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74" r:id="rId3"/>
    <p:sldId id="261" r:id="rId4"/>
    <p:sldId id="292" r:id="rId5"/>
    <p:sldId id="305" r:id="rId6"/>
    <p:sldId id="297" r:id="rId7"/>
    <p:sldId id="281" r:id="rId8"/>
    <p:sldId id="311" r:id="rId9"/>
    <p:sldId id="287" r:id="rId10"/>
    <p:sldId id="259" r:id="rId11"/>
    <p:sldId id="257" r:id="rId12"/>
    <p:sldId id="313" r:id="rId13"/>
    <p:sldId id="307" r:id="rId14"/>
    <p:sldId id="271" r:id="rId15"/>
    <p:sldId id="265" r:id="rId16"/>
    <p:sldId id="268" r:id="rId17"/>
    <p:sldId id="308" r:id="rId18"/>
    <p:sldId id="314" r:id="rId19"/>
    <p:sldId id="309" r:id="rId20"/>
    <p:sldId id="262" r:id="rId21"/>
    <p:sldId id="275" r:id="rId22"/>
    <p:sldId id="315" r:id="rId23"/>
    <p:sldId id="296" r:id="rId24"/>
    <p:sldId id="310" r:id="rId25"/>
    <p:sldId id="298" r:id="rId26"/>
    <p:sldId id="300" r:id="rId27"/>
    <p:sldId id="299" r:id="rId28"/>
    <p:sldId id="277" r:id="rId29"/>
    <p:sldId id="316" r:id="rId30"/>
    <p:sldId id="303" r:id="rId31"/>
  </p:sldIdLst>
  <p:sldSz cx="9144000" cy="5143500" type="screen16x9"/>
  <p:notesSz cx="6858000" cy="9144000"/>
  <p:custDataLst>
    <p:tags r:id="rId33"/>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showGuides="1">
      <p:cViewPr varScale="1">
        <p:scale>
          <a:sx n="147" d="100"/>
          <a:sy n="147" d="100"/>
        </p:scale>
        <p:origin x="114" y="108"/>
      </p:cViewPr>
      <p:guideLst>
        <p:guide orient="horz" pos="2160"/>
        <p:guide pos="3840"/>
        <p:guide orient="horz" pos="1620"/>
        <p:guide pos="2880"/>
      </p:guideLst>
    </p:cSldViewPr>
  </p:slideViewPr>
  <p:notesTextViewPr>
    <p:cViewPr>
      <p:scale>
        <a:sx n="1" d="1"/>
        <a:sy n="1" d="1"/>
      </p:scale>
      <p:origin x="0" y="0"/>
    </p:cViewPr>
  </p:notesTextViewPr>
  <p:sorterViewPr>
    <p:cViewPr>
      <p:scale>
        <a:sx n="150" d="100"/>
        <a:sy n="150" d="100"/>
      </p:scale>
      <p:origin x="0" y="0"/>
    </p:cViewPr>
  </p:sorter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41A74-E620-4428-B73B-8EF26A8F8906}" type="datetimeFigureOut">
              <a:rPr lang="zh-CN" altLang="en-US" smtClean="0"/>
              <a:pPr/>
              <a:t>2018/7/26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E58CC-D2F3-4932-97A9-1F1BD067B30A}" type="slidenum">
              <a:rPr lang="zh-CN" altLang="en-US" smtClean="0"/>
              <a:pPr/>
              <a:t>‹#›</a:t>
            </a:fld>
            <a:endParaRPr lang="zh-CN" altLang="en-US"/>
          </a:p>
        </p:txBody>
      </p:sp>
    </p:spTree>
    <p:extLst>
      <p:ext uri="{BB962C8B-B14F-4D97-AF65-F5344CB8AC3E}">
        <p14:creationId xmlns:p14="http://schemas.microsoft.com/office/powerpoint/2010/main" val="279527253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a:t>
            </a:fld>
            <a:endParaRPr lang="zh-CN" altLang="en-US"/>
          </a:p>
        </p:txBody>
      </p:sp>
    </p:spTree>
    <p:extLst>
      <p:ext uri="{BB962C8B-B14F-4D97-AF65-F5344CB8AC3E}">
        <p14:creationId xmlns:p14="http://schemas.microsoft.com/office/powerpoint/2010/main" val="1184798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10</a:t>
            </a:fld>
            <a:endParaRPr lang="zh-CN" altLang="en-US"/>
          </a:p>
        </p:txBody>
      </p:sp>
    </p:spTree>
    <p:extLst>
      <p:ext uri="{BB962C8B-B14F-4D97-AF65-F5344CB8AC3E}">
        <p14:creationId xmlns:p14="http://schemas.microsoft.com/office/powerpoint/2010/main" val="273965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11</a:t>
            </a:fld>
            <a:endParaRPr lang="zh-CN" altLang="en-US"/>
          </a:p>
        </p:txBody>
      </p:sp>
    </p:spTree>
    <p:extLst>
      <p:ext uri="{BB962C8B-B14F-4D97-AF65-F5344CB8AC3E}">
        <p14:creationId xmlns:p14="http://schemas.microsoft.com/office/powerpoint/2010/main" val="374484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3FC93FBA-9B48-4D93-83D0-D8CDCDBB3D1D}" type="slidenum">
              <a:rPr lang="zh-CN" altLang="en-US" smtClean="0"/>
              <a:pPr eaLnBrk="1" fontAlgn="base" hangingPunct="1">
                <a:spcBef>
                  <a:spcPct val="0"/>
                </a:spcBef>
                <a:spcAft>
                  <a:spcPct val="0"/>
                </a:spcAft>
              </a:pPr>
              <a:t>12</a:t>
            </a:fld>
            <a:endParaRPr lang="zh-CN" altLang="en-US" smtClean="0"/>
          </a:p>
        </p:txBody>
      </p:sp>
    </p:spTree>
    <p:extLst>
      <p:ext uri="{BB962C8B-B14F-4D97-AF65-F5344CB8AC3E}">
        <p14:creationId xmlns:p14="http://schemas.microsoft.com/office/powerpoint/2010/main" val="396028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13</a:t>
            </a:fld>
            <a:endParaRPr lang="zh-CN" altLang="en-US"/>
          </a:p>
        </p:txBody>
      </p:sp>
    </p:spTree>
    <p:extLst>
      <p:ext uri="{BB962C8B-B14F-4D97-AF65-F5344CB8AC3E}">
        <p14:creationId xmlns:p14="http://schemas.microsoft.com/office/powerpoint/2010/main" val="415770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14</a:t>
            </a:fld>
            <a:endParaRPr lang="zh-CN" altLang="en-US"/>
          </a:p>
        </p:txBody>
      </p:sp>
    </p:spTree>
    <p:extLst>
      <p:ext uri="{BB962C8B-B14F-4D97-AF65-F5344CB8AC3E}">
        <p14:creationId xmlns:p14="http://schemas.microsoft.com/office/powerpoint/2010/main" val="1842317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15</a:t>
            </a:fld>
            <a:endParaRPr lang="zh-CN" altLang="en-US"/>
          </a:p>
        </p:txBody>
      </p:sp>
    </p:spTree>
    <p:extLst>
      <p:ext uri="{BB962C8B-B14F-4D97-AF65-F5344CB8AC3E}">
        <p14:creationId xmlns:p14="http://schemas.microsoft.com/office/powerpoint/2010/main" val="33492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90A8DC9D-D37D-4DB4-89B5-5EE0E57BF209}" type="slidenum">
              <a:rPr lang="zh-CN" altLang="en-US" smtClean="0"/>
              <a:pPr eaLnBrk="1" fontAlgn="base" hangingPunct="1">
                <a:spcBef>
                  <a:spcPct val="0"/>
                </a:spcBef>
                <a:spcAft>
                  <a:spcPct val="0"/>
                </a:spcAft>
              </a:pPr>
              <a:t>16</a:t>
            </a:fld>
            <a:endParaRPr lang="zh-CN" altLang="en-US" smtClean="0"/>
          </a:p>
        </p:txBody>
      </p:sp>
    </p:spTree>
    <p:extLst>
      <p:ext uri="{BB962C8B-B14F-4D97-AF65-F5344CB8AC3E}">
        <p14:creationId xmlns:p14="http://schemas.microsoft.com/office/powerpoint/2010/main" val="97461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17</a:t>
            </a:fld>
            <a:endParaRPr lang="zh-CN" altLang="en-US"/>
          </a:p>
        </p:txBody>
      </p:sp>
    </p:spTree>
    <p:extLst>
      <p:ext uri="{BB962C8B-B14F-4D97-AF65-F5344CB8AC3E}">
        <p14:creationId xmlns:p14="http://schemas.microsoft.com/office/powerpoint/2010/main" val="3744841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18</a:t>
            </a:fld>
            <a:endParaRPr lang="zh-CN" altLang="en-US"/>
          </a:p>
        </p:txBody>
      </p:sp>
    </p:spTree>
    <p:extLst>
      <p:ext uri="{BB962C8B-B14F-4D97-AF65-F5344CB8AC3E}">
        <p14:creationId xmlns:p14="http://schemas.microsoft.com/office/powerpoint/2010/main" val="55086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19</a:t>
            </a:fld>
            <a:endParaRPr lang="zh-CN" altLang="en-US"/>
          </a:p>
        </p:txBody>
      </p:sp>
    </p:spTree>
    <p:extLst>
      <p:ext uri="{BB962C8B-B14F-4D97-AF65-F5344CB8AC3E}">
        <p14:creationId xmlns:p14="http://schemas.microsoft.com/office/powerpoint/2010/main" val="415770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a:t>
            </a:fld>
            <a:endParaRPr lang="zh-CN" altLang="en-US"/>
          </a:p>
        </p:txBody>
      </p:sp>
    </p:spTree>
    <p:extLst>
      <p:ext uri="{BB962C8B-B14F-4D97-AF65-F5344CB8AC3E}">
        <p14:creationId xmlns:p14="http://schemas.microsoft.com/office/powerpoint/2010/main" val="386302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20</a:t>
            </a:fld>
            <a:endParaRPr lang="zh-CN" altLang="en-US"/>
          </a:p>
        </p:txBody>
      </p:sp>
    </p:spTree>
    <p:extLst>
      <p:ext uri="{BB962C8B-B14F-4D97-AF65-F5344CB8AC3E}">
        <p14:creationId xmlns:p14="http://schemas.microsoft.com/office/powerpoint/2010/main" val="1148597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3FC93FBA-9B48-4D93-83D0-D8CDCDBB3D1D}" type="slidenum">
              <a:rPr lang="zh-CN" altLang="en-US" smtClean="0"/>
              <a:pPr eaLnBrk="1" fontAlgn="base" hangingPunct="1">
                <a:spcBef>
                  <a:spcPct val="0"/>
                </a:spcBef>
                <a:spcAft>
                  <a:spcPct val="0"/>
                </a:spcAft>
              </a:pPr>
              <a:t>21</a:t>
            </a:fld>
            <a:endParaRPr lang="zh-CN" altLang="en-US" smtClean="0"/>
          </a:p>
        </p:txBody>
      </p:sp>
    </p:spTree>
    <p:extLst>
      <p:ext uri="{BB962C8B-B14F-4D97-AF65-F5344CB8AC3E}">
        <p14:creationId xmlns:p14="http://schemas.microsoft.com/office/powerpoint/2010/main" val="701182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fontAlgn="base" hangingPunct="1">
              <a:spcBef>
                <a:spcPct val="0"/>
              </a:spcBef>
              <a:spcAft>
                <a:spcPct val="0"/>
              </a:spcAft>
            </a:pPr>
            <a:fld id="{3FC93FBA-9B48-4D93-83D0-D8CDCDBB3D1D}" type="slidenum">
              <a:rPr lang="zh-CN" altLang="en-US" smtClean="0"/>
              <a:pPr eaLnBrk="1" fontAlgn="base" hangingPunct="1">
                <a:spcBef>
                  <a:spcPct val="0"/>
                </a:spcBef>
                <a:spcAft>
                  <a:spcPct val="0"/>
                </a:spcAft>
              </a:pPr>
              <a:t>22</a:t>
            </a:fld>
            <a:endParaRPr lang="zh-CN" altLang="en-US" smtClean="0"/>
          </a:p>
        </p:txBody>
      </p:sp>
    </p:spTree>
    <p:extLst>
      <p:ext uri="{BB962C8B-B14F-4D97-AF65-F5344CB8AC3E}">
        <p14:creationId xmlns:p14="http://schemas.microsoft.com/office/powerpoint/2010/main" val="59705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23</a:t>
            </a:fld>
            <a:endParaRPr lang="zh-CN" altLang="en-US"/>
          </a:p>
        </p:txBody>
      </p:sp>
    </p:spTree>
    <p:extLst>
      <p:ext uri="{BB962C8B-B14F-4D97-AF65-F5344CB8AC3E}">
        <p14:creationId xmlns:p14="http://schemas.microsoft.com/office/powerpoint/2010/main" val="1973593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24</a:t>
            </a:fld>
            <a:endParaRPr lang="zh-CN" altLang="en-US"/>
          </a:p>
        </p:txBody>
      </p:sp>
    </p:spTree>
    <p:extLst>
      <p:ext uri="{BB962C8B-B14F-4D97-AF65-F5344CB8AC3E}">
        <p14:creationId xmlns:p14="http://schemas.microsoft.com/office/powerpoint/2010/main" val="4157701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25</a:t>
            </a:fld>
            <a:endParaRPr lang="zh-CN" altLang="en-US"/>
          </a:p>
        </p:txBody>
      </p:sp>
    </p:spTree>
    <p:extLst>
      <p:ext uri="{BB962C8B-B14F-4D97-AF65-F5344CB8AC3E}">
        <p14:creationId xmlns:p14="http://schemas.microsoft.com/office/powerpoint/2010/main" val="4123514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26</a:t>
            </a:fld>
            <a:endParaRPr lang="zh-CN" altLang="en-US"/>
          </a:p>
        </p:txBody>
      </p:sp>
    </p:spTree>
    <p:extLst>
      <p:ext uri="{BB962C8B-B14F-4D97-AF65-F5344CB8AC3E}">
        <p14:creationId xmlns:p14="http://schemas.microsoft.com/office/powerpoint/2010/main" val="1007408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27</a:t>
            </a:fld>
            <a:endParaRPr lang="zh-CN" altLang="en-US"/>
          </a:p>
        </p:txBody>
      </p:sp>
    </p:spTree>
    <p:extLst>
      <p:ext uri="{BB962C8B-B14F-4D97-AF65-F5344CB8AC3E}">
        <p14:creationId xmlns:p14="http://schemas.microsoft.com/office/powerpoint/2010/main" val="1784854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28</a:t>
            </a:fld>
            <a:endParaRPr lang="zh-CN" altLang="en-US"/>
          </a:p>
        </p:txBody>
      </p:sp>
    </p:spTree>
    <p:extLst>
      <p:ext uri="{BB962C8B-B14F-4D97-AF65-F5344CB8AC3E}">
        <p14:creationId xmlns:p14="http://schemas.microsoft.com/office/powerpoint/2010/main" val="3453570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29</a:t>
            </a:fld>
            <a:endParaRPr lang="zh-CN" altLang="en-US"/>
          </a:p>
        </p:txBody>
      </p:sp>
    </p:spTree>
    <p:extLst>
      <p:ext uri="{BB962C8B-B14F-4D97-AF65-F5344CB8AC3E}">
        <p14:creationId xmlns:p14="http://schemas.microsoft.com/office/powerpoint/2010/main" val="188300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3</a:t>
            </a:fld>
            <a:endParaRPr lang="zh-CN" altLang="en-US"/>
          </a:p>
        </p:txBody>
      </p:sp>
    </p:spTree>
    <p:extLst>
      <p:ext uri="{BB962C8B-B14F-4D97-AF65-F5344CB8AC3E}">
        <p14:creationId xmlns:p14="http://schemas.microsoft.com/office/powerpoint/2010/main" val="124797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30</a:t>
            </a:fld>
            <a:endParaRPr lang="zh-CN" altLang="en-US"/>
          </a:p>
        </p:txBody>
      </p:sp>
    </p:spTree>
    <p:extLst>
      <p:ext uri="{BB962C8B-B14F-4D97-AF65-F5344CB8AC3E}">
        <p14:creationId xmlns:p14="http://schemas.microsoft.com/office/powerpoint/2010/main" val="118479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4</a:t>
            </a:fld>
            <a:endParaRPr lang="zh-CN" altLang="en-US"/>
          </a:p>
        </p:txBody>
      </p:sp>
    </p:spTree>
    <p:extLst>
      <p:ext uri="{BB962C8B-B14F-4D97-AF65-F5344CB8AC3E}">
        <p14:creationId xmlns:p14="http://schemas.microsoft.com/office/powerpoint/2010/main" val="19879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5</a:t>
            </a:fld>
            <a:endParaRPr lang="zh-CN" altLang="en-US"/>
          </a:p>
        </p:txBody>
      </p:sp>
    </p:spTree>
    <p:extLst>
      <p:ext uri="{BB962C8B-B14F-4D97-AF65-F5344CB8AC3E}">
        <p14:creationId xmlns:p14="http://schemas.microsoft.com/office/powerpoint/2010/main" val="273965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6</a:t>
            </a:fld>
            <a:endParaRPr lang="zh-CN" altLang="en-US"/>
          </a:p>
        </p:txBody>
      </p:sp>
    </p:spTree>
    <p:extLst>
      <p:ext uri="{BB962C8B-B14F-4D97-AF65-F5344CB8AC3E}">
        <p14:creationId xmlns:p14="http://schemas.microsoft.com/office/powerpoint/2010/main" val="375359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7</a:t>
            </a:fld>
            <a:endParaRPr lang="zh-CN" altLang="en-US"/>
          </a:p>
        </p:txBody>
      </p:sp>
    </p:spTree>
    <p:extLst>
      <p:ext uri="{BB962C8B-B14F-4D97-AF65-F5344CB8AC3E}">
        <p14:creationId xmlns:p14="http://schemas.microsoft.com/office/powerpoint/2010/main" val="23143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8</a:t>
            </a:fld>
            <a:endParaRPr lang="zh-CN" altLang="en-US"/>
          </a:p>
        </p:txBody>
      </p:sp>
    </p:spTree>
    <p:extLst>
      <p:ext uri="{BB962C8B-B14F-4D97-AF65-F5344CB8AC3E}">
        <p14:creationId xmlns:p14="http://schemas.microsoft.com/office/powerpoint/2010/main" val="345950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9E58CC-D2F3-4932-97A9-1F1BD067B30A}" type="slidenum">
              <a:rPr lang="zh-CN" altLang="en-US" smtClean="0"/>
              <a:pPr/>
              <a:t>9</a:t>
            </a:fld>
            <a:endParaRPr lang="zh-CN" altLang="en-US"/>
          </a:p>
        </p:txBody>
      </p:sp>
    </p:spTree>
    <p:extLst>
      <p:ext uri="{BB962C8B-B14F-4D97-AF65-F5344CB8AC3E}">
        <p14:creationId xmlns:p14="http://schemas.microsoft.com/office/powerpoint/2010/main" val="4157701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20767298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29504-CBB4-4E43-B24E-328BF8611D6A}" type="slidenum">
              <a:rPr lang="zh-CN" altLang="en-US" smtClean="0"/>
              <a:pPr/>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905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29504-CBB4-4E43-B24E-328BF8611D6A}" type="slidenum">
              <a:rPr lang="zh-CN" altLang="en-US" smtClean="0"/>
              <a:pPr/>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681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lIns="91438" tIns="45719" rIns="91438" bIns="4571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lIns="91438" tIns="45719" rIns="91438" bIns="45719"/>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636FEFC-F4CD-46A1-8DC5-31F0B263ED2A}" type="datetimeFigureOut">
              <a:rPr lang="zh-CN" altLang="en-US"/>
              <a:pPr>
                <a:defRPr/>
              </a:pPr>
              <a:t>2018/7/26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26DD63F-99F2-4F44-8FBA-65F235BF7880}" type="slidenum">
              <a:rPr lang="zh-CN" altLang="en-US"/>
              <a:pPr>
                <a:defRPr/>
              </a:pPr>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5942345"/>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40517001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24678941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38206476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34434508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12067706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229504-CBB4-4E43-B24E-328BF8611D6A}" type="slidenum">
              <a:rPr lang="zh-CN" altLang="en-US" smtClean="0"/>
              <a:pPr/>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56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29504-CBB4-4E43-B24E-328BF8611D6A}" type="slidenum">
              <a:rPr lang="zh-CN" altLang="en-US" smtClean="0"/>
              <a:pPr/>
              <a:t>‹#›</a:t>
            </a:fld>
            <a:endParaRPr lang="zh-CN" altLang="en-US"/>
          </a:p>
        </p:txBody>
      </p:sp>
      <p:sp>
        <p:nvSpPr>
          <p:cNvPr id="8"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772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346945A0-C761-4382-B0E3-220203FA6A84}" type="datetimeFigureOut">
              <a:rPr lang="zh-CN" altLang="en-US" smtClean="0"/>
              <a:pPr/>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229504-CBB4-4E43-B24E-328BF8611D6A}" type="slidenum">
              <a:rPr lang="zh-CN" altLang="en-US" smtClean="0"/>
              <a:pPr/>
              <a:t>‹#›</a:t>
            </a:fld>
            <a:endParaRPr lang="zh-CN" altLang="en-US"/>
          </a:p>
        </p:txBody>
      </p:sp>
      <p:sp>
        <p:nvSpPr>
          <p:cNvPr id="8"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65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346945A0-C761-4382-B0E3-220203FA6A84}" type="datetimeFigureOut">
              <a:rPr lang="zh-CN" altLang="en-US" smtClean="0"/>
              <a:pPr/>
              <a:t>2018/7/26</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7229504-CBB4-4E43-B24E-328BF8611D6A}" type="slidenum">
              <a:rPr lang="zh-CN" altLang="en-US" smtClean="0"/>
              <a:pPr/>
              <a:t>‹#›</a:t>
            </a:fld>
            <a:endParaRPr lang="zh-CN" altLang="en-US"/>
          </a:p>
        </p:txBody>
      </p:sp>
    </p:spTree>
    <p:extLst>
      <p:ext uri="{BB962C8B-B14F-4D97-AF65-F5344CB8AC3E}">
        <p14:creationId xmlns:p14="http://schemas.microsoft.com/office/powerpoint/2010/main" val="379734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A4A3A4"/>
          </p15:clr>
        </p15:guide>
        <p15:guide id="2" orient="horz" pos="210" userDrawn="1">
          <p15:clr>
            <a:srgbClr val="C35EA4"/>
          </p15:clr>
        </p15:guide>
        <p15:guide id="3" pos="211" userDrawn="1">
          <p15:clr>
            <a:srgbClr val="C35EA4"/>
          </p15:clr>
        </p15:guide>
        <p15:guide id="4" pos="7469" userDrawn="1">
          <p15:clr>
            <a:srgbClr val="C35EA4"/>
          </p15:clr>
        </p15:guide>
        <p15:guide id="5" orient="horz" pos="4110" userDrawn="1">
          <p15:clr>
            <a:srgbClr val="C35EA4"/>
          </p15:clr>
        </p15:guide>
        <p15:guide id="6" orient="horz" pos="2160" userDrawn="1">
          <p15:clr>
            <a:srgbClr val="A4A3A4"/>
          </p15:clr>
        </p15:guide>
        <p15:guide id="7" pos="2547" userDrawn="1">
          <p15:clr>
            <a:srgbClr val="5ACBF0"/>
          </p15:clr>
        </p15:guide>
        <p15:guide id="8" pos="5133" userDrawn="1">
          <p15:clr>
            <a:srgbClr val="5ACBF0"/>
          </p15:clr>
        </p15:guide>
        <p15:guide id="9" orient="horz" pos="1230" userDrawn="1">
          <p15:clr>
            <a:srgbClr val="5ACBF0"/>
          </p15:clr>
        </p15:guide>
        <p15:guide id="10" orient="horz" pos="3090" userDrawn="1">
          <p15:clr>
            <a:srgbClr val="5ACBF0"/>
          </p15:clr>
        </p15:guide>
        <p15:guide id="11" pos="665" userDrawn="1">
          <p15:clr>
            <a:srgbClr val="C35EA4"/>
          </p15:clr>
        </p15:guide>
        <p15:guide id="12" pos="7015" userDrawn="1">
          <p15:clr>
            <a:srgbClr val="C35EA4"/>
          </p15:clr>
        </p15:guide>
        <p15:guide id="13" orient="horz" pos="799" userDrawn="1">
          <p15:clr>
            <a:srgbClr val="C35EA4"/>
          </p15:clr>
        </p15:guide>
        <p15:guide id="14" orient="horz" pos="397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notesSlide" Target="../notesSlides/notesSlide11.xml"/><Relationship Id="rId7" Type="http://schemas.openxmlformats.org/officeDocument/2006/relationships/image" Target="../media/image15.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oleObject" Target="../embeddings/oleObject1.bin"/><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7.png"/><Relationship Id="rId7" Type="http://schemas.openxmlformats.org/officeDocument/2006/relationships/slide" Target="slide17.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slide" Target="slide16.xml"/><Relationship Id="rId5" Type="http://schemas.openxmlformats.org/officeDocument/2006/relationships/image" Target="../media/image2.png"/><Relationship Id="rId4" Type="http://schemas.openxmlformats.org/officeDocument/2006/relationships/image" Target="../media/image18.jpeg"/><Relationship Id="rId9"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4.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24.xml"/><Relationship Id="rId11" Type="http://schemas.openxmlformats.org/officeDocument/2006/relationships/slide" Target="slide13.xml"/><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slide" Target="slide9.xml"/><Relationship Id="rId9" Type="http://schemas.openxmlformats.org/officeDocument/2006/relationships/slide" Target="slide19.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215"/>
          <p:cNvSpPr txBox="1"/>
          <p:nvPr/>
        </p:nvSpPr>
        <p:spPr>
          <a:xfrm>
            <a:off x="1271081" y="1247416"/>
            <a:ext cx="9144000" cy="1177245"/>
          </a:xfrm>
          <a:prstGeom prst="rect">
            <a:avLst/>
          </a:prstGeom>
          <a:noFill/>
          <a:ln>
            <a:noFill/>
          </a:ln>
        </p:spPr>
        <p:txBody>
          <a:bodyPr wrap="square" lIns="68580" tIns="34290" rIns="68580" bIns="34290" rtlCol="0">
            <a:spAutoFit/>
          </a:bodyPr>
          <a:lstStyle/>
          <a:p>
            <a:pPr algn="ctr"/>
            <a:r>
              <a:rPr lang="zh-CN" altLang="en-US" sz="7200" b="1" dirty="0" smtClean="0">
                <a:blipFill dpi="0" rotWithShape="1">
                  <a:blip r:embed="rId3"/>
                  <a:srcRect/>
                  <a:stretch>
                    <a:fillRect/>
                  </a:stretch>
                </a:blipFill>
              </a:rPr>
              <a:t>网上订餐系统</a:t>
            </a:r>
            <a:endParaRPr lang="en-US" altLang="zh-CN" sz="7200" b="1" dirty="0">
              <a:blipFill dpi="0" rotWithShape="1">
                <a:blip r:embed="rId3"/>
                <a:srcRect/>
                <a:stretch>
                  <a:fillRect/>
                </a:stretch>
              </a:blipFill>
            </a:endParaRPr>
          </a:p>
        </p:txBody>
      </p:sp>
      <p:sp>
        <p:nvSpPr>
          <p:cNvPr id="41" name="文本框 215"/>
          <p:cNvSpPr txBox="1"/>
          <p:nvPr/>
        </p:nvSpPr>
        <p:spPr>
          <a:xfrm>
            <a:off x="559127" y="4155581"/>
            <a:ext cx="8067515" cy="530915"/>
          </a:xfrm>
          <a:prstGeom prst="rect">
            <a:avLst/>
          </a:prstGeom>
          <a:noFill/>
          <a:ln>
            <a:noFill/>
          </a:ln>
        </p:spPr>
        <p:txBody>
          <a:bodyPr wrap="square" lIns="68580" tIns="34290" rIns="68580" bIns="34290" rtlCol="0">
            <a:spAutoFit/>
          </a:bodyPr>
          <a:lstStyle/>
          <a:p>
            <a:pPr algn="ctr"/>
            <a:r>
              <a:rPr lang="en-US" altLang="zh-CN" sz="1500" b="1" dirty="0" smtClean="0">
                <a:blipFill dpi="0" rotWithShape="1">
                  <a:blip r:embed="rId3"/>
                  <a:srcRect/>
                  <a:stretch>
                    <a:fillRect/>
                  </a:stretch>
                </a:blipFill>
              </a:rPr>
              <a:t>Nick</a:t>
            </a:r>
            <a:r>
              <a:rPr lang="zh-CN" altLang="en-US" sz="1500" b="1" dirty="0" smtClean="0">
                <a:blipFill dpi="0" rotWithShape="1">
                  <a:blip r:embed="rId3"/>
                  <a:srcRect/>
                  <a:stretch>
                    <a:fillRect/>
                  </a:stretch>
                </a:blipFill>
              </a:rPr>
              <a:t>  </a:t>
            </a:r>
            <a:r>
              <a:rPr lang="en-US" altLang="zh-CN" sz="1500" b="1" dirty="0" smtClean="0">
                <a:blipFill dpi="0" rotWithShape="1">
                  <a:blip r:embed="rId3"/>
                  <a:srcRect/>
                  <a:stretch>
                    <a:fillRect/>
                  </a:stretch>
                </a:blipFill>
              </a:rPr>
              <a:t>Hobos</a:t>
            </a:r>
            <a:r>
              <a:rPr lang="zh-CN" altLang="en-US" sz="1500" b="1" dirty="0" smtClean="0">
                <a:blipFill dpi="0" rotWithShape="1">
                  <a:blip r:embed="rId3"/>
                  <a:srcRect/>
                  <a:stretch>
                    <a:fillRect/>
                  </a:stretch>
                </a:blipFill>
              </a:rPr>
              <a:t>，</a:t>
            </a:r>
            <a:r>
              <a:rPr lang="en-US" altLang="zh-CN" sz="1500" b="1" dirty="0" smtClean="0">
                <a:blipFill dpi="0" rotWithShape="1">
                  <a:blip r:embed="rId3"/>
                  <a:srcRect/>
                  <a:stretch>
                    <a:fillRect/>
                  </a:stretch>
                </a:blipFill>
              </a:rPr>
              <a:t>Joker  </a:t>
            </a:r>
            <a:r>
              <a:rPr lang="en-US" altLang="zh-CN" sz="1500" b="1" dirty="0" err="1" smtClean="0">
                <a:blipFill dpi="0" rotWithShape="1">
                  <a:blip r:embed="rId3"/>
                  <a:srcRect/>
                  <a:stretch>
                    <a:fillRect/>
                  </a:stretch>
                </a:blipFill>
              </a:rPr>
              <a:t>Heng</a:t>
            </a:r>
            <a:r>
              <a:rPr lang="zh-CN" altLang="en-US" sz="1500" b="1" dirty="0" smtClean="0">
                <a:blipFill dpi="0" rotWithShape="1">
                  <a:blip r:embed="rId3"/>
                  <a:srcRect/>
                  <a:stretch>
                    <a:fillRect/>
                  </a:stretch>
                </a:blipFill>
              </a:rPr>
              <a:t>，</a:t>
            </a:r>
            <a:r>
              <a:rPr lang="en-US" altLang="zh-CN" sz="1500" b="1" dirty="0" smtClean="0">
                <a:blipFill dpi="0" rotWithShape="1">
                  <a:blip r:embed="rId3"/>
                  <a:srcRect/>
                  <a:stretch>
                    <a:fillRect/>
                  </a:stretch>
                </a:blipFill>
              </a:rPr>
              <a:t>Jason  </a:t>
            </a:r>
            <a:r>
              <a:rPr lang="en-US" altLang="zh-CN" sz="1500" b="1" dirty="0" err="1" smtClean="0">
                <a:blipFill dpi="0" rotWithShape="1">
                  <a:blip r:embed="rId3"/>
                  <a:srcRect/>
                  <a:stretch>
                    <a:fillRect/>
                  </a:stretch>
                </a:blipFill>
              </a:rPr>
              <a:t>StenZou</a:t>
            </a:r>
            <a:r>
              <a:rPr lang="zh-CN" altLang="en-US" sz="1500" b="1" dirty="0" smtClean="0">
                <a:blipFill dpi="0" rotWithShape="1">
                  <a:blip r:embed="rId3"/>
                  <a:srcRect/>
                  <a:stretch>
                    <a:fillRect/>
                  </a:stretch>
                </a:blipFill>
              </a:rPr>
              <a:t>，</a:t>
            </a:r>
            <a:r>
              <a:rPr lang="en-US" altLang="zh-CN" sz="1500" b="1" dirty="0" smtClean="0">
                <a:blipFill dpi="0" rotWithShape="1">
                  <a:blip r:embed="rId3"/>
                  <a:srcRect/>
                  <a:stretch>
                    <a:fillRect/>
                  </a:stretch>
                </a:blipFill>
              </a:rPr>
              <a:t>Steven  Dong</a:t>
            </a:r>
            <a:r>
              <a:rPr lang="zh-CN" altLang="en-US" sz="1500" b="1" dirty="0" smtClean="0">
                <a:blipFill dpi="0" rotWithShape="1">
                  <a:blip r:embed="rId3"/>
                  <a:srcRect/>
                  <a:stretch>
                    <a:fillRect/>
                  </a:stretch>
                </a:blipFill>
              </a:rPr>
              <a:t>，</a:t>
            </a:r>
            <a:r>
              <a:rPr lang="en-US" altLang="zh-CN" sz="1500" b="1" dirty="0" smtClean="0">
                <a:blipFill dpi="0" rotWithShape="1">
                  <a:blip r:embed="rId3"/>
                  <a:srcRect/>
                  <a:stretch>
                    <a:fillRect/>
                  </a:stretch>
                </a:blipFill>
              </a:rPr>
              <a:t>Taylor  Yu</a:t>
            </a:r>
            <a:endParaRPr lang="en-US" altLang="zh-CN" sz="1500" b="1" dirty="0">
              <a:blipFill dpi="0" rotWithShape="1">
                <a:blip r:embed="rId3"/>
                <a:srcRect/>
                <a:stretch>
                  <a:fillRect/>
                </a:stretch>
              </a:blipFill>
            </a:endParaRPr>
          </a:p>
          <a:p>
            <a:pPr algn="ctr"/>
            <a:r>
              <a:rPr lang="zh-CN" altLang="en-US" sz="1500" b="1" dirty="0" smtClean="0">
                <a:blipFill dpi="0" rotWithShape="1">
                  <a:blip r:embed="rId3"/>
                  <a:srcRect/>
                  <a:stretch>
                    <a:fillRect/>
                  </a:stretch>
                </a:blipFill>
              </a:rPr>
              <a:t>纪浩博              李  享                邹德润               王振宇              任翔宇</a:t>
            </a:r>
            <a:endParaRPr lang="en-US" altLang="zh-CN" sz="1500" b="1" dirty="0" smtClean="0">
              <a:blipFill dpi="0" rotWithShape="1">
                <a:blip r:embed="rId3"/>
                <a:srcRect/>
                <a:stretch>
                  <a:fillRect/>
                </a:stretch>
              </a:blipFill>
            </a:endParaRPr>
          </a:p>
        </p:txBody>
      </p:sp>
      <p:sp>
        <p:nvSpPr>
          <p:cNvPr id="50" name="Freeform 544"/>
          <p:cNvSpPr>
            <a:spLocks noEditPoints="1"/>
          </p:cNvSpPr>
          <p:nvPr/>
        </p:nvSpPr>
        <p:spPr bwMode="auto">
          <a:xfrm>
            <a:off x="3773155" y="4766354"/>
            <a:ext cx="1838325" cy="63103"/>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3" name="Freeform 102"/>
          <p:cNvSpPr>
            <a:spLocks noEditPoints="1"/>
          </p:cNvSpPr>
          <p:nvPr/>
        </p:nvSpPr>
        <p:spPr bwMode="auto">
          <a:xfrm>
            <a:off x="1096019" y="2672961"/>
            <a:ext cx="6713621" cy="1242563"/>
          </a:xfrm>
          <a:custGeom>
            <a:avLst/>
            <a:gdLst>
              <a:gd name="T0" fmla="*/ 743446888 w 418"/>
              <a:gd name="T1" fmla="*/ 206652632 h 361"/>
              <a:gd name="T2" fmla="*/ 690522813 w 418"/>
              <a:gd name="T3" fmla="*/ 441027753 h 361"/>
              <a:gd name="T4" fmla="*/ 640119688 w 418"/>
              <a:gd name="T5" fmla="*/ 413305264 h 361"/>
              <a:gd name="T6" fmla="*/ 592237513 w 418"/>
              <a:gd name="T7" fmla="*/ 456148677 h 361"/>
              <a:gd name="T8" fmla="*/ 556955325 w 418"/>
              <a:gd name="T9" fmla="*/ 899695790 h 361"/>
              <a:gd name="T10" fmla="*/ 539313438 w 418"/>
              <a:gd name="T11" fmla="*/ 143649575 h 361"/>
              <a:gd name="T12" fmla="*/ 483870000 w 418"/>
              <a:gd name="T13" fmla="*/ 453627729 h 361"/>
              <a:gd name="T14" fmla="*/ 435987825 w 418"/>
              <a:gd name="T15" fmla="*/ 461188985 h 361"/>
              <a:gd name="T16" fmla="*/ 372983125 w 418"/>
              <a:gd name="T17" fmla="*/ 433466497 h 361"/>
              <a:gd name="T18" fmla="*/ 337700938 w 418"/>
              <a:gd name="T19" fmla="*/ 796368680 h 361"/>
              <a:gd name="T20" fmla="*/ 312499375 w 418"/>
              <a:gd name="T21" fmla="*/ 675401286 h 361"/>
              <a:gd name="T22" fmla="*/ 277217188 w 418"/>
              <a:gd name="T23" fmla="*/ 302418486 h 361"/>
              <a:gd name="T24" fmla="*/ 234375325 w 418"/>
              <a:gd name="T25" fmla="*/ 662801309 h 361"/>
              <a:gd name="T26" fmla="*/ 194052825 w 418"/>
              <a:gd name="T27" fmla="*/ 461188985 h 361"/>
              <a:gd name="T28" fmla="*/ 27722513 w 418"/>
              <a:gd name="T29" fmla="*/ 433466497 h 361"/>
              <a:gd name="T30" fmla="*/ 151209375 w 418"/>
              <a:gd name="T31" fmla="*/ 425906828 h 361"/>
              <a:gd name="T32" fmla="*/ 42843450 w 418"/>
              <a:gd name="T33" fmla="*/ 410785904 h 361"/>
              <a:gd name="T34" fmla="*/ 20161250 w 418"/>
              <a:gd name="T35" fmla="*/ 400705288 h 361"/>
              <a:gd name="T36" fmla="*/ 194052825 w 418"/>
              <a:gd name="T37" fmla="*/ 418345573 h 361"/>
              <a:gd name="T38" fmla="*/ 229335013 w 418"/>
              <a:gd name="T39" fmla="*/ 461188985 h 361"/>
              <a:gd name="T40" fmla="*/ 264617200 w 418"/>
              <a:gd name="T41" fmla="*/ 178931731 h 361"/>
              <a:gd name="T42" fmla="*/ 302418750 w 418"/>
              <a:gd name="T43" fmla="*/ 55443389 h 361"/>
              <a:gd name="T44" fmla="*/ 325100950 w 418"/>
              <a:gd name="T45" fmla="*/ 529232351 h 361"/>
              <a:gd name="T46" fmla="*/ 357862188 w 418"/>
              <a:gd name="T47" fmla="*/ 330140974 h 361"/>
              <a:gd name="T48" fmla="*/ 413305625 w 418"/>
              <a:gd name="T49" fmla="*/ 352821567 h 361"/>
              <a:gd name="T50" fmla="*/ 451108763 w 418"/>
              <a:gd name="T51" fmla="*/ 393144032 h 361"/>
              <a:gd name="T52" fmla="*/ 496471575 w 418"/>
              <a:gd name="T53" fmla="*/ 413305264 h 361"/>
              <a:gd name="T54" fmla="*/ 539313438 w 418"/>
              <a:gd name="T55" fmla="*/ 7561256 h 361"/>
              <a:gd name="T56" fmla="*/ 551915013 w 418"/>
              <a:gd name="T57" fmla="*/ 572075763 h 361"/>
              <a:gd name="T58" fmla="*/ 584676250 w 418"/>
              <a:gd name="T59" fmla="*/ 325100666 h 361"/>
              <a:gd name="T60" fmla="*/ 607358450 w 418"/>
              <a:gd name="T61" fmla="*/ 420866520 h 361"/>
              <a:gd name="T62" fmla="*/ 662801888 w 418"/>
              <a:gd name="T63" fmla="*/ 400705288 h 361"/>
              <a:gd name="T64" fmla="*/ 705643750 w 418"/>
              <a:gd name="T65" fmla="*/ 352821567 h 361"/>
              <a:gd name="T66" fmla="*/ 745966250 w 418"/>
              <a:gd name="T67" fmla="*/ 40322465 h 361"/>
              <a:gd name="T68" fmla="*/ 753527513 w 418"/>
              <a:gd name="T69" fmla="*/ 461188985 h 361"/>
              <a:gd name="T70" fmla="*/ 771167813 w 418"/>
              <a:gd name="T71" fmla="*/ 529232351 h 361"/>
              <a:gd name="T72" fmla="*/ 829132200 w 418"/>
              <a:gd name="T73" fmla="*/ 380544055 h 361"/>
              <a:gd name="T74" fmla="*/ 894656263 w 418"/>
              <a:gd name="T75" fmla="*/ 385584364 h 361"/>
              <a:gd name="T76" fmla="*/ 912296563 w 418"/>
              <a:gd name="T77" fmla="*/ 393144032 h 361"/>
              <a:gd name="T78" fmla="*/ 1040825325 w 418"/>
              <a:gd name="T79" fmla="*/ 400705288 h 361"/>
              <a:gd name="T80" fmla="*/ 877014375 w 418"/>
              <a:gd name="T81" fmla="*/ 400705288 h 361"/>
              <a:gd name="T82" fmla="*/ 839212825 w 418"/>
              <a:gd name="T83" fmla="*/ 433466497 h 361"/>
              <a:gd name="T84" fmla="*/ 791329063 w 418"/>
              <a:gd name="T85" fmla="*/ 488909886 h 361"/>
              <a:gd name="T86" fmla="*/ 753527513 w 418"/>
              <a:gd name="T87" fmla="*/ 889615174 h 361"/>
              <a:gd name="T88" fmla="*/ 594756875 w 418"/>
              <a:gd name="T89" fmla="*/ 441027753 h 361"/>
              <a:gd name="T90" fmla="*/ 269657513 w 418"/>
              <a:gd name="T91" fmla="*/ 246975097 h 361"/>
              <a:gd name="T92" fmla="*/ 269657513 w 418"/>
              <a:gd name="T93" fmla="*/ 322579719 h 361"/>
              <a:gd name="T94" fmla="*/ 511592513 w 418"/>
              <a:gd name="T95" fmla="*/ 221773557 h 361"/>
              <a:gd name="T96" fmla="*/ 511592513 w 418"/>
              <a:gd name="T97" fmla="*/ 221773557 h 361"/>
              <a:gd name="T98" fmla="*/ 277217188 w 418"/>
              <a:gd name="T99" fmla="*/ 214213888 h 361"/>
              <a:gd name="T100" fmla="*/ 567035950 w 418"/>
              <a:gd name="T101" fmla="*/ 493950194 h 361"/>
              <a:gd name="T102" fmla="*/ 173891575 w 418"/>
              <a:gd name="T103" fmla="*/ 405745596 h 361"/>
              <a:gd name="T104" fmla="*/ 695563125 w 418"/>
              <a:gd name="T105" fmla="*/ 393144032 h 361"/>
              <a:gd name="T106" fmla="*/ 650200313 w 418"/>
              <a:gd name="T107" fmla="*/ 433466497 h 361"/>
              <a:gd name="T108" fmla="*/ 771167813 w 418"/>
              <a:gd name="T109" fmla="*/ 783768704 h 361"/>
              <a:gd name="T110" fmla="*/ 882054688 w 418"/>
              <a:gd name="T111" fmla="*/ 398184340 h 361"/>
              <a:gd name="T112" fmla="*/ 304939700 w 418"/>
              <a:gd name="T113" fmla="*/ 390624672 h 361"/>
              <a:gd name="T114" fmla="*/ 667842200 w 418"/>
              <a:gd name="T115" fmla="*/ 425906828 h 361"/>
              <a:gd name="T116" fmla="*/ 347781563 w 418"/>
              <a:gd name="T117" fmla="*/ 352821567 h 361"/>
              <a:gd name="T118" fmla="*/ 415826575 w 418"/>
              <a:gd name="T119" fmla="*/ 365423131 h 361"/>
              <a:gd name="T120" fmla="*/ 428426563 w 418"/>
              <a:gd name="T121" fmla="*/ 380544055 h 361"/>
              <a:gd name="T122" fmla="*/ 320060638 w 418"/>
              <a:gd name="T123" fmla="*/ 579635432 h 361"/>
              <a:gd name="T124" fmla="*/ 277217188 w 418"/>
              <a:gd name="T125" fmla="*/ 143649575 h 36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61">
                <a:moveTo>
                  <a:pt x="299" y="349"/>
                </a:moveTo>
                <a:lnTo>
                  <a:pt x="299" y="349"/>
                </a:lnTo>
                <a:lnTo>
                  <a:pt x="296" y="349"/>
                </a:lnTo>
                <a:lnTo>
                  <a:pt x="295" y="345"/>
                </a:lnTo>
                <a:lnTo>
                  <a:pt x="295" y="342"/>
                </a:lnTo>
                <a:lnTo>
                  <a:pt x="295" y="257"/>
                </a:lnTo>
                <a:lnTo>
                  <a:pt x="295" y="166"/>
                </a:lnTo>
                <a:lnTo>
                  <a:pt x="295" y="144"/>
                </a:lnTo>
                <a:lnTo>
                  <a:pt x="295" y="123"/>
                </a:lnTo>
                <a:lnTo>
                  <a:pt x="295" y="84"/>
                </a:lnTo>
                <a:lnTo>
                  <a:pt x="295" y="82"/>
                </a:lnTo>
                <a:lnTo>
                  <a:pt x="293" y="84"/>
                </a:lnTo>
                <a:lnTo>
                  <a:pt x="291" y="101"/>
                </a:lnTo>
                <a:lnTo>
                  <a:pt x="290" y="114"/>
                </a:lnTo>
                <a:lnTo>
                  <a:pt x="288" y="128"/>
                </a:lnTo>
                <a:lnTo>
                  <a:pt x="287" y="145"/>
                </a:lnTo>
                <a:lnTo>
                  <a:pt x="285" y="156"/>
                </a:lnTo>
                <a:lnTo>
                  <a:pt x="284" y="167"/>
                </a:lnTo>
                <a:lnTo>
                  <a:pt x="282" y="169"/>
                </a:lnTo>
                <a:lnTo>
                  <a:pt x="279" y="169"/>
                </a:lnTo>
                <a:lnTo>
                  <a:pt x="279" y="170"/>
                </a:lnTo>
                <a:lnTo>
                  <a:pt x="277" y="174"/>
                </a:lnTo>
                <a:lnTo>
                  <a:pt x="276" y="175"/>
                </a:lnTo>
                <a:lnTo>
                  <a:pt x="274" y="175"/>
                </a:lnTo>
                <a:lnTo>
                  <a:pt x="271" y="172"/>
                </a:lnTo>
                <a:lnTo>
                  <a:pt x="269" y="167"/>
                </a:lnTo>
                <a:lnTo>
                  <a:pt x="266" y="177"/>
                </a:lnTo>
                <a:lnTo>
                  <a:pt x="266" y="178"/>
                </a:lnTo>
                <a:lnTo>
                  <a:pt x="265" y="180"/>
                </a:lnTo>
                <a:lnTo>
                  <a:pt x="263" y="178"/>
                </a:lnTo>
                <a:lnTo>
                  <a:pt x="262" y="175"/>
                </a:lnTo>
                <a:lnTo>
                  <a:pt x="260" y="177"/>
                </a:lnTo>
                <a:lnTo>
                  <a:pt x="258" y="177"/>
                </a:lnTo>
                <a:lnTo>
                  <a:pt x="257" y="177"/>
                </a:lnTo>
                <a:lnTo>
                  <a:pt x="255" y="174"/>
                </a:lnTo>
                <a:lnTo>
                  <a:pt x="254" y="164"/>
                </a:lnTo>
                <a:lnTo>
                  <a:pt x="254" y="159"/>
                </a:lnTo>
                <a:lnTo>
                  <a:pt x="252" y="161"/>
                </a:lnTo>
                <a:lnTo>
                  <a:pt x="250" y="174"/>
                </a:lnTo>
                <a:lnTo>
                  <a:pt x="247" y="185"/>
                </a:lnTo>
                <a:lnTo>
                  <a:pt x="246" y="189"/>
                </a:lnTo>
                <a:lnTo>
                  <a:pt x="244" y="191"/>
                </a:lnTo>
                <a:lnTo>
                  <a:pt x="243" y="191"/>
                </a:lnTo>
                <a:lnTo>
                  <a:pt x="241" y="189"/>
                </a:lnTo>
                <a:lnTo>
                  <a:pt x="239" y="186"/>
                </a:lnTo>
                <a:lnTo>
                  <a:pt x="238" y="186"/>
                </a:lnTo>
                <a:lnTo>
                  <a:pt x="236" y="185"/>
                </a:lnTo>
                <a:lnTo>
                  <a:pt x="235" y="181"/>
                </a:lnTo>
                <a:lnTo>
                  <a:pt x="233" y="177"/>
                </a:lnTo>
                <a:lnTo>
                  <a:pt x="233" y="186"/>
                </a:lnTo>
                <a:lnTo>
                  <a:pt x="232" y="204"/>
                </a:lnTo>
                <a:lnTo>
                  <a:pt x="228" y="224"/>
                </a:lnTo>
                <a:lnTo>
                  <a:pt x="228" y="238"/>
                </a:lnTo>
                <a:lnTo>
                  <a:pt x="227" y="248"/>
                </a:lnTo>
                <a:lnTo>
                  <a:pt x="227" y="284"/>
                </a:lnTo>
                <a:lnTo>
                  <a:pt x="225" y="312"/>
                </a:lnTo>
                <a:lnTo>
                  <a:pt x="224" y="323"/>
                </a:lnTo>
                <a:lnTo>
                  <a:pt x="222" y="352"/>
                </a:lnTo>
                <a:lnTo>
                  <a:pt x="222" y="355"/>
                </a:lnTo>
                <a:lnTo>
                  <a:pt x="221" y="357"/>
                </a:lnTo>
                <a:lnTo>
                  <a:pt x="219" y="357"/>
                </a:lnTo>
                <a:lnTo>
                  <a:pt x="219" y="361"/>
                </a:lnTo>
                <a:lnTo>
                  <a:pt x="216" y="361"/>
                </a:lnTo>
                <a:lnTo>
                  <a:pt x="216" y="358"/>
                </a:lnTo>
                <a:lnTo>
                  <a:pt x="216" y="292"/>
                </a:lnTo>
                <a:lnTo>
                  <a:pt x="216" y="259"/>
                </a:lnTo>
                <a:lnTo>
                  <a:pt x="214" y="240"/>
                </a:lnTo>
                <a:lnTo>
                  <a:pt x="213" y="215"/>
                </a:lnTo>
                <a:lnTo>
                  <a:pt x="213" y="166"/>
                </a:lnTo>
                <a:lnTo>
                  <a:pt x="214" y="128"/>
                </a:lnTo>
                <a:lnTo>
                  <a:pt x="214" y="90"/>
                </a:lnTo>
                <a:lnTo>
                  <a:pt x="214" y="57"/>
                </a:lnTo>
                <a:lnTo>
                  <a:pt x="214" y="55"/>
                </a:lnTo>
                <a:lnTo>
                  <a:pt x="214" y="60"/>
                </a:lnTo>
                <a:lnTo>
                  <a:pt x="211" y="84"/>
                </a:lnTo>
                <a:lnTo>
                  <a:pt x="208" y="101"/>
                </a:lnTo>
                <a:lnTo>
                  <a:pt x="205" y="125"/>
                </a:lnTo>
                <a:lnTo>
                  <a:pt x="203" y="140"/>
                </a:lnTo>
                <a:lnTo>
                  <a:pt x="202" y="159"/>
                </a:lnTo>
                <a:lnTo>
                  <a:pt x="200" y="169"/>
                </a:lnTo>
                <a:lnTo>
                  <a:pt x="197" y="177"/>
                </a:lnTo>
                <a:lnTo>
                  <a:pt x="195" y="180"/>
                </a:lnTo>
                <a:lnTo>
                  <a:pt x="194" y="180"/>
                </a:lnTo>
                <a:lnTo>
                  <a:pt x="192" y="180"/>
                </a:lnTo>
                <a:lnTo>
                  <a:pt x="191" y="178"/>
                </a:lnTo>
                <a:lnTo>
                  <a:pt x="187" y="172"/>
                </a:lnTo>
                <a:lnTo>
                  <a:pt x="186" y="169"/>
                </a:lnTo>
                <a:lnTo>
                  <a:pt x="184" y="170"/>
                </a:lnTo>
                <a:lnTo>
                  <a:pt x="183" y="172"/>
                </a:lnTo>
                <a:lnTo>
                  <a:pt x="181" y="174"/>
                </a:lnTo>
                <a:lnTo>
                  <a:pt x="179" y="180"/>
                </a:lnTo>
                <a:lnTo>
                  <a:pt x="178" y="181"/>
                </a:lnTo>
                <a:lnTo>
                  <a:pt x="178" y="183"/>
                </a:lnTo>
                <a:lnTo>
                  <a:pt x="175" y="185"/>
                </a:lnTo>
                <a:lnTo>
                  <a:pt x="173" y="185"/>
                </a:lnTo>
                <a:lnTo>
                  <a:pt x="173" y="183"/>
                </a:lnTo>
                <a:lnTo>
                  <a:pt x="172" y="180"/>
                </a:lnTo>
                <a:lnTo>
                  <a:pt x="168" y="159"/>
                </a:lnTo>
                <a:lnTo>
                  <a:pt x="167" y="156"/>
                </a:lnTo>
                <a:lnTo>
                  <a:pt x="165" y="159"/>
                </a:lnTo>
                <a:lnTo>
                  <a:pt x="161" y="174"/>
                </a:lnTo>
                <a:lnTo>
                  <a:pt x="157" y="185"/>
                </a:lnTo>
                <a:lnTo>
                  <a:pt x="157" y="189"/>
                </a:lnTo>
                <a:lnTo>
                  <a:pt x="156" y="191"/>
                </a:lnTo>
                <a:lnTo>
                  <a:pt x="154" y="192"/>
                </a:lnTo>
                <a:lnTo>
                  <a:pt x="153" y="191"/>
                </a:lnTo>
                <a:lnTo>
                  <a:pt x="151" y="188"/>
                </a:lnTo>
                <a:lnTo>
                  <a:pt x="148" y="172"/>
                </a:lnTo>
                <a:lnTo>
                  <a:pt x="142" y="151"/>
                </a:lnTo>
                <a:lnTo>
                  <a:pt x="142" y="150"/>
                </a:lnTo>
                <a:lnTo>
                  <a:pt x="142" y="153"/>
                </a:lnTo>
                <a:lnTo>
                  <a:pt x="138" y="175"/>
                </a:lnTo>
                <a:lnTo>
                  <a:pt x="138" y="196"/>
                </a:lnTo>
                <a:lnTo>
                  <a:pt x="138" y="208"/>
                </a:lnTo>
                <a:lnTo>
                  <a:pt x="137" y="240"/>
                </a:lnTo>
                <a:lnTo>
                  <a:pt x="137" y="265"/>
                </a:lnTo>
                <a:lnTo>
                  <a:pt x="137" y="304"/>
                </a:lnTo>
                <a:lnTo>
                  <a:pt x="137" y="314"/>
                </a:lnTo>
                <a:lnTo>
                  <a:pt x="135" y="314"/>
                </a:lnTo>
                <a:lnTo>
                  <a:pt x="135" y="316"/>
                </a:lnTo>
                <a:lnTo>
                  <a:pt x="134" y="316"/>
                </a:lnTo>
                <a:lnTo>
                  <a:pt x="132" y="314"/>
                </a:lnTo>
                <a:lnTo>
                  <a:pt x="132" y="316"/>
                </a:lnTo>
                <a:lnTo>
                  <a:pt x="132" y="327"/>
                </a:lnTo>
                <a:lnTo>
                  <a:pt x="132" y="328"/>
                </a:lnTo>
                <a:lnTo>
                  <a:pt x="131" y="330"/>
                </a:lnTo>
                <a:lnTo>
                  <a:pt x="131" y="331"/>
                </a:lnTo>
                <a:lnTo>
                  <a:pt x="129" y="331"/>
                </a:lnTo>
                <a:lnTo>
                  <a:pt x="127" y="330"/>
                </a:lnTo>
                <a:lnTo>
                  <a:pt x="126" y="309"/>
                </a:lnTo>
                <a:lnTo>
                  <a:pt x="124" y="268"/>
                </a:lnTo>
                <a:lnTo>
                  <a:pt x="124" y="251"/>
                </a:lnTo>
                <a:lnTo>
                  <a:pt x="123" y="232"/>
                </a:lnTo>
                <a:lnTo>
                  <a:pt x="121" y="216"/>
                </a:lnTo>
                <a:lnTo>
                  <a:pt x="120" y="181"/>
                </a:lnTo>
                <a:lnTo>
                  <a:pt x="118" y="142"/>
                </a:lnTo>
                <a:lnTo>
                  <a:pt x="116" y="110"/>
                </a:lnTo>
                <a:lnTo>
                  <a:pt x="116" y="95"/>
                </a:lnTo>
                <a:lnTo>
                  <a:pt x="116" y="73"/>
                </a:lnTo>
                <a:lnTo>
                  <a:pt x="116" y="71"/>
                </a:lnTo>
                <a:lnTo>
                  <a:pt x="115" y="77"/>
                </a:lnTo>
                <a:lnTo>
                  <a:pt x="113" y="99"/>
                </a:lnTo>
                <a:lnTo>
                  <a:pt x="110" y="120"/>
                </a:lnTo>
                <a:lnTo>
                  <a:pt x="110" y="140"/>
                </a:lnTo>
                <a:lnTo>
                  <a:pt x="109" y="161"/>
                </a:lnTo>
                <a:lnTo>
                  <a:pt x="109" y="213"/>
                </a:lnTo>
                <a:lnTo>
                  <a:pt x="105" y="246"/>
                </a:lnTo>
                <a:lnTo>
                  <a:pt x="104" y="270"/>
                </a:lnTo>
                <a:lnTo>
                  <a:pt x="102" y="282"/>
                </a:lnTo>
                <a:lnTo>
                  <a:pt x="101" y="289"/>
                </a:lnTo>
                <a:lnTo>
                  <a:pt x="101" y="290"/>
                </a:lnTo>
                <a:lnTo>
                  <a:pt x="97" y="292"/>
                </a:lnTo>
                <a:lnTo>
                  <a:pt x="96" y="292"/>
                </a:lnTo>
                <a:lnTo>
                  <a:pt x="94" y="290"/>
                </a:lnTo>
                <a:lnTo>
                  <a:pt x="94" y="287"/>
                </a:lnTo>
                <a:lnTo>
                  <a:pt x="93" y="263"/>
                </a:lnTo>
                <a:lnTo>
                  <a:pt x="90" y="235"/>
                </a:lnTo>
                <a:lnTo>
                  <a:pt x="88" y="208"/>
                </a:lnTo>
                <a:lnTo>
                  <a:pt x="86" y="196"/>
                </a:lnTo>
                <a:lnTo>
                  <a:pt x="86" y="167"/>
                </a:lnTo>
                <a:lnTo>
                  <a:pt x="86" y="158"/>
                </a:lnTo>
                <a:lnTo>
                  <a:pt x="85" y="158"/>
                </a:lnTo>
                <a:lnTo>
                  <a:pt x="80" y="177"/>
                </a:lnTo>
                <a:lnTo>
                  <a:pt x="80" y="180"/>
                </a:lnTo>
                <a:lnTo>
                  <a:pt x="80" y="181"/>
                </a:lnTo>
                <a:lnTo>
                  <a:pt x="79" y="183"/>
                </a:lnTo>
                <a:lnTo>
                  <a:pt x="77" y="183"/>
                </a:lnTo>
                <a:lnTo>
                  <a:pt x="75" y="186"/>
                </a:lnTo>
                <a:lnTo>
                  <a:pt x="74" y="192"/>
                </a:lnTo>
                <a:lnTo>
                  <a:pt x="72" y="194"/>
                </a:lnTo>
                <a:lnTo>
                  <a:pt x="71" y="192"/>
                </a:lnTo>
                <a:lnTo>
                  <a:pt x="67" y="191"/>
                </a:lnTo>
                <a:lnTo>
                  <a:pt x="64" y="185"/>
                </a:lnTo>
                <a:lnTo>
                  <a:pt x="61" y="178"/>
                </a:lnTo>
                <a:lnTo>
                  <a:pt x="58" y="170"/>
                </a:lnTo>
                <a:lnTo>
                  <a:pt x="56" y="170"/>
                </a:lnTo>
                <a:lnTo>
                  <a:pt x="39" y="172"/>
                </a:lnTo>
                <a:lnTo>
                  <a:pt x="23" y="172"/>
                </a:lnTo>
                <a:lnTo>
                  <a:pt x="11" y="172"/>
                </a:lnTo>
                <a:lnTo>
                  <a:pt x="9" y="172"/>
                </a:lnTo>
                <a:lnTo>
                  <a:pt x="6" y="174"/>
                </a:lnTo>
                <a:lnTo>
                  <a:pt x="4" y="172"/>
                </a:lnTo>
                <a:lnTo>
                  <a:pt x="4" y="170"/>
                </a:lnTo>
                <a:lnTo>
                  <a:pt x="4" y="169"/>
                </a:lnTo>
                <a:lnTo>
                  <a:pt x="8" y="167"/>
                </a:lnTo>
                <a:lnTo>
                  <a:pt x="9" y="167"/>
                </a:lnTo>
                <a:lnTo>
                  <a:pt x="12" y="169"/>
                </a:lnTo>
                <a:lnTo>
                  <a:pt x="25" y="169"/>
                </a:lnTo>
                <a:lnTo>
                  <a:pt x="39" y="169"/>
                </a:lnTo>
                <a:lnTo>
                  <a:pt x="58" y="167"/>
                </a:lnTo>
                <a:lnTo>
                  <a:pt x="60" y="167"/>
                </a:lnTo>
                <a:lnTo>
                  <a:pt x="60" y="169"/>
                </a:lnTo>
                <a:lnTo>
                  <a:pt x="64" y="177"/>
                </a:lnTo>
                <a:lnTo>
                  <a:pt x="71" y="189"/>
                </a:lnTo>
                <a:lnTo>
                  <a:pt x="72" y="189"/>
                </a:lnTo>
                <a:lnTo>
                  <a:pt x="72" y="185"/>
                </a:lnTo>
                <a:lnTo>
                  <a:pt x="71" y="183"/>
                </a:lnTo>
                <a:lnTo>
                  <a:pt x="69" y="181"/>
                </a:lnTo>
                <a:lnTo>
                  <a:pt x="64" y="169"/>
                </a:lnTo>
                <a:lnTo>
                  <a:pt x="63" y="164"/>
                </a:lnTo>
                <a:lnTo>
                  <a:pt x="61" y="163"/>
                </a:lnTo>
                <a:lnTo>
                  <a:pt x="56" y="163"/>
                </a:lnTo>
                <a:lnTo>
                  <a:pt x="49" y="163"/>
                </a:lnTo>
                <a:lnTo>
                  <a:pt x="17" y="163"/>
                </a:lnTo>
                <a:lnTo>
                  <a:pt x="9" y="164"/>
                </a:lnTo>
                <a:lnTo>
                  <a:pt x="8" y="164"/>
                </a:lnTo>
                <a:lnTo>
                  <a:pt x="6" y="166"/>
                </a:lnTo>
                <a:lnTo>
                  <a:pt x="4" y="164"/>
                </a:lnTo>
                <a:lnTo>
                  <a:pt x="3" y="166"/>
                </a:lnTo>
                <a:lnTo>
                  <a:pt x="0" y="164"/>
                </a:lnTo>
                <a:lnTo>
                  <a:pt x="0" y="163"/>
                </a:lnTo>
                <a:lnTo>
                  <a:pt x="0" y="159"/>
                </a:lnTo>
                <a:lnTo>
                  <a:pt x="1" y="159"/>
                </a:lnTo>
                <a:lnTo>
                  <a:pt x="3" y="159"/>
                </a:lnTo>
                <a:lnTo>
                  <a:pt x="4" y="161"/>
                </a:lnTo>
                <a:lnTo>
                  <a:pt x="6" y="159"/>
                </a:lnTo>
                <a:lnTo>
                  <a:pt x="8" y="159"/>
                </a:lnTo>
                <a:lnTo>
                  <a:pt x="14" y="159"/>
                </a:lnTo>
                <a:lnTo>
                  <a:pt x="20" y="159"/>
                </a:lnTo>
                <a:lnTo>
                  <a:pt x="39" y="159"/>
                </a:lnTo>
                <a:lnTo>
                  <a:pt x="55" y="158"/>
                </a:lnTo>
                <a:lnTo>
                  <a:pt x="60" y="158"/>
                </a:lnTo>
                <a:lnTo>
                  <a:pt x="63" y="158"/>
                </a:lnTo>
                <a:lnTo>
                  <a:pt x="64" y="158"/>
                </a:lnTo>
                <a:lnTo>
                  <a:pt x="69" y="158"/>
                </a:lnTo>
                <a:lnTo>
                  <a:pt x="71" y="159"/>
                </a:lnTo>
                <a:lnTo>
                  <a:pt x="72" y="161"/>
                </a:lnTo>
                <a:lnTo>
                  <a:pt x="74" y="170"/>
                </a:lnTo>
                <a:lnTo>
                  <a:pt x="75" y="172"/>
                </a:lnTo>
                <a:lnTo>
                  <a:pt x="77" y="166"/>
                </a:lnTo>
                <a:lnTo>
                  <a:pt x="82" y="150"/>
                </a:lnTo>
                <a:lnTo>
                  <a:pt x="83" y="145"/>
                </a:lnTo>
                <a:lnTo>
                  <a:pt x="85" y="144"/>
                </a:lnTo>
                <a:lnTo>
                  <a:pt x="86" y="142"/>
                </a:lnTo>
                <a:lnTo>
                  <a:pt x="88" y="142"/>
                </a:lnTo>
                <a:lnTo>
                  <a:pt x="90" y="144"/>
                </a:lnTo>
                <a:lnTo>
                  <a:pt x="90" y="145"/>
                </a:lnTo>
                <a:lnTo>
                  <a:pt x="90" y="150"/>
                </a:lnTo>
                <a:lnTo>
                  <a:pt x="90" y="153"/>
                </a:lnTo>
                <a:lnTo>
                  <a:pt x="91" y="159"/>
                </a:lnTo>
                <a:lnTo>
                  <a:pt x="91" y="183"/>
                </a:lnTo>
                <a:lnTo>
                  <a:pt x="93" y="204"/>
                </a:lnTo>
                <a:lnTo>
                  <a:pt x="94" y="233"/>
                </a:lnTo>
                <a:lnTo>
                  <a:pt x="96" y="256"/>
                </a:lnTo>
                <a:lnTo>
                  <a:pt x="97" y="267"/>
                </a:lnTo>
                <a:lnTo>
                  <a:pt x="97" y="265"/>
                </a:lnTo>
                <a:lnTo>
                  <a:pt x="97" y="260"/>
                </a:lnTo>
                <a:lnTo>
                  <a:pt x="97" y="169"/>
                </a:lnTo>
                <a:lnTo>
                  <a:pt x="99" y="148"/>
                </a:lnTo>
                <a:lnTo>
                  <a:pt x="101" y="126"/>
                </a:lnTo>
                <a:lnTo>
                  <a:pt x="102" y="109"/>
                </a:lnTo>
                <a:lnTo>
                  <a:pt x="104" y="96"/>
                </a:lnTo>
                <a:lnTo>
                  <a:pt x="105" y="71"/>
                </a:lnTo>
                <a:lnTo>
                  <a:pt x="107" y="58"/>
                </a:lnTo>
                <a:lnTo>
                  <a:pt x="107" y="30"/>
                </a:lnTo>
                <a:lnTo>
                  <a:pt x="109" y="22"/>
                </a:lnTo>
                <a:lnTo>
                  <a:pt x="109" y="19"/>
                </a:lnTo>
                <a:lnTo>
                  <a:pt x="112" y="17"/>
                </a:lnTo>
                <a:lnTo>
                  <a:pt x="113" y="19"/>
                </a:lnTo>
                <a:lnTo>
                  <a:pt x="115" y="22"/>
                </a:lnTo>
                <a:lnTo>
                  <a:pt x="115" y="24"/>
                </a:lnTo>
                <a:lnTo>
                  <a:pt x="116" y="22"/>
                </a:lnTo>
                <a:lnTo>
                  <a:pt x="118" y="22"/>
                </a:lnTo>
                <a:lnTo>
                  <a:pt x="120" y="24"/>
                </a:lnTo>
                <a:lnTo>
                  <a:pt x="120" y="22"/>
                </a:lnTo>
                <a:lnTo>
                  <a:pt x="120" y="17"/>
                </a:lnTo>
                <a:lnTo>
                  <a:pt x="121" y="17"/>
                </a:lnTo>
                <a:lnTo>
                  <a:pt x="121" y="16"/>
                </a:lnTo>
                <a:lnTo>
                  <a:pt x="123" y="17"/>
                </a:lnTo>
                <a:lnTo>
                  <a:pt x="123" y="22"/>
                </a:lnTo>
                <a:lnTo>
                  <a:pt x="123" y="80"/>
                </a:lnTo>
                <a:lnTo>
                  <a:pt x="124" y="110"/>
                </a:lnTo>
                <a:lnTo>
                  <a:pt x="124" y="131"/>
                </a:lnTo>
                <a:lnTo>
                  <a:pt x="126" y="155"/>
                </a:lnTo>
                <a:lnTo>
                  <a:pt x="126" y="164"/>
                </a:lnTo>
                <a:lnTo>
                  <a:pt x="127" y="180"/>
                </a:lnTo>
                <a:lnTo>
                  <a:pt x="129" y="210"/>
                </a:lnTo>
                <a:lnTo>
                  <a:pt x="131" y="233"/>
                </a:lnTo>
                <a:lnTo>
                  <a:pt x="131" y="238"/>
                </a:lnTo>
                <a:lnTo>
                  <a:pt x="131" y="241"/>
                </a:lnTo>
                <a:lnTo>
                  <a:pt x="131" y="237"/>
                </a:lnTo>
                <a:lnTo>
                  <a:pt x="134" y="213"/>
                </a:lnTo>
                <a:lnTo>
                  <a:pt x="135" y="194"/>
                </a:lnTo>
                <a:lnTo>
                  <a:pt x="135" y="175"/>
                </a:lnTo>
                <a:lnTo>
                  <a:pt x="135" y="142"/>
                </a:lnTo>
                <a:lnTo>
                  <a:pt x="137" y="133"/>
                </a:lnTo>
                <a:lnTo>
                  <a:pt x="138" y="129"/>
                </a:lnTo>
                <a:lnTo>
                  <a:pt x="142" y="131"/>
                </a:lnTo>
                <a:lnTo>
                  <a:pt x="143" y="131"/>
                </a:lnTo>
                <a:lnTo>
                  <a:pt x="145" y="131"/>
                </a:lnTo>
                <a:lnTo>
                  <a:pt x="145" y="136"/>
                </a:lnTo>
                <a:lnTo>
                  <a:pt x="146" y="140"/>
                </a:lnTo>
                <a:lnTo>
                  <a:pt x="146" y="142"/>
                </a:lnTo>
                <a:lnTo>
                  <a:pt x="151" y="163"/>
                </a:lnTo>
                <a:lnTo>
                  <a:pt x="153" y="180"/>
                </a:lnTo>
                <a:lnTo>
                  <a:pt x="154" y="181"/>
                </a:lnTo>
                <a:lnTo>
                  <a:pt x="156" y="177"/>
                </a:lnTo>
                <a:lnTo>
                  <a:pt x="157" y="170"/>
                </a:lnTo>
                <a:lnTo>
                  <a:pt x="159" y="161"/>
                </a:lnTo>
                <a:lnTo>
                  <a:pt x="164" y="140"/>
                </a:lnTo>
                <a:lnTo>
                  <a:pt x="164" y="139"/>
                </a:lnTo>
                <a:lnTo>
                  <a:pt x="165" y="137"/>
                </a:lnTo>
                <a:lnTo>
                  <a:pt x="167" y="139"/>
                </a:lnTo>
                <a:lnTo>
                  <a:pt x="168" y="140"/>
                </a:lnTo>
                <a:lnTo>
                  <a:pt x="170" y="140"/>
                </a:lnTo>
                <a:lnTo>
                  <a:pt x="172" y="142"/>
                </a:lnTo>
                <a:lnTo>
                  <a:pt x="172" y="144"/>
                </a:lnTo>
                <a:lnTo>
                  <a:pt x="173" y="158"/>
                </a:lnTo>
                <a:lnTo>
                  <a:pt x="175" y="163"/>
                </a:lnTo>
                <a:lnTo>
                  <a:pt x="176" y="166"/>
                </a:lnTo>
                <a:lnTo>
                  <a:pt x="178" y="161"/>
                </a:lnTo>
                <a:lnTo>
                  <a:pt x="179" y="156"/>
                </a:lnTo>
                <a:lnTo>
                  <a:pt x="181" y="155"/>
                </a:lnTo>
                <a:lnTo>
                  <a:pt x="183" y="153"/>
                </a:lnTo>
                <a:lnTo>
                  <a:pt x="184" y="155"/>
                </a:lnTo>
                <a:lnTo>
                  <a:pt x="186" y="156"/>
                </a:lnTo>
                <a:lnTo>
                  <a:pt x="186" y="155"/>
                </a:lnTo>
                <a:lnTo>
                  <a:pt x="187" y="153"/>
                </a:lnTo>
                <a:lnTo>
                  <a:pt x="189" y="155"/>
                </a:lnTo>
                <a:lnTo>
                  <a:pt x="191" y="156"/>
                </a:lnTo>
                <a:lnTo>
                  <a:pt x="192" y="159"/>
                </a:lnTo>
                <a:lnTo>
                  <a:pt x="194" y="161"/>
                </a:lnTo>
                <a:lnTo>
                  <a:pt x="195" y="164"/>
                </a:lnTo>
                <a:lnTo>
                  <a:pt x="197" y="166"/>
                </a:lnTo>
                <a:lnTo>
                  <a:pt x="197" y="164"/>
                </a:lnTo>
                <a:lnTo>
                  <a:pt x="198" y="151"/>
                </a:lnTo>
                <a:lnTo>
                  <a:pt x="200" y="136"/>
                </a:lnTo>
                <a:lnTo>
                  <a:pt x="200" y="131"/>
                </a:lnTo>
                <a:lnTo>
                  <a:pt x="200" y="112"/>
                </a:lnTo>
                <a:lnTo>
                  <a:pt x="200" y="98"/>
                </a:lnTo>
                <a:lnTo>
                  <a:pt x="202" y="76"/>
                </a:lnTo>
                <a:lnTo>
                  <a:pt x="203" y="62"/>
                </a:lnTo>
                <a:lnTo>
                  <a:pt x="206" y="47"/>
                </a:lnTo>
                <a:lnTo>
                  <a:pt x="211" y="25"/>
                </a:lnTo>
                <a:lnTo>
                  <a:pt x="213" y="19"/>
                </a:lnTo>
                <a:lnTo>
                  <a:pt x="213" y="17"/>
                </a:lnTo>
                <a:lnTo>
                  <a:pt x="214" y="16"/>
                </a:lnTo>
                <a:lnTo>
                  <a:pt x="214" y="3"/>
                </a:lnTo>
                <a:lnTo>
                  <a:pt x="214" y="2"/>
                </a:lnTo>
                <a:lnTo>
                  <a:pt x="216" y="0"/>
                </a:lnTo>
                <a:lnTo>
                  <a:pt x="217" y="0"/>
                </a:lnTo>
                <a:lnTo>
                  <a:pt x="217" y="2"/>
                </a:lnTo>
                <a:lnTo>
                  <a:pt x="217" y="3"/>
                </a:lnTo>
                <a:lnTo>
                  <a:pt x="219" y="3"/>
                </a:lnTo>
                <a:lnTo>
                  <a:pt x="221" y="5"/>
                </a:lnTo>
                <a:lnTo>
                  <a:pt x="221" y="6"/>
                </a:lnTo>
                <a:lnTo>
                  <a:pt x="221" y="28"/>
                </a:lnTo>
                <a:lnTo>
                  <a:pt x="219" y="62"/>
                </a:lnTo>
                <a:lnTo>
                  <a:pt x="219" y="227"/>
                </a:lnTo>
                <a:lnTo>
                  <a:pt x="221" y="282"/>
                </a:lnTo>
                <a:lnTo>
                  <a:pt x="221" y="284"/>
                </a:lnTo>
                <a:lnTo>
                  <a:pt x="221" y="262"/>
                </a:lnTo>
                <a:lnTo>
                  <a:pt x="221" y="232"/>
                </a:lnTo>
                <a:lnTo>
                  <a:pt x="222" y="204"/>
                </a:lnTo>
                <a:lnTo>
                  <a:pt x="224" y="180"/>
                </a:lnTo>
                <a:lnTo>
                  <a:pt x="227" y="159"/>
                </a:lnTo>
                <a:lnTo>
                  <a:pt x="230" y="144"/>
                </a:lnTo>
                <a:lnTo>
                  <a:pt x="230" y="136"/>
                </a:lnTo>
                <a:lnTo>
                  <a:pt x="232" y="134"/>
                </a:lnTo>
                <a:lnTo>
                  <a:pt x="232" y="133"/>
                </a:lnTo>
                <a:lnTo>
                  <a:pt x="232" y="129"/>
                </a:lnTo>
                <a:lnTo>
                  <a:pt x="235" y="128"/>
                </a:lnTo>
                <a:lnTo>
                  <a:pt x="236" y="129"/>
                </a:lnTo>
                <a:lnTo>
                  <a:pt x="236" y="131"/>
                </a:lnTo>
                <a:lnTo>
                  <a:pt x="236" y="129"/>
                </a:lnTo>
                <a:lnTo>
                  <a:pt x="236" y="128"/>
                </a:lnTo>
                <a:lnTo>
                  <a:pt x="238" y="126"/>
                </a:lnTo>
                <a:lnTo>
                  <a:pt x="239" y="128"/>
                </a:lnTo>
                <a:lnTo>
                  <a:pt x="239" y="131"/>
                </a:lnTo>
                <a:lnTo>
                  <a:pt x="239" y="163"/>
                </a:lnTo>
                <a:lnTo>
                  <a:pt x="241" y="169"/>
                </a:lnTo>
                <a:lnTo>
                  <a:pt x="241" y="167"/>
                </a:lnTo>
                <a:lnTo>
                  <a:pt x="246" y="155"/>
                </a:lnTo>
                <a:lnTo>
                  <a:pt x="249" y="147"/>
                </a:lnTo>
                <a:lnTo>
                  <a:pt x="250" y="145"/>
                </a:lnTo>
                <a:lnTo>
                  <a:pt x="252" y="145"/>
                </a:lnTo>
                <a:lnTo>
                  <a:pt x="254" y="144"/>
                </a:lnTo>
                <a:lnTo>
                  <a:pt x="254" y="140"/>
                </a:lnTo>
                <a:lnTo>
                  <a:pt x="255" y="139"/>
                </a:lnTo>
                <a:lnTo>
                  <a:pt x="258" y="137"/>
                </a:lnTo>
                <a:lnTo>
                  <a:pt x="260" y="140"/>
                </a:lnTo>
                <a:lnTo>
                  <a:pt x="262" y="148"/>
                </a:lnTo>
                <a:lnTo>
                  <a:pt x="263" y="158"/>
                </a:lnTo>
                <a:lnTo>
                  <a:pt x="263" y="159"/>
                </a:lnTo>
                <a:lnTo>
                  <a:pt x="263" y="158"/>
                </a:lnTo>
                <a:lnTo>
                  <a:pt x="266" y="155"/>
                </a:lnTo>
                <a:lnTo>
                  <a:pt x="268" y="151"/>
                </a:lnTo>
                <a:lnTo>
                  <a:pt x="271" y="153"/>
                </a:lnTo>
                <a:lnTo>
                  <a:pt x="273" y="151"/>
                </a:lnTo>
                <a:lnTo>
                  <a:pt x="274" y="150"/>
                </a:lnTo>
                <a:lnTo>
                  <a:pt x="276" y="148"/>
                </a:lnTo>
                <a:lnTo>
                  <a:pt x="277" y="150"/>
                </a:lnTo>
                <a:lnTo>
                  <a:pt x="277" y="153"/>
                </a:lnTo>
                <a:lnTo>
                  <a:pt x="279" y="155"/>
                </a:lnTo>
                <a:lnTo>
                  <a:pt x="279" y="153"/>
                </a:lnTo>
                <a:lnTo>
                  <a:pt x="280" y="140"/>
                </a:lnTo>
                <a:lnTo>
                  <a:pt x="280" y="121"/>
                </a:lnTo>
                <a:lnTo>
                  <a:pt x="282" y="114"/>
                </a:lnTo>
                <a:lnTo>
                  <a:pt x="284" y="99"/>
                </a:lnTo>
                <a:lnTo>
                  <a:pt x="288" y="73"/>
                </a:lnTo>
                <a:lnTo>
                  <a:pt x="290" y="65"/>
                </a:lnTo>
                <a:lnTo>
                  <a:pt x="293" y="51"/>
                </a:lnTo>
                <a:lnTo>
                  <a:pt x="295" y="36"/>
                </a:lnTo>
                <a:lnTo>
                  <a:pt x="295" y="35"/>
                </a:lnTo>
                <a:lnTo>
                  <a:pt x="295" y="33"/>
                </a:lnTo>
                <a:lnTo>
                  <a:pt x="296" y="21"/>
                </a:lnTo>
                <a:lnTo>
                  <a:pt x="296" y="16"/>
                </a:lnTo>
                <a:lnTo>
                  <a:pt x="298" y="13"/>
                </a:lnTo>
                <a:lnTo>
                  <a:pt x="299" y="13"/>
                </a:lnTo>
                <a:lnTo>
                  <a:pt x="301" y="10"/>
                </a:lnTo>
                <a:lnTo>
                  <a:pt x="301" y="8"/>
                </a:lnTo>
                <a:lnTo>
                  <a:pt x="303" y="6"/>
                </a:lnTo>
                <a:lnTo>
                  <a:pt x="304" y="8"/>
                </a:lnTo>
                <a:lnTo>
                  <a:pt x="304" y="10"/>
                </a:lnTo>
                <a:lnTo>
                  <a:pt x="303" y="25"/>
                </a:lnTo>
                <a:lnTo>
                  <a:pt x="301" y="36"/>
                </a:lnTo>
                <a:lnTo>
                  <a:pt x="301" y="41"/>
                </a:lnTo>
                <a:lnTo>
                  <a:pt x="301" y="123"/>
                </a:lnTo>
                <a:lnTo>
                  <a:pt x="299" y="174"/>
                </a:lnTo>
                <a:lnTo>
                  <a:pt x="299" y="183"/>
                </a:lnTo>
                <a:lnTo>
                  <a:pt x="299" y="197"/>
                </a:lnTo>
                <a:lnTo>
                  <a:pt x="299" y="213"/>
                </a:lnTo>
                <a:lnTo>
                  <a:pt x="299" y="249"/>
                </a:lnTo>
                <a:lnTo>
                  <a:pt x="301" y="273"/>
                </a:lnTo>
                <a:lnTo>
                  <a:pt x="301" y="289"/>
                </a:lnTo>
                <a:lnTo>
                  <a:pt x="301" y="292"/>
                </a:lnTo>
                <a:lnTo>
                  <a:pt x="303" y="292"/>
                </a:lnTo>
                <a:lnTo>
                  <a:pt x="303" y="287"/>
                </a:lnTo>
                <a:lnTo>
                  <a:pt x="303" y="268"/>
                </a:lnTo>
                <a:lnTo>
                  <a:pt x="304" y="249"/>
                </a:lnTo>
                <a:lnTo>
                  <a:pt x="304" y="238"/>
                </a:lnTo>
                <a:lnTo>
                  <a:pt x="306" y="210"/>
                </a:lnTo>
                <a:lnTo>
                  <a:pt x="307" y="192"/>
                </a:lnTo>
                <a:lnTo>
                  <a:pt x="309" y="174"/>
                </a:lnTo>
                <a:lnTo>
                  <a:pt x="310" y="156"/>
                </a:lnTo>
                <a:lnTo>
                  <a:pt x="310" y="136"/>
                </a:lnTo>
                <a:lnTo>
                  <a:pt x="312" y="128"/>
                </a:lnTo>
                <a:lnTo>
                  <a:pt x="312" y="125"/>
                </a:lnTo>
                <a:lnTo>
                  <a:pt x="315" y="121"/>
                </a:lnTo>
                <a:lnTo>
                  <a:pt x="317" y="121"/>
                </a:lnTo>
                <a:lnTo>
                  <a:pt x="320" y="121"/>
                </a:lnTo>
                <a:lnTo>
                  <a:pt x="320" y="125"/>
                </a:lnTo>
                <a:lnTo>
                  <a:pt x="328" y="147"/>
                </a:lnTo>
                <a:lnTo>
                  <a:pt x="329" y="151"/>
                </a:lnTo>
                <a:lnTo>
                  <a:pt x="329" y="150"/>
                </a:lnTo>
                <a:lnTo>
                  <a:pt x="334" y="137"/>
                </a:lnTo>
                <a:lnTo>
                  <a:pt x="336" y="136"/>
                </a:lnTo>
                <a:lnTo>
                  <a:pt x="337" y="128"/>
                </a:lnTo>
                <a:lnTo>
                  <a:pt x="339" y="125"/>
                </a:lnTo>
                <a:lnTo>
                  <a:pt x="340" y="121"/>
                </a:lnTo>
                <a:lnTo>
                  <a:pt x="342" y="120"/>
                </a:lnTo>
                <a:lnTo>
                  <a:pt x="344" y="121"/>
                </a:lnTo>
                <a:lnTo>
                  <a:pt x="344" y="123"/>
                </a:lnTo>
                <a:lnTo>
                  <a:pt x="347" y="133"/>
                </a:lnTo>
                <a:lnTo>
                  <a:pt x="350" y="147"/>
                </a:lnTo>
                <a:lnTo>
                  <a:pt x="351" y="150"/>
                </a:lnTo>
                <a:lnTo>
                  <a:pt x="355" y="153"/>
                </a:lnTo>
                <a:lnTo>
                  <a:pt x="356" y="153"/>
                </a:lnTo>
                <a:lnTo>
                  <a:pt x="366" y="151"/>
                </a:lnTo>
                <a:lnTo>
                  <a:pt x="377" y="151"/>
                </a:lnTo>
                <a:lnTo>
                  <a:pt x="399" y="151"/>
                </a:lnTo>
                <a:lnTo>
                  <a:pt x="400" y="151"/>
                </a:lnTo>
                <a:lnTo>
                  <a:pt x="402" y="150"/>
                </a:lnTo>
                <a:lnTo>
                  <a:pt x="404" y="148"/>
                </a:lnTo>
                <a:lnTo>
                  <a:pt x="405" y="148"/>
                </a:lnTo>
                <a:lnTo>
                  <a:pt x="407" y="150"/>
                </a:lnTo>
                <a:lnTo>
                  <a:pt x="407" y="153"/>
                </a:lnTo>
                <a:lnTo>
                  <a:pt x="407" y="155"/>
                </a:lnTo>
                <a:lnTo>
                  <a:pt x="405" y="155"/>
                </a:lnTo>
                <a:lnTo>
                  <a:pt x="370" y="155"/>
                </a:lnTo>
                <a:lnTo>
                  <a:pt x="362" y="156"/>
                </a:lnTo>
                <a:lnTo>
                  <a:pt x="370" y="156"/>
                </a:lnTo>
                <a:lnTo>
                  <a:pt x="388" y="155"/>
                </a:lnTo>
                <a:lnTo>
                  <a:pt x="402" y="155"/>
                </a:lnTo>
                <a:lnTo>
                  <a:pt x="411" y="155"/>
                </a:lnTo>
                <a:lnTo>
                  <a:pt x="413" y="153"/>
                </a:lnTo>
                <a:lnTo>
                  <a:pt x="415" y="153"/>
                </a:lnTo>
                <a:lnTo>
                  <a:pt x="416" y="153"/>
                </a:lnTo>
                <a:lnTo>
                  <a:pt x="418" y="155"/>
                </a:lnTo>
                <a:lnTo>
                  <a:pt x="418" y="156"/>
                </a:lnTo>
                <a:lnTo>
                  <a:pt x="416" y="158"/>
                </a:lnTo>
                <a:lnTo>
                  <a:pt x="413" y="159"/>
                </a:lnTo>
                <a:lnTo>
                  <a:pt x="411" y="161"/>
                </a:lnTo>
                <a:lnTo>
                  <a:pt x="410" y="161"/>
                </a:lnTo>
                <a:lnTo>
                  <a:pt x="407" y="159"/>
                </a:lnTo>
                <a:lnTo>
                  <a:pt x="375" y="159"/>
                </a:lnTo>
                <a:lnTo>
                  <a:pt x="370" y="159"/>
                </a:lnTo>
                <a:lnTo>
                  <a:pt x="366" y="159"/>
                </a:lnTo>
                <a:lnTo>
                  <a:pt x="359" y="163"/>
                </a:lnTo>
                <a:lnTo>
                  <a:pt x="358" y="164"/>
                </a:lnTo>
                <a:lnTo>
                  <a:pt x="355" y="164"/>
                </a:lnTo>
                <a:lnTo>
                  <a:pt x="351" y="166"/>
                </a:lnTo>
                <a:lnTo>
                  <a:pt x="350" y="163"/>
                </a:lnTo>
                <a:lnTo>
                  <a:pt x="348" y="159"/>
                </a:lnTo>
                <a:lnTo>
                  <a:pt x="347" y="159"/>
                </a:lnTo>
                <a:lnTo>
                  <a:pt x="345" y="158"/>
                </a:lnTo>
                <a:lnTo>
                  <a:pt x="344" y="156"/>
                </a:lnTo>
                <a:lnTo>
                  <a:pt x="344" y="153"/>
                </a:lnTo>
                <a:lnTo>
                  <a:pt x="342" y="140"/>
                </a:lnTo>
                <a:lnTo>
                  <a:pt x="340" y="136"/>
                </a:lnTo>
                <a:lnTo>
                  <a:pt x="340" y="134"/>
                </a:lnTo>
                <a:lnTo>
                  <a:pt x="339" y="137"/>
                </a:lnTo>
                <a:lnTo>
                  <a:pt x="337" y="147"/>
                </a:lnTo>
                <a:lnTo>
                  <a:pt x="334" y="167"/>
                </a:lnTo>
                <a:lnTo>
                  <a:pt x="333" y="172"/>
                </a:lnTo>
                <a:lnTo>
                  <a:pt x="333" y="174"/>
                </a:lnTo>
                <a:lnTo>
                  <a:pt x="331" y="175"/>
                </a:lnTo>
                <a:lnTo>
                  <a:pt x="329" y="174"/>
                </a:lnTo>
                <a:lnTo>
                  <a:pt x="328" y="172"/>
                </a:lnTo>
                <a:lnTo>
                  <a:pt x="328" y="164"/>
                </a:lnTo>
                <a:lnTo>
                  <a:pt x="325" y="164"/>
                </a:lnTo>
                <a:lnTo>
                  <a:pt x="323" y="161"/>
                </a:lnTo>
                <a:lnTo>
                  <a:pt x="320" y="147"/>
                </a:lnTo>
                <a:lnTo>
                  <a:pt x="317" y="134"/>
                </a:lnTo>
                <a:lnTo>
                  <a:pt x="317" y="136"/>
                </a:lnTo>
                <a:lnTo>
                  <a:pt x="315" y="156"/>
                </a:lnTo>
                <a:lnTo>
                  <a:pt x="314" y="194"/>
                </a:lnTo>
                <a:lnTo>
                  <a:pt x="312" y="230"/>
                </a:lnTo>
                <a:lnTo>
                  <a:pt x="312" y="257"/>
                </a:lnTo>
                <a:lnTo>
                  <a:pt x="310" y="278"/>
                </a:lnTo>
                <a:lnTo>
                  <a:pt x="309" y="303"/>
                </a:lnTo>
                <a:lnTo>
                  <a:pt x="307" y="320"/>
                </a:lnTo>
                <a:lnTo>
                  <a:pt x="306" y="330"/>
                </a:lnTo>
                <a:lnTo>
                  <a:pt x="303" y="341"/>
                </a:lnTo>
                <a:lnTo>
                  <a:pt x="303" y="344"/>
                </a:lnTo>
                <a:lnTo>
                  <a:pt x="303" y="352"/>
                </a:lnTo>
                <a:lnTo>
                  <a:pt x="303" y="353"/>
                </a:lnTo>
                <a:lnTo>
                  <a:pt x="301" y="353"/>
                </a:lnTo>
                <a:lnTo>
                  <a:pt x="299" y="353"/>
                </a:lnTo>
                <a:lnTo>
                  <a:pt x="299" y="350"/>
                </a:lnTo>
                <a:lnTo>
                  <a:pt x="299" y="349"/>
                </a:lnTo>
                <a:close/>
                <a:moveTo>
                  <a:pt x="236" y="175"/>
                </a:moveTo>
                <a:lnTo>
                  <a:pt x="236" y="175"/>
                </a:lnTo>
                <a:lnTo>
                  <a:pt x="236" y="170"/>
                </a:lnTo>
                <a:lnTo>
                  <a:pt x="236" y="167"/>
                </a:lnTo>
                <a:lnTo>
                  <a:pt x="236" y="164"/>
                </a:lnTo>
                <a:lnTo>
                  <a:pt x="236" y="170"/>
                </a:lnTo>
                <a:lnTo>
                  <a:pt x="236" y="175"/>
                </a:lnTo>
                <a:lnTo>
                  <a:pt x="238" y="178"/>
                </a:lnTo>
                <a:lnTo>
                  <a:pt x="236" y="175"/>
                </a:lnTo>
                <a:close/>
                <a:moveTo>
                  <a:pt x="102" y="249"/>
                </a:moveTo>
                <a:lnTo>
                  <a:pt x="102" y="249"/>
                </a:lnTo>
                <a:lnTo>
                  <a:pt x="102" y="251"/>
                </a:lnTo>
                <a:lnTo>
                  <a:pt x="101" y="260"/>
                </a:lnTo>
                <a:lnTo>
                  <a:pt x="101" y="263"/>
                </a:lnTo>
                <a:lnTo>
                  <a:pt x="102" y="256"/>
                </a:lnTo>
                <a:lnTo>
                  <a:pt x="102" y="249"/>
                </a:lnTo>
                <a:lnTo>
                  <a:pt x="102" y="248"/>
                </a:lnTo>
                <a:lnTo>
                  <a:pt x="102" y="249"/>
                </a:lnTo>
                <a:close/>
                <a:moveTo>
                  <a:pt x="107" y="93"/>
                </a:moveTo>
                <a:lnTo>
                  <a:pt x="107" y="93"/>
                </a:lnTo>
                <a:lnTo>
                  <a:pt x="107" y="98"/>
                </a:lnTo>
                <a:lnTo>
                  <a:pt x="105" y="106"/>
                </a:lnTo>
                <a:lnTo>
                  <a:pt x="104" y="125"/>
                </a:lnTo>
                <a:lnTo>
                  <a:pt x="102" y="145"/>
                </a:lnTo>
                <a:lnTo>
                  <a:pt x="101" y="170"/>
                </a:lnTo>
                <a:lnTo>
                  <a:pt x="101" y="232"/>
                </a:lnTo>
                <a:lnTo>
                  <a:pt x="101" y="233"/>
                </a:lnTo>
                <a:lnTo>
                  <a:pt x="101" y="232"/>
                </a:lnTo>
                <a:lnTo>
                  <a:pt x="102" y="221"/>
                </a:lnTo>
                <a:lnTo>
                  <a:pt x="104" y="205"/>
                </a:lnTo>
                <a:lnTo>
                  <a:pt x="105" y="183"/>
                </a:lnTo>
                <a:lnTo>
                  <a:pt x="105" y="144"/>
                </a:lnTo>
                <a:lnTo>
                  <a:pt x="107" y="128"/>
                </a:lnTo>
                <a:lnTo>
                  <a:pt x="107" y="110"/>
                </a:lnTo>
                <a:lnTo>
                  <a:pt x="107" y="95"/>
                </a:lnTo>
                <a:lnTo>
                  <a:pt x="107" y="93"/>
                </a:lnTo>
                <a:close/>
                <a:moveTo>
                  <a:pt x="288" y="87"/>
                </a:moveTo>
                <a:lnTo>
                  <a:pt x="288" y="87"/>
                </a:lnTo>
                <a:lnTo>
                  <a:pt x="288" y="92"/>
                </a:lnTo>
                <a:lnTo>
                  <a:pt x="285" y="109"/>
                </a:lnTo>
                <a:lnTo>
                  <a:pt x="284" y="129"/>
                </a:lnTo>
                <a:lnTo>
                  <a:pt x="280" y="159"/>
                </a:lnTo>
                <a:lnTo>
                  <a:pt x="282" y="161"/>
                </a:lnTo>
                <a:lnTo>
                  <a:pt x="285" y="125"/>
                </a:lnTo>
                <a:lnTo>
                  <a:pt x="288" y="87"/>
                </a:lnTo>
                <a:close/>
                <a:moveTo>
                  <a:pt x="203" y="88"/>
                </a:moveTo>
                <a:lnTo>
                  <a:pt x="203" y="88"/>
                </a:lnTo>
                <a:lnTo>
                  <a:pt x="205" y="85"/>
                </a:lnTo>
                <a:lnTo>
                  <a:pt x="209" y="54"/>
                </a:lnTo>
                <a:lnTo>
                  <a:pt x="213" y="41"/>
                </a:lnTo>
                <a:lnTo>
                  <a:pt x="214" y="28"/>
                </a:lnTo>
                <a:lnTo>
                  <a:pt x="214" y="27"/>
                </a:lnTo>
                <a:lnTo>
                  <a:pt x="213" y="28"/>
                </a:lnTo>
                <a:lnTo>
                  <a:pt x="213" y="33"/>
                </a:lnTo>
                <a:lnTo>
                  <a:pt x="208" y="49"/>
                </a:lnTo>
                <a:lnTo>
                  <a:pt x="206" y="66"/>
                </a:lnTo>
                <a:lnTo>
                  <a:pt x="205" y="80"/>
                </a:lnTo>
                <a:lnTo>
                  <a:pt x="203" y="88"/>
                </a:lnTo>
                <a:close/>
                <a:moveTo>
                  <a:pt x="110" y="85"/>
                </a:moveTo>
                <a:lnTo>
                  <a:pt x="110" y="85"/>
                </a:lnTo>
                <a:lnTo>
                  <a:pt x="112" y="85"/>
                </a:lnTo>
                <a:lnTo>
                  <a:pt x="112" y="77"/>
                </a:lnTo>
                <a:lnTo>
                  <a:pt x="115" y="57"/>
                </a:lnTo>
                <a:lnTo>
                  <a:pt x="116" y="52"/>
                </a:lnTo>
                <a:lnTo>
                  <a:pt x="115" y="43"/>
                </a:lnTo>
                <a:lnTo>
                  <a:pt x="115" y="41"/>
                </a:lnTo>
                <a:lnTo>
                  <a:pt x="115" y="43"/>
                </a:lnTo>
                <a:lnTo>
                  <a:pt x="112" y="62"/>
                </a:lnTo>
                <a:lnTo>
                  <a:pt x="112" y="79"/>
                </a:lnTo>
                <a:lnTo>
                  <a:pt x="110" y="85"/>
                </a:lnTo>
                <a:close/>
                <a:moveTo>
                  <a:pt x="243" y="183"/>
                </a:moveTo>
                <a:lnTo>
                  <a:pt x="243" y="183"/>
                </a:lnTo>
                <a:lnTo>
                  <a:pt x="247" y="166"/>
                </a:lnTo>
                <a:lnTo>
                  <a:pt x="250" y="151"/>
                </a:lnTo>
                <a:lnTo>
                  <a:pt x="250" y="150"/>
                </a:lnTo>
                <a:lnTo>
                  <a:pt x="249" y="153"/>
                </a:lnTo>
                <a:lnTo>
                  <a:pt x="243" y="175"/>
                </a:lnTo>
                <a:lnTo>
                  <a:pt x="241" y="177"/>
                </a:lnTo>
                <a:lnTo>
                  <a:pt x="243" y="183"/>
                </a:lnTo>
                <a:close/>
                <a:moveTo>
                  <a:pt x="228" y="178"/>
                </a:moveTo>
                <a:lnTo>
                  <a:pt x="228" y="178"/>
                </a:lnTo>
                <a:lnTo>
                  <a:pt x="227" y="178"/>
                </a:lnTo>
                <a:lnTo>
                  <a:pt x="225" y="196"/>
                </a:lnTo>
                <a:lnTo>
                  <a:pt x="224" y="213"/>
                </a:lnTo>
                <a:lnTo>
                  <a:pt x="224" y="248"/>
                </a:lnTo>
                <a:lnTo>
                  <a:pt x="224" y="230"/>
                </a:lnTo>
                <a:lnTo>
                  <a:pt x="225" y="213"/>
                </a:lnTo>
                <a:lnTo>
                  <a:pt x="227" y="196"/>
                </a:lnTo>
                <a:lnTo>
                  <a:pt x="228" y="178"/>
                </a:lnTo>
                <a:close/>
                <a:moveTo>
                  <a:pt x="72" y="180"/>
                </a:moveTo>
                <a:lnTo>
                  <a:pt x="72" y="180"/>
                </a:lnTo>
                <a:lnTo>
                  <a:pt x="74" y="177"/>
                </a:lnTo>
                <a:lnTo>
                  <a:pt x="72" y="175"/>
                </a:lnTo>
                <a:lnTo>
                  <a:pt x="72" y="172"/>
                </a:lnTo>
                <a:lnTo>
                  <a:pt x="69" y="166"/>
                </a:lnTo>
                <a:lnTo>
                  <a:pt x="69" y="164"/>
                </a:lnTo>
                <a:lnTo>
                  <a:pt x="69" y="161"/>
                </a:lnTo>
                <a:lnTo>
                  <a:pt x="64" y="161"/>
                </a:lnTo>
                <a:lnTo>
                  <a:pt x="69" y="170"/>
                </a:lnTo>
                <a:lnTo>
                  <a:pt x="72" y="180"/>
                </a:lnTo>
                <a:close/>
                <a:moveTo>
                  <a:pt x="274" y="155"/>
                </a:moveTo>
                <a:lnTo>
                  <a:pt x="274" y="155"/>
                </a:lnTo>
                <a:lnTo>
                  <a:pt x="273" y="158"/>
                </a:lnTo>
                <a:lnTo>
                  <a:pt x="273" y="163"/>
                </a:lnTo>
                <a:lnTo>
                  <a:pt x="273" y="164"/>
                </a:lnTo>
                <a:lnTo>
                  <a:pt x="274" y="170"/>
                </a:lnTo>
                <a:lnTo>
                  <a:pt x="276" y="172"/>
                </a:lnTo>
                <a:lnTo>
                  <a:pt x="276" y="167"/>
                </a:lnTo>
                <a:lnTo>
                  <a:pt x="277" y="166"/>
                </a:lnTo>
                <a:lnTo>
                  <a:pt x="277" y="163"/>
                </a:lnTo>
                <a:lnTo>
                  <a:pt x="276" y="156"/>
                </a:lnTo>
                <a:lnTo>
                  <a:pt x="274" y="155"/>
                </a:lnTo>
                <a:close/>
                <a:moveTo>
                  <a:pt x="258" y="172"/>
                </a:moveTo>
                <a:lnTo>
                  <a:pt x="258" y="172"/>
                </a:lnTo>
                <a:lnTo>
                  <a:pt x="260" y="169"/>
                </a:lnTo>
                <a:lnTo>
                  <a:pt x="258" y="159"/>
                </a:lnTo>
                <a:lnTo>
                  <a:pt x="257" y="150"/>
                </a:lnTo>
                <a:lnTo>
                  <a:pt x="257" y="148"/>
                </a:lnTo>
                <a:lnTo>
                  <a:pt x="255" y="151"/>
                </a:lnTo>
                <a:lnTo>
                  <a:pt x="255" y="155"/>
                </a:lnTo>
                <a:lnTo>
                  <a:pt x="257" y="166"/>
                </a:lnTo>
                <a:lnTo>
                  <a:pt x="258" y="172"/>
                </a:lnTo>
                <a:close/>
                <a:moveTo>
                  <a:pt x="110" y="55"/>
                </a:moveTo>
                <a:lnTo>
                  <a:pt x="110" y="55"/>
                </a:lnTo>
                <a:lnTo>
                  <a:pt x="113" y="33"/>
                </a:lnTo>
                <a:lnTo>
                  <a:pt x="113" y="32"/>
                </a:lnTo>
                <a:lnTo>
                  <a:pt x="112" y="25"/>
                </a:lnTo>
                <a:lnTo>
                  <a:pt x="112" y="24"/>
                </a:lnTo>
                <a:lnTo>
                  <a:pt x="110" y="55"/>
                </a:lnTo>
                <a:close/>
                <a:moveTo>
                  <a:pt x="306" y="295"/>
                </a:moveTo>
                <a:lnTo>
                  <a:pt x="306" y="295"/>
                </a:lnTo>
                <a:lnTo>
                  <a:pt x="306" y="298"/>
                </a:lnTo>
                <a:lnTo>
                  <a:pt x="304" y="314"/>
                </a:lnTo>
                <a:lnTo>
                  <a:pt x="303" y="327"/>
                </a:lnTo>
                <a:lnTo>
                  <a:pt x="303" y="328"/>
                </a:lnTo>
                <a:lnTo>
                  <a:pt x="306" y="311"/>
                </a:lnTo>
                <a:lnTo>
                  <a:pt x="306" y="295"/>
                </a:lnTo>
                <a:close/>
                <a:moveTo>
                  <a:pt x="129" y="286"/>
                </a:moveTo>
                <a:lnTo>
                  <a:pt x="129" y="286"/>
                </a:lnTo>
                <a:lnTo>
                  <a:pt x="127" y="235"/>
                </a:lnTo>
                <a:lnTo>
                  <a:pt x="129" y="286"/>
                </a:lnTo>
                <a:close/>
                <a:moveTo>
                  <a:pt x="350" y="158"/>
                </a:moveTo>
                <a:lnTo>
                  <a:pt x="350" y="158"/>
                </a:lnTo>
                <a:lnTo>
                  <a:pt x="351" y="161"/>
                </a:lnTo>
                <a:lnTo>
                  <a:pt x="353" y="163"/>
                </a:lnTo>
                <a:lnTo>
                  <a:pt x="356" y="161"/>
                </a:lnTo>
                <a:lnTo>
                  <a:pt x="359" y="159"/>
                </a:lnTo>
                <a:lnTo>
                  <a:pt x="356" y="158"/>
                </a:lnTo>
                <a:lnTo>
                  <a:pt x="355" y="158"/>
                </a:lnTo>
                <a:lnTo>
                  <a:pt x="350" y="158"/>
                </a:lnTo>
                <a:close/>
                <a:moveTo>
                  <a:pt x="326" y="159"/>
                </a:moveTo>
                <a:lnTo>
                  <a:pt x="326" y="159"/>
                </a:lnTo>
                <a:lnTo>
                  <a:pt x="323" y="147"/>
                </a:lnTo>
                <a:lnTo>
                  <a:pt x="320" y="134"/>
                </a:lnTo>
                <a:lnTo>
                  <a:pt x="323" y="148"/>
                </a:lnTo>
                <a:lnTo>
                  <a:pt x="326" y="159"/>
                </a:lnTo>
                <a:close/>
                <a:moveTo>
                  <a:pt x="179" y="169"/>
                </a:moveTo>
                <a:lnTo>
                  <a:pt x="179" y="169"/>
                </a:lnTo>
                <a:lnTo>
                  <a:pt x="183" y="161"/>
                </a:lnTo>
                <a:lnTo>
                  <a:pt x="183" y="159"/>
                </a:lnTo>
                <a:lnTo>
                  <a:pt x="183" y="158"/>
                </a:lnTo>
                <a:lnTo>
                  <a:pt x="179" y="163"/>
                </a:lnTo>
                <a:lnTo>
                  <a:pt x="179" y="167"/>
                </a:lnTo>
                <a:lnTo>
                  <a:pt x="178" y="169"/>
                </a:lnTo>
                <a:lnTo>
                  <a:pt x="179" y="169"/>
                </a:lnTo>
                <a:close/>
                <a:moveTo>
                  <a:pt x="121" y="155"/>
                </a:moveTo>
                <a:lnTo>
                  <a:pt x="121" y="155"/>
                </a:lnTo>
                <a:lnTo>
                  <a:pt x="123" y="192"/>
                </a:lnTo>
                <a:lnTo>
                  <a:pt x="123" y="174"/>
                </a:lnTo>
                <a:lnTo>
                  <a:pt x="121" y="155"/>
                </a:lnTo>
                <a:close/>
                <a:moveTo>
                  <a:pt x="216" y="224"/>
                </a:moveTo>
                <a:lnTo>
                  <a:pt x="216" y="224"/>
                </a:lnTo>
                <a:lnTo>
                  <a:pt x="216" y="167"/>
                </a:lnTo>
                <a:lnTo>
                  <a:pt x="216" y="196"/>
                </a:lnTo>
                <a:lnTo>
                  <a:pt x="216" y="224"/>
                </a:lnTo>
                <a:close/>
                <a:moveTo>
                  <a:pt x="265" y="169"/>
                </a:moveTo>
                <a:lnTo>
                  <a:pt x="265" y="169"/>
                </a:lnTo>
                <a:lnTo>
                  <a:pt x="269" y="156"/>
                </a:lnTo>
                <a:lnTo>
                  <a:pt x="268" y="156"/>
                </a:lnTo>
                <a:lnTo>
                  <a:pt x="268" y="158"/>
                </a:lnTo>
                <a:lnTo>
                  <a:pt x="265" y="166"/>
                </a:lnTo>
                <a:lnTo>
                  <a:pt x="265" y="169"/>
                </a:lnTo>
                <a:close/>
                <a:moveTo>
                  <a:pt x="191" y="169"/>
                </a:moveTo>
                <a:lnTo>
                  <a:pt x="191" y="169"/>
                </a:lnTo>
                <a:lnTo>
                  <a:pt x="192" y="174"/>
                </a:lnTo>
                <a:lnTo>
                  <a:pt x="194" y="177"/>
                </a:lnTo>
                <a:lnTo>
                  <a:pt x="195" y="174"/>
                </a:lnTo>
                <a:lnTo>
                  <a:pt x="192" y="172"/>
                </a:lnTo>
                <a:lnTo>
                  <a:pt x="191" y="169"/>
                </a:lnTo>
                <a:close/>
                <a:moveTo>
                  <a:pt x="195" y="170"/>
                </a:moveTo>
                <a:lnTo>
                  <a:pt x="195" y="170"/>
                </a:lnTo>
                <a:lnTo>
                  <a:pt x="195" y="169"/>
                </a:lnTo>
                <a:lnTo>
                  <a:pt x="194" y="167"/>
                </a:lnTo>
                <a:lnTo>
                  <a:pt x="192" y="166"/>
                </a:lnTo>
                <a:lnTo>
                  <a:pt x="194" y="169"/>
                </a:lnTo>
                <a:lnTo>
                  <a:pt x="195" y="170"/>
                </a:lnTo>
                <a:close/>
                <a:moveTo>
                  <a:pt x="138" y="140"/>
                </a:moveTo>
                <a:lnTo>
                  <a:pt x="138" y="140"/>
                </a:lnTo>
                <a:lnTo>
                  <a:pt x="140" y="139"/>
                </a:lnTo>
                <a:lnTo>
                  <a:pt x="140" y="136"/>
                </a:lnTo>
                <a:lnTo>
                  <a:pt x="140" y="134"/>
                </a:lnTo>
                <a:lnTo>
                  <a:pt x="138" y="140"/>
                </a:lnTo>
                <a:close/>
                <a:moveTo>
                  <a:pt x="331" y="153"/>
                </a:moveTo>
                <a:lnTo>
                  <a:pt x="331" y="153"/>
                </a:lnTo>
                <a:lnTo>
                  <a:pt x="329" y="158"/>
                </a:lnTo>
                <a:lnTo>
                  <a:pt x="331" y="161"/>
                </a:lnTo>
                <a:lnTo>
                  <a:pt x="331" y="153"/>
                </a:lnTo>
                <a:close/>
                <a:moveTo>
                  <a:pt x="164" y="153"/>
                </a:moveTo>
                <a:lnTo>
                  <a:pt x="164" y="153"/>
                </a:lnTo>
                <a:lnTo>
                  <a:pt x="165" y="145"/>
                </a:lnTo>
                <a:lnTo>
                  <a:pt x="164" y="153"/>
                </a:lnTo>
                <a:close/>
                <a:moveTo>
                  <a:pt x="348" y="151"/>
                </a:moveTo>
                <a:lnTo>
                  <a:pt x="348" y="151"/>
                </a:lnTo>
                <a:lnTo>
                  <a:pt x="350" y="156"/>
                </a:lnTo>
                <a:lnTo>
                  <a:pt x="351" y="155"/>
                </a:lnTo>
                <a:lnTo>
                  <a:pt x="348" y="151"/>
                </a:lnTo>
                <a:close/>
                <a:moveTo>
                  <a:pt x="134" y="282"/>
                </a:moveTo>
                <a:lnTo>
                  <a:pt x="134" y="282"/>
                </a:lnTo>
                <a:lnTo>
                  <a:pt x="134" y="292"/>
                </a:lnTo>
                <a:lnTo>
                  <a:pt x="134" y="282"/>
                </a:lnTo>
                <a:close/>
                <a:moveTo>
                  <a:pt x="170" y="151"/>
                </a:moveTo>
                <a:lnTo>
                  <a:pt x="170" y="151"/>
                </a:lnTo>
                <a:lnTo>
                  <a:pt x="170" y="147"/>
                </a:lnTo>
                <a:lnTo>
                  <a:pt x="170" y="151"/>
                </a:lnTo>
                <a:close/>
                <a:moveTo>
                  <a:pt x="77" y="178"/>
                </a:moveTo>
                <a:lnTo>
                  <a:pt x="77" y="178"/>
                </a:lnTo>
                <a:lnTo>
                  <a:pt x="79" y="175"/>
                </a:lnTo>
                <a:lnTo>
                  <a:pt x="77" y="177"/>
                </a:lnTo>
                <a:lnTo>
                  <a:pt x="77" y="178"/>
                </a:lnTo>
                <a:close/>
                <a:moveTo>
                  <a:pt x="127" y="233"/>
                </a:moveTo>
                <a:lnTo>
                  <a:pt x="127" y="233"/>
                </a:lnTo>
                <a:lnTo>
                  <a:pt x="127" y="230"/>
                </a:lnTo>
                <a:lnTo>
                  <a:pt x="127" y="233"/>
                </a:lnTo>
                <a:close/>
                <a:moveTo>
                  <a:pt x="178" y="172"/>
                </a:moveTo>
                <a:lnTo>
                  <a:pt x="178" y="172"/>
                </a:lnTo>
                <a:lnTo>
                  <a:pt x="178" y="174"/>
                </a:lnTo>
                <a:lnTo>
                  <a:pt x="178" y="172"/>
                </a:lnTo>
                <a:close/>
                <a:moveTo>
                  <a:pt x="126" y="227"/>
                </a:moveTo>
                <a:lnTo>
                  <a:pt x="126" y="227"/>
                </a:lnTo>
                <a:close/>
                <a:moveTo>
                  <a:pt x="110" y="57"/>
                </a:moveTo>
                <a:lnTo>
                  <a:pt x="110" y="57"/>
                </a:lnTo>
                <a:close/>
                <a:moveTo>
                  <a:pt x="102" y="246"/>
                </a:moveTo>
                <a:lnTo>
                  <a:pt x="102" y="246"/>
                </a:lnTo>
                <a:lnTo>
                  <a:pt x="104" y="245"/>
                </a:lnTo>
                <a:lnTo>
                  <a:pt x="102" y="245"/>
                </a:lnTo>
                <a:lnTo>
                  <a:pt x="102" y="246"/>
                </a:ln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1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896" y="805975"/>
            <a:ext cx="2322461" cy="1618686"/>
          </a:xfrm>
          <a:prstGeom prst="rect">
            <a:avLst/>
          </a:prstGeom>
          <a:effectLst>
            <a:softEdge rad="127000"/>
          </a:effectLst>
        </p:spPr>
      </p:pic>
    </p:spTree>
    <p:extLst>
      <p:ext uri="{BB962C8B-B14F-4D97-AF65-F5344CB8AC3E}">
        <p14:creationId xmlns:p14="http://schemas.microsoft.com/office/powerpoint/2010/main" val="119456714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0"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15"/>
          <p:cNvSpPr txBox="1"/>
          <p:nvPr/>
        </p:nvSpPr>
        <p:spPr>
          <a:xfrm>
            <a:off x="1210200" y="194899"/>
            <a:ext cx="4476313" cy="561692"/>
          </a:xfrm>
          <a:prstGeom prst="rect">
            <a:avLst/>
          </a:prstGeom>
          <a:noFill/>
          <a:ln>
            <a:noFill/>
          </a:ln>
        </p:spPr>
        <p:txBody>
          <a:bodyPr wrap="square" lIns="68580" tIns="34290" rIns="68580" bIns="34290" rtlCol="0">
            <a:spAutoFit/>
          </a:bodyPr>
          <a:lstStyle/>
          <a:p>
            <a:r>
              <a:rPr lang="zh-CN" altLang="en-US" sz="3200" b="1" dirty="0" smtClean="0">
                <a:blipFill dpi="0" rotWithShape="1">
                  <a:blip r:embed="rId3"/>
                  <a:srcRect/>
                  <a:stretch>
                    <a:fillRect/>
                  </a:stretch>
                </a:blipFill>
              </a:rPr>
              <a:t>表单展示</a:t>
            </a:r>
            <a:endParaRPr lang="zh-CN" altLang="en-US" sz="3200" b="1" dirty="0">
              <a:blipFill dpi="0" rotWithShape="1">
                <a:blip r:embed="rId3"/>
                <a:srcRect/>
                <a:stretch>
                  <a:fillRect/>
                </a:stretch>
              </a:blipFill>
            </a:endParaRPr>
          </a:p>
        </p:txBody>
      </p:sp>
      <p:sp>
        <p:nvSpPr>
          <p:cNvPr id="13" name="文本框 215"/>
          <p:cNvSpPr txBox="1"/>
          <p:nvPr/>
        </p:nvSpPr>
        <p:spPr>
          <a:xfrm>
            <a:off x="207146" y="893011"/>
            <a:ext cx="6126706" cy="3924151"/>
          </a:xfrm>
          <a:prstGeom prst="rect">
            <a:avLst/>
          </a:prstGeom>
          <a:noFill/>
          <a:ln>
            <a:noFill/>
          </a:ln>
        </p:spPr>
        <p:txBody>
          <a:bodyPr wrap="square" lIns="68580" tIns="34290" rIns="68580" bIns="34290" rtlCol="0">
            <a:spAutoFit/>
          </a:bodyPr>
          <a:lstStyle/>
          <a:p>
            <a:r>
              <a:rPr lang="zh-CN" altLang="zh-CN" sz="1200" b="1" dirty="0">
                <a:blipFill dpi="0" rotWithShape="1">
                  <a:blip r:embed="rId3"/>
                  <a:srcRect/>
                  <a:stretch>
                    <a:fillRect/>
                  </a:stretch>
                </a:blipFill>
              </a:rPr>
              <a:t>下面有下划线的是主键或外键）：</a:t>
            </a:r>
          </a:p>
          <a:p>
            <a:r>
              <a:rPr lang="zh-CN" altLang="zh-CN" sz="1200" b="1" dirty="0">
                <a:blipFill dpi="0" rotWithShape="1">
                  <a:blip r:embed="rId3"/>
                  <a:srcRect/>
                  <a:stretch>
                    <a:fillRect/>
                  </a:stretch>
                </a:blipFill>
              </a:rPr>
              <a:t>①</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菜品类别表（流水号，删除状态位，类别名字）</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：删除状态为</a:t>
            </a:r>
            <a:r>
              <a:rPr lang="en-US" altLang="zh-CN" sz="1200" b="1" dirty="0">
                <a:blipFill dpi="0" rotWithShape="1">
                  <a:blip r:embed="rId3"/>
                  <a:srcRect/>
                  <a:stretch>
                    <a:fillRect/>
                  </a:stretch>
                </a:blipFill>
              </a:rPr>
              <a:t>0</a:t>
            </a:r>
            <a:r>
              <a:rPr lang="zh-CN" altLang="zh-CN" sz="1200" b="1" dirty="0">
                <a:blipFill dpi="0" rotWithShape="1">
                  <a:blip r:embed="rId3"/>
                  <a:srcRect/>
                  <a:stretch>
                    <a:fillRect/>
                  </a:stretch>
                </a:blipFill>
              </a:rPr>
              <a:t>时代表未删除，客户可以看到该类别，为</a:t>
            </a:r>
            <a:r>
              <a:rPr lang="en-US" altLang="zh-CN" sz="1200" b="1" dirty="0">
                <a:blipFill dpi="0" rotWithShape="1">
                  <a:blip r:embed="rId3"/>
                  <a:srcRect/>
                  <a:stretch>
                    <a:fillRect/>
                  </a:stretch>
                </a:blipFill>
              </a:rPr>
              <a:t>1</a:t>
            </a:r>
            <a:r>
              <a:rPr lang="zh-CN" altLang="zh-CN" sz="1200" b="1" dirty="0">
                <a:blipFill dpi="0" rotWithShape="1">
                  <a:blip r:embed="rId3"/>
                  <a:srcRect/>
                  <a:stretch>
                    <a:fillRect/>
                  </a:stretch>
                </a:blipFill>
              </a:rPr>
              <a:t>时代表已删除，客户和店家</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在网站上看不到这一类别。</a:t>
            </a:r>
          </a:p>
          <a:p>
            <a:r>
              <a:rPr lang="zh-CN" altLang="zh-CN" sz="1200" b="1" dirty="0">
                <a:blipFill dpi="0" rotWithShape="1">
                  <a:blip r:embed="rId3"/>
                  <a:srcRect/>
                  <a:stretch>
                    <a:fillRect/>
                  </a:stretch>
                </a:blipFill>
              </a:rPr>
              <a:t>②</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菜品表（流水号，销售量，删除状态位，点击量，价格，菜品描述，名称，上架</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时间，推荐，图片，原价，类别号）</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：图片列是该菜品的图片文件的文件名，类别号是外键，是菜品类别表的主键</a:t>
            </a:r>
          </a:p>
          <a:p>
            <a:r>
              <a:rPr lang="zh-CN" altLang="zh-CN" sz="1200" b="1" dirty="0">
                <a:blipFill dpi="0" rotWithShape="1">
                  <a:blip r:embed="rId3"/>
                  <a:srcRect/>
                  <a:stretch>
                    <a:fillRect/>
                  </a:stretch>
                </a:blipFill>
              </a:rPr>
              <a:t>③</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餐厅信息表（流水号，餐厅名，删除状态位，餐厅描述，添加日期）</a:t>
            </a:r>
          </a:p>
          <a:p>
            <a:r>
              <a:rPr lang="zh-CN" altLang="zh-CN" sz="1200" b="1" dirty="0">
                <a:blipFill dpi="0" rotWithShape="1">
                  <a:blip r:embed="rId3"/>
                  <a:srcRect/>
                  <a:stretch>
                    <a:fillRect/>
                  </a:stretch>
                </a:blipFill>
              </a:rPr>
              <a:t>④</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订单信息表（流水号，配送地址，备注，提交时间，删除状态位，买家电话，订单号，收货人，订单状态，订单详情，总价，买家</a:t>
            </a:r>
            <a:r>
              <a:rPr lang="en-US" altLang="zh-CN" sz="1200" b="1" dirty="0">
                <a:blipFill dpi="0" rotWithShape="1">
                  <a:blip r:embed="rId3"/>
                  <a:srcRect/>
                  <a:stretch>
                    <a:fillRect/>
                  </a:stretch>
                </a:blipFill>
              </a:rPr>
              <a:t>id</a:t>
            </a:r>
            <a:r>
              <a:rPr lang="zh-CN" altLang="zh-CN" sz="1200" b="1" dirty="0">
                <a:blipFill dpi="0" rotWithShape="1">
                  <a:blip r:embed="rId3"/>
                  <a:srcRect/>
                  <a:stretch>
                    <a:fillRect/>
                  </a:stretch>
                </a:blipFill>
              </a:rPr>
              <a:t>）</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：这里的订单号其实和流水号功能重复了，但是实际生活中订单号一般比较冗长，流水号一般是从</a:t>
            </a:r>
            <a:r>
              <a:rPr lang="en-US" altLang="zh-CN" sz="1200" b="1" dirty="0">
                <a:blipFill dpi="0" rotWithShape="1">
                  <a:blip r:embed="rId3"/>
                  <a:srcRect/>
                  <a:stretch>
                    <a:fillRect/>
                  </a:stretch>
                </a:blipFill>
              </a:rPr>
              <a:t>1</a:t>
            </a:r>
            <a:r>
              <a:rPr lang="zh-CN" altLang="zh-CN" sz="1200" b="1" dirty="0">
                <a:blipFill dpi="0" rotWithShape="1">
                  <a:blip r:embed="rId3"/>
                  <a:srcRect/>
                  <a:stretch>
                    <a:fillRect/>
                  </a:stretch>
                </a:blipFill>
              </a:rPr>
              <a:t>开始递增，所以设了两列；买家</a:t>
            </a:r>
            <a:r>
              <a:rPr lang="en-US" altLang="zh-CN" sz="1200" b="1" dirty="0">
                <a:blipFill dpi="0" rotWithShape="1">
                  <a:blip r:embed="rId3"/>
                  <a:srcRect/>
                  <a:stretch>
                    <a:fillRect/>
                  </a:stretch>
                </a:blipFill>
              </a:rPr>
              <a:t>id</a:t>
            </a:r>
            <a:r>
              <a:rPr lang="zh-CN" altLang="zh-CN" sz="1200" b="1" dirty="0">
                <a:blipFill dpi="0" rotWithShape="1">
                  <a:blip r:embed="rId3"/>
                  <a:srcRect/>
                  <a:stretch>
                    <a:fillRect/>
                  </a:stretch>
                </a:blipFill>
              </a:rPr>
              <a:t>是外键，是用户信息表的主键</a:t>
            </a:r>
          </a:p>
          <a:p>
            <a:r>
              <a:rPr lang="zh-CN" altLang="zh-CN" sz="1200" b="1" dirty="0">
                <a:blipFill dpi="0" rotWithShape="1">
                  <a:blip r:embed="rId3"/>
                  <a:srcRect/>
                  <a:stretch>
                    <a:fillRect/>
                  </a:stretch>
                </a:blipFill>
              </a:rPr>
              <a:t>⑤</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购物车信息表（流水号，创建时间，数量，菜品号，买家</a:t>
            </a:r>
            <a:r>
              <a:rPr lang="en-US" altLang="zh-CN" sz="1200" b="1" dirty="0">
                <a:blipFill dpi="0" rotWithShape="1">
                  <a:blip r:embed="rId3"/>
                  <a:srcRect/>
                  <a:stretch>
                    <a:fillRect/>
                  </a:stretch>
                </a:blipFill>
              </a:rPr>
              <a:t>id</a:t>
            </a:r>
            <a:r>
              <a:rPr lang="zh-CN" altLang="zh-CN" sz="1200" b="1" dirty="0">
                <a:blipFill dpi="0" rotWithShape="1">
                  <a:blip r:embed="rId3"/>
                  <a:srcRect/>
                  <a:stretch>
                    <a:fillRect/>
                  </a:stretch>
                </a:blipFill>
              </a:rPr>
              <a:t>）</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：菜品号和买家</a:t>
            </a:r>
            <a:r>
              <a:rPr lang="en-US" altLang="zh-CN" sz="1200" b="1" dirty="0">
                <a:blipFill dpi="0" rotWithShape="1">
                  <a:blip r:embed="rId3"/>
                  <a:srcRect/>
                  <a:stretch>
                    <a:fillRect/>
                  </a:stretch>
                </a:blipFill>
              </a:rPr>
              <a:t>id</a:t>
            </a:r>
            <a:r>
              <a:rPr lang="zh-CN" altLang="zh-CN" sz="1200" b="1" dirty="0">
                <a:blipFill dpi="0" rotWithShape="1">
                  <a:blip r:embed="rId3"/>
                  <a:srcRect/>
                  <a:stretch>
                    <a:fillRect/>
                  </a:stretch>
                </a:blipFill>
              </a:rPr>
              <a:t>都是外键，分别是菜品表和用户信息表的主键</a:t>
            </a:r>
          </a:p>
          <a:p>
            <a:r>
              <a:rPr lang="zh-CN" altLang="zh-CN" sz="1200" b="1" dirty="0">
                <a:blipFill dpi="0" rotWithShape="1">
                  <a:blip r:embed="rId3"/>
                  <a:srcRect/>
                  <a:stretch>
                    <a:fillRect/>
                  </a:stretch>
                </a:blipFill>
              </a:rPr>
              <a:t>⑥</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配送信息表（流水号，配送状态，删除状态位，备注信息，创建时间，订单号）</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：订单号是外键，是订单信息表的主键</a:t>
            </a:r>
          </a:p>
          <a:p>
            <a:r>
              <a:rPr lang="zh-CN" altLang="zh-CN" sz="1200" b="1" dirty="0">
                <a:blipFill dpi="0" rotWithShape="1">
                  <a:blip r:embed="rId3"/>
                  <a:srcRect/>
                  <a:stretch>
                    <a:fillRect/>
                  </a:stretch>
                </a:blipFill>
              </a:rPr>
              <a:t>⑦</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用户信息表（流水号，家庭地址，创建时间，删除状态位，联系电话，密码，角色，登录用户名，姓名）</a:t>
            </a:r>
          </a:p>
          <a:p>
            <a:r>
              <a:rPr lang="en-US" altLang="zh-CN" sz="1200" b="1" dirty="0">
                <a:blipFill dpi="0" rotWithShape="1">
                  <a:blip r:embed="rId3"/>
                  <a:srcRect/>
                  <a:stretch>
                    <a:fillRect/>
                  </a:stretch>
                </a:blipFill>
              </a:rPr>
              <a:t>    Ps</a:t>
            </a:r>
            <a:r>
              <a:rPr lang="zh-CN" altLang="zh-CN" sz="1200" b="1" dirty="0">
                <a:blipFill dpi="0" rotWithShape="1">
                  <a:blip r:embed="rId3"/>
                  <a:srcRect/>
                  <a:stretch>
                    <a:fillRect/>
                  </a:stretch>
                </a:blipFill>
              </a:rPr>
              <a:t>：登录用户名不能重复；联系电话预计在</a:t>
            </a:r>
            <a:r>
              <a:rPr lang="en-US" altLang="zh-CN" sz="1200" b="1" dirty="0">
                <a:blipFill dpi="0" rotWithShape="1">
                  <a:blip r:embed="rId3"/>
                  <a:srcRect/>
                  <a:stretch>
                    <a:fillRect/>
                  </a:stretch>
                </a:blipFill>
              </a:rPr>
              <a:t>Java web</a:t>
            </a:r>
            <a:r>
              <a:rPr lang="zh-CN" altLang="zh-CN" sz="1200" b="1" dirty="0">
                <a:blipFill dpi="0" rotWithShape="1">
                  <a:blip r:embed="rId3"/>
                  <a:srcRect/>
                  <a:stretch>
                    <a:fillRect/>
                  </a:stretch>
                </a:blipFill>
              </a:rPr>
              <a:t>项目中用正则表达式约束其格式；</a:t>
            </a:r>
            <a:r>
              <a:rPr lang="en-US" altLang="zh-CN" sz="1200" b="1" dirty="0">
                <a:blipFill dpi="0" rotWithShape="1">
                  <a:blip r:embed="rId3"/>
                  <a:srcRect/>
                  <a:stretch>
                    <a:fillRect/>
                  </a:stretch>
                </a:blipFill>
              </a:rPr>
              <a:t>   </a:t>
            </a:r>
            <a:r>
              <a:rPr lang="zh-CN" altLang="zh-CN" sz="1200" b="1" dirty="0">
                <a:blipFill dpi="0" rotWithShape="1">
                  <a:blip r:embed="rId3"/>
                  <a:srcRect/>
                  <a:stretch>
                    <a:fillRect/>
                  </a:stretch>
                </a:blipFill>
              </a:rPr>
              <a:t>“角色”列为</a:t>
            </a:r>
            <a:r>
              <a:rPr lang="en-US" altLang="zh-CN" sz="1200" b="1" dirty="0">
                <a:blipFill dpi="0" rotWithShape="1">
                  <a:blip r:embed="rId3"/>
                  <a:srcRect/>
                  <a:stretch>
                    <a:fillRect/>
                  </a:stretch>
                </a:blipFill>
              </a:rPr>
              <a:t>0</a:t>
            </a:r>
            <a:r>
              <a:rPr lang="zh-CN" altLang="zh-CN" sz="1200" b="1" dirty="0">
                <a:blipFill dpi="0" rotWithShape="1">
                  <a:blip r:embed="rId3"/>
                  <a:srcRect/>
                  <a:stretch>
                    <a:fillRect/>
                  </a:stretch>
                </a:blipFill>
              </a:rPr>
              <a:t>代表这是系统管理员，为</a:t>
            </a:r>
            <a:r>
              <a:rPr lang="en-US" altLang="zh-CN" sz="1200" b="1" dirty="0">
                <a:blipFill dpi="0" rotWithShape="1">
                  <a:blip r:embed="rId3"/>
                  <a:srcRect/>
                  <a:stretch>
                    <a:fillRect/>
                  </a:stretch>
                </a:blipFill>
              </a:rPr>
              <a:t>1</a:t>
            </a:r>
            <a:r>
              <a:rPr lang="zh-CN" altLang="zh-CN" sz="1200" b="1" dirty="0">
                <a:blipFill dpi="0" rotWithShape="1">
                  <a:blip r:embed="rId3"/>
                  <a:srcRect/>
                  <a:stretch>
                    <a:fillRect/>
                  </a:stretch>
                </a:blipFill>
              </a:rPr>
              <a:t>代表这是普通用户。</a:t>
            </a:r>
          </a:p>
          <a:p>
            <a:endParaRPr lang="zh-CN" altLang="en-US" sz="1050" b="1" dirty="0">
              <a:solidFill>
                <a:schemeClr val="bg1"/>
              </a:solidFill>
            </a:endParaRPr>
          </a:p>
        </p:txBody>
      </p:sp>
      <p:grpSp>
        <p:nvGrpSpPr>
          <p:cNvPr id="14" name="组合 13"/>
          <p:cNvGrpSpPr/>
          <p:nvPr/>
        </p:nvGrpSpPr>
        <p:grpSpPr>
          <a:xfrm>
            <a:off x="6397783" y="746644"/>
            <a:ext cx="2917809" cy="3684980"/>
            <a:chOff x="7350125" y="1141413"/>
            <a:chExt cx="3622675" cy="4575175"/>
          </a:xfrm>
          <a:solidFill>
            <a:schemeClr val="bg1">
              <a:lumMod val="65000"/>
            </a:schemeClr>
          </a:solidFill>
        </p:grpSpPr>
        <p:sp>
          <p:nvSpPr>
            <p:cNvPr id="15" name="Freeform 5"/>
            <p:cNvSpPr>
              <a:spLocks noEditPoints="1"/>
            </p:cNvSpPr>
            <p:nvPr/>
          </p:nvSpPr>
          <p:spPr bwMode="auto">
            <a:xfrm>
              <a:off x="7350125" y="1141413"/>
              <a:ext cx="2606675" cy="3149600"/>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6"/>
            <p:cNvSpPr>
              <a:spLocks/>
            </p:cNvSpPr>
            <p:nvPr/>
          </p:nvSpPr>
          <p:spPr bwMode="auto">
            <a:xfrm>
              <a:off x="10425113" y="4044951"/>
              <a:ext cx="100013" cy="96838"/>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Freeform 7"/>
            <p:cNvSpPr>
              <a:spLocks/>
            </p:cNvSpPr>
            <p:nvPr/>
          </p:nvSpPr>
          <p:spPr bwMode="auto">
            <a:xfrm>
              <a:off x="10450513" y="3663951"/>
              <a:ext cx="112713" cy="363538"/>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Freeform 8"/>
            <p:cNvSpPr>
              <a:spLocks noEditPoints="1"/>
            </p:cNvSpPr>
            <p:nvPr/>
          </p:nvSpPr>
          <p:spPr bwMode="auto">
            <a:xfrm>
              <a:off x="8980488" y="3856038"/>
              <a:ext cx="255588" cy="360363"/>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9"/>
            <p:cNvSpPr>
              <a:spLocks noEditPoints="1"/>
            </p:cNvSpPr>
            <p:nvPr/>
          </p:nvSpPr>
          <p:spPr bwMode="auto">
            <a:xfrm>
              <a:off x="9242425" y="3836988"/>
              <a:ext cx="461963" cy="333375"/>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10"/>
            <p:cNvSpPr>
              <a:spLocks noEditPoints="1"/>
            </p:cNvSpPr>
            <p:nvPr/>
          </p:nvSpPr>
          <p:spPr bwMode="auto">
            <a:xfrm>
              <a:off x="9683750" y="3775076"/>
              <a:ext cx="328613" cy="366713"/>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Freeform 11"/>
            <p:cNvSpPr>
              <a:spLocks noEditPoints="1"/>
            </p:cNvSpPr>
            <p:nvPr/>
          </p:nvSpPr>
          <p:spPr bwMode="auto">
            <a:xfrm>
              <a:off x="10025063" y="3759201"/>
              <a:ext cx="282575" cy="369888"/>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12"/>
            <p:cNvSpPr>
              <a:spLocks/>
            </p:cNvSpPr>
            <p:nvPr/>
          </p:nvSpPr>
          <p:spPr bwMode="auto">
            <a:xfrm>
              <a:off x="10560050" y="5703888"/>
              <a:ext cx="371475" cy="12700"/>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Freeform 13"/>
            <p:cNvSpPr>
              <a:spLocks/>
            </p:cNvSpPr>
            <p:nvPr/>
          </p:nvSpPr>
          <p:spPr bwMode="auto">
            <a:xfrm>
              <a:off x="10895013" y="5703888"/>
              <a:ext cx="46038" cy="3175"/>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Freeform 14"/>
            <p:cNvSpPr>
              <a:spLocks/>
            </p:cNvSpPr>
            <p:nvPr/>
          </p:nvSpPr>
          <p:spPr bwMode="auto">
            <a:xfrm>
              <a:off x="10291763" y="5688013"/>
              <a:ext cx="142875" cy="12700"/>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15"/>
            <p:cNvSpPr>
              <a:spLocks/>
            </p:cNvSpPr>
            <p:nvPr/>
          </p:nvSpPr>
          <p:spPr bwMode="auto">
            <a:xfrm>
              <a:off x="9482138" y="5372101"/>
              <a:ext cx="95250" cy="15240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16"/>
            <p:cNvSpPr>
              <a:spLocks/>
            </p:cNvSpPr>
            <p:nvPr/>
          </p:nvSpPr>
          <p:spPr bwMode="auto">
            <a:xfrm>
              <a:off x="8401050" y="4337051"/>
              <a:ext cx="2571750" cy="1376363"/>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Freeform 17"/>
            <p:cNvSpPr>
              <a:spLocks/>
            </p:cNvSpPr>
            <p:nvPr/>
          </p:nvSpPr>
          <p:spPr bwMode="auto">
            <a:xfrm>
              <a:off x="9639300" y="4365626"/>
              <a:ext cx="252413" cy="22225"/>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18"/>
            <p:cNvSpPr>
              <a:spLocks/>
            </p:cNvSpPr>
            <p:nvPr/>
          </p:nvSpPr>
          <p:spPr bwMode="auto">
            <a:xfrm>
              <a:off x="10645775" y="4333876"/>
              <a:ext cx="119063"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19"/>
            <p:cNvSpPr>
              <a:spLocks/>
            </p:cNvSpPr>
            <p:nvPr/>
          </p:nvSpPr>
          <p:spPr bwMode="auto">
            <a:xfrm>
              <a:off x="7959725" y="4535488"/>
              <a:ext cx="487363" cy="60325"/>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Freeform 20"/>
            <p:cNvSpPr>
              <a:spLocks/>
            </p:cNvSpPr>
            <p:nvPr/>
          </p:nvSpPr>
          <p:spPr bwMode="auto">
            <a:xfrm>
              <a:off x="7800975" y="4521201"/>
              <a:ext cx="798513" cy="114300"/>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21"/>
            <p:cNvSpPr>
              <a:spLocks/>
            </p:cNvSpPr>
            <p:nvPr/>
          </p:nvSpPr>
          <p:spPr bwMode="auto">
            <a:xfrm>
              <a:off x="7670800" y="4629151"/>
              <a:ext cx="139700" cy="22225"/>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2" name="文本框 215"/>
          <p:cNvSpPr txBox="1"/>
          <p:nvPr/>
        </p:nvSpPr>
        <p:spPr>
          <a:xfrm>
            <a:off x="2777969" y="228937"/>
            <a:ext cx="1907579" cy="392415"/>
          </a:xfrm>
          <a:prstGeom prst="rect">
            <a:avLst/>
          </a:prstGeom>
          <a:noFill/>
          <a:ln>
            <a:noFill/>
          </a:ln>
        </p:spPr>
        <p:txBody>
          <a:bodyPr wrap="square" lIns="68580" tIns="34290" rIns="68580" bIns="34290" rtlCol="0">
            <a:spAutoFit/>
          </a:bodyPr>
          <a:lstStyle/>
          <a:p>
            <a:r>
              <a:rPr lang="en-US" altLang="zh-CN" sz="2100" b="1" dirty="0" smtClean="0">
                <a:blipFill dpi="0" rotWithShape="1">
                  <a:blip r:embed="rId3"/>
                  <a:srcRect/>
                  <a:stretch>
                    <a:fillRect/>
                  </a:stretch>
                </a:blipFill>
              </a:rPr>
              <a:t>(FORM)</a:t>
            </a:r>
            <a:endParaRPr lang="zh-CN" altLang="en-US" sz="2100" b="1" dirty="0">
              <a:blipFill dpi="0" rotWithShape="1">
                <a:blip r:embed="rId3"/>
                <a:srcRect/>
                <a:stretch>
                  <a:fillRect/>
                </a:stretch>
              </a:blipFill>
            </a:endParaRPr>
          </a:p>
        </p:txBody>
      </p:sp>
      <p:sp>
        <p:nvSpPr>
          <p:cNvPr id="3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354" y="152832"/>
            <a:ext cx="967734" cy="674482"/>
          </a:xfrm>
          <a:prstGeom prst="rect">
            <a:avLst/>
          </a:prstGeom>
          <a:effectLst>
            <a:softEdge rad="127000"/>
          </a:effectLst>
        </p:spPr>
      </p:pic>
    </p:spTree>
    <p:extLst>
      <p:ext uri="{BB962C8B-B14F-4D97-AF65-F5344CB8AC3E}">
        <p14:creationId xmlns:p14="http://schemas.microsoft.com/office/powerpoint/2010/main" val="2493000713"/>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Freeform 57"/>
          <p:cNvSpPr>
            <a:spLocks noEditPoints="1"/>
          </p:cNvSpPr>
          <p:nvPr/>
        </p:nvSpPr>
        <p:spPr bwMode="auto">
          <a:xfrm>
            <a:off x="6962940" y="1493989"/>
            <a:ext cx="393700" cy="665163"/>
          </a:xfrm>
          <a:custGeom>
            <a:avLst/>
            <a:gdLst>
              <a:gd name="T0" fmla="*/ 267136563 w 248"/>
              <a:gd name="T1" fmla="*/ 372983405 h 419"/>
              <a:gd name="T2" fmla="*/ 589716563 w 248"/>
              <a:gd name="T3" fmla="*/ 564515424 h 419"/>
              <a:gd name="T4" fmla="*/ 294859075 w 248"/>
              <a:gd name="T5" fmla="*/ 826611871 h 419"/>
              <a:gd name="T6" fmla="*/ 264617200 w 248"/>
              <a:gd name="T7" fmla="*/ 710684597 h 419"/>
              <a:gd name="T8" fmla="*/ 514111875 w 248"/>
              <a:gd name="T9" fmla="*/ 751007127 h 419"/>
              <a:gd name="T10" fmla="*/ 108367513 w 248"/>
              <a:gd name="T11" fmla="*/ 579636373 h 419"/>
              <a:gd name="T12" fmla="*/ 536794075 w 248"/>
              <a:gd name="T13" fmla="*/ 703124916 h 419"/>
              <a:gd name="T14" fmla="*/ 441028138 w 248"/>
              <a:gd name="T15" fmla="*/ 582157325 h 419"/>
              <a:gd name="T16" fmla="*/ 176410938 w 248"/>
              <a:gd name="T17" fmla="*/ 650200801 h 419"/>
              <a:gd name="T18" fmla="*/ 438507188 w 248"/>
              <a:gd name="T19" fmla="*/ 257056131 h 419"/>
              <a:gd name="T20" fmla="*/ 541834388 w 248"/>
              <a:gd name="T21" fmla="*/ 758568395 h 419"/>
              <a:gd name="T22" fmla="*/ 486390950 w 248"/>
              <a:gd name="T23" fmla="*/ 937498830 h 419"/>
              <a:gd name="T24" fmla="*/ 509071563 w 248"/>
              <a:gd name="T25" fmla="*/ 337701191 h 419"/>
              <a:gd name="T26" fmla="*/ 231854375 w 248"/>
              <a:gd name="T27" fmla="*/ 945060098 h 419"/>
              <a:gd name="T28" fmla="*/ 231854375 w 248"/>
              <a:gd name="T29" fmla="*/ 269657715 h 419"/>
              <a:gd name="T30" fmla="*/ 441028138 w 248"/>
              <a:gd name="T31" fmla="*/ 463709099 h 419"/>
              <a:gd name="T32" fmla="*/ 405745950 w 248"/>
              <a:gd name="T33" fmla="*/ 332660875 h 419"/>
              <a:gd name="T34" fmla="*/ 136088438 w 248"/>
              <a:gd name="T35" fmla="*/ 909777884 h 419"/>
              <a:gd name="T36" fmla="*/ 196572188 w 248"/>
              <a:gd name="T37" fmla="*/ 829132823 h 419"/>
              <a:gd name="T38" fmla="*/ 128528763 w 248"/>
              <a:gd name="T39" fmla="*/ 723286181 h 419"/>
              <a:gd name="T40" fmla="*/ 486390950 w 248"/>
              <a:gd name="T41" fmla="*/ 607358907 h 419"/>
              <a:gd name="T42" fmla="*/ 534273125 w 248"/>
              <a:gd name="T43" fmla="*/ 451109102 h 419"/>
              <a:gd name="T44" fmla="*/ 95765938 w 248"/>
              <a:gd name="T45" fmla="*/ 849294088 h 419"/>
              <a:gd name="T46" fmla="*/ 156249688 w 248"/>
              <a:gd name="T47" fmla="*/ 972781044 h 419"/>
              <a:gd name="T48" fmla="*/ 481350638 w 248"/>
              <a:gd name="T49" fmla="*/ 506552581 h 419"/>
              <a:gd name="T50" fmla="*/ 425907200 w 248"/>
              <a:gd name="T51" fmla="*/ 655241118 h 419"/>
              <a:gd name="T52" fmla="*/ 123488450 w 248"/>
              <a:gd name="T53" fmla="*/ 758568395 h 419"/>
              <a:gd name="T54" fmla="*/ 231854375 w 248"/>
              <a:gd name="T55" fmla="*/ 189012655 h 419"/>
              <a:gd name="T56" fmla="*/ 254536575 w 248"/>
              <a:gd name="T57" fmla="*/ 320060878 h 419"/>
              <a:gd name="T58" fmla="*/ 163810950 w 248"/>
              <a:gd name="T59" fmla="*/ 592237958 h 419"/>
              <a:gd name="T60" fmla="*/ 554434375 w 248"/>
              <a:gd name="T61" fmla="*/ 428426885 h 419"/>
              <a:gd name="T62" fmla="*/ 509071563 w 248"/>
              <a:gd name="T63" fmla="*/ 496471948 h 419"/>
              <a:gd name="T64" fmla="*/ 350302513 w 248"/>
              <a:gd name="T65" fmla="*/ 138609492 h 419"/>
              <a:gd name="T66" fmla="*/ 330141263 w 248"/>
              <a:gd name="T67" fmla="*/ 148690124 h 419"/>
              <a:gd name="T68" fmla="*/ 294859075 w 248"/>
              <a:gd name="T69" fmla="*/ 133569175 h 419"/>
              <a:gd name="T70" fmla="*/ 299899388 w 248"/>
              <a:gd name="T71" fmla="*/ 456149418 h 419"/>
              <a:gd name="T72" fmla="*/ 163810950 w 248"/>
              <a:gd name="T73" fmla="*/ 861894085 h 419"/>
              <a:gd name="T74" fmla="*/ 592237513 w 248"/>
              <a:gd name="T75" fmla="*/ 640120169 h 419"/>
              <a:gd name="T76" fmla="*/ 357862188 w 248"/>
              <a:gd name="T77" fmla="*/ 352822140 h 419"/>
              <a:gd name="T78" fmla="*/ 461189388 w 248"/>
              <a:gd name="T79" fmla="*/ 987901993 h 419"/>
              <a:gd name="T80" fmla="*/ 478829688 w 248"/>
              <a:gd name="T81" fmla="*/ 380544674 h 419"/>
              <a:gd name="T82" fmla="*/ 478829688 w 248"/>
              <a:gd name="T83" fmla="*/ 849294088 h 419"/>
              <a:gd name="T84" fmla="*/ 299899388 w 248"/>
              <a:gd name="T85" fmla="*/ 1013103574 h 419"/>
              <a:gd name="T86" fmla="*/ 163810950 w 248"/>
              <a:gd name="T87" fmla="*/ 602318590 h 419"/>
              <a:gd name="T88" fmla="*/ 244455950 w 248"/>
              <a:gd name="T89" fmla="*/ 463709099 h 419"/>
              <a:gd name="T90" fmla="*/ 320060638 w 248"/>
              <a:gd name="T91" fmla="*/ 284778664 h 419"/>
              <a:gd name="T92" fmla="*/ 446068450 w 248"/>
              <a:gd name="T93" fmla="*/ 448588150 h 419"/>
              <a:gd name="T94" fmla="*/ 337700938 w 248"/>
              <a:gd name="T95" fmla="*/ 403225303 h 419"/>
              <a:gd name="T96" fmla="*/ 493950625 w 248"/>
              <a:gd name="T97" fmla="*/ 451109102 h 419"/>
              <a:gd name="T98" fmla="*/ 383063750 w 248"/>
              <a:gd name="T99" fmla="*/ 408265619 h 419"/>
              <a:gd name="T100" fmla="*/ 498990938 w 248"/>
              <a:gd name="T101" fmla="*/ 413305936 h 419"/>
              <a:gd name="T102" fmla="*/ 498990938 w 248"/>
              <a:gd name="T103" fmla="*/ 945060098 h 419"/>
              <a:gd name="T104" fmla="*/ 224294700 w 248"/>
              <a:gd name="T105" fmla="*/ 524192894 h 419"/>
              <a:gd name="T106" fmla="*/ 219254388 w 248"/>
              <a:gd name="T107" fmla="*/ 491431632 h 419"/>
              <a:gd name="T108" fmla="*/ 267136563 w 248"/>
              <a:gd name="T109" fmla="*/ 829132823 h 419"/>
              <a:gd name="T110" fmla="*/ 199093138 w 248"/>
              <a:gd name="T111" fmla="*/ 594757322 h 419"/>
              <a:gd name="T112" fmla="*/ 73085325 w 248"/>
              <a:gd name="T113" fmla="*/ 874495670 h 419"/>
              <a:gd name="T114" fmla="*/ 246975313 w 248"/>
              <a:gd name="T115" fmla="*/ 196572335 h 419"/>
              <a:gd name="T116" fmla="*/ 418345938 w 248"/>
              <a:gd name="T117" fmla="*/ 960181047 h 419"/>
              <a:gd name="T118" fmla="*/ 438507188 w 248"/>
              <a:gd name="T119" fmla="*/ 1013103574 h 419"/>
              <a:gd name="T120" fmla="*/ 274697825 w 248"/>
              <a:gd name="T121" fmla="*/ 491431632 h 419"/>
              <a:gd name="T122" fmla="*/ 65524063 w 248"/>
              <a:gd name="T123" fmla="*/ 834173140 h 419"/>
              <a:gd name="T124" fmla="*/ 45362813 w 248"/>
              <a:gd name="T125" fmla="*/ 778729660 h 41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8" h="419">
                <a:moveTo>
                  <a:pt x="43" y="3"/>
                </a:moveTo>
                <a:lnTo>
                  <a:pt x="43" y="3"/>
                </a:lnTo>
                <a:lnTo>
                  <a:pt x="40" y="4"/>
                </a:lnTo>
                <a:lnTo>
                  <a:pt x="38" y="3"/>
                </a:lnTo>
                <a:lnTo>
                  <a:pt x="37" y="1"/>
                </a:lnTo>
                <a:lnTo>
                  <a:pt x="40" y="0"/>
                </a:lnTo>
                <a:lnTo>
                  <a:pt x="41" y="0"/>
                </a:lnTo>
                <a:lnTo>
                  <a:pt x="43" y="0"/>
                </a:lnTo>
                <a:lnTo>
                  <a:pt x="52" y="3"/>
                </a:lnTo>
                <a:lnTo>
                  <a:pt x="62" y="6"/>
                </a:lnTo>
                <a:lnTo>
                  <a:pt x="86" y="17"/>
                </a:lnTo>
                <a:lnTo>
                  <a:pt x="92" y="20"/>
                </a:lnTo>
                <a:lnTo>
                  <a:pt x="106" y="26"/>
                </a:lnTo>
                <a:lnTo>
                  <a:pt x="112" y="31"/>
                </a:lnTo>
                <a:lnTo>
                  <a:pt x="120" y="37"/>
                </a:lnTo>
                <a:lnTo>
                  <a:pt x="130" y="44"/>
                </a:lnTo>
                <a:lnTo>
                  <a:pt x="138" y="48"/>
                </a:lnTo>
                <a:lnTo>
                  <a:pt x="144" y="55"/>
                </a:lnTo>
                <a:lnTo>
                  <a:pt x="164" y="71"/>
                </a:lnTo>
                <a:lnTo>
                  <a:pt x="172" y="78"/>
                </a:lnTo>
                <a:lnTo>
                  <a:pt x="179" y="86"/>
                </a:lnTo>
                <a:lnTo>
                  <a:pt x="194" y="107"/>
                </a:lnTo>
                <a:lnTo>
                  <a:pt x="210" y="130"/>
                </a:lnTo>
                <a:lnTo>
                  <a:pt x="218" y="146"/>
                </a:lnTo>
                <a:lnTo>
                  <a:pt x="229" y="168"/>
                </a:lnTo>
                <a:lnTo>
                  <a:pt x="234" y="184"/>
                </a:lnTo>
                <a:lnTo>
                  <a:pt x="242" y="205"/>
                </a:lnTo>
                <a:lnTo>
                  <a:pt x="245" y="216"/>
                </a:lnTo>
                <a:lnTo>
                  <a:pt x="246" y="227"/>
                </a:lnTo>
                <a:lnTo>
                  <a:pt x="248" y="249"/>
                </a:lnTo>
                <a:lnTo>
                  <a:pt x="248" y="269"/>
                </a:lnTo>
                <a:lnTo>
                  <a:pt x="246" y="295"/>
                </a:lnTo>
                <a:lnTo>
                  <a:pt x="243" y="310"/>
                </a:lnTo>
                <a:lnTo>
                  <a:pt x="240" y="329"/>
                </a:lnTo>
                <a:lnTo>
                  <a:pt x="237" y="342"/>
                </a:lnTo>
                <a:lnTo>
                  <a:pt x="232" y="351"/>
                </a:lnTo>
                <a:lnTo>
                  <a:pt x="226" y="365"/>
                </a:lnTo>
                <a:lnTo>
                  <a:pt x="217" y="380"/>
                </a:lnTo>
                <a:lnTo>
                  <a:pt x="213" y="384"/>
                </a:lnTo>
                <a:lnTo>
                  <a:pt x="201" y="397"/>
                </a:lnTo>
                <a:lnTo>
                  <a:pt x="187" y="407"/>
                </a:lnTo>
                <a:lnTo>
                  <a:pt x="180" y="410"/>
                </a:lnTo>
                <a:lnTo>
                  <a:pt x="172" y="413"/>
                </a:lnTo>
                <a:lnTo>
                  <a:pt x="153" y="418"/>
                </a:lnTo>
                <a:lnTo>
                  <a:pt x="142" y="419"/>
                </a:lnTo>
                <a:lnTo>
                  <a:pt x="130" y="419"/>
                </a:lnTo>
                <a:lnTo>
                  <a:pt x="112" y="418"/>
                </a:lnTo>
                <a:lnTo>
                  <a:pt x="97" y="416"/>
                </a:lnTo>
                <a:lnTo>
                  <a:pt x="86" y="414"/>
                </a:lnTo>
                <a:lnTo>
                  <a:pt x="63" y="408"/>
                </a:lnTo>
                <a:lnTo>
                  <a:pt x="45" y="400"/>
                </a:lnTo>
                <a:lnTo>
                  <a:pt x="40" y="399"/>
                </a:lnTo>
                <a:lnTo>
                  <a:pt x="26" y="389"/>
                </a:lnTo>
                <a:lnTo>
                  <a:pt x="15" y="377"/>
                </a:lnTo>
                <a:lnTo>
                  <a:pt x="10" y="369"/>
                </a:lnTo>
                <a:lnTo>
                  <a:pt x="5" y="358"/>
                </a:lnTo>
                <a:lnTo>
                  <a:pt x="2" y="351"/>
                </a:lnTo>
                <a:lnTo>
                  <a:pt x="2" y="345"/>
                </a:lnTo>
                <a:lnTo>
                  <a:pt x="0" y="334"/>
                </a:lnTo>
                <a:lnTo>
                  <a:pt x="2" y="313"/>
                </a:lnTo>
                <a:lnTo>
                  <a:pt x="5" y="298"/>
                </a:lnTo>
                <a:lnTo>
                  <a:pt x="8" y="285"/>
                </a:lnTo>
                <a:lnTo>
                  <a:pt x="13" y="274"/>
                </a:lnTo>
                <a:lnTo>
                  <a:pt x="19" y="260"/>
                </a:lnTo>
                <a:lnTo>
                  <a:pt x="27" y="247"/>
                </a:lnTo>
                <a:lnTo>
                  <a:pt x="35" y="235"/>
                </a:lnTo>
                <a:lnTo>
                  <a:pt x="46" y="217"/>
                </a:lnTo>
                <a:lnTo>
                  <a:pt x="54" y="205"/>
                </a:lnTo>
                <a:lnTo>
                  <a:pt x="62" y="190"/>
                </a:lnTo>
                <a:lnTo>
                  <a:pt x="71" y="170"/>
                </a:lnTo>
                <a:lnTo>
                  <a:pt x="81" y="151"/>
                </a:lnTo>
                <a:lnTo>
                  <a:pt x="86" y="134"/>
                </a:lnTo>
                <a:lnTo>
                  <a:pt x="86" y="130"/>
                </a:lnTo>
                <a:lnTo>
                  <a:pt x="86" y="112"/>
                </a:lnTo>
                <a:lnTo>
                  <a:pt x="84" y="94"/>
                </a:lnTo>
                <a:lnTo>
                  <a:pt x="82" y="77"/>
                </a:lnTo>
                <a:lnTo>
                  <a:pt x="79" y="67"/>
                </a:lnTo>
                <a:lnTo>
                  <a:pt x="78" y="59"/>
                </a:lnTo>
                <a:lnTo>
                  <a:pt x="71" y="44"/>
                </a:lnTo>
                <a:lnTo>
                  <a:pt x="68" y="36"/>
                </a:lnTo>
                <a:lnTo>
                  <a:pt x="62" y="25"/>
                </a:lnTo>
                <a:lnTo>
                  <a:pt x="57" y="20"/>
                </a:lnTo>
                <a:lnTo>
                  <a:pt x="52" y="15"/>
                </a:lnTo>
                <a:lnTo>
                  <a:pt x="46" y="9"/>
                </a:lnTo>
                <a:lnTo>
                  <a:pt x="45" y="7"/>
                </a:lnTo>
                <a:lnTo>
                  <a:pt x="43" y="7"/>
                </a:lnTo>
                <a:lnTo>
                  <a:pt x="43" y="6"/>
                </a:lnTo>
                <a:lnTo>
                  <a:pt x="43" y="4"/>
                </a:lnTo>
                <a:lnTo>
                  <a:pt x="43" y="3"/>
                </a:lnTo>
                <a:close/>
                <a:moveTo>
                  <a:pt x="105" y="149"/>
                </a:moveTo>
                <a:lnTo>
                  <a:pt x="105" y="149"/>
                </a:lnTo>
                <a:lnTo>
                  <a:pt x="106" y="148"/>
                </a:lnTo>
                <a:lnTo>
                  <a:pt x="105" y="148"/>
                </a:lnTo>
                <a:lnTo>
                  <a:pt x="105" y="149"/>
                </a:lnTo>
                <a:lnTo>
                  <a:pt x="105" y="151"/>
                </a:lnTo>
                <a:lnTo>
                  <a:pt x="105" y="149"/>
                </a:lnTo>
                <a:close/>
                <a:moveTo>
                  <a:pt x="232" y="205"/>
                </a:moveTo>
                <a:lnTo>
                  <a:pt x="232" y="205"/>
                </a:lnTo>
                <a:lnTo>
                  <a:pt x="232" y="203"/>
                </a:lnTo>
                <a:lnTo>
                  <a:pt x="232" y="205"/>
                </a:lnTo>
                <a:lnTo>
                  <a:pt x="232" y="206"/>
                </a:lnTo>
                <a:lnTo>
                  <a:pt x="232" y="205"/>
                </a:lnTo>
                <a:close/>
                <a:moveTo>
                  <a:pt x="70" y="201"/>
                </a:moveTo>
                <a:lnTo>
                  <a:pt x="70" y="201"/>
                </a:lnTo>
                <a:lnTo>
                  <a:pt x="67" y="206"/>
                </a:lnTo>
                <a:lnTo>
                  <a:pt x="67" y="208"/>
                </a:lnTo>
                <a:lnTo>
                  <a:pt x="67" y="206"/>
                </a:lnTo>
                <a:lnTo>
                  <a:pt x="70" y="203"/>
                </a:lnTo>
                <a:lnTo>
                  <a:pt x="70" y="201"/>
                </a:lnTo>
                <a:lnTo>
                  <a:pt x="71" y="200"/>
                </a:lnTo>
                <a:lnTo>
                  <a:pt x="70" y="201"/>
                </a:lnTo>
                <a:close/>
                <a:moveTo>
                  <a:pt x="82" y="247"/>
                </a:moveTo>
                <a:lnTo>
                  <a:pt x="82" y="247"/>
                </a:lnTo>
                <a:lnTo>
                  <a:pt x="82" y="244"/>
                </a:lnTo>
                <a:lnTo>
                  <a:pt x="82" y="246"/>
                </a:lnTo>
                <a:lnTo>
                  <a:pt x="82" y="247"/>
                </a:lnTo>
                <a:lnTo>
                  <a:pt x="82" y="252"/>
                </a:lnTo>
                <a:lnTo>
                  <a:pt x="84" y="254"/>
                </a:lnTo>
                <a:lnTo>
                  <a:pt x="82" y="247"/>
                </a:lnTo>
                <a:close/>
                <a:moveTo>
                  <a:pt x="87" y="162"/>
                </a:moveTo>
                <a:lnTo>
                  <a:pt x="87" y="162"/>
                </a:lnTo>
                <a:lnTo>
                  <a:pt x="86" y="162"/>
                </a:lnTo>
                <a:lnTo>
                  <a:pt x="84" y="170"/>
                </a:lnTo>
                <a:lnTo>
                  <a:pt x="86" y="167"/>
                </a:lnTo>
                <a:lnTo>
                  <a:pt x="87" y="162"/>
                </a:lnTo>
                <a:lnTo>
                  <a:pt x="87" y="159"/>
                </a:lnTo>
                <a:lnTo>
                  <a:pt x="87" y="157"/>
                </a:lnTo>
                <a:lnTo>
                  <a:pt x="86" y="156"/>
                </a:lnTo>
                <a:lnTo>
                  <a:pt x="86" y="159"/>
                </a:lnTo>
                <a:lnTo>
                  <a:pt x="86" y="160"/>
                </a:lnTo>
                <a:lnTo>
                  <a:pt x="87" y="162"/>
                </a:lnTo>
                <a:close/>
                <a:moveTo>
                  <a:pt x="92" y="219"/>
                </a:moveTo>
                <a:lnTo>
                  <a:pt x="92" y="219"/>
                </a:lnTo>
                <a:lnTo>
                  <a:pt x="93" y="220"/>
                </a:lnTo>
                <a:lnTo>
                  <a:pt x="92" y="219"/>
                </a:lnTo>
                <a:lnTo>
                  <a:pt x="90" y="217"/>
                </a:lnTo>
                <a:lnTo>
                  <a:pt x="87" y="217"/>
                </a:lnTo>
                <a:lnTo>
                  <a:pt x="87" y="225"/>
                </a:lnTo>
                <a:lnTo>
                  <a:pt x="89" y="225"/>
                </a:lnTo>
                <a:lnTo>
                  <a:pt x="89" y="224"/>
                </a:lnTo>
                <a:lnTo>
                  <a:pt x="89" y="220"/>
                </a:lnTo>
                <a:lnTo>
                  <a:pt x="90" y="219"/>
                </a:lnTo>
                <a:lnTo>
                  <a:pt x="92" y="219"/>
                </a:lnTo>
                <a:close/>
                <a:moveTo>
                  <a:pt x="117" y="42"/>
                </a:moveTo>
                <a:lnTo>
                  <a:pt x="117" y="42"/>
                </a:lnTo>
                <a:lnTo>
                  <a:pt x="116" y="42"/>
                </a:lnTo>
                <a:lnTo>
                  <a:pt x="109" y="37"/>
                </a:lnTo>
                <a:lnTo>
                  <a:pt x="108" y="36"/>
                </a:lnTo>
                <a:lnTo>
                  <a:pt x="109" y="37"/>
                </a:lnTo>
                <a:lnTo>
                  <a:pt x="114" y="42"/>
                </a:lnTo>
                <a:lnTo>
                  <a:pt x="117" y="42"/>
                </a:lnTo>
                <a:lnTo>
                  <a:pt x="117" y="44"/>
                </a:lnTo>
                <a:lnTo>
                  <a:pt x="130" y="53"/>
                </a:lnTo>
                <a:lnTo>
                  <a:pt x="131" y="55"/>
                </a:lnTo>
                <a:lnTo>
                  <a:pt x="139" y="59"/>
                </a:lnTo>
                <a:lnTo>
                  <a:pt x="139" y="58"/>
                </a:lnTo>
                <a:lnTo>
                  <a:pt x="134" y="55"/>
                </a:lnTo>
                <a:lnTo>
                  <a:pt x="117" y="44"/>
                </a:lnTo>
                <a:lnTo>
                  <a:pt x="117" y="42"/>
                </a:lnTo>
                <a:close/>
                <a:moveTo>
                  <a:pt x="240" y="236"/>
                </a:moveTo>
                <a:lnTo>
                  <a:pt x="240" y="236"/>
                </a:lnTo>
                <a:lnTo>
                  <a:pt x="240" y="241"/>
                </a:lnTo>
                <a:lnTo>
                  <a:pt x="240" y="236"/>
                </a:lnTo>
                <a:lnTo>
                  <a:pt x="240" y="235"/>
                </a:lnTo>
                <a:lnTo>
                  <a:pt x="237" y="217"/>
                </a:lnTo>
                <a:lnTo>
                  <a:pt x="235" y="211"/>
                </a:lnTo>
                <a:lnTo>
                  <a:pt x="234" y="212"/>
                </a:lnTo>
                <a:lnTo>
                  <a:pt x="234" y="222"/>
                </a:lnTo>
                <a:lnTo>
                  <a:pt x="234" y="224"/>
                </a:lnTo>
                <a:lnTo>
                  <a:pt x="234" y="225"/>
                </a:lnTo>
                <a:lnTo>
                  <a:pt x="234" y="227"/>
                </a:lnTo>
                <a:lnTo>
                  <a:pt x="234" y="228"/>
                </a:lnTo>
                <a:lnTo>
                  <a:pt x="235" y="228"/>
                </a:lnTo>
                <a:lnTo>
                  <a:pt x="235" y="227"/>
                </a:lnTo>
                <a:lnTo>
                  <a:pt x="237" y="228"/>
                </a:lnTo>
                <a:lnTo>
                  <a:pt x="237" y="230"/>
                </a:lnTo>
                <a:lnTo>
                  <a:pt x="235" y="231"/>
                </a:lnTo>
                <a:lnTo>
                  <a:pt x="235" y="235"/>
                </a:lnTo>
                <a:lnTo>
                  <a:pt x="239" y="235"/>
                </a:lnTo>
                <a:lnTo>
                  <a:pt x="240" y="236"/>
                </a:lnTo>
                <a:close/>
                <a:moveTo>
                  <a:pt x="40" y="394"/>
                </a:moveTo>
                <a:lnTo>
                  <a:pt x="40" y="394"/>
                </a:lnTo>
                <a:lnTo>
                  <a:pt x="40" y="395"/>
                </a:lnTo>
                <a:lnTo>
                  <a:pt x="40" y="394"/>
                </a:lnTo>
                <a:lnTo>
                  <a:pt x="38" y="394"/>
                </a:lnTo>
                <a:lnTo>
                  <a:pt x="32" y="388"/>
                </a:lnTo>
                <a:lnTo>
                  <a:pt x="22" y="380"/>
                </a:lnTo>
                <a:lnTo>
                  <a:pt x="16" y="370"/>
                </a:lnTo>
                <a:lnTo>
                  <a:pt x="15" y="369"/>
                </a:lnTo>
                <a:lnTo>
                  <a:pt x="11" y="362"/>
                </a:lnTo>
                <a:lnTo>
                  <a:pt x="11" y="359"/>
                </a:lnTo>
                <a:lnTo>
                  <a:pt x="10" y="359"/>
                </a:lnTo>
                <a:lnTo>
                  <a:pt x="8" y="359"/>
                </a:lnTo>
                <a:lnTo>
                  <a:pt x="8" y="358"/>
                </a:lnTo>
                <a:lnTo>
                  <a:pt x="8" y="356"/>
                </a:lnTo>
                <a:lnTo>
                  <a:pt x="8" y="354"/>
                </a:lnTo>
                <a:lnTo>
                  <a:pt x="7" y="347"/>
                </a:lnTo>
                <a:lnTo>
                  <a:pt x="7" y="339"/>
                </a:lnTo>
                <a:lnTo>
                  <a:pt x="7" y="331"/>
                </a:lnTo>
                <a:lnTo>
                  <a:pt x="7" y="329"/>
                </a:lnTo>
                <a:lnTo>
                  <a:pt x="7" y="321"/>
                </a:lnTo>
                <a:lnTo>
                  <a:pt x="8" y="306"/>
                </a:lnTo>
                <a:lnTo>
                  <a:pt x="11" y="293"/>
                </a:lnTo>
                <a:lnTo>
                  <a:pt x="11" y="290"/>
                </a:lnTo>
                <a:lnTo>
                  <a:pt x="11" y="288"/>
                </a:lnTo>
                <a:lnTo>
                  <a:pt x="13" y="287"/>
                </a:lnTo>
                <a:lnTo>
                  <a:pt x="16" y="277"/>
                </a:lnTo>
                <a:lnTo>
                  <a:pt x="18" y="271"/>
                </a:lnTo>
                <a:lnTo>
                  <a:pt x="13" y="280"/>
                </a:lnTo>
                <a:lnTo>
                  <a:pt x="7" y="299"/>
                </a:lnTo>
                <a:lnTo>
                  <a:pt x="5" y="315"/>
                </a:lnTo>
                <a:lnTo>
                  <a:pt x="4" y="336"/>
                </a:lnTo>
                <a:lnTo>
                  <a:pt x="4" y="343"/>
                </a:lnTo>
                <a:lnTo>
                  <a:pt x="5" y="350"/>
                </a:lnTo>
                <a:lnTo>
                  <a:pt x="7" y="356"/>
                </a:lnTo>
                <a:lnTo>
                  <a:pt x="13" y="369"/>
                </a:lnTo>
                <a:lnTo>
                  <a:pt x="16" y="375"/>
                </a:lnTo>
                <a:lnTo>
                  <a:pt x="27" y="386"/>
                </a:lnTo>
                <a:lnTo>
                  <a:pt x="38" y="394"/>
                </a:lnTo>
                <a:lnTo>
                  <a:pt x="40" y="394"/>
                </a:lnTo>
                <a:close/>
                <a:moveTo>
                  <a:pt x="70" y="283"/>
                </a:moveTo>
                <a:lnTo>
                  <a:pt x="70" y="283"/>
                </a:lnTo>
                <a:lnTo>
                  <a:pt x="68" y="285"/>
                </a:lnTo>
                <a:lnTo>
                  <a:pt x="67" y="283"/>
                </a:lnTo>
                <a:lnTo>
                  <a:pt x="63" y="283"/>
                </a:lnTo>
                <a:lnTo>
                  <a:pt x="60" y="283"/>
                </a:lnTo>
                <a:lnTo>
                  <a:pt x="59" y="285"/>
                </a:lnTo>
                <a:lnTo>
                  <a:pt x="59" y="290"/>
                </a:lnTo>
                <a:lnTo>
                  <a:pt x="59" y="307"/>
                </a:lnTo>
                <a:lnTo>
                  <a:pt x="59" y="309"/>
                </a:lnTo>
                <a:lnTo>
                  <a:pt x="59" y="317"/>
                </a:lnTo>
                <a:lnTo>
                  <a:pt x="59" y="318"/>
                </a:lnTo>
                <a:lnTo>
                  <a:pt x="59" y="323"/>
                </a:lnTo>
                <a:lnTo>
                  <a:pt x="60" y="323"/>
                </a:lnTo>
                <a:lnTo>
                  <a:pt x="60" y="321"/>
                </a:lnTo>
                <a:lnTo>
                  <a:pt x="62" y="321"/>
                </a:lnTo>
                <a:lnTo>
                  <a:pt x="63" y="323"/>
                </a:lnTo>
                <a:lnTo>
                  <a:pt x="63" y="324"/>
                </a:lnTo>
                <a:lnTo>
                  <a:pt x="63" y="326"/>
                </a:lnTo>
                <a:lnTo>
                  <a:pt x="67" y="326"/>
                </a:lnTo>
                <a:lnTo>
                  <a:pt x="100" y="324"/>
                </a:lnTo>
                <a:lnTo>
                  <a:pt x="108" y="324"/>
                </a:lnTo>
                <a:lnTo>
                  <a:pt x="109" y="323"/>
                </a:lnTo>
                <a:lnTo>
                  <a:pt x="111" y="323"/>
                </a:lnTo>
                <a:lnTo>
                  <a:pt x="112" y="323"/>
                </a:lnTo>
                <a:lnTo>
                  <a:pt x="114" y="323"/>
                </a:lnTo>
                <a:lnTo>
                  <a:pt x="116" y="323"/>
                </a:lnTo>
                <a:lnTo>
                  <a:pt x="119" y="323"/>
                </a:lnTo>
                <a:lnTo>
                  <a:pt x="119" y="324"/>
                </a:lnTo>
                <a:lnTo>
                  <a:pt x="119" y="326"/>
                </a:lnTo>
                <a:lnTo>
                  <a:pt x="117" y="328"/>
                </a:lnTo>
                <a:lnTo>
                  <a:pt x="114" y="328"/>
                </a:lnTo>
                <a:lnTo>
                  <a:pt x="112" y="328"/>
                </a:lnTo>
                <a:lnTo>
                  <a:pt x="111" y="328"/>
                </a:lnTo>
                <a:lnTo>
                  <a:pt x="111" y="331"/>
                </a:lnTo>
                <a:lnTo>
                  <a:pt x="111" y="340"/>
                </a:lnTo>
                <a:lnTo>
                  <a:pt x="111" y="348"/>
                </a:lnTo>
                <a:lnTo>
                  <a:pt x="114" y="359"/>
                </a:lnTo>
                <a:lnTo>
                  <a:pt x="116" y="370"/>
                </a:lnTo>
                <a:lnTo>
                  <a:pt x="116" y="373"/>
                </a:lnTo>
                <a:lnTo>
                  <a:pt x="122" y="375"/>
                </a:lnTo>
                <a:lnTo>
                  <a:pt x="134" y="375"/>
                </a:lnTo>
                <a:lnTo>
                  <a:pt x="147" y="373"/>
                </a:lnTo>
                <a:lnTo>
                  <a:pt x="155" y="373"/>
                </a:lnTo>
                <a:lnTo>
                  <a:pt x="160" y="370"/>
                </a:lnTo>
                <a:lnTo>
                  <a:pt x="161" y="370"/>
                </a:lnTo>
                <a:lnTo>
                  <a:pt x="163" y="372"/>
                </a:lnTo>
                <a:lnTo>
                  <a:pt x="164" y="372"/>
                </a:lnTo>
                <a:lnTo>
                  <a:pt x="164" y="370"/>
                </a:lnTo>
                <a:lnTo>
                  <a:pt x="163" y="361"/>
                </a:lnTo>
                <a:lnTo>
                  <a:pt x="163" y="348"/>
                </a:lnTo>
                <a:lnTo>
                  <a:pt x="161" y="337"/>
                </a:lnTo>
                <a:lnTo>
                  <a:pt x="161" y="334"/>
                </a:lnTo>
                <a:lnTo>
                  <a:pt x="161" y="324"/>
                </a:lnTo>
                <a:lnTo>
                  <a:pt x="160" y="324"/>
                </a:lnTo>
                <a:lnTo>
                  <a:pt x="158" y="324"/>
                </a:lnTo>
                <a:lnTo>
                  <a:pt x="157" y="324"/>
                </a:lnTo>
                <a:lnTo>
                  <a:pt x="157" y="321"/>
                </a:lnTo>
                <a:lnTo>
                  <a:pt x="158" y="320"/>
                </a:lnTo>
                <a:lnTo>
                  <a:pt x="163" y="320"/>
                </a:lnTo>
                <a:lnTo>
                  <a:pt x="164" y="320"/>
                </a:lnTo>
                <a:lnTo>
                  <a:pt x="166" y="320"/>
                </a:lnTo>
                <a:lnTo>
                  <a:pt x="169" y="321"/>
                </a:lnTo>
                <a:lnTo>
                  <a:pt x="187" y="321"/>
                </a:lnTo>
                <a:lnTo>
                  <a:pt x="199" y="321"/>
                </a:lnTo>
                <a:lnTo>
                  <a:pt x="201" y="321"/>
                </a:lnTo>
                <a:lnTo>
                  <a:pt x="202" y="321"/>
                </a:lnTo>
                <a:lnTo>
                  <a:pt x="202" y="317"/>
                </a:lnTo>
                <a:lnTo>
                  <a:pt x="201" y="315"/>
                </a:lnTo>
                <a:lnTo>
                  <a:pt x="201" y="313"/>
                </a:lnTo>
                <a:lnTo>
                  <a:pt x="202" y="306"/>
                </a:lnTo>
                <a:lnTo>
                  <a:pt x="202" y="296"/>
                </a:lnTo>
                <a:lnTo>
                  <a:pt x="201" y="288"/>
                </a:lnTo>
                <a:lnTo>
                  <a:pt x="201" y="279"/>
                </a:lnTo>
                <a:lnTo>
                  <a:pt x="201" y="276"/>
                </a:lnTo>
                <a:lnTo>
                  <a:pt x="199" y="274"/>
                </a:lnTo>
                <a:lnTo>
                  <a:pt x="198" y="274"/>
                </a:lnTo>
                <a:lnTo>
                  <a:pt x="190" y="274"/>
                </a:lnTo>
                <a:lnTo>
                  <a:pt x="183" y="274"/>
                </a:lnTo>
                <a:lnTo>
                  <a:pt x="158" y="276"/>
                </a:lnTo>
                <a:lnTo>
                  <a:pt x="157" y="276"/>
                </a:lnTo>
                <a:lnTo>
                  <a:pt x="158" y="277"/>
                </a:lnTo>
                <a:lnTo>
                  <a:pt x="157" y="280"/>
                </a:lnTo>
                <a:lnTo>
                  <a:pt x="153" y="280"/>
                </a:lnTo>
                <a:lnTo>
                  <a:pt x="152" y="282"/>
                </a:lnTo>
                <a:lnTo>
                  <a:pt x="150" y="282"/>
                </a:lnTo>
                <a:lnTo>
                  <a:pt x="149" y="280"/>
                </a:lnTo>
                <a:lnTo>
                  <a:pt x="149" y="279"/>
                </a:lnTo>
                <a:lnTo>
                  <a:pt x="149" y="277"/>
                </a:lnTo>
                <a:lnTo>
                  <a:pt x="149" y="271"/>
                </a:lnTo>
                <a:lnTo>
                  <a:pt x="149" y="265"/>
                </a:lnTo>
                <a:lnTo>
                  <a:pt x="147" y="246"/>
                </a:lnTo>
                <a:lnTo>
                  <a:pt x="146" y="233"/>
                </a:lnTo>
                <a:lnTo>
                  <a:pt x="144" y="225"/>
                </a:lnTo>
                <a:lnTo>
                  <a:pt x="144" y="222"/>
                </a:lnTo>
                <a:lnTo>
                  <a:pt x="142" y="220"/>
                </a:lnTo>
                <a:lnTo>
                  <a:pt x="136" y="220"/>
                </a:lnTo>
                <a:lnTo>
                  <a:pt x="131" y="222"/>
                </a:lnTo>
                <a:lnTo>
                  <a:pt x="122" y="222"/>
                </a:lnTo>
                <a:lnTo>
                  <a:pt x="106" y="222"/>
                </a:lnTo>
                <a:lnTo>
                  <a:pt x="105" y="222"/>
                </a:lnTo>
                <a:lnTo>
                  <a:pt x="105" y="225"/>
                </a:lnTo>
                <a:lnTo>
                  <a:pt x="105" y="227"/>
                </a:lnTo>
                <a:lnTo>
                  <a:pt x="105" y="233"/>
                </a:lnTo>
                <a:lnTo>
                  <a:pt x="103" y="254"/>
                </a:lnTo>
                <a:lnTo>
                  <a:pt x="105" y="268"/>
                </a:lnTo>
                <a:lnTo>
                  <a:pt x="106" y="277"/>
                </a:lnTo>
                <a:lnTo>
                  <a:pt x="106" y="279"/>
                </a:lnTo>
                <a:lnTo>
                  <a:pt x="106" y="280"/>
                </a:lnTo>
                <a:lnTo>
                  <a:pt x="106" y="282"/>
                </a:lnTo>
                <a:lnTo>
                  <a:pt x="105" y="282"/>
                </a:lnTo>
                <a:lnTo>
                  <a:pt x="103" y="282"/>
                </a:lnTo>
                <a:lnTo>
                  <a:pt x="101" y="280"/>
                </a:lnTo>
                <a:lnTo>
                  <a:pt x="97" y="280"/>
                </a:lnTo>
                <a:lnTo>
                  <a:pt x="87" y="280"/>
                </a:lnTo>
                <a:lnTo>
                  <a:pt x="76" y="282"/>
                </a:lnTo>
                <a:lnTo>
                  <a:pt x="70" y="283"/>
                </a:lnTo>
                <a:close/>
                <a:moveTo>
                  <a:pt x="179" y="408"/>
                </a:moveTo>
                <a:lnTo>
                  <a:pt x="179" y="408"/>
                </a:lnTo>
                <a:lnTo>
                  <a:pt x="182" y="407"/>
                </a:lnTo>
                <a:lnTo>
                  <a:pt x="193" y="399"/>
                </a:lnTo>
                <a:lnTo>
                  <a:pt x="204" y="391"/>
                </a:lnTo>
                <a:lnTo>
                  <a:pt x="209" y="384"/>
                </a:lnTo>
                <a:lnTo>
                  <a:pt x="220" y="370"/>
                </a:lnTo>
                <a:lnTo>
                  <a:pt x="226" y="362"/>
                </a:lnTo>
                <a:lnTo>
                  <a:pt x="231" y="353"/>
                </a:lnTo>
                <a:lnTo>
                  <a:pt x="237" y="336"/>
                </a:lnTo>
                <a:lnTo>
                  <a:pt x="240" y="318"/>
                </a:lnTo>
                <a:lnTo>
                  <a:pt x="240" y="317"/>
                </a:lnTo>
                <a:lnTo>
                  <a:pt x="237" y="326"/>
                </a:lnTo>
                <a:lnTo>
                  <a:pt x="232" y="342"/>
                </a:lnTo>
                <a:lnTo>
                  <a:pt x="226" y="354"/>
                </a:lnTo>
                <a:lnTo>
                  <a:pt x="226" y="356"/>
                </a:lnTo>
                <a:lnTo>
                  <a:pt x="221" y="364"/>
                </a:lnTo>
                <a:lnTo>
                  <a:pt x="217" y="372"/>
                </a:lnTo>
                <a:lnTo>
                  <a:pt x="213" y="375"/>
                </a:lnTo>
                <a:lnTo>
                  <a:pt x="207" y="384"/>
                </a:lnTo>
                <a:lnTo>
                  <a:pt x="199" y="392"/>
                </a:lnTo>
                <a:lnTo>
                  <a:pt x="198" y="394"/>
                </a:lnTo>
                <a:lnTo>
                  <a:pt x="196" y="395"/>
                </a:lnTo>
                <a:lnTo>
                  <a:pt x="191" y="399"/>
                </a:lnTo>
                <a:lnTo>
                  <a:pt x="188" y="402"/>
                </a:lnTo>
                <a:lnTo>
                  <a:pt x="183" y="405"/>
                </a:lnTo>
                <a:lnTo>
                  <a:pt x="179" y="408"/>
                </a:lnTo>
                <a:close/>
                <a:moveTo>
                  <a:pt x="65" y="26"/>
                </a:moveTo>
                <a:lnTo>
                  <a:pt x="65" y="26"/>
                </a:lnTo>
                <a:lnTo>
                  <a:pt x="65" y="28"/>
                </a:lnTo>
                <a:lnTo>
                  <a:pt x="70" y="36"/>
                </a:lnTo>
                <a:lnTo>
                  <a:pt x="73" y="42"/>
                </a:lnTo>
                <a:lnTo>
                  <a:pt x="78" y="50"/>
                </a:lnTo>
                <a:lnTo>
                  <a:pt x="81" y="59"/>
                </a:lnTo>
                <a:lnTo>
                  <a:pt x="82" y="69"/>
                </a:lnTo>
                <a:lnTo>
                  <a:pt x="84" y="77"/>
                </a:lnTo>
                <a:lnTo>
                  <a:pt x="87" y="94"/>
                </a:lnTo>
                <a:lnTo>
                  <a:pt x="87" y="102"/>
                </a:lnTo>
                <a:lnTo>
                  <a:pt x="87" y="108"/>
                </a:lnTo>
                <a:lnTo>
                  <a:pt x="89" y="108"/>
                </a:lnTo>
                <a:lnTo>
                  <a:pt x="87" y="86"/>
                </a:lnTo>
                <a:lnTo>
                  <a:pt x="86" y="71"/>
                </a:lnTo>
                <a:lnTo>
                  <a:pt x="79" y="55"/>
                </a:lnTo>
                <a:lnTo>
                  <a:pt x="76" y="44"/>
                </a:lnTo>
                <a:lnTo>
                  <a:pt x="68" y="30"/>
                </a:lnTo>
                <a:lnTo>
                  <a:pt x="65" y="26"/>
                </a:lnTo>
                <a:close/>
                <a:moveTo>
                  <a:pt x="63" y="282"/>
                </a:moveTo>
                <a:lnTo>
                  <a:pt x="63" y="282"/>
                </a:lnTo>
                <a:lnTo>
                  <a:pt x="65" y="280"/>
                </a:lnTo>
                <a:lnTo>
                  <a:pt x="67" y="279"/>
                </a:lnTo>
                <a:lnTo>
                  <a:pt x="71" y="279"/>
                </a:lnTo>
                <a:lnTo>
                  <a:pt x="79" y="279"/>
                </a:lnTo>
                <a:lnTo>
                  <a:pt x="86" y="277"/>
                </a:lnTo>
                <a:lnTo>
                  <a:pt x="97" y="277"/>
                </a:lnTo>
                <a:lnTo>
                  <a:pt x="100" y="277"/>
                </a:lnTo>
                <a:lnTo>
                  <a:pt x="98" y="276"/>
                </a:lnTo>
                <a:lnTo>
                  <a:pt x="97" y="276"/>
                </a:lnTo>
                <a:lnTo>
                  <a:pt x="93" y="274"/>
                </a:lnTo>
                <a:lnTo>
                  <a:pt x="90" y="276"/>
                </a:lnTo>
                <a:lnTo>
                  <a:pt x="89" y="276"/>
                </a:lnTo>
                <a:lnTo>
                  <a:pt x="82" y="276"/>
                </a:lnTo>
                <a:lnTo>
                  <a:pt x="75" y="277"/>
                </a:lnTo>
                <a:lnTo>
                  <a:pt x="59" y="277"/>
                </a:lnTo>
                <a:lnTo>
                  <a:pt x="56" y="279"/>
                </a:lnTo>
                <a:lnTo>
                  <a:pt x="57" y="280"/>
                </a:lnTo>
                <a:lnTo>
                  <a:pt x="59" y="279"/>
                </a:lnTo>
                <a:lnTo>
                  <a:pt x="60" y="282"/>
                </a:lnTo>
                <a:lnTo>
                  <a:pt x="63" y="282"/>
                </a:lnTo>
                <a:close/>
                <a:moveTo>
                  <a:pt x="209" y="315"/>
                </a:moveTo>
                <a:lnTo>
                  <a:pt x="209" y="315"/>
                </a:lnTo>
                <a:lnTo>
                  <a:pt x="207" y="313"/>
                </a:lnTo>
                <a:lnTo>
                  <a:pt x="207" y="312"/>
                </a:lnTo>
                <a:lnTo>
                  <a:pt x="207" y="295"/>
                </a:lnTo>
                <a:lnTo>
                  <a:pt x="205" y="276"/>
                </a:lnTo>
                <a:lnTo>
                  <a:pt x="204" y="271"/>
                </a:lnTo>
                <a:lnTo>
                  <a:pt x="204" y="272"/>
                </a:lnTo>
                <a:lnTo>
                  <a:pt x="204" y="274"/>
                </a:lnTo>
                <a:lnTo>
                  <a:pt x="204" y="279"/>
                </a:lnTo>
                <a:lnTo>
                  <a:pt x="204" y="282"/>
                </a:lnTo>
                <a:lnTo>
                  <a:pt x="204" y="298"/>
                </a:lnTo>
                <a:lnTo>
                  <a:pt x="205" y="306"/>
                </a:lnTo>
                <a:lnTo>
                  <a:pt x="205" y="313"/>
                </a:lnTo>
                <a:lnTo>
                  <a:pt x="205" y="317"/>
                </a:lnTo>
                <a:lnTo>
                  <a:pt x="205" y="323"/>
                </a:lnTo>
                <a:lnTo>
                  <a:pt x="207" y="323"/>
                </a:lnTo>
                <a:lnTo>
                  <a:pt x="209" y="320"/>
                </a:lnTo>
                <a:lnTo>
                  <a:pt x="209" y="318"/>
                </a:lnTo>
                <a:lnTo>
                  <a:pt x="209" y="317"/>
                </a:lnTo>
                <a:lnTo>
                  <a:pt x="209" y="315"/>
                </a:lnTo>
                <a:close/>
                <a:moveTo>
                  <a:pt x="78" y="269"/>
                </a:moveTo>
                <a:lnTo>
                  <a:pt x="78" y="269"/>
                </a:lnTo>
                <a:lnTo>
                  <a:pt x="86" y="269"/>
                </a:lnTo>
                <a:lnTo>
                  <a:pt x="87" y="269"/>
                </a:lnTo>
                <a:lnTo>
                  <a:pt x="89" y="271"/>
                </a:lnTo>
                <a:lnTo>
                  <a:pt x="90" y="271"/>
                </a:lnTo>
                <a:lnTo>
                  <a:pt x="92" y="271"/>
                </a:lnTo>
                <a:lnTo>
                  <a:pt x="92" y="272"/>
                </a:lnTo>
                <a:lnTo>
                  <a:pt x="95" y="271"/>
                </a:lnTo>
                <a:lnTo>
                  <a:pt x="95" y="266"/>
                </a:lnTo>
                <a:lnTo>
                  <a:pt x="93" y="266"/>
                </a:lnTo>
                <a:lnTo>
                  <a:pt x="93" y="263"/>
                </a:lnTo>
                <a:lnTo>
                  <a:pt x="92" y="263"/>
                </a:lnTo>
                <a:lnTo>
                  <a:pt x="92" y="265"/>
                </a:lnTo>
                <a:lnTo>
                  <a:pt x="92" y="266"/>
                </a:lnTo>
                <a:lnTo>
                  <a:pt x="90" y="268"/>
                </a:lnTo>
                <a:lnTo>
                  <a:pt x="90" y="266"/>
                </a:lnTo>
                <a:lnTo>
                  <a:pt x="89" y="263"/>
                </a:lnTo>
                <a:lnTo>
                  <a:pt x="89" y="261"/>
                </a:lnTo>
                <a:lnTo>
                  <a:pt x="89" y="263"/>
                </a:lnTo>
                <a:lnTo>
                  <a:pt x="89" y="265"/>
                </a:lnTo>
                <a:lnTo>
                  <a:pt x="87" y="266"/>
                </a:lnTo>
                <a:lnTo>
                  <a:pt x="86" y="266"/>
                </a:lnTo>
                <a:lnTo>
                  <a:pt x="86" y="265"/>
                </a:lnTo>
                <a:lnTo>
                  <a:pt x="86" y="266"/>
                </a:lnTo>
                <a:lnTo>
                  <a:pt x="82" y="266"/>
                </a:lnTo>
                <a:lnTo>
                  <a:pt x="81" y="266"/>
                </a:lnTo>
                <a:lnTo>
                  <a:pt x="81" y="265"/>
                </a:lnTo>
                <a:lnTo>
                  <a:pt x="79" y="265"/>
                </a:lnTo>
                <a:lnTo>
                  <a:pt x="78" y="266"/>
                </a:lnTo>
                <a:lnTo>
                  <a:pt x="78" y="269"/>
                </a:lnTo>
                <a:close/>
                <a:moveTo>
                  <a:pt x="84" y="149"/>
                </a:moveTo>
                <a:lnTo>
                  <a:pt x="84" y="149"/>
                </a:lnTo>
                <a:lnTo>
                  <a:pt x="73" y="173"/>
                </a:lnTo>
                <a:lnTo>
                  <a:pt x="62" y="197"/>
                </a:lnTo>
                <a:lnTo>
                  <a:pt x="68" y="186"/>
                </a:lnTo>
                <a:lnTo>
                  <a:pt x="78" y="168"/>
                </a:lnTo>
                <a:lnTo>
                  <a:pt x="82" y="159"/>
                </a:lnTo>
                <a:lnTo>
                  <a:pt x="84" y="149"/>
                </a:lnTo>
                <a:close/>
                <a:moveTo>
                  <a:pt x="153" y="271"/>
                </a:moveTo>
                <a:lnTo>
                  <a:pt x="153" y="271"/>
                </a:lnTo>
                <a:lnTo>
                  <a:pt x="152" y="265"/>
                </a:lnTo>
                <a:lnTo>
                  <a:pt x="150" y="244"/>
                </a:lnTo>
                <a:lnTo>
                  <a:pt x="149" y="225"/>
                </a:lnTo>
                <a:lnTo>
                  <a:pt x="149" y="222"/>
                </a:lnTo>
                <a:lnTo>
                  <a:pt x="147" y="220"/>
                </a:lnTo>
                <a:lnTo>
                  <a:pt x="147" y="222"/>
                </a:lnTo>
                <a:lnTo>
                  <a:pt x="147" y="227"/>
                </a:lnTo>
                <a:lnTo>
                  <a:pt x="149" y="241"/>
                </a:lnTo>
                <a:lnTo>
                  <a:pt x="149" y="249"/>
                </a:lnTo>
                <a:lnTo>
                  <a:pt x="150" y="265"/>
                </a:lnTo>
                <a:lnTo>
                  <a:pt x="152" y="272"/>
                </a:lnTo>
                <a:lnTo>
                  <a:pt x="153" y="271"/>
                </a:lnTo>
                <a:close/>
                <a:moveTo>
                  <a:pt x="155" y="265"/>
                </a:moveTo>
                <a:lnTo>
                  <a:pt x="155" y="265"/>
                </a:lnTo>
                <a:lnTo>
                  <a:pt x="155" y="261"/>
                </a:lnTo>
                <a:lnTo>
                  <a:pt x="153" y="249"/>
                </a:lnTo>
                <a:lnTo>
                  <a:pt x="153" y="224"/>
                </a:lnTo>
                <a:lnTo>
                  <a:pt x="153" y="222"/>
                </a:lnTo>
                <a:lnTo>
                  <a:pt x="152" y="217"/>
                </a:lnTo>
                <a:lnTo>
                  <a:pt x="152" y="216"/>
                </a:lnTo>
                <a:lnTo>
                  <a:pt x="146" y="216"/>
                </a:lnTo>
                <a:lnTo>
                  <a:pt x="147" y="216"/>
                </a:lnTo>
                <a:lnTo>
                  <a:pt x="149" y="216"/>
                </a:lnTo>
                <a:lnTo>
                  <a:pt x="150" y="217"/>
                </a:lnTo>
                <a:lnTo>
                  <a:pt x="150" y="219"/>
                </a:lnTo>
                <a:lnTo>
                  <a:pt x="152" y="222"/>
                </a:lnTo>
                <a:lnTo>
                  <a:pt x="152" y="236"/>
                </a:lnTo>
                <a:lnTo>
                  <a:pt x="153" y="255"/>
                </a:lnTo>
                <a:lnTo>
                  <a:pt x="155" y="265"/>
                </a:lnTo>
                <a:close/>
                <a:moveTo>
                  <a:pt x="68" y="190"/>
                </a:moveTo>
                <a:lnTo>
                  <a:pt x="68" y="190"/>
                </a:lnTo>
                <a:lnTo>
                  <a:pt x="65" y="197"/>
                </a:lnTo>
                <a:lnTo>
                  <a:pt x="48" y="224"/>
                </a:lnTo>
                <a:lnTo>
                  <a:pt x="43" y="230"/>
                </a:lnTo>
                <a:lnTo>
                  <a:pt x="38" y="236"/>
                </a:lnTo>
                <a:lnTo>
                  <a:pt x="37" y="238"/>
                </a:lnTo>
                <a:lnTo>
                  <a:pt x="38" y="236"/>
                </a:lnTo>
                <a:lnTo>
                  <a:pt x="45" y="228"/>
                </a:lnTo>
                <a:lnTo>
                  <a:pt x="56" y="212"/>
                </a:lnTo>
                <a:lnTo>
                  <a:pt x="68" y="194"/>
                </a:lnTo>
                <a:lnTo>
                  <a:pt x="68" y="190"/>
                </a:lnTo>
                <a:close/>
                <a:moveTo>
                  <a:pt x="232" y="192"/>
                </a:moveTo>
                <a:lnTo>
                  <a:pt x="232" y="192"/>
                </a:lnTo>
                <a:lnTo>
                  <a:pt x="226" y="175"/>
                </a:lnTo>
                <a:lnTo>
                  <a:pt x="220" y="159"/>
                </a:lnTo>
                <a:lnTo>
                  <a:pt x="220" y="160"/>
                </a:lnTo>
                <a:lnTo>
                  <a:pt x="220" y="162"/>
                </a:lnTo>
                <a:lnTo>
                  <a:pt x="220" y="164"/>
                </a:lnTo>
                <a:lnTo>
                  <a:pt x="220" y="165"/>
                </a:lnTo>
                <a:lnTo>
                  <a:pt x="232" y="192"/>
                </a:lnTo>
                <a:close/>
                <a:moveTo>
                  <a:pt x="142" y="86"/>
                </a:moveTo>
                <a:lnTo>
                  <a:pt x="142" y="86"/>
                </a:lnTo>
                <a:lnTo>
                  <a:pt x="139" y="80"/>
                </a:lnTo>
                <a:lnTo>
                  <a:pt x="131" y="83"/>
                </a:lnTo>
                <a:lnTo>
                  <a:pt x="134" y="88"/>
                </a:lnTo>
                <a:lnTo>
                  <a:pt x="142" y="86"/>
                </a:lnTo>
                <a:close/>
                <a:moveTo>
                  <a:pt x="213" y="343"/>
                </a:moveTo>
                <a:lnTo>
                  <a:pt x="213" y="343"/>
                </a:lnTo>
                <a:lnTo>
                  <a:pt x="217" y="343"/>
                </a:lnTo>
                <a:lnTo>
                  <a:pt x="218" y="345"/>
                </a:lnTo>
                <a:lnTo>
                  <a:pt x="220" y="343"/>
                </a:lnTo>
                <a:lnTo>
                  <a:pt x="221" y="339"/>
                </a:lnTo>
                <a:lnTo>
                  <a:pt x="223" y="336"/>
                </a:lnTo>
                <a:lnTo>
                  <a:pt x="221" y="334"/>
                </a:lnTo>
                <a:lnTo>
                  <a:pt x="220" y="332"/>
                </a:lnTo>
                <a:lnTo>
                  <a:pt x="218" y="334"/>
                </a:lnTo>
                <a:lnTo>
                  <a:pt x="218" y="336"/>
                </a:lnTo>
                <a:lnTo>
                  <a:pt x="217" y="337"/>
                </a:lnTo>
                <a:lnTo>
                  <a:pt x="213" y="342"/>
                </a:lnTo>
                <a:lnTo>
                  <a:pt x="213" y="343"/>
                </a:lnTo>
                <a:close/>
                <a:moveTo>
                  <a:pt x="160" y="121"/>
                </a:moveTo>
                <a:lnTo>
                  <a:pt x="160" y="121"/>
                </a:lnTo>
                <a:lnTo>
                  <a:pt x="160" y="123"/>
                </a:lnTo>
                <a:lnTo>
                  <a:pt x="161" y="121"/>
                </a:lnTo>
                <a:lnTo>
                  <a:pt x="163" y="123"/>
                </a:lnTo>
                <a:lnTo>
                  <a:pt x="164" y="124"/>
                </a:lnTo>
                <a:lnTo>
                  <a:pt x="164" y="126"/>
                </a:lnTo>
                <a:lnTo>
                  <a:pt x="164" y="124"/>
                </a:lnTo>
                <a:lnTo>
                  <a:pt x="171" y="119"/>
                </a:lnTo>
                <a:lnTo>
                  <a:pt x="169" y="115"/>
                </a:lnTo>
                <a:lnTo>
                  <a:pt x="164" y="116"/>
                </a:lnTo>
                <a:lnTo>
                  <a:pt x="163" y="118"/>
                </a:lnTo>
                <a:lnTo>
                  <a:pt x="160" y="121"/>
                </a:lnTo>
                <a:close/>
                <a:moveTo>
                  <a:pt x="234" y="299"/>
                </a:moveTo>
                <a:lnTo>
                  <a:pt x="234" y="299"/>
                </a:lnTo>
                <a:lnTo>
                  <a:pt x="237" y="299"/>
                </a:lnTo>
                <a:lnTo>
                  <a:pt x="239" y="280"/>
                </a:lnTo>
                <a:lnTo>
                  <a:pt x="235" y="283"/>
                </a:lnTo>
                <a:lnTo>
                  <a:pt x="235" y="288"/>
                </a:lnTo>
                <a:lnTo>
                  <a:pt x="237" y="288"/>
                </a:lnTo>
                <a:lnTo>
                  <a:pt x="239" y="288"/>
                </a:lnTo>
                <a:lnTo>
                  <a:pt x="237" y="290"/>
                </a:lnTo>
                <a:lnTo>
                  <a:pt x="237" y="291"/>
                </a:lnTo>
                <a:lnTo>
                  <a:pt x="235" y="293"/>
                </a:lnTo>
                <a:lnTo>
                  <a:pt x="234" y="295"/>
                </a:lnTo>
                <a:lnTo>
                  <a:pt x="234" y="299"/>
                </a:lnTo>
                <a:close/>
                <a:moveTo>
                  <a:pt x="198" y="260"/>
                </a:moveTo>
                <a:lnTo>
                  <a:pt x="198" y="260"/>
                </a:lnTo>
                <a:lnTo>
                  <a:pt x="183" y="261"/>
                </a:lnTo>
                <a:lnTo>
                  <a:pt x="182" y="261"/>
                </a:lnTo>
                <a:lnTo>
                  <a:pt x="180" y="263"/>
                </a:lnTo>
                <a:lnTo>
                  <a:pt x="182" y="263"/>
                </a:lnTo>
                <a:lnTo>
                  <a:pt x="193" y="263"/>
                </a:lnTo>
                <a:lnTo>
                  <a:pt x="196" y="263"/>
                </a:lnTo>
                <a:lnTo>
                  <a:pt x="198" y="263"/>
                </a:lnTo>
                <a:lnTo>
                  <a:pt x="199" y="263"/>
                </a:lnTo>
                <a:lnTo>
                  <a:pt x="198" y="261"/>
                </a:lnTo>
                <a:lnTo>
                  <a:pt x="198" y="260"/>
                </a:lnTo>
                <a:close/>
                <a:moveTo>
                  <a:pt x="60" y="238"/>
                </a:moveTo>
                <a:lnTo>
                  <a:pt x="60" y="238"/>
                </a:lnTo>
                <a:lnTo>
                  <a:pt x="54" y="228"/>
                </a:lnTo>
                <a:lnTo>
                  <a:pt x="51" y="233"/>
                </a:lnTo>
                <a:lnTo>
                  <a:pt x="54" y="235"/>
                </a:lnTo>
                <a:lnTo>
                  <a:pt x="54" y="236"/>
                </a:lnTo>
                <a:lnTo>
                  <a:pt x="57" y="241"/>
                </a:lnTo>
                <a:lnTo>
                  <a:pt x="60" y="238"/>
                </a:lnTo>
                <a:close/>
                <a:moveTo>
                  <a:pt x="155" y="86"/>
                </a:moveTo>
                <a:lnTo>
                  <a:pt x="155" y="86"/>
                </a:lnTo>
                <a:lnTo>
                  <a:pt x="155" y="88"/>
                </a:lnTo>
                <a:lnTo>
                  <a:pt x="158" y="93"/>
                </a:lnTo>
                <a:lnTo>
                  <a:pt x="160" y="93"/>
                </a:lnTo>
                <a:lnTo>
                  <a:pt x="164" y="93"/>
                </a:lnTo>
                <a:lnTo>
                  <a:pt x="160" y="85"/>
                </a:lnTo>
                <a:lnTo>
                  <a:pt x="155" y="86"/>
                </a:lnTo>
                <a:close/>
                <a:moveTo>
                  <a:pt x="213" y="279"/>
                </a:moveTo>
                <a:lnTo>
                  <a:pt x="213" y="279"/>
                </a:lnTo>
                <a:lnTo>
                  <a:pt x="215" y="279"/>
                </a:lnTo>
                <a:lnTo>
                  <a:pt x="215" y="276"/>
                </a:lnTo>
                <a:lnTo>
                  <a:pt x="215" y="274"/>
                </a:lnTo>
                <a:lnTo>
                  <a:pt x="213" y="272"/>
                </a:lnTo>
                <a:lnTo>
                  <a:pt x="215" y="271"/>
                </a:lnTo>
                <a:lnTo>
                  <a:pt x="215" y="269"/>
                </a:lnTo>
                <a:lnTo>
                  <a:pt x="215" y="268"/>
                </a:lnTo>
                <a:lnTo>
                  <a:pt x="215" y="263"/>
                </a:lnTo>
                <a:lnTo>
                  <a:pt x="212" y="263"/>
                </a:lnTo>
                <a:lnTo>
                  <a:pt x="212" y="265"/>
                </a:lnTo>
                <a:lnTo>
                  <a:pt x="212" y="269"/>
                </a:lnTo>
                <a:lnTo>
                  <a:pt x="213" y="279"/>
                </a:lnTo>
                <a:close/>
                <a:moveTo>
                  <a:pt x="146" y="77"/>
                </a:moveTo>
                <a:lnTo>
                  <a:pt x="146" y="77"/>
                </a:lnTo>
                <a:lnTo>
                  <a:pt x="150" y="83"/>
                </a:lnTo>
                <a:lnTo>
                  <a:pt x="152" y="85"/>
                </a:lnTo>
                <a:lnTo>
                  <a:pt x="153" y="83"/>
                </a:lnTo>
                <a:lnTo>
                  <a:pt x="157" y="83"/>
                </a:lnTo>
                <a:lnTo>
                  <a:pt x="149" y="75"/>
                </a:lnTo>
                <a:lnTo>
                  <a:pt x="146" y="77"/>
                </a:lnTo>
                <a:close/>
                <a:moveTo>
                  <a:pt x="105" y="179"/>
                </a:moveTo>
                <a:lnTo>
                  <a:pt x="105" y="179"/>
                </a:lnTo>
                <a:lnTo>
                  <a:pt x="106" y="183"/>
                </a:lnTo>
                <a:lnTo>
                  <a:pt x="105" y="184"/>
                </a:lnTo>
                <a:lnTo>
                  <a:pt x="105" y="187"/>
                </a:lnTo>
                <a:lnTo>
                  <a:pt x="103" y="187"/>
                </a:lnTo>
                <a:lnTo>
                  <a:pt x="103" y="189"/>
                </a:lnTo>
                <a:lnTo>
                  <a:pt x="105" y="192"/>
                </a:lnTo>
                <a:lnTo>
                  <a:pt x="106" y="189"/>
                </a:lnTo>
                <a:lnTo>
                  <a:pt x="106" y="187"/>
                </a:lnTo>
                <a:lnTo>
                  <a:pt x="105" y="186"/>
                </a:lnTo>
                <a:lnTo>
                  <a:pt x="106" y="184"/>
                </a:lnTo>
                <a:lnTo>
                  <a:pt x="108" y="183"/>
                </a:lnTo>
                <a:lnTo>
                  <a:pt x="109" y="183"/>
                </a:lnTo>
                <a:lnTo>
                  <a:pt x="109" y="178"/>
                </a:lnTo>
                <a:lnTo>
                  <a:pt x="108" y="176"/>
                </a:lnTo>
                <a:lnTo>
                  <a:pt x="105" y="176"/>
                </a:lnTo>
                <a:lnTo>
                  <a:pt x="105" y="179"/>
                </a:lnTo>
                <a:close/>
                <a:moveTo>
                  <a:pt x="136" y="414"/>
                </a:moveTo>
                <a:lnTo>
                  <a:pt x="136" y="414"/>
                </a:lnTo>
                <a:lnTo>
                  <a:pt x="149" y="414"/>
                </a:lnTo>
                <a:lnTo>
                  <a:pt x="161" y="411"/>
                </a:lnTo>
                <a:lnTo>
                  <a:pt x="160" y="410"/>
                </a:lnTo>
                <a:lnTo>
                  <a:pt x="153" y="411"/>
                </a:lnTo>
                <a:lnTo>
                  <a:pt x="152" y="413"/>
                </a:lnTo>
                <a:lnTo>
                  <a:pt x="150" y="413"/>
                </a:lnTo>
                <a:lnTo>
                  <a:pt x="136" y="414"/>
                </a:lnTo>
                <a:close/>
                <a:moveTo>
                  <a:pt x="130" y="78"/>
                </a:moveTo>
                <a:lnTo>
                  <a:pt x="130" y="78"/>
                </a:lnTo>
                <a:lnTo>
                  <a:pt x="138" y="75"/>
                </a:lnTo>
                <a:lnTo>
                  <a:pt x="138" y="74"/>
                </a:lnTo>
                <a:lnTo>
                  <a:pt x="138" y="72"/>
                </a:lnTo>
                <a:lnTo>
                  <a:pt x="134" y="71"/>
                </a:lnTo>
                <a:lnTo>
                  <a:pt x="130" y="74"/>
                </a:lnTo>
                <a:lnTo>
                  <a:pt x="130" y="78"/>
                </a:lnTo>
                <a:close/>
                <a:moveTo>
                  <a:pt x="87" y="173"/>
                </a:moveTo>
                <a:lnTo>
                  <a:pt x="87" y="173"/>
                </a:lnTo>
                <a:lnTo>
                  <a:pt x="93" y="178"/>
                </a:lnTo>
                <a:lnTo>
                  <a:pt x="95" y="175"/>
                </a:lnTo>
                <a:lnTo>
                  <a:pt x="97" y="173"/>
                </a:lnTo>
                <a:lnTo>
                  <a:pt x="95" y="171"/>
                </a:lnTo>
                <a:lnTo>
                  <a:pt x="93" y="171"/>
                </a:lnTo>
                <a:lnTo>
                  <a:pt x="92" y="171"/>
                </a:lnTo>
                <a:lnTo>
                  <a:pt x="92" y="168"/>
                </a:lnTo>
                <a:lnTo>
                  <a:pt x="93" y="168"/>
                </a:lnTo>
                <a:lnTo>
                  <a:pt x="92" y="167"/>
                </a:lnTo>
                <a:lnTo>
                  <a:pt x="92" y="168"/>
                </a:lnTo>
                <a:lnTo>
                  <a:pt x="90" y="170"/>
                </a:lnTo>
                <a:lnTo>
                  <a:pt x="89" y="171"/>
                </a:lnTo>
                <a:lnTo>
                  <a:pt x="87" y="173"/>
                </a:lnTo>
                <a:close/>
                <a:moveTo>
                  <a:pt x="172" y="216"/>
                </a:moveTo>
                <a:lnTo>
                  <a:pt x="172" y="216"/>
                </a:lnTo>
                <a:lnTo>
                  <a:pt x="172" y="220"/>
                </a:lnTo>
                <a:lnTo>
                  <a:pt x="172" y="222"/>
                </a:lnTo>
                <a:lnTo>
                  <a:pt x="174" y="227"/>
                </a:lnTo>
                <a:lnTo>
                  <a:pt x="175" y="227"/>
                </a:lnTo>
                <a:lnTo>
                  <a:pt x="175" y="228"/>
                </a:lnTo>
                <a:lnTo>
                  <a:pt x="175" y="230"/>
                </a:lnTo>
                <a:lnTo>
                  <a:pt x="175" y="231"/>
                </a:lnTo>
                <a:lnTo>
                  <a:pt x="175" y="235"/>
                </a:lnTo>
                <a:lnTo>
                  <a:pt x="177" y="230"/>
                </a:lnTo>
                <a:lnTo>
                  <a:pt x="177" y="225"/>
                </a:lnTo>
                <a:lnTo>
                  <a:pt x="175" y="222"/>
                </a:lnTo>
                <a:lnTo>
                  <a:pt x="175" y="220"/>
                </a:lnTo>
                <a:lnTo>
                  <a:pt x="172" y="216"/>
                </a:lnTo>
                <a:close/>
                <a:moveTo>
                  <a:pt x="172" y="173"/>
                </a:moveTo>
                <a:lnTo>
                  <a:pt x="172" y="173"/>
                </a:lnTo>
                <a:lnTo>
                  <a:pt x="172" y="171"/>
                </a:lnTo>
                <a:lnTo>
                  <a:pt x="172" y="170"/>
                </a:lnTo>
                <a:lnTo>
                  <a:pt x="174" y="170"/>
                </a:lnTo>
                <a:lnTo>
                  <a:pt x="174" y="168"/>
                </a:lnTo>
                <a:lnTo>
                  <a:pt x="175" y="164"/>
                </a:lnTo>
                <a:lnTo>
                  <a:pt x="175" y="159"/>
                </a:lnTo>
                <a:lnTo>
                  <a:pt x="174" y="160"/>
                </a:lnTo>
                <a:lnTo>
                  <a:pt x="171" y="170"/>
                </a:lnTo>
                <a:lnTo>
                  <a:pt x="169" y="173"/>
                </a:lnTo>
                <a:lnTo>
                  <a:pt x="172" y="173"/>
                </a:lnTo>
                <a:close/>
                <a:moveTo>
                  <a:pt x="51" y="399"/>
                </a:moveTo>
                <a:lnTo>
                  <a:pt x="51" y="399"/>
                </a:lnTo>
                <a:lnTo>
                  <a:pt x="51" y="397"/>
                </a:lnTo>
                <a:lnTo>
                  <a:pt x="41" y="392"/>
                </a:lnTo>
                <a:lnTo>
                  <a:pt x="34" y="384"/>
                </a:lnTo>
                <a:lnTo>
                  <a:pt x="32" y="384"/>
                </a:lnTo>
                <a:lnTo>
                  <a:pt x="30" y="383"/>
                </a:lnTo>
                <a:lnTo>
                  <a:pt x="30" y="381"/>
                </a:lnTo>
                <a:lnTo>
                  <a:pt x="29" y="380"/>
                </a:lnTo>
                <a:lnTo>
                  <a:pt x="24" y="377"/>
                </a:lnTo>
                <a:lnTo>
                  <a:pt x="24" y="378"/>
                </a:lnTo>
                <a:lnTo>
                  <a:pt x="30" y="384"/>
                </a:lnTo>
                <a:lnTo>
                  <a:pt x="37" y="391"/>
                </a:lnTo>
                <a:lnTo>
                  <a:pt x="43" y="394"/>
                </a:lnTo>
                <a:lnTo>
                  <a:pt x="48" y="397"/>
                </a:lnTo>
                <a:lnTo>
                  <a:pt x="51" y="399"/>
                </a:lnTo>
                <a:close/>
                <a:moveTo>
                  <a:pt x="40" y="239"/>
                </a:moveTo>
                <a:lnTo>
                  <a:pt x="40" y="239"/>
                </a:lnTo>
                <a:lnTo>
                  <a:pt x="34" y="249"/>
                </a:lnTo>
                <a:lnTo>
                  <a:pt x="27" y="258"/>
                </a:lnTo>
                <a:lnTo>
                  <a:pt x="27" y="260"/>
                </a:lnTo>
                <a:lnTo>
                  <a:pt x="32" y="255"/>
                </a:lnTo>
                <a:lnTo>
                  <a:pt x="32" y="254"/>
                </a:lnTo>
                <a:lnTo>
                  <a:pt x="34" y="252"/>
                </a:lnTo>
                <a:lnTo>
                  <a:pt x="40" y="239"/>
                </a:lnTo>
                <a:close/>
                <a:moveTo>
                  <a:pt x="228" y="189"/>
                </a:moveTo>
                <a:lnTo>
                  <a:pt x="228" y="189"/>
                </a:lnTo>
                <a:lnTo>
                  <a:pt x="226" y="186"/>
                </a:lnTo>
                <a:lnTo>
                  <a:pt x="224" y="186"/>
                </a:lnTo>
                <a:lnTo>
                  <a:pt x="224" y="184"/>
                </a:lnTo>
                <a:lnTo>
                  <a:pt x="221" y="181"/>
                </a:lnTo>
                <a:lnTo>
                  <a:pt x="220" y="184"/>
                </a:lnTo>
                <a:lnTo>
                  <a:pt x="223" y="190"/>
                </a:lnTo>
                <a:lnTo>
                  <a:pt x="228" y="189"/>
                </a:lnTo>
                <a:close/>
                <a:moveTo>
                  <a:pt x="112" y="88"/>
                </a:moveTo>
                <a:lnTo>
                  <a:pt x="112" y="88"/>
                </a:lnTo>
                <a:lnTo>
                  <a:pt x="108" y="89"/>
                </a:lnTo>
                <a:lnTo>
                  <a:pt x="109" y="91"/>
                </a:lnTo>
                <a:lnTo>
                  <a:pt x="109" y="93"/>
                </a:lnTo>
                <a:lnTo>
                  <a:pt x="109" y="96"/>
                </a:lnTo>
                <a:lnTo>
                  <a:pt x="114" y="96"/>
                </a:lnTo>
                <a:lnTo>
                  <a:pt x="112" y="88"/>
                </a:lnTo>
                <a:close/>
                <a:moveTo>
                  <a:pt x="163" y="332"/>
                </a:moveTo>
                <a:lnTo>
                  <a:pt x="163" y="332"/>
                </a:lnTo>
                <a:lnTo>
                  <a:pt x="166" y="364"/>
                </a:lnTo>
                <a:lnTo>
                  <a:pt x="166" y="356"/>
                </a:lnTo>
                <a:lnTo>
                  <a:pt x="166" y="351"/>
                </a:lnTo>
                <a:lnTo>
                  <a:pt x="166" y="342"/>
                </a:lnTo>
                <a:lnTo>
                  <a:pt x="164" y="334"/>
                </a:lnTo>
                <a:lnTo>
                  <a:pt x="164" y="332"/>
                </a:lnTo>
                <a:lnTo>
                  <a:pt x="163" y="332"/>
                </a:lnTo>
                <a:close/>
                <a:moveTo>
                  <a:pt x="60" y="220"/>
                </a:moveTo>
                <a:lnTo>
                  <a:pt x="60" y="220"/>
                </a:lnTo>
                <a:lnTo>
                  <a:pt x="57" y="227"/>
                </a:lnTo>
                <a:lnTo>
                  <a:pt x="62" y="231"/>
                </a:lnTo>
                <a:lnTo>
                  <a:pt x="62" y="230"/>
                </a:lnTo>
                <a:lnTo>
                  <a:pt x="62" y="228"/>
                </a:lnTo>
                <a:lnTo>
                  <a:pt x="62" y="227"/>
                </a:lnTo>
                <a:lnTo>
                  <a:pt x="62" y="225"/>
                </a:lnTo>
                <a:lnTo>
                  <a:pt x="60" y="220"/>
                </a:lnTo>
                <a:close/>
                <a:moveTo>
                  <a:pt x="70" y="260"/>
                </a:moveTo>
                <a:lnTo>
                  <a:pt x="70" y="260"/>
                </a:lnTo>
                <a:lnTo>
                  <a:pt x="76" y="255"/>
                </a:lnTo>
                <a:lnTo>
                  <a:pt x="76" y="254"/>
                </a:lnTo>
                <a:lnTo>
                  <a:pt x="78" y="252"/>
                </a:lnTo>
                <a:lnTo>
                  <a:pt x="78" y="250"/>
                </a:lnTo>
                <a:lnTo>
                  <a:pt x="75" y="250"/>
                </a:lnTo>
                <a:lnTo>
                  <a:pt x="70" y="257"/>
                </a:lnTo>
                <a:lnTo>
                  <a:pt x="70" y="258"/>
                </a:lnTo>
                <a:lnTo>
                  <a:pt x="70" y="260"/>
                </a:lnTo>
                <a:close/>
                <a:moveTo>
                  <a:pt x="187" y="183"/>
                </a:moveTo>
                <a:lnTo>
                  <a:pt x="187" y="183"/>
                </a:lnTo>
                <a:lnTo>
                  <a:pt x="185" y="186"/>
                </a:lnTo>
                <a:lnTo>
                  <a:pt x="185" y="187"/>
                </a:lnTo>
                <a:lnTo>
                  <a:pt x="188" y="195"/>
                </a:lnTo>
                <a:lnTo>
                  <a:pt x="188" y="197"/>
                </a:lnTo>
                <a:lnTo>
                  <a:pt x="190" y="192"/>
                </a:lnTo>
                <a:lnTo>
                  <a:pt x="187" y="183"/>
                </a:lnTo>
                <a:close/>
                <a:moveTo>
                  <a:pt x="147" y="123"/>
                </a:moveTo>
                <a:lnTo>
                  <a:pt x="147" y="123"/>
                </a:lnTo>
                <a:lnTo>
                  <a:pt x="142" y="126"/>
                </a:lnTo>
                <a:lnTo>
                  <a:pt x="142" y="129"/>
                </a:lnTo>
                <a:lnTo>
                  <a:pt x="142" y="134"/>
                </a:lnTo>
                <a:lnTo>
                  <a:pt x="146" y="130"/>
                </a:lnTo>
                <a:lnTo>
                  <a:pt x="146" y="129"/>
                </a:lnTo>
                <a:lnTo>
                  <a:pt x="147" y="123"/>
                </a:lnTo>
                <a:close/>
                <a:moveTo>
                  <a:pt x="128" y="219"/>
                </a:moveTo>
                <a:lnTo>
                  <a:pt x="128" y="219"/>
                </a:lnTo>
                <a:lnTo>
                  <a:pt x="105" y="219"/>
                </a:lnTo>
                <a:lnTo>
                  <a:pt x="105" y="220"/>
                </a:lnTo>
                <a:lnTo>
                  <a:pt x="117" y="220"/>
                </a:lnTo>
                <a:lnTo>
                  <a:pt x="128" y="219"/>
                </a:lnTo>
                <a:close/>
                <a:moveTo>
                  <a:pt x="101" y="164"/>
                </a:moveTo>
                <a:lnTo>
                  <a:pt x="101" y="164"/>
                </a:lnTo>
                <a:lnTo>
                  <a:pt x="97" y="154"/>
                </a:lnTo>
                <a:lnTo>
                  <a:pt x="95" y="160"/>
                </a:lnTo>
                <a:lnTo>
                  <a:pt x="100" y="165"/>
                </a:lnTo>
                <a:lnTo>
                  <a:pt x="101" y="164"/>
                </a:lnTo>
                <a:close/>
                <a:moveTo>
                  <a:pt x="114" y="59"/>
                </a:moveTo>
                <a:lnTo>
                  <a:pt x="114" y="59"/>
                </a:lnTo>
                <a:lnTo>
                  <a:pt x="114" y="56"/>
                </a:lnTo>
                <a:lnTo>
                  <a:pt x="112" y="53"/>
                </a:lnTo>
                <a:lnTo>
                  <a:pt x="111" y="53"/>
                </a:lnTo>
                <a:lnTo>
                  <a:pt x="108" y="59"/>
                </a:lnTo>
                <a:lnTo>
                  <a:pt x="114" y="59"/>
                </a:lnTo>
                <a:close/>
                <a:moveTo>
                  <a:pt x="111" y="411"/>
                </a:moveTo>
                <a:lnTo>
                  <a:pt x="111" y="411"/>
                </a:lnTo>
                <a:lnTo>
                  <a:pt x="119" y="413"/>
                </a:lnTo>
                <a:lnTo>
                  <a:pt x="127" y="413"/>
                </a:lnTo>
                <a:lnTo>
                  <a:pt x="127" y="411"/>
                </a:lnTo>
                <a:lnTo>
                  <a:pt x="122" y="411"/>
                </a:lnTo>
                <a:lnTo>
                  <a:pt x="120" y="413"/>
                </a:lnTo>
                <a:lnTo>
                  <a:pt x="119" y="411"/>
                </a:lnTo>
                <a:lnTo>
                  <a:pt x="112" y="410"/>
                </a:lnTo>
                <a:lnTo>
                  <a:pt x="111" y="411"/>
                </a:lnTo>
                <a:close/>
                <a:moveTo>
                  <a:pt x="98" y="146"/>
                </a:moveTo>
                <a:lnTo>
                  <a:pt x="98" y="146"/>
                </a:lnTo>
                <a:lnTo>
                  <a:pt x="100" y="142"/>
                </a:lnTo>
                <a:lnTo>
                  <a:pt x="100" y="138"/>
                </a:lnTo>
                <a:lnTo>
                  <a:pt x="100" y="137"/>
                </a:lnTo>
                <a:lnTo>
                  <a:pt x="98" y="134"/>
                </a:lnTo>
                <a:lnTo>
                  <a:pt x="98" y="132"/>
                </a:lnTo>
                <a:lnTo>
                  <a:pt x="97" y="143"/>
                </a:lnTo>
                <a:lnTo>
                  <a:pt x="98" y="146"/>
                </a:lnTo>
                <a:close/>
                <a:moveTo>
                  <a:pt x="221" y="241"/>
                </a:moveTo>
                <a:lnTo>
                  <a:pt x="221" y="241"/>
                </a:lnTo>
                <a:lnTo>
                  <a:pt x="221" y="242"/>
                </a:lnTo>
                <a:lnTo>
                  <a:pt x="220" y="244"/>
                </a:lnTo>
                <a:lnTo>
                  <a:pt x="218" y="242"/>
                </a:lnTo>
                <a:lnTo>
                  <a:pt x="215" y="246"/>
                </a:lnTo>
                <a:lnTo>
                  <a:pt x="218" y="247"/>
                </a:lnTo>
                <a:lnTo>
                  <a:pt x="220" y="247"/>
                </a:lnTo>
                <a:lnTo>
                  <a:pt x="221" y="246"/>
                </a:lnTo>
                <a:lnTo>
                  <a:pt x="223" y="244"/>
                </a:lnTo>
                <a:lnTo>
                  <a:pt x="223" y="242"/>
                </a:lnTo>
                <a:lnTo>
                  <a:pt x="224" y="241"/>
                </a:lnTo>
                <a:lnTo>
                  <a:pt x="224" y="238"/>
                </a:lnTo>
                <a:lnTo>
                  <a:pt x="221" y="241"/>
                </a:lnTo>
                <a:close/>
                <a:moveTo>
                  <a:pt x="183" y="105"/>
                </a:moveTo>
                <a:lnTo>
                  <a:pt x="183" y="105"/>
                </a:lnTo>
                <a:lnTo>
                  <a:pt x="172" y="93"/>
                </a:lnTo>
                <a:lnTo>
                  <a:pt x="171" y="94"/>
                </a:lnTo>
                <a:lnTo>
                  <a:pt x="174" y="96"/>
                </a:lnTo>
                <a:lnTo>
                  <a:pt x="175" y="99"/>
                </a:lnTo>
                <a:lnTo>
                  <a:pt x="177" y="100"/>
                </a:lnTo>
                <a:lnTo>
                  <a:pt x="182" y="107"/>
                </a:lnTo>
                <a:lnTo>
                  <a:pt x="183" y="105"/>
                </a:lnTo>
                <a:close/>
                <a:moveTo>
                  <a:pt x="174" y="102"/>
                </a:moveTo>
                <a:lnTo>
                  <a:pt x="174" y="102"/>
                </a:lnTo>
                <a:lnTo>
                  <a:pt x="169" y="107"/>
                </a:lnTo>
                <a:lnTo>
                  <a:pt x="171" y="108"/>
                </a:lnTo>
                <a:lnTo>
                  <a:pt x="172" y="108"/>
                </a:lnTo>
                <a:lnTo>
                  <a:pt x="174" y="108"/>
                </a:lnTo>
                <a:lnTo>
                  <a:pt x="174" y="110"/>
                </a:lnTo>
                <a:lnTo>
                  <a:pt x="179" y="108"/>
                </a:lnTo>
                <a:lnTo>
                  <a:pt x="174" y="102"/>
                </a:lnTo>
                <a:close/>
                <a:moveTo>
                  <a:pt x="190" y="231"/>
                </a:moveTo>
                <a:lnTo>
                  <a:pt x="190" y="231"/>
                </a:lnTo>
                <a:lnTo>
                  <a:pt x="185" y="225"/>
                </a:lnTo>
                <a:lnTo>
                  <a:pt x="185" y="230"/>
                </a:lnTo>
                <a:lnTo>
                  <a:pt x="187" y="235"/>
                </a:lnTo>
                <a:lnTo>
                  <a:pt x="188" y="236"/>
                </a:lnTo>
                <a:lnTo>
                  <a:pt x="190" y="231"/>
                </a:lnTo>
                <a:close/>
                <a:moveTo>
                  <a:pt x="155" y="184"/>
                </a:moveTo>
                <a:lnTo>
                  <a:pt x="155" y="184"/>
                </a:lnTo>
                <a:lnTo>
                  <a:pt x="153" y="190"/>
                </a:lnTo>
                <a:lnTo>
                  <a:pt x="153" y="192"/>
                </a:lnTo>
                <a:lnTo>
                  <a:pt x="153" y="194"/>
                </a:lnTo>
                <a:lnTo>
                  <a:pt x="153" y="195"/>
                </a:lnTo>
                <a:lnTo>
                  <a:pt x="155" y="198"/>
                </a:lnTo>
                <a:lnTo>
                  <a:pt x="155" y="201"/>
                </a:lnTo>
                <a:lnTo>
                  <a:pt x="155" y="200"/>
                </a:lnTo>
                <a:lnTo>
                  <a:pt x="157" y="192"/>
                </a:lnTo>
                <a:lnTo>
                  <a:pt x="157" y="189"/>
                </a:lnTo>
                <a:lnTo>
                  <a:pt x="155" y="184"/>
                </a:lnTo>
                <a:close/>
                <a:moveTo>
                  <a:pt x="183" y="397"/>
                </a:moveTo>
                <a:lnTo>
                  <a:pt x="183" y="397"/>
                </a:lnTo>
                <a:lnTo>
                  <a:pt x="180" y="392"/>
                </a:lnTo>
                <a:lnTo>
                  <a:pt x="177" y="395"/>
                </a:lnTo>
                <a:lnTo>
                  <a:pt x="177" y="400"/>
                </a:lnTo>
                <a:lnTo>
                  <a:pt x="183" y="397"/>
                </a:lnTo>
                <a:close/>
                <a:moveTo>
                  <a:pt x="243" y="228"/>
                </a:moveTo>
                <a:lnTo>
                  <a:pt x="243" y="228"/>
                </a:lnTo>
                <a:lnTo>
                  <a:pt x="245" y="250"/>
                </a:lnTo>
                <a:lnTo>
                  <a:pt x="245" y="272"/>
                </a:lnTo>
                <a:lnTo>
                  <a:pt x="246" y="250"/>
                </a:lnTo>
                <a:lnTo>
                  <a:pt x="243" y="228"/>
                </a:lnTo>
                <a:close/>
                <a:moveTo>
                  <a:pt x="177" y="121"/>
                </a:moveTo>
                <a:lnTo>
                  <a:pt x="177" y="121"/>
                </a:lnTo>
                <a:lnTo>
                  <a:pt x="177" y="119"/>
                </a:lnTo>
                <a:lnTo>
                  <a:pt x="179" y="118"/>
                </a:lnTo>
                <a:lnTo>
                  <a:pt x="182" y="118"/>
                </a:lnTo>
                <a:lnTo>
                  <a:pt x="182" y="119"/>
                </a:lnTo>
                <a:lnTo>
                  <a:pt x="183" y="119"/>
                </a:lnTo>
                <a:lnTo>
                  <a:pt x="183" y="118"/>
                </a:lnTo>
                <a:lnTo>
                  <a:pt x="185" y="116"/>
                </a:lnTo>
                <a:lnTo>
                  <a:pt x="182" y="113"/>
                </a:lnTo>
                <a:lnTo>
                  <a:pt x="175" y="118"/>
                </a:lnTo>
                <a:lnTo>
                  <a:pt x="177" y="121"/>
                </a:lnTo>
                <a:close/>
                <a:moveTo>
                  <a:pt x="86" y="233"/>
                </a:moveTo>
                <a:lnTo>
                  <a:pt x="86" y="233"/>
                </a:lnTo>
                <a:lnTo>
                  <a:pt x="86" y="235"/>
                </a:lnTo>
                <a:lnTo>
                  <a:pt x="84" y="236"/>
                </a:lnTo>
                <a:lnTo>
                  <a:pt x="86" y="246"/>
                </a:lnTo>
                <a:lnTo>
                  <a:pt x="86" y="249"/>
                </a:lnTo>
                <a:lnTo>
                  <a:pt x="87" y="249"/>
                </a:lnTo>
                <a:lnTo>
                  <a:pt x="87" y="241"/>
                </a:lnTo>
                <a:lnTo>
                  <a:pt x="86" y="233"/>
                </a:lnTo>
                <a:close/>
                <a:moveTo>
                  <a:pt x="166" y="102"/>
                </a:moveTo>
                <a:lnTo>
                  <a:pt x="166" y="102"/>
                </a:lnTo>
                <a:lnTo>
                  <a:pt x="171" y="99"/>
                </a:lnTo>
                <a:lnTo>
                  <a:pt x="168" y="96"/>
                </a:lnTo>
                <a:lnTo>
                  <a:pt x="163" y="99"/>
                </a:lnTo>
                <a:lnTo>
                  <a:pt x="166" y="102"/>
                </a:lnTo>
                <a:close/>
                <a:moveTo>
                  <a:pt x="40" y="321"/>
                </a:moveTo>
                <a:lnTo>
                  <a:pt x="40" y="321"/>
                </a:lnTo>
                <a:lnTo>
                  <a:pt x="37" y="323"/>
                </a:lnTo>
                <a:lnTo>
                  <a:pt x="37" y="324"/>
                </a:lnTo>
                <a:lnTo>
                  <a:pt x="37" y="328"/>
                </a:lnTo>
                <a:lnTo>
                  <a:pt x="37" y="329"/>
                </a:lnTo>
                <a:lnTo>
                  <a:pt x="38" y="331"/>
                </a:lnTo>
                <a:lnTo>
                  <a:pt x="40" y="329"/>
                </a:lnTo>
                <a:lnTo>
                  <a:pt x="40" y="321"/>
                </a:lnTo>
                <a:close/>
                <a:moveTo>
                  <a:pt x="138" y="145"/>
                </a:moveTo>
                <a:lnTo>
                  <a:pt x="138" y="145"/>
                </a:lnTo>
                <a:lnTo>
                  <a:pt x="138" y="146"/>
                </a:lnTo>
                <a:lnTo>
                  <a:pt x="134" y="149"/>
                </a:lnTo>
                <a:lnTo>
                  <a:pt x="133" y="151"/>
                </a:lnTo>
                <a:lnTo>
                  <a:pt x="131" y="148"/>
                </a:lnTo>
                <a:lnTo>
                  <a:pt x="131" y="149"/>
                </a:lnTo>
                <a:lnTo>
                  <a:pt x="133" y="156"/>
                </a:lnTo>
                <a:lnTo>
                  <a:pt x="133" y="157"/>
                </a:lnTo>
                <a:lnTo>
                  <a:pt x="133" y="156"/>
                </a:lnTo>
                <a:lnTo>
                  <a:pt x="136" y="151"/>
                </a:lnTo>
                <a:lnTo>
                  <a:pt x="136" y="149"/>
                </a:lnTo>
                <a:lnTo>
                  <a:pt x="139" y="149"/>
                </a:lnTo>
                <a:lnTo>
                  <a:pt x="138" y="145"/>
                </a:lnTo>
                <a:close/>
                <a:moveTo>
                  <a:pt x="210" y="296"/>
                </a:moveTo>
                <a:lnTo>
                  <a:pt x="210" y="296"/>
                </a:lnTo>
                <a:lnTo>
                  <a:pt x="212" y="310"/>
                </a:lnTo>
                <a:lnTo>
                  <a:pt x="213" y="306"/>
                </a:lnTo>
                <a:lnTo>
                  <a:pt x="215" y="302"/>
                </a:lnTo>
                <a:lnTo>
                  <a:pt x="215" y="301"/>
                </a:lnTo>
                <a:lnTo>
                  <a:pt x="213" y="301"/>
                </a:lnTo>
                <a:lnTo>
                  <a:pt x="212" y="299"/>
                </a:lnTo>
                <a:lnTo>
                  <a:pt x="212" y="298"/>
                </a:lnTo>
                <a:lnTo>
                  <a:pt x="210" y="296"/>
                </a:lnTo>
                <a:close/>
                <a:moveTo>
                  <a:pt x="125" y="186"/>
                </a:moveTo>
                <a:lnTo>
                  <a:pt x="125" y="186"/>
                </a:lnTo>
                <a:lnTo>
                  <a:pt x="127" y="186"/>
                </a:lnTo>
                <a:lnTo>
                  <a:pt x="128" y="184"/>
                </a:lnTo>
                <a:lnTo>
                  <a:pt x="130" y="184"/>
                </a:lnTo>
                <a:lnTo>
                  <a:pt x="130" y="176"/>
                </a:lnTo>
                <a:lnTo>
                  <a:pt x="128" y="178"/>
                </a:lnTo>
                <a:lnTo>
                  <a:pt x="125" y="184"/>
                </a:lnTo>
                <a:lnTo>
                  <a:pt x="125" y="186"/>
                </a:lnTo>
                <a:close/>
                <a:moveTo>
                  <a:pt x="187" y="222"/>
                </a:moveTo>
                <a:lnTo>
                  <a:pt x="187" y="222"/>
                </a:lnTo>
                <a:lnTo>
                  <a:pt x="183" y="217"/>
                </a:lnTo>
                <a:lnTo>
                  <a:pt x="182" y="211"/>
                </a:lnTo>
                <a:lnTo>
                  <a:pt x="180" y="217"/>
                </a:lnTo>
                <a:lnTo>
                  <a:pt x="182" y="217"/>
                </a:lnTo>
                <a:lnTo>
                  <a:pt x="182" y="219"/>
                </a:lnTo>
                <a:lnTo>
                  <a:pt x="183" y="220"/>
                </a:lnTo>
                <a:lnTo>
                  <a:pt x="183" y="222"/>
                </a:lnTo>
                <a:lnTo>
                  <a:pt x="185" y="222"/>
                </a:lnTo>
                <a:lnTo>
                  <a:pt x="187" y="222"/>
                </a:lnTo>
                <a:close/>
                <a:moveTo>
                  <a:pt x="63" y="18"/>
                </a:moveTo>
                <a:lnTo>
                  <a:pt x="63" y="18"/>
                </a:lnTo>
                <a:lnTo>
                  <a:pt x="73" y="30"/>
                </a:lnTo>
                <a:lnTo>
                  <a:pt x="71" y="25"/>
                </a:lnTo>
                <a:lnTo>
                  <a:pt x="71" y="22"/>
                </a:lnTo>
                <a:lnTo>
                  <a:pt x="70" y="20"/>
                </a:lnTo>
                <a:lnTo>
                  <a:pt x="63" y="18"/>
                </a:lnTo>
                <a:close/>
                <a:moveTo>
                  <a:pt x="45" y="332"/>
                </a:moveTo>
                <a:lnTo>
                  <a:pt x="45" y="332"/>
                </a:lnTo>
                <a:lnTo>
                  <a:pt x="43" y="332"/>
                </a:lnTo>
                <a:lnTo>
                  <a:pt x="43" y="334"/>
                </a:lnTo>
                <a:lnTo>
                  <a:pt x="43" y="336"/>
                </a:lnTo>
                <a:lnTo>
                  <a:pt x="45" y="337"/>
                </a:lnTo>
                <a:lnTo>
                  <a:pt x="51" y="347"/>
                </a:lnTo>
                <a:lnTo>
                  <a:pt x="52" y="347"/>
                </a:lnTo>
                <a:lnTo>
                  <a:pt x="51" y="345"/>
                </a:lnTo>
                <a:lnTo>
                  <a:pt x="51" y="343"/>
                </a:lnTo>
                <a:lnTo>
                  <a:pt x="49" y="342"/>
                </a:lnTo>
                <a:lnTo>
                  <a:pt x="48" y="342"/>
                </a:lnTo>
                <a:lnTo>
                  <a:pt x="48" y="340"/>
                </a:lnTo>
                <a:lnTo>
                  <a:pt x="48" y="337"/>
                </a:lnTo>
                <a:lnTo>
                  <a:pt x="45" y="332"/>
                </a:lnTo>
                <a:close/>
                <a:moveTo>
                  <a:pt x="130" y="192"/>
                </a:moveTo>
                <a:lnTo>
                  <a:pt x="130" y="192"/>
                </a:lnTo>
                <a:lnTo>
                  <a:pt x="128" y="192"/>
                </a:lnTo>
                <a:lnTo>
                  <a:pt x="127" y="201"/>
                </a:lnTo>
                <a:lnTo>
                  <a:pt x="127" y="203"/>
                </a:lnTo>
                <a:lnTo>
                  <a:pt x="130" y="201"/>
                </a:lnTo>
                <a:lnTo>
                  <a:pt x="130" y="200"/>
                </a:lnTo>
                <a:lnTo>
                  <a:pt x="130" y="197"/>
                </a:lnTo>
                <a:lnTo>
                  <a:pt x="130" y="192"/>
                </a:lnTo>
                <a:close/>
                <a:moveTo>
                  <a:pt x="111" y="375"/>
                </a:moveTo>
                <a:lnTo>
                  <a:pt x="111" y="375"/>
                </a:lnTo>
                <a:lnTo>
                  <a:pt x="111" y="369"/>
                </a:lnTo>
                <a:lnTo>
                  <a:pt x="111" y="361"/>
                </a:lnTo>
                <a:lnTo>
                  <a:pt x="109" y="362"/>
                </a:lnTo>
                <a:lnTo>
                  <a:pt x="108" y="364"/>
                </a:lnTo>
                <a:lnTo>
                  <a:pt x="109" y="373"/>
                </a:lnTo>
                <a:lnTo>
                  <a:pt x="111" y="375"/>
                </a:lnTo>
                <a:close/>
                <a:moveTo>
                  <a:pt x="174" y="137"/>
                </a:moveTo>
                <a:lnTo>
                  <a:pt x="174" y="137"/>
                </a:lnTo>
                <a:lnTo>
                  <a:pt x="172" y="137"/>
                </a:lnTo>
                <a:lnTo>
                  <a:pt x="172" y="138"/>
                </a:lnTo>
                <a:lnTo>
                  <a:pt x="171" y="140"/>
                </a:lnTo>
                <a:lnTo>
                  <a:pt x="171" y="143"/>
                </a:lnTo>
                <a:lnTo>
                  <a:pt x="172" y="146"/>
                </a:lnTo>
                <a:lnTo>
                  <a:pt x="174" y="145"/>
                </a:lnTo>
                <a:lnTo>
                  <a:pt x="174" y="142"/>
                </a:lnTo>
                <a:lnTo>
                  <a:pt x="174" y="137"/>
                </a:lnTo>
                <a:close/>
                <a:moveTo>
                  <a:pt x="92" y="208"/>
                </a:moveTo>
                <a:lnTo>
                  <a:pt x="92" y="208"/>
                </a:lnTo>
                <a:lnTo>
                  <a:pt x="90" y="208"/>
                </a:lnTo>
                <a:lnTo>
                  <a:pt x="90" y="209"/>
                </a:lnTo>
                <a:lnTo>
                  <a:pt x="87" y="212"/>
                </a:lnTo>
                <a:lnTo>
                  <a:pt x="89" y="214"/>
                </a:lnTo>
                <a:lnTo>
                  <a:pt x="87" y="216"/>
                </a:lnTo>
                <a:lnTo>
                  <a:pt x="92" y="216"/>
                </a:lnTo>
                <a:lnTo>
                  <a:pt x="92" y="208"/>
                </a:lnTo>
                <a:close/>
                <a:moveTo>
                  <a:pt x="139" y="187"/>
                </a:moveTo>
                <a:lnTo>
                  <a:pt x="139" y="187"/>
                </a:lnTo>
                <a:lnTo>
                  <a:pt x="138" y="189"/>
                </a:lnTo>
                <a:lnTo>
                  <a:pt x="136" y="192"/>
                </a:lnTo>
                <a:lnTo>
                  <a:pt x="138" y="195"/>
                </a:lnTo>
                <a:lnTo>
                  <a:pt x="138" y="200"/>
                </a:lnTo>
                <a:lnTo>
                  <a:pt x="141" y="194"/>
                </a:lnTo>
                <a:lnTo>
                  <a:pt x="141" y="192"/>
                </a:lnTo>
                <a:lnTo>
                  <a:pt x="139" y="187"/>
                </a:lnTo>
                <a:close/>
                <a:moveTo>
                  <a:pt x="193" y="372"/>
                </a:moveTo>
                <a:lnTo>
                  <a:pt x="193" y="372"/>
                </a:lnTo>
                <a:lnTo>
                  <a:pt x="190" y="375"/>
                </a:lnTo>
                <a:lnTo>
                  <a:pt x="191" y="380"/>
                </a:lnTo>
                <a:lnTo>
                  <a:pt x="193" y="378"/>
                </a:lnTo>
                <a:lnTo>
                  <a:pt x="194" y="377"/>
                </a:lnTo>
                <a:lnTo>
                  <a:pt x="193" y="373"/>
                </a:lnTo>
                <a:lnTo>
                  <a:pt x="193" y="372"/>
                </a:lnTo>
                <a:close/>
                <a:moveTo>
                  <a:pt x="123" y="94"/>
                </a:moveTo>
                <a:lnTo>
                  <a:pt x="123" y="94"/>
                </a:lnTo>
                <a:lnTo>
                  <a:pt x="123" y="97"/>
                </a:lnTo>
                <a:lnTo>
                  <a:pt x="127" y="105"/>
                </a:lnTo>
                <a:lnTo>
                  <a:pt x="128" y="107"/>
                </a:lnTo>
                <a:lnTo>
                  <a:pt x="128" y="104"/>
                </a:lnTo>
                <a:lnTo>
                  <a:pt x="128" y="102"/>
                </a:lnTo>
                <a:lnTo>
                  <a:pt x="127" y="100"/>
                </a:lnTo>
                <a:lnTo>
                  <a:pt x="127" y="97"/>
                </a:lnTo>
                <a:lnTo>
                  <a:pt x="123" y="94"/>
                </a:lnTo>
                <a:close/>
                <a:moveTo>
                  <a:pt x="105" y="400"/>
                </a:moveTo>
                <a:lnTo>
                  <a:pt x="105" y="400"/>
                </a:lnTo>
                <a:lnTo>
                  <a:pt x="103" y="405"/>
                </a:lnTo>
                <a:lnTo>
                  <a:pt x="109" y="407"/>
                </a:lnTo>
                <a:lnTo>
                  <a:pt x="109" y="403"/>
                </a:lnTo>
                <a:lnTo>
                  <a:pt x="108" y="402"/>
                </a:lnTo>
                <a:lnTo>
                  <a:pt x="108" y="400"/>
                </a:lnTo>
                <a:lnTo>
                  <a:pt x="105" y="400"/>
                </a:lnTo>
                <a:close/>
                <a:moveTo>
                  <a:pt x="24" y="265"/>
                </a:moveTo>
                <a:lnTo>
                  <a:pt x="24" y="265"/>
                </a:lnTo>
                <a:lnTo>
                  <a:pt x="24" y="266"/>
                </a:lnTo>
                <a:lnTo>
                  <a:pt x="19" y="274"/>
                </a:lnTo>
                <a:lnTo>
                  <a:pt x="18" y="282"/>
                </a:lnTo>
                <a:lnTo>
                  <a:pt x="15" y="288"/>
                </a:lnTo>
                <a:lnTo>
                  <a:pt x="16" y="288"/>
                </a:lnTo>
                <a:lnTo>
                  <a:pt x="16" y="287"/>
                </a:lnTo>
                <a:lnTo>
                  <a:pt x="19" y="280"/>
                </a:lnTo>
                <a:lnTo>
                  <a:pt x="19" y="279"/>
                </a:lnTo>
                <a:lnTo>
                  <a:pt x="21" y="276"/>
                </a:lnTo>
                <a:lnTo>
                  <a:pt x="24" y="268"/>
                </a:lnTo>
                <a:lnTo>
                  <a:pt x="24" y="265"/>
                </a:lnTo>
                <a:close/>
                <a:moveTo>
                  <a:pt x="71" y="399"/>
                </a:moveTo>
                <a:lnTo>
                  <a:pt x="71" y="399"/>
                </a:lnTo>
                <a:lnTo>
                  <a:pt x="78" y="402"/>
                </a:lnTo>
                <a:lnTo>
                  <a:pt x="78" y="395"/>
                </a:lnTo>
                <a:lnTo>
                  <a:pt x="76" y="394"/>
                </a:lnTo>
                <a:lnTo>
                  <a:pt x="76" y="395"/>
                </a:lnTo>
                <a:lnTo>
                  <a:pt x="73" y="399"/>
                </a:lnTo>
                <a:lnTo>
                  <a:pt x="71" y="399"/>
                </a:lnTo>
                <a:close/>
                <a:moveTo>
                  <a:pt x="146" y="91"/>
                </a:moveTo>
                <a:lnTo>
                  <a:pt x="146" y="91"/>
                </a:lnTo>
                <a:lnTo>
                  <a:pt x="147" y="96"/>
                </a:lnTo>
                <a:lnTo>
                  <a:pt x="152" y="94"/>
                </a:lnTo>
                <a:lnTo>
                  <a:pt x="149" y="89"/>
                </a:lnTo>
                <a:lnTo>
                  <a:pt x="146" y="91"/>
                </a:lnTo>
                <a:close/>
                <a:moveTo>
                  <a:pt x="163" y="212"/>
                </a:moveTo>
                <a:lnTo>
                  <a:pt x="163" y="212"/>
                </a:lnTo>
                <a:lnTo>
                  <a:pt x="163" y="209"/>
                </a:lnTo>
                <a:lnTo>
                  <a:pt x="164" y="208"/>
                </a:lnTo>
                <a:lnTo>
                  <a:pt x="164" y="206"/>
                </a:lnTo>
                <a:lnTo>
                  <a:pt x="164" y="205"/>
                </a:lnTo>
                <a:lnTo>
                  <a:pt x="161" y="205"/>
                </a:lnTo>
                <a:lnTo>
                  <a:pt x="160" y="206"/>
                </a:lnTo>
                <a:lnTo>
                  <a:pt x="160" y="208"/>
                </a:lnTo>
                <a:lnTo>
                  <a:pt x="158" y="209"/>
                </a:lnTo>
                <a:lnTo>
                  <a:pt x="160" y="212"/>
                </a:lnTo>
                <a:lnTo>
                  <a:pt x="161" y="211"/>
                </a:lnTo>
                <a:lnTo>
                  <a:pt x="163" y="212"/>
                </a:lnTo>
                <a:close/>
                <a:moveTo>
                  <a:pt x="125" y="108"/>
                </a:moveTo>
                <a:lnTo>
                  <a:pt x="125" y="108"/>
                </a:lnTo>
                <a:lnTo>
                  <a:pt x="122" y="100"/>
                </a:lnTo>
                <a:lnTo>
                  <a:pt x="120" y="104"/>
                </a:lnTo>
                <a:lnTo>
                  <a:pt x="120" y="107"/>
                </a:lnTo>
                <a:lnTo>
                  <a:pt x="123" y="108"/>
                </a:lnTo>
                <a:lnTo>
                  <a:pt x="123" y="110"/>
                </a:lnTo>
                <a:lnTo>
                  <a:pt x="125" y="108"/>
                </a:lnTo>
                <a:close/>
                <a:moveTo>
                  <a:pt x="234" y="313"/>
                </a:moveTo>
                <a:lnTo>
                  <a:pt x="234" y="313"/>
                </a:lnTo>
                <a:lnTo>
                  <a:pt x="237" y="304"/>
                </a:lnTo>
                <a:lnTo>
                  <a:pt x="234" y="306"/>
                </a:lnTo>
                <a:lnTo>
                  <a:pt x="232" y="307"/>
                </a:lnTo>
                <a:lnTo>
                  <a:pt x="232" y="309"/>
                </a:lnTo>
                <a:lnTo>
                  <a:pt x="232" y="313"/>
                </a:lnTo>
                <a:lnTo>
                  <a:pt x="234" y="313"/>
                </a:lnTo>
                <a:close/>
                <a:moveTo>
                  <a:pt x="239" y="277"/>
                </a:moveTo>
                <a:lnTo>
                  <a:pt x="239" y="277"/>
                </a:lnTo>
                <a:lnTo>
                  <a:pt x="239" y="268"/>
                </a:lnTo>
                <a:lnTo>
                  <a:pt x="235" y="269"/>
                </a:lnTo>
                <a:lnTo>
                  <a:pt x="237" y="272"/>
                </a:lnTo>
                <a:lnTo>
                  <a:pt x="237" y="276"/>
                </a:lnTo>
                <a:lnTo>
                  <a:pt x="237" y="277"/>
                </a:lnTo>
                <a:lnTo>
                  <a:pt x="239" y="277"/>
                </a:lnTo>
                <a:close/>
                <a:moveTo>
                  <a:pt x="202" y="129"/>
                </a:moveTo>
                <a:lnTo>
                  <a:pt x="202" y="129"/>
                </a:lnTo>
                <a:lnTo>
                  <a:pt x="199" y="126"/>
                </a:lnTo>
                <a:lnTo>
                  <a:pt x="198" y="129"/>
                </a:lnTo>
                <a:lnTo>
                  <a:pt x="201" y="134"/>
                </a:lnTo>
                <a:lnTo>
                  <a:pt x="202" y="134"/>
                </a:lnTo>
                <a:lnTo>
                  <a:pt x="202" y="132"/>
                </a:lnTo>
                <a:lnTo>
                  <a:pt x="202" y="129"/>
                </a:lnTo>
                <a:close/>
                <a:moveTo>
                  <a:pt x="89" y="410"/>
                </a:moveTo>
                <a:lnTo>
                  <a:pt x="89" y="410"/>
                </a:lnTo>
                <a:lnTo>
                  <a:pt x="71" y="402"/>
                </a:lnTo>
                <a:lnTo>
                  <a:pt x="70" y="405"/>
                </a:lnTo>
                <a:lnTo>
                  <a:pt x="79" y="407"/>
                </a:lnTo>
                <a:lnTo>
                  <a:pt x="89" y="410"/>
                </a:lnTo>
                <a:close/>
                <a:moveTo>
                  <a:pt x="198" y="123"/>
                </a:moveTo>
                <a:lnTo>
                  <a:pt x="198" y="123"/>
                </a:lnTo>
                <a:lnTo>
                  <a:pt x="193" y="118"/>
                </a:lnTo>
                <a:lnTo>
                  <a:pt x="191" y="119"/>
                </a:lnTo>
                <a:lnTo>
                  <a:pt x="194" y="124"/>
                </a:lnTo>
                <a:lnTo>
                  <a:pt x="198" y="123"/>
                </a:lnTo>
                <a:close/>
                <a:moveTo>
                  <a:pt x="65" y="220"/>
                </a:moveTo>
                <a:lnTo>
                  <a:pt x="65" y="220"/>
                </a:lnTo>
                <a:lnTo>
                  <a:pt x="68" y="217"/>
                </a:lnTo>
                <a:lnTo>
                  <a:pt x="68" y="216"/>
                </a:lnTo>
                <a:lnTo>
                  <a:pt x="65" y="212"/>
                </a:lnTo>
                <a:lnTo>
                  <a:pt x="62" y="217"/>
                </a:lnTo>
                <a:lnTo>
                  <a:pt x="65" y="220"/>
                </a:lnTo>
                <a:close/>
                <a:moveTo>
                  <a:pt x="180" y="132"/>
                </a:moveTo>
                <a:lnTo>
                  <a:pt x="180" y="132"/>
                </a:lnTo>
                <a:lnTo>
                  <a:pt x="185" y="130"/>
                </a:lnTo>
                <a:lnTo>
                  <a:pt x="183" y="124"/>
                </a:lnTo>
                <a:lnTo>
                  <a:pt x="180" y="129"/>
                </a:lnTo>
                <a:lnTo>
                  <a:pt x="180" y="130"/>
                </a:lnTo>
                <a:lnTo>
                  <a:pt x="180" y="132"/>
                </a:lnTo>
                <a:close/>
                <a:moveTo>
                  <a:pt x="26" y="290"/>
                </a:moveTo>
                <a:lnTo>
                  <a:pt x="26" y="290"/>
                </a:lnTo>
                <a:lnTo>
                  <a:pt x="18" y="291"/>
                </a:lnTo>
                <a:lnTo>
                  <a:pt x="18" y="296"/>
                </a:lnTo>
                <a:lnTo>
                  <a:pt x="19" y="295"/>
                </a:lnTo>
                <a:lnTo>
                  <a:pt x="24" y="293"/>
                </a:lnTo>
                <a:lnTo>
                  <a:pt x="24" y="291"/>
                </a:lnTo>
                <a:lnTo>
                  <a:pt x="26" y="290"/>
                </a:lnTo>
                <a:close/>
                <a:moveTo>
                  <a:pt x="131" y="145"/>
                </a:moveTo>
                <a:lnTo>
                  <a:pt x="131" y="145"/>
                </a:lnTo>
                <a:lnTo>
                  <a:pt x="134" y="142"/>
                </a:lnTo>
                <a:lnTo>
                  <a:pt x="136" y="135"/>
                </a:lnTo>
                <a:lnTo>
                  <a:pt x="136" y="134"/>
                </a:lnTo>
                <a:lnTo>
                  <a:pt x="131" y="140"/>
                </a:lnTo>
                <a:lnTo>
                  <a:pt x="131" y="145"/>
                </a:lnTo>
                <a:close/>
                <a:moveTo>
                  <a:pt x="150" y="107"/>
                </a:moveTo>
                <a:lnTo>
                  <a:pt x="150" y="107"/>
                </a:lnTo>
                <a:lnTo>
                  <a:pt x="152" y="107"/>
                </a:lnTo>
                <a:lnTo>
                  <a:pt x="152" y="104"/>
                </a:lnTo>
                <a:lnTo>
                  <a:pt x="155" y="100"/>
                </a:lnTo>
                <a:lnTo>
                  <a:pt x="157" y="100"/>
                </a:lnTo>
                <a:lnTo>
                  <a:pt x="155" y="99"/>
                </a:lnTo>
                <a:lnTo>
                  <a:pt x="149" y="102"/>
                </a:lnTo>
                <a:lnTo>
                  <a:pt x="150" y="107"/>
                </a:lnTo>
                <a:close/>
                <a:moveTo>
                  <a:pt x="213" y="197"/>
                </a:moveTo>
                <a:lnTo>
                  <a:pt x="213" y="197"/>
                </a:lnTo>
                <a:lnTo>
                  <a:pt x="212" y="194"/>
                </a:lnTo>
                <a:lnTo>
                  <a:pt x="210" y="192"/>
                </a:lnTo>
                <a:lnTo>
                  <a:pt x="209" y="192"/>
                </a:lnTo>
                <a:lnTo>
                  <a:pt x="207" y="194"/>
                </a:lnTo>
                <a:lnTo>
                  <a:pt x="207" y="195"/>
                </a:lnTo>
                <a:lnTo>
                  <a:pt x="209" y="198"/>
                </a:lnTo>
                <a:lnTo>
                  <a:pt x="210" y="197"/>
                </a:lnTo>
                <a:lnTo>
                  <a:pt x="213" y="197"/>
                </a:lnTo>
                <a:close/>
                <a:moveTo>
                  <a:pt x="41" y="269"/>
                </a:moveTo>
                <a:lnTo>
                  <a:pt x="41" y="269"/>
                </a:lnTo>
                <a:lnTo>
                  <a:pt x="37" y="271"/>
                </a:lnTo>
                <a:lnTo>
                  <a:pt x="35" y="271"/>
                </a:lnTo>
                <a:lnTo>
                  <a:pt x="34" y="274"/>
                </a:lnTo>
                <a:lnTo>
                  <a:pt x="38" y="276"/>
                </a:lnTo>
                <a:lnTo>
                  <a:pt x="41" y="269"/>
                </a:lnTo>
                <a:close/>
                <a:moveTo>
                  <a:pt x="172" y="405"/>
                </a:moveTo>
                <a:lnTo>
                  <a:pt x="172" y="405"/>
                </a:lnTo>
                <a:lnTo>
                  <a:pt x="164" y="408"/>
                </a:lnTo>
                <a:lnTo>
                  <a:pt x="164" y="411"/>
                </a:lnTo>
                <a:lnTo>
                  <a:pt x="174" y="407"/>
                </a:lnTo>
                <a:lnTo>
                  <a:pt x="172" y="405"/>
                </a:lnTo>
                <a:close/>
                <a:moveTo>
                  <a:pt x="182" y="239"/>
                </a:moveTo>
                <a:lnTo>
                  <a:pt x="182" y="239"/>
                </a:lnTo>
                <a:lnTo>
                  <a:pt x="182" y="235"/>
                </a:lnTo>
                <a:lnTo>
                  <a:pt x="182" y="230"/>
                </a:lnTo>
                <a:lnTo>
                  <a:pt x="180" y="230"/>
                </a:lnTo>
                <a:lnTo>
                  <a:pt x="180" y="239"/>
                </a:lnTo>
                <a:lnTo>
                  <a:pt x="182" y="239"/>
                </a:lnTo>
                <a:close/>
                <a:moveTo>
                  <a:pt x="92" y="364"/>
                </a:moveTo>
                <a:lnTo>
                  <a:pt x="92" y="364"/>
                </a:lnTo>
                <a:lnTo>
                  <a:pt x="90" y="365"/>
                </a:lnTo>
                <a:lnTo>
                  <a:pt x="90" y="367"/>
                </a:lnTo>
                <a:lnTo>
                  <a:pt x="92" y="375"/>
                </a:lnTo>
                <a:lnTo>
                  <a:pt x="93" y="375"/>
                </a:lnTo>
                <a:lnTo>
                  <a:pt x="95" y="370"/>
                </a:lnTo>
                <a:lnTo>
                  <a:pt x="92" y="364"/>
                </a:lnTo>
                <a:close/>
                <a:moveTo>
                  <a:pt x="45" y="285"/>
                </a:moveTo>
                <a:lnTo>
                  <a:pt x="45" y="285"/>
                </a:lnTo>
                <a:lnTo>
                  <a:pt x="46" y="279"/>
                </a:lnTo>
                <a:lnTo>
                  <a:pt x="46" y="277"/>
                </a:lnTo>
                <a:lnTo>
                  <a:pt x="43" y="279"/>
                </a:lnTo>
                <a:lnTo>
                  <a:pt x="45" y="280"/>
                </a:lnTo>
                <a:lnTo>
                  <a:pt x="43" y="280"/>
                </a:lnTo>
                <a:lnTo>
                  <a:pt x="40" y="282"/>
                </a:lnTo>
                <a:lnTo>
                  <a:pt x="40" y="283"/>
                </a:lnTo>
                <a:lnTo>
                  <a:pt x="40" y="285"/>
                </a:lnTo>
                <a:lnTo>
                  <a:pt x="41" y="283"/>
                </a:lnTo>
                <a:lnTo>
                  <a:pt x="43" y="283"/>
                </a:lnTo>
                <a:lnTo>
                  <a:pt x="45" y="285"/>
                </a:lnTo>
                <a:close/>
                <a:moveTo>
                  <a:pt x="215" y="220"/>
                </a:moveTo>
                <a:lnTo>
                  <a:pt x="215" y="220"/>
                </a:lnTo>
                <a:lnTo>
                  <a:pt x="220" y="216"/>
                </a:lnTo>
                <a:lnTo>
                  <a:pt x="217" y="212"/>
                </a:lnTo>
                <a:lnTo>
                  <a:pt x="213" y="217"/>
                </a:lnTo>
                <a:lnTo>
                  <a:pt x="215" y="219"/>
                </a:lnTo>
                <a:lnTo>
                  <a:pt x="213" y="220"/>
                </a:lnTo>
                <a:lnTo>
                  <a:pt x="215" y="220"/>
                </a:lnTo>
                <a:close/>
                <a:moveTo>
                  <a:pt x="155" y="162"/>
                </a:moveTo>
                <a:lnTo>
                  <a:pt x="155" y="162"/>
                </a:lnTo>
                <a:lnTo>
                  <a:pt x="160" y="157"/>
                </a:lnTo>
                <a:lnTo>
                  <a:pt x="157" y="154"/>
                </a:lnTo>
                <a:lnTo>
                  <a:pt x="155" y="159"/>
                </a:lnTo>
                <a:lnTo>
                  <a:pt x="155" y="162"/>
                </a:lnTo>
                <a:close/>
                <a:moveTo>
                  <a:pt x="68" y="397"/>
                </a:moveTo>
                <a:lnTo>
                  <a:pt x="68" y="397"/>
                </a:lnTo>
                <a:lnTo>
                  <a:pt x="68" y="392"/>
                </a:lnTo>
                <a:lnTo>
                  <a:pt x="67" y="391"/>
                </a:lnTo>
                <a:lnTo>
                  <a:pt x="65" y="391"/>
                </a:lnTo>
                <a:lnTo>
                  <a:pt x="63" y="395"/>
                </a:lnTo>
                <a:lnTo>
                  <a:pt x="68" y="397"/>
                </a:lnTo>
                <a:close/>
                <a:moveTo>
                  <a:pt x="59" y="214"/>
                </a:moveTo>
                <a:lnTo>
                  <a:pt x="59" y="214"/>
                </a:lnTo>
                <a:lnTo>
                  <a:pt x="49" y="225"/>
                </a:lnTo>
                <a:lnTo>
                  <a:pt x="51" y="227"/>
                </a:lnTo>
                <a:lnTo>
                  <a:pt x="52" y="227"/>
                </a:lnTo>
                <a:lnTo>
                  <a:pt x="52" y="225"/>
                </a:lnTo>
                <a:lnTo>
                  <a:pt x="54" y="224"/>
                </a:lnTo>
                <a:lnTo>
                  <a:pt x="59" y="214"/>
                </a:lnTo>
                <a:close/>
                <a:moveTo>
                  <a:pt x="117" y="146"/>
                </a:moveTo>
                <a:lnTo>
                  <a:pt x="117" y="146"/>
                </a:lnTo>
                <a:lnTo>
                  <a:pt x="116" y="154"/>
                </a:lnTo>
                <a:lnTo>
                  <a:pt x="116" y="156"/>
                </a:lnTo>
                <a:lnTo>
                  <a:pt x="120" y="149"/>
                </a:lnTo>
                <a:lnTo>
                  <a:pt x="117" y="146"/>
                </a:lnTo>
                <a:close/>
                <a:moveTo>
                  <a:pt x="144" y="93"/>
                </a:moveTo>
                <a:lnTo>
                  <a:pt x="144" y="93"/>
                </a:lnTo>
                <a:lnTo>
                  <a:pt x="138" y="94"/>
                </a:lnTo>
                <a:lnTo>
                  <a:pt x="139" y="97"/>
                </a:lnTo>
                <a:lnTo>
                  <a:pt x="146" y="96"/>
                </a:lnTo>
                <a:lnTo>
                  <a:pt x="144" y="93"/>
                </a:lnTo>
                <a:close/>
                <a:moveTo>
                  <a:pt x="40" y="298"/>
                </a:moveTo>
                <a:lnTo>
                  <a:pt x="40" y="298"/>
                </a:lnTo>
                <a:lnTo>
                  <a:pt x="38" y="299"/>
                </a:lnTo>
                <a:lnTo>
                  <a:pt x="37" y="301"/>
                </a:lnTo>
                <a:lnTo>
                  <a:pt x="37" y="306"/>
                </a:lnTo>
                <a:lnTo>
                  <a:pt x="37" y="307"/>
                </a:lnTo>
                <a:lnTo>
                  <a:pt x="40" y="306"/>
                </a:lnTo>
                <a:lnTo>
                  <a:pt x="40" y="298"/>
                </a:lnTo>
                <a:close/>
                <a:moveTo>
                  <a:pt x="68" y="403"/>
                </a:moveTo>
                <a:lnTo>
                  <a:pt x="68" y="403"/>
                </a:lnTo>
                <a:lnTo>
                  <a:pt x="68" y="402"/>
                </a:lnTo>
                <a:lnTo>
                  <a:pt x="68" y="400"/>
                </a:lnTo>
                <a:lnTo>
                  <a:pt x="67" y="399"/>
                </a:lnTo>
                <a:lnTo>
                  <a:pt x="62" y="397"/>
                </a:lnTo>
                <a:lnTo>
                  <a:pt x="60" y="400"/>
                </a:lnTo>
                <a:lnTo>
                  <a:pt x="68" y="403"/>
                </a:lnTo>
                <a:close/>
                <a:moveTo>
                  <a:pt x="232" y="255"/>
                </a:moveTo>
                <a:lnTo>
                  <a:pt x="232" y="255"/>
                </a:lnTo>
                <a:lnTo>
                  <a:pt x="231" y="246"/>
                </a:lnTo>
                <a:lnTo>
                  <a:pt x="229" y="247"/>
                </a:lnTo>
                <a:lnTo>
                  <a:pt x="229" y="249"/>
                </a:lnTo>
                <a:lnTo>
                  <a:pt x="229" y="254"/>
                </a:lnTo>
                <a:lnTo>
                  <a:pt x="229" y="255"/>
                </a:lnTo>
                <a:lnTo>
                  <a:pt x="232" y="255"/>
                </a:lnTo>
                <a:close/>
                <a:moveTo>
                  <a:pt x="92" y="107"/>
                </a:moveTo>
                <a:lnTo>
                  <a:pt x="92" y="107"/>
                </a:lnTo>
                <a:lnTo>
                  <a:pt x="92" y="105"/>
                </a:lnTo>
                <a:lnTo>
                  <a:pt x="92" y="91"/>
                </a:lnTo>
                <a:lnTo>
                  <a:pt x="92" y="86"/>
                </a:lnTo>
                <a:lnTo>
                  <a:pt x="90" y="86"/>
                </a:lnTo>
                <a:lnTo>
                  <a:pt x="92" y="107"/>
                </a:lnTo>
                <a:close/>
                <a:moveTo>
                  <a:pt x="161" y="148"/>
                </a:moveTo>
                <a:lnTo>
                  <a:pt x="161" y="148"/>
                </a:lnTo>
                <a:lnTo>
                  <a:pt x="163" y="143"/>
                </a:lnTo>
                <a:lnTo>
                  <a:pt x="164" y="143"/>
                </a:lnTo>
                <a:lnTo>
                  <a:pt x="163" y="138"/>
                </a:lnTo>
                <a:lnTo>
                  <a:pt x="160" y="142"/>
                </a:lnTo>
                <a:lnTo>
                  <a:pt x="160" y="143"/>
                </a:lnTo>
                <a:lnTo>
                  <a:pt x="161" y="148"/>
                </a:lnTo>
                <a:close/>
                <a:moveTo>
                  <a:pt x="112" y="138"/>
                </a:moveTo>
                <a:lnTo>
                  <a:pt x="112" y="138"/>
                </a:lnTo>
                <a:lnTo>
                  <a:pt x="114" y="130"/>
                </a:lnTo>
                <a:lnTo>
                  <a:pt x="114" y="129"/>
                </a:lnTo>
                <a:lnTo>
                  <a:pt x="111" y="132"/>
                </a:lnTo>
                <a:lnTo>
                  <a:pt x="109" y="134"/>
                </a:lnTo>
                <a:lnTo>
                  <a:pt x="111" y="137"/>
                </a:lnTo>
                <a:lnTo>
                  <a:pt x="112" y="138"/>
                </a:lnTo>
                <a:close/>
                <a:moveTo>
                  <a:pt x="79" y="39"/>
                </a:moveTo>
                <a:lnTo>
                  <a:pt x="79" y="39"/>
                </a:lnTo>
                <a:lnTo>
                  <a:pt x="79" y="37"/>
                </a:lnTo>
                <a:lnTo>
                  <a:pt x="79" y="31"/>
                </a:lnTo>
                <a:lnTo>
                  <a:pt x="78" y="30"/>
                </a:lnTo>
                <a:lnTo>
                  <a:pt x="76" y="31"/>
                </a:lnTo>
                <a:lnTo>
                  <a:pt x="75" y="33"/>
                </a:lnTo>
                <a:lnTo>
                  <a:pt x="79" y="39"/>
                </a:lnTo>
                <a:close/>
                <a:moveTo>
                  <a:pt x="155" y="146"/>
                </a:moveTo>
                <a:lnTo>
                  <a:pt x="155" y="146"/>
                </a:lnTo>
                <a:lnTo>
                  <a:pt x="153" y="146"/>
                </a:lnTo>
                <a:lnTo>
                  <a:pt x="153" y="149"/>
                </a:lnTo>
                <a:lnTo>
                  <a:pt x="153" y="153"/>
                </a:lnTo>
                <a:lnTo>
                  <a:pt x="157" y="153"/>
                </a:lnTo>
                <a:lnTo>
                  <a:pt x="157" y="151"/>
                </a:lnTo>
                <a:lnTo>
                  <a:pt x="155" y="148"/>
                </a:lnTo>
                <a:lnTo>
                  <a:pt x="155" y="146"/>
                </a:lnTo>
                <a:close/>
                <a:moveTo>
                  <a:pt x="142" y="56"/>
                </a:moveTo>
                <a:lnTo>
                  <a:pt x="142" y="56"/>
                </a:lnTo>
                <a:lnTo>
                  <a:pt x="150" y="64"/>
                </a:lnTo>
                <a:lnTo>
                  <a:pt x="158" y="72"/>
                </a:lnTo>
                <a:lnTo>
                  <a:pt x="158" y="71"/>
                </a:lnTo>
                <a:lnTo>
                  <a:pt x="152" y="64"/>
                </a:lnTo>
                <a:lnTo>
                  <a:pt x="146" y="58"/>
                </a:lnTo>
                <a:lnTo>
                  <a:pt x="142" y="56"/>
                </a:lnTo>
                <a:close/>
                <a:moveTo>
                  <a:pt x="70" y="211"/>
                </a:moveTo>
                <a:lnTo>
                  <a:pt x="70" y="211"/>
                </a:lnTo>
                <a:lnTo>
                  <a:pt x="71" y="209"/>
                </a:lnTo>
                <a:lnTo>
                  <a:pt x="73" y="203"/>
                </a:lnTo>
                <a:lnTo>
                  <a:pt x="73" y="201"/>
                </a:lnTo>
                <a:lnTo>
                  <a:pt x="68" y="209"/>
                </a:lnTo>
                <a:lnTo>
                  <a:pt x="70" y="211"/>
                </a:lnTo>
                <a:close/>
                <a:moveTo>
                  <a:pt x="142" y="156"/>
                </a:moveTo>
                <a:lnTo>
                  <a:pt x="142" y="156"/>
                </a:lnTo>
                <a:lnTo>
                  <a:pt x="142" y="157"/>
                </a:lnTo>
                <a:lnTo>
                  <a:pt x="142" y="159"/>
                </a:lnTo>
                <a:lnTo>
                  <a:pt x="142" y="164"/>
                </a:lnTo>
                <a:lnTo>
                  <a:pt x="142" y="165"/>
                </a:lnTo>
                <a:lnTo>
                  <a:pt x="146" y="159"/>
                </a:lnTo>
                <a:lnTo>
                  <a:pt x="144" y="157"/>
                </a:lnTo>
                <a:lnTo>
                  <a:pt x="142" y="156"/>
                </a:lnTo>
                <a:close/>
                <a:moveTo>
                  <a:pt x="109" y="348"/>
                </a:moveTo>
                <a:lnTo>
                  <a:pt x="109" y="348"/>
                </a:lnTo>
                <a:lnTo>
                  <a:pt x="108" y="350"/>
                </a:lnTo>
                <a:lnTo>
                  <a:pt x="106" y="351"/>
                </a:lnTo>
                <a:lnTo>
                  <a:pt x="108" y="354"/>
                </a:lnTo>
                <a:lnTo>
                  <a:pt x="108" y="358"/>
                </a:lnTo>
                <a:lnTo>
                  <a:pt x="109" y="356"/>
                </a:lnTo>
                <a:lnTo>
                  <a:pt x="109" y="348"/>
                </a:lnTo>
                <a:close/>
                <a:moveTo>
                  <a:pt x="188" y="116"/>
                </a:moveTo>
                <a:lnTo>
                  <a:pt x="188" y="116"/>
                </a:lnTo>
                <a:lnTo>
                  <a:pt x="191" y="115"/>
                </a:lnTo>
                <a:lnTo>
                  <a:pt x="187" y="108"/>
                </a:lnTo>
                <a:lnTo>
                  <a:pt x="185" y="110"/>
                </a:lnTo>
                <a:lnTo>
                  <a:pt x="188" y="116"/>
                </a:lnTo>
                <a:close/>
                <a:moveTo>
                  <a:pt x="19" y="285"/>
                </a:moveTo>
                <a:lnTo>
                  <a:pt x="19" y="285"/>
                </a:lnTo>
                <a:lnTo>
                  <a:pt x="24" y="285"/>
                </a:lnTo>
                <a:lnTo>
                  <a:pt x="26" y="283"/>
                </a:lnTo>
                <a:lnTo>
                  <a:pt x="24" y="282"/>
                </a:lnTo>
                <a:lnTo>
                  <a:pt x="24" y="280"/>
                </a:lnTo>
                <a:lnTo>
                  <a:pt x="24" y="279"/>
                </a:lnTo>
                <a:lnTo>
                  <a:pt x="24" y="277"/>
                </a:lnTo>
                <a:lnTo>
                  <a:pt x="24" y="279"/>
                </a:lnTo>
                <a:lnTo>
                  <a:pt x="21" y="282"/>
                </a:lnTo>
                <a:lnTo>
                  <a:pt x="19" y="285"/>
                </a:lnTo>
                <a:close/>
                <a:moveTo>
                  <a:pt x="15" y="296"/>
                </a:moveTo>
                <a:lnTo>
                  <a:pt x="15" y="296"/>
                </a:lnTo>
                <a:lnTo>
                  <a:pt x="11" y="306"/>
                </a:lnTo>
                <a:lnTo>
                  <a:pt x="11" y="315"/>
                </a:lnTo>
                <a:lnTo>
                  <a:pt x="13" y="312"/>
                </a:lnTo>
                <a:lnTo>
                  <a:pt x="13" y="307"/>
                </a:lnTo>
                <a:lnTo>
                  <a:pt x="15" y="296"/>
                </a:lnTo>
                <a:close/>
                <a:moveTo>
                  <a:pt x="175" y="184"/>
                </a:moveTo>
                <a:lnTo>
                  <a:pt x="175" y="184"/>
                </a:lnTo>
                <a:lnTo>
                  <a:pt x="174" y="190"/>
                </a:lnTo>
                <a:lnTo>
                  <a:pt x="174" y="194"/>
                </a:lnTo>
                <a:lnTo>
                  <a:pt x="177" y="190"/>
                </a:lnTo>
                <a:lnTo>
                  <a:pt x="177" y="189"/>
                </a:lnTo>
                <a:lnTo>
                  <a:pt x="175" y="184"/>
                </a:lnTo>
                <a:close/>
                <a:moveTo>
                  <a:pt x="146" y="72"/>
                </a:moveTo>
                <a:lnTo>
                  <a:pt x="146" y="72"/>
                </a:lnTo>
                <a:lnTo>
                  <a:pt x="139" y="67"/>
                </a:lnTo>
                <a:lnTo>
                  <a:pt x="138" y="69"/>
                </a:lnTo>
                <a:lnTo>
                  <a:pt x="141" y="71"/>
                </a:lnTo>
                <a:lnTo>
                  <a:pt x="142" y="74"/>
                </a:lnTo>
                <a:lnTo>
                  <a:pt x="146" y="72"/>
                </a:lnTo>
                <a:close/>
                <a:moveTo>
                  <a:pt x="92" y="129"/>
                </a:moveTo>
                <a:lnTo>
                  <a:pt x="92" y="129"/>
                </a:lnTo>
                <a:lnTo>
                  <a:pt x="93" y="124"/>
                </a:lnTo>
                <a:lnTo>
                  <a:pt x="93" y="123"/>
                </a:lnTo>
                <a:lnTo>
                  <a:pt x="95" y="121"/>
                </a:lnTo>
                <a:lnTo>
                  <a:pt x="93" y="119"/>
                </a:lnTo>
                <a:lnTo>
                  <a:pt x="93" y="112"/>
                </a:lnTo>
                <a:lnTo>
                  <a:pt x="92" y="110"/>
                </a:lnTo>
                <a:lnTo>
                  <a:pt x="92" y="129"/>
                </a:lnTo>
                <a:close/>
                <a:moveTo>
                  <a:pt x="87" y="176"/>
                </a:moveTo>
                <a:lnTo>
                  <a:pt x="87" y="176"/>
                </a:lnTo>
                <a:lnTo>
                  <a:pt x="87" y="178"/>
                </a:lnTo>
                <a:lnTo>
                  <a:pt x="90" y="183"/>
                </a:lnTo>
                <a:lnTo>
                  <a:pt x="90" y="184"/>
                </a:lnTo>
                <a:lnTo>
                  <a:pt x="92" y="181"/>
                </a:lnTo>
                <a:lnTo>
                  <a:pt x="87" y="176"/>
                </a:lnTo>
                <a:close/>
                <a:moveTo>
                  <a:pt x="117" y="197"/>
                </a:moveTo>
                <a:lnTo>
                  <a:pt x="117" y="197"/>
                </a:lnTo>
                <a:lnTo>
                  <a:pt x="114" y="198"/>
                </a:lnTo>
                <a:lnTo>
                  <a:pt x="114" y="200"/>
                </a:lnTo>
                <a:lnTo>
                  <a:pt x="114" y="203"/>
                </a:lnTo>
                <a:lnTo>
                  <a:pt x="117" y="203"/>
                </a:lnTo>
                <a:lnTo>
                  <a:pt x="117" y="197"/>
                </a:lnTo>
                <a:close/>
                <a:moveTo>
                  <a:pt x="90" y="246"/>
                </a:moveTo>
                <a:lnTo>
                  <a:pt x="90" y="246"/>
                </a:lnTo>
                <a:lnTo>
                  <a:pt x="92" y="233"/>
                </a:lnTo>
                <a:lnTo>
                  <a:pt x="90" y="225"/>
                </a:lnTo>
                <a:lnTo>
                  <a:pt x="90" y="242"/>
                </a:lnTo>
                <a:lnTo>
                  <a:pt x="90" y="246"/>
                </a:lnTo>
                <a:close/>
                <a:moveTo>
                  <a:pt x="201" y="377"/>
                </a:moveTo>
                <a:lnTo>
                  <a:pt x="201" y="377"/>
                </a:lnTo>
                <a:lnTo>
                  <a:pt x="198" y="378"/>
                </a:lnTo>
                <a:lnTo>
                  <a:pt x="198" y="380"/>
                </a:lnTo>
                <a:lnTo>
                  <a:pt x="198" y="383"/>
                </a:lnTo>
                <a:lnTo>
                  <a:pt x="202" y="380"/>
                </a:lnTo>
                <a:lnTo>
                  <a:pt x="201" y="377"/>
                </a:lnTo>
                <a:close/>
                <a:moveTo>
                  <a:pt x="48" y="356"/>
                </a:moveTo>
                <a:lnTo>
                  <a:pt x="48" y="356"/>
                </a:lnTo>
                <a:lnTo>
                  <a:pt x="46" y="359"/>
                </a:lnTo>
                <a:lnTo>
                  <a:pt x="51" y="364"/>
                </a:lnTo>
                <a:lnTo>
                  <a:pt x="52" y="362"/>
                </a:lnTo>
                <a:lnTo>
                  <a:pt x="48" y="356"/>
                </a:lnTo>
                <a:close/>
                <a:moveTo>
                  <a:pt x="207" y="257"/>
                </a:moveTo>
                <a:lnTo>
                  <a:pt x="207" y="257"/>
                </a:lnTo>
                <a:lnTo>
                  <a:pt x="201" y="263"/>
                </a:lnTo>
                <a:lnTo>
                  <a:pt x="207" y="263"/>
                </a:lnTo>
                <a:lnTo>
                  <a:pt x="207" y="260"/>
                </a:lnTo>
                <a:lnTo>
                  <a:pt x="207" y="257"/>
                </a:lnTo>
                <a:close/>
                <a:moveTo>
                  <a:pt x="90" y="71"/>
                </a:moveTo>
                <a:lnTo>
                  <a:pt x="90" y="71"/>
                </a:lnTo>
                <a:lnTo>
                  <a:pt x="84" y="55"/>
                </a:lnTo>
                <a:lnTo>
                  <a:pt x="87" y="63"/>
                </a:lnTo>
                <a:lnTo>
                  <a:pt x="89" y="72"/>
                </a:lnTo>
                <a:lnTo>
                  <a:pt x="90" y="71"/>
                </a:lnTo>
                <a:close/>
                <a:moveTo>
                  <a:pt x="196" y="361"/>
                </a:moveTo>
                <a:lnTo>
                  <a:pt x="196" y="361"/>
                </a:lnTo>
                <a:lnTo>
                  <a:pt x="199" y="358"/>
                </a:lnTo>
                <a:lnTo>
                  <a:pt x="199" y="356"/>
                </a:lnTo>
                <a:lnTo>
                  <a:pt x="199" y="354"/>
                </a:lnTo>
                <a:lnTo>
                  <a:pt x="198" y="354"/>
                </a:lnTo>
                <a:lnTo>
                  <a:pt x="196" y="356"/>
                </a:lnTo>
                <a:lnTo>
                  <a:pt x="196" y="358"/>
                </a:lnTo>
                <a:lnTo>
                  <a:pt x="196" y="361"/>
                </a:lnTo>
                <a:close/>
                <a:moveTo>
                  <a:pt x="207" y="377"/>
                </a:moveTo>
                <a:lnTo>
                  <a:pt x="207" y="377"/>
                </a:lnTo>
                <a:lnTo>
                  <a:pt x="210" y="375"/>
                </a:lnTo>
                <a:lnTo>
                  <a:pt x="212" y="373"/>
                </a:lnTo>
                <a:lnTo>
                  <a:pt x="221" y="356"/>
                </a:lnTo>
                <a:lnTo>
                  <a:pt x="221" y="354"/>
                </a:lnTo>
                <a:lnTo>
                  <a:pt x="215" y="367"/>
                </a:lnTo>
                <a:lnTo>
                  <a:pt x="207" y="377"/>
                </a:lnTo>
                <a:close/>
                <a:moveTo>
                  <a:pt x="158" y="138"/>
                </a:moveTo>
                <a:lnTo>
                  <a:pt x="158" y="138"/>
                </a:lnTo>
                <a:lnTo>
                  <a:pt x="161" y="135"/>
                </a:lnTo>
                <a:lnTo>
                  <a:pt x="163" y="134"/>
                </a:lnTo>
                <a:lnTo>
                  <a:pt x="161" y="132"/>
                </a:lnTo>
                <a:lnTo>
                  <a:pt x="157" y="134"/>
                </a:lnTo>
                <a:lnTo>
                  <a:pt x="158" y="138"/>
                </a:lnTo>
                <a:close/>
                <a:moveTo>
                  <a:pt x="48" y="241"/>
                </a:moveTo>
                <a:lnTo>
                  <a:pt x="48" y="241"/>
                </a:lnTo>
                <a:lnTo>
                  <a:pt x="51" y="244"/>
                </a:lnTo>
                <a:lnTo>
                  <a:pt x="54" y="242"/>
                </a:lnTo>
                <a:lnTo>
                  <a:pt x="51" y="238"/>
                </a:lnTo>
                <a:lnTo>
                  <a:pt x="48" y="241"/>
                </a:lnTo>
                <a:close/>
                <a:moveTo>
                  <a:pt x="212" y="145"/>
                </a:moveTo>
                <a:lnTo>
                  <a:pt x="212" y="145"/>
                </a:lnTo>
                <a:lnTo>
                  <a:pt x="218" y="157"/>
                </a:lnTo>
                <a:lnTo>
                  <a:pt x="220" y="157"/>
                </a:lnTo>
                <a:lnTo>
                  <a:pt x="212" y="145"/>
                </a:lnTo>
                <a:close/>
                <a:moveTo>
                  <a:pt x="122" y="130"/>
                </a:moveTo>
                <a:lnTo>
                  <a:pt x="122" y="130"/>
                </a:lnTo>
                <a:lnTo>
                  <a:pt x="120" y="132"/>
                </a:lnTo>
                <a:lnTo>
                  <a:pt x="119" y="134"/>
                </a:lnTo>
                <a:lnTo>
                  <a:pt x="119" y="137"/>
                </a:lnTo>
                <a:lnTo>
                  <a:pt x="120" y="137"/>
                </a:lnTo>
                <a:lnTo>
                  <a:pt x="123" y="134"/>
                </a:lnTo>
                <a:lnTo>
                  <a:pt x="122" y="130"/>
                </a:lnTo>
                <a:close/>
                <a:moveTo>
                  <a:pt x="26" y="358"/>
                </a:moveTo>
                <a:lnTo>
                  <a:pt x="26" y="358"/>
                </a:lnTo>
                <a:lnTo>
                  <a:pt x="27" y="354"/>
                </a:lnTo>
                <a:lnTo>
                  <a:pt x="27" y="353"/>
                </a:lnTo>
                <a:lnTo>
                  <a:pt x="27" y="347"/>
                </a:lnTo>
                <a:lnTo>
                  <a:pt x="26" y="348"/>
                </a:lnTo>
                <a:lnTo>
                  <a:pt x="26" y="350"/>
                </a:lnTo>
                <a:lnTo>
                  <a:pt x="26" y="351"/>
                </a:lnTo>
                <a:lnTo>
                  <a:pt x="26" y="353"/>
                </a:lnTo>
                <a:lnTo>
                  <a:pt x="26" y="358"/>
                </a:lnTo>
                <a:close/>
                <a:moveTo>
                  <a:pt x="59" y="242"/>
                </a:moveTo>
                <a:lnTo>
                  <a:pt x="59" y="242"/>
                </a:lnTo>
                <a:lnTo>
                  <a:pt x="63" y="247"/>
                </a:lnTo>
                <a:lnTo>
                  <a:pt x="65" y="247"/>
                </a:lnTo>
                <a:lnTo>
                  <a:pt x="65" y="246"/>
                </a:lnTo>
                <a:lnTo>
                  <a:pt x="62" y="242"/>
                </a:lnTo>
                <a:lnTo>
                  <a:pt x="62" y="241"/>
                </a:lnTo>
                <a:lnTo>
                  <a:pt x="59" y="242"/>
                </a:lnTo>
                <a:close/>
                <a:moveTo>
                  <a:pt x="82" y="329"/>
                </a:moveTo>
                <a:lnTo>
                  <a:pt x="82" y="329"/>
                </a:lnTo>
                <a:lnTo>
                  <a:pt x="95" y="328"/>
                </a:lnTo>
                <a:lnTo>
                  <a:pt x="98" y="328"/>
                </a:lnTo>
                <a:lnTo>
                  <a:pt x="100" y="328"/>
                </a:lnTo>
                <a:lnTo>
                  <a:pt x="81" y="328"/>
                </a:lnTo>
                <a:lnTo>
                  <a:pt x="82" y="329"/>
                </a:lnTo>
                <a:close/>
                <a:moveTo>
                  <a:pt x="172" y="350"/>
                </a:moveTo>
                <a:lnTo>
                  <a:pt x="172" y="350"/>
                </a:lnTo>
                <a:lnTo>
                  <a:pt x="172" y="372"/>
                </a:lnTo>
                <a:lnTo>
                  <a:pt x="174" y="367"/>
                </a:lnTo>
                <a:lnTo>
                  <a:pt x="174" y="365"/>
                </a:lnTo>
                <a:lnTo>
                  <a:pt x="174" y="364"/>
                </a:lnTo>
                <a:lnTo>
                  <a:pt x="174" y="362"/>
                </a:lnTo>
                <a:lnTo>
                  <a:pt x="174" y="356"/>
                </a:lnTo>
                <a:lnTo>
                  <a:pt x="172" y="350"/>
                </a:lnTo>
                <a:close/>
                <a:moveTo>
                  <a:pt x="223" y="205"/>
                </a:moveTo>
                <a:lnTo>
                  <a:pt x="223" y="205"/>
                </a:lnTo>
                <a:lnTo>
                  <a:pt x="226" y="203"/>
                </a:lnTo>
                <a:lnTo>
                  <a:pt x="224" y="201"/>
                </a:lnTo>
                <a:lnTo>
                  <a:pt x="221" y="200"/>
                </a:lnTo>
                <a:lnTo>
                  <a:pt x="221" y="201"/>
                </a:lnTo>
                <a:lnTo>
                  <a:pt x="221" y="203"/>
                </a:lnTo>
                <a:lnTo>
                  <a:pt x="221" y="205"/>
                </a:lnTo>
                <a:lnTo>
                  <a:pt x="223" y="205"/>
                </a:lnTo>
                <a:close/>
                <a:moveTo>
                  <a:pt x="160" y="124"/>
                </a:moveTo>
                <a:lnTo>
                  <a:pt x="160" y="124"/>
                </a:lnTo>
                <a:lnTo>
                  <a:pt x="158" y="129"/>
                </a:lnTo>
                <a:lnTo>
                  <a:pt x="157" y="132"/>
                </a:lnTo>
                <a:lnTo>
                  <a:pt x="161" y="129"/>
                </a:lnTo>
                <a:lnTo>
                  <a:pt x="160" y="124"/>
                </a:lnTo>
                <a:close/>
                <a:moveTo>
                  <a:pt x="100" y="183"/>
                </a:moveTo>
                <a:lnTo>
                  <a:pt x="100" y="183"/>
                </a:lnTo>
                <a:lnTo>
                  <a:pt x="100" y="179"/>
                </a:lnTo>
                <a:lnTo>
                  <a:pt x="98" y="176"/>
                </a:lnTo>
                <a:lnTo>
                  <a:pt x="95" y="179"/>
                </a:lnTo>
                <a:lnTo>
                  <a:pt x="100" y="183"/>
                </a:lnTo>
                <a:close/>
                <a:moveTo>
                  <a:pt x="87" y="20"/>
                </a:moveTo>
                <a:lnTo>
                  <a:pt x="87" y="20"/>
                </a:lnTo>
                <a:lnTo>
                  <a:pt x="105" y="30"/>
                </a:lnTo>
                <a:lnTo>
                  <a:pt x="106" y="30"/>
                </a:lnTo>
                <a:lnTo>
                  <a:pt x="87" y="20"/>
                </a:lnTo>
                <a:close/>
                <a:moveTo>
                  <a:pt x="112" y="45"/>
                </a:moveTo>
                <a:lnTo>
                  <a:pt x="112" y="45"/>
                </a:lnTo>
                <a:lnTo>
                  <a:pt x="109" y="44"/>
                </a:lnTo>
                <a:lnTo>
                  <a:pt x="108" y="42"/>
                </a:lnTo>
                <a:lnTo>
                  <a:pt x="108" y="44"/>
                </a:lnTo>
                <a:lnTo>
                  <a:pt x="108" y="45"/>
                </a:lnTo>
                <a:lnTo>
                  <a:pt x="109" y="47"/>
                </a:lnTo>
                <a:lnTo>
                  <a:pt x="111" y="47"/>
                </a:lnTo>
                <a:lnTo>
                  <a:pt x="112" y="47"/>
                </a:lnTo>
                <a:lnTo>
                  <a:pt x="112" y="45"/>
                </a:lnTo>
                <a:close/>
                <a:moveTo>
                  <a:pt x="54" y="361"/>
                </a:moveTo>
                <a:lnTo>
                  <a:pt x="54" y="361"/>
                </a:lnTo>
                <a:lnTo>
                  <a:pt x="54" y="359"/>
                </a:lnTo>
                <a:lnTo>
                  <a:pt x="54" y="354"/>
                </a:lnTo>
                <a:lnTo>
                  <a:pt x="52" y="353"/>
                </a:lnTo>
                <a:lnTo>
                  <a:pt x="51" y="350"/>
                </a:lnTo>
                <a:lnTo>
                  <a:pt x="51" y="351"/>
                </a:lnTo>
                <a:lnTo>
                  <a:pt x="52" y="359"/>
                </a:lnTo>
                <a:lnTo>
                  <a:pt x="54" y="361"/>
                </a:lnTo>
                <a:close/>
                <a:moveTo>
                  <a:pt x="133" y="118"/>
                </a:moveTo>
                <a:lnTo>
                  <a:pt x="133" y="118"/>
                </a:lnTo>
                <a:lnTo>
                  <a:pt x="131" y="119"/>
                </a:lnTo>
                <a:lnTo>
                  <a:pt x="131" y="121"/>
                </a:lnTo>
                <a:lnTo>
                  <a:pt x="130" y="123"/>
                </a:lnTo>
                <a:lnTo>
                  <a:pt x="128" y="127"/>
                </a:lnTo>
                <a:lnTo>
                  <a:pt x="128" y="129"/>
                </a:lnTo>
                <a:lnTo>
                  <a:pt x="131" y="126"/>
                </a:lnTo>
                <a:lnTo>
                  <a:pt x="131" y="124"/>
                </a:lnTo>
                <a:lnTo>
                  <a:pt x="133" y="119"/>
                </a:lnTo>
                <a:lnTo>
                  <a:pt x="133" y="118"/>
                </a:lnTo>
                <a:close/>
                <a:moveTo>
                  <a:pt x="150" y="184"/>
                </a:moveTo>
                <a:lnTo>
                  <a:pt x="150" y="184"/>
                </a:lnTo>
                <a:lnTo>
                  <a:pt x="152" y="181"/>
                </a:lnTo>
                <a:lnTo>
                  <a:pt x="152" y="178"/>
                </a:lnTo>
                <a:lnTo>
                  <a:pt x="150" y="175"/>
                </a:lnTo>
                <a:lnTo>
                  <a:pt x="149" y="183"/>
                </a:lnTo>
                <a:lnTo>
                  <a:pt x="150" y="184"/>
                </a:lnTo>
                <a:close/>
                <a:moveTo>
                  <a:pt x="215" y="299"/>
                </a:moveTo>
                <a:lnTo>
                  <a:pt x="215" y="299"/>
                </a:lnTo>
                <a:lnTo>
                  <a:pt x="215" y="298"/>
                </a:lnTo>
                <a:lnTo>
                  <a:pt x="215" y="295"/>
                </a:lnTo>
                <a:lnTo>
                  <a:pt x="215" y="293"/>
                </a:lnTo>
                <a:lnTo>
                  <a:pt x="213" y="288"/>
                </a:lnTo>
                <a:lnTo>
                  <a:pt x="213" y="287"/>
                </a:lnTo>
                <a:lnTo>
                  <a:pt x="212" y="283"/>
                </a:lnTo>
                <a:lnTo>
                  <a:pt x="215" y="299"/>
                </a:lnTo>
                <a:close/>
                <a:moveTo>
                  <a:pt x="93" y="28"/>
                </a:moveTo>
                <a:lnTo>
                  <a:pt x="93" y="28"/>
                </a:lnTo>
                <a:lnTo>
                  <a:pt x="81" y="20"/>
                </a:lnTo>
                <a:lnTo>
                  <a:pt x="81" y="22"/>
                </a:lnTo>
                <a:lnTo>
                  <a:pt x="92" y="28"/>
                </a:lnTo>
                <a:lnTo>
                  <a:pt x="93" y="28"/>
                </a:lnTo>
                <a:close/>
                <a:moveTo>
                  <a:pt x="144" y="104"/>
                </a:moveTo>
                <a:lnTo>
                  <a:pt x="144" y="104"/>
                </a:lnTo>
                <a:lnTo>
                  <a:pt x="147" y="108"/>
                </a:lnTo>
                <a:lnTo>
                  <a:pt x="149" y="110"/>
                </a:lnTo>
                <a:lnTo>
                  <a:pt x="147" y="102"/>
                </a:lnTo>
                <a:lnTo>
                  <a:pt x="144" y="104"/>
                </a:lnTo>
                <a:close/>
                <a:moveTo>
                  <a:pt x="185" y="175"/>
                </a:moveTo>
                <a:lnTo>
                  <a:pt x="185" y="175"/>
                </a:lnTo>
                <a:lnTo>
                  <a:pt x="183" y="176"/>
                </a:lnTo>
                <a:lnTo>
                  <a:pt x="182" y="181"/>
                </a:lnTo>
                <a:lnTo>
                  <a:pt x="182" y="183"/>
                </a:lnTo>
                <a:lnTo>
                  <a:pt x="183" y="184"/>
                </a:lnTo>
                <a:lnTo>
                  <a:pt x="185" y="179"/>
                </a:lnTo>
                <a:lnTo>
                  <a:pt x="185" y="178"/>
                </a:lnTo>
                <a:lnTo>
                  <a:pt x="185" y="175"/>
                </a:lnTo>
                <a:close/>
                <a:moveTo>
                  <a:pt x="146" y="113"/>
                </a:moveTo>
                <a:lnTo>
                  <a:pt x="146" y="113"/>
                </a:lnTo>
                <a:lnTo>
                  <a:pt x="138" y="113"/>
                </a:lnTo>
                <a:lnTo>
                  <a:pt x="139" y="115"/>
                </a:lnTo>
                <a:lnTo>
                  <a:pt x="139" y="116"/>
                </a:lnTo>
                <a:lnTo>
                  <a:pt x="141" y="115"/>
                </a:lnTo>
                <a:lnTo>
                  <a:pt x="142" y="113"/>
                </a:lnTo>
                <a:lnTo>
                  <a:pt x="144" y="115"/>
                </a:lnTo>
                <a:lnTo>
                  <a:pt x="146" y="113"/>
                </a:lnTo>
                <a:close/>
                <a:moveTo>
                  <a:pt x="215" y="176"/>
                </a:moveTo>
                <a:lnTo>
                  <a:pt x="215" y="176"/>
                </a:lnTo>
                <a:lnTo>
                  <a:pt x="218" y="181"/>
                </a:lnTo>
                <a:lnTo>
                  <a:pt x="220" y="179"/>
                </a:lnTo>
                <a:lnTo>
                  <a:pt x="217" y="175"/>
                </a:lnTo>
                <a:lnTo>
                  <a:pt x="215" y="176"/>
                </a:lnTo>
                <a:close/>
                <a:moveTo>
                  <a:pt x="95" y="388"/>
                </a:moveTo>
                <a:lnTo>
                  <a:pt x="95" y="388"/>
                </a:lnTo>
                <a:lnTo>
                  <a:pt x="97" y="384"/>
                </a:lnTo>
                <a:lnTo>
                  <a:pt x="98" y="381"/>
                </a:lnTo>
                <a:lnTo>
                  <a:pt x="97" y="381"/>
                </a:lnTo>
                <a:lnTo>
                  <a:pt x="95" y="380"/>
                </a:lnTo>
                <a:lnTo>
                  <a:pt x="93" y="384"/>
                </a:lnTo>
                <a:lnTo>
                  <a:pt x="95" y="388"/>
                </a:lnTo>
                <a:close/>
                <a:moveTo>
                  <a:pt x="90" y="140"/>
                </a:moveTo>
                <a:lnTo>
                  <a:pt x="90" y="140"/>
                </a:lnTo>
                <a:lnTo>
                  <a:pt x="87" y="154"/>
                </a:lnTo>
                <a:lnTo>
                  <a:pt x="89" y="154"/>
                </a:lnTo>
                <a:lnTo>
                  <a:pt x="90" y="140"/>
                </a:lnTo>
                <a:close/>
                <a:moveTo>
                  <a:pt x="68" y="331"/>
                </a:moveTo>
                <a:lnTo>
                  <a:pt x="68" y="331"/>
                </a:lnTo>
                <a:lnTo>
                  <a:pt x="76" y="329"/>
                </a:lnTo>
                <a:lnTo>
                  <a:pt x="78" y="329"/>
                </a:lnTo>
                <a:lnTo>
                  <a:pt x="68" y="331"/>
                </a:lnTo>
                <a:close/>
                <a:moveTo>
                  <a:pt x="114" y="145"/>
                </a:moveTo>
                <a:lnTo>
                  <a:pt x="114" y="145"/>
                </a:lnTo>
                <a:lnTo>
                  <a:pt x="112" y="146"/>
                </a:lnTo>
                <a:lnTo>
                  <a:pt x="111" y="153"/>
                </a:lnTo>
                <a:lnTo>
                  <a:pt x="111" y="154"/>
                </a:lnTo>
                <a:lnTo>
                  <a:pt x="114" y="153"/>
                </a:lnTo>
                <a:lnTo>
                  <a:pt x="114" y="145"/>
                </a:lnTo>
                <a:close/>
                <a:moveTo>
                  <a:pt x="70" y="337"/>
                </a:moveTo>
                <a:lnTo>
                  <a:pt x="70" y="337"/>
                </a:lnTo>
                <a:lnTo>
                  <a:pt x="73" y="336"/>
                </a:lnTo>
                <a:lnTo>
                  <a:pt x="75" y="332"/>
                </a:lnTo>
                <a:lnTo>
                  <a:pt x="70" y="334"/>
                </a:lnTo>
                <a:lnTo>
                  <a:pt x="70" y="337"/>
                </a:lnTo>
                <a:close/>
                <a:moveTo>
                  <a:pt x="93" y="395"/>
                </a:moveTo>
                <a:lnTo>
                  <a:pt x="93" y="395"/>
                </a:lnTo>
                <a:lnTo>
                  <a:pt x="98" y="397"/>
                </a:lnTo>
                <a:lnTo>
                  <a:pt x="100" y="394"/>
                </a:lnTo>
                <a:lnTo>
                  <a:pt x="97" y="392"/>
                </a:lnTo>
                <a:lnTo>
                  <a:pt x="95" y="394"/>
                </a:lnTo>
                <a:lnTo>
                  <a:pt x="93" y="395"/>
                </a:lnTo>
                <a:close/>
                <a:moveTo>
                  <a:pt x="228" y="222"/>
                </a:moveTo>
                <a:lnTo>
                  <a:pt x="228" y="222"/>
                </a:lnTo>
                <a:lnTo>
                  <a:pt x="224" y="225"/>
                </a:lnTo>
                <a:lnTo>
                  <a:pt x="224" y="227"/>
                </a:lnTo>
                <a:lnTo>
                  <a:pt x="226" y="228"/>
                </a:lnTo>
                <a:lnTo>
                  <a:pt x="226" y="227"/>
                </a:lnTo>
                <a:lnTo>
                  <a:pt x="231" y="224"/>
                </a:lnTo>
                <a:lnTo>
                  <a:pt x="228" y="222"/>
                </a:lnTo>
                <a:close/>
                <a:moveTo>
                  <a:pt x="174" y="201"/>
                </a:moveTo>
                <a:lnTo>
                  <a:pt x="174" y="201"/>
                </a:lnTo>
                <a:lnTo>
                  <a:pt x="177" y="209"/>
                </a:lnTo>
                <a:lnTo>
                  <a:pt x="177" y="206"/>
                </a:lnTo>
                <a:lnTo>
                  <a:pt x="177" y="205"/>
                </a:lnTo>
                <a:lnTo>
                  <a:pt x="175" y="201"/>
                </a:lnTo>
                <a:lnTo>
                  <a:pt x="174" y="201"/>
                </a:lnTo>
                <a:close/>
                <a:moveTo>
                  <a:pt x="141" y="216"/>
                </a:moveTo>
                <a:lnTo>
                  <a:pt x="141" y="216"/>
                </a:lnTo>
                <a:lnTo>
                  <a:pt x="131" y="216"/>
                </a:lnTo>
                <a:lnTo>
                  <a:pt x="142" y="216"/>
                </a:lnTo>
                <a:lnTo>
                  <a:pt x="141" y="216"/>
                </a:lnTo>
                <a:close/>
                <a:moveTo>
                  <a:pt x="196" y="118"/>
                </a:moveTo>
                <a:lnTo>
                  <a:pt x="196" y="118"/>
                </a:lnTo>
                <a:lnTo>
                  <a:pt x="190" y="107"/>
                </a:lnTo>
                <a:lnTo>
                  <a:pt x="188" y="108"/>
                </a:lnTo>
                <a:lnTo>
                  <a:pt x="193" y="113"/>
                </a:lnTo>
                <a:lnTo>
                  <a:pt x="196" y="118"/>
                </a:lnTo>
                <a:close/>
                <a:moveTo>
                  <a:pt x="82" y="334"/>
                </a:moveTo>
                <a:lnTo>
                  <a:pt x="82" y="334"/>
                </a:lnTo>
                <a:lnTo>
                  <a:pt x="95" y="331"/>
                </a:lnTo>
                <a:lnTo>
                  <a:pt x="82" y="332"/>
                </a:lnTo>
                <a:lnTo>
                  <a:pt x="82" y="334"/>
                </a:lnTo>
                <a:close/>
                <a:moveTo>
                  <a:pt x="100" y="61"/>
                </a:moveTo>
                <a:lnTo>
                  <a:pt x="100" y="61"/>
                </a:lnTo>
                <a:lnTo>
                  <a:pt x="101" y="61"/>
                </a:lnTo>
                <a:lnTo>
                  <a:pt x="103" y="59"/>
                </a:lnTo>
                <a:lnTo>
                  <a:pt x="103" y="58"/>
                </a:lnTo>
                <a:lnTo>
                  <a:pt x="103" y="56"/>
                </a:lnTo>
                <a:lnTo>
                  <a:pt x="101" y="55"/>
                </a:lnTo>
                <a:lnTo>
                  <a:pt x="100" y="58"/>
                </a:lnTo>
                <a:lnTo>
                  <a:pt x="100" y="61"/>
                </a:lnTo>
                <a:close/>
                <a:moveTo>
                  <a:pt x="221" y="192"/>
                </a:moveTo>
                <a:lnTo>
                  <a:pt x="221" y="192"/>
                </a:lnTo>
                <a:lnTo>
                  <a:pt x="217" y="186"/>
                </a:lnTo>
                <a:lnTo>
                  <a:pt x="217" y="187"/>
                </a:lnTo>
                <a:lnTo>
                  <a:pt x="217" y="190"/>
                </a:lnTo>
                <a:lnTo>
                  <a:pt x="220" y="192"/>
                </a:lnTo>
                <a:lnTo>
                  <a:pt x="221" y="192"/>
                </a:lnTo>
                <a:close/>
                <a:moveTo>
                  <a:pt x="142" y="78"/>
                </a:moveTo>
                <a:lnTo>
                  <a:pt x="142" y="78"/>
                </a:lnTo>
                <a:lnTo>
                  <a:pt x="142" y="82"/>
                </a:lnTo>
                <a:lnTo>
                  <a:pt x="144" y="86"/>
                </a:lnTo>
                <a:lnTo>
                  <a:pt x="147" y="86"/>
                </a:lnTo>
                <a:lnTo>
                  <a:pt x="142" y="78"/>
                </a:lnTo>
                <a:close/>
                <a:moveTo>
                  <a:pt x="103" y="195"/>
                </a:moveTo>
                <a:lnTo>
                  <a:pt x="103" y="195"/>
                </a:lnTo>
                <a:lnTo>
                  <a:pt x="103" y="197"/>
                </a:lnTo>
                <a:lnTo>
                  <a:pt x="101" y="200"/>
                </a:lnTo>
                <a:lnTo>
                  <a:pt x="101" y="203"/>
                </a:lnTo>
                <a:lnTo>
                  <a:pt x="103" y="203"/>
                </a:lnTo>
                <a:lnTo>
                  <a:pt x="105" y="197"/>
                </a:lnTo>
                <a:lnTo>
                  <a:pt x="103" y="195"/>
                </a:lnTo>
                <a:close/>
                <a:moveTo>
                  <a:pt x="87" y="347"/>
                </a:moveTo>
                <a:lnTo>
                  <a:pt x="87" y="347"/>
                </a:lnTo>
                <a:lnTo>
                  <a:pt x="92" y="342"/>
                </a:lnTo>
                <a:lnTo>
                  <a:pt x="87" y="343"/>
                </a:lnTo>
                <a:lnTo>
                  <a:pt x="86" y="343"/>
                </a:lnTo>
                <a:lnTo>
                  <a:pt x="87" y="347"/>
                </a:lnTo>
                <a:close/>
                <a:moveTo>
                  <a:pt x="52" y="283"/>
                </a:moveTo>
                <a:lnTo>
                  <a:pt x="52" y="283"/>
                </a:lnTo>
                <a:lnTo>
                  <a:pt x="51" y="287"/>
                </a:lnTo>
                <a:lnTo>
                  <a:pt x="51" y="290"/>
                </a:lnTo>
                <a:lnTo>
                  <a:pt x="51" y="291"/>
                </a:lnTo>
                <a:lnTo>
                  <a:pt x="52" y="298"/>
                </a:lnTo>
                <a:lnTo>
                  <a:pt x="52" y="295"/>
                </a:lnTo>
                <a:lnTo>
                  <a:pt x="52" y="287"/>
                </a:lnTo>
                <a:lnTo>
                  <a:pt x="52" y="283"/>
                </a:lnTo>
                <a:close/>
                <a:moveTo>
                  <a:pt x="97" y="400"/>
                </a:moveTo>
                <a:lnTo>
                  <a:pt x="97" y="400"/>
                </a:lnTo>
                <a:lnTo>
                  <a:pt x="92" y="400"/>
                </a:lnTo>
                <a:lnTo>
                  <a:pt x="92" y="403"/>
                </a:lnTo>
                <a:lnTo>
                  <a:pt x="95" y="403"/>
                </a:lnTo>
                <a:lnTo>
                  <a:pt x="97" y="400"/>
                </a:lnTo>
                <a:close/>
                <a:moveTo>
                  <a:pt x="79" y="345"/>
                </a:moveTo>
                <a:lnTo>
                  <a:pt x="79" y="345"/>
                </a:lnTo>
                <a:lnTo>
                  <a:pt x="78" y="345"/>
                </a:lnTo>
                <a:lnTo>
                  <a:pt x="71" y="347"/>
                </a:lnTo>
                <a:lnTo>
                  <a:pt x="70" y="350"/>
                </a:lnTo>
                <a:lnTo>
                  <a:pt x="71" y="350"/>
                </a:lnTo>
                <a:lnTo>
                  <a:pt x="71" y="348"/>
                </a:lnTo>
                <a:lnTo>
                  <a:pt x="71" y="347"/>
                </a:lnTo>
                <a:lnTo>
                  <a:pt x="73" y="347"/>
                </a:lnTo>
                <a:lnTo>
                  <a:pt x="75" y="348"/>
                </a:lnTo>
                <a:lnTo>
                  <a:pt x="79" y="345"/>
                </a:lnTo>
                <a:close/>
                <a:moveTo>
                  <a:pt x="108" y="108"/>
                </a:moveTo>
                <a:lnTo>
                  <a:pt x="108" y="108"/>
                </a:lnTo>
                <a:lnTo>
                  <a:pt x="109" y="107"/>
                </a:lnTo>
                <a:lnTo>
                  <a:pt x="112" y="104"/>
                </a:lnTo>
                <a:lnTo>
                  <a:pt x="112" y="102"/>
                </a:lnTo>
                <a:lnTo>
                  <a:pt x="111" y="100"/>
                </a:lnTo>
                <a:lnTo>
                  <a:pt x="109" y="102"/>
                </a:lnTo>
                <a:lnTo>
                  <a:pt x="109" y="104"/>
                </a:lnTo>
                <a:lnTo>
                  <a:pt x="109" y="105"/>
                </a:lnTo>
                <a:lnTo>
                  <a:pt x="108" y="108"/>
                </a:lnTo>
                <a:close/>
                <a:moveTo>
                  <a:pt x="155" y="168"/>
                </a:moveTo>
                <a:lnTo>
                  <a:pt x="155" y="168"/>
                </a:lnTo>
                <a:lnTo>
                  <a:pt x="157" y="167"/>
                </a:lnTo>
                <a:lnTo>
                  <a:pt x="161" y="162"/>
                </a:lnTo>
                <a:lnTo>
                  <a:pt x="161" y="160"/>
                </a:lnTo>
                <a:lnTo>
                  <a:pt x="157" y="164"/>
                </a:lnTo>
                <a:lnTo>
                  <a:pt x="155" y="165"/>
                </a:lnTo>
                <a:lnTo>
                  <a:pt x="155" y="167"/>
                </a:lnTo>
                <a:lnTo>
                  <a:pt x="155" y="168"/>
                </a:lnTo>
                <a:close/>
                <a:moveTo>
                  <a:pt x="205" y="342"/>
                </a:moveTo>
                <a:lnTo>
                  <a:pt x="205" y="342"/>
                </a:lnTo>
                <a:lnTo>
                  <a:pt x="207" y="342"/>
                </a:lnTo>
                <a:lnTo>
                  <a:pt x="209" y="342"/>
                </a:lnTo>
                <a:lnTo>
                  <a:pt x="207" y="336"/>
                </a:lnTo>
                <a:lnTo>
                  <a:pt x="205" y="339"/>
                </a:lnTo>
                <a:lnTo>
                  <a:pt x="205" y="342"/>
                </a:lnTo>
                <a:close/>
                <a:moveTo>
                  <a:pt x="93" y="334"/>
                </a:moveTo>
                <a:lnTo>
                  <a:pt x="93" y="334"/>
                </a:lnTo>
                <a:lnTo>
                  <a:pt x="82" y="336"/>
                </a:lnTo>
                <a:lnTo>
                  <a:pt x="84" y="339"/>
                </a:lnTo>
                <a:lnTo>
                  <a:pt x="86" y="339"/>
                </a:lnTo>
                <a:lnTo>
                  <a:pt x="87" y="337"/>
                </a:lnTo>
                <a:lnTo>
                  <a:pt x="87" y="336"/>
                </a:lnTo>
                <a:lnTo>
                  <a:pt x="90" y="336"/>
                </a:lnTo>
                <a:lnTo>
                  <a:pt x="93" y="334"/>
                </a:lnTo>
                <a:close/>
                <a:moveTo>
                  <a:pt x="97" y="206"/>
                </a:moveTo>
                <a:lnTo>
                  <a:pt x="97" y="206"/>
                </a:lnTo>
                <a:lnTo>
                  <a:pt x="95" y="216"/>
                </a:lnTo>
                <a:lnTo>
                  <a:pt x="97" y="214"/>
                </a:lnTo>
                <a:lnTo>
                  <a:pt x="97" y="209"/>
                </a:lnTo>
                <a:lnTo>
                  <a:pt x="97" y="206"/>
                </a:lnTo>
                <a:close/>
                <a:moveTo>
                  <a:pt x="188" y="324"/>
                </a:moveTo>
                <a:lnTo>
                  <a:pt x="188" y="324"/>
                </a:lnTo>
                <a:lnTo>
                  <a:pt x="172" y="324"/>
                </a:lnTo>
                <a:lnTo>
                  <a:pt x="174" y="326"/>
                </a:lnTo>
                <a:lnTo>
                  <a:pt x="175" y="326"/>
                </a:lnTo>
                <a:lnTo>
                  <a:pt x="183" y="324"/>
                </a:lnTo>
                <a:lnTo>
                  <a:pt x="188" y="324"/>
                </a:lnTo>
                <a:close/>
                <a:moveTo>
                  <a:pt x="228" y="242"/>
                </a:moveTo>
                <a:lnTo>
                  <a:pt x="228" y="242"/>
                </a:lnTo>
                <a:lnTo>
                  <a:pt x="231" y="242"/>
                </a:lnTo>
                <a:lnTo>
                  <a:pt x="231" y="235"/>
                </a:lnTo>
                <a:lnTo>
                  <a:pt x="228" y="242"/>
                </a:lnTo>
                <a:close/>
                <a:moveTo>
                  <a:pt x="84" y="44"/>
                </a:moveTo>
                <a:lnTo>
                  <a:pt x="84" y="44"/>
                </a:lnTo>
                <a:lnTo>
                  <a:pt x="84" y="41"/>
                </a:lnTo>
                <a:lnTo>
                  <a:pt x="84" y="37"/>
                </a:lnTo>
                <a:lnTo>
                  <a:pt x="82" y="36"/>
                </a:lnTo>
                <a:lnTo>
                  <a:pt x="81" y="41"/>
                </a:lnTo>
                <a:lnTo>
                  <a:pt x="82" y="42"/>
                </a:lnTo>
                <a:lnTo>
                  <a:pt x="84" y="44"/>
                </a:lnTo>
                <a:close/>
                <a:moveTo>
                  <a:pt x="193" y="241"/>
                </a:moveTo>
                <a:lnTo>
                  <a:pt x="193" y="241"/>
                </a:lnTo>
                <a:lnTo>
                  <a:pt x="193" y="236"/>
                </a:lnTo>
                <a:lnTo>
                  <a:pt x="193" y="235"/>
                </a:lnTo>
                <a:lnTo>
                  <a:pt x="191" y="233"/>
                </a:lnTo>
                <a:lnTo>
                  <a:pt x="191" y="238"/>
                </a:lnTo>
                <a:lnTo>
                  <a:pt x="191" y="239"/>
                </a:lnTo>
                <a:lnTo>
                  <a:pt x="193" y="241"/>
                </a:lnTo>
                <a:close/>
                <a:moveTo>
                  <a:pt x="86" y="353"/>
                </a:moveTo>
                <a:lnTo>
                  <a:pt x="86" y="353"/>
                </a:lnTo>
                <a:lnTo>
                  <a:pt x="81" y="358"/>
                </a:lnTo>
                <a:lnTo>
                  <a:pt x="81" y="361"/>
                </a:lnTo>
                <a:lnTo>
                  <a:pt x="82" y="361"/>
                </a:lnTo>
                <a:lnTo>
                  <a:pt x="86" y="356"/>
                </a:lnTo>
                <a:lnTo>
                  <a:pt x="86" y="353"/>
                </a:lnTo>
                <a:close/>
                <a:moveTo>
                  <a:pt x="224" y="271"/>
                </a:moveTo>
                <a:lnTo>
                  <a:pt x="224" y="271"/>
                </a:lnTo>
                <a:lnTo>
                  <a:pt x="223" y="271"/>
                </a:lnTo>
                <a:lnTo>
                  <a:pt x="223" y="269"/>
                </a:lnTo>
                <a:lnTo>
                  <a:pt x="223" y="268"/>
                </a:lnTo>
                <a:lnTo>
                  <a:pt x="224" y="266"/>
                </a:lnTo>
                <a:lnTo>
                  <a:pt x="224" y="265"/>
                </a:lnTo>
                <a:lnTo>
                  <a:pt x="220" y="268"/>
                </a:lnTo>
                <a:lnTo>
                  <a:pt x="220" y="269"/>
                </a:lnTo>
                <a:lnTo>
                  <a:pt x="220" y="272"/>
                </a:lnTo>
                <a:lnTo>
                  <a:pt x="224" y="271"/>
                </a:lnTo>
                <a:close/>
                <a:moveTo>
                  <a:pt x="187" y="137"/>
                </a:moveTo>
                <a:lnTo>
                  <a:pt x="187" y="137"/>
                </a:lnTo>
                <a:lnTo>
                  <a:pt x="183" y="140"/>
                </a:lnTo>
                <a:lnTo>
                  <a:pt x="183" y="142"/>
                </a:lnTo>
                <a:lnTo>
                  <a:pt x="185" y="143"/>
                </a:lnTo>
                <a:lnTo>
                  <a:pt x="188" y="142"/>
                </a:lnTo>
                <a:lnTo>
                  <a:pt x="187" y="137"/>
                </a:lnTo>
                <a:close/>
                <a:moveTo>
                  <a:pt x="59" y="370"/>
                </a:moveTo>
                <a:lnTo>
                  <a:pt x="59" y="370"/>
                </a:lnTo>
                <a:lnTo>
                  <a:pt x="62" y="372"/>
                </a:lnTo>
                <a:lnTo>
                  <a:pt x="62" y="373"/>
                </a:lnTo>
                <a:lnTo>
                  <a:pt x="63" y="372"/>
                </a:lnTo>
                <a:lnTo>
                  <a:pt x="62" y="367"/>
                </a:lnTo>
                <a:lnTo>
                  <a:pt x="59" y="370"/>
                </a:lnTo>
                <a:close/>
                <a:moveTo>
                  <a:pt x="29" y="306"/>
                </a:moveTo>
                <a:lnTo>
                  <a:pt x="29" y="306"/>
                </a:lnTo>
                <a:lnTo>
                  <a:pt x="26" y="306"/>
                </a:lnTo>
                <a:lnTo>
                  <a:pt x="26" y="307"/>
                </a:lnTo>
                <a:lnTo>
                  <a:pt x="26" y="309"/>
                </a:lnTo>
                <a:lnTo>
                  <a:pt x="26" y="312"/>
                </a:lnTo>
                <a:lnTo>
                  <a:pt x="27" y="310"/>
                </a:lnTo>
                <a:lnTo>
                  <a:pt x="29" y="309"/>
                </a:lnTo>
                <a:lnTo>
                  <a:pt x="29" y="306"/>
                </a:lnTo>
                <a:close/>
                <a:moveTo>
                  <a:pt x="103" y="112"/>
                </a:moveTo>
                <a:lnTo>
                  <a:pt x="103" y="112"/>
                </a:lnTo>
                <a:lnTo>
                  <a:pt x="103" y="113"/>
                </a:lnTo>
                <a:lnTo>
                  <a:pt x="101" y="115"/>
                </a:lnTo>
                <a:lnTo>
                  <a:pt x="100" y="119"/>
                </a:lnTo>
                <a:lnTo>
                  <a:pt x="101" y="116"/>
                </a:lnTo>
                <a:lnTo>
                  <a:pt x="105" y="113"/>
                </a:lnTo>
                <a:lnTo>
                  <a:pt x="106" y="112"/>
                </a:lnTo>
                <a:lnTo>
                  <a:pt x="103" y="112"/>
                </a:lnTo>
                <a:close/>
                <a:moveTo>
                  <a:pt x="194" y="148"/>
                </a:moveTo>
                <a:lnTo>
                  <a:pt x="194" y="148"/>
                </a:lnTo>
                <a:lnTo>
                  <a:pt x="193" y="145"/>
                </a:lnTo>
                <a:lnTo>
                  <a:pt x="191" y="146"/>
                </a:lnTo>
                <a:lnTo>
                  <a:pt x="191" y="149"/>
                </a:lnTo>
                <a:lnTo>
                  <a:pt x="194" y="148"/>
                </a:lnTo>
                <a:close/>
                <a:moveTo>
                  <a:pt x="73" y="192"/>
                </a:moveTo>
                <a:lnTo>
                  <a:pt x="73" y="192"/>
                </a:lnTo>
                <a:lnTo>
                  <a:pt x="78" y="184"/>
                </a:lnTo>
                <a:lnTo>
                  <a:pt x="78" y="183"/>
                </a:lnTo>
                <a:lnTo>
                  <a:pt x="73" y="192"/>
                </a:lnTo>
                <a:close/>
                <a:moveTo>
                  <a:pt x="190" y="178"/>
                </a:moveTo>
                <a:lnTo>
                  <a:pt x="190" y="178"/>
                </a:lnTo>
                <a:lnTo>
                  <a:pt x="188" y="179"/>
                </a:lnTo>
                <a:lnTo>
                  <a:pt x="188" y="181"/>
                </a:lnTo>
                <a:lnTo>
                  <a:pt x="191" y="187"/>
                </a:lnTo>
                <a:lnTo>
                  <a:pt x="191" y="186"/>
                </a:lnTo>
                <a:lnTo>
                  <a:pt x="190" y="184"/>
                </a:lnTo>
                <a:lnTo>
                  <a:pt x="191" y="181"/>
                </a:lnTo>
                <a:lnTo>
                  <a:pt x="190" y="178"/>
                </a:lnTo>
                <a:close/>
                <a:moveTo>
                  <a:pt x="73" y="372"/>
                </a:moveTo>
                <a:lnTo>
                  <a:pt x="73" y="372"/>
                </a:lnTo>
                <a:lnTo>
                  <a:pt x="75" y="372"/>
                </a:lnTo>
                <a:lnTo>
                  <a:pt x="76" y="369"/>
                </a:lnTo>
                <a:lnTo>
                  <a:pt x="75" y="364"/>
                </a:lnTo>
                <a:lnTo>
                  <a:pt x="73" y="365"/>
                </a:lnTo>
                <a:lnTo>
                  <a:pt x="73" y="367"/>
                </a:lnTo>
                <a:lnTo>
                  <a:pt x="73" y="370"/>
                </a:lnTo>
                <a:lnTo>
                  <a:pt x="73" y="372"/>
                </a:lnTo>
                <a:close/>
                <a:moveTo>
                  <a:pt x="213" y="184"/>
                </a:moveTo>
                <a:lnTo>
                  <a:pt x="213" y="184"/>
                </a:lnTo>
                <a:lnTo>
                  <a:pt x="212" y="179"/>
                </a:lnTo>
                <a:lnTo>
                  <a:pt x="209" y="181"/>
                </a:lnTo>
                <a:lnTo>
                  <a:pt x="210" y="183"/>
                </a:lnTo>
                <a:lnTo>
                  <a:pt x="212" y="184"/>
                </a:lnTo>
                <a:lnTo>
                  <a:pt x="213" y="184"/>
                </a:lnTo>
                <a:close/>
                <a:moveTo>
                  <a:pt x="180" y="336"/>
                </a:moveTo>
                <a:lnTo>
                  <a:pt x="180" y="336"/>
                </a:lnTo>
                <a:lnTo>
                  <a:pt x="182" y="340"/>
                </a:lnTo>
                <a:lnTo>
                  <a:pt x="183" y="339"/>
                </a:lnTo>
                <a:lnTo>
                  <a:pt x="183" y="337"/>
                </a:lnTo>
                <a:lnTo>
                  <a:pt x="183" y="334"/>
                </a:lnTo>
                <a:lnTo>
                  <a:pt x="180" y="336"/>
                </a:lnTo>
                <a:close/>
                <a:moveTo>
                  <a:pt x="59" y="334"/>
                </a:moveTo>
                <a:lnTo>
                  <a:pt x="59" y="334"/>
                </a:lnTo>
                <a:lnTo>
                  <a:pt x="63" y="332"/>
                </a:lnTo>
                <a:lnTo>
                  <a:pt x="65" y="332"/>
                </a:lnTo>
                <a:lnTo>
                  <a:pt x="65" y="331"/>
                </a:lnTo>
                <a:lnTo>
                  <a:pt x="60" y="331"/>
                </a:lnTo>
                <a:lnTo>
                  <a:pt x="57" y="332"/>
                </a:lnTo>
                <a:lnTo>
                  <a:pt x="59" y="334"/>
                </a:lnTo>
                <a:close/>
                <a:moveTo>
                  <a:pt x="114" y="105"/>
                </a:moveTo>
                <a:lnTo>
                  <a:pt x="114" y="105"/>
                </a:lnTo>
                <a:lnTo>
                  <a:pt x="111" y="110"/>
                </a:lnTo>
                <a:lnTo>
                  <a:pt x="116" y="110"/>
                </a:lnTo>
                <a:lnTo>
                  <a:pt x="114" y="105"/>
                </a:lnTo>
                <a:close/>
                <a:moveTo>
                  <a:pt x="179" y="135"/>
                </a:moveTo>
                <a:lnTo>
                  <a:pt x="179" y="135"/>
                </a:lnTo>
                <a:lnTo>
                  <a:pt x="179" y="137"/>
                </a:lnTo>
                <a:lnTo>
                  <a:pt x="177" y="140"/>
                </a:lnTo>
                <a:lnTo>
                  <a:pt x="177" y="143"/>
                </a:lnTo>
                <a:lnTo>
                  <a:pt x="180" y="140"/>
                </a:lnTo>
                <a:lnTo>
                  <a:pt x="179" y="135"/>
                </a:lnTo>
                <a:close/>
                <a:moveTo>
                  <a:pt x="190" y="381"/>
                </a:moveTo>
                <a:lnTo>
                  <a:pt x="190" y="381"/>
                </a:lnTo>
                <a:lnTo>
                  <a:pt x="187" y="377"/>
                </a:lnTo>
                <a:lnTo>
                  <a:pt x="187" y="378"/>
                </a:lnTo>
                <a:lnTo>
                  <a:pt x="187" y="380"/>
                </a:lnTo>
                <a:lnTo>
                  <a:pt x="187" y="383"/>
                </a:lnTo>
                <a:lnTo>
                  <a:pt x="190" y="381"/>
                </a:lnTo>
                <a:close/>
                <a:moveTo>
                  <a:pt x="128" y="405"/>
                </a:moveTo>
                <a:lnTo>
                  <a:pt x="128" y="405"/>
                </a:lnTo>
                <a:lnTo>
                  <a:pt x="127" y="405"/>
                </a:lnTo>
                <a:lnTo>
                  <a:pt x="123" y="407"/>
                </a:lnTo>
                <a:lnTo>
                  <a:pt x="123" y="408"/>
                </a:lnTo>
                <a:lnTo>
                  <a:pt x="128" y="408"/>
                </a:lnTo>
                <a:lnTo>
                  <a:pt x="128" y="405"/>
                </a:lnTo>
                <a:close/>
                <a:moveTo>
                  <a:pt x="177" y="405"/>
                </a:moveTo>
                <a:lnTo>
                  <a:pt x="177" y="405"/>
                </a:lnTo>
                <a:lnTo>
                  <a:pt x="185" y="400"/>
                </a:lnTo>
                <a:lnTo>
                  <a:pt x="185" y="399"/>
                </a:lnTo>
                <a:lnTo>
                  <a:pt x="177" y="403"/>
                </a:lnTo>
                <a:lnTo>
                  <a:pt x="177" y="405"/>
                </a:lnTo>
                <a:close/>
                <a:moveTo>
                  <a:pt x="163" y="108"/>
                </a:moveTo>
                <a:lnTo>
                  <a:pt x="163" y="108"/>
                </a:lnTo>
                <a:lnTo>
                  <a:pt x="160" y="107"/>
                </a:lnTo>
                <a:lnTo>
                  <a:pt x="155" y="108"/>
                </a:lnTo>
                <a:lnTo>
                  <a:pt x="153" y="108"/>
                </a:lnTo>
                <a:lnTo>
                  <a:pt x="153" y="110"/>
                </a:lnTo>
                <a:lnTo>
                  <a:pt x="163" y="108"/>
                </a:lnTo>
                <a:close/>
                <a:moveTo>
                  <a:pt x="182" y="138"/>
                </a:moveTo>
                <a:lnTo>
                  <a:pt x="182" y="138"/>
                </a:lnTo>
                <a:lnTo>
                  <a:pt x="185" y="135"/>
                </a:lnTo>
                <a:lnTo>
                  <a:pt x="187" y="134"/>
                </a:lnTo>
                <a:lnTo>
                  <a:pt x="185" y="132"/>
                </a:lnTo>
                <a:lnTo>
                  <a:pt x="182" y="135"/>
                </a:lnTo>
                <a:lnTo>
                  <a:pt x="182" y="138"/>
                </a:lnTo>
                <a:close/>
                <a:moveTo>
                  <a:pt x="188" y="246"/>
                </a:moveTo>
                <a:lnTo>
                  <a:pt x="188" y="246"/>
                </a:lnTo>
                <a:lnTo>
                  <a:pt x="188" y="249"/>
                </a:lnTo>
                <a:lnTo>
                  <a:pt x="191" y="249"/>
                </a:lnTo>
                <a:lnTo>
                  <a:pt x="193" y="246"/>
                </a:lnTo>
                <a:lnTo>
                  <a:pt x="188" y="246"/>
                </a:lnTo>
                <a:close/>
                <a:moveTo>
                  <a:pt x="180" y="112"/>
                </a:moveTo>
                <a:lnTo>
                  <a:pt x="180" y="112"/>
                </a:lnTo>
                <a:lnTo>
                  <a:pt x="180" y="110"/>
                </a:lnTo>
                <a:lnTo>
                  <a:pt x="172" y="113"/>
                </a:lnTo>
                <a:lnTo>
                  <a:pt x="174" y="116"/>
                </a:lnTo>
                <a:lnTo>
                  <a:pt x="180" y="112"/>
                </a:lnTo>
                <a:close/>
                <a:moveTo>
                  <a:pt x="70" y="268"/>
                </a:moveTo>
                <a:lnTo>
                  <a:pt x="70" y="268"/>
                </a:lnTo>
                <a:lnTo>
                  <a:pt x="67" y="268"/>
                </a:lnTo>
                <a:lnTo>
                  <a:pt x="67" y="271"/>
                </a:lnTo>
                <a:lnTo>
                  <a:pt x="71" y="271"/>
                </a:lnTo>
                <a:lnTo>
                  <a:pt x="70" y="268"/>
                </a:lnTo>
                <a:close/>
                <a:moveTo>
                  <a:pt x="139" y="110"/>
                </a:moveTo>
                <a:lnTo>
                  <a:pt x="139" y="110"/>
                </a:lnTo>
                <a:lnTo>
                  <a:pt x="146" y="110"/>
                </a:lnTo>
                <a:lnTo>
                  <a:pt x="142" y="105"/>
                </a:lnTo>
                <a:lnTo>
                  <a:pt x="141" y="108"/>
                </a:lnTo>
                <a:lnTo>
                  <a:pt x="139" y="110"/>
                </a:lnTo>
                <a:close/>
                <a:moveTo>
                  <a:pt x="40" y="345"/>
                </a:moveTo>
                <a:lnTo>
                  <a:pt x="40" y="345"/>
                </a:lnTo>
                <a:lnTo>
                  <a:pt x="40" y="343"/>
                </a:lnTo>
                <a:lnTo>
                  <a:pt x="41" y="342"/>
                </a:lnTo>
                <a:lnTo>
                  <a:pt x="38" y="337"/>
                </a:lnTo>
                <a:lnTo>
                  <a:pt x="37" y="337"/>
                </a:lnTo>
                <a:lnTo>
                  <a:pt x="38" y="340"/>
                </a:lnTo>
                <a:lnTo>
                  <a:pt x="40" y="345"/>
                </a:lnTo>
                <a:close/>
                <a:moveTo>
                  <a:pt x="127" y="162"/>
                </a:moveTo>
                <a:lnTo>
                  <a:pt x="127" y="162"/>
                </a:lnTo>
                <a:lnTo>
                  <a:pt x="127" y="160"/>
                </a:lnTo>
                <a:lnTo>
                  <a:pt x="128" y="160"/>
                </a:lnTo>
                <a:lnTo>
                  <a:pt x="130" y="160"/>
                </a:lnTo>
                <a:lnTo>
                  <a:pt x="131" y="160"/>
                </a:lnTo>
                <a:lnTo>
                  <a:pt x="130" y="157"/>
                </a:lnTo>
                <a:lnTo>
                  <a:pt x="130" y="154"/>
                </a:lnTo>
                <a:lnTo>
                  <a:pt x="130" y="156"/>
                </a:lnTo>
                <a:lnTo>
                  <a:pt x="128" y="159"/>
                </a:lnTo>
                <a:lnTo>
                  <a:pt x="128" y="160"/>
                </a:lnTo>
                <a:lnTo>
                  <a:pt x="127" y="160"/>
                </a:lnTo>
                <a:lnTo>
                  <a:pt x="127" y="162"/>
                </a:lnTo>
                <a:close/>
                <a:moveTo>
                  <a:pt x="122" y="162"/>
                </a:moveTo>
                <a:lnTo>
                  <a:pt x="122" y="162"/>
                </a:lnTo>
                <a:lnTo>
                  <a:pt x="123" y="162"/>
                </a:lnTo>
                <a:lnTo>
                  <a:pt x="125" y="154"/>
                </a:lnTo>
                <a:lnTo>
                  <a:pt x="123" y="156"/>
                </a:lnTo>
                <a:lnTo>
                  <a:pt x="122" y="159"/>
                </a:lnTo>
                <a:lnTo>
                  <a:pt x="122" y="162"/>
                </a:lnTo>
                <a:close/>
                <a:moveTo>
                  <a:pt x="149" y="140"/>
                </a:moveTo>
                <a:lnTo>
                  <a:pt x="149" y="140"/>
                </a:lnTo>
                <a:lnTo>
                  <a:pt x="147" y="142"/>
                </a:lnTo>
                <a:lnTo>
                  <a:pt x="147" y="148"/>
                </a:lnTo>
                <a:lnTo>
                  <a:pt x="150" y="146"/>
                </a:lnTo>
                <a:lnTo>
                  <a:pt x="150" y="145"/>
                </a:lnTo>
                <a:lnTo>
                  <a:pt x="149" y="140"/>
                </a:lnTo>
                <a:close/>
                <a:moveTo>
                  <a:pt x="93" y="353"/>
                </a:moveTo>
                <a:lnTo>
                  <a:pt x="93" y="353"/>
                </a:lnTo>
                <a:lnTo>
                  <a:pt x="92" y="356"/>
                </a:lnTo>
                <a:lnTo>
                  <a:pt x="92" y="358"/>
                </a:lnTo>
                <a:lnTo>
                  <a:pt x="95" y="358"/>
                </a:lnTo>
                <a:lnTo>
                  <a:pt x="95" y="359"/>
                </a:lnTo>
                <a:lnTo>
                  <a:pt x="93" y="361"/>
                </a:lnTo>
                <a:lnTo>
                  <a:pt x="93" y="362"/>
                </a:lnTo>
                <a:lnTo>
                  <a:pt x="95" y="361"/>
                </a:lnTo>
                <a:lnTo>
                  <a:pt x="95" y="359"/>
                </a:lnTo>
                <a:lnTo>
                  <a:pt x="93" y="353"/>
                </a:lnTo>
                <a:close/>
                <a:moveTo>
                  <a:pt x="157" y="391"/>
                </a:moveTo>
                <a:lnTo>
                  <a:pt x="157" y="391"/>
                </a:lnTo>
                <a:lnTo>
                  <a:pt x="161" y="391"/>
                </a:lnTo>
                <a:lnTo>
                  <a:pt x="161" y="388"/>
                </a:lnTo>
                <a:lnTo>
                  <a:pt x="157" y="389"/>
                </a:lnTo>
                <a:lnTo>
                  <a:pt x="157" y="391"/>
                </a:lnTo>
                <a:close/>
                <a:moveTo>
                  <a:pt x="57" y="260"/>
                </a:moveTo>
                <a:lnTo>
                  <a:pt x="57" y="260"/>
                </a:lnTo>
                <a:lnTo>
                  <a:pt x="57" y="257"/>
                </a:lnTo>
                <a:lnTo>
                  <a:pt x="54" y="257"/>
                </a:lnTo>
                <a:lnTo>
                  <a:pt x="54" y="260"/>
                </a:lnTo>
                <a:lnTo>
                  <a:pt x="57" y="260"/>
                </a:lnTo>
                <a:close/>
                <a:moveTo>
                  <a:pt x="217" y="348"/>
                </a:moveTo>
                <a:lnTo>
                  <a:pt x="217" y="348"/>
                </a:lnTo>
                <a:lnTo>
                  <a:pt x="215" y="347"/>
                </a:lnTo>
                <a:lnTo>
                  <a:pt x="213" y="348"/>
                </a:lnTo>
                <a:lnTo>
                  <a:pt x="213" y="353"/>
                </a:lnTo>
                <a:lnTo>
                  <a:pt x="215" y="353"/>
                </a:lnTo>
                <a:lnTo>
                  <a:pt x="217" y="348"/>
                </a:lnTo>
                <a:close/>
                <a:moveTo>
                  <a:pt x="26" y="328"/>
                </a:moveTo>
                <a:lnTo>
                  <a:pt x="26" y="328"/>
                </a:lnTo>
                <a:lnTo>
                  <a:pt x="29" y="326"/>
                </a:lnTo>
                <a:lnTo>
                  <a:pt x="30" y="323"/>
                </a:lnTo>
                <a:lnTo>
                  <a:pt x="26" y="324"/>
                </a:lnTo>
                <a:lnTo>
                  <a:pt x="26" y="328"/>
                </a:lnTo>
                <a:close/>
                <a:moveTo>
                  <a:pt x="169" y="332"/>
                </a:moveTo>
                <a:lnTo>
                  <a:pt x="169" y="332"/>
                </a:lnTo>
                <a:lnTo>
                  <a:pt x="169" y="329"/>
                </a:lnTo>
                <a:lnTo>
                  <a:pt x="166" y="331"/>
                </a:lnTo>
                <a:lnTo>
                  <a:pt x="168" y="339"/>
                </a:lnTo>
                <a:lnTo>
                  <a:pt x="168" y="336"/>
                </a:lnTo>
                <a:lnTo>
                  <a:pt x="168" y="334"/>
                </a:lnTo>
                <a:lnTo>
                  <a:pt x="169" y="332"/>
                </a:lnTo>
                <a:close/>
                <a:moveTo>
                  <a:pt x="22" y="309"/>
                </a:moveTo>
                <a:lnTo>
                  <a:pt x="22" y="309"/>
                </a:lnTo>
                <a:lnTo>
                  <a:pt x="21" y="310"/>
                </a:lnTo>
                <a:lnTo>
                  <a:pt x="21" y="313"/>
                </a:lnTo>
                <a:lnTo>
                  <a:pt x="22" y="313"/>
                </a:lnTo>
                <a:lnTo>
                  <a:pt x="22" y="312"/>
                </a:lnTo>
                <a:lnTo>
                  <a:pt x="22" y="309"/>
                </a:lnTo>
                <a:close/>
                <a:moveTo>
                  <a:pt x="63" y="386"/>
                </a:moveTo>
                <a:lnTo>
                  <a:pt x="63" y="386"/>
                </a:lnTo>
                <a:lnTo>
                  <a:pt x="65" y="383"/>
                </a:lnTo>
                <a:lnTo>
                  <a:pt x="63" y="381"/>
                </a:lnTo>
                <a:lnTo>
                  <a:pt x="63" y="383"/>
                </a:lnTo>
                <a:lnTo>
                  <a:pt x="62" y="384"/>
                </a:lnTo>
                <a:lnTo>
                  <a:pt x="62" y="386"/>
                </a:lnTo>
                <a:lnTo>
                  <a:pt x="63" y="386"/>
                </a:lnTo>
                <a:close/>
                <a:moveTo>
                  <a:pt x="111" y="85"/>
                </a:moveTo>
                <a:lnTo>
                  <a:pt x="111" y="85"/>
                </a:lnTo>
                <a:lnTo>
                  <a:pt x="109" y="78"/>
                </a:lnTo>
                <a:lnTo>
                  <a:pt x="108" y="85"/>
                </a:lnTo>
                <a:lnTo>
                  <a:pt x="111" y="85"/>
                </a:lnTo>
                <a:close/>
                <a:moveTo>
                  <a:pt x="169" y="146"/>
                </a:moveTo>
                <a:lnTo>
                  <a:pt x="169" y="146"/>
                </a:lnTo>
                <a:lnTo>
                  <a:pt x="168" y="142"/>
                </a:lnTo>
                <a:lnTo>
                  <a:pt x="168" y="143"/>
                </a:lnTo>
                <a:lnTo>
                  <a:pt x="166" y="145"/>
                </a:lnTo>
                <a:lnTo>
                  <a:pt x="168" y="148"/>
                </a:lnTo>
                <a:lnTo>
                  <a:pt x="169" y="146"/>
                </a:lnTo>
                <a:close/>
                <a:moveTo>
                  <a:pt x="215" y="228"/>
                </a:moveTo>
                <a:lnTo>
                  <a:pt x="215" y="228"/>
                </a:lnTo>
                <a:lnTo>
                  <a:pt x="213" y="227"/>
                </a:lnTo>
                <a:lnTo>
                  <a:pt x="210" y="230"/>
                </a:lnTo>
                <a:lnTo>
                  <a:pt x="212" y="231"/>
                </a:lnTo>
                <a:lnTo>
                  <a:pt x="213" y="230"/>
                </a:lnTo>
                <a:lnTo>
                  <a:pt x="215" y="228"/>
                </a:lnTo>
                <a:close/>
                <a:moveTo>
                  <a:pt x="134" y="127"/>
                </a:moveTo>
                <a:lnTo>
                  <a:pt x="134" y="127"/>
                </a:lnTo>
                <a:lnTo>
                  <a:pt x="133" y="130"/>
                </a:lnTo>
                <a:lnTo>
                  <a:pt x="131" y="135"/>
                </a:lnTo>
                <a:lnTo>
                  <a:pt x="134" y="130"/>
                </a:lnTo>
                <a:lnTo>
                  <a:pt x="136" y="130"/>
                </a:lnTo>
                <a:lnTo>
                  <a:pt x="134" y="127"/>
                </a:lnTo>
                <a:close/>
                <a:moveTo>
                  <a:pt x="114" y="86"/>
                </a:moveTo>
                <a:lnTo>
                  <a:pt x="114" y="86"/>
                </a:lnTo>
                <a:lnTo>
                  <a:pt x="117" y="96"/>
                </a:lnTo>
                <a:lnTo>
                  <a:pt x="117" y="91"/>
                </a:lnTo>
                <a:lnTo>
                  <a:pt x="116" y="86"/>
                </a:lnTo>
                <a:lnTo>
                  <a:pt x="114" y="86"/>
                </a:lnTo>
                <a:close/>
                <a:moveTo>
                  <a:pt x="81" y="175"/>
                </a:moveTo>
                <a:lnTo>
                  <a:pt x="81" y="175"/>
                </a:lnTo>
                <a:lnTo>
                  <a:pt x="78" y="179"/>
                </a:lnTo>
                <a:lnTo>
                  <a:pt x="81" y="183"/>
                </a:lnTo>
                <a:lnTo>
                  <a:pt x="82" y="179"/>
                </a:lnTo>
                <a:lnTo>
                  <a:pt x="81" y="178"/>
                </a:lnTo>
                <a:lnTo>
                  <a:pt x="81" y="175"/>
                </a:lnTo>
                <a:close/>
                <a:moveTo>
                  <a:pt x="123" y="198"/>
                </a:moveTo>
                <a:lnTo>
                  <a:pt x="123" y="198"/>
                </a:lnTo>
                <a:lnTo>
                  <a:pt x="125" y="194"/>
                </a:lnTo>
                <a:lnTo>
                  <a:pt x="122" y="195"/>
                </a:lnTo>
                <a:lnTo>
                  <a:pt x="123" y="198"/>
                </a:lnTo>
                <a:close/>
                <a:moveTo>
                  <a:pt x="65" y="358"/>
                </a:moveTo>
                <a:lnTo>
                  <a:pt x="65" y="358"/>
                </a:lnTo>
                <a:lnTo>
                  <a:pt x="67" y="358"/>
                </a:lnTo>
                <a:lnTo>
                  <a:pt x="70" y="354"/>
                </a:lnTo>
                <a:lnTo>
                  <a:pt x="70" y="353"/>
                </a:lnTo>
                <a:lnTo>
                  <a:pt x="68" y="353"/>
                </a:lnTo>
                <a:lnTo>
                  <a:pt x="67" y="353"/>
                </a:lnTo>
                <a:lnTo>
                  <a:pt x="65" y="356"/>
                </a:lnTo>
                <a:lnTo>
                  <a:pt x="65" y="358"/>
                </a:lnTo>
                <a:close/>
                <a:moveTo>
                  <a:pt x="163" y="254"/>
                </a:moveTo>
                <a:lnTo>
                  <a:pt x="163" y="254"/>
                </a:lnTo>
                <a:lnTo>
                  <a:pt x="166" y="247"/>
                </a:lnTo>
                <a:lnTo>
                  <a:pt x="163" y="249"/>
                </a:lnTo>
                <a:lnTo>
                  <a:pt x="163" y="252"/>
                </a:lnTo>
                <a:lnTo>
                  <a:pt x="163" y="254"/>
                </a:lnTo>
                <a:close/>
                <a:moveTo>
                  <a:pt x="117" y="132"/>
                </a:moveTo>
                <a:lnTo>
                  <a:pt x="117" y="132"/>
                </a:lnTo>
                <a:lnTo>
                  <a:pt x="120" y="127"/>
                </a:lnTo>
                <a:lnTo>
                  <a:pt x="119" y="126"/>
                </a:lnTo>
                <a:lnTo>
                  <a:pt x="117" y="127"/>
                </a:lnTo>
                <a:lnTo>
                  <a:pt x="117" y="129"/>
                </a:lnTo>
                <a:lnTo>
                  <a:pt x="117" y="132"/>
                </a:lnTo>
                <a:close/>
                <a:moveTo>
                  <a:pt x="57" y="9"/>
                </a:moveTo>
                <a:lnTo>
                  <a:pt x="57" y="9"/>
                </a:lnTo>
                <a:lnTo>
                  <a:pt x="52" y="7"/>
                </a:lnTo>
                <a:lnTo>
                  <a:pt x="54" y="9"/>
                </a:lnTo>
                <a:lnTo>
                  <a:pt x="56" y="12"/>
                </a:lnTo>
                <a:lnTo>
                  <a:pt x="57" y="12"/>
                </a:lnTo>
                <a:lnTo>
                  <a:pt x="57" y="11"/>
                </a:lnTo>
                <a:lnTo>
                  <a:pt x="57" y="9"/>
                </a:lnTo>
                <a:close/>
                <a:moveTo>
                  <a:pt x="226" y="194"/>
                </a:moveTo>
                <a:lnTo>
                  <a:pt x="226" y="194"/>
                </a:lnTo>
                <a:lnTo>
                  <a:pt x="228" y="198"/>
                </a:lnTo>
                <a:lnTo>
                  <a:pt x="228" y="195"/>
                </a:lnTo>
                <a:lnTo>
                  <a:pt x="229" y="194"/>
                </a:lnTo>
                <a:lnTo>
                  <a:pt x="229" y="192"/>
                </a:lnTo>
                <a:lnTo>
                  <a:pt x="229" y="190"/>
                </a:lnTo>
                <a:lnTo>
                  <a:pt x="226" y="194"/>
                </a:lnTo>
                <a:close/>
                <a:moveTo>
                  <a:pt x="164" y="386"/>
                </a:moveTo>
                <a:lnTo>
                  <a:pt x="164" y="386"/>
                </a:lnTo>
                <a:lnTo>
                  <a:pt x="164" y="389"/>
                </a:lnTo>
                <a:lnTo>
                  <a:pt x="164" y="391"/>
                </a:lnTo>
                <a:lnTo>
                  <a:pt x="164" y="392"/>
                </a:lnTo>
                <a:lnTo>
                  <a:pt x="168" y="392"/>
                </a:lnTo>
                <a:lnTo>
                  <a:pt x="164" y="386"/>
                </a:lnTo>
                <a:close/>
                <a:moveTo>
                  <a:pt x="191" y="198"/>
                </a:moveTo>
                <a:lnTo>
                  <a:pt x="191" y="198"/>
                </a:lnTo>
                <a:lnTo>
                  <a:pt x="191" y="201"/>
                </a:lnTo>
                <a:lnTo>
                  <a:pt x="194" y="206"/>
                </a:lnTo>
                <a:lnTo>
                  <a:pt x="194" y="208"/>
                </a:lnTo>
                <a:lnTo>
                  <a:pt x="191" y="198"/>
                </a:lnTo>
                <a:close/>
                <a:moveTo>
                  <a:pt x="223" y="252"/>
                </a:moveTo>
                <a:lnTo>
                  <a:pt x="223" y="252"/>
                </a:lnTo>
                <a:lnTo>
                  <a:pt x="223" y="255"/>
                </a:lnTo>
                <a:lnTo>
                  <a:pt x="221" y="257"/>
                </a:lnTo>
                <a:lnTo>
                  <a:pt x="221" y="260"/>
                </a:lnTo>
                <a:lnTo>
                  <a:pt x="224" y="258"/>
                </a:lnTo>
                <a:lnTo>
                  <a:pt x="224" y="252"/>
                </a:lnTo>
                <a:lnTo>
                  <a:pt x="223" y="252"/>
                </a:lnTo>
                <a:close/>
                <a:moveTo>
                  <a:pt x="92" y="42"/>
                </a:moveTo>
                <a:lnTo>
                  <a:pt x="92" y="42"/>
                </a:lnTo>
                <a:lnTo>
                  <a:pt x="93" y="42"/>
                </a:lnTo>
                <a:lnTo>
                  <a:pt x="93" y="39"/>
                </a:lnTo>
                <a:lnTo>
                  <a:pt x="92" y="37"/>
                </a:lnTo>
                <a:lnTo>
                  <a:pt x="90" y="39"/>
                </a:lnTo>
                <a:lnTo>
                  <a:pt x="92" y="42"/>
                </a:lnTo>
                <a:close/>
                <a:moveTo>
                  <a:pt x="172" y="206"/>
                </a:moveTo>
                <a:lnTo>
                  <a:pt x="172" y="206"/>
                </a:lnTo>
                <a:lnTo>
                  <a:pt x="172" y="208"/>
                </a:lnTo>
                <a:lnTo>
                  <a:pt x="172" y="211"/>
                </a:lnTo>
                <a:lnTo>
                  <a:pt x="174" y="212"/>
                </a:lnTo>
                <a:lnTo>
                  <a:pt x="174" y="214"/>
                </a:lnTo>
                <a:lnTo>
                  <a:pt x="175" y="212"/>
                </a:lnTo>
                <a:lnTo>
                  <a:pt x="174" y="206"/>
                </a:lnTo>
                <a:lnTo>
                  <a:pt x="172" y="206"/>
                </a:lnTo>
                <a:close/>
                <a:moveTo>
                  <a:pt x="161" y="156"/>
                </a:moveTo>
                <a:lnTo>
                  <a:pt x="161" y="156"/>
                </a:lnTo>
                <a:lnTo>
                  <a:pt x="163" y="156"/>
                </a:lnTo>
                <a:lnTo>
                  <a:pt x="164" y="154"/>
                </a:lnTo>
                <a:lnTo>
                  <a:pt x="166" y="154"/>
                </a:lnTo>
                <a:lnTo>
                  <a:pt x="164" y="151"/>
                </a:lnTo>
                <a:lnTo>
                  <a:pt x="163" y="153"/>
                </a:lnTo>
                <a:lnTo>
                  <a:pt x="163" y="154"/>
                </a:lnTo>
                <a:lnTo>
                  <a:pt x="161" y="156"/>
                </a:lnTo>
                <a:close/>
                <a:moveTo>
                  <a:pt x="112" y="386"/>
                </a:moveTo>
                <a:lnTo>
                  <a:pt x="112" y="386"/>
                </a:lnTo>
                <a:lnTo>
                  <a:pt x="114" y="386"/>
                </a:lnTo>
                <a:lnTo>
                  <a:pt x="116" y="384"/>
                </a:lnTo>
                <a:lnTo>
                  <a:pt x="117" y="383"/>
                </a:lnTo>
                <a:lnTo>
                  <a:pt x="116" y="383"/>
                </a:lnTo>
                <a:lnTo>
                  <a:pt x="112" y="384"/>
                </a:lnTo>
                <a:lnTo>
                  <a:pt x="111" y="384"/>
                </a:lnTo>
                <a:lnTo>
                  <a:pt x="112" y="386"/>
                </a:lnTo>
                <a:close/>
                <a:moveTo>
                  <a:pt x="29" y="377"/>
                </a:moveTo>
                <a:lnTo>
                  <a:pt x="29" y="377"/>
                </a:lnTo>
                <a:lnTo>
                  <a:pt x="32" y="380"/>
                </a:lnTo>
                <a:lnTo>
                  <a:pt x="32" y="377"/>
                </a:lnTo>
                <a:lnTo>
                  <a:pt x="30" y="375"/>
                </a:lnTo>
                <a:lnTo>
                  <a:pt x="29" y="377"/>
                </a:lnTo>
                <a:close/>
                <a:moveTo>
                  <a:pt x="105" y="66"/>
                </a:moveTo>
                <a:lnTo>
                  <a:pt x="105" y="66"/>
                </a:lnTo>
                <a:lnTo>
                  <a:pt x="101" y="67"/>
                </a:lnTo>
                <a:lnTo>
                  <a:pt x="105" y="74"/>
                </a:lnTo>
                <a:lnTo>
                  <a:pt x="105" y="66"/>
                </a:lnTo>
                <a:close/>
                <a:moveTo>
                  <a:pt x="111" y="66"/>
                </a:moveTo>
                <a:lnTo>
                  <a:pt x="111" y="66"/>
                </a:lnTo>
                <a:lnTo>
                  <a:pt x="111" y="69"/>
                </a:lnTo>
                <a:lnTo>
                  <a:pt x="111" y="72"/>
                </a:lnTo>
                <a:lnTo>
                  <a:pt x="112" y="72"/>
                </a:lnTo>
                <a:lnTo>
                  <a:pt x="111" y="66"/>
                </a:lnTo>
                <a:close/>
                <a:moveTo>
                  <a:pt x="82" y="367"/>
                </a:moveTo>
                <a:lnTo>
                  <a:pt x="82" y="367"/>
                </a:lnTo>
                <a:lnTo>
                  <a:pt x="84" y="365"/>
                </a:lnTo>
                <a:lnTo>
                  <a:pt x="86" y="364"/>
                </a:lnTo>
                <a:lnTo>
                  <a:pt x="86" y="361"/>
                </a:lnTo>
                <a:lnTo>
                  <a:pt x="82" y="362"/>
                </a:lnTo>
                <a:lnTo>
                  <a:pt x="82" y="364"/>
                </a:lnTo>
                <a:lnTo>
                  <a:pt x="82" y="367"/>
                </a:lnTo>
                <a:close/>
                <a:moveTo>
                  <a:pt x="21" y="365"/>
                </a:moveTo>
                <a:lnTo>
                  <a:pt x="21" y="365"/>
                </a:lnTo>
                <a:lnTo>
                  <a:pt x="24" y="370"/>
                </a:lnTo>
                <a:lnTo>
                  <a:pt x="26" y="369"/>
                </a:lnTo>
                <a:lnTo>
                  <a:pt x="24" y="369"/>
                </a:lnTo>
                <a:lnTo>
                  <a:pt x="22" y="367"/>
                </a:lnTo>
                <a:lnTo>
                  <a:pt x="22" y="364"/>
                </a:lnTo>
                <a:lnTo>
                  <a:pt x="21" y="365"/>
                </a:lnTo>
                <a:close/>
                <a:moveTo>
                  <a:pt x="204" y="220"/>
                </a:moveTo>
                <a:lnTo>
                  <a:pt x="204" y="220"/>
                </a:lnTo>
                <a:lnTo>
                  <a:pt x="201" y="217"/>
                </a:lnTo>
                <a:lnTo>
                  <a:pt x="199" y="217"/>
                </a:lnTo>
                <a:lnTo>
                  <a:pt x="199" y="219"/>
                </a:lnTo>
                <a:lnTo>
                  <a:pt x="202" y="220"/>
                </a:lnTo>
                <a:lnTo>
                  <a:pt x="204" y="220"/>
                </a:lnTo>
                <a:close/>
                <a:moveTo>
                  <a:pt x="101" y="96"/>
                </a:moveTo>
                <a:lnTo>
                  <a:pt x="101" y="96"/>
                </a:lnTo>
                <a:lnTo>
                  <a:pt x="103" y="94"/>
                </a:lnTo>
                <a:lnTo>
                  <a:pt x="103" y="91"/>
                </a:lnTo>
                <a:lnTo>
                  <a:pt x="101" y="93"/>
                </a:lnTo>
                <a:lnTo>
                  <a:pt x="101" y="96"/>
                </a:lnTo>
                <a:close/>
                <a:moveTo>
                  <a:pt x="169" y="260"/>
                </a:moveTo>
                <a:lnTo>
                  <a:pt x="169" y="260"/>
                </a:lnTo>
                <a:lnTo>
                  <a:pt x="171" y="260"/>
                </a:lnTo>
                <a:lnTo>
                  <a:pt x="174" y="257"/>
                </a:lnTo>
                <a:lnTo>
                  <a:pt x="175" y="255"/>
                </a:lnTo>
                <a:lnTo>
                  <a:pt x="174" y="254"/>
                </a:lnTo>
                <a:lnTo>
                  <a:pt x="174" y="255"/>
                </a:lnTo>
                <a:lnTo>
                  <a:pt x="172" y="257"/>
                </a:lnTo>
                <a:lnTo>
                  <a:pt x="171" y="257"/>
                </a:lnTo>
                <a:lnTo>
                  <a:pt x="169" y="260"/>
                </a:lnTo>
                <a:close/>
                <a:moveTo>
                  <a:pt x="119" y="159"/>
                </a:moveTo>
                <a:lnTo>
                  <a:pt x="119" y="159"/>
                </a:lnTo>
                <a:lnTo>
                  <a:pt x="117" y="160"/>
                </a:lnTo>
                <a:lnTo>
                  <a:pt x="116" y="162"/>
                </a:lnTo>
                <a:lnTo>
                  <a:pt x="116" y="164"/>
                </a:lnTo>
                <a:lnTo>
                  <a:pt x="117" y="164"/>
                </a:lnTo>
                <a:lnTo>
                  <a:pt x="119" y="164"/>
                </a:lnTo>
                <a:lnTo>
                  <a:pt x="119" y="159"/>
                </a:lnTo>
                <a:close/>
                <a:moveTo>
                  <a:pt x="223" y="307"/>
                </a:moveTo>
                <a:lnTo>
                  <a:pt x="223" y="307"/>
                </a:lnTo>
                <a:lnTo>
                  <a:pt x="226" y="301"/>
                </a:lnTo>
                <a:lnTo>
                  <a:pt x="223" y="301"/>
                </a:lnTo>
                <a:lnTo>
                  <a:pt x="223" y="302"/>
                </a:lnTo>
                <a:lnTo>
                  <a:pt x="223" y="306"/>
                </a:lnTo>
                <a:lnTo>
                  <a:pt x="223" y="307"/>
                </a:lnTo>
                <a:close/>
                <a:moveTo>
                  <a:pt x="111" y="162"/>
                </a:moveTo>
                <a:lnTo>
                  <a:pt x="111" y="162"/>
                </a:lnTo>
                <a:lnTo>
                  <a:pt x="108" y="164"/>
                </a:lnTo>
                <a:lnTo>
                  <a:pt x="108" y="165"/>
                </a:lnTo>
                <a:lnTo>
                  <a:pt x="106" y="165"/>
                </a:lnTo>
                <a:lnTo>
                  <a:pt x="111" y="165"/>
                </a:lnTo>
                <a:lnTo>
                  <a:pt x="111" y="164"/>
                </a:lnTo>
                <a:lnTo>
                  <a:pt x="111" y="162"/>
                </a:lnTo>
                <a:close/>
                <a:moveTo>
                  <a:pt x="171" y="395"/>
                </a:moveTo>
                <a:lnTo>
                  <a:pt x="171" y="395"/>
                </a:lnTo>
                <a:lnTo>
                  <a:pt x="172" y="397"/>
                </a:lnTo>
                <a:lnTo>
                  <a:pt x="174" y="399"/>
                </a:lnTo>
                <a:lnTo>
                  <a:pt x="174" y="394"/>
                </a:lnTo>
                <a:lnTo>
                  <a:pt x="171" y="395"/>
                </a:lnTo>
                <a:close/>
                <a:moveTo>
                  <a:pt x="224" y="299"/>
                </a:moveTo>
                <a:lnTo>
                  <a:pt x="224" y="299"/>
                </a:lnTo>
                <a:lnTo>
                  <a:pt x="228" y="299"/>
                </a:lnTo>
                <a:lnTo>
                  <a:pt x="228" y="298"/>
                </a:lnTo>
                <a:lnTo>
                  <a:pt x="229" y="296"/>
                </a:lnTo>
                <a:lnTo>
                  <a:pt x="224" y="299"/>
                </a:lnTo>
                <a:close/>
                <a:moveTo>
                  <a:pt x="204" y="189"/>
                </a:moveTo>
                <a:lnTo>
                  <a:pt x="204" y="189"/>
                </a:lnTo>
                <a:lnTo>
                  <a:pt x="207" y="187"/>
                </a:lnTo>
                <a:lnTo>
                  <a:pt x="205" y="184"/>
                </a:lnTo>
                <a:lnTo>
                  <a:pt x="204" y="186"/>
                </a:lnTo>
                <a:lnTo>
                  <a:pt x="204" y="189"/>
                </a:lnTo>
                <a:close/>
                <a:moveTo>
                  <a:pt x="41" y="293"/>
                </a:moveTo>
                <a:lnTo>
                  <a:pt x="41" y="293"/>
                </a:lnTo>
                <a:lnTo>
                  <a:pt x="43" y="287"/>
                </a:lnTo>
                <a:lnTo>
                  <a:pt x="40" y="287"/>
                </a:lnTo>
                <a:lnTo>
                  <a:pt x="41" y="293"/>
                </a:lnTo>
                <a:close/>
                <a:moveTo>
                  <a:pt x="177" y="170"/>
                </a:moveTo>
                <a:lnTo>
                  <a:pt x="177" y="170"/>
                </a:lnTo>
                <a:lnTo>
                  <a:pt x="183" y="170"/>
                </a:lnTo>
                <a:lnTo>
                  <a:pt x="182" y="164"/>
                </a:lnTo>
                <a:lnTo>
                  <a:pt x="182" y="165"/>
                </a:lnTo>
                <a:lnTo>
                  <a:pt x="182" y="167"/>
                </a:lnTo>
                <a:lnTo>
                  <a:pt x="180" y="168"/>
                </a:lnTo>
                <a:lnTo>
                  <a:pt x="179" y="168"/>
                </a:lnTo>
                <a:lnTo>
                  <a:pt x="177" y="170"/>
                </a:lnTo>
                <a:close/>
                <a:moveTo>
                  <a:pt x="182" y="244"/>
                </a:moveTo>
                <a:lnTo>
                  <a:pt x="182" y="244"/>
                </a:lnTo>
                <a:lnTo>
                  <a:pt x="180" y="244"/>
                </a:lnTo>
                <a:lnTo>
                  <a:pt x="180" y="249"/>
                </a:lnTo>
                <a:lnTo>
                  <a:pt x="182" y="249"/>
                </a:lnTo>
                <a:lnTo>
                  <a:pt x="182" y="244"/>
                </a:lnTo>
                <a:close/>
                <a:moveTo>
                  <a:pt x="212" y="200"/>
                </a:moveTo>
                <a:lnTo>
                  <a:pt x="212" y="200"/>
                </a:lnTo>
                <a:lnTo>
                  <a:pt x="210" y="200"/>
                </a:lnTo>
                <a:lnTo>
                  <a:pt x="207" y="203"/>
                </a:lnTo>
                <a:lnTo>
                  <a:pt x="209" y="203"/>
                </a:lnTo>
                <a:lnTo>
                  <a:pt x="212" y="201"/>
                </a:lnTo>
                <a:lnTo>
                  <a:pt x="212" y="200"/>
                </a:lnTo>
                <a:close/>
                <a:moveTo>
                  <a:pt x="158" y="116"/>
                </a:moveTo>
                <a:lnTo>
                  <a:pt x="158" y="116"/>
                </a:lnTo>
                <a:lnTo>
                  <a:pt x="155" y="118"/>
                </a:lnTo>
                <a:lnTo>
                  <a:pt x="157" y="119"/>
                </a:lnTo>
                <a:lnTo>
                  <a:pt x="158" y="119"/>
                </a:lnTo>
                <a:lnTo>
                  <a:pt x="160" y="118"/>
                </a:lnTo>
                <a:lnTo>
                  <a:pt x="158" y="116"/>
                </a:lnTo>
                <a:close/>
                <a:moveTo>
                  <a:pt x="62" y="274"/>
                </a:moveTo>
                <a:lnTo>
                  <a:pt x="62" y="274"/>
                </a:lnTo>
                <a:lnTo>
                  <a:pt x="62" y="272"/>
                </a:lnTo>
                <a:lnTo>
                  <a:pt x="60" y="272"/>
                </a:lnTo>
                <a:lnTo>
                  <a:pt x="59" y="272"/>
                </a:lnTo>
                <a:lnTo>
                  <a:pt x="57" y="272"/>
                </a:lnTo>
                <a:lnTo>
                  <a:pt x="54" y="272"/>
                </a:lnTo>
                <a:lnTo>
                  <a:pt x="54" y="274"/>
                </a:lnTo>
                <a:lnTo>
                  <a:pt x="62" y="274"/>
                </a:lnTo>
                <a:close/>
                <a:moveTo>
                  <a:pt x="49" y="301"/>
                </a:moveTo>
                <a:lnTo>
                  <a:pt x="49" y="301"/>
                </a:lnTo>
                <a:lnTo>
                  <a:pt x="49" y="307"/>
                </a:lnTo>
                <a:lnTo>
                  <a:pt x="49" y="309"/>
                </a:lnTo>
                <a:lnTo>
                  <a:pt x="49" y="310"/>
                </a:lnTo>
                <a:lnTo>
                  <a:pt x="51" y="313"/>
                </a:lnTo>
                <a:lnTo>
                  <a:pt x="49" y="301"/>
                </a:lnTo>
                <a:close/>
                <a:moveTo>
                  <a:pt x="179" y="372"/>
                </a:moveTo>
                <a:lnTo>
                  <a:pt x="179" y="372"/>
                </a:lnTo>
                <a:lnTo>
                  <a:pt x="180" y="370"/>
                </a:lnTo>
                <a:lnTo>
                  <a:pt x="180" y="369"/>
                </a:lnTo>
                <a:lnTo>
                  <a:pt x="179" y="369"/>
                </a:lnTo>
                <a:lnTo>
                  <a:pt x="179" y="367"/>
                </a:lnTo>
                <a:lnTo>
                  <a:pt x="177" y="365"/>
                </a:lnTo>
                <a:lnTo>
                  <a:pt x="179" y="372"/>
                </a:lnTo>
                <a:close/>
                <a:moveTo>
                  <a:pt x="41" y="296"/>
                </a:moveTo>
                <a:lnTo>
                  <a:pt x="41" y="296"/>
                </a:lnTo>
                <a:lnTo>
                  <a:pt x="41" y="304"/>
                </a:lnTo>
                <a:lnTo>
                  <a:pt x="43" y="304"/>
                </a:lnTo>
                <a:lnTo>
                  <a:pt x="43" y="301"/>
                </a:lnTo>
                <a:lnTo>
                  <a:pt x="43" y="299"/>
                </a:lnTo>
                <a:lnTo>
                  <a:pt x="43" y="296"/>
                </a:lnTo>
                <a:lnTo>
                  <a:pt x="41" y="296"/>
                </a:lnTo>
                <a:close/>
                <a:moveTo>
                  <a:pt x="93" y="392"/>
                </a:moveTo>
                <a:lnTo>
                  <a:pt x="93" y="392"/>
                </a:lnTo>
                <a:lnTo>
                  <a:pt x="90" y="391"/>
                </a:lnTo>
                <a:lnTo>
                  <a:pt x="90" y="389"/>
                </a:lnTo>
                <a:lnTo>
                  <a:pt x="90" y="394"/>
                </a:lnTo>
                <a:lnTo>
                  <a:pt x="93" y="392"/>
                </a:lnTo>
                <a:close/>
                <a:moveTo>
                  <a:pt x="199" y="205"/>
                </a:moveTo>
                <a:lnTo>
                  <a:pt x="199" y="205"/>
                </a:lnTo>
                <a:lnTo>
                  <a:pt x="198" y="208"/>
                </a:lnTo>
                <a:lnTo>
                  <a:pt x="198" y="211"/>
                </a:lnTo>
                <a:lnTo>
                  <a:pt x="201" y="208"/>
                </a:lnTo>
                <a:lnTo>
                  <a:pt x="199" y="205"/>
                </a:lnTo>
                <a:close/>
                <a:moveTo>
                  <a:pt x="163" y="78"/>
                </a:moveTo>
                <a:lnTo>
                  <a:pt x="163" y="78"/>
                </a:lnTo>
                <a:lnTo>
                  <a:pt x="163" y="80"/>
                </a:lnTo>
                <a:lnTo>
                  <a:pt x="171" y="86"/>
                </a:lnTo>
                <a:lnTo>
                  <a:pt x="171" y="88"/>
                </a:lnTo>
                <a:lnTo>
                  <a:pt x="172" y="88"/>
                </a:lnTo>
                <a:lnTo>
                  <a:pt x="168" y="83"/>
                </a:lnTo>
                <a:lnTo>
                  <a:pt x="163" y="78"/>
                </a:lnTo>
                <a:close/>
                <a:moveTo>
                  <a:pt x="70" y="370"/>
                </a:moveTo>
                <a:lnTo>
                  <a:pt x="70" y="370"/>
                </a:lnTo>
                <a:lnTo>
                  <a:pt x="68" y="373"/>
                </a:lnTo>
                <a:lnTo>
                  <a:pt x="71" y="377"/>
                </a:lnTo>
                <a:lnTo>
                  <a:pt x="71" y="375"/>
                </a:lnTo>
                <a:lnTo>
                  <a:pt x="71" y="373"/>
                </a:lnTo>
                <a:lnTo>
                  <a:pt x="70" y="370"/>
                </a:lnTo>
                <a:close/>
                <a:moveTo>
                  <a:pt x="63" y="258"/>
                </a:moveTo>
                <a:lnTo>
                  <a:pt x="63" y="258"/>
                </a:lnTo>
                <a:lnTo>
                  <a:pt x="62" y="258"/>
                </a:lnTo>
                <a:lnTo>
                  <a:pt x="60" y="257"/>
                </a:lnTo>
                <a:lnTo>
                  <a:pt x="60" y="261"/>
                </a:lnTo>
                <a:lnTo>
                  <a:pt x="63" y="261"/>
                </a:lnTo>
                <a:lnTo>
                  <a:pt x="65" y="260"/>
                </a:lnTo>
                <a:lnTo>
                  <a:pt x="63" y="258"/>
                </a:lnTo>
                <a:close/>
                <a:moveTo>
                  <a:pt x="112" y="75"/>
                </a:moveTo>
                <a:lnTo>
                  <a:pt x="112" y="75"/>
                </a:lnTo>
                <a:lnTo>
                  <a:pt x="112" y="82"/>
                </a:lnTo>
                <a:lnTo>
                  <a:pt x="114" y="80"/>
                </a:lnTo>
                <a:lnTo>
                  <a:pt x="114" y="77"/>
                </a:lnTo>
                <a:lnTo>
                  <a:pt x="114" y="75"/>
                </a:lnTo>
                <a:lnTo>
                  <a:pt x="112" y="75"/>
                </a:lnTo>
                <a:close/>
                <a:moveTo>
                  <a:pt x="146" y="99"/>
                </a:moveTo>
                <a:lnTo>
                  <a:pt x="146" y="99"/>
                </a:lnTo>
                <a:lnTo>
                  <a:pt x="141" y="100"/>
                </a:lnTo>
                <a:lnTo>
                  <a:pt x="142" y="102"/>
                </a:lnTo>
                <a:lnTo>
                  <a:pt x="146" y="100"/>
                </a:lnTo>
                <a:lnTo>
                  <a:pt x="146" y="99"/>
                </a:lnTo>
                <a:close/>
                <a:moveTo>
                  <a:pt x="210" y="160"/>
                </a:moveTo>
                <a:lnTo>
                  <a:pt x="210" y="160"/>
                </a:lnTo>
                <a:lnTo>
                  <a:pt x="207" y="156"/>
                </a:lnTo>
                <a:lnTo>
                  <a:pt x="209" y="162"/>
                </a:lnTo>
                <a:lnTo>
                  <a:pt x="210" y="160"/>
                </a:lnTo>
                <a:close/>
                <a:moveTo>
                  <a:pt x="234" y="265"/>
                </a:moveTo>
                <a:lnTo>
                  <a:pt x="234" y="265"/>
                </a:lnTo>
                <a:lnTo>
                  <a:pt x="239" y="263"/>
                </a:lnTo>
                <a:lnTo>
                  <a:pt x="239" y="261"/>
                </a:lnTo>
                <a:lnTo>
                  <a:pt x="234" y="263"/>
                </a:lnTo>
                <a:lnTo>
                  <a:pt x="234" y="265"/>
                </a:lnTo>
                <a:close/>
                <a:moveTo>
                  <a:pt x="21" y="331"/>
                </a:moveTo>
                <a:lnTo>
                  <a:pt x="21" y="331"/>
                </a:lnTo>
                <a:lnTo>
                  <a:pt x="22" y="329"/>
                </a:lnTo>
                <a:lnTo>
                  <a:pt x="22" y="324"/>
                </a:lnTo>
                <a:lnTo>
                  <a:pt x="21" y="326"/>
                </a:lnTo>
                <a:lnTo>
                  <a:pt x="21" y="331"/>
                </a:lnTo>
                <a:close/>
                <a:moveTo>
                  <a:pt x="90" y="83"/>
                </a:moveTo>
                <a:lnTo>
                  <a:pt x="90" y="83"/>
                </a:lnTo>
                <a:lnTo>
                  <a:pt x="92" y="82"/>
                </a:lnTo>
                <a:lnTo>
                  <a:pt x="92" y="80"/>
                </a:lnTo>
                <a:lnTo>
                  <a:pt x="92" y="75"/>
                </a:lnTo>
                <a:lnTo>
                  <a:pt x="90" y="75"/>
                </a:lnTo>
                <a:lnTo>
                  <a:pt x="90" y="83"/>
                </a:lnTo>
                <a:close/>
                <a:moveTo>
                  <a:pt x="78" y="386"/>
                </a:moveTo>
                <a:lnTo>
                  <a:pt x="78" y="386"/>
                </a:lnTo>
                <a:lnTo>
                  <a:pt x="75" y="391"/>
                </a:lnTo>
                <a:lnTo>
                  <a:pt x="76" y="392"/>
                </a:lnTo>
                <a:lnTo>
                  <a:pt x="78" y="389"/>
                </a:lnTo>
                <a:lnTo>
                  <a:pt x="78" y="386"/>
                </a:lnTo>
                <a:close/>
                <a:moveTo>
                  <a:pt x="81" y="340"/>
                </a:moveTo>
                <a:lnTo>
                  <a:pt x="81" y="340"/>
                </a:lnTo>
                <a:lnTo>
                  <a:pt x="76" y="340"/>
                </a:lnTo>
                <a:lnTo>
                  <a:pt x="75" y="342"/>
                </a:lnTo>
                <a:lnTo>
                  <a:pt x="73" y="343"/>
                </a:lnTo>
                <a:lnTo>
                  <a:pt x="81" y="342"/>
                </a:lnTo>
                <a:lnTo>
                  <a:pt x="81" y="340"/>
                </a:lnTo>
                <a:close/>
                <a:moveTo>
                  <a:pt x="231" y="274"/>
                </a:moveTo>
                <a:lnTo>
                  <a:pt x="231" y="274"/>
                </a:lnTo>
                <a:lnTo>
                  <a:pt x="231" y="277"/>
                </a:lnTo>
                <a:lnTo>
                  <a:pt x="232" y="277"/>
                </a:lnTo>
                <a:lnTo>
                  <a:pt x="234" y="271"/>
                </a:lnTo>
                <a:lnTo>
                  <a:pt x="232" y="272"/>
                </a:lnTo>
                <a:lnTo>
                  <a:pt x="231" y="274"/>
                </a:lnTo>
                <a:close/>
                <a:moveTo>
                  <a:pt x="37" y="255"/>
                </a:moveTo>
                <a:lnTo>
                  <a:pt x="37" y="255"/>
                </a:lnTo>
                <a:lnTo>
                  <a:pt x="38" y="258"/>
                </a:lnTo>
                <a:lnTo>
                  <a:pt x="41" y="254"/>
                </a:lnTo>
                <a:lnTo>
                  <a:pt x="38" y="255"/>
                </a:lnTo>
                <a:lnTo>
                  <a:pt x="37" y="254"/>
                </a:lnTo>
                <a:lnTo>
                  <a:pt x="37" y="255"/>
                </a:lnTo>
                <a:close/>
                <a:moveTo>
                  <a:pt x="187" y="156"/>
                </a:moveTo>
                <a:lnTo>
                  <a:pt x="187" y="156"/>
                </a:lnTo>
                <a:lnTo>
                  <a:pt x="183" y="160"/>
                </a:lnTo>
                <a:lnTo>
                  <a:pt x="185" y="162"/>
                </a:lnTo>
                <a:lnTo>
                  <a:pt x="185" y="160"/>
                </a:lnTo>
                <a:lnTo>
                  <a:pt x="187" y="156"/>
                </a:lnTo>
                <a:close/>
                <a:moveTo>
                  <a:pt x="172" y="154"/>
                </a:moveTo>
                <a:lnTo>
                  <a:pt x="172" y="154"/>
                </a:lnTo>
                <a:lnTo>
                  <a:pt x="169" y="157"/>
                </a:lnTo>
                <a:lnTo>
                  <a:pt x="169" y="160"/>
                </a:lnTo>
                <a:lnTo>
                  <a:pt x="171" y="157"/>
                </a:lnTo>
                <a:lnTo>
                  <a:pt x="172" y="154"/>
                </a:lnTo>
                <a:close/>
                <a:moveTo>
                  <a:pt x="155" y="380"/>
                </a:moveTo>
                <a:lnTo>
                  <a:pt x="155" y="380"/>
                </a:lnTo>
                <a:lnTo>
                  <a:pt x="144" y="381"/>
                </a:lnTo>
                <a:lnTo>
                  <a:pt x="146" y="381"/>
                </a:lnTo>
                <a:lnTo>
                  <a:pt x="150" y="381"/>
                </a:lnTo>
                <a:lnTo>
                  <a:pt x="155" y="380"/>
                </a:lnTo>
                <a:close/>
                <a:moveTo>
                  <a:pt x="163" y="241"/>
                </a:moveTo>
                <a:lnTo>
                  <a:pt x="163" y="241"/>
                </a:lnTo>
                <a:lnTo>
                  <a:pt x="164" y="238"/>
                </a:lnTo>
                <a:lnTo>
                  <a:pt x="164" y="235"/>
                </a:lnTo>
                <a:lnTo>
                  <a:pt x="163" y="236"/>
                </a:lnTo>
                <a:lnTo>
                  <a:pt x="163" y="241"/>
                </a:lnTo>
                <a:close/>
                <a:moveTo>
                  <a:pt x="18" y="365"/>
                </a:moveTo>
                <a:lnTo>
                  <a:pt x="18" y="365"/>
                </a:lnTo>
                <a:lnTo>
                  <a:pt x="16" y="362"/>
                </a:lnTo>
                <a:lnTo>
                  <a:pt x="13" y="361"/>
                </a:lnTo>
                <a:lnTo>
                  <a:pt x="16" y="365"/>
                </a:lnTo>
                <a:lnTo>
                  <a:pt x="18" y="365"/>
                </a:lnTo>
                <a:close/>
                <a:moveTo>
                  <a:pt x="106" y="108"/>
                </a:moveTo>
                <a:lnTo>
                  <a:pt x="106" y="108"/>
                </a:lnTo>
                <a:lnTo>
                  <a:pt x="105" y="104"/>
                </a:lnTo>
                <a:lnTo>
                  <a:pt x="103" y="108"/>
                </a:lnTo>
                <a:lnTo>
                  <a:pt x="106" y="108"/>
                </a:lnTo>
                <a:close/>
                <a:moveTo>
                  <a:pt x="199" y="222"/>
                </a:moveTo>
                <a:lnTo>
                  <a:pt x="199" y="222"/>
                </a:lnTo>
                <a:lnTo>
                  <a:pt x="196" y="219"/>
                </a:lnTo>
                <a:lnTo>
                  <a:pt x="194" y="220"/>
                </a:lnTo>
                <a:lnTo>
                  <a:pt x="196" y="222"/>
                </a:lnTo>
                <a:lnTo>
                  <a:pt x="199" y="222"/>
                </a:lnTo>
                <a:close/>
                <a:moveTo>
                  <a:pt x="204" y="378"/>
                </a:moveTo>
                <a:lnTo>
                  <a:pt x="204" y="378"/>
                </a:lnTo>
                <a:lnTo>
                  <a:pt x="204" y="377"/>
                </a:lnTo>
                <a:lnTo>
                  <a:pt x="204" y="372"/>
                </a:lnTo>
                <a:lnTo>
                  <a:pt x="202" y="375"/>
                </a:lnTo>
                <a:lnTo>
                  <a:pt x="204" y="378"/>
                </a:lnTo>
                <a:close/>
                <a:moveTo>
                  <a:pt x="179" y="175"/>
                </a:moveTo>
                <a:lnTo>
                  <a:pt x="179" y="175"/>
                </a:lnTo>
                <a:lnTo>
                  <a:pt x="180" y="179"/>
                </a:lnTo>
                <a:lnTo>
                  <a:pt x="182" y="175"/>
                </a:lnTo>
                <a:lnTo>
                  <a:pt x="179" y="175"/>
                </a:lnTo>
                <a:close/>
                <a:moveTo>
                  <a:pt x="63" y="389"/>
                </a:moveTo>
                <a:lnTo>
                  <a:pt x="63" y="389"/>
                </a:lnTo>
                <a:lnTo>
                  <a:pt x="60" y="389"/>
                </a:lnTo>
                <a:lnTo>
                  <a:pt x="60" y="391"/>
                </a:lnTo>
                <a:lnTo>
                  <a:pt x="60" y="392"/>
                </a:lnTo>
                <a:lnTo>
                  <a:pt x="62" y="394"/>
                </a:lnTo>
                <a:lnTo>
                  <a:pt x="63" y="389"/>
                </a:lnTo>
                <a:close/>
                <a:moveTo>
                  <a:pt x="101" y="127"/>
                </a:moveTo>
                <a:lnTo>
                  <a:pt x="101" y="127"/>
                </a:lnTo>
                <a:lnTo>
                  <a:pt x="103" y="123"/>
                </a:lnTo>
                <a:lnTo>
                  <a:pt x="98" y="124"/>
                </a:lnTo>
                <a:lnTo>
                  <a:pt x="101" y="127"/>
                </a:lnTo>
                <a:close/>
                <a:moveTo>
                  <a:pt x="215" y="208"/>
                </a:moveTo>
                <a:lnTo>
                  <a:pt x="215" y="208"/>
                </a:lnTo>
                <a:lnTo>
                  <a:pt x="217" y="203"/>
                </a:lnTo>
                <a:lnTo>
                  <a:pt x="217" y="201"/>
                </a:lnTo>
                <a:lnTo>
                  <a:pt x="215" y="203"/>
                </a:lnTo>
                <a:lnTo>
                  <a:pt x="215" y="208"/>
                </a:lnTo>
                <a:close/>
                <a:moveTo>
                  <a:pt x="191" y="173"/>
                </a:moveTo>
                <a:lnTo>
                  <a:pt x="191" y="173"/>
                </a:lnTo>
                <a:lnTo>
                  <a:pt x="191" y="175"/>
                </a:lnTo>
                <a:lnTo>
                  <a:pt x="193" y="179"/>
                </a:lnTo>
                <a:lnTo>
                  <a:pt x="193" y="178"/>
                </a:lnTo>
                <a:lnTo>
                  <a:pt x="191" y="173"/>
                </a:lnTo>
                <a:close/>
                <a:moveTo>
                  <a:pt x="209" y="175"/>
                </a:moveTo>
                <a:lnTo>
                  <a:pt x="209" y="175"/>
                </a:lnTo>
                <a:lnTo>
                  <a:pt x="207" y="170"/>
                </a:lnTo>
                <a:lnTo>
                  <a:pt x="205" y="171"/>
                </a:lnTo>
                <a:lnTo>
                  <a:pt x="207" y="176"/>
                </a:lnTo>
                <a:lnTo>
                  <a:pt x="209" y="175"/>
                </a:lnTo>
                <a:close/>
                <a:moveTo>
                  <a:pt x="68" y="224"/>
                </a:moveTo>
                <a:lnTo>
                  <a:pt x="68" y="224"/>
                </a:lnTo>
                <a:lnTo>
                  <a:pt x="71" y="227"/>
                </a:lnTo>
                <a:lnTo>
                  <a:pt x="71" y="224"/>
                </a:lnTo>
                <a:lnTo>
                  <a:pt x="71" y="222"/>
                </a:lnTo>
                <a:lnTo>
                  <a:pt x="68" y="224"/>
                </a:lnTo>
                <a:close/>
                <a:moveTo>
                  <a:pt x="76" y="239"/>
                </a:moveTo>
                <a:lnTo>
                  <a:pt x="76" y="239"/>
                </a:lnTo>
                <a:lnTo>
                  <a:pt x="75" y="242"/>
                </a:lnTo>
                <a:lnTo>
                  <a:pt x="73" y="247"/>
                </a:lnTo>
                <a:lnTo>
                  <a:pt x="75" y="246"/>
                </a:lnTo>
                <a:lnTo>
                  <a:pt x="76" y="242"/>
                </a:lnTo>
                <a:lnTo>
                  <a:pt x="76" y="239"/>
                </a:lnTo>
                <a:close/>
                <a:moveTo>
                  <a:pt x="223" y="285"/>
                </a:moveTo>
                <a:lnTo>
                  <a:pt x="223" y="285"/>
                </a:lnTo>
                <a:lnTo>
                  <a:pt x="224" y="279"/>
                </a:lnTo>
                <a:lnTo>
                  <a:pt x="223" y="279"/>
                </a:lnTo>
                <a:lnTo>
                  <a:pt x="221" y="280"/>
                </a:lnTo>
                <a:lnTo>
                  <a:pt x="223" y="285"/>
                </a:lnTo>
                <a:close/>
                <a:moveTo>
                  <a:pt x="138" y="93"/>
                </a:moveTo>
                <a:lnTo>
                  <a:pt x="138" y="93"/>
                </a:lnTo>
                <a:lnTo>
                  <a:pt x="142" y="89"/>
                </a:lnTo>
                <a:lnTo>
                  <a:pt x="136" y="91"/>
                </a:lnTo>
                <a:lnTo>
                  <a:pt x="138" y="93"/>
                </a:lnTo>
                <a:close/>
                <a:moveTo>
                  <a:pt x="207" y="142"/>
                </a:moveTo>
                <a:lnTo>
                  <a:pt x="207" y="142"/>
                </a:lnTo>
                <a:lnTo>
                  <a:pt x="204" y="135"/>
                </a:lnTo>
                <a:lnTo>
                  <a:pt x="202" y="137"/>
                </a:lnTo>
                <a:lnTo>
                  <a:pt x="207" y="142"/>
                </a:lnTo>
                <a:close/>
                <a:moveTo>
                  <a:pt x="179" y="201"/>
                </a:moveTo>
                <a:lnTo>
                  <a:pt x="179" y="201"/>
                </a:lnTo>
                <a:lnTo>
                  <a:pt x="180" y="198"/>
                </a:lnTo>
                <a:lnTo>
                  <a:pt x="179" y="195"/>
                </a:lnTo>
                <a:lnTo>
                  <a:pt x="177" y="198"/>
                </a:lnTo>
                <a:lnTo>
                  <a:pt x="177" y="200"/>
                </a:lnTo>
                <a:lnTo>
                  <a:pt x="179" y="201"/>
                </a:lnTo>
                <a:close/>
                <a:moveTo>
                  <a:pt x="49" y="272"/>
                </a:moveTo>
                <a:lnTo>
                  <a:pt x="49" y="272"/>
                </a:lnTo>
                <a:lnTo>
                  <a:pt x="46" y="272"/>
                </a:lnTo>
                <a:lnTo>
                  <a:pt x="45" y="276"/>
                </a:lnTo>
                <a:lnTo>
                  <a:pt x="48" y="274"/>
                </a:lnTo>
                <a:lnTo>
                  <a:pt x="49" y="272"/>
                </a:lnTo>
                <a:close/>
                <a:moveTo>
                  <a:pt x="68" y="231"/>
                </a:moveTo>
                <a:lnTo>
                  <a:pt x="68" y="231"/>
                </a:lnTo>
                <a:lnTo>
                  <a:pt x="70" y="228"/>
                </a:lnTo>
                <a:lnTo>
                  <a:pt x="68" y="227"/>
                </a:lnTo>
                <a:lnTo>
                  <a:pt x="67" y="228"/>
                </a:lnTo>
                <a:lnTo>
                  <a:pt x="68" y="231"/>
                </a:lnTo>
                <a:close/>
                <a:moveTo>
                  <a:pt x="54" y="372"/>
                </a:moveTo>
                <a:lnTo>
                  <a:pt x="54" y="372"/>
                </a:lnTo>
                <a:lnTo>
                  <a:pt x="51" y="367"/>
                </a:lnTo>
                <a:lnTo>
                  <a:pt x="49" y="369"/>
                </a:lnTo>
                <a:lnTo>
                  <a:pt x="52" y="373"/>
                </a:lnTo>
                <a:lnTo>
                  <a:pt x="54" y="372"/>
                </a:lnTo>
                <a:close/>
                <a:moveTo>
                  <a:pt x="202" y="216"/>
                </a:moveTo>
                <a:lnTo>
                  <a:pt x="202" y="216"/>
                </a:lnTo>
                <a:lnTo>
                  <a:pt x="205" y="219"/>
                </a:lnTo>
                <a:lnTo>
                  <a:pt x="207" y="217"/>
                </a:lnTo>
                <a:lnTo>
                  <a:pt x="207" y="216"/>
                </a:lnTo>
                <a:lnTo>
                  <a:pt x="205" y="216"/>
                </a:lnTo>
                <a:lnTo>
                  <a:pt x="202" y="216"/>
                </a:lnTo>
                <a:close/>
                <a:moveTo>
                  <a:pt x="65" y="235"/>
                </a:moveTo>
                <a:lnTo>
                  <a:pt x="65" y="235"/>
                </a:lnTo>
                <a:lnTo>
                  <a:pt x="65" y="236"/>
                </a:lnTo>
                <a:lnTo>
                  <a:pt x="68" y="235"/>
                </a:lnTo>
                <a:lnTo>
                  <a:pt x="65" y="231"/>
                </a:lnTo>
                <a:lnTo>
                  <a:pt x="65" y="235"/>
                </a:lnTo>
                <a:close/>
                <a:moveTo>
                  <a:pt x="205" y="205"/>
                </a:moveTo>
                <a:lnTo>
                  <a:pt x="205" y="205"/>
                </a:lnTo>
                <a:lnTo>
                  <a:pt x="204" y="208"/>
                </a:lnTo>
                <a:lnTo>
                  <a:pt x="207" y="206"/>
                </a:lnTo>
                <a:lnTo>
                  <a:pt x="205" y="205"/>
                </a:lnTo>
                <a:close/>
                <a:moveTo>
                  <a:pt x="169" y="91"/>
                </a:moveTo>
                <a:lnTo>
                  <a:pt x="169" y="91"/>
                </a:lnTo>
                <a:lnTo>
                  <a:pt x="169" y="89"/>
                </a:lnTo>
                <a:lnTo>
                  <a:pt x="166" y="86"/>
                </a:lnTo>
                <a:lnTo>
                  <a:pt x="164" y="88"/>
                </a:lnTo>
                <a:lnTo>
                  <a:pt x="169" y="91"/>
                </a:lnTo>
                <a:close/>
                <a:moveTo>
                  <a:pt x="120" y="216"/>
                </a:moveTo>
                <a:lnTo>
                  <a:pt x="120" y="216"/>
                </a:lnTo>
                <a:lnTo>
                  <a:pt x="128" y="216"/>
                </a:lnTo>
                <a:lnTo>
                  <a:pt x="127" y="216"/>
                </a:lnTo>
                <a:lnTo>
                  <a:pt x="123" y="216"/>
                </a:lnTo>
                <a:lnTo>
                  <a:pt x="120" y="216"/>
                </a:lnTo>
                <a:close/>
                <a:moveTo>
                  <a:pt x="171" y="123"/>
                </a:moveTo>
                <a:lnTo>
                  <a:pt x="171" y="123"/>
                </a:lnTo>
                <a:lnTo>
                  <a:pt x="168" y="127"/>
                </a:lnTo>
                <a:lnTo>
                  <a:pt x="172" y="124"/>
                </a:lnTo>
                <a:lnTo>
                  <a:pt x="171" y="123"/>
                </a:lnTo>
                <a:close/>
                <a:moveTo>
                  <a:pt x="160" y="112"/>
                </a:moveTo>
                <a:lnTo>
                  <a:pt x="160" y="112"/>
                </a:lnTo>
                <a:lnTo>
                  <a:pt x="153" y="112"/>
                </a:lnTo>
                <a:lnTo>
                  <a:pt x="152" y="112"/>
                </a:lnTo>
                <a:lnTo>
                  <a:pt x="152" y="113"/>
                </a:lnTo>
                <a:lnTo>
                  <a:pt x="153" y="113"/>
                </a:lnTo>
                <a:lnTo>
                  <a:pt x="160" y="112"/>
                </a:lnTo>
                <a:close/>
                <a:moveTo>
                  <a:pt x="56" y="268"/>
                </a:moveTo>
                <a:lnTo>
                  <a:pt x="56" y="268"/>
                </a:lnTo>
                <a:lnTo>
                  <a:pt x="57" y="268"/>
                </a:lnTo>
                <a:lnTo>
                  <a:pt x="57" y="263"/>
                </a:lnTo>
                <a:lnTo>
                  <a:pt x="54" y="263"/>
                </a:lnTo>
                <a:lnTo>
                  <a:pt x="56" y="268"/>
                </a:lnTo>
                <a:close/>
                <a:moveTo>
                  <a:pt x="111" y="391"/>
                </a:moveTo>
                <a:lnTo>
                  <a:pt x="111" y="391"/>
                </a:lnTo>
                <a:lnTo>
                  <a:pt x="112" y="391"/>
                </a:lnTo>
                <a:lnTo>
                  <a:pt x="114" y="391"/>
                </a:lnTo>
                <a:lnTo>
                  <a:pt x="116" y="389"/>
                </a:lnTo>
                <a:lnTo>
                  <a:pt x="112" y="389"/>
                </a:lnTo>
                <a:lnTo>
                  <a:pt x="111" y="391"/>
                </a:lnTo>
                <a:close/>
                <a:moveTo>
                  <a:pt x="98" y="343"/>
                </a:moveTo>
                <a:lnTo>
                  <a:pt x="98" y="343"/>
                </a:lnTo>
                <a:lnTo>
                  <a:pt x="97" y="345"/>
                </a:lnTo>
                <a:lnTo>
                  <a:pt x="97" y="348"/>
                </a:lnTo>
                <a:lnTo>
                  <a:pt x="97" y="347"/>
                </a:lnTo>
                <a:lnTo>
                  <a:pt x="98" y="345"/>
                </a:lnTo>
                <a:lnTo>
                  <a:pt x="98" y="343"/>
                </a:lnTo>
                <a:close/>
                <a:moveTo>
                  <a:pt x="147" y="391"/>
                </a:moveTo>
                <a:lnTo>
                  <a:pt x="147" y="391"/>
                </a:lnTo>
                <a:lnTo>
                  <a:pt x="152" y="391"/>
                </a:lnTo>
                <a:lnTo>
                  <a:pt x="152" y="389"/>
                </a:lnTo>
                <a:lnTo>
                  <a:pt x="147" y="389"/>
                </a:lnTo>
                <a:lnTo>
                  <a:pt x="147" y="391"/>
                </a:lnTo>
                <a:close/>
                <a:moveTo>
                  <a:pt x="187" y="201"/>
                </a:moveTo>
                <a:lnTo>
                  <a:pt x="187" y="201"/>
                </a:lnTo>
                <a:lnTo>
                  <a:pt x="188" y="200"/>
                </a:lnTo>
                <a:lnTo>
                  <a:pt x="187" y="198"/>
                </a:lnTo>
                <a:lnTo>
                  <a:pt x="185" y="194"/>
                </a:lnTo>
                <a:lnTo>
                  <a:pt x="183" y="192"/>
                </a:lnTo>
                <a:lnTo>
                  <a:pt x="187" y="201"/>
                </a:lnTo>
                <a:close/>
                <a:moveTo>
                  <a:pt x="123" y="381"/>
                </a:moveTo>
                <a:lnTo>
                  <a:pt x="123" y="381"/>
                </a:lnTo>
                <a:lnTo>
                  <a:pt x="125" y="381"/>
                </a:lnTo>
                <a:lnTo>
                  <a:pt x="128" y="383"/>
                </a:lnTo>
                <a:lnTo>
                  <a:pt x="134" y="381"/>
                </a:lnTo>
                <a:lnTo>
                  <a:pt x="134" y="380"/>
                </a:lnTo>
                <a:lnTo>
                  <a:pt x="123" y="381"/>
                </a:lnTo>
                <a:close/>
                <a:moveTo>
                  <a:pt x="100" y="108"/>
                </a:moveTo>
                <a:lnTo>
                  <a:pt x="100" y="108"/>
                </a:lnTo>
                <a:lnTo>
                  <a:pt x="101" y="105"/>
                </a:lnTo>
                <a:lnTo>
                  <a:pt x="98" y="107"/>
                </a:lnTo>
                <a:lnTo>
                  <a:pt x="98" y="108"/>
                </a:lnTo>
                <a:lnTo>
                  <a:pt x="100" y="108"/>
                </a:lnTo>
                <a:close/>
                <a:moveTo>
                  <a:pt x="191" y="208"/>
                </a:moveTo>
                <a:lnTo>
                  <a:pt x="191" y="208"/>
                </a:lnTo>
                <a:lnTo>
                  <a:pt x="190" y="203"/>
                </a:lnTo>
                <a:lnTo>
                  <a:pt x="188" y="206"/>
                </a:lnTo>
                <a:lnTo>
                  <a:pt x="190" y="208"/>
                </a:lnTo>
                <a:lnTo>
                  <a:pt x="191" y="208"/>
                </a:lnTo>
                <a:close/>
                <a:moveTo>
                  <a:pt x="202" y="241"/>
                </a:moveTo>
                <a:lnTo>
                  <a:pt x="202" y="241"/>
                </a:lnTo>
                <a:lnTo>
                  <a:pt x="207" y="246"/>
                </a:lnTo>
                <a:lnTo>
                  <a:pt x="207" y="244"/>
                </a:lnTo>
                <a:lnTo>
                  <a:pt x="202" y="241"/>
                </a:lnTo>
                <a:close/>
                <a:moveTo>
                  <a:pt x="220" y="170"/>
                </a:moveTo>
                <a:lnTo>
                  <a:pt x="220" y="170"/>
                </a:lnTo>
                <a:lnTo>
                  <a:pt x="215" y="164"/>
                </a:lnTo>
                <a:lnTo>
                  <a:pt x="218" y="170"/>
                </a:lnTo>
                <a:lnTo>
                  <a:pt x="220" y="170"/>
                </a:lnTo>
                <a:close/>
                <a:moveTo>
                  <a:pt x="92" y="197"/>
                </a:moveTo>
                <a:lnTo>
                  <a:pt x="92" y="197"/>
                </a:lnTo>
                <a:lnTo>
                  <a:pt x="89" y="200"/>
                </a:lnTo>
                <a:lnTo>
                  <a:pt x="90" y="203"/>
                </a:lnTo>
                <a:lnTo>
                  <a:pt x="92" y="200"/>
                </a:lnTo>
                <a:lnTo>
                  <a:pt x="92" y="197"/>
                </a:lnTo>
                <a:close/>
                <a:moveTo>
                  <a:pt x="108" y="410"/>
                </a:moveTo>
                <a:lnTo>
                  <a:pt x="108" y="410"/>
                </a:lnTo>
                <a:lnTo>
                  <a:pt x="103" y="410"/>
                </a:lnTo>
                <a:lnTo>
                  <a:pt x="101" y="410"/>
                </a:lnTo>
                <a:lnTo>
                  <a:pt x="108" y="411"/>
                </a:lnTo>
                <a:lnTo>
                  <a:pt x="108" y="410"/>
                </a:lnTo>
                <a:close/>
                <a:moveTo>
                  <a:pt x="109" y="52"/>
                </a:moveTo>
                <a:lnTo>
                  <a:pt x="109" y="52"/>
                </a:lnTo>
                <a:lnTo>
                  <a:pt x="108" y="52"/>
                </a:lnTo>
                <a:lnTo>
                  <a:pt x="106" y="53"/>
                </a:lnTo>
                <a:lnTo>
                  <a:pt x="106" y="55"/>
                </a:lnTo>
                <a:lnTo>
                  <a:pt x="106" y="58"/>
                </a:lnTo>
                <a:lnTo>
                  <a:pt x="108" y="53"/>
                </a:lnTo>
                <a:lnTo>
                  <a:pt x="109" y="52"/>
                </a:lnTo>
                <a:close/>
                <a:moveTo>
                  <a:pt x="56" y="342"/>
                </a:moveTo>
                <a:lnTo>
                  <a:pt x="56" y="342"/>
                </a:lnTo>
                <a:lnTo>
                  <a:pt x="57" y="347"/>
                </a:lnTo>
                <a:lnTo>
                  <a:pt x="60" y="345"/>
                </a:lnTo>
                <a:lnTo>
                  <a:pt x="59" y="345"/>
                </a:lnTo>
                <a:lnTo>
                  <a:pt x="57" y="345"/>
                </a:lnTo>
                <a:lnTo>
                  <a:pt x="57" y="343"/>
                </a:lnTo>
                <a:lnTo>
                  <a:pt x="57" y="342"/>
                </a:lnTo>
                <a:lnTo>
                  <a:pt x="56" y="342"/>
                </a:lnTo>
                <a:close/>
                <a:moveTo>
                  <a:pt x="171" y="324"/>
                </a:moveTo>
                <a:lnTo>
                  <a:pt x="171" y="324"/>
                </a:lnTo>
                <a:lnTo>
                  <a:pt x="166" y="324"/>
                </a:lnTo>
                <a:lnTo>
                  <a:pt x="166" y="328"/>
                </a:lnTo>
                <a:lnTo>
                  <a:pt x="169" y="326"/>
                </a:lnTo>
                <a:lnTo>
                  <a:pt x="171" y="324"/>
                </a:lnTo>
                <a:close/>
                <a:moveTo>
                  <a:pt x="116" y="74"/>
                </a:moveTo>
                <a:lnTo>
                  <a:pt x="116" y="74"/>
                </a:lnTo>
                <a:lnTo>
                  <a:pt x="117" y="78"/>
                </a:lnTo>
                <a:lnTo>
                  <a:pt x="119" y="77"/>
                </a:lnTo>
                <a:lnTo>
                  <a:pt x="119" y="74"/>
                </a:lnTo>
                <a:lnTo>
                  <a:pt x="116" y="74"/>
                </a:lnTo>
                <a:close/>
                <a:moveTo>
                  <a:pt x="224" y="272"/>
                </a:moveTo>
                <a:lnTo>
                  <a:pt x="224" y="272"/>
                </a:lnTo>
                <a:lnTo>
                  <a:pt x="220" y="274"/>
                </a:lnTo>
                <a:lnTo>
                  <a:pt x="221" y="277"/>
                </a:lnTo>
                <a:lnTo>
                  <a:pt x="224" y="274"/>
                </a:lnTo>
                <a:lnTo>
                  <a:pt x="224" y="272"/>
                </a:lnTo>
                <a:close/>
                <a:moveTo>
                  <a:pt x="168" y="200"/>
                </a:moveTo>
                <a:lnTo>
                  <a:pt x="168" y="200"/>
                </a:lnTo>
                <a:lnTo>
                  <a:pt x="169" y="194"/>
                </a:lnTo>
                <a:lnTo>
                  <a:pt x="168" y="192"/>
                </a:lnTo>
                <a:lnTo>
                  <a:pt x="168" y="194"/>
                </a:lnTo>
                <a:lnTo>
                  <a:pt x="168" y="195"/>
                </a:lnTo>
                <a:lnTo>
                  <a:pt x="166" y="197"/>
                </a:lnTo>
                <a:lnTo>
                  <a:pt x="168" y="200"/>
                </a:lnTo>
                <a:close/>
                <a:moveTo>
                  <a:pt x="204" y="266"/>
                </a:moveTo>
                <a:lnTo>
                  <a:pt x="204" y="266"/>
                </a:lnTo>
                <a:lnTo>
                  <a:pt x="199" y="266"/>
                </a:lnTo>
                <a:lnTo>
                  <a:pt x="204" y="268"/>
                </a:lnTo>
                <a:lnTo>
                  <a:pt x="204" y="266"/>
                </a:lnTo>
                <a:close/>
                <a:moveTo>
                  <a:pt x="32" y="351"/>
                </a:moveTo>
                <a:lnTo>
                  <a:pt x="32" y="351"/>
                </a:lnTo>
                <a:lnTo>
                  <a:pt x="30" y="354"/>
                </a:lnTo>
                <a:lnTo>
                  <a:pt x="30" y="356"/>
                </a:lnTo>
                <a:lnTo>
                  <a:pt x="30" y="358"/>
                </a:lnTo>
                <a:lnTo>
                  <a:pt x="32" y="356"/>
                </a:lnTo>
                <a:lnTo>
                  <a:pt x="32" y="354"/>
                </a:lnTo>
                <a:lnTo>
                  <a:pt x="32" y="351"/>
                </a:lnTo>
                <a:close/>
                <a:moveTo>
                  <a:pt x="202" y="257"/>
                </a:moveTo>
                <a:lnTo>
                  <a:pt x="202" y="257"/>
                </a:lnTo>
                <a:lnTo>
                  <a:pt x="205" y="254"/>
                </a:lnTo>
                <a:lnTo>
                  <a:pt x="204" y="252"/>
                </a:lnTo>
                <a:lnTo>
                  <a:pt x="202" y="257"/>
                </a:lnTo>
                <a:close/>
                <a:moveTo>
                  <a:pt x="127" y="58"/>
                </a:moveTo>
                <a:lnTo>
                  <a:pt x="127" y="58"/>
                </a:lnTo>
                <a:lnTo>
                  <a:pt x="127" y="61"/>
                </a:lnTo>
                <a:lnTo>
                  <a:pt x="131" y="64"/>
                </a:lnTo>
                <a:lnTo>
                  <a:pt x="127" y="58"/>
                </a:lnTo>
                <a:close/>
                <a:moveTo>
                  <a:pt x="168" y="260"/>
                </a:moveTo>
                <a:lnTo>
                  <a:pt x="168" y="260"/>
                </a:lnTo>
                <a:lnTo>
                  <a:pt x="166" y="258"/>
                </a:lnTo>
                <a:lnTo>
                  <a:pt x="163" y="260"/>
                </a:lnTo>
                <a:lnTo>
                  <a:pt x="163" y="261"/>
                </a:lnTo>
                <a:lnTo>
                  <a:pt x="164" y="261"/>
                </a:lnTo>
                <a:lnTo>
                  <a:pt x="168" y="260"/>
                </a:lnTo>
                <a:close/>
                <a:moveTo>
                  <a:pt x="202" y="197"/>
                </a:moveTo>
                <a:lnTo>
                  <a:pt x="202" y="197"/>
                </a:lnTo>
                <a:lnTo>
                  <a:pt x="204" y="200"/>
                </a:lnTo>
                <a:lnTo>
                  <a:pt x="205" y="200"/>
                </a:lnTo>
                <a:lnTo>
                  <a:pt x="204" y="195"/>
                </a:lnTo>
                <a:lnTo>
                  <a:pt x="202" y="197"/>
                </a:lnTo>
                <a:close/>
                <a:moveTo>
                  <a:pt x="21" y="317"/>
                </a:moveTo>
                <a:lnTo>
                  <a:pt x="21" y="317"/>
                </a:lnTo>
                <a:lnTo>
                  <a:pt x="21" y="320"/>
                </a:lnTo>
                <a:lnTo>
                  <a:pt x="22" y="318"/>
                </a:lnTo>
                <a:lnTo>
                  <a:pt x="22" y="315"/>
                </a:lnTo>
                <a:lnTo>
                  <a:pt x="21" y="317"/>
                </a:lnTo>
                <a:close/>
                <a:moveTo>
                  <a:pt x="133" y="170"/>
                </a:moveTo>
                <a:lnTo>
                  <a:pt x="133" y="170"/>
                </a:lnTo>
                <a:lnTo>
                  <a:pt x="133" y="165"/>
                </a:lnTo>
                <a:lnTo>
                  <a:pt x="131" y="168"/>
                </a:lnTo>
                <a:lnTo>
                  <a:pt x="131" y="170"/>
                </a:lnTo>
                <a:lnTo>
                  <a:pt x="133" y="170"/>
                </a:lnTo>
                <a:close/>
                <a:moveTo>
                  <a:pt x="199" y="212"/>
                </a:moveTo>
                <a:lnTo>
                  <a:pt x="199" y="212"/>
                </a:lnTo>
                <a:lnTo>
                  <a:pt x="201" y="214"/>
                </a:lnTo>
                <a:lnTo>
                  <a:pt x="201" y="212"/>
                </a:lnTo>
                <a:lnTo>
                  <a:pt x="202" y="211"/>
                </a:lnTo>
                <a:lnTo>
                  <a:pt x="202" y="209"/>
                </a:lnTo>
                <a:lnTo>
                  <a:pt x="201" y="211"/>
                </a:lnTo>
                <a:lnTo>
                  <a:pt x="199" y="212"/>
                </a:lnTo>
                <a:close/>
                <a:moveTo>
                  <a:pt x="193" y="339"/>
                </a:moveTo>
                <a:lnTo>
                  <a:pt x="193" y="339"/>
                </a:lnTo>
                <a:lnTo>
                  <a:pt x="190" y="339"/>
                </a:lnTo>
                <a:lnTo>
                  <a:pt x="190" y="342"/>
                </a:lnTo>
                <a:lnTo>
                  <a:pt x="191" y="342"/>
                </a:lnTo>
                <a:lnTo>
                  <a:pt x="193" y="340"/>
                </a:lnTo>
                <a:lnTo>
                  <a:pt x="193" y="339"/>
                </a:lnTo>
                <a:close/>
                <a:moveTo>
                  <a:pt x="16" y="347"/>
                </a:moveTo>
                <a:lnTo>
                  <a:pt x="16" y="347"/>
                </a:lnTo>
                <a:lnTo>
                  <a:pt x="16" y="350"/>
                </a:lnTo>
                <a:lnTo>
                  <a:pt x="18" y="353"/>
                </a:lnTo>
                <a:lnTo>
                  <a:pt x="19" y="351"/>
                </a:lnTo>
                <a:lnTo>
                  <a:pt x="16" y="347"/>
                </a:lnTo>
                <a:close/>
                <a:moveTo>
                  <a:pt x="92" y="53"/>
                </a:moveTo>
                <a:lnTo>
                  <a:pt x="92" y="53"/>
                </a:lnTo>
                <a:lnTo>
                  <a:pt x="92" y="58"/>
                </a:lnTo>
                <a:lnTo>
                  <a:pt x="93" y="56"/>
                </a:lnTo>
                <a:lnTo>
                  <a:pt x="93" y="53"/>
                </a:lnTo>
                <a:lnTo>
                  <a:pt x="92" y="53"/>
                </a:lnTo>
                <a:close/>
                <a:moveTo>
                  <a:pt x="122" y="66"/>
                </a:moveTo>
                <a:lnTo>
                  <a:pt x="122" y="66"/>
                </a:lnTo>
                <a:lnTo>
                  <a:pt x="123" y="64"/>
                </a:lnTo>
                <a:lnTo>
                  <a:pt x="122" y="61"/>
                </a:lnTo>
                <a:lnTo>
                  <a:pt x="120" y="59"/>
                </a:lnTo>
                <a:lnTo>
                  <a:pt x="120" y="63"/>
                </a:lnTo>
                <a:lnTo>
                  <a:pt x="122" y="64"/>
                </a:lnTo>
                <a:lnTo>
                  <a:pt x="122" y="66"/>
                </a:lnTo>
                <a:close/>
                <a:moveTo>
                  <a:pt x="13" y="331"/>
                </a:moveTo>
                <a:lnTo>
                  <a:pt x="13" y="331"/>
                </a:lnTo>
                <a:lnTo>
                  <a:pt x="11" y="334"/>
                </a:lnTo>
                <a:lnTo>
                  <a:pt x="11" y="337"/>
                </a:lnTo>
                <a:lnTo>
                  <a:pt x="13" y="334"/>
                </a:lnTo>
                <a:lnTo>
                  <a:pt x="13" y="331"/>
                </a:lnTo>
                <a:close/>
                <a:moveTo>
                  <a:pt x="41" y="361"/>
                </a:moveTo>
                <a:lnTo>
                  <a:pt x="41" y="361"/>
                </a:lnTo>
                <a:lnTo>
                  <a:pt x="40" y="362"/>
                </a:lnTo>
                <a:lnTo>
                  <a:pt x="41" y="365"/>
                </a:lnTo>
                <a:lnTo>
                  <a:pt x="41" y="367"/>
                </a:lnTo>
                <a:lnTo>
                  <a:pt x="43" y="364"/>
                </a:lnTo>
                <a:lnTo>
                  <a:pt x="43" y="362"/>
                </a:lnTo>
                <a:lnTo>
                  <a:pt x="41" y="361"/>
                </a:lnTo>
                <a:close/>
                <a:moveTo>
                  <a:pt x="229" y="280"/>
                </a:moveTo>
                <a:lnTo>
                  <a:pt x="229" y="280"/>
                </a:lnTo>
                <a:lnTo>
                  <a:pt x="226" y="280"/>
                </a:lnTo>
                <a:lnTo>
                  <a:pt x="226" y="283"/>
                </a:lnTo>
                <a:lnTo>
                  <a:pt x="228" y="283"/>
                </a:lnTo>
                <a:lnTo>
                  <a:pt x="229" y="282"/>
                </a:lnTo>
                <a:lnTo>
                  <a:pt x="229" y="280"/>
                </a:lnTo>
                <a:close/>
                <a:moveTo>
                  <a:pt x="235" y="324"/>
                </a:moveTo>
                <a:lnTo>
                  <a:pt x="235" y="324"/>
                </a:lnTo>
                <a:lnTo>
                  <a:pt x="234" y="324"/>
                </a:lnTo>
                <a:lnTo>
                  <a:pt x="232" y="334"/>
                </a:lnTo>
                <a:lnTo>
                  <a:pt x="234" y="329"/>
                </a:lnTo>
                <a:lnTo>
                  <a:pt x="235" y="324"/>
                </a:lnTo>
                <a:close/>
                <a:moveTo>
                  <a:pt x="213" y="250"/>
                </a:moveTo>
                <a:lnTo>
                  <a:pt x="213" y="250"/>
                </a:lnTo>
                <a:lnTo>
                  <a:pt x="212" y="252"/>
                </a:lnTo>
                <a:lnTo>
                  <a:pt x="212" y="254"/>
                </a:lnTo>
                <a:lnTo>
                  <a:pt x="213" y="255"/>
                </a:lnTo>
                <a:lnTo>
                  <a:pt x="215" y="255"/>
                </a:lnTo>
                <a:lnTo>
                  <a:pt x="213" y="250"/>
                </a:lnTo>
                <a:close/>
                <a:moveTo>
                  <a:pt x="210" y="238"/>
                </a:moveTo>
                <a:lnTo>
                  <a:pt x="210" y="238"/>
                </a:lnTo>
                <a:lnTo>
                  <a:pt x="209" y="238"/>
                </a:lnTo>
                <a:lnTo>
                  <a:pt x="209" y="236"/>
                </a:lnTo>
                <a:lnTo>
                  <a:pt x="207" y="236"/>
                </a:lnTo>
                <a:lnTo>
                  <a:pt x="205" y="236"/>
                </a:lnTo>
                <a:lnTo>
                  <a:pt x="209" y="239"/>
                </a:lnTo>
                <a:lnTo>
                  <a:pt x="210" y="238"/>
                </a:lnTo>
                <a:close/>
                <a:moveTo>
                  <a:pt x="228" y="206"/>
                </a:moveTo>
                <a:lnTo>
                  <a:pt x="228" y="206"/>
                </a:lnTo>
                <a:lnTo>
                  <a:pt x="223" y="208"/>
                </a:lnTo>
                <a:lnTo>
                  <a:pt x="226" y="209"/>
                </a:lnTo>
                <a:lnTo>
                  <a:pt x="228" y="206"/>
                </a:lnTo>
                <a:close/>
                <a:moveTo>
                  <a:pt x="133" y="48"/>
                </a:moveTo>
                <a:lnTo>
                  <a:pt x="133" y="48"/>
                </a:lnTo>
                <a:lnTo>
                  <a:pt x="133" y="50"/>
                </a:lnTo>
                <a:lnTo>
                  <a:pt x="139" y="55"/>
                </a:lnTo>
                <a:lnTo>
                  <a:pt x="141" y="55"/>
                </a:lnTo>
                <a:lnTo>
                  <a:pt x="133" y="48"/>
                </a:lnTo>
                <a:close/>
                <a:moveTo>
                  <a:pt x="24" y="301"/>
                </a:moveTo>
                <a:lnTo>
                  <a:pt x="24" y="301"/>
                </a:lnTo>
                <a:lnTo>
                  <a:pt x="22" y="301"/>
                </a:lnTo>
                <a:lnTo>
                  <a:pt x="21" y="302"/>
                </a:lnTo>
                <a:lnTo>
                  <a:pt x="24" y="304"/>
                </a:lnTo>
                <a:lnTo>
                  <a:pt x="24" y="301"/>
                </a:lnTo>
                <a:close/>
                <a:moveTo>
                  <a:pt x="217" y="194"/>
                </a:moveTo>
                <a:lnTo>
                  <a:pt x="217" y="194"/>
                </a:lnTo>
                <a:lnTo>
                  <a:pt x="215" y="192"/>
                </a:lnTo>
                <a:lnTo>
                  <a:pt x="213" y="190"/>
                </a:lnTo>
                <a:lnTo>
                  <a:pt x="212" y="189"/>
                </a:lnTo>
                <a:lnTo>
                  <a:pt x="215" y="195"/>
                </a:lnTo>
                <a:lnTo>
                  <a:pt x="217" y="194"/>
                </a:lnTo>
                <a:close/>
                <a:moveTo>
                  <a:pt x="89" y="369"/>
                </a:moveTo>
                <a:lnTo>
                  <a:pt x="89" y="369"/>
                </a:lnTo>
                <a:lnTo>
                  <a:pt x="89" y="378"/>
                </a:lnTo>
                <a:lnTo>
                  <a:pt x="90" y="377"/>
                </a:lnTo>
                <a:lnTo>
                  <a:pt x="89" y="370"/>
                </a:lnTo>
                <a:lnTo>
                  <a:pt x="89" y="369"/>
                </a:lnTo>
                <a:close/>
                <a:moveTo>
                  <a:pt x="103" y="34"/>
                </a:moveTo>
                <a:lnTo>
                  <a:pt x="103" y="34"/>
                </a:lnTo>
                <a:lnTo>
                  <a:pt x="103" y="33"/>
                </a:lnTo>
                <a:lnTo>
                  <a:pt x="97" y="30"/>
                </a:lnTo>
                <a:lnTo>
                  <a:pt x="95" y="28"/>
                </a:lnTo>
                <a:lnTo>
                  <a:pt x="97" y="30"/>
                </a:lnTo>
                <a:lnTo>
                  <a:pt x="100" y="33"/>
                </a:lnTo>
                <a:lnTo>
                  <a:pt x="103" y="34"/>
                </a:lnTo>
                <a:close/>
                <a:moveTo>
                  <a:pt x="198" y="350"/>
                </a:moveTo>
                <a:lnTo>
                  <a:pt x="198" y="350"/>
                </a:lnTo>
                <a:lnTo>
                  <a:pt x="198" y="348"/>
                </a:lnTo>
                <a:lnTo>
                  <a:pt x="196" y="348"/>
                </a:lnTo>
                <a:lnTo>
                  <a:pt x="194" y="348"/>
                </a:lnTo>
                <a:lnTo>
                  <a:pt x="196" y="351"/>
                </a:lnTo>
                <a:lnTo>
                  <a:pt x="198" y="350"/>
                </a:lnTo>
                <a:close/>
                <a:moveTo>
                  <a:pt x="32" y="336"/>
                </a:moveTo>
                <a:lnTo>
                  <a:pt x="32" y="336"/>
                </a:lnTo>
                <a:lnTo>
                  <a:pt x="29" y="337"/>
                </a:lnTo>
                <a:lnTo>
                  <a:pt x="30" y="339"/>
                </a:lnTo>
                <a:lnTo>
                  <a:pt x="32" y="337"/>
                </a:lnTo>
                <a:lnTo>
                  <a:pt x="32" y="336"/>
                </a:lnTo>
                <a:close/>
                <a:moveTo>
                  <a:pt x="101" y="356"/>
                </a:moveTo>
                <a:lnTo>
                  <a:pt x="101" y="356"/>
                </a:lnTo>
                <a:lnTo>
                  <a:pt x="101" y="358"/>
                </a:lnTo>
                <a:lnTo>
                  <a:pt x="101" y="361"/>
                </a:lnTo>
                <a:lnTo>
                  <a:pt x="103" y="361"/>
                </a:lnTo>
                <a:lnTo>
                  <a:pt x="101" y="356"/>
                </a:lnTo>
                <a:close/>
                <a:moveTo>
                  <a:pt x="177" y="343"/>
                </a:moveTo>
                <a:lnTo>
                  <a:pt x="177" y="343"/>
                </a:lnTo>
                <a:lnTo>
                  <a:pt x="179" y="343"/>
                </a:lnTo>
                <a:lnTo>
                  <a:pt x="179" y="342"/>
                </a:lnTo>
                <a:lnTo>
                  <a:pt x="179" y="337"/>
                </a:lnTo>
                <a:lnTo>
                  <a:pt x="177" y="337"/>
                </a:lnTo>
                <a:lnTo>
                  <a:pt x="177" y="343"/>
                </a:lnTo>
                <a:close/>
                <a:moveTo>
                  <a:pt x="199" y="257"/>
                </a:moveTo>
                <a:lnTo>
                  <a:pt x="199" y="257"/>
                </a:lnTo>
                <a:lnTo>
                  <a:pt x="201" y="252"/>
                </a:lnTo>
                <a:lnTo>
                  <a:pt x="201" y="250"/>
                </a:lnTo>
                <a:lnTo>
                  <a:pt x="198" y="255"/>
                </a:lnTo>
                <a:lnTo>
                  <a:pt x="199" y="257"/>
                </a:lnTo>
                <a:close/>
                <a:moveTo>
                  <a:pt x="237" y="255"/>
                </a:moveTo>
                <a:lnTo>
                  <a:pt x="237" y="255"/>
                </a:lnTo>
                <a:lnTo>
                  <a:pt x="235" y="257"/>
                </a:lnTo>
                <a:lnTo>
                  <a:pt x="234" y="258"/>
                </a:lnTo>
                <a:lnTo>
                  <a:pt x="234" y="260"/>
                </a:lnTo>
                <a:lnTo>
                  <a:pt x="237" y="257"/>
                </a:lnTo>
                <a:lnTo>
                  <a:pt x="237" y="255"/>
                </a:lnTo>
                <a:close/>
                <a:moveTo>
                  <a:pt x="122" y="203"/>
                </a:moveTo>
                <a:lnTo>
                  <a:pt x="122" y="203"/>
                </a:lnTo>
                <a:lnTo>
                  <a:pt x="120" y="197"/>
                </a:lnTo>
                <a:lnTo>
                  <a:pt x="120" y="200"/>
                </a:lnTo>
                <a:lnTo>
                  <a:pt x="120" y="203"/>
                </a:lnTo>
                <a:lnTo>
                  <a:pt x="122" y="203"/>
                </a:lnTo>
                <a:close/>
                <a:moveTo>
                  <a:pt x="138" y="173"/>
                </a:moveTo>
                <a:lnTo>
                  <a:pt x="138" y="173"/>
                </a:lnTo>
                <a:lnTo>
                  <a:pt x="138" y="175"/>
                </a:lnTo>
                <a:lnTo>
                  <a:pt x="138" y="178"/>
                </a:lnTo>
                <a:lnTo>
                  <a:pt x="139" y="175"/>
                </a:lnTo>
                <a:lnTo>
                  <a:pt x="139" y="171"/>
                </a:lnTo>
                <a:lnTo>
                  <a:pt x="138" y="173"/>
                </a:lnTo>
                <a:close/>
                <a:moveTo>
                  <a:pt x="81" y="26"/>
                </a:moveTo>
                <a:lnTo>
                  <a:pt x="81" y="26"/>
                </a:lnTo>
                <a:lnTo>
                  <a:pt x="81" y="30"/>
                </a:lnTo>
                <a:lnTo>
                  <a:pt x="82" y="31"/>
                </a:lnTo>
                <a:lnTo>
                  <a:pt x="84" y="26"/>
                </a:lnTo>
                <a:lnTo>
                  <a:pt x="81" y="26"/>
                </a:lnTo>
                <a:close/>
                <a:moveTo>
                  <a:pt x="98" y="224"/>
                </a:moveTo>
                <a:lnTo>
                  <a:pt x="98" y="224"/>
                </a:lnTo>
                <a:lnTo>
                  <a:pt x="98" y="239"/>
                </a:lnTo>
                <a:lnTo>
                  <a:pt x="98" y="224"/>
                </a:lnTo>
                <a:close/>
                <a:moveTo>
                  <a:pt x="136" y="66"/>
                </a:moveTo>
                <a:lnTo>
                  <a:pt x="136" y="66"/>
                </a:lnTo>
                <a:lnTo>
                  <a:pt x="138" y="64"/>
                </a:lnTo>
                <a:lnTo>
                  <a:pt x="131" y="59"/>
                </a:lnTo>
                <a:lnTo>
                  <a:pt x="136" y="66"/>
                </a:lnTo>
                <a:close/>
                <a:moveTo>
                  <a:pt x="30" y="301"/>
                </a:moveTo>
                <a:lnTo>
                  <a:pt x="30" y="301"/>
                </a:lnTo>
                <a:lnTo>
                  <a:pt x="35" y="298"/>
                </a:lnTo>
                <a:lnTo>
                  <a:pt x="35" y="296"/>
                </a:lnTo>
                <a:lnTo>
                  <a:pt x="30" y="298"/>
                </a:lnTo>
                <a:lnTo>
                  <a:pt x="30" y="301"/>
                </a:lnTo>
                <a:close/>
                <a:moveTo>
                  <a:pt x="199" y="170"/>
                </a:moveTo>
                <a:lnTo>
                  <a:pt x="199" y="170"/>
                </a:lnTo>
                <a:lnTo>
                  <a:pt x="199" y="173"/>
                </a:lnTo>
                <a:lnTo>
                  <a:pt x="201" y="173"/>
                </a:lnTo>
                <a:lnTo>
                  <a:pt x="201" y="168"/>
                </a:lnTo>
                <a:lnTo>
                  <a:pt x="199" y="170"/>
                </a:lnTo>
                <a:close/>
                <a:moveTo>
                  <a:pt x="40" y="315"/>
                </a:moveTo>
                <a:lnTo>
                  <a:pt x="40" y="315"/>
                </a:lnTo>
                <a:lnTo>
                  <a:pt x="40" y="310"/>
                </a:lnTo>
                <a:lnTo>
                  <a:pt x="38" y="310"/>
                </a:lnTo>
                <a:lnTo>
                  <a:pt x="40" y="313"/>
                </a:lnTo>
                <a:lnTo>
                  <a:pt x="37" y="317"/>
                </a:lnTo>
                <a:lnTo>
                  <a:pt x="38" y="317"/>
                </a:lnTo>
                <a:lnTo>
                  <a:pt x="38" y="315"/>
                </a:lnTo>
                <a:lnTo>
                  <a:pt x="40" y="315"/>
                </a:lnTo>
                <a:close/>
                <a:moveTo>
                  <a:pt x="127" y="189"/>
                </a:moveTo>
                <a:lnTo>
                  <a:pt x="127" y="189"/>
                </a:lnTo>
                <a:lnTo>
                  <a:pt x="123" y="189"/>
                </a:lnTo>
                <a:lnTo>
                  <a:pt x="122" y="192"/>
                </a:lnTo>
                <a:lnTo>
                  <a:pt x="125" y="190"/>
                </a:lnTo>
                <a:lnTo>
                  <a:pt x="127" y="190"/>
                </a:lnTo>
                <a:lnTo>
                  <a:pt x="127" y="189"/>
                </a:lnTo>
                <a:close/>
                <a:moveTo>
                  <a:pt x="196" y="242"/>
                </a:moveTo>
                <a:lnTo>
                  <a:pt x="196" y="242"/>
                </a:lnTo>
                <a:lnTo>
                  <a:pt x="198" y="239"/>
                </a:lnTo>
                <a:lnTo>
                  <a:pt x="196" y="238"/>
                </a:lnTo>
                <a:lnTo>
                  <a:pt x="196" y="242"/>
                </a:lnTo>
                <a:close/>
                <a:moveTo>
                  <a:pt x="190" y="135"/>
                </a:moveTo>
                <a:lnTo>
                  <a:pt x="190" y="135"/>
                </a:lnTo>
                <a:lnTo>
                  <a:pt x="188" y="135"/>
                </a:lnTo>
                <a:lnTo>
                  <a:pt x="190" y="140"/>
                </a:lnTo>
                <a:lnTo>
                  <a:pt x="191" y="140"/>
                </a:lnTo>
                <a:lnTo>
                  <a:pt x="190" y="135"/>
                </a:lnTo>
                <a:close/>
                <a:moveTo>
                  <a:pt x="142" y="381"/>
                </a:moveTo>
                <a:lnTo>
                  <a:pt x="142" y="381"/>
                </a:lnTo>
                <a:lnTo>
                  <a:pt x="136" y="383"/>
                </a:lnTo>
                <a:lnTo>
                  <a:pt x="141" y="383"/>
                </a:lnTo>
                <a:lnTo>
                  <a:pt x="142" y="381"/>
                </a:lnTo>
                <a:close/>
                <a:moveTo>
                  <a:pt x="131" y="181"/>
                </a:moveTo>
                <a:lnTo>
                  <a:pt x="131" y="181"/>
                </a:lnTo>
                <a:lnTo>
                  <a:pt x="133" y="175"/>
                </a:lnTo>
                <a:lnTo>
                  <a:pt x="131" y="175"/>
                </a:lnTo>
                <a:lnTo>
                  <a:pt x="131" y="181"/>
                </a:lnTo>
                <a:close/>
                <a:moveTo>
                  <a:pt x="224" y="295"/>
                </a:moveTo>
                <a:lnTo>
                  <a:pt x="224" y="295"/>
                </a:lnTo>
                <a:lnTo>
                  <a:pt x="229" y="293"/>
                </a:lnTo>
                <a:lnTo>
                  <a:pt x="229" y="291"/>
                </a:lnTo>
                <a:lnTo>
                  <a:pt x="228" y="291"/>
                </a:lnTo>
                <a:lnTo>
                  <a:pt x="224" y="295"/>
                </a:lnTo>
                <a:close/>
                <a:moveTo>
                  <a:pt x="194" y="130"/>
                </a:moveTo>
                <a:lnTo>
                  <a:pt x="194" y="130"/>
                </a:lnTo>
                <a:lnTo>
                  <a:pt x="198" y="137"/>
                </a:lnTo>
                <a:lnTo>
                  <a:pt x="199" y="135"/>
                </a:lnTo>
                <a:lnTo>
                  <a:pt x="194" y="130"/>
                </a:lnTo>
                <a:close/>
                <a:moveTo>
                  <a:pt x="117" y="113"/>
                </a:moveTo>
                <a:lnTo>
                  <a:pt x="117" y="113"/>
                </a:lnTo>
                <a:lnTo>
                  <a:pt x="116" y="118"/>
                </a:lnTo>
                <a:lnTo>
                  <a:pt x="116" y="119"/>
                </a:lnTo>
                <a:lnTo>
                  <a:pt x="117" y="116"/>
                </a:lnTo>
                <a:lnTo>
                  <a:pt x="117" y="115"/>
                </a:lnTo>
                <a:lnTo>
                  <a:pt x="117" y="113"/>
                </a:lnTo>
                <a:close/>
                <a:moveTo>
                  <a:pt x="133" y="407"/>
                </a:moveTo>
                <a:lnTo>
                  <a:pt x="133" y="407"/>
                </a:lnTo>
                <a:lnTo>
                  <a:pt x="138" y="407"/>
                </a:lnTo>
                <a:lnTo>
                  <a:pt x="138" y="405"/>
                </a:lnTo>
                <a:lnTo>
                  <a:pt x="133" y="405"/>
                </a:lnTo>
                <a:lnTo>
                  <a:pt x="133" y="407"/>
                </a:lnTo>
                <a:close/>
                <a:moveTo>
                  <a:pt x="100" y="176"/>
                </a:moveTo>
                <a:lnTo>
                  <a:pt x="100" y="176"/>
                </a:lnTo>
                <a:lnTo>
                  <a:pt x="101" y="170"/>
                </a:lnTo>
                <a:lnTo>
                  <a:pt x="100" y="173"/>
                </a:lnTo>
                <a:lnTo>
                  <a:pt x="100" y="176"/>
                </a:lnTo>
                <a:close/>
                <a:moveTo>
                  <a:pt x="164" y="165"/>
                </a:moveTo>
                <a:lnTo>
                  <a:pt x="164" y="165"/>
                </a:lnTo>
                <a:lnTo>
                  <a:pt x="166" y="164"/>
                </a:lnTo>
                <a:lnTo>
                  <a:pt x="166" y="160"/>
                </a:lnTo>
                <a:lnTo>
                  <a:pt x="164" y="162"/>
                </a:lnTo>
                <a:lnTo>
                  <a:pt x="164" y="165"/>
                </a:lnTo>
                <a:close/>
                <a:moveTo>
                  <a:pt x="120" y="56"/>
                </a:moveTo>
                <a:lnTo>
                  <a:pt x="120" y="56"/>
                </a:lnTo>
                <a:lnTo>
                  <a:pt x="117" y="50"/>
                </a:lnTo>
                <a:lnTo>
                  <a:pt x="117" y="53"/>
                </a:lnTo>
                <a:lnTo>
                  <a:pt x="117" y="55"/>
                </a:lnTo>
                <a:lnTo>
                  <a:pt x="120" y="56"/>
                </a:lnTo>
                <a:close/>
                <a:moveTo>
                  <a:pt x="49" y="231"/>
                </a:moveTo>
                <a:lnTo>
                  <a:pt x="49" y="231"/>
                </a:lnTo>
                <a:lnTo>
                  <a:pt x="46" y="233"/>
                </a:lnTo>
                <a:lnTo>
                  <a:pt x="45" y="236"/>
                </a:lnTo>
                <a:lnTo>
                  <a:pt x="45" y="238"/>
                </a:lnTo>
                <a:lnTo>
                  <a:pt x="49" y="231"/>
                </a:lnTo>
                <a:close/>
                <a:moveTo>
                  <a:pt x="48" y="260"/>
                </a:moveTo>
                <a:lnTo>
                  <a:pt x="48" y="260"/>
                </a:lnTo>
                <a:lnTo>
                  <a:pt x="51" y="260"/>
                </a:lnTo>
                <a:lnTo>
                  <a:pt x="51" y="258"/>
                </a:lnTo>
                <a:lnTo>
                  <a:pt x="49" y="258"/>
                </a:lnTo>
                <a:lnTo>
                  <a:pt x="48" y="260"/>
                </a:lnTo>
                <a:close/>
                <a:moveTo>
                  <a:pt x="81" y="334"/>
                </a:moveTo>
                <a:lnTo>
                  <a:pt x="81" y="334"/>
                </a:lnTo>
                <a:lnTo>
                  <a:pt x="81" y="332"/>
                </a:lnTo>
                <a:lnTo>
                  <a:pt x="79" y="332"/>
                </a:lnTo>
                <a:lnTo>
                  <a:pt x="78" y="332"/>
                </a:lnTo>
                <a:lnTo>
                  <a:pt x="78" y="336"/>
                </a:lnTo>
                <a:lnTo>
                  <a:pt x="81" y="334"/>
                </a:lnTo>
                <a:close/>
                <a:moveTo>
                  <a:pt x="93" y="162"/>
                </a:moveTo>
                <a:lnTo>
                  <a:pt x="93" y="162"/>
                </a:lnTo>
                <a:lnTo>
                  <a:pt x="93" y="164"/>
                </a:lnTo>
                <a:lnTo>
                  <a:pt x="95" y="167"/>
                </a:lnTo>
                <a:lnTo>
                  <a:pt x="97" y="167"/>
                </a:lnTo>
                <a:lnTo>
                  <a:pt x="93" y="162"/>
                </a:lnTo>
                <a:close/>
                <a:moveTo>
                  <a:pt x="111" y="167"/>
                </a:moveTo>
                <a:lnTo>
                  <a:pt x="111" y="167"/>
                </a:lnTo>
                <a:lnTo>
                  <a:pt x="108" y="168"/>
                </a:lnTo>
                <a:lnTo>
                  <a:pt x="109" y="170"/>
                </a:lnTo>
                <a:lnTo>
                  <a:pt x="111" y="170"/>
                </a:lnTo>
                <a:lnTo>
                  <a:pt x="111" y="167"/>
                </a:lnTo>
                <a:close/>
                <a:moveTo>
                  <a:pt x="120" y="146"/>
                </a:moveTo>
                <a:lnTo>
                  <a:pt x="120" y="146"/>
                </a:lnTo>
                <a:lnTo>
                  <a:pt x="119" y="142"/>
                </a:lnTo>
                <a:lnTo>
                  <a:pt x="117" y="142"/>
                </a:lnTo>
                <a:lnTo>
                  <a:pt x="117" y="143"/>
                </a:lnTo>
                <a:lnTo>
                  <a:pt x="120" y="146"/>
                </a:lnTo>
                <a:close/>
                <a:moveTo>
                  <a:pt x="34" y="332"/>
                </a:moveTo>
                <a:lnTo>
                  <a:pt x="34" y="332"/>
                </a:lnTo>
                <a:lnTo>
                  <a:pt x="34" y="324"/>
                </a:lnTo>
                <a:lnTo>
                  <a:pt x="34" y="326"/>
                </a:lnTo>
                <a:lnTo>
                  <a:pt x="34" y="331"/>
                </a:lnTo>
                <a:lnTo>
                  <a:pt x="34" y="332"/>
                </a:lnTo>
                <a:close/>
                <a:moveTo>
                  <a:pt x="82" y="214"/>
                </a:moveTo>
                <a:lnTo>
                  <a:pt x="82" y="214"/>
                </a:lnTo>
                <a:lnTo>
                  <a:pt x="84" y="208"/>
                </a:lnTo>
                <a:lnTo>
                  <a:pt x="82" y="212"/>
                </a:lnTo>
                <a:lnTo>
                  <a:pt x="82" y="214"/>
                </a:lnTo>
                <a:close/>
                <a:moveTo>
                  <a:pt x="171" y="391"/>
                </a:moveTo>
                <a:lnTo>
                  <a:pt x="171" y="391"/>
                </a:lnTo>
                <a:lnTo>
                  <a:pt x="169" y="386"/>
                </a:lnTo>
                <a:lnTo>
                  <a:pt x="168" y="386"/>
                </a:lnTo>
                <a:lnTo>
                  <a:pt x="169" y="391"/>
                </a:lnTo>
                <a:lnTo>
                  <a:pt x="171" y="391"/>
                </a:lnTo>
                <a:close/>
                <a:moveTo>
                  <a:pt x="112" y="407"/>
                </a:moveTo>
                <a:lnTo>
                  <a:pt x="112" y="407"/>
                </a:lnTo>
                <a:lnTo>
                  <a:pt x="119" y="405"/>
                </a:lnTo>
                <a:lnTo>
                  <a:pt x="114" y="405"/>
                </a:lnTo>
                <a:lnTo>
                  <a:pt x="112" y="407"/>
                </a:lnTo>
                <a:close/>
                <a:moveTo>
                  <a:pt x="51" y="334"/>
                </a:moveTo>
                <a:lnTo>
                  <a:pt x="51" y="334"/>
                </a:lnTo>
                <a:lnTo>
                  <a:pt x="51" y="329"/>
                </a:lnTo>
                <a:lnTo>
                  <a:pt x="49" y="328"/>
                </a:lnTo>
                <a:lnTo>
                  <a:pt x="51" y="334"/>
                </a:lnTo>
                <a:close/>
                <a:moveTo>
                  <a:pt x="191" y="252"/>
                </a:moveTo>
                <a:lnTo>
                  <a:pt x="191" y="252"/>
                </a:lnTo>
                <a:lnTo>
                  <a:pt x="190" y="252"/>
                </a:lnTo>
                <a:lnTo>
                  <a:pt x="190" y="255"/>
                </a:lnTo>
                <a:lnTo>
                  <a:pt x="191" y="255"/>
                </a:lnTo>
                <a:lnTo>
                  <a:pt x="191" y="254"/>
                </a:lnTo>
                <a:lnTo>
                  <a:pt x="191" y="252"/>
                </a:lnTo>
                <a:close/>
                <a:moveTo>
                  <a:pt x="76" y="261"/>
                </a:moveTo>
                <a:lnTo>
                  <a:pt x="76" y="261"/>
                </a:lnTo>
                <a:lnTo>
                  <a:pt x="76" y="258"/>
                </a:lnTo>
                <a:lnTo>
                  <a:pt x="73" y="261"/>
                </a:lnTo>
                <a:lnTo>
                  <a:pt x="76" y="261"/>
                </a:lnTo>
                <a:close/>
                <a:moveTo>
                  <a:pt x="68" y="190"/>
                </a:moveTo>
                <a:lnTo>
                  <a:pt x="68" y="190"/>
                </a:lnTo>
                <a:lnTo>
                  <a:pt x="70" y="189"/>
                </a:lnTo>
                <a:lnTo>
                  <a:pt x="75" y="181"/>
                </a:lnTo>
                <a:lnTo>
                  <a:pt x="71" y="186"/>
                </a:lnTo>
                <a:lnTo>
                  <a:pt x="68" y="190"/>
                </a:lnTo>
                <a:close/>
                <a:moveTo>
                  <a:pt x="116" y="183"/>
                </a:moveTo>
                <a:lnTo>
                  <a:pt x="116" y="183"/>
                </a:lnTo>
                <a:lnTo>
                  <a:pt x="119" y="184"/>
                </a:lnTo>
                <a:lnTo>
                  <a:pt x="119" y="181"/>
                </a:lnTo>
                <a:lnTo>
                  <a:pt x="117" y="181"/>
                </a:lnTo>
                <a:lnTo>
                  <a:pt x="116" y="183"/>
                </a:lnTo>
                <a:close/>
                <a:moveTo>
                  <a:pt x="18" y="317"/>
                </a:moveTo>
                <a:lnTo>
                  <a:pt x="18" y="317"/>
                </a:lnTo>
                <a:lnTo>
                  <a:pt x="16" y="318"/>
                </a:lnTo>
                <a:lnTo>
                  <a:pt x="16" y="323"/>
                </a:lnTo>
                <a:lnTo>
                  <a:pt x="18" y="321"/>
                </a:lnTo>
                <a:lnTo>
                  <a:pt x="18" y="317"/>
                </a:lnTo>
                <a:close/>
                <a:moveTo>
                  <a:pt x="76" y="350"/>
                </a:moveTo>
                <a:lnTo>
                  <a:pt x="76" y="350"/>
                </a:lnTo>
                <a:lnTo>
                  <a:pt x="78" y="350"/>
                </a:lnTo>
                <a:lnTo>
                  <a:pt x="79" y="350"/>
                </a:lnTo>
                <a:lnTo>
                  <a:pt x="81" y="347"/>
                </a:lnTo>
                <a:lnTo>
                  <a:pt x="81" y="345"/>
                </a:lnTo>
                <a:lnTo>
                  <a:pt x="76" y="350"/>
                </a:lnTo>
                <a:close/>
                <a:moveTo>
                  <a:pt x="45" y="370"/>
                </a:moveTo>
                <a:lnTo>
                  <a:pt x="45" y="370"/>
                </a:lnTo>
                <a:lnTo>
                  <a:pt x="45" y="369"/>
                </a:lnTo>
                <a:lnTo>
                  <a:pt x="45" y="365"/>
                </a:lnTo>
                <a:lnTo>
                  <a:pt x="43" y="369"/>
                </a:lnTo>
                <a:lnTo>
                  <a:pt x="45" y="370"/>
                </a:lnTo>
                <a:close/>
                <a:moveTo>
                  <a:pt x="19" y="348"/>
                </a:moveTo>
                <a:lnTo>
                  <a:pt x="19" y="348"/>
                </a:lnTo>
                <a:lnTo>
                  <a:pt x="21" y="348"/>
                </a:lnTo>
                <a:lnTo>
                  <a:pt x="21" y="347"/>
                </a:lnTo>
                <a:lnTo>
                  <a:pt x="19" y="342"/>
                </a:lnTo>
                <a:lnTo>
                  <a:pt x="19" y="343"/>
                </a:lnTo>
                <a:lnTo>
                  <a:pt x="19" y="348"/>
                </a:lnTo>
                <a:close/>
                <a:moveTo>
                  <a:pt x="201" y="353"/>
                </a:moveTo>
                <a:lnTo>
                  <a:pt x="201" y="353"/>
                </a:lnTo>
                <a:lnTo>
                  <a:pt x="202" y="347"/>
                </a:lnTo>
                <a:lnTo>
                  <a:pt x="201" y="348"/>
                </a:lnTo>
                <a:lnTo>
                  <a:pt x="201" y="353"/>
                </a:lnTo>
                <a:close/>
                <a:moveTo>
                  <a:pt x="187" y="167"/>
                </a:moveTo>
                <a:lnTo>
                  <a:pt x="187" y="167"/>
                </a:lnTo>
                <a:lnTo>
                  <a:pt x="188" y="168"/>
                </a:lnTo>
                <a:lnTo>
                  <a:pt x="190" y="167"/>
                </a:lnTo>
                <a:lnTo>
                  <a:pt x="190" y="165"/>
                </a:lnTo>
                <a:lnTo>
                  <a:pt x="187" y="167"/>
                </a:lnTo>
                <a:close/>
                <a:moveTo>
                  <a:pt x="133" y="211"/>
                </a:moveTo>
                <a:lnTo>
                  <a:pt x="133" y="211"/>
                </a:lnTo>
                <a:lnTo>
                  <a:pt x="139" y="211"/>
                </a:lnTo>
                <a:lnTo>
                  <a:pt x="138" y="209"/>
                </a:lnTo>
                <a:lnTo>
                  <a:pt x="133" y="209"/>
                </a:lnTo>
                <a:lnTo>
                  <a:pt x="133" y="211"/>
                </a:lnTo>
                <a:close/>
                <a:moveTo>
                  <a:pt x="161" y="198"/>
                </a:moveTo>
                <a:lnTo>
                  <a:pt x="161" y="198"/>
                </a:lnTo>
                <a:lnTo>
                  <a:pt x="160" y="201"/>
                </a:lnTo>
                <a:lnTo>
                  <a:pt x="163" y="201"/>
                </a:lnTo>
                <a:lnTo>
                  <a:pt x="161" y="198"/>
                </a:lnTo>
                <a:close/>
                <a:moveTo>
                  <a:pt x="65" y="353"/>
                </a:moveTo>
                <a:lnTo>
                  <a:pt x="65" y="353"/>
                </a:lnTo>
                <a:lnTo>
                  <a:pt x="62" y="353"/>
                </a:lnTo>
                <a:lnTo>
                  <a:pt x="62" y="354"/>
                </a:lnTo>
                <a:lnTo>
                  <a:pt x="63" y="354"/>
                </a:lnTo>
                <a:lnTo>
                  <a:pt x="65" y="353"/>
                </a:lnTo>
                <a:close/>
                <a:moveTo>
                  <a:pt x="213" y="159"/>
                </a:moveTo>
                <a:lnTo>
                  <a:pt x="213" y="159"/>
                </a:lnTo>
                <a:lnTo>
                  <a:pt x="210" y="154"/>
                </a:lnTo>
                <a:lnTo>
                  <a:pt x="212" y="160"/>
                </a:lnTo>
                <a:lnTo>
                  <a:pt x="213" y="159"/>
                </a:lnTo>
                <a:close/>
                <a:moveTo>
                  <a:pt x="199" y="140"/>
                </a:moveTo>
                <a:lnTo>
                  <a:pt x="199" y="140"/>
                </a:lnTo>
                <a:lnTo>
                  <a:pt x="202" y="145"/>
                </a:lnTo>
                <a:lnTo>
                  <a:pt x="201" y="142"/>
                </a:lnTo>
                <a:lnTo>
                  <a:pt x="201" y="140"/>
                </a:lnTo>
                <a:lnTo>
                  <a:pt x="201" y="138"/>
                </a:lnTo>
                <a:lnTo>
                  <a:pt x="199" y="140"/>
                </a:lnTo>
                <a:close/>
                <a:moveTo>
                  <a:pt x="193" y="154"/>
                </a:moveTo>
                <a:lnTo>
                  <a:pt x="193" y="154"/>
                </a:lnTo>
                <a:lnTo>
                  <a:pt x="196" y="151"/>
                </a:lnTo>
                <a:lnTo>
                  <a:pt x="191" y="153"/>
                </a:lnTo>
                <a:lnTo>
                  <a:pt x="193" y="154"/>
                </a:lnTo>
                <a:close/>
                <a:moveTo>
                  <a:pt x="34" y="266"/>
                </a:moveTo>
                <a:lnTo>
                  <a:pt x="34" y="266"/>
                </a:lnTo>
                <a:lnTo>
                  <a:pt x="35" y="263"/>
                </a:lnTo>
                <a:lnTo>
                  <a:pt x="34" y="263"/>
                </a:lnTo>
                <a:lnTo>
                  <a:pt x="34" y="266"/>
                </a:lnTo>
                <a:close/>
                <a:moveTo>
                  <a:pt x="119" y="58"/>
                </a:moveTo>
                <a:lnTo>
                  <a:pt x="119" y="58"/>
                </a:lnTo>
                <a:lnTo>
                  <a:pt x="117" y="58"/>
                </a:lnTo>
                <a:lnTo>
                  <a:pt x="117" y="61"/>
                </a:lnTo>
                <a:lnTo>
                  <a:pt x="119" y="61"/>
                </a:lnTo>
                <a:lnTo>
                  <a:pt x="119" y="58"/>
                </a:lnTo>
                <a:close/>
                <a:moveTo>
                  <a:pt x="171" y="149"/>
                </a:moveTo>
                <a:lnTo>
                  <a:pt x="171" y="149"/>
                </a:lnTo>
                <a:lnTo>
                  <a:pt x="168" y="151"/>
                </a:lnTo>
                <a:lnTo>
                  <a:pt x="168" y="153"/>
                </a:lnTo>
                <a:lnTo>
                  <a:pt x="171" y="149"/>
                </a:lnTo>
                <a:close/>
                <a:moveTo>
                  <a:pt x="67" y="342"/>
                </a:moveTo>
                <a:lnTo>
                  <a:pt x="67" y="342"/>
                </a:lnTo>
                <a:lnTo>
                  <a:pt x="65" y="342"/>
                </a:lnTo>
                <a:lnTo>
                  <a:pt x="63" y="345"/>
                </a:lnTo>
                <a:lnTo>
                  <a:pt x="65" y="345"/>
                </a:lnTo>
                <a:lnTo>
                  <a:pt x="67" y="342"/>
                </a:lnTo>
                <a:close/>
                <a:moveTo>
                  <a:pt x="101" y="364"/>
                </a:moveTo>
                <a:lnTo>
                  <a:pt x="101" y="364"/>
                </a:lnTo>
                <a:lnTo>
                  <a:pt x="101" y="367"/>
                </a:lnTo>
                <a:lnTo>
                  <a:pt x="103" y="365"/>
                </a:lnTo>
                <a:lnTo>
                  <a:pt x="103" y="362"/>
                </a:lnTo>
                <a:lnTo>
                  <a:pt x="101" y="364"/>
                </a:lnTo>
                <a:close/>
                <a:moveTo>
                  <a:pt x="79" y="222"/>
                </a:moveTo>
                <a:lnTo>
                  <a:pt x="79" y="222"/>
                </a:lnTo>
                <a:lnTo>
                  <a:pt x="78" y="220"/>
                </a:lnTo>
                <a:lnTo>
                  <a:pt x="76" y="225"/>
                </a:lnTo>
                <a:lnTo>
                  <a:pt x="76" y="227"/>
                </a:lnTo>
                <a:lnTo>
                  <a:pt x="79" y="222"/>
                </a:lnTo>
                <a:close/>
                <a:moveTo>
                  <a:pt x="68" y="347"/>
                </a:moveTo>
                <a:lnTo>
                  <a:pt x="68" y="347"/>
                </a:lnTo>
                <a:lnTo>
                  <a:pt x="67" y="347"/>
                </a:lnTo>
                <a:lnTo>
                  <a:pt x="63" y="350"/>
                </a:lnTo>
                <a:lnTo>
                  <a:pt x="67" y="350"/>
                </a:lnTo>
                <a:lnTo>
                  <a:pt x="68" y="347"/>
                </a:lnTo>
                <a:close/>
                <a:moveTo>
                  <a:pt x="169" y="399"/>
                </a:moveTo>
                <a:lnTo>
                  <a:pt x="169" y="399"/>
                </a:lnTo>
                <a:lnTo>
                  <a:pt x="169" y="395"/>
                </a:lnTo>
                <a:lnTo>
                  <a:pt x="164" y="397"/>
                </a:lnTo>
                <a:lnTo>
                  <a:pt x="169" y="399"/>
                </a:lnTo>
                <a:close/>
                <a:moveTo>
                  <a:pt x="84" y="347"/>
                </a:moveTo>
                <a:lnTo>
                  <a:pt x="84" y="347"/>
                </a:lnTo>
                <a:lnTo>
                  <a:pt x="82" y="350"/>
                </a:lnTo>
                <a:lnTo>
                  <a:pt x="84" y="350"/>
                </a:lnTo>
                <a:lnTo>
                  <a:pt x="84" y="347"/>
                </a:lnTo>
                <a:close/>
                <a:moveTo>
                  <a:pt x="59" y="339"/>
                </a:moveTo>
                <a:lnTo>
                  <a:pt x="59" y="339"/>
                </a:lnTo>
                <a:lnTo>
                  <a:pt x="60" y="339"/>
                </a:lnTo>
                <a:lnTo>
                  <a:pt x="62" y="339"/>
                </a:lnTo>
                <a:lnTo>
                  <a:pt x="62" y="337"/>
                </a:lnTo>
                <a:lnTo>
                  <a:pt x="59" y="337"/>
                </a:lnTo>
                <a:lnTo>
                  <a:pt x="59" y="339"/>
                </a:lnTo>
                <a:close/>
                <a:moveTo>
                  <a:pt x="220" y="227"/>
                </a:moveTo>
                <a:lnTo>
                  <a:pt x="220" y="227"/>
                </a:lnTo>
                <a:lnTo>
                  <a:pt x="221" y="224"/>
                </a:lnTo>
                <a:lnTo>
                  <a:pt x="221" y="222"/>
                </a:lnTo>
                <a:lnTo>
                  <a:pt x="220" y="227"/>
                </a:lnTo>
                <a:close/>
                <a:moveTo>
                  <a:pt x="224" y="261"/>
                </a:moveTo>
                <a:lnTo>
                  <a:pt x="224" y="261"/>
                </a:lnTo>
                <a:lnTo>
                  <a:pt x="223" y="261"/>
                </a:lnTo>
                <a:lnTo>
                  <a:pt x="221" y="261"/>
                </a:lnTo>
                <a:lnTo>
                  <a:pt x="221" y="265"/>
                </a:lnTo>
                <a:lnTo>
                  <a:pt x="224" y="261"/>
                </a:lnTo>
                <a:close/>
                <a:moveTo>
                  <a:pt x="134" y="99"/>
                </a:moveTo>
                <a:lnTo>
                  <a:pt x="134" y="99"/>
                </a:lnTo>
                <a:lnTo>
                  <a:pt x="138" y="97"/>
                </a:lnTo>
                <a:lnTo>
                  <a:pt x="136" y="96"/>
                </a:lnTo>
                <a:lnTo>
                  <a:pt x="134" y="97"/>
                </a:lnTo>
                <a:lnTo>
                  <a:pt x="134" y="99"/>
                </a:lnTo>
                <a:close/>
                <a:moveTo>
                  <a:pt x="163" y="246"/>
                </a:moveTo>
                <a:lnTo>
                  <a:pt x="163" y="246"/>
                </a:lnTo>
                <a:lnTo>
                  <a:pt x="164" y="246"/>
                </a:lnTo>
                <a:lnTo>
                  <a:pt x="166" y="244"/>
                </a:lnTo>
                <a:lnTo>
                  <a:pt x="166" y="241"/>
                </a:lnTo>
                <a:lnTo>
                  <a:pt x="163" y="246"/>
                </a:lnTo>
                <a:close/>
                <a:moveTo>
                  <a:pt x="100" y="156"/>
                </a:moveTo>
                <a:lnTo>
                  <a:pt x="100" y="156"/>
                </a:lnTo>
                <a:lnTo>
                  <a:pt x="101" y="156"/>
                </a:lnTo>
                <a:lnTo>
                  <a:pt x="100" y="153"/>
                </a:lnTo>
                <a:lnTo>
                  <a:pt x="100" y="151"/>
                </a:lnTo>
                <a:lnTo>
                  <a:pt x="98" y="149"/>
                </a:lnTo>
                <a:lnTo>
                  <a:pt x="98" y="153"/>
                </a:lnTo>
                <a:lnTo>
                  <a:pt x="100" y="156"/>
                </a:lnTo>
                <a:close/>
                <a:moveTo>
                  <a:pt x="187" y="359"/>
                </a:moveTo>
                <a:lnTo>
                  <a:pt x="187" y="359"/>
                </a:lnTo>
                <a:lnTo>
                  <a:pt x="187" y="361"/>
                </a:lnTo>
                <a:lnTo>
                  <a:pt x="185" y="362"/>
                </a:lnTo>
                <a:lnTo>
                  <a:pt x="185" y="364"/>
                </a:lnTo>
                <a:lnTo>
                  <a:pt x="187" y="362"/>
                </a:lnTo>
                <a:lnTo>
                  <a:pt x="188" y="361"/>
                </a:lnTo>
                <a:lnTo>
                  <a:pt x="187" y="359"/>
                </a:lnTo>
                <a:close/>
                <a:moveTo>
                  <a:pt x="95" y="64"/>
                </a:moveTo>
                <a:lnTo>
                  <a:pt x="95" y="64"/>
                </a:lnTo>
                <a:lnTo>
                  <a:pt x="93" y="64"/>
                </a:lnTo>
                <a:lnTo>
                  <a:pt x="93" y="69"/>
                </a:lnTo>
                <a:lnTo>
                  <a:pt x="95" y="67"/>
                </a:lnTo>
                <a:lnTo>
                  <a:pt x="95" y="64"/>
                </a:lnTo>
                <a:close/>
                <a:moveTo>
                  <a:pt x="204" y="329"/>
                </a:moveTo>
                <a:lnTo>
                  <a:pt x="204" y="329"/>
                </a:lnTo>
                <a:lnTo>
                  <a:pt x="201" y="329"/>
                </a:lnTo>
                <a:lnTo>
                  <a:pt x="199" y="329"/>
                </a:lnTo>
                <a:lnTo>
                  <a:pt x="196" y="329"/>
                </a:lnTo>
                <a:lnTo>
                  <a:pt x="204" y="329"/>
                </a:lnTo>
                <a:close/>
                <a:moveTo>
                  <a:pt x="235" y="252"/>
                </a:moveTo>
                <a:lnTo>
                  <a:pt x="235" y="252"/>
                </a:lnTo>
                <a:lnTo>
                  <a:pt x="235" y="246"/>
                </a:lnTo>
                <a:lnTo>
                  <a:pt x="234" y="246"/>
                </a:lnTo>
                <a:lnTo>
                  <a:pt x="235" y="254"/>
                </a:lnTo>
                <a:lnTo>
                  <a:pt x="235" y="252"/>
                </a:lnTo>
                <a:close/>
                <a:moveTo>
                  <a:pt x="125" y="123"/>
                </a:moveTo>
                <a:lnTo>
                  <a:pt x="125" y="123"/>
                </a:lnTo>
                <a:lnTo>
                  <a:pt x="127" y="119"/>
                </a:lnTo>
                <a:lnTo>
                  <a:pt x="127" y="118"/>
                </a:lnTo>
                <a:lnTo>
                  <a:pt x="125" y="119"/>
                </a:lnTo>
                <a:lnTo>
                  <a:pt x="123" y="121"/>
                </a:lnTo>
                <a:lnTo>
                  <a:pt x="125" y="123"/>
                </a:lnTo>
                <a:close/>
                <a:moveTo>
                  <a:pt x="185" y="358"/>
                </a:moveTo>
                <a:lnTo>
                  <a:pt x="185" y="358"/>
                </a:lnTo>
                <a:lnTo>
                  <a:pt x="187" y="358"/>
                </a:lnTo>
                <a:lnTo>
                  <a:pt x="187" y="354"/>
                </a:lnTo>
                <a:lnTo>
                  <a:pt x="185" y="353"/>
                </a:lnTo>
                <a:lnTo>
                  <a:pt x="185" y="358"/>
                </a:lnTo>
                <a:close/>
                <a:moveTo>
                  <a:pt x="81" y="337"/>
                </a:moveTo>
                <a:lnTo>
                  <a:pt x="81" y="337"/>
                </a:lnTo>
                <a:lnTo>
                  <a:pt x="76" y="337"/>
                </a:lnTo>
                <a:lnTo>
                  <a:pt x="76" y="339"/>
                </a:lnTo>
                <a:lnTo>
                  <a:pt x="81" y="339"/>
                </a:lnTo>
                <a:lnTo>
                  <a:pt x="81" y="337"/>
                </a:lnTo>
                <a:close/>
                <a:moveTo>
                  <a:pt x="123" y="86"/>
                </a:moveTo>
                <a:lnTo>
                  <a:pt x="123" y="86"/>
                </a:lnTo>
                <a:lnTo>
                  <a:pt x="122" y="85"/>
                </a:lnTo>
                <a:lnTo>
                  <a:pt x="122" y="83"/>
                </a:lnTo>
                <a:lnTo>
                  <a:pt x="120" y="83"/>
                </a:lnTo>
                <a:lnTo>
                  <a:pt x="120" y="86"/>
                </a:lnTo>
                <a:lnTo>
                  <a:pt x="122" y="86"/>
                </a:lnTo>
                <a:lnTo>
                  <a:pt x="123" y="86"/>
                </a:lnTo>
                <a:close/>
                <a:moveTo>
                  <a:pt x="158" y="405"/>
                </a:moveTo>
                <a:lnTo>
                  <a:pt x="158" y="405"/>
                </a:lnTo>
                <a:lnTo>
                  <a:pt x="153" y="407"/>
                </a:lnTo>
                <a:lnTo>
                  <a:pt x="160" y="405"/>
                </a:lnTo>
                <a:lnTo>
                  <a:pt x="158" y="405"/>
                </a:lnTo>
                <a:close/>
                <a:moveTo>
                  <a:pt x="141" y="154"/>
                </a:moveTo>
                <a:lnTo>
                  <a:pt x="141" y="154"/>
                </a:lnTo>
                <a:lnTo>
                  <a:pt x="142" y="153"/>
                </a:lnTo>
                <a:lnTo>
                  <a:pt x="142" y="149"/>
                </a:lnTo>
                <a:lnTo>
                  <a:pt x="141" y="151"/>
                </a:lnTo>
                <a:lnTo>
                  <a:pt x="141" y="154"/>
                </a:lnTo>
                <a:close/>
                <a:moveTo>
                  <a:pt x="152" y="167"/>
                </a:moveTo>
                <a:lnTo>
                  <a:pt x="152" y="167"/>
                </a:lnTo>
                <a:lnTo>
                  <a:pt x="150" y="168"/>
                </a:lnTo>
                <a:lnTo>
                  <a:pt x="152" y="173"/>
                </a:lnTo>
                <a:lnTo>
                  <a:pt x="153" y="171"/>
                </a:lnTo>
                <a:lnTo>
                  <a:pt x="152" y="167"/>
                </a:lnTo>
                <a:close/>
                <a:moveTo>
                  <a:pt x="87" y="31"/>
                </a:moveTo>
                <a:lnTo>
                  <a:pt x="87" y="31"/>
                </a:lnTo>
                <a:lnTo>
                  <a:pt x="89" y="34"/>
                </a:lnTo>
                <a:lnTo>
                  <a:pt x="89" y="36"/>
                </a:lnTo>
                <a:lnTo>
                  <a:pt x="90" y="34"/>
                </a:lnTo>
                <a:lnTo>
                  <a:pt x="87" y="31"/>
                </a:lnTo>
                <a:close/>
                <a:moveTo>
                  <a:pt x="207" y="209"/>
                </a:moveTo>
                <a:lnTo>
                  <a:pt x="207" y="209"/>
                </a:lnTo>
                <a:lnTo>
                  <a:pt x="209" y="211"/>
                </a:lnTo>
                <a:lnTo>
                  <a:pt x="210" y="208"/>
                </a:lnTo>
                <a:lnTo>
                  <a:pt x="209" y="208"/>
                </a:lnTo>
                <a:lnTo>
                  <a:pt x="207" y="209"/>
                </a:lnTo>
                <a:close/>
                <a:moveTo>
                  <a:pt x="182" y="343"/>
                </a:moveTo>
                <a:lnTo>
                  <a:pt x="182" y="343"/>
                </a:lnTo>
                <a:lnTo>
                  <a:pt x="182" y="348"/>
                </a:lnTo>
                <a:lnTo>
                  <a:pt x="183" y="347"/>
                </a:lnTo>
                <a:lnTo>
                  <a:pt x="183" y="343"/>
                </a:lnTo>
                <a:lnTo>
                  <a:pt x="182" y="343"/>
                </a:lnTo>
                <a:close/>
                <a:moveTo>
                  <a:pt x="194" y="384"/>
                </a:moveTo>
                <a:lnTo>
                  <a:pt x="194" y="384"/>
                </a:lnTo>
                <a:lnTo>
                  <a:pt x="194" y="381"/>
                </a:lnTo>
                <a:lnTo>
                  <a:pt x="193" y="383"/>
                </a:lnTo>
                <a:lnTo>
                  <a:pt x="194" y="384"/>
                </a:lnTo>
                <a:close/>
                <a:moveTo>
                  <a:pt x="133" y="94"/>
                </a:moveTo>
                <a:lnTo>
                  <a:pt x="133" y="94"/>
                </a:lnTo>
                <a:lnTo>
                  <a:pt x="134" y="94"/>
                </a:lnTo>
                <a:lnTo>
                  <a:pt x="133" y="91"/>
                </a:lnTo>
                <a:lnTo>
                  <a:pt x="131" y="91"/>
                </a:lnTo>
                <a:lnTo>
                  <a:pt x="133" y="94"/>
                </a:lnTo>
                <a:close/>
                <a:moveTo>
                  <a:pt x="183" y="211"/>
                </a:moveTo>
                <a:lnTo>
                  <a:pt x="183" y="211"/>
                </a:lnTo>
                <a:lnTo>
                  <a:pt x="182" y="206"/>
                </a:lnTo>
                <a:lnTo>
                  <a:pt x="182" y="208"/>
                </a:lnTo>
                <a:lnTo>
                  <a:pt x="183" y="211"/>
                </a:lnTo>
                <a:close/>
                <a:moveTo>
                  <a:pt x="193" y="132"/>
                </a:moveTo>
                <a:lnTo>
                  <a:pt x="193" y="132"/>
                </a:lnTo>
                <a:lnTo>
                  <a:pt x="194" y="138"/>
                </a:lnTo>
                <a:lnTo>
                  <a:pt x="196" y="137"/>
                </a:lnTo>
                <a:lnTo>
                  <a:pt x="193" y="132"/>
                </a:lnTo>
                <a:close/>
                <a:moveTo>
                  <a:pt x="144" y="143"/>
                </a:moveTo>
                <a:lnTo>
                  <a:pt x="144" y="143"/>
                </a:lnTo>
                <a:lnTo>
                  <a:pt x="146" y="142"/>
                </a:lnTo>
                <a:lnTo>
                  <a:pt x="146" y="138"/>
                </a:lnTo>
                <a:lnTo>
                  <a:pt x="142" y="140"/>
                </a:lnTo>
                <a:lnTo>
                  <a:pt x="144" y="143"/>
                </a:lnTo>
                <a:close/>
                <a:moveTo>
                  <a:pt x="76" y="206"/>
                </a:moveTo>
                <a:lnTo>
                  <a:pt x="76" y="206"/>
                </a:lnTo>
                <a:lnTo>
                  <a:pt x="73" y="211"/>
                </a:lnTo>
                <a:lnTo>
                  <a:pt x="76" y="208"/>
                </a:lnTo>
                <a:lnTo>
                  <a:pt x="76" y="206"/>
                </a:lnTo>
                <a:close/>
                <a:moveTo>
                  <a:pt x="166" y="222"/>
                </a:moveTo>
                <a:lnTo>
                  <a:pt x="166" y="222"/>
                </a:lnTo>
                <a:lnTo>
                  <a:pt x="168" y="219"/>
                </a:lnTo>
                <a:lnTo>
                  <a:pt x="168" y="217"/>
                </a:lnTo>
                <a:lnTo>
                  <a:pt x="166" y="219"/>
                </a:lnTo>
                <a:lnTo>
                  <a:pt x="166" y="222"/>
                </a:lnTo>
                <a:close/>
                <a:moveTo>
                  <a:pt x="21" y="359"/>
                </a:moveTo>
                <a:lnTo>
                  <a:pt x="21" y="359"/>
                </a:lnTo>
                <a:lnTo>
                  <a:pt x="22" y="361"/>
                </a:lnTo>
                <a:lnTo>
                  <a:pt x="24" y="361"/>
                </a:lnTo>
                <a:lnTo>
                  <a:pt x="22" y="358"/>
                </a:lnTo>
                <a:lnTo>
                  <a:pt x="21" y="359"/>
                </a:lnTo>
                <a:close/>
                <a:moveTo>
                  <a:pt x="112" y="50"/>
                </a:moveTo>
                <a:lnTo>
                  <a:pt x="112" y="50"/>
                </a:lnTo>
                <a:lnTo>
                  <a:pt x="114" y="52"/>
                </a:lnTo>
                <a:lnTo>
                  <a:pt x="116" y="52"/>
                </a:lnTo>
                <a:lnTo>
                  <a:pt x="114" y="48"/>
                </a:lnTo>
                <a:lnTo>
                  <a:pt x="112" y="50"/>
                </a:lnTo>
                <a:close/>
                <a:moveTo>
                  <a:pt x="117" y="178"/>
                </a:moveTo>
                <a:lnTo>
                  <a:pt x="117" y="178"/>
                </a:lnTo>
                <a:lnTo>
                  <a:pt x="119" y="178"/>
                </a:lnTo>
                <a:lnTo>
                  <a:pt x="119" y="175"/>
                </a:lnTo>
                <a:lnTo>
                  <a:pt x="117" y="178"/>
                </a:lnTo>
                <a:close/>
                <a:moveTo>
                  <a:pt x="125" y="388"/>
                </a:moveTo>
                <a:lnTo>
                  <a:pt x="125" y="388"/>
                </a:lnTo>
                <a:lnTo>
                  <a:pt x="120" y="388"/>
                </a:lnTo>
                <a:lnTo>
                  <a:pt x="120" y="389"/>
                </a:lnTo>
                <a:lnTo>
                  <a:pt x="125" y="388"/>
                </a:lnTo>
                <a:close/>
                <a:moveTo>
                  <a:pt x="180" y="348"/>
                </a:moveTo>
                <a:lnTo>
                  <a:pt x="180" y="348"/>
                </a:lnTo>
                <a:lnTo>
                  <a:pt x="180" y="347"/>
                </a:lnTo>
                <a:lnTo>
                  <a:pt x="177" y="348"/>
                </a:lnTo>
                <a:lnTo>
                  <a:pt x="179" y="350"/>
                </a:lnTo>
                <a:lnTo>
                  <a:pt x="180" y="348"/>
                </a:lnTo>
                <a:close/>
                <a:moveTo>
                  <a:pt x="73" y="266"/>
                </a:moveTo>
                <a:lnTo>
                  <a:pt x="73" y="266"/>
                </a:lnTo>
                <a:lnTo>
                  <a:pt x="75" y="269"/>
                </a:lnTo>
                <a:lnTo>
                  <a:pt x="76" y="266"/>
                </a:lnTo>
                <a:lnTo>
                  <a:pt x="73" y="266"/>
                </a:lnTo>
                <a:close/>
                <a:moveTo>
                  <a:pt x="188" y="370"/>
                </a:moveTo>
                <a:lnTo>
                  <a:pt x="188" y="370"/>
                </a:lnTo>
                <a:lnTo>
                  <a:pt x="187" y="369"/>
                </a:lnTo>
                <a:lnTo>
                  <a:pt x="187" y="367"/>
                </a:lnTo>
                <a:lnTo>
                  <a:pt x="185" y="367"/>
                </a:lnTo>
                <a:lnTo>
                  <a:pt x="187" y="370"/>
                </a:lnTo>
                <a:lnTo>
                  <a:pt x="188" y="370"/>
                </a:lnTo>
                <a:close/>
                <a:moveTo>
                  <a:pt x="229" y="277"/>
                </a:moveTo>
                <a:lnTo>
                  <a:pt x="229" y="277"/>
                </a:lnTo>
                <a:lnTo>
                  <a:pt x="229" y="274"/>
                </a:lnTo>
                <a:lnTo>
                  <a:pt x="228" y="276"/>
                </a:lnTo>
                <a:lnTo>
                  <a:pt x="226" y="277"/>
                </a:lnTo>
                <a:lnTo>
                  <a:pt x="229" y="277"/>
                </a:lnTo>
                <a:close/>
                <a:moveTo>
                  <a:pt x="128" y="167"/>
                </a:moveTo>
                <a:lnTo>
                  <a:pt x="128" y="167"/>
                </a:lnTo>
                <a:lnTo>
                  <a:pt x="127" y="171"/>
                </a:lnTo>
                <a:lnTo>
                  <a:pt x="128" y="170"/>
                </a:lnTo>
                <a:lnTo>
                  <a:pt x="128" y="167"/>
                </a:lnTo>
                <a:close/>
                <a:moveTo>
                  <a:pt x="221" y="209"/>
                </a:moveTo>
                <a:lnTo>
                  <a:pt x="221" y="209"/>
                </a:lnTo>
                <a:lnTo>
                  <a:pt x="223" y="212"/>
                </a:lnTo>
                <a:lnTo>
                  <a:pt x="224" y="212"/>
                </a:lnTo>
                <a:lnTo>
                  <a:pt x="221" y="209"/>
                </a:lnTo>
                <a:close/>
                <a:moveTo>
                  <a:pt x="231" y="318"/>
                </a:moveTo>
                <a:lnTo>
                  <a:pt x="231" y="318"/>
                </a:lnTo>
                <a:lnTo>
                  <a:pt x="234" y="318"/>
                </a:lnTo>
                <a:lnTo>
                  <a:pt x="234" y="317"/>
                </a:lnTo>
                <a:lnTo>
                  <a:pt x="231" y="317"/>
                </a:lnTo>
                <a:lnTo>
                  <a:pt x="231" y="318"/>
                </a:lnTo>
                <a:close/>
                <a:moveTo>
                  <a:pt x="15" y="337"/>
                </a:moveTo>
                <a:lnTo>
                  <a:pt x="15" y="337"/>
                </a:lnTo>
                <a:lnTo>
                  <a:pt x="13" y="337"/>
                </a:lnTo>
                <a:lnTo>
                  <a:pt x="13" y="340"/>
                </a:lnTo>
                <a:lnTo>
                  <a:pt x="13" y="342"/>
                </a:lnTo>
                <a:lnTo>
                  <a:pt x="15" y="340"/>
                </a:lnTo>
                <a:lnTo>
                  <a:pt x="15" y="339"/>
                </a:lnTo>
                <a:lnTo>
                  <a:pt x="15" y="337"/>
                </a:lnTo>
                <a:close/>
                <a:moveTo>
                  <a:pt x="84" y="257"/>
                </a:moveTo>
                <a:lnTo>
                  <a:pt x="84" y="257"/>
                </a:lnTo>
                <a:lnTo>
                  <a:pt x="82" y="258"/>
                </a:lnTo>
                <a:lnTo>
                  <a:pt x="82" y="261"/>
                </a:lnTo>
                <a:lnTo>
                  <a:pt x="84" y="261"/>
                </a:lnTo>
                <a:lnTo>
                  <a:pt x="84" y="257"/>
                </a:lnTo>
                <a:close/>
                <a:moveTo>
                  <a:pt x="183" y="392"/>
                </a:moveTo>
                <a:lnTo>
                  <a:pt x="183" y="392"/>
                </a:lnTo>
                <a:lnTo>
                  <a:pt x="185" y="395"/>
                </a:lnTo>
                <a:lnTo>
                  <a:pt x="187" y="394"/>
                </a:lnTo>
                <a:lnTo>
                  <a:pt x="185" y="392"/>
                </a:lnTo>
                <a:lnTo>
                  <a:pt x="183" y="392"/>
                </a:lnTo>
                <a:close/>
                <a:moveTo>
                  <a:pt x="90" y="407"/>
                </a:moveTo>
                <a:lnTo>
                  <a:pt x="90" y="407"/>
                </a:lnTo>
                <a:lnTo>
                  <a:pt x="98" y="410"/>
                </a:lnTo>
                <a:lnTo>
                  <a:pt x="98" y="408"/>
                </a:lnTo>
                <a:lnTo>
                  <a:pt x="95" y="408"/>
                </a:lnTo>
                <a:lnTo>
                  <a:pt x="90" y="407"/>
                </a:lnTo>
                <a:close/>
                <a:moveTo>
                  <a:pt x="32" y="362"/>
                </a:moveTo>
                <a:lnTo>
                  <a:pt x="32" y="362"/>
                </a:lnTo>
                <a:lnTo>
                  <a:pt x="30" y="361"/>
                </a:lnTo>
                <a:lnTo>
                  <a:pt x="30" y="364"/>
                </a:lnTo>
                <a:lnTo>
                  <a:pt x="32" y="365"/>
                </a:lnTo>
                <a:lnTo>
                  <a:pt x="32" y="362"/>
                </a:lnTo>
                <a:close/>
                <a:moveTo>
                  <a:pt x="27" y="299"/>
                </a:moveTo>
                <a:lnTo>
                  <a:pt x="27" y="299"/>
                </a:lnTo>
                <a:lnTo>
                  <a:pt x="26" y="302"/>
                </a:lnTo>
                <a:lnTo>
                  <a:pt x="27" y="302"/>
                </a:lnTo>
                <a:lnTo>
                  <a:pt x="27" y="299"/>
                </a:lnTo>
                <a:close/>
                <a:moveTo>
                  <a:pt x="226" y="231"/>
                </a:moveTo>
                <a:lnTo>
                  <a:pt x="226" y="231"/>
                </a:lnTo>
                <a:lnTo>
                  <a:pt x="229" y="230"/>
                </a:lnTo>
                <a:lnTo>
                  <a:pt x="231" y="228"/>
                </a:lnTo>
                <a:lnTo>
                  <a:pt x="226" y="231"/>
                </a:lnTo>
                <a:close/>
                <a:moveTo>
                  <a:pt x="169" y="375"/>
                </a:moveTo>
                <a:lnTo>
                  <a:pt x="169" y="375"/>
                </a:lnTo>
                <a:lnTo>
                  <a:pt x="169" y="370"/>
                </a:lnTo>
                <a:lnTo>
                  <a:pt x="168" y="370"/>
                </a:lnTo>
                <a:lnTo>
                  <a:pt x="168" y="375"/>
                </a:lnTo>
                <a:lnTo>
                  <a:pt x="169" y="375"/>
                </a:lnTo>
                <a:close/>
                <a:moveTo>
                  <a:pt x="100" y="41"/>
                </a:moveTo>
                <a:lnTo>
                  <a:pt x="100" y="41"/>
                </a:lnTo>
                <a:lnTo>
                  <a:pt x="100" y="39"/>
                </a:lnTo>
                <a:lnTo>
                  <a:pt x="98" y="37"/>
                </a:lnTo>
                <a:lnTo>
                  <a:pt x="100" y="41"/>
                </a:lnTo>
                <a:close/>
                <a:moveTo>
                  <a:pt x="198" y="157"/>
                </a:moveTo>
                <a:lnTo>
                  <a:pt x="198" y="157"/>
                </a:lnTo>
                <a:lnTo>
                  <a:pt x="199" y="157"/>
                </a:lnTo>
                <a:lnTo>
                  <a:pt x="198" y="154"/>
                </a:lnTo>
                <a:lnTo>
                  <a:pt x="196" y="156"/>
                </a:lnTo>
                <a:lnTo>
                  <a:pt x="198" y="157"/>
                </a:lnTo>
                <a:close/>
                <a:moveTo>
                  <a:pt x="144" y="179"/>
                </a:moveTo>
                <a:lnTo>
                  <a:pt x="144" y="179"/>
                </a:lnTo>
                <a:lnTo>
                  <a:pt x="146" y="176"/>
                </a:lnTo>
                <a:lnTo>
                  <a:pt x="144" y="175"/>
                </a:lnTo>
                <a:lnTo>
                  <a:pt x="144" y="179"/>
                </a:lnTo>
                <a:close/>
                <a:moveTo>
                  <a:pt x="106" y="345"/>
                </a:moveTo>
                <a:lnTo>
                  <a:pt x="106" y="345"/>
                </a:lnTo>
                <a:lnTo>
                  <a:pt x="108" y="345"/>
                </a:lnTo>
                <a:lnTo>
                  <a:pt x="108" y="340"/>
                </a:lnTo>
                <a:lnTo>
                  <a:pt x="106" y="345"/>
                </a:lnTo>
                <a:close/>
                <a:moveTo>
                  <a:pt x="10" y="347"/>
                </a:moveTo>
                <a:lnTo>
                  <a:pt x="10" y="347"/>
                </a:lnTo>
                <a:lnTo>
                  <a:pt x="11" y="351"/>
                </a:lnTo>
                <a:lnTo>
                  <a:pt x="10" y="347"/>
                </a:lnTo>
                <a:close/>
                <a:moveTo>
                  <a:pt x="30" y="271"/>
                </a:moveTo>
                <a:lnTo>
                  <a:pt x="30" y="271"/>
                </a:lnTo>
                <a:lnTo>
                  <a:pt x="30" y="266"/>
                </a:lnTo>
                <a:lnTo>
                  <a:pt x="29" y="271"/>
                </a:lnTo>
                <a:lnTo>
                  <a:pt x="30" y="271"/>
                </a:lnTo>
                <a:close/>
                <a:moveTo>
                  <a:pt x="138" y="388"/>
                </a:moveTo>
                <a:lnTo>
                  <a:pt x="138" y="388"/>
                </a:lnTo>
                <a:lnTo>
                  <a:pt x="141" y="388"/>
                </a:lnTo>
                <a:lnTo>
                  <a:pt x="141" y="386"/>
                </a:lnTo>
                <a:lnTo>
                  <a:pt x="138" y="388"/>
                </a:lnTo>
                <a:close/>
                <a:moveTo>
                  <a:pt x="52" y="378"/>
                </a:moveTo>
                <a:lnTo>
                  <a:pt x="52" y="378"/>
                </a:lnTo>
                <a:lnTo>
                  <a:pt x="51" y="377"/>
                </a:lnTo>
                <a:lnTo>
                  <a:pt x="49" y="373"/>
                </a:lnTo>
                <a:lnTo>
                  <a:pt x="51" y="377"/>
                </a:lnTo>
                <a:lnTo>
                  <a:pt x="52" y="378"/>
                </a:lnTo>
                <a:close/>
                <a:moveTo>
                  <a:pt x="98" y="102"/>
                </a:moveTo>
                <a:lnTo>
                  <a:pt x="98" y="102"/>
                </a:lnTo>
                <a:lnTo>
                  <a:pt x="100" y="99"/>
                </a:lnTo>
                <a:lnTo>
                  <a:pt x="98" y="99"/>
                </a:lnTo>
                <a:lnTo>
                  <a:pt x="98" y="102"/>
                </a:lnTo>
                <a:close/>
                <a:moveTo>
                  <a:pt x="169" y="137"/>
                </a:moveTo>
                <a:lnTo>
                  <a:pt x="169" y="137"/>
                </a:lnTo>
                <a:lnTo>
                  <a:pt x="172" y="134"/>
                </a:lnTo>
                <a:lnTo>
                  <a:pt x="168" y="135"/>
                </a:lnTo>
                <a:lnTo>
                  <a:pt x="169" y="137"/>
                </a:lnTo>
                <a:close/>
                <a:moveTo>
                  <a:pt x="190" y="151"/>
                </a:moveTo>
                <a:lnTo>
                  <a:pt x="190" y="151"/>
                </a:lnTo>
                <a:lnTo>
                  <a:pt x="188" y="148"/>
                </a:lnTo>
                <a:lnTo>
                  <a:pt x="187" y="149"/>
                </a:lnTo>
                <a:lnTo>
                  <a:pt x="188" y="151"/>
                </a:lnTo>
                <a:lnTo>
                  <a:pt x="190" y="151"/>
                </a:lnTo>
                <a:close/>
                <a:moveTo>
                  <a:pt x="221" y="320"/>
                </a:moveTo>
                <a:lnTo>
                  <a:pt x="221" y="320"/>
                </a:lnTo>
                <a:lnTo>
                  <a:pt x="220" y="321"/>
                </a:lnTo>
                <a:lnTo>
                  <a:pt x="218" y="324"/>
                </a:lnTo>
                <a:lnTo>
                  <a:pt x="220" y="324"/>
                </a:lnTo>
                <a:lnTo>
                  <a:pt x="221" y="320"/>
                </a:lnTo>
                <a:close/>
                <a:moveTo>
                  <a:pt x="81" y="190"/>
                </a:moveTo>
                <a:lnTo>
                  <a:pt x="81" y="190"/>
                </a:lnTo>
                <a:lnTo>
                  <a:pt x="79" y="195"/>
                </a:lnTo>
                <a:lnTo>
                  <a:pt x="81" y="192"/>
                </a:lnTo>
                <a:lnTo>
                  <a:pt x="81" y="190"/>
                </a:lnTo>
                <a:close/>
                <a:moveTo>
                  <a:pt x="205" y="364"/>
                </a:moveTo>
                <a:lnTo>
                  <a:pt x="205" y="364"/>
                </a:lnTo>
                <a:lnTo>
                  <a:pt x="207" y="362"/>
                </a:lnTo>
                <a:lnTo>
                  <a:pt x="207" y="361"/>
                </a:lnTo>
                <a:lnTo>
                  <a:pt x="205" y="359"/>
                </a:lnTo>
                <a:lnTo>
                  <a:pt x="205" y="364"/>
                </a:lnTo>
                <a:close/>
                <a:moveTo>
                  <a:pt x="90" y="190"/>
                </a:moveTo>
                <a:lnTo>
                  <a:pt x="90" y="190"/>
                </a:lnTo>
                <a:lnTo>
                  <a:pt x="90" y="192"/>
                </a:lnTo>
                <a:lnTo>
                  <a:pt x="92" y="190"/>
                </a:lnTo>
                <a:lnTo>
                  <a:pt x="90" y="189"/>
                </a:lnTo>
                <a:lnTo>
                  <a:pt x="90" y="190"/>
                </a:lnTo>
                <a:close/>
                <a:moveTo>
                  <a:pt x="95" y="151"/>
                </a:moveTo>
                <a:lnTo>
                  <a:pt x="95" y="151"/>
                </a:lnTo>
                <a:lnTo>
                  <a:pt x="93" y="157"/>
                </a:lnTo>
                <a:lnTo>
                  <a:pt x="95" y="153"/>
                </a:lnTo>
                <a:lnTo>
                  <a:pt x="95" y="151"/>
                </a:lnTo>
                <a:close/>
                <a:moveTo>
                  <a:pt x="100" y="332"/>
                </a:moveTo>
                <a:lnTo>
                  <a:pt x="100" y="332"/>
                </a:lnTo>
                <a:lnTo>
                  <a:pt x="95" y="334"/>
                </a:lnTo>
                <a:lnTo>
                  <a:pt x="97" y="334"/>
                </a:lnTo>
                <a:lnTo>
                  <a:pt x="100" y="334"/>
                </a:lnTo>
                <a:lnTo>
                  <a:pt x="100" y="332"/>
                </a:lnTo>
                <a:close/>
                <a:moveTo>
                  <a:pt x="153" y="116"/>
                </a:moveTo>
                <a:lnTo>
                  <a:pt x="153" y="116"/>
                </a:lnTo>
                <a:lnTo>
                  <a:pt x="147" y="119"/>
                </a:lnTo>
                <a:lnTo>
                  <a:pt x="149" y="119"/>
                </a:lnTo>
                <a:lnTo>
                  <a:pt x="153" y="116"/>
                </a:lnTo>
                <a:close/>
                <a:moveTo>
                  <a:pt x="122" y="126"/>
                </a:moveTo>
                <a:lnTo>
                  <a:pt x="122" y="126"/>
                </a:lnTo>
                <a:lnTo>
                  <a:pt x="122" y="124"/>
                </a:lnTo>
                <a:lnTo>
                  <a:pt x="122" y="123"/>
                </a:lnTo>
                <a:lnTo>
                  <a:pt x="120" y="124"/>
                </a:lnTo>
                <a:lnTo>
                  <a:pt x="122" y="126"/>
                </a:lnTo>
                <a:close/>
                <a:moveTo>
                  <a:pt x="207" y="252"/>
                </a:moveTo>
                <a:lnTo>
                  <a:pt x="207" y="252"/>
                </a:lnTo>
                <a:lnTo>
                  <a:pt x="205" y="249"/>
                </a:lnTo>
                <a:lnTo>
                  <a:pt x="204" y="250"/>
                </a:lnTo>
                <a:lnTo>
                  <a:pt x="207" y="252"/>
                </a:lnTo>
                <a:close/>
                <a:moveTo>
                  <a:pt x="10" y="324"/>
                </a:moveTo>
                <a:lnTo>
                  <a:pt x="10" y="324"/>
                </a:lnTo>
                <a:lnTo>
                  <a:pt x="11" y="321"/>
                </a:lnTo>
                <a:lnTo>
                  <a:pt x="11" y="320"/>
                </a:lnTo>
                <a:lnTo>
                  <a:pt x="10" y="320"/>
                </a:lnTo>
                <a:lnTo>
                  <a:pt x="10" y="324"/>
                </a:lnTo>
                <a:close/>
                <a:moveTo>
                  <a:pt x="237" y="242"/>
                </a:moveTo>
                <a:lnTo>
                  <a:pt x="237" y="242"/>
                </a:lnTo>
                <a:lnTo>
                  <a:pt x="239" y="252"/>
                </a:lnTo>
                <a:lnTo>
                  <a:pt x="237" y="242"/>
                </a:lnTo>
                <a:close/>
                <a:moveTo>
                  <a:pt x="175" y="269"/>
                </a:moveTo>
                <a:lnTo>
                  <a:pt x="175" y="269"/>
                </a:lnTo>
                <a:lnTo>
                  <a:pt x="174" y="269"/>
                </a:lnTo>
                <a:lnTo>
                  <a:pt x="171" y="269"/>
                </a:lnTo>
                <a:lnTo>
                  <a:pt x="175" y="269"/>
                </a:lnTo>
                <a:close/>
                <a:moveTo>
                  <a:pt x="82" y="394"/>
                </a:moveTo>
                <a:lnTo>
                  <a:pt x="82" y="394"/>
                </a:lnTo>
                <a:lnTo>
                  <a:pt x="82" y="392"/>
                </a:lnTo>
                <a:lnTo>
                  <a:pt x="81" y="391"/>
                </a:lnTo>
                <a:lnTo>
                  <a:pt x="81" y="392"/>
                </a:lnTo>
                <a:lnTo>
                  <a:pt x="82" y="394"/>
                </a:lnTo>
                <a:close/>
                <a:moveTo>
                  <a:pt x="37" y="277"/>
                </a:moveTo>
                <a:lnTo>
                  <a:pt x="37" y="277"/>
                </a:lnTo>
                <a:lnTo>
                  <a:pt x="34" y="277"/>
                </a:lnTo>
                <a:lnTo>
                  <a:pt x="34" y="279"/>
                </a:lnTo>
                <a:lnTo>
                  <a:pt x="35" y="279"/>
                </a:lnTo>
                <a:lnTo>
                  <a:pt x="37" y="277"/>
                </a:lnTo>
                <a:close/>
                <a:moveTo>
                  <a:pt x="190" y="337"/>
                </a:moveTo>
                <a:lnTo>
                  <a:pt x="190" y="337"/>
                </a:lnTo>
                <a:lnTo>
                  <a:pt x="193" y="336"/>
                </a:lnTo>
                <a:lnTo>
                  <a:pt x="190" y="336"/>
                </a:lnTo>
                <a:lnTo>
                  <a:pt x="190" y="337"/>
                </a:lnTo>
                <a:close/>
                <a:moveTo>
                  <a:pt x="84" y="224"/>
                </a:moveTo>
                <a:lnTo>
                  <a:pt x="84" y="224"/>
                </a:lnTo>
                <a:lnTo>
                  <a:pt x="84" y="225"/>
                </a:lnTo>
                <a:lnTo>
                  <a:pt x="84" y="228"/>
                </a:lnTo>
                <a:lnTo>
                  <a:pt x="86" y="227"/>
                </a:lnTo>
                <a:lnTo>
                  <a:pt x="84" y="224"/>
                </a:lnTo>
                <a:close/>
                <a:moveTo>
                  <a:pt x="202" y="337"/>
                </a:moveTo>
                <a:lnTo>
                  <a:pt x="202" y="337"/>
                </a:lnTo>
                <a:lnTo>
                  <a:pt x="201" y="342"/>
                </a:lnTo>
                <a:lnTo>
                  <a:pt x="202" y="340"/>
                </a:lnTo>
                <a:lnTo>
                  <a:pt x="202" y="337"/>
                </a:lnTo>
                <a:close/>
                <a:moveTo>
                  <a:pt x="127" y="64"/>
                </a:moveTo>
                <a:lnTo>
                  <a:pt x="127" y="64"/>
                </a:lnTo>
                <a:lnTo>
                  <a:pt x="128" y="67"/>
                </a:lnTo>
                <a:lnTo>
                  <a:pt x="130" y="67"/>
                </a:lnTo>
                <a:lnTo>
                  <a:pt x="127" y="64"/>
                </a:lnTo>
                <a:close/>
                <a:moveTo>
                  <a:pt x="84" y="377"/>
                </a:moveTo>
                <a:lnTo>
                  <a:pt x="84" y="377"/>
                </a:lnTo>
                <a:lnTo>
                  <a:pt x="84" y="378"/>
                </a:lnTo>
                <a:lnTo>
                  <a:pt x="84" y="381"/>
                </a:lnTo>
                <a:lnTo>
                  <a:pt x="84" y="380"/>
                </a:lnTo>
                <a:lnTo>
                  <a:pt x="84" y="377"/>
                </a:lnTo>
                <a:close/>
                <a:moveTo>
                  <a:pt x="201" y="165"/>
                </a:moveTo>
                <a:lnTo>
                  <a:pt x="201" y="165"/>
                </a:lnTo>
                <a:lnTo>
                  <a:pt x="202" y="165"/>
                </a:lnTo>
                <a:lnTo>
                  <a:pt x="201" y="160"/>
                </a:lnTo>
                <a:lnTo>
                  <a:pt x="199" y="160"/>
                </a:lnTo>
                <a:lnTo>
                  <a:pt x="199" y="162"/>
                </a:lnTo>
                <a:lnTo>
                  <a:pt x="201" y="165"/>
                </a:lnTo>
                <a:close/>
                <a:moveTo>
                  <a:pt x="223" y="230"/>
                </a:moveTo>
                <a:lnTo>
                  <a:pt x="223" y="230"/>
                </a:lnTo>
                <a:lnTo>
                  <a:pt x="223" y="227"/>
                </a:lnTo>
                <a:lnTo>
                  <a:pt x="221" y="228"/>
                </a:lnTo>
                <a:lnTo>
                  <a:pt x="223" y="230"/>
                </a:lnTo>
                <a:close/>
                <a:moveTo>
                  <a:pt x="210" y="353"/>
                </a:moveTo>
                <a:lnTo>
                  <a:pt x="210" y="353"/>
                </a:lnTo>
                <a:lnTo>
                  <a:pt x="209" y="350"/>
                </a:lnTo>
                <a:lnTo>
                  <a:pt x="207" y="353"/>
                </a:lnTo>
                <a:lnTo>
                  <a:pt x="210" y="353"/>
                </a:lnTo>
                <a:close/>
                <a:moveTo>
                  <a:pt x="187" y="148"/>
                </a:moveTo>
                <a:lnTo>
                  <a:pt x="187" y="148"/>
                </a:lnTo>
                <a:lnTo>
                  <a:pt x="188" y="146"/>
                </a:lnTo>
                <a:lnTo>
                  <a:pt x="188" y="145"/>
                </a:lnTo>
                <a:lnTo>
                  <a:pt x="185" y="146"/>
                </a:lnTo>
                <a:lnTo>
                  <a:pt x="187" y="148"/>
                </a:lnTo>
                <a:close/>
                <a:moveTo>
                  <a:pt x="185" y="151"/>
                </a:moveTo>
                <a:lnTo>
                  <a:pt x="185" y="151"/>
                </a:lnTo>
                <a:lnTo>
                  <a:pt x="182" y="154"/>
                </a:lnTo>
                <a:lnTo>
                  <a:pt x="185" y="154"/>
                </a:lnTo>
                <a:lnTo>
                  <a:pt x="185" y="153"/>
                </a:lnTo>
                <a:lnTo>
                  <a:pt x="185" y="151"/>
                </a:lnTo>
                <a:close/>
                <a:moveTo>
                  <a:pt x="172" y="184"/>
                </a:moveTo>
                <a:lnTo>
                  <a:pt x="172" y="184"/>
                </a:lnTo>
                <a:lnTo>
                  <a:pt x="174" y="179"/>
                </a:lnTo>
                <a:lnTo>
                  <a:pt x="174" y="178"/>
                </a:lnTo>
                <a:lnTo>
                  <a:pt x="172" y="181"/>
                </a:lnTo>
                <a:lnTo>
                  <a:pt x="172" y="184"/>
                </a:lnTo>
                <a:close/>
                <a:moveTo>
                  <a:pt x="123" y="149"/>
                </a:moveTo>
                <a:lnTo>
                  <a:pt x="123" y="149"/>
                </a:lnTo>
                <a:lnTo>
                  <a:pt x="119" y="156"/>
                </a:lnTo>
                <a:lnTo>
                  <a:pt x="122" y="154"/>
                </a:lnTo>
                <a:lnTo>
                  <a:pt x="123" y="149"/>
                </a:lnTo>
                <a:close/>
                <a:moveTo>
                  <a:pt x="19" y="356"/>
                </a:moveTo>
                <a:lnTo>
                  <a:pt x="19" y="356"/>
                </a:lnTo>
                <a:lnTo>
                  <a:pt x="21" y="354"/>
                </a:lnTo>
                <a:lnTo>
                  <a:pt x="19" y="353"/>
                </a:lnTo>
                <a:lnTo>
                  <a:pt x="19" y="354"/>
                </a:lnTo>
                <a:lnTo>
                  <a:pt x="19" y="356"/>
                </a:lnTo>
                <a:close/>
                <a:moveTo>
                  <a:pt x="198" y="337"/>
                </a:moveTo>
                <a:lnTo>
                  <a:pt x="198" y="337"/>
                </a:lnTo>
                <a:lnTo>
                  <a:pt x="199" y="340"/>
                </a:lnTo>
                <a:lnTo>
                  <a:pt x="201" y="336"/>
                </a:lnTo>
                <a:lnTo>
                  <a:pt x="199" y="337"/>
                </a:lnTo>
                <a:lnTo>
                  <a:pt x="198" y="337"/>
                </a:lnTo>
                <a:close/>
                <a:moveTo>
                  <a:pt x="114" y="168"/>
                </a:moveTo>
                <a:lnTo>
                  <a:pt x="114" y="168"/>
                </a:lnTo>
                <a:lnTo>
                  <a:pt x="116" y="168"/>
                </a:lnTo>
                <a:lnTo>
                  <a:pt x="117" y="167"/>
                </a:lnTo>
                <a:lnTo>
                  <a:pt x="114" y="167"/>
                </a:lnTo>
                <a:lnTo>
                  <a:pt x="114" y="168"/>
                </a:lnTo>
                <a:close/>
                <a:moveTo>
                  <a:pt x="18" y="361"/>
                </a:moveTo>
                <a:lnTo>
                  <a:pt x="18" y="361"/>
                </a:lnTo>
                <a:lnTo>
                  <a:pt x="19" y="359"/>
                </a:lnTo>
                <a:lnTo>
                  <a:pt x="18" y="359"/>
                </a:lnTo>
                <a:lnTo>
                  <a:pt x="18" y="358"/>
                </a:lnTo>
                <a:lnTo>
                  <a:pt x="16" y="356"/>
                </a:lnTo>
                <a:lnTo>
                  <a:pt x="18" y="359"/>
                </a:lnTo>
                <a:lnTo>
                  <a:pt x="18" y="361"/>
                </a:lnTo>
                <a:close/>
                <a:moveTo>
                  <a:pt x="103" y="394"/>
                </a:moveTo>
                <a:lnTo>
                  <a:pt x="103" y="394"/>
                </a:lnTo>
                <a:lnTo>
                  <a:pt x="101" y="397"/>
                </a:lnTo>
                <a:lnTo>
                  <a:pt x="103" y="395"/>
                </a:lnTo>
                <a:lnTo>
                  <a:pt x="103" y="394"/>
                </a:lnTo>
                <a:close/>
                <a:moveTo>
                  <a:pt x="119" y="402"/>
                </a:moveTo>
                <a:lnTo>
                  <a:pt x="119" y="402"/>
                </a:lnTo>
                <a:lnTo>
                  <a:pt x="116" y="400"/>
                </a:lnTo>
                <a:lnTo>
                  <a:pt x="114" y="402"/>
                </a:lnTo>
                <a:lnTo>
                  <a:pt x="119" y="402"/>
                </a:lnTo>
                <a:close/>
                <a:moveTo>
                  <a:pt x="231" y="321"/>
                </a:moveTo>
                <a:lnTo>
                  <a:pt x="231" y="321"/>
                </a:lnTo>
                <a:lnTo>
                  <a:pt x="231" y="324"/>
                </a:lnTo>
                <a:lnTo>
                  <a:pt x="232" y="321"/>
                </a:lnTo>
                <a:lnTo>
                  <a:pt x="231" y="321"/>
                </a:lnTo>
                <a:close/>
                <a:moveTo>
                  <a:pt x="166" y="140"/>
                </a:moveTo>
                <a:lnTo>
                  <a:pt x="166" y="140"/>
                </a:lnTo>
                <a:lnTo>
                  <a:pt x="168" y="140"/>
                </a:lnTo>
                <a:lnTo>
                  <a:pt x="166" y="138"/>
                </a:lnTo>
                <a:lnTo>
                  <a:pt x="166" y="137"/>
                </a:lnTo>
                <a:lnTo>
                  <a:pt x="166" y="138"/>
                </a:lnTo>
                <a:lnTo>
                  <a:pt x="166" y="140"/>
                </a:lnTo>
                <a:close/>
                <a:moveTo>
                  <a:pt x="93" y="250"/>
                </a:moveTo>
                <a:lnTo>
                  <a:pt x="93" y="250"/>
                </a:lnTo>
                <a:lnTo>
                  <a:pt x="92" y="250"/>
                </a:lnTo>
                <a:lnTo>
                  <a:pt x="92" y="255"/>
                </a:lnTo>
                <a:lnTo>
                  <a:pt x="93" y="257"/>
                </a:lnTo>
                <a:lnTo>
                  <a:pt x="93" y="250"/>
                </a:lnTo>
                <a:close/>
                <a:moveTo>
                  <a:pt x="205" y="153"/>
                </a:moveTo>
                <a:lnTo>
                  <a:pt x="205" y="153"/>
                </a:lnTo>
                <a:lnTo>
                  <a:pt x="204" y="148"/>
                </a:lnTo>
                <a:lnTo>
                  <a:pt x="204" y="149"/>
                </a:lnTo>
                <a:lnTo>
                  <a:pt x="205" y="153"/>
                </a:lnTo>
                <a:close/>
                <a:moveTo>
                  <a:pt x="81" y="219"/>
                </a:moveTo>
                <a:lnTo>
                  <a:pt x="81" y="219"/>
                </a:lnTo>
                <a:lnTo>
                  <a:pt x="81" y="217"/>
                </a:lnTo>
                <a:lnTo>
                  <a:pt x="81" y="216"/>
                </a:lnTo>
                <a:lnTo>
                  <a:pt x="79" y="219"/>
                </a:lnTo>
                <a:lnTo>
                  <a:pt x="81" y="219"/>
                </a:lnTo>
                <a:close/>
                <a:moveTo>
                  <a:pt x="117" y="189"/>
                </a:moveTo>
                <a:lnTo>
                  <a:pt x="117" y="189"/>
                </a:lnTo>
                <a:lnTo>
                  <a:pt x="116" y="189"/>
                </a:lnTo>
                <a:lnTo>
                  <a:pt x="116" y="194"/>
                </a:lnTo>
                <a:lnTo>
                  <a:pt x="117" y="194"/>
                </a:lnTo>
                <a:lnTo>
                  <a:pt x="117" y="189"/>
                </a:lnTo>
                <a:close/>
                <a:moveTo>
                  <a:pt x="177" y="156"/>
                </a:moveTo>
                <a:lnTo>
                  <a:pt x="177" y="156"/>
                </a:lnTo>
                <a:lnTo>
                  <a:pt x="177" y="157"/>
                </a:lnTo>
                <a:lnTo>
                  <a:pt x="177" y="160"/>
                </a:lnTo>
                <a:lnTo>
                  <a:pt x="177" y="156"/>
                </a:lnTo>
                <a:close/>
                <a:moveTo>
                  <a:pt x="89" y="48"/>
                </a:moveTo>
                <a:lnTo>
                  <a:pt x="89" y="48"/>
                </a:lnTo>
                <a:lnTo>
                  <a:pt x="90" y="48"/>
                </a:lnTo>
                <a:lnTo>
                  <a:pt x="89" y="45"/>
                </a:lnTo>
                <a:lnTo>
                  <a:pt x="87" y="47"/>
                </a:lnTo>
                <a:lnTo>
                  <a:pt x="89" y="48"/>
                </a:lnTo>
                <a:close/>
                <a:moveTo>
                  <a:pt x="209" y="145"/>
                </a:moveTo>
                <a:lnTo>
                  <a:pt x="209" y="145"/>
                </a:lnTo>
                <a:lnTo>
                  <a:pt x="210" y="149"/>
                </a:lnTo>
                <a:lnTo>
                  <a:pt x="212" y="149"/>
                </a:lnTo>
                <a:lnTo>
                  <a:pt x="209" y="145"/>
                </a:lnTo>
                <a:close/>
                <a:moveTo>
                  <a:pt x="202" y="225"/>
                </a:moveTo>
                <a:lnTo>
                  <a:pt x="202" y="225"/>
                </a:lnTo>
                <a:lnTo>
                  <a:pt x="201" y="227"/>
                </a:lnTo>
                <a:lnTo>
                  <a:pt x="202" y="228"/>
                </a:lnTo>
                <a:lnTo>
                  <a:pt x="202" y="227"/>
                </a:lnTo>
                <a:lnTo>
                  <a:pt x="202" y="225"/>
                </a:lnTo>
                <a:close/>
                <a:moveTo>
                  <a:pt x="201" y="184"/>
                </a:moveTo>
                <a:lnTo>
                  <a:pt x="201" y="184"/>
                </a:lnTo>
                <a:lnTo>
                  <a:pt x="199" y="183"/>
                </a:lnTo>
                <a:lnTo>
                  <a:pt x="199" y="184"/>
                </a:lnTo>
                <a:lnTo>
                  <a:pt x="199" y="186"/>
                </a:lnTo>
                <a:lnTo>
                  <a:pt x="201" y="184"/>
                </a:lnTo>
                <a:close/>
                <a:moveTo>
                  <a:pt x="177" y="149"/>
                </a:moveTo>
                <a:lnTo>
                  <a:pt x="177" y="149"/>
                </a:lnTo>
                <a:lnTo>
                  <a:pt x="175" y="151"/>
                </a:lnTo>
                <a:lnTo>
                  <a:pt x="175" y="153"/>
                </a:lnTo>
                <a:lnTo>
                  <a:pt x="177" y="151"/>
                </a:lnTo>
                <a:lnTo>
                  <a:pt x="177" y="149"/>
                </a:lnTo>
                <a:close/>
                <a:moveTo>
                  <a:pt x="220" y="257"/>
                </a:moveTo>
                <a:lnTo>
                  <a:pt x="220" y="257"/>
                </a:lnTo>
                <a:lnTo>
                  <a:pt x="218" y="258"/>
                </a:lnTo>
                <a:lnTo>
                  <a:pt x="218" y="260"/>
                </a:lnTo>
                <a:lnTo>
                  <a:pt x="220" y="257"/>
                </a:lnTo>
                <a:close/>
                <a:moveTo>
                  <a:pt x="187" y="328"/>
                </a:moveTo>
                <a:lnTo>
                  <a:pt x="187" y="328"/>
                </a:lnTo>
                <a:lnTo>
                  <a:pt x="188" y="328"/>
                </a:lnTo>
                <a:lnTo>
                  <a:pt x="194" y="326"/>
                </a:lnTo>
                <a:lnTo>
                  <a:pt x="187" y="328"/>
                </a:lnTo>
                <a:close/>
                <a:moveTo>
                  <a:pt x="139" y="100"/>
                </a:moveTo>
                <a:lnTo>
                  <a:pt x="139" y="100"/>
                </a:lnTo>
                <a:lnTo>
                  <a:pt x="138" y="100"/>
                </a:lnTo>
                <a:lnTo>
                  <a:pt x="141" y="104"/>
                </a:lnTo>
                <a:lnTo>
                  <a:pt x="139" y="100"/>
                </a:lnTo>
                <a:close/>
                <a:moveTo>
                  <a:pt x="100" y="203"/>
                </a:moveTo>
                <a:lnTo>
                  <a:pt x="100" y="203"/>
                </a:lnTo>
                <a:lnTo>
                  <a:pt x="98" y="201"/>
                </a:lnTo>
                <a:lnTo>
                  <a:pt x="97" y="201"/>
                </a:lnTo>
                <a:lnTo>
                  <a:pt x="97" y="203"/>
                </a:lnTo>
                <a:lnTo>
                  <a:pt x="100" y="203"/>
                </a:lnTo>
                <a:close/>
                <a:moveTo>
                  <a:pt x="65" y="242"/>
                </a:moveTo>
                <a:lnTo>
                  <a:pt x="65" y="242"/>
                </a:lnTo>
                <a:lnTo>
                  <a:pt x="67" y="241"/>
                </a:lnTo>
                <a:lnTo>
                  <a:pt x="67" y="239"/>
                </a:lnTo>
                <a:lnTo>
                  <a:pt x="65" y="239"/>
                </a:lnTo>
                <a:lnTo>
                  <a:pt x="63" y="239"/>
                </a:lnTo>
                <a:lnTo>
                  <a:pt x="65" y="242"/>
                </a:lnTo>
                <a:close/>
                <a:moveTo>
                  <a:pt x="100" y="225"/>
                </a:moveTo>
                <a:lnTo>
                  <a:pt x="100" y="225"/>
                </a:lnTo>
                <a:lnTo>
                  <a:pt x="100" y="231"/>
                </a:lnTo>
                <a:lnTo>
                  <a:pt x="101" y="228"/>
                </a:lnTo>
                <a:lnTo>
                  <a:pt x="100" y="225"/>
                </a:lnTo>
                <a:close/>
                <a:moveTo>
                  <a:pt x="49" y="391"/>
                </a:moveTo>
                <a:lnTo>
                  <a:pt x="49" y="391"/>
                </a:lnTo>
                <a:lnTo>
                  <a:pt x="46" y="388"/>
                </a:lnTo>
                <a:lnTo>
                  <a:pt x="45" y="388"/>
                </a:lnTo>
                <a:lnTo>
                  <a:pt x="49" y="391"/>
                </a:lnTo>
                <a:close/>
                <a:moveTo>
                  <a:pt x="217" y="211"/>
                </a:moveTo>
                <a:lnTo>
                  <a:pt x="217" y="211"/>
                </a:lnTo>
                <a:lnTo>
                  <a:pt x="220" y="212"/>
                </a:lnTo>
                <a:lnTo>
                  <a:pt x="220" y="209"/>
                </a:lnTo>
                <a:lnTo>
                  <a:pt x="217" y="211"/>
                </a:lnTo>
                <a:close/>
                <a:moveTo>
                  <a:pt x="223" y="236"/>
                </a:moveTo>
                <a:lnTo>
                  <a:pt x="223" y="236"/>
                </a:lnTo>
                <a:lnTo>
                  <a:pt x="221" y="236"/>
                </a:lnTo>
                <a:lnTo>
                  <a:pt x="218" y="238"/>
                </a:lnTo>
                <a:lnTo>
                  <a:pt x="220" y="239"/>
                </a:lnTo>
                <a:lnTo>
                  <a:pt x="223" y="236"/>
                </a:lnTo>
                <a:close/>
                <a:moveTo>
                  <a:pt x="207" y="331"/>
                </a:moveTo>
                <a:lnTo>
                  <a:pt x="207" y="331"/>
                </a:lnTo>
                <a:lnTo>
                  <a:pt x="209" y="329"/>
                </a:lnTo>
                <a:lnTo>
                  <a:pt x="207" y="329"/>
                </a:lnTo>
                <a:lnTo>
                  <a:pt x="205" y="331"/>
                </a:lnTo>
                <a:lnTo>
                  <a:pt x="207" y="331"/>
                </a:lnTo>
                <a:close/>
                <a:moveTo>
                  <a:pt x="30" y="296"/>
                </a:moveTo>
                <a:lnTo>
                  <a:pt x="30" y="296"/>
                </a:lnTo>
                <a:lnTo>
                  <a:pt x="30" y="293"/>
                </a:lnTo>
                <a:lnTo>
                  <a:pt x="29" y="293"/>
                </a:lnTo>
                <a:lnTo>
                  <a:pt x="30" y="296"/>
                </a:lnTo>
                <a:close/>
                <a:moveTo>
                  <a:pt x="161" y="149"/>
                </a:moveTo>
                <a:lnTo>
                  <a:pt x="161" y="149"/>
                </a:lnTo>
                <a:lnTo>
                  <a:pt x="164" y="149"/>
                </a:lnTo>
                <a:lnTo>
                  <a:pt x="164" y="146"/>
                </a:lnTo>
                <a:lnTo>
                  <a:pt x="161" y="149"/>
                </a:lnTo>
                <a:close/>
                <a:moveTo>
                  <a:pt x="141" y="392"/>
                </a:moveTo>
                <a:lnTo>
                  <a:pt x="141" y="392"/>
                </a:lnTo>
                <a:lnTo>
                  <a:pt x="141" y="391"/>
                </a:lnTo>
                <a:lnTo>
                  <a:pt x="138" y="391"/>
                </a:lnTo>
                <a:lnTo>
                  <a:pt x="138" y="392"/>
                </a:lnTo>
                <a:lnTo>
                  <a:pt x="141" y="392"/>
                </a:lnTo>
                <a:close/>
                <a:moveTo>
                  <a:pt x="194" y="157"/>
                </a:moveTo>
                <a:lnTo>
                  <a:pt x="194" y="157"/>
                </a:lnTo>
                <a:lnTo>
                  <a:pt x="193" y="159"/>
                </a:lnTo>
                <a:lnTo>
                  <a:pt x="193" y="160"/>
                </a:lnTo>
                <a:lnTo>
                  <a:pt x="194" y="159"/>
                </a:lnTo>
                <a:lnTo>
                  <a:pt x="194" y="157"/>
                </a:lnTo>
                <a:close/>
                <a:moveTo>
                  <a:pt x="103" y="160"/>
                </a:moveTo>
                <a:lnTo>
                  <a:pt x="103" y="160"/>
                </a:lnTo>
                <a:lnTo>
                  <a:pt x="105" y="157"/>
                </a:lnTo>
                <a:lnTo>
                  <a:pt x="103" y="156"/>
                </a:lnTo>
                <a:lnTo>
                  <a:pt x="103" y="157"/>
                </a:lnTo>
                <a:lnTo>
                  <a:pt x="101" y="157"/>
                </a:lnTo>
                <a:lnTo>
                  <a:pt x="103" y="160"/>
                </a:lnTo>
                <a:close/>
                <a:moveTo>
                  <a:pt x="71" y="386"/>
                </a:moveTo>
                <a:lnTo>
                  <a:pt x="71" y="386"/>
                </a:lnTo>
                <a:lnTo>
                  <a:pt x="73" y="388"/>
                </a:lnTo>
                <a:lnTo>
                  <a:pt x="75" y="386"/>
                </a:lnTo>
                <a:lnTo>
                  <a:pt x="75" y="383"/>
                </a:lnTo>
                <a:lnTo>
                  <a:pt x="73" y="384"/>
                </a:lnTo>
                <a:lnTo>
                  <a:pt x="71" y="386"/>
                </a:lnTo>
                <a:close/>
                <a:moveTo>
                  <a:pt x="108" y="156"/>
                </a:moveTo>
                <a:lnTo>
                  <a:pt x="108" y="156"/>
                </a:lnTo>
                <a:lnTo>
                  <a:pt x="108" y="153"/>
                </a:lnTo>
                <a:lnTo>
                  <a:pt x="108" y="151"/>
                </a:lnTo>
                <a:lnTo>
                  <a:pt x="106" y="153"/>
                </a:lnTo>
                <a:lnTo>
                  <a:pt x="108" y="156"/>
                </a:lnTo>
                <a:close/>
                <a:moveTo>
                  <a:pt x="65" y="252"/>
                </a:moveTo>
                <a:lnTo>
                  <a:pt x="65" y="252"/>
                </a:lnTo>
                <a:lnTo>
                  <a:pt x="63" y="254"/>
                </a:lnTo>
                <a:lnTo>
                  <a:pt x="65" y="257"/>
                </a:lnTo>
                <a:lnTo>
                  <a:pt x="65" y="252"/>
                </a:lnTo>
                <a:close/>
                <a:moveTo>
                  <a:pt x="161" y="170"/>
                </a:moveTo>
                <a:lnTo>
                  <a:pt x="161" y="170"/>
                </a:lnTo>
                <a:lnTo>
                  <a:pt x="160" y="167"/>
                </a:lnTo>
                <a:lnTo>
                  <a:pt x="158" y="170"/>
                </a:lnTo>
                <a:lnTo>
                  <a:pt x="161" y="170"/>
                </a:lnTo>
                <a:close/>
                <a:moveTo>
                  <a:pt x="41" y="242"/>
                </a:moveTo>
                <a:lnTo>
                  <a:pt x="41" y="242"/>
                </a:lnTo>
                <a:lnTo>
                  <a:pt x="38" y="247"/>
                </a:lnTo>
                <a:lnTo>
                  <a:pt x="40" y="244"/>
                </a:lnTo>
                <a:lnTo>
                  <a:pt x="41" y="242"/>
                </a:lnTo>
                <a:close/>
                <a:moveTo>
                  <a:pt x="130" y="108"/>
                </a:moveTo>
                <a:lnTo>
                  <a:pt x="130" y="108"/>
                </a:lnTo>
                <a:lnTo>
                  <a:pt x="130" y="110"/>
                </a:lnTo>
                <a:lnTo>
                  <a:pt x="130" y="112"/>
                </a:lnTo>
                <a:lnTo>
                  <a:pt x="131" y="112"/>
                </a:lnTo>
                <a:lnTo>
                  <a:pt x="130" y="108"/>
                </a:lnTo>
                <a:close/>
                <a:moveTo>
                  <a:pt x="95" y="187"/>
                </a:moveTo>
                <a:lnTo>
                  <a:pt x="95" y="187"/>
                </a:lnTo>
                <a:lnTo>
                  <a:pt x="98" y="184"/>
                </a:lnTo>
                <a:lnTo>
                  <a:pt x="97" y="184"/>
                </a:lnTo>
                <a:lnTo>
                  <a:pt x="95" y="186"/>
                </a:lnTo>
                <a:lnTo>
                  <a:pt x="95" y="187"/>
                </a:lnTo>
                <a:close/>
                <a:moveTo>
                  <a:pt x="179" y="381"/>
                </a:moveTo>
                <a:lnTo>
                  <a:pt x="179" y="381"/>
                </a:lnTo>
                <a:lnTo>
                  <a:pt x="179" y="383"/>
                </a:lnTo>
                <a:lnTo>
                  <a:pt x="180" y="381"/>
                </a:lnTo>
                <a:lnTo>
                  <a:pt x="180" y="380"/>
                </a:lnTo>
                <a:lnTo>
                  <a:pt x="179" y="381"/>
                </a:lnTo>
                <a:close/>
                <a:moveTo>
                  <a:pt x="199" y="146"/>
                </a:moveTo>
                <a:lnTo>
                  <a:pt x="199" y="146"/>
                </a:lnTo>
                <a:lnTo>
                  <a:pt x="199" y="145"/>
                </a:lnTo>
                <a:lnTo>
                  <a:pt x="198" y="142"/>
                </a:lnTo>
                <a:lnTo>
                  <a:pt x="199" y="146"/>
                </a:lnTo>
                <a:close/>
                <a:moveTo>
                  <a:pt x="97" y="112"/>
                </a:moveTo>
                <a:lnTo>
                  <a:pt x="97" y="112"/>
                </a:lnTo>
                <a:lnTo>
                  <a:pt x="95" y="112"/>
                </a:lnTo>
                <a:lnTo>
                  <a:pt x="95" y="116"/>
                </a:lnTo>
                <a:lnTo>
                  <a:pt x="97" y="115"/>
                </a:lnTo>
                <a:lnTo>
                  <a:pt x="97" y="112"/>
                </a:lnTo>
                <a:close/>
                <a:moveTo>
                  <a:pt x="202" y="195"/>
                </a:moveTo>
                <a:lnTo>
                  <a:pt x="202" y="195"/>
                </a:lnTo>
                <a:lnTo>
                  <a:pt x="204" y="194"/>
                </a:lnTo>
                <a:lnTo>
                  <a:pt x="202" y="192"/>
                </a:lnTo>
                <a:lnTo>
                  <a:pt x="202" y="194"/>
                </a:lnTo>
                <a:lnTo>
                  <a:pt x="202" y="195"/>
                </a:lnTo>
                <a:close/>
                <a:moveTo>
                  <a:pt x="180" y="255"/>
                </a:moveTo>
                <a:lnTo>
                  <a:pt x="180" y="255"/>
                </a:lnTo>
                <a:lnTo>
                  <a:pt x="179" y="260"/>
                </a:lnTo>
                <a:lnTo>
                  <a:pt x="180" y="260"/>
                </a:lnTo>
                <a:lnTo>
                  <a:pt x="180" y="258"/>
                </a:lnTo>
                <a:lnTo>
                  <a:pt x="180" y="255"/>
                </a:lnTo>
                <a:close/>
                <a:moveTo>
                  <a:pt x="153" y="97"/>
                </a:moveTo>
                <a:lnTo>
                  <a:pt x="153" y="97"/>
                </a:lnTo>
                <a:lnTo>
                  <a:pt x="152" y="97"/>
                </a:lnTo>
                <a:lnTo>
                  <a:pt x="149" y="99"/>
                </a:lnTo>
                <a:lnTo>
                  <a:pt x="153" y="97"/>
                </a:lnTo>
                <a:close/>
                <a:moveTo>
                  <a:pt x="93" y="61"/>
                </a:moveTo>
                <a:lnTo>
                  <a:pt x="93" y="61"/>
                </a:lnTo>
                <a:lnTo>
                  <a:pt x="95" y="61"/>
                </a:lnTo>
                <a:lnTo>
                  <a:pt x="93" y="59"/>
                </a:lnTo>
                <a:lnTo>
                  <a:pt x="92" y="61"/>
                </a:lnTo>
                <a:lnTo>
                  <a:pt x="93" y="61"/>
                </a:lnTo>
                <a:close/>
                <a:moveTo>
                  <a:pt x="27" y="373"/>
                </a:moveTo>
                <a:lnTo>
                  <a:pt x="27" y="373"/>
                </a:lnTo>
                <a:lnTo>
                  <a:pt x="27" y="372"/>
                </a:lnTo>
                <a:lnTo>
                  <a:pt x="26" y="372"/>
                </a:lnTo>
                <a:lnTo>
                  <a:pt x="27" y="373"/>
                </a:lnTo>
                <a:close/>
                <a:moveTo>
                  <a:pt x="123" y="146"/>
                </a:moveTo>
                <a:lnTo>
                  <a:pt x="123" y="146"/>
                </a:lnTo>
                <a:lnTo>
                  <a:pt x="125" y="145"/>
                </a:lnTo>
                <a:lnTo>
                  <a:pt x="123" y="143"/>
                </a:lnTo>
                <a:lnTo>
                  <a:pt x="122" y="145"/>
                </a:lnTo>
                <a:lnTo>
                  <a:pt x="123" y="146"/>
                </a:lnTo>
                <a:close/>
                <a:moveTo>
                  <a:pt x="37" y="383"/>
                </a:moveTo>
                <a:lnTo>
                  <a:pt x="37" y="383"/>
                </a:lnTo>
                <a:lnTo>
                  <a:pt x="38" y="384"/>
                </a:lnTo>
                <a:lnTo>
                  <a:pt x="40" y="383"/>
                </a:lnTo>
                <a:lnTo>
                  <a:pt x="38" y="381"/>
                </a:lnTo>
                <a:lnTo>
                  <a:pt x="37" y="383"/>
                </a:lnTo>
                <a:close/>
                <a:moveTo>
                  <a:pt x="60" y="252"/>
                </a:moveTo>
                <a:lnTo>
                  <a:pt x="60" y="252"/>
                </a:lnTo>
                <a:lnTo>
                  <a:pt x="59" y="250"/>
                </a:lnTo>
                <a:lnTo>
                  <a:pt x="57" y="250"/>
                </a:lnTo>
                <a:lnTo>
                  <a:pt x="57" y="252"/>
                </a:lnTo>
                <a:lnTo>
                  <a:pt x="60" y="252"/>
                </a:lnTo>
                <a:close/>
                <a:moveTo>
                  <a:pt x="193" y="227"/>
                </a:moveTo>
                <a:lnTo>
                  <a:pt x="193" y="227"/>
                </a:lnTo>
                <a:lnTo>
                  <a:pt x="191" y="225"/>
                </a:lnTo>
                <a:lnTo>
                  <a:pt x="191" y="227"/>
                </a:lnTo>
                <a:lnTo>
                  <a:pt x="193" y="228"/>
                </a:lnTo>
                <a:lnTo>
                  <a:pt x="193" y="227"/>
                </a:lnTo>
                <a:close/>
                <a:moveTo>
                  <a:pt x="221" y="302"/>
                </a:moveTo>
                <a:lnTo>
                  <a:pt x="221" y="302"/>
                </a:lnTo>
                <a:lnTo>
                  <a:pt x="220" y="302"/>
                </a:lnTo>
                <a:lnTo>
                  <a:pt x="218" y="307"/>
                </a:lnTo>
                <a:lnTo>
                  <a:pt x="220" y="307"/>
                </a:lnTo>
                <a:lnTo>
                  <a:pt x="221" y="302"/>
                </a:lnTo>
                <a:close/>
                <a:moveTo>
                  <a:pt x="101" y="102"/>
                </a:moveTo>
                <a:lnTo>
                  <a:pt x="101" y="102"/>
                </a:lnTo>
                <a:lnTo>
                  <a:pt x="103" y="100"/>
                </a:lnTo>
                <a:lnTo>
                  <a:pt x="105" y="99"/>
                </a:lnTo>
                <a:lnTo>
                  <a:pt x="103" y="99"/>
                </a:lnTo>
                <a:lnTo>
                  <a:pt x="101" y="102"/>
                </a:lnTo>
                <a:close/>
                <a:moveTo>
                  <a:pt x="43" y="354"/>
                </a:moveTo>
                <a:lnTo>
                  <a:pt x="43" y="354"/>
                </a:lnTo>
                <a:lnTo>
                  <a:pt x="41" y="350"/>
                </a:lnTo>
                <a:lnTo>
                  <a:pt x="41" y="351"/>
                </a:lnTo>
                <a:lnTo>
                  <a:pt x="43" y="354"/>
                </a:lnTo>
                <a:close/>
                <a:moveTo>
                  <a:pt x="191" y="217"/>
                </a:moveTo>
                <a:lnTo>
                  <a:pt x="191" y="217"/>
                </a:lnTo>
                <a:lnTo>
                  <a:pt x="193" y="217"/>
                </a:lnTo>
                <a:lnTo>
                  <a:pt x="193" y="214"/>
                </a:lnTo>
                <a:lnTo>
                  <a:pt x="191" y="212"/>
                </a:lnTo>
                <a:lnTo>
                  <a:pt x="190" y="212"/>
                </a:lnTo>
                <a:lnTo>
                  <a:pt x="191" y="217"/>
                </a:lnTo>
                <a:close/>
                <a:moveTo>
                  <a:pt x="125" y="113"/>
                </a:moveTo>
                <a:lnTo>
                  <a:pt x="125" y="113"/>
                </a:lnTo>
                <a:lnTo>
                  <a:pt x="127" y="113"/>
                </a:lnTo>
                <a:lnTo>
                  <a:pt x="127" y="115"/>
                </a:lnTo>
                <a:lnTo>
                  <a:pt x="128" y="113"/>
                </a:lnTo>
                <a:lnTo>
                  <a:pt x="127" y="112"/>
                </a:lnTo>
                <a:lnTo>
                  <a:pt x="125" y="113"/>
                </a:lnTo>
                <a:close/>
                <a:moveTo>
                  <a:pt x="146" y="211"/>
                </a:moveTo>
                <a:lnTo>
                  <a:pt x="146" y="211"/>
                </a:lnTo>
                <a:lnTo>
                  <a:pt x="149" y="209"/>
                </a:lnTo>
                <a:lnTo>
                  <a:pt x="150" y="209"/>
                </a:lnTo>
                <a:lnTo>
                  <a:pt x="149" y="209"/>
                </a:lnTo>
                <a:lnTo>
                  <a:pt x="146" y="209"/>
                </a:lnTo>
                <a:lnTo>
                  <a:pt x="146" y="211"/>
                </a:lnTo>
                <a:close/>
                <a:moveTo>
                  <a:pt x="229" y="212"/>
                </a:moveTo>
                <a:lnTo>
                  <a:pt x="229" y="212"/>
                </a:lnTo>
                <a:lnTo>
                  <a:pt x="229" y="214"/>
                </a:lnTo>
                <a:lnTo>
                  <a:pt x="231" y="216"/>
                </a:lnTo>
                <a:lnTo>
                  <a:pt x="229" y="212"/>
                </a:lnTo>
                <a:close/>
                <a:moveTo>
                  <a:pt x="32" y="332"/>
                </a:moveTo>
                <a:lnTo>
                  <a:pt x="32" y="332"/>
                </a:lnTo>
                <a:lnTo>
                  <a:pt x="30" y="331"/>
                </a:lnTo>
                <a:lnTo>
                  <a:pt x="30" y="334"/>
                </a:lnTo>
                <a:lnTo>
                  <a:pt x="32" y="332"/>
                </a:lnTo>
                <a:close/>
                <a:moveTo>
                  <a:pt x="133" y="201"/>
                </a:moveTo>
                <a:lnTo>
                  <a:pt x="133" y="201"/>
                </a:lnTo>
                <a:lnTo>
                  <a:pt x="133" y="198"/>
                </a:lnTo>
                <a:lnTo>
                  <a:pt x="133" y="201"/>
                </a:lnTo>
                <a:close/>
                <a:moveTo>
                  <a:pt x="108" y="71"/>
                </a:moveTo>
                <a:lnTo>
                  <a:pt x="108" y="71"/>
                </a:lnTo>
                <a:lnTo>
                  <a:pt x="106" y="69"/>
                </a:lnTo>
                <a:lnTo>
                  <a:pt x="106" y="74"/>
                </a:lnTo>
                <a:lnTo>
                  <a:pt x="108" y="71"/>
                </a:lnTo>
                <a:close/>
                <a:moveTo>
                  <a:pt x="196" y="231"/>
                </a:moveTo>
                <a:lnTo>
                  <a:pt x="196" y="231"/>
                </a:lnTo>
                <a:lnTo>
                  <a:pt x="199" y="235"/>
                </a:lnTo>
                <a:lnTo>
                  <a:pt x="199" y="233"/>
                </a:lnTo>
                <a:lnTo>
                  <a:pt x="198" y="231"/>
                </a:lnTo>
                <a:lnTo>
                  <a:pt x="196" y="231"/>
                </a:lnTo>
                <a:close/>
                <a:moveTo>
                  <a:pt x="78" y="377"/>
                </a:moveTo>
                <a:lnTo>
                  <a:pt x="78" y="377"/>
                </a:lnTo>
                <a:lnTo>
                  <a:pt x="78" y="378"/>
                </a:lnTo>
                <a:lnTo>
                  <a:pt x="78" y="380"/>
                </a:lnTo>
                <a:lnTo>
                  <a:pt x="79" y="378"/>
                </a:lnTo>
                <a:lnTo>
                  <a:pt x="78" y="377"/>
                </a:lnTo>
                <a:close/>
                <a:moveTo>
                  <a:pt x="87" y="183"/>
                </a:moveTo>
                <a:lnTo>
                  <a:pt x="87" y="183"/>
                </a:lnTo>
                <a:lnTo>
                  <a:pt x="86" y="184"/>
                </a:lnTo>
                <a:lnTo>
                  <a:pt x="89" y="184"/>
                </a:lnTo>
                <a:lnTo>
                  <a:pt x="87" y="183"/>
                </a:lnTo>
                <a:close/>
                <a:moveTo>
                  <a:pt x="34" y="380"/>
                </a:moveTo>
                <a:lnTo>
                  <a:pt x="34" y="380"/>
                </a:lnTo>
                <a:lnTo>
                  <a:pt x="35" y="381"/>
                </a:lnTo>
                <a:lnTo>
                  <a:pt x="37" y="380"/>
                </a:lnTo>
                <a:lnTo>
                  <a:pt x="35" y="378"/>
                </a:lnTo>
                <a:lnTo>
                  <a:pt x="34" y="380"/>
                </a:lnTo>
                <a:close/>
                <a:moveTo>
                  <a:pt x="35" y="257"/>
                </a:moveTo>
                <a:lnTo>
                  <a:pt x="35" y="257"/>
                </a:lnTo>
                <a:lnTo>
                  <a:pt x="34" y="260"/>
                </a:lnTo>
                <a:lnTo>
                  <a:pt x="37" y="258"/>
                </a:lnTo>
                <a:lnTo>
                  <a:pt x="35" y="257"/>
                </a:lnTo>
                <a:close/>
                <a:moveTo>
                  <a:pt x="194" y="198"/>
                </a:moveTo>
                <a:lnTo>
                  <a:pt x="194" y="198"/>
                </a:lnTo>
                <a:lnTo>
                  <a:pt x="196" y="203"/>
                </a:lnTo>
                <a:lnTo>
                  <a:pt x="196" y="200"/>
                </a:lnTo>
                <a:lnTo>
                  <a:pt x="194" y="198"/>
                </a:lnTo>
                <a:close/>
                <a:moveTo>
                  <a:pt x="117" y="71"/>
                </a:moveTo>
                <a:lnTo>
                  <a:pt x="117" y="71"/>
                </a:lnTo>
                <a:lnTo>
                  <a:pt x="119" y="71"/>
                </a:lnTo>
                <a:lnTo>
                  <a:pt x="117" y="67"/>
                </a:lnTo>
                <a:lnTo>
                  <a:pt x="117" y="71"/>
                </a:lnTo>
                <a:close/>
                <a:moveTo>
                  <a:pt x="109" y="121"/>
                </a:moveTo>
                <a:lnTo>
                  <a:pt x="109" y="121"/>
                </a:lnTo>
                <a:lnTo>
                  <a:pt x="109" y="126"/>
                </a:lnTo>
                <a:lnTo>
                  <a:pt x="111" y="124"/>
                </a:lnTo>
                <a:lnTo>
                  <a:pt x="111" y="123"/>
                </a:lnTo>
                <a:lnTo>
                  <a:pt x="109" y="121"/>
                </a:lnTo>
                <a:close/>
                <a:moveTo>
                  <a:pt x="160" y="183"/>
                </a:moveTo>
                <a:lnTo>
                  <a:pt x="160" y="183"/>
                </a:lnTo>
                <a:lnTo>
                  <a:pt x="161" y="183"/>
                </a:lnTo>
                <a:lnTo>
                  <a:pt x="161" y="179"/>
                </a:lnTo>
                <a:lnTo>
                  <a:pt x="160" y="181"/>
                </a:lnTo>
                <a:lnTo>
                  <a:pt x="160" y="183"/>
                </a:lnTo>
                <a:close/>
                <a:moveTo>
                  <a:pt x="105" y="124"/>
                </a:moveTo>
                <a:lnTo>
                  <a:pt x="105" y="124"/>
                </a:lnTo>
                <a:lnTo>
                  <a:pt x="105" y="130"/>
                </a:lnTo>
                <a:lnTo>
                  <a:pt x="105" y="124"/>
                </a:lnTo>
                <a:close/>
                <a:moveTo>
                  <a:pt x="127" y="205"/>
                </a:moveTo>
                <a:lnTo>
                  <a:pt x="127" y="205"/>
                </a:lnTo>
                <a:lnTo>
                  <a:pt x="127" y="206"/>
                </a:lnTo>
                <a:lnTo>
                  <a:pt x="130" y="206"/>
                </a:lnTo>
                <a:lnTo>
                  <a:pt x="130" y="205"/>
                </a:lnTo>
                <a:lnTo>
                  <a:pt x="127" y="205"/>
                </a:lnTo>
                <a:close/>
                <a:moveTo>
                  <a:pt x="177" y="178"/>
                </a:moveTo>
                <a:lnTo>
                  <a:pt x="177" y="178"/>
                </a:lnTo>
                <a:lnTo>
                  <a:pt x="177" y="179"/>
                </a:lnTo>
                <a:lnTo>
                  <a:pt x="179" y="183"/>
                </a:lnTo>
                <a:lnTo>
                  <a:pt x="177" y="178"/>
                </a:lnTo>
                <a:close/>
                <a:moveTo>
                  <a:pt x="105" y="45"/>
                </a:moveTo>
                <a:lnTo>
                  <a:pt x="105" y="45"/>
                </a:lnTo>
                <a:lnTo>
                  <a:pt x="103" y="42"/>
                </a:lnTo>
                <a:lnTo>
                  <a:pt x="101" y="44"/>
                </a:lnTo>
                <a:lnTo>
                  <a:pt x="105" y="45"/>
                </a:lnTo>
                <a:close/>
                <a:moveTo>
                  <a:pt x="125" y="116"/>
                </a:moveTo>
                <a:lnTo>
                  <a:pt x="125" y="116"/>
                </a:lnTo>
                <a:lnTo>
                  <a:pt x="123" y="115"/>
                </a:lnTo>
                <a:lnTo>
                  <a:pt x="123" y="116"/>
                </a:lnTo>
                <a:lnTo>
                  <a:pt x="123" y="118"/>
                </a:lnTo>
                <a:lnTo>
                  <a:pt x="125" y="116"/>
                </a:lnTo>
                <a:close/>
                <a:moveTo>
                  <a:pt x="138" y="170"/>
                </a:moveTo>
                <a:lnTo>
                  <a:pt x="138" y="170"/>
                </a:lnTo>
                <a:lnTo>
                  <a:pt x="139" y="170"/>
                </a:lnTo>
                <a:lnTo>
                  <a:pt x="139" y="165"/>
                </a:lnTo>
                <a:lnTo>
                  <a:pt x="138" y="170"/>
                </a:lnTo>
                <a:close/>
                <a:moveTo>
                  <a:pt x="68" y="359"/>
                </a:moveTo>
                <a:lnTo>
                  <a:pt x="68" y="359"/>
                </a:lnTo>
                <a:lnTo>
                  <a:pt x="68" y="361"/>
                </a:lnTo>
                <a:lnTo>
                  <a:pt x="68" y="362"/>
                </a:lnTo>
                <a:lnTo>
                  <a:pt x="68" y="359"/>
                </a:lnTo>
                <a:close/>
                <a:moveTo>
                  <a:pt x="43" y="249"/>
                </a:moveTo>
                <a:lnTo>
                  <a:pt x="43" y="249"/>
                </a:lnTo>
                <a:lnTo>
                  <a:pt x="45" y="247"/>
                </a:lnTo>
                <a:lnTo>
                  <a:pt x="46" y="246"/>
                </a:lnTo>
                <a:lnTo>
                  <a:pt x="45" y="247"/>
                </a:lnTo>
                <a:lnTo>
                  <a:pt x="43" y="249"/>
                </a:lnTo>
                <a:close/>
                <a:moveTo>
                  <a:pt x="29" y="285"/>
                </a:moveTo>
                <a:lnTo>
                  <a:pt x="29" y="285"/>
                </a:lnTo>
                <a:lnTo>
                  <a:pt x="29" y="287"/>
                </a:lnTo>
                <a:lnTo>
                  <a:pt x="30" y="287"/>
                </a:lnTo>
                <a:lnTo>
                  <a:pt x="30" y="285"/>
                </a:lnTo>
                <a:lnTo>
                  <a:pt x="29" y="285"/>
                </a:lnTo>
                <a:close/>
                <a:moveTo>
                  <a:pt x="45" y="269"/>
                </a:moveTo>
                <a:lnTo>
                  <a:pt x="45" y="269"/>
                </a:lnTo>
                <a:lnTo>
                  <a:pt x="46" y="266"/>
                </a:lnTo>
                <a:lnTo>
                  <a:pt x="45" y="268"/>
                </a:lnTo>
                <a:lnTo>
                  <a:pt x="45" y="269"/>
                </a:lnTo>
                <a:close/>
                <a:moveTo>
                  <a:pt x="48" y="269"/>
                </a:moveTo>
                <a:lnTo>
                  <a:pt x="48" y="269"/>
                </a:lnTo>
                <a:lnTo>
                  <a:pt x="49" y="268"/>
                </a:lnTo>
                <a:lnTo>
                  <a:pt x="51" y="266"/>
                </a:lnTo>
                <a:lnTo>
                  <a:pt x="48" y="269"/>
                </a:lnTo>
                <a:close/>
                <a:moveTo>
                  <a:pt x="172" y="244"/>
                </a:moveTo>
                <a:lnTo>
                  <a:pt x="172" y="244"/>
                </a:lnTo>
                <a:lnTo>
                  <a:pt x="171" y="244"/>
                </a:lnTo>
                <a:lnTo>
                  <a:pt x="171" y="246"/>
                </a:lnTo>
                <a:lnTo>
                  <a:pt x="172" y="244"/>
                </a:lnTo>
                <a:close/>
                <a:moveTo>
                  <a:pt x="29" y="282"/>
                </a:moveTo>
                <a:lnTo>
                  <a:pt x="29" y="282"/>
                </a:lnTo>
                <a:lnTo>
                  <a:pt x="27" y="280"/>
                </a:lnTo>
                <a:lnTo>
                  <a:pt x="27" y="283"/>
                </a:lnTo>
                <a:lnTo>
                  <a:pt x="29" y="282"/>
                </a:lnTo>
                <a:close/>
                <a:moveTo>
                  <a:pt x="175" y="337"/>
                </a:moveTo>
                <a:lnTo>
                  <a:pt x="175" y="337"/>
                </a:lnTo>
                <a:lnTo>
                  <a:pt x="174" y="337"/>
                </a:lnTo>
                <a:lnTo>
                  <a:pt x="174" y="339"/>
                </a:lnTo>
                <a:lnTo>
                  <a:pt x="175" y="339"/>
                </a:lnTo>
                <a:lnTo>
                  <a:pt x="175" y="337"/>
                </a:lnTo>
                <a:close/>
                <a:moveTo>
                  <a:pt x="223" y="176"/>
                </a:moveTo>
                <a:lnTo>
                  <a:pt x="223" y="176"/>
                </a:lnTo>
                <a:lnTo>
                  <a:pt x="220" y="173"/>
                </a:lnTo>
                <a:lnTo>
                  <a:pt x="223" y="176"/>
                </a:lnTo>
                <a:close/>
                <a:moveTo>
                  <a:pt x="210" y="358"/>
                </a:moveTo>
                <a:lnTo>
                  <a:pt x="210" y="358"/>
                </a:lnTo>
                <a:lnTo>
                  <a:pt x="209" y="358"/>
                </a:lnTo>
                <a:lnTo>
                  <a:pt x="209" y="359"/>
                </a:lnTo>
                <a:lnTo>
                  <a:pt x="210" y="359"/>
                </a:lnTo>
                <a:lnTo>
                  <a:pt x="210" y="358"/>
                </a:lnTo>
                <a:close/>
                <a:moveTo>
                  <a:pt x="119" y="41"/>
                </a:moveTo>
                <a:lnTo>
                  <a:pt x="119" y="41"/>
                </a:lnTo>
                <a:lnTo>
                  <a:pt x="123" y="44"/>
                </a:lnTo>
                <a:lnTo>
                  <a:pt x="122" y="42"/>
                </a:lnTo>
                <a:lnTo>
                  <a:pt x="119" y="41"/>
                </a:lnTo>
                <a:close/>
                <a:moveTo>
                  <a:pt x="87" y="388"/>
                </a:moveTo>
                <a:lnTo>
                  <a:pt x="87" y="388"/>
                </a:lnTo>
                <a:lnTo>
                  <a:pt x="86" y="392"/>
                </a:lnTo>
                <a:lnTo>
                  <a:pt x="86" y="391"/>
                </a:lnTo>
                <a:lnTo>
                  <a:pt x="87" y="388"/>
                </a:lnTo>
                <a:close/>
                <a:moveTo>
                  <a:pt x="172" y="263"/>
                </a:moveTo>
                <a:lnTo>
                  <a:pt x="172" y="263"/>
                </a:lnTo>
                <a:lnTo>
                  <a:pt x="175" y="263"/>
                </a:lnTo>
                <a:lnTo>
                  <a:pt x="177" y="261"/>
                </a:lnTo>
                <a:lnTo>
                  <a:pt x="172" y="263"/>
                </a:lnTo>
                <a:close/>
                <a:moveTo>
                  <a:pt x="41" y="386"/>
                </a:moveTo>
                <a:lnTo>
                  <a:pt x="41" y="386"/>
                </a:lnTo>
                <a:lnTo>
                  <a:pt x="43" y="386"/>
                </a:lnTo>
                <a:lnTo>
                  <a:pt x="41" y="384"/>
                </a:lnTo>
                <a:lnTo>
                  <a:pt x="41" y="386"/>
                </a:lnTo>
                <a:close/>
                <a:moveTo>
                  <a:pt x="134" y="160"/>
                </a:moveTo>
                <a:lnTo>
                  <a:pt x="134" y="160"/>
                </a:lnTo>
                <a:lnTo>
                  <a:pt x="136" y="159"/>
                </a:lnTo>
                <a:lnTo>
                  <a:pt x="136" y="157"/>
                </a:lnTo>
                <a:lnTo>
                  <a:pt x="134" y="160"/>
                </a:lnTo>
                <a:close/>
                <a:moveTo>
                  <a:pt x="108" y="208"/>
                </a:moveTo>
                <a:lnTo>
                  <a:pt x="108" y="208"/>
                </a:lnTo>
                <a:lnTo>
                  <a:pt x="105" y="208"/>
                </a:lnTo>
                <a:lnTo>
                  <a:pt x="106" y="208"/>
                </a:lnTo>
                <a:lnTo>
                  <a:pt x="108" y="208"/>
                </a:lnTo>
                <a:close/>
                <a:moveTo>
                  <a:pt x="60" y="329"/>
                </a:moveTo>
                <a:lnTo>
                  <a:pt x="60" y="329"/>
                </a:lnTo>
                <a:lnTo>
                  <a:pt x="63" y="328"/>
                </a:lnTo>
                <a:lnTo>
                  <a:pt x="60" y="328"/>
                </a:lnTo>
                <a:lnTo>
                  <a:pt x="60" y="329"/>
                </a:lnTo>
                <a:close/>
                <a:moveTo>
                  <a:pt x="224" y="198"/>
                </a:moveTo>
                <a:lnTo>
                  <a:pt x="224" y="198"/>
                </a:lnTo>
                <a:lnTo>
                  <a:pt x="226" y="198"/>
                </a:lnTo>
                <a:lnTo>
                  <a:pt x="223" y="195"/>
                </a:lnTo>
                <a:lnTo>
                  <a:pt x="223" y="197"/>
                </a:lnTo>
                <a:lnTo>
                  <a:pt x="224" y="198"/>
                </a:lnTo>
                <a:close/>
                <a:moveTo>
                  <a:pt x="205" y="167"/>
                </a:moveTo>
                <a:lnTo>
                  <a:pt x="205" y="167"/>
                </a:lnTo>
                <a:lnTo>
                  <a:pt x="205" y="168"/>
                </a:lnTo>
                <a:lnTo>
                  <a:pt x="207" y="168"/>
                </a:lnTo>
                <a:lnTo>
                  <a:pt x="205" y="167"/>
                </a:lnTo>
                <a:close/>
                <a:moveTo>
                  <a:pt x="120" y="395"/>
                </a:moveTo>
                <a:lnTo>
                  <a:pt x="120" y="395"/>
                </a:lnTo>
                <a:lnTo>
                  <a:pt x="123" y="394"/>
                </a:lnTo>
                <a:lnTo>
                  <a:pt x="120" y="394"/>
                </a:lnTo>
                <a:lnTo>
                  <a:pt x="120" y="395"/>
                </a:lnTo>
                <a:close/>
                <a:moveTo>
                  <a:pt x="49" y="383"/>
                </a:moveTo>
                <a:lnTo>
                  <a:pt x="49" y="383"/>
                </a:lnTo>
                <a:lnTo>
                  <a:pt x="45" y="381"/>
                </a:lnTo>
                <a:lnTo>
                  <a:pt x="48" y="383"/>
                </a:lnTo>
                <a:lnTo>
                  <a:pt x="49" y="383"/>
                </a:lnTo>
                <a:close/>
                <a:moveTo>
                  <a:pt x="108" y="31"/>
                </a:moveTo>
                <a:lnTo>
                  <a:pt x="108" y="31"/>
                </a:lnTo>
                <a:lnTo>
                  <a:pt x="109" y="33"/>
                </a:lnTo>
                <a:lnTo>
                  <a:pt x="111" y="34"/>
                </a:lnTo>
                <a:lnTo>
                  <a:pt x="112" y="33"/>
                </a:lnTo>
                <a:lnTo>
                  <a:pt x="108" y="31"/>
                </a:lnTo>
                <a:close/>
                <a:moveTo>
                  <a:pt x="120" y="216"/>
                </a:moveTo>
                <a:lnTo>
                  <a:pt x="120" y="216"/>
                </a:lnTo>
                <a:lnTo>
                  <a:pt x="119" y="216"/>
                </a:lnTo>
                <a:lnTo>
                  <a:pt x="114" y="216"/>
                </a:lnTo>
                <a:lnTo>
                  <a:pt x="120" y="216"/>
                </a:lnTo>
                <a:close/>
                <a:moveTo>
                  <a:pt x="56" y="386"/>
                </a:moveTo>
                <a:lnTo>
                  <a:pt x="56" y="386"/>
                </a:lnTo>
                <a:lnTo>
                  <a:pt x="57" y="389"/>
                </a:lnTo>
                <a:lnTo>
                  <a:pt x="57" y="388"/>
                </a:lnTo>
                <a:lnTo>
                  <a:pt x="56" y="386"/>
                </a:lnTo>
                <a:close/>
                <a:moveTo>
                  <a:pt x="38" y="293"/>
                </a:moveTo>
                <a:lnTo>
                  <a:pt x="38" y="293"/>
                </a:lnTo>
                <a:lnTo>
                  <a:pt x="38" y="290"/>
                </a:lnTo>
                <a:lnTo>
                  <a:pt x="38" y="293"/>
                </a:lnTo>
                <a:close/>
                <a:moveTo>
                  <a:pt x="100" y="343"/>
                </a:moveTo>
                <a:lnTo>
                  <a:pt x="100" y="343"/>
                </a:lnTo>
                <a:lnTo>
                  <a:pt x="101" y="342"/>
                </a:lnTo>
                <a:lnTo>
                  <a:pt x="100" y="340"/>
                </a:lnTo>
                <a:lnTo>
                  <a:pt x="100" y="343"/>
                </a:lnTo>
                <a:close/>
                <a:moveTo>
                  <a:pt x="131" y="89"/>
                </a:moveTo>
                <a:lnTo>
                  <a:pt x="131" y="89"/>
                </a:lnTo>
                <a:lnTo>
                  <a:pt x="130" y="86"/>
                </a:lnTo>
                <a:lnTo>
                  <a:pt x="131" y="89"/>
                </a:lnTo>
                <a:close/>
                <a:moveTo>
                  <a:pt x="100" y="129"/>
                </a:moveTo>
                <a:lnTo>
                  <a:pt x="100" y="129"/>
                </a:lnTo>
                <a:lnTo>
                  <a:pt x="101" y="132"/>
                </a:lnTo>
                <a:lnTo>
                  <a:pt x="101" y="130"/>
                </a:lnTo>
                <a:lnTo>
                  <a:pt x="100" y="129"/>
                </a:lnTo>
                <a:close/>
                <a:moveTo>
                  <a:pt x="194" y="347"/>
                </a:moveTo>
                <a:lnTo>
                  <a:pt x="194" y="347"/>
                </a:lnTo>
                <a:lnTo>
                  <a:pt x="198" y="345"/>
                </a:lnTo>
                <a:lnTo>
                  <a:pt x="194" y="345"/>
                </a:lnTo>
                <a:lnTo>
                  <a:pt x="194" y="347"/>
                </a:lnTo>
                <a:close/>
                <a:moveTo>
                  <a:pt x="231" y="260"/>
                </a:moveTo>
                <a:lnTo>
                  <a:pt x="231" y="260"/>
                </a:lnTo>
                <a:lnTo>
                  <a:pt x="231" y="261"/>
                </a:lnTo>
                <a:lnTo>
                  <a:pt x="231" y="260"/>
                </a:lnTo>
                <a:close/>
                <a:moveTo>
                  <a:pt x="182" y="149"/>
                </a:moveTo>
                <a:lnTo>
                  <a:pt x="182" y="149"/>
                </a:lnTo>
                <a:lnTo>
                  <a:pt x="180" y="149"/>
                </a:lnTo>
                <a:lnTo>
                  <a:pt x="180" y="151"/>
                </a:lnTo>
                <a:lnTo>
                  <a:pt x="180" y="153"/>
                </a:lnTo>
                <a:lnTo>
                  <a:pt x="182" y="149"/>
                </a:lnTo>
                <a:close/>
                <a:moveTo>
                  <a:pt x="105" y="82"/>
                </a:moveTo>
                <a:lnTo>
                  <a:pt x="105" y="82"/>
                </a:lnTo>
                <a:lnTo>
                  <a:pt x="105" y="83"/>
                </a:lnTo>
                <a:lnTo>
                  <a:pt x="105" y="85"/>
                </a:lnTo>
                <a:lnTo>
                  <a:pt x="105" y="82"/>
                </a:lnTo>
                <a:close/>
                <a:moveTo>
                  <a:pt x="198" y="181"/>
                </a:moveTo>
                <a:lnTo>
                  <a:pt x="198" y="181"/>
                </a:lnTo>
                <a:lnTo>
                  <a:pt x="198" y="179"/>
                </a:lnTo>
                <a:lnTo>
                  <a:pt x="198" y="178"/>
                </a:lnTo>
                <a:lnTo>
                  <a:pt x="196" y="179"/>
                </a:lnTo>
                <a:lnTo>
                  <a:pt x="198" y="181"/>
                </a:lnTo>
                <a:close/>
                <a:moveTo>
                  <a:pt x="32" y="320"/>
                </a:moveTo>
                <a:lnTo>
                  <a:pt x="32" y="320"/>
                </a:lnTo>
                <a:lnTo>
                  <a:pt x="34" y="317"/>
                </a:lnTo>
                <a:lnTo>
                  <a:pt x="32" y="318"/>
                </a:lnTo>
                <a:lnTo>
                  <a:pt x="32" y="320"/>
                </a:lnTo>
                <a:close/>
                <a:moveTo>
                  <a:pt x="150" y="200"/>
                </a:moveTo>
                <a:lnTo>
                  <a:pt x="150" y="200"/>
                </a:lnTo>
                <a:lnTo>
                  <a:pt x="150" y="201"/>
                </a:lnTo>
                <a:lnTo>
                  <a:pt x="152" y="201"/>
                </a:lnTo>
                <a:lnTo>
                  <a:pt x="150" y="200"/>
                </a:lnTo>
                <a:close/>
                <a:moveTo>
                  <a:pt x="100" y="348"/>
                </a:moveTo>
                <a:lnTo>
                  <a:pt x="100" y="348"/>
                </a:lnTo>
                <a:lnTo>
                  <a:pt x="101" y="348"/>
                </a:lnTo>
                <a:lnTo>
                  <a:pt x="101" y="345"/>
                </a:lnTo>
                <a:lnTo>
                  <a:pt x="100" y="347"/>
                </a:lnTo>
                <a:lnTo>
                  <a:pt x="100" y="348"/>
                </a:lnTo>
                <a:close/>
                <a:moveTo>
                  <a:pt x="164" y="324"/>
                </a:moveTo>
                <a:lnTo>
                  <a:pt x="164" y="324"/>
                </a:lnTo>
                <a:lnTo>
                  <a:pt x="163" y="326"/>
                </a:lnTo>
                <a:lnTo>
                  <a:pt x="163" y="328"/>
                </a:lnTo>
                <a:lnTo>
                  <a:pt x="164" y="328"/>
                </a:lnTo>
                <a:lnTo>
                  <a:pt x="164" y="324"/>
                </a:lnTo>
                <a:close/>
                <a:moveTo>
                  <a:pt x="22" y="321"/>
                </a:moveTo>
                <a:lnTo>
                  <a:pt x="22" y="321"/>
                </a:lnTo>
                <a:lnTo>
                  <a:pt x="21" y="323"/>
                </a:lnTo>
                <a:lnTo>
                  <a:pt x="22" y="323"/>
                </a:lnTo>
                <a:lnTo>
                  <a:pt x="22" y="321"/>
                </a:lnTo>
                <a:close/>
                <a:moveTo>
                  <a:pt x="101" y="64"/>
                </a:moveTo>
                <a:lnTo>
                  <a:pt x="101" y="64"/>
                </a:lnTo>
                <a:lnTo>
                  <a:pt x="100" y="64"/>
                </a:lnTo>
                <a:lnTo>
                  <a:pt x="101" y="66"/>
                </a:lnTo>
                <a:lnTo>
                  <a:pt x="103" y="64"/>
                </a:lnTo>
                <a:lnTo>
                  <a:pt x="101" y="64"/>
                </a:lnTo>
                <a:close/>
                <a:moveTo>
                  <a:pt x="191" y="242"/>
                </a:moveTo>
                <a:lnTo>
                  <a:pt x="191" y="242"/>
                </a:lnTo>
                <a:lnTo>
                  <a:pt x="188" y="242"/>
                </a:lnTo>
                <a:lnTo>
                  <a:pt x="191" y="242"/>
                </a:lnTo>
                <a:close/>
                <a:moveTo>
                  <a:pt x="188" y="340"/>
                </a:moveTo>
                <a:lnTo>
                  <a:pt x="188" y="340"/>
                </a:lnTo>
                <a:lnTo>
                  <a:pt x="187" y="340"/>
                </a:lnTo>
                <a:lnTo>
                  <a:pt x="187" y="342"/>
                </a:lnTo>
                <a:lnTo>
                  <a:pt x="188" y="342"/>
                </a:lnTo>
                <a:lnTo>
                  <a:pt x="188" y="340"/>
                </a:lnTo>
                <a:close/>
                <a:moveTo>
                  <a:pt x="116" y="395"/>
                </a:moveTo>
                <a:lnTo>
                  <a:pt x="116" y="395"/>
                </a:lnTo>
                <a:lnTo>
                  <a:pt x="117" y="395"/>
                </a:lnTo>
                <a:lnTo>
                  <a:pt x="117" y="394"/>
                </a:lnTo>
                <a:lnTo>
                  <a:pt x="116" y="394"/>
                </a:lnTo>
                <a:lnTo>
                  <a:pt x="116" y="395"/>
                </a:lnTo>
                <a:close/>
                <a:moveTo>
                  <a:pt x="73" y="15"/>
                </a:moveTo>
                <a:lnTo>
                  <a:pt x="73" y="15"/>
                </a:lnTo>
                <a:lnTo>
                  <a:pt x="71" y="15"/>
                </a:lnTo>
                <a:lnTo>
                  <a:pt x="68" y="14"/>
                </a:lnTo>
                <a:lnTo>
                  <a:pt x="73" y="15"/>
                </a:lnTo>
                <a:close/>
                <a:moveTo>
                  <a:pt x="98" y="373"/>
                </a:moveTo>
                <a:lnTo>
                  <a:pt x="98" y="373"/>
                </a:lnTo>
                <a:lnTo>
                  <a:pt x="98" y="370"/>
                </a:lnTo>
                <a:lnTo>
                  <a:pt x="98" y="369"/>
                </a:lnTo>
                <a:lnTo>
                  <a:pt x="97" y="370"/>
                </a:lnTo>
                <a:lnTo>
                  <a:pt x="98" y="373"/>
                </a:lnTo>
                <a:close/>
                <a:moveTo>
                  <a:pt x="119" y="377"/>
                </a:moveTo>
                <a:lnTo>
                  <a:pt x="119" y="377"/>
                </a:lnTo>
                <a:lnTo>
                  <a:pt x="114" y="377"/>
                </a:lnTo>
                <a:lnTo>
                  <a:pt x="119" y="377"/>
                </a:lnTo>
                <a:close/>
                <a:moveTo>
                  <a:pt x="171" y="179"/>
                </a:moveTo>
                <a:lnTo>
                  <a:pt x="171" y="179"/>
                </a:lnTo>
                <a:lnTo>
                  <a:pt x="169" y="179"/>
                </a:lnTo>
                <a:lnTo>
                  <a:pt x="168" y="183"/>
                </a:lnTo>
                <a:lnTo>
                  <a:pt x="169" y="183"/>
                </a:lnTo>
                <a:lnTo>
                  <a:pt x="171" y="179"/>
                </a:lnTo>
                <a:close/>
                <a:moveTo>
                  <a:pt x="51" y="402"/>
                </a:moveTo>
                <a:lnTo>
                  <a:pt x="51" y="402"/>
                </a:lnTo>
                <a:lnTo>
                  <a:pt x="51" y="400"/>
                </a:lnTo>
                <a:lnTo>
                  <a:pt x="45" y="397"/>
                </a:lnTo>
                <a:lnTo>
                  <a:pt x="45" y="399"/>
                </a:lnTo>
                <a:lnTo>
                  <a:pt x="51" y="402"/>
                </a:lnTo>
                <a:close/>
                <a:moveTo>
                  <a:pt x="112" y="119"/>
                </a:moveTo>
                <a:lnTo>
                  <a:pt x="112" y="119"/>
                </a:lnTo>
                <a:lnTo>
                  <a:pt x="112" y="118"/>
                </a:lnTo>
                <a:lnTo>
                  <a:pt x="111" y="116"/>
                </a:lnTo>
                <a:lnTo>
                  <a:pt x="112" y="119"/>
                </a:lnTo>
                <a:close/>
                <a:moveTo>
                  <a:pt x="79" y="369"/>
                </a:moveTo>
                <a:lnTo>
                  <a:pt x="79" y="369"/>
                </a:lnTo>
                <a:lnTo>
                  <a:pt x="79" y="370"/>
                </a:lnTo>
                <a:lnTo>
                  <a:pt x="79" y="369"/>
                </a:lnTo>
                <a:close/>
                <a:moveTo>
                  <a:pt x="152" y="162"/>
                </a:moveTo>
                <a:lnTo>
                  <a:pt x="152" y="162"/>
                </a:lnTo>
                <a:lnTo>
                  <a:pt x="150" y="164"/>
                </a:lnTo>
                <a:lnTo>
                  <a:pt x="152" y="164"/>
                </a:lnTo>
                <a:lnTo>
                  <a:pt x="152" y="162"/>
                </a:lnTo>
                <a:close/>
                <a:moveTo>
                  <a:pt x="220" y="287"/>
                </a:moveTo>
                <a:lnTo>
                  <a:pt x="220" y="287"/>
                </a:lnTo>
                <a:lnTo>
                  <a:pt x="221" y="285"/>
                </a:lnTo>
                <a:lnTo>
                  <a:pt x="220" y="283"/>
                </a:lnTo>
                <a:lnTo>
                  <a:pt x="220" y="287"/>
                </a:lnTo>
                <a:close/>
                <a:moveTo>
                  <a:pt x="212" y="170"/>
                </a:moveTo>
                <a:lnTo>
                  <a:pt x="212" y="170"/>
                </a:lnTo>
                <a:lnTo>
                  <a:pt x="213" y="173"/>
                </a:lnTo>
                <a:lnTo>
                  <a:pt x="215" y="171"/>
                </a:lnTo>
                <a:lnTo>
                  <a:pt x="212" y="170"/>
                </a:lnTo>
                <a:close/>
                <a:moveTo>
                  <a:pt x="180" y="359"/>
                </a:moveTo>
                <a:lnTo>
                  <a:pt x="180" y="359"/>
                </a:lnTo>
                <a:lnTo>
                  <a:pt x="180" y="361"/>
                </a:lnTo>
                <a:lnTo>
                  <a:pt x="180" y="362"/>
                </a:lnTo>
                <a:lnTo>
                  <a:pt x="180" y="361"/>
                </a:lnTo>
                <a:lnTo>
                  <a:pt x="180" y="359"/>
                </a:lnTo>
                <a:close/>
                <a:moveTo>
                  <a:pt x="13" y="326"/>
                </a:moveTo>
                <a:lnTo>
                  <a:pt x="13" y="326"/>
                </a:lnTo>
                <a:lnTo>
                  <a:pt x="11" y="329"/>
                </a:lnTo>
                <a:lnTo>
                  <a:pt x="13" y="329"/>
                </a:lnTo>
                <a:lnTo>
                  <a:pt x="13" y="326"/>
                </a:lnTo>
                <a:close/>
                <a:moveTo>
                  <a:pt x="205" y="347"/>
                </a:moveTo>
                <a:lnTo>
                  <a:pt x="205" y="347"/>
                </a:lnTo>
                <a:lnTo>
                  <a:pt x="204" y="347"/>
                </a:lnTo>
                <a:lnTo>
                  <a:pt x="204" y="348"/>
                </a:lnTo>
                <a:lnTo>
                  <a:pt x="205" y="347"/>
                </a:lnTo>
                <a:close/>
                <a:moveTo>
                  <a:pt x="22" y="334"/>
                </a:moveTo>
                <a:lnTo>
                  <a:pt x="22" y="334"/>
                </a:lnTo>
                <a:lnTo>
                  <a:pt x="22" y="336"/>
                </a:lnTo>
                <a:lnTo>
                  <a:pt x="22" y="334"/>
                </a:lnTo>
                <a:close/>
                <a:moveTo>
                  <a:pt x="45" y="318"/>
                </a:moveTo>
                <a:lnTo>
                  <a:pt x="45" y="318"/>
                </a:lnTo>
                <a:lnTo>
                  <a:pt x="45" y="320"/>
                </a:lnTo>
                <a:lnTo>
                  <a:pt x="45" y="321"/>
                </a:lnTo>
                <a:lnTo>
                  <a:pt x="45" y="318"/>
                </a:lnTo>
                <a:close/>
                <a:moveTo>
                  <a:pt x="27" y="321"/>
                </a:moveTo>
                <a:lnTo>
                  <a:pt x="27" y="321"/>
                </a:lnTo>
                <a:lnTo>
                  <a:pt x="29" y="320"/>
                </a:lnTo>
                <a:lnTo>
                  <a:pt x="27" y="321"/>
                </a:lnTo>
                <a:close/>
                <a:moveTo>
                  <a:pt x="142" y="402"/>
                </a:moveTo>
                <a:lnTo>
                  <a:pt x="142" y="402"/>
                </a:lnTo>
                <a:lnTo>
                  <a:pt x="147" y="402"/>
                </a:lnTo>
                <a:lnTo>
                  <a:pt x="142" y="402"/>
                </a:lnTo>
                <a:close/>
                <a:moveTo>
                  <a:pt x="169" y="104"/>
                </a:moveTo>
                <a:lnTo>
                  <a:pt x="169" y="104"/>
                </a:lnTo>
                <a:lnTo>
                  <a:pt x="168" y="104"/>
                </a:lnTo>
                <a:lnTo>
                  <a:pt x="168" y="105"/>
                </a:lnTo>
                <a:lnTo>
                  <a:pt x="169" y="104"/>
                </a:lnTo>
                <a:close/>
                <a:moveTo>
                  <a:pt x="97" y="351"/>
                </a:moveTo>
                <a:lnTo>
                  <a:pt x="97" y="351"/>
                </a:lnTo>
                <a:lnTo>
                  <a:pt x="98" y="353"/>
                </a:lnTo>
                <a:lnTo>
                  <a:pt x="98" y="351"/>
                </a:lnTo>
                <a:lnTo>
                  <a:pt x="97" y="351"/>
                </a:lnTo>
                <a:close/>
                <a:moveTo>
                  <a:pt x="106" y="143"/>
                </a:moveTo>
                <a:lnTo>
                  <a:pt x="106" y="143"/>
                </a:lnTo>
                <a:lnTo>
                  <a:pt x="106" y="137"/>
                </a:lnTo>
                <a:lnTo>
                  <a:pt x="106" y="143"/>
                </a:lnTo>
                <a:close/>
                <a:moveTo>
                  <a:pt x="112" y="112"/>
                </a:moveTo>
                <a:lnTo>
                  <a:pt x="112" y="112"/>
                </a:lnTo>
                <a:lnTo>
                  <a:pt x="109" y="112"/>
                </a:lnTo>
                <a:lnTo>
                  <a:pt x="111" y="113"/>
                </a:lnTo>
                <a:lnTo>
                  <a:pt x="112" y="112"/>
                </a:lnTo>
                <a:close/>
                <a:moveTo>
                  <a:pt x="149" y="153"/>
                </a:moveTo>
                <a:lnTo>
                  <a:pt x="149" y="153"/>
                </a:lnTo>
                <a:lnTo>
                  <a:pt x="147" y="154"/>
                </a:lnTo>
                <a:lnTo>
                  <a:pt x="147" y="156"/>
                </a:lnTo>
                <a:lnTo>
                  <a:pt x="149" y="153"/>
                </a:lnTo>
                <a:close/>
                <a:moveTo>
                  <a:pt x="59" y="246"/>
                </a:moveTo>
                <a:lnTo>
                  <a:pt x="59" y="246"/>
                </a:lnTo>
                <a:lnTo>
                  <a:pt x="60" y="247"/>
                </a:lnTo>
                <a:lnTo>
                  <a:pt x="59" y="246"/>
                </a:lnTo>
                <a:close/>
                <a:moveTo>
                  <a:pt x="106" y="171"/>
                </a:moveTo>
                <a:lnTo>
                  <a:pt x="106" y="171"/>
                </a:lnTo>
                <a:lnTo>
                  <a:pt x="108" y="171"/>
                </a:lnTo>
                <a:lnTo>
                  <a:pt x="106" y="170"/>
                </a:lnTo>
                <a:lnTo>
                  <a:pt x="105" y="170"/>
                </a:lnTo>
                <a:lnTo>
                  <a:pt x="106" y="171"/>
                </a:lnTo>
                <a:close/>
                <a:moveTo>
                  <a:pt x="202" y="231"/>
                </a:moveTo>
                <a:lnTo>
                  <a:pt x="202" y="231"/>
                </a:lnTo>
                <a:lnTo>
                  <a:pt x="201" y="230"/>
                </a:lnTo>
                <a:lnTo>
                  <a:pt x="201" y="231"/>
                </a:lnTo>
                <a:lnTo>
                  <a:pt x="202" y="231"/>
                </a:lnTo>
                <a:close/>
                <a:moveTo>
                  <a:pt x="198" y="167"/>
                </a:moveTo>
                <a:lnTo>
                  <a:pt x="198" y="167"/>
                </a:lnTo>
                <a:lnTo>
                  <a:pt x="199" y="167"/>
                </a:lnTo>
                <a:lnTo>
                  <a:pt x="198" y="164"/>
                </a:lnTo>
                <a:lnTo>
                  <a:pt x="198" y="167"/>
                </a:lnTo>
                <a:close/>
                <a:moveTo>
                  <a:pt x="226" y="220"/>
                </a:moveTo>
                <a:lnTo>
                  <a:pt x="226" y="220"/>
                </a:lnTo>
                <a:lnTo>
                  <a:pt x="224" y="220"/>
                </a:lnTo>
                <a:lnTo>
                  <a:pt x="224" y="222"/>
                </a:lnTo>
                <a:lnTo>
                  <a:pt x="226" y="220"/>
                </a:lnTo>
                <a:close/>
                <a:moveTo>
                  <a:pt x="95" y="71"/>
                </a:moveTo>
                <a:lnTo>
                  <a:pt x="95" y="71"/>
                </a:lnTo>
                <a:lnTo>
                  <a:pt x="95" y="72"/>
                </a:lnTo>
                <a:lnTo>
                  <a:pt x="95" y="74"/>
                </a:lnTo>
                <a:lnTo>
                  <a:pt x="95" y="71"/>
                </a:lnTo>
                <a:close/>
                <a:moveTo>
                  <a:pt x="177" y="249"/>
                </a:moveTo>
                <a:lnTo>
                  <a:pt x="177" y="249"/>
                </a:lnTo>
                <a:lnTo>
                  <a:pt x="177" y="247"/>
                </a:lnTo>
                <a:lnTo>
                  <a:pt x="175" y="247"/>
                </a:lnTo>
                <a:lnTo>
                  <a:pt x="177" y="249"/>
                </a:lnTo>
                <a:close/>
                <a:moveTo>
                  <a:pt x="146" y="148"/>
                </a:moveTo>
                <a:lnTo>
                  <a:pt x="146" y="148"/>
                </a:lnTo>
                <a:lnTo>
                  <a:pt x="146" y="145"/>
                </a:lnTo>
                <a:lnTo>
                  <a:pt x="144" y="146"/>
                </a:lnTo>
                <a:lnTo>
                  <a:pt x="146" y="148"/>
                </a:lnTo>
                <a:close/>
                <a:moveTo>
                  <a:pt x="75" y="217"/>
                </a:moveTo>
                <a:lnTo>
                  <a:pt x="75" y="217"/>
                </a:lnTo>
                <a:lnTo>
                  <a:pt x="73" y="219"/>
                </a:lnTo>
                <a:lnTo>
                  <a:pt x="73" y="220"/>
                </a:lnTo>
                <a:lnTo>
                  <a:pt x="75" y="217"/>
                </a:lnTo>
                <a:close/>
                <a:moveTo>
                  <a:pt x="106" y="203"/>
                </a:moveTo>
                <a:lnTo>
                  <a:pt x="106" y="203"/>
                </a:lnTo>
                <a:lnTo>
                  <a:pt x="108" y="203"/>
                </a:lnTo>
                <a:lnTo>
                  <a:pt x="106" y="203"/>
                </a:lnTo>
                <a:lnTo>
                  <a:pt x="106" y="201"/>
                </a:lnTo>
                <a:lnTo>
                  <a:pt x="106" y="203"/>
                </a:lnTo>
                <a:close/>
                <a:moveTo>
                  <a:pt x="228" y="263"/>
                </a:moveTo>
                <a:lnTo>
                  <a:pt x="228" y="263"/>
                </a:lnTo>
                <a:lnTo>
                  <a:pt x="228" y="265"/>
                </a:lnTo>
                <a:lnTo>
                  <a:pt x="228" y="263"/>
                </a:lnTo>
                <a:close/>
                <a:moveTo>
                  <a:pt x="79" y="246"/>
                </a:moveTo>
                <a:lnTo>
                  <a:pt x="79" y="246"/>
                </a:lnTo>
                <a:lnTo>
                  <a:pt x="79" y="242"/>
                </a:lnTo>
                <a:lnTo>
                  <a:pt x="79" y="246"/>
                </a:lnTo>
                <a:close/>
                <a:moveTo>
                  <a:pt x="164" y="173"/>
                </a:moveTo>
                <a:lnTo>
                  <a:pt x="164" y="173"/>
                </a:lnTo>
                <a:lnTo>
                  <a:pt x="164" y="171"/>
                </a:lnTo>
                <a:lnTo>
                  <a:pt x="164" y="170"/>
                </a:lnTo>
                <a:lnTo>
                  <a:pt x="164" y="173"/>
                </a:lnTo>
                <a:close/>
                <a:moveTo>
                  <a:pt x="215" y="235"/>
                </a:moveTo>
                <a:lnTo>
                  <a:pt x="215" y="235"/>
                </a:lnTo>
                <a:lnTo>
                  <a:pt x="217" y="231"/>
                </a:lnTo>
                <a:lnTo>
                  <a:pt x="215" y="233"/>
                </a:lnTo>
                <a:lnTo>
                  <a:pt x="215" y="235"/>
                </a:lnTo>
                <a:close/>
                <a:moveTo>
                  <a:pt x="114" y="206"/>
                </a:moveTo>
                <a:lnTo>
                  <a:pt x="114" y="206"/>
                </a:lnTo>
                <a:lnTo>
                  <a:pt x="116" y="208"/>
                </a:lnTo>
                <a:lnTo>
                  <a:pt x="117" y="206"/>
                </a:lnTo>
                <a:lnTo>
                  <a:pt x="114" y="206"/>
                </a:lnTo>
                <a:close/>
                <a:moveTo>
                  <a:pt x="16" y="336"/>
                </a:moveTo>
                <a:lnTo>
                  <a:pt x="16" y="336"/>
                </a:lnTo>
                <a:lnTo>
                  <a:pt x="18" y="334"/>
                </a:lnTo>
                <a:lnTo>
                  <a:pt x="16" y="332"/>
                </a:lnTo>
                <a:lnTo>
                  <a:pt x="16" y="336"/>
                </a:lnTo>
                <a:close/>
                <a:moveTo>
                  <a:pt x="87" y="203"/>
                </a:moveTo>
                <a:lnTo>
                  <a:pt x="87" y="203"/>
                </a:lnTo>
                <a:lnTo>
                  <a:pt x="89" y="205"/>
                </a:lnTo>
                <a:lnTo>
                  <a:pt x="87" y="201"/>
                </a:lnTo>
                <a:lnTo>
                  <a:pt x="87" y="203"/>
                </a:lnTo>
                <a:close/>
                <a:moveTo>
                  <a:pt x="101" y="214"/>
                </a:moveTo>
                <a:lnTo>
                  <a:pt x="101" y="214"/>
                </a:lnTo>
                <a:lnTo>
                  <a:pt x="101" y="212"/>
                </a:lnTo>
                <a:lnTo>
                  <a:pt x="101" y="214"/>
                </a:lnTo>
                <a:close/>
                <a:moveTo>
                  <a:pt x="120" y="110"/>
                </a:moveTo>
                <a:lnTo>
                  <a:pt x="120" y="110"/>
                </a:lnTo>
                <a:lnTo>
                  <a:pt x="120" y="113"/>
                </a:lnTo>
                <a:lnTo>
                  <a:pt x="122" y="112"/>
                </a:lnTo>
                <a:lnTo>
                  <a:pt x="120" y="110"/>
                </a:lnTo>
                <a:close/>
                <a:moveTo>
                  <a:pt x="209" y="189"/>
                </a:moveTo>
                <a:lnTo>
                  <a:pt x="209" y="189"/>
                </a:lnTo>
                <a:lnTo>
                  <a:pt x="207" y="189"/>
                </a:lnTo>
                <a:lnTo>
                  <a:pt x="205" y="190"/>
                </a:lnTo>
                <a:lnTo>
                  <a:pt x="205" y="192"/>
                </a:lnTo>
                <a:lnTo>
                  <a:pt x="209" y="189"/>
                </a:lnTo>
                <a:close/>
                <a:moveTo>
                  <a:pt x="86" y="34"/>
                </a:moveTo>
                <a:lnTo>
                  <a:pt x="86" y="34"/>
                </a:lnTo>
                <a:lnTo>
                  <a:pt x="84" y="31"/>
                </a:lnTo>
                <a:lnTo>
                  <a:pt x="84" y="33"/>
                </a:lnTo>
                <a:lnTo>
                  <a:pt x="86" y="34"/>
                </a:lnTo>
                <a:close/>
                <a:moveTo>
                  <a:pt x="166" y="268"/>
                </a:moveTo>
                <a:lnTo>
                  <a:pt x="166" y="268"/>
                </a:lnTo>
                <a:lnTo>
                  <a:pt x="164" y="268"/>
                </a:lnTo>
                <a:lnTo>
                  <a:pt x="166" y="268"/>
                </a:lnTo>
                <a:close/>
                <a:moveTo>
                  <a:pt x="198" y="375"/>
                </a:moveTo>
                <a:lnTo>
                  <a:pt x="198" y="375"/>
                </a:lnTo>
                <a:lnTo>
                  <a:pt x="196" y="373"/>
                </a:lnTo>
                <a:lnTo>
                  <a:pt x="196" y="375"/>
                </a:lnTo>
                <a:lnTo>
                  <a:pt x="198" y="375"/>
                </a:lnTo>
                <a:close/>
                <a:moveTo>
                  <a:pt x="180" y="145"/>
                </a:moveTo>
                <a:lnTo>
                  <a:pt x="180" y="145"/>
                </a:lnTo>
                <a:lnTo>
                  <a:pt x="180" y="143"/>
                </a:lnTo>
                <a:lnTo>
                  <a:pt x="182" y="143"/>
                </a:lnTo>
                <a:lnTo>
                  <a:pt x="180" y="145"/>
                </a:lnTo>
                <a:close/>
                <a:moveTo>
                  <a:pt x="146" y="391"/>
                </a:moveTo>
                <a:lnTo>
                  <a:pt x="146" y="391"/>
                </a:lnTo>
                <a:lnTo>
                  <a:pt x="144" y="391"/>
                </a:lnTo>
                <a:lnTo>
                  <a:pt x="146" y="391"/>
                </a:lnTo>
                <a:close/>
                <a:moveTo>
                  <a:pt x="122" y="138"/>
                </a:moveTo>
                <a:lnTo>
                  <a:pt x="122" y="138"/>
                </a:lnTo>
                <a:lnTo>
                  <a:pt x="120" y="140"/>
                </a:lnTo>
                <a:lnTo>
                  <a:pt x="122" y="140"/>
                </a:lnTo>
                <a:lnTo>
                  <a:pt x="122" y="138"/>
                </a:lnTo>
                <a:close/>
                <a:moveTo>
                  <a:pt x="152" y="137"/>
                </a:moveTo>
                <a:lnTo>
                  <a:pt x="152" y="137"/>
                </a:lnTo>
                <a:lnTo>
                  <a:pt x="152" y="140"/>
                </a:lnTo>
                <a:lnTo>
                  <a:pt x="152" y="138"/>
                </a:lnTo>
                <a:lnTo>
                  <a:pt x="152" y="137"/>
                </a:lnTo>
                <a:close/>
                <a:moveTo>
                  <a:pt x="171" y="201"/>
                </a:moveTo>
                <a:lnTo>
                  <a:pt x="171" y="201"/>
                </a:lnTo>
                <a:lnTo>
                  <a:pt x="171" y="198"/>
                </a:lnTo>
                <a:lnTo>
                  <a:pt x="169" y="201"/>
                </a:lnTo>
                <a:lnTo>
                  <a:pt x="171" y="201"/>
                </a:lnTo>
                <a:close/>
                <a:moveTo>
                  <a:pt x="182" y="124"/>
                </a:moveTo>
                <a:lnTo>
                  <a:pt x="182" y="124"/>
                </a:lnTo>
                <a:lnTo>
                  <a:pt x="183" y="123"/>
                </a:lnTo>
                <a:lnTo>
                  <a:pt x="182" y="123"/>
                </a:lnTo>
                <a:lnTo>
                  <a:pt x="182" y="124"/>
                </a:lnTo>
                <a:close/>
                <a:moveTo>
                  <a:pt x="109" y="64"/>
                </a:moveTo>
                <a:lnTo>
                  <a:pt x="109" y="64"/>
                </a:lnTo>
                <a:lnTo>
                  <a:pt x="108" y="66"/>
                </a:lnTo>
                <a:lnTo>
                  <a:pt x="109" y="67"/>
                </a:lnTo>
                <a:lnTo>
                  <a:pt x="109" y="64"/>
                </a:lnTo>
                <a:close/>
                <a:moveTo>
                  <a:pt x="108" y="389"/>
                </a:moveTo>
                <a:lnTo>
                  <a:pt x="108" y="389"/>
                </a:lnTo>
                <a:lnTo>
                  <a:pt x="108" y="391"/>
                </a:lnTo>
                <a:lnTo>
                  <a:pt x="109" y="391"/>
                </a:lnTo>
                <a:lnTo>
                  <a:pt x="108" y="389"/>
                </a:lnTo>
                <a:close/>
                <a:moveTo>
                  <a:pt x="34" y="290"/>
                </a:moveTo>
                <a:lnTo>
                  <a:pt x="34" y="290"/>
                </a:lnTo>
                <a:lnTo>
                  <a:pt x="35" y="291"/>
                </a:lnTo>
                <a:lnTo>
                  <a:pt x="35" y="290"/>
                </a:lnTo>
                <a:lnTo>
                  <a:pt x="34" y="290"/>
                </a:lnTo>
                <a:close/>
                <a:moveTo>
                  <a:pt x="125" y="178"/>
                </a:moveTo>
                <a:lnTo>
                  <a:pt x="125" y="178"/>
                </a:lnTo>
                <a:lnTo>
                  <a:pt x="123" y="181"/>
                </a:lnTo>
                <a:lnTo>
                  <a:pt x="125" y="178"/>
                </a:lnTo>
                <a:close/>
                <a:moveTo>
                  <a:pt x="62" y="250"/>
                </a:moveTo>
                <a:lnTo>
                  <a:pt x="62" y="250"/>
                </a:lnTo>
                <a:lnTo>
                  <a:pt x="63" y="250"/>
                </a:lnTo>
                <a:lnTo>
                  <a:pt x="62" y="250"/>
                </a:lnTo>
                <a:close/>
                <a:moveTo>
                  <a:pt x="60" y="269"/>
                </a:moveTo>
                <a:lnTo>
                  <a:pt x="60" y="269"/>
                </a:lnTo>
                <a:lnTo>
                  <a:pt x="60" y="271"/>
                </a:lnTo>
                <a:lnTo>
                  <a:pt x="60" y="269"/>
                </a:lnTo>
                <a:close/>
                <a:moveTo>
                  <a:pt x="21" y="306"/>
                </a:moveTo>
                <a:lnTo>
                  <a:pt x="21" y="306"/>
                </a:lnTo>
                <a:lnTo>
                  <a:pt x="21" y="307"/>
                </a:lnTo>
                <a:lnTo>
                  <a:pt x="22" y="306"/>
                </a:lnTo>
                <a:lnTo>
                  <a:pt x="21" y="306"/>
                </a:lnTo>
                <a:close/>
                <a:moveTo>
                  <a:pt x="34" y="307"/>
                </a:moveTo>
                <a:lnTo>
                  <a:pt x="34" y="307"/>
                </a:lnTo>
                <a:lnTo>
                  <a:pt x="32" y="309"/>
                </a:lnTo>
                <a:lnTo>
                  <a:pt x="34" y="307"/>
                </a:lnTo>
                <a:close/>
                <a:moveTo>
                  <a:pt x="97" y="48"/>
                </a:moveTo>
                <a:lnTo>
                  <a:pt x="97" y="48"/>
                </a:lnTo>
                <a:lnTo>
                  <a:pt x="98" y="47"/>
                </a:lnTo>
                <a:lnTo>
                  <a:pt x="97" y="47"/>
                </a:lnTo>
                <a:lnTo>
                  <a:pt x="97" y="48"/>
                </a:lnTo>
                <a:close/>
                <a:moveTo>
                  <a:pt x="134" y="80"/>
                </a:moveTo>
                <a:lnTo>
                  <a:pt x="134" y="80"/>
                </a:lnTo>
                <a:lnTo>
                  <a:pt x="133" y="80"/>
                </a:lnTo>
                <a:lnTo>
                  <a:pt x="131" y="80"/>
                </a:lnTo>
                <a:lnTo>
                  <a:pt x="131" y="82"/>
                </a:lnTo>
                <a:lnTo>
                  <a:pt x="134" y="80"/>
                </a:lnTo>
                <a:close/>
                <a:moveTo>
                  <a:pt x="101" y="48"/>
                </a:moveTo>
                <a:lnTo>
                  <a:pt x="101" y="48"/>
                </a:lnTo>
                <a:lnTo>
                  <a:pt x="103" y="48"/>
                </a:lnTo>
                <a:lnTo>
                  <a:pt x="105" y="48"/>
                </a:lnTo>
                <a:lnTo>
                  <a:pt x="101" y="48"/>
                </a:lnTo>
                <a:close/>
                <a:moveTo>
                  <a:pt x="228" y="287"/>
                </a:moveTo>
                <a:lnTo>
                  <a:pt x="228" y="287"/>
                </a:lnTo>
                <a:lnTo>
                  <a:pt x="226" y="287"/>
                </a:lnTo>
                <a:lnTo>
                  <a:pt x="224" y="288"/>
                </a:lnTo>
                <a:lnTo>
                  <a:pt x="228" y="287"/>
                </a:lnTo>
                <a:close/>
                <a:moveTo>
                  <a:pt x="212" y="336"/>
                </a:moveTo>
                <a:lnTo>
                  <a:pt x="212" y="336"/>
                </a:lnTo>
                <a:lnTo>
                  <a:pt x="210" y="336"/>
                </a:lnTo>
                <a:lnTo>
                  <a:pt x="210" y="337"/>
                </a:lnTo>
                <a:lnTo>
                  <a:pt x="212" y="336"/>
                </a:lnTo>
                <a:close/>
                <a:moveTo>
                  <a:pt x="87" y="209"/>
                </a:moveTo>
                <a:lnTo>
                  <a:pt x="87" y="209"/>
                </a:lnTo>
                <a:lnTo>
                  <a:pt x="89" y="208"/>
                </a:lnTo>
                <a:lnTo>
                  <a:pt x="87" y="206"/>
                </a:lnTo>
                <a:lnTo>
                  <a:pt x="87" y="209"/>
                </a:lnTo>
                <a:close/>
                <a:moveTo>
                  <a:pt x="62" y="17"/>
                </a:moveTo>
                <a:lnTo>
                  <a:pt x="62" y="17"/>
                </a:lnTo>
                <a:lnTo>
                  <a:pt x="63" y="17"/>
                </a:lnTo>
                <a:lnTo>
                  <a:pt x="62" y="15"/>
                </a:lnTo>
                <a:lnTo>
                  <a:pt x="62" y="17"/>
                </a:lnTo>
                <a:close/>
                <a:moveTo>
                  <a:pt x="117" y="99"/>
                </a:moveTo>
                <a:lnTo>
                  <a:pt x="117" y="99"/>
                </a:lnTo>
                <a:lnTo>
                  <a:pt x="117" y="100"/>
                </a:lnTo>
                <a:lnTo>
                  <a:pt x="117" y="102"/>
                </a:lnTo>
                <a:lnTo>
                  <a:pt x="117" y="99"/>
                </a:lnTo>
                <a:close/>
                <a:moveTo>
                  <a:pt x="152" y="129"/>
                </a:moveTo>
                <a:lnTo>
                  <a:pt x="152" y="129"/>
                </a:lnTo>
                <a:lnTo>
                  <a:pt x="152" y="130"/>
                </a:lnTo>
                <a:lnTo>
                  <a:pt x="152" y="132"/>
                </a:lnTo>
                <a:lnTo>
                  <a:pt x="152" y="129"/>
                </a:lnTo>
                <a:close/>
                <a:moveTo>
                  <a:pt x="32" y="277"/>
                </a:moveTo>
                <a:lnTo>
                  <a:pt x="32" y="277"/>
                </a:lnTo>
                <a:lnTo>
                  <a:pt x="30" y="279"/>
                </a:lnTo>
                <a:lnTo>
                  <a:pt x="32" y="280"/>
                </a:lnTo>
                <a:lnTo>
                  <a:pt x="32" y="277"/>
                </a:lnTo>
                <a:close/>
                <a:moveTo>
                  <a:pt x="65" y="378"/>
                </a:moveTo>
                <a:lnTo>
                  <a:pt x="65" y="378"/>
                </a:lnTo>
                <a:lnTo>
                  <a:pt x="67" y="381"/>
                </a:lnTo>
                <a:lnTo>
                  <a:pt x="67" y="380"/>
                </a:lnTo>
                <a:lnTo>
                  <a:pt x="65" y="378"/>
                </a:lnTo>
                <a:close/>
                <a:moveTo>
                  <a:pt x="46" y="258"/>
                </a:moveTo>
                <a:lnTo>
                  <a:pt x="46" y="258"/>
                </a:lnTo>
                <a:lnTo>
                  <a:pt x="45" y="260"/>
                </a:lnTo>
                <a:lnTo>
                  <a:pt x="46" y="258"/>
                </a:lnTo>
                <a:close/>
                <a:moveTo>
                  <a:pt x="103" y="334"/>
                </a:moveTo>
                <a:lnTo>
                  <a:pt x="103" y="334"/>
                </a:lnTo>
                <a:lnTo>
                  <a:pt x="103" y="331"/>
                </a:lnTo>
                <a:lnTo>
                  <a:pt x="103" y="334"/>
                </a:lnTo>
                <a:close/>
                <a:moveTo>
                  <a:pt x="220" y="219"/>
                </a:moveTo>
                <a:lnTo>
                  <a:pt x="220" y="219"/>
                </a:lnTo>
                <a:lnTo>
                  <a:pt x="218" y="220"/>
                </a:lnTo>
                <a:lnTo>
                  <a:pt x="220" y="220"/>
                </a:lnTo>
                <a:lnTo>
                  <a:pt x="220" y="219"/>
                </a:lnTo>
                <a:close/>
                <a:moveTo>
                  <a:pt x="46" y="254"/>
                </a:moveTo>
                <a:lnTo>
                  <a:pt x="46" y="254"/>
                </a:lnTo>
                <a:lnTo>
                  <a:pt x="45" y="254"/>
                </a:lnTo>
                <a:lnTo>
                  <a:pt x="45" y="255"/>
                </a:lnTo>
                <a:lnTo>
                  <a:pt x="46" y="254"/>
                </a:lnTo>
                <a:close/>
                <a:moveTo>
                  <a:pt x="212" y="222"/>
                </a:moveTo>
                <a:lnTo>
                  <a:pt x="212" y="222"/>
                </a:lnTo>
                <a:lnTo>
                  <a:pt x="212" y="224"/>
                </a:lnTo>
                <a:lnTo>
                  <a:pt x="213" y="222"/>
                </a:lnTo>
                <a:lnTo>
                  <a:pt x="212" y="222"/>
                </a:lnTo>
                <a:close/>
                <a:moveTo>
                  <a:pt x="71" y="263"/>
                </a:moveTo>
                <a:lnTo>
                  <a:pt x="71" y="263"/>
                </a:lnTo>
                <a:lnTo>
                  <a:pt x="71" y="265"/>
                </a:lnTo>
                <a:lnTo>
                  <a:pt x="73" y="265"/>
                </a:lnTo>
                <a:lnTo>
                  <a:pt x="75" y="265"/>
                </a:lnTo>
                <a:lnTo>
                  <a:pt x="75" y="263"/>
                </a:lnTo>
                <a:lnTo>
                  <a:pt x="71" y="263"/>
                </a:lnTo>
                <a:close/>
                <a:moveTo>
                  <a:pt x="164" y="265"/>
                </a:moveTo>
                <a:lnTo>
                  <a:pt x="164" y="265"/>
                </a:lnTo>
                <a:lnTo>
                  <a:pt x="166" y="265"/>
                </a:lnTo>
                <a:lnTo>
                  <a:pt x="164" y="263"/>
                </a:lnTo>
                <a:lnTo>
                  <a:pt x="164" y="265"/>
                </a:lnTo>
                <a:close/>
                <a:moveTo>
                  <a:pt x="182" y="157"/>
                </a:moveTo>
                <a:lnTo>
                  <a:pt x="182" y="157"/>
                </a:lnTo>
                <a:lnTo>
                  <a:pt x="180" y="157"/>
                </a:lnTo>
                <a:lnTo>
                  <a:pt x="180" y="159"/>
                </a:lnTo>
                <a:lnTo>
                  <a:pt x="182" y="157"/>
                </a:lnTo>
                <a:close/>
                <a:moveTo>
                  <a:pt x="89" y="359"/>
                </a:moveTo>
                <a:lnTo>
                  <a:pt x="89" y="359"/>
                </a:lnTo>
                <a:lnTo>
                  <a:pt x="90" y="359"/>
                </a:lnTo>
                <a:lnTo>
                  <a:pt x="89" y="358"/>
                </a:lnTo>
                <a:lnTo>
                  <a:pt x="89" y="359"/>
                </a:lnTo>
                <a:close/>
                <a:moveTo>
                  <a:pt x="166" y="113"/>
                </a:moveTo>
                <a:lnTo>
                  <a:pt x="166" y="113"/>
                </a:lnTo>
                <a:lnTo>
                  <a:pt x="168" y="113"/>
                </a:lnTo>
                <a:lnTo>
                  <a:pt x="168" y="112"/>
                </a:lnTo>
                <a:lnTo>
                  <a:pt x="166" y="113"/>
                </a:lnTo>
                <a:close/>
                <a:moveTo>
                  <a:pt x="89" y="187"/>
                </a:moveTo>
                <a:lnTo>
                  <a:pt x="89" y="187"/>
                </a:lnTo>
                <a:lnTo>
                  <a:pt x="89" y="186"/>
                </a:lnTo>
                <a:lnTo>
                  <a:pt x="89" y="187"/>
                </a:lnTo>
                <a:close/>
                <a:moveTo>
                  <a:pt x="234" y="304"/>
                </a:moveTo>
                <a:lnTo>
                  <a:pt x="234" y="304"/>
                </a:lnTo>
                <a:lnTo>
                  <a:pt x="235" y="302"/>
                </a:lnTo>
                <a:lnTo>
                  <a:pt x="234" y="302"/>
                </a:lnTo>
                <a:lnTo>
                  <a:pt x="234" y="304"/>
                </a:lnTo>
                <a:close/>
                <a:moveTo>
                  <a:pt x="144" y="209"/>
                </a:moveTo>
                <a:lnTo>
                  <a:pt x="144" y="209"/>
                </a:lnTo>
                <a:lnTo>
                  <a:pt x="142" y="209"/>
                </a:lnTo>
                <a:lnTo>
                  <a:pt x="142" y="211"/>
                </a:lnTo>
                <a:lnTo>
                  <a:pt x="144" y="209"/>
                </a:lnTo>
                <a:close/>
                <a:moveTo>
                  <a:pt x="87" y="195"/>
                </a:moveTo>
                <a:lnTo>
                  <a:pt x="87" y="195"/>
                </a:lnTo>
                <a:lnTo>
                  <a:pt x="89" y="194"/>
                </a:lnTo>
                <a:lnTo>
                  <a:pt x="87" y="195"/>
                </a:lnTo>
                <a:close/>
                <a:moveTo>
                  <a:pt x="187" y="345"/>
                </a:moveTo>
                <a:lnTo>
                  <a:pt x="187" y="345"/>
                </a:lnTo>
                <a:lnTo>
                  <a:pt x="188" y="343"/>
                </a:lnTo>
                <a:lnTo>
                  <a:pt x="187" y="343"/>
                </a:lnTo>
                <a:lnTo>
                  <a:pt x="187" y="345"/>
                </a:lnTo>
                <a:close/>
                <a:moveTo>
                  <a:pt x="117" y="82"/>
                </a:moveTo>
                <a:lnTo>
                  <a:pt x="117" y="82"/>
                </a:lnTo>
                <a:lnTo>
                  <a:pt x="119" y="82"/>
                </a:lnTo>
                <a:lnTo>
                  <a:pt x="119" y="80"/>
                </a:lnTo>
                <a:lnTo>
                  <a:pt x="117" y="82"/>
                </a:lnTo>
                <a:close/>
                <a:moveTo>
                  <a:pt x="224" y="347"/>
                </a:moveTo>
                <a:lnTo>
                  <a:pt x="224" y="347"/>
                </a:lnTo>
                <a:lnTo>
                  <a:pt x="224" y="348"/>
                </a:lnTo>
                <a:lnTo>
                  <a:pt x="223" y="350"/>
                </a:lnTo>
                <a:lnTo>
                  <a:pt x="224" y="347"/>
                </a:lnTo>
                <a:close/>
                <a:moveTo>
                  <a:pt x="34" y="361"/>
                </a:moveTo>
                <a:lnTo>
                  <a:pt x="34" y="361"/>
                </a:lnTo>
                <a:lnTo>
                  <a:pt x="34" y="358"/>
                </a:lnTo>
                <a:lnTo>
                  <a:pt x="34" y="359"/>
                </a:lnTo>
                <a:lnTo>
                  <a:pt x="34" y="361"/>
                </a:lnTo>
                <a:close/>
                <a:moveTo>
                  <a:pt x="169" y="214"/>
                </a:moveTo>
                <a:lnTo>
                  <a:pt x="169" y="214"/>
                </a:lnTo>
                <a:lnTo>
                  <a:pt x="169" y="211"/>
                </a:lnTo>
                <a:lnTo>
                  <a:pt x="169" y="212"/>
                </a:lnTo>
                <a:lnTo>
                  <a:pt x="169" y="214"/>
                </a:lnTo>
                <a:close/>
                <a:moveTo>
                  <a:pt x="174" y="247"/>
                </a:moveTo>
                <a:lnTo>
                  <a:pt x="174" y="247"/>
                </a:lnTo>
                <a:lnTo>
                  <a:pt x="172" y="249"/>
                </a:lnTo>
                <a:lnTo>
                  <a:pt x="174" y="249"/>
                </a:lnTo>
                <a:lnTo>
                  <a:pt x="174" y="247"/>
                </a:lnTo>
                <a:close/>
                <a:moveTo>
                  <a:pt x="103" y="380"/>
                </a:moveTo>
                <a:lnTo>
                  <a:pt x="103" y="380"/>
                </a:lnTo>
                <a:lnTo>
                  <a:pt x="103" y="381"/>
                </a:lnTo>
                <a:lnTo>
                  <a:pt x="103" y="380"/>
                </a:lnTo>
                <a:close/>
                <a:moveTo>
                  <a:pt x="18" y="312"/>
                </a:moveTo>
                <a:lnTo>
                  <a:pt x="18" y="312"/>
                </a:lnTo>
                <a:lnTo>
                  <a:pt x="18" y="313"/>
                </a:lnTo>
                <a:lnTo>
                  <a:pt x="18" y="315"/>
                </a:lnTo>
                <a:lnTo>
                  <a:pt x="18" y="313"/>
                </a:lnTo>
                <a:lnTo>
                  <a:pt x="18" y="312"/>
                </a:lnTo>
                <a:close/>
                <a:moveTo>
                  <a:pt x="93" y="146"/>
                </a:moveTo>
                <a:lnTo>
                  <a:pt x="93" y="146"/>
                </a:lnTo>
                <a:lnTo>
                  <a:pt x="92" y="146"/>
                </a:lnTo>
                <a:lnTo>
                  <a:pt x="92" y="149"/>
                </a:lnTo>
                <a:lnTo>
                  <a:pt x="93" y="146"/>
                </a:lnTo>
                <a:close/>
                <a:moveTo>
                  <a:pt x="123" y="55"/>
                </a:moveTo>
                <a:lnTo>
                  <a:pt x="123" y="55"/>
                </a:lnTo>
                <a:lnTo>
                  <a:pt x="123" y="56"/>
                </a:lnTo>
                <a:lnTo>
                  <a:pt x="123" y="55"/>
                </a:lnTo>
                <a:close/>
                <a:moveTo>
                  <a:pt x="24" y="342"/>
                </a:moveTo>
                <a:lnTo>
                  <a:pt x="24" y="342"/>
                </a:lnTo>
                <a:lnTo>
                  <a:pt x="26" y="342"/>
                </a:lnTo>
                <a:lnTo>
                  <a:pt x="27" y="342"/>
                </a:lnTo>
                <a:lnTo>
                  <a:pt x="26" y="342"/>
                </a:lnTo>
                <a:lnTo>
                  <a:pt x="24" y="342"/>
                </a:lnTo>
                <a:close/>
                <a:moveTo>
                  <a:pt x="76" y="18"/>
                </a:moveTo>
                <a:lnTo>
                  <a:pt x="76" y="18"/>
                </a:lnTo>
                <a:lnTo>
                  <a:pt x="78" y="18"/>
                </a:lnTo>
                <a:lnTo>
                  <a:pt x="79" y="18"/>
                </a:lnTo>
                <a:lnTo>
                  <a:pt x="76" y="18"/>
                </a:lnTo>
                <a:close/>
                <a:moveTo>
                  <a:pt x="188" y="347"/>
                </a:moveTo>
                <a:lnTo>
                  <a:pt x="188" y="347"/>
                </a:lnTo>
                <a:lnTo>
                  <a:pt x="187" y="348"/>
                </a:lnTo>
                <a:lnTo>
                  <a:pt x="188" y="347"/>
                </a:lnTo>
                <a:close/>
                <a:moveTo>
                  <a:pt x="128" y="138"/>
                </a:moveTo>
                <a:lnTo>
                  <a:pt x="128" y="138"/>
                </a:lnTo>
                <a:lnTo>
                  <a:pt x="130" y="135"/>
                </a:lnTo>
                <a:lnTo>
                  <a:pt x="128" y="137"/>
                </a:lnTo>
                <a:lnTo>
                  <a:pt x="128" y="138"/>
                </a:lnTo>
                <a:close/>
                <a:moveTo>
                  <a:pt x="49" y="380"/>
                </a:moveTo>
                <a:lnTo>
                  <a:pt x="49" y="380"/>
                </a:lnTo>
                <a:lnTo>
                  <a:pt x="51" y="381"/>
                </a:lnTo>
                <a:lnTo>
                  <a:pt x="52" y="381"/>
                </a:lnTo>
                <a:lnTo>
                  <a:pt x="49" y="380"/>
                </a:lnTo>
                <a:close/>
                <a:moveTo>
                  <a:pt x="48" y="290"/>
                </a:moveTo>
                <a:lnTo>
                  <a:pt x="48" y="290"/>
                </a:lnTo>
                <a:lnTo>
                  <a:pt x="48" y="285"/>
                </a:lnTo>
                <a:lnTo>
                  <a:pt x="48" y="290"/>
                </a:lnTo>
                <a:close/>
                <a:moveTo>
                  <a:pt x="46" y="353"/>
                </a:moveTo>
                <a:lnTo>
                  <a:pt x="46" y="353"/>
                </a:lnTo>
                <a:lnTo>
                  <a:pt x="46" y="354"/>
                </a:lnTo>
                <a:lnTo>
                  <a:pt x="46" y="356"/>
                </a:lnTo>
                <a:lnTo>
                  <a:pt x="46" y="353"/>
                </a:lnTo>
                <a:close/>
                <a:moveTo>
                  <a:pt x="161" y="214"/>
                </a:moveTo>
                <a:lnTo>
                  <a:pt x="161" y="214"/>
                </a:lnTo>
                <a:lnTo>
                  <a:pt x="161" y="217"/>
                </a:lnTo>
                <a:lnTo>
                  <a:pt x="161" y="214"/>
                </a:lnTo>
                <a:close/>
                <a:moveTo>
                  <a:pt x="30" y="306"/>
                </a:moveTo>
                <a:lnTo>
                  <a:pt x="30" y="306"/>
                </a:lnTo>
                <a:lnTo>
                  <a:pt x="32" y="304"/>
                </a:lnTo>
                <a:lnTo>
                  <a:pt x="30" y="306"/>
                </a:lnTo>
                <a:close/>
                <a:moveTo>
                  <a:pt x="106" y="329"/>
                </a:moveTo>
                <a:lnTo>
                  <a:pt x="106" y="329"/>
                </a:lnTo>
                <a:lnTo>
                  <a:pt x="106" y="334"/>
                </a:lnTo>
                <a:lnTo>
                  <a:pt x="106" y="329"/>
                </a:lnTo>
                <a:close/>
                <a:moveTo>
                  <a:pt x="93" y="33"/>
                </a:moveTo>
                <a:lnTo>
                  <a:pt x="93" y="33"/>
                </a:lnTo>
                <a:lnTo>
                  <a:pt x="93" y="34"/>
                </a:lnTo>
                <a:lnTo>
                  <a:pt x="93" y="33"/>
                </a:lnTo>
                <a:close/>
                <a:moveTo>
                  <a:pt x="122" y="171"/>
                </a:moveTo>
                <a:lnTo>
                  <a:pt x="122" y="171"/>
                </a:lnTo>
                <a:lnTo>
                  <a:pt x="123" y="168"/>
                </a:lnTo>
                <a:lnTo>
                  <a:pt x="122" y="168"/>
                </a:lnTo>
                <a:lnTo>
                  <a:pt x="122" y="171"/>
                </a:lnTo>
                <a:close/>
                <a:moveTo>
                  <a:pt x="194" y="337"/>
                </a:moveTo>
                <a:lnTo>
                  <a:pt x="194" y="337"/>
                </a:lnTo>
                <a:lnTo>
                  <a:pt x="194" y="339"/>
                </a:lnTo>
                <a:lnTo>
                  <a:pt x="196" y="339"/>
                </a:lnTo>
                <a:lnTo>
                  <a:pt x="194" y="337"/>
                </a:lnTo>
                <a:close/>
                <a:moveTo>
                  <a:pt x="125" y="85"/>
                </a:moveTo>
                <a:lnTo>
                  <a:pt x="125" y="85"/>
                </a:lnTo>
                <a:lnTo>
                  <a:pt x="125" y="82"/>
                </a:lnTo>
                <a:lnTo>
                  <a:pt x="123" y="83"/>
                </a:lnTo>
                <a:lnTo>
                  <a:pt x="125" y="85"/>
                </a:lnTo>
                <a:close/>
                <a:moveTo>
                  <a:pt x="43" y="272"/>
                </a:moveTo>
                <a:lnTo>
                  <a:pt x="43" y="272"/>
                </a:lnTo>
                <a:lnTo>
                  <a:pt x="41" y="272"/>
                </a:lnTo>
                <a:lnTo>
                  <a:pt x="41" y="274"/>
                </a:lnTo>
                <a:lnTo>
                  <a:pt x="43" y="272"/>
                </a:lnTo>
                <a:close/>
                <a:moveTo>
                  <a:pt x="76" y="359"/>
                </a:moveTo>
                <a:lnTo>
                  <a:pt x="76" y="359"/>
                </a:lnTo>
                <a:lnTo>
                  <a:pt x="76" y="358"/>
                </a:lnTo>
                <a:lnTo>
                  <a:pt x="76" y="359"/>
                </a:lnTo>
                <a:close/>
                <a:moveTo>
                  <a:pt x="114" y="183"/>
                </a:moveTo>
                <a:lnTo>
                  <a:pt x="114" y="183"/>
                </a:lnTo>
                <a:lnTo>
                  <a:pt x="112" y="186"/>
                </a:lnTo>
                <a:lnTo>
                  <a:pt x="114" y="183"/>
                </a:lnTo>
                <a:close/>
                <a:moveTo>
                  <a:pt x="149" y="126"/>
                </a:moveTo>
                <a:lnTo>
                  <a:pt x="149" y="126"/>
                </a:lnTo>
                <a:lnTo>
                  <a:pt x="150" y="126"/>
                </a:lnTo>
                <a:lnTo>
                  <a:pt x="150" y="124"/>
                </a:lnTo>
                <a:lnTo>
                  <a:pt x="149" y="126"/>
                </a:lnTo>
                <a:close/>
                <a:moveTo>
                  <a:pt x="38" y="372"/>
                </a:moveTo>
                <a:lnTo>
                  <a:pt x="38" y="372"/>
                </a:lnTo>
                <a:lnTo>
                  <a:pt x="38" y="370"/>
                </a:lnTo>
                <a:lnTo>
                  <a:pt x="38" y="372"/>
                </a:lnTo>
                <a:close/>
                <a:moveTo>
                  <a:pt x="231" y="280"/>
                </a:moveTo>
                <a:lnTo>
                  <a:pt x="231" y="280"/>
                </a:lnTo>
                <a:lnTo>
                  <a:pt x="232" y="280"/>
                </a:lnTo>
                <a:lnTo>
                  <a:pt x="231" y="280"/>
                </a:lnTo>
                <a:close/>
                <a:moveTo>
                  <a:pt x="127" y="124"/>
                </a:moveTo>
                <a:lnTo>
                  <a:pt x="127" y="124"/>
                </a:lnTo>
                <a:lnTo>
                  <a:pt x="125" y="124"/>
                </a:lnTo>
                <a:lnTo>
                  <a:pt x="127" y="126"/>
                </a:lnTo>
                <a:lnTo>
                  <a:pt x="127" y="124"/>
                </a:lnTo>
                <a:close/>
                <a:moveTo>
                  <a:pt x="191" y="269"/>
                </a:moveTo>
                <a:lnTo>
                  <a:pt x="191" y="269"/>
                </a:lnTo>
                <a:lnTo>
                  <a:pt x="194" y="269"/>
                </a:lnTo>
                <a:lnTo>
                  <a:pt x="191" y="269"/>
                </a:lnTo>
                <a:close/>
                <a:moveTo>
                  <a:pt x="37" y="354"/>
                </a:moveTo>
                <a:lnTo>
                  <a:pt x="37" y="354"/>
                </a:lnTo>
                <a:lnTo>
                  <a:pt x="35" y="356"/>
                </a:lnTo>
                <a:lnTo>
                  <a:pt x="37" y="354"/>
                </a:lnTo>
                <a:close/>
                <a:moveTo>
                  <a:pt x="136" y="107"/>
                </a:moveTo>
                <a:lnTo>
                  <a:pt x="136" y="107"/>
                </a:lnTo>
                <a:lnTo>
                  <a:pt x="134" y="105"/>
                </a:lnTo>
                <a:lnTo>
                  <a:pt x="134" y="107"/>
                </a:lnTo>
                <a:lnTo>
                  <a:pt x="136" y="107"/>
                </a:lnTo>
                <a:close/>
                <a:moveTo>
                  <a:pt x="168" y="170"/>
                </a:moveTo>
                <a:lnTo>
                  <a:pt x="168" y="170"/>
                </a:lnTo>
                <a:lnTo>
                  <a:pt x="168" y="167"/>
                </a:lnTo>
                <a:lnTo>
                  <a:pt x="166" y="168"/>
                </a:lnTo>
                <a:lnTo>
                  <a:pt x="168" y="170"/>
                </a:lnTo>
                <a:close/>
                <a:moveTo>
                  <a:pt x="63" y="269"/>
                </a:moveTo>
                <a:lnTo>
                  <a:pt x="63" y="269"/>
                </a:lnTo>
                <a:lnTo>
                  <a:pt x="63" y="271"/>
                </a:lnTo>
                <a:lnTo>
                  <a:pt x="63" y="268"/>
                </a:lnTo>
                <a:lnTo>
                  <a:pt x="63" y="269"/>
                </a:lnTo>
                <a:close/>
                <a:moveTo>
                  <a:pt x="188" y="162"/>
                </a:moveTo>
                <a:lnTo>
                  <a:pt x="188" y="162"/>
                </a:lnTo>
                <a:lnTo>
                  <a:pt x="188" y="164"/>
                </a:lnTo>
                <a:lnTo>
                  <a:pt x="190" y="162"/>
                </a:lnTo>
                <a:lnTo>
                  <a:pt x="188" y="162"/>
                </a:lnTo>
                <a:close/>
                <a:moveTo>
                  <a:pt x="153" y="389"/>
                </a:moveTo>
                <a:lnTo>
                  <a:pt x="153" y="389"/>
                </a:lnTo>
                <a:lnTo>
                  <a:pt x="153" y="391"/>
                </a:lnTo>
                <a:lnTo>
                  <a:pt x="155" y="391"/>
                </a:lnTo>
                <a:lnTo>
                  <a:pt x="153" y="389"/>
                </a:lnTo>
                <a:close/>
                <a:moveTo>
                  <a:pt x="111" y="200"/>
                </a:moveTo>
                <a:lnTo>
                  <a:pt x="111" y="200"/>
                </a:lnTo>
                <a:lnTo>
                  <a:pt x="111" y="201"/>
                </a:lnTo>
                <a:lnTo>
                  <a:pt x="111" y="200"/>
                </a:lnTo>
                <a:close/>
                <a:moveTo>
                  <a:pt x="79" y="236"/>
                </a:moveTo>
                <a:lnTo>
                  <a:pt x="79" y="236"/>
                </a:lnTo>
                <a:lnTo>
                  <a:pt x="79" y="238"/>
                </a:lnTo>
                <a:lnTo>
                  <a:pt x="79" y="236"/>
                </a:lnTo>
                <a:close/>
                <a:moveTo>
                  <a:pt x="117" y="399"/>
                </a:moveTo>
                <a:lnTo>
                  <a:pt x="117" y="399"/>
                </a:lnTo>
                <a:lnTo>
                  <a:pt x="116" y="399"/>
                </a:lnTo>
                <a:lnTo>
                  <a:pt x="117" y="399"/>
                </a:lnTo>
                <a:close/>
                <a:moveTo>
                  <a:pt x="141" y="184"/>
                </a:moveTo>
                <a:lnTo>
                  <a:pt x="141" y="184"/>
                </a:lnTo>
                <a:lnTo>
                  <a:pt x="139" y="181"/>
                </a:lnTo>
                <a:lnTo>
                  <a:pt x="139" y="183"/>
                </a:lnTo>
                <a:lnTo>
                  <a:pt x="141" y="184"/>
                </a:lnTo>
                <a:close/>
                <a:moveTo>
                  <a:pt x="98" y="384"/>
                </a:moveTo>
                <a:lnTo>
                  <a:pt x="98" y="384"/>
                </a:lnTo>
                <a:lnTo>
                  <a:pt x="98" y="388"/>
                </a:lnTo>
                <a:lnTo>
                  <a:pt x="98" y="386"/>
                </a:lnTo>
                <a:lnTo>
                  <a:pt x="98" y="384"/>
                </a:lnTo>
                <a:close/>
                <a:moveTo>
                  <a:pt x="149" y="388"/>
                </a:moveTo>
                <a:lnTo>
                  <a:pt x="149" y="388"/>
                </a:lnTo>
                <a:lnTo>
                  <a:pt x="147" y="388"/>
                </a:lnTo>
                <a:lnTo>
                  <a:pt x="149" y="388"/>
                </a:lnTo>
                <a:close/>
                <a:moveTo>
                  <a:pt x="123" y="211"/>
                </a:moveTo>
                <a:lnTo>
                  <a:pt x="123" y="211"/>
                </a:lnTo>
                <a:lnTo>
                  <a:pt x="125" y="211"/>
                </a:lnTo>
                <a:lnTo>
                  <a:pt x="123" y="211"/>
                </a:lnTo>
                <a:close/>
                <a:moveTo>
                  <a:pt x="210" y="260"/>
                </a:moveTo>
                <a:lnTo>
                  <a:pt x="210" y="260"/>
                </a:lnTo>
                <a:lnTo>
                  <a:pt x="212" y="258"/>
                </a:lnTo>
                <a:lnTo>
                  <a:pt x="210" y="258"/>
                </a:lnTo>
                <a:lnTo>
                  <a:pt x="210" y="260"/>
                </a:lnTo>
                <a:close/>
                <a:moveTo>
                  <a:pt x="93" y="45"/>
                </a:moveTo>
                <a:lnTo>
                  <a:pt x="93" y="45"/>
                </a:lnTo>
                <a:close/>
                <a:moveTo>
                  <a:pt x="160" y="220"/>
                </a:moveTo>
                <a:lnTo>
                  <a:pt x="160" y="220"/>
                </a:lnTo>
                <a:lnTo>
                  <a:pt x="160" y="219"/>
                </a:lnTo>
                <a:lnTo>
                  <a:pt x="160" y="217"/>
                </a:lnTo>
                <a:lnTo>
                  <a:pt x="160" y="220"/>
                </a:lnTo>
                <a:close/>
                <a:moveTo>
                  <a:pt x="160" y="263"/>
                </a:moveTo>
                <a:lnTo>
                  <a:pt x="160" y="263"/>
                </a:lnTo>
                <a:lnTo>
                  <a:pt x="160" y="265"/>
                </a:lnTo>
                <a:lnTo>
                  <a:pt x="160" y="263"/>
                </a:lnTo>
                <a:close/>
                <a:moveTo>
                  <a:pt x="103" y="39"/>
                </a:moveTo>
                <a:lnTo>
                  <a:pt x="103" y="39"/>
                </a:lnTo>
                <a:lnTo>
                  <a:pt x="105" y="41"/>
                </a:lnTo>
                <a:lnTo>
                  <a:pt x="103" y="39"/>
                </a:lnTo>
                <a:close/>
                <a:moveTo>
                  <a:pt x="210" y="324"/>
                </a:moveTo>
                <a:lnTo>
                  <a:pt x="210" y="324"/>
                </a:lnTo>
                <a:lnTo>
                  <a:pt x="210" y="323"/>
                </a:lnTo>
                <a:lnTo>
                  <a:pt x="210" y="324"/>
                </a:lnTo>
                <a:close/>
                <a:moveTo>
                  <a:pt x="68" y="246"/>
                </a:moveTo>
                <a:lnTo>
                  <a:pt x="68" y="246"/>
                </a:lnTo>
                <a:lnTo>
                  <a:pt x="70" y="244"/>
                </a:lnTo>
                <a:lnTo>
                  <a:pt x="70" y="242"/>
                </a:lnTo>
                <a:lnTo>
                  <a:pt x="68" y="246"/>
                </a:lnTo>
                <a:close/>
                <a:moveTo>
                  <a:pt x="22" y="296"/>
                </a:moveTo>
                <a:lnTo>
                  <a:pt x="22" y="296"/>
                </a:lnTo>
                <a:lnTo>
                  <a:pt x="19" y="298"/>
                </a:lnTo>
                <a:lnTo>
                  <a:pt x="21" y="298"/>
                </a:lnTo>
                <a:lnTo>
                  <a:pt x="22" y="296"/>
                </a:lnTo>
                <a:close/>
                <a:moveTo>
                  <a:pt x="114" y="173"/>
                </a:moveTo>
                <a:lnTo>
                  <a:pt x="114" y="173"/>
                </a:lnTo>
                <a:lnTo>
                  <a:pt x="114" y="171"/>
                </a:lnTo>
                <a:lnTo>
                  <a:pt x="114" y="173"/>
                </a:lnTo>
                <a:close/>
                <a:moveTo>
                  <a:pt x="119" y="170"/>
                </a:moveTo>
                <a:lnTo>
                  <a:pt x="119" y="170"/>
                </a:lnTo>
                <a:lnTo>
                  <a:pt x="119" y="171"/>
                </a:lnTo>
                <a:lnTo>
                  <a:pt x="119" y="170"/>
                </a:lnTo>
                <a:close/>
                <a:moveTo>
                  <a:pt x="125" y="175"/>
                </a:moveTo>
                <a:lnTo>
                  <a:pt x="125" y="175"/>
                </a:lnTo>
                <a:lnTo>
                  <a:pt x="127" y="173"/>
                </a:lnTo>
                <a:lnTo>
                  <a:pt x="125" y="175"/>
                </a:lnTo>
                <a:close/>
                <a:moveTo>
                  <a:pt x="131" y="389"/>
                </a:moveTo>
                <a:lnTo>
                  <a:pt x="131" y="389"/>
                </a:lnTo>
                <a:lnTo>
                  <a:pt x="133" y="389"/>
                </a:lnTo>
                <a:lnTo>
                  <a:pt x="133" y="388"/>
                </a:lnTo>
                <a:lnTo>
                  <a:pt x="131" y="389"/>
                </a:lnTo>
                <a:close/>
                <a:moveTo>
                  <a:pt x="198" y="228"/>
                </a:moveTo>
                <a:lnTo>
                  <a:pt x="198" y="228"/>
                </a:lnTo>
                <a:lnTo>
                  <a:pt x="199" y="228"/>
                </a:lnTo>
                <a:lnTo>
                  <a:pt x="198" y="228"/>
                </a:lnTo>
                <a:close/>
                <a:moveTo>
                  <a:pt x="210" y="233"/>
                </a:moveTo>
                <a:lnTo>
                  <a:pt x="210" y="233"/>
                </a:lnTo>
                <a:lnTo>
                  <a:pt x="207" y="231"/>
                </a:lnTo>
                <a:lnTo>
                  <a:pt x="209" y="233"/>
                </a:lnTo>
                <a:lnTo>
                  <a:pt x="210" y="233"/>
                </a:lnTo>
                <a:close/>
                <a:moveTo>
                  <a:pt x="130" y="209"/>
                </a:moveTo>
                <a:lnTo>
                  <a:pt x="130" y="209"/>
                </a:lnTo>
                <a:lnTo>
                  <a:pt x="128" y="211"/>
                </a:lnTo>
                <a:lnTo>
                  <a:pt x="130" y="211"/>
                </a:lnTo>
                <a:lnTo>
                  <a:pt x="130" y="209"/>
                </a:lnTo>
                <a:close/>
                <a:moveTo>
                  <a:pt x="190" y="154"/>
                </a:moveTo>
                <a:lnTo>
                  <a:pt x="190" y="154"/>
                </a:lnTo>
                <a:lnTo>
                  <a:pt x="190" y="156"/>
                </a:lnTo>
                <a:lnTo>
                  <a:pt x="190" y="157"/>
                </a:lnTo>
                <a:lnTo>
                  <a:pt x="190" y="154"/>
                </a:lnTo>
                <a:close/>
                <a:moveTo>
                  <a:pt x="120" y="399"/>
                </a:moveTo>
                <a:lnTo>
                  <a:pt x="120" y="399"/>
                </a:lnTo>
                <a:lnTo>
                  <a:pt x="123" y="399"/>
                </a:lnTo>
                <a:lnTo>
                  <a:pt x="120" y="399"/>
                </a:lnTo>
                <a:close/>
                <a:moveTo>
                  <a:pt x="29" y="347"/>
                </a:moveTo>
                <a:lnTo>
                  <a:pt x="29" y="347"/>
                </a:lnTo>
                <a:lnTo>
                  <a:pt x="29" y="348"/>
                </a:lnTo>
                <a:lnTo>
                  <a:pt x="30" y="348"/>
                </a:lnTo>
                <a:lnTo>
                  <a:pt x="29" y="347"/>
                </a:lnTo>
                <a:close/>
                <a:moveTo>
                  <a:pt x="87" y="400"/>
                </a:moveTo>
                <a:lnTo>
                  <a:pt x="87" y="400"/>
                </a:lnTo>
                <a:lnTo>
                  <a:pt x="86" y="402"/>
                </a:lnTo>
                <a:lnTo>
                  <a:pt x="87" y="402"/>
                </a:lnTo>
                <a:lnTo>
                  <a:pt x="87" y="400"/>
                </a:lnTo>
                <a:close/>
                <a:moveTo>
                  <a:pt x="41" y="263"/>
                </a:moveTo>
                <a:lnTo>
                  <a:pt x="41" y="263"/>
                </a:lnTo>
                <a:lnTo>
                  <a:pt x="43" y="265"/>
                </a:lnTo>
                <a:lnTo>
                  <a:pt x="41" y="263"/>
                </a:lnTo>
                <a:close/>
                <a:moveTo>
                  <a:pt x="130" y="392"/>
                </a:moveTo>
                <a:lnTo>
                  <a:pt x="130" y="392"/>
                </a:lnTo>
                <a:lnTo>
                  <a:pt x="133" y="391"/>
                </a:lnTo>
                <a:lnTo>
                  <a:pt x="130" y="392"/>
                </a:lnTo>
                <a:close/>
                <a:moveTo>
                  <a:pt x="187" y="176"/>
                </a:moveTo>
                <a:lnTo>
                  <a:pt x="187" y="176"/>
                </a:lnTo>
                <a:lnTo>
                  <a:pt x="188" y="175"/>
                </a:lnTo>
                <a:lnTo>
                  <a:pt x="187" y="175"/>
                </a:lnTo>
                <a:lnTo>
                  <a:pt x="187" y="176"/>
                </a:lnTo>
                <a:close/>
                <a:moveTo>
                  <a:pt x="45" y="397"/>
                </a:moveTo>
                <a:lnTo>
                  <a:pt x="45" y="397"/>
                </a:lnTo>
                <a:lnTo>
                  <a:pt x="41" y="395"/>
                </a:lnTo>
                <a:lnTo>
                  <a:pt x="45" y="397"/>
                </a:lnTo>
                <a:close/>
                <a:moveTo>
                  <a:pt x="150" y="402"/>
                </a:moveTo>
                <a:lnTo>
                  <a:pt x="150" y="402"/>
                </a:lnTo>
                <a:close/>
                <a:moveTo>
                  <a:pt x="150" y="159"/>
                </a:moveTo>
                <a:lnTo>
                  <a:pt x="150" y="159"/>
                </a:lnTo>
                <a:lnTo>
                  <a:pt x="152" y="157"/>
                </a:lnTo>
                <a:lnTo>
                  <a:pt x="152" y="156"/>
                </a:lnTo>
                <a:lnTo>
                  <a:pt x="150" y="159"/>
                </a:lnTo>
                <a:close/>
                <a:moveTo>
                  <a:pt x="141" y="200"/>
                </a:moveTo>
                <a:lnTo>
                  <a:pt x="141" y="200"/>
                </a:lnTo>
                <a:lnTo>
                  <a:pt x="141" y="201"/>
                </a:lnTo>
                <a:lnTo>
                  <a:pt x="141" y="200"/>
                </a:lnTo>
                <a:close/>
                <a:moveTo>
                  <a:pt x="190" y="124"/>
                </a:moveTo>
                <a:lnTo>
                  <a:pt x="190" y="124"/>
                </a:lnTo>
                <a:lnTo>
                  <a:pt x="191" y="127"/>
                </a:lnTo>
                <a:lnTo>
                  <a:pt x="190" y="124"/>
                </a:lnTo>
                <a:close/>
                <a:moveTo>
                  <a:pt x="136" y="143"/>
                </a:moveTo>
                <a:lnTo>
                  <a:pt x="136" y="143"/>
                </a:lnTo>
                <a:lnTo>
                  <a:pt x="138" y="142"/>
                </a:lnTo>
                <a:lnTo>
                  <a:pt x="136" y="143"/>
                </a:lnTo>
                <a:close/>
                <a:moveTo>
                  <a:pt x="92" y="350"/>
                </a:moveTo>
                <a:lnTo>
                  <a:pt x="92" y="350"/>
                </a:lnTo>
                <a:lnTo>
                  <a:pt x="93" y="351"/>
                </a:lnTo>
                <a:lnTo>
                  <a:pt x="93" y="348"/>
                </a:lnTo>
                <a:lnTo>
                  <a:pt x="92" y="350"/>
                </a:lnTo>
                <a:close/>
                <a:moveTo>
                  <a:pt x="175" y="258"/>
                </a:moveTo>
                <a:lnTo>
                  <a:pt x="175" y="258"/>
                </a:lnTo>
                <a:lnTo>
                  <a:pt x="174" y="260"/>
                </a:lnTo>
                <a:lnTo>
                  <a:pt x="175" y="260"/>
                </a:lnTo>
                <a:lnTo>
                  <a:pt x="175" y="258"/>
                </a:lnTo>
                <a:close/>
                <a:moveTo>
                  <a:pt x="190" y="351"/>
                </a:moveTo>
                <a:lnTo>
                  <a:pt x="190" y="351"/>
                </a:lnTo>
                <a:lnTo>
                  <a:pt x="190" y="350"/>
                </a:lnTo>
                <a:lnTo>
                  <a:pt x="190" y="351"/>
                </a:lnTo>
                <a:close/>
                <a:moveTo>
                  <a:pt x="210" y="164"/>
                </a:moveTo>
                <a:lnTo>
                  <a:pt x="210" y="164"/>
                </a:lnTo>
                <a:lnTo>
                  <a:pt x="210" y="165"/>
                </a:lnTo>
                <a:lnTo>
                  <a:pt x="212" y="164"/>
                </a:lnTo>
                <a:lnTo>
                  <a:pt x="210" y="164"/>
                </a:lnTo>
                <a:close/>
                <a:moveTo>
                  <a:pt x="172" y="129"/>
                </a:moveTo>
                <a:lnTo>
                  <a:pt x="172" y="129"/>
                </a:lnTo>
                <a:lnTo>
                  <a:pt x="171" y="130"/>
                </a:lnTo>
                <a:lnTo>
                  <a:pt x="172" y="129"/>
                </a:lnTo>
                <a:close/>
                <a:moveTo>
                  <a:pt x="90" y="380"/>
                </a:moveTo>
                <a:lnTo>
                  <a:pt x="90" y="380"/>
                </a:lnTo>
                <a:lnTo>
                  <a:pt x="90" y="381"/>
                </a:lnTo>
                <a:lnTo>
                  <a:pt x="90" y="380"/>
                </a:lnTo>
                <a:close/>
                <a:moveTo>
                  <a:pt x="202" y="246"/>
                </a:moveTo>
                <a:lnTo>
                  <a:pt x="202" y="246"/>
                </a:lnTo>
                <a:lnTo>
                  <a:pt x="204" y="247"/>
                </a:lnTo>
                <a:lnTo>
                  <a:pt x="202" y="246"/>
                </a:lnTo>
                <a:close/>
                <a:moveTo>
                  <a:pt x="49" y="365"/>
                </a:moveTo>
                <a:lnTo>
                  <a:pt x="49" y="365"/>
                </a:lnTo>
                <a:lnTo>
                  <a:pt x="48" y="364"/>
                </a:lnTo>
                <a:lnTo>
                  <a:pt x="48" y="365"/>
                </a:lnTo>
                <a:lnTo>
                  <a:pt x="48" y="367"/>
                </a:lnTo>
                <a:lnTo>
                  <a:pt x="49" y="365"/>
                </a:lnTo>
                <a:close/>
                <a:moveTo>
                  <a:pt x="105" y="214"/>
                </a:moveTo>
                <a:lnTo>
                  <a:pt x="105" y="214"/>
                </a:lnTo>
                <a:lnTo>
                  <a:pt x="108" y="214"/>
                </a:lnTo>
                <a:lnTo>
                  <a:pt x="105" y="214"/>
                </a:lnTo>
                <a:close/>
                <a:moveTo>
                  <a:pt x="98" y="77"/>
                </a:moveTo>
                <a:lnTo>
                  <a:pt x="98" y="77"/>
                </a:lnTo>
                <a:lnTo>
                  <a:pt x="98" y="78"/>
                </a:lnTo>
                <a:lnTo>
                  <a:pt x="98" y="77"/>
                </a:lnTo>
                <a:close/>
                <a:moveTo>
                  <a:pt x="183" y="257"/>
                </a:moveTo>
                <a:lnTo>
                  <a:pt x="183" y="257"/>
                </a:lnTo>
                <a:lnTo>
                  <a:pt x="185" y="257"/>
                </a:lnTo>
                <a:lnTo>
                  <a:pt x="183" y="257"/>
                </a:lnTo>
                <a:close/>
                <a:moveTo>
                  <a:pt x="134" y="165"/>
                </a:moveTo>
                <a:lnTo>
                  <a:pt x="134" y="165"/>
                </a:lnTo>
                <a:lnTo>
                  <a:pt x="136" y="164"/>
                </a:lnTo>
                <a:lnTo>
                  <a:pt x="134" y="164"/>
                </a:lnTo>
                <a:lnTo>
                  <a:pt x="134" y="165"/>
                </a:lnTo>
                <a:close/>
                <a:moveTo>
                  <a:pt x="155" y="268"/>
                </a:moveTo>
                <a:lnTo>
                  <a:pt x="155" y="268"/>
                </a:lnTo>
                <a:lnTo>
                  <a:pt x="157" y="269"/>
                </a:lnTo>
                <a:lnTo>
                  <a:pt x="155" y="268"/>
                </a:lnTo>
                <a:close/>
                <a:moveTo>
                  <a:pt x="161" y="115"/>
                </a:moveTo>
                <a:lnTo>
                  <a:pt x="161" y="115"/>
                </a:lnTo>
                <a:lnTo>
                  <a:pt x="163" y="115"/>
                </a:lnTo>
                <a:lnTo>
                  <a:pt x="163" y="113"/>
                </a:lnTo>
                <a:lnTo>
                  <a:pt x="161" y="115"/>
                </a:lnTo>
                <a:close/>
                <a:moveTo>
                  <a:pt x="27" y="296"/>
                </a:moveTo>
                <a:lnTo>
                  <a:pt x="27" y="296"/>
                </a:lnTo>
                <a:lnTo>
                  <a:pt x="27" y="295"/>
                </a:lnTo>
                <a:lnTo>
                  <a:pt x="27" y="296"/>
                </a:lnTo>
                <a:close/>
                <a:moveTo>
                  <a:pt x="127" y="148"/>
                </a:moveTo>
                <a:lnTo>
                  <a:pt x="127" y="148"/>
                </a:lnTo>
                <a:lnTo>
                  <a:pt x="127" y="146"/>
                </a:lnTo>
                <a:lnTo>
                  <a:pt x="127" y="148"/>
                </a:lnTo>
                <a:close/>
                <a:moveTo>
                  <a:pt x="209" y="151"/>
                </a:moveTo>
                <a:lnTo>
                  <a:pt x="209" y="151"/>
                </a:lnTo>
                <a:lnTo>
                  <a:pt x="207" y="149"/>
                </a:lnTo>
                <a:lnTo>
                  <a:pt x="209" y="151"/>
                </a:lnTo>
                <a:close/>
                <a:moveTo>
                  <a:pt x="160" y="195"/>
                </a:moveTo>
                <a:lnTo>
                  <a:pt x="160" y="195"/>
                </a:lnTo>
                <a:lnTo>
                  <a:pt x="160" y="197"/>
                </a:lnTo>
                <a:lnTo>
                  <a:pt x="160" y="195"/>
                </a:lnTo>
                <a:close/>
                <a:moveTo>
                  <a:pt x="114" y="115"/>
                </a:moveTo>
                <a:lnTo>
                  <a:pt x="114" y="115"/>
                </a:lnTo>
                <a:lnTo>
                  <a:pt x="112" y="115"/>
                </a:lnTo>
                <a:lnTo>
                  <a:pt x="114" y="116"/>
                </a:lnTo>
                <a:lnTo>
                  <a:pt x="114" y="115"/>
                </a:lnTo>
                <a:close/>
                <a:moveTo>
                  <a:pt x="79" y="25"/>
                </a:moveTo>
                <a:lnTo>
                  <a:pt x="79" y="25"/>
                </a:lnTo>
                <a:lnTo>
                  <a:pt x="78" y="26"/>
                </a:lnTo>
                <a:lnTo>
                  <a:pt x="79" y="26"/>
                </a:lnTo>
                <a:lnTo>
                  <a:pt x="79" y="25"/>
                </a:lnTo>
                <a:close/>
                <a:moveTo>
                  <a:pt x="175" y="388"/>
                </a:moveTo>
                <a:lnTo>
                  <a:pt x="175" y="388"/>
                </a:lnTo>
                <a:lnTo>
                  <a:pt x="177" y="386"/>
                </a:lnTo>
                <a:lnTo>
                  <a:pt x="175" y="386"/>
                </a:lnTo>
                <a:lnTo>
                  <a:pt x="175" y="388"/>
                </a:lnTo>
                <a:close/>
                <a:moveTo>
                  <a:pt x="95" y="365"/>
                </a:moveTo>
                <a:lnTo>
                  <a:pt x="95" y="365"/>
                </a:lnTo>
                <a:close/>
                <a:moveTo>
                  <a:pt x="27" y="315"/>
                </a:moveTo>
                <a:lnTo>
                  <a:pt x="27" y="315"/>
                </a:lnTo>
                <a:lnTo>
                  <a:pt x="29" y="313"/>
                </a:lnTo>
                <a:lnTo>
                  <a:pt x="27" y="315"/>
                </a:lnTo>
                <a:close/>
                <a:moveTo>
                  <a:pt x="97" y="148"/>
                </a:moveTo>
                <a:lnTo>
                  <a:pt x="97" y="148"/>
                </a:lnTo>
                <a:close/>
                <a:moveTo>
                  <a:pt x="168" y="178"/>
                </a:moveTo>
                <a:lnTo>
                  <a:pt x="168" y="178"/>
                </a:lnTo>
                <a:lnTo>
                  <a:pt x="166" y="179"/>
                </a:lnTo>
                <a:lnTo>
                  <a:pt x="168" y="178"/>
                </a:lnTo>
                <a:close/>
                <a:moveTo>
                  <a:pt x="103" y="145"/>
                </a:moveTo>
                <a:lnTo>
                  <a:pt x="103" y="145"/>
                </a:lnTo>
                <a:lnTo>
                  <a:pt x="103" y="143"/>
                </a:lnTo>
                <a:lnTo>
                  <a:pt x="103" y="145"/>
                </a:lnTo>
                <a:close/>
                <a:moveTo>
                  <a:pt x="34" y="312"/>
                </a:moveTo>
                <a:lnTo>
                  <a:pt x="34" y="312"/>
                </a:lnTo>
                <a:lnTo>
                  <a:pt x="32" y="312"/>
                </a:lnTo>
                <a:lnTo>
                  <a:pt x="34" y="312"/>
                </a:lnTo>
                <a:close/>
                <a:moveTo>
                  <a:pt x="202" y="153"/>
                </a:moveTo>
                <a:lnTo>
                  <a:pt x="202" y="153"/>
                </a:lnTo>
                <a:lnTo>
                  <a:pt x="201" y="151"/>
                </a:lnTo>
                <a:lnTo>
                  <a:pt x="202" y="153"/>
                </a:lnTo>
                <a:close/>
                <a:moveTo>
                  <a:pt x="191" y="170"/>
                </a:moveTo>
                <a:lnTo>
                  <a:pt x="191" y="170"/>
                </a:lnTo>
                <a:lnTo>
                  <a:pt x="190" y="170"/>
                </a:lnTo>
                <a:lnTo>
                  <a:pt x="191" y="170"/>
                </a:lnTo>
                <a:close/>
                <a:moveTo>
                  <a:pt x="194" y="171"/>
                </a:moveTo>
                <a:lnTo>
                  <a:pt x="194" y="171"/>
                </a:lnTo>
                <a:lnTo>
                  <a:pt x="194" y="173"/>
                </a:lnTo>
                <a:lnTo>
                  <a:pt x="194" y="171"/>
                </a:lnTo>
                <a:close/>
                <a:moveTo>
                  <a:pt x="123" y="80"/>
                </a:moveTo>
                <a:lnTo>
                  <a:pt x="123" y="80"/>
                </a:lnTo>
                <a:lnTo>
                  <a:pt x="122" y="80"/>
                </a:lnTo>
                <a:lnTo>
                  <a:pt x="123" y="80"/>
                </a:lnTo>
                <a:close/>
                <a:moveTo>
                  <a:pt x="166" y="381"/>
                </a:moveTo>
                <a:lnTo>
                  <a:pt x="166" y="381"/>
                </a:lnTo>
                <a:lnTo>
                  <a:pt x="169" y="381"/>
                </a:lnTo>
                <a:lnTo>
                  <a:pt x="166" y="381"/>
                </a:lnTo>
                <a:close/>
                <a:moveTo>
                  <a:pt x="100" y="53"/>
                </a:moveTo>
                <a:lnTo>
                  <a:pt x="100" y="53"/>
                </a:lnTo>
                <a:lnTo>
                  <a:pt x="100" y="52"/>
                </a:lnTo>
                <a:lnTo>
                  <a:pt x="100" y="53"/>
                </a:lnTo>
                <a:close/>
                <a:moveTo>
                  <a:pt x="161" y="403"/>
                </a:moveTo>
                <a:lnTo>
                  <a:pt x="161" y="403"/>
                </a:lnTo>
                <a:lnTo>
                  <a:pt x="161" y="405"/>
                </a:lnTo>
                <a:lnTo>
                  <a:pt x="161" y="403"/>
                </a:lnTo>
                <a:close/>
                <a:moveTo>
                  <a:pt x="68" y="214"/>
                </a:moveTo>
                <a:lnTo>
                  <a:pt x="68" y="214"/>
                </a:lnTo>
                <a:lnTo>
                  <a:pt x="70" y="212"/>
                </a:lnTo>
                <a:lnTo>
                  <a:pt x="68" y="212"/>
                </a:lnTo>
                <a:lnTo>
                  <a:pt x="68" y="214"/>
                </a:lnTo>
                <a:close/>
                <a:moveTo>
                  <a:pt x="90" y="52"/>
                </a:moveTo>
                <a:lnTo>
                  <a:pt x="90" y="52"/>
                </a:lnTo>
                <a:lnTo>
                  <a:pt x="92" y="52"/>
                </a:lnTo>
                <a:lnTo>
                  <a:pt x="92" y="50"/>
                </a:lnTo>
                <a:lnTo>
                  <a:pt x="90" y="52"/>
                </a:lnTo>
                <a:close/>
                <a:moveTo>
                  <a:pt x="73" y="361"/>
                </a:moveTo>
                <a:lnTo>
                  <a:pt x="73" y="361"/>
                </a:lnTo>
                <a:lnTo>
                  <a:pt x="73" y="362"/>
                </a:lnTo>
                <a:lnTo>
                  <a:pt x="73" y="361"/>
                </a:lnTo>
                <a:close/>
                <a:moveTo>
                  <a:pt x="49" y="249"/>
                </a:moveTo>
                <a:lnTo>
                  <a:pt x="49" y="249"/>
                </a:lnTo>
                <a:lnTo>
                  <a:pt x="48" y="247"/>
                </a:lnTo>
                <a:lnTo>
                  <a:pt x="48" y="249"/>
                </a:lnTo>
                <a:lnTo>
                  <a:pt x="49" y="249"/>
                </a:lnTo>
                <a:close/>
                <a:moveTo>
                  <a:pt x="52" y="367"/>
                </a:moveTo>
                <a:lnTo>
                  <a:pt x="52" y="367"/>
                </a:lnTo>
                <a:lnTo>
                  <a:pt x="54" y="367"/>
                </a:lnTo>
                <a:lnTo>
                  <a:pt x="52" y="365"/>
                </a:lnTo>
                <a:lnTo>
                  <a:pt x="52" y="367"/>
                </a:lnTo>
                <a:close/>
                <a:moveTo>
                  <a:pt x="34" y="353"/>
                </a:moveTo>
                <a:lnTo>
                  <a:pt x="34" y="353"/>
                </a:lnTo>
                <a:lnTo>
                  <a:pt x="35" y="351"/>
                </a:lnTo>
                <a:lnTo>
                  <a:pt x="34" y="351"/>
                </a:lnTo>
                <a:lnTo>
                  <a:pt x="34" y="353"/>
                </a:lnTo>
                <a:close/>
                <a:moveTo>
                  <a:pt x="116" y="123"/>
                </a:moveTo>
                <a:lnTo>
                  <a:pt x="116" y="123"/>
                </a:lnTo>
                <a:lnTo>
                  <a:pt x="114" y="124"/>
                </a:lnTo>
                <a:lnTo>
                  <a:pt x="116" y="123"/>
                </a:lnTo>
                <a:close/>
                <a:moveTo>
                  <a:pt x="84" y="369"/>
                </a:moveTo>
                <a:lnTo>
                  <a:pt x="84" y="369"/>
                </a:lnTo>
                <a:lnTo>
                  <a:pt x="84" y="370"/>
                </a:lnTo>
                <a:lnTo>
                  <a:pt x="84" y="369"/>
                </a:lnTo>
                <a:close/>
                <a:moveTo>
                  <a:pt x="146" y="135"/>
                </a:moveTo>
                <a:lnTo>
                  <a:pt x="146" y="135"/>
                </a:lnTo>
                <a:lnTo>
                  <a:pt x="144" y="137"/>
                </a:lnTo>
                <a:lnTo>
                  <a:pt x="146" y="137"/>
                </a:lnTo>
                <a:lnTo>
                  <a:pt x="146" y="135"/>
                </a:lnTo>
                <a:close/>
                <a:moveTo>
                  <a:pt x="168" y="227"/>
                </a:moveTo>
                <a:lnTo>
                  <a:pt x="168" y="227"/>
                </a:lnTo>
                <a:lnTo>
                  <a:pt x="168" y="225"/>
                </a:lnTo>
                <a:lnTo>
                  <a:pt x="168" y="227"/>
                </a:lnTo>
                <a:close/>
                <a:moveTo>
                  <a:pt x="86" y="399"/>
                </a:moveTo>
                <a:lnTo>
                  <a:pt x="86" y="399"/>
                </a:lnTo>
                <a:lnTo>
                  <a:pt x="87" y="397"/>
                </a:lnTo>
                <a:lnTo>
                  <a:pt x="86" y="397"/>
                </a:lnTo>
                <a:lnTo>
                  <a:pt x="86" y="399"/>
                </a:lnTo>
                <a:close/>
                <a:moveTo>
                  <a:pt x="81" y="397"/>
                </a:moveTo>
                <a:lnTo>
                  <a:pt x="81" y="397"/>
                </a:lnTo>
                <a:lnTo>
                  <a:pt x="81" y="395"/>
                </a:lnTo>
                <a:lnTo>
                  <a:pt x="81" y="397"/>
                </a:lnTo>
                <a:close/>
                <a:moveTo>
                  <a:pt x="161" y="269"/>
                </a:moveTo>
                <a:lnTo>
                  <a:pt x="161" y="269"/>
                </a:lnTo>
                <a:lnTo>
                  <a:pt x="160" y="269"/>
                </a:lnTo>
                <a:lnTo>
                  <a:pt x="161" y="269"/>
                </a:lnTo>
                <a:close/>
                <a:moveTo>
                  <a:pt x="70" y="394"/>
                </a:moveTo>
                <a:lnTo>
                  <a:pt x="70" y="394"/>
                </a:lnTo>
                <a:lnTo>
                  <a:pt x="71" y="392"/>
                </a:lnTo>
                <a:lnTo>
                  <a:pt x="70" y="392"/>
                </a:lnTo>
                <a:lnTo>
                  <a:pt x="70" y="394"/>
                </a:lnTo>
                <a:close/>
                <a:moveTo>
                  <a:pt x="76" y="197"/>
                </a:moveTo>
                <a:lnTo>
                  <a:pt x="76" y="197"/>
                </a:lnTo>
                <a:lnTo>
                  <a:pt x="75" y="200"/>
                </a:lnTo>
                <a:lnTo>
                  <a:pt x="76" y="197"/>
                </a:lnTo>
                <a:close/>
                <a:moveTo>
                  <a:pt x="221" y="233"/>
                </a:moveTo>
                <a:lnTo>
                  <a:pt x="221" y="233"/>
                </a:lnTo>
                <a:lnTo>
                  <a:pt x="220" y="233"/>
                </a:lnTo>
                <a:lnTo>
                  <a:pt x="220" y="235"/>
                </a:lnTo>
                <a:lnTo>
                  <a:pt x="221" y="233"/>
                </a:lnTo>
                <a:close/>
                <a:moveTo>
                  <a:pt x="90" y="348"/>
                </a:moveTo>
                <a:lnTo>
                  <a:pt x="90" y="348"/>
                </a:lnTo>
                <a:lnTo>
                  <a:pt x="89" y="348"/>
                </a:lnTo>
                <a:lnTo>
                  <a:pt x="89" y="350"/>
                </a:lnTo>
                <a:lnTo>
                  <a:pt x="90" y="348"/>
                </a:lnTo>
                <a:close/>
                <a:moveTo>
                  <a:pt x="223" y="288"/>
                </a:moveTo>
                <a:lnTo>
                  <a:pt x="223" y="288"/>
                </a:lnTo>
                <a:lnTo>
                  <a:pt x="221" y="288"/>
                </a:lnTo>
                <a:lnTo>
                  <a:pt x="223" y="288"/>
                </a:lnTo>
                <a:close/>
                <a:moveTo>
                  <a:pt x="201" y="187"/>
                </a:moveTo>
                <a:lnTo>
                  <a:pt x="201" y="187"/>
                </a:lnTo>
                <a:lnTo>
                  <a:pt x="201" y="189"/>
                </a:lnTo>
                <a:lnTo>
                  <a:pt x="201" y="187"/>
                </a:lnTo>
                <a:close/>
                <a:moveTo>
                  <a:pt x="175" y="129"/>
                </a:moveTo>
                <a:lnTo>
                  <a:pt x="175" y="129"/>
                </a:lnTo>
                <a:close/>
                <a:moveTo>
                  <a:pt x="174" y="400"/>
                </a:moveTo>
                <a:lnTo>
                  <a:pt x="174" y="400"/>
                </a:lnTo>
                <a:lnTo>
                  <a:pt x="174" y="402"/>
                </a:lnTo>
                <a:lnTo>
                  <a:pt x="174" y="400"/>
                </a:lnTo>
                <a:close/>
                <a:moveTo>
                  <a:pt x="224" y="310"/>
                </a:moveTo>
                <a:lnTo>
                  <a:pt x="224" y="310"/>
                </a:lnTo>
                <a:close/>
                <a:moveTo>
                  <a:pt x="78" y="362"/>
                </a:moveTo>
                <a:lnTo>
                  <a:pt x="78" y="362"/>
                </a:lnTo>
                <a:lnTo>
                  <a:pt x="78" y="364"/>
                </a:lnTo>
                <a:lnTo>
                  <a:pt x="78" y="362"/>
                </a:lnTo>
                <a:close/>
                <a:moveTo>
                  <a:pt x="56" y="285"/>
                </a:moveTo>
                <a:lnTo>
                  <a:pt x="56" y="285"/>
                </a:lnTo>
                <a:lnTo>
                  <a:pt x="56" y="287"/>
                </a:lnTo>
                <a:lnTo>
                  <a:pt x="56" y="285"/>
                </a:lnTo>
                <a:close/>
                <a:moveTo>
                  <a:pt x="180" y="386"/>
                </a:moveTo>
                <a:lnTo>
                  <a:pt x="180" y="386"/>
                </a:lnTo>
                <a:lnTo>
                  <a:pt x="182" y="388"/>
                </a:lnTo>
                <a:lnTo>
                  <a:pt x="182" y="386"/>
                </a:lnTo>
                <a:lnTo>
                  <a:pt x="180" y="386"/>
                </a:lnTo>
                <a:close/>
                <a:moveTo>
                  <a:pt x="164" y="159"/>
                </a:moveTo>
                <a:lnTo>
                  <a:pt x="164" y="159"/>
                </a:lnTo>
                <a:lnTo>
                  <a:pt x="164" y="157"/>
                </a:lnTo>
                <a:lnTo>
                  <a:pt x="163" y="159"/>
                </a:lnTo>
                <a:lnTo>
                  <a:pt x="164" y="159"/>
                </a:lnTo>
                <a:close/>
                <a:moveTo>
                  <a:pt x="120" y="384"/>
                </a:moveTo>
                <a:lnTo>
                  <a:pt x="120" y="384"/>
                </a:lnTo>
                <a:lnTo>
                  <a:pt x="119" y="383"/>
                </a:lnTo>
                <a:lnTo>
                  <a:pt x="120" y="384"/>
                </a:lnTo>
                <a:close/>
                <a:moveTo>
                  <a:pt x="76" y="375"/>
                </a:moveTo>
                <a:lnTo>
                  <a:pt x="76" y="375"/>
                </a:lnTo>
                <a:lnTo>
                  <a:pt x="76" y="373"/>
                </a:lnTo>
                <a:lnTo>
                  <a:pt x="76" y="375"/>
                </a:lnTo>
                <a:close/>
                <a:moveTo>
                  <a:pt x="95" y="99"/>
                </a:moveTo>
                <a:lnTo>
                  <a:pt x="95" y="99"/>
                </a:lnTo>
                <a:lnTo>
                  <a:pt x="95" y="97"/>
                </a:lnTo>
                <a:lnTo>
                  <a:pt x="95" y="99"/>
                </a:lnTo>
                <a:close/>
                <a:moveTo>
                  <a:pt x="117" y="389"/>
                </a:moveTo>
                <a:lnTo>
                  <a:pt x="117" y="389"/>
                </a:lnTo>
                <a:lnTo>
                  <a:pt x="117" y="391"/>
                </a:lnTo>
                <a:lnTo>
                  <a:pt x="117" y="389"/>
                </a:lnTo>
                <a:close/>
                <a:moveTo>
                  <a:pt x="109" y="157"/>
                </a:moveTo>
                <a:lnTo>
                  <a:pt x="109" y="157"/>
                </a:lnTo>
                <a:lnTo>
                  <a:pt x="109" y="156"/>
                </a:lnTo>
                <a:lnTo>
                  <a:pt x="109" y="157"/>
                </a:lnTo>
                <a:close/>
                <a:moveTo>
                  <a:pt x="188" y="392"/>
                </a:moveTo>
                <a:lnTo>
                  <a:pt x="188" y="392"/>
                </a:lnTo>
                <a:lnTo>
                  <a:pt x="190" y="392"/>
                </a:lnTo>
                <a:lnTo>
                  <a:pt x="188" y="392"/>
                </a:lnTo>
                <a:close/>
                <a:moveTo>
                  <a:pt x="62" y="263"/>
                </a:moveTo>
                <a:lnTo>
                  <a:pt x="62" y="263"/>
                </a:lnTo>
                <a:lnTo>
                  <a:pt x="62" y="265"/>
                </a:lnTo>
                <a:lnTo>
                  <a:pt x="62" y="263"/>
                </a:lnTo>
                <a:close/>
                <a:moveTo>
                  <a:pt x="123" y="165"/>
                </a:moveTo>
                <a:lnTo>
                  <a:pt x="123" y="165"/>
                </a:lnTo>
                <a:lnTo>
                  <a:pt x="122" y="165"/>
                </a:lnTo>
                <a:lnTo>
                  <a:pt x="123" y="165"/>
                </a:lnTo>
                <a:close/>
                <a:moveTo>
                  <a:pt x="75" y="353"/>
                </a:moveTo>
                <a:lnTo>
                  <a:pt x="75" y="353"/>
                </a:lnTo>
                <a:lnTo>
                  <a:pt x="75" y="354"/>
                </a:lnTo>
                <a:lnTo>
                  <a:pt x="75" y="353"/>
                </a:lnTo>
                <a:close/>
                <a:moveTo>
                  <a:pt x="141" y="121"/>
                </a:moveTo>
                <a:lnTo>
                  <a:pt x="141" y="121"/>
                </a:lnTo>
                <a:close/>
                <a:moveTo>
                  <a:pt x="199" y="200"/>
                </a:moveTo>
                <a:lnTo>
                  <a:pt x="199" y="200"/>
                </a:lnTo>
                <a:lnTo>
                  <a:pt x="199" y="201"/>
                </a:lnTo>
                <a:lnTo>
                  <a:pt x="201" y="201"/>
                </a:lnTo>
                <a:lnTo>
                  <a:pt x="199" y="200"/>
                </a:lnTo>
                <a:close/>
                <a:moveTo>
                  <a:pt x="226" y="217"/>
                </a:moveTo>
                <a:lnTo>
                  <a:pt x="226" y="217"/>
                </a:lnTo>
                <a:lnTo>
                  <a:pt x="228" y="217"/>
                </a:lnTo>
                <a:lnTo>
                  <a:pt x="228" y="216"/>
                </a:lnTo>
                <a:lnTo>
                  <a:pt x="226" y="217"/>
                </a:lnTo>
                <a:close/>
                <a:moveTo>
                  <a:pt x="120" y="402"/>
                </a:moveTo>
                <a:lnTo>
                  <a:pt x="120" y="402"/>
                </a:lnTo>
                <a:lnTo>
                  <a:pt x="122" y="402"/>
                </a:lnTo>
                <a:lnTo>
                  <a:pt x="120" y="402"/>
                </a:lnTo>
                <a:close/>
                <a:moveTo>
                  <a:pt x="117" y="137"/>
                </a:moveTo>
                <a:lnTo>
                  <a:pt x="117" y="137"/>
                </a:lnTo>
                <a:lnTo>
                  <a:pt x="117" y="138"/>
                </a:lnTo>
                <a:lnTo>
                  <a:pt x="117" y="137"/>
                </a:lnTo>
                <a:close/>
                <a:moveTo>
                  <a:pt x="175" y="383"/>
                </a:moveTo>
                <a:lnTo>
                  <a:pt x="175" y="383"/>
                </a:lnTo>
                <a:lnTo>
                  <a:pt x="175" y="384"/>
                </a:lnTo>
                <a:lnTo>
                  <a:pt x="177" y="383"/>
                </a:lnTo>
                <a:lnTo>
                  <a:pt x="175" y="383"/>
                </a:lnTo>
                <a:close/>
                <a:moveTo>
                  <a:pt x="81" y="353"/>
                </a:moveTo>
                <a:lnTo>
                  <a:pt x="81" y="353"/>
                </a:lnTo>
                <a:lnTo>
                  <a:pt x="81" y="354"/>
                </a:lnTo>
                <a:lnTo>
                  <a:pt x="82" y="353"/>
                </a:lnTo>
                <a:lnTo>
                  <a:pt x="81" y="353"/>
                </a:lnTo>
                <a:close/>
                <a:moveTo>
                  <a:pt x="109" y="194"/>
                </a:moveTo>
                <a:lnTo>
                  <a:pt x="109" y="194"/>
                </a:lnTo>
                <a:lnTo>
                  <a:pt x="109" y="195"/>
                </a:lnTo>
                <a:lnTo>
                  <a:pt x="109" y="194"/>
                </a:lnTo>
                <a:close/>
                <a:moveTo>
                  <a:pt x="205" y="239"/>
                </a:moveTo>
                <a:lnTo>
                  <a:pt x="205" y="239"/>
                </a:lnTo>
                <a:lnTo>
                  <a:pt x="204" y="239"/>
                </a:lnTo>
                <a:lnTo>
                  <a:pt x="205" y="239"/>
                </a:lnTo>
                <a:close/>
                <a:moveTo>
                  <a:pt x="133" y="205"/>
                </a:moveTo>
                <a:lnTo>
                  <a:pt x="133" y="205"/>
                </a:lnTo>
                <a:close/>
                <a:moveTo>
                  <a:pt x="166" y="189"/>
                </a:moveTo>
                <a:lnTo>
                  <a:pt x="166" y="189"/>
                </a:lnTo>
                <a:lnTo>
                  <a:pt x="166" y="187"/>
                </a:lnTo>
                <a:lnTo>
                  <a:pt x="166" y="189"/>
                </a:lnTo>
                <a:close/>
                <a:moveTo>
                  <a:pt x="171" y="112"/>
                </a:moveTo>
                <a:lnTo>
                  <a:pt x="171" y="112"/>
                </a:lnTo>
                <a:lnTo>
                  <a:pt x="172" y="110"/>
                </a:lnTo>
                <a:lnTo>
                  <a:pt x="171" y="112"/>
                </a:lnTo>
                <a:close/>
                <a:moveTo>
                  <a:pt x="82" y="184"/>
                </a:moveTo>
                <a:lnTo>
                  <a:pt x="82" y="184"/>
                </a:lnTo>
                <a:lnTo>
                  <a:pt x="84" y="184"/>
                </a:lnTo>
                <a:lnTo>
                  <a:pt x="82" y="184"/>
                </a:lnTo>
                <a:close/>
                <a:moveTo>
                  <a:pt x="157" y="214"/>
                </a:moveTo>
                <a:lnTo>
                  <a:pt x="157" y="214"/>
                </a:lnTo>
                <a:lnTo>
                  <a:pt x="155" y="214"/>
                </a:lnTo>
                <a:lnTo>
                  <a:pt x="155" y="216"/>
                </a:lnTo>
                <a:lnTo>
                  <a:pt x="157" y="214"/>
                </a:lnTo>
                <a:close/>
                <a:moveTo>
                  <a:pt x="95" y="195"/>
                </a:moveTo>
                <a:lnTo>
                  <a:pt x="95" y="195"/>
                </a:lnTo>
                <a:close/>
                <a:moveTo>
                  <a:pt x="213" y="313"/>
                </a:moveTo>
                <a:lnTo>
                  <a:pt x="213" y="313"/>
                </a:lnTo>
                <a:lnTo>
                  <a:pt x="212" y="315"/>
                </a:lnTo>
                <a:lnTo>
                  <a:pt x="213" y="313"/>
                </a:lnTo>
                <a:close/>
                <a:moveTo>
                  <a:pt x="130" y="69"/>
                </a:moveTo>
                <a:lnTo>
                  <a:pt x="130" y="69"/>
                </a:lnTo>
                <a:lnTo>
                  <a:pt x="128" y="71"/>
                </a:lnTo>
                <a:lnTo>
                  <a:pt x="130" y="69"/>
                </a:lnTo>
                <a:close/>
                <a:moveTo>
                  <a:pt x="84" y="195"/>
                </a:moveTo>
                <a:lnTo>
                  <a:pt x="84" y="195"/>
                </a:lnTo>
                <a:lnTo>
                  <a:pt x="82" y="195"/>
                </a:lnTo>
                <a:lnTo>
                  <a:pt x="84" y="195"/>
                </a:lnTo>
                <a:close/>
                <a:moveTo>
                  <a:pt x="141" y="145"/>
                </a:moveTo>
                <a:lnTo>
                  <a:pt x="141" y="145"/>
                </a:lnTo>
                <a:lnTo>
                  <a:pt x="141" y="146"/>
                </a:lnTo>
                <a:lnTo>
                  <a:pt x="141" y="145"/>
                </a:lnTo>
                <a:close/>
                <a:moveTo>
                  <a:pt x="163" y="375"/>
                </a:moveTo>
                <a:lnTo>
                  <a:pt x="163" y="375"/>
                </a:lnTo>
                <a:close/>
                <a:moveTo>
                  <a:pt x="81" y="384"/>
                </a:moveTo>
                <a:lnTo>
                  <a:pt x="81" y="384"/>
                </a:lnTo>
                <a:lnTo>
                  <a:pt x="79" y="383"/>
                </a:lnTo>
                <a:lnTo>
                  <a:pt x="81" y="384"/>
                </a:lnTo>
                <a:close/>
                <a:moveTo>
                  <a:pt x="183" y="247"/>
                </a:moveTo>
                <a:lnTo>
                  <a:pt x="183" y="247"/>
                </a:lnTo>
                <a:lnTo>
                  <a:pt x="185" y="247"/>
                </a:lnTo>
                <a:lnTo>
                  <a:pt x="183" y="246"/>
                </a:lnTo>
                <a:lnTo>
                  <a:pt x="183" y="247"/>
                </a:lnTo>
                <a:close/>
                <a:moveTo>
                  <a:pt x="97" y="77"/>
                </a:moveTo>
                <a:lnTo>
                  <a:pt x="97" y="77"/>
                </a:lnTo>
                <a:lnTo>
                  <a:pt x="95" y="77"/>
                </a:lnTo>
                <a:lnTo>
                  <a:pt x="97" y="77"/>
                </a:lnTo>
                <a:close/>
                <a:moveTo>
                  <a:pt x="193" y="195"/>
                </a:moveTo>
                <a:lnTo>
                  <a:pt x="193" y="195"/>
                </a:lnTo>
                <a:lnTo>
                  <a:pt x="193" y="194"/>
                </a:lnTo>
                <a:lnTo>
                  <a:pt x="193" y="195"/>
                </a:lnTo>
                <a:close/>
                <a:moveTo>
                  <a:pt x="149" y="399"/>
                </a:moveTo>
                <a:lnTo>
                  <a:pt x="149" y="399"/>
                </a:lnTo>
                <a:lnTo>
                  <a:pt x="150" y="399"/>
                </a:lnTo>
                <a:lnTo>
                  <a:pt x="149" y="399"/>
                </a:lnTo>
                <a:close/>
                <a:moveTo>
                  <a:pt x="198" y="198"/>
                </a:moveTo>
                <a:lnTo>
                  <a:pt x="198" y="198"/>
                </a:lnTo>
                <a:lnTo>
                  <a:pt x="198" y="197"/>
                </a:lnTo>
                <a:lnTo>
                  <a:pt x="198" y="198"/>
                </a:lnTo>
                <a:close/>
                <a:moveTo>
                  <a:pt x="198" y="365"/>
                </a:moveTo>
                <a:lnTo>
                  <a:pt x="198" y="365"/>
                </a:lnTo>
                <a:close/>
                <a:moveTo>
                  <a:pt x="26" y="332"/>
                </a:moveTo>
                <a:lnTo>
                  <a:pt x="26" y="332"/>
                </a:lnTo>
                <a:lnTo>
                  <a:pt x="26" y="331"/>
                </a:lnTo>
                <a:lnTo>
                  <a:pt x="26" y="332"/>
                </a:lnTo>
                <a:close/>
                <a:moveTo>
                  <a:pt x="101" y="353"/>
                </a:moveTo>
                <a:lnTo>
                  <a:pt x="101" y="353"/>
                </a:lnTo>
                <a:lnTo>
                  <a:pt x="101" y="351"/>
                </a:lnTo>
                <a:lnTo>
                  <a:pt x="101" y="353"/>
                </a:lnTo>
                <a:close/>
                <a:moveTo>
                  <a:pt x="196" y="176"/>
                </a:moveTo>
                <a:lnTo>
                  <a:pt x="196" y="176"/>
                </a:lnTo>
                <a:lnTo>
                  <a:pt x="196" y="175"/>
                </a:lnTo>
                <a:lnTo>
                  <a:pt x="196" y="176"/>
                </a:lnTo>
                <a:close/>
                <a:moveTo>
                  <a:pt x="35" y="301"/>
                </a:moveTo>
                <a:lnTo>
                  <a:pt x="35" y="301"/>
                </a:lnTo>
                <a:lnTo>
                  <a:pt x="34" y="301"/>
                </a:lnTo>
                <a:lnTo>
                  <a:pt x="35" y="301"/>
                </a:lnTo>
                <a:close/>
                <a:moveTo>
                  <a:pt x="183" y="351"/>
                </a:moveTo>
                <a:lnTo>
                  <a:pt x="183" y="351"/>
                </a:lnTo>
                <a:lnTo>
                  <a:pt x="183" y="350"/>
                </a:lnTo>
                <a:lnTo>
                  <a:pt x="183" y="351"/>
                </a:lnTo>
                <a:close/>
                <a:moveTo>
                  <a:pt x="37" y="361"/>
                </a:moveTo>
                <a:lnTo>
                  <a:pt x="37" y="361"/>
                </a:lnTo>
                <a:lnTo>
                  <a:pt x="37" y="359"/>
                </a:lnTo>
                <a:lnTo>
                  <a:pt x="37" y="361"/>
                </a:lnTo>
                <a:close/>
                <a:moveTo>
                  <a:pt x="215" y="181"/>
                </a:moveTo>
                <a:lnTo>
                  <a:pt x="215" y="181"/>
                </a:lnTo>
                <a:lnTo>
                  <a:pt x="215" y="183"/>
                </a:lnTo>
                <a:lnTo>
                  <a:pt x="215" y="181"/>
                </a:lnTo>
                <a:close/>
                <a:moveTo>
                  <a:pt x="232" y="287"/>
                </a:moveTo>
                <a:lnTo>
                  <a:pt x="232" y="287"/>
                </a:lnTo>
                <a:lnTo>
                  <a:pt x="232" y="288"/>
                </a:lnTo>
                <a:lnTo>
                  <a:pt x="232" y="287"/>
                </a:lnTo>
                <a:close/>
                <a:moveTo>
                  <a:pt x="149" y="187"/>
                </a:moveTo>
                <a:lnTo>
                  <a:pt x="149" y="187"/>
                </a:lnTo>
                <a:lnTo>
                  <a:pt x="149" y="189"/>
                </a:lnTo>
                <a:lnTo>
                  <a:pt x="149" y="187"/>
                </a:lnTo>
                <a:close/>
                <a:moveTo>
                  <a:pt x="52" y="266"/>
                </a:moveTo>
                <a:lnTo>
                  <a:pt x="52" y="266"/>
                </a:lnTo>
                <a:lnTo>
                  <a:pt x="52" y="268"/>
                </a:lnTo>
                <a:lnTo>
                  <a:pt x="54" y="268"/>
                </a:lnTo>
                <a:lnTo>
                  <a:pt x="52" y="266"/>
                </a:lnTo>
                <a:close/>
                <a:moveTo>
                  <a:pt x="11" y="354"/>
                </a:moveTo>
                <a:lnTo>
                  <a:pt x="11" y="354"/>
                </a:lnTo>
                <a:lnTo>
                  <a:pt x="13" y="356"/>
                </a:lnTo>
                <a:lnTo>
                  <a:pt x="11" y="354"/>
                </a:lnTo>
                <a:close/>
                <a:moveTo>
                  <a:pt x="59" y="350"/>
                </a:moveTo>
                <a:lnTo>
                  <a:pt x="59" y="350"/>
                </a:lnTo>
                <a:close/>
                <a:moveTo>
                  <a:pt x="78" y="205"/>
                </a:moveTo>
                <a:lnTo>
                  <a:pt x="78" y="205"/>
                </a:lnTo>
                <a:lnTo>
                  <a:pt x="78" y="203"/>
                </a:lnTo>
                <a:lnTo>
                  <a:pt x="78" y="205"/>
                </a:lnTo>
                <a:close/>
                <a:moveTo>
                  <a:pt x="164" y="107"/>
                </a:moveTo>
                <a:lnTo>
                  <a:pt x="164" y="107"/>
                </a:lnTo>
                <a:lnTo>
                  <a:pt x="164" y="108"/>
                </a:lnTo>
                <a:lnTo>
                  <a:pt x="164" y="107"/>
                </a:lnTo>
                <a:close/>
                <a:moveTo>
                  <a:pt x="179" y="389"/>
                </a:moveTo>
                <a:lnTo>
                  <a:pt x="179" y="389"/>
                </a:lnTo>
                <a:lnTo>
                  <a:pt x="179" y="388"/>
                </a:lnTo>
                <a:lnTo>
                  <a:pt x="179" y="389"/>
                </a:lnTo>
                <a:close/>
                <a:moveTo>
                  <a:pt x="209" y="254"/>
                </a:moveTo>
                <a:lnTo>
                  <a:pt x="209" y="254"/>
                </a:lnTo>
                <a:close/>
                <a:moveTo>
                  <a:pt x="103" y="370"/>
                </a:moveTo>
                <a:lnTo>
                  <a:pt x="103" y="370"/>
                </a:lnTo>
                <a:lnTo>
                  <a:pt x="103" y="372"/>
                </a:lnTo>
                <a:lnTo>
                  <a:pt x="103" y="370"/>
                </a:lnTo>
                <a:close/>
                <a:moveTo>
                  <a:pt x="22" y="339"/>
                </a:moveTo>
                <a:lnTo>
                  <a:pt x="22" y="339"/>
                </a:lnTo>
                <a:close/>
                <a:moveTo>
                  <a:pt x="202" y="175"/>
                </a:moveTo>
                <a:lnTo>
                  <a:pt x="202" y="175"/>
                </a:lnTo>
                <a:close/>
                <a:moveTo>
                  <a:pt x="75" y="26"/>
                </a:moveTo>
                <a:lnTo>
                  <a:pt x="75" y="26"/>
                </a:lnTo>
                <a:close/>
                <a:moveTo>
                  <a:pt x="18" y="309"/>
                </a:moveTo>
                <a:lnTo>
                  <a:pt x="18" y="309"/>
                </a:lnTo>
                <a:close/>
                <a:moveTo>
                  <a:pt x="122" y="52"/>
                </a:moveTo>
                <a:lnTo>
                  <a:pt x="122" y="52"/>
                </a:lnTo>
                <a:lnTo>
                  <a:pt x="122" y="53"/>
                </a:lnTo>
                <a:lnTo>
                  <a:pt x="122" y="52"/>
                </a:lnTo>
                <a:close/>
                <a:moveTo>
                  <a:pt x="136" y="391"/>
                </a:moveTo>
                <a:lnTo>
                  <a:pt x="136" y="391"/>
                </a:lnTo>
                <a:lnTo>
                  <a:pt x="134" y="391"/>
                </a:lnTo>
                <a:lnTo>
                  <a:pt x="134" y="392"/>
                </a:lnTo>
                <a:lnTo>
                  <a:pt x="136" y="392"/>
                </a:lnTo>
                <a:lnTo>
                  <a:pt x="136" y="391"/>
                </a:lnTo>
                <a:close/>
                <a:moveTo>
                  <a:pt x="177" y="238"/>
                </a:moveTo>
                <a:lnTo>
                  <a:pt x="177" y="238"/>
                </a:lnTo>
                <a:lnTo>
                  <a:pt x="177" y="239"/>
                </a:lnTo>
                <a:lnTo>
                  <a:pt x="177" y="238"/>
                </a:lnTo>
                <a:close/>
                <a:moveTo>
                  <a:pt x="160" y="272"/>
                </a:moveTo>
                <a:lnTo>
                  <a:pt x="160" y="272"/>
                </a:lnTo>
                <a:lnTo>
                  <a:pt x="158" y="272"/>
                </a:lnTo>
                <a:lnTo>
                  <a:pt x="160" y="272"/>
                </a:lnTo>
                <a:close/>
                <a:moveTo>
                  <a:pt x="215" y="323"/>
                </a:moveTo>
                <a:lnTo>
                  <a:pt x="215" y="323"/>
                </a:lnTo>
                <a:close/>
                <a:moveTo>
                  <a:pt x="130" y="130"/>
                </a:moveTo>
                <a:lnTo>
                  <a:pt x="130" y="130"/>
                </a:lnTo>
                <a:lnTo>
                  <a:pt x="128" y="130"/>
                </a:lnTo>
                <a:lnTo>
                  <a:pt x="128" y="132"/>
                </a:lnTo>
                <a:lnTo>
                  <a:pt x="130" y="130"/>
                </a:lnTo>
                <a:close/>
                <a:moveTo>
                  <a:pt x="48" y="263"/>
                </a:moveTo>
                <a:lnTo>
                  <a:pt x="48" y="263"/>
                </a:lnTo>
                <a:lnTo>
                  <a:pt x="46" y="263"/>
                </a:lnTo>
                <a:lnTo>
                  <a:pt x="48" y="263"/>
                </a:lnTo>
                <a:close/>
                <a:moveTo>
                  <a:pt x="128" y="402"/>
                </a:moveTo>
                <a:lnTo>
                  <a:pt x="128" y="402"/>
                </a:lnTo>
                <a:lnTo>
                  <a:pt x="127" y="402"/>
                </a:lnTo>
                <a:lnTo>
                  <a:pt x="128" y="402"/>
                </a:lnTo>
                <a:close/>
                <a:moveTo>
                  <a:pt x="40" y="266"/>
                </a:moveTo>
                <a:lnTo>
                  <a:pt x="40" y="266"/>
                </a:lnTo>
                <a:close/>
                <a:moveTo>
                  <a:pt x="125" y="399"/>
                </a:moveTo>
                <a:lnTo>
                  <a:pt x="125" y="399"/>
                </a:lnTo>
                <a:lnTo>
                  <a:pt x="127" y="399"/>
                </a:lnTo>
                <a:lnTo>
                  <a:pt x="125" y="399"/>
                </a:lnTo>
                <a:close/>
                <a:moveTo>
                  <a:pt x="63" y="236"/>
                </a:moveTo>
                <a:lnTo>
                  <a:pt x="63" y="236"/>
                </a:lnTo>
                <a:lnTo>
                  <a:pt x="62" y="238"/>
                </a:lnTo>
                <a:lnTo>
                  <a:pt x="63" y="238"/>
                </a:lnTo>
                <a:lnTo>
                  <a:pt x="63" y="236"/>
                </a:lnTo>
                <a:close/>
                <a:moveTo>
                  <a:pt x="32" y="342"/>
                </a:moveTo>
                <a:lnTo>
                  <a:pt x="32" y="342"/>
                </a:lnTo>
                <a:close/>
                <a:moveTo>
                  <a:pt x="201" y="369"/>
                </a:moveTo>
                <a:lnTo>
                  <a:pt x="201" y="369"/>
                </a:lnTo>
                <a:close/>
                <a:moveTo>
                  <a:pt x="204" y="164"/>
                </a:moveTo>
                <a:lnTo>
                  <a:pt x="204" y="16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sp>
        <p:nvSpPr>
          <p:cNvPr id="3077" name="Freeform 58"/>
          <p:cNvSpPr>
            <a:spLocks noEditPoints="1"/>
          </p:cNvSpPr>
          <p:nvPr/>
        </p:nvSpPr>
        <p:spPr bwMode="auto">
          <a:xfrm>
            <a:off x="6878803" y="713107"/>
            <a:ext cx="592137" cy="606425"/>
          </a:xfrm>
          <a:custGeom>
            <a:avLst/>
            <a:gdLst>
              <a:gd name="T0" fmla="*/ 420866532 w 373"/>
              <a:gd name="T1" fmla="*/ 196572188 h 382"/>
              <a:gd name="T2" fmla="*/ 647680403 w 373"/>
              <a:gd name="T3" fmla="*/ 811490313 h 382"/>
              <a:gd name="T4" fmla="*/ 619957914 w 373"/>
              <a:gd name="T5" fmla="*/ 720764688 h 382"/>
              <a:gd name="T6" fmla="*/ 345261908 w 373"/>
              <a:gd name="T7" fmla="*/ 357862188 h 382"/>
              <a:gd name="T8" fmla="*/ 433466509 w 373"/>
              <a:gd name="T9" fmla="*/ 214214075 h 382"/>
              <a:gd name="T10" fmla="*/ 458668050 w 373"/>
              <a:gd name="T11" fmla="*/ 95765938 h 382"/>
              <a:gd name="T12" fmla="*/ 844252425 w 373"/>
              <a:gd name="T13" fmla="*/ 879535325 h 382"/>
              <a:gd name="T14" fmla="*/ 902215176 w 373"/>
              <a:gd name="T15" fmla="*/ 592237513 h 382"/>
              <a:gd name="T16" fmla="*/ 17641873 w 373"/>
              <a:gd name="T17" fmla="*/ 403225000 h 382"/>
              <a:gd name="T18" fmla="*/ 556954855 w 373"/>
              <a:gd name="T19" fmla="*/ 776208125 h 382"/>
              <a:gd name="T20" fmla="*/ 892134559 w 373"/>
              <a:gd name="T21" fmla="*/ 788809700 h 382"/>
              <a:gd name="T22" fmla="*/ 836691168 w 373"/>
              <a:gd name="T23" fmla="*/ 544353750 h 382"/>
              <a:gd name="T24" fmla="*/ 569554832 w 373"/>
              <a:gd name="T25" fmla="*/ 214214075 h 382"/>
              <a:gd name="T26" fmla="*/ 272176645 w 373"/>
              <a:gd name="T27" fmla="*/ 100806250 h 382"/>
              <a:gd name="T28" fmla="*/ 506551772 w 373"/>
              <a:gd name="T29" fmla="*/ 93246575 h 382"/>
              <a:gd name="T30" fmla="*/ 584675756 w 373"/>
              <a:gd name="T31" fmla="*/ 740925938 h 382"/>
              <a:gd name="T32" fmla="*/ 514111441 w 373"/>
              <a:gd name="T33" fmla="*/ 763608138 h 382"/>
              <a:gd name="T34" fmla="*/ 448587434 w 373"/>
              <a:gd name="T35" fmla="*/ 156249688 h 382"/>
              <a:gd name="T36" fmla="*/ 342740961 w 373"/>
              <a:gd name="T37" fmla="*/ 892135313 h 382"/>
              <a:gd name="T38" fmla="*/ 262096029 w 373"/>
              <a:gd name="T39" fmla="*/ 864414388 h 382"/>
              <a:gd name="T40" fmla="*/ 846771785 w 373"/>
              <a:gd name="T41" fmla="*/ 410786263 h 382"/>
              <a:gd name="T42" fmla="*/ 529232366 w 373"/>
              <a:gd name="T43" fmla="*/ 68045013 h 382"/>
              <a:gd name="T44" fmla="*/ 393144043 w 373"/>
              <a:gd name="T45" fmla="*/ 604837500 h 382"/>
              <a:gd name="T46" fmla="*/ 756046237 w 373"/>
              <a:gd name="T47" fmla="*/ 907256250 h 382"/>
              <a:gd name="T48" fmla="*/ 854333041 w 373"/>
              <a:gd name="T49" fmla="*/ 335181575 h 382"/>
              <a:gd name="T50" fmla="*/ 859373349 w 373"/>
              <a:gd name="T51" fmla="*/ 178931888 h 382"/>
              <a:gd name="T52" fmla="*/ 335181292 w 373"/>
              <a:gd name="T53" fmla="*/ 199093138 h 382"/>
              <a:gd name="T54" fmla="*/ 844252425 w 373"/>
              <a:gd name="T55" fmla="*/ 383063750 h 382"/>
              <a:gd name="T56" fmla="*/ 100806165 w 373"/>
              <a:gd name="T57" fmla="*/ 191531875 h 382"/>
              <a:gd name="T58" fmla="*/ 63004647 w 373"/>
              <a:gd name="T59" fmla="*/ 398184688 h 382"/>
              <a:gd name="T60" fmla="*/ 430947149 w 373"/>
              <a:gd name="T61" fmla="*/ 143649700 h 382"/>
              <a:gd name="T62" fmla="*/ 879534582 w 373"/>
              <a:gd name="T63" fmla="*/ 315020325 h 382"/>
              <a:gd name="T64" fmla="*/ 509071133 w 373"/>
              <a:gd name="T65" fmla="*/ 826611250 h 382"/>
              <a:gd name="T66" fmla="*/ 35282158 w 373"/>
              <a:gd name="T67" fmla="*/ 728325950 h 382"/>
              <a:gd name="T68" fmla="*/ 438506817 w 373"/>
              <a:gd name="T69" fmla="*/ 110886875 h 382"/>
              <a:gd name="T70" fmla="*/ 93246496 w 373"/>
              <a:gd name="T71" fmla="*/ 166330313 h 382"/>
              <a:gd name="T72" fmla="*/ 554433907 w 373"/>
              <a:gd name="T73" fmla="*/ 934978763 h 382"/>
              <a:gd name="T74" fmla="*/ 564514523 w 373"/>
              <a:gd name="T75" fmla="*/ 577116575 h 382"/>
              <a:gd name="T76" fmla="*/ 882053943 w 373"/>
              <a:gd name="T77" fmla="*/ 254536575 h 382"/>
              <a:gd name="T78" fmla="*/ 171370480 w 373"/>
              <a:gd name="T79" fmla="*/ 871974063 h 382"/>
              <a:gd name="T80" fmla="*/ 541833930 w 373"/>
              <a:gd name="T81" fmla="*/ 783769388 h 382"/>
              <a:gd name="T82" fmla="*/ 35282158 w 373"/>
              <a:gd name="T83" fmla="*/ 322580000 h 382"/>
              <a:gd name="T84" fmla="*/ 383063427 w 373"/>
              <a:gd name="T85" fmla="*/ 816530625 h 382"/>
              <a:gd name="T86" fmla="*/ 403224660 w 373"/>
              <a:gd name="T87" fmla="*/ 176410938 h 382"/>
              <a:gd name="T88" fmla="*/ 461188998 w 373"/>
              <a:gd name="T89" fmla="*/ 136088438 h 382"/>
              <a:gd name="T90" fmla="*/ 453627742 w 373"/>
              <a:gd name="T91" fmla="*/ 183972200 h 382"/>
              <a:gd name="T92" fmla="*/ 433466509 w 373"/>
              <a:gd name="T93" fmla="*/ 272176875 h 382"/>
              <a:gd name="T94" fmla="*/ 73085263 w 373"/>
              <a:gd name="T95" fmla="*/ 730845313 h 382"/>
              <a:gd name="T96" fmla="*/ 844252425 w 373"/>
              <a:gd name="T97" fmla="*/ 365423450 h 382"/>
              <a:gd name="T98" fmla="*/ 430947149 w 373"/>
              <a:gd name="T99" fmla="*/ 763608138 h 382"/>
              <a:gd name="T100" fmla="*/ 685481921 w 373"/>
              <a:gd name="T101" fmla="*/ 927417500 h 382"/>
              <a:gd name="T102" fmla="*/ 110886781 w 373"/>
              <a:gd name="T103" fmla="*/ 826611250 h 382"/>
              <a:gd name="T104" fmla="*/ 390624683 w 373"/>
              <a:gd name="T105" fmla="*/ 783769388 h 382"/>
              <a:gd name="T106" fmla="*/ 854333041 w 373"/>
              <a:gd name="T107" fmla="*/ 851812813 h 382"/>
              <a:gd name="T108" fmla="*/ 128528654 w 373"/>
              <a:gd name="T109" fmla="*/ 637600325 h 382"/>
              <a:gd name="T110" fmla="*/ 385584374 w 373"/>
              <a:gd name="T111" fmla="*/ 894656263 h 382"/>
              <a:gd name="T112" fmla="*/ 136088323 w 373"/>
              <a:gd name="T113" fmla="*/ 68045013 h 382"/>
              <a:gd name="T114" fmla="*/ 549393599 w 373"/>
              <a:gd name="T115" fmla="*/ 720764688 h 382"/>
              <a:gd name="T116" fmla="*/ 446068073 w 373"/>
              <a:gd name="T117" fmla="*/ 763608138 h 382"/>
              <a:gd name="T118" fmla="*/ 430947149 w 373"/>
              <a:gd name="T119" fmla="*/ 330141263 h 382"/>
              <a:gd name="T120" fmla="*/ 75604624 w 373"/>
              <a:gd name="T121" fmla="*/ 241935000 h 382"/>
              <a:gd name="T122" fmla="*/ 824091192 w 373"/>
              <a:gd name="T123" fmla="*/ 80645000 h 382"/>
              <a:gd name="T124" fmla="*/ 47883722 w 373"/>
              <a:gd name="T125" fmla="*/ 370463763 h 3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 h="382">
                <a:moveTo>
                  <a:pt x="373" y="286"/>
                </a:moveTo>
                <a:lnTo>
                  <a:pt x="373" y="286"/>
                </a:lnTo>
                <a:lnTo>
                  <a:pt x="373" y="316"/>
                </a:lnTo>
                <a:lnTo>
                  <a:pt x="371" y="335"/>
                </a:lnTo>
                <a:lnTo>
                  <a:pt x="368" y="347"/>
                </a:lnTo>
                <a:lnTo>
                  <a:pt x="363" y="358"/>
                </a:lnTo>
                <a:lnTo>
                  <a:pt x="355" y="366"/>
                </a:lnTo>
                <a:lnTo>
                  <a:pt x="350" y="371"/>
                </a:lnTo>
                <a:lnTo>
                  <a:pt x="346" y="374"/>
                </a:lnTo>
                <a:lnTo>
                  <a:pt x="339" y="376"/>
                </a:lnTo>
                <a:lnTo>
                  <a:pt x="333" y="376"/>
                </a:lnTo>
                <a:lnTo>
                  <a:pt x="305" y="376"/>
                </a:lnTo>
                <a:lnTo>
                  <a:pt x="289" y="376"/>
                </a:lnTo>
                <a:lnTo>
                  <a:pt x="261" y="379"/>
                </a:lnTo>
                <a:lnTo>
                  <a:pt x="240" y="380"/>
                </a:lnTo>
                <a:lnTo>
                  <a:pt x="218" y="382"/>
                </a:lnTo>
                <a:lnTo>
                  <a:pt x="144" y="382"/>
                </a:lnTo>
                <a:lnTo>
                  <a:pt x="120" y="382"/>
                </a:lnTo>
                <a:lnTo>
                  <a:pt x="89" y="382"/>
                </a:lnTo>
                <a:lnTo>
                  <a:pt x="70" y="380"/>
                </a:lnTo>
                <a:lnTo>
                  <a:pt x="65" y="379"/>
                </a:lnTo>
                <a:lnTo>
                  <a:pt x="55" y="377"/>
                </a:lnTo>
                <a:lnTo>
                  <a:pt x="48" y="376"/>
                </a:lnTo>
                <a:lnTo>
                  <a:pt x="35" y="371"/>
                </a:lnTo>
                <a:lnTo>
                  <a:pt x="29" y="366"/>
                </a:lnTo>
                <a:lnTo>
                  <a:pt x="24" y="361"/>
                </a:lnTo>
                <a:lnTo>
                  <a:pt x="21" y="357"/>
                </a:lnTo>
                <a:lnTo>
                  <a:pt x="13" y="347"/>
                </a:lnTo>
                <a:lnTo>
                  <a:pt x="10" y="335"/>
                </a:lnTo>
                <a:lnTo>
                  <a:pt x="7" y="319"/>
                </a:lnTo>
                <a:lnTo>
                  <a:pt x="5" y="309"/>
                </a:lnTo>
                <a:lnTo>
                  <a:pt x="3" y="297"/>
                </a:lnTo>
                <a:lnTo>
                  <a:pt x="2" y="290"/>
                </a:lnTo>
                <a:lnTo>
                  <a:pt x="2" y="272"/>
                </a:lnTo>
                <a:lnTo>
                  <a:pt x="2" y="270"/>
                </a:lnTo>
                <a:lnTo>
                  <a:pt x="2" y="267"/>
                </a:lnTo>
                <a:lnTo>
                  <a:pt x="2" y="253"/>
                </a:lnTo>
                <a:lnTo>
                  <a:pt x="0" y="215"/>
                </a:lnTo>
                <a:lnTo>
                  <a:pt x="2" y="180"/>
                </a:lnTo>
                <a:lnTo>
                  <a:pt x="2" y="150"/>
                </a:lnTo>
                <a:lnTo>
                  <a:pt x="2" y="147"/>
                </a:lnTo>
                <a:lnTo>
                  <a:pt x="0" y="145"/>
                </a:lnTo>
                <a:lnTo>
                  <a:pt x="0" y="137"/>
                </a:lnTo>
                <a:lnTo>
                  <a:pt x="2" y="114"/>
                </a:lnTo>
                <a:lnTo>
                  <a:pt x="2" y="101"/>
                </a:lnTo>
                <a:lnTo>
                  <a:pt x="2" y="85"/>
                </a:lnTo>
                <a:lnTo>
                  <a:pt x="5" y="66"/>
                </a:lnTo>
                <a:lnTo>
                  <a:pt x="7" y="57"/>
                </a:lnTo>
                <a:lnTo>
                  <a:pt x="11" y="46"/>
                </a:lnTo>
                <a:lnTo>
                  <a:pt x="14" y="41"/>
                </a:lnTo>
                <a:lnTo>
                  <a:pt x="19" y="33"/>
                </a:lnTo>
                <a:lnTo>
                  <a:pt x="24" y="29"/>
                </a:lnTo>
                <a:lnTo>
                  <a:pt x="30" y="24"/>
                </a:lnTo>
                <a:lnTo>
                  <a:pt x="37" y="19"/>
                </a:lnTo>
                <a:lnTo>
                  <a:pt x="41" y="18"/>
                </a:lnTo>
                <a:lnTo>
                  <a:pt x="52" y="13"/>
                </a:lnTo>
                <a:lnTo>
                  <a:pt x="63" y="10"/>
                </a:lnTo>
                <a:lnTo>
                  <a:pt x="73" y="8"/>
                </a:lnTo>
                <a:lnTo>
                  <a:pt x="82" y="7"/>
                </a:lnTo>
                <a:lnTo>
                  <a:pt x="89" y="7"/>
                </a:lnTo>
                <a:lnTo>
                  <a:pt x="111" y="3"/>
                </a:lnTo>
                <a:lnTo>
                  <a:pt x="125" y="2"/>
                </a:lnTo>
                <a:lnTo>
                  <a:pt x="141" y="0"/>
                </a:lnTo>
                <a:lnTo>
                  <a:pt x="158" y="0"/>
                </a:lnTo>
                <a:lnTo>
                  <a:pt x="183" y="2"/>
                </a:lnTo>
                <a:lnTo>
                  <a:pt x="204" y="2"/>
                </a:lnTo>
                <a:lnTo>
                  <a:pt x="235" y="3"/>
                </a:lnTo>
                <a:lnTo>
                  <a:pt x="259" y="7"/>
                </a:lnTo>
                <a:lnTo>
                  <a:pt x="272" y="8"/>
                </a:lnTo>
                <a:lnTo>
                  <a:pt x="279" y="8"/>
                </a:lnTo>
                <a:lnTo>
                  <a:pt x="300" y="10"/>
                </a:lnTo>
                <a:lnTo>
                  <a:pt x="311" y="11"/>
                </a:lnTo>
                <a:lnTo>
                  <a:pt x="320" y="13"/>
                </a:lnTo>
                <a:lnTo>
                  <a:pt x="330" y="16"/>
                </a:lnTo>
                <a:lnTo>
                  <a:pt x="338" y="21"/>
                </a:lnTo>
                <a:lnTo>
                  <a:pt x="346" y="25"/>
                </a:lnTo>
                <a:lnTo>
                  <a:pt x="354" y="30"/>
                </a:lnTo>
                <a:lnTo>
                  <a:pt x="358" y="37"/>
                </a:lnTo>
                <a:lnTo>
                  <a:pt x="361" y="43"/>
                </a:lnTo>
                <a:lnTo>
                  <a:pt x="366" y="57"/>
                </a:lnTo>
                <a:lnTo>
                  <a:pt x="366" y="70"/>
                </a:lnTo>
                <a:lnTo>
                  <a:pt x="368" y="82"/>
                </a:lnTo>
                <a:lnTo>
                  <a:pt x="368" y="87"/>
                </a:lnTo>
                <a:lnTo>
                  <a:pt x="368" y="126"/>
                </a:lnTo>
                <a:lnTo>
                  <a:pt x="369" y="142"/>
                </a:lnTo>
                <a:lnTo>
                  <a:pt x="369" y="153"/>
                </a:lnTo>
                <a:lnTo>
                  <a:pt x="371" y="188"/>
                </a:lnTo>
                <a:lnTo>
                  <a:pt x="371" y="226"/>
                </a:lnTo>
                <a:lnTo>
                  <a:pt x="373" y="248"/>
                </a:lnTo>
                <a:lnTo>
                  <a:pt x="373" y="265"/>
                </a:lnTo>
                <a:lnTo>
                  <a:pt x="373" y="286"/>
                </a:lnTo>
                <a:close/>
                <a:moveTo>
                  <a:pt x="8" y="119"/>
                </a:moveTo>
                <a:lnTo>
                  <a:pt x="8" y="119"/>
                </a:lnTo>
                <a:lnTo>
                  <a:pt x="8" y="115"/>
                </a:lnTo>
                <a:lnTo>
                  <a:pt x="8" y="114"/>
                </a:lnTo>
                <a:lnTo>
                  <a:pt x="8" y="119"/>
                </a:lnTo>
                <a:lnTo>
                  <a:pt x="8" y="122"/>
                </a:lnTo>
                <a:lnTo>
                  <a:pt x="8" y="119"/>
                </a:lnTo>
                <a:close/>
                <a:moveTo>
                  <a:pt x="166" y="81"/>
                </a:moveTo>
                <a:lnTo>
                  <a:pt x="166" y="81"/>
                </a:lnTo>
                <a:lnTo>
                  <a:pt x="163" y="82"/>
                </a:lnTo>
                <a:lnTo>
                  <a:pt x="161" y="84"/>
                </a:lnTo>
                <a:lnTo>
                  <a:pt x="161" y="85"/>
                </a:lnTo>
                <a:lnTo>
                  <a:pt x="161" y="87"/>
                </a:lnTo>
                <a:lnTo>
                  <a:pt x="166" y="81"/>
                </a:lnTo>
                <a:lnTo>
                  <a:pt x="167" y="78"/>
                </a:lnTo>
                <a:lnTo>
                  <a:pt x="166" y="79"/>
                </a:lnTo>
                <a:lnTo>
                  <a:pt x="166" y="81"/>
                </a:lnTo>
                <a:close/>
                <a:moveTo>
                  <a:pt x="167" y="150"/>
                </a:moveTo>
                <a:lnTo>
                  <a:pt x="167" y="150"/>
                </a:lnTo>
                <a:lnTo>
                  <a:pt x="144" y="152"/>
                </a:lnTo>
                <a:lnTo>
                  <a:pt x="136" y="152"/>
                </a:lnTo>
                <a:lnTo>
                  <a:pt x="133" y="152"/>
                </a:lnTo>
                <a:lnTo>
                  <a:pt x="133" y="149"/>
                </a:lnTo>
                <a:lnTo>
                  <a:pt x="131" y="147"/>
                </a:lnTo>
                <a:lnTo>
                  <a:pt x="131" y="141"/>
                </a:lnTo>
                <a:lnTo>
                  <a:pt x="131" y="109"/>
                </a:lnTo>
                <a:lnTo>
                  <a:pt x="130" y="84"/>
                </a:lnTo>
                <a:lnTo>
                  <a:pt x="128" y="70"/>
                </a:lnTo>
                <a:lnTo>
                  <a:pt x="128" y="68"/>
                </a:lnTo>
                <a:lnTo>
                  <a:pt x="128" y="78"/>
                </a:lnTo>
                <a:lnTo>
                  <a:pt x="130" y="96"/>
                </a:lnTo>
                <a:lnTo>
                  <a:pt x="130" y="133"/>
                </a:lnTo>
                <a:lnTo>
                  <a:pt x="131" y="149"/>
                </a:lnTo>
                <a:lnTo>
                  <a:pt x="131" y="152"/>
                </a:lnTo>
                <a:lnTo>
                  <a:pt x="136" y="152"/>
                </a:lnTo>
                <a:lnTo>
                  <a:pt x="144" y="152"/>
                </a:lnTo>
                <a:lnTo>
                  <a:pt x="167" y="152"/>
                </a:lnTo>
                <a:lnTo>
                  <a:pt x="167" y="150"/>
                </a:lnTo>
                <a:lnTo>
                  <a:pt x="169" y="150"/>
                </a:lnTo>
                <a:lnTo>
                  <a:pt x="167" y="150"/>
                </a:lnTo>
                <a:close/>
                <a:moveTo>
                  <a:pt x="52" y="66"/>
                </a:moveTo>
                <a:lnTo>
                  <a:pt x="52" y="66"/>
                </a:lnTo>
                <a:lnTo>
                  <a:pt x="52" y="68"/>
                </a:lnTo>
                <a:lnTo>
                  <a:pt x="52" y="70"/>
                </a:lnTo>
                <a:lnTo>
                  <a:pt x="52" y="71"/>
                </a:lnTo>
                <a:lnTo>
                  <a:pt x="52" y="73"/>
                </a:lnTo>
                <a:lnTo>
                  <a:pt x="52" y="76"/>
                </a:lnTo>
                <a:lnTo>
                  <a:pt x="52" y="78"/>
                </a:lnTo>
                <a:lnTo>
                  <a:pt x="52" y="79"/>
                </a:lnTo>
                <a:lnTo>
                  <a:pt x="52" y="81"/>
                </a:lnTo>
                <a:lnTo>
                  <a:pt x="54" y="82"/>
                </a:lnTo>
                <a:lnTo>
                  <a:pt x="54" y="84"/>
                </a:lnTo>
                <a:lnTo>
                  <a:pt x="52" y="85"/>
                </a:lnTo>
                <a:lnTo>
                  <a:pt x="52" y="95"/>
                </a:lnTo>
                <a:lnTo>
                  <a:pt x="52" y="133"/>
                </a:lnTo>
                <a:lnTo>
                  <a:pt x="52" y="144"/>
                </a:lnTo>
                <a:lnTo>
                  <a:pt x="54" y="163"/>
                </a:lnTo>
                <a:lnTo>
                  <a:pt x="55" y="178"/>
                </a:lnTo>
                <a:lnTo>
                  <a:pt x="57" y="199"/>
                </a:lnTo>
                <a:lnTo>
                  <a:pt x="57" y="218"/>
                </a:lnTo>
                <a:lnTo>
                  <a:pt x="59" y="232"/>
                </a:lnTo>
                <a:lnTo>
                  <a:pt x="59" y="249"/>
                </a:lnTo>
                <a:lnTo>
                  <a:pt x="60" y="259"/>
                </a:lnTo>
                <a:lnTo>
                  <a:pt x="60" y="286"/>
                </a:lnTo>
                <a:lnTo>
                  <a:pt x="62" y="311"/>
                </a:lnTo>
                <a:lnTo>
                  <a:pt x="63" y="325"/>
                </a:lnTo>
                <a:lnTo>
                  <a:pt x="63" y="330"/>
                </a:lnTo>
                <a:lnTo>
                  <a:pt x="66" y="330"/>
                </a:lnTo>
                <a:lnTo>
                  <a:pt x="81" y="331"/>
                </a:lnTo>
                <a:lnTo>
                  <a:pt x="133" y="331"/>
                </a:lnTo>
                <a:lnTo>
                  <a:pt x="134" y="331"/>
                </a:lnTo>
                <a:lnTo>
                  <a:pt x="134" y="330"/>
                </a:lnTo>
                <a:lnTo>
                  <a:pt x="134" y="265"/>
                </a:lnTo>
                <a:lnTo>
                  <a:pt x="134" y="251"/>
                </a:lnTo>
                <a:lnTo>
                  <a:pt x="134" y="237"/>
                </a:lnTo>
                <a:lnTo>
                  <a:pt x="133" y="227"/>
                </a:lnTo>
                <a:lnTo>
                  <a:pt x="131" y="221"/>
                </a:lnTo>
                <a:lnTo>
                  <a:pt x="131" y="219"/>
                </a:lnTo>
                <a:lnTo>
                  <a:pt x="133" y="218"/>
                </a:lnTo>
                <a:lnTo>
                  <a:pt x="134" y="218"/>
                </a:lnTo>
                <a:lnTo>
                  <a:pt x="136" y="216"/>
                </a:lnTo>
                <a:lnTo>
                  <a:pt x="137" y="215"/>
                </a:lnTo>
                <a:lnTo>
                  <a:pt x="139" y="216"/>
                </a:lnTo>
                <a:lnTo>
                  <a:pt x="141" y="216"/>
                </a:lnTo>
                <a:lnTo>
                  <a:pt x="142" y="218"/>
                </a:lnTo>
                <a:lnTo>
                  <a:pt x="158" y="219"/>
                </a:lnTo>
                <a:lnTo>
                  <a:pt x="164" y="219"/>
                </a:lnTo>
                <a:lnTo>
                  <a:pt x="186" y="219"/>
                </a:lnTo>
                <a:lnTo>
                  <a:pt x="202" y="219"/>
                </a:lnTo>
                <a:lnTo>
                  <a:pt x="227" y="218"/>
                </a:lnTo>
                <a:lnTo>
                  <a:pt x="242" y="216"/>
                </a:lnTo>
                <a:lnTo>
                  <a:pt x="245" y="216"/>
                </a:lnTo>
                <a:lnTo>
                  <a:pt x="245" y="215"/>
                </a:lnTo>
                <a:lnTo>
                  <a:pt x="246" y="213"/>
                </a:lnTo>
                <a:lnTo>
                  <a:pt x="248" y="213"/>
                </a:lnTo>
                <a:lnTo>
                  <a:pt x="249" y="213"/>
                </a:lnTo>
                <a:lnTo>
                  <a:pt x="251" y="215"/>
                </a:lnTo>
                <a:lnTo>
                  <a:pt x="253" y="215"/>
                </a:lnTo>
                <a:lnTo>
                  <a:pt x="254" y="216"/>
                </a:lnTo>
                <a:lnTo>
                  <a:pt x="256" y="218"/>
                </a:lnTo>
                <a:lnTo>
                  <a:pt x="256" y="219"/>
                </a:lnTo>
                <a:lnTo>
                  <a:pt x="256" y="221"/>
                </a:lnTo>
                <a:lnTo>
                  <a:pt x="254" y="223"/>
                </a:lnTo>
                <a:lnTo>
                  <a:pt x="254" y="226"/>
                </a:lnTo>
                <a:lnTo>
                  <a:pt x="254" y="245"/>
                </a:lnTo>
                <a:lnTo>
                  <a:pt x="256" y="251"/>
                </a:lnTo>
                <a:lnTo>
                  <a:pt x="256" y="264"/>
                </a:lnTo>
                <a:lnTo>
                  <a:pt x="257" y="270"/>
                </a:lnTo>
                <a:lnTo>
                  <a:pt x="257" y="272"/>
                </a:lnTo>
                <a:lnTo>
                  <a:pt x="256" y="272"/>
                </a:lnTo>
                <a:lnTo>
                  <a:pt x="254" y="272"/>
                </a:lnTo>
                <a:lnTo>
                  <a:pt x="253" y="272"/>
                </a:lnTo>
                <a:lnTo>
                  <a:pt x="253" y="273"/>
                </a:lnTo>
                <a:lnTo>
                  <a:pt x="254" y="290"/>
                </a:lnTo>
                <a:lnTo>
                  <a:pt x="257" y="316"/>
                </a:lnTo>
                <a:lnTo>
                  <a:pt x="257" y="322"/>
                </a:lnTo>
                <a:lnTo>
                  <a:pt x="259" y="328"/>
                </a:lnTo>
                <a:lnTo>
                  <a:pt x="272" y="328"/>
                </a:lnTo>
                <a:lnTo>
                  <a:pt x="294" y="325"/>
                </a:lnTo>
                <a:lnTo>
                  <a:pt x="309" y="325"/>
                </a:lnTo>
                <a:lnTo>
                  <a:pt x="325" y="325"/>
                </a:lnTo>
                <a:lnTo>
                  <a:pt x="328" y="325"/>
                </a:lnTo>
                <a:lnTo>
                  <a:pt x="327" y="324"/>
                </a:lnTo>
                <a:lnTo>
                  <a:pt x="327" y="320"/>
                </a:lnTo>
                <a:lnTo>
                  <a:pt x="327" y="316"/>
                </a:lnTo>
                <a:lnTo>
                  <a:pt x="327" y="311"/>
                </a:lnTo>
                <a:lnTo>
                  <a:pt x="325" y="290"/>
                </a:lnTo>
                <a:lnTo>
                  <a:pt x="324" y="264"/>
                </a:lnTo>
                <a:lnTo>
                  <a:pt x="320" y="234"/>
                </a:lnTo>
                <a:lnTo>
                  <a:pt x="319" y="205"/>
                </a:lnTo>
                <a:lnTo>
                  <a:pt x="319" y="188"/>
                </a:lnTo>
                <a:lnTo>
                  <a:pt x="317" y="174"/>
                </a:lnTo>
                <a:lnTo>
                  <a:pt x="316" y="145"/>
                </a:lnTo>
                <a:lnTo>
                  <a:pt x="316" y="131"/>
                </a:lnTo>
                <a:lnTo>
                  <a:pt x="314" y="119"/>
                </a:lnTo>
                <a:lnTo>
                  <a:pt x="314" y="93"/>
                </a:lnTo>
                <a:lnTo>
                  <a:pt x="313" y="90"/>
                </a:lnTo>
                <a:lnTo>
                  <a:pt x="311" y="87"/>
                </a:lnTo>
                <a:lnTo>
                  <a:pt x="311" y="82"/>
                </a:lnTo>
                <a:lnTo>
                  <a:pt x="311" y="79"/>
                </a:lnTo>
                <a:lnTo>
                  <a:pt x="311" y="76"/>
                </a:lnTo>
                <a:lnTo>
                  <a:pt x="311" y="71"/>
                </a:lnTo>
                <a:lnTo>
                  <a:pt x="311" y="70"/>
                </a:lnTo>
                <a:lnTo>
                  <a:pt x="311" y="66"/>
                </a:lnTo>
                <a:lnTo>
                  <a:pt x="311" y="63"/>
                </a:lnTo>
                <a:lnTo>
                  <a:pt x="309" y="60"/>
                </a:lnTo>
                <a:lnTo>
                  <a:pt x="306" y="60"/>
                </a:lnTo>
                <a:lnTo>
                  <a:pt x="297" y="59"/>
                </a:lnTo>
                <a:lnTo>
                  <a:pt x="273" y="60"/>
                </a:lnTo>
                <a:lnTo>
                  <a:pt x="257" y="59"/>
                </a:lnTo>
                <a:lnTo>
                  <a:pt x="242" y="59"/>
                </a:lnTo>
                <a:lnTo>
                  <a:pt x="240" y="59"/>
                </a:lnTo>
                <a:lnTo>
                  <a:pt x="238" y="60"/>
                </a:lnTo>
                <a:lnTo>
                  <a:pt x="237" y="63"/>
                </a:lnTo>
                <a:lnTo>
                  <a:pt x="237" y="66"/>
                </a:lnTo>
                <a:lnTo>
                  <a:pt x="237" y="79"/>
                </a:lnTo>
                <a:lnTo>
                  <a:pt x="238" y="103"/>
                </a:lnTo>
                <a:lnTo>
                  <a:pt x="240" y="120"/>
                </a:lnTo>
                <a:lnTo>
                  <a:pt x="240" y="123"/>
                </a:lnTo>
                <a:lnTo>
                  <a:pt x="240" y="137"/>
                </a:lnTo>
                <a:lnTo>
                  <a:pt x="240" y="141"/>
                </a:lnTo>
                <a:lnTo>
                  <a:pt x="242" y="147"/>
                </a:lnTo>
                <a:lnTo>
                  <a:pt x="242" y="149"/>
                </a:lnTo>
                <a:lnTo>
                  <a:pt x="240" y="150"/>
                </a:lnTo>
                <a:lnTo>
                  <a:pt x="238" y="152"/>
                </a:lnTo>
                <a:lnTo>
                  <a:pt x="235" y="153"/>
                </a:lnTo>
                <a:lnTo>
                  <a:pt x="234" y="153"/>
                </a:lnTo>
                <a:lnTo>
                  <a:pt x="231" y="153"/>
                </a:lnTo>
                <a:lnTo>
                  <a:pt x="229" y="153"/>
                </a:lnTo>
                <a:lnTo>
                  <a:pt x="226" y="153"/>
                </a:lnTo>
                <a:lnTo>
                  <a:pt x="220" y="153"/>
                </a:lnTo>
                <a:lnTo>
                  <a:pt x="188" y="153"/>
                </a:lnTo>
                <a:lnTo>
                  <a:pt x="166" y="155"/>
                </a:lnTo>
                <a:lnTo>
                  <a:pt x="149" y="155"/>
                </a:lnTo>
                <a:lnTo>
                  <a:pt x="136" y="155"/>
                </a:lnTo>
                <a:lnTo>
                  <a:pt x="133" y="156"/>
                </a:lnTo>
                <a:lnTo>
                  <a:pt x="131" y="158"/>
                </a:lnTo>
                <a:lnTo>
                  <a:pt x="130" y="160"/>
                </a:lnTo>
                <a:lnTo>
                  <a:pt x="128" y="160"/>
                </a:lnTo>
                <a:lnTo>
                  <a:pt x="126" y="158"/>
                </a:lnTo>
                <a:lnTo>
                  <a:pt x="126" y="155"/>
                </a:lnTo>
                <a:lnTo>
                  <a:pt x="126" y="145"/>
                </a:lnTo>
                <a:lnTo>
                  <a:pt x="126" y="136"/>
                </a:lnTo>
                <a:lnTo>
                  <a:pt x="126" y="104"/>
                </a:lnTo>
                <a:lnTo>
                  <a:pt x="125" y="79"/>
                </a:lnTo>
                <a:lnTo>
                  <a:pt x="125" y="71"/>
                </a:lnTo>
                <a:lnTo>
                  <a:pt x="125" y="66"/>
                </a:lnTo>
                <a:lnTo>
                  <a:pt x="125" y="65"/>
                </a:lnTo>
                <a:lnTo>
                  <a:pt x="122" y="63"/>
                </a:lnTo>
                <a:lnTo>
                  <a:pt x="120" y="63"/>
                </a:lnTo>
                <a:lnTo>
                  <a:pt x="117" y="62"/>
                </a:lnTo>
                <a:lnTo>
                  <a:pt x="115" y="63"/>
                </a:lnTo>
                <a:lnTo>
                  <a:pt x="112" y="63"/>
                </a:lnTo>
                <a:lnTo>
                  <a:pt x="104" y="63"/>
                </a:lnTo>
                <a:lnTo>
                  <a:pt x="76" y="63"/>
                </a:lnTo>
                <a:lnTo>
                  <a:pt x="63" y="63"/>
                </a:lnTo>
                <a:lnTo>
                  <a:pt x="60" y="65"/>
                </a:lnTo>
                <a:lnTo>
                  <a:pt x="52" y="66"/>
                </a:lnTo>
                <a:close/>
                <a:moveTo>
                  <a:pt x="246" y="219"/>
                </a:moveTo>
                <a:lnTo>
                  <a:pt x="246" y="219"/>
                </a:lnTo>
                <a:lnTo>
                  <a:pt x="240" y="219"/>
                </a:lnTo>
                <a:lnTo>
                  <a:pt x="242" y="223"/>
                </a:lnTo>
                <a:lnTo>
                  <a:pt x="243" y="232"/>
                </a:lnTo>
                <a:lnTo>
                  <a:pt x="245" y="235"/>
                </a:lnTo>
                <a:lnTo>
                  <a:pt x="245" y="237"/>
                </a:lnTo>
                <a:lnTo>
                  <a:pt x="245" y="238"/>
                </a:lnTo>
                <a:lnTo>
                  <a:pt x="243" y="240"/>
                </a:lnTo>
                <a:lnTo>
                  <a:pt x="245" y="245"/>
                </a:lnTo>
                <a:lnTo>
                  <a:pt x="248" y="264"/>
                </a:lnTo>
                <a:lnTo>
                  <a:pt x="249" y="283"/>
                </a:lnTo>
                <a:lnTo>
                  <a:pt x="248" y="284"/>
                </a:lnTo>
                <a:lnTo>
                  <a:pt x="246" y="286"/>
                </a:lnTo>
                <a:lnTo>
                  <a:pt x="248" y="297"/>
                </a:lnTo>
                <a:lnTo>
                  <a:pt x="248" y="308"/>
                </a:lnTo>
                <a:lnTo>
                  <a:pt x="249" y="325"/>
                </a:lnTo>
                <a:lnTo>
                  <a:pt x="249" y="330"/>
                </a:lnTo>
                <a:lnTo>
                  <a:pt x="256" y="330"/>
                </a:lnTo>
                <a:lnTo>
                  <a:pt x="256" y="325"/>
                </a:lnTo>
                <a:lnTo>
                  <a:pt x="254" y="316"/>
                </a:lnTo>
                <a:lnTo>
                  <a:pt x="254" y="313"/>
                </a:lnTo>
                <a:lnTo>
                  <a:pt x="253" y="297"/>
                </a:lnTo>
                <a:lnTo>
                  <a:pt x="251" y="281"/>
                </a:lnTo>
                <a:lnTo>
                  <a:pt x="249" y="264"/>
                </a:lnTo>
                <a:lnTo>
                  <a:pt x="248" y="248"/>
                </a:lnTo>
                <a:lnTo>
                  <a:pt x="246" y="234"/>
                </a:lnTo>
                <a:lnTo>
                  <a:pt x="246" y="221"/>
                </a:lnTo>
                <a:lnTo>
                  <a:pt x="246" y="219"/>
                </a:lnTo>
                <a:close/>
                <a:moveTo>
                  <a:pt x="60" y="333"/>
                </a:moveTo>
                <a:lnTo>
                  <a:pt x="60" y="333"/>
                </a:lnTo>
                <a:lnTo>
                  <a:pt x="63" y="338"/>
                </a:lnTo>
                <a:lnTo>
                  <a:pt x="65" y="338"/>
                </a:lnTo>
                <a:lnTo>
                  <a:pt x="70" y="339"/>
                </a:lnTo>
                <a:lnTo>
                  <a:pt x="112" y="338"/>
                </a:lnTo>
                <a:lnTo>
                  <a:pt x="134" y="336"/>
                </a:lnTo>
                <a:lnTo>
                  <a:pt x="139" y="336"/>
                </a:lnTo>
                <a:lnTo>
                  <a:pt x="141" y="336"/>
                </a:lnTo>
                <a:lnTo>
                  <a:pt x="141" y="335"/>
                </a:lnTo>
                <a:lnTo>
                  <a:pt x="139" y="335"/>
                </a:lnTo>
                <a:lnTo>
                  <a:pt x="128" y="335"/>
                </a:lnTo>
                <a:lnTo>
                  <a:pt x="103" y="335"/>
                </a:lnTo>
                <a:lnTo>
                  <a:pt x="82" y="335"/>
                </a:lnTo>
                <a:lnTo>
                  <a:pt x="63" y="333"/>
                </a:lnTo>
                <a:lnTo>
                  <a:pt x="62" y="333"/>
                </a:lnTo>
                <a:lnTo>
                  <a:pt x="60" y="333"/>
                </a:lnTo>
                <a:close/>
                <a:moveTo>
                  <a:pt x="141" y="331"/>
                </a:moveTo>
                <a:lnTo>
                  <a:pt x="141" y="331"/>
                </a:lnTo>
                <a:lnTo>
                  <a:pt x="141" y="330"/>
                </a:lnTo>
                <a:lnTo>
                  <a:pt x="142" y="311"/>
                </a:lnTo>
                <a:lnTo>
                  <a:pt x="141" y="300"/>
                </a:lnTo>
                <a:lnTo>
                  <a:pt x="139" y="273"/>
                </a:lnTo>
                <a:lnTo>
                  <a:pt x="139" y="234"/>
                </a:lnTo>
                <a:lnTo>
                  <a:pt x="141" y="224"/>
                </a:lnTo>
                <a:lnTo>
                  <a:pt x="139" y="223"/>
                </a:lnTo>
                <a:lnTo>
                  <a:pt x="139" y="234"/>
                </a:lnTo>
                <a:lnTo>
                  <a:pt x="137" y="253"/>
                </a:lnTo>
                <a:lnTo>
                  <a:pt x="137" y="262"/>
                </a:lnTo>
                <a:lnTo>
                  <a:pt x="137" y="297"/>
                </a:lnTo>
                <a:lnTo>
                  <a:pt x="137" y="330"/>
                </a:lnTo>
                <a:lnTo>
                  <a:pt x="137" y="331"/>
                </a:lnTo>
                <a:lnTo>
                  <a:pt x="141" y="331"/>
                </a:lnTo>
                <a:close/>
                <a:moveTo>
                  <a:pt x="57" y="328"/>
                </a:moveTo>
                <a:lnTo>
                  <a:pt x="57" y="328"/>
                </a:lnTo>
                <a:lnTo>
                  <a:pt x="59" y="320"/>
                </a:lnTo>
                <a:lnTo>
                  <a:pt x="59" y="311"/>
                </a:lnTo>
                <a:lnTo>
                  <a:pt x="57" y="289"/>
                </a:lnTo>
                <a:lnTo>
                  <a:pt x="57" y="259"/>
                </a:lnTo>
                <a:lnTo>
                  <a:pt x="55" y="224"/>
                </a:lnTo>
                <a:lnTo>
                  <a:pt x="54" y="197"/>
                </a:lnTo>
                <a:lnTo>
                  <a:pt x="52" y="171"/>
                </a:lnTo>
                <a:lnTo>
                  <a:pt x="52" y="164"/>
                </a:lnTo>
                <a:lnTo>
                  <a:pt x="51" y="172"/>
                </a:lnTo>
                <a:lnTo>
                  <a:pt x="52" y="172"/>
                </a:lnTo>
                <a:lnTo>
                  <a:pt x="52" y="175"/>
                </a:lnTo>
                <a:lnTo>
                  <a:pt x="52" y="193"/>
                </a:lnTo>
                <a:lnTo>
                  <a:pt x="54" y="216"/>
                </a:lnTo>
                <a:lnTo>
                  <a:pt x="54" y="237"/>
                </a:lnTo>
                <a:lnTo>
                  <a:pt x="54" y="245"/>
                </a:lnTo>
                <a:lnTo>
                  <a:pt x="55" y="249"/>
                </a:lnTo>
                <a:lnTo>
                  <a:pt x="55" y="270"/>
                </a:lnTo>
                <a:lnTo>
                  <a:pt x="55" y="295"/>
                </a:lnTo>
                <a:lnTo>
                  <a:pt x="57" y="319"/>
                </a:lnTo>
                <a:lnTo>
                  <a:pt x="57" y="328"/>
                </a:lnTo>
                <a:close/>
                <a:moveTo>
                  <a:pt x="325" y="245"/>
                </a:moveTo>
                <a:lnTo>
                  <a:pt x="325" y="245"/>
                </a:lnTo>
                <a:lnTo>
                  <a:pt x="325" y="238"/>
                </a:lnTo>
                <a:lnTo>
                  <a:pt x="325" y="221"/>
                </a:lnTo>
                <a:lnTo>
                  <a:pt x="325" y="216"/>
                </a:lnTo>
                <a:lnTo>
                  <a:pt x="324" y="196"/>
                </a:lnTo>
                <a:lnTo>
                  <a:pt x="324" y="180"/>
                </a:lnTo>
                <a:lnTo>
                  <a:pt x="322" y="164"/>
                </a:lnTo>
                <a:lnTo>
                  <a:pt x="320" y="153"/>
                </a:lnTo>
                <a:lnTo>
                  <a:pt x="319" y="136"/>
                </a:lnTo>
                <a:lnTo>
                  <a:pt x="319" y="123"/>
                </a:lnTo>
                <a:lnTo>
                  <a:pt x="317" y="112"/>
                </a:lnTo>
                <a:lnTo>
                  <a:pt x="317" y="108"/>
                </a:lnTo>
                <a:lnTo>
                  <a:pt x="317" y="109"/>
                </a:lnTo>
                <a:lnTo>
                  <a:pt x="317" y="125"/>
                </a:lnTo>
                <a:lnTo>
                  <a:pt x="320" y="155"/>
                </a:lnTo>
                <a:lnTo>
                  <a:pt x="322" y="188"/>
                </a:lnTo>
                <a:lnTo>
                  <a:pt x="322" y="201"/>
                </a:lnTo>
                <a:lnTo>
                  <a:pt x="324" y="219"/>
                </a:lnTo>
                <a:lnTo>
                  <a:pt x="324" y="242"/>
                </a:lnTo>
                <a:lnTo>
                  <a:pt x="325" y="245"/>
                </a:lnTo>
                <a:close/>
                <a:moveTo>
                  <a:pt x="193" y="147"/>
                </a:moveTo>
                <a:lnTo>
                  <a:pt x="193" y="147"/>
                </a:lnTo>
                <a:lnTo>
                  <a:pt x="191" y="147"/>
                </a:lnTo>
                <a:lnTo>
                  <a:pt x="186" y="145"/>
                </a:lnTo>
                <a:lnTo>
                  <a:pt x="172" y="145"/>
                </a:lnTo>
                <a:lnTo>
                  <a:pt x="161" y="145"/>
                </a:lnTo>
                <a:lnTo>
                  <a:pt x="142" y="144"/>
                </a:lnTo>
                <a:lnTo>
                  <a:pt x="141" y="144"/>
                </a:lnTo>
                <a:lnTo>
                  <a:pt x="139" y="144"/>
                </a:lnTo>
                <a:lnTo>
                  <a:pt x="137" y="142"/>
                </a:lnTo>
                <a:lnTo>
                  <a:pt x="136" y="141"/>
                </a:lnTo>
                <a:lnTo>
                  <a:pt x="136" y="139"/>
                </a:lnTo>
                <a:lnTo>
                  <a:pt x="136" y="134"/>
                </a:lnTo>
                <a:lnTo>
                  <a:pt x="134" y="134"/>
                </a:lnTo>
                <a:lnTo>
                  <a:pt x="134" y="141"/>
                </a:lnTo>
                <a:lnTo>
                  <a:pt x="136" y="145"/>
                </a:lnTo>
                <a:lnTo>
                  <a:pt x="137" y="147"/>
                </a:lnTo>
                <a:lnTo>
                  <a:pt x="142" y="149"/>
                </a:lnTo>
                <a:lnTo>
                  <a:pt x="150" y="149"/>
                </a:lnTo>
                <a:lnTo>
                  <a:pt x="164" y="149"/>
                </a:lnTo>
                <a:lnTo>
                  <a:pt x="186" y="147"/>
                </a:lnTo>
                <a:lnTo>
                  <a:pt x="193" y="147"/>
                </a:lnTo>
                <a:close/>
                <a:moveTo>
                  <a:pt x="114" y="5"/>
                </a:moveTo>
                <a:lnTo>
                  <a:pt x="114" y="5"/>
                </a:lnTo>
                <a:lnTo>
                  <a:pt x="114" y="7"/>
                </a:lnTo>
                <a:lnTo>
                  <a:pt x="115" y="7"/>
                </a:lnTo>
                <a:lnTo>
                  <a:pt x="183" y="5"/>
                </a:lnTo>
                <a:lnTo>
                  <a:pt x="185" y="5"/>
                </a:lnTo>
                <a:lnTo>
                  <a:pt x="186" y="5"/>
                </a:lnTo>
                <a:lnTo>
                  <a:pt x="190" y="7"/>
                </a:lnTo>
                <a:lnTo>
                  <a:pt x="215" y="7"/>
                </a:lnTo>
                <a:lnTo>
                  <a:pt x="220" y="7"/>
                </a:lnTo>
                <a:lnTo>
                  <a:pt x="205" y="5"/>
                </a:lnTo>
                <a:lnTo>
                  <a:pt x="191" y="5"/>
                </a:lnTo>
                <a:lnTo>
                  <a:pt x="169" y="3"/>
                </a:lnTo>
                <a:lnTo>
                  <a:pt x="152" y="3"/>
                </a:lnTo>
                <a:lnTo>
                  <a:pt x="133" y="3"/>
                </a:lnTo>
                <a:lnTo>
                  <a:pt x="114" y="5"/>
                </a:lnTo>
                <a:close/>
                <a:moveTo>
                  <a:pt x="324" y="79"/>
                </a:moveTo>
                <a:lnTo>
                  <a:pt x="324" y="79"/>
                </a:lnTo>
                <a:lnTo>
                  <a:pt x="320" y="81"/>
                </a:lnTo>
                <a:lnTo>
                  <a:pt x="319" y="79"/>
                </a:lnTo>
                <a:lnTo>
                  <a:pt x="317" y="79"/>
                </a:lnTo>
                <a:lnTo>
                  <a:pt x="317" y="81"/>
                </a:lnTo>
                <a:lnTo>
                  <a:pt x="320" y="101"/>
                </a:lnTo>
                <a:lnTo>
                  <a:pt x="322" y="115"/>
                </a:lnTo>
                <a:lnTo>
                  <a:pt x="324" y="131"/>
                </a:lnTo>
                <a:lnTo>
                  <a:pt x="324" y="119"/>
                </a:lnTo>
                <a:lnTo>
                  <a:pt x="322" y="119"/>
                </a:lnTo>
                <a:lnTo>
                  <a:pt x="322" y="115"/>
                </a:lnTo>
                <a:lnTo>
                  <a:pt x="324" y="114"/>
                </a:lnTo>
                <a:lnTo>
                  <a:pt x="324" y="93"/>
                </a:lnTo>
                <a:lnTo>
                  <a:pt x="324" y="92"/>
                </a:lnTo>
                <a:lnTo>
                  <a:pt x="322" y="92"/>
                </a:lnTo>
                <a:lnTo>
                  <a:pt x="319" y="90"/>
                </a:lnTo>
                <a:lnTo>
                  <a:pt x="319" y="89"/>
                </a:lnTo>
                <a:lnTo>
                  <a:pt x="320" y="87"/>
                </a:lnTo>
                <a:lnTo>
                  <a:pt x="322" y="85"/>
                </a:lnTo>
                <a:lnTo>
                  <a:pt x="324" y="84"/>
                </a:lnTo>
                <a:lnTo>
                  <a:pt x="324" y="79"/>
                </a:lnTo>
                <a:close/>
                <a:moveTo>
                  <a:pt x="275" y="330"/>
                </a:moveTo>
                <a:lnTo>
                  <a:pt x="275" y="330"/>
                </a:lnTo>
                <a:lnTo>
                  <a:pt x="275" y="331"/>
                </a:lnTo>
                <a:lnTo>
                  <a:pt x="278" y="331"/>
                </a:lnTo>
                <a:lnTo>
                  <a:pt x="295" y="331"/>
                </a:lnTo>
                <a:lnTo>
                  <a:pt x="305" y="331"/>
                </a:lnTo>
                <a:lnTo>
                  <a:pt x="313" y="330"/>
                </a:lnTo>
                <a:lnTo>
                  <a:pt x="319" y="330"/>
                </a:lnTo>
                <a:lnTo>
                  <a:pt x="320" y="328"/>
                </a:lnTo>
                <a:lnTo>
                  <a:pt x="322" y="328"/>
                </a:lnTo>
                <a:lnTo>
                  <a:pt x="328" y="328"/>
                </a:lnTo>
                <a:lnTo>
                  <a:pt x="330" y="328"/>
                </a:lnTo>
                <a:lnTo>
                  <a:pt x="327" y="328"/>
                </a:lnTo>
                <a:lnTo>
                  <a:pt x="309" y="328"/>
                </a:lnTo>
                <a:lnTo>
                  <a:pt x="295" y="328"/>
                </a:lnTo>
                <a:lnTo>
                  <a:pt x="281" y="330"/>
                </a:lnTo>
                <a:lnTo>
                  <a:pt x="275" y="330"/>
                </a:lnTo>
                <a:close/>
                <a:moveTo>
                  <a:pt x="249" y="219"/>
                </a:moveTo>
                <a:lnTo>
                  <a:pt x="249" y="219"/>
                </a:lnTo>
                <a:lnTo>
                  <a:pt x="249" y="221"/>
                </a:lnTo>
                <a:lnTo>
                  <a:pt x="249" y="232"/>
                </a:lnTo>
                <a:lnTo>
                  <a:pt x="249" y="248"/>
                </a:lnTo>
                <a:lnTo>
                  <a:pt x="251" y="265"/>
                </a:lnTo>
                <a:lnTo>
                  <a:pt x="251" y="267"/>
                </a:lnTo>
                <a:lnTo>
                  <a:pt x="253" y="265"/>
                </a:lnTo>
                <a:lnTo>
                  <a:pt x="253" y="261"/>
                </a:lnTo>
                <a:lnTo>
                  <a:pt x="253" y="246"/>
                </a:lnTo>
                <a:lnTo>
                  <a:pt x="251" y="226"/>
                </a:lnTo>
                <a:lnTo>
                  <a:pt x="251" y="221"/>
                </a:lnTo>
                <a:lnTo>
                  <a:pt x="251" y="219"/>
                </a:lnTo>
                <a:lnTo>
                  <a:pt x="249" y="219"/>
                </a:lnTo>
                <a:close/>
                <a:moveTo>
                  <a:pt x="365" y="92"/>
                </a:moveTo>
                <a:lnTo>
                  <a:pt x="365" y="92"/>
                </a:lnTo>
                <a:lnTo>
                  <a:pt x="365" y="87"/>
                </a:lnTo>
                <a:lnTo>
                  <a:pt x="365" y="70"/>
                </a:lnTo>
                <a:lnTo>
                  <a:pt x="363" y="59"/>
                </a:lnTo>
                <a:lnTo>
                  <a:pt x="361" y="51"/>
                </a:lnTo>
                <a:lnTo>
                  <a:pt x="360" y="44"/>
                </a:lnTo>
                <a:lnTo>
                  <a:pt x="357" y="38"/>
                </a:lnTo>
                <a:lnTo>
                  <a:pt x="350" y="32"/>
                </a:lnTo>
                <a:lnTo>
                  <a:pt x="354" y="37"/>
                </a:lnTo>
                <a:lnTo>
                  <a:pt x="357" y="43"/>
                </a:lnTo>
                <a:lnTo>
                  <a:pt x="360" y="49"/>
                </a:lnTo>
                <a:lnTo>
                  <a:pt x="363" y="68"/>
                </a:lnTo>
                <a:lnTo>
                  <a:pt x="365" y="87"/>
                </a:lnTo>
                <a:lnTo>
                  <a:pt x="365" y="92"/>
                </a:lnTo>
                <a:close/>
                <a:moveTo>
                  <a:pt x="163" y="106"/>
                </a:moveTo>
                <a:lnTo>
                  <a:pt x="163" y="106"/>
                </a:lnTo>
                <a:lnTo>
                  <a:pt x="166" y="103"/>
                </a:lnTo>
                <a:lnTo>
                  <a:pt x="167" y="100"/>
                </a:lnTo>
                <a:lnTo>
                  <a:pt x="171" y="96"/>
                </a:lnTo>
                <a:lnTo>
                  <a:pt x="171" y="92"/>
                </a:lnTo>
                <a:lnTo>
                  <a:pt x="172" y="85"/>
                </a:lnTo>
                <a:lnTo>
                  <a:pt x="171" y="87"/>
                </a:lnTo>
                <a:lnTo>
                  <a:pt x="163" y="96"/>
                </a:lnTo>
                <a:lnTo>
                  <a:pt x="163" y="98"/>
                </a:lnTo>
                <a:lnTo>
                  <a:pt x="163" y="100"/>
                </a:lnTo>
                <a:lnTo>
                  <a:pt x="163" y="106"/>
                </a:lnTo>
                <a:close/>
                <a:moveTo>
                  <a:pt x="30" y="55"/>
                </a:moveTo>
                <a:lnTo>
                  <a:pt x="30" y="55"/>
                </a:lnTo>
                <a:lnTo>
                  <a:pt x="32" y="54"/>
                </a:lnTo>
                <a:lnTo>
                  <a:pt x="35" y="54"/>
                </a:lnTo>
                <a:lnTo>
                  <a:pt x="38" y="52"/>
                </a:lnTo>
                <a:lnTo>
                  <a:pt x="40" y="49"/>
                </a:lnTo>
                <a:lnTo>
                  <a:pt x="41" y="46"/>
                </a:lnTo>
                <a:lnTo>
                  <a:pt x="43" y="43"/>
                </a:lnTo>
                <a:lnTo>
                  <a:pt x="44" y="38"/>
                </a:lnTo>
                <a:lnTo>
                  <a:pt x="44" y="37"/>
                </a:lnTo>
                <a:lnTo>
                  <a:pt x="38" y="41"/>
                </a:lnTo>
                <a:lnTo>
                  <a:pt x="30" y="52"/>
                </a:lnTo>
                <a:lnTo>
                  <a:pt x="30" y="55"/>
                </a:lnTo>
                <a:close/>
                <a:moveTo>
                  <a:pt x="212" y="117"/>
                </a:moveTo>
                <a:lnTo>
                  <a:pt x="212" y="117"/>
                </a:lnTo>
                <a:lnTo>
                  <a:pt x="210" y="120"/>
                </a:lnTo>
                <a:lnTo>
                  <a:pt x="210" y="126"/>
                </a:lnTo>
                <a:lnTo>
                  <a:pt x="215" y="126"/>
                </a:lnTo>
                <a:lnTo>
                  <a:pt x="215" y="123"/>
                </a:lnTo>
                <a:lnTo>
                  <a:pt x="213" y="109"/>
                </a:lnTo>
                <a:lnTo>
                  <a:pt x="213" y="108"/>
                </a:lnTo>
                <a:lnTo>
                  <a:pt x="212" y="106"/>
                </a:lnTo>
                <a:lnTo>
                  <a:pt x="210" y="103"/>
                </a:lnTo>
                <a:lnTo>
                  <a:pt x="210" y="109"/>
                </a:lnTo>
                <a:lnTo>
                  <a:pt x="212" y="114"/>
                </a:lnTo>
                <a:lnTo>
                  <a:pt x="213" y="114"/>
                </a:lnTo>
                <a:lnTo>
                  <a:pt x="213" y="115"/>
                </a:lnTo>
                <a:lnTo>
                  <a:pt x="213" y="117"/>
                </a:lnTo>
                <a:lnTo>
                  <a:pt x="212" y="117"/>
                </a:lnTo>
                <a:close/>
                <a:moveTo>
                  <a:pt x="332" y="257"/>
                </a:moveTo>
                <a:lnTo>
                  <a:pt x="332" y="257"/>
                </a:lnTo>
                <a:lnTo>
                  <a:pt x="332" y="283"/>
                </a:lnTo>
                <a:lnTo>
                  <a:pt x="335" y="268"/>
                </a:lnTo>
                <a:lnTo>
                  <a:pt x="335" y="267"/>
                </a:lnTo>
                <a:lnTo>
                  <a:pt x="333" y="265"/>
                </a:lnTo>
                <a:lnTo>
                  <a:pt x="333" y="264"/>
                </a:lnTo>
                <a:lnTo>
                  <a:pt x="335" y="264"/>
                </a:lnTo>
                <a:lnTo>
                  <a:pt x="335" y="262"/>
                </a:lnTo>
                <a:lnTo>
                  <a:pt x="336" y="257"/>
                </a:lnTo>
                <a:lnTo>
                  <a:pt x="336" y="256"/>
                </a:lnTo>
                <a:lnTo>
                  <a:pt x="333" y="256"/>
                </a:lnTo>
                <a:lnTo>
                  <a:pt x="332" y="257"/>
                </a:lnTo>
                <a:close/>
                <a:moveTo>
                  <a:pt x="149" y="227"/>
                </a:moveTo>
                <a:lnTo>
                  <a:pt x="149" y="227"/>
                </a:lnTo>
                <a:lnTo>
                  <a:pt x="147" y="234"/>
                </a:lnTo>
                <a:lnTo>
                  <a:pt x="149" y="235"/>
                </a:lnTo>
                <a:lnTo>
                  <a:pt x="152" y="238"/>
                </a:lnTo>
                <a:lnTo>
                  <a:pt x="152" y="237"/>
                </a:lnTo>
                <a:lnTo>
                  <a:pt x="153" y="235"/>
                </a:lnTo>
                <a:lnTo>
                  <a:pt x="152" y="232"/>
                </a:lnTo>
                <a:lnTo>
                  <a:pt x="150" y="231"/>
                </a:lnTo>
                <a:lnTo>
                  <a:pt x="152" y="229"/>
                </a:lnTo>
                <a:lnTo>
                  <a:pt x="153" y="229"/>
                </a:lnTo>
                <a:lnTo>
                  <a:pt x="155" y="229"/>
                </a:lnTo>
                <a:lnTo>
                  <a:pt x="155" y="231"/>
                </a:lnTo>
                <a:lnTo>
                  <a:pt x="163" y="231"/>
                </a:lnTo>
                <a:lnTo>
                  <a:pt x="163" y="229"/>
                </a:lnTo>
                <a:lnTo>
                  <a:pt x="156" y="229"/>
                </a:lnTo>
                <a:lnTo>
                  <a:pt x="155" y="229"/>
                </a:lnTo>
                <a:lnTo>
                  <a:pt x="153" y="227"/>
                </a:lnTo>
                <a:lnTo>
                  <a:pt x="155" y="226"/>
                </a:lnTo>
                <a:lnTo>
                  <a:pt x="156" y="226"/>
                </a:lnTo>
                <a:lnTo>
                  <a:pt x="160" y="224"/>
                </a:lnTo>
                <a:lnTo>
                  <a:pt x="150" y="224"/>
                </a:lnTo>
                <a:lnTo>
                  <a:pt x="150" y="227"/>
                </a:lnTo>
                <a:lnTo>
                  <a:pt x="150" y="229"/>
                </a:lnTo>
                <a:lnTo>
                  <a:pt x="149" y="227"/>
                </a:lnTo>
                <a:close/>
                <a:moveTo>
                  <a:pt x="216" y="130"/>
                </a:moveTo>
                <a:lnTo>
                  <a:pt x="216" y="130"/>
                </a:lnTo>
                <a:lnTo>
                  <a:pt x="210" y="130"/>
                </a:lnTo>
                <a:lnTo>
                  <a:pt x="208" y="134"/>
                </a:lnTo>
                <a:lnTo>
                  <a:pt x="216" y="136"/>
                </a:lnTo>
                <a:lnTo>
                  <a:pt x="220" y="136"/>
                </a:lnTo>
                <a:lnTo>
                  <a:pt x="221" y="136"/>
                </a:lnTo>
                <a:lnTo>
                  <a:pt x="221" y="133"/>
                </a:lnTo>
                <a:lnTo>
                  <a:pt x="221" y="131"/>
                </a:lnTo>
                <a:lnTo>
                  <a:pt x="220" y="130"/>
                </a:lnTo>
                <a:lnTo>
                  <a:pt x="220" y="131"/>
                </a:lnTo>
                <a:lnTo>
                  <a:pt x="218" y="133"/>
                </a:lnTo>
                <a:lnTo>
                  <a:pt x="216" y="131"/>
                </a:lnTo>
                <a:lnTo>
                  <a:pt x="216" y="130"/>
                </a:lnTo>
                <a:close/>
                <a:moveTo>
                  <a:pt x="25" y="100"/>
                </a:moveTo>
                <a:lnTo>
                  <a:pt x="25" y="100"/>
                </a:lnTo>
                <a:lnTo>
                  <a:pt x="21" y="103"/>
                </a:lnTo>
                <a:lnTo>
                  <a:pt x="18" y="104"/>
                </a:lnTo>
                <a:lnTo>
                  <a:pt x="13" y="104"/>
                </a:lnTo>
                <a:lnTo>
                  <a:pt x="11" y="106"/>
                </a:lnTo>
                <a:lnTo>
                  <a:pt x="11" y="108"/>
                </a:lnTo>
                <a:lnTo>
                  <a:pt x="11" y="111"/>
                </a:lnTo>
                <a:lnTo>
                  <a:pt x="13" y="111"/>
                </a:lnTo>
                <a:lnTo>
                  <a:pt x="25" y="101"/>
                </a:lnTo>
                <a:lnTo>
                  <a:pt x="25" y="100"/>
                </a:lnTo>
                <a:close/>
                <a:moveTo>
                  <a:pt x="172" y="41"/>
                </a:moveTo>
                <a:lnTo>
                  <a:pt x="172" y="41"/>
                </a:lnTo>
                <a:lnTo>
                  <a:pt x="178" y="41"/>
                </a:lnTo>
                <a:lnTo>
                  <a:pt x="178" y="40"/>
                </a:lnTo>
                <a:lnTo>
                  <a:pt x="180" y="38"/>
                </a:lnTo>
                <a:lnTo>
                  <a:pt x="182" y="38"/>
                </a:lnTo>
                <a:lnTo>
                  <a:pt x="185" y="35"/>
                </a:lnTo>
                <a:lnTo>
                  <a:pt x="175" y="35"/>
                </a:lnTo>
                <a:lnTo>
                  <a:pt x="174" y="38"/>
                </a:lnTo>
                <a:lnTo>
                  <a:pt x="174" y="41"/>
                </a:lnTo>
                <a:lnTo>
                  <a:pt x="172" y="41"/>
                </a:lnTo>
                <a:close/>
                <a:moveTo>
                  <a:pt x="332" y="207"/>
                </a:moveTo>
                <a:lnTo>
                  <a:pt x="332" y="207"/>
                </a:lnTo>
                <a:lnTo>
                  <a:pt x="338" y="205"/>
                </a:lnTo>
                <a:lnTo>
                  <a:pt x="336" y="204"/>
                </a:lnTo>
                <a:lnTo>
                  <a:pt x="335" y="202"/>
                </a:lnTo>
                <a:lnTo>
                  <a:pt x="335" y="201"/>
                </a:lnTo>
                <a:lnTo>
                  <a:pt x="338" y="199"/>
                </a:lnTo>
                <a:lnTo>
                  <a:pt x="336" y="196"/>
                </a:lnTo>
                <a:lnTo>
                  <a:pt x="335" y="194"/>
                </a:lnTo>
                <a:lnTo>
                  <a:pt x="335" y="193"/>
                </a:lnTo>
                <a:lnTo>
                  <a:pt x="335" y="191"/>
                </a:lnTo>
                <a:lnTo>
                  <a:pt x="336" y="191"/>
                </a:lnTo>
                <a:lnTo>
                  <a:pt x="336" y="188"/>
                </a:lnTo>
                <a:lnTo>
                  <a:pt x="335" y="186"/>
                </a:lnTo>
                <a:lnTo>
                  <a:pt x="333" y="186"/>
                </a:lnTo>
                <a:lnTo>
                  <a:pt x="332" y="207"/>
                </a:lnTo>
                <a:close/>
                <a:moveTo>
                  <a:pt x="8" y="111"/>
                </a:moveTo>
                <a:lnTo>
                  <a:pt x="8" y="111"/>
                </a:lnTo>
                <a:lnTo>
                  <a:pt x="8" y="112"/>
                </a:lnTo>
                <a:lnTo>
                  <a:pt x="8" y="109"/>
                </a:lnTo>
                <a:lnTo>
                  <a:pt x="10" y="93"/>
                </a:lnTo>
                <a:lnTo>
                  <a:pt x="10" y="92"/>
                </a:lnTo>
                <a:lnTo>
                  <a:pt x="10" y="90"/>
                </a:lnTo>
                <a:lnTo>
                  <a:pt x="10" y="87"/>
                </a:lnTo>
                <a:lnTo>
                  <a:pt x="10" y="84"/>
                </a:lnTo>
                <a:lnTo>
                  <a:pt x="11" y="73"/>
                </a:lnTo>
                <a:lnTo>
                  <a:pt x="13" y="71"/>
                </a:lnTo>
                <a:lnTo>
                  <a:pt x="14" y="71"/>
                </a:lnTo>
                <a:lnTo>
                  <a:pt x="16" y="63"/>
                </a:lnTo>
                <a:lnTo>
                  <a:pt x="14" y="63"/>
                </a:lnTo>
                <a:lnTo>
                  <a:pt x="11" y="71"/>
                </a:lnTo>
                <a:lnTo>
                  <a:pt x="8" y="89"/>
                </a:lnTo>
                <a:lnTo>
                  <a:pt x="8" y="100"/>
                </a:lnTo>
                <a:lnTo>
                  <a:pt x="8" y="104"/>
                </a:lnTo>
                <a:lnTo>
                  <a:pt x="8" y="111"/>
                </a:lnTo>
                <a:close/>
                <a:moveTo>
                  <a:pt x="339" y="371"/>
                </a:moveTo>
                <a:lnTo>
                  <a:pt x="339" y="371"/>
                </a:lnTo>
                <a:lnTo>
                  <a:pt x="336" y="369"/>
                </a:lnTo>
                <a:lnTo>
                  <a:pt x="320" y="369"/>
                </a:lnTo>
                <a:lnTo>
                  <a:pt x="311" y="369"/>
                </a:lnTo>
                <a:lnTo>
                  <a:pt x="309" y="368"/>
                </a:lnTo>
                <a:lnTo>
                  <a:pt x="303" y="368"/>
                </a:lnTo>
                <a:lnTo>
                  <a:pt x="303" y="369"/>
                </a:lnTo>
                <a:lnTo>
                  <a:pt x="306" y="369"/>
                </a:lnTo>
                <a:lnTo>
                  <a:pt x="308" y="371"/>
                </a:lnTo>
                <a:lnTo>
                  <a:pt x="309" y="371"/>
                </a:lnTo>
                <a:lnTo>
                  <a:pt x="339" y="371"/>
                </a:lnTo>
                <a:close/>
                <a:moveTo>
                  <a:pt x="108" y="377"/>
                </a:moveTo>
                <a:lnTo>
                  <a:pt x="108" y="377"/>
                </a:lnTo>
                <a:lnTo>
                  <a:pt x="96" y="376"/>
                </a:lnTo>
                <a:lnTo>
                  <a:pt x="85" y="376"/>
                </a:lnTo>
                <a:lnTo>
                  <a:pt x="84" y="376"/>
                </a:lnTo>
                <a:lnTo>
                  <a:pt x="79" y="374"/>
                </a:lnTo>
                <a:lnTo>
                  <a:pt x="73" y="374"/>
                </a:lnTo>
                <a:lnTo>
                  <a:pt x="71" y="377"/>
                </a:lnTo>
                <a:lnTo>
                  <a:pt x="108" y="377"/>
                </a:lnTo>
                <a:close/>
                <a:moveTo>
                  <a:pt x="235" y="147"/>
                </a:moveTo>
                <a:lnTo>
                  <a:pt x="235" y="147"/>
                </a:lnTo>
                <a:lnTo>
                  <a:pt x="234" y="147"/>
                </a:lnTo>
                <a:lnTo>
                  <a:pt x="218" y="149"/>
                </a:lnTo>
                <a:lnTo>
                  <a:pt x="204" y="149"/>
                </a:lnTo>
                <a:lnTo>
                  <a:pt x="201" y="149"/>
                </a:lnTo>
                <a:lnTo>
                  <a:pt x="202" y="149"/>
                </a:lnTo>
                <a:lnTo>
                  <a:pt x="220" y="150"/>
                </a:lnTo>
                <a:lnTo>
                  <a:pt x="224" y="150"/>
                </a:lnTo>
                <a:lnTo>
                  <a:pt x="229" y="149"/>
                </a:lnTo>
                <a:lnTo>
                  <a:pt x="231" y="149"/>
                </a:lnTo>
                <a:lnTo>
                  <a:pt x="232" y="150"/>
                </a:lnTo>
                <a:lnTo>
                  <a:pt x="235" y="150"/>
                </a:lnTo>
                <a:lnTo>
                  <a:pt x="235" y="147"/>
                </a:lnTo>
                <a:close/>
                <a:moveTo>
                  <a:pt x="41" y="122"/>
                </a:moveTo>
                <a:lnTo>
                  <a:pt x="41" y="122"/>
                </a:lnTo>
                <a:lnTo>
                  <a:pt x="37" y="125"/>
                </a:lnTo>
                <a:lnTo>
                  <a:pt x="35" y="126"/>
                </a:lnTo>
                <a:lnTo>
                  <a:pt x="35" y="130"/>
                </a:lnTo>
                <a:lnTo>
                  <a:pt x="35" y="133"/>
                </a:lnTo>
                <a:lnTo>
                  <a:pt x="41" y="130"/>
                </a:lnTo>
                <a:lnTo>
                  <a:pt x="41" y="122"/>
                </a:lnTo>
                <a:close/>
                <a:moveTo>
                  <a:pt x="122" y="55"/>
                </a:moveTo>
                <a:lnTo>
                  <a:pt x="122" y="55"/>
                </a:lnTo>
                <a:lnTo>
                  <a:pt x="125" y="51"/>
                </a:lnTo>
                <a:lnTo>
                  <a:pt x="123" y="51"/>
                </a:lnTo>
                <a:lnTo>
                  <a:pt x="115" y="51"/>
                </a:lnTo>
                <a:lnTo>
                  <a:pt x="114" y="51"/>
                </a:lnTo>
                <a:lnTo>
                  <a:pt x="111" y="55"/>
                </a:lnTo>
                <a:lnTo>
                  <a:pt x="122" y="55"/>
                </a:lnTo>
                <a:close/>
                <a:moveTo>
                  <a:pt x="333" y="343"/>
                </a:moveTo>
                <a:lnTo>
                  <a:pt x="333" y="343"/>
                </a:lnTo>
                <a:lnTo>
                  <a:pt x="332" y="343"/>
                </a:lnTo>
                <a:lnTo>
                  <a:pt x="330" y="343"/>
                </a:lnTo>
                <a:lnTo>
                  <a:pt x="327" y="344"/>
                </a:lnTo>
                <a:lnTo>
                  <a:pt x="330" y="350"/>
                </a:lnTo>
                <a:lnTo>
                  <a:pt x="335" y="349"/>
                </a:lnTo>
                <a:lnTo>
                  <a:pt x="333" y="343"/>
                </a:lnTo>
                <a:close/>
                <a:moveTo>
                  <a:pt x="125" y="32"/>
                </a:moveTo>
                <a:lnTo>
                  <a:pt x="125" y="32"/>
                </a:lnTo>
                <a:lnTo>
                  <a:pt x="119" y="32"/>
                </a:lnTo>
                <a:lnTo>
                  <a:pt x="115" y="40"/>
                </a:lnTo>
                <a:lnTo>
                  <a:pt x="117" y="41"/>
                </a:lnTo>
                <a:lnTo>
                  <a:pt x="120" y="40"/>
                </a:lnTo>
                <a:lnTo>
                  <a:pt x="125" y="33"/>
                </a:lnTo>
                <a:lnTo>
                  <a:pt x="125" y="32"/>
                </a:lnTo>
                <a:close/>
                <a:moveTo>
                  <a:pt x="66" y="371"/>
                </a:moveTo>
                <a:lnTo>
                  <a:pt x="66" y="371"/>
                </a:lnTo>
                <a:lnTo>
                  <a:pt x="65" y="365"/>
                </a:lnTo>
                <a:lnTo>
                  <a:pt x="63" y="363"/>
                </a:lnTo>
                <a:lnTo>
                  <a:pt x="62" y="363"/>
                </a:lnTo>
                <a:lnTo>
                  <a:pt x="62" y="368"/>
                </a:lnTo>
                <a:lnTo>
                  <a:pt x="63" y="369"/>
                </a:lnTo>
                <a:lnTo>
                  <a:pt x="63" y="373"/>
                </a:lnTo>
                <a:lnTo>
                  <a:pt x="62" y="374"/>
                </a:lnTo>
                <a:lnTo>
                  <a:pt x="68" y="376"/>
                </a:lnTo>
                <a:lnTo>
                  <a:pt x="68" y="374"/>
                </a:lnTo>
                <a:lnTo>
                  <a:pt x="66" y="373"/>
                </a:lnTo>
                <a:lnTo>
                  <a:pt x="66" y="371"/>
                </a:lnTo>
                <a:close/>
                <a:moveTo>
                  <a:pt x="177" y="95"/>
                </a:moveTo>
                <a:lnTo>
                  <a:pt x="177" y="95"/>
                </a:lnTo>
                <a:lnTo>
                  <a:pt x="180" y="93"/>
                </a:lnTo>
                <a:lnTo>
                  <a:pt x="183" y="92"/>
                </a:lnTo>
                <a:lnTo>
                  <a:pt x="185" y="84"/>
                </a:lnTo>
                <a:lnTo>
                  <a:pt x="182" y="84"/>
                </a:lnTo>
                <a:lnTo>
                  <a:pt x="180" y="85"/>
                </a:lnTo>
                <a:lnTo>
                  <a:pt x="177" y="90"/>
                </a:lnTo>
                <a:lnTo>
                  <a:pt x="177" y="92"/>
                </a:lnTo>
                <a:lnTo>
                  <a:pt x="177" y="95"/>
                </a:lnTo>
                <a:close/>
                <a:moveTo>
                  <a:pt x="366" y="234"/>
                </a:moveTo>
                <a:lnTo>
                  <a:pt x="366" y="234"/>
                </a:lnTo>
                <a:lnTo>
                  <a:pt x="366" y="186"/>
                </a:lnTo>
                <a:lnTo>
                  <a:pt x="366" y="188"/>
                </a:lnTo>
                <a:lnTo>
                  <a:pt x="366" y="208"/>
                </a:lnTo>
                <a:lnTo>
                  <a:pt x="366" y="212"/>
                </a:lnTo>
                <a:lnTo>
                  <a:pt x="366" y="213"/>
                </a:lnTo>
                <a:lnTo>
                  <a:pt x="366" y="215"/>
                </a:lnTo>
                <a:lnTo>
                  <a:pt x="366" y="231"/>
                </a:lnTo>
                <a:lnTo>
                  <a:pt x="366" y="234"/>
                </a:lnTo>
                <a:close/>
                <a:moveTo>
                  <a:pt x="25" y="87"/>
                </a:moveTo>
                <a:lnTo>
                  <a:pt x="25" y="87"/>
                </a:lnTo>
                <a:lnTo>
                  <a:pt x="14" y="93"/>
                </a:lnTo>
                <a:lnTo>
                  <a:pt x="13" y="100"/>
                </a:lnTo>
                <a:lnTo>
                  <a:pt x="14" y="98"/>
                </a:lnTo>
                <a:lnTo>
                  <a:pt x="19" y="93"/>
                </a:lnTo>
                <a:lnTo>
                  <a:pt x="25" y="89"/>
                </a:lnTo>
                <a:lnTo>
                  <a:pt x="25" y="87"/>
                </a:lnTo>
                <a:close/>
                <a:moveTo>
                  <a:pt x="38" y="212"/>
                </a:moveTo>
                <a:lnTo>
                  <a:pt x="38" y="212"/>
                </a:lnTo>
                <a:lnTo>
                  <a:pt x="35" y="215"/>
                </a:lnTo>
                <a:lnTo>
                  <a:pt x="35" y="216"/>
                </a:lnTo>
                <a:lnTo>
                  <a:pt x="35" y="218"/>
                </a:lnTo>
                <a:lnTo>
                  <a:pt x="37" y="219"/>
                </a:lnTo>
                <a:lnTo>
                  <a:pt x="38" y="221"/>
                </a:lnTo>
                <a:lnTo>
                  <a:pt x="41" y="218"/>
                </a:lnTo>
                <a:lnTo>
                  <a:pt x="41" y="213"/>
                </a:lnTo>
                <a:lnTo>
                  <a:pt x="40" y="213"/>
                </a:lnTo>
                <a:lnTo>
                  <a:pt x="38" y="212"/>
                </a:lnTo>
                <a:close/>
                <a:moveTo>
                  <a:pt x="41" y="297"/>
                </a:moveTo>
                <a:lnTo>
                  <a:pt x="41" y="297"/>
                </a:lnTo>
                <a:lnTo>
                  <a:pt x="40" y="298"/>
                </a:lnTo>
                <a:lnTo>
                  <a:pt x="37" y="302"/>
                </a:lnTo>
                <a:lnTo>
                  <a:pt x="37" y="303"/>
                </a:lnTo>
                <a:lnTo>
                  <a:pt x="37" y="308"/>
                </a:lnTo>
                <a:lnTo>
                  <a:pt x="37" y="309"/>
                </a:lnTo>
                <a:lnTo>
                  <a:pt x="40" y="306"/>
                </a:lnTo>
                <a:lnTo>
                  <a:pt x="41" y="305"/>
                </a:lnTo>
                <a:lnTo>
                  <a:pt x="41" y="303"/>
                </a:lnTo>
                <a:lnTo>
                  <a:pt x="41" y="297"/>
                </a:lnTo>
                <a:close/>
                <a:moveTo>
                  <a:pt x="319" y="76"/>
                </a:moveTo>
                <a:lnTo>
                  <a:pt x="319" y="76"/>
                </a:lnTo>
                <a:lnTo>
                  <a:pt x="320" y="74"/>
                </a:lnTo>
                <a:lnTo>
                  <a:pt x="320" y="73"/>
                </a:lnTo>
                <a:lnTo>
                  <a:pt x="322" y="71"/>
                </a:lnTo>
                <a:lnTo>
                  <a:pt x="324" y="68"/>
                </a:lnTo>
                <a:lnTo>
                  <a:pt x="322" y="66"/>
                </a:lnTo>
                <a:lnTo>
                  <a:pt x="320" y="66"/>
                </a:lnTo>
                <a:lnTo>
                  <a:pt x="317" y="66"/>
                </a:lnTo>
                <a:lnTo>
                  <a:pt x="317" y="74"/>
                </a:lnTo>
                <a:lnTo>
                  <a:pt x="319" y="76"/>
                </a:lnTo>
                <a:close/>
                <a:moveTo>
                  <a:pt x="119" y="11"/>
                </a:moveTo>
                <a:lnTo>
                  <a:pt x="119" y="11"/>
                </a:lnTo>
                <a:lnTo>
                  <a:pt x="100" y="10"/>
                </a:lnTo>
                <a:lnTo>
                  <a:pt x="101" y="13"/>
                </a:lnTo>
                <a:lnTo>
                  <a:pt x="119" y="13"/>
                </a:lnTo>
                <a:lnTo>
                  <a:pt x="119" y="11"/>
                </a:lnTo>
                <a:close/>
                <a:moveTo>
                  <a:pt x="231" y="320"/>
                </a:moveTo>
                <a:lnTo>
                  <a:pt x="231" y="320"/>
                </a:lnTo>
                <a:lnTo>
                  <a:pt x="234" y="317"/>
                </a:lnTo>
                <a:lnTo>
                  <a:pt x="234" y="313"/>
                </a:lnTo>
                <a:lnTo>
                  <a:pt x="234" y="306"/>
                </a:lnTo>
                <a:lnTo>
                  <a:pt x="231" y="309"/>
                </a:lnTo>
                <a:lnTo>
                  <a:pt x="231" y="320"/>
                </a:lnTo>
                <a:close/>
                <a:moveTo>
                  <a:pt x="111" y="32"/>
                </a:moveTo>
                <a:lnTo>
                  <a:pt x="111" y="32"/>
                </a:lnTo>
                <a:lnTo>
                  <a:pt x="104" y="32"/>
                </a:lnTo>
                <a:lnTo>
                  <a:pt x="101" y="40"/>
                </a:lnTo>
                <a:lnTo>
                  <a:pt x="103" y="40"/>
                </a:lnTo>
                <a:lnTo>
                  <a:pt x="104" y="38"/>
                </a:lnTo>
                <a:lnTo>
                  <a:pt x="109" y="33"/>
                </a:lnTo>
                <a:lnTo>
                  <a:pt x="111" y="32"/>
                </a:lnTo>
                <a:close/>
                <a:moveTo>
                  <a:pt x="358" y="235"/>
                </a:moveTo>
                <a:lnTo>
                  <a:pt x="358" y="235"/>
                </a:lnTo>
                <a:lnTo>
                  <a:pt x="354" y="235"/>
                </a:lnTo>
                <a:lnTo>
                  <a:pt x="354" y="243"/>
                </a:lnTo>
                <a:lnTo>
                  <a:pt x="358" y="243"/>
                </a:lnTo>
                <a:lnTo>
                  <a:pt x="358" y="235"/>
                </a:lnTo>
                <a:close/>
                <a:moveTo>
                  <a:pt x="48" y="63"/>
                </a:moveTo>
                <a:lnTo>
                  <a:pt x="48" y="63"/>
                </a:lnTo>
                <a:lnTo>
                  <a:pt x="49" y="63"/>
                </a:lnTo>
                <a:lnTo>
                  <a:pt x="51" y="63"/>
                </a:lnTo>
                <a:lnTo>
                  <a:pt x="52" y="65"/>
                </a:lnTo>
                <a:lnTo>
                  <a:pt x="57" y="62"/>
                </a:lnTo>
                <a:lnTo>
                  <a:pt x="63" y="62"/>
                </a:lnTo>
                <a:lnTo>
                  <a:pt x="78" y="60"/>
                </a:lnTo>
                <a:lnTo>
                  <a:pt x="79" y="60"/>
                </a:lnTo>
                <a:lnTo>
                  <a:pt x="81" y="60"/>
                </a:lnTo>
                <a:lnTo>
                  <a:pt x="68" y="60"/>
                </a:lnTo>
                <a:lnTo>
                  <a:pt x="57" y="60"/>
                </a:lnTo>
                <a:lnTo>
                  <a:pt x="54" y="62"/>
                </a:lnTo>
                <a:lnTo>
                  <a:pt x="54" y="63"/>
                </a:lnTo>
                <a:lnTo>
                  <a:pt x="51" y="63"/>
                </a:lnTo>
                <a:lnTo>
                  <a:pt x="49" y="62"/>
                </a:lnTo>
                <a:lnTo>
                  <a:pt x="48" y="62"/>
                </a:lnTo>
                <a:lnTo>
                  <a:pt x="46" y="62"/>
                </a:lnTo>
                <a:lnTo>
                  <a:pt x="46" y="63"/>
                </a:lnTo>
                <a:lnTo>
                  <a:pt x="48" y="63"/>
                </a:lnTo>
                <a:close/>
                <a:moveTo>
                  <a:pt x="350" y="37"/>
                </a:moveTo>
                <a:lnTo>
                  <a:pt x="350" y="37"/>
                </a:lnTo>
                <a:lnTo>
                  <a:pt x="343" y="30"/>
                </a:lnTo>
                <a:lnTo>
                  <a:pt x="335" y="24"/>
                </a:lnTo>
                <a:lnTo>
                  <a:pt x="336" y="24"/>
                </a:lnTo>
                <a:lnTo>
                  <a:pt x="338" y="27"/>
                </a:lnTo>
                <a:lnTo>
                  <a:pt x="339" y="27"/>
                </a:lnTo>
                <a:lnTo>
                  <a:pt x="339" y="29"/>
                </a:lnTo>
                <a:lnTo>
                  <a:pt x="341" y="30"/>
                </a:lnTo>
                <a:lnTo>
                  <a:pt x="343" y="32"/>
                </a:lnTo>
                <a:lnTo>
                  <a:pt x="346" y="37"/>
                </a:lnTo>
                <a:lnTo>
                  <a:pt x="347" y="40"/>
                </a:lnTo>
                <a:lnTo>
                  <a:pt x="349" y="38"/>
                </a:lnTo>
                <a:lnTo>
                  <a:pt x="350" y="37"/>
                </a:lnTo>
                <a:close/>
                <a:moveTo>
                  <a:pt x="346" y="328"/>
                </a:moveTo>
                <a:lnTo>
                  <a:pt x="346" y="328"/>
                </a:lnTo>
                <a:lnTo>
                  <a:pt x="344" y="333"/>
                </a:lnTo>
                <a:lnTo>
                  <a:pt x="343" y="338"/>
                </a:lnTo>
                <a:lnTo>
                  <a:pt x="347" y="336"/>
                </a:lnTo>
                <a:lnTo>
                  <a:pt x="347" y="335"/>
                </a:lnTo>
                <a:lnTo>
                  <a:pt x="350" y="330"/>
                </a:lnTo>
                <a:lnTo>
                  <a:pt x="346" y="328"/>
                </a:lnTo>
                <a:close/>
                <a:moveTo>
                  <a:pt x="186" y="33"/>
                </a:moveTo>
                <a:lnTo>
                  <a:pt x="186" y="33"/>
                </a:lnTo>
                <a:lnTo>
                  <a:pt x="190" y="33"/>
                </a:lnTo>
                <a:lnTo>
                  <a:pt x="191" y="33"/>
                </a:lnTo>
                <a:lnTo>
                  <a:pt x="193" y="32"/>
                </a:lnTo>
                <a:lnTo>
                  <a:pt x="191" y="27"/>
                </a:lnTo>
                <a:lnTo>
                  <a:pt x="186" y="27"/>
                </a:lnTo>
                <a:lnTo>
                  <a:pt x="186" y="33"/>
                </a:lnTo>
                <a:close/>
                <a:moveTo>
                  <a:pt x="93" y="21"/>
                </a:moveTo>
                <a:lnTo>
                  <a:pt x="93" y="21"/>
                </a:lnTo>
                <a:lnTo>
                  <a:pt x="92" y="25"/>
                </a:lnTo>
                <a:lnTo>
                  <a:pt x="96" y="25"/>
                </a:lnTo>
                <a:lnTo>
                  <a:pt x="98" y="25"/>
                </a:lnTo>
                <a:lnTo>
                  <a:pt x="101" y="21"/>
                </a:lnTo>
                <a:lnTo>
                  <a:pt x="101" y="19"/>
                </a:lnTo>
                <a:lnTo>
                  <a:pt x="93" y="21"/>
                </a:lnTo>
                <a:close/>
                <a:moveTo>
                  <a:pt x="156" y="264"/>
                </a:moveTo>
                <a:lnTo>
                  <a:pt x="156" y="264"/>
                </a:lnTo>
                <a:lnTo>
                  <a:pt x="156" y="272"/>
                </a:lnTo>
                <a:lnTo>
                  <a:pt x="158" y="273"/>
                </a:lnTo>
                <a:lnTo>
                  <a:pt x="161" y="276"/>
                </a:lnTo>
                <a:lnTo>
                  <a:pt x="163" y="272"/>
                </a:lnTo>
                <a:lnTo>
                  <a:pt x="156" y="264"/>
                </a:lnTo>
                <a:close/>
                <a:moveTo>
                  <a:pt x="344" y="76"/>
                </a:moveTo>
                <a:lnTo>
                  <a:pt x="344" y="76"/>
                </a:lnTo>
                <a:lnTo>
                  <a:pt x="349" y="73"/>
                </a:lnTo>
                <a:lnTo>
                  <a:pt x="349" y="68"/>
                </a:lnTo>
                <a:lnTo>
                  <a:pt x="349" y="66"/>
                </a:lnTo>
                <a:lnTo>
                  <a:pt x="349" y="65"/>
                </a:lnTo>
                <a:lnTo>
                  <a:pt x="344" y="68"/>
                </a:lnTo>
                <a:lnTo>
                  <a:pt x="344" y="70"/>
                </a:lnTo>
                <a:lnTo>
                  <a:pt x="344" y="76"/>
                </a:lnTo>
                <a:close/>
                <a:moveTo>
                  <a:pt x="332" y="251"/>
                </a:moveTo>
                <a:lnTo>
                  <a:pt x="332" y="251"/>
                </a:lnTo>
                <a:lnTo>
                  <a:pt x="339" y="248"/>
                </a:lnTo>
                <a:lnTo>
                  <a:pt x="338" y="245"/>
                </a:lnTo>
                <a:lnTo>
                  <a:pt x="332" y="243"/>
                </a:lnTo>
                <a:lnTo>
                  <a:pt x="332" y="251"/>
                </a:lnTo>
                <a:close/>
                <a:moveTo>
                  <a:pt x="178" y="112"/>
                </a:moveTo>
                <a:lnTo>
                  <a:pt x="178" y="112"/>
                </a:lnTo>
                <a:lnTo>
                  <a:pt x="180" y="109"/>
                </a:lnTo>
                <a:lnTo>
                  <a:pt x="180" y="101"/>
                </a:lnTo>
                <a:lnTo>
                  <a:pt x="180" y="98"/>
                </a:lnTo>
                <a:lnTo>
                  <a:pt x="178" y="100"/>
                </a:lnTo>
                <a:lnTo>
                  <a:pt x="177" y="101"/>
                </a:lnTo>
                <a:lnTo>
                  <a:pt x="177" y="114"/>
                </a:lnTo>
                <a:lnTo>
                  <a:pt x="178" y="112"/>
                </a:lnTo>
                <a:close/>
                <a:moveTo>
                  <a:pt x="46" y="346"/>
                </a:moveTo>
                <a:lnTo>
                  <a:pt x="46" y="346"/>
                </a:lnTo>
                <a:lnTo>
                  <a:pt x="43" y="339"/>
                </a:lnTo>
                <a:lnTo>
                  <a:pt x="38" y="346"/>
                </a:lnTo>
                <a:lnTo>
                  <a:pt x="40" y="349"/>
                </a:lnTo>
                <a:lnTo>
                  <a:pt x="46" y="346"/>
                </a:lnTo>
                <a:close/>
                <a:moveTo>
                  <a:pt x="41" y="106"/>
                </a:moveTo>
                <a:lnTo>
                  <a:pt x="41" y="106"/>
                </a:lnTo>
                <a:lnTo>
                  <a:pt x="38" y="108"/>
                </a:lnTo>
                <a:lnTo>
                  <a:pt x="38" y="109"/>
                </a:lnTo>
                <a:lnTo>
                  <a:pt x="37" y="115"/>
                </a:lnTo>
                <a:lnTo>
                  <a:pt x="41" y="114"/>
                </a:lnTo>
                <a:lnTo>
                  <a:pt x="41" y="106"/>
                </a:lnTo>
                <a:close/>
                <a:moveTo>
                  <a:pt x="7" y="160"/>
                </a:moveTo>
                <a:lnTo>
                  <a:pt x="7" y="160"/>
                </a:lnTo>
                <a:lnTo>
                  <a:pt x="7" y="163"/>
                </a:lnTo>
                <a:lnTo>
                  <a:pt x="7" y="178"/>
                </a:lnTo>
                <a:lnTo>
                  <a:pt x="7" y="199"/>
                </a:lnTo>
                <a:lnTo>
                  <a:pt x="7" y="205"/>
                </a:lnTo>
                <a:lnTo>
                  <a:pt x="7" y="194"/>
                </a:lnTo>
                <a:lnTo>
                  <a:pt x="7" y="160"/>
                </a:lnTo>
                <a:close/>
                <a:moveTo>
                  <a:pt x="164" y="371"/>
                </a:moveTo>
                <a:lnTo>
                  <a:pt x="164" y="371"/>
                </a:lnTo>
                <a:lnTo>
                  <a:pt x="174" y="373"/>
                </a:lnTo>
                <a:lnTo>
                  <a:pt x="172" y="369"/>
                </a:lnTo>
                <a:lnTo>
                  <a:pt x="172" y="368"/>
                </a:lnTo>
                <a:lnTo>
                  <a:pt x="166" y="368"/>
                </a:lnTo>
                <a:lnTo>
                  <a:pt x="164" y="368"/>
                </a:lnTo>
                <a:lnTo>
                  <a:pt x="164" y="371"/>
                </a:lnTo>
                <a:close/>
                <a:moveTo>
                  <a:pt x="144" y="133"/>
                </a:moveTo>
                <a:lnTo>
                  <a:pt x="144" y="133"/>
                </a:lnTo>
                <a:lnTo>
                  <a:pt x="147" y="130"/>
                </a:lnTo>
                <a:lnTo>
                  <a:pt x="147" y="128"/>
                </a:lnTo>
                <a:lnTo>
                  <a:pt x="147" y="123"/>
                </a:lnTo>
                <a:lnTo>
                  <a:pt x="144" y="125"/>
                </a:lnTo>
                <a:lnTo>
                  <a:pt x="142" y="126"/>
                </a:lnTo>
                <a:lnTo>
                  <a:pt x="142" y="131"/>
                </a:lnTo>
                <a:lnTo>
                  <a:pt x="142" y="133"/>
                </a:lnTo>
                <a:lnTo>
                  <a:pt x="144" y="133"/>
                </a:lnTo>
                <a:close/>
                <a:moveTo>
                  <a:pt x="186" y="71"/>
                </a:moveTo>
                <a:lnTo>
                  <a:pt x="186" y="71"/>
                </a:lnTo>
                <a:lnTo>
                  <a:pt x="185" y="73"/>
                </a:lnTo>
                <a:lnTo>
                  <a:pt x="177" y="81"/>
                </a:lnTo>
                <a:lnTo>
                  <a:pt x="175" y="82"/>
                </a:lnTo>
                <a:lnTo>
                  <a:pt x="177" y="85"/>
                </a:lnTo>
                <a:lnTo>
                  <a:pt x="178" y="82"/>
                </a:lnTo>
                <a:lnTo>
                  <a:pt x="180" y="81"/>
                </a:lnTo>
                <a:lnTo>
                  <a:pt x="180" y="79"/>
                </a:lnTo>
                <a:lnTo>
                  <a:pt x="182" y="79"/>
                </a:lnTo>
                <a:lnTo>
                  <a:pt x="186" y="71"/>
                </a:lnTo>
                <a:close/>
                <a:moveTo>
                  <a:pt x="180" y="122"/>
                </a:moveTo>
                <a:lnTo>
                  <a:pt x="180" y="122"/>
                </a:lnTo>
                <a:lnTo>
                  <a:pt x="188" y="119"/>
                </a:lnTo>
                <a:lnTo>
                  <a:pt x="188" y="115"/>
                </a:lnTo>
                <a:lnTo>
                  <a:pt x="182" y="114"/>
                </a:lnTo>
                <a:lnTo>
                  <a:pt x="180" y="122"/>
                </a:lnTo>
                <a:close/>
                <a:moveTo>
                  <a:pt x="96" y="30"/>
                </a:moveTo>
                <a:lnTo>
                  <a:pt x="96" y="30"/>
                </a:lnTo>
                <a:lnTo>
                  <a:pt x="93" y="38"/>
                </a:lnTo>
                <a:lnTo>
                  <a:pt x="98" y="38"/>
                </a:lnTo>
                <a:lnTo>
                  <a:pt x="101" y="32"/>
                </a:lnTo>
                <a:lnTo>
                  <a:pt x="96" y="30"/>
                </a:lnTo>
                <a:close/>
                <a:moveTo>
                  <a:pt x="27" y="84"/>
                </a:moveTo>
                <a:lnTo>
                  <a:pt x="27" y="84"/>
                </a:lnTo>
                <a:lnTo>
                  <a:pt x="27" y="82"/>
                </a:lnTo>
                <a:lnTo>
                  <a:pt x="27" y="79"/>
                </a:lnTo>
                <a:lnTo>
                  <a:pt x="25" y="81"/>
                </a:lnTo>
                <a:lnTo>
                  <a:pt x="19" y="84"/>
                </a:lnTo>
                <a:lnTo>
                  <a:pt x="18" y="85"/>
                </a:lnTo>
                <a:lnTo>
                  <a:pt x="18" y="89"/>
                </a:lnTo>
                <a:lnTo>
                  <a:pt x="27" y="84"/>
                </a:lnTo>
                <a:close/>
                <a:moveTo>
                  <a:pt x="191" y="139"/>
                </a:moveTo>
                <a:lnTo>
                  <a:pt x="191" y="139"/>
                </a:lnTo>
                <a:lnTo>
                  <a:pt x="191" y="137"/>
                </a:lnTo>
                <a:lnTo>
                  <a:pt x="185" y="136"/>
                </a:lnTo>
                <a:lnTo>
                  <a:pt x="178" y="136"/>
                </a:lnTo>
                <a:lnTo>
                  <a:pt x="177" y="137"/>
                </a:lnTo>
                <a:lnTo>
                  <a:pt x="175" y="137"/>
                </a:lnTo>
                <a:lnTo>
                  <a:pt x="172" y="139"/>
                </a:lnTo>
                <a:lnTo>
                  <a:pt x="191" y="139"/>
                </a:lnTo>
                <a:close/>
                <a:moveTo>
                  <a:pt x="336" y="366"/>
                </a:moveTo>
                <a:lnTo>
                  <a:pt x="336" y="366"/>
                </a:lnTo>
                <a:lnTo>
                  <a:pt x="336" y="365"/>
                </a:lnTo>
                <a:lnTo>
                  <a:pt x="335" y="363"/>
                </a:lnTo>
                <a:lnTo>
                  <a:pt x="332" y="363"/>
                </a:lnTo>
                <a:lnTo>
                  <a:pt x="328" y="365"/>
                </a:lnTo>
                <a:lnTo>
                  <a:pt x="328" y="368"/>
                </a:lnTo>
                <a:lnTo>
                  <a:pt x="336" y="366"/>
                </a:lnTo>
                <a:close/>
                <a:moveTo>
                  <a:pt x="35" y="294"/>
                </a:moveTo>
                <a:lnTo>
                  <a:pt x="35" y="294"/>
                </a:lnTo>
                <a:lnTo>
                  <a:pt x="41" y="290"/>
                </a:lnTo>
                <a:lnTo>
                  <a:pt x="41" y="284"/>
                </a:lnTo>
                <a:lnTo>
                  <a:pt x="35" y="289"/>
                </a:lnTo>
                <a:lnTo>
                  <a:pt x="35" y="294"/>
                </a:lnTo>
                <a:close/>
                <a:moveTo>
                  <a:pt x="243" y="355"/>
                </a:moveTo>
                <a:lnTo>
                  <a:pt x="243" y="355"/>
                </a:lnTo>
                <a:lnTo>
                  <a:pt x="243" y="349"/>
                </a:lnTo>
                <a:lnTo>
                  <a:pt x="242" y="347"/>
                </a:lnTo>
                <a:lnTo>
                  <a:pt x="240" y="346"/>
                </a:lnTo>
                <a:lnTo>
                  <a:pt x="240" y="349"/>
                </a:lnTo>
                <a:lnTo>
                  <a:pt x="240" y="350"/>
                </a:lnTo>
                <a:lnTo>
                  <a:pt x="240" y="352"/>
                </a:lnTo>
                <a:lnTo>
                  <a:pt x="238" y="354"/>
                </a:lnTo>
                <a:lnTo>
                  <a:pt x="240" y="357"/>
                </a:lnTo>
                <a:lnTo>
                  <a:pt x="243" y="355"/>
                </a:lnTo>
                <a:close/>
                <a:moveTo>
                  <a:pt x="126" y="22"/>
                </a:moveTo>
                <a:lnTo>
                  <a:pt x="126" y="22"/>
                </a:lnTo>
                <a:lnTo>
                  <a:pt x="137" y="22"/>
                </a:lnTo>
                <a:lnTo>
                  <a:pt x="137" y="19"/>
                </a:lnTo>
                <a:lnTo>
                  <a:pt x="125" y="19"/>
                </a:lnTo>
                <a:lnTo>
                  <a:pt x="126" y="22"/>
                </a:lnTo>
                <a:close/>
                <a:moveTo>
                  <a:pt x="221" y="308"/>
                </a:moveTo>
                <a:lnTo>
                  <a:pt x="221" y="308"/>
                </a:lnTo>
                <a:lnTo>
                  <a:pt x="220" y="298"/>
                </a:lnTo>
                <a:lnTo>
                  <a:pt x="218" y="302"/>
                </a:lnTo>
                <a:lnTo>
                  <a:pt x="216" y="303"/>
                </a:lnTo>
                <a:lnTo>
                  <a:pt x="216" y="305"/>
                </a:lnTo>
                <a:lnTo>
                  <a:pt x="218" y="306"/>
                </a:lnTo>
                <a:lnTo>
                  <a:pt x="216" y="308"/>
                </a:lnTo>
                <a:lnTo>
                  <a:pt x="218" y="309"/>
                </a:lnTo>
                <a:lnTo>
                  <a:pt x="221" y="308"/>
                </a:lnTo>
                <a:close/>
                <a:moveTo>
                  <a:pt x="190" y="294"/>
                </a:moveTo>
                <a:lnTo>
                  <a:pt x="190" y="294"/>
                </a:lnTo>
                <a:lnTo>
                  <a:pt x="193" y="290"/>
                </a:lnTo>
                <a:lnTo>
                  <a:pt x="194" y="287"/>
                </a:lnTo>
                <a:lnTo>
                  <a:pt x="196" y="286"/>
                </a:lnTo>
                <a:lnTo>
                  <a:pt x="188" y="286"/>
                </a:lnTo>
                <a:lnTo>
                  <a:pt x="190" y="294"/>
                </a:lnTo>
                <a:close/>
                <a:moveTo>
                  <a:pt x="24" y="207"/>
                </a:moveTo>
                <a:lnTo>
                  <a:pt x="24" y="207"/>
                </a:lnTo>
                <a:lnTo>
                  <a:pt x="27" y="204"/>
                </a:lnTo>
                <a:lnTo>
                  <a:pt x="29" y="204"/>
                </a:lnTo>
                <a:lnTo>
                  <a:pt x="30" y="201"/>
                </a:lnTo>
                <a:lnTo>
                  <a:pt x="30" y="197"/>
                </a:lnTo>
                <a:lnTo>
                  <a:pt x="24" y="202"/>
                </a:lnTo>
                <a:lnTo>
                  <a:pt x="24" y="204"/>
                </a:lnTo>
                <a:lnTo>
                  <a:pt x="24" y="207"/>
                </a:lnTo>
                <a:close/>
                <a:moveTo>
                  <a:pt x="336" y="231"/>
                </a:moveTo>
                <a:lnTo>
                  <a:pt x="336" y="231"/>
                </a:lnTo>
                <a:lnTo>
                  <a:pt x="332" y="231"/>
                </a:lnTo>
                <a:lnTo>
                  <a:pt x="332" y="238"/>
                </a:lnTo>
                <a:lnTo>
                  <a:pt x="338" y="237"/>
                </a:lnTo>
                <a:lnTo>
                  <a:pt x="336" y="231"/>
                </a:lnTo>
                <a:close/>
                <a:moveTo>
                  <a:pt x="224" y="264"/>
                </a:moveTo>
                <a:lnTo>
                  <a:pt x="224" y="264"/>
                </a:lnTo>
                <a:lnTo>
                  <a:pt x="221" y="267"/>
                </a:lnTo>
                <a:lnTo>
                  <a:pt x="220" y="267"/>
                </a:lnTo>
                <a:lnTo>
                  <a:pt x="221" y="273"/>
                </a:lnTo>
                <a:lnTo>
                  <a:pt x="223" y="273"/>
                </a:lnTo>
                <a:lnTo>
                  <a:pt x="226" y="272"/>
                </a:lnTo>
                <a:lnTo>
                  <a:pt x="224" y="265"/>
                </a:lnTo>
                <a:lnTo>
                  <a:pt x="224" y="264"/>
                </a:lnTo>
                <a:close/>
                <a:moveTo>
                  <a:pt x="341" y="366"/>
                </a:moveTo>
                <a:lnTo>
                  <a:pt x="341" y="366"/>
                </a:lnTo>
                <a:lnTo>
                  <a:pt x="346" y="365"/>
                </a:lnTo>
                <a:lnTo>
                  <a:pt x="350" y="361"/>
                </a:lnTo>
                <a:lnTo>
                  <a:pt x="347" y="361"/>
                </a:lnTo>
                <a:lnTo>
                  <a:pt x="347" y="360"/>
                </a:lnTo>
                <a:lnTo>
                  <a:pt x="344" y="361"/>
                </a:lnTo>
                <a:lnTo>
                  <a:pt x="341" y="361"/>
                </a:lnTo>
                <a:lnTo>
                  <a:pt x="343" y="365"/>
                </a:lnTo>
                <a:lnTo>
                  <a:pt x="341" y="366"/>
                </a:lnTo>
                <a:close/>
                <a:moveTo>
                  <a:pt x="237" y="224"/>
                </a:moveTo>
                <a:lnTo>
                  <a:pt x="237" y="224"/>
                </a:lnTo>
                <a:lnTo>
                  <a:pt x="213" y="224"/>
                </a:lnTo>
                <a:lnTo>
                  <a:pt x="215" y="224"/>
                </a:lnTo>
                <a:lnTo>
                  <a:pt x="224" y="224"/>
                </a:lnTo>
                <a:lnTo>
                  <a:pt x="227" y="226"/>
                </a:lnTo>
                <a:lnTo>
                  <a:pt x="229" y="226"/>
                </a:lnTo>
                <a:lnTo>
                  <a:pt x="231" y="226"/>
                </a:lnTo>
                <a:lnTo>
                  <a:pt x="232" y="224"/>
                </a:lnTo>
                <a:lnTo>
                  <a:pt x="234" y="224"/>
                </a:lnTo>
                <a:lnTo>
                  <a:pt x="235" y="226"/>
                </a:lnTo>
                <a:lnTo>
                  <a:pt x="237" y="226"/>
                </a:lnTo>
                <a:lnTo>
                  <a:pt x="237" y="224"/>
                </a:lnTo>
                <a:close/>
                <a:moveTo>
                  <a:pt x="40" y="278"/>
                </a:moveTo>
                <a:lnTo>
                  <a:pt x="40" y="278"/>
                </a:lnTo>
                <a:lnTo>
                  <a:pt x="40" y="270"/>
                </a:lnTo>
                <a:lnTo>
                  <a:pt x="37" y="273"/>
                </a:lnTo>
                <a:lnTo>
                  <a:pt x="37" y="281"/>
                </a:lnTo>
                <a:lnTo>
                  <a:pt x="40" y="278"/>
                </a:lnTo>
                <a:close/>
                <a:moveTo>
                  <a:pt x="27" y="43"/>
                </a:moveTo>
                <a:lnTo>
                  <a:pt x="27" y="43"/>
                </a:lnTo>
                <a:lnTo>
                  <a:pt x="22" y="44"/>
                </a:lnTo>
                <a:lnTo>
                  <a:pt x="18" y="52"/>
                </a:lnTo>
                <a:lnTo>
                  <a:pt x="18" y="54"/>
                </a:lnTo>
                <a:lnTo>
                  <a:pt x="25" y="48"/>
                </a:lnTo>
                <a:lnTo>
                  <a:pt x="27" y="43"/>
                </a:lnTo>
                <a:close/>
                <a:moveTo>
                  <a:pt x="175" y="314"/>
                </a:moveTo>
                <a:lnTo>
                  <a:pt x="175" y="314"/>
                </a:lnTo>
                <a:lnTo>
                  <a:pt x="178" y="313"/>
                </a:lnTo>
                <a:lnTo>
                  <a:pt x="178" y="308"/>
                </a:lnTo>
                <a:lnTo>
                  <a:pt x="177" y="308"/>
                </a:lnTo>
                <a:lnTo>
                  <a:pt x="175" y="308"/>
                </a:lnTo>
                <a:lnTo>
                  <a:pt x="172" y="306"/>
                </a:lnTo>
                <a:lnTo>
                  <a:pt x="172" y="311"/>
                </a:lnTo>
                <a:lnTo>
                  <a:pt x="175" y="314"/>
                </a:lnTo>
                <a:close/>
                <a:moveTo>
                  <a:pt x="272" y="344"/>
                </a:moveTo>
                <a:lnTo>
                  <a:pt x="272" y="344"/>
                </a:lnTo>
                <a:lnTo>
                  <a:pt x="273" y="346"/>
                </a:lnTo>
                <a:lnTo>
                  <a:pt x="275" y="347"/>
                </a:lnTo>
                <a:lnTo>
                  <a:pt x="278" y="347"/>
                </a:lnTo>
                <a:lnTo>
                  <a:pt x="283" y="349"/>
                </a:lnTo>
                <a:lnTo>
                  <a:pt x="283" y="344"/>
                </a:lnTo>
                <a:lnTo>
                  <a:pt x="272" y="344"/>
                </a:lnTo>
                <a:close/>
                <a:moveTo>
                  <a:pt x="335" y="286"/>
                </a:moveTo>
                <a:lnTo>
                  <a:pt x="335" y="286"/>
                </a:lnTo>
                <a:lnTo>
                  <a:pt x="333" y="292"/>
                </a:lnTo>
                <a:lnTo>
                  <a:pt x="333" y="298"/>
                </a:lnTo>
                <a:lnTo>
                  <a:pt x="333" y="300"/>
                </a:lnTo>
                <a:lnTo>
                  <a:pt x="333" y="305"/>
                </a:lnTo>
                <a:lnTo>
                  <a:pt x="335" y="300"/>
                </a:lnTo>
                <a:lnTo>
                  <a:pt x="335" y="289"/>
                </a:lnTo>
                <a:lnTo>
                  <a:pt x="335" y="286"/>
                </a:lnTo>
                <a:close/>
                <a:moveTo>
                  <a:pt x="144" y="286"/>
                </a:moveTo>
                <a:lnTo>
                  <a:pt x="144" y="286"/>
                </a:lnTo>
                <a:lnTo>
                  <a:pt x="145" y="305"/>
                </a:lnTo>
                <a:lnTo>
                  <a:pt x="147" y="320"/>
                </a:lnTo>
                <a:lnTo>
                  <a:pt x="144" y="286"/>
                </a:lnTo>
                <a:close/>
                <a:moveTo>
                  <a:pt x="355" y="306"/>
                </a:moveTo>
                <a:lnTo>
                  <a:pt x="355" y="306"/>
                </a:lnTo>
                <a:lnTo>
                  <a:pt x="352" y="306"/>
                </a:lnTo>
                <a:lnTo>
                  <a:pt x="350" y="308"/>
                </a:lnTo>
                <a:lnTo>
                  <a:pt x="349" y="311"/>
                </a:lnTo>
                <a:lnTo>
                  <a:pt x="347" y="313"/>
                </a:lnTo>
                <a:lnTo>
                  <a:pt x="350" y="313"/>
                </a:lnTo>
                <a:lnTo>
                  <a:pt x="354" y="313"/>
                </a:lnTo>
                <a:lnTo>
                  <a:pt x="354" y="311"/>
                </a:lnTo>
                <a:lnTo>
                  <a:pt x="354" y="309"/>
                </a:lnTo>
                <a:lnTo>
                  <a:pt x="355" y="306"/>
                </a:lnTo>
                <a:close/>
                <a:moveTo>
                  <a:pt x="246" y="22"/>
                </a:moveTo>
                <a:lnTo>
                  <a:pt x="246" y="22"/>
                </a:lnTo>
                <a:lnTo>
                  <a:pt x="251" y="18"/>
                </a:lnTo>
                <a:lnTo>
                  <a:pt x="251" y="14"/>
                </a:lnTo>
                <a:lnTo>
                  <a:pt x="245" y="14"/>
                </a:lnTo>
                <a:lnTo>
                  <a:pt x="246" y="22"/>
                </a:lnTo>
                <a:close/>
                <a:moveTo>
                  <a:pt x="117" y="24"/>
                </a:moveTo>
                <a:lnTo>
                  <a:pt x="117" y="24"/>
                </a:lnTo>
                <a:lnTo>
                  <a:pt x="112" y="24"/>
                </a:lnTo>
                <a:lnTo>
                  <a:pt x="108" y="22"/>
                </a:lnTo>
                <a:lnTo>
                  <a:pt x="106" y="25"/>
                </a:lnTo>
                <a:lnTo>
                  <a:pt x="111" y="27"/>
                </a:lnTo>
                <a:lnTo>
                  <a:pt x="114" y="25"/>
                </a:lnTo>
                <a:lnTo>
                  <a:pt x="115" y="25"/>
                </a:lnTo>
                <a:lnTo>
                  <a:pt x="117" y="24"/>
                </a:lnTo>
                <a:close/>
                <a:moveTo>
                  <a:pt x="117" y="46"/>
                </a:moveTo>
                <a:lnTo>
                  <a:pt x="117" y="46"/>
                </a:lnTo>
                <a:lnTo>
                  <a:pt x="119" y="48"/>
                </a:lnTo>
                <a:lnTo>
                  <a:pt x="126" y="48"/>
                </a:lnTo>
                <a:lnTo>
                  <a:pt x="126" y="46"/>
                </a:lnTo>
                <a:lnTo>
                  <a:pt x="128" y="44"/>
                </a:lnTo>
                <a:lnTo>
                  <a:pt x="126" y="44"/>
                </a:lnTo>
                <a:lnTo>
                  <a:pt x="120" y="44"/>
                </a:lnTo>
                <a:lnTo>
                  <a:pt x="117" y="46"/>
                </a:lnTo>
                <a:close/>
                <a:moveTo>
                  <a:pt x="358" y="360"/>
                </a:moveTo>
                <a:lnTo>
                  <a:pt x="358" y="360"/>
                </a:lnTo>
                <a:lnTo>
                  <a:pt x="361" y="354"/>
                </a:lnTo>
                <a:lnTo>
                  <a:pt x="366" y="347"/>
                </a:lnTo>
                <a:lnTo>
                  <a:pt x="368" y="338"/>
                </a:lnTo>
                <a:lnTo>
                  <a:pt x="369" y="333"/>
                </a:lnTo>
                <a:lnTo>
                  <a:pt x="365" y="346"/>
                </a:lnTo>
                <a:lnTo>
                  <a:pt x="358" y="360"/>
                </a:lnTo>
                <a:close/>
                <a:moveTo>
                  <a:pt x="297" y="51"/>
                </a:moveTo>
                <a:lnTo>
                  <a:pt x="297" y="51"/>
                </a:lnTo>
                <a:lnTo>
                  <a:pt x="270" y="52"/>
                </a:lnTo>
                <a:lnTo>
                  <a:pt x="295" y="52"/>
                </a:lnTo>
                <a:lnTo>
                  <a:pt x="297" y="52"/>
                </a:lnTo>
                <a:lnTo>
                  <a:pt x="297" y="51"/>
                </a:lnTo>
                <a:close/>
                <a:moveTo>
                  <a:pt x="355" y="248"/>
                </a:moveTo>
                <a:lnTo>
                  <a:pt x="355" y="248"/>
                </a:lnTo>
                <a:lnTo>
                  <a:pt x="355" y="256"/>
                </a:lnTo>
                <a:lnTo>
                  <a:pt x="358" y="256"/>
                </a:lnTo>
                <a:lnTo>
                  <a:pt x="358" y="254"/>
                </a:lnTo>
                <a:lnTo>
                  <a:pt x="358" y="251"/>
                </a:lnTo>
                <a:lnTo>
                  <a:pt x="358" y="249"/>
                </a:lnTo>
                <a:lnTo>
                  <a:pt x="358" y="246"/>
                </a:lnTo>
                <a:lnTo>
                  <a:pt x="355" y="246"/>
                </a:lnTo>
                <a:lnTo>
                  <a:pt x="355" y="248"/>
                </a:lnTo>
                <a:close/>
                <a:moveTo>
                  <a:pt x="212" y="246"/>
                </a:moveTo>
                <a:lnTo>
                  <a:pt x="212" y="246"/>
                </a:lnTo>
                <a:lnTo>
                  <a:pt x="215" y="246"/>
                </a:lnTo>
                <a:lnTo>
                  <a:pt x="215" y="245"/>
                </a:lnTo>
                <a:lnTo>
                  <a:pt x="215" y="243"/>
                </a:lnTo>
                <a:lnTo>
                  <a:pt x="213" y="240"/>
                </a:lnTo>
                <a:lnTo>
                  <a:pt x="205" y="232"/>
                </a:lnTo>
                <a:lnTo>
                  <a:pt x="207" y="234"/>
                </a:lnTo>
                <a:lnTo>
                  <a:pt x="208" y="237"/>
                </a:lnTo>
                <a:lnTo>
                  <a:pt x="210" y="240"/>
                </a:lnTo>
                <a:lnTo>
                  <a:pt x="212" y="240"/>
                </a:lnTo>
                <a:lnTo>
                  <a:pt x="212" y="243"/>
                </a:lnTo>
                <a:lnTo>
                  <a:pt x="212" y="246"/>
                </a:lnTo>
                <a:close/>
                <a:moveTo>
                  <a:pt x="215" y="264"/>
                </a:moveTo>
                <a:lnTo>
                  <a:pt x="215" y="264"/>
                </a:lnTo>
                <a:lnTo>
                  <a:pt x="213" y="259"/>
                </a:lnTo>
                <a:lnTo>
                  <a:pt x="208" y="262"/>
                </a:lnTo>
                <a:lnTo>
                  <a:pt x="208" y="264"/>
                </a:lnTo>
                <a:lnTo>
                  <a:pt x="210" y="265"/>
                </a:lnTo>
                <a:lnTo>
                  <a:pt x="210" y="267"/>
                </a:lnTo>
                <a:lnTo>
                  <a:pt x="215" y="264"/>
                </a:lnTo>
                <a:close/>
                <a:moveTo>
                  <a:pt x="207" y="98"/>
                </a:moveTo>
                <a:lnTo>
                  <a:pt x="207" y="98"/>
                </a:lnTo>
                <a:lnTo>
                  <a:pt x="207" y="96"/>
                </a:lnTo>
                <a:lnTo>
                  <a:pt x="204" y="92"/>
                </a:lnTo>
                <a:lnTo>
                  <a:pt x="204" y="90"/>
                </a:lnTo>
                <a:lnTo>
                  <a:pt x="205" y="89"/>
                </a:lnTo>
                <a:lnTo>
                  <a:pt x="208" y="89"/>
                </a:lnTo>
                <a:lnTo>
                  <a:pt x="208" y="90"/>
                </a:lnTo>
                <a:lnTo>
                  <a:pt x="208" y="87"/>
                </a:lnTo>
                <a:lnTo>
                  <a:pt x="201" y="90"/>
                </a:lnTo>
                <a:lnTo>
                  <a:pt x="202" y="95"/>
                </a:lnTo>
                <a:lnTo>
                  <a:pt x="204" y="95"/>
                </a:lnTo>
                <a:lnTo>
                  <a:pt x="205" y="96"/>
                </a:lnTo>
                <a:lnTo>
                  <a:pt x="207" y="98"/>
                </a:lnTo>
                <a:close/>
                <a:moveTo>
                  <a:pt x="43" y="141"/>
                </a:moveTo>
                <a:lnTo>
                  <a:pt x="43" y="141"/>
                </a:lnTo>
                <a:lnTo>
                  <a:pt x="40" y="144"/>
                </a:lnTo>
                <a:lnTo>
                  <a:pt x="38" y="144"/>
                </a:lnTo>
                <a:lnTo>
                  <a:pt x="38" y="147"/>
                </a:lnTo>
                <a:lnTo>
                  <a:pt x="38" y="150"/>
                </a:lnTo>
                <a:lnTo>
                  <a:pt x="41" y="149"/>
                </a:lnTo>
                <a:lnTo>
                  <a:pt x="43" y="141"/>
                </a:lnTo>
                <a:close/>
                <a:moveTo>
                  <a:pt x="197" y="54"/>
                </a:moveTo>
                <a:lnTo>
                  <a:pt x="197" y="54"/>
                </a:lnTo>
                <a:lnTo>
                  <a:pt x="202" y="44"/>
                </a:lnTo>
                <a:lnTo>
                  <a:pt x="196" y="44"/>
                </a:lnTo>
                <a:lnTo>
                  <a:pt x="197" y="54"/>
                </a:lnTo>
                <a:close/>
                <a:moveTo>
                  <a:pt x="338" y="212"/>
                </a:moveTo>
                <a:lnTo>
                  <a:pt x="338" y="212"/>
                </a:lnTo>
                <a:lnTo>
                  <a:pt x="332" y="210"/>
                </a:lnTo>
                <a:lnTo>
                  <a:pt x="332" y="216"/>
                </a:lnTo>
                <a:lnTo>
                  <a:pt x="338" y="215"/>
                </a:lnTo>
                <a:lnTo>
                  <a:pt x="338" y="212"/>
                </a:lnTo>
                <a:close/>
                <a:moveTo>
                  <a:pt x="347" y="325"/>
                </a:moveTo>
                <a:lnTo>
                  <a:pt x="347" y="325"/>
                </a:lnTo>
                <a:lnTo>
                  <a:pt x="352" y="327"/>
                </a:lnTo>
                <a:lnTo>
                  <a:pt x="354" y="319"/>
                </a:lnTo>
                <a:lnTo>
                  <a:pt x="347" y="324"/>
                </a:lnTo>
                <a:lnTo>
                  <a:pt x="347" y="325"/>
                </a:lnTo>
                <a:close/>
                <a:moveTo>
                  <a:pt x="21" y="303"/>
                </a:moveTo>
                <a:lnTo>
                  <a:pt x="21" y="303"/>
                </a:lnTo>
                <a:lnTo>
                  <a:pt x="22" y="305"/>
                </a:lnTo>
                <a:lnTo>
                  <a:pt x="24" y="306"/>
                </a:lnTo>
                <a:lnTo>
                  <a:pt x="24" y="308"/>
                </a:lnTo>
                <a:lnTo>
                  <a:pt x="25" y="309"/>
                </a:lnTo>
                <a:lnTo>
                  <a:pt x="27" y="306"/>
                </a:lnTo>
                <a:lnTo>
                  <a:pt x="29" y="305"/>
                </a:lnTo>
                <a:lnTo>
                  <a:pt x="27" y="302"/>
                </a:lnTo>
                <a:lnTo>
                  <a:pt x="21" y="303"/>
                </a:lnTo>
                <a:close/>
                <a:moveTo>
                  <a:pt x="14" y="207"/>
                </a:moveTo>
                <a:lnTo>
                  <a:pt x="14" y="207"/>
                </a:lnTo>
                <a:lnTo>
                  <a:pt x="19" y="202"/>
                </a:lnTo>
                <a:lnTo>
                  <a:pt x="21" y="202"/>
                </a:lnTo>
                <a:lnTo>
                  <a:pt x="19" y="197"/>
                </a:lnTo>
                <a:lnTo>
                  <a:pt x="14" y="201"/>
                </a:lnTo>
                <a:lnTo>
                  <a:pt x="14" y="207"/>
                </a:lnTo>
                <a:close/>
                <a:moveTo>
                  <a:pt x="330" y="89"/>
                </a:moveTo>
                <a:lnTo>
                  <a:pt x="330" y="89"/>
                </a:lnTo>
                <a:lnTo>
                  <a:pt x="327" y="90"/>
                </a:lnTo>
                <a:lnTo>
                  <a:pt x="325" y="92"/>
                </a:lnTo>
                <a:lnTo>
                  <a:pt x="325" y="98"/>
                </a:lnTo>
                <a:lnTo>
                  <a:pt x="330" y="93"/>
                </a:lnTo>
                <a:lnTo>
                  <a:pt x="330" y="89"/>
                </a:lnTo>
                <a:close/>
                <a:moveTo>
                  <a:pt x="295" y="344"/>
                </a:moveTo>
                <a:lnTo>
                  <a:pt x="295" y="344"/>
                </a:lnTo>
                <a:lnTo>
                  <a:pt x="286" y="344"/>
                </a:lnTo>
                <a:lnTo>
                  <a:pt x="287" y="347"/>
                </a:lnTo>
                <a:lnTo>
                  <a:pt x="295" y="347"/>
                </a:lnTo>
                <a:lnTo>
                  <a:pt x="295" y="344"/>
                </a:lnTo>
                <a:close/>
                <a:moveTo>
                  <a:pt x="175" y="130"/>
                </a:moveTo>
                <a:lnTo>
                  <a:pt x="175" y="130"/>
                </a:lnTo>
                <a:lnTo>
                  <a:pt x="175" y="122"/>
                </a:lnTo>
                <a:lnTo>
                  <a:pt x="174" y="122"/>
                </a:lnTo>
                <a:lnTo>
                  <a:pt x="169" y="128"/>
                </a:lnTo>
                <a:lnTo>
                  <a:pt x="175" y="130"/>
                </a:lnTo>
                <a:close/>
                <a:moveTo>
                  <a:pt x="166" y="33"/>
                </a:moveTo>
                <a:lnTo>
                  <a:pt x="166" y="33"/>
                </a:lnTo>
                <a:lnTo>
                  <a:pt x="164" y="38"/>
                </a:lnTo>
                <a:lnTo>
                  <a:pt x="164" y="40"/>
                </a:lnTo>
                <a:lnTo>
                  <a:pt x="166" y="41"/>
                </a:lnTo>
                <a:lnTo>
                  <a:pt x="169" y="37"/>
                </a:lnTo>
                <a:lnTo>
                  <a:pt x="169" y="33"/>
                </a:lnTo>
                <a:lnTo>
                  <a:pt x="166" y="33"/>
                </a:lnTo>
                <a:close/>
                <a:moveTo>
                  <a:pt x="218" y="232"/>
                </a:moveTo>
                <a:lnTo>
                  <a:pt x="218" y="232"/>
                </a:lnTo>
                <a:lnTo>
                  <a:pt x="223" y="245"/>
                </a:lnTo>
                <a:lnTo>
                  <a:pt x="226" y="243"/>
                </a:lnTo>
                <a:lnTo>
                  <a:pt x="226" y="242"/>
                </a:lnTo>
                <a:lnTo>
                  <a:pt x="218" y="232"/>
                </a:lnTo>
                <a:close/>
                <a:moveTo>
                  <a:pt x="40" y="331"/>
                </a:moveTo>
                <a:lnTo>
                  <a:pt x="40" y="331"/>
                </a:lnTo>
                <a:lnTo>
                  <a:pt x="33" y="338"/>
                </a:lnTo>
                <a:lnTo>
                  <a:pt x="35" y="339"/>
                </a:lnTo>
                <a:lnTo>
                  <a:pt x="41" y="335"/>
                </a:lnTo>
                <a:lnTo>
                  <a:pt x="40" y="331"/>
                </a:lnTo>
                <a:close/>
                <a:moveTo>
                  <a:pt x="141" y="41"/>
                </a:moveTo>
                <a:lnTo>
                  <a:pt x="141" y="41"/>
                </a:lnTo>
                <a:lnTo>
                  <a:pt x="144" y="38"/>
                </a:lnTo>
                <a:lnTo>
                  <a:pt x="142" y="33"/>
                </a:lnTo>
                <a:lnTo>
                  <a:pt x="139" y="35"/>
                </a:lnTo>
                <a:lnTo>
                  <a:pt x="139" y="40"/>
                </a:lnTo>
                <a:lnTo>
                  <a:pt x="141" y="41"/>
                </a:lnTo>
                <a:close/>
                <a:moveTo>
                  <a:pt x="186" y="268"/>
                </a:moveTo>
                <a:lnTo>
                  <a:pt x="186" y="268"/>
                </a:lnTo>
                <a:lnTo>
                  <a:pt x="188" y="268"/>
                </a:lnTo>
                <a:lnTo>
                  <a:pt x="191" y="265"/>
                </a:lnTo>
                <a:lnTo>
                  <a:pt x="191" y="261"/>
                </a:lnTo>
                <a:lnTo>
                  <a:pt x="186" y="265"/>
                </a:lnTo>
                <a:lnTo>
                  <a:pt x="186" y="267"/>
                </a:lnTo>
                <a:lnTo>
                  <a:pt x="186" y="268"/>
                </a:lnTo>
                <a:close/>
                <a:moveTo>
                  <a:pt x="279" y="43"/>
                </a:moveTo>
                <a:lnTo>
                  <a:pt x="279" y="43"/>
                </a:lnTo>
                <a:lnTo>
                  <a:pt x="286" y="44"/>
                </a:lnTo>
                <a:lnTo>
                  <a:pt x="289" y="41"/>
                </a:lnTo>
                <a:lnTo>
                  <a:pt x="283" y="41"/>
                </a:lnTo>
                <a:lnTo>
                  <a:pt x="281" y="41"/>
                </a:lnTo>
                <a:lnTo>
                  <a:pt x="279" y="43"/>
                </a:lnTo>
                <a:close/>
                <a:moveTo>
                  <a:pt x="84" y="37"/>
                </a:moveTo>
                <a:lnTo>
                  <a:pt x="84" y="37"/>
                </a:lnTo>
                <a:lnTo>
                  <a:pt x="87" y="30"/>
                </a:lnTo>
                <a:lnTo>
                  <a:pt x="84" y="30"/>
                </a:lnTo>
                <a:lnTo>
                  <a:pt x="82" y="32"/>
                </a:lnTo>
                <a:lnTo>
                  <a:pt x="81" y="35"/>
                </a:lnTo>
                <a:lnTo>
                  <a:pt x="79" y="35"/>
                </a:lnTo>
                <a:lnTo>
                  <a:pt x="84" y="37"/>
                </a:lnTo>
                <a:close/>
                <a:moveTo>
                  <a:pt x="226" y="85"/>
                </a:moveTo>
                <a:lnTo>
                  <a:pt x="226" y="85"/>
                </a:lnTo>
                <a:lnTo>
                  <a:pt x="226" y="84"/>
                </a:lnTo>
                <a:lnTo>
                  <a:pt x="227" y="71"/>
                </a:lnTo>
                <a:lnTo>
                  <a:pt x="227" y="70"/>
                </a:lnTo>
                <a:lnTo>
                  <a:pt x="226" y="68"/>
                </a:lnTo>
                <a:lnTo>
                  <a:pt x="226" y="73"/>
                </a:lnTo>
                <a:lnTo>
                  <a:pt x="226" y="76"/>
                </a:lnTo>
                <a:lnTo>
                  <a:pt x="226" y="78"/>
                </a:lnTo>
                <a:lnTo>
                  <a:pt x="224" y="79"/>
                </a:lnTo>
                <a:lnTo>
                  <a:pt x="226" y="85"/>
                </a:lnTo>
                <a:close/>
                <a:moveTo>
                  <a:pt x="335" y="27"/>
                </a:moveTo>
                <a:lnTo>
                  <a:pt x="335" y="27"/>
                </a:lnTo>
                <a:lnTo>
                  <a:pt x="330" y="22"/>
                </a:lnTo>
                <a:lnTo>
                  <a:pt x="324" y="21"/>
                </a:lnTo>
                <a:lnTo>
                  <a:pt x="325" y="21"/>
                </a:lnTo>
                <a:lnTo>
                  <a:pt x="325" y="22"/>
                </a:lnTo>
                <a:lnTo>
                  <a:pt x="327" y="24"/>
                </a:lnTo>
                <a:lnTo>
                  <a:pt x="327" y="25"/>
                </a:lnTo>
                <a:lnTo>
                  <a:pt x="327" y="27"/>
                </a:lnTo>
                <a:lnTo>
                  <a:pt x="327" y="29"/>
                </a:lnTo>
                <a:lnTo>
                  <a:pt x="328" y="25"/>
                </a:lnTo>
                <a:lnTo>
                  <a:pt x="330" y="24"/>
                </a:lnTo>
                <a:lnTo>
                  <a:pt x="332" y="25"/>
                </a:lnTo>
                <a:lnTo>
                  <a:pt x="333" y="27"/>
                </a:lnTo>
                <a:lnTo>
                  <a:pt x="333" y="29"/>
                </a:lnTo>
                <a:lnTo>
                  <a:pt x="335" y="27"/>
                </a:lnTo>
                <a:close/>
                <a:moveTo>
                  <a:pt x="320" y="41"/>
                </a:moveTo>
                <a:lnTo>
                  <a:pt x="320" y="41"/>
                </a:lnTo>
                <a:lnTo>
                  <a:pt x="320" y="43"/>
                </a:lnTo>
                <a:lnTo>
                  <a:pt x="319" y="43"/>
                </a:lnTo>
                <a:lnTo>
                  <a:pt x="317" y="44"/>
                </a:lnTo>
                <a:lnTo>
                  <a:pt x="314" y="46"/>
                </a:lnTo>
                <a:lnTo>
                  <a:pt x="313" y="46"/>
                </a:lnTo>
                <a:lnTo>
                  <a:pt x="319" y="48"/>
                </a:lnTo>
                <a:lnTo>
                  <a:pt x="324" y="43"/>
                </a:lnTo>
                <a:lnTo>
                  <a:pt x="322" y="41"/>
                </a:lnTo>
                <a:lnTo>
                  <a:pt x="320" y="41"/>
                </a:lnTo>
                <a:close/>
                <a:moveTo>
                  <a:pt x="212" y="141"/>
                </a:moveTo>
                <a:lnTo>
                  <a:pt x="212" y="141"/>
                </a:lnTo>
                <a:lnTo>
                  <a:pt x="175" y="142"/>
                </a:lnTo>
                <a:lnTo>
                  <a:pt x="180" y="142"/>
                </a:lnTo>
                <a:lnTo>
                  <a:pt x="199" y="142"/>
                </a:lnTo>
                <a:lnTo>
                  <a:pt x="210" y="142"/>
                </a:lnTo>
                <a:lnTo>
                  <a:pt x="212" y="141"/>
                </a:lnTo>
                <a:close/>
                <a:moveTo>
                  <a:pt x="137" y="13"/>
                </a:moveTo>
                <a:lnTo>
                  <a:pt x="137" y="13"/>
                </a:lnTo>
                <a:lnTo>
                  <a:pt x="136" y="11"/>
                </a:lnTo>
                <a:lnTo>
                  <a:pt x="125" y="11"/>
                </a:lnTo>
                <a:lnTo>
                  <a:pt x="125" y="13"/>
                </a:lnTo>
                <a:lnTo>
                  <a:pt x="137" y="13"/>
                </a:lnTo>
                <a:close/>
                <a:moveTo>
                  <a:pt x="220" y="262"/>
                </a:moveTo>
                <a:lnTo>
                  <a:pt x="220" y="262"/>
                </a:lnTo>
                <a:lnTo>
                  <a:pt x="221" y="259"/>
                </a:lnTo>
                <a:lnTo>
                  <a:pt x="223" y="257"/>
                </a:lnTo>
                <a:lnTo>
                  <a:pt x="221" y="251"/>
                </a:lnTo>
                <a:lnTo>
                  <a:pt x="220" y="253"/>
                </a:lnTo>
                <a:lnTo>
                  <a:pt x="218" y="254"/>
                </a:lnTo>
                <a:lnTo>
                  <a:pt x="220" y="262"/>
                </a:lnTo>
                <a:close/>
                <a:moveTo>
                  <a:pt x="85" y="21"/>
                </a:moveTo>
                <a:lnTo>
                  <a:pt x="85" y="21"/>
                </a:lnTo>
                <a:lnTo>
                  <a:pt x="76" y="21"/>
                </a:lnTo>
                <a:lnTo>
                  <a:pt x="76" y="24"/>
                </a:lnTo>
                <a:lnTo>
                  <a:pt x="84" y="24"/>
                </a:lnTo>
                <a:lnTo>
                  <a:pt x="85" y="21"/>
                </a:lnTo>
                <a:close/>
                <a:moveTo>
                  <a:pt x="18" y="257"/>
                </a:moveTo>
                <a:lnTo>
                  <a:pt x="18" y="257"/>
                </a:lnTo>
                <a:lnTo>
                  <a:pt x="19" y="256"/>
                </a:lnTo>
                <a:lnTo>
                  <a:pt x="19" y="254"/>
                </a:lnTo>
                <a:lnTo>
                  <a:pt x="19" y="248"/>
                </a:lnTo>
                <a:lnTo>
                  <a:pt x="19" y="246"/>
                </a:lnTo>
                <a:lnTo>
                  <a:pt x="16" y="248"/>
                </a:lnTo>
                <a:lnTo>
                  <a:pt x="18" y="257"/>
                </a:lnTo>
                <a:close/>
                <a:moveTo>
                  <a:pt x="29" y="208"/>
                </a:moveTo>
                <a:lnTo>
                  <a:pt x="29" y="208"/>
                </a:lnTo>
                <a:lnTo>
                  <a:pt x="24" y="212"/>
                </a:lnTo>
                <a:lnTo>
                  <a:pt x="24" y="213"/>
                </a:lnTo>
                <a:lnTo>
                  <a:pt x="24" y="216"/>
                </a:lnTo>
                <a:lnTo>
                  <a:pt x="25" y="215"/>
                </a:lnTo>
                <a:lnTo>
                  <a:pt x="29" y="213"/>
                </a:lnTo>
                <a:lnTo>
                  <a:pt x="29" y="212"/>
                </a:lnTo>
                <a:lnTo>
                  <a:pt x="29" y="210"/>
                </a:lnTo>
                <a:lnTo>
                  <a:pt x="29" y="208"/>
                </a:lnTo>
                <a:close/>
                <a:moveTo>
                  <a:pt x="16" y="101"/>
                </a:moveTo>
                <a:lnTo>
                  <a:pt x="16" y="101"/>
                </a:lnTo>
                <a:lnTo>
                  <a:pt x="25" y="96"/>
                </a:lnTo>
                <a:lnTo>
                  <a:pt x="25" y="92"/>
                </a:lnTo>
                <a:lnTo>
                  <a:pt x="16" y="101"/>
                </a:lnTo>
                <a:close/>
                <a:moveTo>
                  <a:pt x="224" y="131"/>
                </a:moveTo>
                <a:lnTo>
                  <a:pt x="224" y="131"/>
                </a:lnTo>
                <a:lnTo>
                  <a:pt x="226" y="125"/>
                </a:lnTo>
                <a:lnTo>
                  <a:pt x="224" y="123"/>
                </a:lnTo>
                <a:lnTo>
                  <a:pt x="223" y="120"/>
                </a:lnTo>
                <a:lnTo>
                  <a:pt x="221" y="119"/>
                </a:lnTo>
                <a:lnTo>
                  <a:pt x="220" y="117"/>
                </a:lnTo>
                <a:lnTo>
                  <a:pt x="224" y="130"/>
                </a:lnTo>
                <a:lnTo>
                  <a:pt x="224" y="131"/>
                </a:lnTo>
                <a:close/>
                <a:moveTo>
                  <a:pt x="327" y="119"/>
                </a:moveTo>
                <a:lnTo>
                  <a:pt x="327" y="119"/>
                </a:lnTo>
                <a:lnTo>
                  <a:pt x="327" y="125"/>
                </a:lnTo>
                <a:lnTo>
                  <a:pt x="332" y="123"/>
                </a:lnTo>
                <a:lnTo>
                  <a:pt x="332" y="119"/>
                </a:lnTo>
                <a:lnTo>
                  <a:pt x="327" y="119"/>
                </a:lnTo>
                <a:close/>
                <a:moveTo>
                  <a:pt x="35" y="210"/>
                </a:moveTo>
                <a:lnTo>
                  <a:pt x="35" y="210"/>
                </a:lnTo>
                <a:lnTo>
                  <a:pt x="38" y="208"/>
                </a:lnTo>
                <a:lnTo>
                  <a:pt x="38" y="207"/>
                </a:lnTo>
                <a:lnTo>
                  <a:pt x="38" y="201"/>
                </a:lnTo>
                <a:lnTo>
                  <a:pt x="35" y="204"/>
                </a:lnTo>
                <a:lnTo>
                  <a:pt x="35" y="210"/>
                </a:lnTo>
                <a:close/>
                <a:moveTo>
                  <a:pt x="115" y="32"/>
                </a:moveTo>
                <a:lnTo>
                  <a:pt x="115" y="32"/>
                </a:lnTo>
                <a:lnTo>
                  <a:pt x="114" y="32"/>
                </a:lnTo>
                <a:lnTo>
                  <a:pt x="114" y="33"/>
                </a:lnTo>
                <a:lnTo>
                  <a:pt x="108" y="40"/>
                </a:lnTo>
                <a:lnTo>
                  <a:pt x="112" y="40"/>
                </a:lnTo>
                <a:lnTo>
                  <a:pt x="115" y="32"/>
                </a:lnTo>
                <a:close/>
                <a:moveTo>
                  <a:pt x="242" y="259"/>
                </a:moveTo>
                <a:lnTo>
                  <a:pt x="242" y="259"/>
                </a:lnTo>
                <a:lnTo>
                  <a:pt x="240" y="259"/>
                </a:lnTo>
                <a:lnTo>
                  <a:pt x="240" y="261"/>
                </a:lnTo>
                <a:lnTo>
                  <a:pt x="238" y="264"/>
                </a:lnTo>
                <a:lnTo>
                  <a:pt x="238" y="270"/>
                </a:lnTo>
                <a:lnTo>
                  <a:pt x="240" y="273"/>
                </a:lnTo>
                <a:lnTo>
                  <a:pt x="240" y="270"/>
                </a:lnTo>
                <a:lnTo>
                  <a:pt x="242" y="267"/>
                </a:lnTo>
                <a:lnTo>
                  <a:pt x="242" y="264"/>
                </a:lnTo>
                <a:lnTo>
                  <a:pt x="242" y="259"/>
                </a:lnTo>
                <a:close/>
                <a:moveTo>
                  <a:pt x="212" y="46"/>
                </a:moveTo>
                <a:lnTo>
                  <a:pt x="212" y="46"/>
                </a:lnTo>
                <a:lnTo>
                  <a:pt x="213" y="44"/>
                </a:lnTo>
                <a:lnTo>
                  <a:pt x="215" y="41"/>
                </a:lnTo>
                <a:lnTo>
                  <a:pt x="215" y="35"/>
                </a:lnTo>
                <a:lnTo>
                  <a:pt x="212" y="40"/>
                </a:lnTo>
                <a:lnTo>
                  <a:pt x="212" y="46"/>
                </a:lnTo>
                <a:close/>
                <a:moveTo>
                  <a:pt x="333" y="51"/>
                </a:moveTo>
                <a:lnTo>
                  <a:pt x="333" y="51"/>
                </a:lnTo>
                <a:lnTo>
                  <a:pt x="328" y="54"/>
                </a:lnTo>
                <a:lnTo>
                  <a:pt x="328" y="55"/>
                </a:lnTo>
                <a:lnTo>
                  <a:pt x="328" y="59"/>
                </a:lnTo>
                <a:lnTo>
                  <a:pt x="333" y="55"/>
                </a:lnTo>
                <a:lnTo>
                  <a:pt x="333" y="51"/>
                </a:lnTo>
                <a:close/>
                <a:moveTo>
                  <a:pt x="37" y="169"/>
                </a:moveTo>
                <a:lnTo>
                  <a:pt x="37" y="169"/>
                </a:lnTo>
                <a:lnTo>
                  <a:pt x="33" y="172"/>
                </a:lnTo>
                <a:lnTo>
                  <a:pt x="33" y="174"/>
                </a:lnTo>
                <a:lnTo>
                  <a:pt x="33" y="177"/>
                </a:lnTo>
                <a:lnTo>
                  <a:pt x="33" y="178"/>
                </a:lnTo>
                <a:lnTo>
                  <a:pt x="37" y="177"/>
                </a:lnTo>
                <a:lnTo>
                  <a:pt x="37" y="175"/>
                </a:lnTo>
                <a:lnTo>
                  <a:pt x="37" y="169"/>
                </a:lnTo>
                <a:close/>
                <a:moveTo>
                  <a:pt x="13" y="114"/>
                </a:moveTo>
                <a:lnTo>
                  <a:pt x="13" y="114"/>
                </a:lnTo>
                <a:lnTo>
                  <a:pt x="19" y="112"/>
                </a:lnTo>
                <a:lnTo>
                  <a:pt x="19" y="111"/>
                </a:lnTo>
                <a:lnTo>
                  <a:pt x="21" y="111"/>
                </a:lnTo>
                <a:lnTo>
                  <a:pt x="22" y="111"/>
                </a:lnTo>
                <a:lnTo>
                  <a:pt x="24" y="109"/>
                </a:lnTo>
                <a:lnTo>
                  <a:pt x="25" y="109"/>
                </a:lnTo>
                <a:lnTo>
                  <a:pt x="25" y="106"/>
                </a:lnTo>
                <a:lnTo>
                  <a:pt x="13" y="114"/>
                </a:lnTo>
                <a:close/>
                <a:moveTo>
                  <a:pt x="160" y="57"/>
                </a:moveTo>
                <a:lnTo>
                  <a:pt x="160" y="57"/>
                </a:lnTo>
                <a:lnTo>
                  <a:pt x="161" y="55"/>
                </a:lnTo>
                <a:lnTo>
                  <a:pt x="161" y="52"/>
                </a:lnTo>
                <a:lnTo>
                  <a:pt x="161" y="44"/>
                </a:lnTo>
                <a:lnTo>
                  <a:pt x="158" y="48"/>
                </a:lnTo>
                <a:lnTo>
                  <a:pt x="160" y="49"/>
                </a:lnTo>
                <a:lnTo>
                  <a:pt x="160" y="51"/>
                </a:lnTo>
                <a:lnTo>
                  <a:pt x="160" y="55"/>
                </a:lnTo>
                <a:lnTo>
                  <a:pt x="160" y="57"/>
                </a:lnTo>
                <a:close/>
                <a:moveTo>
                  <a:pt x="144" y="52"/>
                </a:moveTo>
                <a:lnTo>
                  <a:pt x="144" y="52"/>
                </a:lnTo>
                <a:lnTo>
                  <a:pt x="147" y="49"/>
                </a:lnTo>
                <a:lnTo>
                  <a:pt x="149" y="48"/>
                </a:lnTo>
                <a:lnTo>
                  <a:pt x="147" y="46"/>
                </a:lnTo>
                <a:lnTo>
                  <a:pt x="147" y="44"/>
                </a:lnTo>
                <a:lnTo>
                  <a:pt x="144" y="48"/>
                </a:lnTo>
                <a:lnTo>
                  <a:pt x="142" y="49"/>
                </a:lnTo>
                <a:lnTo>
                  <a:pt x="142" y="52"/>
                </a:lnTo>
                <a:lnTo>
                  <a:pt x="144" y="52"/>
                </a:lnTo>
                <a:close/>
                <a:moveTo>
                  <a:pt x="66" y="40"/>
                </a:moveTo>
                <a:lnTo>
                  <a:pt x="66" y="40"/>
                </a:lnTo>
                <a:lnTo>
                  <a:pt x="65" y="40"/>
                </a:lnTo>
                <a:lnTo>
                  <a:pt x="63" y="41"/>
                </a:lnTo>
                <a:lnTo>
                  <a:pt x="60" y="46"/>
                </a:lnTo>
                <a:lnTo>
                  <a:pt x="60" y="48"/>
                </a:lnTo>
                <a:lnTo>
                  <a:pt x="65" y="44"/>
                </a:lnTo>
                <a:lnTo>
                  <a:pt x="66" y="44"/>
                </a:lnTo>
                <a:lnTo>
                  <a:pt x="66" y="40"/>
                </a:lnTo>
                <a:close/>
                <a:moveTo>
                  <a:pt x="48" y="292"/>
                </a:moveTo>
                <a:lnTo>
                  <a:pt x="48" y="292"/>
                </a:lnTo>
                <a:lnTo>
                  <a:pt x="46" y="294"/>
                </a:lnTo>
                <a:lnTo>
                  <a:pt x="44" y="295"/>
                </a:lnTo>
                <a:lnTo>
                  <a:pt x="46" y="302"/>
                </a:lnTo>
                <a:lnTo>
                  <a:pt x="46" y="303"/>
                </a:lnTo>
                <a:lnTo>
                  <a:pt x="48" y="302"/>
                </a:lnTo>
                <a:lnTo>
                  <a:pt x="48" y="300"/>
                </a:lnTo>
                <a:lnTo>
                  <a:pt x="48" y="294"/>
                </a:lnTo>
                <a:lnTo>
                  <a:pt x="48" y="292"/>
                </a:lnTo>
                <a:close/>
                <a:moveTo>
                  <a:pt x="68" y="54"/>
                </a:moveTo>
                <a:lnTo>
                  <a:pt x="68" y="54"/>
                </a:lnTo>
                <a:lnTo>
                  <a:pt x="66" y="52"/>
                </a:lnTo>
                <a:lnTo>
                  <a:pt x="65" y="51"/>
                </a:lnTo>
                <a:lnTo>
                  <a:pt x="63" y="51"/>
                </a:lnTo>
                <a:lnTo>
                  <a:pt x="59" y="52"/>
                </a:lnTo>
                <a:lnTo>
                  <a:pt x="57" y="54"/>
                </a:lnTo>
                <a:lnTo>
                  <a:pt x="60" y="54"/>
                </a:lnTo>
                <a:lnTo>
                  <a:pt x="62" y="54"/>
                </a:lnTo>
                <a:lnTo>
                  <a:pt x="68" y="54"/>
                </a:lnTo>
                <a:close/>
                <a:moveTo>
                  <a:pt x="137" y="366"/>
                </a:moveTo>
                <a:lnTo>
                  <a:pt x="137" y="366"/>
                </a:lnTo>
                <a:lnTo>
                  <a:pt x="133" y="366"/>
                </a:lnTo>
                <a:lnTo>
                  <a:pt x="133" y="371"/>
                </a:lnTo>
                <a:lnTo>
                  <a:pt x="136" y="371"/>
                </a:lnTo>
                <a:lnTo>
                  <a:pt x="137" y="371"/>
                </a:lnTo>
                <a:lnTo>
                  <a:pt x="139" y="369"/>
                </a:lnTo>
                <a:lnTo>
                  <a:pt x="137" y="366"/>
                </a:lnTo>
                <a:close/>
                <a:moveTo>
                  <a:pt x="196" y="35"/>
                </a:moveTo>
                <a:lnTo>
                  <a:pt x="196" y="35"/>
                </a:lnTo>
                <a:lnTo>
                  <a:pt x="201" y="37"/>
                </a:lnTo>
                <a:lnTo>
                  <a:pt x="202" y="35"/>
                </a:lnTo>
                <a:lnTo>
                  <a:pt x="204" y="35"/>
                </a:lnTo>
                <a:lnTo>
                  <a:pt x="205" y="33"/>
                </a:lnTo>
                <a:lnTo>
                  <a:pt x="202" y="32"/>
                </a:lnTo>
                <a:lnTo>
                  <a:pt x="202" y="30"/>
                </a:lnTo>
                <a:lnTo>
                  <a:pt x="196" y="35"/>
                </a:lnTo>
                <a:close/>
                <a:moveTo>
                  <a:pt x="153" y="114"/>
                </a:moveTo>
                <a:lnTo>
                  <a:pt x="153" y="114"/>
                </a:lnTo>
                <a:lnTo>
                  <a:pt x="155" y="112"/>
                </a:lnTo>
                <a:lnTo>
                  <a:pt x="156" y="111"/>
                </a:lnTo>
                <a:lnTo>
                  <a:pt x="156" y="104"/>
                </a:lnTo>
                <a:lnTo>
                  <a:pt x="156" y="103"/>
                </a:lnTo>
                <a:lnTo>
                  <a:pt x="155" y="106"/>
                </a:lnTo>
                <a:lnTo>
                  <a:pt x="153" y="108"/>
                </a:lnTo>
                <a:lnTo>
                  <a:pt x="153" y="109"/>
                </a:lnTo>
                <a:lnTo>
                  <a:pt x="153" y="114"/>
                </a:lnTo>
                <a:close/>
                <a:moveTo>
                  <a:pt x="256" y="27"/>
                </a:moveTo>
                <a:lnTo>
                  <a:pt x="256" y="27"/>
                </a:lnTo>
                <a:lnTo>
                  <a:pt x="257" y="27"/>
                </a:lnTo>
                <a:lnTo>
                  <a:pt x="257" y="25"/>
                </a:lnTo>
                <a:lnTo>
                  <a:pt x="257" y="18"/>
                </a:lnTo>
                <a:lnTo>
                  <a:pt x="257" y="14"/>
                </a:lnTo>
                <a:lnTo>
                  <a:pt x="254" y="14"/>
                </a:lnTo>
                <a:lnTo>
                  <a:pt x="254" y="16"/>
                </a:lnTo>
                <a:lnTo>
                  <a:pt x="256" y="18"/>
                </a:lnTo>
                <a:lnTo>
                  <a:pt x="256" y="19"/>
                </a:lnTo>
                <a:lnTo>
                  <a:pt x="256" y="21"/>
                </a:lnTo>
                <a:lnTo>
                  <a:pt x="256" y="22"/>
                </a:lnTo>
                <a:lnTo>
                  <a:pt x="256" y="27"/>
                </a:lnTo>
                <a:close/>
                <a:moveTo>
                  <a:pt x="290" y="44"/>
                </a:moveTo>
                <a:lnTo>
                  <a:pt x="290" y="44"/>
                </a:lnTo>
                <a:lnTo>
                  <a:pt x="295" y="46"/>
                </a:lnTo>
                <a:lnTo>
                  <a:pt x="295" y="44"/>
                </a:lnTo>
                <a:lnTo>
                  <a:pt x="298" y="41"/>
                </a:lnTo>
                <a:lnTo>
                  <a:pt x="295" y="41"/>
                </a:lnTo>
                <a:lnTo>
                  <a:pt x="294" y="41"/>
                </a:lnTo>
                <a:lnTo>
                  <a:pt x="292" y="43"/>
                </a:lnTo>
                <a:lnTo>
                  <a:pt x="290" y="44"/>
                </a:lnTo>
                <a:close/>
                <a:moveTo>
                  <a:pt x="19" y="273"/>
                </a:moveTo>
                <a:lnTo>
                  <a:pt x="19" y="273"/>
                </a:lnTo>
                <a:lnTo>
                  <a:pt x="21" y="272"/>
                </a:lnTo>
                <a:lnTo>
                  <a:pt x="21" y="270"/>
                </a:lnTo>
                <a:lnTo>
                  <a:pt x="19" y="262"/>
                </a:lnTo>
                <a:lnTo>
                  <a:pt x="18" y="261"/>
                </a:lnTo>
                <a:lnTo>
                  <a:pt x="19" y="273"/>
                </a:lnTo>
                <a:close/>
                <a:moveTo>
                  <a:pt x="147" y="134"/>
                </a:moveTo>
                <a:lnTo>
                  <a:pt x="147" y="134"/>
                </a:lnTo>
                <a:lnTo>
                  <a:pt x="149" y="136"/>
                </a:lnTo>
                <a:lnTo>
                  <a:pt x="150" y="134"/>
                </a:lnTo>
                <a:lnTo>
                  <a:pt x="156" y="131"/>
                </a:lnTo>
                <a:lnTo>
                  <a:pt x="156" y="130"/>
                </a:lnTo>
                <a:lnTo>
                  <a:pt x="158" y="128"/>
                </a:lnTo>
                <a:lnTo>
                  <a:pt x="160" y="128"/>
                </a:lnTo>
                <a:lnTo>
                  <a:pt x="161" y="126"/>
                </a:lnTo>
                <a:lnTo>
                  <a:pt x="163" y="125"/>
                </a:lnTo>
                <a:lnTo>
                  <a:pt x="161" y="123"/>
                </a:lnTo>
                <a:lnTo>
                  <a:pt x="155" y="131"/>
                </a:lnTo>
                <a:lnTo>
                  <a:pt x="153" y="133"/>
                </a:lnTo>
                <a:lnTo>
                  <a:pt x="150" y="133"/>
                </a:lnTo>
                <a:lnTo>
                  <a:pt x="149" y="134"/>
                </a:lnTo>
                <a:lnTo>
                  <a:pt x="147" y="134"/>
                </a:lnTo>
                <a:close/>
                <a:moveTo>
                  <a:pt x="202" y="126"/>
                </a:moveTo>
                <a:lnTo>
                  <a:pt x="202" y="126"/>
                </a:lnTo>
                <a:lnTo>
                  <a:pt x="201" y="119"/>
                </a:lnTo>
                <a:lnTo>
                  <a:pt x="199" y="120"/>
                </a:lnTo>
                <a:lnTo>
                  <a:pt x="199" y="126"/>
                </a:lnTo>
                <a:lnTo>
                  <a:pt x="202" y="126"/>
                </a:lnTo>
                <a:close/>
                <a:moveTo>
                  <a:pt x="322" y="352"/>
                </a:moveTo>
                <a:lnTo>
                  <a:pt x="322" y="352"/>
                </a:lnTo>
                <a:lnTo>
                  <a:pt x="320" y="346"/>
                </a:lnTo>
                <a:lnTo>
                  <a:pt x="316" y="346"/>
                </a:lnTo>
                <a:lnTo>
                  <a:pt x="317" y="352"/>
                </a:lnTo>
                <a:lnTo>
                  <a:pt x="322" y="352"/>
                </a:lnTo>
                <a:close/>
                <a:moveTo>
                  <a:pt x="357" y="229"/>
                </a:moveTo>
                <a:lnTo>
                  <a:pt x="357" y="229"/>
                </a:lnTo>
                <a:lnTo>
                  <a:pt x="357" y="223"/>
                </a:lnTo>
                <a:lnTo>
                  <a:pt x="354" y="224"/>
                </a:lnTo>
                <a:lnTo>
                  <a:pt x="354" y="229"/>
                </a:lnTo>
                <a:lnTo>
                  <a:pt x="357" y="229"/>
                </a:lnTo>
                <a:close/>
                <a:moveTo>
                  <a:pt x="327" y="109"/>
                </a:moveTo>
                <a:lnTo>
                  <a:pt x="327" y="109"/>
                </a:lnTo>
                <a:lnTo>
                  <a:pt x="327" y="114"/>
                </a:lnTo>
                <a:lnTo>
                  <a:pt x="332" y="112"/>
                </a:lnTo>
                <a:lnTo>
                  <a:pt x="330" y="109"/>
                </a:lnTo>
                <a:lnTo>
                  <a:pt x="327" y="109"/>
                </a:lnTo>
                <a:close/>
                <a:moveTo>
                  <a:pt x="76" y="35"/>
                </a:moveTo>
                <a:lnTo>
                  <a:pt x="76" y="35"/>
                </a:lnTo>
                <a:lnTo>
                  <a:pt x="78" y="33"/>
                </a:lnTo>
                <a:lnTo>
                  <a:pt x="79" y="30"/>
                </a:lnTo>
                <a:lnTo>
                  <a:pt x="74" y="30"/>
                </a:lnTo>
                <a:lnTo>
                  <a:pt x="73" y="33"/>
                </a:lnTo>
                <a:lnTo>
                  <a:pt x="76" y="35"/>
                </a:lnTo>
                <a:close/>
                <a:moveTo>
                  <a:pt x="37" y="191"/>
                </a:moveTo>
                <a:lnTo>
                  <a:pt x="37" y="191"/>
                </a:lnTo>
                <a:lnTo>
                  <a:pt x="37" y="193"/>
                </a:lnTo>
                <a:lnTo>
                  <a:pt x="35" y="194"/>
                </a:lnTo>
                <a:lnTo>
                  <a:pt x="33" y="196"/>
                </a:lnTo>
                <a:lnTo>
                  <a:pt x="33" y="201"/>
                </a:lnTo>
                <a:lnTo>
                  <a:pt x="37" y="197"/>
                </a:lnTo>
                <a:lnTo>
                  <a:pt x="38" y="196"/>
                </a:lnTo>
                <a:lnTo>
                  <a:pt x="38" y="193"/>
                </a:lnTo>
                <a:lnTo>
                  <a:pt x="37" y="191"/>
                </a:lnTo>
                <a:close/>
                <a:moveTo>
                  <a:pt x="229" y="303"/>
                </a:moveTo>
                <a:lnTo>
                  <a:pt x="229" y="303"/>
                </a:lnTo>
                <a:lnTo>
                  <a:pt x="232" y="302"/>
                </a:lnTo>
                <a:lnTo>
                  <a:pt x="234" y="300"/>
                </a:lnTo>
                <a:lnTo>
                  <a:pt x="234" y="294"/>
                </a:lnTo>
                <a:lnTo>
                  <a:pt x="232" y="294"/>
                </a:lnTo>
                <a:lnTo>
                  <a:pt x="229" y="298"/>
                </a:lnTo>
                <a:lnTo>
                  <a:pt x="229" y="303"/>
                </a:lnTo>
                <a:close/>
                <a:moveTo>
                  <a:pt x="188" y="373"/>
                </a:moveTo>
                <a:lnTo>
                  <a:pt x="188" y="373"/>
                </a:lnTo>
                <a:lnTo>
                  <a:pt x="186" y="369"/>
                </a:lnTo>
                <a:lnTo>
                  <a:pt x="185" y="369"/>
                </a:lnTo>
                <a:lnTo>
                  <a:pt x="180" y="369"/>
                </a:lnTo>
                <a:lnTo>
                  <a:pt x="180" y="373"/>
                </a:lnTo>
                <a:lnTo>
                  <a:pt x="188" y="373"/>
                </a:lnTo>
                <a:close/>
                <a:moveTo>
                  <a:pt x="350" y="300"/>
                </a:moveTo>
                <a:lnTo>
                  <a:pt x="350" y="300"/>
                </a:lnTo>
                <a:lnTo>
                  <a:pt x="354" y="295"/>
                </a:lnTo>
                <a:lnTo>
                  <a:pt x="347" y="295"/>
                </a:lnTo>
                <a:lnTo>
                  <a:pt x="347" y="297"/>
                </a:lnTo>
                <a:lnTo>
                  <a:pt x="346" y="298"/>
                </a:lnTo>
                <a:lnTo>
                  <a:pt x="350" y="300"/>
                </a:lnTo>
                <a:close/>
                <a:moveTo>
                  <a:pt x="350" y="272"/>
                </a:moveTo>
                <a:lnTo>
                  <a:pt x="350" y="272"/>
                </a:lnTo>
                <a:lnTo>
                  <a:pt x="350" y="276"/>
                </a:lnTo>
                <a:lnTo>
                  <a:pt x="355" y="276"/>
                </a:lnTo>
                <a:lnTo>
                  <a:pt x="355" y="272"/>
                </a:lnTo>
                <a:lnTo>
                  <a:pt x="350" y="272"/>
                </a:lnTo>
                <a:close/>
                <a:moveTo>
                  <a:pt x="175" y="302"/>
                </a:moveTo>
                <a:lnTo>
                  <a:pt x="175" y="302"/>
                </a:lnTo>
                <a:lnTo>
                  <a:pt x="177" y="300"/>
                </a:lnTo>
                <a:lnTo>
                  <a:pt x="178" y="300"/>
                </a:lnTo>
                <a:lnTo>
                  <a:pt x="178" y="295"/>
                </a:lnTo>
                <a:lnTo>
                  <a:pt x="177" y="294"/>
                </a:lnTo>
                <a:lnTo>
                  <a:pt x="175" y="295"/>
                </a:lnTo>
                <a:lnTo>
                  <a:pt x="174" y="298"/>
                </a:lnTo>
                <a:lnTo>
                  <a:pt x="174" y="300"/>
                </a:lnTo>
                <a:lnTo>
                  <a:pt x="175" y="302"/>
                </a:lnTo>
                <a:close/>
                <a:moveTo>
                  <a:pt x="175" y="336"/>
                </a:moveTo>
                <a:lnTo>
                  <a:pt x="175" y="336"/>
                </a:lnTo>
                <a:lnTo>
                  <a:pt x="177" y="343"/>
                </a:lnTo>
                <a:lnTo>
                  <a:pt x="180" y="336"/>
                </a:lnTo>
                <a:lnTo>
                  <a:pt x="180" y="335"/>
                </a:lnTo>
                <a:lnTo>
                  <a:pt x="177" y="335"/>
                </a:lnTo>
                <a:lnTo>
                  <a:pt x="175" y="336"/>
                </a:lnTo>
                <a:close/>
                <a:moveTo>
                  <a:pt x="87" y="37"/>
                </a:moveTo>
                <a:lnTo>
                  <a:pt x="87" y="37"/>
                </a:lnTo>
                <a:lnTo>
                  <a:pt x="90" y="38"/>
                </a:lnTo>
                <a:lnTo>
                  <a:pt x="93" y="30"/>
                </a:lnTo>
                <a:lnTo>
                  <a:pt x="90" y="30"/>
                </a:lnTo>
                <a:lnTo>
                  <a:pt x="87" y="37"/>
                </a:lnTo>
                <a:close/>
                <a:moveTo>
                  <a:pt x="172" y="232"/>
                </a:moveTo>
                <a:lnTo>
                  <a:pt x="172" y="232"/>
                </a:lnTo>
                <a:lnTo>
                  <a:pt x="175" y="237"/>
                </a:lnTo>
                <a:lnTo>
                  <a:pt x="180" y="237"/>
                </a:lnTo>
                <a:lnTo>
                  <a:pt x="177" y="232"/>
                </a:lnTo>
                <a:lnTo>
                  <a:pt x="172" y="232"/>
                </a:lnTo>
                <a:close/>
                <a:moveTo>
                  <a:pt x="14" y="131"/>
                </a:moveTo>
                <a:lnTo>
                  <a:pt x="14" y="131"/>
                </a:lnTo>
                <a:lnTo>
                  <a:pt x="14" y="137"/>
                </a:lnTo>
                <a:lnTo>
                  <a:pt x="16" y="136"/>
                </a:lnTo>
                <a:lnTo>
                  <a:pt x="18" y="134"/>
                </a:lnTo>
                <a:lnTo>
                  <a:pt x="18" y="131"/>
                </a:lnTo>
                <a:lnTo>
                  <a:pt x="18" y="130"/>
                </a:lnTo>
                <a:lnTo>
                  <a:pt x="14" y="131"/>
                </a:lnTo>
                <a:close/>
                <a:moveTo>
                  <a:pt x="171" y="295"/>
                </a:moveTo>
                <a:lnTo>
                  <a:pt x="171" y="295"/>
                </a:lnTo>
                <a:lnTo>
                  <a:pt x="172" y="292"/>
                </a:lnTo>
                <a:lnTo>
                  <a:pt x="172" y="290"/>
                </a:lnTo>
                <a:lnTo>
                  <a:pt x="169" y="287"/>
                </a:lnTo>
                <a:lnTo>
                  <a:pt x="169" y="292"/>
                </a:lnTo>
                <a:lnTo>
                  <a:pt x="169" y="294"/>
                </a:lnTo>
                <a:lnTo>
                  <a:pt x="171" y="295"/>
                </a:lnTo>
                <a:close/>
                <a:moveTo>
                  <a:pt x="152" y="257"/>
                </a:moveTo>
                <a:lnTo>
                  <a:pt x="152" y="257"/>
                </a:lnTo>
                <a:lnTo>
                  <a:pt x="152" y="267"/>
                </a:lnTo>
                <a:lnTo>
                  <a:pt x="153" y="270"/>
                </a:lnTo>
                <a:lnTo>
                  <a:pt x="153" y="261"/>
                </a:lnTo>
                <a:lnTo>
                  <a:pt x="153" y="259"/>
                </a:lnTo>
                <a:lnTo>
                  <a:pt x="152" y="257"/>
                </a:lnTo>
                <a:close/>
                <a:moveTo>
                  <a:pt x="147" y="240"/>
                </a:moveTo>
                <a:lnTo>
                  <a:pt x="147" y="240"/>
                </a:lnTo>
                <a:lnTo>
                  <a:pt x="147" y="248"/>
                </a:lnTo>
                <a:lnTo>
                  <a:pt x="149" y="248"/>
                </a:lnTo>
                <a:lnTo>
                  <a:pt x="150" y="249"/>
                </a:lnTo>
                <a:lnTo>
                  <a:pt x="150" y="245"/>
                </a:lnTo>
                <a:lnTo>
                  <a:pt x="147" y="240"/>
                </a:lnTo>
                <a:close/>
                <a:moveTo>
                  <a:pt x="126" y="41"/>
                </a:moveTo>
                <a:lnTo>
                  <a:pt x="126" y="41"/>
                </a:lnTo>
                <a:lnTo>
                  <a:pt x="128" y="37"/>
                </a:lnTo>
                <a:lnTo>
                  <a:pt x="128" y="35"/>
                </a:lnTo>
                <a:lnTo>
                  <a:pt x="128" y="33"/>
                </a:lnTo>
                <a:lnTo>
                  <a:pt x="123" y="41"/>
                </a:lnTo>
                <a:lnTo>
                  <a:pt x="126" y="41"/>
                </a:lnTo>
                <a:close/>
                <a:moveTo>
                  <a:pt x="355" y="81"/>
                </a:moveTo>
                <a:lnTo>
                  <a:pt x="355" y="81"/>
                </a:lnTo>
                <a:lnTo>
                  <a:pt x="355" y="71"/>
                </a:lnTo>
                <a:lnTo>
                  <a:pt x="355" y="70"/>
                </a:lnTo>
                <a:lnTo>
                  <a:pt x="354" y="70"/>
                </a:lnTo>
                <a:lnTo>
                  <a:pt x="355" y="81"/>
                </a:lnTo>
                <a:close/>
                <a:moveTo>
                  <a:pt x="197" y="295"/>
                </a:moveTo>
                <a:lnTo>
                  <a:pt x="197" y="295"/>
                </a:lnTo>
                <a:lnTo>
                  <a:pt x="191" y="302"/>
                </a:lnTo>
                <a:lnTo>
                  <a:pt x="197" y="302"/>
                </a:lnTo>
                <a:lnTo>
                  <a:pt x="197" y="295"/>
                </a:lnTo>
                <a:close/>
                <a:moveTo>
                  <a:pt x="204" y="303"/>
                </a:moveTo>
                <a:lnTo>
                  <a:pt x="204" y="303"/>
                </a:lnTo>
                <a:lnTo>
                  <a:pt x="208" y="300"/>
                </a:lnTo>
                <a:lnTo>
                  <a:pt x="210" y="298"/>
                </a:lnTo>
                <a:lnTo>
                  <a:pt x="208" y="295"/>
                </a:lnTo>
                <a:lnTo>
                  <a:pt x="204" y="300"/>
                </a:lnTo>
                <a:lnTo>
                  <a:pt x="204" y="302"/>
                </a:lnTo>
                <a:lnTo>
                  <a:pt x="204" y="303"/>
                </a:lnTo>
                <a:close/>
                <a:moveTo>
                  <a:pt x="153" y="73"/>
                </a:moveTo>
                <a:lnTo>
                  <a:pt x="153" y="73"/>
                </a:lnTo>
                <a:lnTo>
                  <a:pt x="152" y="74"/>
                </a:lnTo>
                <a:lnTo>
                  <a:pt x="150" y="76"/>
                </a:lnTo>
                <a:lnTo>
                  <a:pt x="150" y="79"/>
                </a:lnTo>
                <a:lnTo>
                  <a:pt x="152" y="82"/>
                </a:lnTo>
                <a:lnTo>
                  <a:pt x="153" y="81"/>
                </a:lnTo>
                <a:lnTo>
                  <a:pt x="153" y="73"/>
                </a:lnTo>
                <a:close/>
                <a:moveTo>
                  <a:pt x="49" y="306"/>
                </a:moveTo>
                <a:lnTo>
                  <a:pt x="49" y="306"/>
                </a:lnTo>
                <a:lnTo>
                  <a:pt x="48" y="306"/>
                </a:lnTo>
                <a:lnTo>
                  <a:pt x="46" y="309"/>
                </a:lnTo>
                <a:lnTo>
                  <a:pt x="48" y="311"/>
                </a:lnTo>
                <a:lnTo>
                  <a:pt x="48" y="319"/>
                </a:lnTo>
                <a:lnTo>
                  <a:pt x="49" y="317"/>
                </a:lnTo>
                <a:lnTo>
                  <a:pt x="49" y="316"/>
                </a:lnTo>
                <a:lnTo>
                  <a:pt x="49" y="306"/>
                </a:lnTo>
                <a:close/>
                <a:moveTo>
                  <a:pt x="201" y="229"/>
                </a:moveTo>
                <a:lnTo>
                  <a:pt x="201" y="229"/>
                </a:lnTo>
                <a:lnTo>
                  <a:pt x="199" y="226"/>
                </a:lnTo>
                <a:lnTo>
                  <a:pt x="191" y="226"/>
                </a:lnTo>
                <a:lnTo>
                  <a:pt x="194" y="227"/>
                </a:lnTo>
                <a:lnTo>
                  <a:pt x="201" y="229"/>
                </a:lnTo>
                <a:close/>
                <a:moveTo>
                  <a:pt x="327" y="128"/>
                </a:moveTo>
                <a:lnTo>
                  <a:pt x="327" y="128"/>
                </a:lnTo>
                <a:lnTo>
                  <a:pt x="327" y="134"/>
                </a:lnTo>
                <a:lnTo>
                  <a:pt x="332" y="133"/>
                </a:lnTo>
                <a:lnTo>
                  <a:pt x="332" y="128"/>
                </a:lnTo>
                <a:lnTo>
                  <a:pt x="327" y="128"/>
                </a:lnTo>
                <a:close/>
                <a:moveTo>
                  <a:pt x="33" y="166"/>
                </a:moveTo>
                <a:lnTo>
                  <a:pt x="33" y="166"/>
                </a:lnTo>
                <a:lnTo>
                  <a:pt x="37" y="164"/>
                </a:lnTo>
                <a:lnTo>
                  <a:pt x="35" y="158"/>
                </a:lnTo>
                <a:lnTo>
                  <a:pt x="33" y="160"/>
                </a:lnTo>
                <a:lnTo>
                  <a:pt x="33" y="166"/>
                </a:lnTo>
                <a:close/>
                <a:moveTo>
                  <a:pt x="43" y="313"/>
                </a:moveTo>
                <a:lnTo>
                  <a:pt x="43" y="313"/>
                </a:lnTo>
                <a:lnTo>
                  <a:pt x="41" y="313"/>
                </a:lnTo>
                <a:lnTo>
                  <a:pt x="38" y="317"/>
                </a:lnTo>
                <a:lnTo>
                  <a:pt x="40" y="324"/>
                </a:lnTo>
                <a:lnTo>
                  <a:pt x="41" y="322"/>
                </a:lnTo>
                <a:lnTo>
                  <a:pt x="40" y="320"/>
                </a:lnTo>
                <a:lnTo>
                  <a:pt x="41" y="319"/>
                </a:lnTo>
                <a:lnTo>
                  <a:pt x="41" y="317"/>
                </a:lnTo>
                <a:lnTo>
                  <a:pt x="43" y="317"/>
                </a:lnTo>
                <a:lnTo>
                  <a:pt x="43" y="313"/>
                </a:lnTo>
                <a:close/>
                <a:moveTo>
                  <a:pt x="208" y="278"/>
                </a:moveTo>
                <a:lnTo>
                  <a:pt x="208" y="278"/>
                </a:lnTo>
                <a:lnTo>
                  <a:pt x="201" y="284"/>
                </a:lnTo>
                <a:lnTo>
                  <a:pt x="204" y="284"/>
                </a:lnTo>
                <a:lnTo>
                  <a:pt x="208" y="283"/>
                </a:lnTo>
                <a:lnTo>
                  <a:pt x="208" y="278"/>
                </a:lnTo>
                <a:close/>
                <a:moveTo>
                  <a:pt x="133" y="347"/>
                </a:moveTo>
                <a:lnTo>
                  <a:pt x="133" y="347"/>
                </a:lnTo>
                <a:lnTo>
                  <a:pt x="139" y="347"/>
                </a:lnTo>
                <a:lnTo>
                  <a:pt x="137" y="344"/>
                </a:lnTo>
                <a:lnTo>
                  <a:pt x="131" y="344"/>
                </a:lnTo>
                <a:lnTo>
                  <a:pt x="133" y="347"/>
                </a:lnTo>
                <a:close/>
                <a:moveTo>
                  <a:pt x="212" y="76"/>
                </a:moveTo>
                <a:lnTo>
                  <a:pt x="212" y="76"/>
                </a:lnTo>
                <a:lnTo>
                  <a:pt x="202" y="82"/>
                </a:lnTo>
                <a:lnTo>
                  <a:pt x="210" y="82"/>
                </a:lnTo>
                <a:lnTo>
                  <a:pt x="212" y="76"/>
                </a:lnTo>
                <a:close/>
                <a:moveTo>
                  <a:pt x="350" y="261"/>
                </a:moveTo>
                <a:lnTo>
                  <a:pt x="350" y="261"/>
                </a:lnTo>
                <a:lnTo>
                  <a:pt x="350" y="267"/>
                </a:lnTo>
                <a:lnTo>
                  <a:pt x="354" y="267"/>
                </a:lnTo>
                <a:lnTo>
                  <a:pt x="354" y="261"/>
                </a:lnTo>
                <a:lnTo>
                  <a:pt x="350" y="261"/>
                </a:lnTo>
                <a:close/>
                <a:moveTo>
                  <a:pt x="41" y="133"/>
                </a:moveTo>
                <a:lnTo>
                  <a:pt x="41" y="133"/>
                </a:lnTo>
                <a:lnTo>
                  <a:pt x="37" y="136"/>
                </a:lnTo>
                <a:lnTo>
                  <a:pt x="37" y="139"/>
                </a:lnTo>
                <a:lnTo>
                  <a:pt x="41" y="137"/>
                </a:lnTo>
                <a:lnTo>
                  <a:pt x="41" y="133"/>
                </a:lnTo>
                <a:close/>
                <a:moveTo>
                  <a:pt x="41" y="93"/>
                </a:moveTo>
                <a:lnTo>
                  <a:pt x="41" y="93"/>
                </a:lnTo>
                <a:lnTo>
                  <a:pt x="40" y="95"/>
                </a:lnTo>
                <a:lnTo>
                  <a:pt x="40" y="96"/>
                </a:lnTo>
                <a:lnTo>
                  <a:pt x="38" y="101"/>
                </a:lnTo>
                <a:lnTo>
                  <a:pt x="38" y="103"/>
                </a:lnTo>
                <a:lnTo>
                  <a:pt x="41" y="101"/>
                </a:lnTo>
                <a:lnTo>
                  <a:pt x="41" y="100"/>
                </a:lnTo>
                <a:lnTo>
                  <a:pt x="41" y="96"/>
                </a:lnTo>
                <a:lnTo>
                  <a:pt x="41" y="93"/>
                </a:lnTo>
                <a:close/>
                <a:moveTo>
                  <a:pt x="311" y="338"/>
                </a:moveTo>
                <a:lnTo>
                  <a:pt x="311" y="338"/>
                </a:lnTo>
                <a:lnTo>
                  <a:pt x="313" y="339"/>
                </a:lnTo>
                <a:lnTo>
                  <a:pt x="319" y="339"/>
                </a:lnTo>
                <a:lnTo>
                  <a:pt x="322" y="339"/>
                </a:lnTo>
                <a:lnTo>
                  <a:pt x="324" y="339"/>
                </a:lnTo>
                <a:lnTo>
                  <a:pt x="327" y="339"/>
                </a:lnTo>
                <a:lnTo>
                  <a:pt x="328" y="339"/>
                </a:lnTo>
                <a:lnTo>
                  <a:pt x="320" y="338"/>
                </a:lnTo>
                <a:lnTo>
                  <a:pt x="311" y="338"/>
                </a:lnTo>
                <a:close/>
                <a:moveTo>
                  <a:pt x="178" y="59"/>
                </a:moveTo>
                <a:lnTo>
                  <a:pt x="178" y="59"/>
                </a:lnTo>
                <a:lnTo>
                  <a:pt x="174" y="63"/>
                </a:lnTo>
                <a:lnTo>
                  <a:pt x="174" y="66"/>
                </a:lnTo>
                <a:lnTo>
                  <a:pt x="177" y="65"/>
                </a:lnTo>
                <a:lnTo>
                  <a:pt x="178" y="62"/>
                </a:lnTo>
                <a:lnTo>
                  <a:pt x="178" y="59"/>
                </a:lnTo>
                <a:close/>
                <a:moveTo>
                  <a:pt x="327" y="145"/>
                </a:moveTo>
                <a:lnTo>
                  <a:pt x="327" y="145"/>
                </a:lnTo>
                <a:lnTo>
                  <a:pt x="332" y="144"/>
                </a:lnTo>
                <a:lnTo>
                  <a:pt x="332" y="139"/>
                </a:lnTo>
                <a:lnTo>
                  <a:pt x="327" y="139"/>
                </a:lnTo>
                <a:lnTo>
                  <a:pt x="327" y="145"/>
                </a:lnTo>
                <a:close/>
                <a:moveTo>
                  <a:pt x="339" y="139"/>
                </a:moveTo>
                <a:lnTo>
                  <a:pt x="339" y="139"/>
                </a:lnTo>
                <a:lnTo>
                  <a:pt x="333" y="139"/>
                </a:lnTo>
                <a:lnTo>
                  <a:pt x="333" y="144"/>
                </a:lnTo>
                <a:lnTo>
                  <a:pt x="339" y="142"/>
                </a:lnTo>
                <a:lnTo>
                  <a:pt x="339" y="139"/>
                </a:lnTo>
                <a:close/>
                <a:moveTo>
                  <a:pt x="278" y="35"/>
                </a:moveTo>
                <a:lnTo>
                  <a:pt x="278" y="35"/>
                </a:lnTo>
                <a:lnTo>
                  <a:pt x="283" y="35"/>
                </a:lnTo>
                <a:lnTo>
                  <a:pt x="284" y="33"/>
                </a:lnTo>
                <a:lnTo>
                  <a:pt x="284" y="30"/>
                </a:lnTo>
                <a:lnTo>
                  <a:pt x="281" y="30"/>
                </a:lnTo>
                <a:lnTo>
                  <a:pt x="278" y="35"/>
                </a:lnTo>
                <a:close/>
                <a:moveTo>
                  <a:pt x="38" y="257"/>
                </a:moveTo>
                <a:lnTo>
                  <a:pt x="38" y="257"/>
                </a:lnTo>
                <a:lnTo>
                  <a:pt x="37" y="259"/>
                </a:lnTo>
                <a:lnTo>
                  <a:pt x="35" y="262"/>
                </a:lnTo>
                <a:lnTo>
                  <a:pt x="37" y="265"/>
                </a:lnTo>
                <a:lnTo>
                  <a:pt x="37" y="267"/>
                </a:lnTo>
                <a:lnTo>
                  <a:pt x="38" y="265"/>
                </a:lnTo>
                <a:lnTo>
                  <a:pt x="38" y="264"/>
                </a:lnTo>
                <a:lnTo>
                  <a:pt x="38" y="257"/>
                </a:lnTo>
                <a:close/>
                <a:moveTo>
                  <a:pt x="303" y="349"/>
                </a:moveTo>
                <a:lnTo>
                  <a:pt x="303" y="349"/>
                </a:lnTo>
                <a:lnTo>
                  <a:pt x="305" y="350"/>
                </a:lnTo>
                <a:lnTo>
                  <a:pt x="306" y="350"/>
                </a:lnTo>
                <a:lnTo>
                  <a:pt x="309" y="352"/>
                </a:lnTo>
                <a:lnTo>
                  <a:pt x="309" y="347"/>
                </a:lnTo>
                <a:lnTo>
                  <a:pt x="303" y="349"/>
                </a:lnTo>
                <a:close/>
                <a:moveTo>
                  <a:pt x="14" y="123"/>
                </a:moveTo>
                <a:lnTo>
                  <a:pt x="14" y="123"/>
                </a:lnTo>
                <a:lnTo>
                  <a:pt x="18" y="120"/>
                </a:lnTo>
                <a:lnTo>
                  <a:pt x="18" y="119"/>
                </a:lnTo>
                <a:lnTo>
                  <a:pt x="18" y="115"/>
                </a:lnTo>
                <a:lnTo>
                  <a:pt x="13" y="117"/>
                </a:lnTo>
                <a:lnTo>
                  <a:pt x="14" y="123"/>
                </a:lnTo>
                <a:close/>
                <a:moveTo>
                  <a:pt x="171" y="120"/>
                </a:moveTo>
                <a:lnTo>
                  <a:pt x="171" y="120"/>
                </a:lnTo>
                <a:lnTo>
                  <a:pt x="174" y="117"/>
                </a:lnTo>
                <a:lnTo>
                  <a:pt x="175" y="115"/>
                </a:lnTo>
                <a:lnTo>
                  <a:pt x="174" y="111"/>
                </a:lnTo>
                <a:lnTo>
                  <a:pt x="171" y="115"/>
                </a:lnTo>
                <a:lnTo>
                  <a:pt x="171" y="120"/>
                </a:lnTo>
                <a:close/>
                <a:moveTo>
                  <a:pt x="210" y="308"/>
                </a:moveTo>
                <a:lnTo>
                  <a:pt x="210" y="308"/>
                </a:lnTo>
                <a:lnTo>
                  <a:pt x="207" y="313"/>
                </a:lnTo>
                <a:lnTo>
                  <a:pt x="208" y="316"/>
                </a:lnTo>
                <a:lnTo>
                  <a:pt x="210" y="314"/>
                </a:lnTo>
                <a:lnTo>
                  <a:pt x="210" y="308"/>
                </a:lnTo>
                <a:close/>
                <a:moveTo>
                  <a:pt x="128" y="346"/>
                </a:moveTo>
                <a:lnTo>
                  <a:pt x="128" y="346"/>
                </a:lnTo>
                <a:lnTo>
                  <a:pt x="120" y="347"/>
                </a:lnTo>
                <a:lnTo>
                  <a:pt x="122" y="349"/>
                </a:lnTo>
                <a:lnTo>
                  <a:pt x="128" y="349"/>
                </a:lnTo>
                <a:lnTo>
                  <a:pt x="128" y="346"/>
                </a:lnTo>
                <a:close/>
                <a:moveTo>
                  <a:pt x="123" y="373"/>
                </a:moveTo>
                <a:lnTo>
                  <a:pt x="123" y="373"/>
                </a:lnTo>
                <a:lnTo>
                  <a:pt x="128" y="374"/>
                </a:lnTo>
                <a:lnTo>
                  <a:pt x="125" y="368"/>
                </a:lnTo>
                <a:lnTo>
                  <a:pt x="123" y="368"/>
                </a:lnTo>
                <a:lnTo>
                  <a:pt x="123" y="373"/>
                </a:lnTo>
                <a:close/>
                <a:moveTo>
                  <a:pt x="346" y="55"/>
                </a:moveTo>
                <a:lnTo>
                  <a:pt x="346" y="55"/>
                </a:lnTo>
                <a:lnTo>
                  <a:pt x="343" y="57"/>
                </a:lnTo>
                <a:lnTo>
                  <a:pt x="343" y="59"/>
                </a:lnTo>
                <a:lnTo>
                  <a:pt x="343" y="62"/>
                </a:lnTo>
                <a:lnTo>
                  <a:pt x="344" y="62"/>
                </a:lnTo>
                <a:lnTo>
                  <a:pt x="347" y="60"/>
                </a:lnTo>
                <a:lnTo>
                  <a:pt x="347" y="59"/>
                </a:lnTo>
                <a:lnTo>
                  <a:pt x="346" y="57"/>
                </a:lnTo>
                <a:lnTo>
                  <a:pt x="346" y="55"/>
                </a:lnTo>
                <a:close/>
                <a:moveTo>
                  <a:pt x="153" y="11"/>
                </a:moveTo>
                <a:lnTo>
                  <a:pt x="153" y="11"/>
                </a:lnTo>
                <a:lnTo>
                  <a:pt x="139" y="11"/>
                </a:lnTo>
                <a:lnTo>
                  <a:pt x="141" y="13"/>
                </a:lnTo>
                <a:lnTo>
                  <a:pt x="145" y="13"/>
                </a:lnTo>
                <a:lnTo>
                  <a:pt x="152" y="13"/>
                </a:lnTo>
                <a:lnTo>
                  <a:pt x="153" y="11"/>
                </a:lnTo>
                <a:close/>
                <a:moveTo>
                  <a:pt x="33" y="186"/>
                </a:moveTo>
                <a:lnTo>
                  <a:pt x="33" y="186"/>
                </a:lnTo>
                <a:lnTo>
                  <a:pt x="37" y="185"/>
                </a:lnTo>
                <a:lnTo>
                  <a:pt x="37" y="180"/>
                </a:lnTo>
                <a:lnTo>
                  <a:pt x="33" y="182"/>
                </a:lnTo>
                <a:lnTo>
                  <a:pt x="33" y="183"/>
                </a:lnTo>
                <a:lnTo>
                  <a:pt x="33" y="186"/>
                </a:lnTo>
                <a:close/>
                <a:moveTo>
                  <a:pt x="63" y="350"/>
                </a:moveTo>
                <a:lnTo>
                  <a:pt x="63" y="350"/>
                </a:lnTo>
                <a:lnTo>
                  <a:pt x="68" y="350"/>
                </a:lnTo>
                <a:lnTo>
                  <a:pt x="66" y="349"/>
                </a:lnTo>
                <a:lnTo>
                  <a:pt x="66" y="347"/>
                </a:lnTo>
                <a:lnTo>
                  <a:pt x="65" y="346"/>
                </a:lnTo>
                <a:lnTo>
                  <a:pt x="62" y="346"/>
                </a:lnTo>
                <a:lnTo>
                  <a:pt x="63" y="350"/>
                </a:lnTo>
                <a:close/>
                <a:moveTo>
                  <a:pt x="141" y="357"/>
                </a:moveTo>
                <a:lnTo>
                  <a:pt x="141" y="357"/>
                </a:lnTo>
                <a:lnTo>
                  <a:pt x="139" y="350"/>
                </a:lnTo>
                <a:lnTo>
                  <a:pt x="134" y="352"/>
                </a:lnTo>
                <a:lnTo>
                  <a:pt x="136" y="354"/>
                </a:lnTo>
                <a:lnTo>
                  <a:pt x="137" y="355"/>
                </a:lnTo>
                <a:lnTo>
                  <a:pt x="141" y="357"/>
                </a:lnTo>
                <a:close/>
                <a:moveTo>
                  <a:pt x="29" y="175"/>
                </a:moveTo>
                <a:lnTo>
                  <a:pt x="29" y="175"/>
                </a:lnTo>
                <a:lnTo>
                  <a:pt x="25" y="177"/>
                </a:lnTo>
                <a:lnTo>
                  <a:pt x="25" y="178"/>
                </a:lnTo>
                <a:lnTo>
                  <a:pt x="25" y="182"/>
                </a:lnTo>
                <a:lnTo>
                  <a:pt x="29" y="180"/>
                </a:lnTo>
                <a:lnTo>
                  <a:pt x="30" y="180"/>
                </a:lnTo>
                <a:lnTo>
                  <a:pt x="29" y="175"/>
                </a:lnTo>
                <a:close/>
                <a:moveTo>
                  <a:pt x="218" y="79"/>
                </a:moveTo>
                <a:lnTo>
                  <a:pt x="218" y="79"/>
                </a:lnTo>
                <a:lnTo>
                  <a:pt x="220" y="76"/>
                </a:lnTo>
                <a:lnTo>
                  <a:pt x="220" y="74"/>
                </a:lnTo>
                <a:lnTo>
                  <a:pt x="218" y="71"/>
                </a:lnTo>
                <a:lnTo>
                  <a:pt x="215" y="74"/>
                </a:lnTo>
                <a:lnTo>
                  <a:pt x="218" y="79"/>
                </a:lnTo>
                <a:close/>
                <a:moveTo>
                  <a:pt x="62" y="27"/>
                </a:moveTo>
                <a:lnTo>
                  <a:pt x="62" y="27"/>
                </a:lnTo>
                <a:lnTo>
                  <a:pt x="66" y="27"/>
                </a:lnTo>
                <a:lnTo>
                  <a:pt x="68" y="27"/>
                </a:lnTo>
                <a:lnTo>
                  <a:pt x="70" y="25"/>
                </a:lnTo>
                <a:lnTo>
                  <a:pt x="63" y="24"/>
                </a:lnTo>
                <a:lnTo>
                  <a:pt x="62" y="27"/>
                </a:lnTo>
                <a:close/>
                <a:moveTo>
                  <a:pt x="197" y="85"/>
                </a:moveTo>
                <a:lnTo>
                  <a:pt x="197" y="85"/>
                </a:lnTo>
                <a:lnTo>
                  <a:pt x="191" y="85"/>
                </a:lnTo>
                <a:lnTo>
                  <a:pt x="191" y="90"/>
                </a:lnTo>
                <a:lnTo>
                  <a:pt x="193" y="89"/>
                </a:lnTo>
                <a:lnTo>
                  <a:pt x="194" y="87"/>
                </a:lnTo>
                <a:lnTo>
                  <a:pt x="194" y="89"/>
                </a:lnTo>
                <a:lnTo>
                  <a:pt x="196" y="89"/>
                </a:lnTo>
                <a:lnTo>
                  <a:pt x="197" y="89"/>
                </a:lnTo>
                <a:lnTo>
                  <a:pt x="197" y="87"/>
                </a:lnTo>
                <a:lnTo>
                  <a:pt x="197" y="85"/>
                </a:lnTo>
                <a:close/>
                <a:moveTo>
                  <a:pt x="237" y="347"/>
                </a:moveTo>
                <a:lnTo>
                  <a:pt x="237" y="347"/>
                </a:lnTo>
                <a:lnTo>
                  <a:pt x="238" y="341"/>
                </a:lnTo>
                <a:lnTo>
                  <a:pt x="237" y="341"/>
                </a:lnTo>
                <a:lnTo>
                  <a:pt x="234" y="344"/>
                </a:lnTo>
                <a:lnTo>
                  <a:pt x="235" y="347"/>
                </a:lnTo>
                <a:lnTo>
                  <a:pt x="237" y="347"/>
                </a:lnTo>
                <a:close/>
                <a:moveTo>
                  <a:pt x="183" y="101"/>
                </a:moveTo>
                <a:lnTo>
                  <a:pt x="183" y="101"/>
                </a:lnTo>
                <a:lnTo>
                  <a:pt x="183" y="108"/>
                </a:lnTo>
                <a:lnTo>
                  <a:pt x="188" y="104"/>
                </a:lnTo>
                <a:lnTo>
                  <a:pt x="188" y="103"/>
                </a:lnTo>
                <a:lnTo>
                  <a:pt x="183" y="101"/>
                </a:lnTo>
                <a:close/>
                <a:moveTo>
                  <a:pt x="251" y="352"/>
                </a:moveTo>
                <a:lnTo>
                  <a:pt x="251" y="352"/>
                </a:lnTo>
                <a:lnTo>
                  <a:pt x="254" y="352"/>
                </a:lnTo>
                <a:lnTo>
                  <a:pt x="254" y="347"/>
                </a:lnTo>
                <a:lnTo>
                  <a:pt x="248" y="347"/>
                </a:lnTo>
                <a:lnTo>
                  <a:pt x="251" y="352"/>
                </a:lnTo>
                <a:close/>
                <a:moveTo>
                  <a:pt x="336" y="81"/>
                </a:moveTo>
                <a:lnTo>
                  <a:pt x="336" y="81"/>
                </a:lnTo>
                <a:lnTo>
                  <a:pt x="336" y="76"/>
                </a:lnTo>
                <a:lnTo>
                  <a:pt x="333" y="78"/>
                </a:lnTo>
                <a:lnTo>
                  <a:pt x="332" y="79"/>
                </a:lnTo>
                <a:lnTo>
                  <a:pt x="332" y="81"/>
                </a:lnTo>
                <a:lnTo>
                  <a:pt x="335" y="82"/>
                </a:lnTo>
                <a:lnTo>
                  <a:pt x="336" y="81"/>
                </a:lnTo>
                <a:close/>
                <a:moveTo>
                  <a:pt x="96" y="10"/>
                </a:moveTo>
                <a:lnTo>
                  <a:pt x="96" y="10"/>
                </a:lnTo>
                <a:lnTo>
                  <a:pt x="85" y="10"/>
                </a:lnTo>
                <a:lnTo>
                  <a:pt x="76" y="11"/>
                </a:lnTo>
                <a:lnTo>
                  <a:pt x="78" y="11"/>
                </a:lnTo>
                <a:lnTo>
                  <a:pt x="89" y="11"/>
                </a:lnTo>
                <a:lnTo>
                  <a:pt x="95" y="10"/>
                </a:lnTo>
                <a:lnTo>
                  <a:pt x="96" y="10"/>
                </a:lnTo>
                <a:close/>
                <a:moveTo>
                  <a:pt x="155" y="41"/>
                </a:moveTo>
                <a:lnTo>
                  <a:pt x="155" y="41"/>
                </a:lnTo>
                <a:lnTo>
                  <a:pt x="158" y="41"/>
                </a:lnTo>
                <a:lnTo>
                  <a:pt x="161" y="40"/>
                </a:lnTo>
                <a:lnTo>
                  <a:pt x="160" y="37"/>
                </a:lnTo>
                <a:lnTo>
                  <a:pt x="156" y="38"/>
                </a:lnTo>
                <a:lnTo>
                  <a:pt x="155" y="38"/>
                </a:lnTo>
                <a:lnTo>
                  <a:pt x="155" y="41"/>
                </a:lnTo>
                <a:close/>
                <a:moveTo>
                  <a:pt x="21" y="215"/>
                </a:moveTo>
                <a:lnTo>
                  <a:pt x="21" y="215"/>
                </a:lnTo>
                <a:lnTo>
                  <a:pt x="16" y="219"/>
                </a:lnTo>
                <a:lnTo>
                  <a:pt x="16" y="221"/>
                </a:lnTo>
                <a:lnTo>
                  <a:pt x="21" y="218"/>
                </a:lnTo>
                <a:lnTo>
                  <a:pt x="21" y="215"/>
                </a:lnTo>
                <a:close/>
                <a:moveTo>
                  <a:pt x="40" y="231"/>
                </a:moveTo>
                <a:lnTo>
                  <a:pt x="40" y="231"/>
                </a:lnTo>
                <a:lnTo>
                  <a:pt x="41" y="231"/>
                </a:lnTo>
                <a:lnTo>
                  <a:pt x="41" y="227"/>
                </a:lnTo>
                <a:lnTo>
                  <a:pt x="41" y="226"/>
                </a:lnTo>
                <a:lnTo>
                  <a:pt x="41" y="223"/>
                </a:lnTo>
                <a:lnTo>
                  <a:pt x="38" y="226"/>
                </a:lnTo>
                <a:lnTo>
                  <a:pt x="40" y="231"/>
                </a:lnTo>
                <a:close/>
                <a:moveTo>
                  <a:pt x="352" y="287"/>
                </a:moveTo>
                <a:lnTo>
                  <a:pt x="352" y="287"/>
                </a:lnTo>
                <a:lnTo>
                  <a:pt x="357" y="287"/>
                </a:lnTo>
                <a:lnTo>
                  <a:pt x="355" y="283"/>
                </a:lnTo>
                <a:lnTo>
                  <a:pt x="352" y="284"/>
                </a:lnTo>
                <a:lnTo>
                  <a:pt x="352" y="287"/>
                </a:lnTo>
                <a:close/>
                <a:moveTo>
                  <a:pt x="82" y="344"/>
                </a:moveTo>
                <a:lnTo>
                  <a:pt x="82" y="344"/>
                </a:lnTo>
                <a:lnTo>
                  <a:pt x="84" y="344"/>
                </a:lnTo>
                <a:lnTo>
                  <a:pt x="90" y="344"/>
                </a:lnTo>
                <a:lnTo>
                  <a:pt x="100" y="344"/>
                </a:lnTo>
                <a:lnTo>
                  <a:pt x="104" y="343"/>
                </a:lnTo>
                <a:lnTo>
                  <a:pt x="82" y="344"/>
                </a:lnTo>
                <a:close/>
                <a:moveTo>
                  <a:pt x="292" y="361"/>
                </a:moveTo>
                <a:lnTo>
                  <a:pt x="292" y="361"/>
                </a:lnTo>
                <a:lnTo>
                  <a:pt x="290" y="360"/>
                </a:lnTo>
                <a:lnTo>
                  <a:pt x="290" y="358"/>
                </a:lnTo>
                <a:lnTo>
                  <a:pt x="287" y="358"/>
                </a:lnTo>
                <a:lnTo>
                  <a:pt x="287" y="361"/>
                </a:lnTo>
                <a:lnTo>
                  <a:pt x="292" y="361"/>
                </a:lnTo>
                <a:close/>
                <a:moveTo>
                  <a:pt x="160" y="371"/>
                </a:moveTo>
                <a:lnTo>
                  <a:pt x="160" y="371"/>
                </a:lnTo>
                <a:lnTo>
                  <a:pt x="158" y="368"/>
                </a:lnTo>
                <a:lnTo>
                  <a:pt x="155" y="366"/>
                </a:lnTo>
                <a:lnTo>
                  <a:pt x="155" y="371"/>
                </a:lnTo>
                <a:lnTo>
                  <a:pt x="160" y="371"/>
                </a:lnTo>
                <a:close/>
                <a:moveTo>
                  <a:pt x="152" y="32"/>
                </a:moveTo>
                <a:lnTo>
                  <a:pt x="152" y="32"/>
                </a:lnTo>
                <a:lnTo>
                  <a:pt x="145" y="32"/>
                </a:lnTo>
                <a:lnTo>
                  <a:pt x="147" y="37"/>
                </a:lnTo>
                <a:lnTo>
                  <a:pt x="152" y="33"/>
                </a:lnTo>
                <a:lnTo>
                  <a:pt x="152" y="32"/>
                </a:lnTo>
                <a:close/>
                <a:moveTo>
                  <a:pt x="289" y="37"/>
                </a:moveTo>
                <a:lnTo>
                  <a:pt x="289" y="37"/>
                </a:lnTo>
                <a:lnTo>
                  <a:pt x="290" y="37"/>
                </a:lnTo>
                <a:lnTo>
                  <a:pt x="292" y="35"/>
                </a:lnTo>
                <a:lnTo>
                  <a:pt x="292" y="33"/>
                </a:lnTo>
                <a:lnTo>
                  <a:pt x="292" y="30"/>
                </a:lnTo>
                <a:lnTo>
                  <a:pt x="290" y="32"/>
                </a:lnTo>
                <a:lnTo>
                  <a:pt x="289" y="33"/>
                </a:lnTo>
                <a:lnTo>
                  <a:pt x="289" y="35"/>
                </a:lnTo>
                <a:lnTo>
                  <a:pt x="289" y="37"/>
                </a:lnTo>
                <a:close/>
                <a:moveTo>
                  <a:pt x="30" y="185"/>
                </a:moveTo>
                <a:lnTo>
                  <a:pt x="30" y="185"/>
                </a:lnTo>
                <a:lnTo>
                  <a:pt x="25" y="188"/>
                </a:lnTo>
                <a:lnTo>
                  <a:pt x="25" y="191"/>
                </a:lnTo>
                <a:lnTo>
                  <a:pt x="30" y="190"/>
                </a:lnTo>
                <a:lnTo>
                  <a:pt x="30" y="188"/>
                </a:lnTo>
                <a:lnTo>
                  <a:pt x="30" y="185"/>
                </a:lnTo>
                <a:close/>
                <a:moveTo>
                  <a:pt x="221" y="344"/>
                </a:moveTo>
                <a:lnTo>
                  <a:pt x="221" y="344"/>
                </a:lnTo>
                <a:lnTo>
                  <a:pt x="223" y="336"/>
                </a:lnTo>
                <a:lnTo>
                  <a:pt x="220" y="338"/>
                </a:lnTo>
                <a:lnTo>
                  <a:pt x="218" y="339"/>
                </a:lnTo>
                <a:lnTo>
                  <a:pt x="221" y="344"/>
                </a:lnTo>
                <a:close/>
                <a:moveTo>
                  <a:pt x="87" y="358"/>
                </a:moveTo>
                <a:lnTo>
                  <a:pt x="87" y="358"/>
                </a:lnTo>
                <a:lnTo>
                  <a:pt x="87" y="354"/>
                </a:lnTo>
                <a:lnTo>
                  <a:pt x="82" y="354"/>
                </a:lnTo>
                <a:lnTo>
                  <a:pt x="84" y="358"/>
                </a:lnTo>
                <a:lnTo>
                  <a:pt x="87" y="358"/>
                </a:lnTo>
                <a:close/>
                <a:moveTo>
                  <a:pt x="156" y="115"/>
                </a:moveTo>
                <a:lnTo>
                  <a:pt x="156" y="115"/>
                </a:lnTo>
                <a:lnTo>
                  <a:pt x="155" y="117"/>
                </a:lnTo>
                <a:lnTo>
                  <a:pt x="152" y="119"/>
                </a:lnTo>
                <a:lnTo>
                  <a:pt x="152" y="122"/>
                </a:lnTo>
                <a:lnTo>
                  <a:pt x="152" y="123"/>
                </a:lnTo>
                <a:lnTo>
                  <a:pt x="156" y="119"/>
                </a:lnTo>
                <a:lnTo>
                  <a:pt x="156" y="117"/>
                </a:lnTo>
                <a:lnTo>
                  <a:pt x="156" y="115"/>
                </a:lnTo>
                <a:close/>
                <a:moveTo>
                  <a:pt x="226" y="238"/>
                </a:moveTo>
                <a:lnTo>
                  <a:pt x="226" y="238"/>
                </a:lnTo>
                <a:lnTo>
                  <a:pt x="227" y="237"/>
                </a:lnTo>
                <a:lnTo>
                  <a:pt x="227" y="235"/>
                </a:lnTo>
                <a:lnTo>
                  <a:pt x="226" y="232"/>
                </a:lnTo>
                <a:lnTo>
                  <a:pt x="221" y="232"/>
                </a:lnTo>
                <a:lnTo>
                  <a:pt x="226" y="238"/>
                </a:lnTo>
                <a:close/>
                <a:moveTo>
                  <a:pt x="248" y="55"/>
                </a:moveTo>
                <a:lnTo>
                  <a:pt x="248" y="55"/>
                </a:lnTo>
                <a:lnTo>
                  <a:pt x="267" y="55"/>
                </a:lnTo>
                <a:lnTo>
                  <a:pt x="287" y="55"/>
                </a:lnTo>
                <a:lnTo>
                  <a:pt x="248" y="55"/>
                </a:lnTo>
                <a:close/>
                <a:moveTo>
                  <a:pt x="73" y="371"/>
                </a:moveTo>
                <a:lnTo>
                  <a:pt x="73" y="371"/>
                </a:lnTo>
                <a:lnTo>
                  <a:pt x="76" y="369"/>
                </a:lnTo>
                <a:lnTo>
                  <a:pt x="74" y="365"/>
                </a:lnTo>
                <a:lnTo>
                  <a:pt x="71" y="365"/>
                </a:lnTo>
                <a:lnTo>
                  <a:pt x="73" y="371"/>
                </a:lnTo>
                <a:close/>
                <a:moveTo>
                  <a:pt x="339" y="352"/>
                </a:moveTo>
                <a:lnTo>
                  <a:pt x="339" y="352"/>
                </a:lnTo>
                <a:lnTo>
                  <a:pt x="339" y="357"/>
                </a:lnTo>
                <a:lnTo>
                  <a:pt x="344" y="355"/>
                </a:lnTo>
                <a:lnTo>
                  <a:pt x="343" y="350"/>
                </a:lnTo>
                <a:lnTo>
                  <a:pt x="339" y="352"/>
                </a:lnTo>
                <a:close/>
                <a:moveTo>
                  <a:pt x="216" y="96"/>
                </a:moveTo>
                <a:lnTo>
                  <a:pt x="216" y="96"/>
                </a:lnTo>
                <a:lnTo>
                  <a:pt x="218" y="96"/>
                </a:lnTo>
                <a:lnTo>
                  <a:pt x="218" y="92"/>
                </a:lnTo>
                <a:lnTo>
                  <a:pt x="215" y="85"/>
                </a:lnTo>
                <a:lnTo>
                  <a:pt x="215" y="84"/>
                </a:lnTo>
                <a:lnTo>
                  <a:pt x="215" y="85"/>
                </a:lnTo>
                <a:lnTo>
                  <a:pt x="215" y="90"/>
                </a:lnTo>
                <a:lnTo>
                  <a:pt x="216" y="93"/>
                </a:lnTo>
                <a:lnTo>
                  <a:pt x="216" y="96"/>
                </a:lnTo>
                <a:close/>
                <a:moveTo>
                  <a:pt x="229" y="68"/>
                </a:moveTo>
                <a:lnTo>
                  <a:pt x="229" y="68"/>
                </a:lnTo>
                <a:lnTo>
                  <a:pt x="231" y="70"/>
                </a:lnTo>
                <a:lnTo>
                  <a:pt x="231" y="71"/>
                </a:lnTo>
                <a:lnTo>
                  <a:pt x="231" y="74"/>
                </a:lnTo>
                <a:lnTo>
                  <a:pt x="231" y="81"/>
                </a:lnTo>
                <a:lnTo>
                  <a:pt x="231" y="79"/>
                </a:lnTo>
                <a:lnTo>
                  <a:pt x="232" y="71"/>
                </a:lnTo>
                <a:lnTo>
                  <a:pt x="232" y="68"/>
                </a:lnTo>
                <a:lnTo>
                  <a:pt x="232" y="65"/>
                </a:lnTo>
                <a:lnTo>
                  <a:pt x="231" y="66"/>
                </a:lnTo>
                <a:lnTo>
                  <a:pt x="229" y="68"/>
                </a:lnTo>
                <a:close/>
                <a:moveTo>
                  <a:pt x="336" y="163"/>
                </a:moveTo>
                <a:lnTo>
                  <a:pt x="336" y="163"/>
                </a:lnTo>
                <a:lnTo>
                  <a:pt x="335" y="166"/>
                </a:lnTo>
                <a:lnTo>
                  <a:pt x="339" y="166"/>
                </a:lnTo>
                <a:lnTo>
                  <a:pt x="339" y="161"/>
                </a:lnTo>
                <a:lnTo>
                  <a:pt x="336" y="163"/>
                </a:lnTo>
                <a:close/>
                <a:moveTo>
                  <a:pt x="210" y="327"/>
                </a:moveTo>
                <a:lnTo>
                  <a:pt x="210" y="327"/>
                </a:lnTo>
                <a:lnTo>
                  <a:pt x="210" y="325"/>
                </a:lnTo>
                <a:lnTo>
                  <a:pt x="212" y="324"/>
                </a:lnTo>
                <a:lnTo>
                  <a:pt x="210" y="319"/>
                </a:lnTo>
                <a:lnTo>
                  <a:pt x="210" y="317"/>
                </a:lnTo>
                <a:lnTo>
                  <a:pt x="207" y="320"/>
                </a:lnTo>
                <a:lnTo>
                  <a:pt x="210" y="327"/>
                </a:lnTo>
                <a:close/>
                <a:moveTo>
                  <a:pt x="352" y="160"/>
                </a:moveTo>
                <a:lnTo>
                  <a:pt x="352" y="160"/>
                </a:lnTo>
                <a:lnTo>
                  <a:pt x="349" y="160"/>
                </a:lnTo>
                <a:lnTo>
                  <a:pt x="349" y="167"/>
                </a:lnTo>
                <a:lnTo>
                  <a:pt x="352" y="167"/>
                </a:lnTo>
                <a:lnTo>
                  <a:pt x="352" y="160"/>
                </a:lnTo>
                <a:close/>
                <a:moveTo>
                  <a:pt x="49" y="256"/>
                </a:moveTo>
                <a:lnTo>
                  <a:pt x="49" y="256"/>
                </a:lnTo>
                <a:lnTo>
                  <a:pt x="48" y="253"/>
                </a:lnTo>
                <a:lnTo>
                  <a:pt x="48" y="249"/>
                </a:lnTo>
                <a:lnTo>
                  <a:pt x="46" y="249"/>
                </a:lnTo>
                <a:lnTo>
                  <a:pt x="46" y="251"/>
                </a:lnTo>
                <a:lnTo>
                  <a:pt x="46" y="259"/>
                </a:lnTo>
                <a:lnTo>
                  <a:pt x="46" y="261"/>
                </a:lnTo>
                <a:lnTo>
                  <a:pt x="46" y="257"/>
                </a:lnTo>
                <a:lnTo>
                  <a:pt x="46" y="256"/>
                </a:lnTo>
                <a:lnTo>
                  <a:pt x="48" y="256"/>
                </a:lnTo>
                <a:lnTo>
                  <a:pt x="49" y="256"/>
                </a:lnTo>
                <a:close/>
                <a:moveTo>
                  <a:pt x="317" y="52"/>
                </a:moveTo>
                <a:lnTo>
                  <a:pt x="317" y="52"/>
                </a:lnTo>
                <a:lnTo>
                  <a:pt x="319" y="52"/>
                </a:lnTo>
                <a:lnTo>
                  <a:pt x="324" y="51"/>
                </a:lnTo>
                <a:lnTo>
                  <a:pt x="325" y="49"/>
                </a:lnTo>
                <a:lnTo>
                  <a:pt x="324" y="46"/>
                </a:lnTo>
                <a:lnTo>
                  <a:pt x="317" y="52"/>
                </a:lnTo>
                <a:close/>
                <a:moveTo>
                  <a:pt x="335" y="65"/>
                </a:moveTo>
                <a:lnTo>
                  <a:pt x="335" y="65"/>
                </a:lnTo>
                <a:lnTo>
                  <a:pt x="330" y="68"/>
                </a:lnTo>
                <a:lnTo>
                  <a:pt x="330" y="70"/>
                </a:lnTo>
                <a:lnTo>
                  <a:pt x="330" y="71"/>
                </a:lnTo>
                <a:lnTo>
                  <a:pt x="333" y="70"/>
                </a:lnTo>
                <a:lnTo>
                  <a:pt x="335" y="68"/>
                </a:lnTo>
                <a:lnTo>
                  <a:pt x="335" y="65"/>
                </a:lnTo>
                <a:close/>
                <a:moveTo>
                  <a:pt x="29" y="163"/>
                </a:moveTo>
                <a:lnTo>
                  <a:pt x="29" y="163"/>
                </a:lnTo>
                <a:lnTo>
                  <a:pt x="25" y="164"/>
                </a:lnTo>
                <a:lnTo>
                  <a:pt x="25" y="171"/>
                </a:lnTo>
                <a:lnTo>
                  <a:pt x="29" y="169"/>
                </a:lnTo>
                <a:lnTo>
                  <a:pt x="29" y="167"/>
                </a:lnTo>
                <a:lnTo>
                  <a:pt x="29" y="163"/>
                </a:lnTo>
                <a:close/>
                <a:moveTo>
                  <a:pt x="309" y="41"/>
                </a:moveTo>
                <a:lnTo>
                  <a:pt x="309" y="41"/>
                </a:lnTo>
                <a:lnTo>
                  <a:pt x="308" y="41"/>
                </a:lnTo>
                <a:lnTo>
                  <a:pt x="305" y="41"/>
                </a:lnTo>
                <a:lnTo>
                  <a:pt x="302" y="46"/>
                </a:lnTo>
                <a:lnTo>
                  <a:pt x="305" y="46"/>
                </a:lnTo>
                <a:lnTo>
                  <a:pt x="306" y="44"/>
                </a:lnTo>
                <a:lnTo>
                  <a:pt x="308" y="43"/>
                </a:lnTo>
                <a:lnTo>
                  <a:pt x="309" y="41"/>
                </a:lnTo>
                <a:close/>
                <a:moveTo>
                  <a:pt x="55" y="49"/>
                </a:moveTo>
                <a:lnTo>
                  <a:pt x="55" y="49"/>
                </a:lnTo>
                <a:lnTo>
                  <a:pt x="57" y="46"/>
                </a:lnTo>
                <a:lnTo>
                  <a:pt x="59" y="43"/>
                </a:lnTo>
                <a:lnTo>
                  <a:pt x="62" y="40"/>
                </a:lnTo>
                <a:lnTo>
                  <a:pt x="60" y="40"/>
                </a:lnTo>
                <a:lnTo>
                  <a:pt x="59" y="40"/>
                </a:lnTo>
                <a:lnTo>
                  <a:pt x="59" y="41"/>
                </a:lnTo>
                <a:lnTo>
                  <a:pt x="57" y="41"/>
                </a:lnTo>
                <a:lnTo>
                  <a:pt x="55" y="48"/>
                </a:lnTo>
                <a:lnTo>
                  <a:pt x="55" y="49"/>
                </a:lnTo>
                <a:close/>
                <a:moveTo>
                  <a:pt x="231" y="120"/>
                </a:moveTo>
                <a:lnTo>
                  <a:pt x="231" y="120"/>
                </a:lnTo>
                <a:lnTo>
                  <a:pt x="229" y="101"/>
                </a:lnTo>
                <a:lnTo>
                  <a:pt x="229" y="120"/>
                </a:lnTo>
                <a:lnTo>
                  <a:pt x="231" y="120"/>
                </a:lnTo>
                <a:close/>
                <a:moveTo>
                  <a:pt x="276" y="358"/>
                </a:moveTo>
                <a:lnTo>
                  <a:pt x="276" y="358"/>
                </a:lnTo>
                <a:lnTo>
                  <a:pt x="273" y="358"/>
                </a:lnTo>
                <a:lnTo>
                  <a:pt x="273" y="361"/>
                </a:lnTo>
                <a:lnTo>
                  <a:pt x="278" y="361"/>
                </a:lnTo>
                <a:lnTo>
                  <a:pt x="276" y="358"/>
                </a:lnTo>
                <a:close/>
                <a:moveTo>
                  <a:pt x="339" y="120"/>
                </a:moveTo>
                <a:lnTo>
                  <a:pt x="339" y="120"/>
                </a:lnTo>
                <a:lnTo>
                  <a:pt x="339" y="119"/>
                </a:lnTo>
                <a:lnTo>
                  <a:pt x="333" y="119"/>
                </a:lnTo>
                <a:lnTo>
                  <a:pt x="333" y="123"/>
                </a:lnTo>
                <a:lnTo>
                  <a:pt x="339" y="120"/>
                </a:lnTo>
                <a:close/>
                <a:moveTo>
                  <a:pt x="268" y="368"/>
                </a:moveTo>
                <a:lnTo>
                  <a:pt x="268" y="368"/>
                </a:lnTo>
                <a:lnTo>
                  <a:pt x="267" y="365"/>
                </a:lnTo>
                <a:lnTo>
                  <a:pt x="261" y="365"/>
                </a:lnTo>
                <a:lnTo>
                  <a:pt x="261" y="366"/>
                </a:lnTo>
                <a:lnTo>
                  <a:pt x="262" y="366"/>
                </a:lnTo>
                <a:lnTo>
                  <a:pt x="264" y="366"/>
                </a:lnTo>
                <a:lnTo>
                  <a:pt x="265" y="368"/>
                </a:lnTo>
                <a:lnTo>
                  <a:pt x="264" y="368"/>
                </a:lnTo>
                <a:lnTo>
                  <a:pt x="268" y="368"/>
                </a:lnTo>
                <a:close/>
                <a:moveTo>
                  <a:pt x="213" y="283"/>
                </a:moveTo>
                <a:lnTo>
                  <a:pt x="213" y="283"/>
                </a:lnTo>
                <a:lnTo>
                  <a:pt x="213" y="286"/>
                </a:lnTo>
                <a:lnTo>
                  <a:pt x="215" y="286"/>
                </a:lnTo>
                <a:lnTo>
                  <a:pt x="218" y="283"/>
                </a:lnTo>
                <a:lnTo>
                  <a:pt x="218" y="281"/>
                </a:lnTo>
                <a:lnTo>
                  <a:pt x="218" y="279"/>
                </a:lnTo>
                <a:lnTo>
                  <a:pt x="213" y="283"/>
                </a:lnTo>
                <a:close/>
                <a:moveTo>
                  <a:pt x="207" y="27"/>
                </a:moveTo>
                <a:lnTo>
                  <a:pt x="207" y="27"/>
                </a:lnTo>
                <a:lnTo>
                  <a:pt x="205" y="32"/>
                </a:lnTo>
                <a:lnTo>
                  <a:pt x="208" y="32"/>
                </a:lnTo>
                <a:lnTo>
                  <a:pt x="210" y="29"/>
                </a:lnTo>
                <a:lnTo>
                  <a:pt x="210" y="27"/>
                </a:lnTo>
                <a:lnTo>
                  <a:pt x="207" y="27"/>
                </a:lnTo>
                <a:close/>
                <a:moveTo>
                  <a:pt x="142" y="19"/>
                </a:moveTo>
                <a:lnTo>
                  <a:pt x="142" y="19"/>
                </a:lnTo>
                <a:lnTo>
                  <a:pt x="142" y="22"/>
                </a:lnTo>
                <a:lnTo>
                  <a:pt x="147" y="22"/>
                </a:lnTo>
                <a:lnTo>
                  <a:pt x="149" y="22"/>
                </a:lnTo>
                <a:lnTo>
                  <a:pt x="150" y="21"/>
                </a:lnTo>
                <a:lnTo>
                  <a:pt x="142" y="19"/>
                </a:lnTo>
                <a:close/>
                <a:moveTo>
                  <a:pt x="111" y="373"/>
                </a:moveTo>
                <a:lnTo>
                  <a:pt x="111" y="373"/>
                </a:lnTo>
                <a:lnTo>
                  <a:pt x="117" y="373"/>
                </a:lnTo>
                <a:lnTo>
                  <a:pt x="117" y="369"/>
                </a:lnTo>
                <a:lnTo>
                  <a:pt x="112" y="369"/>
                </a:lnTo>
                <a:lnTo>
                  <a:pt x="111" y="373"/>
                </a:lnTo>
                <a:close/>
                <a:moveTo>
                  <a:pt x="204" y="119"/>
                </a:moveTo>
                <a:lnTo>
                  <a:pt x="204" y="119"/>
                </a:lnTo>
                <a:lnTo>
                  <a:pt x="205" y="126"/>
                </a:lnTo>
                <a:lnTo>
                  <a:pt x="207" y="126"/>
                </a:lnTo>
                <a:lnTo>
                  <a:pt x="207" y="122"/>
                </a:lnTo>
                <a:lnTo>
                  <a:pt x="207" y="120"/>
                </a:lnTo>
                <a:lnTo>
                  <a:pt x="205" y="119"/>
                </a:lnTo>
                <a:lnTo>
                  <a:pt x="204" y="119"/>
                </a:lnTo>
                <a:close/>
                <a:moveTo>
                  <a:pt x="145" y="366"/>
                </a:moveTo>
                <a:lnTo>
                  <a:pt x="145" y="366"/>
                </a:lnTo>
                <a:lnTo>
                  <a:pt x="145" y="371"/>
                </a:lnTo>
                <a:lnTo>
                  <a:pt x="150" y="371"/>
                </a:lnTo>
                <a:lnTo>
                  <a:pt x="149" y="366"/>
                </a:lnTo>
                <a:lnTo>
                  <a:pt x="145" y="366"/>
                </a:lnTo>
                <a:close/>
                <a:moveTo>
                  <a:pt x="153" y="136"/>
                </a:moveTo>
                <a:lnTo>
                  <a:pt x="153" y="136"/>
                </a:lnTo>
                <a:lnTo>
                  <a:pt x="158" y="136"/>
                </a:lnTo>
                <a:lnTo>
                  <a:pt x="161" y="133"/>
                </a:lnTo>
                <a:lnTo>
                  <a:pt x="158" y="131"/>
                </a:lnTo>
                <a:lnTo>
                  <a:pt x="153" y="136"/>
                </a:lnTo>
                <a:close/>
                <a:moveTo>
                  <a:pt x="163" y="317"/>
                </a:moveTo>
                <a:lnTo>
                  <a:pt x="163" y="317"/>
                </a:lnTo>
                <a:lnTo>
                  <a:pt x="163" y="314"/>
                </a:lnTo>
                <a:lnTo>
                  <a:pt x="161" y="311"/>
                </a:lnTo>
                <a:lnTo>
                  <a:pt x="160" y="309"/>
                </a:lnTo>
                <a:lnTo>
                  <a:pt x="160" y="314"/>
                </a:lnTo>
                <a:lnTo>
                  <a:pt x="160" y="316"/>
                </a:lnTo>
                <a:lnTo>
                  <a:pt x="163" y="317"/>
                </a:lnTo>
                <a:close/>
                <a:moveTo>
                  <a:pt x="38" y="84"/>
                </a:moveTo>
                <a:lnTo>
                  <a:pt x="38" y="84"/>
                </a:lnTo>
                <a:lnTo>
                  <a:pt x="35" y="85"/>
                </a:lnTo>
                <a:lnTo>
                  <a:pt x="35" y="87"/>
                </a:lnTo>
                <a:lnTo>
                  <a:pt x="35" y="89"/>
                </a:lnTo>
                <a:lnTo>
                  <a:pt x="35" y="92"/>
                </a:lnTo>
                <a:lnTo>
                  <a:pt x="37" y="90"/>
                </a:lnTo>
                <a:lnTo>
                  <a:pt x="38" y="90"/>
                </a:lnTo>
                <a:lnTo>
                  <a:pt x="38" y="84"/>
                </a:lnTo>
                <a:close/>
                <a:moveTo>
                  <a:pt x="349" y="131"/>
                </a:moveTo>
                <a:lnTo>
                  <a:pt x="349" y="131"/>
                </a:lnTo>
                <a:lnTo>
                  <a:pt x="349" y="136"/>
                </a:lnTo>
                <a:lnTo>
                  <a:pt x="352" y="136"/>
                </a:lnTo>
                <a:lnTo>
                  <a:pt x="352" y="131"/>
                </a:lnTo>
                <a:lnTo>
                  <a:pt x="349" y="131"/>
                </a:lnTo>
                <a:close/>
                <a:moveTo>
                  <a:pt x="278" y="21"/>
                </a:moveTo>
                <a:lnTo>
                  <a:pt x="278" y="21"/>
                </a:lnTo>
                <a:lnTo>
                  <a:pt x="273" y="19"/>
                </a:lnTo>
                <a:lnTo>
                  <a:pt x="275" y="25"/>
                </a:lnTo>
                <a:lnTo>
                  <a:pt x="276" y="24"/>
                </a:lnTo>
                <a:lnTo>
                  <a:pt x="278" y="24"/>
                </a:lnTo>
                <a:lnTo>
                  <a:pt x="278" y="21"/>
                </a:lnTo>
                <a:close/>
                <a:moveTo>
                  <a:pt x="37" y="327"/>
                </a:moveTo>
                <a:lnTo>
                  <a:pt x="37" y="327"/>
                </a:lnTo>
                <a:lnTo>
                  <a:pt x="32" y="324"/>
                </a:lnTo>
                <a:lnTo>
                  <a:pt x="30" y="327"/>
                </a:lnTo>
                <a:lnTo>
                  <a:pt x="30" y="330"/>
                </a:lnTo>
                <a:lnTo>
                  <a:pt x="37" y="327"/>
                </a:lnTo>
                <a:close/>
                <a:moveTo>
                  <a:pt x="122" y="19"/>
                </a:moveTo>
                <a:lnTo>
                  <a:pt x="122" y="19"/>
                </a:lnTo>
                <a:lnTo>
                  <a:pt x="112" y="21"/>
                </a:lnTo>
                <a:lnTo>
                  <a:pt x="123" y="22"/>
                </a:lnTo>
                <a:lnTo>
                  <a:pt x="122" y="19"/>
                </a:lnTo>
                <a:close/>
                <a:moveTo>
                  <a:pt x="204" y="103"/>
                </a:moveTo>
                <a:lnTo>
                  <a:pt x="204" y="103"/>
                </a:lnTo>
                <a:lnTo>
                  <a:pt x="202" y="103"/>
                </a:lnTo>
                <a:lnTo>
                  <a:pt x="204" y="109"/>
                </a:lnTo>
                <a:lnTo>
                  <a:pt x="204" y="114"/>
                </a:lnTo>
                <a:lnTo>
                  <a:pt x="205" y="114"/>
                </a:lnTo>
                <a:lnTo>
                  <a:pt x="204" y="103"/>
                </a:lnTo>
                <a:close/>
                <a:moveTo>
                  <a:pt x="178" y="226"/>
                </a:moveTo>
                <a:lnTo>
                  <a:pt x="178" y="226"/>
                </a:lnTo>
                <a:lnTo>
                  <a:pt x="182" y="227"/>
                </a:lnTo>
                <a:lnTo>
                  <a:pt x="186" y="227"/>
                </a:lnTo>
                <a:lnTo>
                  <a:pt x="186" y="226"/>
                </a:lnTo>
                <a:lnTo>
                  <a:pt x="178" y="226"/>
                </a:lnTo>
                <a:close/>
                <a:moveTo>
                  <a:pt x="213" y="232"/>
                </a:moveTo>
                <a:lnTo>
                  <a:pt x="213" y="232"/>
                </a:lnTo>
                <a:lnTo>
                  <a:pt x="210" y="232"/>
                </a:lnTo>
                <a:lnTo>
                  <a:pt x="215" y="237"/>
                </a:lnTo>
                <a:lnTo>
                  <a:pt x="215" y="235"/>
                </a:lnTo>
                <a:lnTo>
                  <a:pt x="213" y="232"/>
                </a:lnTo>
                <a:close/>
                <a:moveTo>
                  <a:pt x="193" y="273"/>
                </a:moveTo>
                <a:lnTo>
                  <a:pt x="193" y="273"/>
                </a:lnTo>
                <a:lnTo>
                  <a:pt x="190" y="272"/>
                </a:lnTo>
                <a:lnTo>
                  <a:pt x="186" y="273"/>
                </a:lnTo>
                <a:lnTo>
                  <a:pt x="186" y="276"/>
                </a:lnTo>
                <a:lnTo>
                  <a:pt x="190" y="275"/>
                </a:lnTo>
                <a:lnTo>
                  <a:pt x="193" y="273"/>
                </a:lnTo>
                <a:close/>
                <a:moveTo>
                  <a:pt x="156" y="240"/>
                </a:moveTo>
                <a:lnTo>
                  <a:pt x="156" y="240"/>
                </a:lnTo>
                <a:lnTo>
                  <a:pt x="156" y="243"/>
                </a:lnTo>
                <a:lnTo>
                  <a:pt x="158" y="246"/>
                </a:lnTo>
                <a:lnTo>
                  <a:pt x="161" y="245"/>
                </a:lnTo>
                <a:lnTo>
                  <a:pt x="156" y="240"/>
                </a:lnTo>
                <a:close/>
                <a:moveTo>
                  <a:pt x="234" y="24"/>
                </a:moveTo>
                <a:lnTo>
                  <a:pt x="234" y="24"/>
                </a:lnTo>
                <a:lnTo>
                  <a:pt x="231" y="29"/>
                </a:lnTo>
                <a:lnTo>
                  <a:pt x="232" y="32"/>
                </a:lnTo>
                <a:lnTo>
                  <a:pt x="234" y="27"/>
                </a:lnTo>
                <a:lnTo>
                  <a:pt x="234" y="24"/>
                </a:lnTo>
                <a:close/>
                <a:moveTo>
                  <a:pt x="188" y="112"/>
                </a:moveTo>
                <a:lnTo>
                  <a:pt x="188" y="112"/>
                </a:lnTo>
                <a:lnTo>
                  <a:pt x="188" y="109"/>
                </a:lnTo>
                <a:lnTo>
                  <a:pt x="182" y="112"/>
                </a:lnTo>
                <a:lnTo>
                  <a:pt x="188" y="112"/>
                </a:lnTo>
                <a:close/>
                <a:moveTo>
                  <a:pt x="147" y="358"/>
                </a:moveTo>
                <a:lnTo>
                  <a:pt x="147" y="358"/>
                </a:lnTo>
                <a:lnTo>
                  <a:pt x="149" y="354"/>
                </a:lnTo>
                <a:lnTo>
                  <a:pt x="149" y="352"/>
                </a:lnTo>
                <a:lnTo>
                  <a:pt x="147" y="352"/>
                </a:lnTo>
                <a:lnTo>
                  <a:pt x="145" y="350"/>
                </a:lnTo>
                <a:lnTo>
                  <a:pt x="144" y="350"/>
                </a:lnTo>
                <a:lnTo>
                  <a:pt x="147" y="357"/>
                </a:lnTo>
                <a:lnTo>
                  <a:pt x="147" y="358"/>
                </a:lnTo>
                <a:close/>
                <a:moveTo>
                  <a:pt x="303" y="32"/>
                </a:moveTo>
                <a:lnTo>
                  <a:pt x="303" y="32"/>
                </a:lnTo>
                <a:lnTo>
                  <a:pt x="302" y="32"/>
                </a:lnTo>
                <a:lnTo>
                  <a:pt x="297" y="37"/>
                </a:lnTo>
                <a:lnTo>
                  <a:pt x="302" y="37"/>
                </a:lnTo>
                <a:lnTo>
                  <a:pt x="303" y="35"/>
                </a:lnTo>
                <a:lnTo>
                  <a:pt x="303" y="32"/>
                </a:lnTo>
                <a:close/>
                <a:moveTo>
                  <a:pt x="32" y="119"/>
                </a:moveTo>
                <a:lnTo>
                  <a:pt x="32" y="119"/>
                </a:lnTo>
                <a:lnTo>
                  <a:pt x="32" y="112"/>
                </a:lnTo>
                <a:lnTo>
                  <a:pt x="30" y="114"/>
                </a:lnTo>
                <a:lnTo>
                  <a:pt x="29" y="115"/>
                </a:lnTo>
                <a:lnTo>
                  <a:pt x="29" y="117"/>
                </a:lnTo>
                <a:lnTo>
                  <a:pt x="29" y="120"/>
                </a:lnTo>
                <a:lnTo>
                  <a:pt x="32" y="119"/>
                </a:lnTo>
                <a:close/>
                <a:moveTo>
                  <a:pt x="191" y="54"/>
                </a:moveTo>
                <a:lnTo>
                  <a:pt x="191" y="54"/>
                </a:lnTo>
                <a:lnTo>
                  <a:pt x="194" y="52"/>
                </a:lnTo>
                <a:lnTo>
                  <a:pt x="193" y="46"/>
                </a:lnTo>
                <a:lnTo>
                  <a:pt x="191" y="46"/>
                </a:lnTo>
                <a:lnTo>
                  <a:pt x="191" y="54"/>
                </a:lnTo>
                <a:close/>
                <a:moveTo>
                  <a:pt x="193" y="24"/>
                </a:moveTo>
                <a:lnTo>
                  <a:pt x="193" y="24"/>
                </a:lnTo>
                <a:lnTo>
                  <a:pt x="194" y="24"/>
                </a:lnTo>
                <a:lnTo>
                  <a:pt x="194" y="18"/>
                </a:lnTo>
                <a:lnTo>
                  <a:pt x="191" y="18"/>
                </a:lnTo>
                <a:lnTo>
                  <a:pt x="193" y="24"/>
                </a:lnTo>
                <a:close/>
                <a:moveTo>
                  <a:pt x="248" y="363"/>
                </a:moveTo>
                <a:lnTo>
                  <a:pt x="248" y="363"/>
                </a:lnTo>
                <a:lnTo>
                  <a:pt x="249" y="366"/>
                </a:lnTo>
                <a:lnTo>
                  <a:pt x="254" y="366"/>
                </a:lnTo>
                <a:lnTo>
                  <a:pt x="253" y="365"/>
                </a:lnTo>
                <a:lnTo>
                  <a:pt x="253" y="363"/>
                </a:lnTo>
                <a:lnTo>
                  <a:pt x="248" y="363"/>
                </a:lnTo>
                <a:close/>
                <a:moveTo>
                  <a:pt x="332" y="44"/>
                </a:moveTo>
                <a:lnTo>
                  <a:pt x="332" y="44"/>
                </a:lnTo>
                <a:lnTo>
                  <a:pt x="330" y="38"/>
                </a:lnTo>
                <a:lnTo>
                  <a:pt x="328" y="41"/>
                </a:lnTo>
                <a:lnTo>
                  <a:pt x="328" y="48"/>
                </a:lnTo>
                <a:lnTo>
                  <a:pt x="332" y="44"/>
                </a:lnTo>
                <a:close/>
                <a:moveTo>
                  <a:pt x="343" y="229"/>
                </a:moveTo>
                <a:lnTo>
                  <a:pt x="343" y="229"/>
                </a:lnTo>
                <a:lnTo>
                  <a:pt x="349" y="229"/>
                </a:lnTo>
                <a:lnTo>
                  <a:pt x="347" y="226"/>
                </a:lnTo>
                <a:lnTo>
                  <a:pt x="343" y="226"/>
                </a:lnTo>
                <a:lnTo>
                  <a:pt x="343" y="229"/>
                </a:lnTo>
                <a:close/>
                <a:moveTo>
                  <a:pt x="210" y="354"/>
                </a:moveTo>
                <a:lnTo>
                  <a:pt x="210" y="354"/>
                </a:lnTo>
                <a:lnTo>
                  <a:pt x="212" y="358"/>
                </a:lnTo>
                <a:lnTo>
                  <a:pt x="215" y="358"/>
                </a:lnTo>
                <a:lnTo>
                  <a:pt x="215" y="354"/>
                </a:lnTo>
                <a:lnTo>
                  <a:pt x="210" y="354"/>
                </a:lnTo>
                <a:close/>
                <a:moveTo>
                  <a:pt x="358" y="336"/>
                </a:moveTo>
                <a:lnTo>
                  <a:pt x="358" y="336"/>
                </a:lnTo>
                <a:lnTo>
                  <a:pt x="357" y="346"/>
                </a:lnTo>
                <a:lnTo>
                  <a:pt x="358" y="343"/>
                </a:lnTo>
                <a:lnTo>
                  <a:pt x="360" y="339"/>
                </a:lnTo>
                <a:lnTo>
                  <a:pt x="360" y="338"/>
                </a:lnTo>
                <a:lnTo>
                  <a:pt x="360" y="336"/>
                </a:lnTo>
                <a:lnTo>
                  <a:pt x="358" y="336"/>
                </a:lnTo>
                <a:close/>
                <a:moveTo>
                  <a:pt x="279" y="358"/>
                </a:moveTo>
                <a:lnTo>
                  <a:pt x="279" y="358"/>
                </a:lnTo>
                <a:lnTo>
                  <a:pt x="281" y="361"/>
                </a:lnTo>
                <a:lnTo>
                  <a:pt x="281" y="363"/>
                </a:lnTo>
                <a:lnTo>
                  <a:pt x="284" y="363"/>
                </a:lnTo>
                <a:lnTo>
                  <a:pt x="284" y="358"/>
                </a:lnTo>
                <a:lnTo>
                  <a:pt x="279" y="358"/>
                </a:lnTo>
                <a:close/>
                <a:moveTo>
                  <a:pt x="205" y="51"/>
                </a:moveTo>
                <a:lnTo>
                  <a:pt x="205" y="51"/>
                </a:lnTo>
                <a:lnTo>
                  <a:pt x="208" y="49"/>
                </a:lnTo>
                <a:lnTo>
                  <a:pt x="208" y="46"/>
                </a:lnTo>
                <a:lnTo>
                  <a:pt x="208" y="44"/>
                </a:lnTo>
                <a:lnTo>
                  <a:pt x="207" y="44"/>
                </a:lnTo>
                <a:lnTo>
                  <a:pt x="205" y="48"/>
                </a:lnTo>
                <a:lnTo>
                  <a:pt x="205" y="51"/>
                </a:lnTo>
                <a:close/>
                <a:moveTo>
                  <a:pt x="16" y="242"/>
                </a:moveTo>
                <a:lnTo>
                  <a:pt x="16" y="242"/>
                </a:lnTo>
                <a:lnTo>
                  <a:pt x="18" y="238"/>
                </a:lnTo>
                <a:lnTo>
                  <a:pt x="18" y="234"/>
                </a:lnTo>
                <a:lnTo>
                  <a:pt x="14" y="235"/>
                </a:lnTo>
                <a:lnTo>
                  <a:pt x="16" y="242"/>
                </a:lnTo>
                <a:close/>
                <a:moveTo>
                  <a:pt x="40" y="163"/>
                </a:moveTo>
                <a:lnTo>
                  <a:pt x="40" y="163"/>
                </a:lnTo>
                <a:lnTo>
                  <a:pt x="41" y="153"/>
                </a:lnTo>
                <a:lnTo>
                  <a:pt x="40" y="155"/>
                </a:lnTo>
                <a:lnTo>
                  <a:pt x="38" y="156"/>
                </a:lnTo>
                <a:lnTo>
                  <a:pt x="38" y="161"/>
                </a:lnTo>
                <a:lnTo>
                  <a:pt x="38" y="163"/>
                </a:lnTo>
                <a:lnTo>
                  <a:pt x="40" y="163"/>
                </a:lnTo>
                <a:close/>
                <a:moveTo>
                  <a:pt x="308" y="361"/>
                </a:moveTo>
                <a:lnTo>
                  <a:pt x="308" y="361"/>
                </a:lnTo>
                <a:lnTo>
                  <a:pt x="306" y="360"/>
                </a:lnTo>
                <a:lnTo>
                  <a:pt x="300" y="360"/>
                </a:lnTo>
                <a:lnTo>
                  <a:pt x="302" y="361"/>
                </a:lnTo>
                <a:lnTo>
                  <a:pt x="308" y="361"/>
                </a:lnTo>
                <a:close/>
                <a:moveTo>
                  <a:pt x="46" y="279"/>
                </a:moveTo>
                <a:lnTo>
                  <a:pt x="46" y="279"/>
                </a:lnTo>
                <a:lnTo>
                  <a:pt x="46" y="281"/>
                </a:lnTo>
                <a:lnTo>
                  <a:pt x="44" y="281"/>
                </a:lnTo>
                <a:lnTo>
                  <a:pt x="44" y="283"/>
                </a:lnTo>
                <a:lnTo>
                  <a:pt x="44" y="287"/>
                </a:lnTo>
                <a:lnTo>
                  <a:pt x="46" y="287"/>
                </a:lnTo>
                <a:lnTo>
                  <a:pt x="48" y="286"/>
                </a:lnTo>
                <a:lnTo>
                  <a:pt x="48" y="283"/>
                </a:lnTo>
                <a:lnTo>
                  <a:pt x="46" y="279"/>
                </a:lnTo>
                <a:close/>
                <a:moveTo>
                  <a:pt x="275" y="368"/>
                </a:moveTo>
                <a:lnTo>
                  <a:pt x="275" y="368"/>
                </a:lnTo>
                <a:lnTo>
                  <a:pt x="278" y="368"/>
                </a:lnTo>
                <a:lnTo>
                  <a:pt x="279" y="368"/>
                </a:lnTo>
                <a:lnTo>
                  <a:pt x="279" y="366"/>
                </a:lnTo>
                <a:lnTo>
                  <a:pt x="279" y="365"/>
                </a:lnTo>
                <a:lnTo>
                  <a:pt x="273" y="365"/>
                </a:lnTo>
                <a:lnTo>
                  <a:pt x="275" y="368"/>
                </a:lnTo>
                <a:close/>
                <a:moveTo>
                  <a:pt x="191" y="303"/>
                </a:moveTo>
                <a:lnTo>
                  <a:pt x="191" y="303"/>
                </a:lnTo>
                <a:lnTo>
                  <a:pt x="191" y="308"/>
                </a:lnTo>
                <a:lnTo>
                  <a:pt x="194" y="308"/>
                </a:lnTo>
                <a:lnTo>
                  <a:pt x="196" y="306"/>
                </a:lnTo>
                <a:lnTo>
                  <a:pt x="196" y="305"/>
                </a:lnTo>
                <a:lnTo>
                  <a:pt x="191" y="303"/>
                </a:lnTo>
                <a:close/>
                <a:moveTo>
                  <a:pt x="208" y="287"/>
                </a:moveTo>
                <a:lnTo>
                  <a:pt x="208" y="287"/>
                </a:lnTo>
                <a:lnTo>
                  <a:pt x="207" y="287"/>
                </a:lnTo>
                <a:lnTo>
                  <a:pt x="204" y="287"/>
                </a:lnTo>
                <a:lnTo>
                  <a:pt x="202" y="289"/>
                </a:lnTo>
                <a:lnTo>
                  <a:pt x="202" y="290"/>
                </a:lnTo>
                <a:lnTo>
                  <a:pt x="208" y="290"/>
                </a:lnTo>
                <a:lnTo>
                  <a:pt x="208" y="287"/>
                </a:lnTo>
                <a:close/>
                <a:moveTo>
                  <a:pt x="188" y="125"/>
                </a:moveTo>
                <a:lnTo>
                  <a:pt x="188" y="125"/>
                </a:lnTo>
                <a:lnTo>
                  <a:pt x="188" y="122"/>
                </a:lnTo>
                <a:lnTo>
                  <a:pt x="180" y="125"/>
                </a:lnTo>
                <a:lnTo>
                  <a:pt x="185" y="125"/>
                </a:lnTo>
                <a:lnTo>
                  <a:pt x="188" y="125"/>
                </a:lnTo>
                <a:close/>
                <a:moveTo>
                  <a:pt x="226" y="338"/>
                </a:moveTo>
                <a:lnTo>
                  <a:pt x="226" y="338"/>
                </a:lnTo>
                <a:lnTo>
                  <a:pt x="224" y="346"/>
                </a:lnTo>
                <a:lnTo>
                  <a:pt x="227" y="346"/>
                </a:lnTo>
                <a:lnTo>
                  <a:pt x="226" y="338"/>
                </a:lnTo>
                <a:close/>
                <a:moveTo>
                  <a:pt x="235" y="19"/>
                </a:moveTo>
                <a:lnTo>
                  <a:pt x="235" y="19"/>
                </a:lnTo>
                <a:lnTo>
                  <a:pt x="237" y="16"/>
                </a:lnTo>
                <a:lnTo>
                  <a:pt x="238" y="14"/>
                </a:lnTo>
                <a:lnTo>
                  <a:pt x="232" y="14"/>
                </a:lnTo>
                <a:lnTo>
                  <a:pt x="235" y="19"/>
                </a:lnTo>
                <a:close/>
                <a:moveTo>
                  <a:pt x="35" y="251"/>
                </a:moveTo>
                <a:lnTo>
                  <a:pt x="35" y="251"/>
                </a:lnTo>
                <a:lnTo>
                  <a:pt x="37" y="251"/>
                </a:lnTo>
                <a:lnTo>
                  <a:pt x="37" y="249"/>
                </a:lnTo>
                <a:lnTo>
                  <a:pt x="37" y="248"/>
                </a:lnTo>
                <a:lnTo>
                  <a:pt x="37" y="243"/>
                </a:lnTo>
                <a:lnTo>
                  <a:pt x="37" y="242"/>
                </a:lnTo>
                <a:lnTo>
                  <a:pt x="35" y="243"/>
                </a:lnTo>
                <a:lnTo>
                  <a:pt x="35" y="251"/>
                </a:lnTo>
                <a:close/>
                <a:moveTo>
                  <a:pt x="204" y="226"/>
                </a:moveTo>
                <a:lnTo>
                  <a:pt x="204" y="226"/>
                </a:lnTo>
                <a:lnTo>
                  <a:pt x="205" y="227"/>
                </a:lnTo>
                <a:lnTo>
                  <a:pt x="207" y="229"/>
                </a:lnTo>
                <a:lnTo>
                  <a:pt x="212" y="229"/>
                </a:lnTo>
                <a:lnTo>
                  <a:pt x="212" y="226"/>
                </a:lnTo>
                <a:lnTo>
                  <a:pt x="204" y="226"/>
                </a:lnTo>
                <a:close/>
                <a:moveTo>
                  <a:pt x="332" y="219"/>
                </a:moveTo>
                <a:lnTo>
                  <a:pt x="332" y="219"/>
                </a:lnTo>
                <a:lnTo>
                  <a:pt x="332" y="226"/>
                </a:lnTo>
                <a:lnTo>
                  <a:pt x="336" y="224"/>
                </a:lnTo>
                <a:lnTo>
                  <a:pt x="335" y="223"/>
                </a:lnTo>
                <a:lnTo>
                  <a:pt x="335" y="221"/>
                </a:lnTo>
                <a:lnTo>
                  <a:pt x="332" y="219"/>
                </a:lnTo>
                <a:close/>
                <a:moveTo>
                  <a:pt x="332" y="87"/>
                </a:moveTo>
                <a:lnTo>
                  <a:pt x="332" y="87"/>
                </a:lnTo>
                <a:lnTo>
                  <a:pt x="332" y="90"/>
                </a:lnTo>
                <a:lnTo>
                  <a:pt x="336" y="87"/>
                </a:lnTo>
                <a:lnTo>
                  <a:pt x="336" y="85"/>
                </a:lnTo>
                <a:lnTo>
                  <a:pt x="335" y="85"/>
                </a:lnTo>
                <a:lnTo>
                  <a:pt x="332" y="87"/>
                </a:lnTo>
                <a:close/>
                <a:moveTo>
                  <a:pt x="24" y="227"/>
                </a:moveTo>
                <a:lnTo>
                  <a:pt x="24" y="227"/>
                </a:lnTo>
                <a:lnTo>
                  <a:pt x="27" y="227"/>
                </a:lnTo>
                <a:lnTo>
                  <a:pt x="27" y="226"/>
                </a:lnTo>
                <a:lnTo>
                  <a:pt x="27" y="221"/>
                </a:lnTo>
                <a:lnTo>
                  <a:pt x="25" y="223"/>
                </a:lnTo>
                <a:lnTo>
                  <a:pt x="24" y="226"/>
                </a:lnTo>
                <a:lnTo>
                  <a:pt x="24" y="227"/>
                </a:lnTo>
                <a:close/>
                <a:moveTo>
                  <a:pt x="185" y="59"/>
                </a:moveTo>
                <a:lnTo>
                  <a:pt x="185" y="59"/>
                </a:lnTo>
                <a:lnTo>
                  <a:pt x="183" y="59"/>
                </a:lnTo>
                <a:lnTo>
                  <a:pt x="182" y="63"/>
                </a:lnTo>
                <a:lnTo>
                  <a:pt x="180" y="66"/>
                </a:lnTo>
                <a:lnTo>
                  <a:pt x="182" y="65"/>
                </a:lnTo>
                <a:lnTo>
                  <a:pt x="183" y="65"/>
                </a:lnTo>
                <a:lnTo>
                  <a:pt x="183" y="63"/>
                </a:lnTo>
                <a:lnTo>
                  <a:pt x="185" y="62"/>
                </a:lnTo>
                <a:lnTo>
                  <a:pt x="185" y="60"/>
                </a:lnTo>
                <a:lnTo>
                  <a:pt x="185" y="59"/>
                </a:lnTo>
                <a:close/>
                <a:moveTo>
                  <a:pt x="246" y="37"/>
                </a:moveTo>
                <a:lnTo>
                  <a:pt x="246" y="37"/>
                </a:lnTo>
                <a:lnTo>
                  <a:pt x="246" y="33"/>
                </a:lnTo>
                <a:lnTo>
                  <a:pt x="245" y="29"/>
                </a:lnTo>
                <a:lnTo>
                  <a:pt x="243" y="30"/>
                </a:lnTo>
                <a:lnTo>
                  <a:pt x="245" y="33"/>
                </a:lnTo>
                <a:lnTo>
                  <a:pt x="246" y="37"/>
                </a:lnTo>
                <a:close/>
                <a:moveTo>
                  <a:pt x="333" y="136"/>
                </a:moveTo>
                <a:lnTo>
                  <a:pt x="333" y="136"/>
                </a:lnTo>
                <a:lnTo>
                  <a:pt x="339" y="136"/>
                </a:lnTo>
                <a:lnTo>
                  <a:pt x="339" y="133"/>
                </a:lnTo>
                <a:lnTo>
                  <a:pt x="333" y="134"/>
                </a:lnTo>
                <a:lnTo>
                  <a:pt x="333" y="136"/>
                </a:lnTo>
                <a:close/>
                <a:moveTo>
                  <a:pt x="153" y="284"/>
                </a:moveTo>
                <a:lnTo>
                  <a:pt x="153" y="284"/>
                </a:lnTo>
                <a:lnTo>
                  <a:pt x="155" y="284"/>
                </a:lnTo>
                <a:lnTo>
                  <a:pt x="155" y="279"/>
                </a:lnTo>
                <a:lnTo>
                  <a:pt x="153" y="279"/>
                </a:lnTo>
                <a:lnTo>
                  <a:pt x="152" y="275"/>
                </a:lnTo>
                <a:lnTo>
                  <a:pt x="150" y="275"/>
                </a:lnTo>
                <a:lnTo>
                  <a:pt x="150" y="281"/>
                </a:lnTo>
                <a:lnTo>
                  <a:pt x="150" y="283"/>
                </a:lnTo>
                <a:lnTo>
                  <a:pt x="152" y="281"/>
                </a:lnTo>
                <a:lnTo>
                  <a:pt x="152" y="279"/>
                </a:lnTo>
                <a:lnTo>
                  <a:pt x="153" y="281"/>
                </a:lnTo>
                <a:lnTo>
                  <a:pt x="153" y="283"/>
                </a:lnTo>
                <a:lnTo>
                  <a:pt x="153" y="284"/>
                </a:lnTo>
                <a:close/>
                <a:moveTo>
                  <a:pt x="330" y="65"/>
                </a:moveTo>
                <a:lnTo>
                  <a:pt x="330" y="65"/>
                </a:lnTo>
                <a:lnTo>
                  <a:pt x="333" y="62"/>
                </a:lnTo>
                <a:lnTo>
                  <a:pt x="335" y="60"/>
                </a:lnTo>
                <a:lnTo>
                  <a:pt x="335" y="59"/>
                </a:lnTo>
                <a:lnTo>
                  <a:pt x="330" y="62"/>
                </a:lnTo>
                <a:lnTo>
                  <a:pt x="330" y="65"/>
                </a:lnTo>
                <a:close/>
                <a:moveTo>
                  <a:pt x="57" y="369"/>
                </a:moveTo>
                <a:lnTo>
                  <a:pt x="57" y="369"/>
                </a:lnTo>
                <a:lnTo>
                  <a:pt x="55" y="363"/>
                </a:lnTo>
                <a:lnTo>
                  <a:pt x="54" y="363"/>
                </a:lnTo>
                <a:lnTo>
                  <a:pt x="54" y="371"/>
                </a:lnTo>
                <a:lnTo>
                  <a:pt x="57" y="369"/>
                </a:lnTo>
                <a:close/>
                <a:moveTo>
                  <a:pt x="194" y="106"/>
                </a:moveTo>
                <a:lnTo>
                  <a:pt x="194" y="106"/>
                </a:lnTo>
                <a:lnTo>
                  <a:pt x="193" y="106"/>
                </a:lnTo>
                <a:lnTo>
                  <a:pt x="191" y="114"/>
                </a:lnTo>
                <a:lnTo>
                  <a:pt x="194" y="114"/>
                </a:lnTo>
                <a:lnTo>
                  <a:pt x="194" y="106"/>
                </a:lnTo>
                <a:close/>
                <a:moveTo>
                  <a:pt x="199" y="270"/>
                </a:moveTo>
                <a:lnTo>
                  <a:pt x="199" y="270"/>
                </a:lnTo>
                <a:lnTo>
                  <a:pt x="202" y="272"/>
                </a:lnTo>
                <a:lnTo>
                  <a:pt x="204" y="270"/>
                </a:lnTo>
                <a:lnTo>
                  <a:pt x="204" y="267"/>
                </a:lnTo>
                <a:lnTo>
                  <a:pt x="199" y="270"/>
                </a:lnTo>
                <a:close/>
                <a:moveTo>
                  <a:pt x="44" y="73"/>
                </a:moveTo>
                <a:lnTo>
                  <a:pt x="44" y="73"/>
                </a:lnTo>
                <a:lnTo>
                  <a:pt x="46" y="73"/>
                </a:lnTo>
                <a:lnTo>
                  <a:pt x="48" y="74"/>
                </a:lnTo>
                <a:lnTo>
                  <a:pt x="48" y="76"/>
                </a:lnTo>
                <a:lnTo>
                  <a:pt x="48" y="85"/>
                </a:lnTo>
                <a:lnTo>
                  <a:pt x="48" y="78"/>
                </a:lnTo>
                <a:lnTo>
                  <a:pt x="48" y="68"/>
                </a:lnTo>
                <a:lnTo>
                  <a:pt x="46" y="70"/>
                </a:lnTo>
                <a:lnTo>
                  <a:pt x="44" y="73"/>
                </a:lnTo>
                <a:close/>
                <a:moveTo>
                  <a:pt x="85" y="369"/>
                </a:moveTo>
                <a:lnTo>
                  <a:pt x="85" y="369"/>
                </a:lnTo>
                <a:lnTo>
                  <a:pt x="84" y="366"/>
                </a:lnTo>
                <a:lnTo>
                  <a:pt x="81" y="366"/>
                </a:lnTo>
                <a:lnTo>
                  <a:pt x="81" y="369"/>
                </a:lnTo>
                <a:lnTo>
                  <a:pt x="85" y="369"/>
                </a:lnTo>
                <a:close/>
                <a:moveTo>
                  <a:pt x="29" y="279"/>
                </a:moveTo>
                <a:lnTo>
                  <a:pt x="29" y="279"/>
                </a:lnTo>
                <a:lnTo>
                  <a:pt x="27" y="281"/>
                </a:lnTo>
                <a:lnTo>
                  <a:pt x="27" y="286"/>
                </a:lnTo>
                <a:lnTo>
                  <a:pt x="30" y="284"/>
                </a:lnTo>
                <a:lnTo>
                  <a:pt x="29" y="279"/>
                </a:lnTo>
                <a:close/>
                <a:moveTo>
                  <a:pt x="240" y="22"/>
                </a:moveTo>
                <a:lnTo>
                  <a:pt x="240" y="22"/>
                </a:lnTo>
                <a:lnTo>
                  <a:pt x="238" y="27"/>
                </a:lnTo>
                <a:lnTo>
                  <a:pt x="238" y="29"/>
                </a:lnTo>
                <a:lnTo>
                  <a:pt x="238" y="32"/>
                </a:lnTo>
                <a:lnTo>
                  <a:pt x="240" y="29"/>
                </a:lnTo>
                <a:lnTo>
                  <a:pt x="240" y="22"/>
                </a:lnTo>
                <a:close/>
                <a:moveTo>
                  <a:pt x="103" y="46"/>
                </a:moveTo>
                <a:lnTo>
                  <a:pt x="103" y="46"/>
                </a:lnTo>
                <a:lnTo>
                  <a:pt x="109" y="46"/>
                </a:lnTo>
                <a:lnTo>
                  <a:pt x="111" y="44"/>
                </a:lnTo>
                <a:lnTo>
                  <a:pt x="106" y="44"/>
                </a:lnTo>
                <a:lnTo>
                  <a:pt x="104" y="44"/>
                </a:lnTo>
                <a:lnTo>
                  <a:pt x="103" y="46"/>
                </a:lnTo>
                <a:close/>
                <a:moveTo>
                  <a:pt x="350" y="90"/>
                </a:moveTo>
                <a:lnTo>
                  <a:pt x="350" y="90"/>
                </a:lnTo>
                <a:lnTo>
                  <a:pt x="352" y="92"/>
                </a:lnTo>
                <a:lnTo>
                  <a:pt x="352" y="93"/>
                </a:lnTo>
                <a:lnTo>
                  <a:pt x="352" y="95"/>
                </a:lnTo>
                <a:lnTo>
                  <a:pt x="350" y="95"/>
                </a:lnTo>
                <a:lnTo>
                  <a:pt x="352" y="95"/>
                </a:lnTo>
                <a:lnTo>
                  <a:pt x="354" y="95"/>
                </a:lnTo>
                <a:lnTo>
                  <a:pt x="354" y="90"/>
                </a:lnTo>
                <a:lnTo>
                  <a:pt x="354" y="89"/>
                </a:lnTo>
                <a:lnTo>
                  <a:pt x="350" y="90"/>
                </a:lnTo>
                <a:close/>
                <a:moveTo>
                  <a:pt x="317" y="62"/>
                </a:moveTo>
                <a:lnTo>
                  <a:pt x="317" y="62"/>
                </a:lnTo>
                <a:lnTo>
                  <a:pt x="320" y="59"/>
                </a:lnTo>
                <a:lnTo>
                  <a:pt x="320" y="57"/>
                </a:lnTo>
                <a:lnTo>
                  <a:pt x="322" y="55"/>
                </a:lnTo>
                <a:lnTo>
                  <a:pt x="317" y="57"/>
                </a:lnTo>
                <a:lnTo>
                  <a:pt x="317" y="62"/>
                </a:lnTo>
                <a:close/>
                <a:moveTo>
                  <a:pt x="339" y="131"/>
                </a:moveTo>
                <a:lnTo>
                  <a:pt x="339" y="131"/>
                </a:lnTo>
                <a:lnTo>
                  <a:pt x="339" y="130"/>
                </a:lnTo>
                <a:lnTo>
                  <a:pt x="333" y="130"/>
                </a:lnTo>
                <a:lnTo>
                  <a:pt x="333" y="131"/>
                </a:lnTo>
                <a:lnTo>
                  <a:pt x="339" y="131"/>
                </a:lnTo>
                <a:close/>
                <a:moveTo>
                  <a:pt x="339" y="79"/>
                </a:moveTo>
                <a:lnTo>
                  <a:pt x="339" y="79"/>
                </a:lnTo>
                <a:lnTo>
                  <a:pt x="341" y="78"/>
                </a:lnTo>
                <a:lnTo>
                  <a:pt x="343" y="76"/>
                </a:lnTo>
                <a:lnTo>
                  <a:pt x="341" y="71"/>
                </a:lnTo>
                <a:lnTo>
                  <a:pt x="339" y="73"/>
                </a:lnTo>
                <a:lnTo>
                  <a:pt x="339" y="79"/>
                </a:lnTo>
                <a:close/>
                <a:moveTo>
                  <a:pt x="197" y="136"/>
                </a:moveTo>
                <a:lnTo>
                  <a:pt x="197" y="136"/>
                </a:lnTo>
                <a:lnTo>
                  <a:pt x="204" y="137"/>
                </a:lnTo>
                <a:lnTo>
                  <a:pt x="204" y="136"/>
                </a:lnTo>
                <a:lnTo>
                  <a:pt x="201" y="134"/>
                </a:lnTo>
                <a:lnTo>
                  <a:pt x="199" y="134"/>
                </a:lnTo>
                <a:lnTo>
                  <a:pt x="197" y="136"/>
                </a:lnTo>
                <a:close/>
                <a:moveTo>
                  <a:pt x="201" y="104"/>
                </a:moveTo>
                <a:lnTo>
                  <a:pt x="201" y="104"/>
                </a:lnTo>
                <a:lnTo>
                  <a:pt x="199" y="109"/>
                </a:lnTo>
                <a:lnTo>
                  <a:pt x="199" y="114"/>
                </a:lnTo>
                <a:lnTo>
                  <a:pt x="201" y="114"/>
                </a:lnTo>
                <a:lnTo>
                  <a:pt x="201" y="104"/>
                </a:lnTo>
                <a:close/>
                <a:moveTo>
                  <a:pt x="131" y="66"/>
                </a:moveTo>
                <a:lnTo>
                  <a:pt x="131" y="66"/>
                </a:lnTo>
                <a:lnTo>
                  <a:pt x="131" y="73"/>
                </a:lnTo>
                <a:lnTo>
                  <a:pt x="133" y="70"/>
                </a:lnTo>
                <a:lnTo>
                  <a:pt x="133" y="65"/>
                </a:lnTo>
                <a:lnTo>
                  <a:pt x="131" y="66"/>
                </a:lnTo>
                <a:close/>
                <a:moveTo>
                  <a:pt x="24" y="199"/>
                </a:moveTo>
                <a:lnTo>
                  <a:pt x="24" y="199"/>
                </a:lnTo>
                <a:lnTo>
                  <a:pt x="30" y="193"/>
                </a:lnTo>
                <a:lnTo>
                  <a:pt x="25" y="196"/>
                </a:lnTo>
                <a:lnTo>
                  <a:pt x="24" y="196"/>
                </a:lnTo>
                <a:lnTo>
                  <a:pt x="24" y="199"/>
                </a:lnTo>
                <a:close/>
                <a:moveTo>
                  <a:pt x="216" y="322"/>
                </a:moveTo>
                <a:lnTo>
                  <a:pt x="216" y="322"/>
                </a:lnTo>
                <a:lnTo>
                  <a:pt x="215" y="325"/>
                </a:lnTo>
                <a:lnTo>
                  <a:pt x="213" y="327"/>
                </a:lnTo>
                <a:lnTo>
                  <a:pt x="213" y="330"/>
                </a:lnTo>
                <a:lnTo>
                  <a:pt x="218" y="327"/>
                </a:lnTo>
                <a:lnTo>
                  <a:pt x="216" y="322"/>
                </a:lnTo>
                <a:close/>
                <a:moveTo>
                  <a:pt x="336" y="357"/>
                </a:moveTo>
                <a:lnTo>
                  <a:pt x="336" y="357"/>
                </a:lnTo>
                <a:lnTo>
                  <a:pt x="336" y="354"/>
                </a:lnTo>
                <a:lnTo>
                  <a:pt x="332" y="354"/>
                </a:lnTo>
                <a:lnTo>
                  <a:pt x="335" y="357"/>
                </a:lnTo>
                <a:lnTo>
                  <a:pt x="336" y="357"/>
                </a:lnTo>
                <a:close/>
                <a:moveTo>
                  <a:pt x="256" y="43"/>
                </a:moveTo>
                <a:lnTo>
                  <a:pt x="256" y="43"/>
                </a:lnTo>
                <a:lnTo>
                  <a:pt x="256" y="40"/>
                </a:lnTo>
                <a:lnTo>
                  <a:pt x="254" y="37"/>
                </a:lnTo>
                <a:lnTo>
                  <a:pt x="253" y="40"/>
                </a:lnTo>
                <a:lnTo>
                  <a:pt x="253" y="43"/>
                </a:lnTo>
                <a:lnTo>
                  <a:pt x="256" y="43"/>
                </a:lnTo>
                <a:close/>
                <a:moveTo>
                  <a:pt x="213" y="371"/>
                </a:moveTo>
                <a:lnTo>
                  <a:pt x="213" y="371"/>
                </a:lnTo>
                <a:lnTo>
                  <a:pt x="205" y="371"/>
                </a:lnTo>
                <a:lnTo>
                  <a:pt x="207" y="373"/>
                </a:lnTo>
                <a:lnTo>
                  <a:pt x="213" y="373"/>
                </a:lnTo>
                <a:lnTo>
                  <a:pt x="213" y="371"/>
                </a:lnTo>
                <a:close/>
                <a:moveTo>
                  <a:pt x="194" y="358"/>
                </a:moveTo>
                <a:lnTo>
                  <a:pt x="194" y="358"/>
                </a:lnTo>
                <a:lnTo>
                  <a:pt x="193" y="355"/>
                </a:lnTo>
                <a:lnTo>
                  <a:pt x="190" y="355"/>
                </a:lnTo>
                <a:lnTo>
                  <a:pt x="190" y="358"/>
                </a:lnTo>
                <a:lnTo>
                  <a:pt x="194" y="358"/>
                </a:lnTo>
                <a:close/>
                <a:moveTo>
                  <a:pt x="51" y="33"/>
                </a:moveTo>
                <a:lnTo>
                  <a:pt x="51" y="33"/>
                </a:lnTo>
                <a:lnTo>
                  <a:pt x="49" y="32"/>
                </a:lnTo>
                <a:lnTo>
                  <a:pt x="48" y="38"/>
                </a:lnTo>
                <a:lnTo>
                  <a:pt x="49" y="38"/>
                </a:lnTo>
                <a:lnTo>
                  <a:pt x="51" y="33"/>
                </a:lnTo>
                <a:close/>
                <a:moveTo>
                  <a:pt x="344" y="265"/>
                </a:moveTo>
                <a:lnTo>
                  <a:pt x="344" y="265"/>
                </a:lnTo>
                <a:lnTo>
                  <a:pt x="347" y="267"/>
                </a:lnTo>
                <a:lnTo>
                  <a:pt x="347" y="262"/>
                </a:lnTo>
                <a:lnTo>
                  <a:pt x="344" y="262"/>
                </a:lnTo>
                <a:lnTo>
                  <a:pt x="344" y="265"/>
                </a:lnTo>
                <a:close/>
                <a:moveTo>
                  <a:pt x="147" y="343"/>
                </a:moveTo>
                <a:lnTo>
                  <a:pt x="147" y="343"/>
                </a:lnTo>
                <a:lnTo>
                  <a:pt x="142" y="343"/>
                </a:lnTo>
                <a:lnTo>
                  <a:pt x="147" y="347"/>
                </a:lnTo>
                <a:lnTo>
                  <a:pt x="147" y="343"/>
                </a:lnTo>
                <a:close/>
                <a:moveTo>
                  <a:pt x="163" y="262"/>
                </a:moveTo>
                <a:lnTo>
                  <a:pt x="163" y="262"/>
                </a:lnTo>
                <a:lnTo>
                  <a:pt x="163" y="261"/>
                </a:lnTo>
                <a:lnTo>
                  <a:pt x="156" y="253"/>
                </a:lnTo>
                <a:lnTo>
                  <a:pt x="156" y="256"/>
                </a:lnTo>
                <a:lnTo>
                  <a:pt x="163" y="262"/>
                </a:lnTo>
                <a:close/>
                <a:moveTo>
                  <a:pt x="221" y="59"/>
                </a:moveTo>
                <a:lnTo>
                  <a:pt x="221" y="59"/>
                </a:lnTo>
                <a:lnTo>
                  <a:pt x="218" y="60"/>
                </a:lnTo>
                <a:lnTo>
                  <a:pt x="220" y="63"/>
                </a:lnTo>
                <a:lnTo>
                  <a:pt x="221" y="63"/>
                </a:lnTo>
                <a:lnTo>
                  <a:pt x="221" y="62"/>
                </a:lnTo>
                <a:lnTo>
                  <a:pt x="221" y="59"/>
                </a:lnTo>
                <a:close/>
                <a:moveTo>
                  <a:pt x="221" y="317"/>
                </a:moveTo>
                <a:lnTo>
                  <a:pt x="221" y="317"/>
                </a:lnTo>
                <a:lnTo>
                  <a:pt x="220" y="320"/>
                </a:lnTo>
                <a:lnTo>
                  <a:pt x="220" y="325"/>
                </a:lnTo>
                <a:lnTo>
                  <a:pt x="221" y="324"/>
                </a:lnTo>
                <a:lnTo>
                  <a:pt x="223" y="324"/>
                </a:lnTo>
                <a:lnTo>
                  <a:pt x="221" y="317"/>
                </a:lnTo>
                <a:close/>
                <a:moveTo>
                  <a:pt x="251" y="22"/>
                </a:moveTo>
                <a:lnTo>
                  <a:pt x="251" y="22"/>
                </a:lnTo>
                <a:lnTo>
                  <a:pt x="248" y="25"/>
                </a:lnTo>
                <a:lnTo>
                  <a:pt x="249" y="30"/>
                </a:lnTo>
                <a:lnTo>
                  <a:pt x="251" y="27"/>
                </a:lnTo>
                <a:lnTo>
                  <a:pt x="251" y="22"/>
                </a:lnTo>
                <a:close/>
                <a:moveTo>
                  <a:pt x="133" y="79"/>
                </a:moveTo>
                <a:lnTo>
                  <a:pt x="133" y="79"/>
                </a:lnTo>
                <a:lnTo>
                  <a:pt x="133" y="92"/>
                </a:lnTo>
                <a:lnTo>
                  <a:pt x="134" y="90"/>
                </a:lnTo>
                <a:lnTo>
                  <a:pt x="134" y="81"/>
                </a:lnTo>
                <a:lnTo>
                  <a:pt x="134" y="79"/>
                </a:lnTo>
                <a:lnTo>
                  <a:pt x="133" y="79"/>
                </a:lnTo>
                <a:close/>
                <a:moveTo>
                  <a:pt x="27" y="314"/>
                </a:moveTo>
                <a:lnTo>
                  <a:pt x="27" y="314"/>
                </a:lnTo>
                <a:lnTo>
                  <a:pt x="30" y="313"/>
                </a:lnTo>
                <a:lnTo>
                  <a:pt x="29" y="309"/>
                </a:lnTo>
                <a:lnTo>
                  <a:pt x="27" y="311"/>
                </a:lnTo>
                <a:lnTo>
                  <a:pt x="25" y="313"/>
                </a:lnTo>
                <a:lnTo>
                  <a:pt x="27" y="314"/>
                </a:lnTo>
                <a:close/>
                <a:moveTo>
                  <a:pt x="166" y="341"/>
                </a:moveTo>
                <a:lnTo>
                  <a:pt x="166" y="341"/>
                </a:lnTo>
                <a:lnTo>
                  <a:pt x="166" y="344"/>
                </a:lnTo>
                <a:lnTo>
                  <a:pt x="167" y="347"/>
                </a:lnTo>
                <a:lnTo>
                  <a:pt x="169" y="343"/>
                </a:lnTo>
                <a:lnTo>
                  <a:pt x="167" y="341"/>
                </a:lnTo>
                <a:lnTo>
                  <a:pt x="166" y="341"/>
                </a:lnTo>
                <a:close/>
                <a:moveTo>
                  <a:pt x="205" y="254"/>
                </a:moveTo>
                <a:lnTo>
                  <a:pt x="205" y="254"/>
                </a:lnTo>
                <a:lnTo>
                  <a:pt x="205" y="249"/>
                </a:lnTo>
                <a:lnTo>
                  <a:pt x="202" y="249"/>
                </a:lnTo>
                <a:lnTo>
                  <a:pt x="201" y="251"/>
                </a:lnTo>
                <a:lnTo>
                  <a:pt x="202" y="254"/>
                </a:lnTo>
                <a:lnTo>
                  <a:pt x="205" y="254"/>
                </a:lnTo>
                <a:close/>
                <a:moveTo>
                  <a:pt x="40" y="328"/>
                </a:moveTo>
                <a:lnTo>
                  <a:pt x="40" y="328"/>
                </a:lnTo>
                <a:lnTo>
                  <a:pt x="32" y="331"/>
                </a:lnTo>
                <a:lnTo>
                  <a:pt x="32" y="335"/>
                </a:lnTo>
                <a:lnTo>
                  <a:pt x="40" y="328"/>
                </a:lnTo>
                <a:close/>
                <a:moveTo>
                  <a:pt x="349" y="234"/>
                </a:moveTo>
                <a:lnTo>
                  <a:pt x="349" y="234"/>
                </a:lnTo>
                <a:lnTo>
                  <a:pt x="349" y="232"/>
                </a:lnTo>
                <a:lnTo>
                  <a:pt x="343" y="231"/>
                </a:lnTo>
                <a:lnTo>
                  <a:pt x="344" y="234"/>
                </a:lnTo>
                <a:lnTo>
                  <a:pt x="346" y="234"/>
                </a:lnTo>
                <a:lnTo>
                  <a:pt x="349" y="234"/>
                </a:lnTo>
                <a:close/>
                <a:moveTo>
                  <a:pt x="224" y="287"/>
                </a:moveTo>
                <a:lnTo>
                  <a:pt x="224" y="287"/>
                </a:lnTo>
                <a:lnTo>
                  <a:pt x="224" y="279"/>
                </a:lnTo>
                <a:lnTo>
                  <a:pt x="223" y="281"/>
                </a:lnTo>
                <a:lnTo>
                  <a:pt x="223" y="283"/>
                </a:lnTo>
                <a:lnTo>
                  <a:pt x="223" y="287"/>
                </a:lnTo>
                <a:lnTo>
                  <a:pt x="224" y="287"/>
                </a:lnTo>
                <a:close/>
                <a:moveTo>
                  <a:pt x="215" y="314"/>
                </a:moveTo>
                <a:lnTo>
                  <a:pt x="215" y="314"/>
                </a:lnTo>
                <a:lnTo>
                  <a:pt x="215" y="316"/>
                </a:lnTo>
                <a:lnTo>
                  <a:pt x="213" y="316"/>
                </a:lnTo>
                <a:lnTo>
                  <a:pt x="213" y="317"/>
                </a:lnTo>
                <a:lnTo>
                  <a:pt x="213" y="320"/>
                </a:lnTo>
                <a:lnTo>
                  <a:pt x="213" y="322"/>
                </a:lnTo>
                <a:lnTo>
                  <a:pt x="216" y="320"/>
                </a:lnTo>
                <a:lnTo>
                  <a:pt x="216" y="319"/>
                </a:lnTo>
                <a:lnTo>
                  <a:pt x="215" y="314"/>
                </a:lnTo>
                <a:close/>
                <a:moveTo>
                  <a:pt x="354" y="357"/>
                </a:moveTo>
                <a:lnTo>
                  <a:pt x="354" y="357"/>
                </a:lnTo>
                <a:lnTo>
                  <a:pt x="358" y="347"/>
                </a:lnTo>
                <a:lnTo>
                  <a:pt x="355" y="350"/>
                </a:lnTo>
                <a:lnTo>
                  <a:pt x="355" y="352"/>
                </a:lnTo>
                <a:lnTo>
                  <a:pt x="354" y="357"/>
                </a:lnTo>
                <a:close/>
                <a:moveTo>
                  <a:pt x="303" y="21"/>
                </a:moveTo>
                <a:lnTo>
                  <a:pt x="303" y="21"/>
                </a:lnTo>
                <a:lnTo>
                  <a:pt x="303" y="24"/>
                </a:lnTo>
                <a:lnTo>
                  <a:pt x="305" y="24"/>
                </a:lnTo>
                <a:lnTo>
                  <a:pt x="308" y="22"/>
                </a:lnTo>
                <a:lnTo>
                  <a:pt x="303" y="21"/>
                </a:lnTo>
                <a:close/>
                <a:moveTo>
                  <a:pt x="352" y="142"/>
                </a:moveTo>
                <a:lnTo>
                  <a:pt x="352" y="142"/>
                </a:lnTo>
                <a:lnTo>
                  <a:pt x="347" y="144"/>
                </a:lnTo>
                <a:lnTo>
                  <a:pt x="349" y="145"/>
                </a:lnTo>
                <a:lnTo>
                  <a:pt x="352" y="145"/>
                </a:lnTo>
                <a:lnTo>
                  <a:pt x="352" y="142"/>
                </a:lnTo>
                <a:close/>
                <a:moveTo>
                  <a:pt x="212" y="338"/>
                </a:moveTo>
                <a:lnTo>
                  <a:pt x="212" y="338"/>
                </a:lnTo>
                <a:lnTo>
                  <a:pt x="212" y="336"/>
                </a:lnTo>
                <a:lnTo>
                  <a:pt x="210" y="335"/>
                </a:lnTo>
                <a:lnTo>
                  <a:pt x="207" y="338"/>
                </a:lnTo>
                <a:lnTo>
                  <a:pt x="205" y="339"/>
                </a:lnTo>
                <a:lnTo>
                  <a:pt x="208" y="339"/>
                </a:lnTo>
                <a:lnTo>
                  <a:pt x="210" y="338"/>
                </a:lnTo>
                <a:lnTo>
                  <a:pt x="212" y="338"/>
                </a:lnTo>
                <a:close/>
                <a:moveTo>
                  <a:pt x="221" y="32"/>
                </a:moveTo>
                <a:lnTo>
                  <a:pt x="221" y="32"/>
                </a:lnTo>
                <a:lnTo>
                  <a:pt x="223" y="29"/>
                </a:lnTo>
                <a:lnTo>
                  <a:pt x="223" y="27"/>
                </a:lnTo>
                <a:lnTo>
                  <a:pt x="223" y="25"/>
                </a:lnTo>
                <a:lnTo>
                  <a:pt x="223" y="27"/>
                </a:lnTo>
                <a:lnTo>
                  <a:pt x="221" y="27"/>
                </a:lnTo>
                <a:lnTo>
                  <a:pt x="220" y="27"/>
                </a:lnTo>
                <a:lnTo>
                  <a:pt x="218" y="29"/>
                </a:lnTo>
                <a:lnTo>
                  <a:pt x="221" y="32"/>
                </a:lnTo>
                <a:close/>
                <a:moveTo>
                  <a:pt x="32" y="246"/>
                </a:moveTo>
                <a:lnTo>
                  <a:pt x="32" y="246"/>
                </a:lnTo>
                <a:lnTo>
                  <a:pt x="30" y="249"/>
                </a:lnTo>
                <a:lnTo>
                  <a:pt x="30" y="253"/>
                </a:lnTo>
                <a:lnTo>
                  <a:pt x="32" y="253"/>
                </a:lnTo>
                <a:lnTo>
                  <a:pt x="32" y="246"/>
                </a:lnTo>
                <a:close/>
                <a:moveTo>
                  <a:pt x="133" y="363"/>
                </a:moveTo>
                <a:lnTo>
                  <a:pt x="133" y="363"/>
                </a:lnTo>
                <a:lnTo>
                  <a:pt x="137" y="363"/>
                </a:lnTo>
                <a:lnTo>
                  <a:pt x="136" y="360"/>
                </a:lnTo>
                <a:lnTo>
                  <a:pt x="133" y="360"/>
                </a:lnTo>
                <a:lnTo>
                  <a:pt x="133" y="363"/>
                </a:lnTo>
                <a:close/>
                <a:moveTo>
                  <a:pt x="238" y="325"/>
                </a:moveTo>
                <a:lnTo>
                  <a:pt x="238" y="325"/>
                </a:lnTo>
                <a:lnTo>
                  <a:pt x="238" y="314"/>
                </a:lnTo>
                <a:lnTo>
                  <a:pt x="237" y="317"/>
                </a:lnTo>
                <a:lnTo>
                  <a:pt x="237" y="319"/>
                </a:lnTo>
                <a:lnTo>
                  <a:pt x="237" y="325"/>
                </a:lnTo>
                <a:lnTo>
                  <a:pt x="238" y="325"/>
                </a:lnTo>
                <a:close/>
                <a:moveTo>
                  <a:pt x="335" y="152"/>
                </a:moveTo>
                <a:lnTo>
                  <a:pt x="335" y="152"/>
                </a:lnTo>
                <a:lnTo>
                  <a:pt x="339" y="152"/>
                </a:lnTo>
                <a:lnTo>
                  <a:pt x="339" y="149"/>
                </a:lnTo>
                <a:lnTo>
                  <a:pt x="336" y="149"/>
                </a:lnTo>
                <a:lnTo>
                  <a:pt x="335" y="150"/>
                </a:lnTo>
                <a:lnTo>
                  <a:pt x="335" y="152"/>
                </a:lnTo>
                <a:close/>
                <a:moveTo>
                  <a:pt x="330" y="355"/>
                </a:moveTo>
                <a:lnTo>
                  <a:pt x="330" y="355"/>
                </a:lnTo>
                <a:lnTo>
                  <a:pt x="327" y="357"/>
                </a:lnTo>
                <a:lnTo>
                  <a:pt x="327" y="358"/>
                </a:lnTo>
                <a:lnTo>
                  <a:pt x="332" y="358"/>
                </a:lnTo>
                <a:lnTo>
                  <a:pt x="330" y="355"/>
                </a:lnTo>
                <a:close/>
                <a:moveTo>
                  <a:pt x="59" y="19"/>
                </a:moveTo>
                <a:lnTo>
                  <a:pt x="59" y="19"/>
                </a:lnTo>
                <a:lnTo>
                  <a:pt x="55" y="21"/>
                </a:lnTo>
                <a:lnTo>
                  <a:pt x="54" y="22"/>
                </a:lnTo>
                <a:lnTo>
                  <a:pt x="52" y="22"/>
                </a:lnTo>
                <a:lnTo>
                  <a:pt x="52" y="25"/>
                </a:lnTo>
                <a:lnTo>
                  <a:pt x="57" y="22"/>
                </a:lnTo>
                <a:lnTo>
                  <a:pt x="59" y="19"/>
                </a:lnTo>
                <a:close/>
                <a:moveTo>
                  <a:pt x="292" y="18"/>
                </a:moveTo>
                <a:lnTo>
                  <a:pt x="292" y="18"/>
                </a:lnTo>
                <a:lnTo>
                  <a:pt x="294" y="21"/>
                </a:lnTo>
                <a:lnTo>
                  <a:pt x="294" y="22"/>
                </a:lnTo>
                <a:lnTo>
                  <a:pt x="295" y="21"/>
                </a:lnTo>
                <a:lnTo>
                  <a:pt x="297" y="21"/>
                </a:lnTo>
                <a:lnTo>
                  <a:pt x="297" y="19"/>
                </a:lnTo>
                <a:lnTo>
                  <a:pt x="294" y="18"/>
                </a:lnTo>
                <a:lnTo>
                  <a:pt x="292" y="18"/>
                </a:lnTo>
                <a:close/>
                <a:moveTo>
                  <a:pt x="25" y="117"/>
                </a:moveTo>
                <a:lnTo>
                  <a:pt x="25" y="117"/>
                </a:lnTo>
                <a:lnTo>
                  <a:pt x="22" y="120"/>
                </a:lnTo>
                <a:lnTo>
                  <a:pt x="22" y="123"/>
                </a:lnTo>
                <a:lnTo>
                  <a:pt x="24" y="122"/>
                </a:lnTo>
                <a:lnTo>
                  <a:pt x="25" y="120"/>
                </a:lnTo>
                <a:lnTo>
                  <a:pt x="25" y="117"/>
                </a:lnTo>
                <a:close/>
                <a:moveTo>
                  <a:pt x="234" y="338"/>
                </a:moveTo>
                <a:lnTo>
                  <a:pt x="234" y="338"/>
                </a:lnTo>
                <a:lnTo>
                  <a:pt x="232" y="336"/>
                </a:lnTo>
                <a:lnTo>
                  <a:pt x="231" y="335"/>
                </a:lnTo>
                <a:lnTo>
                  <a:pt x="229" y="333"/>
                </a:lnTo>
                <a:lnTo>
                  <a:pt x="234" y="341"/>
                </a:lnTo>
                <a:lnTo>
                  <a:pt x="232" y="339"/>
                </a:lnTo>
                <a:lnTo>
                  <a:pt x="234" y="338"/>
                </a:lnTo>
                <a:close/>
                <a:moveTo>
                  <a:pt x="164" y="123"/>
                </a:moveTo>
                <a:lnTo>
                  <a:pt x="164" y="123"/>
                </a:lnTo>
                <a:lnTo>
                  <a:pt x="167" y="122"/>
                </a:lnTo>
                <a:lnTo>
                  <a:pt x="167" y="117"/>
                </a:lnTo>
                <a:lnTo>
                  <a:pt x="164" y="119"/>
                </a:lnTo>
                <a:lnTo>
                  <a:pt x="164" y="122"/>
                </a:lnTo>
                <a:lnTo>
                  <a:pt x="164" y="123"/>
                </a:lnTo>
                <a:close/>
                <a:moveTo>
                  <a:pt x="172" y="22"/>
                </a:moveTo>
                <a:lnTo>
                  <a:pt x="172" y="22"/>
                </a:lnTo>
                <a:lnTo>
                  <a:pt x="172" y="21"/>
                </a:lnTo>
                <a:lnTo>
                  <a:pt x="172" y="18"/>
                </a:lnTo>
                <a:lnTo>
                  <a:pt x="169" y="18"/>
                </a:lnTo>
                <a:lnTo>
                  <a:pt x="169" y="22"/>
                </a:lnTo>
                <a:lnTo>
                  <a:pt x="172" y="22"/>
                </a:lnTo>
                <a:close/>
                <a:moveTo>
                  <a:pt x="202" y="18"/>
                </a:moveTo>
                <a:lnTo>
                  <a:pt x="202" y="18"/>
                </a:lnTo>
                <a:lnTo>
                  <a:pt x="202" y="22"/>
                </a:lnTo>
                <a:lnTo>
                  <a:pt x="204" y="24"/>
                </a:lnTo>
                <a:lnTo>
                  <a:pt x="205" y="19"/>
                </a:lnTo>
                <a:lnTo>
                  <a:pt x="205" y="18"/>
                </a:lnTo>
                <a:lnTo>
                  <a:pt x="202" y="18"/>
                </a:lnTo>
                <a:close/>
                <a:moveTo>
                  <a:pt x="339" y="306"/>
                </a:moveTo>
                <a:lnTo>
                  <a:pt x="339" y="306"/>
                </a:lnTo>
                <a:lnTo>
                  <a:pt x="343" y="305"/>
                </a:lnTo>
                <a:lnTo>
                  <a:pt x="343" y="303"/>
                </a:lnTo>
                <a:lnTo>
                  <a:pt x="341" y="302"/>
                </a:lnTo>
                <a:lnTo>
                  <a:pt x="339" y="302"/>
                </a:lnTo>
                <a:lnTo>
                  <a:pt x="339" y="306"/>
                </a:lnTo>
                <a:close/>
                <a:moveTo>
                  <a:pt x="300" y="344"/>
                </a:moveTo>
                <a:lnTo>
                  <a:pt x="300" y="344"/>
                </a:lnTo>
                <a:lnTo>
                  <a:pt x="302" y="346"/>
                </a:lnTo>
                <a:lnTo>
                  <a:pt x="308" y="344"/>
                </a:lnTo>
                <a:lnTo>
                  <a:pt x="300" y="344"/>
                </a:lnTo>
                <a:close/>
                <a:moveTo>
                  <a:pt x="343" y="161"/>
                </a:moveTo>
                <a:lnTo>
                  <a:pt x="343" y="161"/>
                </a:lnTo>
                <a:lnTo>
                  <a:pt x="343" y="166"/>
                </a:lnTo>
                <a:lnTo>
                  <a:pt x="344" y="166"/>
                </a:lnTo>
                <a:lnTo>
                  <a:pt x="344" y="161"/>
                </a:lnTo>
                <a:lnTo>
                  <a:pt x="343" y="161"/>
                </a:lnTo>
                <a:close/>
                <a:moveTo>
                  <a:pt x="145" y="106"/>
                </a:moveTo>
                <a:lnTo>
                  <a:pt x="145" y="106"/>
                </a:lnTo>
                <a:lnTo>
                  <a:pt x="145" y="108"/>
                </a:lnTo>
                <a:lnTo>
                  <a:pt x="144" y="112"/>
                </a:lnTo>
                <a:lnTo>
                  <a:pt x="147" y="111"/>
                </a:lnTo>
                <a:lnTo>
                  <a:pt x="147" y="109"/>
                </a:lnTo>
                <a:lnTo>
                  <a:pt x="147" y="108"/>
                </a:lnTo>
                <a:lnTo>
                  <a:pt x="145" y="106"/>
                </a:lnTo>
                <a:close/>
                <a:moveTo>
                  <a:pt x="344" y="276"/>
                </a:moveTo>
                <a:lnTo>
                  <a:pt x="344" y="276"/>
                </a:lnTo>
                <a:lnTo>
                  <a:pt x="347" y="276"/>
                </a:lnTo>
                <a:lnTo>
                  <a:pt x="347" y="273"/>
                </a:lnTo>
                <a:lnTo>
                  <a:pt x="344" y="273"/>
                </a:lnTo>
                <a:lnTo>
                  <a:pt x="344" y="276"/>
                </a:lnTo>
                <a:close/>
                <a:moveTo>
                  <a:pt x="152" y="130"/>
                </a:moveTo>
                <a:lnTo>
                  <a:pt x="152" y="130"/>
                </a:lnTo>
                <a:lnTo>
                  <a:pt x="153" y="128"/>
                </a:lnTo>
                <a:lnTo>
                  <a:pt x="156" y="125"/>
                </a:lnTo>
                <a:lnTo>
                  <a:pt x="156" y="123"/>
                </a:lnTo>
                <a:lnTo>
                  <a:pt x="156" y="122"/>
                </a:lnTo>
                <a:lnTo>
                  <a:pt x="152" y="128"/>
                </a:lnTo>
                <a:lnTo>
                  <a:pt x="152" y="130"/>
                </a:lnTo>
                <a:close/>
                <a:moveTo>
                  <a:pt x="41" y="71"/>
                </a:moveTo>
                <a:lnTo>
                  <a:pt x="41" y="71"/>
                </a:lnTo>
                <a:lnTo>
                  <a:pt x="40" y="71"/>
                </a:lnTo>
                <a:lnTo>
                  <a:pt x="35" y="81"/>
                </a:lnTo>
                <a:lnTo>
                  <a:pt x="40" y="79"/>
                </a:lnTo>
                <a:lnTo>
                  <a:pt x="40" y="78"/>
                </a:lnTo>
                <a:lnTo>
                  <a:pt x="40" y="76"/>
                </a:lnTo>
                <a:lnTo>
                  <a:pt x="40" y="73"/>
                </a:lnTo>
                <a:lnTo>
                  <a:pt x="41" y="71"/>
                </a:lnTo>
                <a:close/>
                <a:moveTo>
                  <a:pt x="221" y="311"/>
                </a:moveTo>
                <a:lnTo>
                  <a:pt x="221" y="311"/>
                </a:lnTo>
                <a:lnTo>
                  <a:pt x="218" y="313"/>
                </a:lnTo>
                <a:lnTo>
                  <a:pt x="218" y="317"/>
                </a:lnTo>
                <a:lnTo>
                  <a:pt x="220" y="317"/>
                </a:lnTo>
                <a:lnTo>
                  <a:pt x="220" y="316"/>
                </a:lnTo>
                <a:lnTo>
                  <a:pt x="221" y="314"/>
                </a:lnTo>
                <a:lnTo>
                  <a:pt x="221" y="311"/>
                </a:lnTo>
                <a:close/>
                <a:moveTo>
                  <a:pt x="52" y="38"/>
                </a:moveTo>
                <a:lnTo>
                  <a:pt x="52" y="38"/>
                </a:lnTo>
                <a:lnTo>
                  <a:pt x="55" y="37"/>
                </a:lnTo>
                <a:lnTo>
                  <a:pt x="57" y="35"/>
                </a:lnTo>
                <a:lnTo>
                  <a:pt x="54" y="33"/>
                </a:lnTo>
                <a:lnTo>
                  <a:pt x="52" y="38"/>
                </a:lnTo>
                <a:close/>
                <a:moveTo>
                  <a:pt x="167" y="243"/>
                </a:moveTo>
                <a:lnTo>
                  <a:pt x="167" y="243"/>
                </a:lnTo>
                <a:lnTo>
                  <a:pt x="169" y="245"/>
                </a:lnTo>
                <a:lnTo>
                  <a:pt x="169" y="246"/>
                </a:lnTo>
                <a:lnTo>
                  <a:pt x="172" y="246"/>
                </a:lnTo>
                <a:lnTo>
                  <a:pt x="171" y="243"/>
                </a:lnTo>
                <a:lnTo>
                  <a:pt x="167" y="243"/>
                </a:lnTo>
                <a:close/>
                <a:moveTo>
                  <a:pt x="178" y="245"/>
                </a:moveTo>
                <a:lnTo>
                  <a:pt x="178" y="245"/>
                </a:lnTo>
                <a:lnTo>
                  <a:pt x="177" y="243"/>
                </a:lnTo>
                <a:lnTo>
                  <a:pt x="175" y="242"/>
                </a:lnTo>
                <a:lnTo>
                  <a:pt x="174" y="242"/>
                </a:lnTo>
                <a:lnTo>
                  <a:pt x="175" y="245"/>
                </a:lnTo>
                <a:lnTo>
                  <a:pt x="177" y="246"/>
                </a:lnTo>
                <a:lnTo>
                  <a:pt x="178" y="245"/>
                </a:lnTo>
                <a:close/>
                <a:moveTo>
                  <a:pt x="169" y="82"/>
                </a:moveTo>
                <a:lnTo>
                  <a:pt x="169" y="82"/>
                </a:lnTo>
                <a:lnTo>
                  <a:pt x="175" y="76"/>
                </a:lnTo>
                <a:lnTo>
                  <a:pt x="174" y="74"/>
                </a:lnTo>
                <a:lnTo>
                  <a:pt x="169" y="82"/>
                </a:lnTo>
                <a:close/>
                <a:moveTo>
                  <a:pt x="265" y="361"/>
                </a:moveTo>
                <a:lnTo>
                  <a:pt x="265" y="361"/>
                </a:lnTo>
                <a:lnTo>
                  <a:pt x="264" y="358"/>
                </a:lnTo>
                <a:lnTo>
                  <a:pt x="262" y="358"/>
                </a:lnTo>
                <a:lnTo>
                  <a:pt x="261" y="358"/>
                </a:lnTo>
                <a:lnTo>
                  <a:pt x="261" y="360"/>
                </a:lnTo>
                <a:lnTo>
                  <a:pt x="259" y="361"/>
                </a:lnTo>
                <a:lnTo>
                  <a:pt x="265" y="361"/>
                </a:lnTo>
                <a:close/>
                <a:moveTo>
                  <a:pt x="201" y="281"/>
                </a:moveTo>
                <a:lnTo>
                  <a:pt x="201" y="281"/>
                </a:lnTo>
                <a:lnTo>
                  <a:pt x="204" y="276"/>
                </a:lnTo>
                <a:lnTo>
                  <a:pt x="199" y="278"/>
                </a:lnTo>
                <a:lnTo>
                  <a:pt x="201" y="281"/>
                </a:lnTo>
                <a:close/>
                <a:moveTo>
                  <a:pt x="243" y="305"/>
                </a:moveTo>
                <a:lnTo>
                  <a:pt x="243" y="305"/>
                </a:lnTo>
                <a:lnTo>
                  <a:pt x="243" y="322"/>
                </a:lnTo>
                <a:lnTo>
                  <a:pt x="245" y="322"/>
                </a:lnTo>
                <a:lnTo>
                  <a:pt x="243" y="305"/>
                </a:lnTo>
                <a:close/>
                <a:moveTo>
                  <a:pt x="355" y="215"/>
                </a:moveTo>
                <a:lnTo>
                  <a:pt x="355" y="215"/>
                </a:lnTo>
                <a:lnTo>
                  <a:pt x="354" y="215"/>
                </a:lnTo>
                <a:lnTo>
                  <a:pt x="354" y="219"/>
                </a:lnTo>
                <a:lnTo>
                  <a:pt x="357" y="219"/>
                </a:lnTo>
                <a:lnTo>
                  <a:pt x="355" y="215"/>
                </a:lnTo>
                <a:close/>
                <a:moveTo>
                  <a:pt x="232" y="275"/>
                </a:moveTo>
                <a:lnTo>
                  <a:pt x="232" y="275"/>
                </a:lnTo>
                <a:lnTo>
                  <a:pt x="231" y="275"/>
                </a:lnTo>
                <a:lnTo>
                  <a:pt x="229" y="279"/>
                </a:lnTo>
                <a:lnTo>
                  <a:pt x="227" y="281"/>
                </a:lnTo>
                <a:lnTo>
                  <a:pt x="232" y="279"/>
                </a:lnTo>
                <a:lnTo>
                  <a:pt x="232" y="278"/>
                </a:lnTo>
                <a:lnTo>
                  <a:pt x="232" y="275"/>
                </a:lnTo>
                <a:close/>
                <a:moveTo>
                  <a:pt x="27" y="37"/>
                </a:moveTo>
                <a:lnTo>
                  <a:pt x="27" y="37"/>
                </a:lnTo>
                <a:lnTo>
                  <a:pt x="32" y="35"/>
                </a:lnTo>
                <a:lnTo>
                  <a:pt x="33" y="32"/>
                </a:lnTo>
                <a:lnTo>
                  <a:pt x="35" y="30"/>
                </a:lnTo>
                <a:lnTo>
                  <a:pt x="27" y="37"/>
                </a:lnTo>
                <a:close/>
                <a:moveTo>
                  <a:pt x="30" y="316"/>
                </a:moveTo>
                <a:lnTo>
                  <a:pt x="30" y="316"/>
                </a:lnTo>
                <a:lnTo>
                  <a:pt x="27" y="317"/>
                </a:lnTo>
                <a:lnTo>
                  <a:pt x="32" y="320"/>
                </a:lnTo>
                <a:lnTo>
                  <a:pt x="32" y="319"/>
                </a:lnTo>
                <a:lnTo>
                  <a:pt x="30" y="316"/>
                </a:lnTo>
                <a:close/>
                <a:moveTo>
                  <a:pt x="346" y="193"/>
                </a:moveTo>
                <a:lnTo>
                  <a:pt x="346" y="193"/>
                </a:lnTo>
                <a:lnTo>
                  <a:pt x="352" y="194"/>
                </a:lnTo>
                <a:lnTo>
                  <a:pt x="352" y="191"/>
                </a:lnTo>
                <a:lnTo>
                  <a:pt x="346" y="193"/>
                </a:lnTo>
                <a:close/>
                <a:moveTo>
                  <a:pt x="229" y="54"/>
                </a:moveTo>
                <a:lnTo>
                  <a:pt x="229" y="54"/>
                </a:lnTo>
                <a:lnTo>
                  <a:pt x="229" y="62"/>
                </a:lnTo>
                <a:lnTo>
                  <a:pt x="232" y="62"/>
                </a:lnTo>
                <a:lnTo>
                  <a:pt x="231" y="60"/>
                </a:lnTo>
                <a:lnTo>
                  <a:pt x="231" y="59"/>
                </a:lnTo>
                <a:lnTo>
                  <a:pt x="231" y="57"/>
                </a:lnTo>
                <a:lnTo>
                  <a:pt x="231" y="55"/>
                </a:lnTo>
                <a:lnTo>
                  <a:pt x="232" y="55"/>
                </a:lnTo>
                <a:lnTo>
                  <a:pt x="231" y="54"/>
                </a:lnTo>
                <a:lnTo>
                  <a:pt x="229" y="54"/>
                </a:lnTo>
                <a:close/>
                <a:moveTo>
                  <a:pt x="336" y="169"/>
                </a:moveTo>
                <a:lnTo>
                  <a:pt x="336" y="169"/>
                </a:lnTo>
                <a:lnTo>
                  <a:pt x="336" y="172"/>
                </a:lnTo>
                <a:lnTo>
                  <a:pt x="339" y="172"/>
                </a:lnTo>
                <a:lnTo>
                  <a:pt x="339" y="169"/>
                </a:lnTo>
                <a:lnTo>
                  <a:pt x="336" y="169"/>
                </a:lnTo>
                <a:close/>
                <a:moveTo>
                  <a:pt x="174" y="287"/>
                </a:moveTo>
                <a:lnTo>
                  <a:pt x="174" y="287"/>
                </a:lnTo>
                <a:lnTo>
                  <a:pt x="169" y="281"/>
                </a:lnTo>
                <a:lnTo>
                  <a:pt x="169" y="283"/>
                </a:lnTo>
                <a:lnTo>
                  <a:pt x="174" y="287"/>
                </a:lnTo>
                <a:close/>
                <a:moveTo>
                  <a:pt x="27" y="152"/>
                </a:moveTo>
                <a:lnTo>
                  <a:pt x="27" y="152"/>
                </a:lnTo>
                <a:lnTo>
                  <a:pt x="25" y="153"/>
                </a:lnTo>
                <a:lnTo>
                  <a:pt x="25" y="158"/>
                </a:lnTo>
                <a:lnTo>
                  <a:pt x="27" y="156"/>
                </a:lnTo>
                <a:lnTo>
                  <a:pt x="29" y="156"/>
                </a:lnTo>
                <a:lnTo>
                  <a:pt x="27" y="152"/>
                </a:lnTo>
                <a:close/>
                <a:moveTo>
                  <a:pt x="322" y="37"/>
                </a:moveTo>
                <a:lnTo>
                  <a:pt x="322" y="37"/>
                </a:lnTo>
                <a:lnTo>
                  <a:pt x="324" y="35"/>
                </a:lnTo>
                <a:lnTo>
                  <a:pt x="324" y="33"/>
                </a:lnTo>
                <a:lnTo>
                  <a:pt x="324" y="32"/>
                </a:lnTo>
                <a:lnTo>
                  <a:pt x="324" y="30"/>
                </a:lnTo>
                <a:lnTo>
                  <a:pt x="322" y="33"/>
                </a:lnTo>
                <a:lnTo>
                  <a:pt x="322" y="37"/>
                </a:lnTo>
                <a:close/>
                <a:moveTo>
                  <a:pt x="328" y="149"/>
                </a:moveTo>
                <a:lnTo>
                  <a:pt x="328" y="149"/>
                </a:lnTo>
                <a:lnTo>
                  <a:pt x="328" y="153"/>
                </a:lnTo>
                <a:lnTo>
                  <a:pt x="330" y="153"/>
                </a:lnTo>
                <a:lnTo>
                  <a:pt x="330" y="149"/>
                </a:lnTo>
                <a:lnTo>
                  <a:pt x="328" y="149"/>
                </a:lnTo>
                <a:close/>
                <a:moveTo>
                  <a:pt x="327" y="350"/>
                </a:moveTo>
                <a:lnTo>
                  <a:pt x="327" y="350"/>
                </a:lnTo>
                <a:lnTo>
                  <a:pt x="324" y="344"/>
                </a:lnTo>
                <a:lnTo>
                  <a:pt x="325" y="350"/>
                </a:lnTo>
                <a:lnTo>
                  <a:pt x="327" y="350"/>
                </a:lnTo>
                <a:close/>
                <a:moveTo>
                  <a:pt x="197" y="24"/>
                </a:moveTo>
                <a:lnTo>
                  <a:pt x="197" y="24"/>
                </a:lnTo>
                <a:lnTo>
                  <a:pt x="201" y="24"/>
                </a:lnTo>
                <a:lnTo>
                  <a:pt x="199" y="21"/>
                </a:lnTo>
                <a:lnTo>
                  <a:pt x="199" y="19"/>
                </a:lnTo>
                <a:lnTo>
                  <a:pt x="199" y="18"/>
                </a:lnTo>
                <a:lnTo>
                  <a:pt x="197" y="19"/>
                </a:lnTo>
                <a:lnTo>
                  <a:pt x="197" y="24"/>
                </a:lnTo>
                <a:close/>
                <a:moveTo>
                  <a:pt x="229" y="268"/>
                </a:moveTo>
                <a:lnTo>
                  <a:pt x="229" y="268"/>
                </a:lnTo>
                <a:lnTo>
                  <a:pt x="231" y="268"/>
                </a:lnTo>
                <a:lnTo>
                  <a:pt x="231" y="265"/>
                </a:lnTo>
                <a:lnTo>
                  <a:pt x="231" y="262"/>
                </a:lnTo>
                <a:lnTo>
                  <a:pt x="231" y="261"/>
                </a:lnTo>
                <a:lnTo>
                  <a:pt x="229" y="262"/>
                </a:lnTo>
                <a:lnTo>
                  <a:pt x="229" y="268"/>
                </a:lnTo>
                <a:close/>
                <a:moveTo>
                  <a:pt x="46" y="245"/>
                </a:moveTo>
                <a:lnTo>
                  <a:pt x="46" y="245"/>
                </a:lnTo>
                <a:lnTo>
                  <a:pt x="48" y="243"/>
                </a:lnTo>
                <a:lnTo>
                  <a:pt x="48" y="242"/>
                </a:lnTo>
                <a:lnTo>
                  <a:pt x="48" y="235"/>
                </a:lnTo>
                <a:lnTo>
                  <a:pt x="48" y="234"/>
                </a:lnTo>
                <a:lnTo>
                  <a:pt x="46" y="245"/>
                </a:lnTo>
                <a:close/>
                <a:moveTo>
                  <a:pt x="232" y="357"/>
                </a:moveTo>
                <a:lnTo>
                  <a:pt x="232" y="357"/>
                </a:lnTo>
                <a:lnTo>
                  <a:pt x="234" y="357"/>
                </a:lnTo>
                <a:lnTo>
                  <a:pt x="235" y="355"/>
                </a:lnTo>
                <a:lnTo>
                  <a:pt x="235" y="352"/>
                </a:lnTo>
                <a:lnTo>
                  <a:pt x="232" y="354"/>
                </a:lnTo>
                <a:lnTo>
                  <a:pt x="232" y="357"/>
                </a:lnTo>
                <a:close/>
                <a:moveTo>
                  <a:pt x="84" y="40"/>
                </a:moveTo>
                <a:lnTo>
                  <a:pt x="84" y="40"/>
                </a:lnTo>
                <a:lnTo>
                  <a:pt x="79" y="38"/>
                </a:lnTo>
                <a:lnTo>
                  <a:pt x="78" y="38"/>
                </a:lnTo>
                <a:lnTo>
                  <a:pt x="78" y="40"/>
                </a:lnTo>
                <a:lnTo>
                  <a:pt x="82" y="40"/>
                </a:lnTo>
                <a:lnTo>
                  <a:pt x="84" y="40"/>
                </a:lnTo>
                <a:close/>
                <a:moveTo>
                  <a:pt x="270" y="361"/>
                </a:moveTo>
                <a:lnTo>
                  <a:pt x="270" y="361"/>
                </a:lnTo>
                <a:lnTo>
                  <a:pt x="270" y="358"/>
                </a:lnTo>
                <a:lnTo>
                  <a:pt x="267" y="358"/>
                </a:lnTo>
                <a:lnTo>
                  <a:pt x="268" y="361"/>
                </a:lnTo>
                <a:lnTo>
                  <a:pt x="270" y="361"/>
                </a:lnTo>
                <a:close/>
                <a:moveTo>
                  <a:pt x="29" y="237"/>
                </a:moveTo>
                <a:lnTo>
                  <a:pt x="29" y="237"/>
                </a:lnTo>
                <a:lnTo>
                  <a:pt x="32" y="235"/>
                </a:lnTo>
                <a:lnTo>
                  <a:pt x="32" y="231"/>
                </a:lnTo>
                <a:lnTo>
                  <a:pt x="30" y="232"/>
                </a:lnTo>
                <a:lnTo>
                  <a:pt x="30" y="234"/>
                </a:lnTo>
                <a:lnTo>
                  <a:pt x="29" y="237"/>
                </a:lnTo>
                <a:close/>
                <a:moveTo>
                  <a:pt x="43" y="186"/>
                </a:moveTo>
                <a:lnTo>
                  <a:pt x="43" y="186"/>
                </a:lnTo>
                <a:lnTo>
                  <a:pt x="41" y="188"/>
                </a:lnTo>
                <a:lnTo>
                  <a:pt x="41" y="193"/>
                </a:lnTo>
                <a:lnTo>
                  <a:pt x="41" y="194"/>
                </a:lnTo>
                <a:lnTo>
                  <a:pt x="43" y="194"/>
                </a:lnTo>
                <a:lnTo>
                  <a:pt x="43" y="193"/>
                </a:lnTo>
                <a:lnTo>
                  <a:pt x="43" y="186"/>
                </a:lnTo>
                <a:close/>
                <a:moveTo>
                  <a:pt x="190" y="254"/>
                </a:moveTo>
                <a:lnTo>
                  <a:pt x="190" y="254"/>
                </a:lnTo>
                <a:lnTo>
                  <a:pt x="186" y="254"/>
                </a:lnTo>
                <a:lnTo>
                  <a:pt x="183" y="257"/>
                </a:lnTo>
                <a:lnTo>
                  <a:pt x="185" y="257"/>
                </a:lnTo>
                <a:lnTo>
                  <a:pt x="188" y="256"/>
                </a:lnTo>
                <a:lnTo>
                  <a:pt x="190" y="254"/>
                </a:lnTo>
                <a:close/>
                <a:moveTo>
                  <a:pt x="218" y="24"/>
                </a:moveTo>
                <a:lnTo>
                  <a:pt x="218" y="24"/>
                </a:lnTo>
                <a:lnTo>
                  <a:pt x="220" y="24"/>
                </a:lnTo>
                <a:lnTo>
                  <a:pt x="221" y="22"/>
                </a:lnTo>
                <a:lnTo>
                  <a:pt x="221" y="21"/>
                </a:lnTo>
                <a:lnTo>
                  <a:pt x="221" y="19"/>
                </a:lnTo>
                <a:lnTo>
                  <a:pt x="218" y="21"/>
                </a:lnTo>
                <a:lnTo>
                  <a:pt x="218" y="24"/>
                </a:lnTo>
                <a:close/>
                <a:moveTo>
                  <a:pt x="158" y="284"/>
                </a:moveTo>
                <a:lnTo>
                  <a:pt x="158" y="284"/>
                </a:lnTo>
                <a:lnTo>
                  <a:pt x="156" y="284"/>
                </a:lnTo>
                <a:lnTo>
                  <a:pt x="156" y="286"/>
                </a:lnTo>
                <a:lnTo>
                  <a:pt x="158" y="289"/>
                </a:lnTo>
                <a:lnTo>
                  <a:pt x="160" y="290"/>
                </a:lnTo>
                <a:lnTo>
                  <a:pt x="160" y="287"/>
                </a:lnTo>
                <a:lnTo>
                  <a:pt x="160" y="286"/>
                </a:lnTo>
                <a:lnTo>
                  <a:pt x="158" y="284"/>
                </a:lnTo>
                <a:close/>
                <a:moveTo>
                  <a:pt x="171" y="57"/>
                </a:moveTo>
                <a:lnTo>
                  <a:pt x="171" y="57"/>
                </a:lnTo>
                <a:lnTo>
                  <a:pt x="178" y="48"/>
                </a:lnTo>
                <a:lnTo>
                  <a:pt x="177" y="48"/>
                </a:lnTo>
                <a:lnTo>
                  <a:pt x="171" y="54"/>
                </a:lnTo>
                <a:lnTo>
                  <a:pt x="171" y="55"/>
                </a:lnTo>
                <a:lnTo>
                  <a:pt x="171" y="57"/>
                </a:lnTo>
                <a:close/>
                <a:moveTo>
                  <a:pt x="202" y="264"/>
                </a:moveTo>
                <a:lnTo>
                  <a:pt x="202" y="264"/>
                </a:lnTo>
                <a:lnTo>
                  <a:pt x="202" y="262"/>
                </a:lnTo>
                <a:lnTo>
                  <a:pt x="199" y="264"/>
                </a:lnTo>
                <a:lnTo>
                  <a:pt x="197" y="265"/>
                </a:lnTo>
                <a:lnTo>
                  <a:pt x="197" y="267"/>
                </a:lnTo>
                <a:lnTo>
                  <a:pt x="202" y="264"/>
                </a:lnTo>
                <a:close/>
                <a:moveTo>
                  <a:pt x="164" y="302"/>
                </a:moveTo>
                <a:lnTo>
                  <a:pt x="164" y="302"/>
                </a:lnTo>
                <a:lnTo>
                  <a:pt x="164" y="300"/>
                </a:lnTo>
                <a:lnTo>
                  <a:pt x="164" y="298"/>
                </a:lnTo>
                <a:lnTo>
                  <a:pt x="161" y="295"/>
                </a:lnTo>
                <a:lnTo>
                  <a:pt x="161" y="298"/>
                </a:lnTo>
                <a:lnTo>
                  <a:pt x="164" y="302"/>
                </a:lnTo>
                <a:close/>
                <a:moveTo>
                  <a:pt x="29" y="126"/>
                </a:moveTo>
                <a:lnTo>
                  <a:pt x="29" y="126"/>
                </a:lnTo>
                <a:lnTo>
                  <a:pt x="30" y="125"/>
                </a:lnTo>
                <a:lnTo>
                  <a:pt x="30" y="122"/>
                </a:lnTo>
                <a:lnTo>
                  <a:pt x="29" y="123"/>
                </a:lnTo>
                <a:lnTo>
                  <a:pt x="29" y="126"/>
                </a:lnTo>
                <a:close/>
                <a:moveTo>
                  <a:pt x="188" y="52"/>
                </a:moveTo>
                <a:lnTo>
                  <a:pt x="188" y="52"/>
                </a:lnTo>
                <a:lnTo>
                  <a:pt x="186" y="55"/>
                </a:lnTo>
                <a:lnTo>
                  <a:pt x="188" y="59"/>
                </a:lnTo>
                <a:lnTo>
                  <a:pt x="188" y="57"/>
                </a:lnTo>
                <a:lnTo>
                  <a:pt x="188" y="52"/>
                </a:lnTo>
                <a:close/>
                <a:moveTo>
                  <a:pt x="130" y="360"/>
                </a:moveTo>
                <a:lnTo>
                  <a:pt x="130" y="360"/>
                </a:lnTo>
                <a:lnTo>
                  <a:pt x="126" y="360"/>
                </a:lnTo>
                <a:lnTo>
                  <a:pt x="126" y="363"/>
                </a:lnTo>
                <a:lnTo>
                  <a:pt x="130" y="363"/>
                </a:lnTo>
                <a:lnTo>
                  <a:pt x="130" y="360"/>
                </a:lnTo>
                <a:close/>
                <a:moveTo>
                  <a:pt x="29" y="245"/>
                </a:moveTo>
                <a:lnTo>
                  <a:pt x="29" y="245"/>
                </a:lnTo>
                <a:lnTo>
                  <a:pt x="32" y="242"/>
                </a:lnTo>
                <a:lnTo>
                  <a:pt x="32" y="238"/>
                </a:lnTo>
                <a:lnTo>
                  <a:pt x="29" y="240"/>
                </a:lnTo>
                <a:lnTo>
                  <a:pt x="29" y="242"/>
                </a:lnTo>
                <a:lnTo>
                  <a:pt x="29" y="245"/>
                </a:lnTo>
                <a:close/>
                <a:moveTo>
                  <a:pt x="352" y="155"/>
                </a:moveTo>
                <a:lnTo>
                  <a:pt x="352" y="155"/>
                </a:lnTo>
                <a:lnTo>
                  <a:pt x="352" y="152"/>
                </a:lnTo>
                <a:lnTo>
                  <a:pt x="349" y="152"/>
                </a:lnTo>
                <a:lnTo>
                  <a:pt x="349" y="155"/>
                </a:lnTo>
                <a:lnTo>
                  <a:pt x="352" y="155"/>
                </a:lnTo>
                <a:close/>
                <a:moveTo>
                  <a:pt x="311" y="37"/>
                </a:moveTo>
                <a:lnTo>
                  <a:pt x="311" y="37"/>
                </a:lnTo>
                <a:lnTo>
                  <a:pt x="313" y="38"/>
                </a:lnTo>
                <a:lnTo>
                  <a:pt x="314" y="37"/>
                </a:lnTo>
                <a:lnTo>
                  <a:pt x="316" y="35"/>
                </a:lnTo>
                <a:lnTo>
                  <a:pt x="316" y="33"/>
                </a:lnTo>
                <a:lnTo>
                  <a:pt x="311" y="37"/>
                </a:lnTo>
                <a:close/>
                <a:moveTo>
                  <a:pt x="166" y="63"/>
                </a:moveTo>
                <a:lnTo>
                  <a:pt x="166" y="63"/>
                </a:lnTo>
                <a:lnTo>
                  <a:pt x="167" y="60"/>
                </a:lnTo>
                <a:lnTo>
                  <a:pt x="169" y="59"/>
                </a:lnTo>
                <a:lnTo>
                  <a:pt x="167" y="57"/>
                </a:lnTo>
                <a:lnTo>
                  <a:pt x="166" y="60"/>
                </a:lnTo>
                <a:lnTo>
                  <a:pt x="166" y="63"/>
                </a:lnTo>
                <a:close/>
                <a:moveTo>
                  <a:pt x="95" y="366"/>
                </a:moveTo>
                <a:lnTo>
                  <a:pt x="95" y="366"/>
                </a:lnTo>
                <a:lnTo>
                  <a:pt x="92" y="366"/>
                </a:lnTo>
                <a:lnTo>
                  <a:pt x="92" y="369"/>
                </a:lnTo>
                <a:lnTo>
                  <a:pt x="96" y="369"/>
                </a:lnTo>
                <a:lnTo>
                  <a:pt x="95" y="366"/>
                </a:lnTo>
                <a:close/>
                <a:moveTo>
                  <a:pt x="44" y="352"/>
                </a:moveTo>
                <a:lnTo>
                  <a:pt x="44" y="352"/>
                </a:lnTo>
                <a:lnTo>
                  <a:pt x="46" y="354"/>
                </a:lnTo>
                <a:lnTo>
                  <a:pt x="48" y="352"/>
                </a:lnTo>
                <a:lnTo>
                  <a:pt x="48" y="349"/>
                </a:lnTo>
                <a:lnTo>
                  <a:pt x="44" y="352"/>
                </a:lnTo>
                <a:close/>
                <a:moveTo>
                  <a:pt x="152" y="27"/>
                </a:moveTo>
                <a:lnTo>
                  <a:pt x="152" y="27"/>
                </a:lnTo>
                <a:lnTo>
                  <a:pt x="149" y="27"/>
                </a:lnTo>
                <a:lnTo>
                  <a:pt x="145" y="29"/>
                </a:lnTo>
                <a:lnTo>
                  <a:pt x="152" y="30"/>
                </a:lnTo>
                <a:lnTo>
                  <a:pt x="152" y="27"/>
                </a:lnTo>
                <a:close/>
                <a:moveTo>
                  <a:pt x="156" y="276"/>
                </a:moveTo>
                <a:lnTo>
                  <a:pt x="156" y="276"/>
                </a:lnTo>
                <a:lnTo>
                  <a:pt x="156" y="278"/>
                </a:lnTo>
                <a:lnTo>
                  <a:pt x="158" y="279"/>
                </a:lnTo>
                <a:lnTo>
                  <a:pt x="160" y="283"/>
                </a:lnTo>
                <a:lnTo>
                  <a:pt x="161" y="283"/>
                </a:lnTo>
                <a:lnTo>
                  <a:pt x="161" y="281"/>
                </a:lnTo>
                <a:lnTo>
                  <a:pt x="161" y="279"/>
                </a:lnTo>
                <a:lnTo>
                  <a:pt x="156" y="276"/>
                </a:lnTo>
                <a:close/>
                <a:moveTo>
                  <a:pt x="98" y="354"/>
                </a:moveTo>
                <a:lnTo>
                  <a:pt x="98" y="354"/>
                </a:lnTo>
                <a:lnTo>
                  <a:pt x="93" y="354"/>
                </a:lnTo>
                <a:lnTo>
                  <a:pt x="95" y="357"/>
                </a:lnTo>
                <a:lnTo>
                  <a:pt x="98" y="357"/>
                </a:lnTo>
                <a:lnTo>
                  <a:pt x="98" y="354"/>
                </a:lnTo>
                <a:close/>
                <a:moveTo>
                  <a:pt x="215" y="295"/>
                </a:moveTo>
                <a:lnTo>
                  <a:pt x="215" y="295"/>
                </a:lnTo>
                <a:lnTo>
                  <a:pt x="220" y="292"/>
                </a:lnTo>
                <a:lnTo>
                  <a:pt x="215" y="292"/>
                </a:lnTo>
                <a:lnTo>
                  <a:pt x="215" y="295"/>
                </a:lnTo>
                <a:close/>
                <a:moveTo>
                  <a:pt x="202" y="297"/>
                </a:moveTo>
                <a:lnTo>
                  <a:pt x="202" y="297"/>
                </a:lnTo>
                <a:lnTo>
                  <a:pt x="207" y="294"/>
                </a:lnTo>
                <a:lnTo>
                  <a:pt x="202" y="294"/>
                </a:lnTo>
                <a:lnTo>
                  <a:pt x="202" y="297"/>
                </a:lnTo>
                <a:close/>
                <a:moveTo>
                  <a:pt x="349" y="125"/>
                </a:moveTo>
                <a:lnTo>
                  <a:pt x="349" y="125"/>
                </a:lnTo>
                <a:lnTo>
                  <a:pt x="352" y="125"/>
                </a:lnTo>
                <a:lnTo>
                  <a:pt x="352" y="120"/>
                </a:lnTo>
                <a:lnTo>
                  <a:pt x="350" y="122"/>
                </a:lnTo>
                <a:lnTo>
                  <a:pt x="349" y="125"/>
                </a:lnTo>
                <a:close/>
                <a:moveTo>
                  <a:pt x="267" y="18"/>
                </a:moveTo>
                <a:lnTo>
                  <a:pt x="267" y="18"/>
                </a:lnTo>
                <a:lnTo>
                  <a:pt x="262" y="16"/>
                </a:lnTo>
                <a:lnTo>
                  <a:pt x="264" y="21"/>
                </a:lnTo>
                <a:lnTo>
                  <a:pt x="267" y="18"/>
                </a:lnTo>
                <a:close/>
                <a:moveTo>
                  <a:pt x="229" y="24"/>
                </a:moveTo>
                <a:lnTo>
                  <a:pt x="229" y="24"/>
                </a:lnTo>
                <a:lnTo>
                  <a:pt x="231" y="24"/>
                </a:lnTo>
                <a:lnTo>
                  <a:pt x="232" y="22"/>
                </a:lnTo>
                <a:lnTo>
                  <a:pt x="232" y="19"/>
                </a:lnTo>
                <a:lnTo>
                  <a:pt x="232" y="18"/>
                </a:lnTo>
                <a:lnTo>
                  <a:pt x="231" y="18"/>
                </a:lnTo>
                <a:lnTo>
                  <a:pt x="229" y="24"/>
                </a:lnTo>
                <a:close/>
                <a:moveTo>
                  <a:pt x="202" y="59"/>
                </a:moveTo>
                <a:lnTo>
                  <a:pt x="202" y="59"/>
                </a:lnTo>
                <a:lnTo>
                  <a:pt x="202" y="55"/>
                </a:lnTo>
                <a:lnTo>
                  <a:pt x="201" y="57"/>
                </a:lnTo>
                <a:lnTo>
                  <a:pt x="199" y="59"/>
                </a:lnTo>
                <a:lnTo>
                  <a:pt x="202" y="59"/>
                </a:lnTo>
                <a:close/>
                <a:moveTo>
                  <a:pt x="186" y="238"/>
                </a:moveTo>
                <a:lnTo>
                  <a:pt x="186" y="238"/>
                </a:lnTo>
                <a:lnTo>
                  <a:pt x="186" y="237"/>
                </a:lnTo>
                <a:lnTo>
                  <a:pt x="182" y="232"/>
                </a:lnTo>
                <a:lnTo>
                  <a:pt x="180" y="232"/>
                </a:lnTo>
                <a:lnTo>
                  <a:pt x="183" y="238"/>
                </a:lnTo>
                <a:lnTo>
                  <a:pt x="185" y="238"/>
                </a:lnTo>
                <a:lnTo>
                  <a:pt x="186" y="238"/>
                </a:lnTo>
                <a:close/>
                <a:moveTo>
                  <a:pt x="240" y="295"/>
                </a:moveTo>
                <a:lnTo>
                  <a:pt x="240" y="295"/>
                </a:lnTo>
                <a:lnTo>
                  <a:pt x="242" y="281"/>
                </a:lnTo>
                <a:lnTo>
                  <a:pt x="240" y="287"/>
                </a:lnTo>
                <a:lnTo>
                  <a:pt x="240" y="295"/>
                </a:lnTo>
                <a:close/>
                <a:moveTo>
                  <a:pt x="328" y="188"/>
                </a:moveTo>
                <a:lnTo>
                  <a:pt x="328" y="188"/>
                </a:lnTo>
                <a:lnTo>
                  <a:pt x="330" y="188"/>
                </a:lnTo>
                <a:lnTo>
                  <a:pt x="330" y="183"/>
                </a:lnTo>
                <a:lnTo>
                  <a:pt x="330" y="175"/>
                </a:lnTo>
                <a:lnTo>
                  <a:pt x="330" y="169"/>
                </a:lnTo>
                <a:lnTo>
                  <a:pt x="330" y="167"/>
                </a:lnTo>
                <a:lnTo>
                  <a:pt x="328" y="169"/>
                </a:lnTo>
                <a:lnTo>
                  <a:pt x="328" y="188"/>
                </a:lnTo>
                <a:close/>
                <a:moveTo>
                  <a:pt x="272" y="22"/>
                </a:moveTo>
                <a:lnTo>
                  <a:pt x="272" y="22"/>
                </a:lnTo>
                <a:lnTo>
                  <a:pt x="270" y="24"/>
                </a:lnTo>
                <a:lnTo>
                  <a:pt x="270" y="27"/>
                </a:lnTo>
                <a:lnTo>
                  <a:pt x="272" y="27"/>
                </a:lnTo>
                <a:lnTo>
                  <a:pt x="272" y="22"/>
                </a:lnTo>
                <a:close/>
                <a:moveTo>
                  <a:pt x="155" y="377"/>
                </a:moveTo>
                <a:lnTo>
                  <a:pt x="155" y="377"/>
                </a:lnTo>
                <a:lnTo>
                  <a:pt x="167" y="377"/>
                </a:lnTo>
                <a:lnTo>
                  <a:pt x="156" y="376"/>
                </a:lnTo>
                <a:lnTo>
                  <a:pt x="155" y="377"/>
                </a:lnTo>
                <a:close/>
                <a:moveTo>
                  <a:pt x="30" y="130"/>
                </a:moveTo>
                <a:lnTo>
                  <a:pt x="30" y="130"/>
                </a:lnTo>
                <a:lnTo>
                  <a:pt x="29" y="130"/>
                </a:lnTo>
                <a:lnTo>
                  <a:pt x="29" y="131"/>
                </a:lnTo>
                <a:lnTo>
                  <a:pt x="29" y="136"/>
                </a:lnTo>
                <a:lnTo>
                  <a:pt x="30" y="134"/>
                </a:lnTo>
                <a:lnTo>
                  <a:pt x="30" y="130"/>
                </a:lnTo>
                <a:close/>
                <a:moveTo>
                  <a:pt x="349" y="84"/>
                </a:moveTo>
                <a:lnTo>
                  <a:pt x="349" y="84"/>
                </a:lnTo>
                <a:lnTo>
                  <a:pt x="347" y="84"/>
                </a:lnTo>
                <a:lnTo>
                  <a:pt x="346" y="84"/>
                </a:lnTo>
                <a:lnTo>
                  <a:pt x="346" y="89"/>
                </a:lnTo>
                <a:lnTo>
                  <a:pt x="349" y="87"/>
                </a:lnTo>
                <a:lnTo>
                  <a:pt x="349" y="84"/>
                </a:lnTo>
                <a:close/>
                <a:moveTo>
                  <a:pt x="268" y="350"/>
                </a:moveTo>
                <a:lnTo>
                  <a:pt x="268" y="350"/>
                </a:lnTo>
                <a:lnTo>
                  <a:pt x="268" y="349"/>
                </a:lnTo>
                <a:lnTo>
                  <a:pt x="267" y="349"/>
                </a:lnTo>
                <a:lnTo>
                  <a:pt x="264" y="349"/>
                </a:lnTo>
                <a:lnTo>
                  <a:pt x="262" y="349"/>
                </a:lnTo>
                <a:lnTo>
                  <a:pt x="262" y="350"/>
                </a:lnTo>
                <a:lnTo>
                  <a:pt x="267" y="350"/>
                </a:lnTo>
                <a:lnTo>
                  <a:pt x="268" y="350"/>
                </a:lnTo>
                <a:close/>
                <a:moveTo>
                  <a:pt x="161" y="248"/>
                </a:moveTo>
                <a:lnTo>
                  <a:pt x="161" y="248"/>
                </a:lnTo>
                <a:lnTo>
                  <a:pt x="167" y="256"/>
                </a:lnTo>
                <a:lnTo>
                  <a:pt x="167" y="254"/>
                </a:lnTo>
                <a:lnTo>
                  <a:pt x="164" y="249"/>
                </a:lnTo>
                <a:lnTo>
                  <a:pt x="163" y="249"/>
                </a:lnTo>
                <a:lnTo>
                  <a:pt x="161" y="248"/>
                </a:lnTo>
                <a:close/>
                <a:moveTo>
                  <a:pt x="197" y="243"/>
                </a:moveTo>
                <a:lnTo>
                  <a:pt x="197" y="243"/>
                </a:lnTo>
                <a:lnTo>
                  <a:pt x="197" y="246"/>
                </a:lnTo>
                <a:lnTo>
                  <a:pt x="199" y="246"/>
                </a:lnTo>
                <a:lnTo>
                  <a:pt x="201" y="246"/>
                </a:lnTo>
                <a:lnTo>
                  <a:pt x="204" y="245"/>
                </a:lnTo>
                <a:lnTo>
                  <a:pt x="197" y="243"/>
                </a:lnTo>
                <a:close/>
                <a:moveTo>
                  <a:pt x="226" y="106"/>
                </a:moveTo>
                <a:lnTo>
                  <a:pt x="226" y="106"/>
                </a:lnTo>
                <a:lnTo>
                  <a:pt x="226" y="96"/>
                </a:lnTo>
                <a:lnTo>
                  <a:pt x="224" y="96"/>
                </a:lnTo>
                <a:lnTo>
                  <a:pt x="226" y="106"/>
                </a:lnTo>
                <a:close/>
                <a:moveTo>
                  <a:pt x="16" y="224"/>
                </a:moveTo>
                <a:lnTo>
                  <a:pt x="16" y="224"/>
                </a:lnTo>
                <a:lnTo>
                  <a:pt x="16" y="229"/>
                </a:lnTo>
                <a:lnTo>
                  <a:pt x="18" y="227"/>
                </a:lnTo>
                <a:lnTo>
                  <a:pt x="18" y="226"/>
                </a:lnTo>
                <a:lnTo>
                  <a:pt x="18" y="224"/>
                </a:lnTo>
                <a:lnTo>
                  <a:pt x="16" y="224"/>
                </a:lnTo>
                <a:close/>
                <a:moveTo>
                  <a:pt x="343" y="218"/>
                </a:moveTo>
                <a:lnTo>
                  <a:pt x="343" y="218"/>
                </a:lnTo>
                <a:lnTo>
                  <a:pt x="347" y="218"/>
                </a:lnTo>
                <a:lnTo>
                  <a:pt x="347" y="216"/>
                </a:lnTo>
                <a:lnTo>
                  <a:pt x="343" y="216"/>
                </a:lnTo>
                <a:lnTo>
                  <a:pt x="343" y="218"/>
                </a:lnTo>
                <a:close/>
                <a:moveTo>
                  <a:pt x="33" y="153"/>
                </a:moveTo>
                <a:lnTo>
                  <a:pt x="33" y="153"/>
                </a:lnTo>
                <a:lnTo>
                  <a:pt x="35" y="152"/>
                </a:lnTo>
                <a:lnTo>
                  <a:pt x="35" y="145"/>
                </a:lnTo>
                <a:lnTo>
                  <a:pt x="33" y="147"/>
                </a:lnTo>
                <a:lnTo>
                  <a:pt x="33" y="153"/>
                </a:lnTo>
                <a:close/>
                <a:moveTo>
                  <a:pt x="205" y="325"/>
                </a:moveTo>
                <a:lnTo>
                  <a:pt x="205" y="325"/>
                </a:lnTo>
                <a:lnTo>
                  <a:pt x="202" y="325"/>
                </a:lnTo>
                <a:lnTo>
                  <a:pt x="202" y="328"/>
                </a:lnTo>
                <a:lnTo>
                  <a:pt x="204" y="327"/>
                </a:lnTo>
                <a:lnTo>
                  <a:pt x="207" y="327"/>
                </a:lnTo>
                <a:lnTo>
                  <a:pt x="205" y="325"/>
                </a:lnTo>
                <a:close/>
                <a:moveTo>
                  <a:pt x="144" y="93"/>
                </a:moveTo>
                <a:lnTo>
                  <a:pt x="144" y="93"/>
                </a:lnTo>
                <a:lnTo>
                  <a:pt x="142" y="93"/>
                </a:lnTo>
                <a:lnTo>
                  <a:pt x="142" y="95"/>
                </a:lnTo>
                <a:lnTo>
                  <a:pt x="142" y="100"/>
                </a:lnTo>
                <a:lnTo>
                  <a:pt x="144" y="95"/>
                </a:lnTo>
                <a:lnTo>
                  <a:pt x="144" y="93"/>
                </a:lnTo>
                <a:close/>
                <a:moveTo>
                  <a:pt x="253" y="374"/>
                </a:moveTo>
                <a:lnTo>
                  <a:pt x="253" y="374"/>
                </a:lnTo>
                <a:lnTo>
                  <a:pt x="256" y="374"/>
                </a:lnTo>
                <a:lnTo>
                  <a:pt x="257" y="374"/>
                </a:lnTo>
                <a:lnTo>
                  <a:pt x="257" y="373"/>
                </a:lnTo>
                <a:lnTo>
                  <a:pt x="256" y="373"/>
                </a:lnTo>
                <a:lnTo>
                  <a:pt x="253" y="373"/>
                </a:lnTo>
                <a:lnTo>
                  <a:pt x="251" y="373"/>
                </a:lnTo>
                <a:lnTo>
                  <a:pt x="253" y="374"/>
                </a:lnTo>
                <a:close/>
                <a:moveTo>
                  <a:pt x="355" y="336"/>
                </a:moveTo>
                <a:lnTo>
                  <a:pt x="355" y="336"/>
                </a:lnTo>
                <a:lnTo>
                  <a:pt x="354" y="336"/>
                </a:lnTo>
                <a:lnTo>
                  <a:pt x="352" y="338"/>
                </a:lnTo>
                <a:lnTo>
                  <a:pt x="352" y="343"/>
                </a:lnTo>
                <a:lnTo>
                  <a:pt x="350" y="343"/>
                </a:lnTo>
                <a:lnTo>
                  <a:pt x="355" y="336"/>
                </a:lnTo>
                <a:close/>
                <a:moveTo>
                  <a:pt x="243" y="363"/>
                </a:moveTo>
                <a:lnTo>
                  <a:pt x="243" y="363"/>
                </a:lnTo>
                <a:lnTo>
                  <a:pt x="243" y="365"/>
                </a:lnTo>
                <a:lnTo>
                  <a:pt x="245" y="366"/>
                </a:lnTo>
                <a:lnTo>
                  <a:pt x="246" y="366"/>
                </a:lnTo>
                <a:lnTo>
                  <a:pt x="245" y="363"/>
                </a:lnTo>
                <a:lnTo>
                  <a:pt x="243" y="363"/>
                </a:lnTo>
                <a:close/>
                <a:moveTo>
                  <a:pt x="347" y="237"/>
                </a:moveTo>
                <a:lnTo>
                  <a:pt x="347" y="237"/>
                </a:lnTo>
                <a:lnTo>
                  <a:pt x="347" y="242"/>
                </a:lnTo>
                <a:lnTo>
                  <a:pt x="349" y="242"/>
                </a:lnTo>
                <a:lnTo>
                  <a:pt x="349" y="240"/>
                </a:lnTo>
                <a:lnTo>
                  <a:pt x="349" y="237"/>
                </a:lnTo>
                <a:lnTo>
                  <a:pt x="347" y="237"/>
                </a:lnTo>
                <a:close/>
                <a:moveTo>
                  <a:pt x="136" y="32"/>
                </a:moveTo>
                <a:lnTo>
                  <a:pt x="136" y="32"/>
                </a:lnTo>
                <a:lnTo>
                  <a:pt x="134" y="38"/>
                </a:lnTo>
                <a:lnTo>
                  <a:pt x="136" y="37"/>
                </a:lnTo>
                <a:lnTo>
                  <a:pt x="136" y="33"/>
                </a:lnTo>
                <a:lnTo>
                  <a:pt x="136" y="32"/>
                </a:lnTo>
                <a:close/>
                <a:moveTo>
                  <a:pt x="197" y="38"/>
                </a:moveTo>
                <a:lnTo>
                  <a:pt x="197" y="38"/>
                </a:lnTo>
                <a:lnTo>
                  <a:pt x="194" y="37"/>
                </a:lnTo>
                <a:lnTo>
                  <a:pt x="193" y="38"/>
                </a:lnTo>
                <a:lnTo>
                  <a:pt x="194" y="41"/>
                </a:lnTo>
                <a:lnTo>
                  <a:pt x="197" y="38"/>
                </a:lnTo>
                <a:close/>
                <a:moveTo>
                  <a:pt x="308" y="46"/>
                </a:moveTo>
                <a:lnTo>
                  <a:pt x="308" y="46"/>
                </a:lnTo>
                <a:lnTo>
                  <a:pt x="316" y="41"/>
                </a:lnTo>
                <a:lnTo>
                  <a:pt x="314" y="41"/>
                </a:lnTo>
                <a:lnTo>
                  <a:pt x="313" y="43"/>
                </a:lnTo>
                <a:lnTo>
                  <a:pt x="311" y="44"/>
                </a:lnTo>
                <a:lnTo>
                  <a:pt x="308" y="46"/>
                </a:lnTo>
                <a:close/>
                <a:moveTo>
                  <a:pt x="196" y="327"/>
                </a:moveTo>
                <a:lnTo>
                  <a:pt x="196" y="327"/>
                </a:lnTo>
                <a:lnTo>
                  <a:pt x="197" y="331"/>
                </a:lnTo>
                <a:lnTo>
                  <a:pt x="199" y="330"/>
                </a:lnTo>
                <a:lnTo>
                  <a:pt x="199" y="325"/>
                </a:lnTo>
                <a:lnTo>
                  <a:pt x="196" y="327"/>
                </a:lnTo>
                <a:close/>
                <a:moveTo>
                  <a:pt x="65" y="33"/>
                </a:moveTo>
                <a:lnTo>
                  <a:pt x="65" y="33"/>
                </a:lnTo>
                <a:lnTo>
                  <a:pt x="66" y="30"/>
                </a:lnTo>
                <a:lnTo>
                  <a:pt x="60" y="30"/>
                </a:lnTo>
                <a:lnTo>
                  <a:pt x="60" y="32"/>
                </a:lnTo>
                <a:lnTo>
                  <a:pt x="65" y="33"/>
                </a:lnTo>
                <a:close/>
                <a:moveTo>
                  <a:pt x="46" y="275"/>
                </a:moveTo>
                <a:lnTo>
                  <a:pt x="46" y="275"/>
                </a:lnTo>
                <a:lnTo>
                  <a:pt x="46" y="265"/>
                </a:lnTo>
                <a:lnTo>
                  <a:pt x="44" y="265"/>
                </a:lnTo>
                <a:lnTo>
                  <a:pt x="46" y="275"/>
                </a:lnTo>
                <a:close/>
                <a:moveTo>
                  <a:pt x="21" y="59"/>
                </a:moveTo>
                <a:lnTo>
                  <a:pt x="21" y="59"/>
                </a:lnTo>
                <a:lnTo>
                  <a:pt x="22" y="52"/>
                </a:lnTo>
                <a:lnTo>
                  <a:pt x="21" y="55"/>
                </a:lnTo>
                <a:lnTo>
                  <a:pt x="21" y="59"/>
                </a:lnTo>
                <a:close/>
                <a:moveTo>
                  <a:pt x="294" y="358"/>
                </a:moveTo>
                <a:lnTo>
                  <a:pt x="294" y="358"/>
                </a:lnTo>
                <a:lnTo>
                  <a:pt x="295" y="361"/>
                </a:lnTo>
                <a:lnTo>
                  <a:pt x="297" y="361"/>
                </a:lnTo>
                <a:lnTo>
                  <a:pt x="298" y="361"/>
                </a:lnTo>
                <a:lnTo>
                  <a:pt x="298" y="360"/>
                </a:lnTo>
                <a:lnTo>
                  <a:pt x="294" y="358"/>
                </a:lnTo>
                <a:close/>
                <a:moveTo>
                  <a:pt x="343" y="85"/>
                </a:moveTo>
                <a:lnTo>
                  <a:pt x="343" y="85"/>
                </a:lnTo>
                <a:lnTo>
                  <a:pt x="341" y="87"/>
                </a:lnTo>
                <a:lnTo>
                  <a:pt x="341" y="90"/>
                </a:lnTo>
                <a:lnTo>
                  <a:pt x="343" y="89"/>
                </a:lnTo>
                <a:lnTo>
                  <a:pt x="343" y="85"/>
                </a:lnTo>
                <a:close/>
                <a:moveTo>
                  <a:pt x="229" y="357"/>
                </a:moveTo>
                <a:lnTo>
                  <a:pt x="229" y="357"/>
                </a:lnTo>
                <a:lnTo>
                  <a:pt x="229" y="354"/>
                </a:lnTo>
                <a:lnTo>
                  <a:pt x="227" y="354"/>
                </a:lnTo>
                <a:lnTo>
                  <a:pt x="226" y="355"/>
                </a:lnTo>
                <a:lnTo>
                  <a:pt x="227" y="357"/>
                </a:lnTo>
                <a:lnTo>
                  <a:pt x="229" y="357"/>
                </a:lnTo>
                <a:close/>
                <a:moveTo>
                  <a:pt x="14" y="289"/>
                </a:moveTo>
                <a:lnTo>
                  <a:pt x="14" y="289"/>
                </a:lnTo>
                <a:lnTo>
                  <a:pt x="14" y="290"/>
                </a:lnTo>
                <a:lnTo>
                  <a:pt x="16" y="305"/>
                </a:lnTo>
                <a:lnTo>
                  <a:pt x="14" y="289"/>
                </a:lnTo>
                <a:close/>
                <a:moveTo>
                  <a:pt x="360" y="325"/>
                </a:moveTo>
                <a:lnTo>
                  <a:pt x="360" y="325"/>
                </a:lnTo>
                <a:lnTo>
                  <a:pt x="361" y="325"/>
                </a:lnTo>
                <a:lnTo>
                  <a:pt x="363" y="319"/>
                </a:lnTo>
                <a:lnTo>
                  <a:pt x="361" y="317"/>
                </a:lnTo>
                <a:lnTo>
                  <a:pt x="361" y="319"/>
                </a:lnTo>
                <a:lnTo>
                  <a:pt x="360" y="325"/>
                </a:lnTo>
                <a:close/>
                <a:moveTo>
                  <a:pt x="134" y="221"/>
                </a:moveTo>
                <a:lnTo>
                  <a:pt x="134" y="221"/>
                </a:lnTo>
                <a:lnTo>
                  <a:pt x="136" y="227"/>
                </a:lnTo>
                <a:lnTo>
                  <a:pt x="136" y="224"/>
                </a:lnTo>
                <a:lnTo>
                  <a:pt x="136" y="221"/>
                </a:lnTo>
                <a:lnTo>
                  <a:pt x="134" y="221"/>
                </a:lnTo>
                <a:close/>
                <a:moveTo>
                  <a:pt x="352" y="81"/>
                </a:moveTo>
                <a:lnTo>
                  <a:pt x="352" y="81"/>
                </a:lnTo>
                <a:lnTo>
                  <a:pt x="352" y="76"/>
                </a:lnTo>
                <a:lnTo>
                  <a:pt x="350" y="78"/>
                </a:lnTo>
                <a:lnTo>
                  <a:pt x="350" y="81"/>
                </a:lnTo>
                <a:lnTo>
                  <a:pt x="352" y="81"/>
                </a:lnTo>
                <a:close/>
                <a:moveTo>
                  <a:pt x="231" y="11"/>
                </a:moveTo>
                <a:lnTo>
                  <a:pt x="231" y="11"/>
                </a:lnTo>
                <a:lnTo>
                  <a:pt x="257" y="11"/>
                </a:lnTo>
                <a:lnTo>
                  <a:pt x="231" y="11"/>
                </a:lnTo>
                <a:close/>
                <a:moveTo>
                  <a:pt x="145" y="377"/>
                </a:moveTo>
                <a:lnTo>
                  <a:pt x="145" y="377"/>
                </a:lnTo>
                <a:lnTo>
                  <a:pt x="152" y="377"/>
                </a:lnTo>
                <a:lnTo>
                  <a:pt x="152" y="376"/>
                </a:lnTo>
                <a:lnTo>
                  <a:pt x="147" y="376"/>
                </a:lnTo>
                <a:lnTo>
                  <a:pt x="145" y="377"/>
                </a:lnTo>
                <a:close/>
                <a:moveTo>
                  <a:pt x="212" y="253"/>
                </a:moveTo>
                <a:lnTo>
                  <a:pt x="212" y="253"/>
                </a:lnTo>
                <a:lnTo>
                  <a:pt x="212" y="251"/>
                </a:lnTo>
                <a:lnTo>
                  <a:pt x="207" y="249"/>
                </a:lnTo>
                <a:lnTo>
                  <a:pt x="208" y="254"/>
                </a:lnTo>
                <a:lnTo>
                  <a:pt x="212" y="253"/>
                </a:lnTo>
                <a:close/>
                <a:moveTo>
                  <a:pt x="325" y="81"/>
                </a:moveTo>
                <a:lnTo>
                  <a:pt x="325" y="81"/>
                </a:lnTo>
                <a:lnTo>
                  <a:pt x="327" y="81"/>
                </a:lnTo>
                <a:lnTo>
                  <a:pt x="328" y="79"/>
                </a:lnTo>
                <a:lnTo>
                  <a:pt x="328" y="76"/>
                </a:lnTo>
                <a:lnTo>
                  <a:pt x="327" y="78"/>
                </a:lnTo>
                <a:lnTo>
                  <a:pt x="325" y="78"/>
                </a:lnTo>
                <a:lnTo>
                  <a:pt x="325" y="81"/>
                </a:lnTo>
                <a:close/>
                <a:moveTo>
                  <a:pt x="160" y="100"/>
                </a:moveTo>
                <a:lnTo>
                  <a:pt x="160" y="100"/>
                </a:lnTo>
                <a:lnTo>
                  <a:pt x="160" y="109"/>
                </a:lnTo>
                <a:lnTo>
                  <a:pt x="161" y="108"/>
                </a:lnTo>
                <a:lnTo>
                  <a:pt x="160" y="106"/>
                </a:lnTo>
                <a:lnTo>
                  <a:pt x="160" y="100"/>
                </a:lnTo>
                <a:close/>
                <a:moveTo>
                  <a:pt x="96" y="349"/>
                </a:moveTo>
                <a:lnTo>
                  <a:pt x="96" y="349"/>
                </a:lnTo>
                <a:lnTo>
                  <a:pt x="92" y="349"/>
                </a:lnTo>
                <a:lnTo>
                  <a:pt x="92" y="350"/>
                </a:lnTo>
                <a:lnTo>
                  <a:pt x="93" y="350"/>
                </a:lnTo>
                <a:lnTo>
                  <a:pt x="96" y="350"/>
                </a:lnTo>
                <a:lnTo>
                  <a:pt x="96" y="349"/>
                </a:lnTo>
                <a:close/>
                <a:moveTo>
                  <a:pt x="70" y="40"/>
                </a:moveTo>
                <a:lnTo>
                  <a:pt x="70" y="40"/>
                </a:lnTo>
                <a:lnTo>
                  <a:pt x="73" y="40"/>
                </a:lnTo>
                <a:lnTo>
                  <a:pt x="74" y="38"/>
                </a:lnTo>
                <a:lnTo>
                  <a:pt x="71" y="37"/>
                </a:lnTo>
                <a:lnTo>
                  <a:pt x="70" y="40"/>
                </a:lnTo>
                <a:close/>
                <a:moveTo>
                  <a:pt x="32" y="65"/>
                </a:moveTo>
                <a:lnTo>
                  <a:pt x="32" y="65"/>
                </a:lnTo>
                <a:lnTo>
                  <a:pt x="33" y="60"/>
                </a:lnTo>
                <a:lnTo>
                  <a:pt x="29" y="65"/>
                </a:lnTo>
                <a:lnTo>
                  <a:pt x="30" y="65"/>
                </a:lnTo>
                <a:lnTo>
                  <a:pt x="32" y="65"/>
                </a:lnTo>
                <a:close/>
                <a:moveTo>
                  <a:pt x="87" y="347"/>
                </a:moveTo>
                <a:lnTo>
                  <a:pt x="87" y="347"/>
                </a:lnTo>
                <a:lnTo>
                  <a:pt x="81" y="349"/>
                </a:lnTo>
                <a:lnTo>
                  <a:pt x="82" y="349"/>
                </a:lnTo>
                <a:lnTo>
                  <a:pt x="85" y="350"/>
                </a:lnTo>
                <a:lnTo>
                  <a:pt x="87" y="350"/>
                </a:lnTo>
                <a:lnTo>
                  <a:pt x="87" y="347"/>
                </a:lnTo>
                <a:close/>
                <a:moveTo>
                  <a:pt x="177" y="264"/>
                </a:moveTo>
                <a:lnTo>
                  <a:pt x="177" y="264"/>
                </a:lnTo>
                <a:lnTo>
                  <a:pt x="180" y="262"/>
                </a:lnTo>
                <a:lnTo>
                  <a:pt x="182" y="261"/>
                </a:lnTo>
                <a:lnTo>
                  <a:pt x="178" y="261"/>
                </a:lnTo>
                <a:lnTo>
                  <a:pt x="177" y="264"/>
                </a:lnTo>
                <a:close/>
                <a:moveTo>
                  <a:pt x="196" y="73"/>
                </a:moveTo>
                <a:lnTo>
                  <a:pt x="196" y="73"/>
                </a:lnTo>
                <a:lnTo>
                  <a:pt x="191" y="74"/>
                </a:lnTo>
                <a:lnTo>
                  <a:pt x="191" y="76"/>
                </a:lnTo>
                <a:lnTo>
                  <a:pt x="193" y="76"/>
                </a:lnTo>
                <a:lnTo>
                  <a:pt x="197" y="74"/>
                </a:lnTo>
                <a:lnTo>
                  <a:pt x="196" y="73"/>
                </a:lnTo>
                <a:close/>
                <a:moveTo>
                  <a:pt x="336" y="71"/>
                </a:moveTo>
                <a:lnTo>
                  <a:pt x="336" y="71"/>
                </a:lnTo>
                <a:lnTo>
                  <a:pt x="335" y="71"/>
                </a:lnTo>
                <a:lnTo>
                  <a:pt x="332" y="74"/>
                </a:lnTo>
                <a:lnTo>
                  <a:pt x="330" y="74"/>
                </a:lnTo>
                <a:lnTo>
                  <a:pt x="332" y="76"/>
                </a:lnTo>
                <a:lnTo>
                  <a:pt x="335" y="73"/>
                </a:lnTo>
                <a:lnTo>
                  <a:pt x="336" y="71"/>
                </a:lnTo>
                <a:close/>
                <a:moveTo>
                  <a:pt x="287" y="339"/>
                </a:moveTo>
                <a:lnTo>
                  <a:pt x="287" y="339"/>
                </a:lnTo>
                <a:lnTo>
                  <a:pt x="267" y="339"/>
                </a:lnTo>
                <a:lnTo>
                  <a:pt x="284" y="339"/>
                </a:lnTo>
                <a:lnTo>
                  <a:pt x="287" y="339"/>
                </a:lnTo>
                <a:close/>
                <a:moveTo>
                  <a:pt x="169" y="44"/>
                </a:moveTo>
                <a:lnTo>
                  <a:pt x="169" y="44"/>
                </a:lnTo>
                <a:lnTo>
                  <a:pt x="169" y="48"/>
                </a:lnTo>
                <a:lnTo>
                  <a:pt x="174" y="44"/>
                </a:lnTo>
                <a:lnTo>
                  <a:pt x="169" y="44"/>
                </a:lnTo>
                <a:close/>
                <a:moveTo>
                  <a:pt x="128" y="55"/>
                </a:moveTo>
                <a:lnTo>
                  <a:pt x="128" y="55"/>
                </a:lnTo>
                <a:lnTo>
                  <a:pt x="133" y="57"/>
                </a:lnTo>
                <a:lnTo>
                  <a:pt x="131" y="52"/>
                </a:lnTo>
                <a:lnTo>
                  <a:pt x="128" y="55"/>
                </a:lnTo>
                <a:close/>
                <a:moveTo>
                  <a:pt x="232" y="145"/>
                </a:moveTo>
                <a:lnTo>
                  <a:pt x="232" y="145"/>
                </a:lnTo>
                <a:lnTo>
                  <a:pt x="235" y="145"/>
                </a:lnTo>
                <a:lnTo>
                  <a:pt x="235" y="141"/>
                </a:lnTo>
                <a:lnTo>
                  <a:pt x="234" y="142"/>
                </a:lnTo>
                <a:lnTo>
                  <a:pt x="232" y="145"/>
                </a:lnTo>
                <a:close/>
                <a:moveTo>
                  <a:pt x="16" y="210"/>
                </a:moveTo>
                <a:lnTo>
                  <a:pt x="16" y="210"/>
                </a:lnTo>
                <a:lnTo>
                  <a:pt x="16" y="212"/>
                </a:lnTo>
                <a:lnTo>
                  <a:pt x="19" y="210"/>
                </a:lnTo>
                <a:lnTo>
                  <a:pt x="21" y="208"/>
                </a:lnTo>
                <a:lnTo>
                  <a:pt x="21" y="207"/>
                </a:lnTo>
                <a:lnTo>
                  <a:pt x="21" y="205"/>
                </a:lnTo>
                <a:lnTo>
                  <a:pt x="16" y="210"/>
                </a:lnTo>
                <a:close/>
                <a:moveTo>
                  <a:pt x="147" y="59"/>
                </a:moveTo>
                <a:lnTo>
                  <a:pt x="147" y="59"/>
                </a:lnTo>
                <a:lnTo>
                  <a:pt x="145" y="60"/>
                </a:lnTo>
                <a:lnTo>
                  <a:pt x="145" y="62"/>
                </a:lnTo>
                <a:lnTo>
                  <a:pt x="147" y="65"/>
                </a:lnTo>
                <a:lnTo>
                  <a:pt x="147" y="66"/>
                </a:lnTo>
                <a:lnTo>
                  <a:pt x="147" y="59"/>
                </a:lnTo>
                <a:close/>
                <a:moveTo>
                  <a:pt x="43" y="30"/>
                </a:moveTo>
                <a:lnTo>
                  <a:pt x="43" y="30"/>
                </a:lnTo>
                <a:lnTo>
                  <a:pt x="44" y="30"/>
                </a:lnTo>
                <a:lnTo>
                  <a:pt x="46" y="29"/>
                </a:lnTo>
                <a:lnTo>
                  <a:pt x="48" y="27"/>
                </a:lnTo>
                <a:lnTo>
                  <a:pt x="49" y="25"/>
                </a:lnTo>
                <a:lnTo>
                  <a:pt x="43" y="30"/>
                </a:lnTo>
                <a:close/>
                <a:moveTo>
                  <a:pt x="41" y="246"/>
                </a:moveTo>
                <a:lnTo>
                  <a:pt x="41" y="246"/>
                </a:lnTo>
                <a:lnTo>
                  <a:pt x="41" y="237"/>
                </a:lnTo>
                <a:lnTo>
                  <a:pt x="41" y="238"/>
                </a:lnTo>
                <a:lnTo>
                  <a:pt x="41" y="245"/>
                </a:lnTo>
                <a:lnTo>
                  <a:pt x="41" y="246"/>
                </a:lnTo>
                <a:close/>
                <a:moveTo>
                  <a:pt x="133" y="96"/>
                </a:moveTo>
                <a:lnTo>
                  <a:pt x="133" y="96"/>
                </a:lnTo>
                <a:lnTo>
                  <a:pt x="134" y="108"/>
                </a:lnTo>
                <a:lnTo>
                  <a:pt x="134" y="104"/>
                </a:lnTo>
                <a:lnTo>
                  <a:pt x="134" y="98"/>
                </a:lnTo>
                <a:lnTo>
                  <a:pt x="134" y="96"/>
                </a:lnTo>
                <a:lnTo>
                  <a:pt x="133" y="96"/>
                </a:lnTo>
                <a:close/>
                <a:moveTo>
                  <a:pt x="175" y="324"/>
                </a:moveTo>
                <a:lnTo>
                  <a:pt x="175" y="324"/>
                </a:lnTo>
                <a:lnTo>
                  <a:pt x="178" y="320"/>
                </a:lnTo>
                <a:lnTo>
                  <a:pt x="177" y="320"/>
                </a:lnTo>
                <a:lnTo>
                  <a:pt x="177" y="319"/>
                </a:lnTo>
                <a:lnTo>
                  <a:pt x="175" y="320"/>
                </a:lnTo>
                <a:lnTo>
                  <a:pt x="174" y="322"/>
                </a:lnTo>
                <a:lnTo>
                  <a:pt x="175" y="324"/>
                </a:lnTo>
                <a:close/>
                <a:moveTo>
                  <a:pt x="41" y="294"/>
                </a:moveTo>
                <a:lnTo>
                  <a:pt x="41" y="294"/>
                </a:lnTo>
                <a:lnTo>
                  <a:pt x="40" y="294"/>
                </a:lnTo>
                <a:lnTo>
                  <a:pt x="37" y="295"/>
                </a:lnTo>
                <a:lnTo>
                  <a:pt x="35" y="297"/>
                </a:lnTo>
                <a:lnTo>
                  <a:pt x="35" y="298"/>
                </a:lnTo>
                <a:lnTo>
                  <a:pt x="37" y="298"/>
                </a:lnTo>
                <a:lnTo>
                  <a:pt x="41" y="294"/>
                </a:lnTo>
                <a:close/>
                <a:moveTo>
                  <a:pt x="338" y="278"/>
                </a:moveTo>
                <a:lnTo>
                  <a:pt x="338" y="278"/>
                </a:lnTo>
                <a:lnTo>
                  <a:pt x="338" y="286"/>
                </a:lnTo>
                <a:lnTo>
                  <a:pt x="339" y="279"/>
                </a:lnTo>
                <a:lnTo>
                  <a:pt x="338" y="278"/>
                </a:lnTo>
                <a:close/>
                <a:moveTo>
                  <a:pt x="240" y="249"/>
                </a:moveTo>
                <a:lnTo>
                  <a:pt x="240" y="249"/>
                </a:lnTo>
                <a:lnTo>
                  <a:pt x="238" y="242"/>
                </a:lnTo>
                <a:lnTo>
                  <a:pt x="238" y="249"/>
                </a:lnTo>
                <a:lnTo>
                  <a:pt x="240" y="249"/>
                </a:lnTo>
                <a:close/>
                <a:moveTo>
                  <a:pt x="335" y="33"/>
                </a:moveTo>
                <a:lnTo>
                  <a:pt x="335" y="33"/>
                </a:lnTo>
                <a:lnTo>
                  <a:pt x="338" y="35"/>
                </a:lnTo>
                <a:lnTo>
                  <a:pt x="338" y="33"/>
                </a:lnTo>
                <a:lnTo>
                  <a:pt x="339" y="32"/>
                </a:lnTo>
                <a:lnTo>
                  <a:pt x="338" y="30"/>
                </a:lnTo>
                <a:lnTo>
                  <a:pt x="335" y="33"/>
                </a:lnTo>
                <a:close/>
                <a:moveTo>
                  <a:pt x="152" y="93"/>
                </a:moveTo>
                <a:lnTo>
                  <a:pt x="152" y="93"/>
                </a:lnTo>
                <a:lnTo>
                  <a:pt x="150" y="95"/>
                </a:lnTo>
                <a:lnTo>
                  <a:pt x="150" y="96"/>
                </a:lnTo>
                <a:lnTo>
                  <a:pt x="150" y="98"/>
                </a:lnTo>
                <a:lnTo>
                  <a:pt x="153" y="96"/>
                </a:lnTo>
                <a:lnTo>
                  <a:pt x="153" y="95"/>
                </a:lnTo>
                <a:lnTo>
                  <a:pt x="152" y="93"/>
                </a:lnTo>
                <a:close/>
                <a:moveTo>
                  <a:pt x="344" y="249"/>
                </a:moveTo>
                <a:lnTo>
                  <a:pt x="344" y="249"/>
                </a:lnTo>
                <a:lnTo>
                  <a:pt x="346" y="253"/>
                </a:lnTo>
                <a:lnTo>
                  <a:pt x="344" y="254"/>
                </a:lnTo>
                <a:lnTo>
                  <a:pt x="347" y="254"/>
                </a:lnTo>
                <a:lnTo>
                  <a:pt x="346" y="249"/>
                </a:lnTo>
                <a:lnTo>
                  <a:pt x="344" y="249"/>
                </a:lnTo>
                <a:close/>
                <a:moveTo>
                  <a:pt x="59" y="37"/>
                </a:moveTo>
                <a:lnTo>
                  <a:pt x="59" y="37"/>
                </a:lnTo>
                <a:lnTo>
                  <a:pt x="62" y="38"/>
                </a:lnTo>
                <a:lnTo>
                  <a:pt x="63" y="35"/>
                </a:lnTo>
                <a:lnTo>
                  <a:pt x="60" y="35"/>
                </a:lnTo>
                <a:lnTo>
                  <a:pt x="59" y="37"/>
                </a:lnTo>
                <a:close/>
                <a:moveTo>
                  <a:pt x="355" y="87"/>
                </a:moveTo>
                <a:lnTo>
                  <a:pt x="355" y="87"/>
                </a:lnTo>
                <a:lnTo>
                  <a:pt x="357" y="90"/>
                </a:lnTo>
                <a:lnTo>
                  <a:pt x="357" y="93"/>
                </a:lnTo>
                <a:lnTo>
                  <a:pt x="357" y="95"/>
                </a:lnTo>
                <a:lnTo>
                  <a:pt x="357" y="87"/>
                </a:lnTo>
                <a:lnTo>
                  <a:pt x="355" y="87"/>
                </a:lnTo>
                <a:close/>
                <a:moveTo>
                  <a:pt x="24" y="352"/>
                </a:moveTo>
                <a:lnTo>
                  <a:pt x="24" y="352"/>
                </a:lnTo>
                <a:lnTo>
                  <a:pt x="22" y="349"/>
                </a:lnTo>
                <a:lnTo>
                  <a:pt x="22" y="347"/>
                </a:lnTo>
                <a:lnTo>
                  <a:pt x="21" y="344"/>
                </a:lnTo>
                <a:lnTo>
                  <a:pt x="19" y="344"/>
                </a:lnTo>
                <a:lnTo>
                  <a:pt x="21" y="347"/>
                </a:lnTo>
                <a:lnTo>
                  <a:pt x="24" y="352"/>
                </a:lnTo>
                <a:close/>
                <a:moveTo>
                  <a:pt x="37" y="66"/>
                </a:moveTo>
                <a:lnTo>
                  <a:pt x="37" y="66"/>
                </a:lnTo>
                <a:lnTo>
                  <a:pt x="37" y="68"/>
                </a:lnTo>
                <a:lnTo>
                  <a:pt x="38" y="66"/>
                </a:lnTo>
                <a:lnTo>
                  <a:pt x="40" y="63"/>
                </a:lnTo>
                <a:lnTo>
                  <a:pt x="40" y="62"/>
                </a:lnTo>
                <a:lnTo>
                  <a:pt x="38" y="63"/>
                </a:lnTo>
                <a:lnTo>
                  <a:pt x="37" y="66"/>
                </a:lnTo>
                <a:close/>
                <a:moveTo>
                  <a:pt x="141" y="82"/>
                </a:moveTo>
                <a:lnTo>
                  <a:pt x="141" y="82"/>
                </a:lnTo>
                <a:lnTo>
                  <a:pt x="142" y="81"/>
                </a:lnTo>
                <a:lnTo>
                  <a:pt x="142" y="79"/>
                </a:lnTo>
                <a:lnTo>
                  <a:pt x="142" y="76"/>
                </a:lnTo>
                <a:lnTo>
                  <a:pt x="142" y="74"/>
                </a:lnTo>
                <a:lnTo>
                  <a:pt x="141" y="74"/>
                </a:lnTo>
                <a:lnTo>
                  <a:pt x="141" y="76"/>
                </a:lnTo>
                <a:lnTo>
                  <a:pt x="141" y="82"/>
                </a:lnTo>
                <a:close/>
                <a:moveTo>
                  <a:pt x="178" y="270"/>
                </a:moveTo>
                <a:lnTo>
                  <a:pt x="178" y="270"/>
                </a:lnTo>
                <a:lnTo>
                  <a:pt x="178" y="268"/>
                </a:lnTo>
                <a:lnTo>
                  <a:pt x="177" y="268"/>
                </a:lnTo>
                <a:lnTo>
                  <a:pt x="174" y="272"/>
                </a:lnTo>
                <a:lnTo>
                  <a:pt x="175" y="273"/>
                </a:lnTo>
                <a:lnTo>
                  <a:pt x="178" y="270"/>
                </a:lnTo>
                <a:close/>
                <a:moveTo>
                  <a:pt x="343" y="213"/>
                </a:moveTo>
                <a:lnTo>
                  <a:pt x="343" y="213"/>
                </a:lnTo>
                <a:lnTo>
                  <a:pt x="346" y="213"/>
                </a:lnTo>
                <a:lnTo>
                  <a:pt x="346" y="212"/>
                </a:lnTo>
                <a:lnTo>
                  <a:pt x="343" y="212"/>
                </a:lnTo>
                <a:lnTo>
                  <a:pt x="343" y="213"/>
                </a:lnTo>
                <a:close/>
                <a:moveTo>
                  <a:pt x="177" y="22"/>
                </a:moveTo>
                <a:lnTo>
                  <a:pt x="177" y="22"/>
                </a:lnTo>
                <a:lnTo>
                  <a:pt x="175" y="18"/>
                </a:lnTo>
                <a:lnTo>
                  <a:pt x="174" y="18"/>
                </a:lnTo>
                <a:lnTo>
                  <a:pt x="174" y="22"/>
                </a:lnTo>
                <a:lnTo>
                  <a:pt x="177" y="22"/>
                </a:lnTo>
                <a:close/>
                <a:moveTo>
                  <a:pt x="186" y="281"/>
                </a:moveTo>
                <a:lnTo>
                  <a:pt x="186" y="281"/>
                </a:lnTo>
                <a:lnTo>
                  <a:pt x="186" y="283"/>
                </a:lnTo>
                <a:lnTo>
                  <a:pt x="188" y="283"/>
                </a:lnTo>
                <a:lnTo>
                  <a:pt x="194" y="278"/>
                </a:lnTo>
                <a:lnTo>
                  <a:pt x="191" y="278"/>
                </a:lnTo>
                <a:lnTo>
                  <a:pt x="186" y="281"/>
                </a:lnTo>
                <a:close/>
                <a:moveTo>
                  <a:pt x="267" y="346"/>
                </a:moveTo>
                <a:lnTo>
                  <a:pt x="267" y="346"/>
                </a:lnTo>
                <a:lnTo>
                  <a:pt x="265" y="346"/>
                </a:lnTo>
                <a:lnTo>
                  <a:pt x="262" y="344"/>
                </a:lnTo>
                <a:lnTo>
                  <a:pt x="259" y="346"/>
                </a:lnTo>
                <a:lnTo>
                  <a:pt x="261" y="346"/>
                </a:lnTo>
                <a:lnTo>
                  <a:pt x="267" y="346"/>
                </a:lnTo>
                <a:close/>
                <a:moveTo>
                  <a:pt x="240" y="333"/>
                </a:moveTo>
                <a:lnTo>
                  <a:pt x="240" y="333"/>
                </a:lnTo>
                <a:lnTo>
                  <a:pt x="237" y="333"/>
                </a:lnTo>
                <a:lnTo>
                  <a:pt x="237" y="335"/>
                </a:lnTo>
                <a:lnTo>
                  <a:pt x="240" y="336"/>
                </a:lnTo>
                <a:lnTo>
                  <a:pt x="240" y="333"/>
                </a:lnTo>
                <a:close/>
                <a:moveTo>
                  <a:pt x="194" y="237"/>
                </a:moveTo>
                <a:lnTo>
                  <a:pt x="194" y="237"/>
                </a:lnTo>
                <a:lnTo>
                  <a:pt x="194" y="240"/>
                </a:lnTo>
                <a:lnTo>
                  <a:pt x="197" y="237"/>
                </a:lnTo>
                <a:lnTo>
                  <a:pt x="197" y="235"/>
                </a:lnTo>
                <a:lnTo>
                  <a:pt x="194" y="237"/>
                </a:lnTo>
                <a:close/>
                <a:moveTo>
                  <a:pt x="213" y="279"/>
                </a:moveTo>
                <a:lnTo>
                  <a:pt x="213" y="279"/>
                </a:lnTo>
                <a:lnTo>
                  <a:pt x="216" y="276"/>
                </a:lnTo>
                <a:lnTo>
                  <a:pt x="212" y="276"/>
                </a:lnTo>
                <a:lnTo>
                  <a:pt x="213" y="279"/>
                </a:lnTo>
                <a:close/>
                <a:moveTo>
                  <a:pt x="183" y="13"/>
                </a:moveTo>
                <a:lnTo>
                  <a:pt x="183" y="13"/>
                </a:lnTo>
                <a:lnTo>
                  <a:pt x="177" y="13"/>
                </a:lnTo>
                <a:lnTo>
                  <a:pt x="177" y="14"/>
                </a:lnTo>
                <a:lnTo>
                  <a:pt x="183" y="13"/>
                </a:lnTo>
                <a:close/>
                <a:moveTo>
                  <a:pt x="145" y="78"/>
                </a:moveTo>
                <a:lnTo>
                  <a:pt x="145" y="78"/>
                </a:lnTo>
                <a:lnTo>
                  <a:pt x="147" y="76"/>
                </a:lnTo>
                <a:lnTo>
                  <a:pt x="145" y="71"/>
                </a:lnTo>
                <a:lnTo>
                  <a:pt x="144" y="73"/>
                </a:lnTo>
                <a:lnTo>
                  <a:pt x="145" y="78"/>
                </a:lnTo>
                <a:close/>
                <a:moveTo>
                  <a:pt x="346" y="305"/>
                </a:moveTo>
                <a:lnTo>
                  <a:pt x="346" y="305"/>
                </a:lnTo>
                <a:lnTo>
                  <a:pt x="347" y="305"/>
                </a:lnTo>
                <a:lnTo>
                  <a:pt x="349" y="303"/>
                </a:lnTo>
                <a:lnTo>
                  <a:pt x="346" y="302"/>
                </a:lnTo>
                <a:lnTo>
                  <a:pt x="346" y="305"/>
                </a:lnTo>
                <a:close/>
                <a:moveTo>
                  <a:pt x="369" y="328"/>
                </a:moveTo>
                <a:lnTo>
                  <a:pt x="369" y="328"/>
                </a:lnTo>
                <a:lnTo>
                  <a:pt x="371" y="316"/>
                </a:lnTo>
                <a:lnTo>
                  <a:pt x="369" y="316"/>
                </a:lnTo>
                <a:lnTo>
                  <a:pt x="369" y="324"/>
                </a:lnTo>
                <a:lnTo>
                  <a:pt x="369" y="327"/>
                </a:lnTo>
                <a:lnTo>
                  <a:pt x="369" y="328"/>
                </a:lnTo>
                <a:close/>
                <a:moveTo>
                  <a:pt x="22" y="131"/>
                </a:moveTo>
                <a:lnTo>
                  <a:pt x="22" y="131"/>
                </a:lnTo>
                <a:lnTo>
                  <a:pt x="24" y="130"/>
                </a:lnTo>
                <a:lnTo>
                  <a:pt x="24" y="126"/>
                </a:lnTo>
                <a:lnTo>
                  <a:pt x="22" y="126"/>
                </a:lnTo>
                <a:lnTo>
                  <a:pt x="22" y="131"/>
                </a:lnTo>
                <a:close/>
                <a:moveTo>
                  <a:pt x="142" y="377"/>
                </a:moveTo>
                <a:lnTo>
                  <a:pt x="142" y="377"/>
                </a:lnTo>
                <a:lnTo>
                  <a:pt x="142" y="376"/>
                </a:lnTo>
                <a:lnTo>
                  <a:pt x="139" y="376"/>
                </a:lnTo>
                <a:lnTo>
                  <a:pt x="137" y="376"/>
                </a:lnTo>
                <a:lnTo>
                  <a:pt x="136" y="377"/>
                </a:lnTo>
                <a:lnTo>
                  <a:pt x="137" y="377"/>
                </a:lnTo>
                <a:lnTo>
                  <a:pt x="142" y="377"/>
                </a:lnTo>
                <a:close/>
                <a:moveTo>
                  <a:pt x="220" y="373"/>
                </a:moveTo>
                <a:lnTo>
                  <a:pt x="220" y="373"/>
                </a:lnTo>
                <a:lnTo>
                  <a:pt x="231" y="371"/>
                </a:lnTo>
                <a:lnTo>
                  <a:pt x="220" y="371"/>
                </a:lnTo>
                <a:lnTo>
                  <a:pt x="220" y="373"/>
                </a:lnTo>
                <a:close/>
                <a:moveTo>
                  <a:pt x="32" y="311"/>
                </a:moveTo>
                <a:lnTo>
                  <a:pt x="32" y="311"/>
                </a:lnTo>
                <a:lnTo>
                  <a:pt x="33" y="311"/>
                </a:lnTo>
                <a:lnTo>
                  <a:pt x="33" y="309"/>
                </a:lnTo>
                <a:lnTo>
                  <a:pt x="33" y="306"/>
                </a:lnTo>
                <a:lnTo>
                  <a:pt x="32" y="305"/>
                </a:lnTo>
                <a:lnTo>
                  <a:pt x="32" y="306"/>
                </a:lnTo>
                <a:lnTo>
                  <a:pt x="32" y="308"/>
                </a:lnTo>
                <a:lnTo>
                  <a:pt x="32" y="311"/>
                </a:lnTo>
                <a:close/>
                <a:moveTo>
                  <a:pt x="207" y="66"/>
                </a:moveTo>
                <a:lnTo>
                  <a:pt x="207" y="66"/>
                </a:lnTo>
                <a:lnTo>
                  <a:pt x="212" y="66"/>
                </a:lnTo>
                <a:lnTo>
                  <a:pt x="212" y="63"/>
                </a:lnTo>
                <a:lnTo>
                  <a:pt x="207" y="66"/>
                </a:lnTo>
                <a:close/>
                <a:moveTo>
                  <a:pt x="343" y="136"/>
                </a:moveTo>
                <a:lnTo>
                  <a:pt x="343" y="136"/>
                </a:lnTo>
                <a:lnTo>
                  <a:pt x="344" y="136"/>
                </a:lnTo>
                <a:lnTo>
                  <a:pt x="344" y="133"/>
                </a:lnTo>
                <a:lnTo>
                  <a:pt x="343" y="133"/>
                </a:lnTo>
                <a:lnTo>
                  <a:pt x="343" y="136"/>
                </a:lnTo>
                <a:close/>
                <a:moveTo>
                  <a:pt x="366" y="319"/>
                </a:moveTo>
                <a:lnTo>
                  <a:pt x="366" y="319"/>
                </a:lnTo>
                <a:lnTo>
                  <a:pt x="363" y="328"/>
                </a:lnTo>
                <a:lnTo>
                  <a:pt x="366" y="322"/>
                </a:lnTo>
                <a:lnTo>
                  <a:pt x="366" y="319"/>
                </a:lnTo>
                <a:close/>
                <a:moveTo>
                  <a:pt x="235" y="32"/>
                </a:moveTo>
                <a:lnTo>
                  <a:pt x="235" y="32"/>
                </a:lnTo>
                <a:lnTo>
                  <a:pt x="234" y="35"/>
                </a:lnTo>
                <a:lnTo>
                  <a:pt x="234" y="38"/>
                </a:lnTo>
                <a:lnTo>
                  <a:pt x="235" y="35"/>
                </a:lnTo>
                <a:lnTo>
                  <a:pt x="237" y="33"/>
                </a:lnTo>
                <a:lnTo>
                  <a:pt x="235" y="32"/>
                </a:lnTo>
                <a:close/>
                <a:moveTo>
                  <a:pt x="30" y="106"/>
                </a:moveTo>
                <a:lnTo>
                  <a:pt x="30" y="106"/>
                </a:lnTo>
                <a:lnTo>
                  <a:pt x="32" y="106"/>
                </a:lnTo>
                <a:lnTo>
                  <a:pt x="32" y="104"/>
                </a:lnTo>
                <a:lnTo>
                  <a:pt x="32" y="101"/>
                </a:lnTo>
                <a:lnTo>
                  <a:pt x="30" y="101"/>
                </a:lnTo>
                <a:lnTo>
                  <a:pt x="30" y="106"/>
                </a:lnTo>
                <a:close/>
                <a:moveTo>
                  <a:pt x="205" y="14"/>
                </a:moveTo>
                <a:lnTo>
                  <a:pt x="205" y="14"/>
                </a:lnTo>
                <a:lnTo>
                  <a:pt x="205" y="13"/>
                </a:lnTo>
                <a:lnTo>
                  <a:pt x="201" y="13"/>
                </a:lnTo>
                <a:lnTo>
                  <a:pt x="201" y="14"/>
                </a:lnTo>
                <a:lnTo>
                  <a:pt x="205" y="14"/>
                </a:lnTo>
                <a:close/>
                <a:moveTo>
                  <a:pt x="111" y="360"/>
                </a:moveTo>
                <a:lnTo>
                  <a:pt x="111" y="360"/>
                </a:lnTo>
                <a:lnTo>
                  <a:pt x="111" y="363"/>
                </a:lnTo>
                <a:lnTo>
                  <a:pt x="114" y="363"/>
                </a:lnTo>
                <a:lnTo>
                  <a:pt x="112" y="360"/>
                </a:lnTo>
                <a:lnTo>
                  <a:pt x="111" y="360"/>
                </a:lnTo>
                <a:close/>
                <a:moveTo>
                  <a:pt x="333" y="115"/>
                </a:moveTo>
                <a:lnTo>
                  <a:pt x="333" y="115"/>
                </a:lnTo>
                <a:lnTo>
                  <a:pt x="339" y="115"/>
                </a:lnTo>
                <a:lnTo>
                  <a:pt x="339" y="114"/>
                </a:lnTo>
                <a:lnTo>
                  <a:pt x="335" y="115"/>
                </a:lnTo>
                <a:lnTo>
                  <a:pt x="333" y="115"/>
                </a:lnTo>
                <a:close/>
                <a:moveTo>
                  <a:pt x="150" y="73"/>
                </a:moveTo>
                <a:lnTo>
                  <a:pt x="150" y="73"/>
                </a:lnTo>
                <a:lnTo>
                  <a:pt x="152" y="70"/>
                </a:lnTo>
                <a:lnTo>
                  <a:pt x="152" y="66"/>
                </a:lnTo>
                <a:lnTo>
                  <a:pt x="150" y="68"/>
                </a:lnTo>
                <a:lnTo>
                  <a:pt x="150" y="73"/>
                </a:lnTo>
                <a:close/>
                <a:moveTo>
                  <a:pt x="227" y="361"/>
                </a:moveTo>
                <a:lnTo>
                  <a:pt x="227" y="361"/>
                </a:lnTo>
                <a:lnTo>
                  <a:pt x="231" y="366"/>
                </a:lnTo>
                <a:lnTo>
                  <a:pt x="231" y="365"/>
                </a:lnTo>
                <a:lnTo>
                  <a:pt x="231" y="363"/>
                </a:lnTo>
                <a:lnTo>
                  <a:pt x="231" y="361"/>
                </a:lnTo>
                <a:lnTo>
                  <a:pt x="229" y="361"/>
                </a:lnTo>
                <a:lnTo>
                  <a:pt x="227" y="361"/>
                </a:lnTo>
                <a:close/>
                <a:moveTo>
                  <a:pt x="347" y="201"/>
                </a:moveTo>
                <a:lnTo>
                  <a:pt x="347" y="201"/>
                </a:lnTo>
                <a:lnTo>
                  <a:pt x="347" y="202"/>
                </a:lnTo>
                <a:lnTo>
                  <a:pt x="350" y="202"/>
                </a:lnTo>
                <a:lnTo>
                  <a:pt x="350" y="199"/>
                </a:lnTo>
                <a:lnTo>
                  <a:pt x="347" y="201"/>
                </a:lnTo>
                <a:close/>
                <a:moveTo>
                  <a:pt x="194" y="373"/>
                </a:moveTo>
                <a:lnTo>
                  <a:pt x="194" y="373"/>
                </a:lnTo>
                <a:lnTo>
                  <a:pt x="194" y="369"/>
                </a:lnTo>
                <a:lnTo>
                  <a:pt x="191" y="369"/>
                </a:lnTo>
                <a:lnTo>
                  <a:pt x="191" y="373"/>
                </a:lnTo>
                <a:lnTo>
                  <a:pt x="194" y="373"/>
                </a:lnTo>
                <a:close/>
                <a:moveTo>
                  <a:pt x="196" y="279"/>
                </a:moveTo>
                <a:lnTo>
                  <a:pt x="196" y="279"/>
                </a:lnTo>
                <a:lnTo>
                  <a:pt x="191" y="283"/>
                </a:lnTo>
                <a:lnTo>
                  <a:pt x="196" y="284"/>
                </a:lnTo>
                <a:lnTo>
                  <a:pt x="196" y="279"/>
                </a:lnTo>
                <a:close/>
                <a:moveTo>
                  <a:pt x="172" y="253"/>
                </a:moveTo>
                <a:lnTo>
                  <a:pt x="172" y="253"/>
                </a:lnTo>
                <a:lnTo>
                  <a:pt x="169" y="251"/>
                </a:lnTo>
                <a:lnTo>
                  <a:pt x="167" y="249"/>
                </a:lnTo>
                <a:lnTo>
                  <a:pt x="171" y="254"/>
                </a:lnTo>
                <a:lnTo>
                  <a:pt x="172" y="253"/>
                </a:lnTo>
                <a:close/>
                <a:moveTo>
                  <a:pt x="131" y="48"/>
                </a:moveTo>
                <a:lnTo>
                  <a:pt x="131" y="48"/>
                </a:lnTo>
                <a:lnTo>
                  <a:pt x="133" y="48"/>
                </a:lnTo>
                <a:lnTo>
                  <a:pt x="134" y="46"/>
                </a:lnTo>
                <a:lnTo>
                  <a:pt x="133" y="44"/>
                </a:lnTo>
                <a:lnTo>
                  <a:pt x="131" y="48"/>
                </a:lnTo>
                <a:close/>
                <a:moveTo>
                  <a:pt x="139" y="52"/>
                </a:moveTo>
                <a:lnTo>
                  <a:pt x="139" y="52"/>
                </a:lnTo>
                <a:lnTo>
                  <a:pt x="137" y="55"/>
                </a:lnTo>
                <a:lnTo>
                  <a:pt x="137" y="57"/>
                </a:lnTo>
                <a:lnTo>
                  <a:pt x="141" y="55"/>
                </a:lnTo>
                <a:lnTo>
                  <a:pt x="139" y="52"/>
                </a:lnTo>
                <a:close/>
                <a:moveTo>
                  <a:pt x="216" y="227"/>
                </a:moveTo>
                <a:lnTo>
                  <a:pt x="216" y="227"/>
                </a:lnTo>
                <a:lnTo>
                  <a:pt x="218" y="229"/>
                </a:lnTo>
                <a:lnTo>
                  <a:pt x="223" y="229"/>
                </a:lnTo>
                <a:lnTo>
                  <a:pt x="224" y="229"/>
                </a:lnTo>
                <a:lnTo>
                  <a:pt x="224" y="227"/>
                </a:lnTo>
                <a:lnTo>
                  <a:pt x="216" y="227"/>
                </a:lnTo>
                <a:close/>
                <a:moveTo>
                  <a:pt x="21" y="169"/>
                </a:moveTo>
                <a:lnTo>
                  <a:pt x="21" y="169"/>
                </a:lnTo>
                <a:lnTo>
                  <a:pt x="19" y="171"/>
                </a:lnTo>
                <a:lnTo>
                  <a:pt x="19" y="174"/>
                </a:lnTo>
                <a:lnTo>
                  <a:pt x="21" y="172"/>
                </a:lnTo>
                <a:lnTo>
                  <a:pt x="21" y="169"/>
                </a:lnTo>
                <a:close/>
                <a:moveTo>
                  <a:pt x="237" y="38"/>
                </a:moveTo>
                <a:lnTo>
                  <a:pt x="237" y="38"/>
                </a:lnTo>
                <a:lnTo>
                  <a:pt x="235" y="40"/>
                </a:lnTo>
                <a:lnTo>
                  <a:pt x="234" y="41"/>
                </a:lnTo>
                <a:lnTo>
                  <a:pt x="234" y="43"/>
                </a:lnTo>
                <a:lnTo>
                  <a:pt x="235" y="43"/>
                </a:lnTo>
                <a:lnTo>
                  <a:pt x="237" y="40"/>
                </a:lnTo>
                <a:lnTo>
                  <a:pt x="237" y="38"/>
                </a:lnTo>
                <a:close/>
                <a:moveTo>
                  <a:pt x="37" y="98"/>
                </a:moveTo>
                <a:lnTo>
                  <a:pt x="37" y="98"/>
                </a:lnTo>
                <a:lnTo>
                  <a:pt x="35" y="98"/>
                </a:lnTo>
                <a:lnTo>
                  <a:pt x="35" y="100"/>
                </a:lnTo>
                <a:lnTo>
                  <a:pt x="35" y="103"/>
                </a:lnTo>
                <a:lnTo>
                  <a:pt x="35" y="104"/>
                </a:lnTo>
                <a:lnTo>
                  <a:pt x="35" y="103"/>
                </a:lnTo>
                <a:lnTo>
                  <a:pt x="37" y="98"/>
                </a:lnTo>
                <a:close/>
                <a:moveTo>
                  <a:pt x="155" y="30"/>
                </a:moveTo>
                <a:lnTo>
                  <a:pt x="155" y="30"/>
                </a:lnTo>
                <a:lnTo>
                  <a:pt x="158" y="30"/>
                </a:lnTo>
                <a:lnTo>
                  <a:pt x="158" y="27"/>
                </a:lnTo>
                <a:lnTo>
                  <a:pt x="155" y="27"/>
                </a:lnTo>
                <a:lnTo>
                  <a:pt x="155" y="30"/>
                </a:lnTo>
                <a:close/>
                <a:moveTo>
                  <a:pt x="142" y="363"/>
                </a:moveTo>
                <a:lnTo>
                  <a:pt x="142" y="363"/>
                </a:lnTo>
                <a:lnTo>
                  <a:pt x="141" y="360"/>
                </a:lnTo>
                <a:lnTo>
                  <a:pt x="139" y="360"/>
                </a:lnTo>
                <a:lnTo>
                  <a:pt x="141" y="363"/>
                </a:lnTo>
                <a:lnTo>
                  <a:pt x="142" y="363"/>
                </a:lnTo>
                <a:close/>
                <a:moveTo>
                  <a:pt x="227" y="40"/>
                </a:moveTo>
                <a:lnTo>
                  <a:pt x="227" y="40"/>
                </a:lnTo>
                <a:lnTo>
                  <a:pt x="229" y="37"/>
                </a:lnTo>
                <a:lnTo>
                  <a:pt x="229" y="35"/>
                </a:lnTo>
                <a:lnTo>
                  <a:pt x="229" y="33"/>
                </a:lnTo>
                <a:lnTo>
                  <a:pt x="227" y="37"/>
                </a:lnTo>
                <a:lnTo>
                  <a:pt x="227" y="40"/>
                </a:lnTo>
                <a:close/>
                <a:moveTo>
                  <a:pt x="357" y="295"/>
                </a:moveTo>
                <a:lnTo>
                  <a:pt x="357" y="295"/>
                </a:lnTo>
                <a:lnTo>
                  <a:pt x="354" y="300"/>
                </a:lnTo>
                <a:lnTo>
                  <a:pt x="357" y="300"/>
                </a:lnTo>
                <a:lnTo>
                  <a:pt x="357" y="295"/>
                </a:lnTo>
                <a:close/>
                <a:moveTo>
                  <a:pt x="202" y="234"/>
                </a:moveTo>
                <a:lnTo>
                  <a:pt x="202" y="234"/>
                </a:lnTo>
                <a:lnTo>
                  <a:pt x="202" y="232"/>
                </a:lnTo>
                <a:lnTo>
                  <a:pt x="201" y="232"/>
                </a:lnTo>
                <a:lnTo>
                  <a:pt x="199" y="234"/>
                </a:lnTo>
                <a:lnTo>
                  <a:pt x="201" y="235"/>
                </a:lnTo>
                <a:lnTo>
                  <a:pt x="202" y="234"/>
                </a:lnTo>
                <a:close/>
                <a:moveTo>
                  <a:pt x="30" y="303"/>
                </a:moveTo>
                <a:lnTo>
                  <a:pt x="30" y="303"/>
                </a:lnTo>
                <a:lnTo>
                  <a:pt x="32" y="302"/>
                </a:lnTo>
                <a:lnTo>
                  <a:pt x="32" y="298"/>
                </a:lnTo>
                <a:lnTo>
                  <a:pt x="30" y="300"/>
                </a:lnTo>
                <a:lnTo>
                  <a:pt x="30" y="303"/>
                </a:lnTo>
                <a:close/>
                <a:moveTo>
                  <a:pt x="220" y="357"/>
                </a:moveTo>
                <a:lnTo>
                  <a:pt x="220" y="357"/>
                </a:lnTo>
                <a:lnTo>
                  <a:pt x="221" y="357"/>
                </a:lnTo>
                <a:lnTo>
                  <a:pt x="223" y="355"/>
                </a:lnTo>
                <a:lnTo>
                  <a:pt x="221" y="354"/>
                </a:lnTo>
                <a:lnTo>
                  <a:pt x="220" y="357"/>
                </a:lnTo>
                <a:close/>
                <a:moveTo>
                  <a:pt x="316" y="352"/>
                </a:moveTo>
                <a:lnTo>
                  <a:pt x="316" y="352"/>
                </a:lnTo>
                <a:lnTo>
                  <a:pt x="313" y="347"/>
                </a:lnTo>
                <a:lnTo>
                  <a:pt x="311" y="347"/>
                </a:lnTo>
                <a:lnTo>
                  <a:pt x="313" y="352"/>
                </a:lnTo>
                <a:lnTo>
                  <a:pt x="316" y="352"/>
                </a:lnTo>
                <a:close/>
                <a:moveTo>
                  <a:pt x="161" y="234"/>
                </a:moveTo>
                <a:lnTo>
                  <a:pt x="161" y="234"/>
                </a:lnTo>
                <a:lnTo>
                  <a:pt x="166" y="235"/>
                </a:lnTo>
                <a:lnTo>
                  <a:pt x="166" y="234"/>
                </a:lnTo>
                <a:lnTo>
                  <a:pt x="161" y="234"/>
                </a:lnTo>
                <a:close/>
                <a:moveTo>
                  <a:pt x="142" y="90"/>
                </a:moveTo>
                <a:lnTo>
                  <a:pt x="142" y="90"/>
                </a:lnTo>
                <a:lnTo>
                  <a:pt x="144" y="89"/>
                </a:lnTo>
                <a:lnTo>
                  <a:pt x="142" y="85"/>
                </a:lnTo>
                <a:lnTo>
                  <a:pt x="142" y="87"/>
                </a:lnTo>
                <a:lnTo>
                  <a:pt x="142" y="90"/>
                </a:lnTo>
                <a:close/>
                <a:moveTo>
                  <a:pt x="289" y="24"/>
                </a:moveTo>
                <a:lnTo>
                  <a:pt x="289" y="24"/>
                </a:lnTo>
                <a:lnTo>
                  <a:pt x="289" y="27"/>
                </a:lnTo>
                <a:lnTo>
                  <a:pt x="290" y="25"/>
                </a:lnTo>
                <a:lnTo>
                  <a:pt x="290" y="24"/>
                </a:lnTo>
                <a:lnTo>
                  <a:pt x="289" y="24"/>
                </a:lnTo>
                <a:close/>
                <a:moveTo>
                  <a:pt x="160" y="251"/>
                </a:moveTo>
                <a:lnTo>
                  <a:pt x="160" y="251"/>
                </a:lnTo>
                <a:lnTo>
                  <a:pt x="164" y="259"/>
                </a:lnTo>
                <a:lnTo>
                  <a:pt x="166" y="259"/>
                </a:lnTo>
                <a:lnTo>
                  <a:pt x="160" y="251"/>
                </a:lnTo>
                <a:close/>
                <a:moveTo>
                  <a:pt x="339" y="123"/>
                </a:moveTo>
                <a:lnTo>
                  <a:pt x="339" y="123"/>
                </a:lnTo>
                <a:lnTo>
                  <a:pt x="333" y="126"/>
                </a:lnTo>
                <a:lnTo>
                  <a:pt x="339" y="125"/>
                </a:lnTo>
                <a:lnTo>
                  <a:pt x="339" y="123"/>
                </a:lnTo>
                <a:close/>
                <a:moveTo>
                  <a:pt x="37" y="122"/>
                </a:moveTo>
                <a:lnTo>
                  <a:pt x="37" y="122"/>
                </a:lnTo>
                <a:lnTo>
                  <a:pt x="41" y="117"/>
                </a:lnTo>
                <a:lnTo>
                  <a:pt x="37" y="119"/>
                </a:lnTo>
                <a:lnTo>
                  <a:pt x="37" y="122"/>
                </a:lnTo>
                <a:close/>
                <a:moveTo>
                  <a:pt x="117" y="363"/>
                </a:moveTo>
                <a:lnTo>
                  <a:pt x="117" y="363"/>
                </a:lnTo>
                <a:lnTo>
                  <a:pt x="119" y="363"/>
                </a:lnTo>
                <a:lnTo>
                  <a:pt x="119" y="360"/>
                </a:lnTo>
                <a:lnTo>
                  <a:pt x="115" y="360"/>
                </a:lnTo>
                <a:lnTo>
                  <a:pt x="117" y="363"/>
                </a:lnTo>
                <a:close/>
                <a:moveTo>
                  <a:pt x="350" y="101"/>
                </a:moveTo>
                <a:lnTo>
                  <a:pt x="350" y="101"/>
                </a:lnTo>
                <a:lnTo>
                  <a:pt x="352" y="101"/>
                </a:lnTo>
                <a:lnTo>
                  <a:pt x="354" y="103"/>
                </a:lnTo>
                <a:lnTo>
                  <a:pt x="354" y="104"/>
                </a:lnTo>
                <a:lnTo>
                  <a:pt x="354" y="100"/>
                </a:lnTo>
                <a:lnTo>
                  <a:pt x="350" y="101"/>
                </a:lnTo>
                <a:close/>
                <a:moveTo>
                  <a:pt x="171" y="278"/>
                </a:moveTo>
                <a:lnTo>
                  <a:pt x="171" y="278"/>
                </a:lnTo>
                <a:lnTo>
                  <a:pt x="172" y="276"/>
                </a:lnTo>
                <a:lnTo>
                  <a:pt x="171" y="275"/>
                </a:lnTo>
                <a:lnTo>
                  <a:pt x="169" y="275"/>
                </a:lnTo>
                <a:lnTo>
                  <a:pt x="171" y="278"/>
                </a:lnTo>
                <a:close/>
                <a:moveTo>
                  <a:pt x="164" y="295"/>
                </a:moveTo>
                <a:lnTo>
                  <a:pt x="164" y="295"/>
                </a:lnTo>
                <a:lnTo>
                  <a:pt x="164" y="292"/>
                </a:lnTo>
                <a:lnTo>
                  <a:pt x="163" y="289"/>
                </a:lnTo>
                <a:lnTo>
                  <a:pt x="161" y="292"/>
                </a:lnTo>
                <a:lnTo>
                  <a:pt x="163" y="292"/>
                </a:lnTo>
                <a:lnTo>
                  <a:pt x="164" y="295"/>
                </a:lnTo>
                <a:close/>
                <a:moveTo>
                  <a:pt x="101" y="363"/>
                </a:moveTo>
                <a:lnTo>
                  <a:pt x="101" y="363"/>
                </a:lnTo>
                <a:lnTo>
                  <a:pt x="104" y="363"/>
                </a:lnTo>
                <a:lnTo>
                  <a:pt x="104" y="360"/>
                </a:lnTo>
                <a:lnTo>
                  <a:pt x="101" y="360"/>
                </a:lnTo>
                <a:lnTo>
                  <a:pt x="101" y="363"/>
                </a:lnTo>
                <a:close/>
                <a:moveTo>
                  <a:pt x="44" y="48"/>
                </a:moveTo>
                <a:lnTo>
                  <a:pt x="44" y="48"/>
                </a:lnTo>
                <a:lnTo>
                  <a:pt x="48" y="40"/>
                </a:lnTo>
                <a:lnTo>
                  <a:pt x="46" y="40"/>
                </a:lnTo>
                <a:lnTo>
                  <a:pt x="44" y="48"/>
                </a:lnTo>
                <a:close/>
                <a:moveTo>
                  <a:pt x="314" y="358"/>
                </a:moveTo>
                <a:lnTo>
                  <a:pt x="314" y="358"/>
                </a:lnTo>
                <a:lnTo>
                  <a:pt x="316" y="358"/>
                </a:lnTo>
                <a:lnTo>
                  <a:pt x="317" y="358"/>
                </a:lnTo>
                <a:lnTo>
                  <a:pt x="317" y="357"/>
                </a:lnTo>
                <a:lnTo>
                  <a:pt x="316" y="355"/>
                </a:lnTo>
                <a:lnTo>
                  <a:pt x="314" y="355"/>
                </a:lnTo>
                <a:lnTo>
                  <a:pt x="314" y="358"/>
                </a:lnTo>
                <a:close/>
                <a:moveTo>
                  <a:pt x="163" y="22"/>
                </a:moveTo>
                <a:lnTo>
                  <a:pt x="163" y="22"/>
                </a:lnTo>
                <a:lnTo>
                  <a:pt x="163" y="21"/>
                </a:lnTo>
                <a:lnTo>
                  <a:pt x="161" y="21"/>
                </a:lnTo>
                <a:lnTo>
                  <a:pt x="158" y="21"/>
                </a:lnTo>
                <a:lnTo>
                  <a:pt x="160" y="22"/>
                </a:lnTo>
                <a:lnTo>
                  <a:pt x="163" y="22"/>
                </a:lnTo>
                <a:close/>
                <a:moveTo>
                  <a:pt x="111" y="347"/>
                </a:moveTo>
                <a:lnTo>
                  <a:pt x="111" y="347"/>
                </a:lnTo>
                <a:lnTo>
                  <a:pt x="117" y="346"/>
                </a:lnTo>
                <a:lnTo>
                  <a:pt x="115" y="344"/>
                </a:lnTo>
                <a:lnTo>
                  <a:pt x="111" y="346"/>
                </a:lnTo>
                <a:lnTo>
                  <a:pt x="111" y="347"/>
                </a:lnTo>
                <a:close/>
                <a:moveTo>
                  <a:pt x="171" y="66"/>
                </a:moveTo>
                <a:lnTo>
                  <a:pt x="171" y="66"/>
                </a:lnTo>
                <a:lnTo>
                  <a:pt x="166" y="71"/>
                </a:lnTo>
                <a:lnTo>
                  <a:pt x="171" y="68"/>
                </a:lnTo>
                <a:lnTo>
                  <a:pt x="171" y="66"/>
                </a:lnTo>
                <a:close/>
                <a:moveTo>
                  <a:pt x="115" y="44"/>
                </a:moveTo>
                <a:lnTo>
                  <a:pt x="115" y="44"/>
                </a:lnTo>
                <a:lnTo>
                  <a:pt x="114" y="44"/>
                </a:lnTo>
                <a:lnTo>
                  <a:pt x="112" y="46"/>
                </a:lnTo>
                <a:lnTo>
                  <a:pt x="114" y="46"/>
                </a:lnTo>
                <a:lnTo>
                  <a:pt x="115" y="44"/>
                </a:lnTo>
                <a:close/>
                <a:moveTo>
                  <a:pt x="224" y="37"/>
                </a:moveTo>
                <a:lnTo>
                  <a:pt x="224" y="37"/>
                </a:lnTo>
                <a:lnTo>
                  <a:pt x="223" y="40"/>
                </a:lnTo>
                <a:lnTo>
                  <a:pt x="223" y="41"/>
                </a:lnTo>
                <a:lnTo>
                  <a:pt x="224" y="41"/>
                </a:lnTo>
                <a:lnTo>
                  <a:pt x="224" y="37"/>
                </a:lnTo>
                <a:close/>
                <a:moveTo>
                  <a:pt x="32" y="218"/>
                </a:moveTo>
                <a:lnTo>
                  <a:pt x="32" y="218"/>
                </a:lnTo>
                <a:lnTo>
                  <a:pt x="30" y="221"/>
                </a:lnTo>
                <a:lnTo>
                  <a:pt x="30" y="224"/>
                </a:lnTo>
                <a:lnTo>
                  <a:pt x="32" y="223"/>
                </a:lnTo>
                <a:lnTo>
                  <a:pt x="32" y="218"/>
                </a:lnTo>
                <a:close/>
                <a:moveTo>
                  <a:pt x="87" y="24"/>
                </a:moveTo>
                <a:lnTo>
                  <a:pt x="87" y="24"/>
                </a:lnTo>
                <a:lnTo>
                  <a:pt x="89" y="24"/>
                </a:lnTo>
                <a:lnTo>
                  <a:pt x="90" y="21"/>
                </a:lnTo>
                <a:lnTo>
                  <a:pt x="89" y="22"/>
                </a:lnTo>
                <a:lnTo>
                  <a:pt x="87" y="24"/>
                </a:lnTo>
                <a:close/>
                <a:moveTo>
                  <a:pt x="347" y="221"/>
                </a:moveTo>
                <a:lnTo>
                  <a:pt x="347" y="221"/>
                </a:lnTo>
                <a:lnTo>
                  <a:pt x="343" y="221"/>
                </a:lnTo>
                <a:lnTo>
                  <a:pt x="343" y="223"/>
                </a:lnTo>
                <a:lnTo>
                  <a:pt x="347" y="223"/>
                </a:lnTo>
                <a:lnTo>
                  <a:pt x="347" y="221"/>
                </a:lnTo>
                <a:close/>
                <a:moveTo>
                  <a:pt x="44" y="201"/>
                </a:moveTo>
                <a:lnTo>
                  <a:pt x="44" y="201"/>
                </a:lnTo>
                <a:lnTo>
                  <a:pt x="44" y="197"/>
                </a:lnTo>
                <a:lnTo>
                  <a:pt x="41" y="197"/>
                </a:lnTo>
                <a:lnTo>
                  <a:pt x="43" y="201"/>
                </a:lnTo>
                <a:lnTo>
                  <a:pt x="44" y="201"/>
                </a:lnTo>
                <a:close/>
                <a:moveTo>
                  <a:pt x="226" y="363"/>
                </a:moveTo>
                <a:lnTo>
                  <a:pt x="226" y="363"/>
                </a:lnTo>
                <a:lnTo>
                  <a:pt x="224" y="361"/>
                </a:lnTo>
                <a:lnTo>
                  <a:pt x="224" y="360"/>
                </a:lnTo>
                <a:lnTo>
                  <a:pt x="223" y="361"/>
                </a:lnTo>
                <a:lnTo>
                  <a:pt x="223" y="363"/>
                </a:lnTo>
                <a:lnTo>
                  <a:pt x="226" y="363"/>
                </a:lnTo>
                <a:close/>
                <a:moveTo>
                  <a:pt x="35" y="57"/>
                </a:moveTo>
                <a:lnTo>
                  <a:pt x="35" y="57"/>
                </a:lnTo>
                <a:lnTo>
                  <a:pt x="35" y="55"/>
                </a:lnTo>
                <a:lnTo>
                  <a:pt x="30" y="57"/>
                </a:lnTo>
                <a:lnTo>
                  <a:pt x="30" y="59"/>
                </a:lnTo>
                <a:lnTo>
                  <a:pt x="30" y="60"/>
                </a:lnTo>
                <a:lnTo>
                  <a:pt x="35" y="57"/>
                </a:lnTo>
                <a:close/>
                <a:moveTo>
                  <a:pt x="261" y="30"/>
                </a:moveTo>
                <a:lnTo>
                  <a:pt x="261" y="30"/>
                </a:lnTo>
                <a:lnTo>
                  <a:pt x="261" y="32"/>
                </a:lnTo>
                <a:lnTo>
                  <a:pt x="262" y="32"/>
                </a:lnTo>
                <a:lnTo>
                  <a:pt x="262" y="30"/>
                </a:lnTo>
                <a:lnTo>
                  <a:pt x="261" y="30"/>
                </a:lnTo>
                <a:close/>
                <a:moveTo>
                  <a:pt x="71" y="346"/>
                </a:moveTo>
                <a:lnTo>
                  <a:pt x="71" y="346"/>
                </a:lnTo>
                <a:lnTo>
                  <a:pt x="76" y="346"/>
                </a:lnTo>
                <a:lnTo>
                  <a:pt x="68" y="344"/>
                </a:lnTo>
                <a:lnTo>
                  <a:pt x="68" y="346"/>
                </a:lnTo>
                <a:lnTo>
                  <a:pt x="70" y="346"/>
                </a:lnTo>
                <a:lnTo>
                  <a:pt x="71" y="346"/>
                </a:lnTo>
                <a:close/>
                <a:moveTo>
                  <a:pt x="95" y="18"/>
                </a:moveTo>
                <a:lnTo>
                  <a:pt x="95" y="18"/>
                </a:lnTo>
                <a:lnTo>
                  <a:pt x="104" y="16"/>
                </a:lnTo>
                <a:lnTo>
                  <a:pt x="95" y="16"/>
                </a:lnTo>
                <a:lnTo>
                  <a:pt x="95" y="18"/>
                </a:lnTo>
                <a:close/>
                <a:moveTo>
                  <a:pt x="178" y="52"/>
                </a:moveTo>
                <a:lnTo>
                  <a:pt x="178" y="52"/>
                </a:lnTo>
                <a:lnTo>
                  <a:pt x="172" y="60"/>
                </a:lnTo>
                <a:lnTo>
                  <a:pt x="178" y="54"/>
                </a:lnTo>
                <a:lnTo>
                  <a:pt x="178" y="52"/>
                </a:lnTo>
                <a:close/>
                <a:moveTo>
                  <a:pt x="208" y="52"/>
                </a:moveTo>
                <a:lnTo>
                  <a:pt x="208" y="52"/>
                </a:lnTo>
                <a:lnTo>
                  <a:pt x="207" y="54"/>
                </a:lnTo>
                <a:lnTo>
                  <a:pt x="205" y="54"/>
                </a:lnTo>
                <a:lnTo>
                  <a:pt x="205" y="57"/>
                </a:lnTo>
                <a:lnTo>
                  <a:pt x="208" y="52"/>
                </a:lnTo>
                <a:close/>
                <a:moveTo>
                  <a:pt x="311" y="27"/>
                </a:moveTo>
                <a:lnTo>
                  <a:pt x="311" y="27"/>
                </a:lnTo>
                <a:lnTo>
                  <a:pt x="314" y="27"/>
                </a:lnTo>
                <a:lnTo>
                  <a:pt x="314" y="25"/>
                </a:lnTo>
                <a:lnTo>
                  <a:pt x="314" y="24"/>
                </a:lnTo>
                <a:lnTo>
                  <a:pt x="313" y="24"/>
                </a:lnTo>
                <a:lnTo>
                  <a:pt x="311" y="27"/>
                </a:lnTo>
                <a:close/>
                <a:moveTo>
                  <a:pt x="346" y="185"/>
                </a:moveTo>
                <a:lnTo>
                  <a:pt x="346" y="185"/>
                </a:lnTo>
                <a:lnTo>
                  <a:pt x="346" y="182"/>
                </a:lnTo>
                <a:lnTo>
                  <a:pt x="344" y="182"/>
                </a:lnTo>
                <a:lnTo>
                  <a:pt x="344" y="183"/>
                </a:lnTo>
                <a:lnTo>
                  <a:pt x="344" y="185"/>
                </a:lnTo>
                <a:lnTo>
                  <a:pt x="346" y="185"/>
                </a:lnTo>
                <a:close/>
                <a:moveTo>
                  <a:pt x="186" y="96"/>
                </a:moveTo>
                <a:lnTo>
                  <a:pt x="186" y="96"/>
                </a:lnTo>
                <a:lnTo>
                  <a:pt x="185" y="98"/>
                </a:lnTo>
                <a:lnTo>
                  <a:pt x="185" y="100"/>
                </a:lnTo>
                <a:lnTo>
                  <a:pt x="186" y="100"/>
                </a:lnTo>
                <a:lnTo>
                  <a:pt x="186" y="96"/>
                </a:lnTo>
                <a:close/>
                <a:moveTo>
                  <a:pt x="144" y="55"/>
                </a:moveTo>
                <a:lnTo>
                  <a:pt x="144" y="55"/>
                </a:lnTo>
                <a:lnTo>
                  <a:pt x="144" y="59"/>
                </a:lnTo>
                <a:lnTo>
                  <a:pt x="147" y="55"/>
                </a:lnTo>
                <a:lnTo>
                  <a:pt x="147" y="54"/>
                </a:lnTo>
                <a:lnTo>
                  <a:pt x="144" y="55"/>
                </a:lnTo>
                <a:close/>
                <a:moveTo>
                  <a:pt x="27" y="32"/>
                </a:moveTo>
                <a:lnTo>
                  <a:pt x="27" y="32"/>
                </a:lnTo>
                <a:lnTo>
                  <a:pt x="19" y="41"/>
                </a:lnTo>
                <a:lnTo>
                  <a:pt x="24" y="37"/>
                </a:lnTo>
                <a:lnTo>
                  <a:pt x="27" y="32"/>
                </a:lnTo>
                <a:close/>
                <a:moveTo>
                  <a:pt x="41" y="82"/>
                </a:moveTo>
                <a:lnTo>
                  <a:pt x="41" y="82"/>
                </a:lnTo>
                <a:lnTo>
                  <a:pt x="41" y="89"/>
                </a:lnTo>
                <a:lnTo>
                  <a:pt x="41" y="87"/>
                </a:lnTo>
                <a:lnTo>
                  <a:pt x="41" y="82"/>
                </a:lnTo>
                <a:close/>
                <a:moveTo>
                  <a:pt x="3" y="207"/>
                </a:moveTo>
                <a:lnTo>
                  <a:pt x="3" y="207"/>
                </a:lnTo>
                <a:lnTo>
                  <a:pt x="3" y="224"/>
                </a:lnTo>
                <a:lnTo>
                  <a:pt x="3" y="207"/>
                </a:lnTo>
                <a:close/>
                <a:moveTo>
                  <a:pt x="74" y="27"/>
                </a:moveTo>
                <a:lnTo>
                  <a:pt x="74" y="27"/>
                </a:lnTo>
                <a:lnTo>
                  <a:pt x="81" y="27"/>
                </a:lnTo>
                <a:lnTo>
                  <a:pt x="82" y="27"/>
                </a:lnTo>
                <a:lnTo>
                  <a:pt x="74" y="25"/>
                </a:lnTo>
                <a:lnTo>
                  <a:pt x="74" y="27"/>
                </a:lnTo>
                <a:close/>
                <a:moveTo>
                  <a:pt x="167" y="227"/>
                </a:moveTo>
                <a:lnTo>
                  <a:pt x="167" y="227"/>
                </a:lnTo>
                <a:lnTo>
                  <a:pt x="175" y="227"/>
                </a:lnTo>
                <a:lnTo>
                  <a:pt x="175" y="226"/>
                </a:lnTo>
                <a:lnTo>
                  <a:pt x="169" y="226"/>
                </a:lnTo>
                <a:lnTo>
                  <a:pt x="167" y="227"/>
                </a:lnTo>
                <a:close/>
                <a:moveTo>
                  <a:pt x="197" y="262"/>
                </a:moveTo>
                <a:lnTo>
                  <a:pt x="197" y="262"/>
                </a:lnTo>
                <a:lnTo>
                  <a:pt x="201" y="259"/>
                </a:lnTo>
                <a:lnTo>
                  <a:pt x="197" y="259"/>
                </a:lnTo>
                <a:lnTo>
                  <a:pt x="197" y="262"/>
                </a:lnTo>
                <a:close/>
                <a:moveTo>
                  <a:pt x="357" y="190"/>
                </a:moveTo>
                <a:lnTo>
                  <a:pt x="357" y="190"/>
                </a:lnTo>
                <a:lnTo>
                  <a:pt x="355" y="191"/>
                </a:lnTo>
                <a:lnTo>
                  <a:pt x="355" y="194"/>
                </a:lnTo>
                <a:lnTo>
                  <a:pt x="357" y="194"/>
                </a:lnTo>
                <a:lnTo>
                  <a:pt x="357" y="193"/>
                </a:lnTo>
                <a:lnTo>
                  <a:pt x="357" y="190"/>
                </a:lnTo>
                <a:close/>
                <a:moveTo>
                  <a:pt x="164" y="283"/>
                </a:moveTo>
                <a:lnTo>
                  <a:pt x="164" y="283"/>
                </a:lnTo>
                <a:lnTo>
                  <a:pt x="163" y="286"/>
                </a:lnTo>
                <a:lnTo>
                  <a:pt x="164" y="287"/>
                </a:lnTo>
                <a:lnTo>
                  <a:pt x="164" y="284"/>
                </a:lnTo>
                <a:lnTo>
                  <a:pt x="164" y="283"/>
                </a:lnTo>
                <a:close/>
                <a:moveTo>
                  <a:pt x="30" y="292"/>
                </a:moveTo>
                <a:lnTo>
                  <a:pt x="30" y="292"/>
                </a:lnTo>
                <a:lnTo>
                  <a:pt x="29" y="294"/>
                </a:lnTo>
                <a:lnTo>
                  <a:pt x="29" y="297"/>
                </a:lnTo>
                <a:lnTo>
                  <a:pt x="32" y="295"/>
                </a:lnTo>
                <a:lnTo>
                  <a:pt x="30" y="292"/>
                </a:lnTo>
                <a:close/>
                <a:moveTo>
                  <a:pt x="344" y="257"/>
                </a:moveTo>
                <a:lnTo>
                  <a:pt x="344" y="257"/>
                </a:lnTo>
                <a:lnTo>
                  <a:pt x="344" y="259"/>
                </a:lnTo>
                <a:lnTo>
                  <a:pt x="347" y="259"/>
                </a:lnTo>
                <a:lnTo>
                  <a:pt x="347" y="257"/>
                </a:lnTo>
                <a:lnTo>
                  <a:pt x="344" y="257"/>
                </a:lnTo>
                <a:close/>
                <a:moveTo>
                  <a:pt x="354" y="363"/>
                </a:moveTo>
                <a:lnTo>
                  <a:pt x="354" y="363"/>
                </a:lnTo>
                <a:lnTo>
                  <a:pt x="352" y="363"/>
                </a:lnTo>
                <a:lnTo>
                  <a:pt x="349" y="366"/>
                </a:lnTo>
                <a:lnTo>
                  <a:pt x="349" y="368"/>
                </a:lnTo>
                <a:lnTo>
                  <a:pt x="352" y="366"/>
                </a:lnTo>
                <a:lnTo>
                  <a:pt x="354" y="363"/>
                </a:lnTo>
                <a:close/>
                <a:moveTo>
                  <a:pt x="352" y="292"/>
                </a:moveTo>
                <a:lnTo>
                  <a:pt x="352" y="292"/>
                </a:lnTo>
                <a:lnTo>
                  <a:pt x="357" y="290"/>
                </a:lnTo>
                <a:lnTo>
                  <a:pt x="352" y="290"/>
                </a:lnTo>
                <a:lnTo>
                  <a:pt x="352" y="292"/>
                </a:lnTo>
                <a:close/>
                <a:moveTo>
                  <a:pt x="213" y="308"/>
                </a:moveTo>
                <a:lnTo>
                  <a:pt x="213" y="308"/>
                </a:lnTo>
                <a:lnTo>
                  <a:pt x="213" y="313"/>
                </a:lnTo>
                <a:lnTo>
                  <a:pt x="215" y="311"/>
                </a:lnTo>
                <a:lnTo>
                  <a:pt x="215" y="308"/>
                </a:lnTo>
                <a:lnTo>
                  <a:pt x="213" y="308"/>
                </a:lnTo>
                <a:close/>
                <a:moveTo>
                  <a:pt x="215" y="19"/>
                </a:moveTo>
                <a:lnTo>
                  <a:pt x="215" y="19"/>
                </a:lnTo>
                <a:lnTo>
                  <a:pt x="213" y="21"/>
                </a:lnTo>
                <a:lnTo>
                  <a:pt x="212" y="22"/>
                </a:lnTo>
                <a:lnTo>
                  <a:pt x="213" y="24"/>
                </a:lnTo>
                <a:lnTo>
                  <a:pt x="215" y="19"/>
                </a:lnTo>
                <a:close/>
                <a:moveTo>
                  <a:pt x="152" y="101"/>
                </a:moveTo>
                <a:lnTo>
                  <a:pt x="152" y="101"/>
                </a:lnTo>
                <a:lnTo>
                  <a:pt x="150" y="103"/>
                </a:lnTo>
                <a:lnTo>
                  <a:pt x="150" y="106"/>
                </a:lnTo>
                <a:lnTo>
                  <a:pt x="152" y="103"/>
                </a:lnTo>
                <a:lnTo>
                  <a:pt x="152" y="101"/>
                </a:lnTo>
                <a:close/>
                <a:moveTo>
                  <a:pt x="125" y="25"/>
                </a:moveTo>
                <a:lnTo>
                  <a:pt x="125" y="25"/>
                </a:lnTo>
                <a:lnTo>
                  <a:pt x="123" y="25"/>
                </a:lnTo>
                <a:lnTo>
                  <a:pt x="120" y="24"/>
                </a:lnTo>
                <a:lnTo>
                  <a:pt x="120" y="25"/>
                </a:lnTo>
                <a:lnTo>
                  <a:pt x="125" y="25"/>
                </a:lnTo>
                <a:close/>
                <a:moveTo>
                  <a:pt x="22" y="115"/>
                </a:moveTo>
                <a:lnTo>
                  <a:pt x="22" y="115"/>
                </a:lnTo>
                <a:lnTo>
                  <a:pt x="25" y="114"/>
                </a:lnTo>
                <a:lnTo>
                  <a:pt x="25" y="112"/>
                </a:lnTo>
                <a:lnTo>
                  <a:pt x="22" y="114"/>
                </a:lnTo>
                <a:lnTo>
                  <a:pt x="22" y="115"/>
                </a:lnTo>
                <a:close/>
                <a:moveTo>
                  <a:pt x="272" y="29"/>
                </a:moveTo>
                <a:lnTo>
                  <a:pt x="272" y="29"/>
                </a:lnTo>
                <a:lnTo>
                  <a:pt x="268" y="29"/>
                </a:lnTo>
                <a:lnTo>
                  <a:pt x="268" y="33"/>
                </a:lnTo>
                <a:lnTo>
                  <a:pt x="272" y="29"/>
                </a:lnTo>
                <a:close/>
                <a:moveTo>
                  <a:pt x="229" y="294"/>
                </a:moveTo>
                <a:lnTo>
                  <a:pt x="229" y="294"/>
                </a:lnTo>
                <a:lnTo>
                  <a:pt x="232" y="287"/>
                </a:lnTo>
                <a:lnTo>
                  <a:pt x="231" y="290"/>
                </a:lnTo>
                <a:lnTo>
                  <a:pt x="229" y="292"/>
                </a:lnTo>
                <a:lnTo>
                  <a:pt x="229" y="294"/>
                </a:lnTo>
                <a:close/>
                <a:moveTo>
                  <a:pt x="343" y="145"/>
                </a:moveTo>
                <a:lnTo>
                  <a:pt x="343" y="145"/>
                </a:lnTo>
                <a:lnTo>
                  <a:pt x="346" y="145"/>
                </a:lnTo>
                <a:lnTo>
                  <a:pt x="346" y="144"/>
                </a:lnTo>
                <a:lnTo>
                  <a:pt x="343" y="144"/>
                </a:lnTo>
                <a:lnTo>
                  <a:pt x="343" y="145"/>
                </a:lnTo>
                <a:close/>
                <a:moveTo>
                  <a:pt x="268" y="373"/>
                </a:moveTo>
                <a:lnTo>
                  <a:pt x="268" y="373"/>
                </a:lnTo>
                <a:lnTo>
                  <a:pt x="261" y="373"/>
                </a:lnTo>
                <a:lnTo>
                  <a:pt x="261" y="374"/>
                </a:lnTo>
                <a:lnTo>
                  <a:pt x="268" y="373"/>
                </a:lnTo>
                <a:close/>
                <a:moveTo>
                  <a:pt x="24" y="331"/>
                </a:moveTo>
                <a:lnTo>
                  <a:pt x="24" y="331"/>
                </a:lnTo>
                <a:lnTo>
                  <a:pt x="22" y="331"/>
                </a:lnTo>
                <a:lnTo>
                  <a:pt x="24" y="336"/>
                </a:lnTo>
                <a:lnTo>
                  <a:pt x="25" y="341"/>
                </a:lnTo>
                <a:lnTo>
                  <a:pt x="24" y="331"/>
                </a:lnTo>
                <a:close/>
                <a:moveTo>
                  <a:pt x="341" y="44"/>
                </a:moveTo>
                <a:lnTo>
                  <a:pt x="341" y="44"/>
                </a:lnTo>
                <a:lnTo>
                  <a:pt x="341" y="51"/>
                </a:lnTo>
                <a:lnTo>
                  <a:pt x="343" y="49"/>
                </a:lnTo>
                <a:lnTo>
                  <a:pt x="341" y="44"/>
                </a:lnTo>
                <a:close/>
                <a:moveTo>
                  <a:pt x="19" y="194"/>
                </a:moveTo>
                <a:lnTo>
                  <a:pt x="19" y="194"/>
                </a:lnTo>
                <a:lnTo>
                  <a:pt x="19" y="193"/>
                </a:lnTo>
                <a:lnTo>
                  <a:pt x="14" y="197"/>
                </a:lnTo>
                <a:lnTo>
                  <a:pt x="19" y="194"/>
                </a:lnTo>
                <a:close/>
                <a:moveTo>
                  <a:pt x="190" y="21"/>
                </a:moveTo>
                <a:lnTo>
                  <a:pt x="190" y="21"/>
                </a:lnTo>
                <a:lnTo>
                  <a:pt x="186" y="22"/>
                </a:lnTo>
                <a:lnTo>
                  <a:pt x="190" y="24"/>
                </a:lnTo>
                <a:lnTo>
                  <a:pt x="190" y="21"/>
                </a:lnTo>
                <a:close/>
                <a:moveTo>
                  <a:pt x="163" y="30"/>
                </a:moveTo>
                <a:lnTo>
                  <a:pt x="163" y="30"/>
                </a:lnTo>
                <a:lnTo>
                  <a:pt x="163" y="27"/>
                </a:lnTo>
                <a:lnTo>
                  <a:pt x="160" y="27"/>
                </a:lnTo>
                <a:lnTo>
                  <a:pt x="161" y="30"/>
                </a:lnTo>
                <a:lnTo>
                  <a:pt x="163" y="30"/>
                </a:lnTo>
                <a:close/>
                <a:moveTo>
                  <a:pt x="242" y="43"/>
                </a:moveTo>
                <a:lnTo>
                  <a:pt x="242" y="43"/>
                </a:lnTo>
                <a:lnTo>
                  <a:pt x="243" y="40"/>
                </a:lnTo>
                <a:lnTo>
                  <a:pt x="243" y="37"/>
                </a:lnTo>
                <a:lnTo>
                  <a:pt x="242" y="43"/>
                </a:lnTo>
                <a:close/>
                <a:moveTo>
                  <a:pt x="122" y="360"/>
                </a:moveTo>
                <a:lnTo>
                  <a:pt x="122" y="360"/>
                </a:lnTo>
                <a:lnTo>
                  <a:pt x="122" y="363"/>
                </a:lnTo>
                <a:lnTo>
                  <a:pt x="123" y="363"/>
                </a:lnTo>
                <a:lnTo>
                  <a:pt x="123" y="360"/>
                </a:lnTo>
                <a:lnTo>
                  <a:pt x="122" y="360"/>
                </a:lnTo>
                <a:close/>
                <a:moveTo>
                  <a:pt x="106" y="357"/>
                </a:moveTo>
                <a:lnTo>
                  <a:pt x="106" y="357"/>
                </a:lnTo>
                <a:lnTo>
                  <a:pt x="108" y="357"/>
                </a:lnTo>
                <a:lnTo>
                  <a:pt x="108" y="355"/>
                </a:lnTo>
                <a:lnTo>
                  <a:pt x="104" y="355"/>
                </a:lnTo>
                <a:lnTo>
                  <a:pt x="106" y="357"/>
                </a:lnTo>
                <a:close/>
                <a:moveTo>
                  <a:pt x="355" y="205"/>
                </a:moveTo>
                <a:lnTo>
                  <a:pt x="355" y="205"/>
                </a:lnTo>
                <a:lnTo>
                  <a:pt x="354" y="205"/>
                </a:lnTo>
                <a:lnTo>
                  <a:pt x="354" y="208"/>
                </a:lnTo>
                <a:lnTo>
                  <a:pt x="355" y="210"/>
                </a:lnTo>
                <a:lnTo>
                  <a:pt x="355" y="205"/>
                </a:lnTo>
                <a:close/>
                <a:moveTo>
                  <a:pt x="355" y="152"/>
                </a:moveTo>
                <a:lnTo>
                  <a:pt x="355" y="152"/>
                </a:lnTo>
                <a:lnTo>
                  <a:pt x="355" y="155"/>
                </a:lnTo>
                <a:lnTo>
                  <a:pt x="355" y="152"/>
                </a:lnTo>
                <a:close/>
                <a:moveTo>
                  <a:pt x="180" y="272"/>
                </a:moveTo>
                <a:lnTo>
                  <a:pt x="180" y="272"/>
                </a:lnTo>
                <a:lnTo>
                  <a:pt x="177" y="275"/>
                </a:lnTo>
                <a:lnTo>
                  <a:pt x="177" y="276"/>
                </a:lnTo>
                <a:lnTo>
                  <a:pt x="180" y="275"/>
                </a:lnTo>
                <a:lnTo>
                  <a:pt x="180" y="272"/>
                </a:lnTo>
                <a:close/>
                <a:moveTo>
                  <a:pt x="18" y="123"/>
                </a:moveTo>
                <a:lnTo>
                  <a:pt x="18" y="123"/>
                </a:lnTo>
                <a:lnTo>
                  <a:pt x="16" y="125"/>
                </a:lnTo>
                <a:lnTo>
                  <a:pt x="14" y="126"/>
                </a:lnTo>
                <a:lnTo>
                  <a:pt x="14" y="128"/>
                </a:lnTo>
                <a:lnTo>
                  <a:pt x="18" y="126"/>
                </a:lnTo>
                <a:lnTo>
                  <a:pt x="18" y="125"/>
                </a:lnTo>
                <a:lnTo>
                  <a:pt x="18" y="123"/>
                </a:lnTo>
                <a:close/>
                <a:moveTo>
                  <a:pt x="153" y="363"/>
                </a:moveTo>
                <a:lnTo>
                  <a:pt x="153" y="363"/>
                </a:lnTo>
                <a:lnTo>
                  <a:pt x="155" y="363"/>
                </a:lnTo>
                <a:lnTo>
                  <a:pt x="156" y="363"/>
                </a:lnTo>
                <a:lnTo>
                  <a:pt x="155" y="360"/>
                </a:lnTo>
                <a:lnTo>
                  <a:pt x="153" y="361"/>
                </a:lnTo>
                <a:lnTo>
                  <a:pt x="153" y="363"/>
                </a:lnTo>
                <a:close/>
                <a:moveTo>
                  <a:pt x="160" y="320"/>
                </a:moveTo>
                <a:lnTo>
                  <a:pt x="160" y="320"/>
                </a:lnTo>
                <a:lnTo>
                  <a:pt x="161" y="322"/>
                </a:lnTo>
                <a:lnTo>
                  <a:pt x="163" y="322"/>
                </a:lnTo>
                <a:lnTo>
                  <a:pt x="160" y="319"/>
                </a:lnTo>
                <a:lnTo>
                  <a:pt x="160" y="320"/>
                </a:lnTo>
                <a:close/>
                <a:moveTo>
                  <a:pt x="169" y="111"/>
                </a:moveTo>
                <a:lnTo>
                  <a:pt x="169" y="111"/>
                </a:lnTo>
                <a:lnTo>
                  <a:pt x="167" y="111"/>
                </a:lnTo>
                <a:lnTo>
                  <a:pt x="164" y="114"/>
                </a:lnTo>
                <a:lnTo>
                  <a:pt x="164" y="115"/>
                </a:lnTo>
                <a:lnTo>
                  <a:pt x="167" y="111"/>
                </a:lnTo>
                <a:lnTo>
                  <a:pt x="169" y="111"/>
                </a:lnTo>
                <a:close/>
                <a:moveTo>
                  <a:pt x="325" y="68"/>
                </a:moveTo>
                <a:lnTo>
                  <a:pt x="325" y="68"/>
                </a:lnTo>
                <a:lnTo>
                  <a:pt x="327" y="68"/>
                </a:lnTo>
                <a:lnTo>
                  <a:pt x="327" y="66"/>
                </a:lnTo>
                <a:lnTo>
                  <a:pt x="327" y="63"/>
                </a:lnTo>
                <a:lnTo>
                  <a:pt x="325" y="65"/>
                </a:lnTo>
                <a:lnTo>
                  <a:pt x="325" y="68"/>
                </a:lnTo>
                <a:close/>
                <a:moveTo>
                  <a:pt x="232" y="283"/>
                </a:moveTo>
                <a:lnTo>
                  <a:pt x="232" y="283"/>
                </a:lnTo>
                <a:lnTo>
                  <a:pt x="229" y="284"/>
                </a:lnTo>
                <a:lnTo>
                  <a:pt x="229" y="286"/>
                </a:lnTo>
                <a:lnTo>
                  <a:pt x="232" y="283"/>
                </a:lnTo>
                <a:close/>
                <a:moveTo>
                  <a:pt x="19" y="279"/>
                </a:moveTo>
                <a:lnTo>
                  <a:pt x="19" y="279"/>
                </a:lnTo>
                <a:lnTo>
                  <a:pt x="19" y="284"/>
                </a:lnTo>
                <a:lnTo>
                  <a:pt x="21" y="281"/>
                </a:lnTo>
                <a:lnTo>
                  <a:pt x="21" y="279"/>
                </a:lnTo>
                <a:lnTo>
                  <a:pt x="19" y="279"/>
                </a:lnTo>
                <a:close/>
                <a:moveTo>
                  <a:pt x="106" y="368"/>
                </a:moveTo>
                <a:lnTo>
                  <a:pt x="106" y="368"/>
                </a:lnTo>
                <a:lnTo>
                  <a:pt x="106" y="366"/>
                </a:lnTo>
                <a:lnTo>
                  <a:pt x="101" y="366"/>
                </a:lnTo>
                <a:lnTo>
                  <a:pt x="101" y="368"/>
                </a:lnTo>
                <a:lnTo>
                  <a:pt x="106" y="368"/>
                </a:lnTo>
                <a:close/>
                <a:moveTo>
                  <a:pt x="178" y="327"/>
                </a:moveTo>
                <a:lnTo>
                  <a:pt x="178" y="327"/>
                </a:lnTo>
                <a:lnTo>
                  <a:pt x="178" y="324"/>
                </a:lnTo>
                <a:lnTo>
                  <a:pt x="177" y="325"/>
                </a:lnTo>
                <a:lnTo>
                  <a:pt x="177" y="328"/>
                </a:lnTo>
                <a:lnTo>
                  <a:pt x="178" y="327"/>
                </a:lnTo>
                <a:close/>
                <a:moveTo>
                  <a:pt x="103" y="371"/>
                </a:moveTo>
                <a:lnTo>
                  <a:pt x="103" y="371"/>
                </a:lnTo>
                <a:lnTo>
                  <a:pt x="109" y="373"/>
                </a:lnTo>
                <a:lnTo>
                  <a:pt x="108" y="371"/>
                </a:lnTo>
                <a:lnTo>
                  <a:pt x="103" y="371"/>
                </a:lnTo>
                <a:close/>
                <a:moveTo>
                  <a:pt x="352" y="316"/>
                </a:moveTo>
                <a:lnTo>
                  <a:pt x="352" y="316"/>
                </a:lnTo>
                <a:lnTo>
                  <a:pt x="347" y="316"/>
                </a:lnTo>
                <a:lnTo>
                  <a:pt x="347" y="317"/>
                </a:lnTo>
                <a:lnTo>
                  <a:pt x="352" y="316"/>
                </a:lnTo>
                <a:close/>
                <a:moveTo>
                  <a:pt x="37" y="324"/>
                </a:moveTo>
                <a:lnTo>
                  <a:pt x="37" y="324"/>
                </a:lnTo>
                <a:lnTo>
                  <a:pt x="35" y="320"/>
                </a:lnTo>
                <a:lnTo>
                  <a:pt x="33" y="322"/>
                </a:lnTo>
                <a:lnTo>
                  <a:pt x="37" y="324"/>
                </a:lnTo>
                <a:close/>
                <a:moveTo>
                  <a:pt x="65" y="355"/>
                </a:moveTo>
                <a:lnTo>
                  <a:pt x="65" y="355"/>
                </a:lnTo>
                <a:lnTo>
                  <a:pt x="66" y="358"/>
                </a:lnTo>
                <a:lnTo>
                  <a:pt x="68" y="358"/>
                </a:lnTo>
                <a:lnTo>
                  <a:pt x="68" y="357"/>
                </a:lnTo>
                <a:lnTo>
                  <a:pt x="66" y="357"/>
                </a:lnTo>
                <a:lnTo>
                  <a:pt x="65" y="355"/>
                </a:lnTo>
                <a:close/>
                <a:moveTo>
                  <a:pt x="194" y="311"/>
                </a:moveTo>
                <a:lnTo>
                  <a:pt x="194" y="311"/>
                </a:lnTo>
                <a:lnTo>
                  <a:pt x="193" y="313"/>
                </a:lnTo>
                <a:lnTo>
                  <a:pt x="193" y="316"/>
                </a:lnTo>
                <a:lnTo>
                  <a:pt x="194" y="311"/>
                </a:lnTo>
                <a:close/>
                <a:moveTo>
                  <a:pt x="46" y="366"/>
                </a:moveTo>
                <a:lnTo>
                  <a:pt x="46" y="366"/>
                </a:lnTo>
                <a:lnTo>
                  <a:pt x="48" y="365"/>
                </a:lnTo>
                <a:lnTo>
                  <a:pt x="44" y="363"/>
                </a:lnTo>
                <a:lnTo>
                  <a:pt x="44" y="366"/>
                </a:lnTo>
                <a:lnTo>
                  <a:pt x="46" y="366"/>
                </a:lnTo>
                <a:close/>
                <a:moveTo>
                  <a:pt x="212" y="349"/>
                </a:moveTo>
                <a:lnTo>
                  <a:pt x="212" y="349"/>
                </a:lnTo>
                <a:lnTo>
                  <a:pt x="210" y="352"/>
                </a:lnTo>
                <a:lnTo>
                  <a:pt x="213" y="350"/>
                </a:lnTo>
                <a:lnTo>
                  <a:pt x="212" y="349"/>
                </a:lnTo>
                <a:close/>
                <a:moveTo>
                  <a:pt x="71" y="30"/>
                </a:moveTo>
                <a:lnTo>
                  <a:pt x="71" y="30"/>
                </a:lnTo>
                <a:lnTo>
                  <a:pt x="70" y="30"/>
                </a:lnTo>
                <a:lnTo>
                  <a:pt x="68" y="33"/>
                </a:lnTo>
                <a:lnTo>
                  <a:pt x="70" y="33"/>
                </a:lnTo>
                <a:lnTo>
                  <a:pt x="71" y="30"/>
                </a:lnTo>
                <a:close/>
                <a:moveTo>
                  <a:pt x="182" y="344"/>
                </a:moveTo>
                <a:lnTo>
                  <a:pt x="182" y="344"/>
                </a:lnTo>
                <a:lnTo>
                  <a:pt x="182" y="346"/>
                </a:lnTo>
                <a:lnTo>
                  <a:pt x="183" y="346"/>
                </a:lnTo>
                <a:lnTo>
                  <a:pt x="183" y="343"/>
                </a:lnTo>
                <a:lnTo>
                  <a:pt x="182" y="344"/>
                </a:lnTo>
                <a:close/>
                <a:moveTo>
                  <a:pt x="152" y="317"/>
                </a:moveTo>
                <a:lnTo>
                  <a:pt x="152" y="317"/>
                </a:lnTo>
                <a:lnTo>
                  <a:pt x="152" y="324"/>
                </a:lnTo>
                <a:lnTo>
                  <a:pt x="153" y="325"/>
                </a:lnTo>
                <a:lnTo>
                  <a:pt x="152" y="319"/>
                </a:lnTo>
                <a:lnTo>
                  <a:pt x="152" y="317"/>
                </a:lnTo>
                <a:close/>
                <a:moveTo>
                  <a:pt x="320" y="361"/>
                </a:moveTo>
                <a:lnTo>
                  <a:pt x="320" y="361"/>
                </a:lnTo>
                <a:lnTo>
                  <a:pt x="314" y="360"/>
                </a:lnTo>
                <a:lnTo>
                  <a:pt x="314" y="361"/>
                </a:lnTo>
                <a:lnTo>
                  <a:pt x="320" y="361"/>
                </a:lnTo>
                <a:close/>
                <a:moveTo>
                  <a:pt x="190" y="363"/>
                </a:moveTo>
                <a:lnTo>
                  <a:pt x="190" y="363"/>
                </a:lnTo>
                <a:lnTo>
                  <a:pt x="191" y="363"/>
                </a:lnTo>
                <a:lnTo>
                  <a:pt x="196" y="363"/>
                </a:lnTo>
                <a:lnTo>
                  <a:pt x="190" y="363"/>
                </a:lnTo>
                <a:close/>
                <a:moveTo>
                  <a:pt x="238" y="19"/>
                </a:moveTo>
                <a:lnTo>
                  <a:pt x="238" y="19"/>
                </a:lnTo>
                <a:lnTo>
                  <a:pt x="237" y="22"/>
                </a:lnTo>
                <a:lnTo>
                  <a:pt x="235" y="22"/>
                </a:lnTo>
                <a:lnTo>
                  <a:pt x="237" y="24"/>
                </a:lnTo>
                <a:lnTo>
                  <a:pt x="238" y="19"/>
                </a:lnTo>
                <a:close/>
                <a:moveTo>
                  <a:pt x="216" y="336"/>
                </a:moveTo>
                <a:lnTo>
                  <a:pt x="216" y="336"/>
                </a:lnTo>
                <a:lnTo>
                  <a:pt x="220" y="333"/>
                </a:lnTo>
                <a:lnTo>
                  <a:pt x="216" y="333"/>
                </a:lnTo>
                <a:lnTo>
                  <a:pt x="216" y="336"/>
                </a:lnTo>
                <a:close/>
                <a:moveTo>
                  <a:pt x="267" y="22"/>
                </a:moveTo>
                <a:lnTo>
                  <a:pt x="267" y="22"/>
                </a:lnTo>
                <a:lnTo>
                  <a:pt x="265" y="24"/>
                </a:lnTo>
                <a:lnTo>
                  <a:pt x="264" y="25"/>
                </a:lnTo>
                <a:lnTo>
                  <a:pt x="265" y="27"/>
                </a:lnTo>
                <a:lnTo>
                  <a:pt x="267" y="24"/>
                </a:lnTo>
                <a:lnTo>
                  <a:pt x="267" y="22"/>
                </a:lnTo>
                <a:close/>
                <a:moveTo>
                  <a:pt x="155" y="352"/>
                </a:moveTo>
                <a:lnTo>
                  <a:pt x="155" y="352"/>
                </a:lnTo>
                <a:lnTo>
                  <a:pt x="155" y="350"/>
                </a:lnTo>
                <a:lnTo>
                  <a:pt x="155" y="347"/>
                </a:lnTo>
                <a:lnTo>
                  <a:pt x="153" y="346"/>
                </a:lnTo>
                <a:lnTo>
                  <a:pt x="153" y="349"/>
                </a:lnTo>
                <a:lnTo>
                  <a:pt x="155" y="352"/>
                </a:lnTo>
                <a:close/>
                <a:moveTo>
                  <a:pt x="197" y="373"/>
                </a:moveTo>
                <a:lnTo>
                  <a:pt x="197" y="373"/>
                </a:lnTo>
                <a:lnTo>
                  <a:pt x="201" y="373"/>
                </a:lnTo>
                <a:lnTo>
                  <a:pt x="201" y="371"/>
                </a:lnTo>
                <a:lnTo>
                  <a:pt x="199" y="371"/>
                </a:lnTo>
                <a:lnTo>
                  <a:pt x="197" y="373"/>
                </a:lnTo>
                <a:close/>
                <a:moveTo>
                  <a:pt x="350" y="281"/>
                </a:moveTo>
                <a:lnTo>
                  <a:pt x="350" y="281"/>
                </a:lnTo>
                <a:lnTo>
                  <a:pt x="355" y="281"/>
                </a:lnTo>
                <a:lnTo>
                  <a:pt x="350" y="279"/>
                </a:lnTo>
                <a:lnTo>
                  <a:pt x="350" y="281"/>
                </a:lnTo>
                <a:close/>
                <a:moveTo>
                  <a:pt x="90" y="354"/>
                </a:moveTo>
                <a:lnTo>
                  <a:pt x="90" y="354"/>
                </a:lnTo>
                <a:lnTo>
                  <a:pt x="90" y="357"/>
                </a:lnTo>
                <a:lnTo>
                  <a:pt x="92" y="357"/>
                </a:lnTo>
                <a:lnTo>
                  <a:pt x="90" y="354"/>
                </a:lnTo>
                <a:close/>
                <a:moveTo>
                  <a:pt x="273" y="32"/>
                </a:moveTo>
                <a:lnTo>
                  <a:pt x="273" y="32"/>
                </a:lnTo>
                <a:lnTo>
                  <a:pt x="272" y="35"/>
                </a:lnTo>
                <a:lnTo>
                  <a:pt x="275" y="35"/>
                </a:lnTo>
                <a:lnTo>
                  <a:pt x="273" y="32"/>
                </a:lnTo>
                <a:close/>
                <a:moveTo>
                  <a:pt x="177" y="358"/>
                </a:moveTo>
                <a:lnTo>
                  <a:pt x="177" y="358"/>
                </a:lnTo>
                <a:lnTo>
                  <a:pt x="180" y="358"/>
                </a:lnTo>
                <a:lnTo>
                  <a:pt x="180" y="357"/>
                </a:lnTo>
                <a:lnTo>
                  <a:pt x="177" y="357"/>
                </a:lnTo>
                <a:lnTo>
                  <a:pt x="177" y="358"/>
                </a:lnTo>
                <a:close/>
                <a:moveTo>
                  <a:pt x="150" y="65"/>
                </a:moveTo>
                <a:lnTo>
                  <a:pt x="150" y="65"/>
                </a:lnTo>
                <a:lnTo>
                  <a:pt x="152" y="63"/>
                </a:lnTo>
                <a:lnTo>
                  <a:pt x="150" y="59"/>
                </a:lnTo>
                <a:lnTo>
                  <a:pt x="150" y="65"/>
                </a:lnTo>
                <a:close/>
                <a:moveTo>
                  <a:pt x="251" y="46"/>
                </a:moveTo>
                <a:lnTo>
                  <a:pt x="251" y="46"/>
                </a:lnTo>
                <a:lnTo>
                  <a:pt x="246" y="46"/>
                </a:lnTo>
                <a:lnTo>
                  <a:pt x="249" y="46"/>
                </a:lnTo>
                <a:lnTo>
                  <a:pt x="251" y="46"/>
                </a:lnTo>
                <a:close/>
                <a:moveTo>
                  <a:pt x="43" y="365"/>
                </a:moveTo>
                <a:lnTo>
                  <a:pt x="43" y="365"/>
                </a:lnTo>
                <a:lnTo>
                  <a:pt x="41" y="360"/>
                </a:lnTo>
                <a:lnTo>
                  <a:pt x="40" y="360"/>
                </a:lnTo>
                <a:lnTo>
                  <a:pt x="43" y="365"/>
                </a:lnTo>
                <a:close/>
                <a:moveTo>
                  <a:pt x="352" y="84"/>
                </a:moveTo>
                <a:lnTo>
                  <a:pt x="352" y="84"/>
                </a:lnTo>
                <a:lnTo>
                  <a:pt x="350" y="84"/>
                </a:lnTo>
                <a:lnTo>
                  <a:pt x="350" y="87"/>
                </a:lnTo>
                <a:lnTo>
                  <a:pt x="352" y="85"/>
                </a:lnTo>
                <a:lnTo>
                  <a:pt x="352" y="84"/>
                </a:lnTo>
                <a:close/>
                <a:moveTo>
                  <a:pt x="343" y="153"/>
                </a:moveTo>
                <a:lnTo>
                  <a:pt x="343" y="153"/>
                </a:lnTo>
                <a:lnTo>
                  <a:pt x="343" y="155"/>
                </a:lnTo>
                <a:lnTo>
                  <a:pt x="344" y="155"/>
                </a:lnTo>
                <a:lnTo>
                  <a:pt x="344" y="153"/>
                </a:lnTo>
                <a:lnTo>
                  <a:pt x="343" y="153"/>
                </a:lnTo>
                <a:close/>
                <a:moveTo>
                  <a:pt x="328" y="158"/>
                </a:moveTo>
                <a:lnTo>
                  <a:pt x="328" y="158"/>
                </a:lnTo>
                <a:lnTo>
                  <a:pt x="328" y="161"/>
                </a:lnTo>
                <a:lnTo>
                  <a:pt x="330" y="161"/>
                </a:lnTo>
                <a:lnTo>
                  <a:pt x="330" y="158"/>
                </a:lnTo>
                <a:lnTo>
                  <a:pt x="328" y="158"/>
                </a:lnTo>
                <a:close/>
                <a:moveTo>
                  <a:pt x="216" y="270"/>
                </a:moveTo>
                <a:lnTo>
                  <a:pt x="216" y="270"/>
                </a:lnTo>
                <a:lnTo>
                  <a:pt x="213" y="273"/>
                </a:lnTo>
                <a:lnTo>
                  <a:pt x="218" y="273"/>
                </a:lnTo>
                <a:lnTo>
                  <a:pt x="216" y="270"/>
                </a:lnTo>
                <a:close/>
                <a:moveTo>
                  <a:pt x="160" y="66"/>
                </a:moveTo>
                <a:lnTo>
                  <a:pt x="160" y="66"/>
                </a:lnTo>
                <a:lnTo>
                  <a:pt x="160" y="73"/>
                </a:lnTo>
                <a:lnTo>
                  <a:pt x="160" y="71"/>
                </a:lnTo>
                <a:lnTo>
                  <a:pt x="160" y="70"/>
                </a:lnTo>
                <a:lnTo>
                  <a:pt x="160" y="66"/>
                </a:lnTo>
                <a:close/>
                <a:moveTo>
                  <a:pt x="41" y="309"/>
                </a:moveTo>
                <a:lnTo>
                  <a:pt x="41" y="309"/>
                </a:lnTo>
                <a:lnTo>
                  <a:pt x="37" y="311"/>
                </a:lnTo>
                <a:lnTo>
                  <a:pt x="38" y="314"/>
                </a:lnTo>
                <a:lnTo>
                  <a:pt x="41" y="309"/>
                </a:lnTo>
                <a:close/>
                <a:moveTo>
                  <a:pt x="343" y="123"/>
                </a:moveTo>
                <a:lnTo>
                  <a:pt x="343" y="123"/>
                </a:lnTo>
                <a:lnTo>
                  <a:pt x="343" y="126"/>
                </a:lnTo>
                <a:lnTo>
                  <a:pt x="344" y="126"/>
                </a:lnTo>
                <a:lnTo>
                  <a:pt x="344" y="123"/>
                </a:lnTo>
                <a:lnTo>
                  <a:pt x="343" y="123"/>
                </a:lnTo>
                <a:close/>
                <a:moveTo>
                  <a:pt x="190" y="295"/>
                </a:moveTo>
                <a:lnTo>
                  <a:pt x="190" y="295"/>
                </a:lnTo>
                <a:lnTo>
                  <a:pt x="190" y="298"/>
                </a:lnTo>
                <a:lnTo>
                  <a:pt x="193" y="295"/>
                </a:lnTo>
                <a:lnTo>
                  <a:pt x="190" y="295"/>
                </a:lnTo>
                <a:close/>
                <a:moveTo>
                  <a:pt x="346" y="112"/>
                </a:moveTo>
                <a:lnTo>
                  <a:pt x="346" y="112"/>
                </a:lnTo>
                <a:lnTo>
                  <a:pt x="346" y="115"/>
                </a:lnTo>
                <a:lnTo>
                  <a:pt x="347" y="115"/>
                </a:lnTo>
                <a:lnTo>
                  <a:pt x="347" y="112"/>
                </a:lnTo>
                <a:lnTo>
                  <a:pt x="346" y="112"/>
                </a:lnTo>
                <a:close/>
                <a:moveTo>
                  <a:pt x="357" y="333"/>
                </a:moveTo>
                <a:lnTo>
                  <a:pt x="357" y="333"/>
                </a:lnTo>
                <a:lnTo>
                  <a:pt x="357" y="330"/>
                </a:lnTo>
                <a:lnTo>
                  <a:pt x="355" y="330"/>
                </a:lnTo>
                <a:lnTo>
                  <a:pt x="354" y="333"/>
                </a:lnTo>
                <a:lnTo>
                  <a:pt x="357" y="333"/>
                </a:lnTo>
                <a:close/>
                <a:moveTo>
                  <a:pt x="339" y="65"/>
                </a:moveTo>
                <a:lnTo>
                  <a:pt x="339" y="65"/>
                </a:lnTo>
                <a:lnTo>
                  <a:pt x="341" y="63"/>
                </a:lnTo>
                <a:lnTo>
                  <a:pt x="341" y="60"/>
                </a:lnTo>
                <a:lnTo>
                  <a:pt x="339" y="60"/>
                </a:lnTo>
                <a:lnTo>
                  <a:pt x="339" y="65"/>
                </a:lnTo>
                <a:close/>
                <a:moveTo>
                  <a:pt x="360" y="259"/>
                </a:moveTo>
                <a:lnTo>
                  <a:pt x="360" y="259"/>
                </a:lnTo>
                <a:lnTo>
                  <a:pt x="360" y="264"/>
                </a:lnTo>
                <a:lnTo>
                  <a:pt x="360" y="267"/>
                </a:lnTo>
                <a:lnTo>
                  <a:pt x="361" y="267"/>
                </a:lnTo>
                <a:lnTo>
                  <a:pt x="361" y="264"/>
                </a:lnTo>
                <a:lnTo>
                  <a:pt x="360" y="259"/>
                </a:lnTo>
                <a:close/>
                <a:moveTo>
                  <a:pt x="48" y="19"/>
                </a:moveTo>
                <a:lnTo>
                  <a:pt x="48" y="19"/>
                </a:lnTo>
                <a:lnTo>
                  <a:pt x="43" y="21"/>
                </a:lnTo>
                <a:lnTo>
                  <a:pt x="40" y="24"/>
                </a:lnTo>
                <a:lnTo>
                  <a:pt x="44" y="22"/>
                </a:lnTo>
                <a:lnTo>
                  <a:pt x="48" y="19"/>
                </a:lnTo>
                <a:close/>
                <a:moveTo>
                  <a:pt x="355" y="142"/>
                </a:moveTo>
                <a:lnTo>
                  <a:pt x="355" y="142"/>
                </a:lnTo>
                <a:lnTo>
                  <a:pt x="355" y="145"/>
                </a:lnTo>
                <a:lnTo>
                  <a:pt x="355" y="142"/>
                </a:lnTo>
                <a:close/>
                <a:moveTo>
                  <a:pt x="346" y="141"/>
                </a:moveTo>
                <a:lnTo>
                  <a:pt x="346" y="141"/>
                </a:lnTo>
                <a:lnTo>
                  <a:pt x="344" y="139"/>
                </a:lnTo>
                <a:lnTo>
                  <a:pt x="343" y="139"/>
                </a:lnTo>
                <a:lnTo>
                  <a:pt x="343" y="141"/>
                </a:lnTo>
                <a:lnTo>
                  <a:pt x="346" y="141"/>
                </a:lnTo>
                <a:close/>
                <a:moveTo>
                  <a:pt x="174" y="319"/>
                </a:moveTo>
                <a:lnTo>
                  <a:pt x="174" y="319"/>
                </a:lnTo>
                <a:lnTo>
                  <a:pt x="172" y="316"/>
                </a:lnTo>
                <a:lnTo>
                  <a:pt x="171" y="319"/>
                </a:lnTo>
                <a:lnTo>
                  <a:pt x="172" y="320"/>
                </a:lnTo>
                <a:lnTo>
                  <a:pt x="174" y="319"/>
                </a:lnTo>
                <a:close/>
                <a:moveTo>
                  <a:pt x="163" y="240"/>
                </a:moveTo>
                <a:lnTo>
                  <a:pt x="163" y="240"/>
                </a:lnTo>
                <a:lnTo>
                  <a:pt x="166" y="238"/>
                </a:lnTo>
                <a:lnTo>
                  <a:pt x="161" y="238"/>
                </a:lnTo>
                <a:lnTo>
                  <a:pt x="163" y="240"/>
                </a:lnTo>
                <a:close/>
                <a:moveTo>
                  <a:pt x="216" y="14"/>
                </a:moveTo>
                <a:lnTo>
                  <a:pt x="216" y="14"/>
                </a:lnTo>
                <a:lnTo>
                  <a:pt x="210" y="13"/>
                </a:lnTo>
                <a:lnTo>
                  <a:pt x="212" y="14"/>
                </a:lnTo>
                <a:lnTo>
                  <a:pt x="216" y="14"/>
                </a:lnTo>
                <a:close/>
                <a:moveTo>
                  <a:pt x="197" y="8"/>
                </a:moveTo>
                <a:lnTo>
                  <a:pt x="197" y="8"/>
                </a:lnTo>
                <a:lnTo>
                  <a:pt x="190" y="8"/>
                </a:lnTo>
                <a:lnTo>
                  <a:pt x="197" y="8"/>
                </a:lnTo>
                <a:close/>
                <a:moveTo>
                  <a:pt x="30" y="144"/>
                </a:moveTo>
                <a:lnTo>
                  <a:pt x="30" y="144"/>
                </a:lnTo>
                <a:lnTo>
                  <a:pt x="32" y="142"/>
                </a:lnTo>
                <a:lnTo>
                  <a:pt x="30" y="139"/>
                </a:lnTo>
                <a:lnTo>
                  <a:pt x="30" y="141"/>
                </a:lnTo>
                <a:lnTo>
                  <a:pt x="30" y="144"/>
                </a:lnTo>
                <a:close/>
                <a:moveTo>
                  <a:pt x="226" y="251"/>
                </a:moveTo>
                <a:lnTo>
                  <a:pt x="226" y="251"/>
                </a:lnTo>
                <a:lnTo>
                  <a:pt x="226" y="253"/>
                </a:lnTo>
                <a:lnTo>
                  <a:pt x="224" y="253"/>
                </a:lnTo>
                <a:lnTo>
                  <a:pt x="224" y="256"/>
                </a:lnTo>
                <a:lnTo>
                  <a:pt x="226" y="254"/>
                </a:lnTo>
                <a:lnTo>
                  <a:pt x="226" y="251"/>
                </a:lnTo>
                <a:close/>
                <a:moveTo>
                  <a:pt x="346" y="207"/>
                </a:moveTo>
                <a:lnTo>
                  <a:pt x="346" y="207"/>
                </a:lnTo>
                <a:lnTo>
                  <a:pt x="343" y="207"/>
                </a:lnTo>
                <a:lnTo>
                  <a:pt x="343" y="208"/>
                </a:lnTo>
                <a:lnTo>
                  <a:pt x="346" y="208"/>
                </a:lnTo>
                <a:lnTo>
                  <a:pt x="346" y="207"/>
                </a:lnTo>
                <a:close/>
                <a:moveTo>
                  <a:pt x="349" y="79"/>
                </a:moveTo>
                <a:lnTo>
                  <a:pt x="349" y="79"/>
                </a:lnTo>
                <a:lnTo>
                  <a:pt x="347" y="81"/>
                </a:lnTo>
                <a:lnTo>
                  <a:pt x="346" y="82"/>
                </a:lnTo>
                <a:lnTo>
                  <a:pt x="349" y="81"/>
                </a:lnTo>
                <a:lnTo>
                  <a:pt x="349" y="79"/>
                </a:lnTo>
                <a:close/>
                <a:moveTo>
                  <a:pt x="27" y="235"/>
                </a:moveTo>
                <a:lnTo>
                  <a:pt x="27" y="235"/>
                </a:lnTo>
                <a:lnTo>
                  <a:pt x="25" y="237"/>
                </a:lnTo>
                <a:lnTo>
                  <a:pt x="25" y="240"/>
                </a:lnTo>
                <a:lnTo>
                  <a:pt x="27" y="238"/>
                </a:lnTo>
                <a:lnTo>
                  <a:pt x="27" y="235"/>
                </a:lnTo>
                <a:close/>
                <a:moveTo>
                  <a:pt x="182" y="57"/>
                </a:moveTo>
                <a:lnTo>
                  <a:pt x="182" y="57"/>
                </a:lnTo>
                <a:lnTo>
                  <a:pt x="183" y="55"/>
                </a:lnTo>
                <a:lnTo>
                  <a:pt x="183" y="54"/>
                </a:lnTo>
                <a:lnTo>
                  <a:pt x="182" y="55"/>
                </a:lnTo>
                <a:lnTo>
                  <a:pt x="182" y="57"/>
                </a:lnTo>
                <a:close/>
                <a:moveTo>
                  <a:pt x="350" y="208"/>
                </a:moveTo>
                <a:lnTo>
                  <a:pt x="350" y="208"/>
                </a:lnTo>
                <a:lnTo>
                  <a:pt x="350" y="207"/>
                </a:lnTo>
                <a:lnTo>
                  <a:pt x="349" y="207"/>
                </a:lnTo>
                <a:lnTo>
                  <a:pt x="349" y="208"/>
                </a:lnTo>
                <a:lnTo>
                  <a:pt x="350" y="208"/>
                </a:lnTo>
                <a:close/>
                <a:moveTo>
                  <a:pt x="355" y="125"/>
                </a:moveTo>
                <a:lnTo>
                  <a:pt x="355" y="125"/>
                </a:lnTo>
                <a:lnTo>
                  <a:pt x="355" y="122"/>
                </a:lnTo>
                <a:lnTo>
                  <a:pt x="355" y="125"/>
                </a:lnTo>
                <a:close/>
                <a:moveTo>
                  <a:pt x="149" y="141"/>
                </a:moveTo>
                <a:lnTo>
                  <a:pt x="149" y="141"/>
                </a:lnTo>
                <a:lnTo>
                  <a:pt x="155" y="139"/>
                </a:lnTo>
                <a:lnTo>
                  <a:pt x="152" y="139"/>
                </a:lnTo>
                <a:lnTo>
                  <a:pt x="150" y="139"/>
                </a:lnTo>
                <a:lnTo>
                  <a:pt x="149" y="141"/>
                </a:lnTo>
                <a:close/>
                <a:moveTo>
                  <a:pt x="24" y="294"/>
                </a:moveTo>
                <a:lnTo>
                  <a:pt x="24" y="294"/>
                </a:lnTo>
                <a:lnTo>
                  <a:pt x="25" y="292"/>
                </a:lnTo>
                <a:lnTo>
                  <a:pt x="25" y="290"/>
                </a:lnTo>
                <a:lnTo>
                  <a:pt x="24" y="292"/>
                </a:lnTo>
                <a:lnTo>
                  <a:pt x="24" y="294"/>
                </a:lnTo>
                <a:close/>
                <a:moveTo>
                  <a:pt x="106" y="346"/>
                </a:moveTo>
                <a:lnTo>
                  <a:pt x="106" y="346"/>
                </a:lnTo>
                <a:lnTo>
                  <a:pt x="101" y="346"/>
                </a:lnTo>
                <a:lnTo>
                  <a:pt x="101" y="347"/>
                </a:lnTo>
                <a:lnTo>
                  <a:pt x="106" y="347"/>
                </a:lnTo>
                <a:lnTo>
                  <a:pt x="106" y="346"/>
                </a:lnTo>
                <a:close/>
                <a:moveTo>
                  <a:pt x="355" y="160"/>
                </a:moveTo>
                <a:lnTo>
                  <a:pt x="355" y="160"/>
                </a:lnTo>
                <a:lnTo>
                  <a:pt x="355" y="167"/>
                </a:lnTo>
                <a:lnTo>
                  <a:pt x="355" y="160"/>
                </a:lnTo>
                <a:close/>
                <a:moveTo>
                  <a:pt x="259" y="350"/>
                </a:moveTo>
                <a:lnTo>
                  <a:pt x="259" y="350"/>
                </a:lnTo>
                <a:lnTo>
                  <a:pt x="259" y="349"/>
                </a:lnTo>
                <a:lnTo>
                  <a:pt x="257" y="349"/>
                </a:lnTo>
                <a:lnTo>
                  <a:pt x="257" y="350"/>
                </a:lnTo>
                <a:lnTo>
                  <a:pt x="259" y="350"/>
                </a:lnTo>
                <a:close/>
                <a:moveTo>
                  <a:pt x="298" y="29"/>
                </a:moveTo>
                <a:lnTo>
                  <a:pt x="298" y="29"/>
                </a:lnTo>
                <a:lnTo>
                  <a:pt x="300" y="29"/>
                </a:lnTo>
                <a:lnTo>
                  <a:pt x="302" y="29"/>
                </a:lnTo>
                <a:lnTo>
                  <a:pt x="302" y="27"/>
                </a:lnTo>
                <a:lnTo>
                  <a:pt x="300" y="27"/>
                </a:lnTo>
                <a:lnTo>
                  <a:pt x="298" y="29"/>
                </a:lnTo>
                <a:close/>
                <a:moveTo>
                  <a:pt x="237" y="330"/>
                </a:moveTo>
                <a:lnTo>
                  <a:pt x="237" y="330"/>
                </a:lnTo>
                <a:lnTo>
                  <a:pt x="240" y="330"/>
                </a:lnTo>
                <a:lnTo>
                  <a:pt x="240" y="327"/>
                </a:lnTo>
                <a:lnTo>
                  <a:pt x="237" y="328"/>
                </a:lnTo>
                <a:lnTo>
                  <a:pt x="237" y="330"/>
                </a:lnTo>
                <a:close/>
                <a:moveTo>
                  <a:pt x="224" y="134"/>
                </a:moveTo>
                <a:lnTo>
                  <a:pt x="224" y="134"/>
                </a:lnTo>
                <a:lnTo>
                  <a:pt x="224" y="136"/>
                </a:lnTo>
                <a:lnTo>
                  <a:pt x="223" y="137"/>
                </a:lnTo>
                <a:lnTo>
                  <a:pt x="224" y="137"/>
                </a:lnTo>
                <a:lnTo>
                  <a:pt x="226" y="137"/>
                </a:lnTo>
                <a:lnTo>
                  <a:pt x="224" y="134"/>
                </a:lnTo>
                <a:close/>
                <a:moveTo>
                  <a:pt x="267" y="41"/>
                </a:moveTo>
                <a:lnTo>
                  <a:pt x="267" y="41"/>
                </a:lnTo>
                <a:lnTo>
                  <a:pt x="272" y="41"/>
                </a:lnTo>
                <a:lnTo>
                  <a:pt x="273" y="41"/>
                </a:lnTo>
                <a:lnTo>
                  <a:pt x="267" y="41"/>
                </a:lnTo>
                <a:close/>
                <a:moveTo>
                  <a:pt x="139" y="60"/>
                </a:moveTo>
                <a:lnTo>
                  <a:pt x="139" y="60"/>
                </a:lnTo>
                <a:lnTo>
                  <a:pt x="137" y="62"/>
                </a:lnTo>
                <a:lnTo>
                  <a:pt x="137" y="65"/>
                </a:lnTo>
                <a:lnTo>
                  <a:pt x="139" y="60"/>
                </a:lnTo>
                <a:close/>
                <a:moveTo>
                  <a:pt x="355" y="186"/>
                </a:moveTo>
                <a:lnTo>
                  <a:pt x="355" y="186"/>
                </a:lnTo>
                <a:lnTo>
                  <a:pt x="357" y="186"/>
                </a:lnTo>
                <a:lnTo>
                  <a:pt x="357" y="183"/>
                </a:lnTo>
                <a:lnTo>
                  <a:pt x="355" y="183"/>
                </a:lnTo>
                <a:lnTo>
                  <a:pt x="355" y="186"/>
                </a:lnTo>
                <a:close/>
                <a:moveTo>
                  <a:pt x="238" y="366"/>
                </a:moveTo>
                <a:lnTo>
                  <a:pt x="238" y="366"/>
                </a:lnTo>
                <a:lnTo>
                  <a:pt x="242" y="366"/>
                </a:lnTo>
                <a:lnTo>
                  <a:pt x="240" y="363"/>
                </a:lnTo>
                <a:lnTo>
                  <a:pt x="238" y="366"/>
                </a:lnTo>
                <a:close/>
                <a:moveTo>
                  <a:pt x="314" y="85"/>
                </a:moveTo>
                <a:lnTo>
                  <a:pt x="314" y="85"/>
                </a:lnTo>
                <a:lnTo>
                  <a:pt x="314" y="81"/>
                </a:lnTo>
                <a:lnTo>
                  <a:pt x="313" y="84"/>
                </a:lnTo>
                <a:lnTo>
                  <a:pt x="314" y="85"/>
                </a:lnTo>
                <a:close/>
                <a:moveTo>
                  <a:pt x="59" y="363"/>
                </a:moveTo>
                <a:lnTo>
                  <a:pt x="59" y="363"/>
                </a:lnTo>
                <a:lnTo>
                  <a:pt x="59" y="368"/>
                </a:lnTo>
                <a:lnTo>
                  <a:pt x="60" y="365"/>
                </a:lnTo>
                <a:lnTo>
                  <a:pt x="60" y="363"/>
                </a:lnTo>
                <a:lnTo>
                  <a:pt x="59" y="363"/>
                </a:lnTo>
                <a:close/>
                <a:moveTo>
                  <a:pt x="202" y="317"/>
                </a:moveTo>
                <a:lnTo>
                  <a:pt x="202" y="317"/>
                </a:lnTo>
                <a:lnTo>
                  <a:pt x="202" y="320"/>
                </a:lnTo>
                <a:lnTo>
                  <a:pt x="204" y="319"/>
                </a:lnTo>
                <a:lnTo>
                  <a:pt x="202" y="317"/>
                </a:lnTo>
                <a:close/>
                <a:moveTo>
                  <a:pt x="253" y="338"/>
                </a:moveTo>
                <a:lnTo>
                  <a:pt x="253" y="338"/>
                </a:lnTo>
                <a:lnTo>
                  <a:pt x="249" y="338"/>
                </a:lnTo>
                <a:lnTo>
                  <a:pt x="248" y="338"/>
                </a:lnTo>
                <a:lnTo>
                  <a:pt x="249" y="338"/>
                </a:lnTo>
                <a:lnTo>
                  <a:pt x="253" y="338"/>
                </a:lnTo>
                <a:close/>
                <a:moveTo>
                  <a:pt x="51" y="336"/>
                </a:moveTo>
                <a:lnTo>
                  <a:pt x="51" y="336"/>
                </a:lnTo>
                <a:lnTo>
                  <a:pt x="52" y="341"/>
                </a:lnTo>
                <a:lnTo>
                  <a:pt x="52" y="339"/>
                </a:lnTo>
                <a:lnTo>
                  <a:pt x="51" y="336"/>
                </a:lnTo>
                <a:close/>
                <a:moveTo>
                  <a:pt x="161" y="117"/>
                </a:moveTo>
                <a:lnTo>
                  <a:pt x="161" y="117"/>
                </a:lnTo>
                <a:lnTo>
                  <a:pt x="160" y="119"/>
                </a:lnTo>
                <a:lnTo>
                  <a:pt x="160" y="120"/>
                </a:lnTo>
                <a:lnTo>
                  <a:pt x="161" y="119"/>
                </a:lnTo>
                <a:lnTo>
                  <a:pt x="161" y="117"/>
                </a:lnTo>
                <a:close/>
                <a:moveTo>
                  <a:pt x="180" y="73"/>
                </a:moveTo>
                <a:lnTo>
                  <a:pt x="180" y="73"/>
                </a:lnTo>
                <a:lnTo>
                  <a:pt x="182" y="71"/>
                </a:lnTo>
                <a:lnTo>
                  <a:pt x="182" y="70"/>
                </a:lnTo>
                <a:lnTo>
                  <a:pt x="180" y="70"/>
                </a:lnTo>
                <a:lnTo>
                  <a:pt x="180" y="73"/>
                </a:lnTo>
                <a:close/>
                <a:moveTo>
                  <a:pt x="180" y="22"/>
                </a:moveTo>
                <a:lnTo>
                  <a:pt x="180" y="22"/>
                </a:lnTo>
                <a:lnTo>
                  <a:pt x="182" y="22"/>
                </a:lnTo>
                <a:lnTo>
                  <a:pt x="183" y="22"/>
                </a:lnTo>
                <a:lnTo>
                  <a:pt x="183" y="21"/>
                </a:lnTo>
                <a:lnTo>
                  <a:pt x="180" y="22"/>
                </a:lnTo>
                <a:close/>
                <a:moveTo>
                  <a:pt x="183" y="30"/>
                </a:moveTo>
                <a:lnTo>
                  <a:pt x="183" y="30"/>
                </a:lnTo>
                <a:lnTo>
                  <a:pt x="183" y="27"/>
                </a:lnTo>
                <a:lnTo>
                  <a:pt x="182" y="27"/>
                </a:lnTo>
                <a:lnTo>
                  <a:pt x="183" y="30"/>
                </a:lnTo>
                <a:close/>
                <a:moveTo>
                  <a:pt x="199" y="130"/>
                </a:moveTo>
                <a:lnTo>
                  <a:pt x="199" y="130"/>
                </a:lnTo>
                <a:lnTo>
                  <a:pt x="201" y="131"/>
                </a:lnTo>
                <a:lnTo>
                  <a:pt x="204" y="130"/>
                </a:lnTo>
                <a:lnTo>
                  <a:pt x="201" y="130"/>
                </a:lnTo>
                <a:lnTo>
                  <a:pt x="199" y="130"/>
                </a:lnTo>
                <a:close/>
                <a:moveTo>
                  <a:pt x="335" y="240"/>
                </a:moveTo>
                <a:lnTo>
                  <a:pt x="335" y="240"/>
                </a:lnTo>
                <a:lnTo>
                  <a:pt x="338" y="242"/>
                </a:lnTo>
                <a:lnTo>
                  <a:pt x="338" y="238"/>
                </a:lnTo>
                <a:lnTo>
                  <a:pt x="335" y="240"/>
                </a:lnTo>
                <a:close/>
                <a:moveTo>
                  <a:pt x="327" y="71"/>
                </a:moveTo>
                <a:lnTo>
                  <a:pt x="327" y="71"/>
                </a:lnTo>
                <a:lnTo>
                  <a:pt x="327" y="73"/>
                </a:lnTo>
                <a:lnTo>
                  <a:pt x="325" y="74"/>
                </a:lnTo>
                <a:lnTo>
                  <a:pt x="328" y="73"/>
                </a:lnTo>
                <a:lnTo>
                  <a:pt x="327" y="71"/>
                </a:lnTo>
                <a:close/>
                <a:moveTo>
                  <a:pt x="360" y="306"/>
                </a:moveTo>
                <a:lnTo>
                  <a:pt x="360" y="306"/>
                </a:lnTo>
                <a:lnTo>
                  <a:pt x="358" y="306"/>
                </a:lnTo>
                <a:lnTo>
                  <a:pt x="358" y="309"/>
                </a:lnTo>
                <a:lnTo>
                  <a:pt x="360" y="311"/>
                </a:lnTo>
                <a:lnTo>
                  <a:pt x="360" y="306"/>
                </a:lnTo>
                <a:close/>
                <a:moveTo>
                  <a:pt x="130" y="51"/>
                </a:moveTo>
                <a:lnTo>
                  <a:pt x="130" y="51"/>
                </a:lnTo>
                <a:lnTo>
                  <a:pt x="128" y="51"/>
                </a:lnTo>
                <a:lnTo>
                  <a:pt x="126" y="54"/>
                </a:lnTo>
                <a:lnTo>
                  <a:pt x="130" y="51"/>
                </a:lnTo>
                <a:close/>
                <a:moveTo>
                  <a:pt x="137" y="130"/>
                </a:moveTo>
                <a:lnTo>
                  <a:pt x="137" y="130"/>
                </a:lnTo>
                <a:lnTo>
                  <a:pt x="139" y="136"/>
                </a:lnTo>
                <a:lnTo>
                  <a:pt x="139" y="133"/>
                </a:lnTo>
                <a:lnTo>
                  <a:pt x="137" y="130"/>
                </a:lnTo>
                <a:close/>
                <a:moveTo>
                  <a:pt x="70" y="18"/>
                </a:moveTo>
                <a:lnTo>
                  <a:pt x="70" y="18"/>
                </a:lnTo>
                <a:lnTo>
                  <a:pt x="63" y="19"/>
                </a:lnTo>
                <a:lnTo>
                  <a:pt x="70" y="18"/>
                </a:lnTo>
                <a:close/>
                <a:moveTo>
                  <a:pt x="152" y="335"/>
                </a:moveTo>
                <a:lnTo>
                  <a:pt x="152" y="335"/>
                </a:lnTo>
                <a:lnTo>
                  <a:pt x="152" y="336"/>
                </a:lnTo>
                <a:lnTo>
                  <a:pt x="152" y="338"/>
                </a:lnTo>
                <a:lnTo>
                  <a:pt x="153" y="335"/>
                </a:lnTo>
                <a:lnTo>
                  <a:pt x="152" y="335"/>
                </a:lnTo>
                <a:close/>
                <a:moveTo>
                  <a:pt x="24" y="73"/>
                </a:moveTo>
                <a:lnTo>
                  <a:pt x="24" y="73"/>
                </a:lnTo>
                <a:lnTo>
                  <a:pt x="24" y="71"/>
                </a:lnTo>
                <a:lnTo>
                  <a:pt x="25" y="66"/>
                </a:lnTo>
                <a:lnTo>
                  <a:pt x="24" y="73"/>
                </a:lnTo>
                <a:close/>
                <a:moveTo>
                  <a:pt x="191" y="249"/>
                </a:moveTo>
                <a:lnTo>
                  <a:pt x="191" y="249"/>
                </a:lnTo>
                <a:lnTo>
                  <a:pt x="191" y="251"/>
                </a:lnTo>
                <a:lnTo>
                  <a:pt x="193" y="253"/>
                </a:lnTo>
                <a:lnTo>
                  <a:pt x="193" y="251"/>
                </a:lnTo>
                <a:lnTo>
                  <a:pt x="193" y="249"/>
                </a:lnTo>
                <a:lnTo>
                  <a:pt x="191" y="249"/>
                </a:lnTo>
                <a:close/>
                <a:moveTo>
                  <a:pt x="93" y="360"/>
                </a:moveTo>
                <a:lnTo>
                  <a:pt x="93" y="360"/>
                </a:lnTo>
                <a:lnTo>
                  <a:pt x="90" y="360"/>
                </a:lnTo>
                <a:lnTo>
                  <a:pt x="90" y="361"/>
                </a:lnTo>
                <a:lnTo>
                  <a:pt x="93" y="361"/>
                </a:lnTo>
                <a:lnTo>
                  <a:pt x="93" y="360"/>
                </a:lnTo>
                <a:close/>
                <a:moveTo>
                  <a:pt x="19" y="161"/>
                </a:moveTo>
                <a:lnTo>
                  <a:pt x="19" y="161"/>
                </a:lnTo>
                <a:lnTo>
                  <a:pt x="21" y="160"/>
                </a:lnTo>
                <a:lnTo>
                  <a:pt x="21" y="156"/>
                </a:lnTo>
                <a:lnTo>
                  <a:pt x="19" y="160"/>
                </a:lnTo>
                <a:lnTo>
                  <a:pt x="19" y="161"/>
                </a:lnTo>
                <a:close/>
                <a:moveTo>
                  <a:pt x="357" y="261"/>
                </a:moveTo>
                <a:lnTo>
                  <a:pt x="357" y="261"/>
                </a:lnTo>
                <a:lnTo>
                  <a:pt x="357" y="265"/>
                </a:lnTo>
                <a:lnTo>
                  <a:pt x="357" y="261"/>
                </a:lnTo>
                <a:close/>
                <a:moveTo>
                  <a:pt x="186" y="93"/>
                </a:moveTo>
                <a:lnTo>
                  <a:pt x="186" y="93"/>
                </a:lnTo>
                <a:lnTo>
                  <a:pt x="186" y="89"/>
                </a:lnTo>
                <a:lnTo>
                  <a:pt x="185" y="93"/>
                </a:lnTo>
                <a:lnTo>
                  <a:pt x="186" y="93"/>
                </a:lnTo>
                <a:close/>
                <a:moveTo>
                  <a:pt x="286" y="27"/>
                </a:moveTo>
                <a:lnTo>
                  <a:pt x="286" y="27"/>
                </a:lnTo>
                <a:lnTo>
                  <a:pt x="287" y="24"/>
                </a:lnTo>
                <a:lnTo>
                  <a:pt x="286" y="22"/>
                </a:lnTo>
                <a:lnTo>
                  <a:pt x="286" y="25"/>
                </a:lnTo>
                <a:lnTo>
                  <a:pt x="286" y="27"/>
                </a:lnTo>
                <a:close/>
                <a:moveTo>
                  <a:pt x="201" y="27"/>
                </a:moveTo>
                <a:lnTo>
                  <a:pt x="201" y="27"/>
                </a:lnTo>
                <a:lnTo>
                  <a:pt x="197" y="27"/>
                </a:lnTo>
                <a:lnTo>
                  <a:pt x="197" y="30"/>
                </a:lnTo>
                <a:lnTo>
                  <a:pt x="201" y="27"/>
                </a:lnTo>
                <a:close/>
                <a:moveTo>
                  <a:pt x="32" y="349"/>
                </a:moveTo>
                <a:lnTo>
                  <a:pt x="32" y="349"/>
                </a:lnTo>
                <a:lnTo>
                  <a:pt x="33" y="347"/>
                </a:lnTo>
                <a:lnTo>
                  <a:pt x="32" y="344"/>
                </a:lnTo>
                <a:lnTo>
                  <a:pt x="32" y="346"/>
                </a:lnTo>
                <a:lnTo>
                  <a:pt x="32" y="349"/>
                </a:lnTo>
                <a:close/>
                <a:moveTo>
                  <a:pt x="172" y="108"/>
                </a:moveTo>
                <a:lnTo>
                  <a:pt x="172" y="108"/>
                </a:lnTo>
                <a:lnTo>
                  <a:pt x="174" y="106"/>
                </a:lnTo>
                <a:lnTo>
                  <a:pt x="174" y="104"/>
                </a:lnTo>
                <a:lnTo>
                  <a:pt x="172" y="106"/>
                </a:lnTo>
                <a:lnTo>
                  <a:pt x="172" y="108"/>
                </a:lnTo>
                <a:close/>
                <a:moveTo>
                  <a:pt x="207" y="21"/>
                </a:moveTo>
                <a:lnTo>
                  <a:pt x="207" y="21"/>
                </a:lnTo>
                <a:lnTo>
                  <a:pt x="207" y="22"/>
                </a:lnTo>
                <a:lnTo>
                  <a:pt x="208" y="21"/>
                </a:lnTo>
                <a:lnTo>
                  <a:pt x="208" y="18"/>
                </a:lnTo>
                <a:lnTo>
                  <a:pt x="207" y="21"/>
                </a:lnTo>
                <a:close/>
                <a:moveTo>
                  <a:pt x="262" y="38"/>
                </a:moveTo>
                <a:lnTo>
                  <a:pt x="262" y="38"/>
                </a:lnTo>
                <a:lnTo>
                  <a:pt x="264" y="38"/>
                </a:lnTo>
                <a:lnTo>
                  <a:pt x="264" y="37"/>
                </a:lnTo>
                <a:lnTo>
                  <a:pt x="262" y="37"/>
                </a:lnTo>
                <a:lnTo>
                  <a:pt x="262" y="38"/>
                </a:lnTo>
                <a:close/>
                <a:moveTo>
                  <a:pt x="103" y="357"/>
                </a:moveTo>
                <a:lnTo>
                  <a:pt x="103" y="357"/>
                </a:lnTo>
                <a:lnTo>
                  <a:pt x="101" y="355"/>
                </a:lnTo>
                <a:lnTo>
                  <a:pt x="100" y="355"/>
                </a:lnTo>
                <a:lnTo>
                  <a:pt x="101" y="357"/>
                </a:lnTo>
                <a:lnTo>
                  <a:pt x="103" y="357"/>
                </a:lnTo>
                <a:close/>
                <a:moveTo>
                  <a:pt x="33" y="268"/>
                </a:moveTo>
                <a:lnTo>
                  <a:pt x="33" y="268"/>
                </a:lnTo>
                <a:lnTo>
                  <a:pt x="33" y="262"/>
                </a:lnTo>
                <a:lnTo>
                  <a:pt x="32" y="264"/>
                </a:lnTo>
                <a:lnTo>
                  <a:pt x="32" y="267"/>
                </a:lnTo>
                <a:lnTo>
                  <a:pt x="33" y="268"/>
                </a:lnTo>
                <a:close/>
                <a:moveTo>
                  <a:pt x="197" y="358"/>
                </a:moveTo>
                <a:lnTo>
                  <a:pt x="197" y="358"/>
                </a:lnTo>
                <a:lnTo>
                  <a:pt x="199" y="355"/>
                </a:lnTo>
                <a:lnTo>
                  <a:pt x="196" y="355"/>
                </a:lnTo>
                <a:lnTo>
                  <a:pt x="197" y="358"/>
                </a:lnTo>
                <a:close/>
                <a:moveTo>
                  <a:pt x="153" y="89"/>
                </a:moveTo>
                <a:lnTo>
                  <a:pt x="153" y="89"/>
                </a:lnTo>
                <a:lnTo>
                  <a:pt x="155" y="87"/>
                </a:lnTo>
                <a:lnTo>
                  <a:pt x="153" y="85"/>
                </a:lnTo>
                <a:lnTo>
                  <a:pt x="153" y="89"/>
                </a:lnTo>
                <a:close/>
                <a:moveTo>
                  <a:pt x="167" y="27"/>
                </a:moveTo>
                <a:lnTo>
                  <a:pt x="167" y="27"/>
                </a:lnTo>
                <a:lnTo>
                  <a:pt x="166" y="27"/>
                </a:lnTo>
                <a:lnTo>
                  <a:pt x="166" y="29"/>
                </a:lnTo>
                <a:lnTo>
                  <a:pt x="167" y="29"/>
                </a:lnTo>
                <a:lnTo>
                  <a:pt x="167" y="27"/>
                </a:lnTo>
                <a:close/>
                <a:moveTo>
                  <a:pt x="177" y="74"/>
                </a:moveTo>
                <a:lnTo>
                  <a:pt x="177" y="74"/>
                </a:lnTo>
                <a:lnTo>
                  <a:pt x="177" y="71"/>
                </a:lnTo>
                <a:lnTo>
                  <a:pt x="175" y="71"/>
                </a:lnTo>
                <a:lnTo>
                  <a:pt x="177" y="74"/>
                </a:lnTo>
                <a:close/>
                <a:moveTo>
                  <a:pt x="188" y="343"/>
                </a:moveTo>
                <a:lnTo>
                  <a:pt x="188" y="343"/>
                </a:lnTo>
                <a:lnTo>
                  <a:pt x="186" y="344"/>
                </a:lnTo>
                <a:lnTo>
                  <a:pt x="186" y="346"/>
                </a:lnTo>
                <a:lnTo>
                  <a:pt x="190" y="346"/>
                </a:lnTo>
                <a:lnTo>
                  <a:pt x="188" y="343"/>
                </a:lnTo>
                <a:close/>
                <a:moveTo>
                  <a:pt x="352" y="139"/>
                </a:moveTo>
                <a:lnTo>
                  <a:pt x="352" y="139"/>
                </a:lnTo>
                <a:lnTo>
                  <a:pt x="349" y="139"/>
                </a:lnTo>
                <a:lnTo>
                  <a:pt x="349" y="141"/>
                </a:lnTo>
                <a:lnTo>
                  <a:pt x="350" y="139"/>
                </a:lnTo>
                <a:lnTo>
                  <a:pt x="352" y="139"/>
                </a:lnTo>
                <a:close/>
                <a:moveTo>
                  <a:pt x="201" y="87"/>
                </a:moveTo>
                <a:lnTo>
                  <a:pt x="201" y="87"/>
                </a:lnTo>
                <a:lnTo>
                  <a:pt x="204" y="85"/>
                </a:lnTo>
                <a:lnTo>
                  <a:pt x="201" y="85"/>
                </a:lnTo>
                <a:lnTo>
                  <a:pt x="201" y="87"/>
                </a:lnTo>
                <a:close/>
                <a:moveTo>
                  <a:pt x="32" y="256"/>
                </a:moveTo>
                <a:lnTo>
                  <a:pt x="32" y="256"/>
                </a:lnTo>
                <a:lnTo>
                  <a:pt x="32" y="259"/>
                </a:lnTo>
                <a:lnTo>
                  <a:pt x="33" y="257"/>
                </a:lnTo>
                <a:lnTo>
                  <a:pt x="32" y="256"/>
                </a:lnTo>
                <a:close/>
                <a:moveTo>
                  <a:pt x="186" y="46"/>
                </a:moveTo>
                <a:lnTo>
                  <a:pt x="186" y="46"/>
                </a:lnTo>
                <a:lnTo>
                  <a:pt x="185" y="44"/>
                </a:lnTo>
                <a:lnTo>
                  <a:pt x="185" y="48"/>
                </a:lnTo>
                <a:lnTo>
                  <a:pt x="186" y="46"/>
                </a:lnTo>
                <a:close/>
                <a:moveTo>
                  <a:pt x="350" y="175"/>
                </a:moveTo>
                <a:lnTo>
                  <a:pt x="350" y="175"/>
                </a:lnTo>
                <a:lnTo>
                  <a:pt x="350" y="174"/>
                </a:lnTo>
                <a:lnTo>
                  <a:pt x="349" y="174"/>
                </a:lnTo>
                <a:lnTo>
                  <a:pt x="349" y="175"/>
                </a:lnTo>
                <a:lnTo>
                  <a:pt x="350" y="175"/>
                </a:lnTo>
                <a:close/>
                <a:moveTo>
                  <a:pt x="161" y="346"/>
                </a:moveTo>
                <a:lnTo>
                  <a:pt x="161" y="346"/>
                </a:lnTo>
                <a:lnTo>
                  <a:pt x="164" y="347"/>
                </a:lnTo>
                <a:lnTo>
                  <a:pt x="163" y="344"/>
                </a:lnTo>
                <a:lnTo>
                  <a:pt x="161" y="346"/>
                </a:lnTo>
                <a:close/>
                <a:moveTo>
                  <a:pt x="182" y="18"/>
                </a:moveTo>
                <a:lnTo>
                  <a:pt x="182" y="18"/>
                </a:lnTo>
                <a:lnTo>
                  <a:pt x="178" y="18"/>
                </a:lnTo>
                <a:lnTo>
                  <a:pt x="178" y="19"/>
                </a:lnTo>
                <a:lnTo>
                  <a:pt x="182" y="18"/>
                </a:lnTo>
                <a:close/>
                <a:moveTo>
                  <a:pt x="101" y="25"/>
                </a:moveTo>
                <a:lnTo>
                  <a:pt x="101" y="25"/>
                </a:lnTo>
                <a:lnTo>
                  <a:pt x="103" y="25"/>
                </a:lnTo>
                <a:lnTo>
                  <a:pt x="103" y="22"/>
                </a:lnTo>
                <a:lnTo>
                  <a:pt x="101" y="25"/>
                </a:lnTo>
                <a:close/>
                <a:moveTo>
                  <a:pt x="52" y="311"/>
                </a:moveTo>
                <a:lnTo>
                  <a:pt x="52" y="311"/>
                </a:lnTo>
                <a:lnTo>
                  <a:pt x="52" y="316"/>
                </a:lnTo>
                <a:lnTo>
                  <a:pt x="54" y="316"/>
                </a:lnTo>
                <a:lnTo>
                  <a:pt x="54" y="311"/>
                </a:lnTo>
                <a:lnTo>
                  <a:pt x="52" y="311"/>
                </a:lnTo>
                <a:close/>
                <a:moveTo>
                  <a:pt x="339" y="158"/>
                </a:moveTo>
                <a:lnTo>
                  <a:pt x="339" y="158"/>
                </a:lnTo>
                <a:lnTo>
                  <a:pt x="336" y="158"/>
                </a:lnTo>
                <a:lnTo>
                  <a:pt x="336" y="160"/>
                </a:lnTo>
                <a:lnTo>
                  <a:pt x="339" y="158"/>
                </a:lnTo>
                <a:close/>
                <a:moveTo>
                  <a:pt x="191" y="115"/>
                </a:moveTo>
                <a:lnTo>
                  <a:pt x="191" y="115"/>
                </a:lnTo>
                <a:lnTo>
                  <a:pt x="191" y="119"/>
                </a:lnTo>
                <a:lnTo>
                  <a:pt x="193" y="119"/>
                </a:lnTo>
                <a:lnTo>
                  <a:pt x="193" y="115"/>
                </a:lnTo>
                <a:lnTo>
                  <a:pt x="191" y="115"/>
                </a:lnTo>
                <a:close/>
                <a:moveTo>
                  <a:pt x="29" y="290"/>
                </a:moveTo>
                <a:lnTo>
                  <a:pt x="29" y="290"/>
                </a:lnTo>
                <a:lnTo>
                  <a:pt x="30" y="289"/>
                </a:lnTo>
                <a:lnTo>
                  <a:pt x="30" y="287"/>
                </a:lnTo>
                <a:lnTo>
                  <a:pt x="29" y="289"/>
                </a:lnTo>
                <a:lnTo>
                  <a:pt x="29" y="290"/>
                </a:lnTo>
                <a:close/>
                <a:moveTo>
                  <a:pt x="166" y="354"/>
                </a:moveTo>
                <a:lnTo>
                  <a:pt x="166" y="354"/>
                </a:lnTo>
                <a:lnTo>
                  <a:pt x="163" y="354"/>
                </a:lnTo>
                <a:lnTo>
                  <a:pt x="163" y="355"/>
                </a:lnTo>
                <a:lnTo>
                  <a:pt x="166" y="355"/>
                </a:lnTo>
                <a:lnTo>
                  <a:pt x="166" y="354"/>
                </a:lnTo>
                <a:close/>
                <a:moveTo>
                  <a:pt x="183" y="349"/>
                </a:moveTo>
                <a:lnTo>
                  <a:pt x="183" y="349"/>
                </a:lnTo>
                <a:lnTo>
                  <a:pt x="180" y="349"/>
                </a:lnTo>
                <a:lnTo>
                  <a:pt x="180" y="350"/>
                </a:lnTo>
                <a:lnTo>
                  <a:pt x="182" y="350"/>
                </a:lnTo>
                <a:lnTo>
                  <a:pt x="183" y="349"/>
                </a:lnTo>
                <a:close/>
                <a:moveTo>
                  <a:pt x="330" y="98"/>
                </a:moveTo>
                <a:lnTo>
                  <a:pt x="330" y="98"/>
                </a:lnTo>
                <a:lnTo>
                  <a:pt x="328" y="101"/>
                </a:lnTo>
                <a:lnTo>
                  <a:pt x="330" y="100"/>
                </a:lnTo>
                <a:lnTo>
                  <a:pt x="330" y="98"/>
                </a:lnTo>
                <a:close/>
                <a:moveTo>
                  <a:pt x="246" y="352"/>
                </a:moveTo>
                <a:lnTo>
                  <a:pt x="246" y="352"/>
                </a:lnTo>
                <a:lnTo>
                  <a:pt x="248" y="352"/>
                </a:lnTo>
                <a:lnTo>
                  <a:pt x="246" y="349"/>
                </a:lnTo>
                <a:lnTo>
                  <a:pt x="245" y="349"/>
                </a:lnTo>
                <a:lnTo>
                  <a:pt x="246" y="352"/>
                </a:lnTo>
                <a:close/>
                <a:moveTo>
                  <a:pt x="204" y="40"/>
                </a:moveTo>
                <a:lnTo>
                  <a:pt x="204" y="40"/>
                </a:lnTo>
                <a:lnTo>
                  <a:pt x="201" y="41"/>
                </a:lnTo>
                <a:lnTo>
                  <a:pt x="201" y="43"/>
                </a:lnTo>
                <a:lnTo>
                  <a:pt x="202" y="43"/>
                </a:lnTo>
                <a:lnTo>
                  <a:pt x="204" y="41"/>
                </a:lnTo>
                <a:lnTo>
                  <a:pt x="204" y="40"/>
                </a:lnTo>
                <a:close/>
                <a:moveTo>
                  <a:pt x="235" y="361"/>
                </a:moveTo>
                <a:lnTo>
                  <a:pt x="235" y="361"/>
                </a:lnTo>
                <a:lnTo>
                  <a:pt x="235" y="366"/>
                </a:lnTo>
                <a:lnTo>
                  <a:pt x="237" y="363"/>
                </a:lnTo>
                <a:lnTo>
                  <a:pt x="235" y="361"/>
                </a:lnTo>
                <a:close/>
                <a:moveTo>
                  <a:pt x="207" y="355"/>
                </a:moveTo>
                <a:lnTo>
                  <a:pt x="207" y="355"/>
                </a:lnTo>
                <a:lnTo>
                  <a:pt x="205" y="358"/>
                </a:lnTo>
                <a:lnTo>
                  <a:pt x="208" y="358"/>
                </a:lnTo>
                <a:lnTo>
                  <a:pt x="207" y="355"/>
                </a:lnTo>
                <a:close/>
                <a:moveTo>
                  <a:pt x="196" y="343"/>
                </a:moveTo>
                <a:lnTo>
                  <a:pt x="196" y="343"/>
                </a:lnTo>
                <a:lnTo>
                  <a:pt x="194" y="346"/>
                </a:lnTo>
                <a:lnTo>
                  <a:pt x="196" y="346"/>
                </a:lnTo>
                <a:lnTo>
                  <a:pt x="196" y="343"/>
                </a:lnTo>
                <a:close/>
                <a:moveTo>
                  <a:pt x="188" y="232"/>
                </a:moveTo>
                <a:lnTo>
                  <a:pt x="188" y="232"/>
                </a:lnTo>
                <a:lnTo>
                  <a:pt x="185" y="232"/>
                </a:lnTo>
                <a:lnTo>
                  <a:pt x="186" y="234"/>
                </a:lnTo>
                <a:lnTo>
                  <a:pt x="188" y="232"/>
                </a:lnTo>
                <a:close/>
                <a:moveTo>
                  <a:pt x="336" y="41"/>
                </a:moveTo>
                <a:lnTo>
                  <a:pt x="336" y="41"/>
                </a:lnTo>
                <a:lnTo>
                  <a:pt x="338" y="41"/>
                </a:lnTo>
                <a:lnTo>
                  <a:pt x="335" y="38"/>
                </a:lnTo>
                <a:lnTo>
                  <a:pt x="336" y="41"/>
                </a:lnTo>
                <a:close/>
                <a:moveTo>
                  <a:pt x="150" y="92"/>
                </a:moveTo>
                <a:lnTo>
                  <a:pt x="150" y="92"/>
                </a:lnTo>
                <a:lnTo>
                  <a:pt x="152" y="90"/>
                </a:lnTo>
                <a:lnTo>
                  <a:pt x="150" y="87"/>
                </a:lnTo>
                <a:lnTo>
                  <a:pt x="150" y="92"/>
                </a:lnTo>
                <a:close/>
                <a:moveTo>
                  <a:pt x="40" y="174"/>
                </a:moveTo>
                <a:lnTo>
                  <a:pt x="40" y="174"/>
                </a:lnTo>
                <a:lnTo>
                  <a:pt x="40" y="167"/>
                </a:lnTo>
                <a:lnTo>
                  <a:pt x="40" y="169"/>
                </a:lnTo>
                <a:lnTo>
                  <a:pt x="40" y="174"/>
                </a:lnTo>
                <a:close/>
                <a:moveTo>
                  <a:pt x="223" y="104"/>
                </a:moveTo>
                <a:lnTo>
                  <a:pt x="223" y="104"/>
                </a:lnTo>
                <a:lnTo>
                  <a:pt x="221" y="100"/>
                </a:lnTo>
                <a:lnTo>
                  <a:pt x="220" y="101"/>
                </a:lnTo>
                <a:lnTo>
                  <a:pt x="223" y="104"/>
                </a:lnTo>
                <a:close/>
                <a:moveTo>
                  <a:pt x="339" y="153"/>
                </a:moveTo>
                <a:lnTo>
                  <a:pt x="339" y="153"/>
                </a:lnTo>
                <a:lnTo>
                  <a:pt x="336" y="155"/>
                </a:lnTo>
                <a:lnTo>
                  <a:pt x="339" y="155"/>
                </a:lnTo>
                <a:lnTo>
                  <a:pt x="339" y="153"/>
                </a:lnTo>
                <a:close/>
                <a:moveTo>
                  <a:pt x="344" y="270"/>
                </a:moveTo>
                <a:lnTo>
                  <a:pt x="344" y="270"/>
                </a:lnTo>
                <a:lnTo>
                  <a:pt x="346" y="270"/>
                </a:lnTo>
                <a:lnTo>
                  <a:pt x="347" y="268"/>
                </a:lnTo>
                <a:lnTo>
                  <a:pt x="344" y="268"/>
                </a:lnTo>
                <a:lnTo>
                  <a:pt x="344" y="270"/>
                </a:lnTo>
                <a:close/>
                <a:moveTo>
                  <a:pt x="199" y="8"/>
                </a:moveTo>
                <a:lnTo>
                  <a:pt x="199" y="8"/>
                </a:lnTo>
                <a:lnTo>
                  <a:pt x="199" y="10"/>
                </a:lnTo>
                <a:lnTo>
                  <a:pt x="210" y="10"/>
                </a:lnTo>
                <a:lnTo>
                  <a:pt x="210" y="8"/>
                </a:lnTo>
                <a:lnTo>
                  <a:pt x="199" y="8"/>
                </a:lnTo>
                <a:close/>
                <a:moveTo>
                  <a:pt x="163" y="79"/>
                </a:moveTo>
                <a:lnTo>
                  <a:pt x="163" y="79"/>
                </a:lnTo>
                <a:lnTo>
                  <a:pt x="161" y="79"/>
                </a:lnTo>
                <a:lnTo>
                  <a:pt x="160" y="81"/>
                </a:lnTo>
                <a:lnTo>
                  <a:pt x="158" y="82"/>
                </a:lnTo>
                <a:lnTo>
                  <a:pt x="160" y="82"/>
                </a:lnTo>
                <a:lnTo>
                  <a:pt x="163" y="79"/>
                </a:lnTo>
                <a:close/>
                <a:moveTo>
                  <a:pt x="24" y="287"/>
                </a:moveTo>
                <a:lnTo>
                  <a:pt x="24" y="287"/>
                </a:lnTo>
                <a:lnTo>
                  <a:pt x="25" y="287"/>
                </a:lnTo>
                <a:lnTo>
                  <a:pt x="24" y="284"/>
                </a:lnTo>
                <a:lnTo>
                  <a:pt x="24" y="287"/>
                </a:lnTo>
                <a:close/>
                <a:moveTo>
                  <a:pt x="128" y="368"/>
                </a:moveTo>
                <a:lnTo>
                  <a:pt x="128" y="368"/>
                </a:lnTo>
                <a:lnTo>
                  <a:pt x="130" y="369"/>
                </a:lnTo>
                <a:lnTo>
                  <a:pt x="131" y="369"/>
                </a:lnTo>
                <a:lnTo>
                  <a:pt x="130" y="366"/>
                </a:lnTo>
                <a:lnTo>
                  <a:pt x="128" y="368"/>
                </a:lnTo>
                <a:close/>
                <a:moveTo>
                  <a:pt x="220" y="43"/>
                </a:moveTo>
                <a:lnTo>
                  <a:pt x="220" y="43"/>
                </a:lnTo>
                <a:lnTo>
                  <a:pt x="218" y="46"/>
                </a:lnTo>
                <a:lnTo>
                  <a:pt x="221" y="44"/>
                </a:lnTo>
                <a:lnTo>
                  <a:pt x="220" y="43"/>
                </a:lnTo>
                <a:close/>
                <a:moveTo>
                  <a:pt x="335" y="145"/>
                </a:moveTo>
                <a:lnTo>
                  <a:pt x="335" y="145"/>
                </a:lnTo>
                <a:lnTo>
                  <a:pt x="339" y="145"/>
                </a:lnTo>
                <a:lnTo>
                  <a:pt x="335" y="145"/>
                </a:lnTo>
                <a:close/>
                <a:moveTo>
                  <a:pt x="147" y="137"/>
                </a:moveTo>
                <a:lnTo>
                  <a:pt x="147" y="137"/>
                </a:lnTo>
                <a:lnTo>
                  <a:pt x="144" y="137"/>
                </a:lnTo>
                <a:lnTo>
                  <a:pt x="142" y="139"/>
                </a:lnTo>
                <a:lnTo>
                  <a:pt x="142" y="141"/>
                </a:lnTo>
                <a:lnTo>
                  <a:pt x="147" y="137"/>
                </a:lnTo>
                <a:close/>
                <a:moveTo>
                  <a:pt x="229" y="14"/>
                </a:moveTo>
                <a:lnTo>
                  <a:pt x="229" y="14"/>
                </a:lnTo>
                <a:lnTo>
                  <a:pt x="224" y="14"/>
                </a:lnTo>
                <a:lnTo>
                  <a:pt x="229" y="16"/>
                </a:lnTo>
                <a:lnTo>
                  <a:pt x="229" y="14"/>
                </a:lnTo>
                <a:close/>
                <a:moveTo>
                  <a:pt x="339" y="191"/>
                </a:moveTo>
                <a:lnTo>
                  <a:pt x="339" y="191"/>
                </a:lnTo>
                <a:lnTo>
                  <a:pt x="339" y="190"/>
                </a:lnTo>
                <a:lnTo>
                  <a:pt x="339" y="188"/>
                </a:lnTo>
                <a:lnTo>
                  <a:pt x="339" y="191"/>
                </a:lnTo>
                <a:close/>
                <a:moveTo>
                  <a:pt x="335" y="101"/>
                </a:moveTo>
                <a:lnTo>
                  <a:pt x="335" y="101"/>
                </a:lnTo>
                <a:lnTo>
                  <a:pt x="336" y="101"/>
                </a:lnTo>
                <a:lnTo>
                  <a:pt x="338" y="100"/>
                </a:lnTo>
                <a:lnTo>
                  <a:pt x="336" y="100"/>
                </a:lnTo>
                <a:lnTo>
                  <a:pt x="335" y="101"/>
                </a:lnTo>
                <a:close/>
                <a:moveTo>
                  <a:pt x="96" y="360"/>
                </a:moveTo>
                <a:lnTo>
                  <a:pt x="96" y="360"/>
                </a:lnTo>
                <a:lnTo>
                  <a:pt x="96" y="363"/>
                </a:lnTo>
                <a:lnTo>
                  <a:pt x="98" y="363"/>
                </a:lnTo>
                <a:lnTo>
                  <a:pt x="98" y="360"/>
                </a:lnTo>
                <a:lnTo>
                  <a:pt x="96" y="360"/>
                </a:lnTo>
                <a:close/>
                <a:moveTo>
                  <a:pt x="287" y="18"/>
                </a:moveTo>
                <a:lnTo>
                  <a:pt x="287" y="18"/>
                </a:lnTo>
                <a:lnTo>
                  <a:pt x="284" y="18"/>
                </a:lnTo>
                <a:lnTo>
                  <a:pt x="286" y="18"/>
                </a:lnTo>
                <a:lnTo>
                  <a:pt x="287" y="19"/>
                </a:lnTo>
                <a:lnTo>
                  <a:pt x="287" y="18"/>
                </a:lnTo>
                <a:close/>
                <a:moveTo>
                  <a:pt x="347" y="101"/>
                </a:moveTo>
                <a:lnTo>
                  <a:pt x="347" y="101"/>
                </a:lnTo>
                <a:lnTo>
                  <a:pt x="349" y="106"/>
                </a:lnTo>
                <a:lnTo>
                  <a:pt x="349" y="101"/>
                </a:lnTo>
                <a:lnTo>
                  <a:pt x="347" y="101"/>
                </a:lnTo>
                <a:close/>
                <a:moveTo>
                  <a:pt x="89" y="18"/>
                </a:moveTo>
                <a:lnTo>
                  <a:pt x="89" y="18"/>
                </a:lnTo>
                <a:lnTo>
                  <a:pt x="82" y="18"/>
                </a:lnTo>
                <a:lnTo>
                  <a:pt x="87" y="18"/>
                </a:lnTo>
                <a:lnTo>
                  <a:pt x="89" y="18"/>
                </a:lnTo>
                <a:close/>
                <a:moveTo>
                  <a:pt x="10" y="240"/>
                </a:moveTo>
                <a:lnTo>
                  <a:pt x="10" y="240"/>
                </a:lnTo>
                <a:lnTo>
                  <a:pt x="10" y="243"/>
                </a:lnTo>
                <a:lnTo>
                  <a:pt x="11" y="243"/>
                </a:lnTo>
                <a:lnTo>
                  <a:pt x="11" y="240"/>
                </a:lnTo>
                <a:lnTo>
                  <a:pt x="11" y="238"/>
                </a:lnTo>
                <a:lnTo>
                  <a:pt x="10" y="240"/>
                </a:lnTo>
                <a:close/>
                <a:moveTo>
                  <a:pt x="52" y="41"/>
                </a:moveTo>
                <a:lnTo>
                  <a:pt x="52" y="41"/>
                </a:lnTo>
                <a:lnTo>
                  <a:pt x="52" y="40"/>
                </a:lnTo>
                <a:lnTo>
                  <a:pt x="51" y="41"/>
                </a:lnTo>
                <a:lnTo>
                  <a:pt x="49" y="44"/>
                </a:lnTo>
                <a:lnTo>
                  <a:pt x="52" y="41"/>
                </a:lnTo>
                <a:close/>
                <a:moveTo>
                  <a:pt x="343" y="149"/>
                </a:moveTo>
                <a:lnTo>
                  <a:pt x="343" y="149"/>
                </a:lnTo>
                <a:lnTo>
                  <a:pt x="343" y="150"/>
                </a:lnTo>
                <a:lnTo>
                  <a:pt x="344" y="150"/>
                </a:lnTo>
                <a:lnTo>
                  <a:pt x="346" y="150"/>
                </a:lnTo>
                <a:lnTo>
                  <a:pt x="344" y="149"/>
                </a:lnTo>
                <a:lnTo>
                  <a:pt x="343" y="149"/>
                </a:lnTo>
                <a:close/>
                <a:moveTo>
                  <a:pt x="243" y="25"/>
                </a:moveTo>
                <a:lnTo>
                  <a:pt x="243" y="25"/>
                </a:lnTo>
                <a:lnTo>
                  <a:pt x="245" y="24"/>
                </a:lnTo>
                <a:lnTo>
                  <a:pt x="243" y="22"/>
                </a:lnTo>
                <a:lnTo>
                  <a:pt x="243" y="25"/>
                </a:lnTo>
                <a:close/>
                <a:moveTo>
                  <a:pt x="218" y="346"/>
                </a:moveTo>
                <a:lnTo>
                  <a:pt x="218" y="346"/>
                </a:lnTo>
                <a:lnTo>
                  <a:pt x="216" y="343"/>
                </a:lnTo>
                <a:lnTo>
                  <a:pt x="216" y="344"/>
                </a:lnTo>
                <a:lnTo>
                  <a:pt x="216" y="346"/>
                </a:lnTo>
                <a:lnTo>
                  <a:pt x="218" y="346"/>
                </a:lnTo>
                <a:close/>
                <a:moveTo>
                  <a:pt x="295" y="29"/>
                </a:moveTo>
                <a:lnTo>
                  <a:pt x="295" y="29"/>
                </a:lnTo>
                <a:lnTo>
                  <a:pt x="295" y="25"/>
                </a:lnTo>
                <a:lnTo>
                  <a:pt x="295" y="27"/>
                </a:lnTo>
                <a:lnTo>
                  <a:pt x="295" y="29"/>
                </a:lnTo>
                <a:close/>
                <a:moveTo>
                  <a:pt x="344" y="196"/>
                </a:moveTo>
                <a:lnTo>
                  <a:pt x="344" y="196"/>
                </a:lnTo>
                <a:lnTo>
                  <a:pt x="343" y="196"/>
                </a:lnTo>
                <a:lnTo>
                  <a:pt x="343" y="199"/>
                </a:lnTo>
                <a:lnTo>
                  <a:pt x="344" y="197"/>
                </a:lnTo>
                <a:lnTo>
                  <a:pt x="344" y="196"/>
                </a:lnTo>
                <a:close/>
                <a:moveTo>
                  <a:pt x="231" y="235"/>
                </a:moveTo>
                <a:lnTo>
                  <a:pt x="231" y="235"/>
                </a:lnTo>
                <a:lnTo>
                  <a:pt x="231" y="234"/>
                </a:lnTo>
                <a:lnTo>
                  <a:pt x="227" y="231"/>
                </a:lnTo>
                <a:lnTo>
                  <a:pt x="231" y="235"/>
                </a:lnTo>
                <a:close/>
                <a:moveTo>
                  <a:pt x="35" y="256"/>
                </a:moveTo>
                <a:lnTo>
                  <a:pt x="35" y="256"/>
                </a:lnTo>
                <a:lnTo>
                  <a:pt x="38" y="254"/>
                </a:lnTo>
                <a:lnTo>
                  <a:pt x="38" y="253"/>
                </a:lnTo>
                <a:lnTo>
                  <a:pt x="35" y="254"/>
                </a:lnTo>
                <a:lnTo>
                  <a:pt x="35" y="256"/>
                </a:lnTo>
                <a:close/>
                <a:moveTo>
                  <a:pt x="16" y="145"/>
                </a:moveTo>
                <a:lnTo>
                  <a:pt x="16" y="145"/>
                </a:lnTo>
                <a:lnTo>
                  <a:pt x="18" y="145"/>
                </a:lnTo>
                <a:lnTo>
                  <a:pt x="18" y="144"/>
                </a:lnTo>
                <a:lnTo>
                  <a:pt x="16" y="144"/>
                </a:lnTo>
                <a:lnTo>
                  <a:pt x="16" y="145"/>
                </a:lnTo>
                <a:close/>
                <a:moveTo>
                  <a:pt x="55" y="347"/>
                </a:moveTo>
                <a:lnTo>
                  <a:pt x="55" y="347"/>
                </a:lnTo>
                <a:lnTo>
                  <a:pt x="54" y="346"/>
                </a:lnTo>
                <a:lnTo>
                  <a:pt x="54" y="343"/>
                </a:lnTo>
                <a:lnTo>
                  <a:pt x="54" y="344"/>
                </a:lnTo>
                <a:lnTo>
                  <a:pt x="55" y="347"/>
                </a:lnTo>
                <a:close/>
                <a:moveTo>
                  <a:pt x="169" y="305"/>
                </a:moveTo>
                <a:lnTo>
                  <a:pt x="169" y="305"/>
                </a:lnTo>
                <a:lnTo>
                  <a:pt x="171" y="303"/>
                </a:lnTo>
                <a:lnTo>
                  <a:pt x="169" y="303"/>
                </a:lnTo>
                <a:lnTo>
                  <a:pt x="169" y="305"/>
                </a:lnTo>
                <a:close/>
                <a:moveTo>
                  <a:pt x="66" y="22"/>
                </a:moveTo>
                <a:lnTo>
                  <a:pt x="66" y="22"/>
                </a:lnTo>
                <a:lnTo>
                  <a:pt x="70" y="22"/>
                </a:lnTo>
                <a:lnTo>
                  <a:pt x="71" y="21"/>
                </a:lnTo>
                <a:lnTo>
                  <a:pt x="66" y="22"/>
                </a:lnTo>
                <a:close/>
                <a:moveTo>
                  <a:pt x="212" y="98"/>
                </a:moveTo>
                <a:lnTo>
                  <a:pt x="212" y="98"/>
                </a:lnTo>
                <a:lnTo>
                  <a:pt x="213" y="98"/>
                </a:lnTo>
                <a:lnTo>
                  <a:pt x="212" y="95"/>
                </a:lnTo>
                <a:lnTo>
                  <a:pt x="212" y="98"/>
                </a:lnTo>
                <a:close/>
                <a:moveTo>
                  <a:pt x="346" y="202"/>
                </a:moveTo>
                <a:lnTo>
                  <a:pt x="346" y="202"/>
                </a:lnTo>
                <a:lnTo>
                  <a:pt x="344" y="201"/>
                </a:lnTo>
                <a:lnTo>
                  <a:pt x="343" y="201"/>
                </a:lnTo>
                <a:lnTo>
                  <a:pt x="343" y="202"/>
                </a:lnTo>
                <a:lnTo>
                  <a:pt x="346" y="202"/>
                </a:lnTo>
                <a:close/>
                <a:moveTo>
                  <a:pt x="163" y="68"/>
                </a:moveTo>
                <a:lnTo>
                  <a:pt x="163" y="68"/>
                </a:lnTo>
                <a:lnTo>
                  <a:pt x="163" y="63"/>
                </a:lnTo>
                <a:lnTo>
                  <a:pt x="161" y="65"/>
                </a:lnTo>
                <a:lnTo>
                  <a:pt x="163" y="68"/>
                </a:lnTo>
                <a:close/>
                <a:moveTo>
                  <a:pt x="24" y="76"/>
                </a:moveTo>
                <a:lnTo>
                  <a:pt x="24" y="76"/>
                </a:lnTo>
                <a:lnTo>
                  <a:pt x="22" y="76"/>
                </a:lnTo>
                <a:lnTo>
                  <a:pt x="24" y="78"/>
                </a:lnTo>
                <a:lnTo>
                  <a:pt x="24" y="76"/>
                </a:lnTo>
                <a:close/>
                <a:moveTo>
                  <a:pt x="355" y="136"/>
                </a:moveTo>
                <a:lnTo>
                  <a:pt x="355" y="136"/>
                </a:lnTo>
                <a:lnTo>
                  <a:pt x="355" y="133"/>
                </a:lnTo>
                <a:lnTo>
                  <a:pt x="355" y="131"/>
                </a:lnTo>
                <a:lnTo>
                  <a:pt x="355" y="136"/>
                </a:lnTo>
                <a:close/>
                <a:moveTo>
                  <a:pt x="27" y="231"/>
                </a:moveTo>
                <a:lnTo>
                  <a:pt x="27" y="231"/>
                </a:lnTo>
                <a:lnTo>
                  <a:pt x="25" y="231"/>
                </a:lnTo>
                <a:lnTo>
                  <a:pt x="25" y="232"/>
                </a:lnTo>
                <a:lnTo>
                  <a:pt x="27" y="232"/>
                </a:lnTo>
                <a:lnTo>
                  <a:pt x="27" y="231"/>
                </a:lnTo>
                <a:close/>
                <a:moveTo>
                  <a:pt x="194" y="81"/>
                </a:moveTo>
                <a:lnTo>
                  <a:pt x="194" y="81"/>
                </a:lnTo>
                <a:lnTo>
                  <a:pt x="193" y="81"/>
                </a:lnTo>
                <a:lnTo>
                  <a:pt x="191" y="82"/>
                </a:lnTo>
                <a:lnTo>
                  <a:pt x="193" y="82"/>
                </a:lnTo>
                <a:lnTo>
                  <a:pt x="194" y="81"/>
                </a:lnTo>
                <a:close/>
                <a:moveTo>
                  <a:pt x="25" y="145"/>
                </a:moveTo>
                <a:lnTo>
                  <a:pt x="25" y="145"/>
                </a:lnTo>
                <a:lnTo>
                  <a:pt x="27" y="144"/>
                </a:lnTo>
                <a:lnTo>
                  <a:pt x="27" y="142"/>
                </a:lnTo>
                <a:lnTo>
                  <a:pt x="25" y="142"/>
                </a:lnTo>
                <a:lnTo>
                  <a:pt x="25" y="145"/>
                </a:lnTo>
                <a:close/>
                <a:moveTo>
                  <a:pt x="212" y="270"/>
                </a:moveTo>
                <a:lnTo>
                  <a:pt x="212" y="270"/>
                </a:lnTo>
                <a:lnTo>
                  <a:pt x="215" y="267"/>
                </a:lnTo>
                <a:lnTo>
                  <a:pt x="212" y="270"/>
                </a:lnTo>
                <a:close/>
                <a:moveTo>
                  <a:pt x="18" y="213"/>
                </a:moveTo>
                <a:lnTo>
                  <a:pt x="18" y="213"/>
                </a:lnTo>
                <a:lnTo>
                  <a:pt x="16" y="215"/>
                </a:lnTo>
                <a:lnTo>
                  <a:pt x="16" y="216"/>
                </a:lnTo>
                <a:lnTo>
                  <a:pt x="18" y="213"/>
                </a:lnTo>
                <a:close/>
                <a:moveTo>
                  <a:pt x="43" y="182"/>
                </a:moveTo>
                <a:lnTo>
                  <a:pt x="43" y="182"/>
                </a:lnTo>
                <a:lnTo>
                  <a:pt x="43" y="180"/>
                </a:lnTo>
                <a:lnTo>
                  <a:pt x="43" y="177"/>
                </a:lnTo>
                <a:lnTo>
                  <a:pt x="43" y="182"/>
                </a:lnTo>
                <a:close/>
                <a:moveTo>
                  <a:pt x="341" y="185"/>
                </a:moveTo>
                <a:lnTo>
                  <a:pt x="341" y="185"/>
                </a:lnTo>
                <a:lnTo>
                  <a:pt x="339" y="183"/>
                </a:lnTo>
                <a:lnTo>
                  <a:pt x="338" y="183"/>
                </a:lnTo>
                <a:lnTo>
                  <a:pt x="338" y="185"/>
                </a:lnTo>
                <a:lnTo>
                  <a:pt x="341" y="185"/>
                </a:lnTo>
                <a:close/>
                <a:moveTo>
                  <a:pt x="349" y="339"/>
                </a:moveTo>
                <a:lnTo>
                  <a:pt x="349" y="339"/>
                </a:lnTo>
                <a:lnTo>
                  <a:pt x="347" y="343"/>
                </a:lnTo>
                <a:lnTo>
                  <a:pt x="349" y="341"/>
                </a:lnTo>
                <a:lnTo>
                  <a:pt x="349" y="339"/>
                </a:lnTo>
                <a:close/>
                <a:moveTo>
                  <a:pt x="115" y="357"/>
                </a:moveTo>
                <a:lnTo>
                  <a:pt x="115" y="357"/>
                </a:lnTo>
                <a:lnTo>
                  <a:pt x="115" y="358"/>
                </a:lnTo>
                <a:lnTo>
                  <a:pt x="119" y="358"/>
                </a:lnTo>
                <a:lnTo>
                  <a:pt x="119" y="357"/>
                </a:lnTo>
                <a:lnTo>
                  <a:pt x="117" y="357"/>
                </a:lnTo>
                <a:lnTo>
                  <a:pt x="115" y="357"/>
                </a:lnTo>
                <a:close/>
                <a:moveTo>
                  <a:pt x="229" y="341"/>
                </a:moveTo>
                <a:lnTo>
                  <a:pt x="229" y="341"/>
                </a:lnTo>
                <a:lnTo>
                  <a:pt x="231" y="346"/>
                </a:lnTo>
                <a:lnTo>
                  <a:pt x="231" y="344"/>
                </a:lnTo>
                <a:lnTo>
                  <a:pt x="229" y="341"/>
                </a:lnTo>
                <a:close/>
                <a:moveTo>
                  <a:pt x="197" y="314"/>
                </a:moveTo>
                <a:lnTo>
                  <a:pt x="197" y="314"/>
                </a:lnTo>
                <a:lnTo>
                  <a:pt x="196" y="317"/>
                </a:lnTo>
                <a:lnTo>
                  <a:pt x="197" y="316"/>
                </a:lnTo>
                <a:lnTo>
                  <a:pt x="197" y="314"/>
                </a:lnTo>
                <a:close/>
                <a:moveTo>
                  <a:pt x="238" y="254"/>
                </a:moveTo>
                <a:lnTo>
                  <a:pt x="238" y="254"/>
                </a:lnTo>
                <a:lnTo>
                  <a:pt x="238" y="256"/>
                </a:lnTo>
                <a:lnTo>
                  <a:pt x="240" y="253"/>
                </a:lnTo>
                <a:lnTo>
                  <a:pt x="238" y="254"/>
                </a:lnTo>
                <a:close/>
                <a:moveTo>
                  <a:pt x="48" y="373"/>
                </a:moveTo>
                <a:lnTo>
                  <a:pt x="48" y="373"/>
                </a:lnTo>
                <a:lnTo>
                  <a:pt x="54" y="374"/>
                </a:lnTo>
                <a:lnTo>
                  <a:pt x="48" y="373"/>
                </a:lnTo>
                <a:close/>
                <a:moveTo>
                  <a:pt x="270" y="365"/>
                </a:moveTo>
                <a:lnTo>
                  <a:pt x="270" y="365"/>
                </a:lnTo>
                <a:lnTo>
                  <a:pt x="272" y="368"/>
                </a:lnTo>
                <a:lnTo>
                  <a:pt x="270" y="365"/>
                </a:lnTo>
                <a:close/>
                <a:moveTo>
                  <a:pt x="25" y="297"/>
                </a:moveTo>
                <a:lnTo>
                  <a:pt x="25" y="297"/>
                </a:lnTo>
                <a:lnTo>
                  <a:pt x="24" y="298"/>
                </a:lnTo>
                <a:lnTo>
                  <a:pt x="27" y="298"/>
                </a:lnTo>
                <a:lnTo>
                  <a:pt x="25" y="297"/>
                </a:lnTo>
                <a:close/>
                <a:moveTo>
                  <a:pt x="343" y="115"/>
                </a:moveTo>
                <a:lnTo>
                  <a:pt x="343" y="115"/>
                </a:lnTo>
                <a:lnTo>
                  <a:pt x="343" y="112"/>
                </a:lnTo>
                <a:lnTo>
                  <a:pt x="343" y="114"/>
                </a:lnTo>
                <a:lnTo>
                  <a:pt x="343" y="115"/>
                </a:lnTo>
                <a:close/>
                <a:moveTo>
                  <a:pt x="350" y="183"/>
                </a:moveTo>
                <a:lnTo>
                  <a:pt x="350" y="183"/>
                </a:lnTo>
                <a:lnTo>
                  <a:pt x="350" y="182"/>
                </a:lnTo>
                <a:lnTo>
                  <a:pt x="350" y="180"/>
                </a:lnTo>
                <a:lnTo>
                  <a:pt x="350" y="183"/>
                </a:lnTo>
                <a:close/>
                <a:moveTo>
                  <a:pt x="350" y="115"/>
                </a:moveTo>
                <a:lnTo>
                  <a:pt x="350" y="115"/>
                </a:lnTo>
                <a:lnTo>
                  <a:pt x="352" y="115"/>
                </a:lnTo>
                <a:lnTo>
                  <a:pt x="350" y="111"/>
                </a:lnTo>
                <a:lnTo>
                  <a:pt x="350" y="115"/>
                </a:lnTo>
                <a:close/>
                <a:moveTo>
                  <a:pt x="347" y="197"/>
                </a:moveTo>
                <a:lnTo>
                  <a:pt x="347" y="197"/>
                </a:lnTo>
                <a:lnTo>
                  <a:pt x="350" y="197"/>
                </a:lnTo>
                <a:lnTo>
                  <a:pt x="350" y="196"/>
                </a:lnTo>
                <a:lnTo>
                  <a:pt x="347" y="196"/>
                </a:lnTo>
                <a:lnTo>
                  <a:pt x="347" y="197"/>
                </a:lnTo>
                <a:close/>
                <a:moveTo>
                  <a:pt x="16" y="311"/>
                </a:moveTo>
                <a:lnTo>
                  <a:pt x="16" y="311"/>
                </a:lnTo>
                <a:lnTo>
                  <a:pt x="18" y="316"/>
                </a:lnTo>
                <a:lnTo>
                  <a:pt x="16" y="311"/>
                </a:lnTo>
                <a:close/>
                <a:moveTo>
                  <a:pt x="279" y="27"/>
                </a:moveTo>
                <a:lnTo>
                  <a:pt x="279" y="27"/>
                </a:lnTo>
                <a:lnTo>
                  <a:pt x="283" y="24"/>
                </a:lnTo>
                <a:lnTo>
                  <a:pt x="281" y="25"/>
                </a:lnTo>
                <a:lnTo>
                  <a:pt x="279" y="27"/>
                </a:lnTo>
                <a:close/>
                <a:moveTo>
                  <a:pt x="343" y="171"/>
                </a:moveTo>
                <a:lnTo>
                  <a:pt x="343" y="171"/>
                </a:lnTo>
                <a:lnTo>
                  <a:pt x="346" y="171"/>
                </a:lnTo>
                <a:lnTo>
                  <a:pt x="346" y="169"/>
                </a:lnTo>
                <a:lnTo>
                  <a:pt x="343" y="169"/>
                </a:lnTo>
                <a:lnTo>
                  <a:pt x="343" y="171"/>
                </a:lnTo>
                <a:close/>
                <a:moveTo>
                  <a:pt x="240" y="52"/>
                </a:moveTo>
                <a:lnTo>
                  <a:pt x="240" y="52"/>
                </a:lnTo>
                <a:lnTo>
                  <a:pt x="243" y="52"/>
                </a:lnTo>
                <a:lnTo>
                  <a:pt x="242" y="51"/>
                </a:lnTo>
                <a:lnTo>
                  <a:pt x="240" y="52"/>
                </a:lnTo>
                <a:close/>
                <a:moveTo>
                  <a:pt x="183" y="248"/>
                </a:moveTo>
                <a:lnTo>
                  <a:pt x="183" y="248"/>
                </a:lnTo>
                <a:lnTo>
                  <a:pt x="180" y="248"/>
                </a:lnTo>
                <a:lnTo>
                  <a:pt x="178" y="249"/>
                </a:lnTo>
                <a:lnTo>
                  <a:pt x="182" y="249"/>
                </a:lnTo>
                <a:lnTo>
                  <a:pt x="183" y="248"/>
                </a:lnTo>
                <a:close/>
                <a:moveTo>
                  <a:pt x="174" y="254"/>
                </a:moveTo>
                <a:lnTo>
                  <a:pt x="174" y="254"/>
                </a:lnTo>
                <a:lnTo>
                  <a:pt x="172" y="256"/>
                </a:lnTo>
                <a:lnTo>
                  <a:pt x="172" y="257"/>
                </a:lnTo>
                <a:lnTo>
                  <a:pt x="174" y="254"/>
                </a:lnTo>
                <a:close/>
                <a:moveTo>
                  <a:pt x="275" y="43"/>
                </a:moveTo>
                <a:lnTo>
                  <a:pt x="275" y="43"/>
                </a:lnTo>
                <a:lnTo>
                  <a:pt x="278" y="41"/>
                </a:lnTo>
                <a:lnTo>
                  <a:pt x="276" y="41"/>
                </a:lnTo>
                <a:lnTo>
                  <a:pt x="275" y="43"/>
                </a:lnTo>
                <a:close/>
                <a:moveTo>
                  <a:pt x="141" y="366"/>
                </a:moveTo>
                <a:lnTo>
                  <a:pt x="141" y="366"/>
                </a:lnTo>
                <a:lnTo>
                  <a:pt x="142" y="369"/>
                </a:lnTo>
                <a:lnTo>
                  <a:pt x="142" y="368"/>
                </a:lnTo>
                <a:lnTo>
                  <a:pt x="142" y="366"/>
                </a:lnTo>
                <a:lnTo>
                  <a:pt x="141" y="366"/>
                </a:lnTo>
                <a:close/>
                <a:moveTo>
                  <a:pt x="341" y="95"/>
                </a:moveTo>
                <a:lnTo>
                  <a:pt x="341" y="95"/>
                </a:lnTo>
                <a:lnTo>
                  <a:pt x="343" y="93"/>
                </a:lnTo>
                <a:lnTo>
                  <a:pt x="343" y="92"/>
                </a:lnTo>
                <a:lnTo>
                  <a:pt x="341" y="93"/>
                </a:lnTo>
                <a:lnTo>
                  <a:pt x="341" y="95"/>
                </a:lnTo>
                <a:close/>
                <a:moveTo>
                  <a:pt x="78" y="355"/>
                </a:moveTo>
                <a:lnTo>
                  <a:pt x="78" y="355"/>
                </a:lnTo>
                <a:lnTo>
                  <a:pt x="78" y="354"/>
                </a:lnTo>
                <a:lnTo>
                  <a:pt x="76" y="354"/>
                </a:lnTo>
                <a:lnTo>
                  <a:pt x="78" y="355"/>
                </a:lnTo>
                <a:close/>
                <a:moveTo>
                  <a:pt x="171" y="350"/>
                </a:moveTo>
                <a:lnTo>
                  <a:pt x="171" y="350"/>
                </a:lnTo>
                <a:lnTo>
                  <a:pt x="172" y="350"/>
                </a:lnTo>
                <a:lnTo>
                  <a:pt x="171" y="350"/>
                </a:lnTo>
                <a:close/>
                <a:moveTo>
                  <a:pt x="302" y="350"/>
                </a:moveTo>
                <a:lnTo>
                  <a:pt x="302" y="350"/>
                </a:lnTo>
                <a:lnTo>
                  <a:pt x="300" y="349"/>
                </a:lnTo>
                <a:lnTo>
                  <a:pt x="298" y="349"/>
                </a:lnTo>
                <a:lnTo>
                  <a:pt x="298" y="350"/>
                </a:lnTo>
                <a:lnTo>
                  <a:pt x="302" y="350"/>
                </a:lnTo>
                <a:close/>
                <a:moveTo>
                  <a:pt x="325" y="87"/>
                </a:moveTo>
                <a:lnTo>
                  <a:pt x="325" y="87"/>
                </a:lnTo>
                <a:lnTo>
                  <a:pt x="328" y="85"/>
                </a:lnTo>
                <a:lnTo>
                  <a:pt x="327" y="85"/>
                </a:lnTo>
                <a:lnTo>
                  <a:pt x="325" y="85"/>
                </a:lnTo>
                <a:lnTo>
                  <a:pt x="325" y="87"/>
                </a:lnTo>
                <a:close/>
                <a:moveTo>
                  <a:pt x="343" y="40"/>
                </a:moveTo>
                <a:lnTo>
                  <a:pt x="343" y="40"/>
                </a:lnTo>
                <a:lnTo>
                  <a:pt x="341" y="38"/>
                </a:lnTo>
                <a:lnTo>
                  <a:pt x="341" y="35"/>
                </a:lnTo>
                <a:lnTo>
                  <a:pt x="341" y="38"/>
                </a:lnTo>
                <a:lnTo>
                  <a:pt x="343" y="40"/>
                </a:lnTo>
                <a:close/>
                <a:moveTo>
                  <a:pt x="229" y="249"/>
                </a:moveTo>
                <a:lnTo>
                  <a:pt x="229" y="249"/>
                </a:lnTo>
                <a:lnTo>
                  <a:pt x="231" y="248"/>
                </a:lnTo>
                <a:lnTo>
                  <a:pt x="229" y="246"/>
                </a:lnTo>
                <a:lnTo>
                  <a:pt x="229" y="249"/>
                </a:lnTo>
                <a:close/>
                <a:moveTo>
                  <a:pt x="224" y="275"/>
                </a:moveTo>
                <a:lnTo>
                  <a:pt x="224" y="275"/>
                </a:lnTo>
                <a:lnTo>
                  <a:pt x="223" y="276"/>
                </a:lnTo>
                <a:lnTo>
                  <a:pt x="223" y="278"/>
                </a:lnTo>
                <a:lnTo>
                  <a:pt x="224" y="275"/>
                </a:lnTo>
                <a:close/>
                <a:moveTo>
                  <a:pt x="44" y="328"/>
                </a:moveTo>
                <a:lnTo>
                  <a:pt x="44" y="328"/>
                </a:lnTo>
                <a:lnTo>
                  <a:pt x="43" y="330"/>
                </a:lnTo>
                <a:lnTo>
                  <a:pt x="44" y="333"/>
                </a:lnTo>
                <a:lnTo>
                  <a:pt x="44" y="328"/>
                </a:lnTo>
                <a:close/>
                <a:moveTo>
                  <a:pt x="161" y="361"/>
                </a:moveTo>
                <a:lnTo>
                  <a:pt x="161" y="361"/>
                </a:lnTo>
                <a:lnTo>
                  <a:pt x="158" y="361"/>
                </a:lnTo>
                <a:lnTo>
                  <a:pt x="160" y="363"/>
                </a:lnTo>
                <a:lnTo>
                  <a:pt x="161" y="363"/>
                </a:lnTo>
                <a:lnTo>
                  <a:pt x="161" y="361"/>
                </a:lnTo>
                <a:close/>
                <a:moveTo>
                  <a:pt x="169" y="338"/>
                </a:moveTo>
                <a:lnTo>
                  <a:pt x="169" y="338"/>
                </a:lnTo>
                <a:lnTo>
                  <a:pt x="167" y="336"/>
                </a:lnTo>
                <a:lnTo>
                  <a:pt x="167" y="338"/>
                </a:lnTo>
                <a:lnTo>
                  <a:pt x="169" y="338"/>
                </a:lnTo>
                <a:close/>
                <a:moveTo>
                  <a:pt x="81" y="358"/>
                </a:moveTo>
                <a:lnTo>
                  <a:pt x="81" y="358"/>
                </a:lnTo>
                <a:lnTo>
                  <a:pt x="82" y="358"/>
                </a:lnTo>
                <a:lnTo>
                  <a:pt x="81" y="354"/>
                </a:lnTo>
                <a:lnTo>
                  <a:pt x="81" y="358"/>
                </a:lnTo>
                <a:close/>
                <a:moveTo>
                  <a:pt x="238" y="51"/>
                </a:moveTo>
                <a:lnTo>
                  <a:pt x="238" y="51"/>
                </a:lnTo>
                <a:lnTo>
                  <a:pt x="237" y="51"/>
                </a:lnTo>
                <a:lnTo>
                  <a:pt x="237" y="52"/>
                </a:lnTo>
                <a:lnTo>
                  <a:pt x="238" y="52"/>
                </a:lnTo>
                <a:lnTo>
                  <a:pt x="238" y="51"/>
                </a:lnTo>
                <a:close/>
                <a:moveTo>
                  <a:pt x="24" y="136"/>
                </a:moveTo>
                <a:lnTo>
                  <a:pt x="24" y="136"/>
                </a:lnTo>
                <a:lnTo>
                  <a:pt x="22" y="134"/>
                </a:lnTo>
                <a:lnTo>
                  <a:pt x="22" y="136"/>
                </a:lnTo>
                <a:lnTo>
                  <a:pt x="22" y="139"/>
                </a:lnTo>
                <a:lnTo>
                  <a:pt x="24" y="137"/>
                </a:lnTo>
                <a:lnTo>
                  <a:pt x="24" y="136"/>
                </a:lnTo>
                <a:close/>
                <a:moveTo>
                  <a:pt x="338" y="180"/>
                </a:moveTo>
                <a:lnTo>
                  <a:pt x="338" y="180"/>
                </a:lnTo>
                <a:lnTo>
                  <a:pt x="339" y="178"/>
                </a:lnTo>
                <a:lnTo>
                  <a:pt x="338" y="178"/>
                </a:lnTo>
                <a:lnTo>
                  <a:pt x="338" y="180"/>
                </a:lnTo>
                <a:close/>
                <a:moveTo>
                  <a:pt x="60" y="25"/>
                </a:moveTo>
                <a:lnTo>
                  <a:pt x="60" y="25"/>
                </a:lnTo>
                <a:lnTo>
                  <a:pt x="59" y="25"/>
                </a:lnTo>
                <a:lnTo>
                  <a:pt x="57" y="27"/>
                </a:lnTo>
                <a:lnTo>
                  <a:pt x="59" y="27"/>
                </a:lnTo>
                <a:lnTo>
                  <a:pt x="60" y="25"/>
                </a:lnTo>
                <a:close/>
                <a:moveTo>
                  <a:pt x="223" y="330"/>
                </a:moveTo>
                <a:lnTo>
                  <a:pt x="223" y="330"/>
                </a:lnTo>
                <a:lnTo>
                  <a:pt x="223" y="328"/>
                </a:lnTo>
                <a:lnTo>
                  <a:pt x="221" y="328"/>
                </a:lnTo>
                <a:lnTo>
                  <a:pt x="223" y="330"/>
                </a:lnTo>
                <a:close/>
                <a:moveTo>
                  <a:pt x="3" y="231"/>
                </a:moveTo>
                <a:lnTo>
                  <a:pt x="3" y="231"/>
                </a:lnTo>
                <a:lnTo>
                  <a:pt x="3" y="234"/>
                </a:lnTo>
                <a:lnTo>
                  <a:pt x="3" y="237"/>
                </a:lnTo>
                <a:lnTo>
                  <a:pt x="3" y="231"/>
                </a:lnTo>
                <a:close/>
                <a:moveTo>
                  <a:pt x="167" y="22"/>
                </a:moveTo>
                <a:lnTo>
                  <a:pt x="167" y="22"/>
                </a:lnTo>
                <a:lnTo>
                  <a:pt x="166" y="19"/>
                </a:lnTo>
                <a:lnTo>
                  <a:pt x="166" y="22"/>
                </a:lnTo>
                <a:lnTo>
                  <a:pt x="167" y="22"/>
                </a:lnTo>
                <a:close/>
                <a:moveTo>
                  <a:pt x="108" y="363"/>
                </a:moveTo>
                <a:lnTo>
                  <a:pt x="108" y="363"/>
                </a:lnTo>
                <a:lnTo>
                  <a:pt x="108" y="360"/>
                </a:lnTo>
                <a:lnTo>
                  <a:pt x="106" y="360"/>
                </a:lnTo>
                <a:lnTo>
                  <a:pt x="108" y="363"/>
                </a:lnTo>
                <a:close/>
                <a:moveTo>
                  <a:pt x="160" y="114"/>
                </a:moveTo>
                <a:lnTo>
                  <a:pt x="160" y="114"/>
                </a:lnTo>
                <a:lnTo>
                  <a:pt x="161" y="114"/>
                </a:lnTo>
                <a:lnTo>
                  <a:pt x="161" y="112"/>
                </a:lnTo>
                <a:lnTo>
                  <a:pt x="160" y="112"/>
                </a:lnTo>
                <a:lnTo>
                  <a:pt x="160" y="114"/>
                </a:lnTo>
                <a:close/>
                <a:moveTo>
                  <a:pt x="150" y="289"/>
                </a:moveTo>
                <a:lnTo>
                  <a:pt x="150" y="289"/>
                </a:lnTo>
                <a:lnTo>
                  <a:pt x="150" y="292"/>
                </a:lnTo>
                <a:lnTo>
                  <a:pt x="150" y="290"/>
                </a:lnTo>
                <a:lnTo>
                  <a:pt x="150" y="289"/>
                </a:lnTo>
                <a:close/>
                <a:moveTo>
                  <a:pt x="182" y="48"/>
                </a:moveTo>
                <a:lnTo>
                  <a:pt x="182" y="48"/>
                </a:lnTo>
                <a:lnTo>
                  <a:pt x="182" y="51"/>
                </a:lnTo>
                <a:lnTo>
                  <a:pt x="182" y="49"/>
                </a:lnTo>
                <a:lnTo>
                  <a:pt x="182" y="48"/>
                </a:lnTo>
                <a:close/>
                <a:moveTo>
                  <a:pt x="145" y="120"/>
                </a:moveTo>
                <a:lnTo>
                  <a:pt x="145" y="120"/>
                </a:lnTo>
                <a:lnTo>
                  <a:pt x="147" y="119"/>
                </a:lnTo>
                <a:lnTo>
                  <a:pt x="147" y="117"/>
                </a:lnTo>
                <a:lnTo>
                  <a:pt x="145" y="120"/>
                </a:lnTo>
                <a:close/>
                <a:moveTo>
                  <a:pt x="180" y="32"/>
                </a:moveTo>
                <a:lnTo>
                  <a:pt x="180" y="32"/>
                </a:lnTo>
                <a:lnTo>
                  <a:pt x="180" y="30"/>
                </a:lnTo>
                <a:lnTo>
                  <a:pt x="178" y="32"/>
                </a:lnTo>
                <a:lnTo>
                  <a:pt x="180" y="32"/>
                </a:lnTo>
                <a:close/>
                <a:moveTo>
                  <a:pt x="174" y="357"/>
                </a:moveTo>
                <a:lnTo>
                  <a:pt x="174" y="357"/>
                </a:lnTo>
                <a:lnTo>
                  <a:pt x="172" y="357"/>
                </a:lnTo>
                <a:lnTo>
                  <a:pt x="172" y="358"/>
                </a:lnTo>
                <a:lnTo>
                  <a:pt x="174" y="358"/>
                </a:lnTo>
                <a:lnTo>
                  <a:pt x="174" y="357"/>
                </a:lnTo>
                <a:close/>
                <a:moveTo>
                  <a:pt x="229" y="254"/>
                </a:moveTo>
                <a:lnTo>
                  <a:pt x="229" y="254"/>
                </a:lnTo>
                <a:lnTo>
                  <a:pt x="231" y="254"/>
                </a:lnTo>
                <a:lnTo>
                  <a:pt x="231" y="253"/>
                </a:lnTo>
                <a:lnTo>
                  <a:pt x="229" y="254"/>
                </a:lnTo>
                <a:close/>
                <a:moveTo>
                  <a:pt x="346" y="246"/>
                </a:moveTo>
                <a:lnTo>
                  <a:pt x="346" y="246"/>
                </a:lnTo>
                <a:lnTo>
                  <a:pt x="346" y="245"/>
                </a:lnTo>
                <a:lnTo>
                  <a:pt x="344" y="245"/>
                </a:lnTo>
                <a:lnTo>
                  <a:pt x="344" y="246"/>
                </a:lnTo>
                <a:lnTo>
                  <a:pt x="346" y="246"/>
                </a:lnTo>
                <a:close/>
                <a:moveTo>
                  <a:pt x="131" y="25"/>
                </a:moveTo>
                <a:lnTo>
                  <a:pt x="131" y="25"/>
                </a:lnTo>
                <a:lnTo>
                  <a:pt x="128" y="25"/>
                </a:lnTo>
                <a:lnTo>
                  <a:pt x="130" y="25"/>
                </a:lnTo>
                <a:lnTo>
                  <a:pt x="131" y="25"/>
                </a:lnTo>
                <a:close/>
                <a:moveTo>
                  <a:pt x="234" y="242"/>
                </a:moveTo>
                <a:lnTo>
                  <a:pt x="234" y="242"/>
                </a:lnTo>
                <a:lnTo>
                  <a:pt x="234" y="238"/>
                </a:lnTo>
                <a:lnTo>
                  <a:pt x="234" y="237"/>
                </a:lnTo>
                <a:lnTo>
                  <a:pt x="234" y="242"/>
                </a:lnTo>
                <a:close/>
                <a:moveTo>
                  <a:pt x="155" y="311"/>
                </a:moveTo>
                <a:lnTo>
                  <a:pt x="155" y="311"/>
                </a:lnTo>
                <a:lnTo>
                  <a:pt x="155" y="303"/>
                </a:lnTo>
                <a:lnTo>
                  <a:pt x="155" y="311"/>
                </a:lnTo>
                <a:close/>
                <a:moveTo>
                  <a:pt x="144" y="221"/>
                </a:moveTo>
                <a:lnTo>
                  <a:pt x="144" y="221"/>
                </a:lnTo>
                <a:lnTo>
                  <a:pt x="147" y="221"/>
                </a:lnTo>
                <a:lnTo>
                  <a:pt x="149" y="221"/>
                </a:lnTo>
                <a:lnTo>
                  <a:pt x="147" y="221"/>
                </a:lnTo>
                <a:lnTo>
                  <a:pt x="144" y="221"/>
                </a:lnTo>
                <a:close/>
                <a:moveTo>
                  <a:pt x="68" y="365"/>
                </a:moveTo>
                <a:lnTo>
                  <a:pt x="68" y="365"/>
                </a:lnTo>
                <a:lnTo>
                  <a:pt x="68" y="368"/>
                </a:lnTo>
                <a:lnTo>
                  <a:pt x="68" y="365"/>
                </a:lnTo>
                <a:close/>
                <a:moveTo>
                  <a:pt x="313" y="51"/>
                </a:moveTo>
                <a:lnTo>
                  <a:pt x="313" y="51"/>
                </a:lnTo>
                <a:lnTo>
                  <a:pt x="314" y="52"/>
                </a:lnTo>
                <a:lnTo>
                  <a:pt x="316" y="51"/>
                </a:lnTo>
                <a:lnTo>
                  <a:pt x="313" y="51"/>
                </a:lnTo>
                <a:close/>
                <a:moveTo>
                  <a:pt x="185" y="81"/>
                </a:moveTo>
                <a:lnTo>
                  <a:pt x="185" y="81"/>
                </a:lnTo>
                <a:lnTo>
                  <a:pt x="186" y="81"/>
                </a:lnTo>
                <a:lnTo>
                  <a:pt x="186" y="79"/>
                </a:lnTo>
                <a:lnTo>
                  <a:pt x="185" y="81"/>
                </a:lnTo>
                <a:close/>
                <a:moveTo>
                  <a:pt x="309" y="360"/>
                </a:moveTo>
                <a:lnTo>
                  <a:pt x="309" y="360"/>
                </a:lnTo>
                <a:lnTo>
                  <a:pt x="311" y="361"/>
                </a:lnTo>
                <a:lnTo>
                  <a:pt x="313" y="361"/>
                </a:lnTo>
                <a:lnTo>
                  <a:pt x="311" y="360"/>
                </a:lnTo>
                <a:lnTo>
                  <a:pt x="309" y="360"/>
                </a:lnTo>
                <a:close/>
                <a:moveTo>
                  <a:pt x="350" y="41"/>
                </a:moveTo>
                <a:lnTo>
                  <a:pt x="350" y="41"/>
                </a:lnTo>
                <a:lnTo>
                  <a:pt x="350" y="43"/>
                </a:lnTo>
                <a:lnTo>
                  <a:pt x="350" y="44"/>
                </a:lnTo>
                <a:lnTo>
                  <a:pt x="350" y="41"/>
                </a:lnTo>
                <a:close/>
                <a:moveTo>
                  <a:pt x="216" y="108"/>
                </a:moveTo>
                <a:lnTo>
                  <a:pt x="216" y="108"/>
                </a:lnTo>
                <a:lnTo>
                  <a:pt x="216" y="106"/>
                </a:lnTo>
                <a:lnTo>
                  <a:pt x="216" y="103"/>
                </a:lnTo>
                <a:lnTo>
                  <a:pt x="216" y="106"/>
                </a:lnTo>
                <a:lnTo>
                  <a:pt x="216" y="108"/>
                </a:lnTo>
                <a:close/>
                <a:moveTo>
                  <a:pt x="112" y="357"/>
                </a:moveTo>
                <a:lnTo>
                  <a:pt x="112" y="357"/>
                </a:lnTo>
                <a:lnTo>
                  <a:pt x="111" y="357"/>
                </a:lnTo>
                <a:lnTo>
                  <a:pt x="111" y="355"/>
                </a:lnTo>
                <a:lnTo>
                  <a:pt x="111" y="357"/>
                </a:lnTo>
                <a:lnTo>
                  <a:pt x="112" y="357"/>
                </a:lnTo>
                <a:close/>
                <a:moveTo>
                  <a:pt x="283" y="13"/>
                </a:moveTo>
                <a:lnTo>
                  <a:pt x="283" y="13"/>
                </a:lnTo>
                <a:lnTo>
                  <a:pt x="287" y="13"/>
                </a:lnTo>
                <a:lnTo>
                  <a:pt x="283" y="13"/>
                </a:lnTo>
                <a:close/>
                <a:moveTo>
                  <a:pt x="221" y="93"/>
                </a:moveTo>
                <a:lnTo>
                  <a:pt x="221" y="93"/>
                </a:lnTo>
                <a:lnTo>
                  <a:pt x="221" y="92"/>
                </a:lnTo>
                <a:lnTo>
                  <a:pt x="221" y="90"/>
                </a:lnTo>
                <a:lnTo>
                  <a:pt x="221" y="93"/>
                </a:lnTo>
                <a:close/>
                <a:moveTo>
                  <a:pt x="21" y="81"/>
                </a:moveTo>
                <a:lnTo>
                  <a:pt x="21" y="81"/>
                </a:lnTo>
                <a:lnTo>
                  <a:pt x="21" y="78"/>
                </a:lnTo>
                <a:lnTo>
                  <a:pt x="19" y="78"/>
                </a:lnTo>
                <a:lnTo>
                  <a:pt x="19" y="81"/>
                </a:lnTo>
                <a:lnTo>
                  <a:pt x="21" y="81"/>
                </a:lnTo>
                <a:close/>
                <a:moveTo>
                  <a:pt x="193" y="122"/>
                </a:moveTo>
                <a:lnTo>
                  <a:pt x="193" y="122"/>
                </a:lnTo>
                <a:lnTo>
                  <a:pt x="191" y="122"/>
                </a:lnTo>
                <a:lnTo>
                  <a:pt x="191" y="125"/>
                </a:lnTo>
                <a:lnTo>
                  <a:pt x="193" y="125"/>
                </a:lnTo>
                <a:lnTo>
                  <a:pt x="193" y="122"/>
                </a:lnTo>
                <a:close/>
                <a:moveTo>
                  <a:pt x="213" y="343"/>
                </a:moveTo>
                <a:lnTo>
                  <a:pt x="213" y="343"/>
                </a:lnTo>
                <a:lnTo>
                  <a:pt x="210" y="344"/>
                </a:lnTo>
                <a:lnTo>
                  <a:pt x="212" y="344"/>
                </a:lnTo>
                <a:lnTo>
                  <a:pt x="213" y="343"/>
                </a:lnTo>
                <a:close/>
                <a:moveTo>
                  <a:pt x="208" y="137"/>
                </a:moveTo>
                <a:lnTo>
                  <a:pt x="208" y="137"/>
                </a:lnTo>
                <a:lnTo>
                  <a:pt x="212" y="137"/>
                </a:lnTo>
                <a:lnTo>
                  <a:pt x="208" y="137"/>
                </a:lnTo>
                <a:close/>
                <a:moveTo>
                  <a:pt x="354" y="347"/>
                </a:moveTo>
                <a:lnTo>
                  <a:pt x="354" y="347"/>
                </a:lnTo>
                <a:lnTo>
                  <a:pt x="354" y="344"/>
                </a:lnTo>
                <a:lnTo>
                  <a:pt x="354" y="346"/>
                </a:lnTo>
                <a:lnTo>
                  <a:pt x="354" y="347"/>
                </a:lnTo>
                <a:close/>
                <a:moveTo>
                  <a:pt x="161" y="302"/>
                </a:moveTo>
                <a:lnTo>
                  <a:pt x="161" y="302"/>
                </a:lnTo>
                <a:lnTo>
                  <a:pt x="161" y="303"/>
                </a:lnTo>
                <a:lnTo>
                  <a:pt x="163" y="305"/>
                </a:lnTo>
                <a:lnTo>
                  <a:pt x="161" y="302"/>
                </a:lnTo>
                <a:close/>
                <a:moveTo>
                  <a:pt x="193" y="339"/>
                </a:moveTo>
                <a:lnTo>
                  <a:pt x="193" y="339"/>
                </a:lnTo>
                <a:lnTo>
                  <a:pt x="193" y="341"/>
                </a:lnTo>
                <a:lnTo>
                  <a:pt x="196" y="338"/>
                </a:lnTo>
                <a:lnTo>
                  <a:pt x="193" y="339"/>
                </a:lnTo>
                <a:close/>
                <a:moveTo>
                  <a:pt x="62" y="358"/>
                </a:moveTo>
                <a:lnTo>
                  <a:pt x="62" y="358"/>
                </a:lnTo>
                <a:lnTo>
                  <a:pt x="63" y="358"/>
                </a:lnTo>
                <a:lnTo>
                  <a:pt x="63" y="357"/>
                </a:lnTo>
                <a:lnTo>
                  <a:pt x="62" y="355"/>
                </a:lnTo>
                <a:lnTo>
                  <a:pt x="62" y="358"/>
                </a:lnTo>
                <a:close/>
                <a:moveTo>
                  <a:pt x="49" y="355"/>
                </a:moveTo>
                <a:lnTo>
                  <a:pt x="49" y="355"/>
                </a:lnTo>
                <a:lnTo>
                  <a:pt x="48" y="357"/>
                </a:lnTo>
                <a:lnTo>
                  <a:pt x="49" y="357"/>
                </a:lnTo>
                <a:lnTo>
                  <a:pt x="49" y="355"/>
                </a:lnTo>
                <a:close/>
                <a:moveTo>
                  <a:pt x="261" y="21"/>
                </a:moveTo>
                <a:lnTo>
                  <a:pt x="261" y="21"/>
                </a:lnTo>
                <a:lnTo>
                  <a:pt x="261" y="25"/>
                </a:lnTo>
                <a:lnTo>
                  <a:pt x="261" y="22"/>
                </a:lnTo>
                <a:lnTo>
                  <a:pt x="261" y="21"/>
                </a:lnTo>
                <a:close/>
                <a:moveTo>
                  <a:pt x="339" y="338"/>
                </a:moveTo>
                <a:lnTo>
                  <a:pt x="339" y="338"/>
                </a:lnTo>
                <a:lnTo>
                  <a:pt x="339" y="331"/>
                </a:lnTo>
                <a:lnTo>
                  <a:pt x="339" y="338"/>
                </a:lnTo>
                <a:close/>
                <a:moveTo>
                  <a:pt x="38" y="341"/>
                </a:moveTo>
                <a:lnTo>
                  <a:pt x="38" y="341"/>
                </a:lnTo>
                <a:lnTo>
                  <a:pt x="37" y="341"/>
                </a:lnTo>
                <a:lnTo>
                  <a:pt x="37" y="343"/>
                </a:lnTo>
                <a:lnTo>
                  <a:pt x="38" y="341"/>
                </a:lnTo>
                <a:close/>
                <a:moveTo>
                  <a:pt x="49" y="322"/>
                </a:moveTo>
                <a:lnTo>
                  <a:pt x="49" y="322"/>
                </a:lnTo>
                <a:lnTo>
                  <a:pt x="49" y="327"/>
                </a:lnTo>
                <a:lnTo>
                  <a:pt x="49" y="325"/>
                </a:lnTo>
                <a:lnTo>
                  <a:pt x="49" y="322"/>
                </a:lnTo>
                <a:close/>
                <a:moveTo>
                  <a:pt x="158" y="295"/>
                </a:moveTo>
                <a:lnTo>
                  <a:pt x="158" y="295"/>
                </a:lnTo>
                <a:lnTo>
                  <a:pt x="158" y="294"/>
                </a:lnTo>
                <a:lnTo>
                  <a:pt x="158" y="292"/>
                </a:lnTo>
                <a:lnTo>
                  <a:pt x="158" y="294"/>
                </a:lnTo>
                <a:lnTo>
                  <a:pt x="158" y="295"/>
                </a:lnTo>
                <a:close/>
                <a:moveTo>
                  <a:pt x="29" y="267"/>
                </a:moveTo>
                <a:lnTo>
                  <a:pt x="29" y="267"/>
                </a:lnTo>
                <a:lnTo>
                  <a:pt x="29" y="272"/>
                </a:lnTo>
                <a:lnTo>
                  <a:pt x="29" y="267"/>
                </a:lnTo>
                <a:close/>
                <a:moveTo>
                  <a:pt x="346" y="188"/>
                </a:moveTo>
                <a:lnTo>
                  <a:pt x="346" y="188"/>
                </a:lnTo>
                <a:lnTo>
                  <a:pt x="346" y="190"/>
                </a:lnTo>
                <a:lnTo>
                  <a:pt x="347" y="190"/>
                </a:lnTo>
                <a:lnTo>
                  <a:pt x="349" y="188"/>
                </a:lnTo>
                <a:lnTo>
                  <a:pt x="346" y="188"/>
                </a:lnTo>
                <a:close/>
                <a:moveTo>
                  <a:pt x="344" y="175"/>
                </a:moveTo>
                <a:lnTo>
                  <a:pt x="344" y="175"/>
                </a:lnTo>
                <a:lnTo>
                  <a:pt x="346" y="175"/>
                </a:lnTo>
                <a:lnTo>
                  <a:pt x="346" y="174"/>
                </a:lnTo>
                <a:lnTo>
                  <a:pt x="344" y="174"/>
                </a:lnTo>
                <a:lnTo>
                  <a:pt x="344" y="175"/>
                </a:lnTo>
                <a:close/>
                <a:moveTo>
                  <a:pt x="308" y="29"/>
                </a:moveTo>
                <a:lnTo>
                  <a:pt x="308" y="29"/>
                </a:lnTo>
                <a:lnTo>
                  <a:pt x="306" y="29"/>
                </a:lnTo>
                <a:lnTo>
                  <a:pt x="305" y="29"/>
                </a:lnTo>
                <a:lnTo>
                  <a:pt x="308" y="29"/>
                </a:lnTo>
                <a:close/>
                <a:moveTo>
                  <a:pt x="344" y="371"/>
                </a:moveTo>
                <a:lnTo>
                  <a:pt x="344" y="371"/>
                </a:lnTo>
                <a:lnTo>
                  <a:pt x="347" y="369"/>
                </a:lnTo>
                <a:lnTo>
                  <a:pt x="346" y="369"/>
                </a:lnTo>
                <a:lnTo>
                  <a:pt x="344" y="371"/>
                </a:lnTo>
                <a:close/>
                <a:moveTo>
                  <a:pt x="172" y="98"/>
                </a:moveTo>
                <a:lnTo>
                  <a:pt x="172" y="98"/>
                </a:lnTo>
                <a:lnTo>
                  <a:pt x="174" y="98"/>
                </a:lnTo>
                <a:lnTo>
                  <a:pt x="174" y="96"/>
                </a:lnTo>
                <a:lnTo>
                  <a:pt x="172" y="98"/>
                </a:lnTo>
                <a:close/>
                <a:moveTo>
                  <a:pt x="68" y="37"/>
                </a:moveTo>
                <a:lnTo>
                  <a:pt x="68" y="37"/>
                </a:lnTo>
                <a:lnTo>
                  <a:pt x="66" y="37"/>
                </a:lnTo>
                <a:lnTo>
                  <a:pt x="68" y="37"/>
                </a:lnTo>
                <a:close/>
                <a:moveTo>
                  <a:pt x="199" y="349"/>
                </a:moveTo>
                <a:lnTo>
                  <a:pt x="199" y="349"/>
                </a:lnTo>
                <a:lnTo>
                  <a:pt x="197" y="350"/>
                </a:lnTo>
                <a:lnTo>
                  <a:pt x="199" y="350"/>
                </a:lnTo>
                <a:lnTo>
                  <a:pt x="199" y="349"/>
                </a:lnTo>
                <a:close/>
                <a:moveTo>
                  <a:pt x="218" y="33"/>
                </a:moveTo>
                <a:lnTo>
                  <a:pt x="218" y="33"/>
                </a:lnTo>
                <a:lnTo>
                  <a:pt x="218" y="37"/>
                </a:lnTo>
                <a:lnTo>
                  <a:pt x="218" y="35"/>
                </a:lnTo>
                <a:lnTo>
                  <a:pt x="218" y="33"/>
                </a:lnTo>
                <a:close/>
                <a:moveTo>
                  <a:pt x="169" y="234"/>
                </a:moveTo>
                <a:lnTo>
                  <a:pt x="169" y="234"/>
                </a:lnTo>
                <a:lnTo>
                  <a:pt x="169" y="235"/>
                </a:lnTo>
                <a:lnTo>
                  <a:pt x="171" y="235"/>
                </a:lnTo>
                <a:lnTo>
                  <a:pt x="169" y="234"/>
                </a:lnTo>
                <a:close/>
                <a:moveTo>
                  <a:pt x="188" y="133"/>
                </a:moveTo>
                <a:lnTo>
                  <a:pt x="188" y="133"/>
                </a:lnTo>
                <a:lnTo>
                  <a:pt x="188" y="131"/>
                </a:lnTo>
                <a:lnTo>
                  <a:pt x="186" y="133"/>
                </a:lnTo>
                <a:lnTo>
                  <a:pt x="188" y="133"/>
                </a:lnTo>
                <a:close/>
                <a:moveTo>
                  <a:pt x="155" y="11"/>
                </a:moveTo>
                <a:lnTo>
                  <a:pt x="155" y="11"/>
                </a:lnTo>
                <a:lnTo>
                  <a:pt x="156" y="11"/>
                </a:lnTo>
                <a:lnTo>
                  <a:pt x="160" y="11"/>
                </a:lnTo>
                <a:lnTo>
                  <a:pt x="155" y="11"/>
                </a:lnTo>
                <a:close/>
                <a:moveTo>
                  <a:pt x="344" y="120"/>
                </a:moveTo>
                <a:lnTo>
                  <a:pt x="344" y="120"/>
                </a:lnTo>
                <a:lnTo>
                  <a:pt x="343" y="119"/>
                </a:lnTo>
                <a:lnTo>
                  <a:pt x="343" y="120"/>
                </a:lnTo>
                <a:lnTo>
                  <a:pt x="344" y="120"/>
                </a:lnTo>
                <a:close/>
                <a:moveTo>
                  <a:pt x="220" y="49"/>
                </a:moveTo>
                <a:lnTo>
                  <a:pt x="220" y="49"/>
                </a:lnTo>
                <a:lnTo>
                  <a:pt x="216" y="49"/>
                </a:lnTo>
                <a:lnTo>
                  <a:pt x="220" y="49"/>
                </a:lnTo>
                <a:close/>
                <a:moveTo>
                  <a:pt x="89" y="361"/>
                </a:moveTo>
                <a:lnTo>
                  <a:pt x="89" y="361"/>
                </a:lnTo>
                <a:lnTo>
                  <a:pt x="87" y="360"/>
                </a:lnTo>
                <a:lnTo>
                  <a:pt x="85" y="360"/>
                </a:lnTo>
                <a:lnTo>
                  <a:pt x="87" y="361"/>
                </a:lnTo>
                <a:lnTo>
                  <a:pt x="89" y="361"/>
                </a:lnTo>
                <a:close/>
                <a:moveTo>
                  <a:pt x="278" y="18"/>
                </a:moveTo>
                <a:lnTo>
                  <a:pt x="278" y="18"/>
                </a:lnTo>
                <a:lnTo>
                  <a:pt x="278" y="16"/>
                </a:lnTo>
                <a:lnTo>
                  <a:pt x="275" y="16"/>
                </a:lnTo>
                <a:lnTo>
                  <a:pt x="278" y="18"/>
                </a:lnTo>
                <a:close/>
                <a:moveTo>
                  <a:pt x="164" y="331"/>
                </a:moveTo>
                <a:lnTo>
                  <a:pt x="164" y="331"/>
                </a:lnTo>
                <a:lnTo>
                  <a:pt x="163" y="330"/>
                </a:lnTo>
                <a:lnTo>
                  <a:pt x="163" y="331"/>
                </a:lnTo>
                <a:lnTo>
                  <a:pt x="164" y="331"/>
                </a:lnTo>
                <a:close/>
                <a:moveTo>
                  <a:pt x="197" y="92"/>
                </a:moveTo>
                <a:lnTo>
                  <a:pt x="197" y="92"/>
                </a:lnTo>
                <a:lnTo>
                  <a:pt x="196" y="92"/>
                </a:lnTo>
                <a:lnTo>
                  <a:pt x="196" y="95"/>
                </a:lnTo>
                <a:lnTo>
                  <a:pt x="197" y="92"/>
                </a:lnTo>
                <a:close/>
                <a:moveTo>
                  <a:pt x="268" y="38"/>
                </a:moveTo>
                <a:lnTo>
                  <a:pt x="268" y="38"/>
                </a:lnTo>
                <a:lnTo>
                  <a:pt x="272" y="38"/>
                </a:lnTo>
                <a:lnTo>
                  <a:pt x="270" y="37"/>
                </a:lnTo>
                <a:lnTo>
                  <a:pt x="268" y="38"/>
                </a:lnTo>
                <a:close/>
                <a:moveTo>
                  <a:pt x="51" y="253"/>
                </a:moveTo>
                <a:lnTo>
                  <a:pt x="51" y="253"/>
                </a:lnTo>
                <a:lnTo>
                  <a:pt x="52" y="259"/>
                </a:lnTo>
                <a:lnTo>
                  <a:pt x="51" y="253"/>
                </a:lnTo>
                <a:close/>
                <a:moveTo>
                  <a:pt x="347" y="46"/>
                </a:moveTo>
                <a:lnTo>
                  <a:pt x="347" y="46"/>
                </a:lnTo>
                <a:lnTo>
                  <a:pt x="347" y="44"/>
                </a:lnTo>
                <a:lnTo>
                  <a:pt x="346" y="43"/>
                </a:lnTo>
                <a:lnTo>
                  <a:pt x="346" y="44"/>
                </a:lnTo>
                <a:lnTo>
                  <a:pt x="347" y="46"/>
                </a:lnTo>
                <a:close/>
                <a:moveTo>
                  <a:pt x="350" y="73"/>
                </a:moveTo>
                <a:lnTo>
                  <a:pt x="350" y="73"/>
                </a:lnTo>
                <a:lnTo>
                  <a:pt x="350" y="71"/>
                </a:lnTo>
                <a:lnTo>
                  <a:pt x="350" y="70"/>
                </a:lnTo>
                <a:lnTo>
                  <a:pt x="350" y="73"/>
                </a:lnTo>
                <a:close/>
                <a:moveTo>
                  <a:pt x="238" y="48"/>
                </a:moveTo>
                <a:lnTo>
                  <a:pt x="238" y="48"/>
                </a:lnTo>
                <a:lnTo>
                  <a:pt x="240" y="48"/>
                </a:lnTo>
                <a:lnTo>
                  <a:pt x="240" y="46"/>
                </a:lnTo>
                <a:lnTo>
                  <a:pt x="238" y="46"/>
                </a:lnTo>
                <a:lnTo>
                  <a:pt x="238" y="48"/>
                </a:lnTo>
                <a:close/>
                <a:moveTo>
                  <a:pt x="37" y="237"/>
                </a:moveTo>
                <a:lnTo>
                  <a:pt x="37" y="237"/>
                </a:lnTo>
                <a:lnTo>
                  <a:pt x="35" y="237"/>
                </a:lnTo>
                <a:lnTo>
                  <a:pt x="35" y="238"/>
                </a:lnTo>
                <a:lnTo>
                  <a:pt x="37" y="238"/>
                </a:lnTo>
                <a:lnTo>
                  <a:pt x="37" y="237"/>
                </a:lnTo>
                <a:close/>
                <a:moveTo>
                  <a:pt x="144" y="65"/>
                </a:moveTo>
                <a:lnTo>
                  <a:pt x="144" y="65"/>
                </a:lnTo>
                <a:lnTo>
                  <a:pt x="144" y="70"/>
                </a:lnTo>
                <a:lnTo>
                  <a:pt x="144" y="65"/>
                </a:lnTo>
                <a:close/>
                <a:moveTo>
                  <a:pt x="237" y="126"/>
                </a:moveTo>
                <a:lnTo>
                  <a:pt x="237" y="126"/>
                </a:lnTo>
                <a:lnTo>
                  <a:pt x="237" y="123"/>
                </a:lnTo>
                <a:lnTo>
                  <a:pt x="237" y="126"/>
                </a:lnTo>
                <a:close/>
                <a:moveTo>
                  <a:pt x="344" y="279"/>
                </a:moveTo>
                <a:lnTo>
                  <a:pt x="344" y="279"/>
                </a:lnTo>
                <a:lnTo>
                  <a:pt x="344" y="281"/>
                </a:lnTo>
                <a:lnTo>
                  <a:pt x="346" y="279"/>
                </a:lnTo>
                <a:lnTo>
                  <a:pt x="344" y="279"/>
                </a:lnTo>
                <a:close/>
                <a:moveTo>
                  <a:pt x="171" y="51"/>
                </a:moveTo>
                <a:lnTo>
                  <a:pt x="171" y="51"/>
                </a:lnTo>
                <a:lnTo>
                  <a:pt x="172" y="49"/>
                </a:lnTo>
                <a:lnTo>
                  <a:pt x="169" y="51"/>
                </a:lnTo>
                <a:lnTo>
                  <a:pt x="171" y="51"/>
                </a:lnTo>
                <a:close/>
                <a:moveTo>
                  <a:pt x="21" y="164"/>
                </a:moveTo>
                <a:lnTo>
                  <a:pt x="21" y="164"/>
                </a:lnTo>
                <a:lnTo>
                  <a:pt x="19" y="164"/>
                </a:lnTo>
                <a:lnTo>
                  <a:pt x="19" y="166"/>
                </a:lnTo>
                <a:lnTo>
                  <a:pt x="21" y="164"/>
                </a:lnTo>
                <a:close/>
                <a:moveTo>
                  <a:pt x="197" y="68"/>
                </a:moveTo>
                <a:lnTo>
                  <a:pt x="197" y="68"/>
                </a:lnTo>
                <a:lnTo>
                  <a:pt x="197" y="66"/>
                </a:lnTo>
                <a:lnTo>
                  <a:pt x="196" y="68"/>
                </a:lnTo>
                <a:lnTo>
                  <a:pt x="197" y="68"/>
                </a:lnTo>
                <a:close/>
                <a:moveTo>
                  <a:pt x="16" y="150"/>
                </a:moveTo>
                <a:lnTo>
                  <a:pt x="16" y="150"/>
                </a:lnTo>
                <a:lnTo>
                  <a:pt x="16" y="149"/>
                </a:lnTo>
                <a:lnTo>
                  <a:pt x="16" y="150"/>
                </a:lnTo>
                <a:close/>
                <a:moveTo>
                  <a:pt x="185" y="41"/>
                </a:moveTo>
                <a:lnTo>
                  <a:pt x="185" y="41"/>
                </a:lnTo>
                <a:lnTo>
                  <a:pt x="186" y="41"/>
                </a:lnTo>
                <a:lnTo>
                  <a:pt x="188" y="40"/>
                </a:lnTo>
                <a:lnTo>
                  <a:pt x="185" y="41"/>
                </a:lnTo>
                <a:close/>
                <a:moveTo>
                  <a:pt x="210" y="302"/>
                </a:moveTo>
                <a:lnTo>
                  <a:pt x="210" y="302"/>
                </a:lnTo>
                <a:lnTo>
                  <a:pt x="208" y="303"/>
                </a:lnTo>
                <a:lnTo>
                  <a:pt x="210" y="303"/>
                </a:lnTo>
                <a:lnTo>
                  <a:pt x="210" y="302"/>
                </a:lnTo>
                <a:close/>
                <a:moveTo>
                  <a:pt x="16" y="243"/>
                </a:moveTo>
                <a:lnTo>
                  <a:pt x="16" y="243"/>
                </a:lnTo>
                <a:lnTo>
                  <a:pt x="16" y="245"/>
                </a:lnTo>
                <a:lnTo>
                  <a:pt x="18" y="243"/>
                </a:lnTo>
                <a:lnTo>
                  <a:pt x="16" y="243"/>
                </a:lnTo>
                <a:close/>
                <a:moveTo>
                  <a:pt x="366" y="286"/>
                </a:moveTo>
                <a:lnTo>
                  <a:pt x="366" y="286"/>
                </a:lnTo>
                <a:lnTo>
                  <a:pt x="366" y="290"/>
                </a:lnTo>
                <a:lnTo>
                  <a:pt x="366" y="286"/>
                </a:lnTo>
                <a:close/>
                <a:moveTo>
                  <a:pt x="16" y="153"/>
                </a:moveTo>
                <a:lnTo>
                  <a:pt x="16" y="153"/>
                </a:lnTo>
                <a:lnTo>
                  <a:pt x="16" y="155"/>
                </a:lnTo>
                <a:lnTo>
                  <a:pt x="16" y="156"/>
                </a:lnTo>
                <a:lnTo>
                  <a:pt x="16" y="153"/>
                </a:lnTo>
                <a:close/>
                <a:moveTo>
                  <a:pt x="98" y="46"/>
                </a:moveTo>
                <a:lnTo>
                  <a:pt x="98" y="46"/>
                </a:lnTo>
                <a:lnTo>
                  <a:pt x="100" y="44"/>
                </a:lnTo>
                <a:lnTo>
                  <a:pt x="98" y="46"/>
                </a:lnTo>
                <a:close/>
                <a:moveTo>
                  <a:pt x="32" y="93"/>
                </a:moveTo>
                <a:lnTo>
                  <a:pt x="32" y="93"/>
                </a:lnTo>
                <a:lnTo>
                  <a:pt x="32" y="90"/>
                </a:lnTo>
                <a:lnTo>
                  <a:pt x="32" y="93"/>
                </a:lnTo>
                <a:close/>
                <a:moveTo>
                  <a:pt x="338" y="265"/>
                </a:moveTo>
                <a:lnTo>
                  <a:pt x="338" y="265"/>
                </a:lnTo>
                <a:lnTo>
                  <a:pt x="339" y="265"/>
                </a:lnTo>
                <a:lnTo>
                  <a:pt x="339" y="264"/>
                </a:lnTo>
                <a:lnTo>
                  <a:pt x="338" y="265"/>
                </a:lnTo>
                <a:close/>
                <a:moveTo>
                  <a:pt x="35" y="231"/>
                </a:moveTo>
                <a:lnTo>
                  <a:pt x="35" y="231"/>
                </a:lnTo>
                <a:lnTo>
                  <a:pt x="35" y="234"/>
                </a:lnTo>
                <a:lnTo>
                  <a:pt x="35" y="231"/>
                </a:lnTo>
                <a:close/>
                <a:moveTo>
                  <a:pt x="182" y="253"/>
                </a:moveTo>
                <a:lnTo>
                  <a:pt x="182" y="253"/>
                </a:lnTo>
                <a:lnTo>
                  <a:pt x="182" y="254"/>
                </a:lnTo>
                <a:lnTo>
                  <a:pt x="182" y="253"/>
                </a:lnTo>
                <a:close/>
                <a:moveTo>
                  <a:pt x="357" y="175"/>
                </a:moveTo>
                <a:lnTo>
                  <a:pt x="357" y="175"/>
                </a:lnTo>
                <a:lnTo>
                  <a:pt x="357" y="174"/>
                </a:lnTo>
                <a:lnTo>
                  <a:pt x="355" y="174"/>
                </a:lnTo>
                <a:lnTo>
                  <a:pt x="357" y="175"/>
                </a:lnTo>
                <a:close/>
                <a:moveTo>
                  <a:pt x="355" y="48"/>
                </a:moveTo>
                <a:lnTo>
                  <a:pt x="355" y="48"/>
                </a:lnTo>
                <a:lnTo>
                  <a:pt x="357" y="51"/>
                </a:lnTo>
                <a:lnTo>
                  <a:pt x="355" y="48"/>
                </a:lnTo>
                <a:close/>
                <a:moveTo>
                  <a:pt x="204" y="261"/>
                </a:moveTo>
                <a:lnTo>
                  <a:pt x="204" y="261"/>
                </a:lnTo>
                <a:lnTo>
                  <a:pt x="205" y="262"/>
                </a:lnTo>
                <a:lnTo>
                  <a:pt x="205" y="261"/>
                </a:lnTo>
                <a:lnTo>
                  <a:pt x="205" y="259"/>
                </a:lnTo>
                <a:lnTo>
                  <a:pt x="204" y="261"/>
                </a:lnTo>
                <a:close/>
                <a:moveTo>
                  <a:pt x="152" y="357"/>
                </a:moveTo>
                <a:lnTo>
                  <a:pt x="152" y="357"/>
                </a:lnTo>
                <a:lnTo>
                  <a:pt x="153" y="355"/>
                </a:lnTo>
                <a:lnTo>
                  <a:pt x="152" y="354"/>
                </a:lnTo>
                <a:lnTo>
                  <a:pt x="152" y="357"/>
                </a:lnTo>
                <a:close/>
                <a:moveTo>
                  <a:pt x="335" y="182"/>
                </a:moveTo>
                <a:lnTo>
                  <a:pt x="335" y="182"/>
                </a:lnTo>
                <a:lnTo>
                  <a:pt x="335" y="180"/>
                </a:lnTo>
                <a:lnTo>
                  <a:pt x="335" y="182"/>
                </a:lnTo>
                <a:close/>
                <a:moveTo>
                  <a:pt x="186" y="314"/>
                </a:moveTo>
                <a:lnTo>
                  <a:pt x="186" y="314"/>
                </a:lnTo>
                <a:lnTo>
                  <a:pt x="188" y="313"/>
                </a:lnTo>
                <a:lnTo>
                  <a:pt x="186" y="311"/>
                </a:lnTo>
                <a:lnTo>
                  <a:pt x="186" y="314"/>
                </a:lnTo>
                <a:close/>
                <a:moveTo>
                  <a:pt x="215" y="298"/>
                </a:moveTo>
                <a:lnTo>
                  <a:pt x="215" y="298"/>
                </a:lnTo>
                <a:lnTo>
                  <a:pt x="216" y="298"/>
                </a:lnTo>
                <a:lnTo>
                  <a:pt x="218" y="297"/>
                </a:lnTo>
                <a:lnTo>
                  <a:pt x="215" y="298"/>
                </a:lnTo>
                <a:close/>
                <a:moveTo>
                  <a:pt x="14" y="193"/>
                </a:moveTo>
                <a:lnTo>
                  <a:pt x="14" y="193"/>
                </a:lnTo>
                <a:lnTo>
                  <a:pt x="16" y="191"/>
                </a:lnTo>
                <a:lnTo>
                  <a:pt x="14" y="191"/>
                </a:lnTo>
                <a:lnTo>
                  <a:pt x="14" y="193"/>
                </a:lnTo>
                <a:close/>
                <a:moveTo>
                  <a:pt x="205" y="349"/>
                </a:moveTo>
                <a:lnTo>
                  <a:pt x="205" y="349"/>
                </a:lnTo>
                <a:lnTo>
                  <a:pt x="204" y="349"/>
                </a:lnTo>
                <a:lnTo>
                  <a:pt x="204" y="350"/>
                </a:lnTo>
                <a:lnTo>
                  <a:pt x="205" y="349"/>
                </a:lnTo>
                <a:close/>
                <a:moveTo>
                  <a:pt x="343" y="130"/>
                </a:moveTo>
                <a:lnTo>
                  <a:pt x="343" y="130"/>
                </a:lnTo>
                <a:lnTo>
                  <a:pt x="344" y="130"/>
                </a:lnTo>
                <a:lnTo>
                  <a:pt x="344" y="128"/>
                </a:lnTo>
                <a:lnTo>
                  <a:pt x="343" y="128"/>
                </a:lnTo>
                <a:lnTo>
                  <a:pt x="343" y="130"/>
                </a:lnTo>
                <a:close/>
                <a:moveTo>
                  <a:pt x="78" y="48"/>
                </a:moveTo>
                <a:lnTo>
                  <a:pt x="78" y="48"/>
                </a:lnTo>
                <a:lnTo>
                  <a:pt x="79" y="48"/>
                </a:lnTo>
                <a:lnTo>
                  <a:pt x="81" y="46"/>
                </a:lnTo>
                <a:lnTo>
                  <a:pt x="78" y="48"/>
                </a:lnTo>
                <a:close/>
                <a:moveTo>
                  <a:pt x="55" y="30"/>
                </a:moveTo>
                <a:lnTo>
                  <a:pt x="55" y="30"/>
                </a:lnTo>
                <a:lnTo>
                  <a:pt x="57" y="32"/>
                </a:lnTo>
                <a:lnTo>
                  <a:pt x="57" y="30"/>
                </a:lnTo>
                <a:lnTo>
                  <a:pt x="55" y="30"/>
                </a:lnTo>
                <a:close/>
                <a:moveTo>
                  <a:pt x="338" y="270"/>
                </a:moveTo>
                <a:lnTo>
                  <a:pt x="338" y="270"/>
                </a:lnTo>
                <a:lnTo>
                  <a:pt x="339" y="268"/>
                </a:lnTo>
                <a:lnTo>
                  <a:pt x="338" y="268"/>
                </a:lnTo>
                <a:lnTo>
                  <a:pt x="338" y="270"/>
                </a:lnTo>
                <a:close/>
                <a:moveTo>
                  <a:pt x="175" y="283"/>
                </a:moveTo>
                <a:lnTo>
                  <a:pt x="175" y="283"/>
                </a:lnTo>
                <a:lnTo>
                  <a:pt x="174" y="283"/>
                </a:lnTo>
                <a:lnTo>
                  <a:pt x="175" y="284"/>
                </a:lnTo>
                <a:lnTo>
                  <a:pt x="175" y="283"/>
                </a:lnTo>
                <a:close/>
                <a:moveTo>
                  <a:pt x="344" y="240"/>
                </a:moveTo>
                <a:lnTo>
                  <a:pt x="344" y="240"/>
                </a:lnTo>
                <a:lnTo>
                  <a:pt x="344" y="242"/>
                </a:lnTo>
                <a:lnTo>
                  <a:pt x="346" y="242"/>
                </a:lnTo>
                <a:lnTo>
                  <a:pt x="344" y="240"/>
                </a:lnTo>
                <a:close/>
                <a:moveTo>
                  <a:pt x="227" y="325"/>
                </a:moveTo>
                <a:lnTo>
                  <a:pt x="227" y="325"/>
                </a:lnTo>
                <a:lnTo>
                  <a:pt x="226" y="327"/>
                </a:lnTo>
                <a:lnTo>
                  <a:pt x="226" y="328"/>
                </a:lnTo>
                <a:lnTo>
                  <a:pt x="227" y="325"/>
                </a:lnTo>
                <a:close/>
                <a:moveTo>
                  <a:pt x="172" y="330"/>
                </a:moveTo>
                <a:lnTo>
                  <a:pt x="172" y="330"/>
                </a:lnTo>
                <a:lnTo>
                  <a:pt x="174" y="330"/>
                </a:lnTo>
                <a:lnTo>
                  <a:pt x="172" y="328"/>
                </a:lnTo>
                <a:lnTo>
                  <a:pt x="172" y="330"/>
                </a:lnTo>
                <a:close/>
                <a:moveTo>
                  <a:pt x="204" y="240"/>
                </a:moveTo>
                <a:lnTo>
                  <a:pt x="204" y="240"/>
                </a:lnTo>
                <a:lnTo>
                  <a:pt x="204" y="237"/>
                </a:lnTo>
                <a:lnTo>
                  <a:pt x="202" y="238"/>
                </a:lnTo>
                <a:lnTo>
                  <a:pt x="204" y="240"/>
                </a:lnTo>
                <a:close/>
                <a:moveTo>
                  <a:pt x="336" y="90"/>
                </a:moveTo>
                <a:lnTo>
                  <a:pt x="336" y="90"/>
                </a:lnTo>
                <a:lnTo>
                  <a:pt x="335" y="92"/>
                </a:lnTo>
                <a:lnTo>
                  <a:pt x="336" y="92"/>
                </a:lnTo>
                <a:lnTo>
                  <a:pt x="336" y="90"/>
                </a:lnTo>
                <a:close/>
                <a:moveTo>
                  <a:pt x="153" y="253"/>
                </a:moveTo>
                <a:lnTo>
                  <a:pt x="153" y="253"/>
                </a:lnTo>
                <a:lnTo>
                  <a:pt x="153" y="249"/>
                </a:lnTo>
                <a:lnTo>
                  <a:pt x="153" y="251"/>
                </a:lnTo>
                <a:lnTo>
                  <a:pt x="153" y="253"/>
                </a:lnTo>
                <a:close/>
                <a:moveTo>
                  <a:pt x="354" y="202"/>
                </a:moveTo>
                <a:lnTo>
                  <a:pt x="354" y="202"/>
                </a:lnTo>
                <a:lnTo>
                  <a:pt x="354" y="201"/>
                </a:lnTo>
                <a:lnTo>
                  <a:pt x="354" y="202"/>
                </a:lnTo>
                <a:close/>
                <a:moveTo>
                  <a:pt x="347" y="308"/>
                </a:moveTo>
                <a:lnTo>
                  <a:pt x="347" y="308"/>
                </a:lnTo>
                <a:lnTo>
                  <a:pt x="346" y="308"/>
                </a:lnTo>
                <a:lnTo>
                  <a:pt x="346" y="309"/>
                </a:lnTo>
                <a:lnTo>
                  <a:pt x="347" y="308"/>
                </a:lnTo>
                <a:close/>
                <a:moveTo>
                  <a:pt x="48" y="336"/>
                </a:moveTo>
                <a:lnTo>
                  <a:pt x="48" y="336"/>
                </a:lnTo>
                <a:lnTo>
                  <a:pt x="46" y="336"/>
                </a:lnTo>
                <a:lnTo>
                  <a:pt x="48" y="339"/>
                </a:lnTo>
                <a:lnTo>
                  <a:pt x="48" y="336"/>
                </a:lnTo>
                <a:close/>
                <a:moveTo>
                  <a:pt x="49" y="361"/>
                </a:moveTo>
                <a:lnTo>
                  <a:pt x="49" y="361"/>
                </a:lnTo>
                <a:lnTo>
                  <a:pt x="49" y="360"/>
                </a:lnTo>
                <a:lnTo>
                  <a:pt x="49" y="361"/>
                </a:lnTo>
                <a:close/>
                <a:moveTo>
                  <a:pt x="309" y="57"/>
                </a:moveTo>
                <a:lnTo>
                  <a:pt x="309" y="57"/>
                </a:lnTo>
                <a:lnTo>
                  <a:pt x="311" y="59"/>
                </a:lnTo>
                <a:lnTo>
                  <a:pt x="311" y="57"/>
                </a:lnTo>
                <a:lnTo>
                  <a:pt x="309" y="57"/>
                </a:lnTo>
                <a:close/>
                <a:moveTo>
                  <a:pt x="347" y="109"/>
                </a:moveTo>
                <a:lnTo>
                  <a:pt x="347" y="109"/>
                </a:lnTo>
                <a:lnTo>
                  <a:pt x="349" y="108"/>
                </a:lnTo>
                <a:lnTo>
                  <a:pt x="347" y="109"/>
                </a:lnTo>
                <a:close/>
                <a:moveTo>
                  <a:pt x="344" y="350"/>
                </a:moveTo>
                <a:lnTo>
                  <a:pt x="344" y="350"/>
                </a:lnTo>
                <a:lnTo>
                  <a:pt x="346" y="352"/>
                </a:lnTo>
                <a:lnTo>
                  <a:pt x="346" y="350"/>
                </a:lnTo>
                <a:lnTo>
                  <a:pt x="344" y="350"/>
                </a:lnTo>
                <a:close/>
                <a:moveTo>
                  <a:pt x="54" y="27"/>
                </a:moveTo>
                <a:lnTo>
                  <a:pt x="54" y="27"/>
                </a:lnTo>
                <a:lnTo>
                  <a:pt x="52" y="29"/>
                </a:lnTo>
                <a:lnTo>
                  <a:pt x="54" y="29"/>
                </a:lnTo>
                <a:lnTo>
                  <a:pt x="54" y="27"/>
                </a:lnTo>
                <a:close/>
                <a:moveTo>
                  <a:pt x="29" y="276"/>
                </a:moveTo>
                <a:lnTo>
                  <a:pt x="29" y="276"/>
                </a:lnTo>
                <a:lnTo>
                  <a:pt x="29" y="275"/>
                </a:lnTo>
                <a:lnTo>
                  <a:pt x="29" y="276"/>
                </a:lnTo>
                <a:close/>
                <a:moveTo>
                  <a:pt x="254" y="331"/>
                </a:moveTo>
                <a:lnTo>
                  <a:pt x="254" y="331"/>
                </a:lnTo>
                <a:lnTo>
                  <a:pt x="256" y="331"/>
                </a:lnTo>
                <a:lnTo>
                  <a:pt x="254" y="331"/>
                </a:lnTo>
                <a:close/>
                <a:moveTo>
                  <a:pt x="319" y="22"/>
                </a:moveTo>
                <a:lnTo>
                  <a:pt x="319" y="22"/>
                </a:lnTo>
                <a:lnTo>
                  <a:pt x="319" y="24"/>
                </a:lnTo>
                <a:lnTo>
                  <a:pt x="320" y="24"/>
                </a:lnTo>
                <a:lnTo>
                  <a:pt x="320" y="22"/>
                </a:lnTo>
                <a:lnTo>
                  <a:pt x="319" y="22"/>
                </a:lnTo>
                <a:close/>
                <a:moveTo>
                  <a:pt x="344" y="178"/>
                </a:moveTo>
                <a:lnTo>
                  <a:pt x="344" y="178"/>
                </a:lnTo>
                <a:lnTo>
                  <a:pt x="346" y="178"/>
                </a:lnTo>
                <a:lnTo>
                  <a:pt x="344" y="178"/>
                </a:lnTo>
                <a:close/>
                <a:moveTo>
                  <a:pt x="194" y="259"/>
                </a:moveTo>
                <a:lnTo>
                  <a:pt x="194" y="259"/>
                </a:lnTo>
                <a:lnTo>
                  <a:pt x="194" y="262"/>
                </a:lnTo>
                <a:lnTo>
                  <a:pt x="194" y="259"/>
                </a:lnTo>
                <a:close/>
                <a:moveTo>
                  <a:pt x="339" y="275"/>
                </a:moveTo>
                <a:lnTo>
                  <a:pt x="339" y="275"/>
                </a:lnTo>
                <a:lnTo>
                  <a:pt x="339" y="276"/>
                </a:lnTo>
                <a:lnTo>
                  <a:pt x="339" y="275"/>
                </a:lnTo>
                <a:close/>
                <a:moveTo>
                  <a:pt x="249" y="343"/>
                </a:moveTo>
                <a:lnTo>
                  <a:pt x="249" y="343"/>
                </a:lnTo>
                <a:lnTo>
                  <a:pt x="248" y="343"/>
                </a:lnTo>
                <a:lnTo>
                  <a:pt x="246" y="343"/>
                </a:lnTo>
                <a:lnTo>
                  <a:pt x="249" y="343"/>
                </a:lnTo>
                <a:close/>
                <a:moveTo>
                  <a:pt x="25" y="246"/>
                </a:moveTo>
                <a:lnTo>
                  <a:pt x="25" y="246"/>
                </a:lnTo>
                <a:lnTo>
                  <a:pt x="25" y="243"/>
                </a:lnTo>
                <a:lnTo>
                  <a:pt x="25" y="246"/>
                </a:lnTo>
                <a:close/>
                <a:moveTo>
                  <a:pt x="193" y="98"/>
                </a:moveTo>
                <a:lnTo>
                  <a:pt x="193" y="98"/>
                </a:lnTo>
                <a:lnTo>
                  <a:pt x="193" y="100"/>
                </a:lnTo>
                <a:lnTo>
                  <a:pt x="193" y="98"/>
                </a:lnTo>
                <a:close/>
                <a:moveTo>
                  <a:pt x="358" y="322"/>
                </a:moveTo>
                <a:lnTo>
                  <a:pt x="358" y="322"/>
                </a:lnTo>
                <a:lnTo>
                  <a:pt x="358" y="324"/>
                </a:lnTo>
                <a:lnTo>
                  <a:pt x="358" y="322"/>
                </a:lnTo>
                <a:close/>
                <a:moveTo>
                  <a:pt x="194" y="133"/>
                </a:moveTo>
                <a:lnTo>
                  <a:pt x="194" y="133"/>
                </a:lnTo>
                <a:lnTo>
                  <a:pt x="194" y="131"/>
                </a:lnTo>
                <a:lnTo>
                  <a:pt x="193" y="133"/>
                </a:lnTo>
                <a:lnTo>
                  <a:pt x="194" y="133"/>
                </a:lnTo>
                <a:close/>
                <a:moveTo>
                  <a:pt x="49" y="57"/>
                </a:moveTo>
                <a:lnTo>
                  <a:pt x="49" y="57"/>
                </a:lnTo>
                <a:lnTo>
                  <a:pt x="51" y="57"/>
                </a:lnTo>
                <a:lnTo>
                  <a:pt x="51" y="55"/>
                </a:lnTo>
                <a:lnTo>
                  <a:pt x="49" y="57"/>
                </a:lnTo>
                <a:close/>
                <a:moveTo>
                  <a:pt x="78" y="368"/>
                </a:moveTo>
                <a:lnTo>
                  <a:pt x="78" y="368"/>
                </a:lnTo>
                <a:lnTo>
                  <a:pt x="78" y="366"/>
                </a:lnTo>
                <a:lnTo>
                  <a:pt x="78" y="368"/>
                </a:lnTo>
                <a:close/>
                <a:moveTo>
                  <a:pt x="163" y="361"/>
                </a:moveTo>
                <a:lnTo>
                  <a:pt x="163" y="361"/>
                </a:lnTo>
                <a:lnTo>
                  <a:pt x="164" y="361"/>
                </a:lnTo>
                <a:lnTo>
                  <a:pt x="163" y="361"/>
                </a:lnTo>
                <a:close/>
                <a:moveTo>
                  <a:pt x="341" y="311"/>
                </a:moveTo>
                <a:lnTo>
                  <a:pt x="341" y="311"/>
                </a:lnTo>
                <a:lnTo>
                  <a:pt x="341" y="309"/>
                </a:lnTo>
                <a:lnTo>
                  <a:pt x="339" y="309"/>
                </a:lnTo>
                <a:lnTo>
                  <a:pt x="341" y="311"/>
                </a:lnTo>
                <a:close/>
                <a:moveTo>
                  <a:pt x="141" y="29"/>
                </a:moveTo>
                <a:lnTo>
                  <a:pt x="141" y="29"/>
                </a:lnTo>
                <a:lnTo>
                  <a:pt x="139" y="29"/>
                </a:lnTo>
                <a:lnTo>
                  <a:pt x="141" y="29"/>
                </a:lnTo>
                <a:close/>
                <a:moveTo>
                  <a:pt x="29" y="324"/>
                </a:moveTo>
                <a:lnTo>
                  <a:pt x="29" y="324"/>
                </a:lnTo>
                <a:lnTo>
                  <a:pt x="29" y="322"/>
                </a:lnTo>
                <a:lnTo>
                  <a:pt x="29" y="324"/>
                </a:lnTo>
                <a:close/>
                <a:moveTo>
                  <a:pt x="325" y="104"/>
                </a:moveTo>
                <a:lnTo>
                  <a:pt x="325" y="104"/>
                </a:lnTo>
                <a:lnTo>
                  <a:pt x="327" y="104"/>
                </a:lnTo>
                <a:lnTo>
                  <a:pt x="328" y="104"/>
                </a:lnTo>
                <a:lnTo>
                  <a:pt x="325" y="104"/>
                </a:lnTo>
                <a:close/>
                <a:moveTo>
                  <a:pt x="308" y="35"/>
                </a:moveTo>
                <a:lnTo>
                  <a:pt x="308" y="35"/>
                </a:lnTo>
                <a:lnTo>
                  <a:pt x="306" y="35"/>
                </a:lnTo>
                <a:lnTo>
                  <a:pt x="306" y="37"/>
                </a:lnTo>
                <a:lnTo>
                  <a:pt x="308" y="35"/>
                </a:lnTo>
                <a:close/>
                <a:moveTo>
                  <a:pt x="191" y="234"/>
                </a:moveTo>
                <a:lnTo>
                  <a:pt x="191" y="234"/>
                </a:lnTo>
                <a:lnTo>
                  <a:pt x="193" y="232"/>
                </a:lnTo>
                <a:lnTo>
                  <a:pt x="191" y="232"/>
                </a:lnTo>
                <a:lnTo>
                  <a:pt x="191" y="234"/>
                </a:lnTo>
                <a:close/>
                <a:moveTo>
                  <a:pt x="85" y="40"/>
                </a:moveTo>
                <a:lnTo>
                  <a:pt x="85" y="40"/>
                </a:lnTo>
                <a:lnTo>
                  <a:pt x="87" y="40"/>
                </a:lnTo>
                <a:lnTo>
                  <a:pt x="85" y="40"/>
                </a:lnTo>
                <a:close/>
                <a:moveTo>
                  <a:pt x="339" y="218"/>
                </a:moveTo>
                <a:lnTo>
                  <a:pt x="339" y="218"/>
                </a:lnTo>
                <a:lnTo>
                  <a:pt x="338" y="218"/>
                </a:lnTo>
                <a:lnTo>
                  <a:pt x="336" y="218"/>
                </a:lnTo>
                <a:lnTo>
                  <a:pt x="339" y="218"/>
                </a:lnTo>
                <a:close/>
                <a:moveTo>
                  <a:pt x="25" y="174"/>
                </a:moveTo>
                <a:lnTo>
                  <a:pt x="25" y="174"/>
                </a:lnTo>
                <a:lnTo>
                  <a:pt x="29" y="172"/>
                </a:lnTo>
                <a:lnTo>
                  <a:pt x="25" y="174"/>
                </a:lnTo>
                <a:close/>
                <a:moveTo>
                  <a:pt x="155" y="54"/>
                </a:moveTo>
                <a:lnTo>
                  <a:pt x="155" y="54"/>
                </a:lnTo>
                <a:lnTo>
                  <a:pt x="155" y="52"/>
                </a:lnTo>
                <a:lnTo>
                  <a:pt x="153" y="52"/>
                </a:lnTo>
                <a:lnTo>
                  <a:pt x="155" y="54"/>
                </a:lnTo>
                <a:close/>
                <a:moveTo>
                  <a:pt x="220" y="286"/>
                </a:moveTo>
                <a:lnTo>
                  <a:pt x="220" y="286"/>
                </a:lnTo>
                <a:lnTo>
                  <a:pt x="218" y="284"/>
                </a:lnTo>
                <a:lnTo>
                  <a:pt x="218" y="286"/>
                </a:lnTo>
                <a:lnTo>
                  <a:pt x="220" y="286"/>
                </a:lnTo>
                <a:close/>
                <a:moveTo>
                  <a:pt x="73" y="358"/>
                </a:moveTo>
                <a:lnTo>
                  <a:pt x="73" y="358"/>
                </a:lnTo>
                <a:lnTo>
                  <a:pt x="71" y="357"/>
                </a:lnTo>
                <a:lnTo>
                  <a:pt x="71" y="358"/>
                </a:lnTo>
                <a:lnTo>
                  <a:pt x="73" y="358"/>
                </a:lnTo>
                <a:close/>
                <a:moveTo>
                  <a:pt x="175" y="368"/>
                </a:moveTo>
                <a:lnTo>
                  <a:pt x="175" y="368"/>
                </a:lnTo>
                <a:lnTo>
                  <a:pt x="177" y="371"/>
                </a:lnTo>
                <a:lnTo>
                  <a:pt x="177" y="369"/>
                </a:lnTo>
                <a:lnTo>
                  <a:pt x="175" y="368"/>
                </a:lnTo>
                <a:close/>
                <a:moveTo>
                  <a:pt x="85" y="27"/>
                </a:moveTo>
                <a:lnTo>
                  <a:pt x="85" y="27"/>
                </a:lnTo>
                <a:lnTo>
                  <a:pt x="87" y="27"/>
                </a:lnTo>
                <a:lnTo>
                  <a:pt x="85" y="27"/>
                </a:lnTo>
                <a:close/>
                <a:moveTo>
                  <a:pt x="347" y="290"/>
                </a:moveTo>
                <a:lnTo>
                  <a:pt x="347" y="290"/>
                </a:lnTo>
                <a:lnTo>
                  <a:pt x="347" y="294"/>
                </a:lnTo>
                <a:lnTo>
                  <a:pt x="349" y="292"/>
                </a:lnTo>
                <a:lnTo>
                  <a:pt x="347" y="290"/>
                </a:lnTo>
                <a:close/>
                <a:moveTo>
                  <a:pt x="158" y="300"/>
                </a:moveTo>
                <a:lnTo>
                  <a:pt x="158" y="300"/>
                </a:lnTo>
                <a:lnTo>
                  <a:pt x="158" y="298"/>
                </a:lnTo>
                <a:lnTo>
                  <a:pt x="158" y="300"/>
                </a:lnTo>
                <a:close/>
                <a:moveTo>
                  <a:pt x="224" y="22"/>
                </a:moveTo>
                <a:lnTo>
                  <a:pt x="224" y="22"/>
                </a:lnTo>
                <a:lnTo>
                  <a:pt x="226" y="21"/>
                </a:lnTo>
                <a:lnTo>
                  <a:pt x="224" y="21"/>
                </a:lnTo>
                <a:lnTo>
                  <a:pt x="224" y="22"/>
                </a:lnTo>
                <a:close/>
                <a:moveTo>
                  <a:pt x="276" y="32"/>
                </a:moveTo>
                <a:lnTo>
                  <a:pt x="276" y="32"/>
                </a:lnTo>
                <a:lnTo>
                  <a:pt x="276" y="30"/>
                </a:lnTo>
                <a:lnTo>
                  <a:pt x="276" y="32"/>
                </a:lnTo>
                <a:close/>
                <a:moveTo>
                  <a:pt x="199" y="320"/>
                </a:moveTo>
                <a:lnTo>
                  <a:pt x="199" y="320"/>
                </a:lnTo>
                <a:lnTo>
                  <a:pt x="197" y="322"/>
                </a:lnTo>
                <a:lnTo>
                  <a:pt x="199" y="322"/>
                </a:lnTo>
                <a:lnTo>
                  <a:pt x="199" y="320"/>
                </a:lnTo>
                <a:close/>
                <a:moveTo>
                  <a:pt x="32" y="343"/>
                </a:moveTo>
                <a:lnTo>
                  <a:pt x="32" y="343"/>
                </a:lnTo>
                <a:lnTo>
                  <a:pt x="32" y="341"/>
                </a:lnTo>
                <a:lnTo>
                  <a:pt x="32" y="339"/>
                </a:lnTo>
                <a:lnTo>
                  <a:pt x="32" y="343"/>
                </a:lnTo>
                <a:close/>
                <a:moveTo>
                  <a:pt x="191" y="341"/>
                </a:moveTo>
                <a:lnTo>
                  <a:pt x="191" y="341"/>
                </a:lnTo>
                <a:lnTo>
                  <a:pt x="190" y="341"/>
                </a:lnTo>
                <a:lnTo>
                  <a:pt x="191" y="343"/>
                </a:lnTo>
                <a:lnTo>
                  <a:pt x="191" y="341"/>
                </a:lnTo>
                <a:close/>
                <a:moveTo>
                  <a:pt x="49" y="218"/>
                </a:moveTo>
                <a:lnTo>
                  <a:pt x="49" y="218"/>
                </a:lnTo>
                <a:lnTo>
                  <a:pt x="48" y="219"/>
                </a:lnTo>
                <a:lnTo>
                  <a:pt x="49" y="219"/>
                </a:lnTo>
                <a:lnTo>
                  <a:pt x="49" y="218"/>
                </a:lnTo>
                <a:close/>
                <a:moveTo>
                  <a:pt x="27" y="134"/>
                </a:moveTo>
                <a:lnTo>
                  <a:pt x="27" y="134"/>
                </a:lnTo>
                <a:lnTo>
                  <a:pt x="27" y="136"/>
                </a:lnTo>
                <a:lnTo>
                  <a:pt x="27" y="134"/>
                </a:lnTo>
                <a:close/>
                <a:moveTo>
                  <a:pt x="349" y="90"/>
                </a:moveTo>
                <a:lnTo>
                  <a:pt x="349" y="90"/>
                </a:lnTo>
                <a:lnTo>
                  <a:pt x="346" y="92"/>
                </a:lnTo>
                <a:lnTo>
                  <a:pt x="349" y="90"/>
                </a:lnTo>
                <a:close/>
                <a:moveTo>
                  <a:pt x="155" y="98"/>
                </a:moveTo>
                <a:lnTo>
                  <a:pt x="155" y="98"/>
                </a:lnTo>
                <a:lnTo>
                  <a:pt x="155" y="100"/>
                </a:lnTo>
                <a:lnTo>
                  <a:pt x="156" y="100"/>
                </a:lnTo>
                <a:lnTo>
                  <a:pt x="155" y="98"/>
                </a:lnTo>
                <a:close/>
                <a:moveTo>
                  <a:pt x="336" y="253"/>
                </a:moveTo>
                <a:lnTo>
                  <a:pt x="336" y="253"/>
                </a:lnTo>
                <a:lnTo>
                  <a:pt x="335" y="253"/>
                </a:lnTo>
                <a:lnTo>
                  <a:pt x="336" y="253"/>
                </a:lnTo>
                <a:close/>
                <a:moveTo>
                  <a:pt x="171" y="344"/>
                </a:moveTo>
                <a:lnTo>
                  <a:pt x="171" y="344"/>
                </a:lnTo>
                <a:lnTo>
                  <a:pt x="171" y="347"/>
                </a:lnTo>
                <a:lnTo>
                  <a:pt x="172" y="346"/>
                </a:lnTo>
                <a:lnTo>
                  <a:pt x="171" y="344"/>
                </a:lnTo>
                <a:close/>
                <a:moveTo>
                  <a:pt x="169" y="13"/>
                </a:moveTo>
                <a:lnTo>
                  <a:pt x="169" y="13"/>
                </a:lnTo>
                <a:lnTo>
                  <a:pt x="172" y="13"/>
                </a:lnTo>
                <a:lnTo>
                  <a:pt x="169" y="13"/>
                </a:lnTo>
                <a:close/>
                <a:moveTo>
                  <a:pt x="183" y="305"/>
                </a:moveTo>
                <a:lnTo>
                  <a:pt x="183" y="305"/>
                </a:lnTo>
                <a:lnTo>
                  <a:pt x="183" y="306"/>
                </a:lnTo>
                <a:lnTo>
                  <a:pt x="183" y="305"/>
                </a:lnTo>
                <a:close/>
                <a:moveTo>
                  <a:pt x="218" y="330"/>
                </a:moveTo>
                <a:lnTo>
                  <a:pt x="218" y="330"/>
                </a:lnTo>
                <a:lnTo>
                  <a:pt x="216" y="331"/>
                </a:lnTo>
                <a:lnTo>
                  <a:pt x="220" y="331"/>
                </a:lnTo>
                <a:lnTo>
                  <a:pt x="220" y="330"/>
                </a:lnTo>
                <a:lnTo>
                  <a:pt x="218" y="330"/>
                </a:lnTo>
                <a:close/>
                <a:moveTo>
                  <a:pt x="341" y="82"/>
                </a:moveTo>
                <a:lnTo>
                  <a:pt x="341" y="82"/>
                </a:lnTo>
                <a:lnTo>
                  <a:pt x="343" y="81"/>
                </a:lnTo>
                <a:lnTo>
                  <a:pt x="341" y="82"/>
                </a:lnTo>
                <a:close/>
                <a:moveTo>
                  <a:pt x="30" y="229"/>
                </a:moveTo>
                <a:lnTo>
                  <a:pt x="30" y="229"/>
                </a:lnTo>
                <a:lnTo>
                  <a:pt x="32" y="227"/>
                </a:lnTo>
                <a:lnTo>
                  <a:pt x="30" y="229"/>
                </a:lnTo>
                <a:close/>
                <a:moveTo>
                  <a:pt x="24" y="279"/>
                </a:moveTo>
                <a:lnTo>
                  <a:pt x="24" y="279"/>
                </a:lnTo>
                <a:lnTo>
                  <a:pt x="24" y="278"/>
                </a:lnTo>
                <a:lnTo>
                  <a:pt x="24" y="279"/>
                </a:lnTo>
                <a:close/>
                <a:moveTo>
                  <a:pt x="278" y="13"/>
                </a:moveTo>
                <a:lnTo>
                  <a:pt x="278" y="13"/>
                </a:lnTo>
                <a:lnTo>
                  <a:pt x="275" y="13"/>
                </a:lnTo>
                <a:lnTo>
                  <a:pt x="278" y="13"/>
                </a:lnTo>
                <a:close/>
                <a:moveTo>
                  <a:pt x="193" y="136"/>
                </a:moveTo>
                <a:lnTo>
                  <a:pt x="193" y="136"/>
                </a:lnTo>
                <a:lnTo>
                  <a:pt x="194" y="136"/>
                </a:lnTo>
                <a:lnTo>
                  <a:pt x="193" y="136"/>
                </a:lnTo>
                <a:close/>
                <a:moveTo>
                  <a:pt x="41" y="59"/>
                </a:moveTo>
                <a:lnTo>
                  <a:pt x="41" y="59"/>
                </a:lnTo>
                <a:lnTo>
                  <a:pt x="43" y="57"/>
                </a:lnTo>
                <a:lnTo>
                  <a:pt x="43" y="55"/>
                </a:lnTo>
                <a:lnTo>
                  <a:pt x="41" y="59"/>
                </a:lnTo>
                <a:close/>
                <a:moveTo>
                  <a:pt x="177" y="303"/>
                </a:moveTo>
                <a:lnTo>
                  <a:pt x="177" y="303"/>
                </a:lnTo>
                <a:lnTo>
                  <a:pt x="178" y="305"/>
                </a:lnTo>
                <a:lnTo>
                  <a:pt x="178" y="303"/>
                </a:lnTo>
                <a:lnTo>
                  <a:pt x="177" y="303"/>
                </a:lnTo>
                <a:close/>
                <a:moveTo>
                  <a:pt x="231" y="52"/>
                </a:moveTo>
                <a:lnTo>
                  <a:pt x="231" y="52"/>
                </a:lnTo>
                <a:lnTo>
                  <a:pt x="229" y="51"/>
                </a:lnTo>
                <a:lnTo>
                  <a:pt x="231" y="52"/>
                </a:lnTo>
                <a:close/>
                <a:moveTo>
                  <a:pt x="134" y="25"/>
                </a:moveTo>
                <a:lnTo>
                  <a:pt x="134" y="25"/>
                </a:lnTo>
                <a:lnTo>
                  <a:pt x="136" y="25"/>
                </a:lnTo>
                <a:lnTo>
                  <a:pt x="134" y="25"/>
                </a:lnTo>
                <a:close/>
                <a:moveTo>
                  <a:pt x="349" y="212"/>
                </a:moveTo>
                <a:lnTo>
                  <a:pt x="349" y="212"/>
                </a:lnTo>
                <a:lnTo>
                  <a:pt x="350" y="213"/>
                </a:lnTo>
                <a:lnTo>
                  <a:pt x="350" y="212"/>
                </a:lnTo>
                <a:lnTo>
                  <a:pt x="349" y="212"/>
                </a:lnTo>
                <a:close/>
                <a:moveTo>
                  <a:pt x="350" y="218"/>
                </a:moveTo>
                <a:lnTo>
                  <a:pt x="350" y="218"/>
                </a:lnTo>
                <a:lnTo>
                  <a:pt x="350" y="216"/>
                </a:lnTo>
                <a:lnTo>
                  <a:pt x="350" y="218"/>
                </a:lnTo>
                <a:close/>
                <a:moveTo>
                  <a:pt x="180" y="267"/>
                </a:moveTo>
                <a:lnTo>
                  <a:pt x="180" y="267"/>
                </a:lnTo>
                <a:lnTo>
                  <a:pt x="180" y="265"/>
                </a:lnTo>
                <a:lnTo>
                  <a:pt x="178" y="267"/>
                </a:lnTo>
                <a:lnTo>
                  <a:pt x="180" y="267"/>
                </a:lnTo>
                <a:close/>
                <a:moveTo>
                  <a:pt x="366" y="294"/>
                </a:moveTo>
                <a:lnTo>
                  <a:pt x="366" y="294"/>
                </a:lnTo>
                <a:lnTo>
                  <a:pt x="366" y="292"/>
                </a:lnTo>
                <a:lnTo>
                  <a:pt x="366" y="294"/>
                </a:lnTo>
                <a:close/>
                <a:moveTo>
                  <a:pt x="163" y="134"/>
                </a:moveTo>
                <a:lnTo>
                  <a:pt x="163" y="134"/>
                </a:lnTo>
                <a:lnTo>
                  <a:pt x="163" y="136"/>
                </a:lnTo>
                <a:lnTo>
                  <a:pt x="163" y="134"/>
                </a:lnTo>
                <a:close/>
                <a:moveTo>
                  <a:pt x="21" y="62"/>
                </a:moveTo>
                <a:lnTo>
                  <a:pt x="21" y="62"/>
                </a:lnTo>
                <a:lnTo>
                  <a:pt x="19" y="63"/>
                </a:lnTo>
                <a:lnTo>
                  <a:pt x="21" y="62"/>
                </a:lnTo>
                <a:close/>
                <a:moveTo>
                  <a:pt x="19" y="153"/>
                </a:moveTo>
                <a:lnTo>
                  <a:pt x="19" y="153"/>
                </a:lnTo>
                <a:lnTo>
                  <a:pt x="21" y="152"/>
                </a:lnTo>
                <a:lnTo>
                  <a:pt x="19" y="153"/>
                </a:lnTo>
                <a:close/>
                <a:moveTo>
                  <a:pt x="25" y="327"/>
                </a:moveTo>
                <a:lnTo>
                  <a:pt x="25" y="327"/>
                </a:lnTo>
                <a:lnTo>
                  <a:pt x="25" y="325"/>
                </a:lnTo>
                <a:lnTo>
                  <a:pt x="25" y="327"/>
                </a:lnTo>
                <a:close/>
                <a:moveTo>
                  <a:pt x="175" y="257"/>
                </a:moveTo>
                <a:lnTo>
                  <a:pt x="175" y="257"/>
                </a:lnTo>
                <a:lnTo>
                  <a:pt x="177" y="257"/>
                </a:lnTo>
                <a:lnTo>
                  <a:pt x="175" y="257"/>
                </a:lnTo>
                <a:close/>
                <a:moveTo>
                  <a:pt x="161" y="139"/>
                </a:moveTo>
                <a:lnTo>
                  <a:pt x="161" y="139"/>
                </a:lnTo>
                <a:lnTo>
                  <a:pt x="163" y="139"/>
                </a:lnTo>
                <a:lnTo>
                  <a:pt x="161" y="139"/>
                </a:lnTo>
                <a:close/>
                <a:moveTo>
                  <a:pt x="305" y="339"/>
                </a:moveTo>
                <a:lnTo>
                  <a:pt x="305" y="339"/>
                </a:lnTo>
                <a:lnTo>
                  <a:pt x="306" y="339"/>
                </a:lnTo>
                <a:lnTo>
                  <a:pt x="305" y="339"/>
                </a:lnTo>
                <a:close/>
                <a:moveTo>
                  <a:pt x="120" y="369"/>
                </a:moveTo>
                <a:lnTo>
                  <a:pt x="120" y="369"/>
                </a:lnTo>
                <a:lnTo>
                  <a:pt x="119" y="369"/>
                </a:lnTo>
                <a:lnTo>
                  <a:pt x="120" y="371"/>
                </a:lnTo>
                <a:lnTo>
                  <a:pt x="120" y="369"/>
                </a:lnTo>
                <a:close/>
                <a:moveTo>
                  <a:pt x="335" y="106"/>
                </a:moveTo>
                <a:lnTo>
                  <a:pt x="335" y="106"/>
                </a:lnTo>
                <a:lnTo>
                  <a:pt x="336" y="106"/>
                </a:lnTo>
                <a:lnTo>
                  <a:pt x="335" y="104"/>
                </a:lnTo>
                <a:lnTo>
                  <a:pt x="335" y="106"/>
                </a:lnTo>
                <a:close/>
                <a:moveTo>
                  <a:pt x="142" y="111"/>
                </a:moveTo>
                <a:lnTo>
                  <a:pt x="142" y="111"/>
                </a:lnTo>
                <a:lnTo>
                  <a:pt x="141" y="111"/>
                </a:lnTo>
                <a:lnTo>
                  <a:pt x="142" y="112"/>
                </a:lnTo>
                <a:lnTo>
                  <a:pt x="142" y="111"/>
                </a:lnTo>
                <a:close/>
                <a:moveTo>
                  <a:pt x="14" y="60"/>
                </a:moveTo>
                <a:lnTo>
                  <a:pt x="14" y="60"/>
                </a:lnTo>
                <a:lnTo>
                  <a:pt x="16" y="59"/>
                </a:lnTo>
                <a:lnTo>
                  <a:pt x="14" y="60"/>
                </a:lnTo>
                <a:close/>
                <a:moveTo>
                  <a:pt x="194" y="331"/>
                </a:moveTo>
                <a:lnTo>
                  <a:pt x="194" y="331"/>
                </a:lnTo>
                <a:lnTo>
                  <a:pt x="194" y="330"/>
                </a:lnTo>
                <a:lnTo>
                  <a:pt x="194" y="331"/>
                </a:lnTo>
                <a:close/>
                <a:moveTo>
                  <a:pt x="155" y="21"/>
                </a:moveTo>
                <a:lnTo>
                  <a:pt x="155" y="21"/>
                </a:lnTo>
                <a:lnTo>
                  <a:pt x="155" y="22"/>
                </a:lnTo>
                <a:lnTo>
                  <a:pt x="156" y="22"/>
                </a:lnTo>
                <a:lnTo>
                  <a:pt x="155" y="21"/>
                </a:lnTo>
                <a:close/>
                <a:moveTo>
                  <a:pt x="152" y="40"/>
                </a:moveTo>
                <a:lnTo>
                  <a:pt x="152" y="40"/>
                </a:lnTo>
                <a:lnTo>
                  <a:pt x="150" y="41"/>
                </a:lnTo>
                <a:lnTo>
                  <a:pt x="152" y="41"/>
                </a:lnTo>
                <a:lnTo>
                  <a:pt x="152" y="40"/>
                </a:lnTo>
                <a:close/>
                <a:moveTo>
                  <a:pt x="51" y="350"/>
                </a:moveTo>
                <a:lnTo>
                  <a:pt x="51" y="350"/>
                </a:lnTo>
                <a:lnTo>
                  <a:pt x="49" y="349"/>
                </a:lnTo>
                <a:lnTo>
                  <a:pt x="51" y="350"/>
                </a:lnTo>
                <a:close/>
                <a:moveTo>
                  <a:pt x="180" y="130"/>
                </a:moveTo>
                <a:lnTo>
                  <a:pt x="180" y="130"/>
                </a:lnTo>
                <a:lnTo>
                  <a:pt x="182" y="128"/>
                </a:lnTo>
                <a:lnTo>
                  <a:pt x="180" y="128"/>
                </a:lnTo>
                <a:lnTo>
                  <a:pt x="180" y="130"/>
                </a:lnTo>
                <a:close/>
                <a:moveTo>
                  <a:pt x="188" y="350"/>
                </a:moveTo>
                <a:lnTo>
                  <a:pt x="188" y="350"/>
                </a:lnTo>
                <a:lnTo>
                  <a:pt x="188" y="349"/>
                </a:lnTo>
                <a:lnTo>
                  <a:pt x="188" y="350"/>
                </a:lnTo>
                <a:close/>
                <a:moveTo>
                  <a:pt x="343" y="100"/>
                </a:moveTo>
                <a:lnTo>
                  <a:pt x="343" y="100"/>
                </a:lnTo>
                <a:lnTo>
                  <a:pt x="341" y="100"/>
                </a:lnTo>
                <a:lnTo>
                  <a:pt x="343" y="100"/>
                </a:lnTo>
                <a:close/>
                <a:moveTo>
                  <a:pt x="226" y="29"/>
                </a:moveTo>
                <a:lnTo>
                  <a:pt x="226" y="29"/>
                </a:lnTo>
                <a:lnTo>
                  <a:pt x="226" y="27"/>
                </a:lnTo>
                <a:lnTo>
                  <a:pt x="226" y="29"/>
                </a:lnTo>
                <a:close/>
                <a:moveTo>
                  <a:pt x="141" y="71"/>
                </a:moveTo>
                <a:lnTo>
                  <a:pt x="141" y="71"/>
                </a:lnTo>
                <a:lnTo>
                  <a:pt x="141" y="70"/>
                </a:lnTo>
                <a:lnTo>
                  <a:pt x="141" y="71"/>
                </a:lnTo>
                <a:close/>
                <a:moveTo>
                  <a:pt x="172" y="268"/>
                </a:moveTo>
                <a:lnTo>
                  <a:pt x="172" y="268"/>
                </a:lnTo>
                <a:lnTo>
                  <a:pt x="174" y="267"/>
                </a:lnTo>
                <a:lnTo>
                  <a:pt x="172" y="268"/>
                </a:lnTo>
                <a:close/>
                <a:moveTo>
                  <a:pt x="171" y="131"/>
                </a:moveTo>
                <a:lnTo>
                  <a:pt x="171" y="131"/>
                </a:lnTo>
                <a:lnTo>
                  <a:pt x="169" y="131"/>
                </a:lnTo>
                <a:lnTo>
                  <a:pt x="171" y="131"/>
                </a:lnTo>
                <a:close/>
                <a:moveTo>
                  <a:pt x="224" y="60"/>
                </a:moveTo>
                <a:lnTo>
                  <a:pt x="224" y="60"/>
                </a:lnTo>
                <a:lnTo>
                  <a:pt x="224" y="62"/>
                </a:lnTo>
                <a:lnTo>
                  <a:pt x="224" y="60"/>
                </a:lnTo>
                <a:close/>
                <a:moveTo>
                  <a:pt x="350" y="171"/>
                </a:moveTo>
                <a:lnTo>
                  <a:pt x="350" y="171"/>
                </a:lnTo>
                <a:lnTo>
                  <a:pt x="349" y="171"/>
                </a:lnTo>
                <a:lnTo>
                  <a:pt x="350" y="171"/>
                </a:lnTo>
                <a:close/>
                <a:moveTo>
                  <a:pt x="71" y="25"/>
                </a:moveTo>
                <a:lnTo>
                  <a:pt x="71" y="25"/>
                </a:lnTo>
                <a:lnTo>
                  <a:pt x="71" y="27"/>
                </a:lnTo>
                <a:lnTo>
                  <a:pt x="71" y="25"/>
                </a:lnTo>
                <a:close/>
                <a:moveTo>
                  <a:pt x="311" y="33"/>
                </a:moveTo>
                <a:lnTo>
                  <a:pt x="311" y="33"/>
                </a:lnTo>
                <a:lnTo>
                  <a:pt x="311" y="32"/>
                </a:lnTo>
                <a:lnTo>
                  <a:pt x="311" y="33"/>
                </a:lnTo>
                <a:close/>
                <a:moveTo>
                  <a:pt x="207" y="131"/>
                </a:moveTo>
                <a:lnTo>
                  <a:pt x="207" y="131"/>
                </a:lnTo>
                <a:lnTo>
                  <a:pt x="207" y="133"/>
                </a:lnTo>
                <a:lnTo>
                  <a:pt x="207" y="130"/>
                </a:lnTo>
                <a:lnTo>
                  <a:pt x="207" y="131"/>
                </a:lnTo>
                <a:close/>
                <a:moveTo>
                  <a:pt x="177" y="287"/>
                </a:moveTo>
                <a:lnTo>
                  <a:pt x="177" y="287"/>
                </a:lnTo>
                <a:lnTo>
                  <a:pt x="177" y="286"/>
                </a:lnTo>
                <a:lnTo>
                  <a:pt x="177" y="287"/>
                </a:lnTo>
                <a:close/>
                <a:moveTo>
                  <a:pt x="218" y="354"/>
                </a:moveTo>
                <a:lnTo>
                  <a:pt x="218" y="354"/>
                </a:lnTo>
                <a:lnTo>
                  <a:pt x="218" y="355"/>
                </a:lnTo>
                <a:lnTo>
                  <a:pt x="218" y="354"/>
                </a:lnTo>
                <a:close/>
                <a:moveTo>
                  <a:pt x="89" y="46"/>
                </a:moveTo>
                <a:lnTo>
                  <a:pt x="89" y="46"/>
                </a:lnTo>
                <a:lnTo>
                  <a:pt x="90" y="46"/>
                </a:lnTo>
                <a:lnTo>
                  <a:pt x="90" y="44"/>
                </a:lnTo>
                <a:lnTo>
                  <a:pt x="89" y="46"/>
                </a:lnTo>
                <a:close/>
                <a:moveTo>
                  <a:pt x="193" y="268"/>
                </a:moveTo>
                <a:lnTo>
                  <a:pt x="193" y="268"/>
                </a:lnTo>
                <a:lnTo>
                  <a:pt x="191" y="270"/>
                </a:lnTo>
                <a:lnTo>
                  <a:pt x="193" y="270"/>
                </a:lnTo>
                <a:lnTo>
                  <a:pt x="193" y="268"/>
                </a:lnTo>
                <a:close/>
                <a:moveTo>
                  <a:pt x="234" y="333"/>
                </a:moveTo>
                <a:lnTo>
                  <a:pt x="234" y="333"/>
                </a:lnTo>
                <a:lnTo>
                  <a:pt x="234" y="335"/>
                </a:lnTo>
                <a:lnTo>
                  <a:pt x="234" y="333"/>
                </a:lnTo>
                <a:close/>
                <a:moveTo>
                  <a:pt x="352" y="303"/>
                </a:moveTo>
                <a:lnTo>
                  <a:pt x="352" y="303"/>
                </a:lnTo>
                <a:lnTo>
                  <a:pt x="354" y="303"/>
                </a:lnTo>
                <a:lnTo>
                  <a:pt x="352" y="303"/>
                </a:lnTo>
                <a:close/>
                <a:moveTo>
                  <a:pt x="205" y="363"/>
                </a:moveTo>
                <a:lnTo>
                  <a:pt x="205" y="363"/>
                </a:lnTo>
                <a:lnTo>
                  <a:pt x="207" y="363"/>
                </a:lnTo>
                <a:lnTo>
                  <a:pt x="205" y="363"/>
                </a:lnTo>
                <a:close/>
                <a:moveTo>
                  <a:pt x="48" y="90"/>
                </a:moveTo>
                <a:lnTo>
                  <a:pt x="48" y="90"/>
                </a:lnTo>
                <a:lnTo>
                  <a:pt x="48" y="92"/>
                </a:lnTo>
                <a:lnTo>
                  <a:pt x="48" y="90"/>
                </a:lnTo>
                <a:close/>
                <a:moveTo>
                  <a:pt x="178" y="120"/>
                </a:moveTo>
                <a:lnTo>
                  <a:pt x="178" y="120"/>
                </a:lnTo>
                <a:lnTo>
                  <a:pt x="178" y="119"/>
                </a:lnTo>
                <a:lnTo>
                  <a:pt x="177" y="120"/>
                </a:lnTo>
                <a:lnTo>
                  <a:pt x="178" y="120"/>
                </a:lnTo>
                <a:close/>
                <a:moveTo>
                  <a:pt x="360" y="270"/>
                </a:moveTo>
                <a:lnTo>
                  <a:pt x="360" y="270"/>
                </a:lnTo>
                <a:lnTo>
                  <a:pt x="360" y="272"/>
                </a:lnTo>
                <a:lnTo>
                  <a:pt x="360" y="270"/>
                </a:lnTo>
                <a:close/>
                <a:moveTo>
                  <a:pt x="194" y="59"/>
                </a:moveTo>
                <a:lnTo>
                  <a:pt x="194" y="59"/>
                </a:lnTo>
                <a:lnTo>
                  <a:pt x="196" y="59"/>
                </a:lnTo>
                <a:lnTo>
                  <a:pt x="194" y="59"/>
                </a:lnTo>
                <a:close/>
                <a:moveTo>
                  <a:pt x="201" y="357"/>
                </a:moveTo>
                <a:lnTo>
                  <a:pt x="201" y="357"/>
                </a:lnTo>
                <a:lnTo>
                  <a:pt x="201" y="358"/>
                </a:lnTo>
                <a:lnTo>
                  <a:pt x="201" y="357"/>
                </a:lnTo>
                <a:close/>
                <a:moveTo>
                  <a:pt x="309" y="24"/>
                </a:moveTo>
                <a:lnTo>
                  <a:pt x="309" y="24"/>
                </a:lnTo>
                <a:lnTo>
                  <a:pt x="308" y="25"/>
                </a:lnTo>
                <a:lnTo>
                  <a:pt x="309" y="25"/>
                </a:lnTo>
                <a:lnTo>
                  <a:pt x="309" y="24"/>
                </a:lnTo>
                <a:close/>
                <a:moveTo>
                  <a:pt x="350" y="149"/>
                </a:moveTo>
                <a:lnTo>
                  <a:pt x="350" y="149"/>
                </a:lnTo>
                <a:lnTo>
                  <a:pt x="349" y="149"/>
                </a:lnTo>
                <a:lnTo>
                  <a:pt x="349" y="150"/>
                </a:lnTo>
                <a:lnTo>
                  <a:pt x="350" y="149"/>
                </a:lnTo>
                <a:close/>
                <a:moveTo>
                  <a:pt x="205" y="355"/>
                </a:moveTo>
                <a:lnTo>
                  <a:pt x="205" y="355"/>
                </a:lnTo>
                <a:lnTo>
                  <a:pt x="204" y="355"/>
                </a:lnTo>
                <a:lnTo>
                  <a:pt x="205" y="355"/>
                </a:lnTo>
                <a:close/>
                <a:moveTo>
                  <a:pt x="229" y="41"/>
                </a:moveTo>
                <a:lnTo>
                  <a:pt x="229" y="41"/>
                </a:lnTo>
                <a:lnTo>
                  <a:pt x="231" y="41"/>
                </a:lnTo>
                <a:lnTo>
                  <a:pt x="231" y="40"/>
                </a:lnTo>
                <a:lnTo>
                  <a:pt x="229" y="41"/>
                </a:lnTo>
                <a:close/>
                <a:moveTo>
                  <a:pt x="144" y="360"/>
                </a:moveTo>
                <a:lnTo>
                  <a:pt x="144" y="360"/>
                </a:lnTo>
                <a:lnTo>
                  <a:pt x="144" y="361"/>
                </a:lnTo>
                <a:lnTo>
                  <a:pt x="145" y="360"/>
                </a:lnTo>
                <a:lnTo>
                  <a:pt x="144" y="360"/>
                </a:lnTo>
                <a:close/>
                <a:moveTo>
                  <a:pt x="32" y="96"/>
                </a:moveTo>
                <a:lnTo>
                  <a:pt x="32" y="96"/>
                </a:lnTo>
                <a:lnTo>
                  <a:pt x="30" y="96"/>
                </a:lnTo>
                <a:lnTo>
                  <a:pt x="32" y="98"/>
                </a:lnTo>
                <a:lnTo>
                  <a:pt x="32" y="96"/>
                </a:lnTo>
                <a:close/>
                <a:moveTo>
                  <a:pt x="224" y="295"/>
                </a:moveTo>
                <a:lnTo>
                  <a:pt x="224" y="295"/>
                </a:lnTo>
                <a:close/>
                <a:moveTo>
                  <a:pt x="153" y="273"/>
                </a:moveTo>
                <a:lnTo>
                  <a:pt x="153" y="273"/>
                </a:lnTo>
                <a:lnTo>
                  <a:pt x="153" y="275"/>
                </a:lnTo>
                <a:lnTo>
                  <a:pt x="153" y="273"/>
                </a:lnTo>
                <a:close/>
                <a:moveTo>
                  <a:pt x="21" y="287"/>
                </a:moveTo>
                <a:lnTo>
                  <a:pt x="21" y="287"/>
                </a:lnTo>
                <a:lnTo>
                  <a:pt x="21" y="289"/>
                </a:lnTo>
                <a:lnTo>
                  <a:pt x="21" y="287"/>
                </a:lnTo>
                <a:close/>
                <a:moveTo>
                  <a:pt x="33" y="316"/>
                </a:moveTo>
                <a:lnTo>
                  <a:pt x="33" y="316"/>
                </a:lnTo>
                <a:lnTo>
                  <a:pt x="33" y="314"/>
                </a:lnTo>
                <a:lnTo>
                  <a:pt x="33" y="316"/>
                </a:lnTo>
                <a:close/>
                <a:moveTo>
                  <a:pt x="182" y="243"/>
                </a:moveTo>
                <a:lnTo>
                  <a:pt x="182" y="243"/>
                </a:lnTo>
                <a:lnTo>
                  <a:pt x="182" y="242"/>
                </a:lnTo>
                <a:lnTo>
                  <a:pt x="180" y="242"/>
                </a:lnTo>
                <a:lnTo>
                  <a:pt x="182" y="243"/>
                </a:lnTo>
                <a:close/>
                <a:moveTo>
                  <a:pt x="54" y="320"/>
                </a:moveTo>
                <a:lnTo>
                  <a:pt x="54" y="320"/>
                </a:lnTo>
                <a:lnTo>
                  <a:pt x="54" y="317"/>
                </a:lnTo>
                <a:lnTo>
                  <a:pt x="54" y="320"/>
                </a:lnTo>
                <a:close/>
                <a:moveTo>
                  <a:pt x="35" y="112"/>
                </a:moveTo>
                <a:lnTo>
                  <a:pt x="35" y="112"/>
                </a:lnTo>
                <a:lnTo>
                  <a:pt x="35" y="111"/>
                </a:lnTo>
                <a:lnTo>
                  <a:pt x="35" y="112"/>
                </a:lnTo>
                <a:close/>
                <a:moveTo>
                  <a:pt x="152" y="331"/>
                </a:moveTo>
                <a:lnTo>
                  <a:pt x="152" y="331"/>
                </a:lnTo>
                <a:close/>
                <a:moveTo>
                  <a:pt x="27" y="335"/>
                </a:moveTo>
                <a:lnTo>
                  <a:pt x="27" y="335"/>
                </a:lnTo>
                <a:lnTo>
                  <a:pt x="27" y="333"/>
                </a:lnTo>
                <a:lnTo>
                  <a:pt x="27" y="335"/>
                </a:lnTo>
                <a:close/>
                <a:moveTo>
                  <a:pt x="19" y="338"/>
                </a:moveTo>
                <a:lnTo>
                  <a:pt x="19" y="338"/>
                </a:lnTo>
                <a:lnTo>
                  <a:pt x="21" y="338"/>
                </a:lnTo>
                <a:lnTo>
                  <a:pt x="19" y="336"/>
                </a:lnTo>
                <a:lnTo>
                  <a:pt x="19" y="338"/>
                </a:lnTo>
                <a:close/>
                <a:moveTo>
                  <a:pt x="166" y="358"/>
                </a:moveTo>
                <a:lnTo>
                  <a:pt x="166" y="358"/>
                </a:lnTo>
                <a:lnTo>
                  <a:pt x="164" y="358"/>
                </a:lnTo>
                <a:lnTo>
                  <a:pt x="166" y="358"/>
                </a:lnTo>
                <a:close/>
                <a:moveTo>
                  <a:pt x="33" y="355"/>
                </a:moveTo>
                <a:lnTo>
                  <a:pt x="33" y="355"/>
                </a:lnTo>
                <a:lnTo>
                  <a:pt x="35" y="357"/>
                </a:lnTo>
                <a:lnTo>
                  <a:pt x="33" y="355"/>
                </a:lnTo>
                <a:close/>
                <a:moveTo>
                  <a:pt x="133" y="76"/>
                </a:moveTo>
                <a:lnTo>
                  <a:pt x="133" y="76"/>
                </a:lnTo>
                <a:lnTo>
                  <a:pt x="134" y="74"/>
                </a:lnTo>
                <a:lnTo>
                  <a:pt x="133" y="76"/>
                </a:lnTo>
                <a:close/>
                <a:moveTo>
                  <a:pt x="22" y="147"/>
                </a:moveTo>
                <a:lnTo>
                  <a:pt x="22" y="147"/>
                </a:lnTo>
                <a:lnTo>
                  <a:pt x="22" y="145"/>
                </a:lnTo>
                <a:lnTo>
                  <a:pt x="22" y="147"/>
                </a:lnTo>
                <a:close/>
                <a:moveTo>
                  <a:pt x="7" y="150"/>
                </a:moveTo>
                <a:lnTo>
                  <a:pt x="7" y="150"/>
                </a:lnTo>
                <a:lnTo>
                  <a:pt x="7" y="149"/>
                </a:lnTo>
                <a:lnTo>
                  <a:pt x="7" y="150"/>
                </a:lnTo>
                <a:close/>
                <a:moveTo>
                  <a:pt x="145" y="81"/>
                </a:moveTo>
                <a:lnTo>
                  <a:pt x="145" y="81"/>
                </a:lnTo>
                <a:lnTo>
                  <a:pt x="145" y="82"/>
                </a:lnTo>
                <a:lnTo>
                  <a:pt x="145" y="81"/>
                </a:lnTo>
                <a:close/>
                <a:moveTo>
                  <a:pt x="18" y="231"/>
                </a:moveTo>
                <a:lnTo>
                  <a:pt x="18" y="231"/>
                </a:lnTo>
                <a:lnTo>
                  <a:pt x="18" y="232"/>
                </a:lnTo>
                <a:lnTo>
                  <a:pt x="18" y="231"/>
                </a:lnTo>
                <a:close/>
                <a:moveTo>
                  <a:pt x="226" y="57"/>
                </a:moveTo>
                <a:lnTo>
                  <a:pt x="226" y="57"/>
                </a:lnTo>
                <a:lnTo>
                  <a:pt x="226" y="59"/>
                </a:lnTo>
                <a:lnTo>
                  <a:pt x="226" y="57"/>
                </a:lnTo>
                <a:close/>
                <a:moveTo>
                  <a:pt x="201" y="242"/>
                </a:moveTo>
                <a:lnTo>
                  <a:pt x="201" y="242"/>
                </a:lnTo>
                <a:lnTo>
                  <a:pt x="201" y="240"/>
                </a:lnTo>
                <a:lnTo>
                  <a:pt x="201" y="242"/>
                </a:lnTo>
                <a:close/>
                <a:moveTo>
                  <a:pt x="137" y="51"/>
                </a:moveTo>
                <a:lnTo>
                  <a:pt x="137" y="51"/>
                </a:lnTo>
                <a:lnTo>
                  <a:pt x="136" y="51"/>
                </a:lnTo>
                <a:lnTo>
                  <a:pt x="137" y="51"/>
                </a:lnTo>
                <a:close/>
                <a:moveTo>
                  <a:pt x="343" y="316"/>
                </a:moveTo>
                <a:lnTo>
                  <a:pt x="343" y="316"/>
                </a:lnTo>
                <a:lnTo>
                  <a:pt x="343" y="314"/>
                </a:lnTo>
                <a:lnTo>
                  <a:pt x="343" y="316"/>
                </a:lnTo>
                <a:close/>
                <a:moveTo>
                  <a:pt x="223" y="33"/>
                </a:moveTo>
                <a:lnTo>
                  <a:pt x="223" y="33"/>
                </a:lnTo>
                <a:lnTo>
                  <a:pt x="224" y="32"/>
                </a:lnTo>
                <a:lnTo>
                  <a:pt x="223" y="33"/>
                </a:lnTo>
                <a:close/>
                <a:moveTo>
                  <a:pt x="327" y="33"/>
                </a:moveTo>
                <a:lnTo>
                  <a:pt x="327" y="33"/>
                </a:lnTo>
                <a:lnTo>
                  <a:pt x="327" y="32"/>
                </a:lnTo>
                <a:lnTo>
                  <a:pt x="327" y="33"/>
                </a:lnTo>
                <a:close/>
                <a:moveTo>
                  <a:pt x="186" y="309"/>
                </a:moveTo>
                <a:lnTo>
                  <a:pt x="186" y="309"/>
                </a:lnTo>
                <a:lnTo>
                  <a:pt x="186" y="306"/>
                </a:lnTo>
                <a:lnTo>
                  <a:pt x="186" y="309"/>
                </a:lnTo>
                <a:close/>
                <a:moveTo>
                  <a:pt x="117" y="349"/>
                </a:moveTo>
                <a:lnTo>
                  <a:pt x="117" y="349"/>
                </a:lnTo>
                <a:lnTo>
                  <a:pt x="115" y="349"/>
                </a:lnTo>
                <a:lnTo>
                  <a:pt x="117" y="349"/>
                </a:lnTo>
                <a:close/>
                <a:moveTo>
                  <a:pt x="343" y="109"/>
                </a:moveTo>
                <a:lnTo>
                  <a:pt x="343" y="109"/>
                </a:lnTo>
                <a:lnTo>
                  <a:pt x="343" y="111"/>
                </a:lnTo>
                <a:lnTo>
                  <a:pt x="343" y="109"/>
                </a:lnTo>
                <a:close/>
                <a:moveTo>
                  <a:pt x="213" y="300"/>
                </a:moveTo>
                <a:lnTo>
                  <a:pt x="213" y="300"/>
                </a:lnTo>
                <a:lnTo>
                  <a:pt x="213" y="302"/>
                </a:lnTo>
                <a:lnTo>
                  <a:pt x="213" y="300"/>
                </a:lnTo>
                <a:close/>
                <a:moveTo>
                  <a:pt x="341" y="298"/>
                </a:moveTo>
                <a:lnTo>
                  <a:pt x="341" y="298"/>
                </a:lnTo>
                <a:close/>
                <a:moveTo>
                  <a:pt x="155" y="297"/>
                </a:moveTo>
                <a:lnTo>
                  <a:pt x="155" y="297"/>
                </a:lnTo>
                <a:lnTo>
                  <a:pt x="155" y="295"/>
                </a:lnTo>
                <a:lnTo>
                  <a:pt x="155" y="297"/>
                </a:lnTo>
                <a:close/>
                <a:moveTo>
                  <a:pt x="208" y="349"/>
                </a:moveTo>
                <a:lnTo>
                  <a:pt x="208" y="349"/>
                </a:lnTo>
                <a:lnTo>
                  <a:pt x="207" y="349"/>
                </a:lnTo>
                <a:lnTo>
                  <a:pt x="208" y="349"/>
                </a:lnTo>
                <a:close/>
                <a:moveTo>
                  <a:pt x="328" y="164"/>
                </a:moveTo>
                <a:lnTo>
                  <a:pt x="328" y="164"/>
                </a:lnTo>
                <a:lnTo>
                  <a:pt x="328" y="166"/>
                </a:lnTo>
                <a:lnTo>
                  <a:pt x="330" y="164"/>
                </a:lnTo>
                <a:lnTo>
                  <a:pt x="328" y="164"/>
                </a:lnTo>
                <a:close/>
                <a:moveTo>
                  <a:pt x="46" y="167"/>
                </a:moveTo>
                <a:lnTo>
                  <a:pt x="46" y="167"/>
                </a:lnTo>
                <a:close/>
                <a:moveTo>
                  <a:pt x="183" y="357"/>
                </a:moveTo>
                <a:lnTo>
                  <a:pt x="183" y="357"/>
                </a:lnTo>
                <a:lnTo>
                  <a:pt x="185" y="355"/>
                </a:lnTo>
                <a:lnTo>
                  <a:pt x="183" y="357"/>
                </a:lnTo>
                <a:close/>
                <a:moveTo>
                  <a:pt x="160" y="355"/>
                </a:moveTo>
                <a:lnTo>
                  <a:pt x="160" y="355"/>
                </a:lnTo>
                <a:lnTo>
                  <a:pt x="158" y="354"/>
                </a:lnTo>
                <a:lnTo>
                  <a:pt x="160" y="355"/>
                </a:lnTo>
                <a:close/>
                <a:moveTo>
                  <a:pt x="223" y="71"/>
                </a:moveTo>
                <a:lnTo>
                  <a:pt x="223" y="71"/>
                </a:lnTo>
                <a:lnTo>
                  <a:pt x="223" y="70"/>
                </a:lnTo>
                <a:lnTo>
                  <a:pt x="223" y="71"/>
                </a:lnTo>
                <a:close/>
                <a:moveTo>
                  <a:pt x="152" y="366"/>
                </a:moveTo>
                <a:lnTo>
                  <a:pt x="152" y="366"/>
                </a:lnTo>
                <a:lnTo>
                  <a:pt x="152" y="368"/>
                </a:lnTo>
                <a:lnTo>
                  <a:pt x="152" y="366"/>
                </a:lnTo>
                <a:close/>
                <a:moveTo>
                  <a:pt x="194" y="27"/>
                </a:moveTo>
                <a:lnTo>
                  <a:pt x="194" y="27"/>
                </a:lnTo>
                <a:close/>
                <a:moveTo>
                  <a:pt x="354" y="232"/>
                </a:moveTo>
                <a:lnTo>
                  <a:pt x="354" y="232"/>
                </a:lnTo>
                <a:close/>
                <a:moveTo>
                  <a:pt x="166" y="126"/>
                </a:moveTo>
                <a:lnTo>
                  <a:pt x="166" y="126"/>
                </a:lnTo>
                <a:lnTo>
                  <a:pt x="166" y="128"/>
                </a:lnTo>
                <a:lnTo>
                  <a:pt x="166" y="126"/>
                </a:lnTo>
                <a:close/>
                <a:moveTo>
                  <a:pt x="186" y="363"/>
                </a:moveTo>
                <a:lnTo>
                  <a:pt x="186" y="363"/>
                </a:lnTo>
                <a:close/>
                <a:moveTo>
                  <a:pt x="213" y="54"/>
                </a:moveTo>
                <a:lnTo>
                  <a:pt x="213" y="54"/>
                </a:lnTo>
                <a:lnTo>
                  <a:pt x="213" y="52"/>
                </a:lnTo>
                <a:lnTo>
                  <a:pt x="213" y="54"/>
                </a:lnTo>
                <a:close/>
                <a:moveTo>
                  <a:pt x="224" y="316"/>
                </a:moveTo>
                <a:lnTo>
                  <a:pt x="224" y="316"/>
                </a:lnTo>
                <a:close/>
                <a:moveTo>
                  <a:pt x="343" y="54"/>
                </a:moveTo>
                <a:lnTo>
                  <a:pt x="343" y="54"/>
                </a:lnTo>
                <a:lnTo>
                  <a:pt x="343" y="52"/>
                </a:lnTo>
                <a:lnTo>
                  <a:pt x="343" y="54"/>
                </a:lnTo>
                <a:close/>
                <a:moveTo>
                  <a:pt x="171" y="30"/>
                </a:moveTo>
                <a:lnTo>
                  <a:pt x="171" y="30"/>
                </a:lnTo>
                <a:lnTo>
                  <a:pt x="171" y="29"/>
                </a:lnTo>
                <a:lnTo>
                  <a:pt x="171" y="30"/>
                </a:lnTo>
                <a:close/>
                <a:moveTo>
                  <a:pt x="19" y="149"/>
                </a:moveTo>
                <a:lnTo>
                  <a:pt x="19" y="149"/>
                </a:lnTo>
                <a:lnTo>
                  <a:pt x="19" y="147"/>
                </a:lnTo>
                <a:lnTo>
                  <a:pt x="19" y="149"/>
                </a:lnTo>
                <a:close/>
                <a:moveTo>
                  <a:pt x="216" y="350"/>
                </a:moveTo>
                <a:lnTo>
                  <a:pt x="216" y="350"/>
                </a:lnTo>
                <a:lnTo>
                  <a:pt x="218" y="350"/>
                </a:lnTo>
                <a:lnTo>
                  <a:pt x="216" y="350"/>
                </a:lnTo>
                <a:close/>
                <a:moveTo>
                  <a:pt x="137" y="128"/>
                </a:moveTo>
                <a:lnTo>
                  <a:pt x="137" y="128"/>
                </a:lnTo>
                <a:close/>
                <a:moveTo>
                  <a:pt x="163" y="267"/>
                </a:moveTo>
                <a:lnTo>
                  <a:pt x="163" y="267"/>
                </a:lnTo>
                <a:close/>
                <a:moveTo>
                  <a:pt x="186" y="324"/>
                </a:moveTo>
                <a:lnTo>
                  <a:pt x="186" y="324"/>
                </a:lnTo>
                <a:close/>
                <a:moveTo>
                  <a:pt x="13" y="158"/>
                </a:moveTo>
                <a:lnTo>
                  <a:pt x="13" y="158"/>
                </a:lnTo>
                <a:lnTo>
                  <a:pt x="13" y="156"/>
                </a:lnTo>
                <a:lnTo>
                  <a:pt x="13" y="158"/>
                </a:lnTo>
                <a:close/>
                <a:moveTo>
                  <a:pt x="156" y="33"/>
                </a:moveTo>
                <a:lnTo>
                  <a:pt x="156" y="33"/>
                </a:lnTo>
                <a:lnTo>
                  <a:pt x="155" y="33"/>
                </a:lnTo>
                <a:lnTo>
                  <a:pt x="156" y="33"/>
                </a:lnTo>
                <a:close/>
                <a:moveTo>
                  <a:pt x="253" y="33"/>
                </a:moveTo>
                <a:lnTo>
                  <a:pt x="253" y="33"/>
                </a:lnTo>
                <a:lnTo>
                  <a:pt x="253" y="32"/>
                </a:lnTo>
                <a:lnTo>
                  <a:pt x="253" y="33"/>
                </a:lnTo>
                <a:close/>
                <a:moveTo>
                  <a:pt x="317" y="25"/>
                </a:moveTo>
                <a:lnTo>
                  <a:pt x="317" y="25"/>
                </a:lnTo>
                <a:lnTo>
                  <a:pt x="317" y="27"/>
                </a:lnTo>
                <a:lnTo>
                  <a:pt x="319" y="27"/>
                </a:lnTo>
                <a:lnTo>
                  <a:pt x="317" y="25"/>
                </a:lnTo>
                <a:close/>
                <a:moveTo>
                  <a:pt x="232" y="46"/>
                </a:moveTo>
                <a:lnTo>
                  <a:pt x="232" y="46"/>
                </a:lnTo>
                <a:lnTo>
                  <a:pt x="232" y="48"/>
                </a:lnTo>
                <a:lnTo>
                  <a:pt x="232" y="46"/>
                </a:lnTo>
                <a:close/>
                <a:moveTo>
                  <a:pt x="18" y="73"/>
                </a:moveTo>
                <a:lnTo>
                  <a:pt x="18" y="73"/>
                </a:lnTo>
                <a:lnTo>
                  <a:pt x="18" y="74"/>
                </a:lnTo>
                <a:lnTo>
                  <a:pt x="18" y="73"/>
                </a:lnTo>
                <a:close/>
                <a:moveTo>
                  <a:pt x="191" y="71"/>
                </a:moveTo>
                <a:lnTo>
                  <a:pt x="191" y="71"/>
                </a:lnTo>
                <a:lnTo>
                  <a:pt x="193" y="71"/>
                </a:lnTo>
                <a:lnTo>
                  <a:pt x="191" y="71"/>
                </a:lnTo>
                <a:close/>
                <a:moveTo>
                  <a:pt x="164" y="335"/>
                </a:moveTo>
                <a:lnTo>
                  <a:pt x="164" y="335"/>
                </a:lnTo>
                <a:close/>
                <a:moveTo>
                  <a:pt x="344" y="341"/>
                </a:moveTo>
                <a:lnTo>
                  <a:pt x="344" y="341"/>
                </a:lnTo>
                <a:close/>
                <a:moveTo>
                  <a:pt x="341" y="68"/>
                </a:moveTo>
                <a:lnTo>
                  <a:pt x="341" y="68"/>
                </a:lnTo>
                <a:lnTo>
                  <a:pt x="339" y="68"/>
                </a:lnTo>
                <a:lnTo>
                  <a:pt x="341" y="68"/>
                </a:lnTo>
                <a:close/>
                <a:moveTo>
                  <a:pt x="46" y="68"/>
                </a:moveTo>
                <a:lnTo>
                  <a:pt x="46" y="68"/>
                </a:lnTo>
                <a:lnTo>
                  <a:pt x="44" y="70"/>
                </a:lnTo>
                <a:lnTo>
                  <a:pt x="46" y="68"/>
                </a:lnTo>
                <a:close/>
                <a:moveTo>
                  <a:pt x="332" y="136"/>
                </a:moveTo>
                <a:lnTo>
                  <a:pt x="332" y="136"/>
                </a:lnTo>
                <a:lnTo>
                  <a:pt x="330" y="136"/>
                </a:lnTo>
                <a:lnTo>
                  <a:pt x="332" y="136"/>
                </a:lnTo>
                <a:close/>
                <a:moveTo>
                  <a:pt x="122" y="358"/>
                </a:moveTo>
                <a:lnTo>
                  <a:pt x="122" y="358"/>
                </a:lnTo>
                <a:lnTo>
                  <a:pt x="122" y="357"/>
                </a:lnTo>
                <a:lnTo>
                  <a:pt x="120" y="357"/>
                </a:lnTo>
                <a:lnTo>
                  <a:pt x="122" y="358"/>
                </a:lnTo>
                <a:close/>
                <a:moveTo>
                  <a:pt x="125" y="357"/>
                </a:moveTo>
                <a:lnTo>
                  <a:pt x="125" y="357"/>
                </a:lnTo>
                <a:lnTo>
                  <a:pt x="125" y="358"/>
                </a:lnTo>
                <a:lnTo>
                  <a:pt x="125" y="357"/>
                </a:lnTo>
                <a:close/>
                <a:moveTo>
                  <a:pt x="171" y="231"/>
                </a:moveTo>
                <a:lnTo>
                  <a:pt x="171" y="231"/>
                </a:lnTo>
                <a:close/>
                <a:moveTo>
                  <a:pt x="324" y="358"/>
                </a:moveTo>
                <a:lnTo>
                  <a:pt x="324" y="358"/>
                </a:lnTo>
                <a:lnTo>
                  <a:pt x="324" y="357"/>
                </a:lnTo>
                <a:lnTo>
                  <a:pt x="324" y="35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grpSp>
        <p:nvGrpSpPr>
          <p:cNvPr id="3078" name="组合 115"/>
          <p:cNvGrpSpPr>
            <a:grpSpLocks/>
          </p:cNvGrpSpPr>
          <p:nvPr/>
        </p:nvGrpSpPr>
        <p:grpSpPr bwMode="auto">
          <a:xfrm>
            <a:off x="6802603" y="2490688"/>
            <a:ext cx="668337" cy="606425"/>
            <a:chOff x="5902423" y="1943448"/>
            <a:chExt cx="668338" cy="606426"/>
          </a:xfrm>
        </p:grpSpPr>
        <p:sp>
          <p:nvSpPr>
            <p:cNvPr id="3089" name="Freeform 175"/>
            <p:cNvSpPr>
              <a:spLocks noEditPoints="1"/>
            </p:cNvSpPr>
            <p:nvPr/>
          </p:nvSpPr>
          <p:spPr bwMode="auto">
            <a:xfrm>
              <a:off x="5904011" y="2072036"/>
              <a:ext cx="666750" cy="477838"/>
            </a:xfrm>
            <a:custGeom>
              <a:avLst/>
              <a:gdLst>
                <a:gd name="T0" fmla="*/ 501511888 w 420"/>
                <a:gd name="T1" fmla="*/ 42843495 h 301"/>
                <a:gd name="T2" fmla="*/ 554434375 w 420"/>
                <a:gd name="T3" fmla="*/ 516633366 h 301"/>
                <a:gd name="T4" fmla="*/ 667842200 w 420"/>
                <a:gd name="T5" fmla="*/ 178932075 h 301"/>
                <a:gd name="T6" fmla="*/ 771167813 w 420"/>
                <a:gd name="T7" fmla="*/ 158770804 h 301"/>
                <a:gd name="T8" fmla="*/ 831651563 w 420"/>
                <a:gd name="T9" fmla="*/ 317540020 h 301"/>
                <a:gd name="T10" fmla="*/ 997981875 w 420"/>
                <a:gd name="T11" fmla="*/ 133569215 h 301"/>
                <a:gd name="T12" fmla="*/ 577116575 w 420"/>
                <a:gd name="T13" fmla="*/ 751007348 h 301"/>
                <a:gd name="T14" fmla="*/ 103327200 w 420"/>
                <a:gd name="T15" fmla="*/ 274698112 h 301"/>
                <a:gd name="T16" fmla="*/ 211693125 w 420"/>
                <a:gd name="T17" fmla="*/ 191532075 h 301"/>
                <a:gd name="T18" fmla="*/ 239415638 w 420"/>
                <a:gd name="T19" fmla="*/ 441028599 h 301"/>
                <a:gd name="T20" fmla="*/ 307459063 w 420"/>
                <a:gd name="T21" fmla="*/ 257056206 h 301"/>
                <a:gd name="T22" fmla="*/ 1003022188 w 420"/>
                <a:gd name="T23" fmla="*/ 325101290 h 301"/>
                <a:gd name="T24" fmla="*/ 335181575 w 420"/>
                <a:gd name="T25" fmla="*/ 599797815 h 301"/>
                <a:gd name="T26" fmla="*/ 430947513 w 420"/>
                <a:gd name="T27" fmla="*/ 662802581 h 301"/>
                <a:gd name="T28" fmla="*/ 536794075 w 420"/>
                <a:gd name="T29" fmla="*/ 680442900 h 301"/>
                <a:gd name="T30" fmla="*/ 768648450 w 420"/>
                <a:gd name="T31" fmla="*/ 274698112 h 301"/>
                <a:gd name="T32" fmla="*/ 80645000 w 420"/>
                <a:gd name="T33" fmla="*/ 405746375 h 301"/>
                <a:gd name="T34" fmla="*/ 183972200 w 420"/>
                <a:gd name="T35" fmla="*/ 312499702 h 301"/>
                <a:gd name="T36" fmla="*/ 715724375 w 420"/>
                <a:gd name="T37" fmla="*/ 400706057 h 301"/>
                <a:gd name="T38" fmla="*/ 279738138 w 420"/>
                <a:gd name="T39" fmla="*/ 511593048 h 301"/>
                <a:gd name="T40" fmla="*/ 196572188 w 420"/>
                <a:gd name="T41" fmla="*/ 302419066 h 301"/>
                <a:gd name="T42" fmla="*/ 171370625 w 420"/>
                <a:gd name="T43" fmla="*/ 337701291 h 301"/>
                <a:gd name="T44" fmla="*/ 446068450 w 420"/>
                <a:gd name="T45" fmla="*/ 249496524 h 301"/>
                <a:gd name="T46" fmla="*/ 602318138 w 420"/>
                <a:gd name="T47" fmla="*/ 647681628 h 301"/>
                <a:gd name="T48" fmla="*/ 645160000 w 420"/>
                <a:gd name="T49" fmla="*/ 587197814 h 301"/>
                <a:gd name="T50" fmla="*/ 458668438 w 420"/>
                <a:gd name="T51" fmla="*/ 468749553 h 301"/>
                <a:gd name="T52" fmla="*/ 287297813 w 420"/>
                <a:gd name="T53" fmla="*/ 453628600 h 301"/>
                <a:gd name="T54" fmla="*/ 156249688 w 420"/>
                <a:gd name="T55" fmla="*/ 425907646 h 301"/>
                <a:gd name="T56" fmla="*/ 715724375 w 420"/>
                <a:gd name="T57" fmla="*/ 350302879 h 301"/>
                <a:gd name="T58" fmla="*/ 955140013 w 420"/>
                <a:gd name="T59" fmla="*/ 214214299 h 301"/>
                <a:gd name="T60" fmla="*/ 216733438 w 420"/>
                <a:gd name="T61" fmla="*/ 385585103 h 301"/>
                <a:gd name="T62" fmla="*/ 458668438 w 420"/>
                <a:gd name="T63" fmla="*/ 647681628 h 301"/>
                <a:gd name="T64" fmla="*/ 677922825 w 420"/>
                <a:gd name="T65" fmla="*/ 229335252 h 301"/>
                <a:gd name="T66" fmla="*/ 342741250 w 420"/>
                <a:gd name="T67" fmla="*/ 345262561 h 301"/>
                <a:gd name="T68" fmla="*/ 934978763 w 420"/>
                <a:gd name="T69" fmla="*/ 370464150 h 301"/>
                <a:gd name="T70" fmla="*/ 327620313 w 420"/>
                <a:gd name="T71" fmla="*/ 378023833 h 301"/>
                <a:gd name="T72" fmla="*/ 693043763 w 420"/>
                <a:gd name="T73" fmla="*/ 441028599 h 301"/>
                <a:gd name="T74" fmla="*/ 950099700 w 420"/>
                <a:gd name="T75" fmla="*/ 241935253 h 301"/>
                <a:gd name="T76" fmla="*/ 672882513 w 420"/>
                <a:gd name="T77" fmla="*/ 365423832 h 301"/>
                <a:gd name="T78" fmla="*/ 819051575 w 420"/>
                <a:gd name="T79" fmla="*/ 433467329 h 301"/>
                <a:gd name="T80" fmla="*/ 816530625 w 420"/>
                <a:gd name="T81" fmla="*/ 504031777 h 301"/>
                <a:gd name="T82" fmla="*/ 914817513 w 420"/>
                <a:gd name="T83" fmla="*/ 405746375 h 301"/>
                <a:gd name="T84" fmla="*/ 609877813 w 420"/>
                <a:gd name="T85" fmla="*/ 549394637 h 301"/>
                <a:gd name="T86" fmla="*/ 879535325 w 420"/>
                <a:gd name="T87" fmla="*/ 267136842 h 301"/>
                <a:gd name="T88" fmla="*/ 748487200 w 420"/>
                <a:gd name="T89" fmla="*/ 572076861 h 301"/>
                <a:gd name="T90" fmla="*/ 685482500 w 420"/>
                <a:gd name="T91" fmla="*/ 234375570 h 301"/>
                <a:gd name="T92" fmla="*/ 874495013 w 420"/>
                <a:gd name="T93" fmla="*/ 337701291 h 301"/>
                <a:gd name="T94" fmla="*/ 572076263 w 420"/>
                <a:gd name="T95" fmla="*/ 723286394 h 301"/>
                <a:gd name="T96" fmla="*/ 446068450 w 420"/>
                <a:gd name="T97" fmla="*/ 435988281 h 301"/>
                <a:gd name="T98" fmla="*/ 151209375 w 420"/>
                <a:gd name="T99" fmla="*/ 302419066 h 301"/>
                <a:gd name="T100" fmla="*/ 418345938 w 420"/>
                <a:gd name="T101" fmla="*/ 302419066 h 301"/>
                <a:gd name="T102" fmla="*/ 796369375 w 420"/>
                <a:gd name="T103" fmla="*/ 413306057 h 301"/>
                <a:gd name="T104" fmla="*/ 231854375 w 420"/>
                <a:gd name="T105" fmla="*/ 398185104 h 301"/>
                <a:gd name="T106" fmla="*/ 486390950 w 420"/>
                <a:gd name="T107" fmla="*/ 249496524 h 301"/>
                <a:gd name="T108" fmla="*/ 831651563 w 420"/>
                <a:gd name="T109" fmla="*/ 428427011 h 301"/>
                <a:gd name="T110" fmla="*/ 330141263 w 420"/>
                <a:gd name="T111" fmla="*/ 317540020 h 301"/>
                <a:gd name="T112" fmla="*/ 458668438 w 420"/>
                <a:gd name="T113" fmla="*/ 385585103 h 301"/>
                <a:gd name="T114" fmla="*/ 733366263 w 420"/>
                <a:gd name="T115" fmla="*/ 567036543 h 301"/>
                <a:gd name="T116" fmla="*/ 640119688 w 420"/>
                <a:gd name="T117" fmla="*/ 262096524 h 301"/>
                <a:gd name="T118" fmla="*/ 874495013 w 420"/>
                <a:gd name="T119" fmla="*/ 408265740 h 301"/>
                <a:gd name="T120" fmla="*/ 1005543138 w 420"/>
                <a:gd name="T121" fmla="*/ 317540020 h 301"/>
                <a:gd name="T122" fmla="*/ 740925938 w 420"/>
                <a:gd name="T123" fmla="*/ 579636544 h 301"/>
                <a:gd name="T124" fmla="*/ 582156888 w 420"/>
                <a:gd name="T125" fmla="*/ 309980337 h 3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0" h="301">
                  <a:moveTo>
                    <a:pt x="158" y="104"/>
                  </a:moveTo>
                  <a:lnTo>
                    <a:pt x="158" y="104"/>
                  </a:lnTo>
                  <a:lnTo>
                    <a:pt x="160" y="106"/>
                  </a:lnTo>
                  <a:lnTo>
                    <a:pt x="161" y="109"/>
                  </a:lnTo>
                  <a:lnTo>
                    <a:pt x="163" y="112"/>
                  </a:lnTo>
                  <a:lnTo>
                    <a:pt x="166" y="112"/>
                  </a:lnTo>
                  <a:lnTo>
                    <a:pt x="168" y="110"/>
                  </a:lnTo>
                  <a:lnTo>
                    <a:pt x="171" y="107"/>
                  </a:lnTo>
                  <a:lnTo>
                    <a:pt x="172" y="96"/>
                  </a:lnTo>
                  <a:lnTo>
                    <a:pt x="177" y="82"/>
                  </a:lnTo>
                  <a:lnTo>
                    <a:pt x="177" y="80"/>
                  </a:lnTo>
                  <a:lnTo>
                    <a:pt x="179" y="79"/>
                  </a:lnTo>
                  <a:lnTo>
                    <a:pt x="180" y="77"/>
                  </a:lnTo>
                  <a:lnTo>
                    <a:pt x="180" y="76"/>
                  </a:lnTo>
                  <a:lnTo>
                    <a:pt x="179" y="76"/>
                  </a:lnTo>
                  <a:lnTo>
                    <a:pt x="183" y="58"/>
                  </a:lnTo>
                  <a:lnTo>
                    <a:pt x="183" y="61"/>
                  </a:lnTo>
                  <a:lnTo>
                    <a:pt x="183" y="63"/>
                  </a:lnTo>
                  <a:lnTo>
                    <a:pt x="185" y="64"/>
                  </a:lnTo>
                  <a:lnTo>
                    <a:pt x="188" y="63"/>
                  </a:lnTo>
                  <a:lnTo>
                    <a:pt x="191" y="64"/>
                  </a:lnTo>
                  <a:lnTo>
                    <a:pt x="193" y="63"/>
                  </a:lnTo>
                  <a:lnTo>
                    <a:pt x="193" y="61"/>
                  </a:lnTo>
                  <a:lnTo>
                    <a:pt x="190" y="50"/>
                  </a:lnTo>
                  <a:lnTo>
                    <a:pt x="185" y="55"/>
                  </a:lnTo>
                  <a:lnTo>
                    <a:pt x="185" y="50"/>
                  </a:lnTo>
                  <a:lnTo>
                    <a:pt x="186" y="47"/>
                  </a:lnTo>
                  <a:lnTo>
                    <a:pt x="188" y="46"/>
                  </a:lnTo>
                  <a:lnTo>
                    <a:pt x="186" y="46"/>
                  </a:lnTo>
                  <a:lnTo>
                    <a:pt x="190" y="35"/>
                  </a:lnTo>
                  <a:lnTo>
                    <a:pt x="193" y="35"/>
                  </a:lnTo>
                  <a:lnTo>
                    <a:pt x="191" y="30"/>
                  </a:lnTo>
                  <a:lnTo>
                    <a:pt x="190" y="30"/>
                  </a:lnTo>
                  <a:lnTo>
                    <a:pt x="194" y="14"/>
                  </a:lnTo>
                  <a:lnTo>
                    <a:pt x="199" y="0"/>
                  </a:lnTo>
                  <a:lnTo>
                    <a:pt x="201" y="8"/>
                  </a:lnTo>
                  <a:lnTo>
                    <a:pt x="198" y="11"/>
                  </a:lnTo>
                  <a:lnTo>
                    <a:pt x="196" y="14"/>
                  </a:lnTo>
                  <a:lnTo>
                    <a:pt x="199" y="17"/>
                  </a:lnTo>
                  <a:lnTo>
                    <a:pt x="201" y="20"/>
                  </a:lnTo>
                  <a:lnTo>
                    <a:pt x="201" y="27"/>
                  </a:lnTo>
                  <a:lnTo>
                    <a:pt x="198" y="28"/>
                  </a:lnTo>
                  <a:lnTo>
                    <a:pt x="199" y="33"/>
                  </a:lnTo>
                  <a:lnTo>
                    <a:pt x="201" y="31"/>
                  </a:lnTo>
                  <a:lnTo>
                    <a:pt x="201" y="35"/>
                  </a:lnTo>
                  <a:lnTo>
                    <a:pt x="201" y="42"/>
                  </a:lnTo>
                  <a:lnTo>
                    <a:pt x="201" y="46"/>
                  </a:lnTo>
                  <a:lnTo>
                    <a:pt x="201" y="50"/>
                  </a:lnTo>
                  <a:lnTo>
                    <a:pt x="201" y="55"/>
                  </a:lnTo>
                  <a:lnTo>
                    <a:pt x="201" y="77"/>
                  </a:lnTo>
                  <a:lnTo>
                    <a:pt x="202" y="107"/>
                  </a:lnTo>
                  <a:lnTo>
                    <a:pt x="202" y="121"/>
                  </a:lnTo>
                  <a:lnTo>
                    <a:pt x="204" y="145"/>
                  </a:lnTo>
                  <a:lnTo>
                    <a:pt x="204" y="147"/>
                  </a:lnTo>
                  <a:lnTo>
                    <a:pt x="204" y="148"/>
                  </a:lnTo>
                  <a:lnTo>
                    <a:pt x="202" y="151"/>
                  </a:lnTo>
                  <a:lnTo>
                    <a:pt x="201" y="154"/>
                  </a:lnTo>
                  <a:lnTo>
                    <a:pt x="202" y="156"/>
                  </a:lnTo>
                  <a:lnTo>
                    <a:pt x="205" y="153"/>
                  </a:lnTo>
                  <a:lnTo>
                    <a:pt x="205" y="156"/>
                  </a:lnTo>
                  <a:lnTo>
                    <a:pt x="205" y="158"/>
                  </a:lnTo>
                  <a:lnTo>
                    <a:pt x="204" y="159"/>
                  </a:lnTo>
                  <a:lnTo>
                    <a:pt x="205" y="159"/>
                  </a:lnTo>
                  <a:lnTo>
                    <a:pt x="207" y="170"/>
                  </a:lnTo>
                  <a:lnTo>
                    <a:pt x="209" y="183"/>
                  </a:lnTo>
                  <a:lnTo>
                    <a:pt x="209" y="191"/>
                  </a:lnTo>
                  <a:lnTo>
                    <a:pt x="209" y="194"/>
                  </a:lnTo>
                  <a:lnTo>
                    <a:pt x="210" y="208"/>
                  </a:lnTo>
                  <a:lnTo>
                    <a:pt x="212" y="216"/>
                  </a:lnTo>
                  <a:lnTo>
                    <a:pt x="212" y="221"/>
                  </a:lnTo>
                  <a:lnTo>
                    <a:pt x="215" y="218"/>
                  </a:lnTo>
                  <a:lnTo>
                    <a:pt x="218" y="218"/>
                  </a:lnTo>
                  <a:lnTo>
                    <a:pt x="218" y="214"/>
                  </a:lnTo>
                  <a:lnTo>
                    <a:pt x="220" y="211"/>
                  </a:lnTo>
                  <a:lnTo>
                    <a:pt x="221" y="208"/>
                  </a:lnTo>
                  <a:lnTo>
                    <a:pt x="221" y="205"/>
                  </a:lnTo>
                  <a:lnTo>
                    <a:pt x="220" y="205"/>
                  </a:lnTo>
                  <a:lnTo>
                    <a:pt x="220" y="202"/>
                  </a:lnTo>
                  <a:lnTo>
                    <a:pt x="221" y="200"/>
                  </a:lnTo>
                  <a:lnTo>
                    <a:pt x="221" y="199"/>
                  </a:lnTo>
                  <a:lnTo>
                    <a:pt x="221" y="197"/>
                  </a:lnTo>
                  <a:lnTo>
                    <a:pt x="221" y="199"/>
                  </a:lnTo>
                  <a:lnTo>
                    <a:pt x="221" y="197"/>
                  </a:lnTo>
                  <a:lnTo>
                    <a:pt x="223" y="169"/>
                  </a:lnTo>
                  <a:lnTo>
                    <a:pt x="226" y="139"/>
                  </a:lnTo>
                  <a:lnTo>
                    <a:pt x="232" y="112"/>
                  </a:lnTo>
                  <a:lnTo>
                    <a:pt x="237" y="90"/>
                  </a:lnTo>
                  <a:lnTo>
                    <a:pt x="237" y="91"/>
                  </a:lnTo>
                  <a:lnTo>
                    <a:pt x="239" y="98"/>
                  </a:lnTo>
                  <a:lnTo>
                    <a:pt x="240" y="101"/>
                  </a:lnTo>
                  <a:lnTo>
                    <a:pt x="243" y="102"/>
                  </a:lnTo>
                  <a:lnTo>
                    <a:pt x="242" y="104"/>
                  </a:lnTo>
                  <a:lnTo>
                    <a:pt x="240" y="107"/>
                  </a:lnTo>
                  <a:lnTo>
                    <a:pt x="242" y="109"/>
                  </a:lnTo>
                  <a:lnTo>
                    <a:pt x="243" y="107"/>
                  </a:lnTo>
                  <a:lnTo>
                    <a:pt x="243" y="106"/>
                  </a:lnTo>
                  <a:lnTo>
                    <a:pt x="243" y="104"/>
                  </a:lnTo>
                  <a:lnTo>
                    <a:pt x="245" y="104"/>
                  </a:lnTo>
                  <a:lnTo>
                    <a:pt x="248" y="104"/>
                  </a:lnTo>
                  <a:lnTo>
                    <a:pt x="250" y="102"/>
                  </a:lnTo>
                  <a:lnTo>
                    <a:pt x="253" y="101"/>
                  </a:lnTo>
                  <a:lnTo>
                    <a:pt x="254" y="99"/>
                  </a:lnTo>
                  <a:lnTo>
                    <a:pt x="257" y="99"/>
                  </a:lnTo>
                  <a:lnTo>
                    <a:pt x="257" y="98"/>
                  </a:lnTo>
                  <a:lnTo>
                    <a:pt x="262" y="88"/>
                  </a:lnTo>
                  <a:lnTo>
                    <a:pt x="264" y="88"/>
                  </a:lnTo>
                  <a:lnTo>
                    <a:pt x="257" y="94"/>
                  </a:lnTo>
                  <a:lnTo>
                    <a:pt x="259" y="90"/>
                  </a:lnTo>
                  <a:lnTo>
                    <a:pt x="259" y="88"/>
                  </a:lnTo>
                  <a:lnTo>
                    <a:pt x="261" y="85"/>
                  </a:lnTo>
                  <a:lnTo>
                    <a:pt x="259" y="85"/>
                  </a:lnTo>
                  <a:lnTo>
                    <a:pt x="264" y="74"/>
                  </a:lnTo>
                  <a:lnTo>
                    <a:pt x="265" y="76"/>
                  </a:lnTo>
                  <a:lnTo>
                    <a:pt x="269" y="71"/>
                  </a:lnTo>
                  <a:lnTo>
                    <a:pt x="265" y="71"/>
                  </a:lnTo>
                  <a:lnTo>
                    <a:pt x="269" y="63"/>
                  </a:lnTo>
                  <a:lnTo>
                    <a:pt x="272" y="60"/>
                  </a:lnTo>
                  <a:lnTo>
                    <a:pt x="270" y="60"/>
                  </a:lnTo>
                  <a:lnTo>
                    <a:pt x="273" y="57"/>
                  </a:lnTo>
                  <a:lnTo>
                    <a:pt x="275" y="58"/>
                  </a:lnTo>
                  <a:lnTo>
                    <a:pt x="276" y="64"/>
                  </a:lnTo>
                  <a:lnTo>
                    <a:pt x="278" y="66"/>
                  </a:lnTo>
                  <a:lnTo>
                    <a:pt x="278" y="68"/>
                  </a:lnTo>
                  <a:lnTo>
                    <a:pt x="280" y="68"/>
                  </a:lnTo>
                  <a:lnTo>
                    <a:pt x="280" y="69"/>
                  </a:lnTo>
                  <a:lnTo>
                    <a:pt x="281" y="79"/>
                  </a:lnTo>
                  <a:lnTo>
                    <a:pt x="283" y="87"/>
                  </a:lnTo>
                  <a:lnTo>
                    <a:pt x="283" y="88"/>
                  </a:lnTo>
                  <a:lnTo>
                    <a:pt x="281" y="90"/>
                  </a:lnTo>
                  <a:lnTo>
                    <a:pt x="280" y="94"/>
                  </a:lnTo>
                  <a:lnTo>
                    <a:pt x="281" y="91"/>
                  </a:lnTo>
                  <a:lnTo>
                    <a:pt x="284" y="90"/>
                  </a:lnTo>
                  <a:lnTo>
                    <a:pt x="286" y="91"/>
                  </a:lnTo>
                  <a:lnTo>
                    <a:pt x="287" y="93"/>
                  </a:lnTo>
                  <a:lnTo>
                    <a:pt x="291" y="93"/>
                  </a:lnTo>
                  <a:lnTo>
                    <a:pt x="294" y="91"/>
                  </a:lnTo>
                  <a:lnTo>
                    <a:pt x="294" y="93"/>
                  </a:lnTo>
                  <a:lnTo>
                    <a:pt x="294" y="96"/>
                  </a:lnTo>
                  <a:lnTo>
                    <a:pt x="297" y="98"/>
                  </a:lnTo>
                  <a:lnTo>
                    <a:pt x="297" y="99"/>
                  </a:lnTo>
                  <a:lnTo>
                    <a:pt x="298" y="98"/>
                  </a:lnTo>
                  <a:lnTo>
                    <a:pt x="300" y="96"/>
                  </a:lnTo>
                  <a:lnTo>
                    <a:pt x="298" y="93"/>
                  </a:lnTo>
                  <a:lnTo>
                    <a:pt x="298" y="90"/>
                  </a:lnTo>
                  <a:lnTo>
                    <a:pt x="295" y="90"/>
                  </a:lnTo>
                  <a:lnTo>
                    <a:pt x="294" y="90"/>
                  </a:lnTo>
                  <a:lnTo>
                    <a:pt x="295" y="85"/>
                  </a:lnTo>
                  <a:lnTo>
                    <a:pt x="297" y="80"/>
                  </a:lnTo>
                  <a:lnTo>
                    <a:pt x="298" y="80"/>
                  </a:lnTo>
                  <a:lnTo>
                    <a:pt x="303" y="74"/>
                  </a:lnTo>
                  <a:lnTo>
                    <a:pt x="298" y="77"/>
                  </a:lnTo>
                  <a:lnTo>
                    <a:pt x="298" y="76"/>
                  </a:lnTo>
                  <a:lnTo>
                    <a:pt x="300" y="69"/>
                  </a:lnTo>
                  <a:lnTo>
                    <a:pt x="302" y="68"/>
                  </a:lnTo>
                  <a:lnTo>
                    <a:pt x="306" y="64"/>
                  </a:lnTo>
                  <a:lnTo>
                    <a:pt x="306" y="63"/>
                  </a:lnTo>
                  <a:lnTo>
                    <a:pt x="305" y="60"/>
                  </a:lnTo>
                  <a:lnTo>
                    <a:pt x="303" y="58"/>
                  </a:lnTo>
                  <a:lnTo>
                    <a:pt x="303" y="57"/>
                  </a:lnTo>
                  <a:lnTo>
                    <a:pt x="305" y="55"/>
                  </a:lnTo>
                  <a:lnTo>
                    <a:pt x="310" y="61"/>
                  </a:lnTo>
                  <a:lnTo>
                    <a:pt x="310" y="50"/>
                  </a:lnTo>
                  <a:lnTo>
                    <a:pt x="306" y="53"/>
                  </a:lnTo>
                  <a:lnTo>
                    <a:pt x="306" y="52"/>
                  </a:lnTo>
                  <a:lnTo>
                    <a:pt x="308" y="44"/>
                  </a:lnTo>
                  <a:lnTo>
                    <a:pt x="310" y="42"/>
                  </a:lnTo>
                  <a:lnTo>
                    <a:pt x="313" y="25"/>
                  </a:lnTo>
                  <a:lnTo>
                    <a:pt x="316" y="12"/>
                  </a:lnTo>
                  <a:lnTo>
                    <a:pt x="316" y="14"/>
                  </a:lnTo>
                  <a:lnTo>
                    <a:pt x="316" y="53"/>
                  </a:lnTo>
                  <a:lnTo>
                    <a:pt x="316" y="63"/>
                  </a:lnTo>
                  <a:lnTo>
                    <a:pt x="316" y="77"/>
                  </a:lnTo>
                  <a:lnTo>
                    <a:pt x="314" y="115"/>
                  </a:lnTo>
                  <a:lnTo>
                    <a:pt x="313" y="132"/>
                  </a:lnTo>
                  <a:lnTo>
                    <a:pt x="313" y="134"/>
                  </a:lnTo>
                  <a:lnTo>
                    <a:pt x="313" y="135"/>
                  </a:lnTo>
                  <a:lnTo>
                    <a:pt x="313" y="139"/>
                  </a:lnTo>
                  <a:lnTo>
                    <a:pt x="313" y="142"/>
                  </a:lnTo>
                  <a:lnTo>
                    <a:pt x="310" y="139"/>
                  </a:lnTo>
                  <a:lnTo>
                    <a:pt x="308" y="142"/>
                  </a:lnTo>
                  <a:lnTo>
                    <a:pt x="308" y="145"/>
                  </a:lnTo>
                  <a:lnTo>
                    <a:pt x="308" y="150"/>
                  </a:lnTo>
                  <a:lnTo>
                    <a:pt x="308" y="153"/>
                  </a:lnTo>
                  <a:lnTo>
                    <a:pt x="310" y="151"/>
                  </a:lnTo>
                  <a:lnTo>
                    <a:pt x="313" y="151"/>
                  </a:lnTo>
                  <a:lnTo>
                    <a:pt x="313" y="153"/>
                  </a:lnTo>
                  <a:lnTo>
                    <a:pt x="313" y="158"/>
                  </a:lnTo>
                  <a:lnTo>
                    <a:pt x="314" y="159"/>
                  </a:lnTo>
                  <a:lnTo>
                    <a:pt x="316" y="161"/>
                  </a:lnTo>
                  <a:lnTo>
                    <a:pt x="317" y="159"/>
                  </a:lnTo>
                  <a:lnTo>
                    <a:pt x="321" y="159"/>
                  </a:lnTo>
                  <a:lnTo>
                    <a:pt x="321" y="156"/>
                  </a:lnTo>
                  <a:lnTo>
                    <a:pt x="322" y="154"/>
                  </a:lnTo>
                  <a:lnTo>
                    <a:pt x="322" y="159"/>
                  </a:lnTo>
                  <a:lnTo>
                    <a:pt x="322" y="165"/>
                  </a:lnTo>
                  <a:lnTo>
                    <a:pt x="324" y="165"/>
                  </a:lnTo>
                  <a:lnTo>
                    <a:pt x="328" y="165"/>
                  </a:lnTo>
                  <a:lnTo>
                    <a:pt x="330" y="162"/>
                  </a:lnTo>
                  <a:lnTo>
                    <a:pt x="330" y="161"/>
                  </a:lnTo>
                  <a:lnTo>
                    <a:pt x="330" y="126"/>
                  </a:lnTo>
                  <a:lnTo>
                    <a:pt x="332" y="102"/>
                  </a:lnTo>
                  <a:lnTo>
                    <a:pt x="332" y="98"/>
                  </a:lnTo>
                  <a:lnTo>
                    <a:pt x="333" y="90"/>
                  </a:lnTo>
                  <a:lnTo>
                    <a:pt x="335" y="83"/>
                  </a:lnTo>
                  <a:lnTo>
                    <a:pt x="335" y="82"/>
                  </a:lnTo>
                  <a:lnTo>
                    <a:pt x="335" y="80"/>
                  </a:lnTo>
                  <a:lnTo>
                    <a:pt x="335" y="79"/>
                  </a:lnTo>
                  <a:lnTo>
                    <a:pt x="336" y="77"/>
                  </a:lnTo>
                  <a:lnTo>
                    <a:pt x="336" y="76"/>
                  </a:lnTo>
                  <a:lnTo>
                    <a:pt x="341" y="61"/>
                  </a:lnTo>
                  <a:lnTo>
                    <a:pt x="341" y="60"/>
                  </a:lnTo>
                  <a:lnTo>
                    <a:pt x="343" y="66"/>
                  </a:lnTo>
                  <a:lnTo>
                    <a:pt x="344" y="82"/>
                  </a:lnTo>
                  <a:lnTo>
                    <a:pt x="347" y="90"/>
                  </a:lnTo>
                  <a:lnTo>
                    <a:pt x="347" y="91"/>
                  </a:lnTo>
                  <a:lnTo>
                    <a:pt x="351" y="93"/>
                  </a:lnTo>
                  <a:lnTo>
                    <a:pt x="352" y="93"/>
                  </a:lnTo>
                  <a:lnTo>
                    <a:pt x="354" y="93"/>
                  </a:lnTo>
                  <a:lnTo>
                    <a:pt x="355" y="91"/>
                  </a:lnTo>
                  <a:lnTo>
                    <a:pt x="357" y="88"/>
                  </a:lnTo>
                  <a:lnTo>
                    <a:pt x="358" y="87"/>
                  </a:lnTo>
                  <a:lnTo>
                    <a:pt x="360" y="85"/>
                  </a:lnTo>
                  <a:lnTo>
                    <a:pt x="362" y="83"/>
                  </a:lnTo>
                  <a:lnTo>
                    <a:pt x="363" y="76"/>
                  </a:lnTo>
                  <a:lnTo>
                    <a:pt x="365" y="72"/>
                  </a:lnTo>
                  <a:lnTo>
                    <a:pt x="366" y="72"/>
                  </a:lnTo>
                  <a:lnTo>
                    <a:pt x="366" y="69"/>
                  </a:lnTo>
                  <a:lnTo>
                    <a:pt x="366" y="66"/>
                  </a:lnTo>
                  <a:lnTo>
                    <a:pt x="365" y="72"/>
                  </a:lnTo>
                  <a:lnTo>
                    <a:pt x="365" y="66"/>
                  </a:lnTo>
                  <a:lnTo>
                    <a:pt x="369" y="46"/>
                  </a:lnTo>
                  <a:lnTo>
                    <a:pt x="371" y="42"/>
                  </a:lnTo>
                  <a:lnTo>
                    <a:pt x="374" y="44"/>
                  </a:lnTo>
                  <a:lnTo>
                    <a:pt x="377" y="47"/>
                  </a:lnTo>
                  <a:lnTo>
                    <a:pt x="382" y="50"/>
                  </a:lnTo>
                  <a:lnTo>
                    <a:pt x="387" y="52"/>
                  </a:lnTo>
                  <a:lnTo>
                    <a:pt x="388" y="52"/>
                  </a:lnTo>
                  <a:lnTo>
                    <a:pt x="392" y="53"/>
                  </a:lnTo>
                  <a:lnTo>
                    <a:pt x="396" y="53"/>
                  </a:lnTo>
                  <a:lnTo>
                    <a:pt x="399" y="53"/>
                  </a:lnTo>
                  <a:lnTo>
                    <a:pt x="398" y="58"/>
                  </a:lnTo>
                  <a:lnTo>
                    <a:pt x="398" y="61"/>
                  </a:lnTo>
                  <a:lnTo>
                    <a:pt x="396" y="71"/>
                  </a:lnTo>
                  <a:lnTo>
                    <a:pt x="396" y="72"/>
                  </a:lnTo>
                  <a:lnTo>
                    <a:pt x="401" y="72"/>
                  </a:lnTo>
                  <a:lnTo>
                    <a:pt x="403" y="63"/>
                  </a:lnTo>
                  <a:lnTo>
                    <a:pt x="403" y="58"/>
                  </a:lnTo>
                  <a:lnTo>
                    <a:pt x="401" y="53"/>
                  </a:lnTo>
                  <a:lnTo>
                    <a:pt x="412" y="53"/>
                  </a:lnTo>
                  <a:lnTo>
                    <a:pt x="412" y="61"/>
                  </a:lnTo>
                  <a:lnTo>
                    <a:pt x="414" y="53"/>
                  </a:lnTo>
                  <a:lnTo>
                    <a:pt x="417" y="52"/>
                  </a:lnTo>
                  <a:lnTo>
                    <a:pt x="420" y="52"/>
                  </a:lnTo>
                  <a:lnTo>
                    <a:pt x="420" y="53"/>
                  </a:lnTo>
                  <a:lnTo>
                    <a:pt x="420" y="72"/>
                  </a:lnTo>
                  <a:lnTo>
                    <a:pt x="418" y="85"/>
                  </a:lnTo>
                  <a:lnTo>
                    <a:pt x="417" y="98"/>
                  </a:lnTo>
                  <a:lnTo>
                    <a:pt x="410" y="113"/>
                  </a:lnTo>
                  <a:lnTo>
                    <a:pt x="401" y="129"/>
                  </a:lnTo>
                  <a:lnTo>
                    <a:pt x="392" y="145"/>
                  </a:lnTo>
                  <a:lnTo>
                    <a:pt x="382" y="159"/>
                  </a:lnTo>
                  <a:lnTo>
                    <a:pt x="379" y="162"/>
                  </a:lnTo>
                  <a:lnTo>
                    <a:pt x="376" y="164"/>
                  </a:lnTo>
                  <a:lnTo>
                    <a:pt x="374" y="165"/>
                  </a:lnTo>
                  <a:lnTo>
                    <a:pt x="363" y="178"/>
                  </a:lnTo>
                  <a:lnTo>
                    <a:pt x="354" y="191"/>
                  </a:lnTo>
                  <a:lnTo>
                    <a:pt x="340" y="205"/>
                  </a:lnTo>
                  <a:lnTo>
                    <a:pt x="324" y="221"/>
                  </a:lnTo>
                  <a:lnTo>
                    <a:pt x="306" y="236"/>
                  </a:lnTo>
                  <a:lnTo>
                    <a:pt x="292" y="249"/>
                  </a:lnTo>
                  <a:lnTo>
                    <a:pt x="275" y="265"/>
                  </a:lnTo>
                  <a:lnTo>
                    <a:pt x="254" y="279"/>
                  </a:lnTo>
                  <a:lnTo>
                    <a:pt x="246" y="285"/>
                  </a:lnTo>
                  <a:lnTo>
                    <a:pt x="239" y="292"/>
                  </a:lnTo>
                  <a:lnTo>
                    <a:pt x="235" y="296"/>
                  </a:lnTo>
                  <a:lnTo>
                    <a:pt x="232" y="296"/>
                  </a:lnTo>
                  <a:lnTo>
                    <a:pt x="231" y="298"/>
                  </a:lnTo>
                  <a:lnTo>
                    <a:pt x="229" y="296"/>
                  </a:lnTo>
                  <a:lnTo>
                    <a:pt x="229" y="295"/>
                  </a:lnTo>
                  <a:lnTo>
                    <a:pt x="227" y="296"/>
                  </a:lnTo>
                  <a:lnTo>
                    <a:pt x="229" y="298"/>
                  </a:lnTo>
                  <a:lnTo>
                    <a:pt x="229" y="301"/>
                  </a:lnTo>
                  <a:lnTo>
                    <a:pt x="226" y="301"/>
                  </a:lnTo>
                  <a:lnTo>
                    <a:pt x="221" y="298"/>
                  </a:lnTo>
                  <a:lnTo>
                    <a:pt x="207" y="288"/>
                  </a:lnTo>
                  <a:lnTo>
                    <a:pt x="199" y="282"/>
                  </a:lnTo>
                  <a:lnTo>
                    <a:pt x="174" y="270"/>
                  </a:lnTo>
                  <a:lnTo>
                    <a:pt x="169" y="266"/>
                  </a:lnTo>
                  <a:lnTo>
                    <a:pt x="157" y="260"/>
                  </a:lnTo>
                  <a:lnTo>
                    <a:pt x="144" y="252"/>
                  </a:lnTo>
                  <a:lnTo>
                    <a:pt x="138" y="249"/>
                  </a:lnTo>
                  <a:lnTo>
                    <a:pt x="123" y="241"/>
                  </a:lnTo>
                  <a:lnTo>
                    <a:pt x="112" y="233"/>
                  </a:lnTo>
                  <a:lnTo>
                    <a:pt x="95" y="221"/>
                  </a:lnTo>
                  <a:lnTo>
                    <a:pt x="87" y="216"/>
                  </a:lnTo>
                  <a:lnTo>
                    <a:pt x="65" y="199"/>
                  </a:lnTo>
                  <a:lnTo>
                    <a:pt x="44" y="181"/>
                  </a:lnTo>
                  <a:lnTo>
                    <a:pt x="38" y="175"/>
                  </a:lnTo>
                  <a:lnTo>
                    <a:pt x="29" y="164"/>
                  </a:lnTo>
                  <a:lnTo>
                    <a:pt x="22" y="156"/>
                  </a:lnTo>
                  <a:lnTo>
                    <a:pt x="16" y="142"/>
                  </a:lnTo>
                  <a:lnTo>
                    <a:pt x="10" y="128"/>
                  </a:lnTo>
                  <a:lnTo>
                    <a:pt x="7" y="117"/>
                  </a:lnTo>
                  <a:lnTo>
                    <a:pt x="3" y="104"/>
                  </a:lnTo>
                  <a:lnTo>
                    <a:pt x="0" y="87"/>
                  </a:lnTo>
                  <a:lnTo>
                    <a:pt x="0" y="85"/>
                  </a:lnTo>
                  <a:lnTo>
                    <a:pt x="2" y="85"/>
                  </a:lnTo>
                  <a:lnTo>
                    <a:pt x="15" y="85"/>
                  </a:lnTo>
                  <a:lnTo>
                    <a:pt x="27" y="87"/>
                  </a:lnTo>
                  <a:lnTo>
                    <a:pt x="29" y="87"/>
                  </a:lnTo>
                  <a:lnTo>
                    <a:pt x="30" y="94"/>
                  </a:lnTo>
                  <a:lnTo>
                    <a:pt x="30" y="93"/>
                  </a:lnTo>
                  <a:lnTo>
                    <a:pt x="32" y="91"/>
                  </a:lnTo>
                  <a:lnTo>
                    <a:pt x="33" y="91"/>
                  </a:lnTo>
                  <a:lnTo>
                    <a:pt x="35" y="90"/>
                  </a:lnTo>
                  <a:lnTo>
                    <a:pt x="33" y="85"/>
                  </a:lnTo>
                  <a:lnTo>
                    <a:pt x="37" y="83"/>
                  </a:lnTo>
                  <a:lnTo>
                    <a:pt x="38" y="80"/>
                  </a:lnTo>
                  <a:lnTo>
                    <a:pt x="38" y="82"/>
                  </a:lnTo>
                  <a:lnTo>
                    <a:pt x="40" y="93"/>
                  </a:lnTo>
                  <a:lnTo>
                    <a:pt x="41" y="109"/>
                  </a:lnTo>
                  <a:lnTo>
                    <a:pt x="43" y="113"/>
                  </a:lnTo>
                  <a:lnTo>
                    <a:pt x="41" y="115"/>
                  </a:lnTo>
                  <a:lnTo>
                    <a:pt x="40" y="117"/>
                  </a:lnTo>
                  <a:lnTo>
                    <a:pt x="38" y="118"/>
                  </a:lnTo>
                  <a:lnTo>
                    <a:pt x="38" y="123"/>
                  </a:lnTo>
                  <a:lnTo>
                    <a:pt x="40" y="121"/>
                  </a:lnTo>
                  <a:lnTo>
                    <a:pt x="40" y="120"/>
                  </a:lnTo>
                  <a:lnTo>
                    <a:pt x="41" y="120"/>
                  </a:lnTo>
                  <a:lnTo>
                    <a:pt x="43" y="118"/>
                  </a:lnTo>
                  <a:lnTo>
                    <a:pt x="44" y="129"/>
                  </a:lnTo>
                  <a:lnTo>
                    <a:pt x="43" y="128"/>
                  </a:lnTo>
                  <a:lnTo>
                    <a:pt x="40" y="128"/>
                  </a:lnTo>
                  <a:lnTo>
                    <a:pt x="40" y="129"/>
                  </a:lnTo>
                  <a:lnTo>
                    <a:pt x="43" y="131"/>
                  </a:lnTo>
                  <a:lnTo>
                    <a:pt x="44" y="132"/>
                  </a:lnTo>
                  <a:lnTo>
                    <a:pt x="44" y="134"/>
                  </a:lnTo>
                  <a:lnTo>
                    <a:pt x="46" y="135"/>
                  </a:lnTo>
                  <a:lnTo>
                    <a:pt x="48" y="137"/>
                  </a:lnTo>
                  <a:lnTo>
                    <a:pt x="49" y="137"/>
                  </a:lnTo>
                  <a:lnTo>
                    <a:pt x="51" y="135"/>
                  </a:lnTo>
                  <a:lnTo>
                    <a:pt x="52" y="129"/>
                  </a:lnTo>
                  <a:lnTo>
                    <a:pt x="54" y="123"/>
                  </a:lnTo>
                  <a:lnTo>
                    <a:pt x="62" y="98"/>
                  </a:lnTo>
                  <a:lnTo>
                    <a:pt x="62" y="99"/>
                  </a:lnTo>
                  <a:lnTo>
                    <a:pt x="63" y="102"/>
                  </a:lnTo>
                  <a:lnTo>
                    <a:pt x="67" y="107"/>
                  </a:lnTo>
                  <a:lnTo>
                    <a:pt x="63" y="107"/>
                  </a:lnTo>
                  <a:lnTo>
                    <a:pt x="63" y="113"/>
                  </a:lnTo>
                  <a:lnTo>
                    <a:pt x="67" y="110"/>
                  </a:lnTo>
                  <a:lnTo>
                    <a:pt x="68" y="109"/>
                  </a:lnTo>
                  <a:lnTo>
                    <a:pt x="70" y="109"/>
                  </a:lnTo>
                  <a:lnTo>
                    <a:pt x="73" y="107"/>
                  </a:lnTo>
                  <a:lnTo>
                    <a:pt x="74" y="106"/>
                  </a:lnTo>
                  <a:lnTo>
                    <a:pt x="76" y="106"/>
                  </a:lnTo>
                  <a:lnTo>
                    <a:pt x="78" y="104"/>
                  </a:lnTo>
                  <a:lnTo>
                    <a:pt x="79" y="102"/>
                  </a:lnTo>
                  <a:lnTo>
                    <a:pt x="79" y="101"/>
                  </a:lnTo>
                  <a:lnTo>
                    <a:pt x="82" y="90"/>
                  </a:lnTo>
                  <a:lnTo>
                    <a:pt x="82" y="83"/>
                  </a:lnTo>
                  <a:lnTo>
                    <a:pt x="84" y="80"/>
                  </a:lnTo>
                  <a:lnTo>
                    <a:pt x="84" y="79"/>
                  </a:lnTo>
                  <a:lnTo>
                    <a:pt x="84" y="76"/>
                  </a:lnTo>
                  <a:lnTo>
                    <a:pt x="89" y="46"/>
                  </a:lnTo>
                  <a:lnTo>
                    <a:pt x="92" y="31"/>
                  </a:lnTo>
                  <a:lnTo>
                    <a:pt x="93" y="19"/>
                  </a:lnTo>
                  <a:lnTo>
                    <a:pt x="95" y="16"/>
                  </a:lnTo>
                  <a:lnTo>
                    <a:pt x="95" y="17"/>
                  </a:lnTo>
                  <a:lnTo>
                    <a:pt x="95" y="44"/>
                  </a:lnTo>
                  <a:lnTo>
                    <a:pt x="95" y="46"/>
                  </a:lnTo>
                  <a:lnTo>
                    <a:pt x="90" y="53"/>
                  </a:lnTo>
                  <a:lnTo>
                    <a:pt x="89" y="63"/>
                  </a:lnTo>
                  <a:lnTo>
                    <a:pt x="95" y="53"/>
                  </a:lnTo>
                  <a:lnTo>
                    <a:pt x="95" y="57"/>
                  </a:lnTo>
                  <a:lnTo>
                    <a:pt x="95" y="61"/>
                  </a:lnTo>
                  <a:lnTo>
                    <a:pt x="92" y="64"/>
                  </a:lnTo>
                  <a:lnTo>
                    <a:pt x="92" y="66"/>
                  </a:lnTo>
                  <a:lnTo>
                    <a:pt x="93" y="68"/>
                  </a:lnTo>
                  <a:lnTo>
                    <a:pt x="93" y="71"/>
                  </a:lnTo>
                  <a:lnTo>
                    <a:pt x="95" y="68"/>
                  </a:lnTo>
                  <a:lnTo>
                    <a:pt x="95" y="74"/>
                  </a:lnTo>
                  <a:lnTo>
                    <a:pt x="95" y="80"/>
                  </a:lnTo>
                  <a:lnTo>
                    <a:pt x="95" y="87"/>
                  </a:lnTo>
                  <a:lnTo>
                    <a:pt x="93" y="83"/>
                  </a:lnTo>
                  <a:lnTo>
                    <a:pt x="90" y="91"/>
                  </a:lnTo>
                  <a:lnTo>
                    <a:pt x="93" y="93"/>
                  </a:lnTo>
                  <a:lnTo>
                    <a:pt x="95" y="88"/>
                  </a:lnTo>
                  <a:lnTo>
                    <a:pt x="95" y="147"/>
                  </a:lnTo>
                  <a:lnTo>
                    <a:pt x="92" y="143"/>
                  </a:lnTo>
                  <a:lnTo>
                    <a:pt x="90" y="140"/>
                  </a:lnTo>
                  <a:lnTo>
                    <a:pt x="89" y="142"/>
                  </a:lnTo>
                  <a:lnTo>
                    <a:pt x="89" y="143"/>
                  </a:lnTo>
                  <a:lnTo>
                    <a:pt x="92" y="150"/>
                  </a:lnTo>
                  <a:lnTo>
                    <a:pt x="95" y="148"/>
                  </a:lnTo>
                  <a:lnTo>
                    <a:pt x="95" y="151"/>
                  </a:lnTo>
                  <a:lnTo>
                    <a:pt x="95" y="153"/>
                  </a:lnTo>
                  <a:lnTo>
                    <a:pt x="95" y="154"/>
                  </a:lnTo>
                  <a:lnTo>
                    <a:pt x="95" y="159"/>
                  </a:lnTo>
                  <a:lnTo>
                    <a:pt x="92" y="162"/>
                  </a:lnTo>
                  <a:lnTo>
                    <a:pt x="95" y="165"/>
                  </a:lnTo>
                  <a:lnTo>
                    <a:pt x="95" y="167"/>
                  </a:lnTo>
                  <a:lnTo>
                    <a:pt x="97" y="176"/>
                  </a:lnTo>
                  <a:lnTo>
                    <a:pt x="95" y="175"/>
                  </a:lnTo>
                  <a:lnTo>
                    <a:pt x="95" y="176"/>
                  </a:lnTo>
                  <a:lnTo>
                    <a:pt x="97" y="180"/>
                  </a:lnTo>
                  <a:lnTo>
                    <a:pt x="97" y="186"/>
                  </a:lnTo>
                  <a:lnTo>
                    <a:pt x="98" y="189"/>
                  </a:lnTo>
                  <a:lnTo>
                    <a:pt x="98" y="191"/>
                  </a:lnTo>
                  <a:lnTo>
                    <a:pt x="101" y="191"/>
                  </a:lnTo>
                  <a:lnTo>
                    <a:pt x="103" y="191"/>
                  </a:lnTo>
                  <a:lnTo>
                    <a:pt x="104" y="189"/>
                  </a:lnTo>
                  <a:lnTo>
                    <a:pt x="106" y="188"/>
                  </a:lnTo>
                  <a:lnTo>
                    <a:pt x="108" y="188"/>
                  </a:lnTo>
                  <a:lnTo>
                    <a:pt x="109" y="184"/>
                  </a:lnTo>
                  <a:lnTo>
                    <a:pt x="109" y="183"/>
                  </a:lnTo>
                  <a:lnTo>
                    <a:pt x="109" y="167"/>
                  </a:lnTo>
                  <a:lnTo>
                    <a:pt x="109" y="165"/>
                  </a:lnTo>
                  <a:lnTo>
                    <a:pt x="109" y="167"/>
                  </a:lnTo>
                  <a:lnTo>
                    <a:pt x="109" y="164"/>
                  </a:lnTo>
                  <a:lnTo>
                    <a:pt x="109" y="159"/>
                  </a:lnTo>
                  <a:lnTo>
                    <a:pt x="114" y="164"/>
                  </a:lnTo>
                  <a:lnTo>
                    <a:pt x="114" y="162"/>
                  </a:lnTo>
                  <a:lnTo>
                    <a:pt x="111" y="158"/>
                  </a:lnTo>
                  <a:lnTo>
                    <a:pt x="109" y="154"/>
                  </a:lnTo>
                  <a:lnTo>
                    <a:pt x="111" y="151"/>
                  </a:lnTo>
                  <a:lnTo>
                    <a:pt x="111" y="147"/>
                  </a:lnTo>
                  <a:lnTo>
                    <a:pt x="112" y="143"/>
                  </a:lnTo>
                  <a:lnTo>
                    <a:pt x="114" y="140"/>
                  </a:lnTo>
                  <a:lnTo>
                    <a:pt x="117" y="137"/>
                  </a:lnTo>
                  <a:lnTo>
                    <a:pt x="114" y="132"/>
                  </a:lnTo>
                  <a:lnTo>
                    <a:pt x="114" y="131"/>
                  </a:lnTo>
                  <a:lnTo>
                    <a:pt x="117" y="113"/>
                  </a:lnTo>
                  <a:lnTo>
                    <a:pt x="120" y="113"/>
                  </a:lnTo>
                  <a:lnTo>
                    <a:pt x="122" y="110"/>
                  </a:lnTo>
                  <a:lnTo>
                    <a:pt x="123" y="107"/>
                  </a:lnTo>
                  <a:lnTo>
                    <a:pt x="123" y="106"/>
                  </a:lnTo>
                  <a:lnTo>
                    <a:pt x="119" y="112"/>
                  </a:lnTo>
                  <a:lnTo>
                    <a:pt x="119" y="107"/>
                  </a:lnTo>
                  <a:lnTo>
                    <a:pt x="119" y="106"/>
                  </a:lnTo>
                  <a:lnTo>
                    <a:pt x="122" y="102"/>
                  </a:lnTo>
                  <a:lnTo>
                    <a:pt x="122" y="101"/>
                  </a:lnTo>
                  <a:lnTo>
                    <a:pt x="119" y="104"/>
                  </a:lnTo>
                  <a:lnTo>
                    <a:pt x="120" y="91"/>
                  </a:lnTo>
                  <a:lnTo>
                    <a:pt x="123" y="80"/>
                  </a:lnTo>
                  <a:lnTo>
                    <a:pt x="123" y="82"/>
                  </a:lnTo>
                  <a:lnTo>
                    <a:pt x="125" y="104"/>
                  </a:lnTo>
                  <a:lnTo>
                    <a:pt x="125" y="107"/>
                  </a:lnTo>
                  <a:lnTo>
                    <a:pt x="128" y="109"/>
                  </a:lnTo>
                  <a:lnTo>
                    <a:pt x="131" y="110"/>
                  </a:lnTo>
                  <a:lnTo>
                    <a:pt x="134" y="109"/>
                  </a:lnTo>
                  <a:lnTo>
                    <a:pt x="134" y="107"/>
                  </a:lnTo>
                  <a:lnTo>
                    <a:pt x="136" y="107"/>
                  </a:lnTo>
                  <a:lnTo>
                    <a:pt x="134" y="109"/>
                  </a:lnTo>
                  <a:lnTo>
                    <a:pt x="136" y="110"/>
                  </a:lnTo>
                  <a:lnTo>
                    <a:pt x="138" y="110"/>
                  </a:lnTo>
                  <a:lnTo>
                    <a:pt x="139" y="109"/>
                  </a:lnTo>
                  <a:lnTo>
                    <a:pt x="141" y="99"/>
                  </a:lnTo>
                  <a:lnTo>
                    <a:pt x="142" y="91"/>
                  </a:lnTo>
                  <a:lnTo>
                    <a:pt x="145" y="85"/>
                  </a:lnTo>
                  <a:lnTo>
                    <a:pt x="147" y="83"/>
                  </a:lnTo>
                  <a:lnTo>
                    <a:pt x="150" y="82"/>
                  </a:lnTo>
                  <a:lnTo>
                    <a:pt x="152" y="82"/>
                  </a:lnTo>
                  <a:lnTo>
                    <a:pt x="152" y="80"/>
                  </a:lnTo>
                  <a:lnTo>
                    <a:pt x="152" y="79"/>
                  </a:lnTo>
                  <a:lnTo>
                    <a:pt x="152" y="77"/>
                  </a:lnTo>
                  <a:lnTo>
                    <a:pt x="145" y="82"/>
                  </a:lnTo>
                  <a:lnTo>
                    <a:pt x="152" y="71"/>
                  </a:lnTo>
                  <a:lnTo>
                    <a:pt x="157" y="91"/>
                  </a:lnTo>
                  <a:lnTo>
                    <a:pt x="155" y="93"/>
                  </a:lnTo>
                  <a:lnTo>
                    <a:pt x="155" y="94"/>
                  </a:lnTo>
                  <a:lnTo>
                    <a:pt x="157" y="93"/>
                  </a:lnTo>
                  <a:lnTo>
                    <a:pt x="157" y="94"/>
                  </a:lnTo>
                  <a:lnTo>
                    <a:pt x="158" y="102"/>
                  </a:lnTo>
                  <a:lnTo>
                    <a:pt x="158" y="104"/>
                  </a:lnTo>
                  <a:lnTo>
                    <a:pt x="157" y="106"/>
                  </a:lnTo>
                  <a:lnTo>
                    <a:pt x="158" y="106"/>
                  </a:lnTo>
                  <a:lnTo>
                    <a:pt x="158" y="104"/>
                  </a:lnTo>
                  <a:close/>
                  <a:moveTo>
                    <a:pt x="395" y="135"/>
                  </a:moveTo>
                  <a:lnTo>
                    <a:pt x="395" y="135"/>
                  </a:lnTo>
                  <a:lnTo>
                    <a:pt x="395" y="134"/>
                  </a:lnTo>
                  <a:lnTo>
                    <a:pt x="398" y="129"/>
                  </a:lnTo>
                  <a:lnTo>
                    <a:pt x="399" y="128"/>
                  </a:lnTo>
                  <a:lnTo>
                    <a:pt x="398" y="128"/>
                  </a:lnTo>
                  <a:lnTo>
                    <a:pt x="395" y="134"/>
                  </a:lnTo>
                  <a:lnTo>
                    <a:pt x="395" y="135"/>
                  </a:lnTo>
                  <a:lnTo>
                    <a:pt x="393" y="137"/>
                  </a:lnTo>
                  <a:lnTo>
                    <a:pt x="395" y="135"/>
                  </a:lnTo>
                  <a:close/>
                  <a:moveTo>
                    <a:pt x="19" y="118"/>
                  </a:moveTo>
                  <a:lnTo>
                    <a:pt x="19" y="118"/>
                  </a:lnTo>
                  <a:lnTo>
                    <a:pt x="18" y="118"/>
                  </a:lnTo>
                  <a:lnTo>
                    <a:pt x="19" y="118"/>
                  </a:lnTo>
                  <a:lnTo>
                    <a:pt x="21" y="123"/>
                  </a:lnTo>
                  <a:lnTo>
                    <a:pt x="22" y="128"/>
                  </a:lnTo>
                  <a:lnTo>
                    <a:pt x="19" y="118"/>
                  </a:lnTo>
                  <a:close/>
                  <a:moveTo>
                    <a:pt x="62" y="183"/>
                  </a:moveTo>
                  <a:lnTo>
                    <a:pt x="62" y="183"/>
                  </a:lnTo>
                  <a:lnTo>
                    <a:pt x="63" y="184"/>
                  </a:lnTo>
                  <a:lnTo>
                    <a:pt x="65" y="183"/>
                  </a:lnTo>
                  <a:lnTo>
                    <a:pt x="68" y="184"/>
                  </a:lnTo>
                  <a:lnTo>
                    <a:pt x="65" y="181"/>
                  </a:lnTo>
                  <a:lnTo>
                    <a:pt x="63" y="183"/>
                  </a:lnTo>
                  <a:lnTo>
                    <a:pt x="62" y="183"/>
                  </a:lnTo>
                  <a:lnTo>
                    <a:pt x="60" y="178"/>
                  </a:lnTo>
                  <a:lnTo>
                    <a:pt x="59" y="175"/>
                  </a:lnTo>
                  <a:lnTo>
                    <a:pt x="57" y="173"/>
                  </a:lnTo>
                  <a:lnTo>
                    <a:pt x="51" y="165"/>
                  </a:lnTo>
                  <a:lnTo>
                    <a:pt x="49" y="164"/>
                  </a:lnTo>
                  <a:lnTo>
                    <a:pt x="48" y="169"/>
                  </a:lnTo>
                  <a:lnTo>
                    <a:pt x="48" y="170"/>
                  </a:lnTo>
                  <a:lnTo>
                    <a:pt x="54" y="176"/>
                  </a:lnTo>
                  <a:lnTo>
                    <a:pt x="60" y="181"/>
                  </a:lnTo>
                  <a:lnTo>
                    <a:pt x="62" y="183"/>
                  </a:lnTo>
                  <a:close/>
                  <a:moveTo>
                    <a:pt x="153" y="247"/>
                  </a:moveTo>
                  <a:lnTo>
                    <a:pt x="153" y="247"/>
                  </a:lnTo>
                  <a:lnTo>
                    <a:pt x="134" y="238"/>
                  </a:lnTo>
                  <a:lnTo>
                    <a:pt x="133" y="238"/>
                  </a:lnTo>
                  <a:lnTo>
                    <a:pt x="130" y="236"/>
                  </a:lnTo>
                  <a:lnTo>
                    <a:pt x="125" y="233"/>
                  </a:lnTo>
                  <a:lnTo>
                    <a:pt x="112" y="224"/>
                  </a:lnTo>
                  <a:lnTo>
                    <a:pt x="111" y="222"/>
                  </a:lnTo>
                  <a:lnTo>
                    <a:pt x="103" y="218"/>
                  </a:lnTo>
                  <a:lnTo>
                    <a:pt x="92" y="211"/>
                  </a:lnTo>
                  <a:lnTo>
                    <a:pt x="90" y="210"/>
                  </a:lnTo>
                  <a:lnTo>
                    <a:pt x="90" y="211"/>
                  </a:lnTo>
                  <a:lnTo>
                    <a:pt x="100" y="219"/>
                  </a:lnTo>
                  <a:lnTo>
                    <a:pt x="104" y="224"/>
                  </a:lnTo>
                  <a:lnTo>
                    <a:pt x="111" y="229"/>
                  </a:lnTo>
                  <a:lnTo>
                    <a:pt x="120" y="233"/>
                  </a:lnTo>
                  <a:lnTo>
                    <a:pt x="136" y="241"/>
                  </a:lnTo>
                  <a:lnTo>
                    <a:pt x="153" y="247"/>
                  </a:lnTo>
                  <a:close/>
                  <a:moveTo>
                    <a:pt x="412" y="72"/>
                  </a:moveTo>
                  <a:lnTo>
                    <a:pt x="412" y="72"/>
                  </a:lnTo>
                  <a:lnTo>
                    <a:pt x="412" y="74"/>
                  </a:lnTo>
                  <a:lnTo>
                    <a:pt x="406" y="91"/>
                  </a:lnTo>
                  <a:lnTo>
                    <a:pt x="404" y="94"/>
                  </a:lnTo>
                  <a:lnTo>
                    <a:pt x="401" y="102"/>
                  </a:lnTo>
                  <a:lnTo>
                    <a:pt x="401" y="104"/>
                  </a:lnTo>
                  <a:lnTo>
                    <a:pt x="399" y="113"/>
                  </a:lnTo>
                  <a:lnTo>
                    <a:pt x="399" y="115"/>
                  </a:lnTo>
                  <a:lnTo>
                    <a:pt x="401" y="115"/>
                  </a:lnTo>
                  <a:lnTo>
                    <a:pt x="404" y="109"/>
                  </a:lnTo>
                  <a:lnTo>
                    <a:pt x="409" y="94"/>
                  </a:lnTo>
                  <a:lnTo>
                    <a:pt x="412" y="82"/>
                  </a:lnTo>
                  <a:lnTo>
                    <a:pt x="412" y="72"/>
                  </a:lnTo>
                  <a:close/>
                  <a:moveTo>
                    <a:pt x="204" y="281"/>
                  </a:moveTo>
                  <a:lnTo>
                    <a:pt x="204" y="281"/>
                  </a:lnTo>
                  <a:lnTo>
                    <a:pt x="202" y="279"/>
                  </a:lnTo>
                  <a:lnTo>
                    <a:pt x="198" y="276"/>
                  </a:lnTo>
                  <a:lnTo>
                    <a:pt x="186" y="270"/>
                  </a:lnTo>
                  <a:lnTo>
                    <a:pt x="171" y="260"/>
                  </a:lnTo>
                  <a:lnTo>
                    <a:pt x="161" y="255"/>
                  </a:lnTo>
                  <a:lnTo>
                    <a:pt x="152" y="251"/>
                  </a:lnTo>
                  <a:lnTo>
                    <a:pt x="142" y="247"/>
                  </a:lnTo>
                  <a:lnTo>
                    <a:pt x="141" y="246"/>
                  </a:lnTo>
                  <a:lnTo>
                    <a:pt x="145" y="249"/>
                  </a:lnTo>
                  <a:lnTo>
                    <a:pt x="158" y="257"/>
                  </a:lnTo>
                  <a:lnTo>
                    <a:pt x="171" y="263"/>
                  </a:lnTo>
                  <a:lnTo>
                    <a:pt x="175" y="266"/>
                  </a:lnTo>
                  <a:lnTo>
                    <a:pt x="202" y="281"/>
                  </a:lnTo>
                  <a:lnTo>
                    <a:pt x="204" y="281"/>
                  </a:lnTo>
                  <a:close/>
                  <a:moveTo>
                    <a:pt x="369" y="165"/>
                  </a:moveTo>
                  <a:lnTo>
                    <a:pt x="369" y="165"/>
                  </a:lnTo>
                  <a:lnTo>
                    <a:pt x="366" y="165"/>
                  </a:lnTo>
                  <a:lnTo>
                    <a:pt x="365" y="167"/>
                  </a:lnTo>
                  <a:lnTo>
                    <a:pt x="354" y="178"/>
                  </a:lnTo>
                  <a:lnTo>
                    <a:pt x="343" y="191"/>
                  </a:lnTo>
                  <a:lnTo>
                    <a:pt x="341" y="192"/>
                  </a:lnTo>
                  <a:lnTo>
                    <a:pt x="335" y="202"/>
                  </a:lnTo>
                  <a:lnTo>
                    <a:pt x="354" y="184"/>
                  </a:lnTo>
                  <a:lnTo>
                    <a:pt x="369" y="165"/>
                  </a:lnTo>
                  <a:close/>
                  <a:moveTo>
                    <a:pt x="163" y="249"/>
                  </a:moveTo>
                  <a:lnTo>
                    <a:pt x="163" y="249"/>
                  </a:lnTo>
                  <a:lnTo>
                    <a:pt x="163" y="247"/>
                  </a:lnTo>
                  <a:lnTo>
                    <a:pt x="160" y="246"/>
                  </a:lnTo>
                  <a:lnTo>
                    <a:pt x="149" y="235"/>
                  </a:lnTo>
                  <a:lnTo>
                    <a:pt x="147" y="233"/>
                  </a:lnTo>
                  <a:lnTo>
                    <a:pt x="149" y="230"/>
                  </a:lnTo>
                  <a:lnTo>
                    <a:pt x="142" y="227"/>
                  </a:lnTo>
                  <a:lnTo>
                    <a:pt x="142" y="232"/>
                  </a:lnTo>
                  <a:lnTo>
                    <a:pt x="145" y="236"/>
                  </a:lnTo>
                  <a:lnTo>
                    <a:pt x="147" y="238"/>
                  </a:lnTo>
                  <a:lnTo>
                    <a:pt x="147" y="240"/>
                  </a:lnTo>
                  <a:lnTo>
                    <a:pt x="160" y="246"/>
                  </a:lnTo>
                  <a:lnTo>
                    <a:pt x="163" y="249"/>
                  </a:lnTo>
                  <a:close/>
                  <a:moveTo>
                    <a:pt x="8" y="94"/>
                  </a:moveTo>
                  <a:lnTo>
                    <a:pt x="8" y="94"/>
                  </a:lnTo>
                  <a:lnTo>
                    <a:pt x="10" y="106"/>
                  </a:lnTo>
                  <a:lnTo>
                    <a:pt x="13" y="118"/>
                  </a:lnTo>
                  <a:lnTo>
                    <a:pt x="18" y="129"/>
                  </a:lnTo>
                  <a:lnTo>
                    <a:pt x="24" y="139"/>
                  </a:lnTo>
                  <a:lnTo>
                    <a:pt x="24" y="137"/>
                  </a:lnTo>
                  <a:lnTo>
                    <a:pt x="18" y="124"/>
                  </a:lnTo>
                  <a:lnTo>
                    <a:pt x="13" y="112"/>
                  </a:lnTo>
                  <a:lnTo>
                    <a:pt x="11" y="107"/>
                  </a:lnTo>
                  <a:lnTo>
                    <a:pt x="11" y="102"/>
                  </a:lnTo>
                  <a:lnTo>
                    <a:pt x="11" y="101"/>
                  </a:lnTo>
                  <a:lnTo>
                    <a:pt x="8" y="94"/>
                  </a:lnTo>
                  <a:close/>
                  <a:moveTo>
                    <a:pt x="213" y="271"/>
                  </a:moveTo>
                  <a:lnTo>
                    <a:pt x="213" y="271"/>
                  </a:lnTo>
                  <a:lnTo>
                    <a:pt x="213" y="270"/>
                  </a:lnTo>
                  <a:lnTo>
                    <a:pt x="216" y="266"/>
                  </a:lnTo>
                  <a:lnTo>
                    <a:pt x="218" y="266"/>
                  </a:lnTo>
                  <a:lnTo>
                    <a:pt x="220" y="268"/>
                  </a:lnTo>
                  <a:lnTo>
                    <a:pt x="221" y="270"/>
                  </a:lnTo>
                  <a:lnTo>
                    <a:pt x="223" y="268"/>
                  </a:lnTo>
                  <a:lnTo>
                    <a:pt x="221" y="265"/>
                  </a:lnTo>
                  <a:lnTo>
                    <a:pt x="212" y="255"/>
                  </a:lnTo>
                  <a:lnTo>
                    <a:pt x="210" y="254"/>
                  </a:lnTo>
                  <a:lnTo>
                    <a:pt x="209" y="257"/>
                  </a:lnTo>
                  <a:lnTo>
                    <a:pt x="210" y="259"/>
                  </a:lnTo>
                  <a:lnTo>
                    <a:pt x="213" y="265"/>
                  </a:lnTo>
                  <a:lnTo>
                    <a:pt x="213" y="268"/>
                  </a:lnTo>
                  <a:lnTo>
                    <a:pt x="210" y="268"/>
                  </a:lnTo>
                  <a:lnTo>
                    <a:pt x="210" y="271"/>
                  </a:lnTo>
                  <a:lnTo>
                    <a:pt x="213" y="271"/>
                  </a:lnTo>
                  <a:close/>
                  <a:moveTo>
                    <a:pt x="198" y="229"/>
                  </a:moveTo>
                  <a:lnTo>
                    <a:pt x="198" y="229"/>
                  </a:lnTo>
                  <a:lnTo>
                    <a:pt x="201" y="224"/>
                  </a:lnTo>
                  <a:lnTo>
                    <a:pt x="201" y="222"/>
                  </a:lnTo>
                  <a:lnTo>
                    <a:pt x="199" y="221"/>
                  </a:lnTo>
                  <a:lnTo>
                    <a:pt x="196" y="213"/>
                  </a:lnTo>
                  <a:lnTo>
                    <a:pt x="194" y="211"/>
                  </a:lnTo>
                  <a:lnTo>
                    <a:pt x="193" y="213"/>
                  </a:lnTo>
                  <a:lnTo>
                    <a:pt x="191" y="219"/>
                  </a:lnTo>
                  <a:lnTo>
                    <a:pt x="193" y="221"/>
                  </a:lnTo>
                  <a:lnTo>
                    <a:pt x="198" y="229"/>
                  </a:lnTo>
                  <a:close/>
                  <a:moveTo>
                    <a:pt x="302" y="110"/>
                  </a:moveTo>
                  <a:lnTo>
                    <a:pt x="302" y="110"/>
                  </a:lnTo>
                  <a:lnTo>
                    <a:pt x="306" y="109"/>
                  </a:lnTo>
                  <a:lnTo>
                    <a:pt x="310" y="107"/>
                  </a:lnTo>
                  <a:lnTo>
                    <a:pt x="311" y="104"/>
                  </a:lnTo>
                  <a:lnTo>
                    <a:pt x="311" y="102"/>
                  </a:lnTo>
                  <a:lnTo>
                    <a:pt x="311" y="101"/>
                  </a:lnTo>
                  <a:lnTo>
                    <a:pt x="311" y="96"/>
                  </a:lnTo>
                  <a:lnTo>
                    <a:pt x="311" y="93"/>
                  </a:lnTo>
                  <a:lnTo>
                    <a:pt x="308" y="94"/>
                  </a:lnTo>
                  <a:lnTo>
                    <a:pt x="305" y="101"/>
                  </a:lnTo>
                  <a:lnTo>
                    <a:pt x="306" y="102"/>
                  </a:lnTo>
                  <a:lnTo>
                    <a:pt x="306" y="104"/>
                  </a:lnTo>
                  <a:lnTo>
                    <a:pt x="306" y="107"/>
                  </a:lnTo>
                  <a:lnTo>
                    <a:pt x="305" y="109"/>
                  </a:lnTo>
                  <a:lnTo>
                    <a:pt x="303" y="109"/>
                  </a:lnTo>
                  <a:lnTo>
                    <a:pt x="302" y="109"/>
                  </a:lnTo>
                  <a:lnTo>
                    <a:pt x="302" y="110"/>
                  </a:lnTo>
                  <a:close/>
                  <a:moveTo>
                    <a:pt x="351" y="142"/>
                  </a:moveTo>
                  <a:lnTo>
                    <a:pt x="351" y="142"/>
                  </a:lnTo>
                  <a:lnTo>
                    <a:pt x="349" y="143"/>
                  </a:lnTo>
                  <a:lnTo>
                    <a:pt x="346" y="156"/>
                  </a:lnTo>
                  <a:lnTo>
                    <a:pt x="346" y="158"/>
                  </a:lnTo>
                  <a:lnTo>
                    <a:pt x="351" y="158"/>
                  </a:lnTo>
                  <a:lnTo>
                    <a:pt x="352" y="151"/>
                  </a:lnTo>
                  <a:lnTo>
                    <a:pt x="352" y="145"/>
                  </a:lnTo>
                  <a:lnTo>
                    <a:pt x="351" y="143"/>
                  </a:lnTo>
                  <a:lnTo>
                    <a:pt x="351" y="142"/>
                  </a:lnTo>
                  <a:close/>
                  <a:moveTo>
                    <a:pt x="213" y="236"/>
                  </a:moveTo>
                  <a:lnTo>
                    <a:pt x="213" y="236"/>
                  </a:lnTo>
                  <a:lnTo>
                    <a:pt x="209" y="240"/>
                  </a:lnTo>
                  <a:lnTo>
                    <a:pt x="209" y="241"/>
                  </a:lnTo>
                  <a:lnTo>
                    <a:pt x="209" y="243"/>
                  </a:lnTo>
                  <a:lnTo>
                    <a:pt x="216" y="252"/>
                  </a:lnTo>
                  <a:lnTo>
                    <a:pt x="218" y="254"/>
                  </a:lnTo>
                  <a:lnTo>
                    <a:pt x="215" y="244"/>
                  </a:lnTo>
                  <a:lnTo>
                    <a:pt x="213" y="236"/>
                  </a:lnTo>
                  <a:close/>
                  <a:moveTo>
                    <a:pt x="379" y="53"/>
                  </a:moveTo>
                  <a:lnTo>
                    <a:pt x="379" y="53"/>
                  </a:lnTo>
                  <a:lnTo>
                    <a:pt x="379" y="55"/>
                  </a:lnTo>
                  <a:lnTo>
                    <a:pt x="376" y="64"/>
                  </a:lnTo>
                  <a:lnTo>
                    <a:pt x="376" y="68"/>
                  </a:lnTo>
                  <a:lnTo>
                    <a:pt x="376" y="69"/>
                  </a:lnTo>
                  <a:lnTo>
                    <a:pt x="379" y="69"/>
                  </a:lnTo>
                  <a:lnTo>
                    <a:pt x="382" y="68"/>
                  </a:lnTo>
                  <a:lnTo>
                    <a:pt x="379" y="53"/>
                  </a:lnTo>
                  <a:close/>
                  <a:moveTo>
                    <a:pt x="261" y="252"/>
                  </a:moveTo>
                  <a:lnTo>
                    <a:pt x="261" y="252"/>
                  </a:lnTo>
                  <a:lnTo>
                    <a:pt x="262" y="252"/>
                  </a:lnTo>
                  <a:lnTo>
                    <a:pt x="264" y="251"/>
                  </a:lnTo>
                  <a:lnTo>
                    <a:pt x="276" y="235"/>
                  </a:lnTo>
                  <a:lnTo>
                    <a:pt x="278" y="233"/>
                  </a:lnTo>
                  <a:lnTo>
                    <a:pt x="275" y="230"/>
                  </a:lnTo>
                  <a:lnTo>
                    <a:pt x="273" y="233"/>
                  </a:lnTo>
                  <a:lnTo>
                    <a:pt x="267" y="243"/>
                  </a:lnTo>
                  <a:lnTo>
                    <a:pt x="261" y="252"/>
                  </a:lnTo>
                  <a:close/>
                  <a:moveTo>
                    <a:pt x="27" y="151"/>
                  </a:moveTo>
                  <a:lnTo>
                    <a:pt x="27" y="151"/>
                  </a:lnTo>
                  <a:lnTo>
                    <a:pt x="26" y="151"/>
                  </a:lnTo>
                  <a:lnTo>
                    <a:pt x="27" y="153"/>
                  </a:lnTo>
                  <a:lnTo>
                    <a:pt x="32" y="161"/>
                  </a:lnTo>
                  <a:lnTo>
                    <a:pt x="41" y="170"/>
                  </a:lnTo>
                  <a:lnTo>
                    <a:pt x="51" y="180"/>
                  </a:lnTo>
                  <a:lnTo>
                    <a:pt x="52" y="181"/>
                  </a:lnTo>
                  <a:lnTo>
                    <a:pt x="49" y="178"/>
                  </a:lnTo>
                  <a:lnTo>
                    <a:pt x="44" y="172"/>
                  </a:lnTo>
                  <a:lnTo>
                    <a:pt x="27" y="151"/>
                  </a:lnTo>
                  <a:close/>
                  <a:moveTo>
                    <a:pt x="120" y="161"/>
                  </a:moveTo>
                  <a:lnTo>
                    <a:pt x="120" y="161"/>
                  </a:lnTo>
                  <a:lnTo>
                    <a:pt x="120" y="162"/>
                  </a:lnTo>
                  <a:lnTo>
                    <a:pt x="120" y="164"/>
                  </a:lnTo>
                  <a:lnTo>
                    <a:pt x="120" y="167"/>
                  </a:lnTo>
                  <a:lnTo>
                    <a:pt x="125" y="175"/>
                  </a:lnTo>
                  <a:lnTo>
                    <a:pt x="127" y="176"/>
                  </a:lnTo>
                  <a:lnTo>
                    <a:pt x="128" y="172"/>
                  </a:lnTo>
                  <a:lnTo>
                    <a:pt x="128" y="170"/>
                  </a:lnTo>
                  <a:lnTo>
                    <a:pt x="122" y="162"/>
                  </a:lnTo>
                  <a:lnTo>
                    <a:pt x="120" y="161"/>
                  </a:lnTo>
                  <a:close/>
                  <a:moveTo>
                    <a:pt x="78" y="131"/>
                  </a:moveTo>
                  <a:lnTo>
                    <a:pt x="78" y="131"/>
                  </a:lnTo>
                  <a:lnTo>
                    <a:pt x="74" y="137"/>
                  </a:lnTo>
                  <a:lnTo>
                    <a:pt x="76" y="142"/>
                  </a:lnTo>
                  <a:lnTo>
                    <a:pt x="81" y="145"/>
                  </a:lnTo>
                  <a:lnTo>
                    <a:pt x="82" y="145"/>
                  </a:lnTo>
                  <a:lnTo>
                    <a:pt x="81" y="139"/>
                  </a:lnTo>
                  <a:lnTo>
                    <a:pt x="81" y="137"/>
                  </a:lnTo>
                  <a:lnTo>
                    <a:pt x="78" y="131"/>
                  </a:lnTo>
                  <a:close/>
                  <a:moveTo>
                    <a:pt x="395" y="123"/>
                  </a:moveTo>
                  <a:lnTo>
                    <a:pt x="395" y="123"/>
                  </a:lnTo>
                  <a:lnTo>
                    <a:pt x="395" y="113"/>
                  </a:lnTo>
                  <a:lnTo>
                    <a:pt x="390" y="120"/>
                  </a:lnTo>
                  <a:lnTo>
                    <a:pt x="388" y="123"/>
                  </a:lnTo>
                  <a:lnTo>
                    <a:pt x="388" y="128"/>
                  </a:lnTo>
                  <a:lnTo>
                    <a:pt x="392" y="124"/>
                  </a:lnTo>
                  <a:lnTo>
                    <a:pt x="395" y="123"/>
                  </a:lnTo>
                  <a:close/>
                  <a:moveTo>
                    <a:pt x="70" y="115"/>
                  </a:moveTo>
                  <a:lnTo>
                    <a:pt x="70" y="115"/>
                  </a:lnTo>
                  <a:lnTo>
                    <a:pt x="68" y="115"/>
                  </a:lnTo>
                  <a:lnTo>
                    <a:pt x="67" y="117"/>
                  </a:lnTo>
                  <a:lnTo>
                    <a:pt x="67" y="120"/>
                  </a:lnTo>
                  <a:lnTo>
                    <a:pt x="70" y="129"/>
                  </a:lnTo>
                  <a:lnTo>
                    <a:pt x="71" y="131"/>
                  </a:lnTo>
                  <a:lnTo>
                    <a:pt x="73" y="126"/>
                  </a:lnTo>
                  <a:lnTo>
                    <a:pt x="73" y="124"/>
                  </a:lnTo>
                  <a:lnTo>
                    <a:pt x="70" y="118"/>
                  </a:lnTo>
                  <a:lnTo>
                    <a:pt x="68" y="117"/>
                  </a:lnTo>
                  <a:lnTo>
                    <a:pt x="70" y="115"/>
                  </a:lnTo>
                  <a:close/>
                  <a:moveTo>
                    <a:pt x="335" y="150"/>
                  </a:moveTo>
                  <a:lnTo>
                    <a:pt x="335" y="150"/>
                  </a:lnTo>
                  <a:lnTo>
                    <a:pt x="335" y="148"/>
                  </a:lnTo>
                  <a:lnTo>
                    <a:pt x="338" y="142"/>
                  </a:lnTo>
                  <a:lnTo>
                    <a:pt x="340" y="139"/>
                  </a:lnTo>
                  <a:lnTo>
                    <a:pt x="340" y="135"/>
                  </a:lnTo>
                  <a:lnTo>
                    <a:pt x="332" y="142"/>
                  </a:lnTo>
                  <a:lnTo>
                    <a:pt x="335" y="150"/>
                  </a:lnTo>
                  <a:close/>
                  <a:moveTo>
                    <a:pt x="177" y="225"/>
                  </a:moveTo>
                  <a:lnTo>
                    <a:pt x="177" y="225"/>
                  </a:lnTo>
                  <a:lnTo>
                    <a:pt x="183" y="238"/>
                  </a:lnTo>
                  <a:lnTo>
                    <a:pt x="186" y="244"/>
                  </a:lnTo>
                  <a:lnTo>
                    <a:pt x="191" y="249"/>
                  </a:lnTo>
                  <a:lnTo>
                    <a:pt x="179" y="224"/>
                  </a:lnTo>
                  <a:lnTo>
                    <a:pt x="177" y="225"/>
                  </a:lnTo>
                  <a:close/>
                  <a:moveTo>
                    <a:pt x="180" y="218"/>
                  </a:moveTo>
                  <a:lnTo>
                    <a:pt x="180" y="218"/>
                  </a:lnTo>
                  <a:lnTo>
                    <a:pt x="180" y="211"/>
                  </a:lnTo>
                  <a:lnTo>
                    <a:pt x="175" y="203"/>
                  </a:lnTo>
                  <a:lnTo>
                    <a:pt x="172" y="208"/>
                  </a:lnTo>
                  <a:lnTo>
                    <a:pt x="177" y="213"/>
                  </a:lnTo>
                  <a:lnTo>
                    <a:pt x="180" y="218"/>
                  </a:lnTo>
                  <a:close/>
                  <a:moveTo>
                    <a:pt x="89" y="194"/>
                  </a:moveTo>
                  <a:lnTo>
                    <a:pt x="89" y="194"/>
                  </a:lnTo>
                  <a:lnTo>
                    <a:pt x="90" y="195"/>
                  </a:lnTo>
                  <a:lnTo>
                    <a:pt x="98" y="203"/>
                  </a:lnTo>
                  <a:lnTo>
                    <a:pt x="103" y="206"/>
                  </a:lnTo>
                  <a:lnTo>
                    <a:pt x="114" y="216"/>
                  </a:lnTo>
                  <a:lnTo>
                    <a:pt x="115" y="216"/>
                  </a:lnTo>
                  <a:lnTo>
                    <a:pt x="108" y="208"/>
                  </a:lnTo>
                  <a:lnTo>
                    <a:pt x="106" y="208"/>
                  </a:lnTo>
                  <a:lnTo>
                    <a:pt x="103" y="206"/>
                  </a:lnTo>
                  <a:lnTo>
                    <a:pt x="101" y="205"/>
                  </a:lnTo>
                  <a:lnTo>
                    <a:pt x="100" y="202"/>
                  </a:lnTo>
                  <a:lnTo>
                    <a:pt x="90" y="194"/>
                  </a:lnTo>
                  <a:lnTo>
                    <a:pt x="89" y="194"/>
                  </a:lnTo>
                  <a:close/>
                  <a:moveTo>
                    <a:pt x="281" y="169"/>
                  </a:moveTo>
                  <a:lnTo>
                    <a:pt x="281" y="169"/>
                  </a:lnTo>
                  <a:lnTo>
                    <a:pt x="286" y="167"/>
                  </a:lnTo>
                  <a:lnTo>
                    <a:pt x="284" y="159"/>
                  </a:lnTo>
                  <a:lnTo>
                    <a:pt x="284" y="158"/>
                  </a:lnTo>
                  <a:lnTo>
                    <a:pt x="281" y="162"/>
                  </a:lnTo>
                  <a:lnTo>
                    <a:pt x="281" y="167"/>
                  </a:lnTo>
                  <a:lnTo>
                    <a:pt x="281" y="169"/>
                  </a:lnTo>
                  <a:close/>
                  <a:moveTo>
                    <a:pt x="65" y="143"/>
                  </a:moveTo>
                  <a:lnTo>
                    <a:pt x="65" y="143"/>
                  </a:lnTo>
                  <a:lnTo>
                    <a:pt x="65" y="145"/>
                  </a:lnTo>
                  <a:lnTo>
                    <a:pt x="70" y="154"/>
                  </a:lnTo>
                  <a:lnTo>
                    <a:pt x="71" y="158"/>
                  </a:lnTo>
                  <a:lnTo>
                    <a:pt x="73" y="159"/>
                  </a:lnTo>
                  <a:lnTo>
                    <a:pt x="74" y="156"/>
                  </a:lnTo>
                  <a:lnTo>
                    <a:pt x="71" y="150"/>
                  </a:lnTo>
                  <a:lnTo>
                    <a:pt x="68" y="147"/>
                  </a:lnTo>
                  <a:lnTo>
                    <a:pt x="65" y="143"/>
                  </a:lnTo>
                  <a:close/>
                  <a:moveTo>
                    <a:pt x="123" y="156"/>
                  </a:moveTo>
                  <a:lnTo>
                    <a:pt x="123" y="156"/>
                  </a:lnTo>
                  <a:lnTo>
                    <a:pt x="131" y="165"/>
                  </a:lnTo>
                  <a:lnTo>
                    <a:pt x="131" y="164"/>
                  </a:lnTo>
                  <a:lnTo>
                    <a:pt x="131" y="162"/>
                  </a:lnTo>
                  <a:lnTo>
                    <a:pt x="131" y="161"/>
                  </a:lnTo>
                  <a:lnTo>
                    <a:pt x="130" y="158"/>
                  </a:lnTo>
                  <a:lnTo>
                    <a:pt x="125" y="154"/>
                  </a:lnTo>
                  <a:lnTo>
                    <a:pt x="123" y="154"/>
                  </a:lnTo>
                  <a:lnTo>
                    <a:pt x="123" y="156"/>
                  </a:lnTo>
                  <a:close/>
                  <a:moveTo>
                    <a:pt x="340" y="120"/>
                  </a:moveTo>
                  <a:lnTo>
                    <a:pt x="340" y="120"/>
                  </a:lnTo>
                  <a:lnTo>
                    <a:pt x="333" y="134"/>
                  </a:lnTo>
                  <a:lnTo>
                    <a:pt x="338" y="131"/>
                  </a:lnTo>
                  <a:lnTo>
                    <a:pt x="340" y="129"/>
                  </a:lnTo>
                  <a:lnTo>
                    <a:pt x="341" y="126"/>
                  </a:lnTo>
                  <a:lnTo>
                    <a:pt x="341" y="123"/>
                  </a:lnTo>
                  <a:lnTo>
                    <a:pt x="341" y="121"/>
                  </a:lnTo>
                  <a:lnTo>
                    <a:pt x="340" y="120"/>
                  </a:lnTo>
                  <a:close/>
                  <a:moveTo>
                    <a:pt x="161" y="161"/>
                  </a:moveTo>
                  <a:lnTo>
                    <a:pt x="161" y="161"/>
                  </a:lnTo>
                  <a:lnTo>
                    <a:pt x="161" y="164"/>
                  </a:lnTo>
                  <a:lnTo>
                    <a:pt x="161" y="165"/>
                  </a:lnTo>
                  <a:lnTo>
                    <a:pt x="166" y="170"/>
                  </a:lnTo>
                  <a:lnTo>
                    <a:pt x="168" y="172"/>
                  </a:lnTo>
                  <a:lnTo>
                    <a:pt x="168" y="165"/>
                  </a:lnTo>
                  <a:lnTo>
                    <a:pt x="166" y="162"/>
                  </a:lnTo>
                  <a:lnTo>
                    <a:pt x="164" y="162"/>
                  </a:lnTo>
                  <a:lnTo>
                    <a:pt x="161" y="161"/>
                  </a:lnTo>
                  <a:close/>
                  <a:moveTo>
                    <a:pt x="111" y="203"/>
                  </a:moveTo>
                  <a:lnTo>
                    <a:pt x="111" y="203"/>
                  </a:lnTo>
                  <a:lnTo>
                    <a:pt x="112" y="206"/>
                  </a:lnTo>
                  <a:lnTo>
                    <a:pt x="117" y="210"/>
                  </a:lnTo>
                  <a:lnTo>
                    <a:pt x="120" y="213"/>
                  </a:lnTo>
                  <a:lnTo>
                    <a:pt x="123" y="216"/>
                  </a:lnTo>
                  <a:lnTo>
                    <a:pt x="127" y="219"/>
                  </a:lnTo>
                  <a:lnTo>
                    <a:pt x="127" y="216"/>
                  </a:lnTo>
                  <a:lnTo>
                    <a:pt x="123" y="213"/>
                  </a:lnTo>
                  <a:lnTo>
                    <a:pt x="111" y="203"/>
                  </a:lnTo>
                  <a:close/>
                  <a:moveTo>
                    <a:pt x="84" y="102"/>
                  </a:moveTo>
                  <a:lnTo>
                    <a:pt x="84" y="102"/>
                  </a:lnTo>
                  <a:lnTo>
                    <a:pt x="86" y="98"/>
                  </a:lnTo>
                  <a:lnTo>
                    <a:pt x="84" y="93"/>
                  </a:lnTo>
                  <a:lnTo>
                    <a:pt x="84" y="91"/>
                  </a:lnTo>
                  <a:lnTo>
                    <a:pt x="86" y="88"/>
                  </a:lnTo>
                  <a:lnTo>
                    <a:pt x="86" y="85"/>
                  </a:lnTo>
                  <a:lnTo>
                    <a:pt x="84" y="87"/>
                  </a:lnTo>
                  <a:lnTo>
                    <a:pt x="82" y="87"/>
                  </a:lnTo>
                  <a:lnTo>
                    <a:pt x="84" y="90"/>
                  </a:lnTo>
                  <a:lnTo>
                    <a:pt x="84" y="91"/>
                  </a:lnTo>
                  <a:lnTo>
                    <a:pt x="82" y="94"/>
                  </a:lnTo>
                  <a:lnTo>
                    <a:pt x="82" y="96"/>
                  </a:lnTo>
                  <a:lnTo>
                    <a:pt x="84" y="102"/>
                  </a:lnTo>
                  <a:close/>
                  <a:moveTo>
                    <a:pt x="141" y="186"/>
                  </a:moveTo>
                  <a:lnTo>
                    <a:pt x="141" y="186"/>
                  </a:lnTo>
                  <a:lnTo>
                    <a:pt x="144" y="192"/>
                  </a:lnTo>
                  <a:lnTo>
                    <a:pt x="149" y="195"/>
                  </a:lnTo>
                  <a:lnTo>
                    <a:pt x="147" y="191"/>
                  </a:lnTo>
                  <a:lnTo>
                    <a:pt x="145" y="188"/>
                  </a:lnTo>
                  <a:lnTo>
                    <a:pt x="144" y="186"/>
                  </a:lnTo>
                  <a:lnTo>
                    <a:pt x="142" y="184"/>
                  </a:lnTo>
                  <a:lnTo>
                    <a:pt x="141" y="186"/>
                  </a:lnTo>
                  <a:close/>
                  <a:moveTo>
                    <a:pt x="153" y="143"/>
                  </a:moveTo>
                  <a:lnTo>
                    <a:pt x="153" y="143"/>
                  </a:lnTo>
                  <a:lnTo>
                    <a:pt x="149" y="137"/>
                  </a:lnTo>
                  <a:lnTo>
                    <a:pt x="147" y="139"/>
                  </a:lnTo>
                  <a:lnTo>
                    <a:pt x="147" y="140"/>
                  </a:lnTo>
                  <a:lnTo>
                    <a:pt x="149" y="143"/>
                  </a:lnTo>
                  <a:lnTo>
                    <a:pt x="152" y="147"/>
                  </a:lnTo>
                  <a:lnTo>
                    <a:pt x="153" y="143"/>
                  </a:lnTo>
                  <a:close/>
                  <a:moveTo>
                    <a:pt x="76" y="112"/>
                  </a:moveTo>
                  <a:lnTo>
                    <a:pt x="76" y="112"/>
                  </a:lnTo>
                  <a:lnTo>
                    <a:pt x="70" y="113"/>
                  </a:lnTo>
                  <a:lnTo>
                    <a:pt x="74" y="117"/>
                  </a:lnTo>
                  <a:lnTo>
                    <a:pt x="78" y="121"/>
                  </a:lnTo>
                  <a:lnTo>
                    <a:pt x="78" y="120"/>
                  </a:lnTo>
                  <a:lnTo>
                    <a:pt x="78" y="115"/>
                  </a:lnTo>
                  <a:lnTo>
                    <a:pt x="76" y="112"/>
                  </a:lnTo>
                  <a:close/>
                  <a:moveTo>
                    <a:pt x="365" y="145"/>
                  </a:moveTo>
                  <a:lnTo>
                    <a:pt x="365" y="145"/>
                  </a:lnTo>
                  <a:lnTo>
                    <a:pt x="366" y="145"/>
                  </a:lnTo>
                  <a:lnTo>
                    <a:pt x="373" y="135"/>
                  </a:lnTo>
                  <a:lnTo>
                    <a:pt x="373" y="129"/>
                  </a:lnTo>
                  <a:lnTo>
                    <a:pt x="371" y="131"/>
                  </a:lnTo>
                  <a:lnTo>
                    <a:pt x="365" y="142"/>
                  </a:lnTo>
                  <a:lnTo>
                    <a:pt x="365" y="143"/>
                  </a:lnTo>
                  <a:lnTo>
                    <a:pt x="365" y="145"/>
                  </a:lnTo>
                  <a:close/>
                  <a:moveTo>
                    <a:pt x="191" y="197"/>
                  </a:moveTo>
                  <a:lnTo>
                    <a:pt x="191" y="197"/>
                  </a:lnTo>
                  <a:lnTo>
                    <a:pt x="191" y="195"/>
                  </a:lnTo>
                  <a:lnTo>
                    <a:pt x="191" y="192"/>
                  </a:lnTo>
                  <a:lnTo>
                    <a:pt x="191" y="188"/>
                  </a:lnTo>
                  <a:lnTo>
                    <a:pt x="191" y="186"/>
                  </a:lnTo>
                  <a:lnTo>
                    <a:pt x="188" y="186"/>
                  </a:lnTo>
                  <a:lnTo>
                    <a:pt x="188" y="192"/>
                  </a:lnTo>
                  <a:lnTo>
                    <a:pt x="190" y="195"/>
                  </a:lnTo>
                  <a:lnTo>
                    <a:pt x="191" y="197"/>
                  </a:lnTo>
                  <a:close/>
                  <a:moveTo>
                    <a:pt x="297" y="164"/>
                  </a:moveTo>
                  <a:lnTo>
                    <a:pt x="297" y="164"/>
                  </a:lnTo>
                  <a:lnTo>
                    <a:pt x="300" y="164"/>
                  </a:lnTo>
                  <a:lnTo>
                    <a:pt x="302" y="162"/>
                  </a:lnTo>
                  <a:lnTo>
                    <a:pt x="303" y="159"/>
                  </a:lnTo>
                  <a:lnTo>
                    <a:pt x="303" y="154"/>
                  </a:lnTo>
                  <a:lnTo>
                    <a:pt x="303" y="153"/>
                  </a:lnTo>
                  <a:lnTo>
                    <a:pt x="300" y="159"/>
                  </a:lnTo>
                  <a:lnTo>
                    <a:pt x="298" y="161"/>
                  </a:lnTo>
                  <a:lnTo>
                    <a:pt x="297" y="164"/>
                  </a:lnTo>
                  <a:close/>
                  <a:moveTo>
                    <a:pt x="232" y="252"/>
                  </a:moveTo>
                  <a:lnTo>
                    <a:pt x="232" y="252"/>
                  </a:lnTo>
                  <a:lnTo>
                    <a:pt x="229" y="259"/>
                  </a:lnTo>
                  <a:lnTo>
                    <a:pt x="229" y="260"/>
                  </a:lnTo>
                  <a:lnTo>
                    <a:pt x="231" y="265"/>
                  </a:lnTo>
                  <a:lnTo>
                    <a:pt x="232" y="266"/>
                  </a:lnTo>
                  <a:lnTo>
                    <a:pt x="232" y="260"/>
                  </a:lnTo>
                  <a:lnTo>
                    <a:pt x="232" y="252"/>
                  </a:lnTo>
                  <a:close/>
                  <a:moveTo>
                    <a:pt x="196" y="255"/>
                  </a:moveTo>
                  <a:lnTo>
                    <a:pt x="196" y="255"/>
                  </a:lnTo>
                  <a:lnTo>
                    <a:pt x="199" y="259"/>
                  </a:lnTo>
                  <a:lnTo>
                    <a:pt x="204" y="262"/>
                  </a:lnTo>
                  <a:lnTo>
                    <a:pt x="199" y="252"/>
                  </a:lnTo>
                  <a:lnTo>
                    <a:pt x="196" y="255"/>
                  </a:lnTo>
                  <a:close/>
                  <a:moveTo>
                    <a:pt x="68" y="134"/>
                  </a:moveTo>
                  <a:lnTo>
                    <a:pt x="68" y="134"/>
                  </a:lnTo>
                  <a:lnTo>
                    <a:pt x="65" y="124"/>
                  </a:lnTo>
                  <a:lnTo>
                    <a:pt x="63" y="124"/>
                  </a:lnTo>
                  <a:lnTo>
                    <a:pt x="63" y="132"/>
                  </a:lnTo>
                  <a:lnTo>
                    <a:pt x="67" y="135"/>
                  </a:lnTo>
                  <a:lnTo>
                    <a:pt x="68" y="134"/>
                  </a:lnTo>
                  <a:close/>
                  <a:moveTo>
                    <a:pt x="366" y="109"/>
                  </a:moveTo>
                  <a:lnTo>
                    <a:pt x="366" y="109"/>
                  </a:lnTo>
                  <a:lnTo>
                    <a:pt x="365" y="120"/>
                  </a:lnTo>
                  <a:lnTo>
                    <a:pt x="366" y="118"/>
                  </a:lnTo>
                  <a:lnTo>
                    <a:pt x="369" y="112"/>
                  </a:lnTo>
                  <a:lnTo>
                    <a:pt x="371" y="110"/>
                  </a:lnTo>
                  <a:lnTo>
                    <a:pt x="369" y="109"/>
                  </a:lnTo>
                  <a:lnTo>
                    <a:pt x="366" y="109"/>
                  </a:lnTo>
                  <a:close/>
                  <a:moveTo>
                    <a:pt x="86" y="173"/>
                  </a:moveTo>
                  <a:lnTo>
                    <a:pt x="86" y="173"/>
                  </a:lnTo>
                  <a:lnTo>
                    <a:pt x="86" y="176"/>
                  </a:lnTo>
                  <a:lnTo>
                    <a:pt x="87" y="178"/>
                  </a:lnTo>
                  <a:lnTo>
                    <a:pt x="92" y="183"/>
                  </a:lnTo>
                  <a:lnTo>
                    <a:pt x="93" y="184"/>
                  </a:lnTo>
                  <a:lnTo>
                    <a:pt x="92" y="180"/>
                  </a:lnTo>
                  <a:lnTo>
                    <a:pt x="89" y="175"/>
                  </a:lnTo>
                  <a:lnTo>
                    <a:pt x="86" y="173"/>
                  </a:lnTo>
                  <a:close/>
                  <a:moveTo>
                    <a:pt x="248" y="232"/>
                  </a:moveTo>
                  <a:lnTo>
                    <a:pt x="248" y="232"/>
                  </a:lnTo>
                  <a:lnTo>
                    <a:pt x="248" y="233"/>
                  </a:lnTo>
                  <a:lnTo>
                    <a:pt x="248" y="236"/>
                  </a:lnTo>
                  <a:lnTo>
                    <a:pt x="250" y="241"/>
                  </a:lnTo>
                  <a:lnTo>
                    <a:pt x="251" y="236"/>
                  </a:lnTo>
                  <a:lnTo>
                    <a:pt x="251" y="232"/>
                  </a:lnTo>
                  <a:lnTo>
                    <a:pt x="248" y="232"/>
                  </a:lnTo>
                  <a:close/>
                  <a:moveTo>
                    <a:pt x="248" y="186"/>
                  </a:moveTo>
                  <a:lnTo>
                    <a:pt x="248" y="186"/>
                  </a:lnTo>
                  <a:lnTo>
                    <a:pt x="246" y="191"/>
                  </a:lnTo>
                  <a:lnTo>
                    <a:pt x="245" y="194"/>
                  </a:lnTo>
                  <a:lnTo>
                    <a:pt x="245" y="195"/>
                  </a:lnTo>
                  <a:lnTo>
                    <a:pt x="246" y="200"/>
                  </a:lnTo>
                  <a:lnTo>
                    <a:pt x="248" y="199"/>
                  </a:lnTo>
                  <a:lnTo>
                    <a:pt x="248" y="197"/>
                  </a:lnTo>
                  <a:lnTo>
                    <a:pt x="248" y="188"/>
                  </a:lnTo>
                  <a:lnTo>
                    <a:pt x="248" y="186"/>
                  </a:lnTo>
                  <a:close/>
                  <a:moveTo>
                    <a:pt x="175" y="104"/>
                  </a:moveTo>
                  <a:lnTo>
                    <a:pt x="175" y="104"/>
                  </a:lnTo>
                  <a:lnTo>
                    <a:pt x="177" y="102"/>
                  </a:lnTo>
                  <a:lnTo>
                    <a:pt x="177" y="99"/>
                  </a:lnTo>
                  <a:lnTo>
                    <a:pt x="174" y="93"/>
                  </a:lnTo>
                  <a:lnTo>
                    <a:pt x="174" y="91"/>
                  </a:lnTo>
                  <a:lnTo>
                    <a:pt x="174" y="101"/>
                  </a:lnTo>
                  <a:lnTo>
                    <a:pt x="175" y="104"/>
                  </a:lnTo>
                  <a:close/>
                  <a:moveTo>
                    <a:pt x="128" y="200"/>
                  </a:moveTo>
                  <a:lnTo>
                    <a:pt x="128" y="200"/>
                  </a:lnTo>
                  <a:lnTo>
                    <a:pt x="125" y="194"/>
                  </a:lnTo>
                  <a:lnTo>
                    <a:pt x="122" y="189"/>
                  </a:lnTo>
                  <a:lnTo>
                    <a:pt x="127" y="203"/>
                  </a:lnTo>
                  <a:lnTo>
                    <a:pt x="128" y="200"/>
                  </a:lnTo>
                  <a:close/>
                  <a:moveTo>
                    <a:pt x="298" y="191"/>
                  </a:moveTo>
                  <a:lnTo>
                    <a:pt x="298" y="191"/>
                  </a:lnTo>
                  <a:lnTo>
                    <a:pt x="292" y="197"/>
                  </a:lnTo>
                  <a:lnTo>
                    <a:pt x="292" y="199"/>
                  </a:lnTo>
                  <a:lnTo>
                    <a:pt x="294" y="202"/>
                  </a:lnTo>
                  <a:lnTo>
                    <a:pt x="298" y="195"/>
                  </a:lnTo>
                  <a:lnTo>
                    <a:pt x="298" y="192"/>
                  </a:lnTo>
                  <a:lnTo>
                    <a:pt x="298" y="191"/>
                  </a:lnTo>
                  <a:close/>
                  <a:moveTo>
                    <a:pt x="52" y="137"/>
                  </a:moveTo>
                  <a:lnTo>
                    <a:pt x="52" y="137"/>
                  </a:lnTo>
                  <a:lnTo>
                    <a:pt x="59" y="140"/>
                  </a:lnTo>
                  <a:lnTo>
                    <a:pt x="59" y="137"/>
                  </a:lnTo>
                  <a:lnTo>
                    <a:pt x="56" y="132"/>
                  </a:lnTo>
                  <a:lnTo>
                    <a:pt x="52" y="137"/>
                  </a:lnTo>
                  <a:close/>
                  <a:moveTo>
                    <a:pt x="141" y="173"/>
                  </a:moveTo>
                  <a:lnTo>
                    <a:pt x="141" y="173"/>
                  </a:lnTo>
                  <a:lnTo>
                    <a:pt x="142" y="178"/>
                  </a:lnTo>
                  <a:lnTo>
                    <a:pt x="145" y="173"/>
                  </a:lnTo>
                  <a:lnTo>
                    <a:pt x="147" y="173"/>
                  </a:lnTo>
                  <a:lnTo>
                    <a:pt x="145" y="170"/>
                  </a:lnTo>
                  <a:lnTo>
                    <a:pt x="142" y="172"/>
                  </a:lnTo>
                  <a:lnTo>
                    <a:pt x="141" y="173"/>
                  </a:lnTo>
                  <a:close/>
                  <a:moveTo>
                    <a:pt x="166" y="203"/>
                  </a:moveTo>
                  <a:lnTo>
                    <a:pt x="166" y="203"/>
                  </a:lnTo>
                  <a:lnTo>
                    <a:pt x="168" y="202"/>
                  </a:lnTo>
                  <a:lnTo>
                    <a:pt x="168" y="192"/>
                  </a:lnTo>
                  <a:lnTo>
                    <a:pt x="164" y="194"/>
                  </a:lnTo>
                  <a:lnTo>
                    <a:pt x="164" y="197"/>
                  </a:lnTo>
                  <a:lnTo>
                    <a:pt x="166" y="199"/>
                  </a:lnTo>
                  <a:lnTo>
                    <a:pt x="166" y="203"/>
                  </a:lnTo>
                  <a:close/>
                  <a:moveTo>
                    <a:pt x="243" y="251"/>
                  </a:moveTo>
                  <a:lnTo>
                    <a:pt x="243" y="251"/>
                  </a:lnTo>
                  <a:lnTo>
                    <a:pt x="240" y="251"/>
                  </a:lnTo>
                  <a:lnTo>
                    <a:pt x="239" y="257"/>
                  </a:lnTo>
                  <a:lnTo>
                    <a:pt x="240" y="263"/>
                  </a:lnTo>
                  <a:lnTo>
                    <a:pt x="242" y="260"/>
                  </a:lnTo>
                  <a:lnTo>
                    <a:pt x="240" y="259"/>
                  </a:lnTo>
                  <a:lnTo>
                    <a:pt x="240" y="255"/>
                  </a:lnTo>
                  <a:lnTo>
                    <a:pt x="242" y="254"/>
                  </a:lnTo>
                  <a:lnTo>
                    <a:pt x="243" y="254"/>
                  </a:lnTo>
                  <a:lnTo>
                    <a:pt x="243" y="251"/>
                  </a:lnTo>
                  <a:close/>
                  <a:moveTo>
                    <a:pt x="382" y="140"/>
                  </a:moveTo>
                  <a:lnTo>
                    <a:pt x="382" y="140"/>
                  </a:lnTo>
                  <a:lnTo>
                    <a:pt x="381" y="140"/>
                  </a:lnTo>
                  <a:lnTo>
                    <a:pt x="376" y="147"/>
                  </a:lnTo>
                  <a:lnTo>
                    <a:pt x="374" y="148"/>
                  </a:lnTo>
                  <a:lnTo>
                    <a:pt x="374" y="150"/>
                  </a:lnTo>
                  <a:lnTo>
                    <a:pt x="382" y="143"/>
                  </a:lnTo>
                  <a:lnTo>
                    <a:pt x="382" y="142"/>
                  </a:lnTo>
                  <a:lnTo>
                    <a:pt x="382" y="140"/>
                  </a:lnTo>
                  <a:close/>
                  <a:moveTo>
                    <a:pt x="265" y="170"/>
                  </a:moveTo>
                  <a:lnTo>
                    <a:pt x="265" y="170"/>
                  </a:lnTo>
                  <a:lnTo>
                    <a:pt x="267" y="172"/>
                  </a:lnTo>
                  <a:lnTo>
                    <a:pt x="269" y="170"/>
                  </a:lnTo>
                  <a:lnTo>
                    <a:pt x="272" y="167"/>
                  </a:lnTo>
                  <a:lnTo>
                    <a:pt x="275" y="165"/>
                  </a:lnTo>
                  <a:lnTo>
                    <a:pt x="275" y="162"/>
                  </a:lnTo>
                  <a:lnTo>
                    <a:pt x="270" y="167"/>
                  </a:lnTo>
                  <a:lnTo>
                    <a:pt x="265" y="170"/>
                  </a:lnTo>
                  <a:close/>
                  <a:moveTo>
                    <a:pt x="385" y="96"/>
                  </a:moveTo>
                  <a:lnTo>
                    <a:pt x="385" y="96"/>
                  </a:lnTo>
                  <a:lnTo>
                    <a:pt x="384" y="101"/>
                  </a:lnTo>
                  <a:lnTo>
                    <a:pt x="381" y="107"/>
                  </a:lnTo>
                  <a:lnTo>
                    <a:pt x="384" y="104"/>
                  </a:lnTo>
                  <a:lnTo>
                    <a:pt x="387" y="99"/>
                  </a:lnTo>
                  <a:lnTo>
                    <a:pt x="385" y="96"/>
                  </a:lnTo>
                  <a:close/>
                  <a:moveTo>
                    <a:pt x="172" y="230"/>
                  </a:moveTo>
                  <a:lnTo>
                    <a:pt x="172" y="230"/>
                  </a:lnTo>
                  <a:lnTo>
                    <a:pt x="179" y="236"/>
                  </a:lnTo>
                  <a:lnTo>
                    <a:pt x="180" y="236"/>
                  </a:lnTo>
                  <a:lnTo>
                    <a:pt x="175" y="227"/>
                  </a:lnTo>
                  <a:lnTo>
                    <a:pt x="172" y="230"/>
                  </a:lnTo>
                  <a:close/>
                  <a:moveTo>
                    <a:pt x="254" y="240"/>
                  </a:moveTo>
                  <a:lnTo>
                    <a:pt x="254" y="240"/>
                  </a:lnTo>
                  <a:lnTo>
                    <a:pt x="256" y="238"/>
                  </a:lnTo>
                  <a:lnTo>
                    <a:pt x="257" y="233"/>
                  </a:lnTo>
                  <a:lnTo>
                    <a:pt x="256" y="227"/>
                  </a:lnTo>
                  <a:lnTo>
                    <a:pt x="254" y="227"/>
                  </a:lnTo>
                  <a:lnTo>
                    <a:pt x="256" y="233"/>
                  </a:lnTo>
                  <a:lnTo>
                    <a:pt x="254" y="240"/>
                  </a:lnTo>
                  <a:close/>
                  <a:moveTo>
                    <a:pt x="343" y="99"/>
                  </a:moveTo>
                  <a:lnTo>
                    <a:pt x="343" y="99"/>
                  </a:lnTo>
                  <a:lnTo>
                    <a:pt x="338" y="102"/>
                  </a:lnTo>
                  <a:lnTo>
                    <a:pt x="335" y="107"/>
                  </a:lnTo>
                  <a:lnTo>
                    <a:pt x="341" y="104"/>
                  </a:lnTo>
                  <a:lnTo>
                    <a:pt x="343" y="99"/>
                  </a:lnTo>
                  <a:close/>
                  <a:moveTo>
                    <a:pt x="302" y="126"/>
                  </a:moveTo>
                  <a:lnTo>
                    <a:pt x="302" y="126"/>
                  </a:lnTo>
                  <a:lnTo>
                    <a:pt x="300" y="128"/>
                  </a:lnTo>
                  <a:lnTo>
                    <a:pt x="300" y="129"/>
                  </a:lnTo>
                  <a:lnTo>
                    <a:pt x="302" y="134"/>
                  </a:lnTo>
                  <a:lnTo>
                    <a:pt x="303" y="137"/>
                  </a:lnTo>
                  <a:lnTo>
                    <a:pt x="303" y="134"/>
                  </a:lnTo>
                  <a:lnTo>
                    <a:pt x="305" y="131"/>
                  </a:lnTo>
                  <a:lnTo>
                    <a:pt x="302" y="126"/>
                  </a:lnTo>
                  <a:close/>
                  <a:moveTo>
                    <a:pt x="262" y="131"/>
                  </a:moveTo>
                  <a:lnTo>
                    <a:pt x="262" y="131"/>
                  </a:lnTo>
                  <a:lnTo>
                    <a:pt x="265" y="124"/>
                  </a:lnTo>
                  <a:lnTo>
                    <a:pt x="262" y="121"/>
                  </a:lnTo>
                  <a:lnTo>
                    <a:pt x="261" y="124"/>
                  </a:lnTo>
                  <a:lnTo>
                    <a:pt x="261" y="126"/>
                  </a:lnTo>
                  <a:lnTo>
                    <a:pt x="262" y="128"/>
                  </a:lnTo>
                  <a:lnTo>
                    <a:pt x="262" y="131"/>
                  </a:lnTo>
                  <a:close/>
                  <a:moveTo>
                    <a:pt x="234" y="221"/>
                  </a:moveTo>
                  <a:lnTo>
                    <a:pt x="234" y="221"/>
                  </a:lnTo>
                  <a:lnTo>
                    <a:pt x="231" y="225"/>
                  </a:lnTo>
                  <a:lnTo>
                    <a:pt x="229" y="227"/>
                  </a:lnTo>
                  <a:lnTo>
                    <a:pt x="231" y="229"/>
                  </a:lnTo>
                  <a:lnTo>
                    <a:pt x="235" y="224"/>
                  </a:lnTo>
                  <a:lnTo>
                    <a:pt x="234" y="221"/>
                  </a:lnTo>
                  <a:close/>
                  <a:moveTo>
                    <a:pt x="379" y="74"/>
                  </a:moveTo>
                  <a:lnTo>
                    <a:pt x="379" y="74"/>
                  </a:lnTo>
                  <a:lnTo>
                    <a:pt x="381" y="77"/>
                  </a:lnTo>
                  <a:lnTo>
                    <a:pt x="385" y="77"/>
                  </a:lnTo>
                  <a:lnTo>
                    <a:pt x="384" y="71"/>
                  </a:lnTo>
                  <a:lnTo>
                    <a:pt x="379" y="74"/>
                  </a:lnTo>
                  <a:close/>
                  <a:moveTo>
                    <a:pt x="182" y="186"/>
                  </a:moveTo>
                  <a:lnTo>
                    <a:pt x="182" y="186"/>
                  </a:lnTo>
                  <a:lnTo>
                    <a:pt x="183" y="183"/>
                  </a:lnTo>
                  <a:lnTo>
                    <a:pt x="182" y="180"/>
                  </a:lnTo>
                  <a:lnTo>
                    <a:pt x="182" y="178"/>
                  </a:lnTo>
                  <a:lnTo>
                    <a:pt x="177" y="181"/>
                  </a:lnTo>
                  <a:lnTo>
                    <a:pt x="182" y="186"/>
                  </a:lnTo>
                  <a:close/>
                  <a:moveTo>
                    <a:pt x="310" y="131"/>
                  </a:moveTo>
                  <a:lnTo>
                    <a:pt x="310" y="131"/>
                  </a:lnTo>
                  <a:lnTo>
                    <a:pt x="313" y="123"/>
                  </a:lnTo>
                  <a:lnTo>
                    <a:pt x="313" y="118"/>
                  </a:lnTo>
                  <a:lnTo>
                    <a:pt x="311" y="120"/>
                  </a:lnTo>
                  <a:lnTo>
                    <a:pt x="310" y="131"/>
                  </a:lnTo>
                  <a:close/>
                  <a:moveTo>
                    <a:pt x="276" y="210"/>
                  </a:moveTo>
                  <a:lnTo>
                    <a:pt x="276" y="210"/>
                  </a:lnTo>
                  <a:lnTo>
                    <a:pt x="280" y="208"/>
                  </a:lnTo>
                  <a:lnTo>
                    <a:pt x="281" y="208"/>
                  </a:lnTo>
                  <a:lnTo>
                    <a:pt x="283" y="206"/>
                  </a:lnTo>
                  <a:lnTo>
                    <a:pt x="281" y="203"/>
                  </a:lnTo>
                  <a:lnTo>
                    <a:pt x="278" y="206"/>
                  </a:lnTo>
                  <a:lnTo>
                    <a:pt x="276" y="210"/>
                  </a:lnTo>
                  <a:close/>
                  <a:moveTo>
                    <a:pt x="193" y="164"/>
                  </a:moveTo>
                  <a:lnTo>
                    <a:pt x="193" y="164"/>
                  </a:lnTo>
                  <a:lnTo>
                    <a:pt x="194" y="161"/>
                  </a:lnTo>
                  <a:lnTo>
                    <a:pt x="196" y="159"/>
                  </a:lnTo>
                  <a:lnTo>
                    <a:pt x="196" y="158"/>
                  </a:lnTo>
                  <a:lnTo>
                    <a:pt x="196" y="156"/>
                  </a:lnTo>
                  <a:lnTo>
                    <a:pt x="191" y="161"/>
                  </a:lnTo>
                  <a:lnTo>
                    <a:pt x="191" y="162"/>
                  </a:lnTo>
                  <a:lnTo>
                    <a:pt x="193" y="164"/>
                  </a:lnTo>
                  <a:close/>
                  <a:moveTo>
                    <a:pt x="198" y="87"/>
                  </a:moveTo>
                  <a:lnTo>
                    <a:pt x="198" y="87"/>
                  </a:lnTo>
                  <a:lnTo>
                    <a:pt x="199" y="85"/>
                  </a:lnTo>
                  <a:lnTo>
                    <a:pt x="198" y="79"/>
                  </a:lnTo>
                  <a:lnTo>
                    <a:pt x="196" y="82"/>
                  </a:lnTo>
                  <a:lnTo>
                    <a:pt x="198" y="85"/>
                  </a:lnTo>
                  <a:lnTo>
                    <a:pt x="198" y="87"/>
                  </a:lnTo>
                  <a:close/>
                  <a:moveTo>
                    <a:pt x="276" y="224"/>
                  </a:moveTo>
                  <a:lnTo>
                    <a:pt x="276" y="224"/>
                  </a:lnTo>
                  <a:lnTo>
                    <a:pt x="280" y="221"/>
                  </a:lnTo>
                  <a:lnTo>
                    <a:pt x="281" y="218"/>
                  </a:lnTo>
                  <a:lnTo>
                    <a:pt x="281" y="214"/>
                  </a:lnTo>
                  <a:lnTo>
                    <a:pt x="275" y="222"/>
                  </a:lnTo>
                  <a:lnTo>
                    <a:pt x="276" y="224"/>
                  </a:lnTo>
                  <a:close/>
                  <a:moveTo>
                    <a:pt x="153" y="85"/>
                  </a:moveTo>
                  <a:lnTo>
                    <a:pt x="153" y="85"/>
                  </a:lnTo>
                  <a:lnTo>
                    <a:pt x="147" y="91"/>
                  </a:lnTo>
                  <a:lnTo>
                    <a:pt x="150" y="94"/>
                  </a:lnTo>
                  <a:lnTo>
                    <a:pt x="152" y="90"/>
                  </a:lnTo>
                  <a:lnTo>
                    <a:pt x="153" y="85"/>
                  </a:lnTo>
                  <a:close/>
                  <a:moveTo>
                    <a:pt x="114" y="180"/>
                  </a:moveTo>
                  <a:lnTo>
                    <a:pt x="114" y="180"/>
                  </a:lnTo>
                  <a:lnTo>
                    <a:pt x="112" y="189"/>
                  </a:lnTo>
                  <a:lnTo>
                    <a:pt x="117" y="186"/>
                  </a:lnTo>
                  <a:lnTo>
                    <a:pt x="114" y="180"/>
                  </a:lnTo>
                  <a:close/>
                  <a:moveTo>
                    <a:pt x="35" y="109"/>
                  </a:moveTo>
                  <a:lnTo>
                    <a:pt x="35" y="109"/>
                  </a:lnTo>
                  <a:lnTo>
                    <a:pt x="35" y="102"/>
                  </a:lnTo>
                  <a:lnTo>
                    <a:pt x="33" y="101"/>
                  </a:lnTo>
                  <a:lnTo>
                    <a:pt x="32" y="99"/>
                  </a:lnTo>
                  <a:lnTo>
                    <a:pt x="32" y="98"/>
                  </a:lnTo>
                  <a:lnTo>
                    <a:pt x="32" y="99"/>
                  </a:lnTo>
                  <a:lnTo>
                    <a:pt x="33" y="106"/>
                  </a:lnTo>
                  <a:lnTo>
                    <a:pt x="35" y="109"/>
                  </a:lnTo>
                  <a:close/>
                  <a:moveTo>
                    <a:pt x="120" y="124"/>
                  </a:moveTo>
                  <a:lnTo>
                    <a:pt x="120" y="124"/>
                  </a:lnTo>
                  <a:lnTo>
                    <a:pt x="123" y="118"/>
                  </a:lnTo>
                  <a:lnTo>
                    <a:pt x="125" y="115"/>
                  </a:lnTo>
                  <a:lnTo>
                    <a:pt x="122" y="117"/>
                  </a:lnTo>
                  <a:lnTo>
                    <a:pt x="119" y="121"/>
                  </a:lnTo>
                  <a:lnTo>
                    <a:pt x="120" y="124"/>
                  </a:lnTo>
                  <a:close/>
                  <a:moveTo>
                    <a:pt x="297" y="154"/>
                  </a:moveTo>
                  <a:lnTo>
                    <a:pt x="297" y="154"/>
                  </a:lnTo>
                  <a:lnTo>
                    <a:pt x="300" y="143"/>
                  </a:lnTo>
                  <a:lnTo>
                    <a:pt x="297" y="145"/>
                  </a:lnTo>
                  <a:lnTo>
                    <a:pt x="297" y="147"/>
                  </a:lnTo>
                  <a:lnTo>
                    <a:pt x="297" y="154"/>
                  </a:lnTo>
                  <a:close/>
                  <a:moveTo>
                    <a:pt x="287" y="205"/>
                  </a:moveTo>
                  <a:lnTo>
                    <a:pt x="287" y="205"/>
                  </a:lnTo>
                  <a:lnTo>
                    <a:pt x="291" y="210"/>
                  </a:lnTo>
                  <a:lnTo>
                    <a:pt x="292" y="208"/>
                  </a:lnTo>
                  <a:lnTo>
                    <a:pt x="291" y="202"/>
                  </a:lnTo>
                  <a:lnTo>
                    <a:pt x="287" y="205"/>
                  </a:lnTo>
                  <a:close/>
                  <a:moveTo>
                    <a:pt x="234" y="151"/>
                  </a:moveTo>
                  <a:lnTo>
                    <a:pt x="234" y="151"/>
                  </a:lnTo>
                  <a:lnTo>
                    <a:pt x="231" y="148"/>
                  </a:lnTo>
                  <a:lnTo>
                    <a:pt x="227" y="154"/>
                  </a:lnTo>
                  <a:lnTo>
                    <a:pt x="231" y="153"/>
                  </a:lnTo>
                  <a:lnTo>
                    <a:pt x="232" y="153"/>
                  </a:lnTo>
                  <a:lnTo>
                    <a:pt x="234" y="153"/>
                  </a:lnTo>
                  <a:lnTo>
                    <a:pt x="234" y="151"/>
                  </a:lnTo>
                  <a:close/>
                  <a:moveTo>
                    <a:pt x="59" y="159"/>
                  </a:moveTo>
                  <a:lnTo>
                    <a:pt x="59" y="159"/>
                  </a:lnTo>
                  <a:lnTo>
                    <a:pt x="60" y="165"/>
                  </a:lnTo>
                  <a:lnTo>
                    <a:pt x="62" y="169"/>
                  </a:lnTo>
                  <a:lnTo>
                    <a:pt x="62" y="165"/>
                  </a:lnTo>
                  <a:lnTo>
                    <a:pt x="59" y="159"/>
                  </a:lnTo>
                  <a:close/>
                  <a:moveTo>
                    <a:pt x="193" y="154"/>
                  </a:moveTo>
                  <a:lnTo>
                    <a:pt x="193" y="154"/>
                  </a:lnTo>
                  <a:lnTo>
                    <a:pt x="188" y="150"/>
                  </a:lnTo>
                  <a:lnTo>
                    <a:pt x="188" y="154"/>
                  </a:lnTo>
                  <a:lnTo>
                    <a:pt x="190" y="158"/>
                  </a:lnTo>
                  <a:lnTo>
                    <a:pt x="193" y="154"/>
                  </a:lnTo>
                  <a:close/>
                  <a:moveTo>
                    <a:pt x="35" y="147"/>
                  </a:moveTo>
                  <a:lnTo>
                    <a:pt x="35" y="147"/>
                  </a:lnTo>
                  <a:lnTo>
                    <a:pt x="35" y="148"/>
                  </a:lnTo>
                  <a:lnTo>
                    <a:pt x="41" y="159"/>
                  </a:lnTo>
                  <a:lnTo>
                    <a:pt x="40" y="153"/>
                  </a:lnTo>
                  <a:lnTo>
                    <a:pt x="38" y="151"/>
                  </a:lnTo>
                  <a:lnTo>
                    <a:pt x="37" y="150"/>
                  </a:lnTo>
                  <a:lnTo>
                    <a:pt x="35" y="147"/>
                  </a:lnTo>
                  <a:close/>
                  <a:moveTo>
                    <a:pt x="157" y="126"/>
                  </a:moveTo>
                  <a:lnTo>
                    <a:pt x="157" y="126"/>
                  </a:lnTo>
                  <a:lnTo>
                    <a:pt x="160" y="131"/>
                  </a:lnTo>
                  <a:lnTo>
                    <a:pt x="161" y="131"/>
                  </a:lnTo>
                  <a:lnTo>
                    <a:pt x="160" y="128"/>
                  </a:lnTo>
                  <a:lnTo>
                    <a:pt x="160" y="126"/>
                  </a:lnTo>
                  <a:lnTo>
                    <a:pt x="161" y="124"/>
                  </a:lnTo>
                  <a:lnTo>
                    <a:pt x="163" y="124"/>
                  </a:lnTo>
                  <a:lnTo>
                    <a:pt x="161" y="121"/>
                  </a:lnTo>
                  <a:lnTo>
                    <a:pt x="157" y="126"/>
                  </a:lnTo>
                  <a:close/>
                  <a:moveTo>
                    <a:pt x="169" y="156"/>
                  </a:moveTo>
                  <a:lnTo>
                    <a:pt x="169" y="156"/>
                  </a:lnTo>
                  <a:lnTo>
                    <a:pt x="174" y="151"/>
                  </a:lnTo>
                  <a:lnTo>
                    <a:pt x="171" y="150"/>
                  </a:lnTo>
                  <a:lnTo>
                    <a:pt x="169" y="153"/>
                  </a:lnTo>
                  <a:lnTo>
                    <a:pt x="169" y="156"/>
                  </a:lnTo>
                  <a:close/>
                  <a:moveTo>
                    <a:pt x="234" y="175"/>
                  </a:moveTo>
                  <a:lnTo>
                    <a:pt x="234" y="175"/>
                  </a:lnTo>
                  <a:lnTo>
                    <a:pt x="234" y="180"/>
                  </a:lnTo>
                  <a:lnTo>
                    <a:pt x="234" y="181"/>
                  </a:lnTo>
                  <a:lnTo>
                    <a:pt x="235" y="183"/>
                  </a:lnTo>
                  <a:lnTo>
                    <a:pt x="239" y="184"/>
                  </a:lnTo>
                  <a:lnTo>
                    <a:pt x="237" y="180"/>
                  </a:lnTo>
                  <a:lnTo>
                    <a:pt x="235" y="178"/>
                  </a:lnTo>
                  <a:lnTo>
                    <a:pt x="235" y="176"/>
                  </a:lnTo>
                  <a:lnTo>
                    <a:pt x="234" y="175"/>
                  </a:lnTo>
                  <a:close/>
                  <a:moveTo>
                    <a:pt x="284" y="139"/>
                  </a:moveTo>
                  <a:lnTo>
                    <a:pt x="284" y="139"/>
                  </a:lnTo>
                  <a:lnTo>
                    <a:pt x="283" y="148"/>
                  </a:lnTo>
                  <a:lnTo>
                    <a:pt x="283" y="151"/>
                  </a:lnTo>
                  <a:lnTo>
                    <a:pt x="284" y="148"/>
                  </a:lnTo>
                  <a:lnTo>
                    <a:pt x="284" y="139"/>
                  </a:lnTo>
                  <a:close/>
                  <a:moveTo>
                    <a:pt x="235" y="235"/>
                  </a:moveTo>
                  <a:lnTo>
                    <a:pt x="235" y="235"/>
                  </a:lnTo>
                  <a:lnTo>
                    <a:pt x="239" y="238"/>
                  </a:lnTo>
                  <a:lnTo>
                    <a:pt x="240" y="232"/>
                  </a:lnTo>
                  <a:lnTo>
                    <a:pt x="239" y="230"/>
                  </a:lnTo>
                  <a:lnTo>
                    <a:pt x="235" y="235"/>
                  </a:lnTo>
                  <a:close/>
                  <a:moveTo>
                    <a:pt x="194" y="17"/>
                  </a:moveTo>
                  <a:lnTo>
                    <a:pt x="194" y="17"/>
                  </a:lnTo>
                  <a:lnTo>
                    <a:pt x="194" y="22"/>
                  </a:lnTo>
                  <a:lnTo>
                    <a:pt x="194" y="23"/>
                  </a:lnTo>
                  <a:lnTo>
                    <a:pt x="196" y="23"/>
                  </a:lnTo>
                  <a:lnTo>
                    <a:pt x="199" y="22"/>
                  </a:lnTo>
                  <a:lnTo>
                    <a:pt x="194" y="17"/>
                  </a:lnTo>
                  <a:close/>
                  <a:moveTo>
                    <a:pt x="182" y="129"/>
                  </a:moveTo>
                  <a:lnTo>
                    <a:pt x="182" y="129"/>
                  </a:lnTo>
                  <a:lnTo>
                    <a:pt x="180" y="129"/>
                  </a:lnTo>
                  <a:lnTo>
                    <a:pt x="180" y="131"/>
                  </a:lnTo>
                  <a:lnTo>
                    <a:pt x="180" y="135"/>
                  </a:lnTo>
                  <a:lnTo>
                    <a:pt x="182" y="134"/>
                  </a:lnTo>
                  <a:lnTo>
                    <a:pt x="183" y="132"/>
                  </a:lnTo>
                  <a:lnTo>
                    <a:pt x="182" y="129"/>
                  </a:lnTo>
                  <a:close/>
                  <a:moveTo>
                    <a:pt x="256" y="188"/>
                  </a:moveTo>
                  <a:lnTo>
                    <a:pt x="256" y="188"/>
                  </a:lnTo>
                  <a:lnTo>
                    <a:pt x="257" y="184"/>
                  </a:lnTo>
                  <a:lnTo>
                    <a:pt x="257" y="180"/>
                  </a:lnTo>
                  <a:lnTo>
                    <a:pt x="254" y="183"/>
                  </a:lnTo>
                  <a:lnTo>
                    <a:pt x="256" y="188"/>
                  </a:lnTo>
                  <a:close/>
                  <a:moveTo>
                    <a:pt x="297" y="109"/>
                  </a:moveTo>
                  <a:lnTo>
                    <a:pt x="297" y="109"/>
                  </a:lnTo>
                  <a:lnTo>
                    <a:pt x="295" y="112"/>
                  </a:lnTo>
                  <a:lnTo>
                    <a:pt x="295" y="117"/>
                  </a:lnTo>
                  <a:lnTo>
                    <a:pt x="297" y="117"/>
                  </a:lnTo>
                  <a:lnTo>
                    <a:pt x="297" y="113"/>
                  </a:lnTo>
                  <a:lnTo>
                    <a:pt x="297" y="109"/>
                  </a:lnTo>
                  <a:close/>
                  <a:moveTo>
                    <a:pt x="65" y="151"/>
                  </a:moveTo>
                  <a:lnTo>
                    <a:pt x="65" y="151"/>
                  </a:lnTo>
                  <a:lnTo>
                    <a:pt x="62" y="143"/>
                  </a:lnTo>
                  <a:lnTo>
                    <a:pt x="59" y="147"/>
                  </a:lnTo>
                  <a:lnTo>
                    <a:pt x="65" y="151"/>
                  </a:lnTo>
                  <a:close/>
                  <a:moveTo>
                    <a:pt x="376" y="91"/>
                  </a:moveTo>
                  <a:lnTo>
                    <a:pt x="376" y="91"/>
                  </a:lnTo>
                  <a:lnTo>
                    <a:pt x="379" y="85"/>
                  </a:lnTo>
                  <a:lnTo>
                    <a:pt x="379" y="83"/>
                  </a:lnTo>
                  <a:lnTo>
                    <a:pt x="379" y="82"/>
                  </a:lnTo>
                  <a:lnTo>
                    <a:pt x="376" y="88"/>
                  </a:lnTo>
                  <a:lnTo>
                    <a:pt x="376" y="91"/>
                  </a:lnTo>
                  <a:close/>
                  <a:moveTo>
                    <a:pt x="224" y="290"/>
                  </a:moveTo>
                  <a:lnTo>
                    <a:pt x="224" y="290"/>
                  </a:lnTo>
                  <a:lnTo>
                    <a:pt x="221" y="290"/>
                  </a:lnTo>
                  <a:lnTo>
                    <a:pt x="226" y="295"/>
                  </a:lnTo>
                  <a:lnTo>
                    <a:pt x="226" y="293"/>
                  </a:lnTo>
                  <a:lnTo>
                    <a:pt x="227" y="292"/>
                  </a:lnTo>
                  <a:lnTo>
                    <a:pt x="224" y="290"/>
                  </a:lnTo>
                  <a:close/>
                  <a:moveTo>
                    <a:pt x="368" y="131"/>
                  </a:moveTo>
                  <a:lnTo>
                    <a:pt x="368" y="131"/>
                  </a:lnTo>
                  <a:lnTo>
                    <a:pt x="365" y="131"/>
                  </a:lnTo>
                  <a:lnTo>
                    <a:pt x="363" y="132"/>
                  </a:lnTo>
                  <a:lnTo>
                    <a:pt x="363" y="137"/>
                  </a:lnTo>
                  <a:lnTo>
                    <a:pt x="363" y="139"/>
                  </a:lnTo>
                  <a:lnTo>
                    <a:pt x="368" y="131"/>
                  </a:lnTo>
                  <a:close/>
                  <a:moveTo>
                    <a:pt x="139" y="208"/>
                  </a:moveTo>
                  <a:lnTo>
                    <a:pt x="139" y="208"/>
                  </a:lnTo>
                  <a:lnTo>
                    <a:pt x="145" y="214"/>
                  </a:lnTo>
                  <a:lnTo>
                    <a:pt x="147" y="214"/>
                  </a:lnTo>
                  <a:lnTo>
                    <a:pt x="145" y="211"/>
                  </a:lnTo>
                  <a:lnTo>
                    <a:pt x="141" y="206"/>
                  </a:lnTo>
                  <a:lnTo>
                    <a:pt x="139" y="208"/>
                  </a:lnTo>
                  <a:close/>
                  <a:moveTo>
                    <a:pt x="300" y="87"/>
                  </a:moveTo>
                  <a:lnTo>
                    <a:pt x="300" y="87"/>
                  </a:lnTo>
                  <a:lnTo>
                    <a:pt x="303" y="85"/>
                  </a:lnTo>
                  <a:lnTo>
                    <a:pt x="303" y="83"/>
                  </a:lnTo>
                  <a:lnTo>
                    <a:pt x="305" y="79"/>
                  </a:lnTo>
                  <a:lnTo>
                    <a:pt x="298" y="83"/>
                  </a:lnTo>
                  <a:lnTo>
                    <a:pt x="300" y="87"/>
                  </a:lnTo>
                  <a:close/>
                  <a:moveTo>
                    <a:pt x="133" y="206"/>
                  </a:moveTo>
                  <a:lnTo>
                    <a:pt x="133" y="206"/>
                  </a:lnTo>
                  <a:lnTo>
                    <a:pt x="130" y="203"/>
                  </a:lnTo>
                  <a:lnTo>
                    <a:pt x="128" y="206"/>
                  </a:lnTo>
                  <a:lnTo>
                    <a:pt x="130" y="208"/>
                  </a:lnTo>
                  <a:lnTo>
                    <a:pt x="131" y="208"/>
                  </a:lnTo>
                  <a:lnTo>
                    <a:pt x="133" y="206"/>
                  </a:lnTo>
                  <a:close/>
                  <a:moveTo>
                    <a:pt x="82" y="150"/>
                  </a:moveTo>
                  <a:lnTo>
                    <a:pt x="82" y="150"/>
                  </a:lnTo>
                  <a:lnTo>
                    <a:pt x="82" y="151"/>
                  </a:lnTo>
                  <a:lnTo>
                    <a:pt x="87" y="158"/>
                  </a:lnTo>
                  <a:lnTo>
                    <a:pt x="87" y="156"/>
                  </a:lnTo>
                  <a:lnTo>
                    <a:pt x="87" y="154"/>
                  </a:lnTo>
                  <a:lnTo>
                    <a:pt x="86" y="153"/>
                  </a:lnTo>
                  <a:lnTo>
                    <a:pt x="84" y="151"/>
                  </a:lnTo>
                  <a:lnTo>
                    <a:pt x="82" y="150"/>
                  </a:lnTo>
                  <a:close/>
                  <a:moveTo>
                    <a:pt x="310" y="203"/>
                  </a:moveTo>
                  <a:lnTo>
                    <a:pt x="310" y="203"/>
                  </a:lnTo>
                  <a:lnTo>
                    <a:pt x="317" y="194"/>
                  </a:lnTo>
                  <a:lnTo>
                    <a:pt x="316" y="194"/>
                  </a:lnTo>
                  <a:lnTo>
                    <a:pt x="310" y="202"/>
                  </a:lnTo>
                  <a:lnTo>
                    <a:pt x="310" y="203"/>
                  </a:lnTo>
                  <a:close/>
                  <a:moveTo>
                    <a:pt x="382" y="147"/>
                  </a:moveTo>
                  <a:lnTo>
                    <a:pt x="382" y="147"/>
                  </a:lnTo>
                  <a:lnTo>
                    <a:pt x="376" y="154"/>
                  </a:lnTo>
                  <a:lnTo>
                    <a:pt x="374" y="156"/>
                  </a:lnTo>
                  <a:lnTo>
                    <a:pt x="374" y="159"/>
                  </a:lnTo>
                  <a:lnTo>
                    <a:pt x="382" y="147"/>
                  </a:lnTo>
                  <a:close/>
                  <a:moveTo>
                    <a:pt x="308" y="76"/>
                  </a:moveTo>
                  <a:lnTo>
                    <a:pt x="308" y="76"/>
                  </a:lnTo>
                  <a:lnTo>
                    <a:pt x="311" y="79"/>
                  </a:lnTo>
                  <a:lnTo>
                    <a:pt x="313" y="77"/>
                  </a:lnTo>
                  <a:lnTo>
                    <a:pt x="313" y="72"/>
                  </a:lnTo>
                  <a:lnTo>
                    <a:pt x="311" y="72"/>
                  </a:lnTo>
                  <a:lnTo>
                    <a:pt x="308" y="76"/>
                  </a:lnTo>
                  <a:close/>
                  <a:moveTo>
                    <a:pt x="399" y="77"/>
                  </a:moveTo>
                  <a:lnTo>
                    <a:pt x="399" y="77"/>
                  </a:lnTo>
                  <a:lnTo>
                    <a:pt x="396" y="76"/>
                  </a:lnTo>
                  <a:lnTo>
                    <a:pt x="396" y="85"/>
                  </a:lnTo>
                  <a:lnTo>
                    <a:pt x="399" y="77"/>
                  </a:lnTo>
                  <a:close/>
                  <a:moveTo>
                    <a:pt x="237" y="263"/>
                  </a:moveTo>
                  <a:lnTo>
                    <a:pt x="237" y="263"/>
                  </a:lnTo>
                  <a:lnTo>
                    <a:pt x="235" y="263"/>
                  </a:lnTo>
                  <a:lnTo>
                    <a:pt x="235" y="273"/>
                  </a:lnTo>
                  <a:lnTo>
                    <a:pt x="239" y="268"/>
                  </a:lnTo>
                  <a:lnTo>
                    <a:pt x="237" y="263"/>
                  </a:lnTo>
                  <a:close/>
                  <a:moveTo>
                    <a:pt x="270" y="151"/>
                  </a:moveTo>
                  <a:lnTo>
                    <a:pt x="270" y="151"/>
                  </a:lnTo>
                  <a:lnTo>
                    <a:pt x="265" y="156"/>
                  </a:lnTo>
                  <a:lnTo>
                    <a:pt x="264" y="158"/>
                  </a:lnTo>
                  <a:lnTo>
                    <a:pt x="264" y="159"/>
                  </a:lnTo>
                  <a:lnTo>
                    <a:pt x="270" y="153"/>
                  </a:lnTo>
                  <a:lnTo>
                    <a:pt x="270" y="151"/>
                  </a:lnTo>
                  <a:close/>
                  <a:moveTo>
                    <a:pt x="188" y="260"/>
                  </a:moveTo>
                  <a:lnTo>
                    <a:pt x="188" y="260"/>
                  </a:lnTo>
                  <a:lnTo>
                    <a:pt x="186" y="259"/>
                  </a:lnTo>
                  <a:lnTo>
                    <a:pt x="182" y="255"/>
                  </a:lnTo>
                  <a:lnTo>
                    <a:pt x="182" y="257"/>
                  </a:lnTo>
                  <a:lnTo>
                    <a:pt x="188" y="260"/>
                  </a:lnTo>
                  <a:close/>
                  <a:moveTo>
                    <a:pt x="164" y="175"/>
                  </a:moveTo>
                  <a:lnTo>
                    <a:pt x="164" y="175"/>
                  </a:lnTo>
                  <a:lnTo>
                    <a:pt x="163" y="173"/>
                  </a:lnTo>
                  <a:lnTo>
                    <a:pt x="161" y="172"/>
                  </a:lnTo>
                  <a:lnTo>
                    <a:pt x="161" y="175"/>
                  </a:lnTo>
                  <a:lnTo>
                    <a:pt x="164" y="178"/>
                  </a:lnTo>
                  <a:lnTo>
                    <a:pt x="164" y="175"/>
                  </a:lnTo>
                  <a:close/>
                  <a:moveTo>
                    <a:pt x="257" y="129"/>
                  </a:moveTo>
                  <a:lnTo>
                    <a:pt x="257" y="129"/>
                  </a:lnTo>
                  <a:lnTo>
                    <a:pt x="256" y="132"/>
                  </a:lnTo>
                  <a:lnTo>
                    <a:pt x="256" y="134"/>
                  </a:lnTo>
                  <a:lnTo>
                    <a:pt x="257" y="137"/>
                  </a:lnTo>
                  <a:lnTo>
                    <a:pt x="257" y="132"/>
                  </a:lnTo>
                  <a:lnTo>
                    <a:pt x="257" y="129"/>
                  </a:lnTo>
                  <a:close/>
                  <a:moveTo>
                    <a:pt x="144" y="181"/>
                  </a:moveTo>
                  <a:lnTo>
                    <a:pt x="144" y="181"/>
                  </a:lnTo>
                  <a:lnTo>
                    <a:pt x="147" y="184"/>
                  </a:lnTo>
                  <a:lnTo>
                    <a:pt x="149" y="181"/>
                  </a:lnTo>
                  <a:lnTo>
                    <a:pt x="147" y="178"/>
                  </a:lnTo>
                  <a:lnTo>
                    <a:pt x="144" y="181"/>
                  </a:lnTo>
                  <a:close/>
                  <a:moveTo>
                    <a:pt x="280" y="230"/>
                  </a:moveTo>
                  <a:lnTo>
                    <a:pt x="280" y="230"/>
                  </a:lnTo>
                  <a:lnTo>
                    <a:pt x="283" y="227"/>
                  </a:lnTo>
                  <a:lnTo>
                    <a:pt x="280" y="225"/>
                  </a:lnTo>
                  <a:lnTo>
                    <a:pt x="278" y="227"/>
                  </a:lnTo>
                  <a:lnTo>
                    <a:pt x="280" y="230"/>
                  </a:lnTo>
                  <a:close/>
                  <a:moveTo>
                    <a:pt x="232" y="208"/>
                  </a:moveTo>
                  <a:lnTo>
                    <a:pt x="232" y="208"/>
                  </a:lnTo>
                  <a:lnTo>
                    <a:pt x="232" y="206"/>
                  </a:lnTo>
                  <a:lnTo>
                    <a:pt x="232" y="203"/>
                  </a:lnTo>
                  <a:lnTo>
                    <a:pt x="234" y="202"/>
                  </a:lnTo>
                  <a:lnTo>
                    <a:pt x="234" y="200"/>
                  </a:lnTo>
                  <a:lnTo>
                    <a:pt x="231" y="205"/>
                  </a:lnTo>
                  <a:lnTo>
                    <a:pt x="232" y="208"/>
                  </a:lnTo>
                  <a:close/>
                  <a:moveTo>
                    <a:pt x="265" y="120"/>
                  </a:moveTo>
                  <a:lnTo>
                    <a:pt x="265" y="120"/>
                  </a:lnTo>
                  <a:lnTo>
                    <a:pt x="267" y="121"/>
                  </a:lnTo>
                  <a:lnTo>
                    <a:pt x="269" y="117"/>
                  </a:lnTo>
                  <a:lnTo>
                    <a:pt x="269" y="115"/>
                  </a:lnTo>
                  <a:lnTo>
                    <a:pt x="265" y="120"/>
                  </a:lnTo>
                  <a:close/>
                  <a:moveTo>
                    <a:pt x="157" y="112"/>
                  </a:moveTo>
                  <a:lnTo>
                    <a:pt x="157" y="112"/>
                  </a:lnTo>
                  <a:lnTo>
                    <a:pt x="152" y="118"/>
                  </a:lnTo>
                  <a:lnTo>
                    <a:pt x="158" y="113"/>
                  </a:lnTo>
                  <a:lnTo>
                    <a:pt x="157" y="112"/>
                  </a:lnTo>
                  <a:close/>
                  <a:moveTo>
                    <a:pt x="269" y="91"/>
                  </a:moveTo>
                  <a:lnTo>
                    <a:pt x="269" y="91"/>
                  </a:lnTo>
                  <a:lnTo>
                    <a:pt x="270" y="91"/>
                  </a:lnTo>
                  <a:lnTo>
                    <a:pt x="272" y="88"/>
                  </a:lnTo>
                  <a:lnTo>
                    <a:pt x="273" y="87"/>
                  </a:lnTo>
                  <a:lnTo>
                    <a:pt x="273" y="83"/>
                  </a:lnTo>
                  <a:lnTo>
                    <a:pt x="272" y="83"/>
                  </a:lnTo>
                  <a:lnTo>
                    <a:pt x="272" y="85"/>
                  </a:lnTo>
                  <a:lnTo>
                    <a:pt x="269" y="91"/>
                  </a:lnTo>
                  <a:close/>
                  <a:moveTo>
                    <a:pt x="136" y="210"/>
                  </a:moveTo>
                  <a:lnTo>
                    <a:pt x="136" y="210"/>
                  </a:lnTo>
                  <a:lnTo>
                    <a:pt x="136" y="211"/>
                  </a:lnTo>
                  <a:lnTo>
                    <a:pt x="138" y="213"/>
                  </a:lnTo>
                  <a:lnTo>
                    <a:pt x="149" y="222"/>
                  </a:lnTo>
                  <a:lnTo>
                    <a:pt x="150" y="224"/>
                  </a:lnTo>
                  <a:lnTo>
                    <a:pt x="149" y="221"/>
                  </a:lnTo>
                  <a:lnTo>
                    <a:pt x="138" y="211"/>
                  </a:lnTo>
                  <a:lnTo>
                    <a:pt x="136" y="210"/>
                  </a:lnTo>
                  <a:close/>
                  <a:moveTo>
                    <a:pt x="286" y="181"/>
                  </a:moveTo>
                  <a:lnTo>
                    <a:pt x="286" y="181"/>
                  </a:lnTo>
                  <a:lnTo>
                    <a:pt x="287" y="176"/>
                  </a:lnTo>
                  <a:lnTo>
                    <a:pt x="287" y="173"/>
                  </a:lnTo>
                  <a:lnTo>
                    <a:pt x="286" y="176"/>
                  </a:lnTo>
                  <a:lnTo>
                    <a:pt x="284" y="178"/>
                  </a:lnTo>
                  <a:lnTo>
                    <a:pt x="286" y="181"/>
                  </a:lnTo>
                  <a:close/>
                  <a:moveTo>
                    <a:pt x="354" y="112"/>
                  </a:moveTo>
                  <a:lnTo>
                    <a:pt x="354" y="112"/>
                  </a:lnTo>
                  <a:lnTo>
                    <a:pt x="352" y="120"/>
                  </a:lnTo>
                  <a:lnTo>
                    <a:pt x="355" y="118"/>
                  </a:lnTo>
                  <a:lnTo>
                    <a:pt x="355" y="115"/>
                  </a:lnTo>
                  <a:lnTo>
                    <a:pt x="354" y="112"/>
                  </a:lnTo>
                  <a:close/>
                  <a:moveTo>
                    <a:pt x="278" y="113"/>
                  </a:moveTo>
                  <a:lnTo>
                    <a:pt x="278" y="113"/>
                  </a:lnTo>
                  <a:lnTo>
                    <a:pt x="283" y="110"/>
                  </a:lnTo>
                  <a:lnTo>
                    <a:pt x="283" y="106"/>
                  </a:lnTo>
                  <a:lnTo>
                    <a:pt x="278" y="112"/>
                  </a:lnTo>
                  <a:lnTo>
                    <a:pt x="278" y="113"/>
                  </a:lnTo>
                  <a:close/>
                  <a:moveTo>
                    <a:pt x="114" y="191"/>
                  </a:moveTo>
                  <a:lnTo>
                    <a:pt x="114" y="191"/>
                  </a:lnTo>
                  <a:lnTo>
                    <a:pt x="119" y="197"/>
                  </a:lnTo>
                  <a:lnTo>
                    <a:pt x="117" y="189"/>
                  </a:lnTo>
                  <a:lnTo>
                    <a:pt x="114" y="191"/>
                  </a:lnTo>
                  <a:close/>
                  <a:moveTo>
                    <a:pt x="136" y="137"/>
                  </a:moveTo>
                  <a:lnTo>
                    <a:pt x="136" y="137"/>
                  </a:lnTo>
                  <a:lnTo>
                    <a:pt x="133" y="142"/>
                  </a:lnTo>
                  <a:lnTo>
                    <a:pt x="134" y="143"/>
                  </a:lnTo>
                  <a:lnTo>
                    <a:pt x="136" y="140"/>
                  </a:lnTo>
                  <a:lnTo>
                    <a:pt x="136" y="137"/>
                  </a:lnTo>
                  <a:close/>
                  <a:moveTo>
                    <a:pt x="128" y="189"/>
                  </a:moveTo>
                  <a:lnTo>
                    <a:pt x="128" y="189"/>
                  </a:lnTo>
                  <a:lnTo>
                    <a:pt x="131" y="192"/>
                  </a:lnTo>
                  <a:lnTo>
                    <a:pt x="133" y="191"/>
                  </a:lnTo>
                  <a:lnTo>
                    <a:pt x="128" y="186"/>
                  </a:lnTo>
                  <a:lnTo>
                    <a:pt x="128" y="189"/>
                  </a:lnTo>
                  <a:close/>
                  <a:moveTo>
                    <a:pt x="248" y="134"/>
                  </a:moveTo>
                  <a:lnTo>
                    <a:pt x="248" y="134"/>
                  </a:lnTo>
                  <a:lnTo>
                    <a:pt x="246" y="132"/>
                  </a:lnTo>
                  <a:lnTo>
                    <a:pt x="243" y="135"/>
                  </a:lnTo>
                  <a:lnTo>
                    <a:pt x="242" y="139"/>
                  </a:lnTo>
                  <a:lnTo>
                    <a:pt x="243" y="139"/>
                  </a:lnTo>
                  <a:lnTo>
                    <a:pt x="248" y="134"/>
                  </a:lnTo>
                  <a:close/>
                  <a:moveTo>
                    <a:pt x="303" y="124"/>
                  </a:moveTo>
                  <a:lnTo>
                    <a:pt x="303" y="124"/>
                  </a:lnTo>
                  <a:lnTo>
                    <a:pt x="306" y="128"/>
                  </a:lnTo>
                  <a:lnTo>
                    <a:pt x="308" y="121"/>
                  </a:lnTo>
                  <a:lnTo>
                    <a:pt x="305" y="121"/>
                  </a:lnTo>
                  <a:lnTo>
                    <a:pt x="303" y="124"/>
                  </a:lnTo>
                  <a:close/>
                  <a:moveTo>
                    <a:pt x="265" y="191"/>
                  </a:moveTo>
                  <a:lnTo>
                    <a:pt x="265" y="191"/>
                  </a:lnTo>
                  <a:lnTo>
                    <a:pt x="262" y="197"/>
                  </a:lnTo>
                  <a:lnTo>
                    <a:pt x="262" y="199"/>
                  </a:lnTo>
                  <a:lnTo>
                    <a:pt x="265" y="195"/>
                  </a:lnTo>
                  <a:lnTo>
                    <a:pt x="265" y="194"/>
                  </a:lnTo>
                  <a:lnTo>
                    <a:pt x="265" y="191"/>
                  </a:lnTo>
                  <a:close/>
                  <a:moveTo>
                    <a:pt x="300" y="213"/>
                  </a:moveTo>
                  <a:lnTo>
                    <a:pt x="300" y="213"/>
                  </a:lnTo>
                  <a:lnTo>
                    <a:pt x="298" y="214"/>
                  </a:lnTo>
                  <a:lnTo>
                    <a:pt x="294" y="219"/>
                  </a:lnTo>
                  <a:lnTo>
                    <a:pt x="294" y="221"/>
                  </a:lnTo>
                  <a:lnTo>
                    <a:pt x="300" y="214"/>
                  </a:lnTo>
                  <a:lnTo>
                    <a:pt x="300" y="213"/>
                  </a:lnTo>
                  <a:close/>
                  <a:moveTo>
                    <a:pt x="163" y="225"/>
                  </a:moveTo>
                  <a:lnTo>
                    <a:pt x="163" y="225"/>
                  </a:lnTo>
                  <a:lnTo>
                    <a:pt x="161" y="229"/>
                  </a:lnTo>
                  <a:lnTo>
                    <a:pt x="161" y="230"/>
                  </a:lnTo>
                  <a:lnTo>
                    <a:pt x="163" y="230"/>
                  </a:lnTo>
                  <a:lnTo>
                    <a:pt x="164" y="230"/>
                  </a:lnTo>
                  <a:lnTo>
                    <a:pt x="164" y="227"/>
                  </a:lnTo>
                  <a:lnTo>
                    <a:pt x="163" y="225"/>
                  </a:lnTo>
                  <a:close/>
                  <a:moveTo>
                    <a:pt x="366" y="151"/>
                  </a:moveTo>
                  <a:lnTo>
                    <a:pt x="366" y="151"/>
                  </a:lnTo>
                  <a:lnTo>
                    <a:pt x="371" y="147"/>
                  </a:lnTo>
                  <a:lnTo>
                    <a:pt x="371" y="145"/>
                  </a:lnTo>
                  <a:lnTo>
                    <a:pt x="371" y="142"/>
                  </a:lnTo>
                  <a:lnTo>
                    <a:pt x="366" y="150"/>
                  </a:lnTo>
                  <a:lnTo>
                    <a:pt x="366" y="151"/>
                  </a:lnTo>
                  <a:close/>
                  <a:moveTo>
                    <a:pt x="250" y="139"/>
                  </a:moveTo>
                  <a:lnTo>
                    <a:pt x="250" y="139"/>
                  </a:lnTo>
                  <a:lnTo>
                    <a:pt x="246" y="142"/>
                  </a:lnTo>
                  <a:lnTo>
                    <a:pt x="250" y="145"/>
                  </a:lnTo>
                  <a:lnTo>
                    <a:pt x="250" y="139"/>
                  </a:lnTo>
                  <a:close/>
                  <a:moveTo>
                    <a:pt x="357" y="170"/>
                  </a:moveTo>
                  <a:lnTo>
                    <a:pt x="357" y="170"/>
                  </a:lnTo>
                  <a:lnTo>
                    <a:pt x="362" y="164"/>
                  </a:lnTo>
                  <a:lnTo>
                    <a:pt x="360" y="164"/>
                  </a:lnTo>
                  <a:lnTo>
                    <a:pt x="358" y="167"/>
                  </a:lnTo>
                  <a:lnTo>
                    <a:pt x="357" y="170"/>
                  </a:lnTo>
                  <a:close/>
                  <a:moveTo>
                    <a:pt x="115" y="143"/>
                  </a:moveTo>
                  <a:lnTo>
                    <a:pt x="115" y="143"/>
                  </a:lnTo>
                  <a:lnTo>
                    <a:pt x="119" y="145"/>
                  </a:lnTo>
                  <a:lnTo>
                    <a:pt x="119" y="142"/>
                  </a:lnTo>
                  <a:lnTo>
                    <a:pt x="119" y="140"/>
                  </a:lnTo>
                  <a:lnTo>
                    <a:pt x="115" y="143"/>
                  </a:lnTo>
                  <a:close/>
                  <a:moveTo>
                    <a:pt x="199" y="106"/>
                  </a:moveTo>
                  <a:lnTo>
                    <a:pt x="199" y="106"/>
                  </a:lnTo>
                  <a:lnTo>
                    <a:pt x="199" y="102"/>
                  </a:lnTo>
                  <a:lnTo>
                    <a:pt x="199" y="99"/>
                  </a:lnTo>
                  <a:lnTo>
                    <a:pt x="198" y="102"/>
                  </a:lnTo>
                  <a:lnTo>
                    <a:pt x="198" y="106"/>
                  </a:lnTo>
                  <a:lnTo>
                    <a:pt x="199" y="106"/>
                  </a:lnTo>
                  <a:close/>
                  <a:moveTo>
                    <a:pt x="158" y="181"/>
                  </a:moveTo>
                  <a:lnTo>
                    <a:pt x="158" y="181"/>
                  </a:lnTo>
                  <a:lnTo>
                    <a:pt x="158" y="189"/>
                  </a:lnTo>
                  <a:lnTo>
                    <a:pt x="160" y="186"/>
                  </a:lnTo>
                  <a:lnTo>
                    <a:pt x="158" y="181"/>
                  </a:lnTo>
                  <a:close/>
                  <a:moveTo>
                    <a:pt x="300" y="120"/>
                  </a:moveTo>
                  <a:lnTo>
                    <a:pt x="300" y="120"/>
                  </a:lnTo>
                  <a:lnTo>
                    <a:pt x="305" y="113"/>
                  </a:lnTo>
                  <a:lnTo>
                    <a:pt x="302" y="113"/>
                  </a:lnTo>
                  <a:lnTo>
                    <a:pt x="300" y="120"/>
                  </a:lnTo>
                  <a:close/>
                  <a:moveTo>
                    <a:pt x="130" y="150"/>
                  </a:moveTo>
                  <a:lnTo>
                    <a:pt x="130" y="150"/>
                  </a:lnTo>
                  <a:lnTo>
                    <a:pt x="130" y="151"/>
                  </a:lnTo>
                  <a:lnTo>
                    <a:pt x="131" y="154"/>
                  </a:lnTo>
                  <a:lnTo>
                    <a:pt x="134" y="156"/>
                  </a:lnTo>
                  <a:lnTo>
                    <a:pt x="134" y="154"/>
                  </a:lnTo>
                  <a:lnTo>
                    <a:pt x="130" y="150"/>
                  </a:lnTo>
                  <a:close/>
                  <a:moveTo>
                    <a:pt x="390" y="90"/>
                  </a:moveTo>
                  <a:lnTo>
                    <a:pt x="390" y="90"/>
                  </a:lnTo>
                  <a:lnTo>
                    <a:pt x="392" y="90"/>
                  </a:lnTo>
                  <a:lnTo>
                    <a:pt x="393" y="80"/>
                  </a:lnTo>
                  <a:lnTo>
                    <a:pt x="392" y="80"/>
                  </a:lnTo>
                  <a:lnTo>
                    <a:pt x="390" y="85"/>
                  </a:lnTo>
                  <a:lnTo>
                    <a:pt x="390" y="90"/>
                  </a:lnTo>
                  <a:close/>
                  <a:moveTo>
                    <a:pt x="190" y="117"/>
                  </a:moveTo>
                  <a:lnTo>
                    <a:pt x="190" y="117"/>
                  </a:lnTo>
                  <a:lnTo>
                    <a:pt x="193" y="121"/>
                  </a:lnTo>
                  <a:lnTo>
                    <a:pt x="194" y="120"/>
                  </a:lnTo>
                  <a:lnTo>
                    <a:pt x="191" y="115"/>
                  </a:lnTo>
                  <a:lnTo>
                    <a:pt x="190" y="117"/>
                  </a:lnTo>
                  <a:close/>
                  <a:moveTo>
                    <a:pt x="179" y="94"/>
                  </a:moveTo>
                  <a:lnTo>
                    <a:pt x="179" y="94"/>
                  </a:lnTo>
                  <a:lnTo>
                    <a:pt x="180" y="90"/>
                  </a:lnTo>
                  <a:lnTo>
                    <a:pt x="179" y="87"/>
                  </a:lnTo>
                  <a:lnTo>
                    <a:pt x="177" y="88"/>
                  </a:lnTo>
                  <a:lnTo>
                    <a:pt x="177" y="90"/>
                  </a:lnTo>
                  <a:lnTo>
                    <a:pt x="179" y="94"/>
                  </a:lnTo>
                  <a:close/>
                  <a:moveTo>
                    <a:pt x="185" y="162"/>
                  </a:moveTo>
                  <a:lnTo>
                    <a:pt x="185" y="162"/>
                  </a:lnTo>
                  <a:lnTo>
                    <a:pt x="186" y="158"/>
                  </a:lnTo>
                  <a:lnTo>
                    <a:pt x="185" y="156"/>
                  </a:lnTo>
                  <a:lnTo>
                    <a:pt x="183" y="158"/>
                  </a:lnTo>
                  <a:lnTo>
                    <a:pt x="183" y="159"/>
                  </a:lnTo>
                  <a:lnTo>
                    <a:pt x="185" y="162"/>
                  </a:lnTo>
                  <a:close/>
                  <a:moveTo>
                    <a:pt x="245" y="145"/>
                  </a:moveTo>
                  <a:lnTo>
                    <a:pt x="245" y="145"/>
                  </a:lnTo>
                  <a:lnTo>
                    <a:pt x="242" y="148"/>
                  </a:lnTo>
                  <a:lnTo>
                    <a:pt x="242" y="150"/>
                  </a:lnTo>
                  <a:lnTo>
                    <a:pt x="246" y="147"/>
                  </a:lnTo>
                  <a:lnTo>
                    <a:pt x="245" y="145"/>
                  </a:lnTo>
                  <a:close/>
                  <a:moveTo>
                    <a:pt x="284" y="203"/>
                  </a:moveTo>
                  <a:lnTo>
                    <a:pt x="284" y="203"/>
                  </a:lnTo>
                  <a:lnTo>
                    <a:pt x="289" y="197"/>
                  </a:lnTo>
                  <a:lnTo>
                    <a:pt x="283" y="202"/>
                  </a:lnTo>
                  <a:lnTo>
                    <a:pt x="284" y="203"/>
                  </a:lnTo>
                  <a:close/>
                  <a:moveTo>
                    <a:pt x="272" y="257"/>
                  </a:moveTo>
                  <a:lnTo>
                    <a:pt x="272" y="257"/>
                  </a:lnTo>
                  <a:lnTo>
                    <a:pt x="259" y="268"/>
                  </a:lnTo>
                  <a:lnTo>
                    <a:pt x="265" y="263"/>
                  </a:lnTo>
                  <a:lnTo>
                    <a:pt x="272" y="257"/>
                  </a:lnTo>
                  <a:close/>
                  <a:moveTo>
                    <a:pt x="270" y="181"/>
                  </a:moveTo>
                  <a:lnTo>
                    <a:pt x="270" y="181"/>
                  </a:lnTo>
                  <a:lnTo>
                    <a:pt x="272" y="181"/>
                  </a:lnTo>
                  <a:lnTo>
                    <a:pt x="275" y="178"/>
                  </a:lnTo>
                  <a:lnTo>
                    <a:pt x="275" y="175"/>
                  </a:lnTo>
                  <a:lnTo>
                    <a:pt x="270" y="181"/>
                  </a:lnTo>
                  <a:close/>
                  <a:moveTo>
                    <a:pt x="305" y="195"/>
                  </a:moveTo>
                  <a:lnTo>
                    <a:pt x="305" y="195"/>
                  </a:lnTo>
                  <a:lnTo>
                    <a:pt x="311" y="189"/>
                  </a:lnTo>
                  <a:lnTo>
                    <a:pt x="310" y="188"/>
                  </a:lnTo>
                  <a:lnTo>
                    <a:pt x="305" y="195"/>
                  </a:lnTo>
                  <a:close/>
                  <a:moveTo>
                    <a:pt x="155" y="227"/>
                  </a:moveTo>
                  <a:lnTo>
                    <a:pt x="155" y="227"/>
                  </a:lnTo>
                  <a:lnTo>
                    <a:pt x="157" y="230"/>
                  </a:lnTo>
                  <a:lnTo>
                    <a:pt x="158" y="232"/>
                  </a:lnTo>
                  <a:lnTo>
                    <a:pt x="158" y="227"/>
                  </a:lnTo>
                  <a:lnTo>
                    <a:pt x="155" y="227"/>
                  </a:lnTo>
                  <a:close/>
                  <a:moveTo>
                    <a:pt x="149" y="129"/>
                  </a:moveTo>
                  <a:lnTo>
                    <a:pt x="149" y="129"/>
                  </a:lnTo>
                  <a:lnTo>
                    <a:pt x="150" y="124"/>
                  </a:lnTo>
                  <a:lnTo>
                    <a:pt x="150" y="123"/>
                  </a:lnTo>
                  <a:lnTo>
                    <a:pt x="145" y="126"/>
                  </a:lnTo>
                  <a:lnTo>
                    <a:pt x="149" y="129"/>
                  </a:lnTo>
                  <a:close/>
                  <a:moveTo>
                    <a:pt x="78" y="170"/>
                  </a:moveTo>
                  <a:lnTo>
                    <a:pt x="78" y="170"/>
                  </a:lnTo>
                  <a:lnTo>
                    <a:pt x="79" y="169"/>
                  </a:lnTo>
                  <a:lnTo>
                    <a:pt x="74" y="164"/>
                  </a:lnTo>
                  <a:lnTo>
                    <a:pt x="78" y="170"/>
                  </a:lnTo>
                  <a:close/>
                  <a:moveTo>
                    <a:pt x="29" y="147"/>
                  </a:moveTo>
                  <a:lnTo>
                    <a:pt x="29" y="147"/>
                  </a:lnTo>
                  <a:lnTo>
                    <a:pt x="33" y="154"/>
                  </a:lnTo>
                  <a:lnTo>
                    <a:pt x="30" y="148"/>
                  </a:lnTo>
                  <a:lnTo>
                    <a:pt x="29" y="147"/>
                  </a:lnTo>
                  <a:close/>
                  <a:moveTo>
                    <a:pt x="313" y="186"/>
                  </a:moveTo>
                  <a:lnTo>
                    <a:pt x="313" y="186"/>
                  </a:lnTo>
                  <a:lnTo>
                    <a:pt x="316" y="184"/>
                  </a:lnTo>
                  <a:lnTo>
                    <a:pt x="314" y="181"/>
                  </a:lnTo>
                  <a:lnTo>
                    <a:pt x="311" y="184"/>
                  </a:lnTo>
                  <a:lnTo>
                    <a:pt x="313" y="186"/>
                  </a:lnTo>
                  <a:close/>
                  <a:moveTo>
                    <a:pt x="333" y="113"/>
                  </a:moveTo>
                  <a:lnTo>
                    <a:pt x="333" y="113"/>
                  </a:lnTo>
                  <a:lnTo>
                    <a:pt x="333" y="118"/>
                  </a:lnTo>
                  <a:lnTo>
                    <a:pt x="336" y="117"/>
                  </a:lnTo>
                  <a:lnTo>
                    <a:pt x="336" y="113"/>
                  </a:lnTo>
                  <a:lnTo>
                    <a:pt x="333" y="113"/>
                  </a:lnTo>
                  <a:close/>
                  <a:moveTo>
                    <a:pt x="81" y="206"/>
                  </a:moveTo>
                  <a:lnTo>
                    <a:pt x="81" y="206"/>
                  </a:lnTo>
                  <a:lnTo>
                    <a:pt x="78" y="203"/>
                  </a:lnTo>
                  <a:lnTo>
                    <a:pt x="71" y="199"/>
                  </a:lnTo>
                  <a:lnTo>
                    <a:pt x="81" y="206"/>
                  </a:lnTo>
                  <a:close/>
                  <a:moveTo>
                    <a:pt x="377" y="96"/>
                  </a:moveTo>
                  <a:lnTo>
                    <a:pt x="377" y="96"/>
                  </a:lnTo>
                  <a:lnTo>
                    <a:pt x="382" y="91"/>
                  </a:lnTo>
                  <a:lnTo>
                    <a:pt x="382" y="90"/>
                  </a:lnTo>
                  <a:lnTo>
                    <a:pt x="382" y="88"/>
                  </a:lnTo>
                  <a:lnTo>
                    <a:pt x="377" y="96"/>
                  </a:lnTo>
                  <a:close/>
                  <a:moveTo>
                    <a:pt x="185" y="208"/>
                  </a:moveTo>
                  <a:lnTo>
                    <a:pt x="185" y="208"/>
                  </a:lnTo>
                  <a:lnTo>
                    <a:pt x="185" y="205"/>
                  </a:lnTo>
                  <a:lnTo>
                    <a:pt x="182" y="202"/>
                  </a:lnTo>
                  <a:lnTo>
                    <a:pt x="183" y="205"/>
                  </a:lnTo>
                  <a:lnTo>
                    <a:pt x="185" y="208"/>
                  </a:lnTo>
                  <a:close/>
                  <a:moveTo>
                    <a:pt x="406" y="79"/>
                  </a:moveTo>
                  <a:lnTo>
                    <a:pt x="406" y="79"/>
                  </a:lnTo>
                  <a:lnTo>
                    <a:pt x="407" y="71"/>
                  </a:lnTo>
                  <a:lnTo>
                    <a:pt x="406" y="71"/>
                  </a:lnTo>
                  <a:lnTo>
                    <a:pt x="406" y="76"/>
                  </a:lnTo>
                  <a:lnTo>
                    <a:pt x="406" y="79"/>
                  </a:lnTo>
                  <a:close/>
                  <a:moveTo>
                    <a:pt x="216" y="271"/>
                  </a:moveTo>
                  <a:lnTo>
                    <a:pt x="216" y="271"/>
                  </a:lnTo>
                  <a:lnTo>
                    <a:pt x="216" y="273"/>
                  </a:lnTo>
                  <a:lnTo>
                    <a:pt x="221" y="274"/>
                  </a:lnTo>
                  <a:lnTo>
                    <a:pt x="220" y="273"/>
                  </a:lnTo>
                  <a:lnTo>
                    <a:pt x="216" y="271"/>
                  </a:lnTo>
                  <a:close/>
                  <a:moveTo>
                    <a:pt x="387" y="69"/>
                  </a:moveTo>
                  <a:lnTo>
                    <a:pt x="387" y="69"/>
                  </a:lnTo>
                  <a:lnTo>
                    <a:pt x="388" y="76"/>
                  </a:lnTo>
                  <a:lnTo>
                    <a:pt x="388" y="74"/>
                  </a:lnTo>
                  <a:lnTo>
                    <a:pt x="388" y="69"/>
                  </a:lnTo>
                  <a:lnTo>
                    <a:pt x="387" y="69"/>
                  </a:lnTo>
                  <a:close/>
                  <a:moveTo>
                    <a:pt x="377" y="79"/>
                  </a:moveTo>
                  <a:lnTo>
                    <a:pt x="377" y="79"/>
                  </a:lnTo>
                  <a:lnTo>
                    <a:pt x="376" y="77"/>
                  </a:lnTo>
                  <a:lnTo>
                    <a:pt x="374" y="82"/>
                  </a:lnTo>
                  <a:lnTo>
                    <a:pt x="374" y="83"/>
                  </a:lnTo>
                  <a:lnTo>
                    <a:pt x="377" y="79"/>
                  </a:lnTo>
                  <a:close/>
                  <a:moveTo>
                    <a:pt x="253" y="118"/>
                  </a:moveTo>
                  <a:lnTo>
                    <a:pt x="253" y="118"/>
                  </a:lnTo>
                  <a:lnTo>
                    <a:pt x="253" y="123"/>
                  </a:lnTo>
                  <a:lnTo>
                    <a:pt x="256" y="120"/>
                  </a:lnTo>
                  <a:lnTo>
                    <a:pt x="256" y="118"/>
                  </a:lnTo>
                  <a:lnTo>
                    <a:pt x="253" y="118"/>
                  </a:lnTo>
                  <a:close/>
                  <a:moveTo>
                    <a:pt x="387" y="66"/>
                  </a:moveTo>
                  <a:lnTo>
                    <a:pt x="387" y="66"/>
                  </a:lnTo>
                  <a:lnTo>
                    <a:pt x="384" y="57"/>
                  </a:lnTo>
                  <a:lnTo>
                    <a:pt x="385" y="66"/>
                  </a:lnTo>
                  <a:lnTo>
                    <a:pt x="387" y="66"/>
                  </a:lnTo>
                  <a:close/>
                  <a:moveTo>
                    <a:pt x="267" y="145"/>
                  </a:moveTo>
                  <a:lnTo>
                    <a:pt x="267" y="145"/>
                  </a:lnTo>
                  <a:lnTo>
                    <a:pt x="265" y="150"/>
                  </a:lnTo>
                  <a:lnTo>
                    <a:pt x="269" y="148"/>
                  </a:lnTo>
                  <a:lnTo>
                    <a:pt x="267" y="145"/>
                  </a:lnTo>
                  <a:close/>
                  <a:moveTo>
                    <a:pt x="365" y="93"/>
                  </a:moveTo>
                  <a:lnTo>
                    <a:pt x="365" y="93"/>
                  </a:lnTo>
                  <a:lnTo>
                    <a:pt x="368" y="85"/>
                  </a:lnTo>
                  <a:lnTo>
                    <a:pt x="368" y="83"/>
                  </a:lnTo>
                  <a:lnTo>
                    <a:pt x="366" y="87"/>
                  </a:lnTo>
                  <a:lnTo>
                    <a:pt x="365" y="90"/>
                  </a:lnTo>
                  <a:lnTo>
                    <a:pt x="365" y="93"/>
                  </a:lnTo>
                  <a:close/>
                  <a:moveTo>
                    <a:pt x="138" y="180"/>
                  </a:moveTo>
                  <a:lnTo>
                    <a:pt x="138" y="180"/>
                  </a:lnTo>
                  <a:lnTo>
                    <a:pt x="138" y="186"/>
                  </a:lnTo>
                  <a:lnTo>
                    <a:pt x="141" y="181"/>
                  </a:lnTo>
                  <a:lnTo>
                    <a:pt x="138" y="180"/>
                  </a:lnTo>
                  <a:close/>
                  <a:moveTo>
                    <a:pt x="142" y="134"/>
                  </a:moveTo>
                  <a:lnTo>
                    <a:pt x="142" y="134"/>
                  </a:lnTo>
                  <a:lnTo>
                    <a:pt x="144" y="129"/>
                  </a:lnTo>
                  <a:lnTo>
                    <a:pt x="141" y="131"/>
                  </a:lnTo>
                  <a:lnTo>
                    <a:pt x="142" y="134"/>
                  </a:lnTo>
                  <a:close/>
                  <a:moveTo>
                    <a:pt x="153" y="135"/>
                  </a:moveTo>
                  <a:lnTo>
                    <a:pt x="153" y="135"/>
                  </a:lnTo>
                  <a:lnTo>
                    <a:pt x="155" y="140"/>
                  </a:lnTo>
                  <a:lnTo>
                    <a:pt x="157" y="137"/>
                  </a:lnTo>
                  <a:lnTo>
                    <a:pt x="155" y="135"/>
                  </a:lnTo>
                  <a:lnTo>
                    <a:pt x="153" y="135"/>
                  </a:lnTo>
                  <a:close/>
                  <a:moveTo>
                    <a:pt x="264" y="107"/>
                  </a:moveTo>
                  <a:lnTo>
                    <a:pt x="264" y="107"/>
                  </a:lnTo>
                  <a:lnTo>
                    <a:pt x="269" y="106"/>
                  </a:lnTo>
                  <a:lnTo>
                    <a:pt x="265" y="104"/>
                  </a:lnTo>
                  <a:lnTo>
                    <a:pt x="264" y="107"/>
                  </a:lnTo>
                  <a:close/>
                  <a:moveTo>
                    <a:pt x="305" y="178"/>
                  </a:moveTo>
                  <a:lnTo>
                    <a:pt x="305" y="178"/>
                  </a:lnTo>
                  <a:lnTo>
                    <a:pt x="306" y="176"/>
                  </a:lnTo>
                  <a:lnTo>
                    <a:pt x="308" y="173"/>
                  </a:lnTo>
                  <a:lnTo>
                    <a:pt x="310" y="170"/>
                  </a:lnTo>
                  <a:lnTo>
                    <a:pt x="306" y="175"/>
                  </a:lnTo>
                  <a:lnTo>
                    <a:pt x="305" y="178"/>
                  </a:lnTo>
                  <a:close/>
                  <a:moveTo>
                    <a:pt x="325" y="172"/>
                  </a:moveTo>
                  <a:lnTo>
                    <a:pt x="325" y="172"/>
                  </a:lnTo>
                  <a:lnTo>
                    <a:pt x="327" y="169"/>
                  </a:lnTo>
                  <a:lnTo>
                    <a:pt x="325" y="167"/>
                  </a:lnTo>
                  <a:lnTo>
                    <a:pt x="322" y="172"/>
                  </a:lnTo>
                  <a:lnTo>
                    <a:pt x="325" y="172"/>
                  </a:lnTo>
                  <a:close/>
                  <a:moveTo>
                    <a:pt x="229" y="274"/>
                  </a:moveTo>
                  <a:lnTo>
                    <a:pt x="229" y="274"/>
                  </a:lnTo>
                  <a:lnTo>
                    <a:pt x="227" y="274"/>
                  </a:lnTo>
                  <a:lnTo>
                    <a:pt x="226" y="273"/>
                  </a:lnTo>
                  <a:lnTo>
                    <a:pt x="226" y="274"/>
                  </a:lnTo>
                  <a:lnTo>
                    <a:pt x="229" y="277"/>
                  </a:lnTo>
                  <a:lnTo>
                    <a:pt x="229" y="274"/>
                  </a:lnTo>
                  <a:close/>
                  <a:moveTo>
                    <a:pt x="171" y="188"/>
                  </a:moveTo>
                  <a:lnTo>
                    <a:pt x="171" y="188"/>
                  </a:lnTo>
                  <a:lnTo>
                    <a:pt x="175" y="191"/>
                  </a:lnTo>
                  <a:lnTo>
                    <a:pt x="175" y="189"/>
                  </a:lnTo>
                  <a:lnTo>
                    <a:pt x="172" y="184"/>
                  </a:lnTo>
                  <a:lnTo>
                    <a:pt x="171" y="188"/>
                  </a:lnTo>
                  <a:close/>
                  <a:moveTo>
                    <a:pt x="298" y="135"/>
                  </a:moveTo>
                  <a:lnTo>
                    <a:pt x="298" y="135"/>
                  </a:lnTo>
                  <a:lnTo>
                    <a:pt x="297" y="142"/>
                  </a:lnTo>
                  <a:lnTo>
                    <a:pt x="300" y="140"/>
                  </a:lnTo>
                  <a:lnTo>
                    <a:pt x="298" y="135"/>
                  </a:lnTo>
                  <a:close/>
                  <a:moveTo>
                    <a:pt x="310" y="213"/>
                  </a:moveTo>
                  <a:lnTo>
                    <a:pt x="310" y="213"/>
                  </a:lnTo>
                  <a:lnTo>
                    <a:pt x="305" y="219"/>
                  </a:lnTo>
                  <a:lnTo>
                    <a:pt x="303" y="221"/>
                  </a:lnTo>
                  <a:lnTo>
                    <a:pt x="310" y="213"/>
                  </a:lnTo>
                  <a:close/>
                  <a:moveTo>
                    <a:pt x="190" y="82"/>
                  </a:moveTo>
                  <a:lnTo>
                    <a:pt x="190" y="82"/>
                  </a:lnTo>
                  <a:lnTo>
                    <a:pt x="188" y="85"/>
                  </a:lnTo>
                  <a:lnTo>
                    <a:pt x="188" y="88"/>
                  </a:lnTo>
                  <a:lnTo>
                    <a:pt x="190" y="85"/>
                  </a:lnTo>
                  <a:lnTo>
                    <a:pt x="190" y="83"/>
                  </a:lnTo>
                  <a:lnTo>
                    <a:pt x="190" y="82"/>
                  </a:lnTo>
                  <a:close/>
                  <a:moveTo>
                    <a:pt x="51" y="151"/>
                  </a:moveTo>
                  <a:lnTo>
                    <a:pt x="51" y="151"/>
                  </a:lnTo>
                  <a:lnTo>
                    <a:pt x="49" y="153"/>
                  </a:lnTo>
                  <a:lnTo>
                    <a:pt x="54" y="158"/>
                  </a:lnTo>
                  <a:lnTo>
                    <a:pt x="51" y="151"/>
                  </a:lnTo>
                  <a:close/>
                  <a:moveTo>
                    <a:pt x="82" y="175"/>
                  </a:moveTo>
                  <a:lnTo>
                    <a:pt x="82" y="175"/>
                  </a:lnTo>
                  <a:lnTo>
                    <a:pt x="82" y="172"/>
                  </a:lnTo>
                  <a:lnTo>
                    <a:pt x="82" y="170"/>
                  </a:lnTo>
                  <a:lnTo>
                    <a:pt x="81" y="170"/>
                  </a:lnTo>
                  <a:lnTo>
                    <a:pt x="79" y="172"/>
                  </a:lnTo>
                  <a:lnTo>
                    <a:pt x="82" y="175"/>
                  </a:lnTo>
                  <a:close/>
                  <a:moveTo>
                    <a:pt x="324" y="200"/>
                  </a:moveTo>
                  <a:lnTo>
                    <a:pt x="324" y="200"/>
                  </a:lnTo>
                  <a:lnTo>
                    <a:pt x="332" y="191"/>
                  </a:lnTo>
                  <a:lnTo>
                    <a:pt x="324" y="200"/>
                  </a:lnTo>
                  <a:close/>
                  <a:moveTo>
                    <a:pt x="368" y="154"/>
                  </a:moveTo>
                  <a:lnTo>
                    <a:pt x="368" y="154"/>
                  </a:lnTo>
                  <a:lnTo>
                    <a:pt x="369" y="158"/>
                  </a:lnTo>
                  <a:lnTo>
                    <a:pt x="371" y="154"/>
                  </a:lnTo>
                  <a:lnTo>
                    <a:pt x="371" y="151"/>
                  </a:lnTo>
                  <a:lnTo>
                    <a:pt x="368" y="154"/>
                  </a:lnTo>
                  <a:close/>
                  <a:moveTo>
                    <a:pt x="87" y="71"/>
                  </a:moveTo>
                  <a:lnTo>
                    <a:pt x="87" y="71"/>
                  </a:lnTo>
                  <a:lnTo>
                    <a:pt x="86" y="72"/>
                  </a:lnTo>
                  <a:lnTo>
                    <a:pt x="86" y="74"/>
                  </a:lnTo>
                  <a:lnTo>
                    <a:pt x="89" y="76"/>
                  </a:lnTo>
                  <a:lnTo>
                    <a:pt x="87" y="71"/>
                  </a:lnTo>
                  <a:close/>
                  <a:moveTo>
                    <a:pt x="220" y="281"/>
                  </a:moveTo>
                  <a:lnTo>
                    <a:pt x="220" y="281"/>
                  </a:lnTo>
                  <a:lnTo>
                    <a:pt x="220" y="279"/>
                  </a:lnTo>
                  <a:lnTo>
                    <a:pt x="216" y="277"/>
                  </a:lnTo>
                  <a:lnTo>
                    <a:pt x="218" y="281"/>
                  </a:lnTo>
                  <a:lnTo>
                    <a:pt x="220" y="281"/>
                  </a:lnTo>
                  <a:close/>
                  <a:moveTo>
                    <a:pt x="172" y="161"/>
                  </a:moveTo>
                  <a:lnTo>
                    <a:pt x="172" y="161"/>
                  </a:lnTo>
                  <a:lnTo>
                    <a:pt x="175" y="156"/>
                  </a:lnTo>
                  <a:lnTo>
                    <a:pt x="171" y="159"/>
                  </a:lnTo>
                  <a:lnTo>
                    <a:pt x="172" y="161"/>
                  </a:lnTo>
                  <a:close/>
                  <a:moveTo>
                    <a:pt x="133" y="184"/>
                  </a:moveTo>
                  <a:lnTo>
                    <a:pt x="133" y="184"/>
                  </a:lnTo>
                  <a:lnTo>
                    <a:pt x="133" y="180"/>
                  </a:lnTo>
                  <a:lnTo>
                    <a:pt x="131" y="181"/>
                  </a:lnTo>
                  <a:lnTo>
                    <a:pt x="131" y="183"/>
                  </a:lnTo>
                  <a:lnTo>
                    <a:pt x="133" y="184"/>
                  </a:lnTo>
                  <a:close/>
                  <a:moveTo>
                    <a:pt x="257" y="110"/>
                  </a:moveTo>
                  <a:lnTo>
                    <a:pt x="257" y="110"/>
                  </a:lnTo>
                  <a:lnTo>
                    <a:pt x="259" y="110"/>
                  </a:lnTo>
                  <a:lnTo>
                    <a:pt x="261" y="109"/>
                  </a:lnTo>
                  <a:lnTo>
                    <a:pt x="259" y="107"/>
                  </a:lnTo>
                  <a:lnTo>
                    <a:pt x="257" y="109"/>
                  </a:lnTo>
                  <a:lnTo>
                    <a:pt x="257" y="110"/>
                  </a:lnTo>
                  <a:close/>
                  <a:moveTo>
                    <a:pt x="280" y="184"/>
                  </a:moveTo>
                  <a:lnTo>
                    <a:pt x="280" y="184"/>
                  </a:lnTo>
                  <a:lnTo>
                    <a:pt x="278" y="184"/>
                  </a:lnTo>
                  <a:lnTo>
                    <a:pt x="278" y="186"/>
                  </a:lnTo>
                  <a:lnTo>
                    <a:pt x="276" y="191"/>
                  </a:lnTo>
                  <a:lnTo>
                    <a:pt x="278" y="191"/>
                  </a:lnTo>
                  <a:lnTo>
                    <a:pt x="280" y="184"/>
                  </a:lnTo>
                  <a:close/>
                  <a:moveTo>
                    <a:pt x="363" y="161"/>
                  </a:moveTo>
                  <a:lnTo>
                    <a:pt x="363" y="161"/>
                  </a:lnTo>
                  <a:lnTo>
                    <a:pt x="365" y="161"/>
                  </a:lnTo>
                  <a:lnTo>
                    <a:pt x="366" y="161"/>
                  </a:lnTo>
                  <a:lnTo>
                    <a:pt x="366" y="159"/>
                  </a:lnTo>
                  <a:lnTo>
                    <a:pt x="365" y="158"/>
                  </a:lnTo>
                  <a:lnTo>
                    <a:pt x="363" y="161"/>
                  </a:lnTo>
                  <a:close/>
                  <a:moveTo>
                    <a:pt x="360" y="110"/>
                  </a:moveTo>
                  <a:lnTo>
                    <a:pt x="360" y="110"/>
                  </a:lnTo>
                  <a:lnTo>
                    <a:pt x="360" y="112"/>
                  </a:lnTo>
                  <a:lnTo>
                    <a:pt x="358" y="117"/>
                  </a:lnTo>
                  <a:lnTo>
                    <a:pt x="358" y="118"/>
                  </a:lnTo>
                  <a:lnTo>
                    <a:pt x="360" y="118"/>
                  </a:lnTo>
                  <a:lnTo>
                    <a:pt x="360" y="110"/>
                  </a:lnTo>
                  <a:close/>
                  <a:moveTo>
                    <a:pt x="313" y="178"/>
                  </a:moveTo>
                  <a:lnTo>
                    <a:pt x="313" y="178"/>
                  </a:lnTo>
                  <a:lnTo>
                    <a:pt x="310" y="180"/>
                  </a:lnTo>
                  <a:lnTo>
                    <a:pt x="308" y="181"/>
                  </a:lnTo>
                  <a:lnTo>
                    <a:pt x="310" y="183"/>
                  </a:lnTo>
                  <a:lnTo>
                    <a:pt x="313" y="178"/>
                  </a:lnTo>
                  <a:close/>
                  <a:moveTo>
                    <a:pt x="347" y="181"/>
                  </a:moveTo>
                  <a:lnTo>
                    <a:pt x="347" y="181"/>
                  </a:lnTo>
                  <a:lnTo>
                    <a:pt x="352" y="176"/>
                  </a:lnTo>
                  <a:lnTo>
                    <a:pt x="351" y="175"/>
                  </a:lnTo>
                  <a:lnTo>
                    <a:pt x="347" y="180"/>
                  </a:lnTo>
                  <a:lnTo>
                    <a:pt x="347" y="181"/>
                  </a:lnTo>
                  <a:close/>
                  <a:moveTo>
                    <a:pt x="407" y="57"/>
                  </a:moveTo>
                  <a:lnTo>
                    <a:pt x="407" y="57"/>
                  </a:lnTo>
                  <a:lnTo>
                    <a:pt x="407" y="64"/>
                  </a:lnTo>
                  <a:lnTo>
                    <a:pt x="407" y="61"/>
                  </a:lnTo>
                  <a:lnTo>
                    <a:pt x="407" y="57"/>
                  </a:lnTo>
                  <a:close/>
                  <a:moveTo>
                    <a:pt x="190" y="38"/>
                  </a:moveTo>
                  <a:lnTo>
                    <a:pt x="190" y="38"/>
                  </a:lnTo>
                  <a:lnTo>
                    <a:pt x="190" y="39"/>
                  </a:lnTo>
                  <a:lnTo>
                    <a:pt x="191" y="39"/>
                  </a:lnTo>
                  <a:lnTo>
                    <a:pt x="193" y="38"/>
                  </a:lnTo>
                  <a:lnTo>
                    <a:pt x="190" y="38"/>
                  </a:lnTo>
                  <a:close/>
                  <a:moveTo>
                    <a:pt x="261" y="98"/>
                  </a:moveTo>
                  <a:lnTo>
                    <a:pt x="261" y="98"/>
                  </a:lnTo>
                  <a:lnTo>
                    <a:pt x="262" y="99"/>
                  </a:lnTo>
                  <a:lnTo>
                    <a:pt x="264" y="98"/>
                  </a:lnTo>
                  <a:lnTo>
                    <a:pt x="264" y="93"/>
                  </a:lnTo>
                  <a:lnTo>
                    <a:pt x="261" y="98"/>
                  </a:lnTo>
                  <a:close/>
                  <a:moveTo>
                    <a:pt x="242" y="218"/>
                  </a:moveTo>
                  <a:lnTo>
                    <a:pt x="242" y="218"/>
                  </a:lnTo>
                  <a:lnTo>
                    <a:pt x="243" y="214"/>
                  </a:lnTo>
                  <a:lnTo>
                    <a:pt x="242" y="213"/>
                  </a:lnTo>
                  <a:lnTo>
                    <a:pt x="242" y="214"/>
                  </a:lnTo>
                  <a:lnTo>
                    <a:pt x="242" y="218"/>
                  </a:lnTo>
                  <a:close/>
                  <a:moveTo>
                    <a:pt x="321" y="191"/>
                  </a:moveTo>
                  <a:lnTo>
                    <a:pt x="321" y="191"/>
                  </a:lnTo>
                  <a:lnTo>
                    <a:pt x="321" y="189"/>
                  </a:lnTo>
                  <a:lnTo>
                    <a:pt x="322" y="189"/>
                  </a:lnTo>
                  <a:lnTo>
                    <a:pt x="324" y="188"/>
                  </a:lnTo>
                  <a:lnTo>
                    <a:pt x="322" y="186"/>
                  </a:lnTo>
                  <a:lnTo>
                    <a:pt x="321" y="188"/>
                  </a:lnTo>
                  <a:lnTo>
                    <a:pt x="321" y="191"/>
                  </a:lnTo>
                  <a:close/>
                  <a:moveTo>
                    <a:pt x="242" y="197"/>
                  </a:moveTo>
                  <a:lnTo>
                    <a:pt x="242" y="197"/>
                  </a:lnTo>
                  <a:lnTo>
                    <a:pt x="240" y="200"/>
                  </a:lnTo>
                  <a:lnTo>
                    <a:pt x="242" y="203"/>
                  </a:lnTo>
                  <a:lnTo>
                    <a:pt x="242" y="197"/>
                  </a:lnTo>
                  <a:close/>
                  <a:moveTo>
                    <a:pt x="289" y="181"/>
                  </a:moveTo>
                  <a:lnTo>
                    <a:pt x="289" y="181"/>
                  </a:lnTo>
                  <a:lnTo>
                    <a:pt x="287" y="184"/>
                  </a:lnTo>
                  <a:lnTo>
                    <a:pt x="287" y="186"/>
                  </a:lnTo>
                  <a:lnTo>
                    <a:pt x="291" y="183"/>
                  </a:lnTo>
                  <a:lnTo>
                    <a:pt x="289" y="181"/>
                  </a:lnTo>
                  <a:close/>
                  <a:moveTo>
                    <a:pt x="332" y="154"/>
                  </a:moveTo>
                  <a:lnTo>
                    <a:pt x="332" y="154"/>
                  </a:lnTo>
                  <a:lnTo>
                    <a:pt x="332" y="151"/>
                  </a:lnTo>
                  <a:lnTo>
                    <a:pt x="332" y="150"/>
                  </a:lnTo>
                  <a:lnTo>
                    <a:pt x="330" y="150"/>
                  </a:lnTo>
                  <a:lnTo>
                    <a:pt x="330" y="154"/>
                  </a:lnTo>
                  <a:lnTo>
                    <a:pt x="332" y="154"/>
                  </a:lnTo>
                  <a:close/>
                  <a:moveTo>
                    <a:pt x="294" y="175"/>
                  </a:moveTo>
                  <a:lnTo>
                    <a:pt x="294" y="175"/>
                  </a:lnTo>
                  <a:lnTo>
                    <a:pt x="295" y="173"/>
                  </a:lnTo>
                  <a:lnTo>
                    <a:pt x="294" y="170"/>
                  </a:lnTo>
                  <a:lnTo>
                    <a:pt x="294" y="172"/>
                  </a:lnTo>
                  <a:lnTo>
                    <a:pt x="292" y="173"/>
                  </a:lnTo>
                  <a:lnTo>
                    <a:pt x="294" y="175"/>
                  </a:lnTo>
                  <a:close/>
                  <a:moveTo>
                    <a:pt x="157" y="121"/>
                  </a:moveTo>
                  <a:lnTo>
                    <a:pt x="157" y="121"/>
                  </a:lnTo>
                  <a:lnTo>
                    <a:pt x="160" y="118"/>
                  </a:lnTo>
                  <a:lnTo>
                    <a:pt x="161" y="118"/>
                  </a:lnTo>
                  <a:lnTo>
                    <a:pt x="160" y="117"/>
                  </a:lnTo>
                  <a:lnTo>
                    <a:pt x="158" y="120"/>
                  </a:lnTo>
                  <a:lnTo>
                    <a:pt x="157" y="121"/>
                  </a:lnTo>
                  <a:close/>
                  <a:moveTo>
                    <a:pt x="349" y="106"/>
                  </a:moveTo>
                  <a:lnTo>
                    <a:pt x="349" y="106"/>
                  </a:lnTo>
                  <a:lnTo>
                    <a:pt x="349" y="109"/>
                  </a:lnTo>
                  <a:lnTo>
                    <a:pt x="351" y="107"/>
                  </a:lnTo>
                  <a:lnTo>
                    <a:pt x="351" y="106"/>
                  </a:lnTo>
                  <a:lnTo>
                    <a:pt x="349" y="106"/>
                  </a:lnTo>
                  <a:close/>
                  <a:moveTo>
                    <a:pt x="153" y="129"/>
                  </a:moveTo>
                  <a:lnTo>
                    <a:pt x="153" y="129"/>
                  </a:lnTo>
                  <a:lnTo>
                    <a:pt x="150" y="132"/>
                  </a:lnTo>
                  <a:lnTo>
                    <a:pt x="153" y="132"/>
                  </a:lnTo>
                  <a:lnTo>
                    <a:pt x="153" y="129"/>
                  </a:lnTo>
                  <a:close/>
                  <a:moveTo>
                    <a:pt x="183" y="140"/>
                  </a:moveTo>
                  <a:lnTo>
                    <a:pt x="183" y="140"/>
                  </a:lnTo>
                  <a:lnTo>
                    <a:pt x="183" y="139"/>
                  </a:lnTo>
                  <a:lnTo>
                    <a:pt x="183" y="137"/>
                  </a:lnTo>
                  <a:lnTo>
                    <a:pt x="182" y="139"/>
                  </a:lnTo>
                  <a:lnTo>
                    <a:pt x="183" y="140"/>
                  </a:lnTo>
                  <a:close/>
                  <a:moveTo>
                    <a:pt x="269" y="161"/>
                  </a:moveTo>
                  <a:lnTo>
                    <a:pt x="269" y="161"/>
                  </a:lnTo>
                  <a:lnTo>
                    <a:pt x="265" y="164"/>
                  </a:lnTo>
                  <a:lnTo>
                    <a:pt x="265" y="165"/>
                  </a:lnTo>
                  <a:lnTo>
                    <a:pt x="269" y="161"/>
                  </a:lnTo>
                  <a:close/>
                  <a:moveTo>
                    <a:pt x="87" y="167"/>
                  </a:moveTo>
                  <a:lnTo>
                    <a:pt x="87" y="167"/>
                  </a:lnTo>
                  <a:lnTo>
                    <a:pt x="90" y="172"/>
                  </a:lnTo>
                  <a:lnTo>
                    <a:pt x="89" y="169"/>
                  </a:lnTo>
                  <a:lnTo>
                    <a:pt x="87" y="167"/>
                  </a:lnTo>
                  <a:close/>
                  <a:moveTo>
                    <a:pt x="130" y="135"/>
                  </a:moveTo>
                  <a:lnTo>
                    <a:pt x="130" y="135"/>
                  </a:lnTo>
                  <a:lnTo>
                    <a:pt x="130" y="132"/>
                  </a:lnTo>
                  <a:lnTo>
                    <a:pt x="127" y="134"/>
                  </a:lnTo>
                  <a:lnTo>
                    <a:pt x="130" y="135"/>
                  </a:lnTo>
                  <a:close/>
                  <a:moveTo>
                    <a:pt x="259" y="153"/>
                  </a:moveTo>
                  <a:lnTo>
                    <a:pt x="259" y="153"/>
                  </a:lnTo>
                  <a:lnTo>
                    <a:pt x="256" y="154"/>
                  </a:lnTo>
                  <a:lnTo>
                    <a:pt x="256" y="156"/>
                  </a:lnTo>
                  <a:lnTo>
                    <a:pt x="257" y="154"/>
                  </a:lnTo>
                  <a:lnTo>
                    <a:pt x="259" y="153"/>
                  </a:lnTo>
                  <a:close/>
                  <a:moveTo>
                    <a:pt x="74" y="183"/>
                  </a:moveTo>
                  <a:lnTo>
                    <a:pt x="74" y="183"/>
                  </a:lnTo>
                  <a:lnTo>
                    <a:pt x="76" y="183"/>
                  </a:lnTo>
                  <a:lnTo>
                    <a:pt x="76" y="184"/>
                  </a:lnTo>
                  <a:lnTo>
                    <a:pt x="74" y="180"/>
                  </a:lnTo>
                  <a:lnTo>
                    <a:pt x="74" y="181"/>
                  </a:lnTo>
                  <a:lnTo>
                    <a:pt x="74" y="183"/>
                  </a:lnTo>
                  <a:close/>
                  <a:moveTo>
                    <a:pt x="168" y="235"/>
                  </a:moveTo>
                  <a:lnTo>
                    <a:pt x="168" y="235"/>
                  </a:lnTo>
                  <a:lnTo>
                    <a:pt x="168" y="238"/>
                  </a:lnTo>
                  <a:lnTo>
                    <a:pt x="168" y="240"/>
                  </a:lnTo>
                  <a:lnTo>
                    <a:pt x="169" y="240"/>
                  </a:lnTo>
                  <a:lnTo>
                    <a:pt x="171" y="240"/>
                  </a:lnTo>
                  <a:lnTo>
                    <a:pt x="168" y="235"/>
                  </a:lnTo>
                  <a:close/>
                  <a:moveTo>
                    <a:pt x="297" y="227"/>
                  </a:moveTo>
                  <a:lnTo>
                    <a:pt x="297" y="227"/>
                  </a:lnTo>
                  <a:lnTo>
                    <a:pt x="300" y="224"/>
                  </a:lnTo>
                  <a:lnTo>
                    <a:pt x="300" y="222"/>
                  </a:lnTo>
                  <a:lnTo>
                    <a:pt x="297" y="227"/>
                  </a:lnTo>
                  <a:close/>
                  <a:moveTo>
                    <a:pt x="390" y="131"/>
                  </a:moveTo>
                  <a:lnTo>
                    <a:pt x="390" y="131"/>
                  </a:lnTo>
                  <a:lnTo>
                    <a:pt x="388" y="132"/>
                  </a:lnTo>
                  <a:lnTo>
                    <a:pt x="387" y="135"/>
                  </a:lnTo>
                  <a:lnTo>
                    <a:pt x="390" y="131"/>
                  </a:lnTo>
                  <a:close/>
                  <a:moveTo>
                    <a:pt x="257" y="148"/>
                  </a:moveTo>
                  <a:lnTo>
                    <a:pt x="257" y="148"/>
                  </a:lnTo>
                  <a:lnTo>
                    <a:pt x="259" y="147"/>
                  </a:lnTo>
                  <a:lnTo>
                    <a:pt x="259" y="143"/>
                  </a:lnTo>
                  <a:lnTo>
                    <a:pt x="257" y="148"/>
                  </a:lnTo>
                  <a:close/>
                  <a:moveTo>
                    <a:pt x="82" y="181"/>
                  </a:moveTo>
                  <a:lnTo>
                    <a:pt x="82" y="181"/>
                  </a:lnTo>
                  <a:lnTo>
                    <a:pt x="81" y="178"/>
                  </a:lnTo>
                  <a:lnTo>
                    <a:pt x="79" y="176"/>
                  </a:lnTo>
                  <a:lnTo>
                    <a:pt x="82" y="181"/>
                  </a:lnTo>
                  <a:close/>
                  <a:moveTo>
                    <a:pt x="224" y="183"/>
                  </a:moveTo>
                  <a:lnTo>
                    <a:pt x="224" y="183"/>
                  </a:lnTo>
                  <a:lnTo>
                    <a:pt x="226" y="183"/>
                  </a:lnTo>
                  <a:lnTo>
                    <a:pt x="226" y="181"/>
                  </a:lnTo>
                  <a:lnTo>
                    <a:pt x="226" y="176"/>
                  </a:lnTo>
                  <a:lnTo>
                    <a:pt x="224" y="176"/>
                  </a:lnTo>
                  <a:lnTo>
                    <a:pt x="224" y="183"/>
                  </a:lnTo>
                  <a:close/>
                  <a:moveTo>
                    <a:pt x="245" y="156"/>
                  </a:moveTo>
                  <a:lnTo>
                    <a:pt x="245" y="156"/>
                  </a:lnTo>
                  <a:lnTo>
                    <a:pt x="242" y="154"/>
                  </a:lnTo>
                  <a:lnTo>
                    <a:pt x="240" y="156"/>
                  </a:lnTo>
                  <a:lnTo>
                    <a:pt x="243" y="156"/>
                  </a:lnTo>
                  <a:lnTo>
                    <a:pt x="245" y="156"/>
                  </a:lnTo>
                  <a:close/>
                  <a:moveTo>
                    <a:pt x="346" y="120"/>
                  </a:moveTo>
                  <a:lnTo>
                    <a:pt x="346" y="120"/>
                  </a:lnTo>
                  <a:lnTo>
                    <a:pt x="346" y="121"/>
                  </a:lnTo>
                  <a:lnTo>
                    <a:pt x="347" y="123"/>
                  </a:lnTo>
                  <a:lnTo>
                    <a:pt x="347" y="121"/>
                  </a:lnTo>
                  <a:lnTo>
                    <a:pt x="346" y="120"/>
                  </a:lnTo>
                  <a:close/>
                  <a:moveTo>
                    <a:pt x="41" y="109"/>
                  </a:moveTo>
                  <a:lnTo>
                    <a:pt x="41" y="109"/>
                  </a:lnTo>
                  <a:lnTo>
                    <a:pt x="38" y="113"/>
                  </a:lnTo>
                  <a:lnTo>
                    <a:pt x="40" y="112"/>
                  </a:lnTo>
                  <a:lnTo>
                    <a:pt x="41" y="109"/>
                  </a:lnTo>
                  <a:close/>
                  <a:moveTo>
                    <a:pt x="272" y="98"/>
                  </a:moveTo>
                  <a:lnTo>
                    <a:pt x="272" y="98"/>
                  </a:lnTo>
                  <a:lnTo>
                    <a:pt x="272" y="94"/>
                  </a:lnTo>
                  <a:lnTo>
                    <a:pt x="272" y="93"/>
                  </a:lnTo>
                  <a:lnTo>
                    <a:pt x="270" y="94"/>
                  </a:lnTo>
                  <a:lnTo>
                    <a:pt x="270" y="96"/>
                  </a:lnTo>
                  <a:lnTo>
                    <a:pt x="272" y="98"/>
                  </a:lnTo>
                  <a:close/>
                  <a:moveTo>
                    <a:pt x="303" y="210"/>
                  </a:moveTo>
                  <a:lnTo>
                    <a:pt x="303" y="210"/>
                  </a:lnTo>
                  <a:lnTo>
                    <a:pt x="306" y="206"/>
                  </a:lnTo>
                  <a:lnTo>
                    <a:pt x="306" y="205"/>
                  </a:lnTo>
                  <a:lnTo>
                    <a:pt x="303" y="206"/>
                  </a:lnTo>
                  <a:lnTo>
                    <a:pt x="303" y="210"/>
                  </a:lnTo>
                  <a:close/>
                  <a:moveTo>
                    <a:pt x="257" y="210"/>
                  </a:moveTo>
                  <a:lnTo>
                    <a:pt x="257" y="210"/>
                  </a:lnTo>
                  <a:lnTo>
                    <a:pt x="257" y="211"/>
                  </a:lnTo>
                  <a:lnTo>
                    <a:pt x="257" y="213"/>
                  </a:lnTo>
                  <a:lnTo>
                    <a:pt x="257" y="214"/>
                  </a:lnTo>
                  <a:lnTo>
                    <a:pt x="259" y="214"/>
                  </a:lnTo>
                  <a:lnTo>
                    <a:pt x="257" y="210"/>
                  </a:lnTo>
                  <a:close/>
                  <a:moveTo>
                    <a:pt x="179" y="165"/>
                  </a:moveTo>
                  <a:lnTo>
                    <a:pt x="179" y="165"/>
                  </a:lnTo>
                  <a:lnTo>
                    <a:pt x="177" y="167"/>
                  </a:lnTo>
                  <a:lnTo>
                    <a:pt x="179" y="169"/>
                  </a:lnTo>
                  <a:lnTo>
                    <a:pt x="180" y="169"/>
                  </a:lnTo>
                  <a:lnTo>
                    <a:pt x="179" y="165"/>
                  </a:lnTo>
                  <a:close/>
                  <a:moveTo>
                    <a:pt x="188" y="113"/>
                  </a:moveTo>
                  <a:lnTo>
                    <a:pt x="188" y="113"/>
                  </a:lnTo>
                  <a:lnTo>
                    <a:pt x="190" y="112"/>
                  </a:lnTo>
                  <a:lnTo>
                    <a:pt x="188" y="110"/>
                  </a:lnTo>
                  <a:lnTo>
                    <a:pt x="188" y="113"/>
                  </a:lnTo>
                  <a:close/>
                  <a:moveTo>
                    <a:pt x="253" y="222"/>
                  </a:moveTo>
                  <a:lnTo>
                    <a:pt x="253" y="222"/>
                  </a:lnTo>
                  <a:lnTo>
                    <a:pt x="254" y="221"/>
                  </a:lnTo>
                  <a:lnTo>
                    <a:pt x="253" y="219"/>
                  </a:lnTo>
                  <a:lnTo>
                    <a:pt x="253" y="221"/>
                  </a:lnTo>
                  <a:lnTo>
                    <a:pt x="253" y="222"/>
                  </a:lnTo>
                  <a:close/>
                  <a:moveTo>
                    <a:pt x="270" y="101"/>
                  </a:moveTo>
                  <a:lnTo>
                    <a:pt x="270" y="101"/>
                  </a:lnTo>
                  <a:lnTo>
                    <a:pt x="269" y="98"/>
                  </a:lnTo>
                  <a:lnTo>
                    <a:pt x="267" y="99"/>
                  </a:lnTo>
                  <a:lnTo>
                    <a:pt x="269" y="101"/>
                  </a:lnTo>
                  <a:lnTo>
                    <a:pt x="270" y="101"/>
                  </a:lnTo>
                  <a:close/>
                  <a:moveTo>
                    <a:pt x="194" y="69"/>
                  </a:moveTo>
                  <a:lnTo>
                    <a:pt x="194" y="69"/>
                  </a:lnTo>
                  <a:lnTo>
                    <a:pt x="194" y="71"/>
                  </a:lnTo>
                  <a:lnTo>
                    <a:pt x="194" y="72"/>
                  </a:lnTo>
                  <a:lnTo>
                    <a:pt x="196" y="72"/>
                  </a:lnTo>
                  <a:lnTo>
                    <a:pt x="194" y="69"/>
                  </a:lnTo>
                  <a:close/>
                  <a:moveTo>
                    <a:pt x="347" y="134"/>
                  </a:moveTo>
                  <a:lnTo>
                    <a:pt x="347" y="134"/>
                  </a:lnTo>
                  <a:lnTo>
                    <a:pt x="346" y="132"/>
                  </a:lnTo>
                  <a:lnTo>
                    <a:pt x="346" y="135"/>
                  </a:lnTo>
                  <a:lnTo>
                    <a:pt x="347" y="134"/>
                  </a:lnTo>
                  <a:close/>
                  <a:moveTo>
                    <a:pt x="172" y="197"/>
                  </a:moveTo>
                  <a:lnTo>
                    <a:pt x="172" y="197"/>
                  </a:lnTo>
                  <a:lnTo>
                    <a:pt x="171" y="195"/>
                  </a:lnTo>
                  <a:lnTo>
                    <a:pt x="171" y="199"/>
                  </a:lnTo>
                  <a:lnTo>
                    <a:pt x="172" y="197"/>
                  </a:lnTo>
                  <a:close/>
                  <a:moveTo>
                    <a:pt x="340" y="109"/>
                  </a:moveTo>
                  <a:lnTo>
                    <a:pt x="340" y="109"/>
                  </a:lnTo>
                  <a:lnTo>
                    <a:pt x="336" y="110"/>
                  </a:lnTo>
                  <a:lnTo>
                    <a:pt x="338" y="110"/>
                  </a:lnTo>
                  <a:lnTo>
                    <a:pt x="340" y="110"/>
                  </a:lnTo>
                  <a:lnTo>
                    <a:pt x="340" y="109"/>
                  </a:lnTo>
                  <a:close/>
                  <a:moveTo>
                    <a:pt x="163" y="216"/>
                  </a:moveTo>
                  <a:lnTo>
                    <a:pt x="163" y="216"/>
                  </a:lnTo>
                  <a:lnTo>
                    <a:pt x="164" y="214"/>
                  </a:lnTo>
                  <a:lnTo>
                    <a:pt x="164" y="213"/>
                  </a:lnTo>
                  <a:lnTo>
                    <a:pt x="163" y="211"/>
                  </a:lnTo>
                  <a:lnTo>
                    <a:pt x="163" y="216"/>
                  </a:lnTo>
                  <a:close/>
                  <a:moveTo>
                    <a:pt x="246" y="124"/>
                  </a:moveTo>
                  <a:lnTo>
                    <a:pt x="246" y="124"/>
                  </a:lnTo>
                  <a:lnTo>
                    <a:pt x="245" y="126"/>
                  </a:lnTo>
                  <a:lnTo>
                    <a:pt x="246" y="128"/>
                  </a:lnTo>
                  <a:lnTo>
                    <a:pt x="248" y="128"/>
                  </a:lnTo>
                  <a:lnTo>
                    <a:pt x="246" y="124"/>
                  </a:lnTo>
                  <a:close/>
                  <a:moveTo>
                    <a:pt x="169" y="247"/>
                  </a:moveTo>
                  <a:lnTo>
                    <a:pt x="169" y="247"/>
                  </a:lnTo>
                  <a:lnTo>
                    <a:pt x="166" y="244"/>
                  </a:lnTo>
                  <a:lnTo>
                    <a:pt x="164" y="244"/>
                  </a:lnTo>
                  <a:lnTo>
                    <a:pt x="169" y="247"/>
                  </a:lnTo>
                  <a:close/>
                  <a:moveTo>
                    <a:pt x="246" y="153"/>
                  </a:moveTo>
                  <a:lnTo>
                    <a:pt x="246" y="153"/>
                  </a:lnTo>
                  <a:lnTo>
                    <a:pt x="248" y="150"/>
                  </a:lnTo>
                  <a:lnTo>
                    <a:pt x="245" y="151"/>
                  </a:lnTo>
                  <a:lnTo>
                    <a:pt x="246" y="153"/>
                  </a:lnTo>
                  <a:close/>
                  <a:moveTo>
                    <a:pt x="253" y="254"/>
                  </a:moveTo>
                  <a:lnTo>
                    <a:pt x="253" y="254"/>
                  </a:lnTo>
                  <a:lnTo>
                    <a:pt x="251" y="257"/>
                  </a:lnTo>
                  <a:lnTo>
                    <a:pt x="248" y="260"/>
                  </a:lnTo>
                  <a:lnTo>
                    <a:pt x="250" y="260"/>
                  </a:lnTo>
                  <a:lnTo>
                    <a:pt x="253" y="254"/>
                  </a:lnTo>
                  <a:close/>
                  <a:moveTo>
                    <a:pt x="227" y="287"/>
                  </a:moveTo>
                  <a:lnTo>
                    <a:pt x="227" y="287"/>
                  </a:lnTo>
                  <a:lnTo>
                    <a:pt x="229" y="288"/>
                  </a:lnTo>
                  <a:lnTo>
                    <a:pt x="229" y="287"/>
                  </a:lnTo>
                  <a:lnTo>
                    <a:pt x="231" y="285"/>
                  </a:lnTo>
                  <a:lnTo>
                    <a:pt x="231" y="284"/>
                  </a:lnTo>
                  <a:lnTo>
                    <a:pt x="227" y="287"/>
                  </a:lnTo>
                  <a:close/>
                  <a:moveTo>
                    <a:pt x="177" y="159"/>
                  </a:moveTo>
                  <a:lnTo>
                    <a:pt x="177" y="159"/>
                  </a:lnTo>
                  <a:lnTo>
                    <a:pt x="174" y="165"/>
                  </a:lnTo>
                  <a:lnTo>
                    <a:pt x="177" y="161"/>
                  </a:lnTo>
                  <a:lnTo>
                    <a:pt x="177" y="159"/>
                  </a:lnTo>
                  <a:close/>
                  <a:moveTo>
                    <a:pt x="242" y="172"/>
                  </a:moveTo>
                  <a:lnTo>
                    <a:pt x="242" y="172"/>
                  </a:lnTo>
                  <a:lnTo>
                    <a:pt x="239" y="175"/>
                  </a:lnTo>
                  <a:lnTo>
                    <a:pt x="242" y="173"/>
                  </a:lnTo>
                  <a:lnTo>
                    <a:pt x="242" y="172"/>
                  </a:lnTo>
                  <a:close/>
                  <a:moveTo>
                    <a:pt x="382" y="126"/>
                  </a:moveTo>
                  <a:lnTo>
                    <a:pt x="382" y="126"/>
                  </a:lnTo>
                  <a:lnTo>
                    <a:pt x="384" y="129"/>
                  </a:lnTo>
                  <a:lnTo>
                    <a:pt x="385" y="126"/>
                  </a:lnTo>
                  <a:lnTo>
                    <a:pt x="382" y="126"/>
                  </a:lnTo>
                  <a:close/>
                  <a:moveTo>
                    <a:pt x="344" y="140"/>
                  </a:moveTo>
                  <a:lnTo>
                    <a:pt x="344" y="140"/>
                  </a:lnTo>
                  <a:lnTo>
                    <a:pt x="346" y="140"/>
                  </a:lnTo>
                  <a:lnTo>
                    <a:pt x="347" y="137"/>
                  </a:lnTo>
                  <a:lnTo>
                    <a:pt x="346" y="139"/>
                  </a:lnTo>
                  <a:lnTo>
                    <a:pt x="344" y="140"/>
                  </a:lnTo>
                  <a:close/>
                  <a:moveTo>
                    <a:pt x="152" y="218"/>
                  </a:moveTo>
                  <a:lnTo>
                    <a:pt x="152" y="218"/>
                  </a:lnTo>
                  <a:lnTo>
                    <a:pt x="152" y="219"/>
                  </a:lnTo>
                  <a:lnTo>
                    <a:pt x="155" y="222"/>
                  </a:lnTo>
                  <a:lnTo>
                    <a:pt x="153" y="219"/>
                  </a:lnTo>
                  <a:lnTo>
                    <a:pt x="152" y="218"/>
                  </a:lnTo>
                  <a:close/>
                  <a:moveTo>
                    <a:pt x="201" y="192"/>
                  </a:moveTo>
                  <a:lnTo>
                    <a:pt x="201" y="192"/>
                  </a:lnTo>
                  <a:lnTo>
                    <a:pt x="199" y="191"/>
                  </a:lnTo>
                  <a:lnTo>
                    <a:pt x="199" y="192"/>
                  </a:lnTo>
                  <a:lnTo>
                    <a:pt x="199" y="194"/>
                  </a:lnTo>
                  <a:lnTo>
                    <a:pt x="201" y="192"/>
                  </a:lnTo>
                  <a:close/>
                  <a:moveTo>
                    <a:pt x="131" y="121"/>
                  </a:moveTo>
                  <a:lnTo>
                    <a:pt x="131" y="121"/>
                  </a:lnTo>
                  <a:lnTo>
                    <a:pt x="130" y="118"/>
                  </a:lnTo>
                  <a:lnTo>
                    <a:pt x="128" y="121"/>
                  </a:lnTo>
                  <a:lnTo>
                    <a:pt x="131" y="121"/>
                  </a:lnTo>
                  <a:close/>
                  <a:moveTo>
                    <a:pt x="202" y="229"/>
                  </a:moveTo>
                  <a:lnTo>
                    <a:pt x="202" y="229"/>
                  </a:lnTo>
                  <a:lnTo>
                    <a:pt x="201" y="229"/>
                  </a:lnTo>
                  <a:lnTo>
                    <a:pt x="201" y="232"/>
                  </a:lnTo>
                  <a:lnTo>
                    <a:pt x="202" y="232"/>
                  </a:lnTo>
                  <a:lnTo>
                    <a:pt x="202" y="229"/>
                  </a:lnTo>
                  <a:close/>
                  <a:moveTo>
                    <a:pt x="177" y="173"/>
                  </a:moveTo>
                  <a:lnTo>
                    <a:pt x="177" y="173"/>
                  </a:lnTo>
                  <a:lnTo>
                    <a:pt x="175" y="170"/>
                  </a:lnTo>
                  <a:lnTo>
                    <a:pt x="175" y="173"/>
                  </a:lnTo>
                  <a:lnTo>
                    <a:pt x="177" y="175"/>
                  </a:lnTo>
                  <a:lnTo>
                    <a:pt x="177" y="173"/>
                  </a:lnTo>
                  <a:close/>
                  <a:moveTo>
                    <a:pt x="142" y="151"/>
                  </a:moveTo>
                  <a:lnTo>
                    <a:pt x="142" y="151"/>
                  </a:lnTo>
                  <a:lnTo>
                    <a:pt x="142" y="153"/>
                  </a:lnTo>
                  <a:lnTo>
                    <a:pt x="144" y="154"/>
                  </a:lnTo>
                  <a:lnTo>
                    <a:pt x="142" y="151"/>
                  </a:lnTo>
                  <a:close/>
                  <a:moveTo>
                    <a:pt x="286" y="208"/>
                  </a:moveTo>
                  <a:lnTo>
                    <a:pt x="286" y="208"/>
                  </a:lnTo>
                  <a:lnTo>
                    <a:pt x="284" y="210"/>
                  </a:lnTo>
                  <a:lnTo>
                    <a:pt x="287" y="211"/>
                  </a:lnTo>
                  <a:lnTo>
                    <a:pt x="289" y="211"/>
                  </a:lnTo>
                  <a:lnTo>
                    <a:pt x="286" y="208"/>
                  </a:lnTo>
                  <a:close/>
                  <a:moveTo>
                    <a:pt x="272" y="188"/>
                  </a:moveTo>
                  <a:lnTo>
                    <a:pt x="272" y="188"/>
                  </a:lnTo>
                  <a:lnTo>
                    <a:pt x="273" y="186"/>
                  </a:lnTo>
                  <a:lnTo>
                    <a:pt x="273" y="184"/>
                  </a:lnTo>
                  <a:lnTo>
                    <a:pt x="270" y="186"/>
                  </a:lnTo>
                  <a:lnTo>
                    <a:pt x="272" y="188"/>
                  </a:lnTo>
                  <a:close/>
                  <a:moveTo>
                    <a:pt x="147" y="87"/>
                  </a:moveTo>
                  <a:lnTo>
                    <a:pt x="147" y="87"/>
                  </a:lnTo>
                  <a:lnTo>
                    <a:pt x="144" y="87"/>
                  </a:lnTo>
                  <a:lnTo>
                    <a:pt x="145" y="88"/>
                  </a:lnTo>
                  <a:lnTo>
                    <a:pt x="147" y="87"/>
                  </a:lnTo>
                  <a:close/>
                  <a:moveTo>
                    <a:pt x="310" y="68"/>
                  </a:moveTo>
                  <a:lnTo>
                    <a:pt x="310" y="68"/>
                  </a:lnTo>
                  <a:lnTo>
                    <a:pt x="306" y="69"/>
                  </a:lnTo>
                  <a:lnTo>
                    <a:pt x="308" y="69"/>
                  </a:lnTo>
                  <a:lnTo>
                    <a:pt x="310" y="69"/>
                  </a:lnTo>
                  <a:lnTo>
                    <a:pt x="310" y="68"/>
                  </a:lnTo>
                  <a:close/>
                  <a:moveTo>
                    <a:pt x="366" y="102"/>
                  </a:moveTo>
                  <a:lnTo>
                    <a:pt x="366" y="102"/>
                  </a:lnTo>
                  <a:lnTo>
                    <a:pt x="366" y="106"/>
                  </a:lnTo>
                  <a:lnTo>
                    <a:pt x="368" y="106"/>
                  </a:lnTo>
                  <a:lnTo>
                    <a:pt x="366" y="102"/>
                  </a:lnTo>
                  <a:close/>
                  <a:moveTo>
                    <a:pt x="163" y="206"/>
                  </a:moveTo>
                  <a:lnTo>
                    <a:pt x="163" y="206"/>
                  </a:lnTo>
                  <a:lnTo>
                    <a:pt x="160" y="203"/>
                  </a:lnTo>
                  <a:lnTo>
                    <a:pt x="161" y="206"/>
                  </a:lnTo>
                  <a:lnTo>
                    <a:pt x="163" y="206"/>
                  </a:lnTo>
                  <a:close/>
                  <a:moveTo>
                    <a:pt x="60" y="118"/>
                  </a:moveTo>
                  <a:lnTo>
                    <a:pt x="60" y="118"/>
                  </a:lnTo>
                  <a:lnTo>
                    <a:pt x="59" y="118"/>
                  </a:lnTo>
                  <a:lnTo>
                    <a:pt x="60" y="120"/>
                  </a:lnTo>
                  <a:lnTo>
                    <a:pt x="60" y="118"/>
                  </a:lnTo>
                  <a:close/>
                  <a:moveTo>
                    <a:pt x="256" y="200"/>
                  </a:moveTo>
                  <a:lnTo>
                    <a:pt x="256" y="200"/>
                  </a:lnTo>
                  <a:lnTo>
                    <a:pt x="256" y="199"/>
                  </a:lnTo>
                  <a:lnTo>
                    <a:pt x="256" y="197"/>
                  </a:lnTo>
                  <a:lnTo>
                    <a:pt x="256" y="199"/>
                  </a:lnTo>
                  <a:lnTo>
                    <a:pt x="256" y="200"/>
                  </a:lnTo>
                  <a:close/>
                  <a:moveTo>
                    <a:pt x="41" y="139"/>
                  </a:moveTo>
                  <a:lnTo>
                    <a:pt x="41" y="139"/>
                  </a:lnTo>
                  <a:lnTo>
                    <a:pt x="43" y="140"/>
                  </a:lnTo>
                  <a:lnTo>
                    <a:pt x="44" y="140"/>
                  </a:lnTo>
                  <a:lnTo>
                    <a:pt x="41" y="139"/>
                  </a:lnTo>
                  <a:close/>
                  <a:moveTo>
                    <a:pt x="44" y="162"/>
                  </a:moveTo>
                  <a:lnTo>
                    <a:pt x="44" y="162"/>
                  </a:lnTo>
                  <a:lnTo>
                    <a:pt x="46" y="159"/>
                  </a:lnTo>
                  <a:lnTo>
                    <a:pt x="44" y="158"/>
                  </a:lnTo>
                  <a:lnTo>
                    <a:pt x="44" y="162"/>
                  </a:lnTo>
                  <a:close/>
                  <a:moveTo>
                    <a:pt x="377" y="134"/>
                  </a:moveTo>
                  <a:lnTo>
                    <a:pt x="377" y="134"/>
                  </a:lnTo>
                  <a:lnTo>
                    <a:pt x="376" y="135"/>
                  </a:lnTo>
                  <a:lnTo>
                    <a:pt x="376" y="137"/>
                  </a:lnTo>
                  <a:lnTo>
                    <a:pt x="377" y="134"/>
                  </a:lnTo>
                  <a:close/>
                  <a:moveTo>
                    <a:pt x="141" y="202"/>
                  </a:moveTo>
                  <a:lnTo>
                    <a:pt x="141" y="202"/>
                  </a:lnTo>
                  <a:lnTo>
                    <a:pt x="138" y="199"/>
                  </a:lnTo>
                  <a:lnTo>
                    <a:pt x="139" y="200"/>
                  </a:lnTo>
                  <a:lnTo>
                    <a:pt x="141" y="202"/>
                  </a:lnTo>
                  <a:close/>
                  <a:moveTo>
                    <a:pt x="242" y="178"/>
                  </a:moveTo>
                  <a:lnTo>
                    <a:pt x="242" y="178"/>
                  </a:lnTo>
                  <a:lnTo>
                    <a:pt x="240" y="180"/>
                  </a:lnTo>
                  <a:lnTo>
                    <a:pt x="242" y="181"/>
                  </a:lnTo>
                  <a:lnTo>
                    <a:pt x="242" y="178"/>
                  </a:lnTo>
                  <a:close/>
                  <a:moveTo>
                    <a:pt x="185" y="118"/>
                  </a:moveTo>
                  <a:lnTo>
                    <a:pt x="185" y="118"/>
                  </a:lnTo>
                  <a:lnTo>
                    <a:pt x="185" y="117"/>
                  </a:lnTo>
                  <a:lnTo>
                    <a:pt x="183" y="115"/>
                  </a:lnTo>
                  <a:lnTo>
                    <a:pt x="183" y="117"/>
                  </a:lnTo>
                  <a:lnTo>
                    <a:pt x="185" y="118"/>
                  </a:lnTo>
                  <a:close/>
                  <a:moveTo>
                    <a:pt x="168" y="183"/>
                  </a:moveTo>
                  <a:lnTo>
                    <a:pt x="168" y="183"/>
                  </a:lnTo>
                  <a:lnTo>
                    <a:pt x="168" y="180"/>
                  </a:lnTo>
                  <a:lnTo>
                    <a:pt x="166" y="181"/>
                  </a:lnTo>
                  <a:lnTo>
                    <a:pt x="168" y="183"/>
                  </a:lnTo>
                  <a:close/>
                  <a:moveTo>
                    <a:pt x="166" y="120"/>
                  </a:moveTo>
                  <a:lnTo>
                    <a:pt x="166" y="120"/>
                  </a:lnTo>
                  <a:lnTo>
                    <a:pt x="168" y="118"/>
                  </a:lnTo>
                  <a:lnTo>
                    <a:pt x="166" y="118"/>
                  </a:lnTo>
                  <a:lnTo>
                    <a:pt x="166" y="120"/>
                  </a:lnTo>
                  <a:close/>
                  <a:moveTo>
                    <a:pt x="292" y="159"/>
                  </a:moveTo>
                  <a:lnTo>
                    <a:pt x="292" y="159"/>
                  </a:lnTo>
                  <a:lnTo>
                    <a:pt x="292" y="161"/>
                  </a:lnTo>
                  <a:lnTo>
                    <a:pt x="292" y="162"/>
                  </a:lnTo>
                  <a:lnTo>
                    <a:pt x="292" y="159"/>
                  </a:lnTo>
                  <a:close/>
                  <a:moveTo>
                    <a:pt x="188" y="143"/>
                  </a:moveTo>
                  <a:lnTo>
                    <a:pt x="188" y="143"/>
                  </a:lnTo>
                  <a:lnTo>
                    <a:pt x="188" y="142"/>
                  </a:lnTo>
                  <a:lnTo>
                    <a:pt x="188" y="140"/>
                  </a:lnTo>
                  <a:lnTo>
                    <a:pt x="188" y="142"/>
                  </a:lnTo>
                  <a:lnTo>
                    <a:pt x="188" y="143"/>
                  </a:lnTo>
                  <a:close/>
                  <a:moveTo>
                    <a:pt x="365" y="77"/>
                  </a:moveTo>
                  <a:lnTo>
                    <a:pt x="365" y="77"/>
                  </a:lnTo>
                  <a:lnTo>
                    <a:pt x="363" y="77"/>
                  </a:lnTo>
                  <a:lnTo>
                    <a:pt x="363" y="79"/>
                  </a:lnTo>
                  <a:lnTo>
                    <a:pt x="365" y="77"/>
                  </a:lnTo>
                  <a:close/>
                  <a:moveTo>
                    <a:pt x="281" y="191"/>
                  </a:moveTo>
                  <a:lnTo>
                    <a:pt x="281" y="191"/>
                  </a:lnTo>
                  <a:lnTo>
                    <a:pt x="278" y="195"/>
                  </a:lnTo>
                  <a:lnTo>
                    <a:pt x="280" y="195"/>
                  </a:lnTo>
                  <a:lnTo>
                    <a:pt x="281" y="191"/>
                  </a:lnTo>
                  <a:close/>
                  <a:moveTo>
                    <a:pt x="79" y="162"/>
                  </a:moveTo>
                  <a:lnTo>
                    <a:pt x="79" y="162"/>
                  </a:lnTo>
                  <a:lnTo>
                    <a:pt x="76" y="159"/>
                  </a:lnTo>
                  <a:lnTo>
                    <a:pt x="76" y="161"/>
                  </a:lnTo>
                  <a:lnTo>
                    <a:pt x="79" y="162"/>
                  </a:lnTo>
                  <a:close/>
                  <a:moveTo>
                    <a:pt x="240" y="210"/>
                  </a:moveTo>
                  <a:lnTo>
                    <a:pt x="240" y="210"/>
                  </a:lnTo>
                  <a:lnTo>
                    <a:pt x="242" y="208"/>
                  </a:lnTo>
                  <a:lnTo>
                    <a:pt x="240" y="208"/>
                  </a:lnTo>
                  <a:lnTo>
                    <a:pt x="240" y="210"/>
                  </a:lnTo>
                  <a:close/>
                  <a:moveTo>
                    <a:pt x="335" y="121"/>
                  </a:moveTo>
                  <a:lnTo>
                    <a:pt x="335" y="121"/>
                  </a:lnTo>
                  <a:lnTo>
                    <a:pt x="333" y="123"/>
                  </a:lnTo>
                  <a:lnTo>
                    <a:pt x="333" y="124"/>
                  </a:lnTo>
                  <a:lnTo>
                    <a:pt x="335" y="121"/>
                  </a:lnTo>
                  <a:close/>
                  <a:moveTo>
                    <a:pt x="65" y="170"/>
                  </a:moveTo>
                  <a:lnTo>
                    <a:pt x="65" y="170"/>
                  </a:lnTo>
                  <a:lnTo>
                    <a:pt x="65" y="172"/>
                  </a:lnTo>
                  <a:lnTo>
                    <a:pt x="67" y="173"/>
                  </a:lnTo>
                  <a:lnTo>
                    <a:pt x="67" y="172"/>
                  </a:lnTo>
                  <a:lnTo>
                    <a:pt x="65" y="170"/>
                  </a:lnTo>
                  <a:close/>
                  <a:moveTo>
                    <a:pt x="316" y="164"/>
                  </a:moveTo>
                  <a:lnTo>
                    <a:pt x="316" y="164"/>
                  </a:lnTo>
                  <a:lnTo>
                    <a:pt x="316" y="170"/>
                  </a:lnTo>
                  <a:lnTo>
                    <a:pt x="316" y="164"/>
                  </a:lnTo>
                  <a:close/>
                  <a:moveTo>
                    <a:pt x="174" y="224"/>
                  </a:moveTo>
                  <a:lnTo>
                    <a:pt x="174" y="224"/>
                  </a:lnTo>
                  <a:lnTo>
                    <a:pt x="172" y="222"/>
                  </a:lnTo>
                  <a:lnTo>
                    <a:pt x="172" y="225"/>
                  </a:lnTo>
                  <a:lnTo>
                    <a:pt x="174" y="224"/>
                  </a:lnTo>
                  <a:close/>
                  <a:moveTo>
                    <a:pt x="358" y="93"/>
                  </a:moveTo>
                  <a:lnTo>
                    <a:pt x="358" y="93"/>
                  </a:lnTo>
                  <a:lnTo>
                    <a:pt x="357" y="98"/>
                  </a:lnTo>
                  <a:lnTo>
                    <a:pt x="357" y="96"/>
                  </a:lnTo>
                  <a:lnTo>
                    <a:pt x="358" y="93"/>
                  </a:lnTo>
                  <a:close/>
                  <a:moveTo>
                    <a:pt x="234" y="145"/>
                  </a:moveTo>
                  <a:lnTo>
                    <a:pt x="234" y="145"/>
                  </a:lnTo>
                  <a:lnTo>
                    <a:pt x="232" y="145"/>
                  </a:lnTo>
                  <a:lnTo>
                    <a:pt x="234" y="147"/>
                  </a:lnTo>
                  <a:lnTo>
                    <a:pt x="235" y="147"/>
                  </a:lnTo>
                  <a:lnTo>
                    <a:pt x="234" y="145"/>
                  </a:lnTo>
                  <a:close/>
                  <a:moveTo>
                    <a:pt x="251" y="263"/>
                  </a:moveTo>
                  <a:lnTo>
                    <a:pt x="251" y="263"/>
                  </a:lnTo>
                  <a:lnTo>
                    <a:pt x="254" y="262"/>
                  </a:lnTo>
                  <a:lnTo>
                    <a:pt x="253" y="262"/>
                  </a:lnTo>
                  <a:lnTo>
                    <a:pt x="251" y="263"/>
                  </a:lnTo>
                  <a:close/>
                  <a:moveTo>
                    <a:pt x="264" y="205"/>
                  </a:moveTo>
                  <a:lnTo>
                    <a:pt x="264" y="205"/>
                  </a:lnTo>
                  <a:lnTo>
                    <a:pt x="262" y="205"/>
                  </a:lnTo>
                  <a:lnTo>
                    <a:pt x="264" y="208"/>
                  </a:lnTo>
                  <a:lnTo>
                    <a:pt x="264" y="205"/>
                  </a:lnTo>
                  <a:close/>
                  <a:moveTo>
                    <a:pt x="235" y="115"/>
                  </a:moveTo>
                  <a:lnTo>
                    <a:pt x="235" y="115"/>
                  </a:lnTo>
                  <a:lnTo>
                    <a:pt x="237" y="117"/>
                  </a:lnTo>
                  <a:lnTo>
                    <a:pt x="237" y="115"/>
                  </a:lnTo>
                  <a:lnTo>
                    <a:pt x="235" y="115"/>
                  </a:lnTo>
                  <a:close/>
                  <a:moveTo>
                    <a:pt x="248" y="161"/>
                  </a:moveTo>
                  <a:lnTo>
                    <a:pt x="248" y="161"/>
                  </a:lnTo>
                  <a:lnTo>
                    <a:pt x="250" y="159"/>
                  </a:lnTo>
                  <a:lnTo>
                    <a:pt x="251" y="158"/>
                  </a:lnTo>
                  <a:lnTo>
                    <a:pt x="248" y="161"/>
                  </a:lnTo>
                  <a:close/>
                  <a:moveTo>
                    <a:pt x="160" y="199"/>
                  </a:moveTo>
                  <a:lnTo>
                    <a:pt x="160" y="199"/>
                  </a:lnTo>
                  <a:lnTo>
                    <a:pt x="163" y="200"/>
                  </a:lnTo>
                  <a:lnTo>
                    <a:pt x="161" y="197"/>
                  </a:lnTo>
                  <a:lnTo>
                    <a:pt x="160" y="199"/>
                  </a:lnTo>
                  <a:close/>
                  <a:moveTo>
                    <a:pt x="30" y="107"/>
                  </a:moveTo>
                  <a:lnTo>
                    <a:pt x="30" y="107"/>
                  </a:lnTo>
                  <a:lnTo>
                    <a:pt x="30" y="110"/>
                  </a:lnTo>
                  <a:lnTo>
                    <a:pt x="32" y="112"/>
                  </a:lnTo>
                  <a:lnTo>
                    <a:pt x="30" y="107"/>
                  </a:lnTo>
                  <a:close/>
                  <a:moveTo>
                    <a:pt x="92" y="158"/>
                  </a:moveTo>
                  <a:lnTo>
                    <a:pt x="92" y="158"/>
                  </a:lnTo>
                  <a:lnTo>
                    <a:pt x="90" y="156"/>
                  </a:lnTo>
                  <a:lnTo>
                    <a:pt x="90" y="159"/>
                  </a:lnTo>
                  <a:lnTo>
                    <a:pt x="92" y="159"/>
                  </a:lnTo>
                  <a:lnTo>
                    <a:pt x="92" y="158"/>
                  </a:lnTo>
                  <a:close/>
                  <a:moveTo>
                    <a:pt x="133" y="199"/>
                  </a:moveTo>
                  <a:lnTo>
                    <a:pt x="133" y="199"/>
                  </a:lnTo>
                  <a:lnTo>
                    <a:pt x="133" y="200"/>
                  </a:lnTo>
                  <a:lnTo>
                    <a:pt x="134" y="202"/>
                  </a:lnTo>
                  <a:lnTo>
                    <a:pt x="134" y="200"/>
                  </a:lnTo>
                  <a:lnTo>
                    <a:pt x="133" y="199"/>
                  </a:lnTo>
                  <a:close/>
                  <a:moveTo>
                    <a:pt x="351" y="101"/>
                  </a:moveTo>
                  <a:lnTo>
                    <a:pt x="351" y="101"/>
                  </a:lnTo>
                  <a:lnTo>
                    <a:pt x="352" y="101"/>
                  </a:lnTo>
                  <a:lnTo>
                    <a:pt x="351" y="99"/>
                  </a:lnTo>
                  <a:lnTo>
                    <a:pt x="351" y="101"/>
                  </a:lnTo>
                  <a:close/>
                  <a:moveTo>
                    <a:pt x="272" y="194"/>
                  </a:moveTo>
                  <a:lnTo>
                    <a:pt x="272" y="194"/>
                  </a:lnTo>
                  <a:lnTo>
                    <a:pt x="270" y="195"/>
                  </a:lnTo>
                  <a:lnTo>
                    <a:pt x="270" y="197"/>
                  </a:lnTo>
                  <a:lnTo>
                    <a:pt x="272" y="194"/>
                  </a:lnTo>
                  <a:close/>
                  <a:moveTo>
                    <a:pt x="160" y="216"/>
                  </a:moveTo>
                  <a:lnTo>
                    <a:pt x="160" y="216"/>
                  </a:lnTo>
                  <a:lnTo>
                    <a:pt x="160" y="214"/>
                  </a:lnTo>
                  <a:lnTo>
                    <a:pt x="160" y="213"/>
                  </a:lnTo>
                  <a:lnTo>
                    <a:pt x="158" y="213"/>
                  </a:lnTo>
                  <a:lnTo>
                    <a:pt x="160" y="216"/>
                  </a:lnTo>
                  <a:close/>
                  <a:moveTo>
                    <a:pt x="388" y="93"/>
                  </a:moveTo>
                  <a:lnTo>
                    <a:pt x="388" y="93"/>
                  </a:lnTo>
                  <a:lnTo>
                    <a:pt x="387" y="90"/>
                  </a:lnTo>
                  <a:lnTo>
                    <a:pt x="387" y="91"/>
                  </a:lnTo>
                  <a:lnTo>
                    <a:pt x="388" y="93"/>
                  </a:lnTo>
                  <a:close/>
                  <a:moveTo>
                    <a:pt x="316" y="208"/>
                  </a:moveTo>
                  <a:lnTo>
                    <a:pt x="316" y="208"/>
                  </a:lnTo>
                  <a:lnTo>
                    <a:pt x="313" y="210"/>
                  </a:lnTo>
                  <a:lnTo>
                    <a:pt x="316" y="208"/>
                  </a:lnTo>
                  <a:close/>
                  <a:moveTo>
                    <a:pt x="171" y="140"/>
                  </a:moveTo>
                  <a:lnTo>
                    <a:pt x="171" y="140"/>
                  </a:lnTo>
                  <a:lnTo>
                    <a:pt x="172" y="140"/>
                  </a:lnTo>
                  <a:lnTo>
                    <a:pt x="172" y="139"/>
                  </a:lnTo>
                  <a:lnTo>
                    <a:pt x="171" y="139"/>
                  </a:lnTo>
                  <a:lnTo>
                    <a:pt x="171" y="140"/>
                  </a:lnTo>
                  <a:close/>
                  <a:moveTo>
                    <a:pt x="286" y="123"/>
                  </a:moveTo>
                  <a:lnTo>
                    <a:pt x="286" y="123"/>
                  </a:lnTo>
                  <a:lnTo>
                    <a:pt x="284" y="124"/>
                  </a:lnTo>
                  <a:lnTo>
                    <a:pt x="286" y="126"/>
                  </a:lnTo>
                  <a:lnTo>
                    <a:pt x="286" y="123"/>
                  </a:lnTo>
                  <a:close/>
                  <a:moveTo>
                    <a:pt x="193" y="99"/>
                  </a:moveTo>
                  <a:lnTo>
                    <a:pt x="193" y="99"/>
                  </a:lnTo>
                  <a:lnTo>
                    <a:pt x="193" y="101"/>
                  </a:lnTo>
                  <a:lnTo>
                    <a:pt x="193" y="99"/>
                  </a:lnTo>
                  <a:close/>
                  <a:moveTo>
                    <a:pt x="314" y="172"/>
                  </a:moveTo>
                  <a:lnTo>
                    <a:pt x="314" y="172"/>
                  </a:lnTo>
                  <a:lnTo>
                    <a:pt x="314" y="169"/>
                  </a:lnTo>
                  <a:lnTo>
                    <a:pt x="314" y="170"/>
                  </a:lnTo>
                  <a:lnTo>
                    <a:pt x="314" y="172"/>
                  </a:lnTo>
                  <a:close/>
                  <a:moveTo>
                    <a:pt x="354" y="126"/>
                  </a:moveTo>
                  <a:lnTo>
                    <a:pt x="354" y="126"/>
                  </a:lnTo>
                  <a:lnTo>
                    <a:pt x="352" y="126"/>
                  </a:lnTo>
                  <a:lnTo>
                    <a:pt x="354" y="128"/>
                  </a:lnTo>
                  <a:lnTo>
                    <a:pt x="354" y="126"/>
                  </a:lnTo>
                  <a:close/>
                  <a:moveTo>
                    <a:pt x="194" y="49"/>
                  </a:moveTo>
                  <a:lnTo>
                    <a:pt x="194" y="49"/>
                  </a:lnTo>
                  <a:lnTo>
                    <a:pt x="194" y="46"/>
                  </a:lnTo>
                  <a:lnTo>
                    <a:pt x="193" y="46"/>
                  </a:lnTo>
                  <a:lnTo>
                    <a:pt x="194" y="49"/>
                  </a:lnTo>
                  <a:close/>
                  <a:moveTo>
                    <a:pt x="74" y="109"/>
                  </a:moveTo>
                  <a:lnTo>
                    <a:pt x="74" y="109"/>
                  </a:lnTo>
                  <a:lnTo>
                    <a:pt x="73" y="109"/>
                  </a:lnTo>
                  <a:lnTo>
                    <a:pt x="74" y="109"/>
                  </a:lnTo>
                  <a:close/>
                  <a:moveTo>
                    <a:pt x="221" y="259"/>
                  </a:moveTo>
                  <a:lnTo>
                    <a:pt x="221" y="259"/>
                  </a:lnTo>
                  <a:lnTo>
                    <a:pt x="221" y="255"/>
                  </a:lnTo>
                  <a:lnTo>
                    <a:pt x="220" y="257"/>
                  </a:lnTo>
                  <a:lnTo>
                    <a:pt x="221" y="259"/>
                  </a:lnTo>
                  <a:close/>
                  <a:moveTo>
                    <a:pt x="125" y="137"/>
                  </a:moveTo>
                  <a:lnTo>
                    <a:pt x="125" y="137"/>
                  </a:lnTo>
                  <a:lnTo>
                    <a:pt x="127" y="139"/>
                  </a:lnTo>
                  <a:lnTo>
                    <a:pt x="125" y="137"/>
                  </a:lnTo>
                  <a:close/>
                  <a:moveTo>
                    <a:pt x="164" y="233"/>
                  </a:moveTo>
                  <a:lnTo>
                    <a:pt x="164" y="233"/>
                  </a:lnTo>
                  <a:lnTo>
                    <a:pt x="161" y="235"/>
                  </a:lnTo>
                  <a:lnTo>
                    <a:pt x="164" y="235"/>
                  </a:lnTo>
                  <a:lnTo>
                    <a:pt x="164" y="233"/>
                  </a:lnTo>
                  <a:close/>
                  <a:moveTo>
                    <a:pt x="237" y="219"/>
                  </a:moveTo>
                  <a:lnTo>
                    <a:pt x="237" y="219"/>
                  </a:lnTo>
                  <a:lnTo>
                    <a:pt x="239" y="221"/>
                  </a:lnTo>
                  <a:lnTo>
                    <a:pt x="237" y="219"/>
                  </a:lnTo>
                  <a:close/>
                  <a:moveTo>
                    <a:pt x="133" y="148"/>
                  </a:moveTo>
                  <a:lnTo>
                    <a:pt x="133" y="148"/>
                  </a:lnTo>
                  <a:lnTo>
                    <a:pt x="134" y="150"/>
                  </a:lnTo>
                  <a:lnTo>
                    <a:pt x="133" y="148"/>
                  </a:lnTo>
                  <a:close/>
                  <a:moveTo>
                    <a:pt x="330" y="170"/>
                  </a:moveTo>
                  <a:lnTo>
                    <a:pt x="330" y="170"/>
                  </a:lnTo>
                  <a:lnTo>
                    <a:pt x="330" y="167"/>
                  </a:lnTo>
                  <a:lnTo>
                    <a:pt x="330" y="170"/>
                  </a:lnTo>
                  <a:close/>
                  <a:moveTo>
                    <a:pt x="202" y="169"/>
                  </a:moveTo>
                  <a:lnTo>
                    <a:pt x="202" y="169"/>
                  </a:lnTo>
                  <a:lnTo>
                    <a:pt x="202" y="165"/>
                  </a:lnTo>
                  <a:lnTo>
                    <a:pt x="202" y="167"/>
                  </a:lnTo>
                  <a:lnTo>
                    <a:pt x="202" y="169"/>
                  </a:lnTo>
                  <a:close/>
                  <a:moveTo>
                    <a:pt x="291" y="214"/>
                  </a:moveTo>
                  <a:lnTo>
                    <a:pt x="291" y="214"/>
                  </a:lnTo>
                  <a:lnTo>
                    <a:pt x="291" y="216"/>
                  </a:lnTo>
                  <a:lnTo>
                    <a:pt x="292" y="214"/>
                  </a:lnTo>
                  <a:lnTo>
                    <a:pt x="291" y="214"/>
                  </a:lnTo>
                  <a:close/>
                  <a:moveTo>
                    <a:pt x="227" y="236"/>
                  </a:moveTo>
                  <a:lnTo>
                    <a:pt x="227" y="236"/>
                  </a:lnTo>
                  <a:lnTo>
                    <a:pt x="226" y="238"/>
                  </a:lnTo>
                  <a:lnTo>
                    <a:pt x="226" y="240"/>
                  </a:lnTo>
                  <a:lnTo>
                    <a:pt x="227" y="236"/>
                  </a:lnTo>
                  <a:close/>
                  <a:moveTo>
                    <a:pt x="234" y="118"/>
                  </a:moveTo>
                  <a:lnTo>
                    <a:pt x="234" y="118"/>
                  </a:lnTo>
                  <a:lnTo>
                    <a:pt x="232" y="117"/>
                  </a:lnTo>
                  <a:lnTo>
                    <a:pt x="232" y="118"/>
                  </a:lnTo>
                  <a:lnTo>
                    <a:pt x="234" y="118"/>
                  </a:lnTo>
                  <a:close/>
                  <a:moveTo>
                    <a:pt x="289" y="153"/>
                  </a:moveTo>
                  <a:lnTo>
                    <a:pt x="289" y="153"/>
                  </a:lnTo>
                  <a:lnTo>
                    <a:pt x="287" y="153"/>
                  </a:lnTo>
                  <a:lnTo>
                    <a:pt x="289" y="156"/>
                  </a:lnTo>
                  <a:lnTo>
                    <a:pt x="289" y="153"/>
                  </a:lnTo>
                  <a:close/>
                  <a:moveTo>
                    <a:pt x="141" y="158"/>
                  </a:moveTo>
                  <a:lnTo>
                    <a:pt x="141" y="158"/>
                  </a:lnTo>
                  <a:lnTo>
                    <a:pt x="141" y="159"/>
                  </a:lnTo>
                  <a:lnTo>
                    <a:pt x="142" y="159"/>
                  </a:lnTo>
                  <a:lnTo>
                    <a:pt x="141" y="158"/>
                  </a:lnTo>
                  <a:close/>
                  <a:moveTo>
                    <a:pt x="254" y="110"/>
                  </a:moveTo>
                  <a:lnTo>
                    <a:pt x="254" y="110"/>
                  </a:lnTo>
                  <a:lnTo>
                    <a:pt x="253" y="113"/>
                  </a:lnTo>
                  <a:lnTo>
                    <a:pt x="254" y="112"/>
                  </a:lnTo>
                  <a:lnTo>
                    <a:pt x="254" y="110"/>
                  </a:lnTo>
                  <a:close/>
                  <a:moveTo>
                    <a:pt x="111" y="175"/>
                  </a:moveTo>
                  <a:lnTo>
                    <a:pt x="111" y="175"/>
                  </a:lnTo>
                  <a:lnTo>
                    <a:pt x="109" y="176"/>
                  </a:lnTo>
                  <a:lnTo>
                    <a:pt x="111" y="178"/>
                  </a:lnTo>
                  <a:lnTo>
                    <a:pt x="111" y="175"/>
                  </a:lnTo>
                  <a:close/>
                  <a:moveTo>
                    <a:pt x="123" y="126"/>
                  </a:moveTo>
                  <a:lnTo>
                    <a:pt x="123" y="126"/>
                  </a:lnTo>
                  <a:lnTo>
                    <a:pt x="122" y="126"/>
                  </a:lnTo>
                  <a:lnTo>
                    <a:pt x="123" y="128"/>
                  </a:lnTo>
                  <a:lnTo>
                    <a:pt x="123" y="126"/>
                  </a:lnTo>
                  <a:close/>
                  <a:moveTo>
                    <a:pt x="128" y="128"/>
                  </a:moveTo>
                  <a:lnTo>
                    <a:pt x="128" y="128"/>
                  </a:lnTo>
                  <a:lnTo>
                    <a:pt x="131" y="126"/>
                  </a:lnTo>
                  <a:lnTo>
                    <a:pt x="128" y="128"/>
                  </a:lnTo>
                  <a:close/>
                  <a:moveTo>
                    <a:pt x="79" y="150"/>
                  </a:moveTo>
                  <a:lnTo>
                    <a:pt x="79" y="150"/>
                  </a:lnTo>
                  <a:lnTo>
                    <a:pt x="79" y="148"/>
                  </a:lnTo>
                  <a:lnTo>
                    <a:pt x="78" y="148"/>
                  </a:lnTo>
                  <a:lnTo>
                    <a:pt x="79" y="150"/>
                  </a:lnTo>
                  <a:close/>
                  <a:moveTo>
                    <a:pt x="232" y="191"/>
                  </a:moveTo>
                  <a:lnTo>
                    <a:pt x="232" y="191"/>
                  </a:lnTo>
                  <a:lnTo>
                    <a:pt x="231" y="191"/>
                  </a:lnTo>
                  <a:lnTo>
                    <a:pt x="232" y="192"/>
                  </a:lnTo>
                  <a:lnTo>
                    <a:pt x="232" y="191"/>
                  </a:lnTo>
                  <a:close/>
                  <a:moveTo>
                    <a:pt x="226" y="233"/>
                  </a:moveTo>
                  <a:lnTo>
                    <a:pt x="226" y="233"/>
                  </a:lnTo>
                  <a:lnTo>
                    <a:pt x="227" y="232"/>
                  </a:lnTo>
                  <a:lnTo>
                    <a:pt x="226" y="230"/>
                  </a:lnTo>
                  <a:lnTo>
                    <a:pt x="226" y="233"/>
                  </a:lnTo>
                  <a:close/>
                  <a:moveTo>
                    <a:pt x="317" y="180"/>
                  </a:moveTo>
                  <a:lnTo>
                    <a:pt x="317" y="180"/>
                  </a:lnTo>
                  <a:lnTo>
                    <a:pt x="317" y="178"/>
                  </a:lnTo>
                  <a:lnTo>
                    <a:pt x="317" y="180"/>
                  </a:lnTo>
                  <a:close/>
                  <a:moveTo>
                    <a:pt x="86" y="183"/>
                  </a:moveTo>
                  <a:lnTo>
                    <a:pt x="86" y="183"/>
                  </a:lnTo>
                  <a:lnTo>
                    <a:pt x="84" y="186"/>
                  </a:lnTo>
                  <a:lnTo>
                    <a:pt x="86" y="186"/>
                  </a:lnTo>
                  <a:lnTo>
                    <a:pt x="86" y="184"/>
                  </a:lnTo>
                  <a:lnTo>
                    <a:pt x="86" y="183"/>
                  </a:lnTo>
                  <a:close/>
                  <a:moveTo>
                    <a:pt x="313" y="113"/>
                  </a:moveTo>
                  <a:lnTo>
                    <a:pt x="313" y="113"/>
                  </a:lnTo>
                  <a:lnTo>
                    <a:pt x="311" y="115"/>
                  </a:lnTo>
                  <a:lnTo>
                    <a:pt x="313" y="115"/>
                  </a:lnTo>
                  <a:lnTo>
                    <a:pt x="313" y="113"/>
                  </a:lnTo>
                  <a:close/>
                  <a:moveTo>
                    <a:pt x="180" y="112"/>
                  </a:moveTo>
                  <a:lnTo>
                    <a:pt x="180" y="112"/>
                  </a:lnTo>
                  <a:lnTo>
                    <a:pt x="182" y="110"/>
                  </a:lnTo>
                  <a:lnTo>
                    <a:pt x="180" y="112"/>
                  </a:lnTo>
                  <a:close/>
                  <a:moveTo>
                    <a:pt x="322" y="176"/>
                  </a:moveTo>
                  <a:lnTo>
                    <a:pt x="322" y="176"/>
                  </a:lnTo>
                  <a:lnTo>
                    <a:pt x="324" y="176"/>
                  </a:lnTo>
                  <a:lnTo>
                    <a:pt x="322" y="175"/>
                  </a:lnTo>
                  <a:lnTo>
                    <a:pt x="322" y="176"/>
                  </a:lnTo>
                  <a:close/>
                  <a:moveTo>
                    <a:pt x="368" y="96"/>
                  </a:moveTo>
                  <a:lnTo>
                    <a:pt x="368" y="96"/>
                  </a:lnTo>
                  <a:lnTo>
                    <a:pt x="369" y="99"/>
                  </a:lnTo>
                  <a:lnTo>
                    <a:pt x="369" y="98"/>
                  </a:lnTo>
                  <a:lnTo>
                    <a:pt x="368" y="96"/>
                  </a:lnTo>
                  <a:close/>
                  <a:moveTo>
                    <a:pt x="360" y="107"/>
                  </a:moveTo>
                  <a:lnTo>
                    <a:pt x="360" y="107"/>
                  </a:lnTo>
                  <a:lnTo>
                    <a:pt x="360" y="106"/>
                  </a:lnTo>
                  <a:lnTo>
                    <a:pt x="360" y="107"/>
                  </a:lnTo>
                  <a:close/>
                  <a:moveTo>
                    <a:pt x="182" y="153"/>
                  </a:moveTo>
                  <a:lnTo>
                    <a:pt x="182" y="153"/>
                  </a:lnTo>
                  <a:lnTo>
                    <a:pt x="182" y="151"/>
                  </a:lnTo>
                  <a:lnTo>
                    <a:pt x="182" y="153"/>
                  </a:lnTo>
                  <a:close/>
                  <a:moveTo>
                    <a:pt x="191" y="147"/>
                  </a:moveTo>
                  <a:lnTo>
                    <a:pt x="191" y="147"/>
                  </a:lnTo>
                  <a:lnTo>
                    <a:pt x="190" y="147"/>
                  </a:lnTo>
                  <a:lnTo>
                    <a:pt x="191" y="148"/>
                  </a:lnTo>
                  <a:lnTo>
                    <a:pt x="191" y="147"/>
                  </a:lnTo>
                  <a:close/>
                  <a:moveTo>
                    <a:pt x="84" y="109"/>
                  </a:moveTo>
                  <a:lnTo>
                    <a:pt x="84" y="109"/>
                  </a:lnTo>
                  <a:lnTo>
                    <a:pt x="82" y="109"/>
                  </a:lnTo>
                  <a:lnTo>
                    <a:pt x="84" y="109"/>
                  </a:lnTo>
                  <a:close/>
                  <a:moveTo>
                    <a:pt x="278" y="79"/>
                  </a:moveTo>
                  <a:lnTo>
                    <a:pt x="278" y="79"/>
                  </a:lnTo>
                  <a:lnTo>
                    <a:pt x="278" y="77"/>
                  </a:lnTo>
                  <a:lnTo>
                    <a:pt x="278" y="76"/>
                  </a:lnTo>
                  <a:lnTo>
                    <a:pt x="278" y="79"/>
                  </a:lnTo>
                  <a:close/>
                  <a:moveTo>
                    <a:pt x="201" y="266"/>
                  </a:moveTo>
                  <a:lnTo>
                    <a:pt x="201" y="266"/>
                  </a:lnTo>
                  <a:lnTo>
                    <a:pt x="202" y="266"/>
                  </a:lnTo>
                  <a:lnTo>
                    <a:pt x="201" y="265"/>
                  </a:lnTo>
                  <a:lnTo>
                    <a:pt x="201" y="266"/>
                  </a:lnTo>
                  <a:close/>
                  <a:moveTo>
                    <a:pt x="229" y="213"/>
                  </a:moveTo>
                  <a:lnTo>
                    <a:pt x="229" y="213"/>
                  </a:lnTo>
                  <a:lnTo>
                    <a:pt x="229" y="211"/>
                  </a:lnTo>
                  <a:lnTo>
                    <a:pt x="229" y="213"/>
                  </a:lnTo>
                  <a:close/>
                  <a:moveTo>
                    <a:pt x="265" y="200"/>
                  </a:moveTo>
                  <a:lnTo>
                    <a:pt x="265" y="200"/>
                  </a:lnTo>
                  <a:lnTo>
                    <a:pt x="267" y="200"/>
                  </a:lnTo>
                  <a:lnTo>
                    <a:pt x="267" y="199"/>
                  </a:lnTo>
                  <a:lnTo>
                    <a:pt x="265" y="200"/>
                  </a:lnTo>
                  <a:close/>
                  <a:moveTo>
                    <a:pt x="239" y="135"/>
                  </a:moveTo>
                  <a:lnTo>
                    <a:pt x="239" y="135"/>
                  </a:lnTo>
                  <a:lnTo>
                    <a:pt x="240" y="135"/>
                  </a:lnTo>
                  <a:lnTo>
                    <a:pt x="239" y="134"/>
                  </a:lnTo>
                  <a:lnTo>
                    <a:pt x="239" y="135"/>
                  </a:lnTo>
                  <a:close/>
                  <a:moveTo>
                    <a:pt x="303" y="202"/>
                  </a:moveTo>
                  <a:lnTo>
                    <a:pt x="303" y="202"/>
                  </a:lnTo>
                  <a:lnTo>
                    <a:pt x="305" y="200"/>
                  </a:lnTo>
                  <a:lnTo>
                    <a:pt x="303" y="202"/>
                  </a:lnTo>
                  <a:close/>
                  <a:moveTo>
                    <a:pt x="246" y="225"/>
                  </a:moveTo>
                  <a:lnTo>
                    <a:pt x="246" y="225"/>
                  </a:lnTo>
                  <a:lnTo>
                    <a:pt x="248" y="229"/>
                  </a:lnTo>
                  <a:lnTo>
                    <a:pt x="248" y="227"/>
                  </a:lnTo>
                  <a:lnTo>
                    <a:pt x="246" y="225"/>
                  </a:lnTo>
                  <a:close/>
                  <a:moveTo>
                    <a:pt x="291" y="224"/>
                  </a:moveTo>
                  <a:lnTo>
                    <a:pt x="291" y="224"/>
                  </a:lnTo>
                  <a:lnTo>
                    <a:pt x="291" y="225"/>
                  </a:lnTo>
                  <a:lnTo>
                    <a:pt x="291" y="224"/>
                  </a:lnTo>
                  <a:close/>
                  <a:moveTo>
                    <a:pt x="362" y="148"/>
                  </a:moveTo>
                  <a:lnTo>
                    <a:pt x="362" y="148"/>
                  </a:lnTo>
                  <a:lnTo>
                    <a:pt x="362" y="150"/>
                  </a:lnTo>
                  <a:lnTo>
                    <a:pt x="363" y="150"/>
                  </a:lnTo>
                  <a:lnTo>
                    <a:pt x="362" y="148"/>
                  </a:lnTo>
                  <a:close/>
                  <a:moveTo>
                    <a:pt x="43" y="150"/>
                  </a:moveTo>
                  <a:lnTo>
                    <a:pt x="43" y="150"/>
                  </a:lnTo>
                  <a:lnTo>
                    <a:pt x="43" y="148"/>
                  </a:lnTo>
                  <a:lnTo>
                    <a:pt x="41" y="147"/>
                  </a:lnTo>
                  <a:lnTo>
                    <a:pt x="43" y="150"/>
                  </a:lnTo>
                  <a:close/>
                  <a:moveTo>
                    <a:pt x="196" y="58"/>
                  </a:moveTo>
                  <a:lnTo>
                    <a:pt x="196" y="58"/>
                  </a:lnTo>
                  <a:lnTo>
                    <a:pt x="194" y="57"/>
                  </a:lnTo>
                  <a:lnTo>
                    <a:pt x="196" y="58"/>
                  </a:lnTo>
                  <a:close/>
                  <a:moveTo>
                    <a:pt x="253" y="206"/>
                  </a:moveTo>
                  <a:lnTo>
                    <a:pt x="253" y="206"/>
                  </a:lnTo>
                  <a:lnTo>
                    <a:pt x="253" y="205"/>
                  </a:lnTo>
                  <a:lnTo>
                    <a:pt x="253" y="206"/>
                  </a:lnTo>
                  <a:close/>
                  <a:moveTo>
                    <a:pt x="254" y="216"/>
                  </a:moveTo>
                  <a:lnTo>
                    <a:pt x="254" y="216"/>
                  </a:lnTo>
                  <a:lnTo>
                    <a:pt x="254" y="214"/>
                  </a:lnTo>
                  <a:lnTo>
                    <a:pt x="254" y="216"/>
                  </a:lnTo>
                  <a:close/>
                  <a:moveTo>
                    <a:pt x="89" y="82"/>
                  </a:moveTo>
                  <a:lnTo>
                    <a:pt x="89" y="82"/>
                  </a:lnTo>
                  <a:lnTo>
                    <a:pt x="89" y="83"/>
                  </a:lnTo>
                  <a:lnTo>
                    <a:pt x="89" y="82"/>
                  </a:lnTo>
                  <a:close/>
                  <a:moveTo>
                    <a:pt x="237" y="170"/>
                  </a:moveTo>
                  <a:lnTo>
                    <a:pt x="237" y="170"/>
                  </a:lnTo>
                  <a:lnTo>
                    <a:pt x="237" y="172"/>
                  </a:lnTo>
                  <a:lnTo>
                    <a:pt x="237" y="170"/>
                  </a:lnTo>
                  <a:close/>
                  <a:moveTo>
                    <a:pt x="377" y="126"/>
                  </a:moveTo>
                  <a:lnTo>
                    <a:pt x="377" y="126"/>
                  </a:lnTo>
                  <a:lnTo>
                    <a:pt x="377" y="124"/>
                  </a:lnTo>
                  <a:lnTo>
                    <a:pt x="377" y="126"/>
                  </a:lnTo>
                  <a:close/>
                  <a:moveTo>
                    <a:pt x="302" y="88"/>
                  </a:moveTo>
                  <a:lnTo>
                    <a:pt x="302" y="88"/>
                  </a:lnTo>
                  <a:lnTo>
                    <a:pt x="302" y="90"/>
                  </a:lnTo>
                  <a:lnTo>
                    <a:pt x="302" y="88"/>
                  </a:lnTo>
                  <a:close/>
                  <a:moveTo>
                    <a:pt x="254" y="104"/>
                  </a:moveTo>
                  <a:lnTo>
                    <a:pt x="254" y="104"/>
                  </a:lnTo>
                  <a:lnTo>
                    <a:pt x="254" y="106"/>
                  </a:lnTo>
                  <a:lnTo>
                    <a:pt x="254" y="104"/>
                  </a:lnTo>
                  <a:close/>
                  <a:moveTo>
                    <a:pt x="81" y="104"/>
                  </a:moveTo>
                  <a:lnTo>
                    <a:pt x="81" y="104"/>
                  </a:lnTo>
                  <a:lnTo>
                    <a:pt x="81" y="106"/>
                  </a:lnTo>
                  <a:lnTo>
                    <a:pt x="81" y="104"/>
                  </a:lnTo>
                  <a:close/>
                  <a:moveTo>
                    <a:pt x="246" y="115"/>
                  </a:moveTo>
                  <a:lnTo>
                    <a:pt x="246" y="115"/>
                  </a:lnTo>
                  <a:lnTo>
                    <a:pt x="245" y="115"/>
                  </a:lnTo>
                  <a:lnTo>
                    <a:pt x="245" y="117"/>
                  </a:lnTo>
                  <a:lnTo>
                    <a:pt x="246" y="115"/>
                  </a:lnTo>
                  <a:close/>
                  <a:moveTo>
                    <a:pt x="242" y="117"/>
                  </a:moveTo>
                  <a:lnTo>
                    <a:pt x="242" y="117"/>
                  </a:lnTo>
                  <a:lnTo>
                    <a:pt x="242" y="118"/>
                  </a:lnTo>
                  <a:lnTo>
                    <a:pt x="242" y="117"/>
                  </a:lnTo>
                  <a:close/>
                  <a:moveTo>
                    <a:pt x="262" y="189"/>
                  </a:moveTo>
                  <a:lnTo>
                    <a:pt x="262" y="189"/>
                  </a:lnTo>
                  <a:lnTo>
                    <a:pt x="262" y="188"/>
                  </a:lnTo>
                  <a:lnTo>
                    <a:pt x="261" y="188"/>
                  </a:lnTo>
                  <a:lnTo>
                    <a:pt x="262" y="189"/>
                  </a:lnTo>
                  <a:close/>
                  <a:moveTo>
                    <a:pt x="257" y="192"/>
                  </a:moveTo>
                  <a:lnTo>
                    <a:pt x="257" y="192"/>
                  </a:lnTo>
                  <a:lnTo>
                    <a:pt x="257" y="191"/>
                  </a:lnTo>
                  <a:lnTo>
                    <a:pt x="257" y="192"/>
                  </a:lnTo>
                  <a:close/>
                  <a:moveTo>
                    <a:pt x="138" y="203"/>
                  </a:moveTo>
                  <a:lnTo>
                    <a:pt x="138" y="203"/>
                  </a:lnTo>
                  <a:lnTo>
                    <a:pt x="138" y="205"/>
                  </a:lnTo>
                  <a:lnTo>
                    <a:pt x="138" y="203"/>
                  </a:lnTo>
                  <a:close/>
                  <a:moveTo>
                    <a:pt x="306" y="199"/>
                  </a:moveTo>
                  <a:lnTo>
                    <a:pt x="306" y="199"/>
                  </a:lnTo>
                  <a:lnTo>
                    <a:pt x="308" y="197"/>
                  </a:lnTo>
                  <a:lnTo>
                    <a:pt x="306" y="199"/>
                  </a:lnTo>
                  <a:close/>
                  <a:moveTo>
                    <a:pt x="218" y="235"/>
                  </a:moveTo>
                  <a:lnTo>
                    <a:pt x="218" y="235"/>
                  </a:lnTo>
                  <a:lnTo>
                    <a:pt x="216" y="233"/>
                  </a:lnTo>
                  <a:lnTo>
                    <a:pt x="218" y="235"/>
                  </a:lnTo>
                  <a:close/>
                  <a:moveTo>
                    <a:pt x="210" y="235"/>
                  </a:moveTo>
                  <a:lnTo>
                    <a:pt x="210" y="235"/>
                  </a:lnTo>
                  <a:lnTo>
                    <a:pt x="209" y="235"/>
                  </a:lnTo>
                  <a:lnTo>
                    <a:pt x="210" y="235"/>
                  </a:lnTo>
                  <a:close/>
                  <a:moveTo>
                    <a:pt x="381" y="135"/>
                  </a:moveTo>
                  <a:lnTo>
                    <a:pt x="381" y="135"/>
                  </a:lnTo>
                  <a:lnTo>
                    <a:pt x="381" y="134"/>
                  </a:lnTo>
                  <a:lnTo>
                    <a:pt x="381" y="135"/>
                  </a:lnTo>
                  <a:close/>
                  <a:moveTo>
                    <a:pt x="347" y="162"/>
                  </a:moveTo>
                  <a:lnTo>
                    <a:pt x="347" y="162"/>
                  </a:lnTo>
                  <a:lnTo>
                    <a:pt x="347" y="161"/>
                  </a:lnTo>
                  <a:lnTo>
                    <a:pt x="347" y="162"/>
                  </a:lnTo>
                  <a:close/>
                  <a:moveTo>
                    <a:pt x="139" y="165"/>
                  </a:moveTo>
                  <a:lnTo>
                    <a:pt x="139" y="165"/>
                  </a:lnTo>
                  <a:lnTo>
                    <a:pt x="139" y="167"/>
                  </a:lnTo>
                  <a:lnTo>
                    <a:pt x="139" y="165"/>
                  </a:lnTo>
                  <a:close/>
                  <a:moveTo>
                    <a:pt x="273" y="202"/>
                  </a:moveTo>
                  <a:lnTo>
                    <a:pt x="273" y="202"/>
                  </a:lnTo>
                  <a:lnTo>
                    <a:pt x="272" y="203"/>
                  </a:lnTo>
                  <a:lnTo>
                    <a:pt x="273" y="203"/>
                  </a:lnTo>
                  <a:lnTo>
                    <a:pt x="273" y="202"/>
                  </a:lnTo>
                  <a:close/>
                  <a:moveTo>
                    <a:pt x="343" y="90"/>
                  </a:moveTo>
                  <a:lnTo>
                    <a:pt x="343" y="90"/>
                  </a:lnTo>
                  <a:lnTo>
                    <a:pt x="341" y="91"/>
                  </a:lnTo>
                  <a:lnTo>
                    <a:pt x="343" y="91"/>
                  </a:lnTo>
                  <a:lnTo>
                    <a:pt x="343" y="90"/>
                  </a:lnTo>
                  <a:close/>
                  <a:moveTo>
                    <a:pt x="297" y="169"/>
                  </a:moveTo>
                  <a:lnTo>
                    <a:pt x="297" y="169"/>
                  </a:lnTo>
                  <a:lnTo>
                    <a:pt x="298" y="169"/>
                  </a:lnTo>
                  <a:lnTo>
                    <a:pt x="297" y="169"/>
                  </a:lnTo>
                  <a:close/>
                  <a:moveTo>
                    <a:pt x="138" y="113"/>
                  </a:moveTo>
                  <a:lnTo>
                    <a:pt x="138" y="113"/>
                  </a:lnTo>
                  <a:lnTo>
                    <a:pt x="139" y="113"/>
                  </a:lnTo>
                  <a:lnTo>
                    <a:pt x="138" y="113"/>
                  </a:lnTo>
                  <a:close/>
                  <a:moveTo>
                    <a:pt x="335" y="188"/>
                  </a:moveTo>
                  <a:lnTo>
                    <a:pt x="335" y="188"/>
                  </a:lnTo>
                  <a:close/>
                  <a:moveTo>
                    <a:pt x="198" y="172"/>
                  </a:moveTo>
                  <a:lnTo>
                    <a:pt x="198" y="172"/>
                  </a:lnTo>
                  <a:lnTo>
                    <a:pt x="198" y="173"/>
                  </a:lnTo>
                  <a:lnTo>
                    <a:pt x="198" y="172"/>
                  </a:lnTo>
                  <a:close/>
                  <a:moveTo>
                    <a:pt x="399" y="126"/>
                  </a:moveTo>
                  <a:lnTo>
                    <a:pt x="399" y="126"/>
                  </a:lnTo>
                  <a:lnTo>
                    <a:pt x="401" y="126"/>
                  </a:lnTo>
                  <a:lnTo>
                    <a:pt x="399" y="124"/>
                  </a:lnTo>
                  <a:lnTo>
                    <a:pt x="399" y="126"/>
                  </a:lnTo>
                  <a:close/>
                  <a:moveTo>
                    <a:pt x="103" y="192"/>
                  </a:moveTo>
                  <a:lnTo>
                    <a:pt x="103" y="192"/>
                  </a:lnTo>
                  <a:close/>
                  <a:moveTo>
                    <a:pt x="325" y="192"/>
                  </a:moveTo>
                  <a:lnTo>
                    <a:pt x="325" y="192"/>
                  </a:lnTo>
                  <a:lnTo>
                    <a:pt x="325" y="191"/>
                  </a:lnTo>
                  <a:lnTo>
                    <a:pt x="325" y="192"/>
                  </a:lnTo>
                  <a:close/>
                  <a:moveTo>
                    <a:pt x="193" y="178"/>
                  </a:moveTo>
                  <a:lnTo>
                    <a:pt x="193" y="178"/>
                  </a:lnTo>
                  <a:lnTo>
                    <a:pt x="191" y="180"/>
                  </a:lnTo>
                  <a:lnTo>
                    <a:pt x="193" y="178"/>
                  </a:lnTo>
                  <a:close/>
                  <a:moveTo>
                    <a:pt x="355" y="104"/>
                  </a:moveTo>
                  <a:lnTo>
                    <a:pt x="355" y="104"/>
                  </a:lnTo>
                  <a:lnTo>
                    <a:pt x="357" y="104"/>
                  </a:lnTo>
                  <a:lnTo>
                    <a:pt x="357" y="102"/>
                  </a:lnTo>
                  <a:lnTo>
                    <a:pt x="355" y="104"/>
                  </a:lnTo>
                  <a:close/>
                  <a:moveTo>
                    <a:pt x="357" y="129"/>
                  </a:moveTo>
                  <a:lnTo>
                    <a:pt x="357" y="129"/>
                  </a:lnTo>
                  <a:lnTo>
                    <a:pt x="357" y="128"/>
                  </a:lnTo>
                  <a:lnTo>
                    <a:pt x="357" y="129"/>
                  </a:lnTo>
                  <a:close/>
                  <a:moveTo>
                    <a:pt x="232" y="232"/>
                  </a:moveTo>
                  <a:lnTo>
                    <a:pt x="232" y="232"/>
                  </a:lnTo>
                  <a:lnTo>
                    <a:pt x="234" y="232"/>
                  </a:lnTo>
                  <a:lnTo>
                    <a:pt x="234" y="230"/>
                  </a:lnTo>
                  <a:lnTo>
                    <a:pt x="232" y="232"/>
                  </a:lnTo>
                  <a:close/>
                  <a:moveTo>
                    <a:pt x="131" y="145"/>
                  </a:moveTo>
                  <a:lnTo>
                    <a:pt x="131" y="145"/>
                  </a:lnTo>
                  <a:lnTo>
                    <a:pt x="130" y="145"/>
                  </a:lnTo>
                  <a:lnTo>
                    <a:pt x="131" y="145"/>
                  </a:lnTo>
                  <a:close/>
                  <a:moveTo>
                    <a:pt x="294" y="230"/>
                  </a:moveTo>
                  <a:lnTo>
                    <a:pt x="294" y="230"/>
                  </a:lnTo>
                  <a:close/>
                  <a:moveTo>
                    <a:pt x="382" y="117"/>
                  </a:moveTo>
                  <a:lnTo>
                    <a:pt x="382" y="117"/>
                  </a:lnTo>
                  <a:lnTo>
                    <a:pt x="382" y="115"/>
                  </a:lnTo>
                  <a:lnTo>
                    <a:pt x="382" y="117"/>
                  </a:lnTo>
                  <a:close/>
                  <a:moveTo>
                    <a:pt x="164" y="222"/>
                  </a:moveTo>
                  <a:lnTo>
                    <a:pt x="164" y="222"/>
                  </a:lnTo>
                  <a:lnTo>
                    <a:pt x="164" y="221"/>
                  </a:lnTo>
                  <a:lnTo>
                    <a:pt x="164" y="222"/>
                  </a:lnTo>
                  <a:close/>
                  <a:moveTo>
                    <a:pt x="177" y="222"/>
                  </a:moveTo>
                  <a:lnTo>
                    <a:pt x="177" y="222"/>
                  </a:lnTo>
                  <a:lnTo>
                    <a:pt x="175" y="221"/>
                  </a:lnTo>
                  <a:lnTo>
                    <a:pt x="175" y="222"/>
                  </a:lnTo>
                  <a:lnTo>
                    <a:pt x="177" y="222"/>
                  </a:lnTo>
                  <a:close/>
                  <a:moveTo>
                    <a:pt x="287" y="112"/>
                  </a:moveTo>
                  <a:lnTo>
                    <a:pt x="287" y="112"/>
                  </a:lnTo>
                  <a:lnTo>
                    <a:pt x="286" y="112"/>
                  </a:lnTo>
                  <a:lnTo>
                    <a:pt x="286" y="113"/>
                  </a:lnTo>
                  <a:lnTo>
                    <a:pt x="287" y="113"/>
                  </a:lnTo>
                  <a:lnTo>
                    <a:pt x="287" y="112"/>
                  </a:lnTo>
                  <a:close/>
                  <a:moveTo>
                    <a:pt x="125" y="112"/>
                  </a:moveTo>
                  <a:lnTo>
                    <a:pt x="125" y="112"/>
                  </a:lnTo>
                  <a:lnTo>
                    <a:pt x="125" y="110"/>
                  </a:lnTo>
                  <a:lnTo>
                    <a:pt x="125" y="112"/>
                  </a:lnTo>
                  <a:close/>
                  <a:moveTo>
                    <a:pt x="149" y="169"/>
                  </a:moveTo>
                  <a:lnTo>
                    <a:pt x="149" y="169"/>
                  </a:lnTo>
                  <a:lnTo>
                    <a:pt x="150" y="169"/>
                  </a:lnTo>
                  <a:lnTo>
                    <a:pt x="149" y="169"/>
                  </a:lnTo>
                  <a:close/>
                  <a:moveTo>
                    <a:pt x="56" y="124"/>
                  </a:moveTo>
                  <a:lnTo>
                    <a:pt x="56" y="124"/>
                  </a:lnTo>
                  <a:lnTo>
                    <a:pt x="56" y="123"/>
                  </a:lnTo>
                  <a:lnTo>
                    <a:pt x="56" y="124"/>
                  </a:lnTo>
                  <a:close/>
                  <a:moveTo>
                    <a:pt x="275" y="251"/>
                  </a:moveTo>
                  <a:lnTo>
                    <a:pt x="275" y="251"/>
                  </a:lnTo>
                  <a:lnTo>
                    <a:pt x="275" y="249"/>
                  </a:lnTo>
                  <a:lnTo>
                    <a:pt x="275" y="251"/>
                  </a:lnTo>
                  <a:close/>
                  <a:moveTo>
                    <a:pt x="231" y="123"/>
                  </a:moveTo>
                  <a:lnTo>
                    <a:pt x="231" y="123"/>
                  </a:lnTo>
                  <a:lnTo>
                    <a:pt x="232" y="123"/>
                  </a:lnTo>
                  <a:lnTo>
                    <a:pt x="232" y="121"/>
                  </a:lnTo>
                  <a:lnTo>
                    <a:pt x="231" y="123"/>
                  </a:lnTo>
                  <a:close/>
                  <a:moveTo>
                    <a:pt x="106" y="200"/>
                  </a:moveTo>
                  <a:lnTo>
                    <a:pt x="106" y="200"/>
                  </a:lnTo>
                  <a:lnTo>
                    <a:pt x="108" y="200"/>
                  </a:lnTo>
                  <a:lnTo>
                    <a:pt x="106" y="20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 name="Freeform 176"/>
            <p:cNvSpPr>
              <a:spLocks noEditPoints="1"/>
            </p:cNvSpPr>
            <p:nvPr/>
          </p:nvSpPr>
          <p:spPr bwMode="auto">
            <a:xfrm>
              <a:off x="5902423" y="1943448"/>
              <a:ext cx="665163" cy="328613"/>
            </a:xfrm>
            <a:custGeom>
              <a:avLst/>
              <a:gdLst>
                <a:gd name="T0" fmla="*/ 372983405 w 419"/>
                <a:gd name="T1" fmla="*/ 355343366 h 207"/>
                <a:gd name="T2" fmla="*/ 284778664 w 419"/>
                <a:gd name="T3" fmla="*/ 224295041 h 207"/>
                <a:gd name="T4" fmla="*/ 221773917 w 419"/>
                <a:gd name="T5" fmla="*/ 176411206 h 207"/>
                <a:gd name="T6" fmla="*/ 123488543 w 419"/>
                <a:gd name="T7" fmla="*/ 433467535 h 207"/>
                <a:gd name="T8" fmla="*/ 209173920 w 419"/>
                <a:gd name="T9" fmla="*/ 60483842 h 207"/>
                <a:gd name="T10" fmla="*/ 1008063258 w 419"/>
                <a:gd name="T11" fmla="*/ 178932160 h 207"/>
                <a:gd name="T12" fmla="*/ 894656935 w 419"/>
                <a:gd name="T13" fmla="*/ 320061124 h 207"/>
                <a:gd name="T14" fmla="*/ 834173140 w 419"/>
                <a:gd name="T15" fmla="*/ 156249925 h 207"/>
                <a:gd name="T16" fmla="*/ 725805546 w 419"/>
                <a:gd name="T17" fmla="*/ 370464326 h 207"/>
                <a:gd name="T18" fmla="*/ 594757322 w 419"/>
                <a:gd name="T19" fmla="*/ 335182085 h 207"/>
                <a:gd name="T20" fmla="*/ 539313843 w 419"/>
                <a:gd name="T21" fmla="*/ 259577282 h 207"/>
                <a:gd name="T22" fmla="*/ 448588150 w 419"/>
                <a:gd name="T23" fmla="*/ 302419210 h 207"/>
                <a:gd name="T24" fmla="*/ 178932022 w 419"/>
                <a:gd name="T25" fmla="*/ 93246717 h 207"/>
                <a:gd name="T26" fmla="*/ 904737568 w 419"/>
                <a:gd name="T27" fmla="*/ 52924156 h 207"/>
                <a:gd name="T28" fmla="*/ 791329657 w 419"/>
                <a:gd name="T29" fmla="*/ 136088645 h 207"/>
                <a:gd name="T30" fmla="*/ 357862457 w 419"/>
                <a:gd name="T31" fmla="*/ 55443522 h 207"/>
                <a:gd name="T32" fmla="*/ 337701191 w 419"/>
                <a:gd name="T33" fmla="*/ 267136969 h 207"/>
                <a:gd name="T34" fmla="*/ 146169172 w 419"/>
                <a:gd name="T35" fmla="*/ 322580491 h 207"/>
                <a:gd name="T36" fmla="*/ 126007907 w 419"/>
                <a:gd name="T37" fmla="*/ 224295041 h 207"/>
                <a:gd name="T38" fmla="*/ 529233210 w 419"/>
                <a:gd name="T39" fmla="*/ 103327357 h 207"/>
                <a:gd name="T40" fmla="*/ 619958904 w 419"/>
                <a:gd name="T41" fmla="*/ 151209605 h 207"/>
                <a:gd name="T42" fmla="*/ 131048224 w 419"/>
                <a:gd name="T43" fmla="*/ 287298250 h 207"/>
                <a:gd name="T44" fmla="*/ 914818200 w 419"/>
                <a:gd name="T45" fmla="*/ 252016008 h 207"/>
                <a:gd name="T46" fmla="*/ 428426885 w 419"/>
                <a:gd name="T47" fmla="*/ 320061124 h 207"/>
                <a:gd name="T48" fmla="*/ 889616619 w 419"/>
                <a:gd name="T49" fmla="*/ 141128965 h 207"/>
                <a:gd name="T50" fmla="*/ 556955744 w 419"/>
                <a:gd name="T51" fmla="*/ 254536962 h 207"/>
                <a:gd name="T52" fmla="*/ 846773137 w 419"/>
                <a:gd name="T53" fmla="*/ 178932160 h 207"/>
                <a:gd name="T54" fmla="*/ 178932022 w 419"/>
                <a:gd name="T55" fmla="*/ 274698243 h 207"/>
                <a:gd name="T56" fmla="*/ 63004747 w 419"/>
                <a:gd name="T57" fmla="*/ 309980484 h 207"/>
                <a:gd name="T58" fmla="*/ 829132823 w 419"/>
                <a:gd name="T59" fmla="*/ 219254721 h 207"/>
                <a:gd name="T60" fmla="*/ 50403163 w 419"/>
                <a:gd name="T61" fmla="*/ 252016008 h 207"/>
                <a:gd name="T62" fmla="*/ 579636373 w 419"/>
                <a:gd name="T63" fmla="*/ 100806403 h 207"/>
                <a:gd name="T64" fmla="*/ 735886178 w 419"/>
                <a:gd name="T65" fmla="*/ 131048324 h 207"/>
                <a:gd name="T66" fmla="*/ 887095667 w 419"/>
                <a:gd name="T67" fmla="*/ 103327357 h 207"/>
                <a:gd name="T68" fmla="*/ 378023722 w 419"/>
                <a:gd name="T69" fmla="*/ 163811199 h 207"/>
                <a:gd name="T70" fmla="*/ 433467201 w 419"/>
                <a:gd name="T71" fmla="*/ 292338570 h 207"/>
                <a:gd name="T72" fmla="*/ 753528079 w 419"/>
                <a:gd name="T73" fmla="*/ 141128965 h 207"/>
                <a:gd name="T74" fmla="*/ 854334405 w 419"/>
                <a:gd name="T75" fmla="*/ 103327357 h 207"/>
                <a:gd name="T76" fmla="*/ 859374721 w 419"/>
                <a:gd name="T77" fmla="*/ 254536962 h 207"/>
                <a:gd name="T78" fmla="*/ 695563648 w 419"/>
                <a:gd name="T79" fmla="*/ 95766083 h 207"/>
                <a:gd name="T80" fmla="*/ 572076693 w 419"/>
                <a:gd name="T81" fmla="*/ 282257929 h 207"/>
                <a:gd name="T82" fmla="*/ 922377881 w 419"/>
                <a:gd name="T83" fmla="*/ 178932160 h 207"/>
                <a:gd name="T84" fmla="*/ 544354159 w 419"/>
                <a:gd name="T85" fmla="*/ 337701451 h 207"/>
                <a:gd name="T86" fmla="*/ 806450606 w 419"/>
                <a:gd name="T87" fmla="*/ 68045116 h 207"/>
                <a:gd name="T88" fmla="*/ 536794479 w 419"/>
                <a:gd name="T89" fmla="*/ 430948168 h 207"/>
                <a:gd name="T90" fmla="*/ 650200801 w 419"/>
                <a:gd name="T91" fmla="*/ 327620811 h 207"/>
                <a:gd name="T92" fmla="*/ 325101194 w 419"/>
                <a:gd name="T93" fmla="*/ 95766083 h 207"/>
                <a:gd name="T94" fmla="*/ 924898833 w 419"/>
                <a:gd name="T95" fmla="*/ 219254721 h 207"/>
                <a:gd name="T96" fmla="*/ 443547833 w 419"/>
                <a:gd name="T97" fmla="*/ 224295041 h 207"/>
                <a:gd name="T98" fmla="*/ 345262460 w 419"/>
                <a:gd name="T99" fmla="*/ 307459530 h 207"/>
                <a:gd name="T100" fmla="*/ 622479855 w 419"/>
                <a:gd name="T101" fmla="*/ 128528958 h 207"/>
                <a:gd name="T102" fmla="*/ 751007127 w 419"/>
                <a:gd name="T103" fmla="*/ 302419210 h 207"/>
                <a:gd name="T104" fmla="*/ 158770757 w 419"/>
                <a:gd name="T105" fmla="*/ 287298250 h 207"/>
                <a:gd name="T106" fmla="*/ 352822140 w 419"/>
                <a:gd name="T107" fmla="*/ 88206397 h 207"/>
                <a:gd name="T108" fmla="*/ 50403163 w 419"/>
                <a:gd name="T109" fmla="*/ 330141765 h 207"/>
                <a:gd name="T110" fmla="*/ 330141511 w 419"/>
                <a:gd name="T111" fmla="*/ 302419210 h 207"/>
                <a:gd name="T112" fmla="*/ 1000503577 w 419"/>
                <a:gd name="T113" fmla="*/ 279738563 h 207"/>
                <a:gd name="T114" fmla="*/ 544354159 w 419"/>
                <a:gd name="T115" fmla="*/ 355343366 h 207"/>
                <a:gd name="T116" fmla="*/ 385584990 w 419"/>
                <a:gd name="T117" fmla="*/ 234375682 h 207"/>
                <a:gd name="T118" fmla="*/ 322580242 w 419"/>
                <a:gd name="T119" fmla="*/ 287298250 h 207"/>
                <a:gd name="T120" fmla="*/ 945060098 w 419"/>
                <a:gd name="T121" fmla="*/ 120967684 h 207"/>
                <a:gd name="T122" fmla="*/ 841732820 w 419"/>
                <a:gd name="T123" fmla="*/ 294859524 h 207"/>
                <a:gd name="T124" fmla="*/ 350302776 w 419"/>
                <a:gd name="T125" fmla="*/ 68045116 h 2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9" h="207">
                  <a:moveTo>
                    <a:pt x="178" y="120"/>
                  </a:moveTo>
                  <a:lnTo>
                    <a:pt x="178" y="120"/>
                  </a:lnTo>
                  <a:lnTo>
                    <a:pt x="175" y="122"/>
                  </a:lnTo>
                  <a:lnTo>
                    <a:pt x="173" y="125"/>
                  </a:lnTo>
                  <a:lnTo>
                    <a:pt x="175" y="127"/>
                  </a:lnTo>
                  <a:lnTo>
                    <a:pt x="176" y="128"/>
                  </a:lnTo>
                  <a:lnTo>
                    <a:pt x="175" y="136"/>
                  </a:lnTo>
                  <a:lnTo>
                    <a:pt x="173" y="138"/>
                  </a:lnTo>
                  <a:lnTo>
                    <a:pt x="173" y="139"/>
                  </a:lnTo>
                  <a:lnTo>
                    <a:pt x="173" y="141"/>
                  </a:lnTo>
                  <a:lnTo>
                    <a:pt x="172" y="152"/>
                  </a:lnTo>
                  <a:lnTo>
                    <a:pt x="170" y="158"/>
                  </a:lnTo>
                  <a:lnTo>
                    <a:pt x="169" y="155"/>
                  </a:lnTo>
                  <a:lnTo>
                    <a:pt x="167" y="157"/>
                  </a:lnTo>
                  <a:lnTo>
                    <a:pt x="167" y="158"/>
                  </a:lnTo>
                  <a:lnTo>
                    <a:pt x="169" y="160"/>
                  </a:lnTo>
                  <a:lnTo>
                    <a:pt x="170" y="161"/>
                  </a:lnTo>
                  <a:lnTo>
                    <a:pt x="169" y="168"/>
                  </a:lnTo>
                  <a:lnTo>
                    <a:pt x="167" y="168"/>
                  </a:lnTo>
                  <a:lnTo>
                    <a:pt x="167" y="164"/>
                  </a:lnTo>
                  <a:lnTo>
                    <a:pt x="165" y="157"/>
                  </a:lnTo>
                  <a:lnTo>
                    <a:pt x="162" y="149"/>
                  </a:lnTo>
                  <a:lnTo>
                    <a:pt x="159" y="139"/>
                  </a:lnTo>
                  <a:lnTo>
                    <a:pt x="158" y="136"/>
                  </a:lnTo>
                  <a:lnTo>
                    <a:pt x="156" y="134"/>
                  </a:lnTo>
                  <a:lnTo>
                    <a:pt x="154" y="127"/>
                  </a:lnTo>
                  <a:lnTo>
                    <a:pt x="153" y="125"/>
                  </a:lnTo>
                  <a:lnTo>
                    <a:pt x="151" y="127"/>
                  </a:lnTo>
                  <a:lnTo>
                    <a:pt x="150" y="133"/>
                  </a:lnTo>
                  <a:lnTo>
                    <a:pt x="153" y="134"/>
                  </a:lnTo>
                  <a:lnTo>
                    <a:pt x="150" y="138"/>
                  </a:lnTo>
                  <a:lnTo>
                    <a:pt x="148" y="138"/>
                  </a:lnTo>
                  <a:lnTo>
                    <a:pt x="148" y="141"/>
                  </a:lnTo>
                  <a:lnTo>
                    <a:pt x="146" y="142"/>
                  </a:lnTo>
                  <a:lnTo>
                    <a:pt x="143" y="149"/>
                  </a:lnTo>
                  <a:lnTo>
                    <a:pt x="140" y="155"/>
                  </a:lnTo>
                  <a:lnTo>
                    <a:pt x="139" y="157"/>
                  </a:lnTo>
                  <a:lnTo>
                    <a:pt x="139" y="150"/>
                  </a:lnTo>
                  <a:lnTo>
                    <a:pt x="135" y="136"/>
                  </a:lnTo>
                  <a:lnTo>
                    <a:pt x="135" y="133"/>
                  </a:lnTo>
                  <a:lnTo>
                    <a:pt x="137" y="131"/>
                  </a:lnTo>
                  <a:lnTo>
                    <a:pt x="132" y="130"/>
                  </a:lnTo>
                  <a:lnTo>
                    <a:pt x="131" y="128"/>
                  </a:lnTo>
                  <a:lnTo>
                    <a:pt x="128" y="130"/>
                  </a:lnTo>
                  <a:lnTo>
                    <a:pt x="123" y="136"/>
                  </a:lnTo>
                  <a:lnTo>
                    <a:pt x="123" y="138"/>
                  </a:lnTo>
                  <a:lnTo>
                    <a:pt x="121" y="141"/>
                  </a:lnTo>
                  <a:lnTo>
                    <a:pt x="118" y="147"/>
                  </a:lnTo>
                  <a:lnTo>
                    <a:pt x="116" y="149"/>
                  </a:lnTo>
                  <a:lnTo>
                    <a:pt x="118" y="142"/>
                  </a:lnTo>
                  <a:lnTo>
                    <a:pt x="116" y="144"/>
                  </a:lnTo>
                  <a:lnTo>
                    <a:pt x="110" y="158"/>
                  </a:lnTo>
                  <a:lnTo>
                    <a:pt x="110" y="160"/>
                  </a:lnTo>
                  <a:lnTo>
                    <a:pt x="110" y="109"/>
                  </a:lnTo>
                  <a:lnTo>
                    <a:pt x="110" y="108"/>
                  </a:lnTo>
                  <a:lnTo>
                    <a:pt x="110" y="106"/>
                  </a:lnTo>
                  <a:lnTo>
                    <a:pt x="110" y="101"/>
                  </a:lnTo>
                  <a:lnTo>
                    <a:pt x="113" y="98"/>
                  </a:lnTo>
                  <a:lnTo>
                    <a:pt x="112" y="97"/>
                  </a:lnTo>
                  <a:lnTo>
                    <a:pt x="110" y="100"/>
                  </a:lnTo>
                  <a:lnTo>
                    <a:pt x="109" y="95"/>
                  </a:lnTo>
                  <a:lnTo>
                    <a:pt x="109" y="90"/>
                  </a:lnTo>
                  <a:lnTo>
                    <a:pt x="110" y="90"/>
                  </a:lnTo>
                  <a:lnTo>
                    <a:pt x="112" y="89"/>
                  </a:lnTo>
                  <a:lnTo>
                    <a:pt x="113" y="89"/>
                  </a:lnTo>
                  <a:lnTo>
                    <a:pt x="118" y="86"/>
                  </a:lnTo>
                  <a:lnTo>
                    <a:pt x="121" y="82"/>
                  </a:lnTo>
                  <a:lnTo>
                    <a:pt x="121" y="81"/>
                  </a:lnTo>
                  <a:lnTo>
                    <a:pt x="115" y="84"/>
                  </a:lnTo>
                  <a:lnTo>
                    <a:pt x="112" y="84"/>
                  </a:lnTo>
                  <a:lnTo>
                    <a:pt x="110" y="86"/>
                  </a:lnTo>
                  <a:lnTo>
                    <a:pt x="110" y="87"/>
                  </a:lnTo>
                  <a:lnTo>
                    <a:pt x="109" y="86"/>
                  </a:lnTo>
                  <a:lnTo>
                    <a:pt x="109" y="63"/>
                  </a:lnTo>
                  <a:lnTo>
                    <a:pt x="107" y="45"/>
                  </a:lnTo>
                  <a:lnTo>
                    <a:pt x="105" y="40"/>
                  </a:lnTo>
                  <a:lnTo>
                    <a:pt x="105" y="37"/>
                  </a:lnTo>
                  <a:lnTo>
                    <a:pt x="104" y="38"/>
                  </a:lnTo>
                  <a:lnTo>
                    <a:pt x="102" y="38"/>
                  </a:lnTo>
                  <a:lnTo>
                    <a:pt x="99" y="38"/>
                  </a:lnTo>
                  <a:lnTo>
                    <a:pt x="96" y="41"/>
                  </a:lnTo>
                  <a:lnTo>
                    <a:pt x="98" y="41"/>
                  </a:lnTo>
                  <a:lnTo>
                    <a:pt x="96" y="48"/>
                  </a:lnTo>
                  <a:lnTo>
                    <a:pt x="94" y="49"/>
                  </a:lnTo>
                  <a:lnTo>
                    <a:pt x="94" y="51"/>
                  </a:lnTo>
                  <a:lnTo>
                    <a:pt x="94" y="52"/>
                  </a:lnTo>
                  <a:lnTo>
                    <a:pt x="93" y="56"/>
                  </a:lnTo>
                  <a:lnTo>
                    <a:pt x="91" y="57"/>
                  </a:lnTo>
                  <a:lnTo>
                    <a:pt x="90" y="59"/>
                  </a:lnTo>
                  <a:lnTo>
                    <a:pt x="91" y="60"/>
                  </a:lnTo>
                  <a:lnTo>
                    <a:pt x="91" y="62"/>
                  </a:lnTo>
                  <a:lnTo>
                    <a:pt x="90" y="63"/>
                  </a:lnTo>
                  <a:lnTo>
                    <a:pt x="88" y="62"/>
                  </a:lnTo>
                  <a:lnTo>
                    <a:pt x="87" y="60"/>
                  </a:lnTo>
                  <a:lnTo>
                    <a:pt x="87" y="62"/>
                  </a:lnTo>
                  <a:lnTo>
                    <a:pt x="88" y="70"/>
                  </a:lnTo>
                  <a:lnTo>
                    <a:pt x="88" y="73"/>
                  </a:lnTo>
                  <a:lnTo>
                    <a:pt x="83" y="95"/>
                  </a:lnTo>
                  <a:lnTo>
                    <a:pt x="82" y="116"/>
                  </a:lnTo>
                  <a:lnTo>
                    <a:pt x="79" y="133"/>
                  </a:lnTo>
                  <a:lnTo>
                    <a:pt x="79" y="136"/>
                  </a:lnTo>
                  <a:lnTo>
                    <a:pt x="77" y="133"/>
                  </a:lnTo>
                  <a:lnTo>
                    <a:pt x="74" y="134"/>
                  </a:lnTo>
                  <a:lnTo>
                    <a:pt x="75" y="138"/>
                  </a:lnTo>
                  <a:lnTo>
                    <a:pt x="79" y="138"/>
                  </a:lnTo>
                  <a:lnTo>
                    <a:pt x="75" y="158"/>
                  </a:lnTo>
                  <a:lnTo>
                    <a:pt x="74" y="155"/>
                  </a:lnTo>
                  <a:lnTo>
                    <a:pt x="72" y="160"/>
                  </a:lnTo>
                  <a:lnTo>
                    <a:pt x="69" y="153"/>
                  </a:lnTo>
                  <a:lnTo>
                    <a:pt x="71" y="153"/>
                  </a:lnTo>
                  <a:lnTo>
                    <a:pt x="71" y="150"/>
                  </a:lnTo>
                  <a:lnTo>
                    <a:pt x="71" y="147"/>
                  </a:lnTo>
                  <a:lnTo>
                    <a:pt x="69" y="144"/>
                  </a:lnTo>
                  <a:lnTo>
                    <a:pt x="68" y="142"/>
                  </a:lnTo>
                  <a:lnTo>
                    <a:pt x="66" y="152"/>
                  </a:lnTo>
                  <a:lnTo>
                    <a:pt x="63" y="152"/>
                  </a:lnTo>
                  <a:lnTo>
                    <a:pt x="63" y="144"/>
                  </a:lnTo>
                  <a:lnTo>
                    <a:pt x="63" y="145"/>
                  </a:lnTo>
                  <a:lnTo>
                    <a:pt x="63" y="152"/>
                  </a:lnTo>
                  <a:lnTo>
                    <a:pt x="61" y="155"/>
                  </a:lnTo>
                  <a:lnTo>
                    <a:pt x="61" y="158"/>
                  </a:lnTo>
                  <a:lnTo>
                    <a:pt x="58" y="168"/>
                  </a:lnTo>
                  <a:lnTo>
                    <a:pt x="55" y="174"/>
                  </a:lnTo>
                  <a:lnTo>
                    <a:pt x="55" y="177"/>
                  </a:lnTo>
                  <a:lnTo>
                    <a:pt x="52" y="174"/>
                  </a:lnTo>
                  <a:lnTo>
                    <a:pt x="50" y="180"/>
                  </a:lnTo>
                  <a:lnTo>
                    <a:pt x="49" y="172"/>
                  </a:lnTo>
                  <a:lnTo>
                    <a:pt x="49" y="158"/>
                  </a:lnTo>
                  <a:lnTo>
                    <a:pt x="49" y="155"/>
                  </a:lnTo>
                  <a:lnTo>
                    <a:pt x="47" y="153"/>
                  </a:lnTo>
                  <a:lnTo>
                    <a:pt x="47" y="145"/>
                  </a:lnTo>
                  <a:lnTo>
                    <a:pt x="45" y="133"/>
                  </a:lnTo>
                  <a:lnTo>
                    <a:pt x="44" y="131"/>
                  </a:lnTo>
                  <a:lnTo>
                    <a:pt x="42" y="130"/>
                  </a:lnTo>
                  <a:lnTo>
                    <a:pt x="39" y="131"/>
                  </a:lnTo>
                  <a:lnTo>
                    <a:pt x="38" y="131"/>
                  </a:lnTo>
                  <a:lnTo>
                    <a:pt x="38" y="133"/>
                  </a:lnTo>
                  <a:lnTo>
                    <a:pt x="34" y="134"/>
                  </a:lnTo>
                  <a:lnTo>
                    <a:pt x="33" y="138"/>
                  </a:lnTo>
                  <a:lnTo>
                    <a:pt x="33" y="139"/>
                  </a:lnTo>
                  <a:lnTo>
                    <a:pt x="31" y="141"/>
                  </a:lnTo>
                  <a:lnTo>
                    <a:pt x="30" y="142"/>
                  </a:lnTo>
                  <a:lnTo>
                    <a:pt x="28" y="142"/>
                  </a:lnTo>
                  <a:lnTo>
                    <a:pt x="28" y="147"/>
                  </a:lnTo>
                  <a:lnTo>
                    <a:pt x="30" y="147"/>
                  </a:lnTo>
                  <a:lnTo>
                    <a:pt x="28" y="155"/>
                  </a:lnTo>
                  <a:lnTo>
                    <a:pt x="9" y="155"/>
                  </a:lnTo>
                  <a:lnTo>
                    <a:pt x="9" y="149"/>
                  </a:lnTo>
                  <a:lnTo>
                    <a:pt x="9" y="144"/>
                  </a:lnTo>
                  <a:lnTo>
                    <a:pt x="8" y="141"/>
                  </a:lnTo>
                  <a:lnTo>
                    <a:pt x="8" y="147"/>
                  </a:lnTo>
                  <a:lnTo>
                    <a:pt x="8" y="155"/>
                  </a:lnTo>
                  <a:lnTo>
                    <a:pt x="0" y="155"/>
                  </a:lnTo>
                  <a:lnTo>
                    <a:pt x="0" y="153"/>
                  </a:lnTo>
                  <a:lnTo>
                    <a:pt x="1" y="139"/>
                  </a:lnTo>
                  <a:lnTo>
                    <a:pt x="3" y="127"/>
                  </a:lnTo>
                  <a:lnTo>
                    <a:pt x="6" y="114"/>
                  </a:lnTo>
                  <a:lnTo>
                    <a:pt x="11" y="101"/>
                  </a:lnTo>
                  <a:lnTo>
                    <a:pt x="19" y="84"/>
                  </a:lnTo>
                  <a:lnTo>
                    <a:pt x="30" y="68"/>
                  </a:lnTo>
                  <a:lnTo>
                    <a:pt x="39" y="56"/>
                  </a:lnTo>
                  <a:lnTo>
                    <a:pt x="50" y="45"/>
                  </a:lnTo>
                  <a:lnTo>
                    <a:pt x="64" y="35"/>
                  </a:lnTo>
                  <a:lnTo>
                    <a:pt x="75" y="29"/>
                  </a:lnTo>
                  <a:lnTo>
                    <a:pt x="83" y="24"/>
                  </a:lnTo>
                  <a:lnTo>
                    <a:pt x="104" y="18"/>
                  </a:lnTo>
                  <a:lnTo>
                    <a:pt x="116" y="16"/>
                  </a:lnTo>
                  <a:lnTo>
                    <a:pt x="129" y="16"/>
                  </a:lnTo>
                  <a:lnTo>
                    <a:pt x="143" y="16"/>
                  </a:lnTo>
                  <a:lnTo>
                    <a:pt x="158" y="19"/>
                  </a:lnTo>
                  <a:lnTo>
                    <a:pt x="167" y="19"/>
                  </a:lnTo>
                  <a:lnTo>
                    <a:pt x="183" y="22"/>
                  </a:lnTo>
                  <a:lnTo>
                    <a:pt x="195" y="27"/>
                  </a:lnTo>
                  <a:lnTo>
                    <a:pt x="208" y="34"/>
                  </a:lnTo>
                  <a:lnTo>
                    <a:pt x="216" y="38"/>
                  </a:lnTo>
                  <a:lnTo>
                    <a:pt x="221" y="35"/>
                  </a:lnTo>
                  <a:lnTo>
                    <a:pt x="228" y="27"/>
                  </a:lnTo>
                  <a:lnTo>
                    <a:pt x="236" y="21"/>
                  </a:lnTo>
                  <a:lnTo>
                    <a:pt x="254" y="11"/>
                  </a:lnTo>
                  <a:lnTo>
                    <a:pt x="260" y="8"/>
                  </a:lnTo>
                  <a:lnTo>
                    <a:pt x="268" y="5"/>
                  </a:lnTo>
                  <a:lnTo>
                    <a:pt x="282" y="2"/>
                  </a:lnTo>
                  <a:lnTo>
                    <a:pt x="295" y="0"/>
                  </a:lnTo>
                  <a:lnTo>
                    <a:pt x="317" y="0"/>
                  </a:lnTo>
                  <a:lnTo>
                    <a:pt x="334" y="2"/>
                  </a:lnTo>
                  <a:lnTo>
                    <a:pt x="352" y="7"/>
                  </a:lnTo>
                  <a:lnTo>
                    <a:pt x="359" y="11"/>
                  </a:lnTo>
                  <a:lnTo>
                    <a:pt x="369" y="16"/>
                  </a:lnTo>
                  <a:lnTo>
                    <a:pt x="375" y="22"/>
                  </a:lnTo>
                  <a:lnTo>
                    <a:pt x="383" y="29"/>
                  </a:lnTo>
                  <a:lnTo>
                    <a:pt x="386" y="34"/>
                  </a:lnTo>
                  <a:lnTo>
                    <a:pt x="393" y="41"/>
                  </a:lnTo>
                  <a:lnTo>
                    <a:pt x="397" y="49"/>
                  </a:lnTo>
                  <a:lnTo>
                    <a:pt x="407" y="68"/>
                  </a:lnTo>
                  <a:lnTo>
                    <a:pt x="411" y="78"/>
                  </a:lnTo>
                  <a:lnTo>
                    <a:pt x="415" y="89"/>
                  </a:lnTo>
                  <a:lnTo>
                    <a:pt x="418" y="109"/>
                  </a:lnTo>
                  <a:lnTo>
                    <a:pt x="419" y="123"/>
                  </a:lnTo>
                  <a:lnTo>
                    <a:pt x="419" y="125"/>
                  </a:lnTo>
                  <a:lnTo>
                    <a:pt x="415" y="125"/>
                  </a:lnTo>
                  <a:lnTo>
                    <a:pt x="413" y="120"/>
                  </a:lnTo>
                  <a:lnTo>
                    <a:pt x="411" y="108"/>
                  </a:lnTo>
                  <a:lnTo>
                    <a:pt x="410" y="95"/>
                  </a:lnTo>
                  <a:lnTo>
                    <a:pt x="407" y="86"/>
                  </a:lnTo>
                  <a:lnTo>
                    <a:pt x="400" y="71"/>
                  </a:lnTo>
                  <a:lnTo>
                    <a:pt x="397" y="63"/>
                  </a:lnTo>
                  <a:lnTo>
                    <a:pt x="391" y="57"/>
                  </a:lnTo>
                  <a:lnTo>
                    <a:pt x="391" y="56"/>
                  </a:lnTo>
                  <a:lnTo>
                    <a:pt x="391" y="57"/>
                  </a:lnTo>
                  <a:lnTo>
                    <a:pt x="399" y="73"/>
                  </a:lnTo>
                  <a:lnTo>
                    <a:pt x="404" y="89"/>
                  </a:lnTo>
                  <a:lnTo>
                    <a:pt x="404" y="90"/>
                  </a:lnTo>
                  <a:lnTo>
                    <a:pt x="407" y="98"/>
                  </a:lnTo>
                  <a:lnTo>
                    <a:pt x="410" y="106"/>
                  </a:lnTo>
                  <a:lnTo>
                    <a:pt x="411" y="125"/>
                  </a:lnTo>
                  <a:lnTo>
                    <a:pt x="405" y="123"/>
                  </a:lnTo>
                  <a:lnTo>
                    <a:pt x="404" y="120"/>
                  </a:lnTo>
                  <a:lnTo>
                    <a:pt x="404" y="123"/>
                  </a:lnTo>
                  <a:lnTo>
                    <a:pt x="400" y="122"/>
                  </a:lnTo>
                  <a:lnTo>
                    <a:pt x="391" y="117"/>
                  </a:lnTo>
                  <a:lnTo>
                    <a:pt x="389" y="116"/>
                  </a:lnTo>
                  <a:lnTo>
                    <a:pt x="388" y="109"/>
                  </a:lnTo>
                  <a:lnTo>
                    <a:pt x="386" y="108"/>
                  </a:lnTo>
                  <a:lnTo>
                    <a:pt x="385" y="114"/>
                  </a:lnTo>
                  <a:lnTo>
                    <a:pt x="383" y="114"/>
                  </a:lnTo>
                  <a:lnTo>
                    <a:pt x="378" y="111"/>
                  </a:lnTo>
                  <a:lnTo>
                    <a:pt x="377" y="111"/>
                  </a:lnTo>
                  <a:lnTo>
                    <a:pt x="372" y="112"/>
                  </a:lnTo>
                  <a:lnTo>
                    <a:pt x="367" y="114"/>
                  </a:lnTo>
                  <a:lnTo>
                    <a:pt x="366" y="117"/>
                  </a:lnTo>
                  <a:lnTo>
                    <a:pt x="366" y="119"/>
                  </a:lnTo>
                  <a:lnTo>
                    <a:pt x="361" y="134"/>
                  </a:lnTo>
                  <a:lnTo>
                    <a:pt x="359" y="136"/>
                  </a:lnTo>
                  <a:lnTo>
                    <a:pt x="359" y="138"/>
                  </a:lnTo>
                  <a:lnTo>
                    <a:pt x="358" y="138"/>
                  </a:lnTo>
                  <a:lnTo>
                    <a:pt x="355" y="128"/>
                  </a:lnTo>
                  <a:lnTo>
                    <a:pt x="355" y="127"/>
                  </a:lnTo>
                  <a:lnTo>
                    <a:pt x="356" y="125"/>
                  </a:lnTo>
                  <a:lnTo>
                    <a:pt x="353" y="125"/>
                  </a:lnTo>
                  <a:lnTo>
                    <a:pt x="352" y="117"/>
                  </a:lnTo>
                  <a:lnTo>
                    <a:pt x="348" y="111"/>
                  </a:lnTo>
                  <a:lnTo>
                    <a:pt x="347" y="112"/>
                  </a:lnTo>
                  <a:lnTo>
                    <a:pt x="345" y="112"/>
                  </a:lnTo>
                  <a:lnTo>
                    <a:pt x="342" y="114"/>
                  </a:lnTo>
                  <a:lnTo>
                    <a:pt x="337" y="119"/>
                  </a:lnTo>
                  <a:lnTo>
                    <a:pt x="337" y="120"/>
                  </a:lnTo>
                  <a:lnTo>
                    <a:pt x="337" y="122"/>
                  </a:lnTo>
                  <a:lnTo>
                    <a:pt x="337" y="123"/>
                  </a:lnTo>
                  <a:lnTo>
                    <a:pt x="331" y="134"/>
                  </a:lnTo>
                  <a:lnTo>
                    <a:pt x="329" y="136"/>
                  </a:lnTo>
                  <a:lnTo>
                    <a:pt x="329" y="123"/>
                  </a:lnTo>
                  <a:lnTo>
                    <a:pt x="331" y="125"/>
                  </a:lnTo>
                  <a:lnTo>
                    <a:pt x="333" y="122"/>
                  </a:lnTo>
                  <a:lnTo>
                    <a:pt x="333" y="120"/>
                  </a:lnTo>
                  <a:lnTo>
                    <a:pt x="331" y="117"/>
                  </a:lnTo>
                  <a:lnTo>
                    <a:pt x="329" y="119"/>
                  </a:lnTo>
                  <a:lnTo>
                    <a:pt x="329" y="104"/>
                  </a:lnTo>
                  <a:lnTo>
                    <a:pt x="331" y="108"/>
                  </a:lnTo>
                  <a:lnTo>
                    <a:pt x="329" y="103"/>
                  </a:lnTo>
                  <a:lnTo>
                    <a:pt x="328" y="101"/>
                  </a:lnTo>
                  <a:lnTo>
                    <a:pt x="328" y="81"/>
                  </a:lnTo>
                  <a:lnTo>
                    <a:pt x="328" y="76"/>
                  </a:lnTo>
                  <a:lnTo>
                    <a:pt x="329" y="76"/>
                  </a:lnTo>
                  <a:lnTo>
                    <a:pt x="329" y="73"/>
                  </a:lnTo>
                  <a:lnTo>
                    <a:pt x="328" y="73"/>
                  </a:lnTo>
                  <a:lnTo>
                    <a:pt x="328" y="67"/>
                  </a:lnTo>
                  <a:lnTo>
                    <a:pt x="329" y="67"/>
                  </a:lnTo>
                  <a:lnTo>
                    <a:pt x="331" y="68"/>
                  </a:lnTo>
                  <a:lnTo>
                    <a:pt x="331" y="62"/>
                  </a:lnTo>
                  <a:lnTo>
                    <a:pt x="328" y="62"/>
                  </a:lnTo>
                  <a:lnTo>
                    <a:pt x="328" y="57"/>
                  </a:lnTo>
                  <a:lnTo>
                    <a:pt x="328" y="56"/>
                  </a:lnTo>
                  <a:lnTo>
                    <a:pt x="331" y="51"/>
                  </a:lnTo>
                  <a:lnTo>
                    <a:pt x="331" y="49"/>
                  </a:lnTo>
                  <a:lnTo>
                    <a:pt x="331" y="46"/>
                  </a:lnTo>
                  <a:lnTo>
                    <a:pt x="326" y="49"/>
                  </a:lnTo>
                  <a:lnTo>
                    <a:pt x="325" y="48"/>
                  </a:lnTo>
                  <a:lnTo>
                    <a:pt x="329" y="43"/>
                  </a:lnTo>
                  <a:lnTo>
                    <a:pt x="328" y="40"/>
                  </a:lnTo>
                  <a:lnTo>
                    <a:pt x="328" y="38"/>
                  </a:lnTo>
                  <a:lnTo>
                    <a:pt x="325" y="43"/>
                  </a:lnTo>
                  <a:lnTo>
                    <a:pt x="323" y="46"/>
                  </a:lnTo>
                  <a:lnTo>
                    <a:pt x="320" y="48"/>
                  </a:lnTo>
                  <a:lnTo>
                    <a:pt x="318" y="51"/>
                  </a:lnTo>
                  <a:lnTo>
                    <a:pt x="315" y="57"/>
                  </a:lnTo>
                  <a:lnTo>
                    <a:pt x="314" y="63"/>
                  </a:lnTo>
                  <a:lnTo>
                    <a:pt x="311" y="76"/>
                  </a:lnTo>
                  <a:lnTo>
                    <a:pt x="309" y="79"/>
                  </a:lnTo>
                  <a:lnTo>
                    <a:pt x="307" y="87"/>
                  </a:lnTo>
                  <a:lnTo>
                    <a:pt x="307" y="90"/>
                  </a:lnTo>
                  <a:lnTo>
                    <a:pt x="306" y="90"/>
                  </a:lnTo>
                  <a:lnTo>
                    <a:pt x="306" y="92"/>
                  </a:lnTo>
                  <a:lnTo>
                    <a:pt x="306" y="95"/>
                  </a:lnTo>
                  <a:lnTo>
                    <a:pt x="301" y="122"/>
                  </a:lnTo>
                  <a:lnTo>
                    <a:pt x="301" y="123"/>
                  </a:lnTo>
                  <a:lnTo>
                    <a:pt x="299" y="125"/>
                  </a:lnTo>
                  <a:lnTo>
                    <a:pt x="298" y="127"/>
                  </a:lnTo>
                  <a:lnTo>
                    <a:pt x="299" y="127"/>
                  </a:lnTo>
                  <a:lnTo>
                    <a:pt x="296" y="138"/>
                  </a:lnTo>
                  <a:lnTo>
                    <a:pt x="295" y="144"/>
                  </a:lnTo>
                  <a:lnTo>
                    <a:pt x="292" y="152"/>
                  </a:lnTo>
                  <a:lnTo>
                    <a:pt x="292" y="153"/>
                  </a:lnTo>
                  <a:lnTo>
                    <a:pt x="290" y="153"/>
                  </a:lnTo>
                  <a:lnTo>
                    <a:pt x="288" y="147"/>
                  </a:lnTo>
                  <a:lnTo>
                    <a:pt x="287" y="144"/>
                  </a:lnTo>
                  <a:lnTo>
                    <a:pt x="287" y="142"/>
                  </a:lnTo>
                  <a:lnTo>
                    <a:pt x="285" y="142"/>
                  </a:lnTo>
                  <a:lnTo>
                    <a:pt x="281" y="134"/>
                  </a:lnTo>
                  <a:lnTo>
                    <a:pt x="281" y="133"/>
                  </a:lnTo>
                  <a:lnTo>
                    <a:pt x="279" y="128"/>
                  </a:lnTo>
                  <a:lnTo>
                    <a:pt x="281" y="130"/>
                  </a:lnTo>
                  <a:lnTo>
                    <a:pt x="277" y="125"/>
                  </a:lnTo>
                  <a:lnTo>
                    <a:pt x="276" y="127"/>
                  </a:lnTo>
                  <a:lnTo>
                    <a:pt x="274" y="128"/>
                  </a:lnTo>
                  <a:lnTo>
                    <a:pt x="271" y="130"/>
                  </a:lnTo>
                  <a:lnTo>
                    <a:pt x="274" y="123"/>
                  </a:lnTo>
                  <a:lnTo>
                    <a:pt x="270" y="125"/>
                  </a:lnTo>
                  <a:lnTo>
                    <a:pt x="270" y="127"/>
                  </a:lnTo>
                  <a:lnTo>
                    <a:pt x="266" y="131"/>
                  </a:lnTo>
                  <a:lnTo>
                    <a:pt x="258" y="150"/>
                  </a:lnTo>
                  <a:lnTo>
                    <a:pt x="254" y="160"/>
                  </a:lnTo>
                  <a:lnTo>
                    <a:pt x="254" y="161"/>
                  </a:lnTo>
                  <a:lnTo>
                    <a:pt x="252" y="158"/>
                  </a:lnTo>
                  <a:lnTo>
                    <a:pt x="251" y="153"/>
                  </a:lnTo>
                  <a:lnTo>
                    <a:pt x="251" y="152"/>
                  </a:lnTo>
                  <a:lnTo>
                    <a:pt x="251" y="150"/>
                  </a:lnTo>
                  <a:lnTo>
                    <a:pt x="249" y="149"/>
                  </a:lnTo>
                  <a:lnTo>
                    <a:pt x="247" y="138"/>
                  </a:lnTo>
                  <a:lnTo>
                    <a:pt x="247" y="136"/>
                  </a:lnTo>
                  <a:lnTo>
                    <a:pt x="247" y="134"/>
                  </a:lnTo>
                  <a:lnTo>
                    <a:pt x="246" y="136"/>
                  </a:lnTo>
                  <a:lnTo>
                    <a:pt x="246" y="133"/>
                  </a:lnTo>
                  <a:lnTo>
                    <a:pt x="246" y="130"/>
                  </a:lnTo>
                  <a:lnTo>
                    <a:pt x="244" y="130"/>
                  </a:lnTo>
                  <a:lnTo>
                    <a:pt x="243" y="130"/>
                  </a:lnTo>
                  <a:lnTo>
                    <a:pt x="240" y="130"/>
                  </a:lnTo>
                  <a:lnTo>
                    <a:pt x="238" y="131"/>
                  </a:lnTo>
                  <a:lnTo>
                    <a:pt x="236" y="133"/>
                  </a:lnTo>
                  <a:lnTo>
                    <a:pt x="233" y="134"/>
                  </a:lnTo>
                  <a:lnTo>
                    <a:pt x="230" y="136"/>
                  </a:lnTo>
                  <a:lnTo>
                    <a:pt x="227" y="145"/>
                  </a:lnTo>
                  <a:lnTo>
                    <a:pt x="225" y="149"/>
                  </a:lnTo>
                  <a:lnTo>
                    <a:pt x="224" y="152"/>
                  </a:lnTo>
                  <a:lnTo>
                    <a:pt x="221" y="164"/>
                  </a:lnTo>
                  <a:lnTo>
                    <a:pt x="219" y="166"/>
                  </a:lnTo>
                  <a:lnTo>
                    <a:pt x="217" y="168"/>
                  </a:lnTo>
                  <a:lnTo>
                    <a:pt x="217" y="169"/>
                  </a:lnTo>
                  <a:lnTo>
                    <a:pt x="219" y="171"/>
                  </a:lnTo>
                  <a:lnTo>
                    <a:pt x="217" y="174"/>
                  </a:lnTo>
                  <a:lnTo>
                    <a:pt x="216" y="190"/>
                  </a:lnTo>
                  <a:lnTo>
                    <a:pt x="214" y="205"/>
                  </a:lnTo>
                  <a:lnTo>
                    <a:pt x="214" y="207"/>
                  </a:lnTo>
                  <a:lnTo>
                    <a:pt x="211" y="202"/>
                  </a:lnTo>
                  <a:lnTo>
                    <a:pt x="211" y="180"/>
                  </a:lnTo>
                  <a:lnTo>
                    <a:pt x="211" y="177"/>
                  </a:lnTo>
                  <a:lnTo>
                    <a:pt x="213" y="180"/>
                  </a:lnTo>
                  <a:lnTo>
                    <a:pt x="213" y="182"/>
                  </a:lnTo>
                  <a:lnTo>
                    <a:pt x="216" y="179"/>
                  </a:lnTo>
                  <a:lnTo>
                    <a:pt x="213" y="175"/>
                  </a:lnTo>
                  <a:lnTo>
                    <a:pt x="211" y="174"/>
                  </a:lnTo>
                  <a:lnTo>
                    <a:pt x="211" y="153"/>
                  </a:lnTo>
                  <a:lnTo>
                    <a:pt x="213" y="152"/>
                  </a:lnTo>
                  <a:lnTo>
                    <a:pt x="213" y="150"/>
                  </a:lnTo>
                  <a:lnTo>
                    <a:pt x="213" y="147"/>
                  </a:lnTo>
                  <a:lnTo>
                    <a:pt x="211" y="147"/>
                  </a:lnTo>
                  <a:lnTo>
                    <a:pt x="211" y="145"/>
                  </a:lnTo>
                  <a:lnTo>
                    <a:pt x="211" y="117"/>
                  </a:lnTo>
                  <a:lnTo>
                    <a:pt x="211" y="109"/>
                  </a:lnTo>
                  <a:lnTo>
                    <a:pt x="213" y="106"/>
                  </a:lnTo>
                  <a:lnTo>
                    <a:pt x="213" y="104"/>
                  </a:lnTo>
                  <a:lnTo>
                    <a:pt x="214" y="103"/>
                  </a:lnTo>
                  <a:lnTo>
                    <a:pt x="214" y="101"/>
                  </a:lnTo>
                  <a:lnTo>
                    <a:pt x="211" y="103"/>
                  </a:lnTo>
                  <a:lnTo>
                    <a:pt x="211" y="95"/>
                  </a:lnTo>
                  <a:lnTo>
                    <a:pt x="211" y="86"/>
                  </a:lnTo>
                  <a:lnTo>
                    <a:pt x="213" y="89"/>
                  </a:lnTo>
                  <a:lnTo>
                    <a:pt x="214" y="89"/>
                  </a:lnTo>
                  <a:lnTo>
                    <a:pt x="214" y="84"/>
                  </a:lnTo>
                  <a:lnTo>
                    <a:pt x="211" y="86"/>
                  </a:lnTo>
                  <a:lnTo>
                    <a:pt x="211" y="79"/>
                  </a:lnTo>
                  <a:lnTo>
                    <a:pt x="214" y="79"/>
                  </a:lnTo>
                  <a:lnTo>
                    <a:pt x="213" y="76"/>
                  </a:lnTo>
                  <a:lnTo>
                    <a:pt x="211" y="75"/>
                  </a:lnTo>
                  <a:lnTo>
                    <a:pt x="210" y="70"/>
                  </a:lnTo>
                  <a:lnTo>
                    <a:pt x="208" y="59"/>
                  </a:lnTo>
                  <a:lnTo>
                    <a:pt x="208" y="56"/>
                  </a:lnTo>
                  <a:lnTo>
                    <a:pt x="206" y="54"/>
                  </a:lnTo>
                  <a:lnTo>
                    <a:pt x="205" y="54"/>
                  </a:lnTo>
                  <a:lnTo>
                    <a:pt x="202" y="54"/>
                  </a:lnTo>
                  <a:lnTo>
                    <a:pt x="200" y="56"/>
                  </a:lnTo>
                  <a:lnTo>
                    <a:pt x="199" y="57"/>
                  </a:lnTo>
                  <a:lnTo>
                    <a:pt x="199" y="60"/>
                  </a:lnTo>
                  <a:lnTo>
                    <a:pt x="195" y="62"/>
                  </a:lnTo>
                  <a:lnTo>
                    <a:pt x="195" y="63"/>
                  </a:lnTo>
                  <a:lnTo>
                    <a:pt x="194" y="63"/>
                  </a:lnTo>
                  <a:lnTo>
                    <a:pt x="192" y="63"/>
                  </a:lnTo>
                  <a:lnTo>
                    <a:pt x="194" y="65"/>
                  </a:lnTo>
                  <a:lnTo>
                    <a:pt x="189" y="73"/>
                  </a:lnTo>
                  <a:lnTo>
                    <a:pt x="189" y="70"/>
                  </a:lnTo>
                  <a:lnTo>
                    <a:pt x="187" y="70"/>
                  </a:lnTo>
                  <a:lnTo>
                    <a:pt x="186" y="76"/>
                  </a:lnTo>
                  <a:lnTo>
                    <a:pt x="186" y="78"/>
                  </a:lnTo>
                  <a:lnTo>
                    <a:pt x="186" y="81"/>
                  </a:lnTo>
                  <a:lnTo>
                    <a:pt x="186" y="84"/>
                  </a:lnTo>
                  <a:lnTo>
                    <a:pt x="183" y="98"/>
                  </a:lnTo>
                  <a:lnTo>
                    <a:pt x="180" y="112"/>
                  </a:lnTo>
                  <a:lnTo>
                    <a:pt x="178" y="120"/>
                  </a:lnTo>
                  <a:close/>
                  <a:moveTo>
                    <a:pt x="268" y="29"/>
                  </a:moveTo>
                  <a:lnTo>
                    <a:pt x="268" y="29"/>
                  </a:lnTo>
                  <a:lnTo>
                    <a:pt x="262" y="32"/>
                  </a:lnTo>
                  <a:lnTo>
                    <a:pt x="265" y="32"/>
                  </a:lnTo>
                  <a:lnTo>
                    <a:pt x="266" y="32"/>
                  </a:lnTo>
                  <a:lnTo>
                    <a:pt x="268" y="29"/>
                  </a:lnTo>
                  <a:lnTo>
                    <a:pt x="271" y="30"/>
                  </a:lnTo>
                  <a:lnTo>
                    <a:pt x="273" y="30"/>
                  </a:lnTo>
                  <a:lnTo>
                    <a:pt x="273" y="29"/>
                  </a:lnTo>
                  <a:lnTo>
                    <a:pt x="271" y="29"/>
                  </a:lnTo>
                  <a:lnTo>
                    <a:pt x="268" y="29"/>
                  </a:lnTo>
                  <a:close/>
                  <a:moveTo>
                    <a:pt x="47" y="57"/>
                  </a:moveTo>
                  <a:lnTo>
                    <a:pt x="47" y="57"/>
                  </a:lnTo>
                  <a:lnTo>
                    <a:pt x="39" y="65"/>
                  </a:lnTo>
                  <a:lnTo>
                    <a:pt x="33" y="73"/>
                  </a:lnTo>
                  <a:lnTo>
                    <a:pt x="47" y="59"/>
                  </a:lnTo>
                  <a:lnTo>
                    <a:pt x="47" y="57"/>
                  </a:lnTo>
                  <a:lnTo>
                    <a:pt x="49" y="57"/>
                  </a:lnTo>
                  <a:lnTo>
                    <a:pt x="47" y="57"/>
                  </a:lnTo>
                  <a:close/>
                  <a:moveTo>
                    <a:pt x="110" y="21"/>
                  </a:moveTo>
                  <a:lnTo>
                    <a:pt x="110" y="21"/>
                  </a:lnTo>
                  <a:lnTo>
                    <a:pt x="107" y="21"/>
                  </a:lnTo>
                  <a:lnTo>
                    <a:pt x="96" y="24"/>
                  </a:lnTo>
                  <a:lnTo>
                    <a:pt x="85" y="27"/>
                  </a:lnTo>
                  <a:lnTo>
                    <a:pt x="75" y="32"/>
                  </a:lnTo>
                  <a:lnTo>
                    <a:pt x="68" y="37"/>
                  </a:lnTo>
                  <a:lnTo>
                    <a:pt x="57" y="45"/>
                  </a:lnTo>
                  <a:lnTo>
                    <a:pt x="47" y="52"/>
                  </a:lnTo>
                  <a:lnTo>
                    <a:pt x="47" y="54"/>
                  </a:lnTo>
                  <a:lnTo>
                    <a:pt x="49" y="52"/>
                  </a:lnTo>
                  <a:lnTo>
                    <a:pt x="63" y="41"/>
                  </a:lnTo>
                  <a:lnTo>
                    <a:pt x="71" y="37"/>
                  </a:lnTo>
                  <a:lnTo>
                    <a:pt x="82" y="32"/>
                  </a:lnTo>
                  <a:lnTo>
                    <a:pt x="94" y="27"/>
                  </a:lnTo>
                  <a:lnTo>
                    <a:pt x="105" y="24"/>
                  </a:lnTo>
                  <a:lnTo>
                    <a:pt x="107" y="24"/>
                  </a:lnTo>
                  <a:lnTo>
                    <a:pt x="110" y="21"/>
                  </a:lnTo>
                  <a:lnTo>
                    <a:pt x="113" y="21"/>
                  </a:lnTo>
                  <a:lnTo>
                    <a:pt x="115" y="22"/>
                  </a:lnTo>
                  <a:lnTo>
                    <a:pt x="124" y="21"/>
                  </a:lnTo>
                  <a:lnTo>
                    <a:pt x="132" y="19"/>
                  </a:lnTo>
                  <a:lnTo>
                    <a:pt x="118" y="19"/>
                  </a:lnTo>
                  <a:lnTo>
                    <a:pt x="110" y="21"/>
                  </a:lnTo>
                  <a:close/>
                  <a:moveTo>
                    <a:pt x="382" y="38"/>
                  </a:moveTo>
                  <a:lnTo>
                    <a:pt x="382" y="38"/>
                  </a:lnTo>
                  <a:lnTo>
                    <a:pt x="369" y="27"/>
                  </a:lnTo>
                  <a:lnTo>
                    <a:pt x="356" y="18"/>
                  </a:lnTo>
                  <a:lnTo>
                    <a:pt x="342" y="11"/>
                  </a:lnTo>
                  <a:lnTo>
                    <a:pt x="331" y="8"/>
                  </a:lnTo>
                  <a:lnTo>
                    <a:pt x="320" y="5"/>
                  </a:lnTo>
                  <a:lnTo>
                    <a:pt x="306" y="5"/>
                  </a:lnTo>
                  <a:lnTo>
                    <a:pt x="298" y="5"/>
                  </a:lnTo>
                  <a:lnTo>
                    <a:pt x="288" y="5"/>
                  </a:lnTo>
                  <a:lnTo>
                    <a:pt x="273" y="10"/>
                  </a:lnTo>
                  <a:lnTo>
                    <a:pt x="255" y="18"/>
                  </a:lnTo>
                  <a:lnTo>
                    <a:pt x="247" y="24"/>
                  </a:lnTo>
                  <a:lnTo>
                    <a:pt x="249" y="22"/>
                  </a:lnTo>
                  <a:lnTo>
                    <a:pt x="258" y="18"/>
                  </a:lnTo>
                  <a:lnTo>
                    <a:pt x="277" y="11"/>
                  </a:lnTo>
                  <a:lnTo>
                    <a:pt x="281" y="11"/>
                  </a:lnTo>
                  <a:lnTo>
                    <a:pt x="284" y="10"/>
                  </a:lnTo>
                  <a:lnTo>
                    <a:pt x="295" y="8"/>
                  </a:lnTo>
                  <a:lnTo>
                    <a:pt x="309" y="8"/>
                  </a:lnTo>
                  <a:lnTo>
                    <a:pt x="322" y="8"/>
                  </a:lnTo>
                  <a:lnTo>
                    <a:pt x="334" y="10"/>
                  </a:lnTo>
                  <a:lnTo>
                    <a:pt x="347" y="15"/>
                  </a:lnTo>
                  <a:lnTo>
                    <a:pt x="359" y="21"/>
                  </a:lnTo>
                  <a:lnTo>
                    <a:pt x="375" y="34"/>
                  </a:lnTo>
                  <a:lnTo>
                    <a:pt x="382" y="38"/>
                  </a:lnTo>
                  <a:close/>
                  <a:moveTo>
                    <a:pt x="169" y="86"/>
                  </a:moveTo>
                  <a:lnTo>
                    <a:pt x="169" y="86"/>
                  </a:lnTo>
                  <a:lnTo>
                    <a:pt x="165" y="87"/>
                  </a:lnTo>
                  <a:lnTo>
                    <a:pt x="161" y="87"/>
                  </a:lnTo>
                  <a:lnTo>
                    <a:pt x="159" y="92"/>
                  </a:lnTo>
                  <a:lnTo>
                    <a:pt x="158" y="93"/>
                  </a:lnTo>
                  <a:lnTo>
                    <a:pt x="158" y="97"/>
                  </a:lnTo>
                  <a:lnTo>
                    <a:pt x="159" y="100"/>
                  </a:lnTo>
                  <a:lnTo>
                    <a:pt x="169" y="97"/>
                  </a:lnTo>
                  <a:lnTo>
                    <a:pt x="170" y="95"/>
                  </a:lnTo>
                  <a:lnTo>
                    <a:pt x="170" y="92"/>
                  </a:lnTo>
                  <a:lnTo>
                    <a:pt x="169" y="86"/>
                  </a:lnTo>
                  <a:close/>
                  <a:moveTo>
                    <a:pt x="352" y="67"/>
                  </a:moveTo>
                  <a:lnTo>
                    <a:pt x="352" y="67"/>
                  </a:lnTo>
                  <a:lnTo>
                    <a:pt x="355" y="75"/>
                  </a:lnTo>
                  <a:lnTo>
                    <a:pt x="359" y="84"/>
                  </a:lnTo>
                  <a:lnTo>
                    <a:pt x="361" y="82"/>
                  </a:lnTo>
                  <a:lnTo>
                    <a:pt x="361" y="78"/>
                  </a:lnTo>
                  <a:lnTo>
                    <a:pt x="361" y="76"/>
                  </a:lnTo>
                  <a:lnTo>
                    <a:pt x="358" y="63"/>
                  </a:lnTo>
                  <a:lnTo>
                    <a:pt x="358" y="62"/>
                  </a:lnTo>
                  <a:lnTo>
                    <a:pt x="352" y="67"/>
                  </a:lnTo>
                  <a:close/>
                  <a:moveTo>
                    <a:pt x="314" y="54"/>
                  </a:moveTo>
                  <a:lnTo>
                    <a:pt x="314" y="54"/>
                  </a:lnTo>
                  <a:lnTo>
                    <a:pt x="315" y="51"/>
                  </a:lnTo>
                  <a:lnTo>
                    <a:pt x="317" y="46"/>
                  </a:lnTo>
                  <a:lnTo>
                    <a:pt x="317" y="41"/>
                  </a:lnTo>
                  <a:lnTo>
                    <a:pt x="317" y="40"/>
                  </a:lnTo>
                  <a:lnTo>
                    <a:pt x="317" y="38"/>
                  </a:lnTo>
                  <a:lnTo>
                    <a:pt x="309" y="40"/>
                  </a:lnTo>
                  <a:lnTo>
                    <a:pt x="309" y="41"/>
                  </a:lnTo>
                  <a:lnTo>
                    <a:pt x="309" y="45"/>
                  </a:lnTo>
                  <a:lnTo>
                    <a:pt x="309" y="48"/>
                  </a:lnTo>
                  <a:lnTo>
                    <a:pt x="311" y="49"/>
                  </a:lnTo>
                  <a:lnTo>
                    <a:pt x="311" y="51"/>
                  </a:lnTo>
                  <a:lnTo>
                    <a:pt x="314" y="54"/>
                  </a:lnTo>
                  <a:close/>
                  <a:moveTo>
                    <a:pt x="63" y="67"/>
                  </a:moveTo>
                  <a:lnTo>
                    <a:pt x="63" y="67"/>
                  </a:lnTo>
                  <a:lnTo>
                    <a:pt x="58" y="71"/>
                  </a:lnTo>
                  <a:lnTo>
                    <a:pt x="58" y="73"/>
                  </a:lnTo>
                  <a:lnTo>
                    <a:pt x="64" y="82"/>
                  </a:lnTo>
                  <a:lnTo>
                    <a:pt x="64" y="84"/>
                  </a:lnTo>
                  <a:lnTo>
                    <a:pt x="64" y="81"/>
                  </a:lnTo>
                  <a:lnTo>
                    <a:pt x="66" y="79"/>
                  </a:lnTo>
                  <a:lnTo>
                    <a:pt x="68" y="76"/>
                  </a:lnTo>
                  <a:lnTo>
                    <a:pt x="68" y="73"/>
                  </a:lnTo>
                  <a:lnTo>
                    <a:pt x="66" y="68"/>
                  </a:lnTo>
                  <a:lnTo>
                    <a:pt x="63" y="67"/>
                  </a:lnTo>
                  <a:close/>
                  <a:moveTo>
                    <a:pt x="393" y="108"/>
                  </a:moveTo>
                  <a:lnTo>
                    <a:pt x="393" y="108"/>
                  </a:lnTo>
                  <a:lnTo>
                    <a:pt x="393" y="106"/>
                  </a:lnTo>
                  <a:lnTo>
                    <a:pt x="394" y="98"/>
                  </a:lnTo>
                  <a:lnTo>
                    <a:pt x="396" y="92"/>
                  </a:lnTo>
                  <a:lnTo>
                    <a:pt x="396" y="90"/>
                  </a:lnTo>
                  <a:lnTo>
                    <a:pt x="394" y="82"/>
                  </a:lnTo>
                  <a:lnTo>
                    <a:pt x="391" y="75"/>
                  </a:lnTo>
                  <a:lnTo>
                    <a:pt x="391" y="78"/>
                  </a:lnTo>
                  <a:lnTo>
                    <a:pt x="391" y="81"/>
                  </a:lnTo>
                  <a:lnTo>
                    <a:pt x="393" y="86"/>
                  </a:lnTo>
                  <a:lnTo>
                    <a:pt x="393" y="92"/>
                  </a:lnTo>
                  <a:lnTo>
                    <a:pt x="391" y="95"/>
                  </a:lnTo>
                  <a:lnTo>
                    <a:pt x="389" y="95"/>
                  </a:lnTo>
                  <a:lnTo>
                    <a:pt x="389" y="100"/>
                  </a:lnTo>
                  <a:lnTo>
                    <a:pt x="393" y="108"/>
                  </a:lnTo>
                  <a:close/>
                  <a:moveTo>
                    <a:pt x="189" y="32"/>
                  </a:moveTo>
                  <a:lnTo>
                    <a:pt x="189" y="32"/>
                  </a:lnTo>
                  <a:lnTo>
                    <a:pt x="187" y="32"/>
                  </a:lnTo>
                  <a:lnTo>
                    <a:pt x="165" y="24"/>
                  </a:lnTo>
                  <a:lnTo>
                    <a:pt x="159" y="22"/>
                  </a:lnTo>
                  <a:lnTo>
                    <a:pt x="151" y="22"/>
                  </a:lnTo>
                  <a:lnTo>
                    <a:pt x="142" y="22"/>
                  </a:lnTo>
                  <a:lnTo>
                    <a:pt x="132" y="22"/>
                  </a:lnTo>
                  <a:lnTo>
                    <a:pt x="154" y="24"/>
                  </a:lnTo>
                  <a:lnTo>
                    <a:pt x="159" y="24"/>
                  </a:lnTo>
                  <a:lnTo>
                    <a:pt x="165" y="26"/>
                  </a:lnTo>
                  <a:lnTo>
                    <a:pt x="173" y="27"/>
                  </a:lnTo>
                  <a:lnTo>
                    <a:pt x="187" y="32"/>
                  </a:lnTo>
                  <a:lnTo>
                    <a:pt x="189" y="32"/>
                  </a:lnTo>
                  <a:close/>
                  <a:moveTo>
                    <a:pt x="355" y="30"/>
                  </a:moveTo>
                  <a:lnTo>
                    <a:pt x="355" y="30"/>
                  </a:lnTo>
                  <a:lnTo>
                    <a:pt x="359" y="37"/>
                  </a:lnTo>
                  <a:lnTo>
                    <a:pt x="361" y="37"/>
                  </a:lnTo>
                  <a:lnTo>
                    <a:pt x="364" y="37"/>
                  </a:lnTo>
                  <a:lnTo>
                    <a:pt x="367" y="38"/>
                  </a:lnTo>
                  <a:lnTo>
                    <a:pt x="370" y="41"/>
                  </a:lnTo>
                  <a:lnTo>
                    <a:pt x="372" y="43"/>
                  </a:lnTo>
                  <a:lnTo>
                    <a:pt x="372" y="41"/>
                  </a:lnTo>
                  <a:lnTo>
                    <a:pt x="367" y="35"/>
                  </a:lnTo>
                  <a:lnTo>
                    <a:pt x="363" y="32"/>
                  </a:lnTo>
                  <a:lnTo>
                    <a:pt x="358" y="27"/>
                  </a:lnTo>
                  <a:lnTo>
                    <a:pt x="355" y="30"/>
                  </a:lnTo>
                  <a:close/>
                  <a:moveTo>
                    <a:pt x="265" y="26"/>
                  </a:moveTo>
                  <a:lnTo>
                    <a:pt x="265" y="26"/>
                  </a:lnTo>
                  <a:lnTo>
                    <a:pt x="266" y="26"/>
                  </a:lnTo>
                  <a:lnTo>
                    <a:pt x="277" y="22"/>
                  </a:lnTo>
                  <a:lnTo>
                    <a:pt x="282" y="21"/>
                  </a:lnTo>
                  <a:lnTo>
                    <a:pt x="285" y="21"/>
                  </a:lnTo>
                  <a:lnTo>
                    <a:pt x="290" y="18"/>
                  </a:lnTo>
                  <a:lnTo>
                    <a:pt x="292" y="16"/>
                  </a:lnTo>
                  <a:lnTo>
                    <a:pt x="290" y="16"/>
                  </a:lnTo>
                  <a:lnTo>
                    <a:pt x="270" y="22"/>
                  </a:lnTo>
                  <a:lnTo>
                    <a:pt x="266" y="22"/>
                  </a:lnTo>
                  <a:lnTo>
                    <a:pt x="265" y="26"/>
                  </a:lnTo>
                  <a:close/>
                  <a:moveTo>
                    <a:pt x="145" y="106"/>
                  </a:moveTo>
                  <a:lnTo>
                    <a:pt x="145" y="106"/>
                  </a:lnTo>
                  <a:lnTo>
                    <a:pt x="135" y="103"/>
                  </a:lnTo>
                  <a:lnTo>
                    <a:pt x="134" y="106"/>
                  </a:lnTo>
                  <a:lnTo>
                    <a:pt x="132" y="106"/>
                  </a:lnTo>
                  <a:lnTo>
                    <a:pt x="131" y="106"/>
                  </a:lnTo>
                  <a:lnTo>
                    <a:pt x="129" y="109"/>
                  </a:lnTo>
                  <a:lnTo>
                    <a:pt x="131" y="111"/>
                  </a:lnTo>
                  <a:lnTo>
                    <a:pt x="134" y="111"/>
                  </a:lnTo>
                  <a:lnTo>
                    <a:pt x="143" y="106"/>
                  </a:lnTo>
                  <a:lnTo>
                    <a:pt x="145" y="106"/>
                  </a:lnTo>
                  <a:close/>
                  <a:moveTo>
                    <a:pt x="57" y="108"/>
                  </a:moveTo>
                  <a:lnTo>
                    <a:pt x="57" y="108"/>
                  </a:lnTo>
                  <a:lnTo>
                    <a:pt x="58" y="106"/>
                  </a:lnTo>
                  <a:lnTo>
                    <a:pt x="60" y="103"/>
                  </a:lnTo>
                  <a:lnTo>
                    <a:pt x="57" y="92"/>
                  </a:lnTo>
                  <a:lnTo>
                    <a:pt x="55" y="90"/>
                  </a:lnTo>
                  <a:lnTo>
                    <a:pt x="53" y="89"/>
                  </a:lnTo>
                  <a:lnTo>
                    <a:pt x="55" y="106"/>
                  </a:lnTo>
                  <a:lnTo>
                    <a:pt x="55" y="108"/>
                  </a:lnTo>
                  <a:lnTo>
                    <a:pt x="57" y="108"/>
                  </a:lnTo>
                  <a:close/>
                  <a:moveTo>
                    <a:pt x="296" y="97"/>
                  </a:moveTo>
                  <a:lnTo>
                    <a:pt x="296" y="97"/>
                  </a:lnTo>
                  <a:lnTo>
                    <a:pt x="288" y="103"/>
                  </a:lnTo>
                  <a:lnTo>
                    <a:pt x="290" y="112"/>
                  </a:lnTo>
                  <a:lnTo>
                    <a:pt x="293" y="111"/>
                  </a:lnTo>
                  <a:lnTo>
                    <a:pt x="295" y="103"/>
                  </a:lnTo>
                  <a:lnTo>
                    <a:pt x="296" y="97"/>
                  </a:lnTo>
                  <a:close/>
                  <a:moveTo>
                    <a:pt x="9" y="134"/>
                  </a:moveTo>
                  <a:lnTo>
                    <a:pt x="9" y="134"/>
                  </a:lnTo>
                  <a:lnTo>
                    <a:pt x="11" y="136"/>
                  </a:lnTo>
                  <a:lnTo>
                    <a:pt x="12" y="130"/>
                  </a:lnTo>
                  <a:lnTo>
                    <a:pt x="14" y="119"/>
                  </a:lnTo>
                  <a:lnTo>
                    <a:pt x="17" y="108"/>
                  </a:lnTo>
                  <a:lnTo>
                    <a:pt x="19" y="101"/>
                  </a:lnTo>
                  <a:lnTo>
                    <a:pt x="16" y="109"/>
                  </a:lnTo>
                  <a:lnTo>
                    <a:pt x="12" y="119"/>
                  </a:lnTo>
                  <a:lnTo>
                    <a:pt x="9" y="134"/>
                  </a:lnTo>
                  <a:close/>
                  <a:moveTo>
                    <a:pt x="50" y="125"/>
                  </a:moveTo>
                  <a:lnTo>
                    <a:pt x="50" y="125"/>
                  </a:lnTo>
                  <a:lnTo>
                    <a:pt x="57" y="141"/>
                  </a:lnTo>
                  <a:lnTo>
                    <a:pt x="58" y="134"/>
                  </a:lnTo>
                  <a:lnTo>
                    <a:pt x="60" y="131"/>
                  </a:lnTo>
                  <a:lnTo>
                    <a:pt x="58" y="127"/>
                  </a:lnTo>
                  <a:lnTo>
                    <a:pt x="58" y="128"/>
                  </a:lnTo>
                  <a:lnTo>
                    <a:pt x="55" y="130"/>
                  </a:lnTo>
                  <a:lnTo>
                    <a:pt x="55" y="128"/>
                  </a:lnTo>
                  <a:lnTo>
                    <a:pt x="55" y="125"/>
                  </a:lnTo>
                  <a:lnTo>
                    <a:pt x="55" y="123"/>
                  </a:lnTo>
                  <a:lnTo>
                    <a:pt x="53" y="125"/>
                  </a:lnTo>
                  <a:lnTo>
                    <a:pt x="50" y="125"/>
                  </a:lnTo>
                  <a:close/>
                  <a:moveTo>
                    <a:pt x="342" y="27"/>
                  </a:moveTo>
                  <a:lnTo>
                    <a:pt x="342" y="27"/>
                  </a:lnTo>
                  <a:lnTo>
                    <a:pt x="342" y="26"/>
                  </a:lnTo>
                  <a:lnTo>
                    <a:pt x="336" y="19"/>
                  </a:lnTo>
                  <a:lnTo>
                    <a:pt x="336" y="18"/>
                  </a:lnTo>
                  <a:lnTo>
                    <a:pt x="329" y="16"/>
                  </a:lnTo>
                  <a:lnTo>
                    <a:pt x="325" y="16"/>
                  </a:lnTo>
                  <a:lnTo>
                    <a:pt x="329" y="19"/>
                  </a:lnTo>
                  <a:lnTo>
                    <a:pt x="334" y="22"/>
                  </a:lnTo>
                  <a:lnTo>
                    <a:pt x="336" y="24"/>
                  </a:lnTo>
                  <a:lnTo>
                    <a:pt x="342" y="26"/>
                  </a:lnTo>
                  <a:lnTo>
                    <a:pt x="342" y="27"/>
                  </a:lnTo>
                  <a:close/>
                  <a:moveTo>
                    <a:pt x="82" y="40"/>
                  </a:moveTo>
                  <a:lnTo>
                    <a:pt x="82" y="40"/>
                  </a:lnTo>
                  <a:lnTo>
                    <a:pt x="69" y="49"/>
                  </a:lnTo>
                  <a:lnTo>
                    <a:pt x="71" y="51"/>
                  </a:lnTo>
                  <a:lnTo>
                    <a:pt x="72" y="51"/>
                  </a:lnTo>
                  <a:lnTo>
                    <a:pt x="82" y="45"/>
                  </a:lnTo>
                  <a:lnTo>
                    <a:pt x="82" y="40"/>
                  </a:lnTo>
                  <a:close/>
                  <a:moveTo>
                    <a:pt x="222" y="38"/>
                  </a:moveTo>
                  <a:lnTo>
                    <a:pt x="222" y="38"/>
                  </a:lnTo>
                  <a:lnTo>
                    <a:pt x="224" y="37"/>
                  </a:lnTo>
                  <a:lnTo>
                    <a:pt x="232" y="32"/>
                  </a:lnTo>
                  <a:lnTo>
                    <a:pt x="233" y="30"/>
                  </a:lnTo>
                  <a:lnTo>
                    <a:pt x="247" y="19"/>
                  </a:lnTo>
                  <a:lnTo>
                    <a:pt x="247" y="18"/>
                  </a:lnTo>
                  <a:lnTo>
                    <a:pt x="235" y="27"/>
                  </a:lnTo>
                  <a:lnTo>
                    <a:pt x="222" y="38"/>
                  </a:lnTo>
                  <a:close/>
                  <a:moveTo>
                    <a:pt x="50" y="89"/>
                  </a:moveTo>
                  <a:lnTo>
                    <a:pt x="50" y="89"/>
                  </a:lnTo>
                  <a:lnTo>
                    <a:pt x="49" y="89"/>
                  </a:lnTo>
                  <a:lnTo>
                    <a:pt x="49" y="90"/>
                  </a:lnTo>
                  <a:lnTo>
                    <a:pt x="47" y="98"/>
                  </a:lnTo>
                  <a:lnTo>
                    <a:pt x="47" y="100"/>
                  </a:lnTo>
                  <a:lnTo>
                    <a:pt x="52" y="103"/>
                  </a:lnTo>
                  <a:lnTo>
                    <a:pt x="50" y="89"/>
                  </a:lnTo>
                  <a:close/>
                  <a:moveTo>
                    <a:pt x="45" y="68"/>
                  </a:moveTo>
                  <a:lnTo>
                    <a:pt x="45" y="68"/>
                  </a:lnTo>
                  <a:lnTo>
                    <a:pt x="42" y="75"/>
                  </a:lnTo>
                  <a:lnTo>
                    <a:pt x="39" y="81"/>
                  </a:lnTo>
                  <a:lnTo>
                    <a:pt x="38" y="82"/>
                  </a:lnTo>
                  <a:lnTo>
                    <a:pt x="39" y="86"/>
                  </a:lnTo>
                  <a:lnTo>
                    <a:pt x="45" y="73"/>
                  </a:lnTo>
                  <a:lnTo>
                    <a:pt x="47" y="70"/>
                  </a:lnTo>
                  <a:lnTo>
                    <a:pt x="45" y="68"/>
                  </a:lnTo>
                  <a:close/>
                  <a:moveTo>
                    <a:pt x="260" y="56"/>
                  </a:moveTo>
                  <a:lnTo>
                    <a:pt x="260" y="56"/>
                  </a:lnTo>
                  <a:lnTo>
                    <a:pt x="258" y="56"/>
                  </a:lnTo>
                  <a:lnTo>
                    <a:pt x="257" y="65"/>
                  </a:lnTo>
                  <a:lnTo>
                    <a:pt x="257" y="67"/>
                  </a:lnTo>
                  <a:lnTo>
                    <a:pt x="263" y="63"/>
                  </a:lnTo>
                  <a:lnTo>
                    <a:pt x="260" y="56"/>
                  </a:lnTo>
                  <a:close/>
                  <a:moveTo>
                    <a:pt x="164" y="133"/>
                  </a:moveTo>
                  <a:lnTo>
                    <a:pt x="164" y="133"/>
                  </a:lnTo>
                  <a:lnTo>
                    <a:pt x="161" y="123"/>
                  </a:lnTo>
                  <a:lnTo>
                    <a:pt x="156" y="125"/>
                  </a:lnTo>
                  <a:lnTo>
                    <a:pt x="161" y="136"/>
                  </a:lnTo>
                  <a:lnTo>
                    <a:pt x="164" y="133"/>
                  </a:lnTo>
                  <a:close/>
                  <a:moveTo>
                    <a:pt x="213" y="41"/>
                  </a:moveTo>
                  <a:lnTo>
                    <a:pt x="213" y="41"/>
                  </a:lnTo>
                  <a:lnTo>
                    <a:pt x="206" y="37"/>
                  </a:lnTo>
                  <a:lnTo>
                    <a:pt x="199" y="32"/>
                  </a:lnTo>
                  <a:lnTo>
                    <a:pt x="189" y="27"/>
                  </a:lnTo>
                  <a:lnTo>
                    <a:pt x="184" y="26"/>
                  </a:lnTo>
                  <a:lnTo>
                    <a:pt x="184" y="27"/>
                  </a:lnTo>
                  <a:lnTo>
                    <a:pt x="197" y="32"/>
                  </a:lnTo>
                  <a:lnTo>
                    <a:pt x="202" y="35"/>
                  </a:lnTo>
                  <a:lnTo>
                    <a:pt x="206" y="38"/>
                  </a:lnTo>
                  <a:lnTo>
                    <a:pt x="210" y="41"/>
                  </a:lnTo>
                  <a:lnTo>
                    <a:pt x="211" y="41"/>
                  </a:lnTo>
                  <a:lnTo>
                    <a:pt x="213" y="41"/>
                  </a:lnTo>
                  <a:close/>
                  <a:moveTo>
                    <a:pt x="265" y="41"/>
                  </a:moveTo>
                  <a:lnTo>
                    <a:pt x="265" y="41"/>
                  </a:lnTo>
                  <a:lnTo>
                    <a:pt x="262" y="45"/>
                  </a:lnTo>
                  <a:lnTo>
                    <a:pt x="260" y="46"/>
                  </a:lnTo>
                  <a:lnTo>
                    <a:pt x="262" y="51"/>
                  </a:lnTo>
                  <a:lnTo>
                    <a:pt x="268" y="46"/>
                  </a:lnTo>
                  <a:lnTo>
                    <a:pt x="266" y="43"/>
                  </a:lnTo>
                  <a:lnTo>
                    <a:pt x="265" y="41"/>
                  </a:lnTo>
                  <a:close/>
                  <a:moveTo>
                    <a:pt x="150" y="57"/>
                  </a:moveTo>
                  <a:lnTo>
                    <a:pt x="150" y="57"/>
                  </a:lnTo>
                  <a:lnTo>
                    <a:pt x="148" y="54"/>
                  </a:lnTo>
                  <a:lnTo>
                    <a:pt x="145" y="54"/>
                  </a:lnTo>
                  <a:lnTo>
                    <a:pt x="139" y="54"/>
                  </a:lnTo>
                  <a:lnTo>
                    <a:pt x="137" y="54"/>
                  </a:lnTo>
                  <a:lnTo>
                    <a:pt x="137" y="59"/>
                  </a:lnTo>
                  <a:lnTo>
                    <a:pt x="150" y="57"/>
                  </a:lnTo>
                  <a:close/>
                  <a:moveTo>
                    <a:pt x="388" y="65"/>
                  </a:moveTo>
                  <a:lnTo>
                    <a:pt x="388" y="65"/>
                  </a:lnTo>
                  <a:lnTo>
                    <a:pt x="388" y="63"/>
                  </a:lnTo>
                  <a:lnTo>
                    <a:pt x="380" y="49"/>
                  </a:lnTo>
                  <a:lnTo>
                    <a:pt x="380" y="48"/>
                  </a:lnTo>
                  <a:lnTo>
                    <a:pt x="378" y="48"/>
                  </a:lnTo>
                  <a:lnTo>
                    <a:pt x="378" y="49"/>
                  </a:lnTo>
                  <a:lnTo>
                    <a:pt x="380" y="56"/>
                  </a:lnTo>
                  <a:lnTo>
                    <a:pt x="382" y="57"/>
                  </a:lnTo>
                  <a:lnTo>
                    <a:pt x="386" y="63"/>
                  </a:lnTo>
                  <a:lnTo>
                    <a:pt x="388" y="65"/>
                  </a:lnTo>
                  <a:close/>
                  <a:moveTo>
                    <a:pt x="244" y="54"/>
                  </a:moveTo>
                  <a:lnTo>
                    <a:pt x="244" y="54"/>
                  </a:lnTo>
                  <a:lnTo>
                    <a:pt x="241" y="59"/>
                  </a:lnTo>
                  <a:lnTo>
                    <a:pt x="240" y="62"/>
                  </a:lnTo>
                  <a:lnTo>
                    <a:pt x="241" y="68"/>
                  </a:lnTo>
                  <a:lnTo>
                    <a:pt x="241" y="70"/>
                  </a:lnTo>
                  <a:lnTo>
                    <a:pt x="246" y="60"/>
                  </a:lnTo>
                  <a:lnTo>
                    <a:pt x="244" y="54"/>
                  </a:lnTo>
                  <a:close/>
                  <a:moveTo>
                    <a:pt x="293" y="24"/>
                  </a:moveTo>
                  <a:lnTo>
                    <a:pt x="293" y="24"/>
                  </a:lnTo>
                  <a:lnTo>
                    <a:pt x="285" y="26"/>
                  </a:lnTo>
                  <a:lnTo>
                    <a:pt x="282" y="29"/>
                  </a:lnTo>
                  <a:lnTo>
                    <a:pt x="293" y="29"/>
                  </a:lnTo>
                  <a:lnTo>
                    <a:pt x="293" y="24"/>
                  </a:lnTo>
                  <a:close/>
                  <a:moveTo>
                    <a:pt x="383" y="35"/>
                  </a:moveTo>
                  <a:lnTo>
                    <a:pt x="383" y="35"/>
                  </a:lnTo>
                  <a:lnTo>
                    <a:pt x="374" y="26"/>
                  </a:lnTo>
                  <a:lnTo>
                    <a:pt x="367" y="19"/>
                  </a:lnTo>
                  <a:lnTo>
                    <a:pt x="361" y="16"/>
                  </a:lnTo>
                  <a:lnTo>
                    <a:pt x="345" y="8"/>
                  </a:lnTo>
                  <a:lnTo>
                    <a:pt x="355" y="13"/>
                  </a:lnTo>
                  <a:lnTo>
                    <a:pt x="366" y="19"/>
                  </a:lnTo>
                  <a:lnTo>
                    <a:pt x="375" y="27"/>
                  </a:lnTo>
                  <a:lnTo>
                    <a:pt x="383" y="35"/>
                  </a:lnTo>
                  <a:close/>
                  <a:moveTo>
                    <a:pt x="246" y="125"/>
                  </a:moveTo>
                  <a:lnTo>
                    <a:pt x="246" y="125"/>
                  </a:lnTo>
                  <a:lnTo>
                    <a:pt x="249" y="122"/>
                  </a:lnTo>
                  <a:lnTo>
                    <a:pt x="251" y="119"/>
                  </a:lnTo>
                  <a:lnTo>
                    <a:pt x="252" y="116"/>
                  </a:lnTo>
                  <a:lnTo>
                    <a:pt x="251" y="112"/>
                  </a:lnTo>
                  <a:lnTo>
                    <a:pt x="249" y="117"/>
                  </a:lnTo>
                  <a:lnTo>
                    <a:pt x="247" y="119"/>
                  </a:lnTo>
                  <a:lnTo>
                    <a:pt x="247" y="117"/>
                  </a:lnTo>
                  <a:lnTo>
                    <a:pt x="249" y="116"/>
                  </a:lnTo>
                  <a:lnTo>
                    <a:pt x="247" y="116"/>
                  </a:lnTo>
                  <a:lnTo>
                    <a:pt x="246" y="119"/>
                  </a:lnTo>
                  <a:lnTo>
                    <a:pt x="244" y="122"/>
                  </a:lnTo>
                  <a:lnTo>
                    <a:pt x="246" y="125"/>
                  </a:lnTo>
                  <a:close/>
                  <a:moveTo>
                    <a:pt x="47" y="103"/>
                  </a:moveTo>
                  <a:lnTo>
                    <a:pt x="47" y="103"/>
                  </a:lnTo>
                  <a:lnTo>
                    <a:pt x="45" y="103"/>
                  </a:lnTo>
                  <a:lnTo>
                    <a:pt x="47" y="109"/>
                  </a:lnTo>
                  <a:lnTo>
                    <a:pt x="50" y="116"/>
                  </a:lnTo>
                  <a:lnTo>
                    <a:pt x="52" y="114"/>
                  </a:lnTo>
                  <a:lnTo>
                    <a:pt x="52" y="112"/>
                  </a:lnTo>
                  <a:lnTo>
                    <a:pt x="52" y="109"/>
                  </a:lnTo>
                  <a:lnTo>
                    <a:pt x="52" y="108"/>
                  </a:lnTo>
                  <a:lnTo>
                    <a:pt x="47" y="103"/>
                  </a:lnTo>
                  <a:close/>
                  <a:moveTo>
                    <a:pt x="135" y="100"/>
                  </a:moveTo>
                  <a:lnTo>
                    <a:pt x="135" y="100"/>
                  </a:lnTo>
                  <a:lnTo>
                    <a:pt x="140" y="101"/>
                  </a:lnTo>
                  <a:lnTo>
                    <a:pt x="146" y="103"/>
                  </a:lnTo>
                  <a:lnTo>
                    <a:pt x="145" y="101"/>
                  </a:lnTo>
                  <a:lnTo>
                    <a:pt x="143" y="101"/>
                  </a:lnTo>
                  <a:lnTo>
                    <a:pt x="142" y="98"/>
                  </a:lnTo>
                  <a:lnTo>
                    <a:pt x="142" y="97"/>
                  </a:lnTo>
                  <a:lnTo>
                    <a:pt x="143" y="92"/>
                  </a:lnTo>
                  <a:lnTo>
                    <a:pt x="143" y="90"/>
                  </a:lnTo>
                  <a:lnTo>
                    <a:pt x="137" y="97"/>
                  </a:lnTo>
                  <a:lnTo>
                    <a:pt x="135" y="100"/>
                  </a:lnTo>
                  <a:close/>
                  <a:moveTo>
                    <a:pt x="285" y="60"/>
                  </a:moveTo>
                  <a:lnTo>
                    <a:pt x="285" y="60"/>
                  </a:lnTo>
                  <a:lnTo>
                    <a:pt x="282" y="60"/>
                  </a:lnTo>
                  <a:lnTo>
                    <a:pt x="281" y="62"/>
                  </a:lnTo>
                  <a:lnTo>
                    <a:pt x="281" y="63"/>
                  </a:lnTo>
                  <a:lnTo>
                    <a:pt x="281" y="67"/>
                  </a:lnTo>
                  <a:lnTo>
                    <a:pt x="282" y="70"/>
                  </a:lnTo>
                  <a:lnTo>
                    <a:pt x="287" y="63"/>
                  </a:lnTo>
                  <a:lnTo>
                    <a:pt x="285" y="60"/>
                  </a:lnTo>
                  <a:close/>
                  <a:moveTo>
                    <a:pt x="326" y="21"/>
                  </a:moveTo>
                  <a:lnTo>
                    <a:pt x="326" y="21"/>
                  </a:lnTo>
                  <a:lnTo>
                    <a:pt x="323" y="19"/>
                  </a:lnTo>
                  <a:lnTo>
                    <a:pt x="317" y="18"/>
                  </a:lnTo>
                  <a:lnTo>
                    <a:pt x="311" y="16"/>
                  </a:lnTo>
                  <a:lnTo>
                    <a:pt x="306" y="16"/>
                  </a:lnTo>
                  <a:lnTo>
                    <a:pt x="311" y="19"/>
                  </a:lnTo>
                  <a:lnTo>
                    <a:pt x="312" y="19"/>
                  </a:lnTo>
                  <a:lnTo>
                    <a:pt x="318" y="19"/>
                  </a:lnTo>
                  <a:lnTo>
                    <a:pt x="322" y="19"/>
                  </a:lnTo>
                  <a:lnTo>
                    <a:pt x="323" y="21"/>
                  </a:lnTo>
                  <a:lnTo>
                    <a:pt x="326" y="21"/>
                  </a:lnTo>
                  <a:close/>
                  <a:moveTo>
                    <a:pt x="363" y="100"/>
                  </a:moveTo>
                  <a:lnTo>
                    <a:pt x="363" y="100"/>
                  </a:lnTo>
                  <a:lnTo>
                    <a:pt x="361" y="101"/>
                  </a:lnTo>
                  <a:lnTo>
                    <a:pt x="358" y="111"/>
                  </a:lnTo>
                  <a:lnTo>
                    <a:pt x="358" y="112"/>
                  </a:lnTo>
                  <a:lnTo>
                    <a:pt x="359" y="114"/>
                  </a:lnTo>
                  <a:lnTo>
                    <a:pt x="364" y="103"/>
                  </a:lnTo>
                  <a:lnTo>
                    <a:pt x="364" y="101"/>
                  </a:lnTo>
                  <a:lnTo>
                    <a:pt x="363" y="100"/>
                  </a:lnTo>
                  <a:close/>
                  <a:moveTo>
                    <a:pt x="238" y="51"/>
                  </a:moveTo>
                  <a:lnTo>
                    <a:pt x="238" y="51"/>
                  </a:lnTo>
                  <a:lnTo>
                    <a:pt x="230" y="56"/>
                  </a:lnTo>
                  <a:lnTo>
                    <a:pt x="228" y="59"/>
                  </a:lnTo>
                  <a:lnTo>
                    <a:pt x="228" y="62"/>
                  </a:lnTo>
                  <a:lnTo>
                    <a:pt x="230" y="60"/>
                  </a:lnTo>
                  <a:lnTo>
                    <a:pt x="236" y="56"/>
                  </a:lnTo>
                  <a:lnTo>
                    <a:pt x="236" y="52"/>
                  </a:lnTo>
                  <a:lnTo>
                    <a:pt x="238" y="51"/>
                  </a:lnTo>
                  <a:close/>
                  <a:moveTo>
                    <a:pt x="282" y="34"/>
                  </a:moveTo>
                  <a:lnTo>
                    <a:pt x="282" y="34"/>
                  </a:lnTo>
                  <a:lnTo>
                    <a:pt x="284" y="37"/>
                  </a:lnTo>
                  <a:lnTo>
                    <a:pt x="285" y="37"/>
                  </a:lnTo>
                  <a:lnTo>
                    <a:pt x="288" y="35"/>
                  </a:lnTo>
                  <a:lnTo>
                    <a:pt x="292" y="32"/>
                  </a:lnTo>
                  <a:lnTo>
                    <a:pt x="282" y="34"/>
                  </a:lnTo>
                  <a:close/>
                  <a:moveTo>
                    <a:pt x="247" y="101"/>
                  </a:moveTo>
                  <a:lnTo>
                    <a:pt x="247" y="101"/>
                  </a:lnTo>
                  <a:lnTo>
                    <a:pt x="244" y="114"/>
                  </a:lnTo>
                  <a:lnTo>
                    <a:pt x="249" y="109"/>
                  </a:lnTo>
                  <a:lnTo>
                    <a:pt x="249" y="108"/>
                  </a:lnTo>
                  <a:lnTo>
                    <a:pt x="247" y="101"/>
                  </a:lnTo>
                  <a:close/>
                  <a:moveTo>
                    <a:pt x="164" y="123"/>
                  </a:moveTo>
                  <a:lnTo>
                    <a:pt x="164" y="123"/>
                  </a:lnTo>
                  <a:lnTo>
                    <a:pt x="167" y="131"/>
                  </a:lnTo>
                  <a:lnTo>
                    <a:pt x="169" y="131"/>
                  </a:lnTo>
                  <a:lnTo>
                    <a:pt x="169" y="130"/>
                  </a:lnTo>
                  <a:lnTo>
                    <a:pt x="170" y="127"/>
                  </a:lnTo>
                  <a:lnTo>
                    <a:pt x="167" y="123"/>
                  </a:lnTo>
                  <a:lnTo>
                    <a:pt x="164" y="123"/>
                  </a:lnTo>
                  <a:close/>
                  <a:moveTo>
                    <a:pt x="268" y="51"/>
                  </a:moveTo>
                  <a:lnTo>
                    <a:pt x="268" y="51"/>
                  </a:lnTo>
                  <a:lnTo>
                    <a:pt x="262" y="54"/>
                  </a:lnTo>
                  <a:lnTo>
                    <a:pt x="265" y="60"/>
                  </a:lnTo>
                  <a:lnTo>
                    <a:pt x="268" y="56"/>
                  </a:lnTo>
                  <a:lnTo>
                    <a:pt x="268" y="51"/>
                  </a:lnTo>
                  <a:close/>
                  <a:moveTo>
                    <a:pt x="175" y="76"/>
                  </a:moveTo>
                  <a:lnTo>
                    <a:pt x="175" y="76"/>
                  </a:lnTo>
                  <a:lnTo>
                    <a:pt x="173" y="75"/>
                  </a:lnTo>
                  <a:lnTo>
                    <a:pt x="169" y="68"/>
                  </a:lnTo>
                  <a:lnTo>
                    <a:pt x="167" y="68"/>
                  </a:lnTo>
                  <a:lnTo>
                    <a:pt x="170" y="76"/>
                  </a:lnTo>
                  <a:lnTo>
                    <a:pt x="175" y="76"/>
                  </a:lnTo>
                  <a:close/>
                  <a:moveTo>
                    <a:pt x="352" y="46"/>
                  </a:moveTo>
                  <a:lnTo>
                    <a:pt x="352" y="46"/>
                  </a:lnTo>
                  <a:lnTo>
                    <a:pt x="347" y="43"/>
                  </a:lnTo>
                  <a:lnTo>
                    <a:pt x="347" y="52"/>
                  </a:lnTo>
                  <a:lnTo>
                    <a:pt x="350" y="51"/>
                  </a:lnTo>
                  <a:lnTo>
                    <a:pt x="352" y="49"/>
                  </a:lnTo>
                  <a:lnTo>
                    <a:pt x="352" y="46"/>
                  </a:lnTo>
                  <a:close/>
                  <a:moveTo>
                    <a:pt x="342" y="79"/>
                  </a:moveTo>
                  <a:lnTo>
                    <a:pt x="342" y="79"/>
                  </a:lnTo>
                  <a:lnTo>
                    <a:pt x="341" y="82"/>
                  </a:lnTo>
                  <a:lnTo>
                    <a:pt x="339" y="84"/>
                  </a:lnTo>
                  <a:lnTo>
                    <a:pt x="336" y="84"/>
                  </a:lnTo>
                  <a:lnTo>
                    <a:pt x="336" y="86"/>
                  </a:lnTo>
                  <a:lnTo>
                    <a:pt x="337" y="87"/>
                  </a:lnTo>
                  <a:lnTo>
                    <a:pt x="341" y="87"/>
                  </a:lnTo>
                  <a:lnTo>
                    <a:pt x="342" y="87"/>
                  </a:lnTo>
                  <a:lnTo>
                    <a:pt x="344" y="84"/>
                  </a:lnTo>
                  <a:lnTo>
                    <a:pt x="344" y="82"/>
                  </a:lnTo>
                  <a:lnTo>
                    <a:pt x="342" y="79"/>
                  </a:lnTo>
                  <a:close/>
                  <a:moveTo>
                    <a:pt x="356" y="59"/>
                  </a:moveTo>
                  <a:lnTo>
                    <a:pt x="356" y="59"/>
                  </a:lnTo>
                  <a:lnTo>
                    <a:pt x="356" y="52"/>
                  </a:lnTo>
                  <a:lnTo>
                    <a:pt x="353" y="54"/>
                  </a:lnTo>
                  <a:lnTo>
                    <a:pt x="353" y="56"/>
                  </a:lnTo>
                  <a:lnTo>
                    <a:pt x="352" y="60"/>
                  </a:lnTo>
                  <a:lnTo>
                    <a:pt x="352" y="63"/>
                  </a:lnTo>
                  <a:lnTo>
                    <a:pt x="356" y="59"/>
                  </a:lnTo>
                  <a:close/>
                  <a:moveTo>
                    <a:pt x="143" y="27"/>
                  </a:moveTo>
                  <a:lnTo>
                    <a:pt x="143" y="27"/>
                  </a:lnTo>
                  <a:lnTo>
                    <a:pt x="143" y="29"/>
                  </a:lnTo>
                  <a:lnTo>
                    <a:pt x="145" y="29"/>
                  </a:lnTo>
                  <a:lnTo>
                    <a:pt x="161" y="32"/>
                  </a:lnTo>
                  <a:lnTo>
                    <a:pt x="162" y="30"/>
                  </a:lnTo>
                  <a:lnTo>
                    <a:pt x="158" y="29"/>
                  </a:lnTo>
                  <a:lnTo>
                    <a:pt x="154" y="29"/>
                  </a:lnTo>
                  <a:lnTo>
                    <a:pt x="148" y="27"/>
                  </a:lnTo>
                  <a:lnTo>
                    <a:pt x="143" y="27"/>
                  </a:lnTo>
                  <a:close/>
                  <a:moveTo>
                    <a:pt x="227" y="106"/>
                  </a:moveTo>
                  <a:lnTo>
                    <a:pt x="227" y="106"/>
                  </a:lnTo>
                  <a:lnTo>
                    <a:pt x="228" y="106"/>
                  </a:lnTo>
                  <a:lnTo>
                    <a:pt x="232" y="103"/>
                  </a:lnTo>
                  <a:lnTo>
                    <a:pt x="233" y="101"/>
                  </a:lnTo>
                  <a:lnTo>
                    <a:pt x="235" y="92"/>
                  </a:lnTo>
                  <a:lnTo>
                    <a:pt x="235" y="90"/>
                  </a:lnTo>
                  <a:lnTo>
                    <a:pt x="233" y="92"/>
                  </a:lnTo>
                  <a:lnTo>
                    <a:pt x="227" y="106"/>
                  </a:lnTo>
                  <a:close/>
                  <a:moveTo>
                    <a:pt x="99" y="34"/>
                  </a:moveTo>
                  <a:lnTo>
                    <a:pt x="99" y="34"/>
                  </a:lnTo>
                  <a:lnTo>
                    <a:pt x="99" y="32"/>
                  </a:lnTo>
                  <a:lnTo>
                    <a:pt x="96" y="34"/>
                  </a:lnTo>
                  <a:lnTo>
                    <a:pt x="87" y="37"/>
                  </a:lnTo>
                  <a:lnTo>
                    <a:pt x="90" y="40"/>
                  </a:lnTo>
                  <a:lnTo>
                    <a:pt x="94" y="37"/>
                  </a:lnTo>
                  <a:lnTo>
                    <a:pt x="99" y="34"/>
                  </a:lnTo>
                  <a:close/>
                  <a:moveTo>
                    <a:pt x="221" y="101"/>
                  </a:moveTo>
                  <a:lnTo>
                    <a:pt x="221" y="101"/>
                  </a:lnTo>
                  <a:lnTo>
                    <a:pt x="219" y="103"/>
                  </a:lnTo>
                  <a:lnTo>
                    <a:pt x="219" y="106"/>
                  </a:lnTo>
                  <a:lnTo>
                    <a:pt x="221" y="109"/>
                  </a:lnTo>
                  <a:lnTo>
                    <a:pt x="221" y="112"/>
                  </a:lnTo>
                  <a:lnTo>
                    <a:pt x="224" y="108"/>
                  </a:lnTo>
                  <a:lnTo>
                    <a:pt x="224" y="106"/>
                  </a:lnTo>
                  <a:lnTo>
                    <a:pt x="221" y="101"/>
                  </a:lnTo>
                  <a:close/>
                  <a:moveTo>
                    <a:pt x="124" y="65"/>
                  </a:moveTo>
                  <a:lnTo>
                    <a:pt x="124" y="65"/>
                  </a:lnTo>
                  <a:lnTo>
                    <a:pt x="120" y="65"/>
                  </a:lnTo>
                  <a:lnTo>
                    <a:pt x="118" y="65"/>
                  </a:lnTo>
                  <a:lnTo>
                    <a:pt x="120" y="70"/>
                  </a:lnTo>
                  <a:lnTo>
                    <a:pt x="121" y="71"/>
                  </a:lnTo>
                  <a:lnTo>
                    <a:pt x="124" y="71"/>
                  </a:lnTo>
                  <a:lnTo>
                    <a:pt x="124" y="70"/>
                  </a:lnTo>
                  <a:lnTo>
                    <a:pt x="124" y="65"/>
                  </a:lnTo>
                  <a:close/>
                  <a:moveTo>
                    <a:pt x="173" y="104"/>
                  </a:moveTo>
                  <a:lnTo>
                    <a:pt x="173" y="104"/>
                  </a:lnTo>
                  <a:lnTo>
                    <a:pt x="167" y="111"/>
                  </a:lnTo>
                  <a:lnTo>
                    <a:pt x="173" y="112"/>
                  </a:lnTo>
                  <a:lnTo>
                    <a:pt x="175" y="106"/>
                  </a:lnTo>
                  <a:lnTo>
                    <a:pt x="173" y="104"/>
                  </a:lnTo>
                  <a:close/>
                  <a:moveTo>
                    <a:pt x="230" y="122"/>
                  </a:moveTo>
                  <a:lnTo>
                    <a:pt x="230" y="122"/>
                  </a:lnTo>
                  <a:lnTo>
                    <a:pt x="225" y="127"/>
                  </a:lnTo>
                  <a:lnTo>
                    <a:pt x="225" y="128"/>
                  </a:lnTo>
                  <a:lnTo>
                    <a:pt x="227" y="133"/>
                  </a:lnTo>
                  <a:lnTo>
                    <a:pt x="228" y="134"/>
                  </a:lnTo>
                  <a:lnTo>
                    <a:pt x="230" y="122"/>
                  </a:lnTo>
                  <a:close/>
                  <a:moveTo>
                    <a:pt x="288" y="68"/>
                  </a:moveTo>
                  <a:lnTo>
                    <a:pt x="288" y="68"/>
                  </a:lnTo>
                  <a:lnTo>
                    <a:pt x="285" y="71"/>
                  </a:lnTo>
                  <a:lnTo>
                    <a:pt x="282" y="75"/>
                  </a:lnTo>
                  <a:lnTo>
                    <a:pt x="290" y="75"/>
                  </a:lnTo>
                  <a:lnTo>
                    <a:pt x="288" y="68"/>
                  </a:lnTo>
                  <a:close/>
                  <a:moveTo>
                    <a:pt x="339" y="71"/>
                  </a:moveTo>
                  <a:lnTo>
                    <a:pt x="339" y="71"/>
                  </a:lnTo>
                  <a:lnTo>
                    <a:pt x="339" y="68"/>
                  </a:lnTo>
                  <a:lnTo>
                    <a:pt x="337" y="65"/>
                  </a:lnTo>
                  <a:lnTo>
                    <a:pt x="336" y="62"/>
                  </a:lnTo>
                  <a:lnTo>
                    <a:pt x="336" y="63"/>
                  </a:lnTo>
                  <a:lnTo>
                    <a:pt x="336" y="67"/>
                  </a:lnTo>
                  <a:lnTo>
                    <a:pt x="336" y="70"/>
                  </a:lnTo>
                  <a:lnTo>
                    <a:pt x="336" y="71"/>
                  </a:lnTo>
                  <a:lnTo>
                    <a:pt x="339" y="71"/>
                  </a:lnTo>
                  <a:close/>
                  <a:moveTo>
                    <a:pt x="295" y="89"/>
                  </a:moveTo>
                  <a:lnTo>
                    <a:pt x="295" y="89"/>
                  </a:lnTo>
                  <a:lnTo>
                    <a:pt x="292" y="92"/>
                  </a:lnTo>
                  <a:lnTo>
                    <a:pt x="287" y="98"/>
                  </a:lnTo>
                  <a:lnTo>
                    <a:pt x="287" y="100"/>
                  </a:lnTo>
                  <a:lnTo>
                    <a:pt x="296" y="93"/>
                  </a:lnTo>
                  <a:lnTo>
                    <a:pt x="295" y="89"/>
                  </a:lnTo>
                  <a:close/>
                  <a:moveTo>
                    <a:pt x="146" y="45"/>
                  </a:moveTo>
                  <a:lnTo>
                    <a:pt x="146" y="45"/>
                  </a:lnTo>
                  <a:lnTo>
                    <a:pt x="140" y="45"/>
                  </a:lnTo>
                  <a:lnTo>
                    <a:pt x="148" y="49"/>
                  </a:lnTo>
                  <a:lnTo>
                    <a:pt x="150" y="51"/>
                  </a:lnTo>
                  <a:lnTo>
                    <a:pt x="146" y="45"/>
                  </a:lnTo>
                  <a:close/>
                  <a:moveTo>
                    <a:pt x="273" y="86"/>
                  </a:moveTo>
                  <a:lnTo>
                    <a:pt x="273" y="86"/>
                  </a:lnTo>
                  <a:lnTo>
                    <a:pt x="276" y="82"/>
                  </a:lnTo>
                  <a:lnTo>
                    <a:pt x="279" y="79"/>
                  </a:lnTo>
                  <a:lnTo>
                    <a:pt x="277" y="78"/>
                  </a:lnTo>
                  <a:lnTo>
                    <a:pt x="276" y="78"/>
                  </a:lnTo>
                  <a:lnTo>
                    <a:pt x="274" y="79"/>
                  </a:lnTo>
                  <a:lnTo>
                    <a:pt x="273" y="81"/>
                  </a:lnTo>
                  <a:lnTo>
                    <a:pt x="273" y="82"/>
                  </a:lnTo>
                  <a:lnTo>
                    <a:pt x="273" y="86"/>
                  </a:lnTo>
                  <a:close/>
                  <a:moveTo>
                    <a:pt x="31" y="125"/>
                  </a:moveTo>
                  <a:lnTo>
                    <a:pt x="31" y="125"/>
                  </a:lnTo>
                  <a:lnTo>
                    <a:pt x="33" y="125"/>
                  </a:lnTo>
                  <a:lnTo>
                    <a:pt x="33" y="123"/>
                  </a:lnTo>
                  <a:lnTo>
                    <a:pt x="36" y="117"/>
                  </a:lnTo>
                  <a:lnTo>
                    <a:pt x="36" y="116"/>
                  </a:lnTo>
                  <a:lnTo>
                    <a:pt x="34" y="112"/>
                  </a:lnTo>
                  <a:lnTo>
                    <a:pt x="31" y="123"/>
                  </a:lnTo>
                  <a:lnTo>
                    <a:pt x="31" y="125"/>
                  </a:lnTo>
                  <a:close/>
                  <a:moveTo>
                    <a:pt x="71" y="109"/>
                  </a:moveTo>
                  <a:lnTo>
                    <a:pt x="71" y="109"/>
                  </a:lnTo>
                  <a:lnTo>
                    <a:pt x="72" y="106"/>
                  </a:lnTo>
                  <a:lnTo>
                    <a:pt x="71" y="101"/>
                  </a:lnTo>
                  <a:lnTo>
                    <a:pt x="71" y="97"/>
                  </a:lnTo>
                  <a:lnTo>
                    <a:pt x="68" y="100"/>
                  </a:lnTo>
                  <a:lnTo>
                    <a:pt x="68" y="101"/>
                  </a:lnTo>
                  <a:lnTo>
                    <a:pt x="71" y="109"/>
                  </a:lnTo>
                  <a:close/>
                  <a:moveTo>
                    <a:pt x="251" y="98"/>
                  </a:moveTo>
                  <a:lnTo>
                    <a:pt x="251" y="98"/>
                  </a:lnTo>
                  <a:lnTo>
                    <a:pt x="252" y="106"/>
                  </a:lnTo>
                  <a:lnTo>
                    <a:pt x="255" y="103"/>
                  </a:lnTo>
                  <a:lnTo>
                    <a:pt x="255" y="98"/>
                  </a:lnTo>
                  <a:lnTo>
                    <a:pt x="251" y="98"/>
                  </a:lnTo>
                  <a:close/>
                  <a:moveTo>
                    <a:pt x="197" y="43"/>
                  </a:moveTo>
                  <a:lnTo>
                    <a:pt x="197" y="43"/>
                  </a:lnTo>
                  <a:lnTo>
                    <a:pt x="199" y="43"/>
                  </a:lnTo>
                  <a:lnTo>
                    <a:pt x="205" y="51"/>
                  </a:lnTo>
                  <a:lnTo>
                    <a:pt x="208" y="52"/>
                  </a:lnTo>
                  <a:lnTo>
                    <a:pt x="211" y="54"/>
                  </a:lnTo>
                  <a:lnTo>
                    <a:pt x="205" y="48"/>
                  </a:lnTo>
                  <a:lnTo>
                    <a:pt x="197" y="43"/>
                  </a:lnTo>
                  <a:close/>
                  <a:moveTo>
                    <a:pt x="116" y="45"/>
                  </a:moveTo>
                  <a:lnTo>
                    <a:pt x="116" y="45"/>
                  </a:lnTo>
                  <a:lnTo>
                    <a:pt x="112" y="45"/>
                  </a:lnTo>
                  <a:lnTo>
                    <a:pt x="110" y="46"/>
                  </a:lnTo>
                  <a:lnTo>
                    <a:pt x="110" y="49"/>
                  </a:lnTo>
                  <a:lnTo>
                    <a:pt x="112" y="49"/>
                  </a:lnTo>
                  <a:lnTo>
                    <a:pt x="113" y="49"/>
                  </a:lnTo>
                  <a:lnTo>
                    <a:pt x="116" y="45"/>
                  </a:lnTo>
                  <a:close/>
                  <a:moveTo>
                    <a:pt x="25" y="133"/>
                  </a:moveTo>
                  <a:lnTo>
                    <a:pt x="25" y="133"/>
                  </a:lnTo>
                  <a:lnTo>
                    <a:pt x="27" y="127"/>
                  </a:lnTo>
                  <a:lnTo>
                    <a:pt x="27" y="125"/>
                  </a:lnTo>
                  <a:lnTo>
                    <a:pt x="25" y="123"/>
                  </a:lnTo>
                  <a:lnTo>
                    <a:pt x="25" y="122"/>
                  </a:lnTo>
                  <a:lnTo>
                    <a:pt x="23" y="117"/>
                  </a:lnTo>
                  <a:lnTo>
                    <a:pt x="23" y="120"/>
                  </a:lnTo>
                  <a:lnTo>
                    <a:pt x="25" y="133"/>
                  </a:lnTo>
                  <a:close/>
                  <a:moveTo>
                    <a:pt x="222" y="87"/>
                  </a:moveTo>
                  <a:lnTo>
                    <a:pt x="222" y="87"/>
                  </a:lnTo>
                  <a:lnTo>
                    <a:pt x="228" y="82"/>
                  </a:lnTo>
                  <a:lnTo>
                    <a:pt x="224" y="78"/>
                  </a:lnTo>
                  <a:lnTo>
                    <a:pt x="222" y="87"/>
                  </a:lnTo>
                  <a:close/>
                  <a:moveTo>
                    <a:pt x="299" y="100"/>
                  </a:moveTo>
                  <a:lnTo>
                    <a:pt x="299" y="100"/>
                  </a:lnTo>
                  <a:lnTo>
                    <a:pt x="298" y="104"/>
                  </a:lnTo>
                  <a:lnTo>
                    <a:pt x="296" y="109"/>
                  </a:lnTo>
                  <a:lnTo>
                    <a:pt x="303" y="108"/>
                  </a:lnTo>
                  <a:lnTo>
                    <a:pt x="299" y="100"/>
                  </a:lnTo>
                  <a:close/>
                  <a:moveTo>
                    <a:pt x="222" y="98"/>
                  </a:moveTo>
                  <a:lnTo>
                    <a:pt x="222" y="98"/>
                  </a:lnTo>
                  <a:lnTo>
                    <a:pt x="225" y="103"/>
                  </a:lnTo>
                  <a:lnTo>
                    <a:pt x="228" y="93"/>
                  </a:lnTo>
                  <a:lnTo>
                    <a:pt x="225" y="95"/>
                  </a:lnTo>
                  <a:lnTo>
                    <a:pt x="222" y="98"/>
                  </a:lnTo>
                  <a:close/>
                  <a:moveTo>
                    <a:pt x="79" y="95"/>
                  </a:moveTo>
                  <a:lnTo>
                    <a:pt x="79" y="95"/>
                  </a:lnTo>
                  <a:lnTo>
                    <a:pt x="74" y="95"/>
                  </a:lnTo>
                  <a:lnTo>
                    <a:pt x="75" y="101"/>
                  </a:lnTo>
                  <a:lnTo>
                    <a:pt x="79" y="97"/>
                  </a:lnTo>
                  <a:lnTo>
                    <a:pt x="79" y="95"/>
                  </a:lnTo>
                  <a:close/>
                  <a:moveTo>
                    <a:pt x="341" y="54"/>
                  </a:moveTo>
                  <a:lnTo>
                    <a:pt x="341" y="54"/>
                  </a:lnTo>
                  <a:lnTo>
                    <a:pt x="341" y="52"/>
                  </a:lnTo>
                  <a:lnTo>
                    <a:pt x="336" y="48"/>
                  </a:lnTo>
                  <a:lnTo>
                    <a:pt x="336" y="49"/>
                  </a:lnTo>
                  <a:lnTo>
                    <a:pt x="337" y="54"/>
                  </a:lnTo>
                  <a:lnTo>
                    <a:pt x="337" y="56"/>
                  </a:lnTo>
                  <a:lnTo>
                    <a:pt x="341" y="54"/>
                  </a:lnTo>
                  <a:close/>
                  <a:moveTo>
                    <a:pt x="329" y="87"/>
                  </a:moveTo>
                  <a:lnTo>
                    <a:pt x="329" y="87"/>
                  </a:lnTo>
                  <a:lnTo>
                    <a:pt x="329" y="89"/>
                  </a:lnTo>
                  <a:lnTo>
                    <a:pt x="329" y="90"/>
                  </a:lnTo>
                  <a:lnTo>
                    <a:pt x="331" y="95"/>
                  </a:lnTo>
                  <a:lnTo>
                    <a:pt x="331" y="97"/>
                  </a:lnTo>
                  <a:lnTo>
                    <a:pt x="333" y="95"/>
                  </a:lnTo>
                  <a:lnTo>
                    <a:pt x="333" y="90"/>
                  </a:lnTo>
                  <a:lnTo>
                    <a:pt x="331" y="89"/>
                  </a:lnTo>
                  <a:lnTo>
                    <a:pt x="329" y="87"/>
                  </a:lnTo>
                  <a:close/>
                  <a:moveTo>
                    <a:pt x="176" y="63"/>
                  </a:moveTo>
                  <a:lnTo>
                    <a:pt x="176" y="63"/>
                  </a:lnTo>
                  <a:lnTo>
                    <a:pt x="176" y="60"/>
                  </a:lnTo>
                  <a:lnTo>
                    <a:pt x="173" y="59"/>
                  </a:lnTo>
                  <a:lnTo>
                    <a:pt x="170" y="63"/>
                  </a:lnTo>
                  <a:lnTo>
                    <a:pt x="176" y="63"/>
                  </a:lnTo>
                  <a:close/>
                  <a:moveTo>
                    <a:pt x="146" y="81"/>
                  </a:moveTo>
                  <a:lnTo>
                    <a:pt x="146" y="81"/>
                  </a:lnTo>
                  <a:lnTo>
                    <a:pt x="143" y="81"/>
                  </a:lnTo>
                  <a:lnTo>
                    <a:pt x="142" y="81"/>
                  </a:lnTo>
                  <a:lnTo>
                    <a:pt x="142" y="86"/>
                  </a:lnTo>
                  <a:lnTo>
                    <a:pt x="145" y="84"/>
                  </a:lnTo>
                  <a:lnTo>
                    <a:pt x="146" y="81"/>
                  </a:lnTo>
                  <a:close/>
                  <a:moveTo>
                    <a:pt x="129" y="54"/>
                  </a:moveTo>
                  <a:lnTo>
                    <a:pt x="129" y="54"/>
                  </a:lnTo>
                  <a:lnTo>
                    <a:pt x="131" y="60"/>
                  </a:lnTo>
                  <a:lnTo>
                    <a:pt x="134" y="59"/>
                  </a:lnTo>
                  <a:lnTo>
                    <a:pt x="132" y="54"/>
                  </a:lnTo>
                  <a:lnTo>
                    <a:pt x="129" y="54"/>
                  </a:lnTo>
                  <a:close/>
                  <a:moveTo>
                    <a:pt x="128" y="92"/>
                  </a:moveTo>
                  <a:lnTo>
                    <a:pt x="128" y="92"/>
                  </a:lnTo>
                  <a:lnTo>
                    <a:pt x="131" y="97"/>
                  </a:lnTo>
                  <a:lnTo>
                    <a:pt x="132" y="98"/>
                  </a:lnTo>
                  <a:lnTo>
                    <a:pt x="132" y="92"/>
                  </a:lnTo>
                  <a:lnTo>
                    <a:pt x="128" y="92"/>
                  </a:lnTo>
                  <a:close/>
                  <a:moveTo>
                    <a:pt x="181" y="65"/>
                  </a:moveTo>
                  <a:lnTo>
                    <a:pt x="181" y="65"/>
                  </a:lnTo>
                  <a:lnTo>
                    <a:pt x="184" y="71"/>
                  </a:lnTo>
                  <a:lnTo>
                    <a:pt x="187" y="65"/>
                  </a:lnTo>
                  <a:lnTo>
                    <a:pt x="184" y="65"/>
                  </a:lnTo>
                  <a:lnTo>
                    <a:pt x="181" y="65"/>
                  </a:lnTo>
                  <a:close/>
                  <a:moveTo>
                    <a:pt x="27" y="89"/>
                  </a:moveTo>
                  <a:lnTo>
                    <a:pt x="27" y="89"/>
                  </a:lnTo>
                  <a:lnTo>
                    <a:pt x="20" y="100"/>
                  </a:lnTo>
                  <a:lnTo>
                    <a:pt x="22" y="100"/>
                  </a:lnTo>
                  <a:lnTo>
                    <a:pt x="27" y="90"/>
                  </a:lnTo>
                  <a:lnTo>
                    <a:pt x="27" y="89"/>
                  </a:lnTo>
                  <a:close/>
                  <a:moveTo>
                    <a:pt x="110" y="38"/>
                  </a:moveTo>
                  <a:lnTo>
                    <a:pt x="110" y="38"/>
                  </a:lnTo>
                  <a:lnTo>
                    <a:pt x="113" y="38"/>
                  </a:lnTo>
                  <a:lnTo>
                    <a:pt x="116" y="37"/>
                  </a:lnTo>
                  <a:lnTo>
                    <a:pt x="113" y="37"/>
                  </a:lnTo>
                  <a:lnTo>
                    <a:pt x="110" y="37"/>
                  </a:lnTo>
                  <a:lnTo>
                    <a:pt x="110" y="38"/>
                  </a:lnTo>
                  <a:close/>
                  <a:moveTo>
                    <a:pt x="408" y="120"/>
                  </a:moveTo>
                  <a:lnTo>
                    <a:pt x="408" y="120"/>
                  </a:lnTo>
                  <a:lnTo>
                    <a:pt x="407" y="111"/>
                  </a:lnTo>
                  <a:lnTo>
                    <a:pt x="405" y="103"/>
                  </a:lnTo>
                  <a:lnTo>
                    <a:pt x="405" y="108"/>
                  </a:lnTo>
                  <a:lnTo>
                    <a:pt x="407" y="119"/>
                  </a:lnTo>
                  <a:lnTo>
                    <a:pt x="408" y="120"/>
                  </a:lnTo>
                  <a:close/>
                  <a:moveTo>
                    <a:pt x="255" y="95"/>
                  </a:moveTo>
                  <a:lnTo>
                    <a:pt x="255" y="95"/>
                  </a:lnTo>
                  <a:lnTo>
                    <a:pt x="257" y="90"/>
                  </a:lnTo>
                  <a:lnTo>
                    <a:pt x="257" y="87"/>
                  </a:lnTo>
                  <a:lnTo>
                    <a:pt x="257" y="89"/>
                  </a:lnTo>
                  <a:lnTo>
                    <a:pt x="255" y="90"/>
                  </a:lnTo>
                  <a:lnTo>
                    <a:pt x="254" y="92"/>
                  </a:lnTo>
                  <a:lnTo>
                    <a:pt x="252" y="95"/>
                  </a:lnTo>
                  <a:lnTo>
                    <a:pt x="255" y="95"/>
                  </a:lnTo>
                  <a:close/>
                  <a:moveTo>
                    <a:pt x="251" y="131"/>
                  </a:moveTo>
                  <a:lnTo>
                    <a:pt x="251" y="131"/>
                  </a:lnTo>
                  <a:lnTo>
                    <a:pt x="252" y="128"/>
                  </a:lnTo>
                  <a:lnTo>
                    <a:pt x="254" y="125"/>
                  </a:lnTo>
                  <a:lnTo>
                    <a:pt x="254" y="122"/>
                  </a:lnTo>
                  <a:lnTo>
                    <a:pt x="252" y="123"/>
                  </a:lnTo>
                  <a:lnTo>
                    <a:pt x="249" y="128"/>
                  </a:lnTo>
                  <a:lnTo>
                    <a:pt x="249" y="130"/>
                  </a:lnTo>
                  <a:lnTo>
                    <a:pt x="251" y="131"/>
                  </a:lnTo>
                  <a:close/>
                  <a:moveTo>
                    <a:pt x="227" y="45"/>
                  </a:moveTo>
                  <a:lnTo>
                    <a:pt x="227" y="45"/>
                  </a:lnTo>
                  <a:lnTo>
                    <a:pt x="238" y="32"/>
                  </a:lnTo>
                  <a:lnTo>
                    <a:pt x="233" y="35"/>
                  </a:lnTo>
                  <a:lnTo>
                    <a:pt x="230" y="40"/>
                  </a:lnTo>
                  <a:lnTo>
                    <a:pt x="227" y="45"/>
                  </a:lnTo>
                  <a:close/>
                  <a:moveTo>
                    <a:pt x="249" y="38"/>
                  </a:moveTo>
                  <a:lnTo>
                    <a:pt x="249" y="38"/>
                  </a:lnTo>
                  <a:lnTo>
                    <a:pt x="244" y="41"/>
                  </a:lnTo>
                  <a:lnTo>
                    <a:pt x="247" y="43"/>
                  </a:lnTo>
                  <a:lnTo>
                    <a:pt x="247" y="45"/>
                  </a:lnTo>
                  <a:lnTo>
                    <a:pt x="249" y="43"/>
                  </a:lnTo>
                  <a:lnTo>
                    <a:pt x="251" y="43"/>
                  </a:lnTo>
                  <a:lnTo>
                    <a:pt x="249" y="38"/>
                  </a:lnTo>
                  <a:close/>
                  <a:moveTo>
                    <a:pt x="60" y="52"/>
                  </a:moveTo>
                  <a:lnTo>
                    <a:pt x="60" y="52"/>
                  </a:lnTo>
                  <a:lnTo>
                    <a:pt x="58" y="54"/>
                  </a:lnTo>
                  <a:lnTo>
                    <a:pt x="52" y="60"/>
                  </a:lnTo>
                  <a:lnTo>
                    <a:pt x="49" y="63"/>
                  </a:lnTo>
                  <a:lnTo>
                    <a:pt x="49" y="65"/>
                  </a:lnTo>
                  <a:lnTo>
                    <a:pt x="50" y="63"/>
                  </a:lnTo>
                  <a:lnTo>
                    <a:pt x="52" y="62"/>
                  </a:lnTo>
                  <a:lnTo>
                    <a:pt x="53" y="62"/>
                  </a:lnTo>
                  <a:lnTo>
                    <a:pt x="60" y="52"/>
                  </a:lnTo>
                  <a:close/>
                  <a:moveTo>
                    <a:pt x="361" y="119"/>
                  </a:moveTo>
                  <a:lnTo>
                    <a:pt x="361" y="119"/>
                  </a:lnTo>
                  <a:lnTo>
                    <a:pt x="363" y="119"/>
                  </a:lnTo>
                  <a:lnTo>
                    <a:pt x="364" y="116"/>
                  </a:lnTo>
                  <a:lnTo>
                    <a:pt x="366" y="112"/>
                  </a:lnTo>
                  <a:lnTo>
                    <a:pt x="367" y="112"/>
                  </a:lnTo>
                  <a:lnTo>
                    <a:pt x="366" y="108"/>
                  </a:lnTo>
                  <a:lnTo>
                    <a:pt x="361" y="119"/>
                  </a:lnTo>
                  <a:close/>
                  <a:moveTo>
                    <a:pt x="85" y="76"/>
                  </a:moveTo>
                  <a:lnTo>
                    <a:pt x="85" y="76"/>
                  </a:lnTo>
                  <a:lnTo>
                    <a:pt x="85" y="75"/>
                  </a:lnTo>
                  <a:lnTo>
                    <a:pt x="83" y="67"/>
                  </a:lnTo>
                  <a:lnTo>
                    <a:pt x="82" y="70"/>
                  </a:lnTo>
                  <a:lnTo>
                    <a:pt x="82" y="71"/>
                  </a:lnTo>
                  <a:lnTo>
                    <a:pt x="85" y="76"/>
                  </a:lnTo>
                  <a:close/>
                  <a:moveTo>
                    <a:pt x="292" y="52"/>
                  </a:moveTo>
                  <a:lnTo>
                    <a:pt x="292" y="52"/>
                  </a:lnTo>
                  <a:lnTo>
                    <a:pt x="292" y="49"/>
                  </a:lnTo>
                  <a:lnTo>
                    <a:pt x="292" y="48"/>
                  </a:lnTo>
                  <a:lnTo>
                    <a:pt x="288" y="48"/>
                  </a:lnTo>
                  <a:lnTo>
                    <a:pt x="288" y="51"/>
                  </a:lnTo>
                  <a:lnTo>
                    <a:pt x="290" y="52"/>
                  </a:lnTo>
                  <a:lnTo>
                    <a:pt x="292" y="52"/>
                  </a:lnTo>
                  <a:close/>
                  <a:moveTo>
                    <a:pt x="233" y="46"/>
                  </a:moveTo>
                  <a:lnTo>
                    <a:pt x="233" y="46"/>
                  </a:lnTo>
                  <a:lnTo>
                    <a:pt x="227" y="51"/>
                  </a:lnTo>
                  <a:lnTo>
                    <a:pt x="227" y="54"/>
                  </a:lnTo>
                  <a:lnTo>
                    <a:pt x="228" y="52"/>
                  </a:lnTo>
                  <a:lnTo>
                    <a:pt x="233" y="46"/>
                  </a:lnTo>
                  <a:close/>
                  <a:moveTo>
                    <a:pt x="244" y="29"/>
                  </a:moveTo>
                  <a:lnTo>
                    <a:pt x="244" y="29"/>
                  </a:lnTo>
                  <a:lnTo>
                    <a:pt x="243" y="30"/>
                  </a:lnTo>
                  <a:lnTo>
                    <a:pt x="244" y="32"/>
                  </a:lnTo>
                  <a:lnTo>
                    <a:pt x="244" y="35"/>
                  </a:lnTo>
                  <a:lnTo>
                    <a:pt x="244" y="37"/>
                  </a:lnTo>
                  <a:lnTo>
                    <a:pt x="249" y="35"/>
                  </a:lnTo>
                  <a:lnTo>
                    <a:pt x="249" y="34"/>
                  </a:lnTo>
                  <a:lnTo>
                    <a:pt x="246" y="32"/>
                  </a:lnTo>
                  <a:lnTo>
                    <a:pt x="244" y="29"/>
                  </a:lnTo>
                  <a:close/>
                  <a:moveTo>
                    <a:pt x="219" y="164"/>
                  </a:moveTo>
                  <a:lnTo>
                    <a:pt x="219" y="164"/>
                  </a:lnTo>
                  <a:lnTo>
                    <a:pt x="216" y="158"/>
                  </a:lnTo>
                  <a:lnTo>
                    <a:pt x="214" y="161"/>
                  </a:lnTo>
                  <a:lnTo>
                    <a:pt x="214" y="163"/>
                  </a:lnTo>
                  <a:lnTo>
                    <a:pt x="216" y="164"/>
                  </a:lnTo>
                  <a:lnTo>
                    <a:pt x="219" y="164"/>
                  </a:lnTo>
                  <a:close/>
                  <a:moveTo>
                    <a:pt x="165" y="49"/>
                  </a:moveTo>
                  <a:lnTo>
                    <a:pt x="165" y="49"/>
                  </a:lnTo>
                  <a:lnTo>
                    <a:pt x="165" y="52"/>
                  </a:lnTo>
                  <a:lnTo>
                    <a:pt x="170" y="54"/>
                  </a:lnTo>
                  <a:lnTo>
                    <a:pt x="173" y="54"/>
                  </a:lnTo>
                  <a:lnTo>
                    <a:pt x="172" y="52"/>
                  </a:lnTo>
                  <a:lnTo>
                    <a:pt x="165" y="49"/>
                  </a:lnTo>
                  <a:close/>
                  <a:moveTo>
                    <a:pt x="352" y="41"/>
                  </a:moveTo>
                  <a:lnTo>
                    <a:pt x="352" y="41"/>
                  </a:lnTo>
                  <a:lnTo>
                    <a:pt x="350" y="35"/>
                  </a:lnTo>
                  <a:lnTo>
                    <a:pt x="348" y="35"/>
                  </a:lnTo>
                  <a:lnTo>
                    <a:pt x="347" y="37"/>
                  </a:lnTo>
                  <a:lnTo>
                    <a:pt x="348" y="38"/>
                  </a:lnTo>
                  <a:lnTo>
                    <a:pt x="352" y="41"/>
                  </a:lnTo>
                  <a:close/>
                  <a:moveTo>
                    <a:pt x="268" y="38"/>
                  </a:moveTo>
                  <a:lnTo>
                    <a:pt x="268" y="38"/>
                  </a:lnTo>
                  <a:lnTo>
                    <a:pt x="270" y="43"/>
                  </a:lnTo>
                  <a:lnTo>
                    <a:pt x="273" y="37"/>
                  </a:lnTo>
                  <a:lnTo>
                    <a:pt x="270" y="37"/>
                  </a:lnTo>
                  <a:lnTo>
                    <a:pt x="268" y="38"/>
                  </a:lnTo>
                  <a:close/>
                  <a:moveTo>
                    <a:pt x="331" y="35"/>
                  </a:moveTo>
                  <a:lnTo>
                    <a:pt x="331" y="35"/>
                  </a:lnTo>
                  <a:lnTo>
                    <a:pt x="333" y="38"/>
                  </a:lnTo>
                  <a:lnTo>
                    <a:pt x="334" y="40"/>
                  </a:lnTo>
                  <a:lnTo>
                    <a:pt x="336" y="35"/>
                  </a:lnTo>
                  <a:lnTo>
                    <a:pt x="333" y="35"/>
                  </a:lnTo>
                  <a:lnTo>
                    <a:pt x="331" y="35"/>
                  </a:lnTo>
                  <a:close/>
                  <a:moveTo>
                    <a:pt x="158" y="111"/>
                  </a:moveTo>
                  <a:lnTo>
                    <a:pt x="158" y="111"/>
                  </a:lnTo>
                  <a:lnTo>
                    <a:pt x="156" y="111"/>
                  </a:lnTo>
                  <a:lnTo>
                    <a:pt x="153" y="111"/>
                  </a:lnTo>
                  <a:lnTo>
                    <a:pt x="153" y="112"/>
                  </a:lnTo>
                  <a:lnTo>
                    <a:pt x="154" y="117"/>
                  </a:lnTo>
                  <a:lnTo>
                    <a:pt x="158" y="111"/>
                  </a:lnTo>
                  <a:close/>
                  <a:moveTo>
                    <a:pt x="235" y="63"/>
                  </a:moveTo>
                  <a:lnTo>
                    <a:pt x="235" y="63"/>
                  </a:lnTo>
                  <a:lnTo>
                    <a:pt x="230" y="68"/>
                  </a:lnTo>
                  <a:lnTo>
                    <a:pt x="232" y="73"/>
                  </a:lnTo>
                  <a:lnTo>
                    <a:pt x="235" y="63"/>
                  </a:lnTo>
                  <a:close/>
                  <a:moveTo>
                    <a:pt x="148" y="68"/>
                  </a:moveTo>
                  <a:lnTo>
                    <a:pt x="148" y="68"/>
                  </a:lnTo>
                  <a:lnTo>
                    <a:pt x="151" y="68"/>
                  </a:lnTo>
                  <a:lnTo>
                    <a:pt x="151" y="67"/>
                  </a:lnTo>
                  <a:lnTo>
                    <a:pt x="153" y="63"/>
                  </a:lnTo>
                  <a:lnTo>
                    <a:pt x="151" y="63"/>
                  </a:lnTo>
                  <a:lnTo>
                    <a:pt x="150" y="65"/>
                  </a:lnTo>
                  <a:lnTo>
                    <a:pt x="148" y="67"/>
                  </a:lnTo>
                  <a:lnTo>
                    <a:pt x="148" y="68"/>
                  </a:lnTo>
                  <a:close/>
                  <a:moveTo>
                    <a:pt x="298" y="40"/>
                  </a:moveTo>
                  <a:lnTo>
                    <a:pt x="298" y="40"/>
                  </a:lnTo>
                  <a:lnTo>
                    <a:pt x="301" y="38"/>
                  </a:lnTo>
                  <a:lnTo>
                    <a:pt x="299" y="34"/>
                  </a:lnTo>
                  <a:lnTo>
                    <a:pt x="298" y="35"/>
                  </a:lnTo>
                  <a:lnTo>
                    <a:pt x="298" y="40"/>
                  </a:lnTo>
                  <a:close/>
                  <a:moveTo>
                    <a:pt x="386" y="76"/>
                  </a:moveTo>
                  <a:lnTo>
                    <a:pt x="386" y="76"/>
                  </a:lnTo>
                  <a:lnTo>
                    <a:pt x="386" y="73"/>
                  </a:lnTo>
                  <a:lnTo>
                    <a:pt x="385" y="68"/>
                  </a:lnTo>
                  <a:lnTo>
                    <a:pt x="383" y="70"/>
                  </a:lnTo>
                  <a:lnTo>
                    <a:pt x="385" y="76"/>
                  </a:lnTo>
                  <a:lnTo>
                    <a:pt x="385" y="78"/>
                  </a:lnTo>
                  <a:lnTo>
                    <a:pt x="386" y="76"/>
                  </a:lnTo>
                  <a:close/>
                  <a:moveTo>
                    <a:pt x="153" y="45"/>
                  </a:moveTo>
                  <a:lnTo>
                    <a:pt x="153" y="45"/>
                  </a:lnTo>
                  <a:lnTo>
                    <a:pt x="153" y="46"/>
                  </a:lnTo>
                  <a:lnTo>
                    <a:pt x="158" y="51"/>
                  </a:lnTo>
                  <a:lnTo>
                    <a:pt x="159" y="46"/>
                  </a:lnTo>
                  <a:lnTo>
                    <a:pt x="153" y="45"/>
                  </a:lnTo>
                  <a:close/>
                  <a:moveTo>
                    <a:pt x="153" y="75"/>
                  </a:moveTo>
                  <a:lnTo>
                    <a:pt x="153" y="75"/>
                  </a:lnTo>
                  <a:lnTo>
                    <a:pt x="154" y="76"/>
                  </a:lnTo>
                  <a:lnTo>
                    <a:pt x="154" y="78"/>
                  </a:lnTo>
                  <a:lnTo>
                    <a:pt x="156" y="78"/>
                  </a:lnTo>
                  <a:lnTo>
                    <a:pt x="156" y="70"/>
                  </a:lnTo>
                  <a:lnTo>
                    <a:pt x="154" y="71"/>
                  </a:lnTo>
                  <a:lnTo>
                    <a:pt x="153" y="71"/>
                  </a:lnTo>
                  <a:lnTo>
                    <a:pt x="153" y="75"/>
                  </a:lnTo>
                  <a:close/>
                  <a:moveTo>
                    <a:pt x="172" y="116"/>
                  </a:moveTo>
                  <a:lnTo>
                    <a:pt x="172" y="116"/>
                  </a:lnTo>
                  <a:lnTo>
                    <a:pt x="167" y="114"/>
                  </a:lnTo>
                  <a:lnTo>
                    <a:pt x="169" y="119"/>
                  </a:lnTo>
                  <a:lnTo>
                    <a:pt x="170" y="119"/>
                  </a:lnTo>
                  <a:lnTo>
                    <a:pt x="172" y="119"/>
                  </a:lnTo>
                  <a:lnTo>
                    <a:pt x="172" y="116"/>
                  </a:lnTo>
                  <a:close/>
                  <a:moveTo>
                    <a:pt x="306" y="82"/>
                  </a:moveTo>
                  <a:lnTo>
                    <a:pt x="306" y="82"/>
                  </a:lnTo>
                  <a:lnTo>
                    <a:pt x="303" y="84"/>
                  </a:lnTo>
                  <a:lnTo>
                    <a:pt x="301" y="86"/>
                  </a:lnTo>
                  <a:lnTo>
                    <a:pt x="303" y="87"/>
                  </a:lnTo>
                  <a:lnTo>
                    <a:pt x="306" y="86"/>
                  </a:lnTo>
                  <a:lnTo>
                    <a:pt x="306" y="84"/>
                  </a:lnTo>
                  <a:lnTo>
                    <a:pt x="306" y="82"/>
                  </a:lnTo>
                  <a:close/>
                  <a:moveTo>
                    <a:pt x="304" y="19"/>
                  </a:moveTo>
                  <a:lnTo>
                    <a:pt x="304" y="19"/>
                  </a:lnTo>
                  <a:lnTo>
                    <a:pt x="299" y="16"/>
                  </a:lnTo>
                  <a:lnTo>
                    <a:pt x="296" y="18"/>
                  </a:lnTo>
                  <a:lnTo>
                    <a:pt x="298" y="19"/>
                  </a:lnTo>
                  <a:lnTo>
                    <a:pt x="304" y="19"/>
                  </a:lnTo>
                  <a:close/>
                  <a:moveTo>
                    <a:pt x="266" y="82"/>
                  </a:moveTo>
                  <a:lnTo>
                    <a:pt x="266" y="82"/>
                  </a:lnTo>
                  <a:lnTo>
                    <a:pt x="268" y="86"/>
                  </a:lnTo>
                  <a:lnTo>
                    <a:pt x="270" y="89"/>
                  </a:lnTo>
                  <a:lnTo>
                    <a:pt x="270" y="81"/>
                  </a:lnTo>
                  <a:lnTo>
                    <a:pt x="268" y="82"/>
                  </a:lnTo>
                  <a:lnTo>
                    <a:pt x="266" y="82"/>
                  </a:lnTo>
                  <a:close/>
                  <a:moveTo>
                    <a:pt x="121" y="62"/>
                  </a:moveTo>
                  <a:lnTo>
                    <a:pt x="121" y="62"/>
                  </a:lnTo>
                  <a:lnTo>
                    <a:pt x="120" y="59"/>
                  </a:lnTo>
                  <a:lnTo>
                    <a:pt x="116" y="60"/>
                  </a:lnTo>
                  <a:lnTo>
                    <a:pt x="116" y="62"/>
                  </a:lnTo>
                  <a:lnTo>
                    <a:pt x="121" y="62"/>
                  </a:lnTo>
                  <a:close/>
                  <a:moveTo>
                    <a:pt x="295" y="59"/>
                  </a:moveTo>
                  <a:lnTo>
                    <a:pt x="295" y="59"/>
                  </a:lnTo>
                  <a:lnTo>
                    <a:pt x="293" y="62"/>
                  </a:lnTo>
                  <a:lnTo>
                    <a:pt x="296" y="67"/>
                  </a:lnTo>
                  <a:lnTo>
                    <a:pt x="296" y="63"/>
                  </a:lnTo>
                  <a:lnTo>
                    <a:pt x="295" y="59"/>
                  </a:lnTo>
                  <a:close/>
                  <a:moveTo>
                    <a:pt x="16" y="141"/>
                  </a:moveTo>
                  <a:lnTo>
                    <a:pt x="16" y="141"/>
                  </a:lnTo>
                  <a:lnTo>
                    <a:pt x="17" y="119"/>
                  </a:lnTo>
                  <a:lnTo>
                    <a:pt x="16" y="130"/>
                  </a:lnTo>
                  <a:lnTo>
                    <a:pt x="16" y="141"/>
                  </a:lnTo>
                  <a:close/>
                  <a:moveTo>
                    <a:pt x="299" y="49"/>
                  </a:moveTo>
                  <a:lnTo>
                    <a:pt x="299" y="49"/>
                  </a:lnTo>
                  <a:lnTo>
                    <a:pt x="299" y="51"/>
                  </a:lnTo>
                  <a:lnTo>
                    <a:pt x="299" y="56"/>
                  </a:lnTo>
                  <a:lnTo>
                    <a:pt x="303" y="56"/>
                  </a:lnTo>
                  <a:lnTo>
                    <a:pt x="303" y="54"/>
                  </a:lnTo>
                  <a:lnTo>
                    <a:pt x="301" y="52"/>
                  </a:lnTo>
                  <a:lnTo>
                    <a:pt x="299" y="49"/>
                  </a:lnTo>
                  <a:close/>
                  <a:moveTo>
                    <a:pt x="77" y="81"/>
                  </a:moveTo>
                  <a:lnTo>
                    <a:pt x="77" y="81"/>
                  </a:lnTo>
                  <a:lnTo>
                    <a:pt x="75" y="81"/>
                  </a:lnTo>
                  <a:lnTo>
                    <a:pt x="72" y="87"/>
                  </a:lnTo>
                  <a:lnTo>
                    <a:pt x="75" y="87"/>
                  </a:lnTo>
                  <a:lnTo>
                    <a:pt x="77" y="86"/>
                  </a:lnTo>
                  <a:lnTo>
                    <a:pt x="77" y="84"/>
                  </a:lnTo>
                  <a:lnTo>
                    <a:pt x="77" y="81"/>
                  </a:lnTo>
                  <a:close/>
                  <a:moveTo>
                    <a:pt x="139" y="65"/>
                  </a:moveTo>
                  <a:lnTo>
                    <a:pt x="139" y="65"/>
                  </a:lnTo>
                  <a:lnTo>
                    <a:pt x="142" y="67"/>
                  </a:lnTo>
                  <a:lnTo>
                    <a:pt x="143" y="65"/>
                  </a:lnTo>
                  <a:lnTo>
                    <a:pt x="142" y="63"/>
                  </a:lnTo>
                  <a:lnTo>
                    <a:pt x="140" y="62"/>
                  </a:lnTo>
                  <a:lnTo>
                    <a:pt x="139" y="65"/>
                  </a:lnTo>
                  <a:close/>
                  <a:moveTo>
                    <a:pt x="128" y="51"/>
                  </a:moveTo>
                  <a:lnTo>
                    <a:pt x="128" y="51"/>
                  </a:lnTo>
                  <a:lnTo>
                    <a:pt x="132" y="51"/>
                  </a:lnTo>
                  <a:lnTo>
                    <a:pt x="132" y="48"/>
                  </a:lnTo>
                  <a:lnTo>
                    <a:pt x="128" y="49"/>
                  </a:lnTo>
                  <a:lnTo>
                    <a:pt x="128" y="51"/>
                  </a:lnTo>
                  <a:close/>
                  <a:moveTo>
                    <a:pt x="374" y="79"/>
                  </a:moveTo>
                  <a:lnTo>
                    <a:pt x="374" y="79"/>
                  </a:lnTo>
                  <a:lnTo>
                    <a:pt x="372" y="75"/>
                  </a:lnTo>
                  <a:lnTo>
                    <a:pt x="370" y="81"/>
                  </a:lnTo>
                  <a:lnTo>
                    <a:pt x="374" y="79"/>
                  </a:lnTo>
                  <a:close/>
                  <a:moveTo>
                    <a:pt x="281" y="84"/>
                  </a:moveTo>
                  <a:lnTo>
                    <a:pt x="281" y="84"/>
                  </a:lnTo>
                  <a:lnTo>
                    <a:pt x="277" y="87"/>
                  </a:lnTo>
                  <a:lnTo>
                    <a:pt x="276" y="89"/>
                  </a:lnTo>
                  <a:lnTo>
                    <a:pt x="279" y="87"/>
                  </a:lnTo>
                  <a:lnTo>
                    <a:pt x="281" y="86"/>
                  </a:lnTo>
                  <a:lnTo>
                    <a:pt x="281" y="84"/>
                  </a:lnTo>
                  <a:close/>
                  <a:moveTo>
                    <a:pt x="337" y="43"/>
                  </a:moveTo>
                  <a:lnTo>
                    <a:pt x="337" y="43"/>
                  </a:lnTo>
                  <a:lnTo>
                    <a:pt x="341" y="46"/>
                  </a:lnTo>
                  <a:lnTo>
                    <a:pt x="341" y="41"/>
                  </a:lnTo>
                  <a:lnTo>
                    <a:pt x="339" y="41"/>
                  </a:lnTo>
                  <a:lnTo>
                    <a:pt x="337" y="43"/>
                  </a:lnTo>
                  <a:close/>
                  <a:moveTo>
                    <a:pt x="172" y="67"/>
                  </a:moveTo>
                  <a:lnTo>
                    <a:pt x="172" y="67"/>
                  </a:lnTo>
                  <a:lnTo>
                    <a:pt x="176" y="71"/>
                  </a:lnTo>
                  <a:lnTo>
                    <a:pt x="178" y="67"/>
                  </a:lnTo>
                  <a:lnTo>
                    <a:pt x="172" y="67"/>
                  </a:lnTo>
                  <a:close/>
                  <a:moveTo>
                    <a:pt x="142" y="51"/>
                  </a:moveTo>
                  <a:lnTo>
                    <a:pt x="142" y="51"/>
                  </a:lnTo>
                  <a:lnTo>
                    <a:pt x="142" y="49"/>
                  </a:lnTo>
                  <a:lnTo>
                    <a:pt x="137" y="48"/>
                  </a:lnTo>
                  <a:lnTo>
                    <a:pt x="137" y="51"/>
                  </a:lnTo>
                  <a:lnTo>
                    <a:pt x="142" y="51"/>
                  </a:lnTo>
                  <a:close/>
                  <a:moveTo>
                    <a:pt x="189" y="54"/>
                  </a:moveTo>
                  <a:lnTo>
                    <a:pt x="189" y="54"/>
                  </a:lnTo>
                  <a:lnTo>
                    <a:pt x="189" y="51"/>
                  </a:lnTo>
                  <a:lnTo>
                    <a:pt x="186" y="49"/>
                  </a:lnTo>
                  <a:lnTo>
                    <a:pt x="186" y="52"/>
                  </a:lnTo>
                  <a:lnTo>
                    <a:pt x="189" y="54"/>
                  </a:lnTo>
                  <a:close/>
                  <a:moveTo>
                    <a:pt x="265" y="93"/>
                  </a:moveTo>
                  <a:lnTo>
                    <a:pt x="265" y="93"/>
                  </a:lnTo>
                  <a:lnTo>
                    <a:pt x="265" y="89"/>
                  </a:lnTo>
                  <a:lnTo>
                    <a:pt x="262" y="86"/>
                  </a:lnTo>
                  <a:lnTo>
                    <a:pt x="262" y="89"/>
                  </a:lnTo>
                  <a:lnTo>
                    <a:pt x="265" y="93"/>
                  </a:lnTo>
                  <a:close/>
                  <a:moveTo>
                    <a:pt x="281" y="109"/>
                  </a:moveTo>
                  <a:lnTo>
                    <a:pt x="281" y="109"/>
                  </a:lnTo>
                  <a:lnTo>
                    <a:pt x="281" y="111"/>
                  </a:lnTo>
                  <a:lnTo>
                    <a:pt x="282" y="112"/>
                  </a:lnTo>
                  <a:lnTo>
                    <a:pt x="284" y="112"/>
                  </a:lnTo>
                  <a:lnTo>
                    <a:pt x="281" y="108"/>
                  </a:lnTo>
                  <a:lnTo>
                    <a:pt x="281" y="109"/>
                  </a:lnTo>
                  <a:close/>
                  <a:moveTo>
                    <a:pt x="374" y="93"/>
                  </a:moveTo>
                  <a:lnTo>
                    <a:pt x="374" y="93"/>
                  </a:lnTo>
                  <a:lnTo>
                    <a:pt x="372" y="93"/>
                  </a:lnTo>
                  <a:lnTo>
                    <a:pt x="372" y="95"/>
                  </a:lnTo>
                  <a:lnTo>
                    <a:pt x="372" y="101"/>
                  </a:lnTo>
                  <a:lnTo>
                    <a:pt x="374" y="93"/>
                  </a:lnTo>
                  <a:close/>
                  <a:moveTo>
                    <a:pt x="344" y="104"/>
                  </a:moveTo>
                  <a:lnTo>
                    <a:pt x="344" y="104"/>
                  </a:lnTo>
                  <a:lnTo>
                    <a:pt x="342" y="101"/>
                  </a:lnTo>
                  <a:lnTo>
                    <a:pt x="341" y="101"/>
                  </a:lnTo>
                  <a:lnTo>
                    <a:pt x="341" y="108"/>
                  </a:lnTo>
                  <a:lnTo>
                    <a:pt x="344" y="104"/>
                  </a:lnTo>
                  <a:close/>
                  <a:moveTo>
                    <a:pt x="27" y="98"/>
                  </a:moveTo>
                  <a:lnTo>
                    <a:pt x="27" y="98"/>
                  </a:lnTo>
                  <a:lnTo>
                    <a:pt x="25" y="101"/>
                  </a:lnTo>
                  <a:lnTo>
                    <a:pt x="25" y="103"/>
                  </a:lnTo>
                  <a:lnTo>
                    <a:pt x="25" y="104"/>
                  </a:lnTo>
                  <a:lnTo>
                    <a:pt x="27" y="101"/>
                  </a:lnTo>
                  <a:lnTo>
                    <a:pt x="27" y="98"/>
                  </a:lnTo>
                  <a:close/>
                  <a:moveTo>
                    <a:pt x="49" y="147"/>
                  </a:moveTo>
                  <a:lnTo>
                    <a:pt x="49" y="147"/>
                  </a:lnTo>
                  <a:lnTo>
                    <a:pt x="50" y="152"/>
                  </a:lnTo>
                  <a:lnTo>
                    <a:pt x="52" y="150"/>
                  </a:lnTo>
                  <a:lnTo>
                    <a:pt x="53" y="149"/>
                  </a:lnTo>
                  <a:lnTo>
                    <a:pt x="49" y="147"/>
                  </a:lnTo>
                  <a:close/>
                  <a:moveTo>
                    <a:pt x="266" y="114"/>
                  </a:moveTo>
                  <a:lnTo>
                    <a:pt x="266" y="114"/>
                  </a:lnTo>
                  <a:lnTo>
                    <a:pt x="268" y="112"/>
                  </a:lnTo>
                  <a:lnTo>
                    <a:pt x="268" y="111"/>
                  </a:lnTo>
                  <a:lnTo>
                    <a:pt x="270" y="109"/>
                  </a:lnTo>
                  <a:lnTo>
                    <a:pt x="268" y="108"/>
                  </a:lnTo>
                  <a:lnTo>
                    <a:pt x="266" y="111"/>
                  </a:lnTo>
                  <a:lnTo>
                    <a:pt x="266" y="114"/>
                  </a:lnTo>
                  <a:close/>
                  <a:moveTo>
                    <a:pt x="120" y="119"/>
                  </a:moveTo>
                  <a:lnTo>
                    <a:pt x="120" y="119"/>
                  </a:lnTo>
                  <a:lnTo>
                    <a:pt x="115" y="127"/>
                  </a:lnTo>
                  <a:lnTo>
                    <a:pt x="115" y="128"/>
                  </a:lnTo>
                  <a:lnTo>
                    <a:pt x="118" y="125"/>
                  </a:lnTo>
                  <a:lnTo>
                    <a:pt x="120" y="120"/>
                  </a:lnTo>
                  <a:lnTo>
                    <a:pt x="120" y="119"/>
                  </a:lnTo>
                  <a:close/>
                  <a:moveTo>
                    <a:pt x="270" y="76"/>
                  </a:moveTo>
                  <a:lnTo>
                    <a:pt x="270" y="76"/>
                  </a:lnTo>
                  <a:lnTo>
                    <a:pt x="266" y="71"/>
                  </a:lnTo>
                  <a:lnTo>
                    <a:pt x="265" y="76"/>
                  </a:lnTo>
                  <a:lnTo>
                    <a:pt x="270" y="76"/>
                  </a:lnTo>
                  <a:close/>
                  <a:moveTo>
                    <a:pt x="276" y="38"/>
                  </a:moveTo>
                  <a:lnTo>
                    <a:pt x="276" y="38"/>
                  </a:lnTo>
                  <a:lnTo>
                    <a:pt x="276" y="41"/>
                  </a:lnTo>
                  <a:lnTo>
                    <a:pt x="281" y="40"/>
                  </a:lnTo>
                  <a:lnTo>
                    <a:pt x="276" y="38"/>
                  </a:lnTo>
                  <a:close/>
                  <a:moveTo>
                    <a:pt x="77" y="116"/>
                  </a:moveTo>
                  <a:lnTo>
                    <a:pt x="77" y="116"/>
                  </a:lnTo>
                  <a:lnTo>
                    <a:pt x="79" y="111"/>
                  </a:lnTo>
                  <a:lnTo>
                    <a:pt x="79" y="106"/>
                  </a:lnTo>
                  <a:lnTo>
                    <a:pt x="77" y="112"/>
                  </a:lnTo>
                  <a:lnTo>
                    <a:pt x="77" y="116"/>
                  </a:lnTo>
                  <a:close/>
                  <a:moveTo>
                    <a:pt x="167" y="104"/>
                  </a:moveTo>
                  <a:lnTo>
                    <a:pt x="167" y="104"/>
                  </a:lnTo>
                  <a:lnTo>
                    <a:pt x="165" y="106"/>
                  </a:lnTo>
                  <a:lnTo>
                    <a:pt x="164" y="106"/>
                  </a:lnTo>
                  <a:lnTo>
                    <a:pt x="162" y="108"/>
                  </a:lnTo>
                  <a:lnTo>
                    <a:pt x="164" y="109"/>
                  </a:lnTo>
                  <a:lnTo>
                    <a:pt x="167" y="104"/>
                  </a:lnTo>
                  <a:close/>
                  <a:moveTo>
                    <a:pt x="295" y="37"/>
                  </a:moveTo>
                  <a:lnTo>
                    <a:pt x="295" y="37"/>
                  </a:lnTo>
                  <a:lnTo>
                    <a:pt x="292" y="38"/>
                  </a:lnTo>
                  <a:lnTo>
                    <a:pt x="290" y="40"/>
                  </a:lnTo>
                  <a:lnTo>
                    <a:pt x="295" y="40"/>
                  </a:lnTo>
                  <a:lnTo>
                    <a:pt x="295" y="37"/>
                  </a:lnTo>
                  <a:close/>
                  <a:moveTo>
                    <a:pt x="58" y="114"/>
                  </a:moveTo>
                  <a:lnTo>
                    <a:pt x="58" y="114"/>
                  </a:lnTo>
                  <a:lnTo>
                    <a:pt x="55" y="116"/>
                  </a:lnTo>
                  <a:lnTo>
                    <a:pt x="55" y="119"/>
                  </a:lnTo>
                  <a:lnTo>
                    <a:pt x="57" y="120"/>
                  </a:lnTo>
                  <a:lnTo>
                    <a:pt x="58" y="114"/>
                  </a:lnTo>
                  <a:close/>
                  <a:moveTo>
                    <a:pt x="370" y="84"/>
                  </a:moveTo>
                  <a:lnTo>
                    <a:pt x="370" y="84"/>
                  </a:lnTo>
                  <a:lnTo>
                    <a:pt x="370" y="87"/>
                  </a:lnTo>
                  <a:lnTo>
                    <a:pt x="374" y="87"/>
                  </a:lnTo>
                  <a:lnTo>
                    <a:pt x="374" y="84"/>
                  </a:lnTo>
                  <a:lnTo>
                    <a:pt x="370" y="84"/>
                  </a:lnTo>
                  <a:close/>
                  <a:moveTo>
                    <a:pt x="63" y="59"/>
                  </a:moveTo>
                  <a:lnTo>
                    <a:pt x="63" y="59"/>
                  </a:lnTo>
                  <a:lnTo>
                    <a:pt x="58" y="62"/>
                  </a:lnTo>
                  <a:lnTo>
                    <a:pt x="55" y="67"/>
                  </a:lnTo>
                  <a:lnTo>
                    <a:pt x="63" y="59"/>
                  </a:lnTo>
                  <a:close/>
                  <a:moveTo>
                    <a:pt x="227" y="112"/>
                  </a:moveTo>
                  <a:lnTo>
                    <a:pt x="227" y="112"/>
                  </a:lnTo>
                  <a:lnTo>
                    <a:pt x="224" y="116"/>
                  </a:lnTo>
                  <a:lnTo>
                    <a:pt x="228" y="114"/>
                  </a:lnTo>
                  <a:lnTo>
                    <a:pt x="227" y="112"/>
                  </a:lnTo>
                  <a:close/>
                  <a:moveTo>
                    <a:pt x="276" y="101"/>
                  </a:moveTo>
                  <a:lnTo>
                    <a:pt x="276" y="101"/>
                  </a:lnTo>
                  <a:lnTo>
                    <a:pt x="277" y="100"/>
                  </a:lnTo>
                  <a:lnTo>
                    <a:pt x="279" y="97"/>
                  </a:lnTo>
                  <a:lnTo>
                    <a:pt x="279" y="95"/>
                  </a:lnTo>
                  <a:lnTo>
                    <a:pt x="277" y="98"/>
                  </a:lnTo>
                  <a:lnTo>
                    <a:pt x="276" y="101"/>
                  </a:lnTo>
                  <a:close/>
                  <a:moveTo>
                    <a:pt x="221" y="78"/>
                  </a:moveTo>
                  <a:lnTo>
                    <a:pt x="221" y="78"/>
                  </a:lnTo>
                  <a:lnTo>
                    <a:pt x="217" y="76"/>
                  </a:lnTo>
                  <a:lnTo>
                    <a:pt x="217" y="82"/>
                  </a:lnTo>
                  <a:lnTo>
                    <a:pt x="219" y="82"/>
                  </a:lnTo>
                  <a:lnTo>
                    <a:pt x="221" y="78"/>
                  </a:lnTo>
                  <a:close/>
                  <a:moveTo>
                    <a:pt x="167" y="62"/>
                  </a:moveTo>
                  <a:lnTo>
                    <a:pt x="167" y="62"/>
                  </a:lnTo>
                  <a:lnTo>
                    <a:pt x="170" y="57"/>
                  </a:lnTo>
                  <a:lnTo>
                    <a:pt x="165" y="59"/>
                  </a:lnTo>
                  <a:lnTo>
                    <a:pt x="165" y="60"/>
                  </a:lnTo>
                  <a:lnTo>
                    <a:pt x="167" y="62"/>
                  </a:lnTo>
                  <a:close/>
                  <a:moveTo>
                    <a:pt x="150" y="95"/>
                  </a:moveTo>
                  <a:lnTo>
                    <a:pt x="150" y="95"/>
                  </a:lnTo>
                  <a:lnTo>
                    <a:pt x="148" y="98"/>
                  </a:lnTo>
                  <a:lnTo>
                    <a:pt x="150" y="101"/>
                  </a:lnTo>
                  <a:lnTo>
                    <a:pt x="151" y="97"/>
                  </a:lnTo>
                  <a:lnTo>
                    <a:pt x="150" y="95"/>
                  </a:lnTo>
                  <a:close/>
                  <a:moveTo>
                    <a:pt x="143" y="76"/>
                  </a:moveTo>
                  <a:lnTo>
                    <a:pt x="143" y="76"/>
                  </a:lnTo>
                  <a:lnTo>
                    <a:pt x="148" y="75"/>
                  </a:lnTo>
                  <a:lnTo>
                    <a:pt x="146" y="73"/>
                  </a:lnTo>
                  <a:lnTo>
                    <a:pt x="145" y="73"/>
                  </a:lnTo>
                  <a:lnTo>
                    <a:pt x="143" y="76"/>
                  </a:lnTo>
                  <a:close/>
                  <a:moveTo>
                    <a:pt x="240" y="119"/>
                  </a:moveTo>
                  <a:lnTo>
                    <a:pt x="240" y="119"/>
                  </a:lnTo>
                  <a:lnTo>
                    <a:pt x="243" y="109"/>
                  </a:lnTo>
                  <a:lnTo>
                    <a:pt x="241" y="109"/>
                  </a:lnTo>
                  <a:lnTo>
                    <a:pt x="240" y="117"/>
                  </a:lnTo>
                  <a:lnTo>
                    <a:pt x="240" y="119"/>
                  </a:lnTo>
                  <a:close/>
                  <a:moveTo>
                    <a:pt x="366" y="60"/>
                  </a:moveTo>
                  <a:lnTo>
                    <a:pt x="366" y="60"/>
                  </a:lnTo>
                  <a:lnTo>
                    <a:pt x="366" y="71"/>
                  </a:lnTo>
                  <a:lnTo>
                    <a:pt x="367" y="65"/>
                  </a:lnTo>
                  <a:lnTo>
                    <a:pt x="367" y="63"/>
                  </a:lnTo>
                  <a:lnTo>
                    <a:pt x="366" y="60"/>
                  </a:lnTo>
                  <a:close/>
                  <a:moveTo>
                    <a:pt x="347" y="97"/>
                  </a:moveTo>
                  <a:lnTo>
                    <a:pt x="347" y="97"/>
                  </a:lnTo>
                  <a:lnTo>
                    <a:pt x="344" y="98"/>
                  </a:lnTo>
                  <a:lnTo>
                    <a:pt x="345" y="101"/>
                  </a:lnTo>
                  <a:lnTo>
                    <a:pt x="347" y="101"/>
                  </a:lnTo>
                  <a:lnTo>
                    <a:pt x="347" y="97"/>
                  </a:lnTo>
                  <a:close/>
                  <a:moveTo>
                    <a:pt x="44" y="123"/>
                  </a:moveTo>
                  <a:lnTo>
                    <a:pt x="44" y="123"/>
                  </a:lnTo>
                  <a:lnTo>
                    <a:pt x="45" y="122"/>
                  </a:lnTo>
                  <a:lnTo>
                    <a:pt x="45" y="120"/>
                  </a:lnTo>
                  <a:lnTo>
                    <a:pt x="44" y="116"/>
                  </a:lnTo>
                  <a:lnTo>
                    <a:pt x="42" y="117"/>
                  </a:lnTo>
                  <a:lnTo>
                    <a:pt x="44" y="120"/>
                  </a:lnTo>
                  <a:lnTo>
                    <a:pt x="44" y="123"/>
                  </a:lnTo>
                  <a:close/>
                  <a:moveTo>
                    <a:pt x="112" y="125"/>
                  </a:moveTo>
                  <a:lnTo>
                    <a:pt x="112" y="125"/>
                  </a:lnTo>
                  <a:lnTo>
                    <a:pt x="116" y="117"/>
                  </a:lnTo>
                  <a:lnTo>
                    <a:pt x="112" y="123"/>
                  </a:lnTo>
                  <a:lnTo>
                    <a:pt x="112" y="125"/>
                  </a:lnTo>
                  <a:close/>
                  <a:moveTo>
                    <a:pt x="222" y="119"/>
                  </a:moveTo>
                  <a:lnTo>
                    <a:pt x="222" y="119"/>
                  </a:lnTo>
                  <a:lnTo>
                    <a:pt x="224" y="123"/>
                  </a:lnTo>
                  <a:lnTo>
                    <a:pt x="227" y="119"/>
                  </a:lnTo>
                  <a:lnTo>
                    <a:pt x="222" y="119"/>
                  </a:lnTo>
                  <a:close/>
                  <a:moveTo>
                    <a:pt x="139" y="112"/>
                  </a:moveTo>
                  <a:lnTo>
                    <a:pt x="139" y="112"/>
                  </a:lnTo>
                  <a:lnTo>
                    <a:pt x="140" y="114"/>
                  </a:lnTo>
                  <a:lnTo>
                    <a:pt x="140" y="112"/>
                  </a:lnTo>
                  <a:lnTo>
                    <a:pt x="145" y="112"/>
                  </a:lnTo>
                  <a:lnTo>
                    <a:pt x="145" y="109"/>
                  </a:lnTo>
                  <a:lnTo>
                    <a:pt x="139" y="112"/>
                  </a:lnTo>
                  <a:close/>
                  <a:moveTo>
                    <a:pt x="214" y="134"/>
                  </a:moveTo>
                  <a:lnTo>
                    <a:pt x="214" y="134"/>
                  </a:lnTo>
                  <a:lnTo>
                    <a:pt x="216" y="134"/>
                  </a:lnTo>
                  <a:lnTo>
                    <a:pt x="217" y="131"/>
                  </a:lnTo>
                  <a:lnTo>
                    <a:pt x="217" y="130"/>
                  </a:lnTo>
                  <a:lnTo>
                    <a:pt x="217" y="128"/>
                  </a:lnTo>
                  <a:lnTo>
                    <a:pt x="214" y="134"/>
                  </a:lnTo>
                  <a:close/>
                  <a:moveTo>
                    <a:pt x="80" y="56"/>
                  </a:moveTo>
                  <a:lnTo>
                    <a:pt x="80" y="56"/>
                  </a:lnTo>
                  <a:lnTo>
                    <a:pt x="75" y="59"/>
                  </a:lnTo>
                  <a:lnTo>
                    <a:pt x="77" y="60"/>
                  </a:lnTo>
                  <a:lnTo>
                    <a:pt x="79" y="57"/>
                  </a:lnTo>
                  <a:lnTo>
                    <a:pt x="80" y="56"/>
                  </a:lnTo>
                  <a:close/>
                  <a:moveTo>
                    <a:pt x="243" y="82"/>
                  </a:moveTo>
                  <a:lnTo>
                    <a:pt x="243" y="82"/>
                  </a:lnTo>
                  <a:lnTo>
                    <a:pt x="244" y="81"/>
                  </a:lnTo>
                  <a:lnTo>
                    <a:pt x="243" y="79"/>
                  </a:lnTo>
                  <a:lnTo>
                    <a:pt x="241" y="81"/>
                  </a:lnTo>
                  <a:lnTo>
                    <a:pt x="241" y="82"/>
                  </a:lnTo>
                  <a:lnTo>
                    <a:pt x="243" y="82"/>
                  </a:lnTo>
                  <a:close/>
                  <a:moveTo>
                    <a:pt x="314" y="27"/>
                  </a:moveTo>
                  <a:lnTo>
                    <a:pt x="314" y="27"/>
                  </a:lnTo>
                  <a:lnTo>
                    <a:pt x="311" y="29"/>
                  </a:lnTo>
                  <a:lnTo>
                    <a:pt x="315" y="30"/>
                  </a:lnTo>
                  <a:lnTo>
                    <a:pt x="314" y="27"/>
                  </a:lnTo>
                  <a:close/>
                  <a:moveTo>
                    <a:pt x="176" y="37"/>
                  </a:moveTo>
                  <a:lnTo>
                    <a:pt x="176" y="37"/>
                  </a:lnTo>
                  <a:lnTo>
                    <a:pt x="170" y="34"/>
                  </a:lnTo>
                  <a:lnTo>
                    <a:pt x="170" y="35"/>
                  </a:lnTo>
                  <a:lnTo>
                    <a:pt x="176" y="37"/>
                  </a:lnTo>
                  <a:close/>
                  <a:moveTo>
                    <a:pt x="131" y="63"/>
                  </a:moveTo>
                  <a:lnTo>
                    <a:pt x="131" y="63"/>
                  </a:lnTo>
                  <a:lnTo>
                    <a:pt x="132" y="68"/>
                  </a:lnTo>
                  <a:lnTo>
                    <a:pt x="134" y="67"/>
                  </a:lnTo>
                  <a:lnTo>
                    <a:pt x="134" y="63"/>
                  </a:lnTo>
                  <a:lnTo>
                    <a:pt x="131" y="63"/>
                  </a:lnTo>
                  <a:close/>
                  <a:moveTo>
                    <a:pt x="320" y="27"/>
                  </a:moveTo>
                  <a:lnTo>
                    <a:pt x="320" y="27"/>
                  </a:lnTo>
                  <a:lnTo>
                    <a:pt x="320" y="30"/>
                  </a:lnTo>
                  <a:lnTo>
                    <a:pt x="323" y="30"/>
                  </a:lnTo>
                  <a:lnTo>
                    <a:pt x="323" y="27"/>
                  </a:lnTo>
                  <a:lnTo>
                    <a:pt x="320" y="27"/>
                  </a:lnTo>
                  <a:close/>
                  <a:moveTo>
                    <a:pt x="257" y="71"/>
                  </a:moveTo>
                  <a:lnTo>
                    <a:pt x="257" y="71"/>
                  </a:lnTo>
                  <a:lnTo>
                    <a:pt x="258" y="75"/>
                  </a:lnTo>
                  <a:lnTo>
                    <a:pt x="260" y="68"/>
                  </a:lnTo>
                  <a:lnTo>
                    <a:pt x="257" y="71"/>
                  </a:lnTo>
                  <a:close/>
                  <a:moveTo>
                    <a:pt x="36" y="127"/>
                  </a:moveTo>
                  <a:lnTo>
                    <a:pt x="36" y="127"/>
                  </a:lnTo>
                  <a:lnTo>
                    <a:pt x="33" y="128"/>
                  </a:lnTo>
                  <a:lnTo>
                    <a:pt x="36" y="131"/>
                  </a:lnTo>
                  <a:lnTo>
                    <a:pt x="36" y="127"/>
                  </a:lnTo>
                  <a:close/>
                  <a:moveTo>
                    <a:pt x="181" y="76"/>
                  </a:moveTo>
                  <a:lnTo>
                    <a:pt x="181" y="76"/>
                  </a:lnTo>
                  <a:lnTo>
                    <a:pt x="180" y="71"/>
                  </a:lnTo>
                  <a:lnTo>
                    <a:pt x="180" y="73"/>
                  </a:lnTo>
                  <a:lnTo>
                    <a:pt x="180" y="75"/>
                  </a:lnTo>
                  <a:lnTo>
                    <a:pt x="181" y="76"/>
                  </a:lnTo>
                  <a:close/>
                  <a:moveTo>
                    <a:pt x="271" y="119"/>
                  </a:moveTo>
                  <a:lnTo>
                    <a:pt x="271" y="119"/>
                  </a:lnTo>
                  <a:lnTo>
                    <a:pt x="274" y="117"/>
                  </a:lnTo>
                  <a:lnTo>
                    <a:pt x="273" y="116"/>
                  </a:lnTo>
                  <a:lnTo>
                    <a:pt x="271" y="119"/>
                  </a:lnTo>
                  <a:close/>
                  <a:moveTo>
                    <a:pt x="142" y="145"/>
                  </a:moveTo>
                  <a:lnTo>
                    <a:pt x="142" y="145"/>
                  </a:lnTo>
                  <a:lnTo>
                    <a:pt x="143" y="141"/>
                  </a:lnTo>
                  <a:lnTo>
                    <a:pt x="143" y="139"/>
                  </a:lnTo>
                  <a:lnTo>
                    <a:pt x="142" y="142"/>
                  </a:lnTo>
                  <a:lnTo>
                    <a:pt x="142" y="145"/>
                  </a:lnTo>
                  <a:close/>
                  <a:moveTo>
                    <a:pt x="301" y="63"/>
                  </a:moveTo>
                  <a:lnTo>
                    <a:pt x="301" y="63"/>
                  </a:lnTo>
                  <a:lnTo>
                    <a:pt x="301" y="59"/>
                  </a:lnTo>
                  <a:lnTo>
                    <a:pt x="299" y="59"/>
                  </a:lnTo>
                  <a:lnTo>
                    <a:pt x="301" y="63"/>
                  </a:lnTo>
                  <a:close/>
                  <a:moveTo>
                    <a:pt x="217" y="175"/>
                  </a:moveTo>
                  <a:lnTo>
                    <a:pt x="217" y="175"/>
                  </a:lnTo>
                  <a:lnTo>
                    <a:pt x="214" y="171"/>
                  </a:lnTo>
                  <a:lnTo>
                    <a:pt x="213" y="171"/>
                  </a:lnTo>
                  <a:lnTo>
                    <a:pt x="217" y="175"/>
                  </a:lnTo>
                  <a:close/>
                  <a:moveTo>
                    <a:pt x="276" y="112"/>
                  </a:moveTo>
                  <a:lnTo>
                    <a:pt x="276" y="112"/>
                  </a:lnTo>
                  <a:lnTo>
                    <a:pt x="277" y="116"/>
                  </a:lnTo>
                  <a:lnTo>
                    <a:pt x="277" y="114"/>
                  </a:lnTo>
                  <a:lnTo>
                    <a:pt x="276" y="111"/>
                  </a:lnTo>
                  <a:lnTo>
                    <a:pt x="276" y="112"/>
                  </a:lnTo>
                  <a:close/>
                  <a:moveTo>
                    <a:pt x="116" y="70"/>
                  </a:moveTo>
                  <a:lnTo>
                    <a:pt x="116" y="70"/>
                  </a:lnTo>
                  <a:lnTo>
                    <a:pt x="115" y="67"/>
                  </a:lnTo>
                  <a:lnTo>
                    <a:pt x="113" y="67"/>
                  </a:lnTo>
                  <a:lnTo>
                    <a:pt x="113" y="70"/>
                  </a:lnTo>
                  <a:lnTo>
                    <a:pt x="116" y="70"/>
                  </a:lnTo>
                  <a:close/>
                  <a:moveTo>
                    <a:pt x="326" y="27"/>
                  </a:moveTo>
                  <a:lnTo>
                    <a:pt x="326" y="27"/>
                  </a:lnTo>
                  <a:lnTo>
                    <a:pt x="328" y="30"/>
                  </a:lnTo>
                  <a:lnTo>
                    <a:pt x="331" y="29"/>
                  </a:lnTo>
                  <a:lnTo>
                    <a:pt x="326" y="27"/>
                  </a:lnTo>
                  <a:close/>
                  <a:moveTo>
                    <a:pt x="352" y="24"/>
                  </a:moveTo>
                  <a:lnTo>
                    <a:pt x="352" y="24"/>
                  </a:lnTo>
                  <a:lnTo>
                    <a:pt x="347" y="21"/>
                  </a:lnTo>
                  <a:lnTo>
                    <a:pt x="347" y="22"/>
                  </a:lnTo>
                  <a:lnTo>
                    <a:pt x="347" y="24"/>
                  </a:lnTo>
                  <a:lnTo>
                    <a:pt x="350" y="24"/>
                  </a:lnTo>
                  <a:lnTo>
                    <a:pt x="352" y="24"/>
                  </a:lnTo>
                  <a:close/>
                  <a:moveTo>
                    <a:pt x="247" y="81"/>
                  </a:moveTo>
                  <a:lnTo>
                    <a:pt x="247" y="81"/>
                  </a:lnTo>
                  <a:lnTo>
                    <a:pt x="249" y="81"/>
                  </a:lnTo>
                  <a:lnTo>
                    <a:pt x="249" y="76"/>
                  </a:lnTo>
                  <a:lnTo>
                    <a:pt x="247" y="76"/>
                  </a:lnTo>
                  <a:lnTo>
                    <a:pt x="247" y="79"/>
                  </a:lnTo>
                  <a:lnTo>
                    <a:pt x="247" y="81"/>
                  </a:lnTo>
                  <a:close/>
                  <a:moveTo>
                    <a:pt x="293" y="136"/>
                  </a:moveTo>
                  <a:lnTo>
                    <a:pt x="293" y="136"/>
                  </a:lnTo>
                  <a:lnTo>
                    <a:pt x="296" y="134"/>
                  </a:lnTo>
                  <a:lnTo>
                    <a:pt x="296" y="133"/>
                  </a:lnTo>
                  <a:lnTo>
                    <a:pt x="295" y="134"/>
                  </a:lnTo>
                  <a:lnTo>
                    <a:pt x="293" y="136"/>
                  </a:lnTo>
                  <a:close/>
                  <a:moveTo>
                    <a:pt x="260" y="123"/>
                  </a:moveTo>
                  <a:lnTo>
                    <a:pt x="260" y="123"/>
                  </a:lnTo>
                  <a:lnTo>
                    <a:pt x="258" y="127"/>
                  </a:lnTo>
                  <a:lnTo>
                    <a:pt x="258" y="130"/>
                  </a:lnTo>
                  <a:lnTo>
                    <a:pt x="260" y="123"/>
                  </a:lnTo>
                  <a:close/>
                  <a:moveTo>
                    <a:pt x="293" y="123"/>
                  </a:moveTo>
                  <a:lnTo>
                    <a:pt x="293" y="123"/>
                  </a:lnTo>
                  <a:lnTo>
                    <a:pt x="292" y="125"/>
                  </a:lnTo>
                  <a:lnTo>
                    <a:pt x="292" y="128"/>
                  </a:lnTo>
                  <a:lnTo>
                    <a:pt x="295" y="125"/>
                  </a:lnTo>
                  <a:lnTo>
                    <a:pt x="293" y="123"/>
                  </a:lnTo>
                  <a:close/>
                  <a:moveTo>
                    <a:pt x="304" y="35"/>
                  </a:moveTo>
                  <a:lnTo>
                    <a:pt x="304" y="35"/>
                  </a:lnTo>
                  <a:lnTo>
                    <a:pt x="306" y="34"/>
                  </a:lnTo>
                  <a:lnTo>
                    <a:pt x="306" y="32"/>
                  </a:lnTo>
                  <a:lnTo>
                    <a:pt x="303" y="32"/>
                  </a:lnTo>
                  <a:lnTo>
                    <a:pt x="304" y="35"/>
                  </a:lnTo>
                  <a:close/>
                  <a:moveTo>
                    <a:pt x="358" y="43"/>
                  </a:moveTo>
                  <a:lnTo>
                    <a:pt x="358" y="43"/>
                  </a:lnTo>
                  <a:lnTo>
                    <a:pt x="356" y="45"/>
                  </a:lnTo>
                  <a:lnTo>
                    <a:pt x="358" y="46"/>
                  </a:lnTo>
                  <a:lnTo>
                    <a:pt x="359" y="48"/>
                  </a:lnTo>
                  <a:lnTo>
                    <a:pt x="361" y="48"/>
                  </a:lnTo>
                  <a:lnTo>
                    <a:pt x="358" y="43"/>
                  </a:lnTo>
                  <a:close/>
                  <a:moveTo>
                    <a:pt x="33" y="101"/>
                  </a:moveTo>
                  <a:lnTo>
                    <a:pt x="33" y="101"/>
                  </a:lnTo>
                  <a:lnTo>
                    <a:pt x="31" y="108"/>
                  </a:lnTo>
                  <a:lnTo>
                    <a:pt x="33" y="103"/>
                  </a:lnTo>
                  <a:lnTo>
                    <a:pt x="33" y="101"/>
                  </a:lnTo>
                  <a:close/>
                  <a:moveTo>
                    <a:pt x="285" y="119"/>
                  </a:moveTo>
                  <a:lnTo>
                    <a:pt x="285" y="119"/>
                  </a:lnTo>
                  <a:lnTo>
                    <a:pt x="282" y="120"/>
                  </a:lnTo>
                  <a:lnTo>
                    <a:pt x="284" y="123"/>
                  </a:lnTo>
                  <a:lnTo>
                    <a:pt x="285" y="123"/>
                  </a:lnTo>
                  <a:lnTo>
                    <a:pt x="285" y="119"/>
                  </a:lnTo>
                  <a:close/>
                  <a:moveTo>
                    <a:pt x="131" y="81"/>
                  </a:moveTo>
                  <a:lnTo>
                    <a:pt x="131" y="81"/>
                  </a:lnTo>
                  <a:lnTo>
                    <a:pt x="129" y="82"/>
                  </a:lnTo>
                  <a:lnTo>
                    <a:pt x="129" y="84"/>
                  </a:lnTo>
                  <a:lnTo>
                    <a:pt x="131" y="82"/>
                  </a:lnTo>
                  <a:lnTo>
                    <a:pt x="131" y="81"/>
                  </a:lnTo>
                  <a:close/>
                  <a:moveTo>
                    <a:pt x="129" y="38"/>
                  </a:moveTo>
                  <a:lnTo>
                    <a:pt x="129" y="38"/>
                  </a:lnTo>
                  <a:lnTo>
                    <a:pt x="123" y="38"/>
                  </a:lnTo>
                  <a:lnTo>
                    <a:pt x="124" y="38"/>
                  </a:lnTo>
                  <a:lnTo>
                    <a:pt x="129" y="38"/>
                  </a:lnTo>
                  <a:close/>
                  <a:moveTo>
                    <a:pt x="82" y="87"/>
                  </a:moveTo>
                  <a:lnTo>
                    <a:pt x="82" y="87"/>
                  </a:lnTo>
                  <a:lnTo>
                    <a:pt x="83" y="87"/>
                  </a:lnTo>
                  <a:lnTo>
                    <a:pt x="82" y="84"/>
                  </a:lnTo>
                  <a:lnTo>
                    <a:pt x="80" y="86"/>
                  </a:lnTo>
                  <a:lnTo>
                    <a:pt x="82" y="87"/>
                  </a:lnTo>
                  <a:close/>
                  <a:moveTo>
                    <a:pt x="135" y="87"/>
                  </a:moveTo>
                  <a:lnTo>
                    <a:pt x="135" y="87"/>
                  </a:lnTo>
                  <a:lnTo>
                    <a:pt x="137" y="86"/>
                  </a:lnTo>
                  <a:lnTo>
                    <a:pt x="139" y="84"/>
                  </a:lnTo>
                  <a:lnTo>
                    <a:pt x="135" y="84"/>
                  </a:lnTo>
                  <a:lnTo>
                    <a:pt x="135" y="87"/>
                  </a:lnTo>
                  <a:close/>
                  <a:moveTo>
                    <a:pt x="317" y="35"/>
                  </a:moveTo>
                  <a:lnTo>
                    <a:pt x="317" y="35"/>
                  </a:lnTo>
                  <a:lnTo>
                    <a:pt x="314" y="34"/>
                  </a:lnTo>
                  <a:lnTo>
                    <a:pt x="314" y="35"/>
                  </a:lnTo>
                  <a:lnTo>
                    <a:pt x="309" y="37"/>
                  </a:lnTo>
                  <a:lnTo>
                    <a:pt x="317" y="35"/>
                  </a:lnTo>
                  <a:close/>
                  <a:moveTo>
                    <a:pt x="115" y="104"/>
                  </a:moveTo>
                  <a:lnTo>
                    <a:pt x="115" y="104"/>
                  </a:lnTo>
                  <a:lnTo>
                    <a:pt x="116" y="104"/>
                  </a:lnTo>
                  <a:lnTo>
                    <a:pt x="118" y="101"/>
                  </a:lnTo>
                  <a:lnTo>
                    <a:pt x="116" y="98"/>
                  </a:lnTo>
                  <a:lnTo>
                    <a:pt x="115" y="104"/>
                  </a:lnTo>
                  <a:close/>
                  <a:moveTo>
                    <a:pt x="221" y="142"/>
                  </a:moveTo>
                  <a:lnTo>
                    <a:pt x="221" y="142"/>
                  </a:lnTo>
                  <a:lnTo>
                    <a:pt x="219" y="144"/>
                  </a:lnTo>
                  <a:lnTo>
                    <a:pt x="219" y="145"/>
                  </a:lnTo>
                  <a:lnTo>
                    <a:pt x="221" y="144"/>
                  </a:lnTo>
                  <a:lnTo>
                    <a:pt x="221" y="142"/>
                  </a:lnTo>
                  <a:close/>
                  <a:moveTo>
                    <a:pt x="158" y="120"/>
                  </a:moveTo>
                  <a:lnTo>
                    <a:pt x="158" y="120"/>
                  </a:lnTo>
                  <a:lnTo>
                    <a:pt x="161" y="120"/>
                  </a:lnTo>
                  <a:lnTo>
                    <a:pt x="159" y="117"/>
                  </a:lnTo>
                  <a:lnTo>
                    <a:pt x="158" y="120"/>
                  </a:lnTo>
                  <a:close/>
                  <a:moveTo>
                    <a:pt x="367" y="87"/>
                  </a:moveTo>
                  <a:lnTo>
                    <a:pt x="367" y="87"/>
                  </a:lnTo>
                  <a:lnTo>
                    <a:pt x="367" y="86"/>
                  </a:lnTo>
                  <a:lnTo>
                    <a:pt x="366" y="86"/>
                  </a:lnTo>
                  <a:lnTo>
                    <a:pt x="364" y="86"/>
                  </a:lnTo>
                  <a:lnTo>
                    <a:pt x="364" y="87"/>
                  </a:lnTo>
                  <a:lnTo>
                    <a:pt x="367" y="87"/>
                  </a:lnTo>
                  <a:close/>
                  <a:moveTo>
                    <a:pt x="247" y="141"/>
                  </a:moveTo>
                  <a:lnTo>
                    <a:pt x="247" y="141"/>
                  </a:lnTo>
                  <a:lnTo>
                    <a:pt x="251" y="144"/>
                  </a:lnTo>
                  <a:lnTo>
                    <a:pt x="249" y="139"/>
                  </a:lnTo>
                  <a:lnTo>
                    <a:pt x="247" y="141"/>
                  </a:lnTo>
                  <a:close/>
                  <a:moveTo>
                    <a:pt x="189" y="60"/>
                  </a:moveTo>
                  <a:lnTo>
                    <a:pt x="189" y="60"/>
                  </a:lnTo>
                  <a:lnTo>
                    <a:pt x="189" y="57"/>
                  </a:lnTo>
                  <a:lnTo>
                    <a:pt x="186" y="57"/>
                  </a:lnTo>
                  <a:lnTo>
                    <a:pt x="189" y="60"/>
                  </a:lnTo>
                  <a:close/>
                  <a:moveTo>
                    <a:pt x="165" y="119"/>
                  </a:moveTo>
                  <a:lnTo>
                    <a:pt x="165" y="119"/>
                  </a:lnTo>
                  <a:lnTo>
                    <a:pt x="164" y="116"/>
                  </a:lnTo>
                  <a:lnTo>
                    <a:pt x="162" y="116"/>
                  </a:lnTo>
                  <a:lnTo>
                    <a:pt x="164" y="120"/>
                  </a:lnTo>
                  <a:lnTo>
                    <a:pt x="165" y="120"/>
                  </a:lnTo>
                  <a:lnTo>
                    <a:pt x="165" y="119"/>
                  </a:lnTo>
                  <a:close/>
                  <a:moveTo>
                    <a:pt x="254" y="112"/>
                  </a:moveTo>
                  <a:lnTo>
                    <a:pt x="254" y="112"/>
                  </a:lnTo>
                  <a:lnTo>
                    <a:pt x="255" y="109"/>
                  </a:lnTo>
                  <a:lnTo>
                    <a:pt x="255" y="108"/>
                  </a:lnTo>
                  <a:lnTo>
                    <a:pt x="254" y="109"/>
                  </a:lnTo>
                  <a:lnTo>
                    <a:pt x="255" y="109"/>
                  </a:lnTo>
                  <a:lnTo>
                    <a:pt x="254" y="111"/>
                  </a:lnTo>
                  <a:lnTo>
                    <a:pt x="254" y="112"/>
                  </a:lnTo>
                  <a:close/>
                  <a:moveTo>
                    <a:pt x="375" y="70"/>
                  </a:moveTo>
                  <a:lnTo>
                    <a:pt x="375" y="70"/>
                  </a:lnTo>
                  <a:lnTo>
                    <a:pt x="374" y="67"/>
                  </a:lnTo>
                  <a:lnTo>
                    <a:pt x="370" y="62"/>
                  </a:lnTo>
                  <a:lnTo>
                    <a:pt x="375" y="70"/>
                  </a:lnTo>
                  <a:close/>
                  <a:moveTo>
                    <a:pt x="176" y="89"/>
                  </a:moveTo>
                  <a:lnTo>
                    <a:pt x="176" y="89"/>
                  </a:lnTo>
                  <a:lnTo>
                    <a:pt x="178" y="86"/>
                  </a:lnTo>
                  <a:lnTo>
                    <a:pt x="175" y="86"/>
                  </a:lnTo>
                  <a:lnTo>
                    <a:pt x="175" y="87"/>
                  </a:lnTo>
                  <a:lnTo>
                    <a:pt x="176" y="89"/>
                  </a:lnTo>
                  <a:close/>
                  <a:moveTo>
                    <a:pt x="112" y="76"/>
                  </a:moveTo>
                  <a:lnTo>
                    <a:pt x="112" y="76"/>
                  </a:lnTo>
                  <a:lnTo>
                    <a:pt x="113" y="76"/>
                  </a:lnTo>
                  <a:lnTo>
                    <a:pt x="115" y="75"/>
                  </a:lnTo>
                  <a:lnTo>
                    <a:pt x="112" y="73"/>
                  </a:lnTo>
                  <a:lnTo>
                    <a:pt x="112" y="76"/>
                  </a:lnTo>
                  <a:close/>
                  <a:moveTo>
                    <a:pt x="262" y="26"/>
                  </a:moveTo>
                  <a:lnTo>
                    <a:pt x="262" y="26"/>
                  </a:lnTo>
                  <a:lnTo>
                    <a:pt x="260" y="26"/>
                  </a:lnTo>
                  <a:lnTo>
                    <a:pt x="255" y="27"/>
                  </a:lnTo>
                  <a:lnTo>
                    <a:pt x="258" y="27"/>
                  </a:lnTo>
                  <a:lnTo>
                    <a:pt x="262" y="26"/>
                  </a:lnTo>
                  <a:close/>
                  <a:moveTo>
                    <a:pt x="124" y="93"/>
                  </a:moveTo>
                  <a:lnTo>
                    <a:pt x="124" y="93"/>
                  </a:lnTo>
                  <a:lnTo>
                    <a:pt x="124" y="97"/>
                  </a:lnTo>
                  <a:lnTo>
                    <a:pt x="126" y="97"/>
                  </a:lnTo>
                  <a:lnTo>
                    <a:pt x="124" y="93"/>
                  </a:lnTo>
                  <a:close/>
                  <a:moveTo>
                    <a:pt x="246" y="68"/>
                  </a:moveTo>
                  <a:lnTo>
                    <a:pt x="246" y="68"/>
                  </a:lnTo>
                  <a:lnTo>
                    <a:pt x="247" y="68"/>
                  </a:lnTo>
                  <a:lnTo>
                    <a:pt x="247" y="67"/>
                  </a:lnTo>
                  <a:lnTo>
                    <a:pt x="247" y="65"/>
                  </a:lnTo>
                  <a:lnTo>
                    <a:pt x="246" y="68"/>
                  </a:lnTo>
                  <a:close/>
                  <a:moveTo>
                    <a:pt x="228" y="109"/>
                  </a:moveTo>
                  <a:lnTo>
                    <a:pt x="228" y="109"/>
                  </a:lnTo>
                  <a:lnTo>
                    <a:pt x="232" y="112"/>
                  </a:lnTo>
                  <a:lnTo>
                    <a:pt x="232" y="108"/>
                  </a:lnTo>
                  <a:lnTo>
                    <a:pt x="228" y="109"/>
                  </a:lnTo>
                  <a:close/>
                  <a:moveTo>
                    <a:pt x="79" y="76"/>
                  </a:moveTo>
                  <a:lnTo>
                    <a:pt x="79" y="76"/>
                  </a:lnTo>
                  <a:lnTo>
                    <a:pt x="79" y="78"/>
                  </a:lnTo>
                  <a:lnTo>
                    <a:pt x="80" y="81"/>
                  </a:lnTo>
                  <a:lnTo>
                    <a:pt x="80" y="79"/>
                  </a:lnTo>
                  <a:lnTo>
                    <a:pt x="79" y="76"/>
                  </a:lnTo>
                  <a:close/>
                  <a:moveTo>
                    <a:pt x="137" y="122"/>
                  </a:moveTo>
                  <a:lnTo>
                    <a:pt x="137" y="122"/>
                  </a:lnTo>
                  <a:lnTo>
                    <a:pt x="137" y="123"/>
                  </a:lnTo>
                  <a:lnTo>
                    <a:pt x="139" y="123"/>
                  </a:lnTo>
                  <a:lnTo>
                    <a:pt x="139" y="120"/>
                  </a:lnTo>
                  <a:lnTo>
                    <a:pt x="137" y="122"/>
                  </a:lnTo>
                  <a:close/>
                  <a:moveTo>
                    <a:pt x="270" y="101"/>
                  </a:moveTo>
                  <a:lnTo>
                    <a:pt x="270" y="101"/>
                  </a:lnTo>
                  <a:lnTo>
                    <a:pt x="271" y="100"/>
                  </a:lnTo>
                  <a:lnTo>
                    <a:pt x="270" y="98"/>
                  </a:lnTo>
                  <a:lnTo>
                    <a:pt x="268" y="100"/>
                  </a:lnTo>
                  <a:lnTo>
                    <a:pt x="270" y="101"/>
                  </a:lnTo>
                  <a:close/>
                  <a:moveTo>
                    <a:pt x="66" y="95"/>
                  </a:moveTo>
                  <a:lnTo>
                    <a:pt x="66" y="95"/>
                  </a:lnTo>
                  <a:lnTo>
                    <a:pt x="66" y="93"/>
                  </a:lnTo>
                  <a:lnTo>
                    <a:pt x="64" y="90"/>
                  </a:lnTo>
                  <a:lnTo>
                    <a:pt x="66" y="95"/>
                  </a:lnTo>
                  <a:close/>
                  <a:moveTo>
                    <a:pt x="341" y="90"/>
                  </a:moveTo>
                  <a:lnTo>
                    <a:pt x="341" y="90"/>
                  </a:lnTo>
                  <a:lnTo>
                    <a:pt x="339" y="90"/>
                  </a:lnTo>
                  <a:lnTo>
                    <a:pt x="341" y="93"/>
                  </a:lnTo>
                  <a:lnTo>
                    <a:pt x="341" y="90"/>
                  </a:lnTo>
                  <a:close/>
                  <a:moveTo>
                    <a:pt x="225" y="75"/>
                  </a:moveTo>
                  <a:lnTo>
                    <a:pt x="225" y="75"/>
                  </a:lnTo>
                  <a:lnTo>
                    <a:pt x="228" y="76"/>
                  </a:lnTo>
                  <a:lnTo>
                    <a:pt x="230" y="75"/>
                  </a:lnTo>
                  <a:lnTo>
                    <a:pt x="227" y="73"/>
                  </a:lnTo>
                  <a:lnTo>
                    <a:pt x="225" y="75"/>
                  </a:lnTo>
                  <a:close/>
                  <a:moveTo>
                    <a:pt x="293" y="70"/>
                  </a:moveTo>
                  <a:lnTo>
                    <a:pt x="293" y="70"/>
                  </a:lnTo>
                  <a:lnTo>
                    <a:pt x="296" y="75"/>
                  </a:lnTo>
                  <a:lnTo>
                    <a:pt x="296" y="73"/>
                  </a:lnTo>
                  <a:lnTo>
                    <a:pt x="293" y="70"/>
                  </a:lnTo>
                  <a:close/>
                  <a:moveTo>
                    <a:pt x="353" y="98"/>
                  </a:moveTo>
                  <a:lnTo>
                    <a:pt x="353" y="98"/>
                  </a:lnTo>
                  <a:lnTo>
                    <a:pt x="353" y="95"/>
                  </a:lnTo>
                  <a:lnTo>
                    <a:pt x="352" y="95"/>
                  </a:lnTo>
                  <a:lnTo>
                    <a:pt x="353" y="98"/>
                  </a:lnTo>
                  <a:close/>
                  <a:moveTo>
                    <a:pt x="247" y="51"/>
                  </a:moveTo>
                  <a:lnTo>
                    <a:pt x="247" y="51"/>
                  </a:lnTo>
                  <a:lnTo>
                    <a:pt x="251" y="48"/>
                  </a:lnTo>
                  <a:lnTo>
                    <a:pt x="247" y="51"/>
                  </a:lnTo>
                  <a:close/>
                  <a:moveTo>
                    <a:pt x="162" y="52"/>
                  </a:moveTo>
                  <a:lnTo>
                    <a:pt x="162" y="52"/>
                  </a:lnTo>
                  <a:lnTo>
                    <a:pt x="162" y="49"/>
                  </a:lnTo>
                  <a:lnTo>
                    <a:pt x="161" y="52"/>
                  </a:lnTo>
                  <a:lnTo>
                    <a:pt x="162" y="52"/>
                  </a:lnTo>
                  <a:close/>
                  <a:moveTo>
                    <a:pt x="222" y="133"/>
                  </a:moveTo>
                  <a:lnTo>
                    <a:pt x="222" y="133"/>
                  </a:lnTo>
                  <a:lnTo>
                    <a:pt x="222" y="134"/>
                  </a:lnTo>
                  <a:lnTo>
                    <a:pt x="222" y="138"/>
                  </a:lnTo>
                  <a:lnTo>
                    <a:pt x="224" y="136"/>
                  </a:lnTo>
                  <a:lnTo>
                    <a:pt x="222" y="133"/>
                  </a:lnTo>
                  <a:close/>
                  <a:moveTo>
                    <a:pt x="71" y="123"/>
                  </a:moveTo>
                  <a:lnTo>
                    <a:pt x="71" y="123"/>
                  </a:lnTo>
                  <a:lnTo>
                    <a:pt x="74" y="120"/>
                  </a:lnTo>
                  <a:lnTo>
                    <a:pt x="72" y="120"/>
                  </a:lnTo>
                  <a:lnTo>
                    <a:pt x="71" y="123"/>
                  </a:lnTo>
                  <a:close/>
                  <a:moveTo>
                    <a:pt x="345" y="89"/>
                  </a:moveTo>
                  <a:lnTo>
                    <a:pt x="345" y="89"/>
                  </a:lnTo>
                  <a:lnTo>
                    <a:pt x="345" y="90"/>
                  </a:lnTo>
                  <a:lnTo>
                    <a:pt x="344" y="92"/>
                  </a:lnTo>
                  <a:lnTo>
                    <a:pt x="347" y="92"/>
                  </a:lnTo>
                  <a:lnTo>
                    <a:pt x="347" y="90"/>
                  </a:lnTo>
                  <a:lnTo>
                    <a:pt x="345" y="89"/>
                  </a:lnTo>
                  <a:close/>
                  <a:moveTo>
                    <a:pt x="217" y="62"/>
                  </a:moveTo>
                  <a:lnTo>
                    <a:pt x="217" y="62"/>
                  </a:lnTo>
                  <a:lnTo>
                    <a:pt x="219" y="62"/>
                  </a:lnTo>
                  <a:lnTo>
                    <a:pt x="221" y="60"/>
                  </a:lnTo>
                  <a:lnTo>
                    <a:pt x="219" y="60"/>
                  </a:lnTo>
                  <a:lnTo>
                    <a:pt x="217" y="62"/>
                  </a:lnTo>
                  <a:close/>
                  <a:moveTo>
                    <a:pt x="47" y="138"/>
                  </a:moveTo>
                  <a:lnTo>
                    <a:pt x="47" y="138"/>
                  </a:lnTo>
                  <a:lnTo>
                    <a:pt x="49" y="141"/>
                  </a:lnTo>
                  <a:lnTo>
                    <a:pt x="50" y="142"/>
                  </a:lnTo>
                  <a:lnTo>
                    <a:pt x="47" y="138"/>
                  </a:lnTo>
                  <a:close/>
                  <a:moveTo>
                    <a:pt x="296" y="122"/>
                  </a:moveTo>
                  <a:lnTo>
                    <a:pt x="296" y="122"/>
                  </a:lnTo>
                  <a:lnTo>
                    <a:pt x="298" y="120"/>
                  </a:lnTo>
                  <a:lnTo>
                    <a:pt x="296" y="120"/>
                  </a:lnTo>
                  <a:lnTo>
                    <a:pt x="295" y="120"/>
                  </a:lnTo>
                  <a:lnTo>
                    <a:pt x="296" y="122"/>
                  </a:lnTo>
                  <a:close/>
                  <a:moveTo>
                    <a:pt x="266" y="119"/>
                  </a:moveTo>
                  <a:lnTo>
                    <a:pt x="266" y="119"/>
                  </a:lnTo>
                  <a:lnTo>
                    <a:pt x="265" y="120"/>
                  </a:lnTo>
                  <a:lnTo>
                    <a:pt x="265" y="123"/>
                  </a:lnTo>
                  <a:lnTo>
                    <a:pt x="266" y="119"/>
                  </a:lnTo>
                  <a:close/>
                  <a:moveTo>
                    <a:pt x="370" y="70"/>
                  </a:moveTo>
                  <a:lnTo>
                    <a:pt x="370" y="70"/>
                  </a:lnTo>
                  <a:lnTo>
                    <a:pt x="369" y="73"/>
                  </a:lnTo>
                  <a:lnTo>
                    <a:pt x="370" y="71"/>
                  </a:lnTo>
                  <a:lnTo>
                    <a:pt x="370" y="70"/>
                  </a:lnTo>
                  <a:close/>
                  <a:moveTo>
                    <a:pt x="348" y="56"/>
                  </a:moveTo>
                  <a:lnTo>
                    <a:pt x="348" y="56"/>
                  </a:lnTo>
                  <a:lnTo>
                    <a:pt x="347" y="56"/>
                  </a:lnTo>
                  <a:lnTo>
                    <a:pt x="348" y="59"/>
                  </a:lnTo>
                  <a:lnTo>
                    <a:pt x="348" y="56"/>
                  </a:lnTo>
                  <a:close/>
                  <a:moveTo>
                    <a:pt x="236" y="128"/>
                  </a:moveTo>
                  <a:lnTo>
                    <a:pt x="236" y="128"/>
                  </a:lnTo>
                  <a:lnTo>
                    <a:pt x="235" y="133"/>
                  </a:lnTo>
                  <a:lnTo>
                    <a:pt x="236" y="128"/>
                  </a:lnTo>
                  <a:close/>
                  <a:moveTo>
                    <a:pt x="121" y="56"/>
                  </a:moveTo>
                  <a:lnTo>
                    <a:pt x="121" y="56"/>
                  </a:lnTo>
                  <a:lnTo>
                    <a:pt x="123" y="57"/>
                  </a:lnTo>
                  <a:lnTo>
                    <a:pt x="123" y="56"/>
                  </a:lnTo>
                  <a:lnTo>
                    <a:pt x="121" y="56"/>
                  </a:lnTo>
                  <a:close/>
                  <a:moveTo>
                    <a:pt x="304" y="27"/>
                  </a:moveTo>
                  <a:lnTo>
                    <a:pt x="304" y="27"/>
                  </a:lnTo>
                  <a:lnTo>
                    <a:pt x="303" y="26"/>
                  </a:lnTo>
                  <a:lnTo>
                    <a:pt x="301" y="27"/>
                  </a:lnTo>
                  <a:lnTo>
                    <a:pt x="301" y="29"/>
                  </a:lnTo>
                  <a:lnTo>
                    <a:pt x="304" y="27"/>
                  </a:lnTo>
                  <a:close/>
                  <a:moveTo>
                    <a:pt x="238" y="123"/>
                  </a:moveTo>
                  <a:lnTo>
                    <a:pt x="238" y="123"/>
                  </a:lnTo>
                  <a:lnTo>
                    <a:pt x="240" y="122"/>
                  </a:lnTo>
                  <a:lnTo>
                    <a:pt x="238" y="122"/>
                  </a:lnTo>
                  <a:lnTo>
                    <a:pt x="238" y="123"/>
                  </a:lnTo>
                  <a:close/>
                  <a:moveTo>
                    <a:pt x="64" y="111"/>
                  </a:moveTo>
                  <a:lnTo>
                    <a:pt x="64" y="111"/>
                  </a:lnTo>
                  <a:lnTo>
                    <a:pt x="63" y="114"/>
                  </a:lnTo>
                  <a:lnTo>
                    <a:pt x="64" y="116"/>
                  </a:lnTo>
                  <a:lnTo>
                    <a:pt x="64" y="112"/>
                  </a:lnTo>
                  <a:lnTo>
                    <a:pt x="64" y="111"/>
                  </a:lnTo>
                  <a:close/>
                  <a:moveTo>
                    <a:pt x="273" y="48"/>
                  </a:moveTo>
                  <a:lnTo>
                    <a:pt x="273" y="48"/>
                  </a:lnTo>
                  <a:lnTo>
                    <a:pt x="273" y="49"/>
                  </a:lnTo>
                  <a:lnTo>
                    <a:pt x="271" y="51"/>
                  </a:lnTo>
                  <a:lnTo>
                    <a:pt x="273" y="49"/>
                  </a:lnTo>
                  <a:lnTo>
                    <a:pt x="273" y="48"/>
                  </a:lnTo>
                  <a:close/>
                  <a:moveTo>
                    <a:pt x="352" y="111"/>
                  </a:moveTo>
                  <a:lnTo>
                    <a:pt x="352" y="111"/>
                  </a:lnTo>
                  <a:lnTo>
                    <a:pt x="353" y="108"/>
                  </a:lnTo>
                  <a:lnTo>
                    <a:pt x="352" y="108"/>
                  </a:lnTo>
                  <a:lnTo>
                    <a:pt x="350" y="108"/>
                  </a:lnTo>
                  <a:lnTo>
                    <a:pt x="352" y="111"/>
                  </a:lnTo>
                  <a:close/>
                  <a:moveTo>
                    <a:pt x="285" y="51"/>
                  </a:moveTo>
                  <a:lnTo>
                    <a:pt x="285" y="51"/>
                  </a:lnTo>
                  <a:lnTo>
                    <a:pt x="284" y="54"/>
                  </a:lnTo>
                  <a:lnTo>
                    <a:pt x="285" y="52"/>
                  </a:lnTo>
                  <a:lnTo>
                    <a:pt x="285" y="51"/>
                  </a:lnTo>
                  <a:close/>
                  <a:moveTo>
                    <a:pt x="236" y="75"/>
                  </a:moveTo>
                  <a:lnTo>
                    <a:pt x="236" y="75"/>
                  </a:lnTo>
                  <a:lnTo>
                    <a:pt x="236" y="73"/>
                  </a:lnTo>
                  <a:lnTo>
                    <a:pt x="236" y="71"/>
                  </a:lnTo>
                  <a:lnTo>
                    <a:pt x="236" y="75"/>
                  </a:lnTo>
                  <a:close/>
                  <a:moveTo>
                    <a:pt x="173" y="81"/>
                  </a:moveTo>
                  <a:lnTo>
                    <a:pt x="173" y="81"/>
                  </a:lnTo>
                  <a:lnTo>
                    <a:pt x="173" y="79"/>
                  </a:lnTo>
                  <a:lnTo>
                    <a:pt x="172" y="79"/>
                  </a:lnTo>
                  <a:lnTo>
                    <a:pt x="173" y="81"/>
                  </a:lnTo>
                  <a:close/>
                  <a:moveTo>
                    <a:pt x="221" y="122"/>
                  </a:moveTo>
                  <a:lnTo>
                    <a:pt x="221" y="122"/>
                  </a:lnTo>
                  <a:lnTo>
                    <a:pt x="221" y="125"/>
                  </a:lnTo>
                  <a:lnTo>
                    <a:pt x="222" y="127"/>
                  </a:lnTo>
                  <a:lnTo>
                    <a:pt x="221" y="122"/>
                  </a:lnTo>
                  <a:close/>
                  <a:moveTo>
                    <a:pt x="143" y="37"/>
                  </a:moveTo>
                  <a:lnTo>
                    <a:pt x="143" y="37"/>
                  </a:lnTo>
                  <a:lnTo>
                    <a:pt x="142" y="35"/>
                  </a:lnTo>
                  <a:lnTo>
                    <a:pt x="140" y="35"/>
                  </a:lnTo>
                  <a:lnTo>
                    <a:pt x="143" y="37"/>
                  </a:lnTo>
                  <a:close/>
                  <a:moveTo>
                    <a:pt x="240" y="101"/>
                  </a:moveTo>
                  <a:lnTo>
                    <a:pt x="240" y="101"/>
                  </a:lnTo>
                  <a:lnTo>
                    <a:pt x="240" y="104"/>
                  </a:lnTo>
                  <a:lnTo>
                    <a:pt x="241" y="101"/>
                  </a:lnTo>
                  <a:lnTo>
                    <a:pt x="240" y="101"/>
                  </a:lnTo>
                  <a:close/>
                  <a:moveTo>
                    <a:pt x="30" y="138"/>
                  </a:moveTo>
                  <a:lnTo>
                    <a:pt x="30" y="138"/>
                  </a:lnTo>
                  <a:lnTo>
                    <a:pt x="31" y="138"/>
                  </a:lnTo>
                  <a:lnTo>
                    <a:pt x="30" y="136"/>
                  </a:lnTo>
                  <a:lnTo>
                    <a:pt x="30" y="138"/>
                  </a:lnTo>
                  <a:close/>
                  <a:moveTo>
                    <a:pt x="112" y="134"/>
                  </a:moveTo>
                  <a:lnTo>
                    <a:pt x="112" y="134"/>
                  </a:lnTo>
                  <a:lnTo>
                    <a:pt x="113" y="133"/>
                  </a:lnTo>
                  <a:lnTo>
                    <a:pt x="112" y="131"/>
                  </a:lnTo>
                  <a:lnTo>
                    <a:pt x="112" y="133"/>
                  </a:lnTo>
                  <a:lnTo>
                    <a:pt x="112" y="134"/>
                  </a:lnTo>
                  <a:close/>
                  <a:moveTo>
                    <a:pt x="64" y="54"/>
                  </a:moveTo>
                  <a:lnTo>
                    <a:pt x="64" y="54"/>
                  </a:lnTo>
                  <a:lnTo>
                    <a:pt x="66" y="52"/>
                  </a:lnTo>
                  <a:lnTo>
                    <a:pt x="64" y="52"/>
                  </a:lnTo>
                  <a:lnTo>
                    <a:pt x="63" y="54"/>
                  </a:lnTo>
                  <a:lnTo>
                    <a:pt x="64" y="54"/>
                  </a:lnTo>
                  <a:close/>
                  <a:moveTo>
                    <a:pt x="128" y="100"/>
                  </a:moveTo>
                  <a:lnTo>
                    <a:pt x="128" y="100"/>
                  </a:lnTo>
                  <a:lnTo>
                    <a:pt x="124" y="100"/>
                  </a:lnTo>
                  <a:lnTo>
                    <a:pt x="126" y="103"/>
                  </a:lnTo>
                  <a:lnTo>
                    <a:pt x="128" y="100"/>
                  </a:lnTo>
                  <a:close/>
                  <a:moveTo>
                    <a:pt x="281" y="103"/>
                  </a:moveTo>
                  <a:lnTo>
                    <a:pt x="281" y="103"/>
                  </a:lnTo>
                  <a:lnTo>
                    <a:pt x="282" y="103"/>
                  </a:lnTo>
                  <a:lnTo>
                    <a:pt x="284" y="101"/>
                  </a:lnTo>
                  <a:lnTo>
                    <a:pt x="284" y="100"/>
                  </a:lnTo>
                  <a:lnTo>
                    <a:pt x="281" y="103"/>
                  </a:lnTo>
                  <a:close/>
                  <a:moveTo>
                    <a:pt x="19" y="116"/>
                  </a:moveTo>
                  <a:lnTo>
                    <a:pt x="19" y="116"/>
                  </a:lnTo>
                  <a:lnTo>
                    <a:pt x="19" y="114"/>
                  </a:lnTo>
                  <a:lnTo>
                    <a:pt x="19" y="116"/>
                  </a:lnTo>
                  <a:close/>
                  <a:moveTo>
                    <a:pt x="20" y="131"/>
                  </a:moveTo>
                  <a:lnTo>
                    <a:pt x="20" y="131"/>
                  </a:lnTo>
                  <a:lnTo>
                    <a:pt x="20" y="133"/>
                  </a:lnTo>
                  <a:lnTo>
                    <a:pt x="20" y="134"/>
                  </a:lnTo>
                  <a:lnTo>
                    <a:pt x="20" y="131"/>
                  </a:lnTo>
                  <a:close/>
                  <a:moveTo>
                    <a:pt x="181" y="48"/>
                  </a:moveTo>
                  <a:lnTo>
                    <a:pt x="181" y="48"/>
                  </a:lnTo>
                  <a:lnTo>
                    <a:pt x="183" y="49"/>
                  </a:lnTo>
                  <a:lnTo>
                    <a:pt x="183" y="48"/>
                  </a:lnTo>
                  <a:lnTo>
                    <a:pt x="181" y="48"/>
                  </a:lnTo>
                  <a:close/>
                  <a:moveTo>
                    <a:pt x="181" y="86"/>
                  </a:moveTo>
                  <a:lnTo>
                    <a:pt x="181" y="86"/>
                  </a:lnTo>
                  <a:lnTo>
                    <a:pt x="183" y="86"/>
                  </a:lnTo>
                  <a:lnTo>
                    <a:pt x="184" y="84"/>
                  </a:lnTo>
                  <a:lnTo>
                    <a:pt x="183" y="84"/>
                  </a:lnTo>
                  <a:lnTo>
                    <a:pt x="181" y="86"/>
                  </a:lnTo>
                  <a:close/>
                  <a:moveTo>
                    <a:pt x="68" y="89"/>
                  </a:moveTo>
                  <a:lnTo>
                    <a:pt x="68" y="89"/>
                  </a:lnTo>
                  <a:lnTo>
                    <a:pt x="68" y="87"/>
                  </a:lnTo>
                  <a:lnTo>
                    <a:pt x="66" y="87"/>
                  </a:lnTo>
                  <a:lnTo>
                    <a:pt x="68" y="87"/>
                  </a:lnTo>
                  <a:lnTo>
                    <a:pt x="68" y="89"/>
                  </a:lnTo>
                  <a:close/>
                  <a:moveTo>
                    <a:pt x="216" y="116"/>
                  </a:moveTo>
                  <a:lnTo>
                    <a:pt x="216" y="116"/>
                  </a:lnTo>
                  <a:lnTo>
                    <a:pt x="216" y="117"/>
                  </a:lnTo>
                  <a:lnTo>
                    <a:pt x="217" y="116"/>
                  </a:lnTo>
                  <a:lnTo>
                    <a:pt x="216" y="116"/>
                  </a:lnTo>
                  <a:close/>
                  <a:moveTo>
                    <a:pt x="180" y="81"/>
                  </a:moveTo>
                  <a:lnTo>
                    <a:pt x="180" y="81"/>
                  </a:lnTo>
                  <a:lnTo>
                    <a:pt x="180" y="79"/>
                  </a:lnTo>
                  <a:lnTo>
                    <a:pt x="178" y="78"/>
                  </a:lnTo>
                  <a:lnTo>
                    <a:pt x="180" y="81"/>
                  </a:lnTo>
                  <a:close/>
                  <a:moveTo>
                    <a:pt x="72" y="60"/>
                  </a:moveTo>
                  <a:lnTo>
                    <a:pt x="72" y="60"/>
                  </a:lnTo>
                  <a:lnTo>
                    <a:pt x="72" y="63"/>
                  </a:lnTo>
                  <a:lnTo>
                    <a:pt x="74" y="62"/>
                  </a:lnTo>
                  <a:lnTo>
                    <a:pt x="72" y="60"/>
                  </a:lnTo>
                  <a:close/>
                  <a:moveTo>
                    <a:pt x="176" y="114"/>
                  </a:moveTo>
                  <a:lnTo>
                    <a:pt x="176" y="114"/>
                  </a:lnTo>
                  <a:lnTo>
                    <a:pt x="178" y="114"/>
                  </a:lnTo>
                  <a:lnTo>
                    <a:pt x="176" y="112"/>
                  </a:lnTo>
                  <a:lnTo>
                    <a:pt x="176" y="114"/>
                  </a:lnTo>
                  <a:close/>
                  <a:moveTo>
                    <a:pt x="131" y="120"/>
                  </a:moveTo>
                  <a:lnTo>
                    <a:pt x="131" y="120"/>
                  </a:lnTo>
                  <a:lnTo>
                    <a:pt x="129" y="122"/>
                  </a:lnTo>
                  <a:lnTo>
                    <a:pt x="131" y="123"/>
                  </a:lnTo>
                  <a:lnTo>
                    <a:pt x="131" y="120"/>
                  </a:lnTo>
                  <a:close/>
                  <a:moveTo>
                    <a:pt x="288" y="128"/>
                  </a:moveTo>
                  <a:lnTo>
                    <a:pt x="288" y="128"/>
                  </a:lnTo>
                  <a:lnTo>
                    <a:pt x="287" y="130"/>
                  </a:lnTo>
                  <a:lnTo>
                    <a:pt x="288" y="130"/>
                  </a:lnTo>
                  <a:lnTo>
                    <a:pt x="288" y="128"/>
                  </a:lnTo>
                  <a:close/>
                  <a:moveTo>
                    <a:pt x="255" y="75"/>
                  </a:moveTo>
                  <a:lnTo>
                    <a:pt x="255" y="75"/>
                  </a:lnTo>
                  <a:lnTo>
                    <a:pt x="255" y="78"/>
                  </a:lnTo>
                  <a:lnTo>
                    <a:pt x="255" y="76"/>
                  </a:lnTo>
                  <a:lnTo>
                    <a:pt x="255" y="75"/>
                  </a:lnTo>
                  <a:close/>
                  <a:moveTo>
                    <a:pt x="213" y="60"/>
                  </a:moveTo>
                  <a:lnTo>
                    <a:pt x="213" y="60"/>
                  </a:lnTo>
                  <a:lnTo>
                    <a:pt x="213" y="59"/>
                  </a:lnTo>
                  <a:lnTo>
                    <a:pt x="211" y="59"/>
                  </a:lnTo>
                  <a:lnTo>
                    <a:pt x="213" y="60"/>
                  </a:lnTo>
                  <a:close/>
                  <a:moveTo>
                    <a:pt x="235" y="60"/>
                  </a:moveTo>
                  <a:lnTo>
                    <a:pt x="235" y="60"/>
                  </a:lnTo>
                  <a:lnTo>
                    <a:pt x="236" y="60"/>
                  </a:lnTo>
                  <a:lnTo>
                    <a:pt x="236" y="59"/>
                  </a:lnTo>
                  <a:lnTo>
                    <a:pt x="235" y="60"/>
                  </a:lnTo>
                  <a:close/>
                  <a:moveTo>
                    <a:pt x="295" y="116"/>
                  </a:moveTo>
                  <a:lnTo>
                    <a:pt x="295" y="116"/>
                  </a:lnTo>
                  <a:lnTo>
                    <a:pt x="292" y="117"/>
                  </a:lnTo>
                  <a:lnTo>
                    <a:pt x="293" y="117"/>
                  </a:lnTo>
                  <a:lnTo>
                    <a:pt x="295" y="116"/>
                  </a:lnTo>
                  <a:close/>
                  <a:moveTo>
                    <a:pt x="150" y="84"/>
                  </a:moveTo>
                  <a:lnTo>
                    <a:pt x="150" y="84"/>
                  </a:lnTo>
                  <a:lnTo>
                    <a:pt x="150" y="86"/>
                  </a:lnTo>
                  <a:lnTo>
                    <a:pt x="151" y="86"/>
                  </a:lnTo>
                  <a:lnTo>
                    <a:pt x="150" y="84"/>
                  </a:lnTo>
                  <a:close/>
                  <a:moveTo>
                    <a:pt x="216" y="123"/>
                  </a:moveTo>
                  <a:lnTo>
                    <a:pt x="216" y="123"/>
                  </a:lnTo>
                  <a:lnTo>
                    <a:pt x="214" y="125"/>
                  </a:lnTo>
                  <a:lnTo>
                    <a:pt x="214" y="127"/>
                  </a:lnTo>
                  <a:lnTo>
                    <a:pt x="216" y="123"/>
                  </a:lnTo>
                  <a:close/>
                  <a:moveTo>
                    <a:pt x="397" y="111"/>
                  </a:moveTo>
                  <a:lnTo>
                    <a:pt x="397" y="111"/>
                  </a:lnTo>
                  <a:lnTo>
                    <a:pt x="397" y="116"/>
                  </a:lnTo>
                  <a:lnTo>
                    <a:pt x="397" y="111"/>
                  </a:lnTo>
                  <a:close/>
                  <a:moveTo>
                    <a:pt x="241" y="87"/>
                  </a:moveTo>
                  <a:lnTo>
                    <a:pt x="241" y="87"/>
                  </a:lnTo>
                  <a:lnTo>
                    <a:pt x="241" y="89"/>
                  </a:lnTo>
                  <a:lnTo>
                    <a:pt x="241" y="90"/>
                  </a:lnTo>
                  <a:lnTo>
                    <a:pt x="241" y="87"/>
                  </a:lnTo>
                  <a:close/>
                  <a:moveTo>
                    <a:pt x="85" y="43"/>
                  </a:moveTo>
                  <a:lnTo>
                    <a:pt x="85" y="43"/>
                  </a:lnTo>
                  <a:lnTo>
                    <a:pt x="87" y="41"/>
                  </a:lnTo>
                  <a:lnTo>
                    <a:pt x="85" y="40"/>
                  </a:lnTo>
                  <a:lnTo>
                    <a:pt x="85" y="43"/>
                  </a:lnTo>
                  <a:close/>
                  <a:moveTo>
                    <a:pt x="277" y="73"/>
                  </a:moveTo>
                  <a:lnTo>
                    <a:pt x="277" y="73"/>
                  </a:lnTo>
                  <a:lnTo>
                    <a:pt x="279" y="71"/>
                  </a:lnTo>
                  <a:lnTo>
                    <a:pt x="277" y="70"/>
                  </a:lnTo>
                  <a:lnTo>
                    <a:pt x="277" y="73"/>
                  </a:lnTo>
                  <a:close/>
                  <a:moveTo>
                    <a:pt x="361" y="62"/>
                  </a:moveTo>
                  <a:lnTo>
                    <a:pt x="361" y="62"/>
                  </a:lnTo>
                  <a:lnTo>
                    <a:pt x="363" y="62"/>
                  </a:lnTo>
                  <a:lnTo>
                    <a:pt x="361" y="59"/>
                  </a:lnTo>
                  <a:lnTo>
                    <a:pt x="361" y="62"/>
                  </a:lnTo>
                  <a:close/>
                  <a:moveTo>
                    <a:pt x="134" y="27"/>
                  </a:moveTo>
                  <a:lnTo>
                    <a:pt x="134" y="27"/>
                  </a:lnTo>
                  <a:lnTo>
                    <a:pt x="129" y="27"/>
                  </a:lnTo>
                  <a:lnTo>
                    <a:pt x="134" y="27"/>
                  </a:lnTo>
                  <a:close/>
                  <a:moveTo>
                    <a:pt x="123" y="87"/>
                  </a:moveTo>
                  <a:lnTo>
                    <a:pt x="123" y="87"/>
                  </a:lnTo>
                  <a:lnTo>
                    <a:pt x="121" y="86"/>
                  </a:lnTo>
                  <a:lnTo>
                    <a:pt x="121" y="87"/>
                  </a:lnTo>
                  <a:lnTo>
                    <a:pt x="123" y="87"/>
                  </a:lnTo>
                  <a:close/>
                  <a:moveTo>
                    <a:pt x="246" y="89"/>
                  </a:moveTo>
                  <a:lnTo>
                    <a:pt x="246" y="89"/>
                  </a:lnTo>
                  <a:lnTo>
                    <a:pt x="244" y="90"/>
                  </a:lnTo>
                  <a:lnTo>
                    <a:pt x="246" y="90"/>
                  </a:lnTo>
                  <a:lnTo>
                    <a:pt x="246" y="89"/>
                  </a:lnTo>
                  <a:close/>
                  <a:moveTo>
                    <a:pt x="216" y="139"/>
                  </a:moveTo>
                  <a:lnTo>
                    <a:pt x="216" y="139"/>
                  </a:lnTo>
                  <a:lnTo>
                    <a:pt x="216" y="141"/>
                  </a:lnTo>
                  <a:lnTo>
                    <a:pt x="217" y="141"/>
                  </a:lnTo>
                  <a:lnTo>
                    <a:pt x="216" y="139"/>
                  </a:lnTo>
                  <a:close/>
                  <a:moveTo>
                    <a:pt x="63" y="125"/>
                  </a:moveTo>
                  <a:lnTo>
                    <a:pt x="63" y="125"/>
                  </a:lnTo>
                  <a:lnTo>
                    <a:pt x="63" y="123"/>
                  </a:lnTo>
                  <a:lnTo>
                    <a:pt x="63" y="122"/>
                  </a:lnTo>
                  <a:lnTo>
                    <a:pt x="63" y="125"/>
                  </a:lnTo>
                  <a:close/>
                  <a:moveTo>
                    <a:pt x="53" y="82"/>
                  </a:moveTo>
                  <a:lnTo>
                    <a:pt x="53" y="82"/>
                  </a:lnTo>
                  <a:lnTo>
                    <a:pt x="53" y="84"/>
                  </a:lnTo>
                  <a:lnTo>
                    <a:pt x="55" y="84"/>
                  </a:lnTo>
                  <a:lnTo>
                    <a:pt x="53" y="82"/>
                  </a:lnTo>
                  <a:close/>
                  <a:moveTo>
                    <a:pt x="367" y="93"/>
                  </a:moveTo>
                  <a:lnTo>
                    <a:pt x="367" y="93"/>
                  </a:lnTo>
                  <a:lnTo>
                    <a:pt x="367" y="92"/>
                  </a:lnTo>
                  <a:lnTo>
                    <a:pt x="367" y="90"/>
                  </a:lnTo>
                  <a:lnTo>
                    <a:pt x="367" y="93"/>
                  </a:lnTo>
                  <a:close/>
                  <a:moveTo>
                    <a:pt x="170" y="142"/>
                  </a:moveTo>
                  <a:lnTo>
                    <a:pt x="170" y="142"/>
                  </a:lnTo>
                  <a:lnTo>
                    <a:pt x="170" y="141"/>
                  </a:lnTo>
                  <a:lnTo>
                    <a:pt x="170" y="142"/>
                  </a:lnTo>
                  <a:close/>
                  <a:moveTo>
                    <a:pt x="285" y="93"/>
                  </a:moveTo>
                  <a:lnTo>
                    <a:pt x="285" y="93"/>
                  </a:lnTo>
                  <a:lnTo>
                    <a:pt x="287" y="93"/>
                  </a:lnTo>
                  <a:lnTo>
                    <a:pt x="285" y="93"/>
                  </a:lnTo>
                  <a:close/>
                  <a:moveTo>
                    <a:pt x="336" y="75"/>
                  </a:moveTo>
                  <a:lnTo>
                    <a:pt x="336" y="75"/>
                  </a:lnTo>
                  <a:lnTo>
                    <a:pt x="336" y="76"/>
                  </a:lnTo>
                  <a:lnTo>
                    <a:pt x="337" y="75"/>
                  </a:lnTo>
                  <a:lnTo>
                    <a:pt x="336" y="75"/>
                  </a:lnTo>
                  <a:close/>
                  <a:moveTo>
                    <a:pt x="285" y="78"/>
                  </a:moveTo>
                  <a:lnTo>
                    <a:pt x="285" y="78"/>
                  </a:lnTo>
                  <a:lnTo>
                    <a:pt x="287" y="78"/>
                  </a:lnTo>
                  <a:lnTo>
                    <a:pt x="285" y="78"/>
                  </a:lnTo>
                  <a:close/>
                  <a:moveTo>
                    <a:pt x="255" y="138"/>
                  </a:moveTo>
                  <a:lnTo>
                    <a:pt x="255" y="138"/>
                  </a:lnTo>
                  <a:lnTo>
                    <a:pt x="255" y="136"/>
                  </a:lnTo>
                  <a:lnTo>
                    <a:pt x="255" y="138"/>
                  </a:lnTo>
                  <a:close/>
                  <a:moveTo>
                    <a:pt x="153" y="93"/>
                  </a:moveTo>
                  <a:lnTo>
                    <a:pt x="153" y="93"/>
                  </a:lnTo>
                  <a:lnTo>
                    <a:pt x="153" y="92"/>
                  </a:lnTo>
                  <a:lnTo>
                    <a:pt x="153" y="93"/>
                  </a:lnTo>
                  <a:close/>
                  <a:moveTo>
                    <a:pt x="219" y="138"/>
                  </a:moveTo>
                  <a:lnTo>
                    <a:pt x="219" y="138"/>
                  </a:lnTo>
                  <a:lnTo>
                    <a:pt x="219" y="136"/>
                  </a:lnTo>
                  <a:lnTo>
                    <a:pt x="219" y="138"/>
                  </a:lnTo>
                  <a:close/>
                  <a:moveTo>
                    <a:pt x="221" y="73"/>
                  </a:moveTo>
                  <a:lnTo>
                    <a:pt x="221" y="73"/>
                  </a:lnTo>
                  <a:lnTo>
                    <a:pt x="219" y="73"/>
                  </a:lnTo>
                  <a:lnTo>
                    <a:pt x="221" y="75"/>
                  </a:lnTo>
                  <a:lnTo>
                    <a:pt x="221" y="73"/>
                  </a:lnTo>
                  <a:close/>
                  <a:moveTo>
                    <a:pt x="337" y="108"/>
                  </a:moveTo>
                  <a:lnTo>
                    <a:pt x="337" y="108"/>
                  </a:lnTo>
                  <a:lnTo>
                    <a:pt x="337" y="106"/>
                  </a:lnTo>
                  <a:lnTo>
                    <a:pt x="337" y="108"/>
                  </a:lnTo>
                  <a:close/>
                  <a:moveTo>
                    <a:pt x="123" y="104"/>
                  </a:moveTo>
                  <a:lnTo>
                    <a:pt x="123" y="104"/>
                  </a:lnTo>
                  <a:lnTo>
                    <a:pt x="123" y="106"/>
                  </a:lnTo>
                  <a:lnTo>
                    <a:pt x="123" y="104"/>
                  </a:lnTo>
                  <a:close/>
                  <a:moveTo>
                    <a:pt x="241" y="127"/>
                  </a:moveTo>
                  <a:lnTo>
                    <a:pt x="241" y="127"/>
                  </a:lnTo>
                  <a:lnTo>
                    <a:pt x="243" y="127"/>
                  </a:lnTo>
                  <a:lnTo>
                    <a:pt x="241" y="127"/>
                  </a:lnTo>
                  <a:close/>
                  <a:moveTo>
                    <a:pt x="145" y="62"/>
                  </a:moveTo>
                  <a:lnTo>
                    <a:pt x="145" y="62"/>
                  </a:lnTo>
                  <a:lnTo>
                    <a:pt x="146" y="60"/>
                  </a:lnTo>
                  <a:lnTo>
                    <a:pt x="145" y="60"/>
                  </a:lnTo>
                  <a:lnTo>
                    <a:pt x="145" y="62"/>
                  </a:lnTo>
                  <a:close/>
                  <a:moveTo>
                    <a:pt x="285" y="104"/>
                  </a:moveTo>
                  <a:lnTo>
                    <a:pt x="285" y="104"/>
                  </a:lnTo>
                  <a:lnTo>
                    <a:pt x="284" y="106"/>
                  </a:lnTo>
                  <a:lnTo>
                    <a:pt x="285" y="106"/>
                  </a:lnTo>
                  <a:lnTo>
                    <a:pt x="285" y="104"/>
                  </a:lnTo>
                  <a:close/>
                  <a:moveTo>
                    <a:pt x="128" y="114"/>
                  </a:moveTo>
                  <a:lnTo>
                    <a:pt x="128" y="114"/>
                  </a:lnTo>
                  <a:lnTo>
                    <a:pt x="128" y="116"/>
                  </a:lnTo>
                  <a:lnTo>
                    <a:pt x="128" y="114"/>
                  </a:lnTo>
                  <a:lnTo>
                    <a:pt x="128" y="112"/>
                  </a:lnTo>
                  <a:lnTo>
                    <a:pt x="128" y="114"/>
                  </a:lnTo>
                  <a:close/>
                  <a:moveTo>
                    <a:pt x="64" y="136"/>
                  </a:moveTo>
                  <a:lnTo>
                    <a:pt x="64" y="136"/>
                  </a:lnTo>
                  <a:lnTo>
                    <a:pt x="64" y="139"/>
                  </a:lnTo>
                  <a:lnTo>
                    <a:pt x="64" y="136"/>
                  </a:lnTo>
                  <a:close/>
                  <a:moveTo>
                    <a:pt x="225" y="141"/>
                  </a:moveTo>
                  <a:lnTo>
                    <a:pt x="225" y="141"/>
                  </a:lnTo>
                  <a:close/>
                  <a:moveTo>
                    <a:pt x="369" y="104"/>
                  </a:moveTo>
                  <a:lnTo>
                    <a:pt x="369" y="104"/>
                  </a:lnTo>
                  <a:lnTo>
                    <a:pt x="369" y="101"/>
                  </a:lnTo>
                  <a:lnTo>
                    <a:pt x="367" y="101"/>
                  </a:lnTo>
                  <a:lnTo>
                    <a:pt x="369" y="104"/>
                  </a:lnTo>
                  <a:close/>
                  <a:moveTo>
                    <a:pt x="363" y="51"/>
                  </a:moveTo>
                  <a:lnTo>
                    <a:pt x="363" y="51"/>
                  </a:lnTo>
                  <a:lnTo>
                    <a:pt x="364" y="52"/>
                  </a:lnTo>
                  <a:lnTo>
                    <a:pt x="363" y="51"/>
                  </a:lnTo>
                  <a:close/>
                  <a:moveTo>
                    <a:pt x="288" y="60"/>
                  </a:moveTo>
                  <a:lnTo>
                    <a:pt x="288" y="60"/>
                  </a:lnTo>
                  <a:lnTo>
                    <a:pt x="288" y="59"/>
                  </a:lnTo>
                  <a:lnTo>
                    <a:pt x="288" y="60"/>
                  </a:lnTo>
                  <a:close/>
                  <a:moveTo>
                    <a:pt x="219" y="48"/>
                  </a:moveTo>
                  <a:lnTo>
                    <a:pt x="219" y="48"/>
                  </a:lnTo>
                  <a:lnTo>
                    <a:pt x="219" y="49"/>
                  </a:lnTo>
                  <a:lnTo>
                    <a:pt x="221" y="49"/>
                  </a:lnTo>
                  <a:lnTo>
                    <a:pt x="219" y="48"/>
                  </a:lnTo>
                  <a:close/>
                  <a:moveTo>
                    <a:pt x="153" y="82"/>
                  </a:moveTo>
                  <a:lnTo>
                    <a:pt x="153" y="82"/>
                  </a:lnTo>
                  <a:lnTo>
                    <a:pt x="154" y="82"/>
                  </a:lnTo>
                  <a:lnTo>
                    <a:pt x="154" y="81"/>
                  </a:lnTo>
                  <a:lnTo>
                    <a:pt x="153" y="81"/>
                  </a:lnTo>
                  <a:lnTo>
                    <a:pt x="153" y="82"/>
                  </a:lnTo>
                  <a:close/>
                  <a:moveTo>
                    <a:pt x="375" y="48"/>
                  </a:moveTo>
                  <a:lnTo>
                    <a:pt x="375" y="48"/>
                  </a:lnTo>
                  <a:lnTo>
                    <a:pt x="374" y="46"/>
                  </a:lnTo>
                  <a:lnTo>
                    <a:pt x="375" y="48"/>
                  </a:lnTo>
                  <a:close/>
                  <a:moveTo>
                    <a:pt x="235" y="109"/>
                  </a:moveTo>
                  <a:lnTo>
                    <a:pt x="235" y="109"/>
                  </a:lnTo>
                  <a:lnTo>
                    <a:pt x="235" y="108"/>
                  </a:lnTo>
                  <a:lnTo>
                    <a:pt x="235" y="109"/>
                  </a:lnTo>
                  <a:close/>
                  <a:moveTo>
                    <a:pt x="240" y="38"/>
                  </a:moveTo>
                  <a:lnTo>
                    <a:pt x="240" y="38"/>
                  </a:lnTo>
                  <a:lnTo>
                    <a:pt x="238" y="38"/>
                  </a:lnTo>
                  <a:lnTo>
                    <a:pt x="240" y="38"/>
                  </a:lnTo>
                  <a:close/>
                  <a:moveTo>
                    <a:pt x="260" y="98"/>
                  </a:moveTo>
                  <a:lnTo>
                    <a:pt x="260" y="98"/>
                  </a:lnTo>
                  <a:lnTo>
                    <a:pt x="260" y="100"/>
                  </a:lnTo>
                  <a:lnTo>
                    <a:pt x="260" y="98"/>
                  </a:lnTo>
                  <a:close/>
                  <a:moveTo>
                    <a:pt x="293" y="19"/>
                  </a:moveTo>
                  <a:lnTo>
                    <a:pt x="293" y="19"/>
                  </a:lnTo>
                  <a:lnTo>
                    <a:pt x="292" y="19"/>
                  </a:lnTo>
                  <a:lnTo>
                    <a:pt x="293" y="19"/>
                  </a:lnTo>
                  <a:close/>
                  <a:moveTo>
                    <a:pt x="282" y="51"/>
                  </a:moveTo>
                  <a:lnTo>
                    <a:pt x="282" y="51"/>
                  </a:lnTo>
                  <a:lnTo>
                    <a:pt x="281" y="49"/>
                  </a:lnTo>
                  <a:lnTo>
                    <a:pt x="281" y="51"/>
                  </a:lnTo>
                  <a:lnTo>
                    <a:pt x="282" y="51"/>
                  </a:lnTo>
                  <a:close/>
                  <a:moveTo>
                    <a:pt x="385" y="37"/>
                  </a:moveTo>
                  <a:lnTo>
                    <a:pt x="385" y="37"/>
                  </a:lnTo>
                  <a:lnTo>
                    <a:pt x="386" y="38"/>
                  </a:lnTo>
                  <a:lnTo>
                    <a:pt x="385" y="37"/>
                  </a:lnTo>
                  <a:close/>
                  <a:moveTo>
                    <a:pt x="334" y="117"/>
                  </a:moveTo>
                  <a:lnTo>
                    <a:pt x="334" y="117"/>
                  </a:lnTo>
                  <a:lnTo>
                    <a:pt x="336" y="116"/>
                  </a:lnTo>
                  <a:lnTo>
                    <a:pt x="334" y="116"/>
                  </a:lnTo>
                  <a:lnTo>
                    <a:pt x="334" y="117"/>
                  </a:lnTo>
                  <a:close/>
                  <a:moveTo>
                    <a:pt x="192" y="52"/>
                  </a:moveTo>
                  <a:lnTo>
                    <a:pt x="192" y="52"/>
                  </a:lnTo>
                  <a:lnTo>
                    <a:pt x="192" y="54"/>
                  </a:lnTo>
                  <a:lnTo>
                    <a:pt x="192" y="52"/>
                  </a:lnTo>
                  <a:close/>
                  <a:moveTo>
                    <a:pt x="257" y="114"/>
                  </a:moveTo>
                  <a:lnTo>
                    <a:pt x="257" y="114"/>
                  </a:lnTo>
                  <a:lnTo>
                    <a:pt x="258" y="114"/>
                  </a:lnTo>
                  <a:lnTo>
                    <a:pt x="258" y="112"/>
                  </a:lnTo>
                  <a:lnTo>
                    <a:pt x="257" y="114"/>
                  </a:lnTo>
                  <a:close/>
                  <a:moveTo>
                    <a:pt x="197" y="56"/>
                  </a:moveTo>
                  <a:lnTo>
                    <a:pt x="197" y="56"/>
                  </a:lnTo>
                  <a:close/>
                  <a:moveTo>
                    <a:pt x="303" y="43"/>
                  </a:moveTo>
                  <a:lnTo>
                    <a:pt x="303" y="43"/>
                  </a:lnTo>
                  <a:lnTo>
                    <a:pt x="303" y="45"/>
                  </a:lnTo>
                  <a:lnTo>
                    <a:pt x="303" y="43"/>
                  </a:lnTo>
                  <a:close/>
                  <a:moveTo>
                    <a:pt x="164" y="141"/>
                  </a:moveTo>
                  <a:lnTo>
                    <a:pt x="164" y="141"/>
                  </a:lnTo>
                  <a:lnTo>
                    <a:pt x="162" y="141"/>
                  </a:lnTo>
                  <a:lnTo>
                    <a:pt x="162" y="142"/>
                  </a:lnTo>
                  <a:lnTo>
                    <a:pt x="164" y="141"/>
                  </a:lnTo>
                  <a:close/>
                  <a:moveTo>
                    <a:pt x="391" y="45"/>
                  </a:moveTo>
                  <a:lnTo>
                    <a:pt x="391" y="45"/>
                  </a:lnTo>
                  <a:lnTo>
                    <a:pt x="391" y="46"/>
                  </a:lnTo>
                  <a:lnTo>
                    <a:pt x="393" y="46"/>
                  </a:lnTo>
                  <a:lnTo>
                    <a:pt x="391" y="45"/>
                  </a:lnTo>
                  <a:close/>
                  <a:moveTo>
                    <a:pt x="139" y="27"/>
                  </a:moveTo>
                  <a:lnTo>
                    <a:pt x="139" y="27"/>
                  </a:lnTo>
                  <a:lnTo>
                    <a:pt x="137" y="27"/>
                  </a:lnTo>
                  <a:lnTo>
                    <a:pt x="139" y="27"/>
                  </a:lnTo>
                  <a:close/>
                  <a:moveTo>
                    <a:pt x="49" y="82"/>
                  </a:moveTo>
                  <a:lnTo>
                    <a:pt x="49" y="82"/>
                  </a:lnTo>
                  <a:lnTo>
                    <a:pt x="50" y="82"/>
                  </a:lnTo>
                  <a:lnTo>
                    <a:pt x="49" y="82"/>
                  </a:lnTo>
                  <a:close/>
                  <a:moveTo>
                    <a:pt x="213" y="112"/>
                  </a:moveTo>
                  <a:lnTo>
                    <a:pt x="213" y="112"/>
                  </a:lnTo>
                  <a:lnTo>
                    <a:pt x="213" y="111"/>
                  </a:lnTo>
                  <a:lnTo>
                    <a:pt x="213" y="112"/>
                  </a:lnTo>
                  <a:close/>
                  <a:moveTo>
                    <a:pt x="352" y="89"/>
                  </a:moveTo>
                  <a:lnTo>
                    <a:pt x="352" y="89"/>
                  </a:lnTo>
                  <a:lnTo>
                    <a:pt x="352" y="90"/>
                  </a:lnTo>
                  <a:lnTo>
                    <a:pt x="352" y="89"/>
                  </a:lnTo>
                  <a:close/>
                  <a:moveTo>
                    <a:pt x="307" y="62"/>
                  </a:moveTo>
                  <a:lnTo>
                    <a:pt x="307" y="62"/>
                  </a:lnTo>
                  <a:lnTo>
                    <a:pt x="307" y="63"/>
                  </a:lnTo>
                  <a:lnTo>
                    <a:pt x="307" y="62"/>
                  </a:lnTo>
                  <a:close/>
                  <a:moveTo>
                    <a:pt x="279" y="35"/>
                  </a:moveTo>
                  <a:lnTo>
                    <a:pt x="279" y="35"/>
                  </a:lnTo>
                  <a:lnTo>
                    <a:pt x="277" y="34"/>
                  </a:lnTo>
                  <a:lnTo>
                    <a:pt x="277" y="35"/>
                  </a:lnTo>
                  <a:lnTo>
                    <a:pt x="279" y="35"/>
                  </a:lnTo>
                  <a:close/>
                  <a:moveTo>
                    <a:pt x="180" y="100"/>
                  </a:moveTo>
                  <a:lnTo>
                    <a:pt x="180" y="10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Freeform 177"/>
            <p:cNvSpPr>
              <a:spLocks/>
            </p:cNvSpPr>
            <p:nvPr/>
          </p:nvSpPr>
          <p:spPr bwMode="auto">
            <a:xfrm>
              <a:off x="6258023" y="2184748"/>
              <a:ext cx="14288" cy="60325"/>
            </a:xfrm>
            <a:custGeom>
              <a:avLst/>
              <a:gdLst>
                <a:gd name="T0" fmla="*/ 22682994 w 9"/>
                <a:gd name="T1" fmla="*/ 0 h 38"/>
                <a:gd name="T2" fmla="*/ 22682994 w 9"/>
                <a:gd name="T3" fmla="*/ 0 h 38"/>
                <a:gd name="T4" fmla="*/ 20161956 w 9"/>
                <a:gd name="T5" fmla="*/ 20161250 h 38"/>
                <a:gd name="T6" fmla="*/ 20161956 w 9"/>
                <a:gd name="T7" fmla="*/ 20161250 h 38"/>
                <a:gd name="T8" fmla="*/ 20161956 w 9"/>
                <a:gd name="T9" fmla="*/ 22682200 h 38"/>
                <a:gd name="T10" fmla="*/ 15121467 w 9"/>
                <a:gd name="T11" fmla="*/ 30241875 h 38"/>
                <a:gd name="T12" fmla="*/ 15121467 w 9"/>
                <a:gd name="T13" fmla="*/ 30241875 h 38"/>
                <a:gd name="T14" fmla="*/ 15121467 w 9"/>
                <a:gd name="T15" fmla="*/ 30241875 h 38"/>
                <a:gd name="T16" fmla="*/ 15121467 w 9"/>
                <a:gd name="T17" fmla="*/ 30241875 h 38"/>
                <a:gd name="T18" fmla="*/ 15121467 w 9"/>
                <a:gd name="T19" fmla="*/ 42843450 h 38"/>
                <a:gd name="T20" fmla="*/ 15121467 w 9"/>
                <a:gd name="T21" fmla="*/ 55443438 h 38"/>
                <a:gd name="T22" fmla="*/ 15121467 w 9"/>
                <a:gd name="T23" fmla="*/ 55443438 h 38"/>
                <a:gd name="T24" fmla="*/ 7561527 w 9"/>
                <a:gd name="T25" fmla="*/ 90725625 h 38"/>
                <a:gd name="T26" fmla="*/ 7561527 w 9"/>
                <a:gd name="T27" fmla="*/ 90725625 h 38"/>
                <a:gd name="T28" fmla="*/ 2521038 w 9"/>
                <a:gd name="T29" fmla="*/ 95765938 h 38"/>
                <a:gd name="T30" fmla="*/ 2521038 w 9"/>
                <a:gd name="T31" fmla="*/ 95765938 h 38"/>
                <a:gd name="T32" fmla="*/ 0 w 9"/>
                <a:gd name="T33" fmla="*/ 90725625 h 38"/>
                <a:gd name="T34" fmla="*/ 0 w 9"/>
                <a:gd name="T35" fmla="*/ 90725625 h 38"/>
                <a:gd name="T36" fmla="*/ 7561527 w 9"/>
                <a:gd name="T37" fmla="*/ 47883763 h 38"/>
                <a:gd name="T38" fmla="*/ 20161956 w 9"/>
                <a:gd name="T39" fmla="*/ 0 h 38"/>
                <a:gd name="T40" fmla="*/ 20161956 w 9"/>
                <a:gd name="T41" fmla="*/ 0 h 38"/>
                <a:gd name="T42" fmla="*/ 22682994 w 9"/>
                <a:gd name="T43" fmla="*/ 0 h 38"/>
                <a:gd name="T44" fmla="*/ 22682994 w 9"/>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 h="38">
                  <a:moveTo>
                    <a:pt x="9" y="0"/>
                  </a:moveTo>
                  <a:lnTo>
                    <a:pt x="9" y="0"/>
                  </a:lnTo>
                  <a:lnTo>
                    <a:pt x="8" y="8"/>
                  </a:lnTo>
                  <a:lnTo>
                    <a:pt x="8" y="9"/>
                  </a:lnTo>
                  <a:lnTo>
                    <a:pt x="6" y="12"/>
                  </a:lnTo>
                  <a:lnTo>
                    <a:pt x="6" y="17"/>
                  </a:lnTo>
                  <a:lnTo>
                    <a:pt x="6" y="22"/>
                  </a:lnTo>
                  <a:lnTo>
                    <a:pt x="3" y="36"/>
                  </a:lnTo>
                  <a:lnTo>
                    <a:pt x="1" y="38"/>
                  </a:lnTo>
                  <a:lnTo>
                    <a:pt x="0" y="36"/>
                  </a:lnTo>
                  <a:lnTo>
                    <a:pt x="3" y="19"/>
                  </a:lnTo>
                  <a:lnTo>
                    <a:pt x="8" y="0"/>
                  </a:lnTo>
                  <a:lnTo>
                    <a:pt x="9"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 name="Freeform 178"/>
            <p:cNvSpPr>
              <a:spLocks/>
            </p:cNvSpPr>
            <p:nvPr/>
          </p:nvSpPr>
          <p:spPr bwMode="auto">
            <a:xfrm>
              <a:off x="6288186" y="2186336"/>
              <a:ext cx="9525" cy="38100"/>
            </a:xfrm>
            <a:custGeom>
              <a:avLst/>
              <a:gdLst>
                <a:gd name="T0" fmla="*/ 10080625 w 6"/>
                <a:gd name="T1" fmla="*/ 40322500 h 24"/>
                <a:gd name="T2" fmla="*/ 10080625 w 6"/>
                <a:gd name="T3" fmla="*/ 40322500 h 24"/>
                <a:gd name="T4" fmla="*/ 10080625 w 6"/>
                <a:gd name="T5" fmla="*/ 40322500 h 24"/>
                <a:gd name="T6" fmla="*/ 10080625 w 6"/>
                <a:gd name="T7" fmla="*/ 40322500 h 24"/>
                <a:gd name="T8" fmla="*/ 15120938 w 6"/>
                <a:gd name="T9" fmla="*/ 47883763 h 24"/>
                <a:gd name="T10" fmla="*/ 10080625 w 6"/>
                <a:gd name="T11" fmla="*/ 60483750 h 24"/>
                <a:gd name="T12" fmla="*/ 10080625 w 6"/>
                <a:gd name="T13" fmla="*/ 60483750 h 24"/>
                <a:gd name="T14" fmla="*/ 7561263 w 6"/>
                <a:gd name="T15" fmla="*/ 52924075 h 24"/>
                <a:gd name="T16" fmla="*/ 7561263 w 6"/>
                <a:gd name="T17" fmla="*/ 52924075 h 24"/>
                <a:gd name="T18" fmla="*/ 0 w 6"/>
                <a:gd name="T19" fmla="*/ 5040313 h 24"/>
                <a:gd name="T20" fmla="*/ 0 w 6"/>
                <a:gd name="T21" fmla="*/ 5040313 h 24"/>
                <a:gd name="T22" fmla="*/ 0 w 6"/>
                <a:gd name="T23" fmla="*/ 0 h 24"/>
                <a:gd name="T24" fmla="*/ 0 w 6"/>
                <a:gd name="T25" fmla="*/ 0 h 24"/>
                <a:gd name="T26" fmla="*/ 2520950 w 6"/>
                <a:gd name="T27" fmla="*/ 5040313 h 24"/>
                <a:gd name="T28" fmla="*/ 2520950 w 6"/>
                <a:gd name="T29" fmla="*/ 5040313 h 24"/>
                <a:gd name="T30" fmla="*/ 10080625 w 6"/>
                <a:gd name="T31" fmla="*/ 37803138 h 24"/>
                <a:gd name="T32" fmla="*/ 10080625 w 6"/>
                <a:gd name="T33" fmla="*/ 37803138 h 24"/>
                <a:gd name="T34" fmla="*/ 10080625 w 6"/>
                <a:gd name="T35" fmla="*/ 40322500 h 24"/>
                <a:gd name="T36" fmla="*/ 10080625 w 6"/>
                <a:gd name="T37" fmla="*/ 4032250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 h="24">
                  <a:moveTo>
                    <a:pt x="4" y="16"/>
                  </a:moveTo>
                  <a:lnTo>
                    <a:pt x="4" y="16"/>
                  </a:lnTo>
                  <a:lnTo>
                    <a:pt x="6" y="19"/>
                  </a:lnTo>
                  <a:lnTo>
                    <a:pt x="4" y="24"/>
                  </a:lnTo>
                  <a:lnTo>
                    <a:pt x="3" y="21"/>
                  </a:lnTo>
                  <a:lnTo>
                    <a:pt x="0" y="2"/>
                  </a:lnTo>
                  <a:lnTo>
                    <a:pt x="0" y="0"/>
                  </a:lnTo>
                  <a:lnTo>
                    <a:pt x="1" y="2"/>
                  </a:lnTo>
                  <a:lnTo>
                    <a:pt x="4" y="15"/>
                  </a:lnTo>
                  <a:lnTo>
                    <a:pt x="4" y="1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 name="Freeform 179"/>
            <p:cNvSpPr>
              <a:spLocks/>
            </p:cNvSpPr>
            <p:nvPr/>
          </p:nvSpPr>
          <p:spPr bwMode="auto">
            <a:xfrm>
              <a:off x="6254848" y="2251423"/>
              <a:ext cx="4763" cy="25400"/>
            </a:xfrm>
            <a:custGeom>
              <a:avLst/>
              <a:gdLst>
                <a:gd name="T0" fmla="*/ 7562056 w 3"/>
                <a:gd name="T1" fmla="*/ 0 h 16"/>
                <a:gd name="T2" fmla="*/ 7562056 w 3"/>
                <a:gd name="T3" fmla="*/ 0 h 16"/>
                <a:gd name="T4" fmla="*/ 0 w 3"/>
                <a:gd name="T5" fmla="*/ 40322500 h 16"/>
                <a:gd name="T6" fmla="*/ 0 w 3"/>
                <a:gd name="T7" fmla="*/ 40322500 h 16"/>
                <a:gd name="T8" fmla="*/ 0 w 3"/>
                <a:gd name="T9" fmla="*/ 40322500 h 16"/>
                <a:gd name="T10" fmla="*/ 0 w 3"/>
                <a:gd name="T11" fmla="*/ 40322500 h 16"/>
                <a:gd name="T12" fmla="*/ 0 w 3"/>
                <a:gd name="T13" fmla="*/ 32762825 h 16"/>
                <a:gd name="T14" fmla="*/ 0 w 3"/>
                <a:gd name="T15" fmla="*/ 32762825 h 16"/>
                <a:gd name="T16" fmla="*/ 0 w 3"/>
                <a:gd name="T17" fmla="*/ 5040313 h 16"/>
                <a:gd name="T18" fmla="*/ 0 w 3"/>
                <a:gd name="T19" fmla="*/ 5040313 h 16"/>
                <a:gd name="T20" fmla="*/ 0 w 3"/>
                <a:gd name="T21" fmla="*/ 0 h 16"/>
                <a:gd name="T22" fmla="*/ 7562056 w 3"/>
                <a:gd name="T23" fmla="*/ 0 h 16"/>
                <a:gd name="T24" fmla="*/ 7562056 w 3"/>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16">
                  <a:moveTo>
                    <a:pt x="3" y="0"/>
                  </a:moveTo>
                  <a:lnTo>
                    <a:pt x="3" y="0"/>
                  </a:lnTo>
                  <a:lnTo>
                    <a:pt x="0" y="16"/>
                  </a:lnTo>
                  <a:lnTo>
                    <a:pt x="0" y="13"/>
                  </a:lnTo>
                  <a:lnTo>
                    <a:pt x="0" y="2"/>
                  </a:lnTo>
                  <a:lnTo>
                    <a:pt x="0" y="0"/>
                  </a:lnTo>
                  <a:lnTo>
                    <a:pt x="3"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 name="Freeform 181"/>
            <p:cNvSpPr>
              <a:spLocks/>
            </p:cNvSpPr>
            <p:nvPr/>
          </p:nvSpPr>
          <p:spPr bwMode="auto">
            <a:xfrm>
              <a:off x="6077048" y="2203798"/>
              <a:ext cx="3175" cy="15875"/>
            </a:xfrm>
            <a:custGeom>
              <a:avLst/>
              <a:gdLst>
                <a:gd name="T0" fmla="*/ 0 w 2"/>
                <a:gd name="T1" fmla="*/ 25201563 h 10"/>
                <a:gd name="T2" fmla="*/ 0 w 2"/>
                <a:gd name="T3" fmla="*/ 25201563 h 10"/>
                <a:gd name="T4" fmla="*/ 0 w 2"/>
                <a:gd name="T5" fmla="*/ 0 h 10"/>
                <a:gd name="T6" fmla="*/ 0 w 2"/>
                <a:gd name="T7" fmla="*/ 0 h 10"/>
                <a:gd name="T8" fmla="*/ 0 w 2"/>
                <a:gd name="T9" fmla="*/ 0 h 10"/>
                <a:gd name="T10" fmla="*/ 0 w 2"/>
                <a:gd name="T11" fmla="*/ 0 h 10"/>
                <a:gd name="T12" fmla="*/ 0 w 2"/>
                <a:gd name="T13" fmla="*/ 5040313 h 10"/>
                <a:gd name="T14" fmla="*/ 0 w 2"/>
                <a:gd name="T15" fmla="*/ 5040313 h 10"/>
                <a:gd name="T16" fmla="*/ 5040313 w 2"/>
                <a:gd name="T17" fmla="*/ 5040313 h 10"/>
                <a:gd name="T18" fmla="*/ 5040313 w 2"/>
                <a:gd name="T19" fmla="*/ 5040313 h 10"/>
                <a:gd name="T20" fmla="*/ 0 w 2"/>
                <a:gd name="T21" fmla="*/ 25201563 h 10"/>
                <a:gd name="T22" fmla="*/ 0 w 2"/>
                <a:gd name="T23" fmla="*/ 25201563 h 10"/>
                <a:gd name="T24" fmla="*/ 0 w 2"/>
                <a:gd name="T25" fmla="*/ 25201563 h 10"/>
                <a:gd name="T26" fmla="*/ 0 w 2"/>
                <a:gd name="T27" fmla="*/ 25201563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 h="10">
                  <a:moveTo>
                    <a:pt x="0" y="10"/>
                  </a:moveTo>
                  <a:lnTo>
                    <a:pt x="0" y="10"/>
                  </a:lnTo>
                  <a:lnTo>
                    <a:pt x="0" y="0"/>
                  </a:lnTo>
                  <a:lnTo>
                    <a:pt x="0" y="2"/>
                  </a:lnTo>
                  <a:lnTo>
                    <a:pt x="2" y="2"/>
                  </a:lnTo>
                  <a:lnTo>
                    <a:pt x="0" y="1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 name="Freeform 182"/>
            <p:cNvSpPr>
              <a:spLocks/>
            </p:cNvSpPr>
            <p:nvPr/>
          </p:nvSpPr>
          <p:spPr bwMode="auto">
            <a:xfrm>
              <a:off x="6240561" y="2272061"/>
              <a:ext cx="1588" cy="17463"/>
            </a:xfrm>
            <a:custGeom>
              <a:avLst/>
              <a:gdLst>
                <a:gd name="T0" fmla="*/ 0 w 1"/>
                <a:gd name="T1" fmla="*/ 27723306 h 11"/>
                <a:gd name="T2" fmla="*/ 0 w 1"/>
                <a:gd name="T3" fmla="*/ 27723306 h 11"/>
                <a:gd name="T4" fmla="*/ 0 w 1"/>
                <a:gd name="T5" fmla="*/ 0 h 11"/>
                <a:gd name="T6" fmla="*/ 0 w 1"/>
                <a:gd name="T7" fmla="*/ 0 h 11"/>
                <a:gd name="T8" fmla="*/ 2521744 w 1"/>
                <a:gd name="T9" fmla="*/ 5040457 h 11"/>
                <a:gd name="T10" fmla="*/ 2521744 w 1"/>
                <a:gd name="T11" fmla="*/ 5040457 h 11"/>
                <a:gd name="T12" fmla="*/ 2521744 w 1"/>
                <a:gd name="T13" fmla="*/ 27723306 h 11"/>
                <a:gd name="T14" fmla="*/ 2521744 w 1"/>
                <a:gd name="T15" fmla="*/ 27723306 h 11"/>
                <a:gd name="T16" fmla="*/ 0 w 1"/>
                <a:gd name="T17" fmla="*/ 27723306 h 11"/>
                <a:gd name="T18" fmla="*/ 0 w 1"/>
                <a:gd name="T19" fmla="*/ 2772330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1">
                  <a:moveTo>
                    <a:pt x="0" y="11"/>
                  </a:moveTo>
                  <a:lnTo>
                    <a:pt x="0" y="11"/>
                  </a:lnTo>
                  <a:lnTo>
                    <a:pt x="0" y="0"/>
                  </a:lnTo>
                  <a:lnTo>
                    <a:pt x="1" y="2"/>
                  </a:lnTo>
                  <a:lnTo>
                    <a:pt x="1" y="11"/>
                  </a:lnTo>
                  <a:lnTo>
                    <a:pt x="0" y="1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 name="Freeform 183"/>
            <p:cNvSpPr>
              <a:spLocks/>
            </p:cNvSpPr>
            <p:nvPr/>
          </p:nvSpPr>
          <p:spPr bwMode="auto">
            <a:xfrm>
              <a:off x="6016723" y="2197448"/>
              <a:ext cx="3175" cy="6350"/>
            </a:xfrm>
            <a:custGeom>
              <a:avLst/>
              <a:gdLst>
                <a:gd name="T0" fmla="*/ 5040313 w 2"/>
                <a:gd name="T1" fmla="*/ 10080625 h 4"/>
                <a:gd name="T2" fmla="*/ 5040313 w 2"/>
                <a:gd name="T3" fmla="*/ 10080625 h 4"/>
                <a:gd name="T4" fmla="*/ 0 w 2"/>
                <a:gd name="T5" fmla="*/ 2520950 h 4"/>
                <a:gd name="T6" fmla="*/ 0 w 2"/>
                <a:gd name="T7" fmla="*/ 2520950 h 4"/>
                <a:gd name="T8" fmla="*/ 5040313 w 2"/>
                <a:gd name="T9" fmla="*/ 0 h 4"/>
                <a:gd name="T10" fmla="*/ 5040313 w 2"/>
                <a:gd name="T11" fmla="*/ 0 h 4"/>
                <a:gd name="T12" fmla="*/ 5040313 w 2"/>
                <a:gd name="T13" fmla="*/ 10080625 h 4"/>
                <a:gd name="T14" fmla="*/ 5040313 w 2"/>
                <a:gd name="T15" fmla="*/ 10080625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 h="4">
                  <a:moveTo>
                    <a:pt x="2" y="4"/>
                  </a:moveTo>
                  <a:lnTo>
                    <a:pt x="2" y="4"/>
                  </a:lnTo>
                  <a:lnTo>
                    <a:pt x="0" y="1"/>
                  </a:lnTo>
                  <a:lnTo>
                    <a:pt x="2" y="0"/>
                  </a:lnTo>
                  <a:lnTo>
                    <a:pt x="2" y="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 name="Freeform 184"/>
            <p:cNvSpPr>
              <a:spLocks/>
            </p:cNvSpPr>
            <p:nvPr/>
          </p:nvSpPr>
          <p:spPr bwMode="auto">
            <a:xfrm>
              <a:off x="6054823" y="2327623"/>
              <a:ext cx="0" cy="6350"/>
            </a:xfrm>
            <a:custGeom>
              <a:avLst/>
              <a:gdLst>
                <a:gd name="T0" fmla="*/ 10080625 h 4"/>
                <a:gd name="T1" fmla="*/ 10080625 h 4"/>
                <a:gd name="T2" fmla="*/ 7561263 h 4"/>
                <a:gd name="T3" fmla="*/ 0 h 4"/>
                <a:gd name="T4" fmla="*/ 0 h 4"/>
                <a:gd name="T5" fmla="*/ 10080625 h 4"/>
                <a:gd name="T6" fmla="*/ 10080625 h 4"/>
                <a:gd name="T7" fmla="*/ 0 60000 65536"/>
                <a:gd name="T8" fmla="*/ 0 60000 65536"/>
                <a:gd name="T9" fmla="*/ 0 60000 65536"/>
                <a:gd name="T10" fmla="*/ 0 60000 65536"/>
                <a:gd name="T11" fmla="*/ 0 60000 65536"/>
                <a:gd name="T12" fmla="*/ 0 60000 65536"/>
                <a:gd name="T13" fmla="*/ 0 60000 65536"/>
              </a:gdLst>
              <a:ahLst/>
              <a:cxnLst>
                <a:cxn ang="T7">
                  <a:pos x="0" y="T0"/>
                </a:cxn>
                <a:cxn ang="T8">
                  <a:pos x="0" y="T1"/>
                </a:cxn>
                <a:cxn ang="T9">
                  <a:pos x="0" y="T2"/>
                </a:cxn>
                <a:cxn ang="T10">
                  <a:pos x="0" y="T3"/>
                </a:cxn>
                <a:cxn ang="T11">
                  <a:pos x="0" y="T4"/>
                </a:cxn>
                <a:cxn ang="T12">
                  <a:pos x="0" y="T5"/>
                </a:cxn>
                <a:cxn ang="T13">
                  <a:pos x="0" y="T6"/>
                </a:cxn>
              </a:cxnLst>
              <a:rect l="0" t="0" r="r" b="b"/>
              <a:pathLst>
                <a:path h="4">
                  <a:moveTo>
                    <a:pt x="0" y="4"/>
                  </a:moveTo>
                  <a:lnTo>
                    <a:pt x="0" y="4"/>
                  </a:lnTo>
                  <a:lnTo>
                    <a:pt x="0" y="3"/>
                  </a:lnTo>
                  <a:lnTo>
                    <a:pt x="0" y="0"/>
                  </a:lnTo>
                  <a:lnTo>
                    <a:pt x="0" y="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8" name="Freeform 186"/>
            <p:cNvSpPr>
              <a:spLocks/>
            </p:cNvSpPr>
            <p:nvPr/>
          </p:nvSpPr>
          <p:spPr bwMode="auto">
            <a:xfrm>
              <a:off x="5981798" y="2240311"/>
              <a:ext cx="3175" cy="1588"/>
            </a:xfrm>
            <a:custGeom>
              <a:avLst/>
              <a:gdLst>
                <a:gd name="T0" fmla="*/ 0 w 2"/>
                <a:gd name="T1" fmla="*/ 2521744 h 1"/>
                <a:gd name="T2" fmla="*/ 0 w 2"/>
                <a:gd name="T3" fmla="*/ 2521744 h 1"/>
                <a:gd name="T4" fmla="*/ 0 w 2"/>
                <a:gd name="T5" fmla="*/ 0 h 1"/>
                <a:gd name="T6" fmla="*/ 0 w 2"/>
                <a:gd name="T7" fmla="*/ 0 h 1"/>
                <a:gd name="T8" fmla="*/ 5040313 w 2"/>
                <a:gd name="T9" fmla="*/ 2521744 h 1"/>
                <a:gd name="T10" fmla="*/ 0 w 2"/>
                <a:gd name="T11" fmla="*/ 2521744 h 1"/>
                <a:gd name="T12" fmla="*/ 0 w 2"/>
                <a:gd name="T13" fmla="*/ 2521744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0" y="1"/>
                  </a:moveTo>
                  <a:lnTo>
                    <a:pt x="0" y="1"/>
                  </a:lnTo>
                  <a:lnTo>
                    <a:pt x="0" y="0"/>
                  </a:lnTo>
                  <a:lnTo>
                    <a:pt x="2" y="1"/>
                  </a:lnTo>
                  <a:lnTo>
                    <a:pt x="0" y="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 name="Freeform 187"/>
            <p:cNvSpPr>
              <a:spLocks/>
            </p:cNvSpPr>
            <p:nvPr/>
          </p:nvSpPr>
          <p:spPr bwMode="auto">
            <a:xfrm>
              <a:off x="6107211" y="2172048"/>
              <a:ext cx="3175" cy="1588"/>
            </a:xfrm>
            <a:custGeom>
              <a:avLst/>
              <a:gdLst>
                <a:gd name="T0" fmla="*/ 5040313 w 2"/>
                <a:gd name="T1" fmla="*/ 0 h 1"/>
                <a:gd name="T2" fmla="*/ 5040313 w 2"/>
                <a:gd name="T3" fmla="*/ 0 h 1"/>
                <a:gd name="T4" fmla="*/ 5040313 w 2"/>
                <a:gd name="T5" fmla="*/ 2521744 h 1"/>
                <a:gd name="T6" fmla="*/ 5040313 w 2"/>
                <a:gd name="T7" fmla="*/ 2521744 h 1"/>
                <a:gd name="T8" fmla="*/ 0 w 2"/>
                <a:gd name="T9" fmla="*/ 2521744 h 1"/>
                <a:gd name="T10" fmla="*/ 0 w 2"/>
                <a:gd name="T11" fmla="*/ 2521744 h 1"/>
                <a:gd name="T12" fmla="*/ 0 w 2"/>
                <a:gd name="T13" fmla="*/ 0 h 1"/>
                <a:gd name="T14" fmla="*/ 0 w 2"/>
                <a:gd name="T15" fmla="*/ 0 h 1"/>
                <a:gd name="T16" fmla="*/ 5040313 w 2"/>
                <a:gd name="T17" fmla="*/ 0 h 1"/>
                <a:gd name="T18" fmla="*/ 5040313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2" y="1"/>
                  </a:lnTo>
                  <a:lnTo>
                    <a:pt x="0" y="1"/>
                  </a:lnTo>
                  <a:lnTo>
                    <a:pt x="0" y="0"/>
                  </a:lnTo>
                  <a:lnTo>
                    <a:pt x="2"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 name="Freeform 188"/>
            <p:cNvSpPr>
              <a:spLocks/>
            </p:cNvSpPr>
            <p:nvPr/>
          </p:nvSpPr>
          <p:spPr bwMode="auto">
            <a:xfrm>
              <a:off x="6110386" y="2179986"/>
              <a:ext cx="0" cy="1588"/>
            </a:xfrm>
            <a:custGeom>
              <a:avLst/>
              <a:gdLst>
                <a:gd name="T0" fmla="*/ 0 h 1"/>
                <a:gd name="T1" fmla="*/ 0 h 1"/>
                <a:gd name="T2" fmla="*/ 2521744 h 1"/>
                <a:gd name="T3" fmla="*/ 2521744 h 1"/>
                <a:gd name="T4" fmla="*/ 2521744 h 1"/>
                <a:gd name="T5" fmla="*/ 2521744 h 1"/>
                <a:gd name="T6" fmla="*/ 2521744 h 1"/>
                <a:gd name="T7" fmla="*/ 0 h 1"/>
                <a:gd name="T8" fmla="*/ 0 h 1"/>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Lst>
              <a:ahLst/>
              <a:cxnLst>
                <a:cxn ang="T9">
                  <a:pos x="0" y="T0"/>
                </a:cxn>
                <a:cxn ang="T10">
                  <a:pos x="0" y="T1"/>
                </a:cxn>
                <a:cxn ang="T11">
                  <a:pos x="0" y="T2"/>
                </a:cxn>
                <a:cxn ang="T12">
                  <a:pos x="0" y="T3"/>
                </a:cxn>
                <a:cxn ang="T13">
                  <a:pos x="0" y="T4"/>
                </a:cxn>
                <a:cxn ang="T14">
                  <a:pos x="0" y="T5"/>
                </a:cxn>
                <a:cxn ang="T15">
                  <a:pos x="0" y="T6"/>
                </a:cxn>
                <a:cxn ang="T16">
                  <a:pos x="0" y="T7"/>
                </a:cxn>
                <a:cxn ang="T17">
                  <a:pos x="0" y="T8"/>
                </a:cxn>
              </a:cxnLst>
              <a:rect l="0" t="0" r="r" b="b"/>
              <a:pathLst>
                <a:path h="1">
                  <a:moveTo>
                    <a:pt x="0" y="0"/>
                  </a:moveTo>
                  <a:lnTo>
                    <a:pt x="0" y="0"/>
                  </a:lnTo>
                  <a:lnTo>
                    <a:pt x="0" y="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 name="Freeform 189"/>
            <p:cNvSpPr>
              <a:spLocks/>
            </p:cNvSpPr>
            <p:nvPr/>
          </p:nvSpPr>
          <p:spPr bwMode="auto">
            <a:xfrm>
              <a:off x="6110386" y="2181573"/>
              <a:ext cx="0" cy="3175"/>
            </a:xfrm>
            <a:custGeom>
              <a:avLst/>
              <a:gdLst>
                <a:gd name="T0" fmla="*/ 0 h 2"/>
                <a:gd name="T1" fmla="*/ 0 h 2"/>
                <a:gd name="T2" fmla="*/ 5040313 h 2"/>
                <a:gd name="T3" fmla="*/ 5040313 h 2"/>
                <a:gd name="T4" fmla="*/ 5040313 h 2"/>
                <a:gd name="T5" fmla="*/ 5040313 h 2"/>
                <a:gd name="T6" fmla="*/ 0 h 2"/>
                <a:gd name="T7" fmla="*/ 0 h 2"/>
                <a:gd name="T8" fmla="*/ 0 h 2"/>
                <a:gd name="T9" fmla="*/ 0 h 2"/>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Lst>
              <a:ahLst/>
              <a:cxnLst>
                <a:cxn ang="T10">
                  <a:pos x="0" y="T0"/>
                </a:cxn>
                <a:cxn ang="T11">
                  <a:pos x="0" y="T1"/>
                </a:cxn>
                <a:cxn ang="T12">
                  <a:pos x="0" y="T2"/>
                </a:cxn>
                <a:cxn ang="T13">
                  <a:pos x="0" y="T3"/>
                </a:cxn>
                <a:cxn ang="T14">
                  <a:pos x="0" y="T4"/>
                </a:cxn>
                <a:cxn ang="T15">
                  <a:pos x="0" y="T5"/>
                </a:cxn>
                <a:cxn ang="T16">
                  <a:pos x="0" y="T6"/>
                </a:cxn>
                <a:cxn ang="T17">
                  <a:pos x="0" y="T7"/>
                </a:cxn>
                <a:cxn ang="T18">
                  <a:pos x="0" y="T8"/>
                </a:cxn>
                <a:cxn ang="T19">
                  <a:pos x="0" y="T9"/>
                </a:cxn>
              </a:cxnLst>
              <a:rect l="0" t="0" r="r" b="b"/>
              <a:pathLst>
                <a:path h="2">
                  <a:moveTo>
                    <a:pt x="0" y="0"/>
                  </a:moveTo>
                  <a:lnTo>
                    <a:pt x="0" y="0"/>
                  </a:lnTo>
                  <a:lnTo>
                    <a:pt x="0" y="2"/>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2" name="Freeform 190"/>
            <p:cNvSpPr>
              <a:spLocks/>
            </p:cNvSpPr>
            <p:nvPr/>
          </p:nvSpPr>
          <p:spPr bwMode="auto">
            <a:xfrm>
              <a:off x="6110386" y="2176811"/>
              <a:ext cx="0" cy="3175"/>
            </a:xfrm>
            <a:custGeom>
              <a:avLst/>
              <a:gdLst>
                <a:gd name="T0" fmla="*/ 5040313 h 2"/>
                <a:gd name="T1" fmla="*/ 5040313 h 2"/>
                <a:gd name="T2" fmla="*/ 0 h 2"/>
                <a:gd name="T3" fmla="*/ 0 h 2"/>
                <a:gd name="T4" fmla="*/ 0 h 2"/>
                <a:gd name="T5" fmla="*/ 0 h 2"/>
                <a:gd name="T6" fmla="*/ 5040313 h 2"/>
                <a:gd name="T7" fmla="*/ 5040313 h 2"/>
                <a:gd name="T8" fmla="*/ 0 60000 65536"/>
                <a:gd name="T9" fmla="*/ 0 60000 65536"/>
                <a:gd name="T10" fmla="*/ 0 60000 65536"/>
                <a:gd name="T11" fmla="*/ 0 60000 65536"/>
                <a:gd name="T12" fmla="*/ 0 60000 65536"/>
                <a:gd name="T13" fmla="*/ 0 60000 65536"/>
                <a:gd name="T14" fmla="*/ 0 60000 65536"/>
                <a:gd name="T15" fmla="*/ 0 60000 65536"/>
              </a:gdLst>
              <a:ahLst/>
              <a:cxnLst>
                <a:cxn ang="T8">
                  <a:pos x="0" y="T0"/>
                </a:cxn>
                <a:cxn ang="T9">
                  <a:pos x="0" y="T1"/>
                </a:cxn>
                <a:cxn ang="T10">
                  <a:pos x="0" y="T2"/>
                </a:cxn>
                <a:cxn ang="T11">
                  <a:pos x="0" y="T3"/>
                </a:cxn>
                <a:cxn ang="T12">
                  <a:pos x="0" y="T4"/>
                </a:cxn>
                <a:cxn ang="T13">
                  <a:pos x="0" y="T5"/>
                </a:cxn>
                <a:cxn ang="T14">
                  <a:pos x="0" y="T6"/>
                </a:cxn>
                <a:cxn ang="T15">
                  <a:pos x="0" y="T7"/>
                </a:cxn>
              </a:cxnLst>
              <a:rect l="0" t="0" r="r" b="b"/>
              <a:pathLst>
                <a:path h="2">
                  <a:moveTo>
                    <a:pt x="0" y="2"/>
                  </a:moveTo>
                  <a:lnTo>
                    <a:pt x="0" y="2"/>
                  </a:lnTo>
                  <a:lnTo>
                    <a:pt x="0" y="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9" name="Freeform 259"/>
          <p:cNvSpPr>
            <a:spLocks noEditPoints="1"/>
          </p:cNvSpPr>
          <p:nvPr/>
        </p:nvSpPr>
        <p:spPr bwMode="auto">
          <a:xfrm>
            <a:off x="6939128" y="3198546"/>
            <a:ext cx="485775" cy="701675"/>
          </a:xfrm>
          <a:custGeom>
            <a:avLst/>
            <a:gdLst>
              <a:gd name="T0" fmla="*/ 113407825 w 306"/>
              <a:gd name="T1" fmla="*/ 599797188 h 442"/>
              <a:gd name="T2" fmla="*/ 451108763 w 306"/>
              <a:gd name="T3" fmla="*/ 5040313 h 442"/>
              <a:gd name="T4" fmla="*/ 609877813 w 306"/>
              <a:gd name="T5" fmla="*/ 486390950 h 442"/>
              <a:gd name="T6" fmla="*/ 441028138 w 306"/>
              <a:gd name="T7" fmla="*/ 589716563 h 442"/>
              <a:gd name="T8" fmla="*/ 526713450 w 306"/>
              <a:gd name="T9" fmla="*/ 322580000 h 442"/>
              <a:gd name="T10" fmla="*/ 471270013 w 306"/>
              <a:gd name="T11" fmla="*/ 221773750 h 442"/>
              <a:gd name="T12" fmla="*/ 347781563 w 306"/>
              <a:gd name="T13" fmla="*/ 549394063 h 442"/>
              <a:gd name="T14" fmla="*/ 211693125 w 306"/>
              <a:gd name="T15" fmla="*/ 262096250 h 442"/>
              <a:gd name="T16" fmla="*/ 370463763 w 306"/>
              <a:gd name="T17" fmla="*/ 274697825 h 442"/>
              <a:gd name="T18" fmla="*/ 667842200 w 306"/>
              <a:gd name="T19" fmla="*/ 879535325 h 442"/>
              <a:gd name="T20" fmla="*/ 720764688 w 306"/>
              <a:gd name="T21" fmla="*/ 922377188 h 442"/>
              <a:gd name="T22" fmla="*/ 80645000 w 306"/>
              <a:gd name="T23" fmla="*/ 803930638 h 442"/>
              <a:gd name="T24" fmla="*/ 347781563 w 306"/>
              <a:gd name="T25" fmla="*/ 929938450 h 442"/>
              <a:gd name="T26" fmla="*/ 211693125 w 306"/>
              <a:gd name="T27" fmla="*/ 894656263 h 442"/>
              <a:gd name="T28" fmla="*/ 123488450 w 306"/>
              <a:gd name="T29" fmla="*/ 992941563 h 442"/>
              <a:gd name="T30" fmla="*/ 370463763 w 306"/>
              <a:gd name="T31" fmla="*/ 743446888 h 442"/>
              <a:gd name="T32" fmla="*/ 403225000 w 306"/>
              <a:gd name="T33" fmla="*/ 851812813 h 442"/>
              <a:gd name="T34" fmla="*/ 196572188 w 306"/>
              <a:gd name="T35" fmla="*/ 735885625 h 442"/>
              <a:gd name="T36" fmla="*/ 178931888 w 306"/>
              <a:gd name="T37" fmla="*/ 771167813 h 442"/>
              <a:gd name="T38" fmla="*/ 403225000 w 306"/>
              <a:gd name="T39" fmla="*/ 710684063 h 442"/>
              <a:gd name="T40" fmla="*/ 128528763 w 306"/>
              <a:gd name="T41" fmla="*/ 1058465625 h 442"/>
              <a:gd name="T42" fmla="*/ 501511888 w 306"/>
              <a:gd name="T43" fmla="*/ 579635938 h 442"/>
              <a:gd name="T44" fmla="*/ 433466875 w 306"/>
              <a:gd name="T45" fmla="*/ 748487200 h 442"/>
              <a:gd name="T46" fmla="*/ 47883763 w 306"/>
              <a:gd name="T47" fmla="*/ 937498125 h 442"/>
              <a:gd name="T48" fmla="*/ 254536575 w 306"/>
              <a:gd name="T49" fmla="*/ 982860938 h 442"/>
              <a:gd name="T50" fmla="*/ 347781563 w 306"/>
              <a:gd name="T51" fmla="*/ 1018143125 h 442"/>
              <a:gd name="T52" fmla="*/ 461189388 w 306"/>
              <a:gd name="T53" fmla="*/ 682963138 h 442"/>
              <a:gd name="T54" fmla="*/ 231854375 w 306"/>
              <a:gd name="T55" fmla="*/ 882054688 h 442"/>
              <a:gd name="T56" fmla="*/ 216733438 w 306"/>
              <a:gd name="T57" fmla="*/ 624998750 h 442"/>
              <a:gd name="T58" fmla="*/ 171370625 w 306"/>
              <a:gd name="T59" fmla="*/ 456149075 h 442"/>
              <a:gd name="T60" fmla="*/ 17641888 w 306"/>
              <a:gd name="T61" fmla="*/ 975301263 h 442"/>
              <a:gd name="T62" fmla="*/ 526713450 w 306"/>
              <a:gd name="T63" fmla="*/ 660280938 h 442"/>
              <a:gd name="T64" fmla="*/ 501511888 w 306"/>
              <a:gd name="T65" fmla="*/ 695563125 h 442"/>
              <a:gd name="T66" fmla="*/ 158770638 w 306"/>
              <a:gd name="T67" fmla="*/ 468749063 h 442"/>
              <a:gd name="T68" fmla="*/ 526713450 w 306"/>
              <a:gd name="T69" fmla="*/ 1020664075 h 442"/>
              <a:gd name="T70" fmla="*/ 529232813 w 306"/>
              <a:gd name="T71" fmla="*/ 942538438 h 442"/>
              <a:gd name="T72" fmla="*/ 549394063 w 306"/>
              <a:gd name="T73" fmla="*/ 612398763 h 442"/>
              <a:gd name="T74" fmla="*/ 370463763 w 306"/>
              <a:gd name="T75" fmla="*/ 1050905950 h 442"/>
              <a:gd name="T76" fmla="*/ 219254388 w 306"/>
              <a:gd name="T77" fmla="*/ 1066026888 h 442"/>
              <a:gd name="T78" fmla="*/ 498990938 w 306"/>
              <a:gd name="T79" fmla="*/ 992941563 h 442"/>
              <a:gd name="T80" fmla="*/ 632560013 w 306"/>
              <a:gd name="T81" fmla="*/ 768648450 h 442"/>
              <a:gd name="T82" fmla="*/ 272176875 w 306"/>
              <a:gd name="T83" fmla="*/ 688003450 h 442"/>
              <a:gd name="T84" fmla="*/ 423386250 w 306"/>
              <a:gd name="T85" fmla="*/ 889615950 h 442"/>
              <a:gd name="T86" fmla="*/ 602318138 w 306"/>
              <a:gd name="T87" fmla="*/ 496471575 h 442"/>
              <a:gd name="T88" fmla="*/ 561995638 w 306"/>
              <a:gd name="T89" fmla="*/ 929938450 h 442"/>
              <a:gd name="T90" fmla="*/ 430947513 w 306"/>
              <a:gd name="T91" fmla="*/ 975301263 h 442"/>
              <a:gd name="T92" fmla="*/ 438507188 w 306"/>
              <a:gd name="T93" fmla="*/ 841732188 h 442"/>
              <a:gd name="T94" fmla="*/ 493950625 w 306"/>
              <a:gd name="T95" fmla="*/ 786288750 h 442"/>
              <a:gd name="T96" fmla="*/ 466229700 w 306"/>
              <a:gd name="T97" fmla="*/ 796369375 h 442"/>
              <a:gd name="T98" fmla="*/ 40322500 w 306"/>
              <a:gd name="T99" fmla="*/ 1005543138 h 442"/>
              <a:gd name="T100" fmla="*/ 405745950 w 306"/>
              <a:gd name="T101" fmla="*/ 859374075 h 442"/>
              <a:gd name="T102" fmla="*/ 322580000 w 306"/>
              <a:gd name="T103" fmla="*/ 1020664075 h 442"/>
              <a:gd name="T104" fmla="*/ 461189388 w 306"/>
              <a:gd name="T105" fmla="*/ 25201563 h 442"/>
              <a:gd name="T106" fmla="*/ 672882513 w 306"/>
              <a:gd name="T107" fmla="*/ 730845313 h 442"/>
              <a:gd name="T108" fmla="*/ 493950625 w 306"/>
              <a:gd name="T109" fmla="*/ 708164700 h 442"/>
              <a:gd name="T110" fmla="*/ 206652813 w 306"/>
              <a:gd name="T111" fmla="*/ 950099700 h 442"/>
              <a:gd name="T112" fmla="*/ 645160000 w 306"/>
              <a:gd name="T113" fmla="*/ 652721263 h 442"/>
              <a:gd name="T114" fmla="*/ 80645000 w 306"/>
              <a:gd name="T115" fmla="*/ 1068546250 h 442"/>
              <a:gd name="T116" fmla="*/ 693043763 w 306"/>
              <a:gd name="T117" fmla="*/ 1078626875 h 442"/>
              <a:gd name="T118" fmla="*/ 554434375 w 306"/>
              <a:gd name="T119" fmla="*/ 1078626875 h 442"/>
              <a:gd name="T120" fmla="*/ 652721263 w 306"/>
              <a:gd name="T121" fmla="*/ 667842200 h 442"/>
              <a:gd name="T122" fmla="*/ 753527513 w 306"/>
              <a:gd name="T123" fmla="*/ 1058465625 h 442"/>
              <a:gd name="T124" fmla="*/ 753527513 w 306"/>
              <a:gd name="T125" fmla="*/ 1050905950 h 4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6" h="442">
                <a:moveTo>
                  <a:pt x="231" y="439"/>
                </a:moveTo>
                <a:lnTo>
                  <a:pt x="231" y="439"/>
                </a:lnTo>
                <a:lnTo>
                  <a:pt x="229" y="440"/>
                </a:lnTo>
                <a:lnTo>
                  <a:pt x="228" y="440"/>
                </a:lnTo>
                <a:lnTo>
                  <a:pt x="216" y="439"/>
                </a:lnTo>
                <a:lnTo>
                  <a:pt x="199" y="439"/>
                </a:lnTo>
                <a:lnTo>
                  <a:pt x="163" y="439"/>
                </a:lnTo>
                <a:lnTo>
                  <a:pt x="136" y="439"/>
                </a:lnTo>
                <a:lnTo>
                  <a:pt x="98" y="439"/>
                </a:lnTo>
                <a:lnTo>
                  <a:pt x="95" y="440"/>
                </a:lnTo>
                <a:lnTo>
                  <a:pt x="93" y="440"/>
                </a:lnTo>
                <a:lnTo>
                  <a:pt x="92" y="439"/>
                </a:lnTo>
                <a:lnTo>
                  <a:pt x="84" y="439"/>
                </a:lnTo>
                <a:lnTo>
                  <a:pt x="82" y="440"/>
                </a:lnTo>
                <a:lnTo>
                  <a:pt x="81" y="442"/>
                </a:lnTo>
                <a:lnTo>
                  <a:pt x="79" y="440"/>
                </a:lnTo>
                <a:lnTo>
                  <a:pt x="78" y="439"/>
                </a:lnTo>
                <a:lnTo>
                  <a:pt x="75" y="439"/>
                </a:lnTo>
                <a:lnTo>
                  <a:pt x="75" y="440"/>
                </a:lnTo>
                <a:lnTo>
                  <a:pt x="71" y="440"/>
                </a:lnTo>
                <a:lnTo>
                  <a:pt x="70" y="440"/>
                </a:lnTo>
                <a:lnTo>
                  <a:pt x="68" y="439"/>
                </a:lnTo>
                <a:lnTo>
                  <a:pt x="57" y="437"/>
                </a:lnTo>
                <a:lnTo>
                  <a:pt x="40" y="435"/>
                </a:lnTo>
                <a:lnTo>
                  <a:pt x="30" y="432"/>
                </a:lnTo>
                <a:lnTo>
                  <a:pt x="24" y="429"/>
                </a:lnTo>
                <a:lnTo>
                  <a:pt x="19" y="428"/>
                </a:lnTo>
                <a:lnTo>
                  <a:pt x="11" y="424"/>
                </a:lnTo>
                <a:lnTo>
                  <a:pt x="8" y="424"/>
                </a:lnTo>
                <a:lnTo>
                  <a:pt x="7" y="423"/>
                </a:lnTo>
                <a:lnTo>
                  <a:pt x="5" y="420"/>
                </a:lnTo>
                <a:lnTo>
                  <a:pt x="4" y="418"/>
                </a:lnTo>
                <a:lnTo>
                  <a:pt x="2" y="415"/>
                </a:lnTo>
                <a:lnTo>
                  <a:pt x="0" y="410"/>
                </a:lnTo>
                <a:lnTo>
                  <a:pt x="2" y="405"/>
                </a:lnTo>
                <a:lnTo>
                  <a:pt x="2" y="402"/>
                </a:lnTo>
                <a:lnTo>
                  <a:pt x="2" y="394"/>
                </a:lnTo>
                <a:lnTo>
                  <a:pt x="4" y="385"/>
                </a:lnTo>
                <a:lnTo>
                  <a:pt x="7" y="372"/>
                </a:lnTo>
                <a:lnTo>
                  <a:pt x="8" y="368"/>
                </a:lnTo>
                <a:lnTo>
                  <a:pt x="13" y="353"/>
                </a:lnTo>
                <a:lnTo>
                  <a:pt x="18" y="333"/>
                </a:lnTo>
                <a:lnTo>
                  <a:pt x="24" y="314"/>
                </a:lnTo>
                <a:lnTo>
                  <a:pt x="30" y="290"/>
                </a:lnTo>
                <a:lnTo>
                  <a:pt x="37" y="260"/>
                </a:lnTo>
                <a:lnTo>
                  <a:pt x="45" y="238"/>
                </a:lnTo>
                <a:lnTo>
                  <a:pt x="48" y="227"/>
                </a:lnTo>
                <a:lnTo>
                  <a:pt x="51" y="218"/>
                </a:lnTo>
                <a:lnTo>
                  <a:pt x="54" y="207"/>
                </a:lnTo>
                <a:lnTo>
                  <a:pt x="57" y="191"/>
                </a:lnTo>
                <a:lnTo>
                  <a:pt x="62" y="177"/>
                </a:lnTo>
                <a:lnTo>
                  <a:pt x="63" y="169"/>
                </a:lnTo>
                <a:lnTo>
                  <a:pt x="70" y="148"/>
                </a:lnTo>
                <a:lnTo>
                  <a:pt x="71" y="142"/>
                </a:lnTo>
                <a:lnTo>
                  <a:pt x="73" y="133"/>
                </a:lnTo>
                <a:lnTo>
                  <a:pt x="75" y="131"/>
                </a:lnTo>
                <a:lnTo>
                  <a:pt x="75" y="129"/>
                </a:lnTo>
                <a:lnTo>
                  <a:pt x="75" y="125"/>
                </a:lnTo>
                <a:lnTo>
                  <a:pt x="75" y="115"/>
                </a:lnTo>
                <a:lnTo>
                  <a:pt x="76" y="103"/>
                </a:lnTo>
                <a:lnTo>
                  <a:pt x="78" y="90"/>
                </a:lnTo>
                <a:lnTo>
                  <a:pt x="79" y="79"/>
                </a:lnTo>
                <a:lnTo>
                  <a:pt x="79" y="76"/>
                </a:lnTo>
                <a:lnTo>
                  <a:pt x="79" y="71"/>
                </a:lnTo>
                <a:lnTo>
                  <a:pt x="79" y="66"/>
                </a:lnTo>
                <a:lnTo>
                  <a:pt x="79" y="63"/>
                </a:lnTo>
                <a:lnTo>
                  <a:pt x="82" y="58"/>
                </a:lnTo>
                <a:lnTo>
                  <a:pt x="87" y="55"/>
                </a:lnTo>
                <a:lnTo>
                  <a:pt x="97" y="51"/>
                </a:lnTo>
                <a:lnTo>
                  <a:pt x="106" y="47"/>
                </a:lnTo>
                <a:lnTo>
                  <a:pt x="122" y="46"/>
                </a:lnTo>
                <a:lnTo>
                  <a:pt x="125" y="46"/>
                </a:lnTo>
                <a:lnTo>
                  <a:pt x="144" y="44"/>
                </a:lnTo>
                <a:lnTo>
                  <a:pt x="157" y="44"/>
                </a:lnTo>
                <a:lnTo>
                  <a:pt x="158" y="44"/>
                </a:lnTo>
                <a:lnTo>
                  <a:pt x="158" y="43"/>
                </a:lnTo>
                <a:lnTo>
                  <a:pt x="161" y="33"/>
                </a:lnTo>
                <a:lnTo>
                  <a:pt x="164" y="17"/>
                </a:lnTo>
                <a:lnTo>
                  <a:pt x="166" y="10"/>
                </a:lnTo>
                <a:lnTo>
                  <a:pt x="168" y="8"/>
                </a:lnTo>
                <a:lnTo>
                  <a:pt x="168" y="6"/>
                </a:lnTo>
                <a:lnTo>
                  <a:pt x="168" y="5"/>
                </a:lnTo>
                <a:lnTo>
                  <a:pt x="171" y="2"/>
                </a:lnTo>
                <a:lnTo>
                  <a:pt x="172" y="0"/>
                </a:lnTo>
                <a:lnTo>
                  <a:pt x="174" y="2"/>
                </a:lnTo>
                <a:lnTo>
                  <a:pt x="175" y="2"/>
                </a:lnTo>
                <a:lnTo>
                  <a:pt x="177" y="2"/>
                </a:lnTo>
                <a:lnTo>
                  <a:pt x="179" y="2"/>
                </a:lnTo>
                <a:lnTo>
                  <a:pt x="180" y="2"/>
                </a:lnTo>
                <a:lnTo>
                  <a:pt x="183" y="2"/>
                </a:lnTo>
                <a:lnTo>
                  <a:pt x="185" y="2"/>
                </a:lnTo>
                <a:lnTo>
                  <a:pt x="188" y="2"/>
                </a:lnTo>
                <a:lnTo>
                  <a:pt x="190" y="3"/>
                </a:lnTo>
                <a:lnTo>
                  <a:pt x="191" y="5"/>
                </a:lnTo>
                <a:lnTo>
                  <a:pt x="187" y="22"/>
                </a:lnTo>
                <a:lnTo>
                  <a:pt x="182" y="33"/>
                </a:lnTo>
                <a:lnTo>
                  <a:pt x="179" y="47"/>
                </a:lnTo>
                <a:lnTo>
                  <a:pt x="180" y="49"/>
                </a:lnTo>
                <a:lnTo>
                  <a:pt x="185" y="51"/>
                </a:lnTo>
                <a:lnTo>
                  <a:pt x="190" y="54"/>
                </a:lnTo>
                <a:lnTo>
                  <a:pt x="194" y="55"/>
                </a:lnTo>
                <a:lnTo>
                  <a:pt x="196" y="57"/>
                </a:lnTo>
                <a:lnTo>
                  <a:pt x="198" y="58"/>
                </a:lnTo>
                <a:lnTo>
                  <a:pt x="199" y="58"/>
                </a:lnTo>
                <a:lnTo>
                  <a:pt x="201" y="60"/>
                </a:lnTo>
                <a:lnTo>
                  <a:pt x="201" y="62"/>
                </a:lnTo>
                <a:lnTo>
                  <a:pt x="201" y="66"/>
                </a:lnTo>
                <a:lnTo>
                  <a:pt x="201" y="71"/>
                </a:lnTo>
                <a:lnTo>
                  <a:pt x="204" y="79"/>
                </a:lnTo>
                <a:lnTo>
                  <a:pt x="207" y="93"/>
                </a:lnTo>
                <a:lnTo>
                  <a:pt x="210" y="106"/>
                </a:lnTo>
                <a:lnTo>
                  <a:pt x="212" y="115"/>
                </a:lnTo>
                <a:lnTo>
                  <a:pt x="213" y="117"/>
                </a:lnTo>
                <a:lnTo>
                  <a:pt x="215" y="118"/>
                </a:lnTo>
                <a:lnTo>
                  <a:pt x="213" y="122"/>
                </a:lnTo>
                <a:lnTo>
                  <a:pt x="213" y="123"/>
                </a:lnTo>
                <a:lnTo>
                  <a:pt x="215" y="123"/>
                </a:lnTo>
                <a:lnTo>
                  <a:pt x="215" y="125"/>
                </a:lnTo>
                <a:lnTo>
                  <a:pt x="216" y="126"/>
                </a:lnTo>
                <a:lnTo>
                  <a:pt x="216" y="129"/>
                </a:lnTo>
                <a:lnTo>
                  <a:pt x="216" y="131"/>
                </a:lnTo>
                <a:lnTo>
                  <a:pt x="221" y="136"/>
                </a:lnTo>
                <a:lnTo>
                  <a:pt x="221" y="139"/>
                </a:lnTo>
                <a:lnTo>
                  <a:pt x="221" y="140"/>
                </a:lnTo>
                <a:lnTo>
                  <a:pt x="226" y="156"/>
                </a:lnTo>
                <a:lnTo>
                  <a:pt x="229" y="161"/>
                </a:lnTo>
                <a:lnTo>
                  <a:pt x="235" y="181"/>
                </a:lnTo>
                <a:lnTo>
                  <a:pt x="242" y="193"/>
                </a:lnTo>
                <a:lnTo>
                  <a:pt x="246" y="204"/>
                </a:lnTo>
                <a:lnTo>
                  <a:pt x="257" y="235"/>
                </a:lnTo>
                <a:lnTo>
                  <a:pt x="259" y="243"/>
                </a:lnTo>
                <a:lnTo>
                  <a:pt x="261" y="248"/>
                </a:lnTo>
                <a:lnTo>
                  <a:pt x="262" y="248"/>
                </a:lnTo>
                <a:lnTo>
                  <a:pt x="264" y="248"/>
                </a:lnTo>
                <a:lnTo>
                  <a:pt x="269" y="252"/>
                </a:lnTo>
                <a:lnTo>
                  <a:pt x="269" y="259"/>
                </a:lnTo>
                <a:lnTo>
                  <a:pt x="265" y="265"/>
                </a:lnTo>
                <a:lnTo>
                  <a:pt x="265" y="267"/>
                </a:lnTo>
                <a:lnTo>
                  <a:pt x="267" y="278"/>
                </a:lnTo>
                <a:lnTo>
                  <a:pt x="270" y="287"/>
                </a:lnTo>
                <a:lnTo>
                  <a:pt x="281" y="317"/>
                </a:lnTo>
                <a:lnTo>
                  <a:pt x="287" y="333"/>
                </a:lnTo>
                <a:lnTo>
                  <a:pt x="294" y="352"/>
                </a:lnTo>
                <a:lnTo>
                  <a:pt x="297" y="360"/>
                </a:lnTo>
                <a:lnTo>
                  <a:pt x="300" y="368"/>
                </a:lnTo>
                <a:lnTo>
                  <a:pt x="302" y="377"/>
                </a:lnTo>
                <a:lnTo>
                  <a:pt x="303" y="388"/>
                </a:lnTo>
                <a:lnTo>
                  <a:pt x="303" y="391"/>
                </a:lnTo>
                <a:lnTo>
                  <a:pt x="306" y="401"/>
                </a:lnTo>
                <a:lnTo>
                  <a:pt x="306" y="409"/>
                </a:lnTo>
                <a:lnTo>
                  <a:pt x="306" y="413"/>
                </a:lnTo>
                <a:lnTo>
                  <a:pt x="303" y="417"/>
                </a:lnTo>
                <a:lnTo>
                  <a:pt x="303" y="418"/>
                </a:lnTo>
                <a:lnTo>
                  <a:pt x="302" y="423"/>
                </a:lnTo>
                <a:lnTo>
                  <a:pt x="300" y="426"/>
                </a:lnTo>
                <a:lnTo>
                  <a:pt x="297" y="428"/>
                </a:lnTo>
                <a:lnTo>
                  <a:pt x="294" y="429"/>
                </a:lnTo>
                <a:lnTo>
                  <a:pt x="286" y="431"/>
                </a:lnTo>
                <a:lnTo>
                  <a:pt x="273" y="432"/>
                </a:lnTo>
                <a:lnTo>
                  <a:pt x="270" y="432"/>
                </a:lnTo>
                <a:lnTo>
                  <a:pt x="269" y="432"/>
                </a:lnTo>
                <a:lnTo>
                  <a:pt x="248" y="437"/>
                </a:lnTo>
                <a:lnTo>
                  <a:pt x="234" y="439"/>
                </a:lnTo>
                <a:lnTo>
                  <a:pt x="231" y="439"/>
                </a:lnTo>
                <a:close/>
                <a:moveTo>
                  <a:pt x="215" y="424"/>
                </a:moveTo>
                <a:lnTo>
                  <a:pt x="215" y="424"/>
                </a:lnTo>
                <a:lnTo>
                  <a:pt x="218" y="424"/>
                </a:lnTo>
                <a:lnTo>
                  <a:pt x="215" y="424"/>
                </a:lnTo>
                <a:lnTo>
                  <a:pt x="213" y="424"/>
                </a:lnTo>
                <a:lnTo>
                  <a:pt x="213" y="426"/>
                </a:lnTo>
                <a:lnTo>
                  <a:pt x="215" y="424"/>
                </a:lnTo>
                <a:close/>
                <a:moveTo>
                  <a:pt x="169" y="234"/>
                </a:moveTo>
                <a:lnTo>
                  <a:pt x="169" y="234"/>
                </a:lnTo>
                <a:lnTo>
                  <a:pt x="175" y="234"/>
                </a:lnTo>
                <a:lnTo>
                  <a:pt x="177" y="232"/>
                </a:lnTo>
                <a:lnTo>
                  <a:pt x="180" y="232"/>
                </a:lnTo>
                <a:lnTo>
                  <a:pt x="194" y="230"/>
                </a:lnTo>
                <a:lnTo>
                  <a:pt x="209" y="227"/>
                </a:lnTo>
                <a:lnTo>
                  <a:pt x="228" y="221"/>
                </a:lnTo>
                <a:lnTo>
                  <a:pt x="232" y="219"/>
                </a:lnTo>
                <a:lnTo>
                  <a:pt x="223" y="193"/>
                </a:lnTo>
                <a:lnTo>
                  <a:pt x="218" y="194"/>
                </a:lnTo>
                <a:lnTo>
                  <a:pt x="205" y="199"/>
                </a:lnTo>
                <a:lnTo>
                  <a:pt x="187" y="204"/>
                </a:lnTo>
                <a:lnTo>
                  <a:pt x="172" y="205"/>
                </a:lnTo>
                <a:lnTo>
                  <a:pt x="171" y="205"/>
                </a:lnTo>
                <a:lnTo>
                  <a:pt x="171" y="204"/>
                </a:lnTo>
                <a:lnTo>
                  <a:pt x="172" y="202"/>
                </a:lnTo>
                <a:lnTo>
                  <a:pt x="177" y="202"/>
                </a:lnTo>
                <a:lnTo>
                  <a:pt x="188" y="200"/>
                </a:lnTo>
                <a:lnTo>
                  <a:pt x="202" y="197"/>
                </a:lnTo>
                <a:lnTo>
                  <a:pt x="216" y="193"/>
                </a:lnTo>
                <a:lnTo>
                  <a:pt x="220" y="191"/>
                </a:lnTo>
                <a:lnTo>
                  <a:pt x="223" y="189"/>
                </a:lnTo>
                <a:lnTo>
                  <a:pt x="221" y="186"/>
                </a:lnTo>
                <a:lnTo>
                  <a:pt x="216" y="188"/>
                </a:lnTo>
                <a:lnTo>
                  <a:pt x="196" y="191"/>
                </a:lnTo>
                <a:lnTo>
                  <a:pt x="185" y="193"/>
                </a:lnTo>
                <a:lnTo>
                  <a:pt x="172" y="196"/>
                </a:lnTo>
                <a:lnTo>
                  <a:pt x="171" y="194"/>
                </a:lnTo>
                <a:lnTo>
                  <a:pt x="169" y="194"/>
                </a:lnTo>
                <a:lnTo>
                  <a:pt x="169" y="193"/>
                </a:lnTo>
                <a:lnTo>
                  <a:pt x="171" y="191"/>
                </a:lnTo>
                <a:lnTo>
                  <a:pt x="174" y="191"/>
                </a:lnTo>
                <a:lnTo>
                  <a:pt x="187" y="191"/>
                </a:lnTo>
                <a:lnTo>
                  <a:pt x="212" y="186"/>
                </a:lnTo>
                <a:lnTo>
                  <a:pt x="218" y="185"/>
                </a:lnTo>
                <a:lnTo>
                  <a:pt x="220" y="185"/>
                </a:lnTo>
                <a:lnTo>
                  <a:pt x="221" y="183"/>
                </a:lnTo>
                <a:lnTo>
                  <a:pt x="221" y="181"/>
                </a:lnTo>
                <a:lnTo>
                  <a:pt x="218" y="166"/>
                </a:lnTo>
                <a:lnTo>
                  <a:pt x="210" y="136"/>
                </a:lnTo>
                <a:lnTo>
                  <a:pt x="210" y="133"/>
                </a:lnTo>
                <a:lnTo>
                  <a:pt x="209" y="129"/>
                </a:lnTo>
                <a:lnTo>
                  <a:pt x="209" y="128"/>
                </a:lnTo>
                <a:lnTo>
                  <a:pt x="207" y="125"/>
                </a:lnTo>
                <a:lnTo>
                  <a:pt x="205" y="123"/>
                </a:lnTo>
                <a:lnTo>
                  <a:pt x="201" y="120"/>
                </a:lnTo>
                <a:lnTo>
                  <a:pt x="198" y="117"/>
                </a:lnTo>
                <a:lnTo>
                  <a:pt x="198" y="112"/>
                </a:lnTo>
                <a:lnTo>
                  <a:pt x="198" y="109"/>
                </a:lnTo>
                <a:lnTo>
                  <a:pt x="196" y="109"/>
                </a:lnTo>
                <a:lnTo>
                  <a:pt x="188" y="112"/>
                </a:lnTo>
                <a:lnTo>
                  <a:pt x="179" y="115"/>
                </a:lnTo>
                <a:lnTo>
                  <a:pt x="164" y="120"/>
                </a:lnTo>
                <a:lnTo>
                  <a:pt x="163" y="120"/>
                </a:lnTo>
                <a:lnTo>
                  <a:pt x="161" y="118"/>
                </a:lnTo>
                <a:lnTo>
                  <a:pt x="163" y="117"/>
                </a:lnTo>
                <a:lnTo>
                  <a:pt x="168" y="115"/>
                </a:lnTo>
                <a:lnTo>
                  <a:pt x="175" y="114"/>
                </a:lnTo>
                <a:lnTo>
                  <a:pt x="193" y="109"/>
                </a:lnTo>
                <a:lnTo>
                  <a:pt x="196" y="107"/>
                </a:lnTo>
                <a:lnTo>
                  <a:pt x="198" y="106"/>
                </a:lnTo>
                <a:lnTo>
                  <a:pt x="198" y="104"/>
                </a:lnTo>
                <a:lnTo>
                  <a:pt x="198" y="88"/>
                </a:lnTo>
                <a:lnTo>
                  <a:pt x="198" y="87"/>
                </a:lnTo>
                <a:lnTo>
                  <a:pt x="194" y="79"/>
                </a:lnTo>
                <a:lnTo>
                  <a:pt x="193" y="73"/>
                </a:lnTo>
                <a:lnTo>
                  <a:pt x="191" y="73"/>
                </a:lnTo>
                <a:lnTo>
                  <a:pt x="187" y="76"/>
                </a:lnTo>
                <a:lnTo>
                  <a:pt x="179" y="79"/>
                </a:lnTo>
                <a:lnTo>
                  <a:pt x="171" y="84"/>
                </a:lnTo>
                <a:lnTo>
                  <a:pt x="169" y="84"/>
                </a:lnTo>
                <a:lnTo>
                  <a:pt x="168" y="93"/>
                </a:lnTo>
                <a:lnTo>
                  <a:pt x="168" y="95"/>
                </a:lnTo>
                <a:lnTo>
                  <a:pt x="171" y="93"/>
                </a:lnTo>
                <a:lnTo>
                  <a:pt x="172" y="92"/>
                </a:lnTo>
                <a:lnTo>
                  <a:pt x="174" y="90"/>
                </a:lnTo>
                <a:lnTo>
                  <a:pt x="175" y="93"/>
                </a:lnTo>
                <a:lnTo>
                  <a:pt x="174" y="93"/>
                </a:lnTo>
                <a:lnTo>
                  <a:pt x="171" y="95"/>
                </a:lnTo>
                <a:lnTo>
                  <a:pt x="168" y="96"/>
                </a:lnTo>
                <a:lnTo>
                  <a:pt x="166" y="96"/>
                </a:lnTo>
                <a:lnTo>
                  <a:pt x="166" y="98"/>
                </a:lnTo>
                <a:lnTo>
                  <a:pt x="171" y="96"/>
                </a:lnTo>
                <a:lnTo>
                  <a:pt x="185" y="92"/>
                </a:lnTo>
                <a:lnTo>
                  <a:pt x="187" y="88"/>
                </a:lnTo>
                <a:lnTo>
                  <a:pt x="188" y="88"/>
                </a:lnTo>
                <a:lnTo>
                  <a:pt x="190" y="88"/>
                </a:lnTo>
                <a:lnTo>
                  <a:pt x="190" y="90"/>
                </a:lnTo>
                <a:lnTo>
                  <a:pt x="190" y="93"/>
                </a:lnTo>
                <a:lnTo>
                  <a:pt x="188" y="93"/>
                </a:lnTo>
                <a:lnTo>
                  <a:pt x="185" y="93"/>
                </a:lnTo>
                <a:lnTo>
                  <a:pt x="175" y="98"/>
                </a:lnTo>
                <a:lnTo>
                  <a:pt x="166" y="103"/>
                </a:lnTo>
                <a:lnTo>
                  <a:pt x="164" y="104"/>
                </a:lnTo>
                <a:lnTo>
                  <a:pt x="163" y="107"/>
                </a:lnTo>
                <a:lnTo>
                  <a:pt x="166" y="106"/>
                </a:lnTo>
                <a:lnTo>
                  <a:pt x="174" y="104"/>
                </a:lnTo>
                <a:lnTo>
                  <a:pt x="188" y="98"/>
                </a:lnTo>
                <a:lnTo>
                  <a:pt x="193" y="95"/>
                </a:lnTo>
                <a:lnTo>
                  <a:pt x="194" y="95"/>
                </a:lnTo>
                <a:lnTo>
                  <a:pt x="196" y="95"/>
                </a:lnTo>
                <a:lnTo>
                  <a:pt x="196" y="98"/>
                </a:lnTo>
                <a:lnTo>
                  <a:pt x="194" y="99"/>
                </a:lnTo>
                <a:lnTo>
                  <a:pt x="190" y="101"/>
                </a:lnTo>
                <a:lnTo>
                  <a:pt x="174" y="107"/>
                </a:lnTo>
                <a:lnTo>
                  <a:pt x="166" y="110"/>
                </a:lnTo>
                <a:lnTo>
                  <a:pt x="163" y="112"/>
                </a:lnTo>
                <a:lnTo>
                  <a:pt x="160" y="125"/>
                </a:lnTo>
                <a:lnTo>
                  <a:pt x="164" y="125"/>
                </a:lnTo>
                <a:lnTo>
                  <a:pt x="171" y="125"/>
                </a:lnTo>
                <a:lnTo>
                  <a:pt x="182" y="122"/>
                </a:lnTo>
                <a:lnTo>
                  <a:pt x="187" y="122"/>
                </a:lnTo>
                <a:lnTo>
                  <a:pt x="191" y="118"/>
                </a:lnTo>
                <a:lnTo>
                  <a:pt x="193" y="118"/>
                </a:lnTo>
                <a:lnTo>
                  <a:pt x="194" y="120"/>
                </a:lnTo>
                <a:lnTo>
                  <a:pt x="194" y="122"/>
                </a:lnTo>
                <a:lnTo>
                  <a:pt x="193" y="122"/>
                </a:lnTo>
                <a:lnTo>
                  <a:pt x="188" y="123"/>
                </a:lnTo>
                <a:lnTo>
                  <a:pt x="175" y="125"/>
                </a:lnTo>
                <a:lnTo>
                  <a:pt x="169" y="126"/>
                </a:lnTo>
                <a:lnTo>
                  <a:pt x="161" y="128"/>
                </a:lnTo>
                <a:lnTo>
                  <a:pt x="160" y="128"/>
                </a:lnTo>
                <a:lnTo>
                  <a:pt x="158" y="133"/>
                </a:lnTo>
                <a:lnTo>
                  <a:pt x="155" y="145"/>
                </a:lnTo>
                <a:lnTo>
                  <a:pt x="152" y="156"/>
                </a:lnTo>
                <a:lnTo>
                  <a:pt x="145" y="186"/>
                </a:lnTo>
                <a:lnTo>
                  <a:pt x="138" y="218"/>
                </a:lnTo>
                <a:lnTo>
                  <a:pt x="131" y="235"/>
                </a:lnTo>
                <a:lnTo>
                  <a:pt x="131" y="237"/>
                </a:lnTo>
                <a:lnTo>
                  <a:pt x="150" y="235"/>
                </a:lnTo>
                <a:lnTo>
                  <a:pt x="150" y="234"/>
                </a:lnTo>
                <a:lnTo>
                  <a:pt x="150" y="232"/>
                </a:lnTo>
                <a:lnTo>
                  <a:pt x="153" y="232"/>
                </a:lnTo>
                <a:lnTo>
                  <a:pt x="155" y="234"/>
                </a:lnTo>
                <a:lnTo>
                  <a:pt x="155" y="235"/>
                </a:lnTo>
                <a:lnTo>
                  <a:pt x="161" y="235"/>
                </a:lnTo>
                <a:lnTo>
                  <a:pt x="163" y="235"/>
                </a:lnTo>
                <a:lnTo>
                  <a:pt x="164" y="232"/>
                </a:lnTo>
                <a:lnTo>
                  <a:pt x="166" y="230"/>
                </a:lnTo>
                <a:lnTo>
                  <a:pt x="168" y="230"/>
                </a:lnTo>
                <a:lnTo>
                  <a:pt x="169" y="234"/>
                </a:lnTo>
                <a:close/>
                <a:moveTo>
                  <a:pt x="52" y="249"/>
                </a:moveTo>
                <a:lnTo>
                  <a:pt x="52" y="249"/>
                </a:lnTo>
                <a:lnTo>
                  <a:pt x="57" y="248"/>
                </a:lnTo>
                <a:lnTo>
                  <a:pt x="67" y="245"/>
                </a:lnTo>
                <a:lnTo>
                  <a:pt x="76" y="243"/>
                </a:lnTo>
                <a:lnTo>
                  <a:pt x="101" y="238"/>
                </a:lnTo>
                <a:lnTo>
                  <a:pt x="103" y="238"/>
                </a:lnTo>
                <a:lnTo>
                  <a:pt x="104" y="234"/>
                </a:lnTo>
                <a:lnTo>
                  <a:pt x="112" y="211"/>
                </a:lnTo>
                <a:lnTo>
                  <a:pt x="119" y="188"/>
                </a:lnTo>
                <a:lnTo>
                  <a:pt x="125" y="169"/>
                </a:lnTo>
                <a:lnTo>
                  <a:pt x="127" y="164"/>
                </a:lnTo>
                <a:lnTo>
                  <a:pt x="134" y="136"/>
                </a:lnTo>
                <a:lnTo>
                  <a:pt x="142" y="106"/>
                </a:lnTo>
                <a:lnTo>
                  <a:pt x="142" y="104"/>
                </a:lnTo>
                <a:lnTo>
                  <a:pt x="141" y="101"/>
                </a:lnTo>
                <a:lnTo>
                  <a:pt x="145" y="87"/>
                </a:lnTo>
                <a:lnTo>
                  <a:pt x="136" y="87"/>
                </a:lnTo>
                <a:lnTo>
                  <a:pt x="122" y="88"/>
                </a:lnTo>
                <a:lnTo>
                  <a:pt x="109" y="88"/>
                </a:lnTo>
                <a:lnTo>
                  <a:pt x="101" y="87"/>
                </a:lnTo>
                <a:lnTo>
                  <a:pt x="92" y="84"/>
                </a:lnTo>
                <a:lnTo>
                  <a:pt x="87" y="81"/>
                </a:lnTo>
                <a:lnTo>
                  <a:pt x="86" y="82"/>
                </a:lnTo>
                <a:lnTo>
                  <a:pt x="84" y="90"/>
                </a:lnTo>
                <a:lnTo>
                  <a:pt x="84" y="98"/>
                </a:lnTo>
                <a:lnTo>
                  <a:pt x="84" y="104"/>
                </a:lnTo>
                <a:lnTo>
                  <a:pt x="87" y="112"/>
                </a:lnTo>
                <a:lnTo>
                  <a:pt x="89" y="115"/>
                </a:lnTo>
                <a:lnTo>
                  <a:pt x="89" y="123"/>
                </a:lnTo>
                <a:lnTo>
                  <a:pt x="86" y="139"/>
                </a:lnTo>
                <a:lnTo>
                  <a:pt x="82" y="156"/>
                </a:lnTo>
                <a:lnTo>
                  <a:pt x="76" y="177"/>
                </a:lnTo>
                <a:lnTo>
                  <a:pt x="65" y="213"/>
                </a:lnTo>
                <a:lnTo>
                  <a:pt x="52" y="248"/>
                </a:lnTo>
                <a:lnTo>
                  <a:pt x="52" y="249"/>
                </a:lnTo>
                <a:close/>
                <a:moveTo>
                  <a:pt x="157" y="51"/>
                </a:moveTo>
                <a:lnTo>
                  <a:pt x="157" y="51"/>
                </a:lnTo>
                <a:lnTo>
                  <a:pt x="155" y="51"/>
                </a:lnTo>
                <a:lnTo>
                  <a:pt x="128" y="52"/>
                </a:lnTo>
                <a:lnTo>
                  <a:pt x="114" y="52"/>
                </a:lnTo>
                <a:lnTo>
                  <a:pt x="106" y="54"/>
                </a:lnTo>
                <a:lnTo>
                  <a:pt x="98" y="57"/>
                </a:lnTo>
                <a:lnTo>
                  <a:pt x="95" y="58"/>
                </a:lnTo>
                <a:lnTo>
                  <a:pt x="89" y="65"/>
                </a:lnTo>
                <a:lnTo>
                  <a:pt x="87" y="69"/>
                </a:lnTo>
                <a:lnTo>
                  <a:pt x="87" y="73"/>
                </a:lnTo>
                <a:lnTo>
                  <a:pt x="87" y="74"/>
                </a:lnTo>
                <a:lnTo>
                  <a:pt x="95" y="77"/>
                </a:lnTo>
                <a:lnTo>
                  <a:pt x="101" y="79"/>
                </a:lnTo>
                <a:lnTo>
                  <a:pt x="114" y="81"/>
                </a:lnTo>
                <a:lnTo>
                  <a:pt x="125" y="82"/>
                </a:lnTo>
                <a:lnTo>
                  <a:pt x="144" y="82"/>
                </a:lnTo>
                <a:lnTo>
                  <a:pt x="149" y="82"/>
                </a:lnTo>
                <a:lnTo>
                  <a:pt x="157" y="51"/>
                </a:lnTo>
                <a:close/>
                <a:moveTo>
                  <a:pt x="123" y="237"/>
                </a:moveTo>
                <a:lnTo>
                  <a:pt x="123" y="237"/>
                </a:lnTo>
                <a:lnTo>
                  <a:pt x="125" y="235"/>
                </a:lnTo>
                <a:lnTo>
                  <a:pt x="127" y="229"/>
                </a:lnTo>
                <a:lnTo>
                  <a:pt x="131" y="215"/>
                </a:lnTo>
                <a:lnTo>
                  <a:pt x="136" y="194"/>
                </a:lnTo>
                <a:lnTo>
                  <a:pt x="141" y="172"/>
                </a:lnTo>
                <a:lnTo>
                  <a:pt x="145" y="153"/>
                </a:lnTo>
                <a:lnTo>
                  <a:pt x="152" y="126"/>
                </a:lnTo>
                <a:lnTo>
                  <a:pt x="160" y="98"/>
                </a:lnTo>
                <a:lnTo>
                  <a:pt x="163" y="88"/>
                </a:lnTo>
                <a:lnTo>
                  <a:pt x="164" y="85"/>
                </a:lnTo>
                <a:lnTo>
                  <a:pt x="153" y="87"/>
                </a:lnTo>
                <a:lnTo>
                  <a:pt x="149" y="99"/>
                </a:lnTo>
                <a:lnTo>
                  <a:pt x="147" y="109"/>
                </a:lnTo>
                <a:lnTo>
                  <a:pt x="142" y="131"/>
                </a:lnTo>
                <a:lnTo>
                  <a:pt x="133" y="166"/>
                </a:lnTo>
                <a:lnTo>
                  <a:pt x="131" y="172"/>
                </a:lnTo>
                <a:lnTo>
                  <a:pt x="123" y="199"/>
                </a:lnTo>
                <a:lnTo>
                  <a:pt x="122" y="204"/>
                </a:lnTo>
                <a:lnTo>
                  <a:pt x="112" y="235"/>
                </a:lnTo>
                <a:lnTo>
                  <a:pt x="112" y="238"/>
                </a:lnTo>
                <a:lnTo>
                  <a:pt x="123" y="237"/>
                </a:lnTo>
                <a:close/>
                <a:moveTo>
                  <a:pt x="294" y="412"/>
                </a:moveTo>
                <a:lnTo>
                  <a:pt x="294" y="412"/>
                </a:lnTo>
                <a:lnTo>
                  <a:pt x="297" y="410"/>
                </a:lnTo>
                <a:lnTo>
                  <a:pt x="299" y="409"/>
                </a:lnTo>
                <a:lnTo>
                  <a:pt x="299" y="407"/>
                </a:lnTo>
                <a:lnTo>
                  <a:pt x="295" y="399"/>
                </a:lnTo>
                <a:lnTo>
                  <a:pt x="295" y="398"/>
                </a:lnTo>
                <a:lnTo>
                  <a:pt x="294" y="396"/>
                </a:lnTo>
                <a:lnTo>
                  <a:pt x="294" y="394"/>
                </a:lnTo>
                <a:lnTo>
                  <a:pt x="289" y="380"/>
                </a:lnTo>
                <a:lnTo>
                  <a:pt x="287" y="375"/>
                </a:lnTo>
                <a:lnTo>
                  <a:pt x="281" y="364"/>
                </a:lnTo>
                <a:lnTo>
                  <a:pt x="272" y="344"/>
                </a:lnTo>
                <a:lnTo>
                  <a:pt x="265" y="331"/>
                </a:lnTo>
                <a:lnTo>
                  <a:pt x="259" y="317"/>
                </a:lnTo>
                <a:lnTo>
                  <a:pt x="257" y="317"/>
                </a:lnTo>
                <a:lnTo>
                  <a:pt x="248" y="317"/>
                </a:lnTo>
                <a:lnTo>
                  <a:pt x="251" y="323"/>
                </a:lnTo>
                <a:lnTo>
                  <a:pt x="253" y="322"/>
                </a:lnTo>
                <a:lnTo>
                  <a:pt x="254" y="322"/>
                </a:lnTo>
                <a:lnTo>
                  <a:pt x="256" y="323"/>
                </a:lnTo>
                <a:lnTo>
                  <a:pt x="256" y="325"/>
                </a:lnTo>
                <a:lnTo>
                  <a:pt x="254" y="327"/>
                </a:lnTo>
                <a:lnTo>
                  <a:pt x="253" y="328"/>
                </a:lnTo>
                <a:lnTo>
                  <a:pt x="256" y="336"/>
                </a:lnTo>
                <a:lnTo>
                  <a:pt x="257" y="336"/>
                </a:lnTo>
                <a:lnTo>
                  <a:pt x="261" y="338"/>
                </a:lnTo>
                <a:lnTo>
                  <a:pt x="259" y="341"/>
                </a:lnTo>
                <a:lnTo>
                  <a:pt x="262" y="346"/>
                </a:lnTo>
                <a:lnTo>
                  <a:pt x="264" y="344"/>
                </a:lnTo>
                <a:lnTo>
                  <a:pt x="265" y="344"/>
                </a:lnTo>
                <a:lnTo>
                  <a:pt x="267" y="346"/>
                </a:lnTo>
                <a:lnTo>
                  <a:pt x="269" y="347"/>
                </a:lnTo>
                <a:lnTo>
                  <a:pt x="267" y="349"/>
                </a:lnTo>
                <a:lnTo>
                  <a:pt x="265" y="349"/>
                </a:lnTo>
                <a:lnTo>
                  <a:pt x="264" y="350"/>
                </a:lnTo>
                <a:lnTo>
                  <a:pt x="270" y="360"/>
                </a:lnTo>
                <a:lnTo>
                  <a:pt x="278" y="375"/>
                </a:lnTo>
                <a:lnTo>
                  <a:pt x="283" y="385"/>
                </a:lnTo>
                <a:lnTo>
                  <a:pt x="287" y="398"/>
                </a:lnTo>
                <a:lnTo>
                  <a:pt x="292" y="409"/>
                </a:lnTo>
                <a:lnTo>
                  <a:pt x="294" y="412"/>
                </a:lnTo>
                <a:close/>
                <a:moveTo>
                  <a:pt x="40" y="293"/>
                </a:moveTo>
                <a:lnTo>
                  <a:pt x="40" y="293"/>
                </a:lnTo>
                <a:lnTo>
                  <a:pt x="38" y="300"/>
                </a:lnTo>
                <a:lnTo>
                  <a:pt x="38" y="301"/>
                </a:lnTo>
                <a:lnTo>
                  <a:pt x="38" y="303"/>
                </a:lnTo>
                <a:lnTo>
                  <a:pt x="38" y="309"/>
                </a:lnTo>
                <a:lnTo>
                  <a:pt x="45" y="330"/>
                </a:lnTo>
                <a:lnTo>
                  <a:pt x="52" y="353"/>
                </a:lnTo>
                <a:lnTo>
                  <a:pt x="57" y="369"/>
                </a:lnTo>
                <a:lnTo>
                  <a:pt x="63" y="387"/>
                </a:lnTo>
                <a:lnTo>
                  <a:pt x="70" y="402"/>
                </a:lnTo>
                <a:lnTo>
                  <a:pt x="71" y="396"/>
                </a:lnTo>
                <a:lnTo>
                  <a:pt x="75" y="390"/>
                </a:lnTo>
                <a:lnTo>
                  <a:pt x="75" y="388"/>
                </a:lnTo>
                <a:lnTo>
                  <a:pt x="71" y="382"/>
                </a:lnTo>
                <a:lnTo>
                  <a:pt x="62" y="358"/>
                </a:lnTo>
                <a:lnTo>
                  <a:pt x="52" y="334"/>
                </a:lnTo>
                <a:lnTo>
                  <a:pt x="48" y="317"/>
                </a:lnTo>
                <a:lnTo>
                  <a:pt x="40" y="297"/>
                </a:lnTo>
                <a:lnTo>
                  <a:pt x="40" y="293"/>
                </a:lnTo>
                <a:close/>
                <a:moveTo>
                  <a:pt x="253" y="301"/>
                </a:moveTo>
                <a:lnTo>
                  <a:pt x="253" y="301"/>
                </a:lnTo>
                <a:lnTo>
                  <a:pt x="254" y="300"/>
                </a:lnTo>
                <a:lnTo>
                  <a:pt x="257" y="300"/>
                </a:lnTo>
                <a:lnTo>
                  <a:pt x="257" y="303"/>
                </a:lnTo>
                <a:lnTo>
                  <a:pt x="256" y="305"/>
                </a:lnTo>
                <a:lnTo>
                  <a:pt x="254" y="305"/>
                </a:lnTo>
                <a:lnTo>
                  <a:pt x="254" y="306"/>
                </a:lnTo>
                <a:lnTo>
                  <a:pt x="264" y="322"/>
                </a:lnTo>
                <a:lnTo>
                  <a:pt x="269" y="333"/>
                </a:lnTo>
                <a:lnTo>
                  <a:pt x="276" y="350"/>
                </a:lnTo>
                <a:lnTo>
                  <a:pt x="286" y="366"/>
                </a:lnTo>
                <a:lnTo>
                  <a:pt x="286" y="364"/>
                </a:lnTo>
                <a:lnTo>
                  <a:pt x="284" y="350"/>
                </a:lnTo>
                <a:lnTo>
                  <a:pt x="281" y="342"/>
                </a:lnTo>
                <a:lnTo>
                  <a:pt x="275" y="330"/>
                </a:lnTo>
                <a:lnTo>
                  <a:pt x="270" y="319"/>
                </a:lnTo>
                <a:lnTo>
                  <a:pt x="265" y="306"/>
                </a:lnTo>
                <a:lnTo>
                  <a:pt x="261" y="293"/>
                </a:lnTo>
                <a:lnTo>
                  <a:pt x="254" y="276"/>
                </a:lnTo>
                <a:lnTo>
                  <a:pt x="253" y="276"/>
                </a:lnTo>
                <a:lnTo>
                  <a:pt x="251" y="278"/>
                </a:lnTo>
                <a:lnTo>
                  <a:pt x="246" y="279"/>
                </a:lnTo>
                <a:lnTo>
                  <a:pt x="243" y="281"/>
                </a:lnTo>
                <a:lnTo>
                  <a:pt x="245" y="281"/>
                </a:lnTo>
                <a:lnTo>
                  <a:pt x="246" y="284"/>
                </a:lnTo>
                <a:lnTo>
                  <a:pt x="248" y="290"/>
                </a:lnTo>
                <a:lnTo>
                  <a:pt x="250" y="290"/>
                </a:lnTo>
                <a:lnTo>
                  <a:pt x="250" y="292"/>
                </a:lnTo>
                <a:lnTo>
                  <a:pt x="248" y="293"/>
                </a:lnTo>
                <a:lnTo>
                  <a:pt x="253" y="301"/>
                </a:lnTo>
                <a:close/>
                <a:moveTo>
                  <a:pt x="43" y="284"/>
                </a:moveTo>
                <a:lnTo>
                  <a:pt x="43" y="284"/>
                </a:lnTo>
                <a:lnTo>
                  <a:pt x="41" y="287"/>
                </a:lnTo>
                <a:lnTo>
                  <a:pt x="41" y="292"/>
                </a:lnTo>
                <a:lnTo>
                  <a:pt x="43" y="293"/>
                </a:lnTo>
                <a:lnTo>
                  <a:pt x="43" y="298"/>
                </a:lnTo>
                <a:lnTo>
                  <a:pt x="49" y="314"/>
                </a:lnTo>
                <a:lnTo>
                  <a:pt x="56" y="331"/>
                </a:lnTo>
                <a:lnTo>
                  <a:pt x="62" y="350"/>
                </a:lnTo>
                <a:lnTo>
                  <a:pt x="68" y="368"/>
                </a:lnTo>
                <a:lnTo>
                  <a:pt x="75" y="383"/>
                </a:lnTo>
                <a:lnTo>
                  <a:pt x="76" y="385"/>
                </a:lnTo>
                <a:lnTo>
                  <a:pt x="79" y="374"/>
                </a:lnTo>
                <a:lnTo>
                  <a:pt x="79" y="372"/>
                </a:lnTo>
                <a:lnTo>
                  <a:pt x="76" y="368"/>
                </a:lnTo>
                <a:lnTo>
                  <a:pt x="71" y="353"/>
                </a:lnTo>
                <a:lnTo>
                  <a:pt x="56" y="314"/>
                </a:lnTo>
                <a:lnTo>
                  <a:pt x="43" y="284"/>
                </a:lnTo>
                <a:close/>
                <a:moveTo>
                  <a:pt x="32" y="319"/>
                </a:moveTo>
                <a:lnTo>
                  <a:pt x="32" y="319"/>
                </a:lnTo>
                <a:lnTo>
                  <a:pt x="33" y="320"/>
                </a:lnTo>
                <a:lnTo>
                  <a:pt x="33" y="322"/>
                </a:lnTo>
                <a:lnTo>
                  <a:pt x="33" y="323"/>
                </a:lnTo>
                <a:lnTo>
                  <a:pt x="37" y="331"/>
                </a:lnTo>
                <a:lnTo>
                  <a:pt x="41" y="339"/>
                </a:lnTo>
                <a:lnTo>
                  <a:pt x="46" y="355"/>
                </a:lnTo>
                <a:lnTo>
                  <a:pt x="54" y="379"/>
                </a:lnTo>
                <a:lnTo>
                  <a:pt x="59" y="399"/>
                </a:lnTo>
                <a:lnTo>
                  <a:pt x="67" y="421"/>
                </a:lnTo>
                <a:lnTo>
                  <a:pt x="67" y="423"/>
                </a:lnTo>
                <a:lnTo>
                  <a:pt x="75" y="423"/>
                </a:lnTo>
                <a:lnTo>
                  <a:pt x="73" y="418"/>
                </a:lnTo>
                <a:lnTo>
                  <a:pt x="63" y="394"/>
                </a:lnTo>
                <a:lnTo>
                  <a:pt x="54" y="368"/>
                </a:lnTo>
                <a:lnTo>
                  <a:pt x="48" y="347"/>
                </a:lnTo>
                <a:lnTo>
                  <a:pt x="40" y="320"/>
                </a:lnTo>
                <a:lnTo>
                  <a:pt x="37" y="309"/>
                </a:lnTo>
                <a:lnTo>
                  <a:pt x="35" y="308"/>
                </a:lnTo>
                <a:lnTo>
                  <a:pt x="32" y="319"/>
                </a:lnTo>
                <a:close/>
                <a:moveTo>
                  <a:pt x="138" y="369"/>
                </a:moveTo>
                <a:lnTo>
                  <a:pt x="138" y="369"/>
                </a:lnTo>
                <a:lnTo>
                  <a:pt x="133" y="357"/>
                </a:lnTo>
                <a:lnTo>
                  <a:pt x="123" y="334"/>
                </a:lnTo>
                <a:lnTo>
                  <a:pt x="117" y="320"/>
                </a:lnTo>
                <a:lnTo>
                  <a:pt x="116" y="328"/>
                </a:lnTo>
                <a:lnTo>
                  <a:pt x="112" y="336"/>
                </a:lnTo>
                <a:lnTo>
                  <a:pt x="112" y="339"/>
                </a:lnTo>
                <a:lnTo>
                  <a:pt x="123" y="364"/>
                </a:lnTo>
                <a:lnTo>
                  <a:pt x="133" y="385"/>
                </a:lnTo>
                <a:lnTo>
                  <a:pt x="142" y="380"/>
                </a:lnTo>
                <a:lnTo>
                  <a:pt x="139" y="374"/>
                </a:lnTo>
                <a:lnTo>
                  <a:pt x="138" y="375"/>
                </a:lnTo>
                <a:lnTo>
                  <a:pt x="136" y="377"/>
                </a:lnTo>
                <a:lnTo>
                  <a:pt x="133" y="377"/>
                </a:lnTo>
                <a:lnTo>
                  <a:pt x="131" y="374"/>
                </a:lnTo>
                <a:lnTo>
                  <a:pt x="133" y="372"/>
                </a:lnTo>
                <a:lnTo>
                  <a:pt x="138" y="369"/>
                </a:lnTo>
                <a:close/>
                <a:moveTo>
                  <a:pt x="286" y="417"/>
                </a:moveTo>
                <a:lnTo>
                  <a:pt x="286" y="417"/>
                </a:lnTo>
                <a:lnTo>
                  <a:pt x="292" y="413"/>
                </a:lnTo>
                <a:lnTo>
                  <a:pt x="291" y="410"/>
                </a:lnTo>
                <a:lnTo>
                  <a:pt x="286" y="401"/>
                </a:lnTo>
                <a:lnTo>
                  <a:pt x="283" y="394"/>
                </a:lnTo>
                <a:lnTo>
                  <a:pt x="275" y="375"/>
                </a:lnTo>
                <a:lnTo>
                  <a:pt x="267" y="361"/>
                </a:lnTo>
                <a:lnTo>
                  <a:pt x="262" y="353"/>
                </a:lnTo>
                <a:lnTo>
                  <a:pt x="261" y="350"/>
                </a:lnTo>
                <a:lnTo>
                  <a:pt x="251" y="352"/>
                </a:lnTo>
                <a:lnTo>
                  <a:pt x="256" y="361"/>
                </a:lnTo>
                <a:lnTo>
                  <a:pt x="261" y="361"/>
                </a:lnTo>
                <a:lnTo>
                  <a:pt x="262" y="360"/>
                </a:lnTo>
                <a:lnTo>
                  <a:pt x="264" y="360"/>
                </a:lnTo>
                <a:lnTo>
                  <a:pt x="265" y="361"/>
                </a:lnTo>
                <a:lnTo>
                  <a:pt x="265" y="363"/>
                </a:lnTo>
                <a:lnTo>
                  <a:pt x="265" y="364"/>
                </a:lnTo>
                <a:lnTo>
                  <a:pt x="264" y="364"/>
                </a:lnTo>
                <a:lnTo>
                  <a:pt x="259" y="364"/>
                </a:lnTo>
                <a:lnTo>
                  <a:pt x="257" y="364"/>
                </a:lnTo>
                <a:lnTo>
                  <a:pt x="261" y="371"/>
                </a:lnTo>
                <a:lnTo>
                  <a:pt x="264" y="369"/>
                </a:lnTo>
                <a:lnTo>
                  <a:pt x="267" y="369"/>
                </a:lnTo>
                <a:lnTo>
                  <a:pt x="269" y="372"/>
                </a:lnTo>
                <a:lnTo>
                  <a:pt x="267" y="374"/>
                </a:lnTo>
                <a:lnTo>
                  <a:pt x="262" y="375"/>
                </a:lnTo>
                <a:lnTo>
                  <a:pt x="264" y="377"/>
                </a:lnTo>
                <a:lnTo>
                  <a:pt x="273" y="391"/>
                </a:lnTo>
                <a:lnTo>
                  <a:pt x="276" y="399"/>
                </a:lnTo>
                <a:lnTo>
                  <a:pt x="283" y="410"/>
                </a:lnTo>
                <a:lnTo>
                  <a:pt x="286" y="417"/>
                </a:lnTo>
                <a:close/>
                <a:moveTo>
                  <a:pt x="45" y="273"/>
                </a:moveTo>
                <a:lnTo>
                  <a:pt x="45" y="273"/>
                </a:lnTo>
                <a:lnTo>
                  <a:pt x="43" y="278"/>
                </a:lnTo>
                <a:lnTo>
                  <a:pt x="45" y="281"/>
                </a:lnTo>
                <a:lnTo>
                  <a:pt x="52" y="301"/>
                </a:lnTo>
                <a:lnTo>
                  <a:pt x="70" y="339"/>
                </a:lnTo>
                <a:lnTo>
                  <a:pt x="78" y="360"/>
                </a:lnTo>
                <a:lnTo>
                  <a:pt x="79" y="361"/>
                </a:lnTo>
                <a:lnTo>
                  <a:pt x="81" y="361"/>
                </a:lnTo>
                <a:lnTo>
                  <a:pt x="82" y="363"/>
                </a:lnTo>
                <a:lnTo>
                  <a:pt x="84" y="357"/>
                </a:lnTo>
                <a:lnTo>
                  <a:pt x="84" y="355"/>
                </a:lnTo>
                <a:lnTo>
                  <a:pt x="81" y="350"/>
                </a:lnTo>
                <a:lnTo>
                  <a:pt x="73" y="331"/>
                </a:lnTo>
                <a:lnTo>
                  <a:pt x="67" y="319"/>
                </a:lnTo>
                <a:lnTo>
                  <a:pt x="65" y="311"/>
                </a:lnTo>
                <a:lnTo>
                  <a:pt x="57" y="298"/>
                </a:lnTo>
                <a:lnTo>
                  <a:pt x="54" y="293"/>
                </a:lnTo>
                <a:lnTo>
                  <a:pt x="52" y="287"/>
                </a:lnTo>
                <a:lnTo>
                  <a:pt x="46" y="273"/>
                </a:lnTo>
                <a:lnTo>
                  <a:pt x="45" y="273"/>
                </a:lnTo>
                <a:close/>
                <a:moveTo>
                  <a:pt x="152" y="349"/>
                </a:moveTo>
                <a:lnTo>
                  <a:pt x="152" y="349"/>
                </a:lnTo>
                <a:lnTo>
                  <a:pt x="150" y="342"/>
                </a:lnTo>
                <a:lnTo>
                  <a:pt x="145" y="333"/>
                </a:lnTo>
                <a:lnTo>
                  <a:pt x="139" y="317"/>
                </a:lnTo>
                <a:lnTo>
                  <a:pt x="134" y="305"/>
                </a:lnTo>
                <a:lnTo>
                  <a:pt x="131" y="297"/>
                </a:lnTo>
                <a:lnTo>
                  <a:pt x="131" y="293"/>
                </a:lnTo>
                <a:lnTo>
                  <a:pt x="130" y="293"/>
                </a:lnTo>
                <a:lnTo>
                  <a:pt x="125" y="292"/>
                </a:lnTo>
                <a:lnTo>
                  <a:pt x="125" y="293"/>
                </a:lnTo>
                <a:lnTo>
                  <a:pt x="125" y="298"/>
                </a:lnTo>
                <a:lnTo>
                  <a:pt x="123" y="301"/>
                </a:lnTo>
                <a:lnTo>
                  <a:pt x="134" y="328"/>
                </a:lnTo>
                <a:lnTo>
                  <a:pt x="145" y="353"/>
                </a:lnTo>
                <a:lnTo>
                  <a:pt x="147" y="352"/>
                </a:lnTo>
                <a:lnTo>
                  <a:pt x="149" y="352"/>
                </a:lnTo>
                <a:lnTo>
                  <a:pt x="152" y="349"/>
                </a:lnTo>
                <a:close/>
                <a:moveTo>
                  <a:pt x="63" y="421"/>
                </a:moveTo>
                <a:lnTo>
                  <a:pt x="63" y="421"/>
                </a:lnTo>
                <a:lnTo>
                  <a:pt x="63" y="420"/>
                </a:lnTo>
                <a:lnTo>
                  <a:pt x="57" y="405"/>
                </a:lnTo>
                <a:lnTo>
                  <a:pt x="54" y="390"/>
                </a:lnTo>
                <a:lnTo>
                  <a:pt x="48" y="368"/>
                </a:lnTo>
                <a:lnTo>
                  <a:pt x="40" y="344"/>
                </a:lnTo>
                <a:lnTo>
                  <a:pt x="37" y="334"/>
                </a:lnTo>
                <a:lnTo>
                  <a:pt x="32" y="327"/>
                </a:lnTo>
                <a:lnTo>
                  <a:pt x="30" y="325"/>
                </a:lnTo>
                <a:lnTo>
                  <a:pt x="27" y="333"/>
                </a:lnTo>
                <a:lnTo>
                  <a:pt x="29" y="333"/>
                </a:lnTo>
                <a:lnTo>
                  <a:pt x="32" y="333"/>
                </a:lnTo>
                <a:lnTo>
                  <a:pt x="32" y="334"/>
                </a:lnTo>
                <a:lnTo>
                  <a:pt x="33" y="341"/>
                </a:lnTo>
                <a:lnTo>
                  <a:pt x="35" y="347"/>
                </a:lnTo>
                <a:lnTo>
                  <a:pt x="40" y="360"/>
                </a:lnTo>
                <a:lnTo>
                  <a:pt x="43" y="374"/>
                </a:lnTo>
                <a:lnTo>
                  <a:pt x="49" y="394"/>
                </a:lnTo>
                <a:lnTo>
                  <a:pt x="56" y="413"/>
                </a:lnTo>
                <a:lnTo>
                  <a:pt x="57" y="421"/>
                </a:lnTo>
                <a:lnTo>
                  <a:pt x="63" y="421"/>
                </a:lnTo>
                <a:close/>
                <a:moveTo>
                  <a:pt x="106" y="360"/>
                </a:moveTo>
                <a:lnTo>
                  <a:pt x="106" y="360"/>
                </a:lnTo>
                <a:lnTo>
                  <a:pt x="103" y="369"/>
                </a:lnTo>
                <a:lnTo>
                  <a:pt x="103" y="372"/>
                </a:lnTo>
                <a:lnTo>
                  <a:pt x="103" y="374"/>
                </a:lnTo>
                <a:lnTo>
                  <a:pt x="108" y="385"/>
                </a:lnTo>
                <a:lnTo>
                  <a:pt x="114" y="398"/>
                </a:lnTo>
                <a:lnTo>
                  <a:pt x="117" y="402"/>
                </a:lnTo>
                <a:lnTo>
                  <a:pt x="122" y="412"/>
                </a:lnTo>
                <a:lnTo>
                  <a:pt x="127" y="421"/>
                </a:lnTo>
                <a:lnTo>
                  <a:pt x="128" y="426"/>
                </a:lnTo>
                <a:lnTo>
                  <a:pt x="130" y="426"/>
                </a:lnTo>
                <a:lnTo>
                  <a:pt x="136" y="428"/>
                </a:lnTo>
                <a:lnTo>
                  <a:pt x="134" y="423"/>
                </a:lnTo>
                <a:lnTo>
                  <a:pt x="130" y="415"/>
                </a:lnTo>
                <a:lnTo>
                  <a:pt x="123" y="402"/>
                </a:lnTo>
                <a:lnTo>
                  <a:pt x="117" y="385"/>
                </a:lnTo>
                <a:lnTo>
                  <a:pt x="114" y="379"/>
                </a:lnTo>
                <a:lnTo>
                  <a:pt x="108" y="363"/>
                </a:lnTo>
                <a:lnTo>
                  <a:pt x="106" y="360"/>
                </a:lnTo>
                <a:close/>
                <a:moveTo>
                  <a:pt x="49" y="421"/>
                </a:moveTo>
                <a:lnTo>
                  <a:pt x="49" y="421"/>
                </a:lnTo>
                <a:lnTo>
                  <a:pt x="48" y="417"/>
                </a:lnTo>
                <a:lnTo>
                  <a:pt x="43" y="402"/>
                </a:lnTo>
                <a:lnTo>
                  <a:pt x="41" y="396"/>
                </a:lnTo>
                <a:lnTo>
                  <a:pt x="35" y="379"/>
                </a:lnTo>
                <a:lnTo>
                  <a:pt x="26" y="352"/>
                </a:lnTo>
                <a:lnTo>
                  <a:pt x="24" y="349"/>
                </a:lnTo>
                <a:lnTo>
                  <a:pt x="24" y="352"/>
                </a:lnTo>
                <a:lnTo>
                  <a:pt x="22" y="355"/>
                </a:lnTo>
                <a:lnTo>
                  <a:pt x="22" y="357"/>
                </a:lnTo>
                <a:lnTo>
                  <a:pt x="24" y="363"/>
                </a:lnTo>
                <a:lnTo>
                  <a:pt x="29" y="385"/>
                </a:lnTo>
                <a:lnTo>
                  <a:pt x="38" y="412"/>
                </a:lnTo>
                <a:lnTo>
                  <a:pt x="41" y="420"/>
                </a:lnTo>
                <a:lnTo>
                  <a:pt x="41" y="421"/>
                </a:lnTo>
                <a:lnTo>
                  <a:pt x="49" y="421"/>
                </a:lnTo>
                <a:close/>
                <a:moveTo>
                  <a:pt x="147" y="295"/>
                </a:moveTo>
                <a:lnTo>
                  <a:pt x="147" y="295"/>
                </a:lnTo>
                <a:lnTo>
                  <a:pt x="155" y="316"/>
                </a:lnTo>
                <a:lnTo>
                  <a:pt x="163" y="336"/>
                </a:lnTo>
                <a:lnTo>
                  <a:pt x="174" y="331"/>
                </a:lnTo>
                <a:lnTo>
                  <a:pt x="171" y="327"/>
                </a:lnTo>
                <a:lnTo>
                  <a:pt x="169" y="325"/>
                </a:lnTo>
                <a:lnTo>
                  <a:pt x="169" y="323"/>
                </a:lnTo>
                <a:lnTo>
                  <a:pt x="168" y="319"/>
                </a:lnTo>
                <a:lnTo>
                  <a:pt x="160" y="298"/>
                </a:lnTo>
                <a:lnTo>
                  <a:pt x="158" y="295"/>
                </a:lnTo>
                <a:lnTo>
                  <a:pt x="147" y="295"/>
                </a:lnTo>
                <a:close/>
                <a:moveTo>
                  <a:pt x="139" y="368"/>
                </a:moveTo>
                <a:lnTo>
                  <a:pt x="139" y="368"/>
                </a:lnTo>
                <a:lnTo>
                  <a:pt x="147" y="364"/>
                </a:lnTo>
                <a:lnTo>
                  <a:pt x="141" y="349"/>
                </a:lnTo>
                <a:lnTo>
                  <a:pt x="138" y="342"/>
                </a:lnTo>
                <a:lnTo>
                  <a:pt x="131" y="328"/>
                </a:lnTo>
                <a:lnTo>
                  <a:pt x="122" y="306"/>
                </a:lnTo>
                <a:lnTo>
                  <a:pt x="122" y="305"/>
                </a:lnTo>
                <a:lnTo>
                  <a:pt x="122" y="306"/>
                </a:lnTo>
                <a:lnTo>
                  <a:pt x="119" y="314"/>
                </a:lnTo>
                <a:lnTo>
                  <a:pt x="119" y="317"/>
                </a:lnTo>
                <a:lnTo>
                  <a:pt x="125" y="333"/>
                </a:lnTo>
                <a:lnTo>
                  <a:pt x="131" y="347"/>
                </a:lnTo>
                <a:lnTo>
                  <a:pt x="138" y="364"/>
                </a:lnTo>
                <a:lnTo>
                  <a:pt x="139" y="368"/>
                </a:lnTo>
                <a:close/>
                <a:moveTo>
                  <a:pt x="160" y="338"/>
                </a:moveTo>
                <a:lnTo>
                  <a:pt x="160" y="338"/>
                </a:lnTo>
                <a:lnTo>
                  <a:pt x="160" y="334"/>
                </a:lnTo>
                <a:lnTo>
                  <a:pt x="155" y="325"/>
                </a:lnTo>
                <a:lnTo>
                  <a:pt x="153" y="320"/>
                </a:lnTo>
                <a:lnTo>
                  <a:pt x="152" y="317"/>
                </a:lnTo>
                <a:lnTo>
                  <a:pt x="147" y="303"/>
                </a:lnTo>
                <a:lnTo>
                  <a:pt x="144" y="295"/>
                </a:lnTo>
                <a:lnTo>
                  <a:pt x="142" y="293"/>
                </a:lnTo>
                <a:lnTo>
                  <a:pt x="136" y="293"/>
                </a:lnTo>
                <a:lnTo>
                  <a:pt x="134" y="293"/>
                </a:lnTo>
                <a:lnTo>
                  <a:pt x="134" y="295"/>
                </a:lnTo>
                <a:lnTo>
                  <a:pt x="136" y="303"/>
                </a:lnTo>
                <a:lnTo>
                  <a:pt x="144" y="320"/>
                </a:lnTo>
                <a:lnTo>
                  <a:pt x="152" y="339"/>
                </a:lnTo>
                <a:lnTo>
                  <a:pt x="152" y="341"/>
                </a:lnTo>
                <a:lnTo>
                  <a:pt x="160" y="338"/>
                </a:lnTo>
                <a:close/>
                <a:moveTo>
                  <a:pt x="130" y="282"/>
                </a:moveTo>
                <a:lnTo>
                  <a:pt x="130" y="282"/>
                </a:lnTo>
                <a:lnTo>
                  <a:pt x="136" y="282"/>
                </a:lnTo>
                <a:lnTo>
                  <a:pt x="138" y="282"/>
                </a:lnTo>
                <a:lnTo>
                  <a:pt x="149" y="268"/>
                </a:lnTo>
                <a:lnTo>
                  <a:pt x="166" y="249"/>
                </a:lnTo>
                <a:lnTo>
                  <a:pt x="172" y="241"/>
                </a:lnTo>
                <a:lnTo>
                  <a:pt x="174" y="240"/>
                </a:lnTo>
                <a:lnTo>
                  <a:pt x="172" y="240"/>
                </a:lnTo>
                <a:lnTo>
                  <a:pt x="164" y="241"/>
                </a:lnTo>
                <a:lnTo>
                  <a:pt x="161" y="241"/>
                </a:lnTo>
                <a:lnTo>
                  <a:pt x="158" y="246"/>
                </a:lnTo>
                <a:lnTo>
                  <a:pt x="138" y="268"/>
                </a:lnTo>
                <a:lnTo>
                  <a:pt x="134" y="273"/>
                </a:lnTo>
                <a:lnTo>
                  <a:pt x="131" y="279"/>
                </a:lnTo>
                <a:lnTo>
                  <a:pt x="131" y="281"/>
                </a:lnTo>
                <a:lnTo>
                  <a:pt x="130" y="282"/>
                </a:lnTo>
                <a:close/>
                <a:moveTo>
                  <a:pt x="111" y="342"/>
                </a:moveTo>
                <a:lnTo>
                  <a:pt x="111" y="342"/>
                </a:lnTo>
                <a:lnTo>
                  <a:pt x="111" y="344"/>
                </a:lnTo>
                <a:lnTo>
                  <a:pt x="108" y="355"/>
                </a:lnTo>
                <a:lnTo>
                  <a:pt x="108" y="357"/>
                </a:lnTo>
                <a:lnTo>
                  <a:pt x="119" y="382"/>
                </a:lnTo>
                <a:lnTo>
                  <a:pt x="125" y="398"/>
                </a:lnTo>
                <a:lnTo>
                  <a:pt x="125" y="399"/>
                </a:lnTo>
                <a:lnTo>
                  <a:pt x="128" y="396"/>
                </a:lnTo>
                <a:lnTo>
                  <a:pt x="133" y="394"/>
                </a:lnTo>
                <a:lnTo>
                  <a:pt x="133" y="393"/>
                </a:lnTo>
                <a:lnTo>
                  <a:pt x="131" y="391"/>
                </a:lnTo>
                <a:lnTo>
                  <a:pt x="130" y="390"/>
                </a:lnTo>
                <a:lnTo>
                  <a:pt x="130" y="388"/>
                </a:lnTo>
                <a:lnTo>
                  <a:pt x="130" y="387"/>
                </a:lnTo>
                <a:lnTo>
                  <a:pt x="122" y="368"/>
                </a:lnTo>
                <a:lnTo>
                  <a:pt x="112" y="344"/>
                </a:lnTo>
                <a:lnTo>
                  <a:pt x="111" y="342"/>
                </a:lnTo>
                <a:close/>
                <a:moveTo>
                  <a:pt x="87" y="341"/>
                </a:moveTo>
                <a:lnTo>
                  <a:pt x="87" y="341"/>
                </a:lnTo>
                <a:lnTo>
                  <a:pt x="89" y="339"/>
                </a:lnTo>
                <a:lnTo>
                  <a:pt x="92" y="328"/>
                </a:lnTo>
                <a:lnTo>
                  <a:pt x="92" y="325"/>
                </a:lnTo>
                <a:lnTo>
                  <a:pt x="86" y="314"/>
                </a:lnTo>
                <a:lnTo>
                  <a:pt x="81" y="300"/>
                </a:lnTo>
                <a:lnTo>
                  <a:pt x="78" y="292"/>
                </a:lnTo>
                <a:lnTo>
                  <a:pt x="76" y="289"/>
                </a:lnTo>
                <a:lnTo>
                  <a:pt x="75" y="287"/>
                </a:lnTo>
                <a:lnTo>
                  <a:pt x="67" y="284"/>
                </a:lnTo>
                <a:lnTo>
                  <a:pt x="65" y="284"/>
                </a:lnTo>
                <a:lnTo>
                  <a:pt x="67" y="290"/>
                </a:lnTo>
                <a:lnTo>
                  <a:pt x="71" y="298"/>
                </a:lnTo>
                <a:lnTo>
                  <a:pt x="78" y="314"/>
                </a:lnTo>
                <a:lnTo>
                  <a:pt x="84" y="333"/>
                </a:lnTo>
                <a:lnTo>
                  <a:pt x="87" y="341"/>
                </a:lnTo>
                <a:close/>
                <a:moveTo>
                  <a:pt x="172" y="11"/>
                </a:moveTo>
                <a:lnTo>
                  <a:pt x="172" y="11"/>
                </a:lnTo>
                <a:lnTo>
                  <a:pt x="169" y="19"/>
                </a:lnTo>
                <a:lnTo>
                  <a:pt x="168" y="28"/>
                </a:lnTo>
                <a:lnTo>
                  <a:pt x="163" y="49"/>
                </a:lnTo>
                <a:lnTo>
                  <a:pt x="168" y="49"/>
                </a:lnTo>
                <a:lnTo>
                  <a:pt x="174" y="51"/>
                </a:lnTo>
                <a:lnTo>
                  <a:pt x="177" y="43"/>
                </a:lnTo>
                <a:lnTo>
                  <a:pt x="177" y="41"/>
                </a:lnTo>
                <a:lnTo>
                  <a:pt x="177" y="40"/>
                </a:lnTo>
                <a:lnTo>
                  <a:pt x="177" y="38"/>
                </a:lnTo>
                <a:lnTo>
                  <a:pt x="177" y="36"/>
                </a:lnTo>
                <a:lnTo>
                  <a:pt x="179" y="27"/>
                </a:lnTo>
                <a:lnTo>
                  <a:pt x="182" y="16"/>
                </a:lnTo>
                <a:lnTo>
                  <a:pt x="182" y="13"/>
                </a:lnTo>
                <a:lnTo>
                  <a:pt x="172" y="11"/>
                </a:lnTo>
                <a:close/>
                <a:moveTo>
                  <a:pt x="51" y="278"/>
                </a:moveTo>
                <a:lnTo>
                  <a:pt x="51" y="278"/>
                </a:lnTo>
                <a:lnTo>
                  <a:pt x="51" y="279"/>
                </a:lnTo>
                <a:lnTo>
                  <a:pt x="57" y="292"/>
                </a:lnTo>
                <a:lnTo>
                  <a:pt x="59" y="295"/>
                </a:lnTo>
                <a:lnTo>
                  <a:pt x="63" y="305"/>
                </a:lnTo>
                <a:lnTo>
                  <a:pt x="70" y="319"/>
                </a:lnTo>
                <a:lnTo>
                  <a:pt x="76" y="333"/>
                </a:lnTo>
                <a:lnTo>
                  <a:pt x="84" y="350"/>
                </a:lnTo>
                <a:lnTo>
                  <a:pt x="86" y="352"/>
                </a:lnTo>
                <a:lnTo>
                  <a:pt x="86" y="346"/>
                </a:lnTo>
                <a:lnTo>
                  <a:pt x="81" y="331"/>
                </a:lnTo>
                <a:lnTo>
                  <a:pt x="79" y="327"/>
                </a:lnTo>
                <a:lnTo>
                  <a:pt x="71" y="306"/>
                </a:lnTo>
                <a:lnTo>
                  <a:pt x="68" y="298"/>
                </a:lnTo>
                <a:lnTo>
                  <a:pt x="62" y="284"/>
                </a:lnTo>
                <a:lnTo>
                  <a:pt x="60" y="282"/>
                </a:lnTo>
                <a:lnTo>
                  <a:pt x="51" y="278"/>
                </a:lnTo>
                <a:close/>
                <a:moveTo>
                  <a:pt x="152" y="282"/>
                </a:moveTo>
                <a:lnTo>
                  <a:pt x="152" y="282"/>
                </a:lnTo>
                <a:lnTo>
                  <a:pt x="153" y="281"/>
                </a:lnTo>
                <a:lnTo>
                  <a:pt x="157" y="275"/>
                </a:lnTo>
                <a:lnTo>
                  <a:pt x="166" y="264"/>
                </a:lnTo>
                <a:lnTo>
                  <a:pt x="179" y="251"/>
                </a:lnTo>
                <a:lnTo>
                  <a:pt x="179" y="249"/>
                </a:lnTo>
                <a:lnTo>
                  <a:pt x="177" y="251"/>
                </a:lnTo>
                <a:lnTo>
                  <a:pt x="174" y="251"/>
                </a:lnTo>
                <a:lnTo>
                  <a:pt x="172" y="251"/>
                </a:lnTo>
                <a:lnTo>
                  <a:pt x="172" y="249"/>
                </a:lnTo>
                <a:lnTo>
                  <a:pt x="172" y="248"/>
                </a:lnTo>
                <a:lnTo>
                  <a:pt x="174" y="248"/>
                </a:lnTo>
                <a:lnTo>
                  <a:pt x="182" y="246"/>
                </a:lnTo>
                <a:lnTo>
                  <a:pt x="185" y="245"/>
                </a:lnTo>
                <a:lnTo>
                  <a:pt x="187" y="243"/>
                </a:lnTo>
                <a:lnTo>
                  <a:pt x="188" y="241"/>
                </a:lnTo>
                <a:lnTo>
                  <a:pt x="188" y="240"/>
                </a:lnTo>
                <a:lnTo>
                  <a:pt x="179" y="240"/>
                </a:lnTo>
                <a:lnTo>
                  <a:pt x="177" y="241"/>
                </a:lnTo>
                <a:lnTo>
                  <a:pt x="174" y="243"/>
                </a:lnTo>
                <a:lnTo>
                  <a:pt x="169" y="249"/>
                </a:lnTo>
                <a:lnTo>
                  <a:pt x="153" y="267"/>
                </a:lnTo>
                <a:lnTo>
                  <a:pt x="147" y="275"/>
                </a:lnTo>
                <a:lnTo>
                  <a:pt x="144" y="281"/>
                </a:lnTo>
                <a:lnTo>
                  <a:pt x="142" y="282"/>
                </a:lnTo>
                <a:lnTo>
                  <a:pt x="152" y="282"/>
                </a:lnTo>
                <a:close/>
                <a:moveTo>
                  <a:pt x="199" y="243"/>
                </a:moveTo>
                <a:lnTo>
                  <a:pt x="199" y="243"/>
                </a:lnTo>
                <a:lnTo>
                  <a:pt x="187" y="246"/>
                </a:lnTo>
                <a:lnTo>
                  <a:pt x="187" y="248"/>
                </a:lnTo>
                <a:lnTo>
                  <a:pt x="172" y="260"/>
                </a:lnTo>
                <a:lnTo>
                  <a:pt x="163" y="270"/>
                </a:lnTo>
                <a:lnTo>
                  <a:pt x="160" y="275"/>
                </a:lnTo>
                <a:lnTo>
                  <a:pt x="158" y="279"/>
                </a:lnTo>
                <a:lnTo>
                  <a:pt x="158" y="281"/>
                </a:lnTo>
                <a:lnTo>
                  <a:pt x="158" y="282"/>
                </a:lnTo>
                <a:lnTo>
                  <a:pt x="160" y="282"/>
                </a:lnTo>
                <a:lnTo>
                  <a:pt x="166" y="282"/>
                </a:lnTo>
                <a:lnTo>
                  <a:pt x="166" y="281"/>
                </a:lnTo>
                <a:lnTo>
                  <a:pt x="166" y="278"/>
                </a:lnTo>
                <a:lnTo>
                  <a:pt x="168" y="278"/>
                </a:lnTo>
                <a:lnTo>
                  <a:pt x="180" y="262"/>
                </a:lnTo>
                <a:lnTo>
                  <a:pt x="182" y="262"/>
                </a:lnTo>
                <a:lnTo>
                  <a:pt x="180" y="262"/>
                </a:lnTo>
                <a:lnTo>
                  <a:pt x="179" y="259"/>
                </a:lnTo>
                <a:lnTo>
                  <a:pt x="180" y="257"/>
                </a:lnTo>
                <a:lnTo>
                  <a:pt x="182" y="257"/>
                </a:lnTo>
                <a:lnTo>
                  <a:pt x="185" y="257"/>
                </a:lnTo>
                <a:lnTo>
                  <a:pt x="187" y="256"/>
                </a:lnTo>
                <a:lnTo>
                  <a:pt x="198" y="245"/>
                </a:lnTo>
                <a:lnTo>
                  <a:pt x="199" y="243"/>
                </a:lnTo>
                <a:close/>
                <a:moveTo>
                  <a:pt x="261" y="393"/>
                </a:moveTo>
                <a:lnTo>
                  <a:pt x="261" y="393"/>
                </a:lnTo>
                <a:lnTo>
                  <a:pt x="269" y="407"/>
                </a:lnTo>
                <a:lnTo>
                  <a:pt x="275" y="418"/>
                </a:lnTo>
                <a:lnTo>
                  <a:pt x="276" y="421"/>
                </a:lnTo>
                <a:lnTo>
                  <a:pt x="283" y="418"/>
                </a:lnTo>
                <a:lnTo>
                  <a:pt x="276" y="405"/>
                </a:lnTo>
                <a:lnTo>
                  <a:pt x="269" y="391"/>
                </a:lnTo>
                <a:lnTo>
                  <a:pt x="262" y="380"/>
                </a:lnTo>
                <a:lnTo>
                  <a:pt x="259" y="375"/>
                </a:lnTo>
                <a:lnTo>
                  <a:pt x="256" y="375"/>
                </a:lnTo>
                <a:lnTo>
                  <a:pt x="253" y="377"/>
                </a:lnTo>
                <a:lnTo>
                  <a:pt x="259" y="390"/>
                </a:lnTo>
                <a:lnTo>
                  <a:pt x="261" y="388"/>
                </a:lnTo>
                <a:lnTo>
                  <a:pt x="262" y="388"/>
                </a:lnTo>
                <a:lnTo>
                  <a:pt x="264" y="391"/>
                </a:lnTo>
                <a:lnTo>
                  <a:pt x="262" y="393"/>
                </a:lnTo>
                <a:lnTo>
                  <a:pt x="261" y="393"/>
                </a:lnTo>
                <a:close/>
                <a:moveTo>
                  <a:pt x="27" y="336"/>
                </a:moveTo>
                <a:lnTo>
                  <a:pt x="27" y="336"/>
                </a:lnTo>
                <a:lnTo>
                  <a:pt x="26" y="339"/>
                </a:lnTo>
                <a:lnTo>
                  <a:pt x="26" y="344"/>
                </a:lnTo>
                <a:lnTo>
                  <a:pt x="30" y="357"/>
                </a:lnTo>
                <a:lnTo>
                  <a:pt x="40" y="383"/>
                </a:lnTo>
                <a:lnTo>
                  <a:pt x="45" y="398"/>
                </a:lnTo>
                <a:lnTo>
                  <a:pt x="51" y="420"/>
                </a:lnTo>
                <a:lnTo>
                  <a:pt x="52" y="421"/>
                </a:lnTo>
                <a:lnTo>
                  <a:pt x="54" y="421"/>
                </a:lnTo>
                <a:lnTo>
                  <a:pt x="54" y="420"/>
                </a:lnTo>
                <a:lnTo>
                  <a:pt x="51" y="410"/>
                </a:lnTo>
                <a:lnTo>
                  <a:pt x="43" y="380"/>
                </a:lnTo>
                <a:lnTo>
                  <a:pt x="35" y="355"/>
                </a:lnTo>
                <a:lnTo>
                  <a:pt x="27" y="338"/>
                </a:lnTo>
                <a:lnTo>
                  <a:pt x="27" y="336"/>
                </a:lnTo>
                <a:close/>
                <a:moveTo>
                  <a:pt x="243" y="237"/>
                </a:moveTo>
                <a:lnTo>
                  <a:pt x="243" y="237"/>
                </a:lnTo>
                <a:lnTo>
                  <a:pt x="240" y="227"/>
                </a:lnTo>
                <a:lnTo>
                  <a:pt x="229" y="185"/>
                </a:lnTo>
                <a:lnTo>
                  <a:pt x="228" y="177"/>
                </a:lnTo>
                <a:lnTo>
                  <a:pt x="224" y="167"/>
                </a:lnTo>
                <a:lnTo>
                  <a:pt x="223" y="164"/>
                </a:lnTo>
                <a:lnTo>
                  <a:pt x="216" y="147"/>
                </a:lnTo>
                <a:lnTo>
                  <a:pt x="215" y="147"/>
                </a:lnTo>
                <a:lnTo>
                  <a:pt x="218" y="155"/>
                </a:lnTo>
                <a:lnTo>
                  <a:pt x="221" y="172"/>
                </a:lnTo>
                <a:lnTo>
                  <a:pt x="224" y="186"/>
                </a:lnTo>
                <a:lnTo>
                  <a:pt x="229" y="199"/>
                </a:lnTo>
                <a:lnTo>
                  <a:pt x="235" y="216"/>
                </a:lnTo>
                <a:lnTo>
                  <a:pt x="235" y="218"/>
                </a:lnTo>
                <a:lnTo>
                  <a:pt x="237" y="219"/>
                </a:lnTo>
                <a:lnTo>
                  <a:pt x="237" y="221"/>
                </a:lnTo>
                <a:lnTo>
                  <a:pt x="243" y="237"/>
                </a:lnTo>
                <a:close/>
                <a:moveTo>
                  <a:pt x="79" y="289"/>
                </a:moveTo>
                <a:lnTo>
                  <a:pt x="79" y="289"/>
                </a:lnTo>
                <a:lnTo>
                  <a:pt x="79" y="290"/>
                </a:lnTo>
                <a:lnTo>
                  <a:pt x="82" y="300"/>
                </a:lnTo>
                <a:lnTo>
                  <a:pt x="86" y="305"/>
                </a:lnTo>
                <a:lnTo>
                  <a:pt x="92" y="320"/>
                </a:lnTo>
                <a:lnTo>
                  <a:pt x="93" y="322"/>
                </a:lnTo>
                <a:lnTo>
                  <a:pt x="97" y="308"/>
                </a:lnTo>
                <a:lnTo>
                  <a:pt x="97" y="306"/>
                </a:lnTo>
                <a:lnTo>
                  <a:pt x="92" y="295"/>
                </a:lnTo>
                <a:lnTo>
                  <a:pt x="90" y="290"/>
                </a:lnTo>
                <a:lnTo>
                  <a:pt x="89" y="290"/>
                </a:lnTo>
                <a:lnTo>
                  <a:pt x="81" y="289"/>
                </a:lnTo>
                <a:lnTo>
                  <a:pt x="79" y="289"/>
                </a:lnTo>
                <a:close/>
                <a:moveTo>
                  <a:pt x="199" y="230"/>
                </a:moveTo>
                <a:lnTo>
                  <a:pt x="199" y="230"/>
                </a:lnTo>
                <a:lnTo>
                  <a:pt x="201" y="234"/>
                </a:lnTo>
                <a:lnTo>
                  <a:pt x="207" y="234"/>
                </a:lnTo>
                <a:lnTo>
                  <a:pt x="221" y="235"/>
                </a:lnTo>
                <a:lnTo>
                  <a:pt x="223" y="235"/>
                </a:lnTo>
                <a:lnTo>
                  <a:pt x="229" y="232"/>
                </a:lnTo>
                <a:lnTo>
                  <a:pt x="231" y="230"/>
                </a:lnTo>
                <a:lnTo>
                  <a:pt x="232" y="229"/>
                </a:lnTo>
                <a:lnTo>
                  <a:pt x="234" y="232"/>
                </a:lnTo>
                <a:lnTo>
                  <a:pt x="232" y="234"/>
                </a:lnTo>
                <a:lnTo>
                  <a:pt x="228" y="235"/>
                </a:lnTo>
                <a:lnTo>
                  <a:pt x="231" y="235"/>
                </a:lnTo>
                <a:lnTo>
                  <a:pt x="234" y="235"/>
                </a:lnTo>
                <a:lnTo>
                  <a:pt x="235" y="237"/>
                </a:lnTo>
                <a:lnTo>
                  <a:pt x="239" y="237"/>
                </a:lnTo>
                <a:lnTo>
                  <a:pt x="240" y="238"/>
                </a:lnTo>
                <a:lnTo>
                  <a:pt x="234" y="221"/>
                </a:lnTo>
                <a:lnTo>
                  <a:pt x="229" y="222"/>
                </a:lnTo>
                <a:lnTo>
                  <a:pt x="209" y="229"/>
                </a:lnTo>
                <a:lnTo>
                  <a:pt x="199" y="230"/>
                </a:lnTo>
                <a:close/>
                <a:moveTo>
                  <a:pt x="171" y="77"/>
                </a:moveTo>
                <a:lnTo>
                  <a:pt x="171" y="77"/>
                </a:lnTo>
                <a:lnTo>
                  <a:pt x="172" y="76"/>
                </a:lnTo>
                <a:lnTo>
                  <a:pt x="180" y="74"/>
                </a:lnTo>
                <a:lnTo>
                  <a:pt x="185" y="71"/>
                </a:lnTo>
                <a:lnTo>
                  <a:pt x="187" y="69"/>
                </a:lnTo>
                <a:lnTo>
                  <a:pt x="188" y="66"/>
                </a:lnTo>
                <a:lnTo>
                  <a:pt x="190" y="63"/>
                </a:lnTo>
                <a:lnTo>
                  <a:pt x="190" y="58"/>
                </a:lnTo>
                <a:lnTo>
                  <a:pt x="187" y="55"/>
                </a:lnTo>
                <a:lnTo>
                  <a:pt x="182" y="54"/>
                </a:lnTo>
                <a:lnTo>
                  <a:pt x="177" y="52"/>
                </a:lnTo>
                <a:lnTo>
                  <a:pt x="171" y="77"/>
                </a:lnTo>
                <a:close/>
                <a:moveTo>
                  <a:pt x="183" y="317"/>
                </a:moveTo>
                <a:lnTo>
                  <a:pt x="183" y="317"/>
                </a:lnTo>
                <a:lnTo>
                  <a:pt x="182" y="314"/>
                </a:lnTo>
                <a:lnTo>
                  <a:pt x="177" y="314"/>
                </a:lnTo>
                <a:lnTo>
                  <a:pt x="175" y="312"/>
                </a:lnTo>
                <a:lnTo>
                  <a:pt x="177" y="311"/>
                </a:lnTo>
                <a:lnTo>
                  <a:pt x="179" y="309"/>
                </a:lnTo>
                <a:lnTo>
                  <a:pt x="177" y="305"/>
                </a:lnTo>
                <a:lnTo>
                  <a:pt x="172" y="297"/>
                </a:lnTo>
                <a:lnTo>
                  <a:pt x="163" y="297"/>
                </a:lnTo>
                <a:lnTo>
                  <a:pt x="161" y="297"/>
                </a:lnTo>
                <a:lnTo>
                  <a:pt x="164" y="305"/>
                </a:lnTo>
                <a:lnTo>
                  <a:pt x="171" y="320"/>
                </a:lnTo>
                <a:lnTo>
                  <a:pt x="172" y="322"/>
                </a:lnTo>
                <a:lnTo>
                  <a:pt x="183" y="317"/>
                </a:lnTo>
                <a:close/>
                <a:moveTo>
                  <a:pt x="100" y="391"/>
                </a:moveTo>
                <a:lnTo>
                  <a:pt x="100" y="391"/>
                </a:lnTo>
                <a:lnTo>
                  <a:pt x="98" y="391"/>
                </a:lnTo>
                <a:lnTo>
                  <a:pt x="97" y="404"/>
                </a:lnTo>
                <a:lnTo>
                  <a:pt x="98" y="404"/>
                </a:lnTo>
                <a:lnTo>
                  <a:pt x="101" y="412"/>
                </a:lnTo>
                <a:lnTo>
                  <a:pt x="106" y="423"/>
                </a:lnTo>
                <a:lnTo>
                  <a:pt x="108" y="424"/>
                </a:lnTo>
                <a:lnTo>
                  <a:pt x="117" y="424"/>
                </a:lnTo>
                <a:lnTo>
                  <a:pt x="116" y="421"/>
                </a:lnTo>
                <a:lnTo>
                  <a:pt x="112" y="415"/>
                </a:lnTo>
                <a:lnTo>
                  <a:pt x="106" y="404"/>
                </a:lnTo>
                <a:lnTo>
                  <a:pt x="100" y="393"/>
                </a:lnTo>
                <a:lnTo>
                  <a:pt x="100" y="391"/>
                </a:lnTo>
                <a:close/>
                <a:moveTo>
                  <a:pt x="155" y="81"/>
                </a:moveTo>
                <a:lnTo>
                  <a:pt x="155" y="81"/>
                </a:lnTo>
                <a:lnTo>
                  <a:pt x="166" y="79"/>
                </a:lnTo>
                <a:lnTo>
                  <a:pt x="166" y="77"/>
                </a:lnTo>
                <a:lnTo>
                  <a:pt x="168" y="74"/>
                </a:lnTo>
                <a:lnTo>
                  <a:pt x="171" y="58"/>
                </a:lnTo>
                <a:lnTo>
                  <a:pt x="172" y="55"/>
                </a:lnTo>
                <a:lnTo>
                  <a:pt x="166" y="55"/>
                </a:lnTo>
                <a:lnTo>
                  <a:pt x="164" y="55"/>
                </a:lnTo>
                <a:lnTo>
                  <a:pt x="163" y="57"/>
                </a:lnTo>
                <a:lnTo>
                  <a:pt x="161" y="55"/>
                </a:lnTo>
                <a:lnTo>
                  <a:pt x="155" y="81"/>
                </a:lnTo>
                <a:close/>
                <a:moveTo>
                  <a:pt x="21" y="363"/>
                </a:moveTo>
                <a:lnTo>
                  <a:pt x="21" y="363"/>
                </a:lnTo>
                <a:lnTo>
                  <a:pt x="19" y="364"/>
                </a:lnTo>
                <a:lnTo>
                  <a:pt x="19" y="366"/>
                </a:lnTo>
                <a:lnTo>
                  <a:pt x="19" y="369"/>
                </a:lnTo>
                <a:lnTo>
                  <a:pt x="19" y="372"/>
                </a:lnTo>
                <a:lnTo>
                  <a:pt x="19" y="377"/>
                </a:lnTo>
                <a:lnTo>
                  <a:pt x="22" y="385"/>
                </a:lnTo>
                <a:lnTo>
                  <a:pt x="29" y="409"/>
                </a:lnTo>
                <a:lnTo>
                  <a:pt x="33" y="418"/>
                </a:lnTo>
                <a:lnTo>
                  <a:pt x="33" y="420"/>
                </a:lnTo>
                <a:lnTo>
                  <a:pt x="38" y="420"/>
                </a:lnTo>
                <a:lnTo>
                  <a:pt x="33" y="409"/>
                </a:lnTo>
                <a:lnTo>
                  <a:pt x="29" y="391"/>
                </a:lnTo>
                <a:lnTo>
                  <a:pt x="22" y="369"/>
                </a:lnTo>
                <a:lnTo>
                  <a:pt x="21" y="363"/>
                </a:lnTo>
                <a:close/>
                <a:moveTo>
                  <a:pt x="114" y="281"/>
                </a:moveTo>
                <a:lnTo>
                  <a:pt x="114" y="281"/>
                </a:lnTo>
                <a:lnTo>
                  <a:pt x="114" y="279"/>
                </a:lnTo>
                <a:lnTo>
                  <a:pt x="116" y="276"/>
                </a:lnTo>
                <a:lnTo>
                  <a:pt x="117" y="275"/>
                </a:lnTo>
                <a:lnTo>
                  <a:pt x="130" y="260"/>
                </a:lnTo>
                <a:lnTo>
                  <a:pt x="145" y="241"/>
                </a:lnTo>
                <a:lnTo>
                  <a:pt x="142" y="241"/>
                </a:lnTo>
                <a:lnTo>
                  <a:pt x="136" y="246"/>
                </a:lnTo>
                <a:lnTo>
                  <a:pt x="128" y="254"/>
                </a:lnTo>
                <a:lnTo>
                  <a:pt x="127" y="257"/>
                </a:lnTo>
                <a:lnTo>
                  <a:pt x="125" y="259"/>
                </a:lnTo>
                <a:lnTo>
                  <a:pt x="123" y="259"/>
                </a:lnTo>
                <a:lnTo>
                  <a:pt x="122" y="259"/>
                </a:lnTo>
                <a:lnTo>
                  <a:pt x="123" y="260"/>
                </a:lnTo>
                <a:lnTo>
                  <a:pt x="122" y="262"/>
                </a:lnTo>
                <a:lnTo>
                  <a:pt x="120" y="262"/>
                </a:lnTo>
                <a:lnTo>
                  <a:pt x="120" y="264"/>
                </a:lnTo>
                <a:lnTo>
                  <a:pt x="112" y="273"/>
                </a:lnTo>
                <a:lnTo>
                  <a:pt x="111" y="276"/>
                </a:lnTo>
                <a:lnTo>
                  <a:pt x="111" y="278"/>
                </a:lnTo>
                <a:lnTo>
                  <a:pt x="109" y="279"/>
                </a:lnTo>
                <a:lnTo>
                  <a:pt x="109" y="281"/>
                </a:lnTo>
                <a:lnTo>
                  <a:pt x="114" y="281"/>
                </a:lnTo>
                <a:close/>
                <a:moveTo>
                  <a:pt x="101" y="377"/>
                </a:moveTo>
                <a:lnTo>
                  <a:pt x="101" y="377"/>
                </a:lnTo>
                <a:lnTo>
                  <a:pt x="101" y="379"/>
                </a:lnTo>
                <a:lnTo>
                  <a:pt x="100" y="383"/>
                </a:lnTo>
                <a:lnTo>
                  <a:pt x="100" y="385"/>
                </a:lnTo>
                <a:lnTo>
                  <a:pt x="100" y="388"/>
                </a:lnTo>
                <a:lnTo>
                  <a:pt x="101" y="390"/>
                </a:lnTo>
                <a:lnTo>
                  <a:pt x="109" y="404"/>
                </a:lnTo>
                <a:lnTo>
                  <a:pt x="120" y="424"/>
                </a:lnTo>
                <a:lnTo>
                  <a:pt x="120" y="426"/>
                </a:lnTo>
                <a:lnTo>
                  <a:pt x="125" y="426"/>
                </a:lnTo>
                <a:lnTo>
                  <a:pt x="125" y="424"/>
                </a:lnTo>
                <a:lnTo>
                  <a:pt x="122" y="418"/>
                </a:lnTo>
                <a:lnTo>
                  <a:pt x="119" y="412"/>
                </a:lnTo>
                <a:lnTo>
                  <a:pt x="116" y="405"/>
                </a:lnTo>
                <a:lnTo>
                  <a:pt x="111" y="396"/>
                </a:lnTo>
                <a:lnTo>
                  <a:pt x="109" y="391"/>
                </a:lnTo>
                <a:lnTo>
                  <a:pt x="101" y="379"/>
                </a:lnTo>
                <a:lnTo>
                  <a:pt x="101" y="377"/>
                </a:lnTo>
                <a:close/>
                <a:moveTo>
                  <a:pt x="109" y="330"/>
                </a:moveTo>
                <a:lnTo>
                  <a:pt x="109" y="330"/>
                </a:lnTo>
                <a:lnTo>
                  <a:pt x="111" y="330"/>
                </a:lnTo>
                <a:lnTo>
                  <a:pt x="114" y="319"/>
                </a:lnTo>
                <a:lnTo>
                  <a:pt x="114" y="314"/>
                </a:lnTo>
                <a:lnTo>
                  <a:pt x="114" y="311"/>
                </a:lnTo>
                <a:lnTo>
                  <a:pt x="108" y="297"/>
                </a:lnTo>
                <a:lnTo>
                  <a:pt x="106" y="295"/>
                </a:lnTo>
                <a:lnTo>
                  <a:pt x="106" y="297"/>
                </a:lnTo>
                <a:lnTo>
                  <a:pt x="104" y="306"/>
                </a:lnTo>
                <a:lnTo>
                  <a:pt x="103" y="311"/>
                </a:lnTo>
                <a:lnTo>
                  <a:pt x="103" y="312"/>
                </a:lnTo>
                <a:lnTo>
                  <a:pt x="104" y="317"/>
                </a:lnTo>
                <a:lnTo>
                  <a:pt x="109" y="330"/>
                </a:lnTo>
                <a:close/>
                <a:moveTo>
                  <a:pt x="93" y="246"/>
                </a:moveTo>
                <a:lnTo>
                  <a:pt x="93" y="246"/>
                </a:lnTo>
                <a:lnTo>
                  <a:pt x="92" y="248"/>
                </a:lnTo>
                <a:lnTo>
                  <a:pt x="89" y="248"/>
                </a:lnTo>
                <a:lnTo>
                  <a:pt x="87" y="249"/>
                </a:lnTo>
                <a:lnTo>
                  <a:pt x="78" y="260"/>
                </a:lnTo>
                <a:lnTo>
                  <a:pt x="70" y="275"/>
                </a:lnTo>
                <a:lnTo>
                  <a:pt x="70" y="276"/>
                </a:lnTo>
                <a:lnTo>
                  <a:pt x="73" y="276"/>
                </a:lnTo>
                <a:lnTo>
                  <a:pt x="76" y="273"/>
                </a:lnTo>
                <a:lnTo>
                  <a:pt x="82" y="265"/>
                </a:lnTo>
                <a:lnTo>
                  <a:pt x="97" y="246"/>
                </a:lnTo>
                <a:lnTo>
                  <a:pt x="98" y="245"/>
                </a:lnTo>
                <a:lnTo>
                  <a:pt x="93" y="246"/>
                </a:lnTo>
                <a:close/>
                <a:moveTo>
                  <a:pt x="142" y="413"/>
                </a:moveTo>
                <a:lnTo>
                  <a:pt x="142" y="413"/>
                </a:lnTo>
                <a:lnTo>
                  <a:pt x="138" y="404"/>
                </a:lnTo>
                <a:lnTo>
                  <a:pt x="133" y="409"/>
                </a:lnTo>
                <a:lnTo>
                  <a:pt x="130" y="409"/>
                </a:lnTo>
                <a:lnTo>
                  <a:pt x="131" y="412"/>
                </a:lnTo>
                <a:lnTo>
                  <a:pt x="134" y="418"/>
                </a:lnTo>
                <a:lnTo>
                  <a:pt x="139" y="426"/>
                </a:lnTo>
                <a:lnTo>
                  <a:pt x="141" y="428"/>
                </a:lnTo>
                <a:lnTo>
                  <a:pt x="149" y="429"/>
                </a:lnTo>
                <a:lnTo>
                  <a:pt x="150" y="429"/>
                </a:lnTo>
                <a:lnTo>
                  <a:pt x="144" y="417"/>
                </a:lnTo>
                <a:lnTo>
                  <a:pt x="142" y="418"/>
                </a:lnTo>
                <a:lnTo>
                  <a:pt x="141" y="418"/>
                </a:lnTo>
                <a:lnTo>
                  <a:pt x="141" y="417"/>
                </a:lnTo>
                <a:lnTo>
                  <a:pt x="141" y="415"/>
                </a:lnTo>
                <a:lnTo>
                  <a:pt x="142" y="413"/>
                </a:lnTo>
                <a:close/>
                <a:moveTo>
                  <a:pt x="160" y="241"/>
                </a:moveTo>
                <a:lnTo>
                  <a:pt x="160" y="241"/>
                </a:lnTo>
                <a:lnTo>
                  <a:pt x="158" y="241"/>
                </a:lnTo>
                <a:lnTo>
                  <a:pt x="150" y="241"/>
                </a:lnTo>
                <a:lnTo>
                  <a:pt x="149" y="241"/>
                </a:lnTo>
                <a:lnTo>
                  <a:pt x="136" y="257"/>
                </a:lnTo>
                <a:lnTo>
                  <a:pt x="133" y="260"/>
                </a:lnTo>
                <a:lnTo>
                  <a:pt x="134" y="264"/>
                </a:lnTo>
                <a:lnTo>
                  <a:pt x="133" y="270"/>
                </a:lnTo>
                <a:lnTo>
                  <a:pt x="160" y="241"/>
                </a:lnTo>
                <a:close/>
                <a:moveTo>
                  <a:pt x="198" y="257"/>
                </a:moveTo>
                <a:lnTo>
                  <a:pt x="198" y="257"/>
                </a:lnTo>
                <a:lnTo>
                  <a:pt x="188" y="259"/>
                </a:lnTo>
                <a:lnTo>
                  <a:pt x="187" y="260"/>
                </a:lnTo>
                <a:lnTo>
                  <a:pt x="182" y="265"/>
                </a:lnTo>
                <a:lnTo>
                  <a:pt x="175" y="271"/>
                </a:lnTo>
                <a:lnTo>
                  <a:pt x="171" y="279"/>
                </a:lnTo>
                <a:lnTo>
                  <a:pt x="171" y="281"/>
                </a:lnTo>
                <a:lnTo>
                  <a:pt x="172" y="282"/>
                </a:lnTo>
                <a:lnTo>
                  <a:pt x="174" y="282"/>
                </a:lnTo>
                <a:lnTo>
                  <a:pt x="175" y="282"/>
                </a:lnTo>
                <a:lnTo>
                  <a:pt x="179" y="281"/>
                </a:lnTo>
                <a:lnTo>
                  <a:pt x="179" y="279"/>
                </a:lnTo>
                <a:lnTo>
                  <a:pt x="179" y="278"/>
                </a:lnTo>
                <a:lnTo>
                  <a:pt x="180" y="278"/>
                </a:lnTo>
                <a:lnTo>
                  <a:pt x="182" y="278"/>
                </a:lnTo>
                <a:lnTo>
                  <a:pt x="185" y="273"/>
                </a:lnTo>
                <a:lnTo>
                  <a:pt x="183" y="271"/>
                </a:lnTo>
                <a:lnTo>
                  <a:pt x="183" y="270"/>
                </a:lnTo>
                <a:lnTo>
                  <a:pt x="185" y="268"/>
                </a:lnTo>
                <a:lnTo>
                  <a:pt x="188" y="268"/>
                </a:lnTo>
                <a:lnTo>
                  <a:pt x="190" y="267"/>
                </a:lnTo>
                <a:lnTo>
                  <a:pt x="196" y="259"/>
                </a:lnTo>
                <a:lnTo>
                  <a:pt x="198" y="257"/>
                </a:lnTo>
                <a:close/>
                <a:moveTo>
                  <a:pt x="98" y="249"/>
                </a:moveTo>
                <a:lnTo>
                  <a:pt x="98" y="249"/>
                </a:lnTo>
                <a:lnTo>
                  <a:pt x="97" y="251"/>
                </a:lnTo>
                <a:lnTo>
                  <a:pt x="84" y="267"/>
                </a:lnTo>
                <a:lnTo>
                  <a:pt x="82" y="271"/>
                </a:lnTo>
                <a:lnTo>
                  <a:pt x="79" y="276"/>
                </a:lnTo>
                <a:lnTo>
                  <a:pt x="79" y="278"/>
                </a:lnTo>
                <a:lnTo>
                  <a:pt x="86" y="278"/>
                </a:lnTo>
                <a:lnTo>
                  <a:pt x="97" y="262"/>
                </a:lnTo>
                <a:lnTo>
                  <a:pt x="97" y="260"/>
                </a:lnTo>
                <a:lnTo>
                  <a:pt x="97" y="259"/>
                </a:lnTo>
                <a:lnTo>
                  <a:pt x="98" y="257"/>
                </a:lnTo>
                <a:lnTo>
                  <a:pt x="98" y="256"/>
                </a:lnTo>
                <a:lnTo>
                  <a:pt x="97" y="254"/>
                </a:lnTo>
                <a:lnTo>
                  <a:pt x="97" y="251"/>
                </a:lnTo>
                <a:lnTo>
                  <a:pt x="98" y="249"/>
                </a:lnTo>
                <a:close/>
                <a:moveTo>
                  <a:pt x="104" y="349"/>
                </a:moveTo>
                <a:lnTo>
                  <a:pt x="104" y="349"/>
                </a:lnTo>
                <a:lnTo>
                  <a:pt x="109" y="336"/>
                </a:lnTo>
                <a:lnTo>
                  <a:pt x="108" y="334"/>
                </a:lnTo>
                <a:lnTo>
                  <a:pt x="103" y="319"/>
                </a:lnTo>
                <a:lnTo>
                  <a:pt x="101" y="317"/>
                </a:lnTo>
                <a:lnTo>
                  <a:pt x="101" y="319"/>
                </a:lnTo>
                <a:lnTo>
                  <a:pt x="100" y="323"/>
                </a:lnTo>
                <a:lnTo>
                  <a:pt x="98" y="331"/>
                </a:lnTo>
                <a:lnTo>
                  <a:pt x="98" y="333"/>
                </a:lnTo>
                <a:lnTo>
                  <a:pt x="104" y="347"/>
                </a:lnTo>
                <a:lnTo>
                  <a:pt x="104" y="349"/>
                </a:lnTo>
                <a:close/>
                <a:moveTo>
                  <a:pt x="100" y="368"/>
                </a:moveTo>
                <a:lnTo>
                  <a:pt x="100" y="368"/>
                </a:lnTo>
                <a:lnTo>
                  <a:pt x="100" y="366"/>
                </a:lnTo>
                <a:lnTo>
                  <a:pt x="103" y="353"/>
                </a:lnTo>
                <a:lnTo>
                  <a:pt x="103" y="352"/>
                </a:lnTo>
                <a:lnTo>
                  <a:pt x="97" y="338"/>
                </a:lnTo>
                <a:lnTo>
                  <a:pt x="95" y="338"/>
                </a:lnTo>
                <a:lnTo>
                  <a:pt x="92" y="350"/>
                </a:lnTo>
                <a:lnTo>
                  <a:pt x="92" y="352"/>
                </a:lnTo>
                <a:lnTo>
                  <a:pt x="93" y="355"/>
                </a:lnTo>
                <a:lnTo>
                  <a:pt x="100" y="368"/>
                </a:lnTo>
                <a:close/>
                <a:moveTo>
                  <a:pt x="18" y="379"/>
                </a:moveTo>
                <a:lnTo>
                  <a:pt x="18" y="379"/>
                </a:lnTo>
                <a:lnTo>
                  <a:pt x="16" y="382"/>
                </a:lnTo>
                <a:lnTo>
                  <a:pt x="18" y="393"/>
                </a:lnTo>
                <a:lnTo>
                  <a:pt x="21" y="407"/>
                </a:lnTo>
                <a:lnTo>
                  <a:pt x="24" y="417"/>
                </a:lnTo>
                <a:lnTo>
                  <a:pt x="26" y="418"/>
                </a:lnTo>
                <a:lnTo>
                  <a:pt x="27" y="418"/>
                </a:lnTo>
                <a:lnTo>
                  <a:pt x="30" y="420"/>
                </a:lnTo>
                <a:lnTo>
                  <a:pt x="24" y="399"/>
                </a:lnTo>
                <a:lnTo>
                  <a:pt x="21" y="388"/>
                </a:lnTo>
                <a:lnTo>
                  <a:pt x="18" y="379"/>
                </a:lnTo>
                <a:close/>
                <a:moveTo>
                  <a:pt x="223" y="399"/>
                </a:moveTo>
                <a:lnTo>
                  <a:pt x="223" y="399"/>
                </a:lnTo>
                <a:lnTo>
                  <a:pt x="216" y="388"/>
                </a:lnTo>
                <a:lnTo>
                  <a:pt x="204" y="391"/>
                </a:lnTo>
                <a:lnTo>
                  <a:pt x="210" y="402"/>
                </a:lnTo>
                <a:lnTo>
                  <a:pt x="223" y="399"/>
                </a:lnTo>
                <a:close/>
                <a:moveTo>
                  <a:pt x="246" y="409"/>
                </a:moveTo>
                <a:lnTo>
                  <a:pt x="246" y="409"/>
                </a:lnTo>
                <a:lnTo>
                  <a:pt x="250" y="415"/>
                </a:lnTo>
                <a:lnTo>
                  <a:pt x="253" y="415"/>
                </a:lnTo>
                <a:lnTo>
                  <a:pt x="254" y="413"/>
                </a:lnTo>
                <a:lnTo>
                  <a:pt x="254" y="415"/>
                </a:lnTo>
                <a:lnTo>
                  <a:pt x="256" y="417"/>
                </a:lnTo>
                <a:lnTo>
                  <a:pt x="256" y="418"/>
                </a:lnTo>
                <a:lnTo>
                  <a:pt x="256" y="420"/>
                </a:lnTo>
                <a:lnTo>
                  <a:pt x="253" y="420"/>
                </a:lnTo>
                <a:lnTo>
                  <a:pt x="256" y="426"/>
                </a:lnTo>
                <a:lnTo>
                  <a:pt x="257" y="426"/>
                </a:lnTo>
                <a:lnTo>
                  <a:pt x="262" y="426"/>
                </a:lnTo>
                <a:lnTo>
                  <a:pt x="267" y="424"/>
                </a:lnTo>
                <a:lnTo>
                  <a:pt x="254" y="407"/>
                </a:lnTo>
                <a:lnTo>
                  <a:pt x="246" y="409"/>
                </a:lnTo>
                <a:close/>
                <a:moveTo>
                  <a:pt x="63" y="275"/>
                </a:moveTo>
                <a:lnTo>
                  <a:pt x="63" y="275"/>
                </a:lnTo>
                <a:lnTo>
                  <a:pt x="65" y="275"/>
                </a:lnTo>
                <a:lnTo>
                  <a:pt x="67" y="271"/>
                </a:lnTo>
                <a:lnTo>
                  <a:pt x="71" y="267"/>
                </a:lnTo>
                <a:lnTo>
                  <a:pt x="75" y="260"/>
                </a:lnTo>
                <a:lnTo>
                  <a:pt x="79" y="254"/>
                </a:lnTo>
                <a:lnTo>
                  <a:pt x="86" y="248"/>
                </a:lnTo>
                <a:lnTo>
                  <a:pt x="81" y="248"/>
                </a:lnTo>
                <a:lnTo>
                  <a:pt x="78" y="249"/>
                </a:lnTo>
                <a:lnTo>
                  <a:pt x="67" y="264"/>
                </a:lnTo>
                <a:lnTo>
                  <a:pt x="62" y="271"/>
                </a:lnTo>
                <a:lnTo>
                  <a:pt x="62" y="275"/>
                </a:lnTo>
                <a:lnTo>
                  <a:pt x="63" y="275"/>
                </a:lnTo>
                <a:close/>
                <a:moveTo>
                  <a:pt x="216" y="270"/>
                </a:moveTo>
                <a:lnTo>
                  <a:pt x="216" y="270"/>
                </a:lnTo>
                <a:lnTo>
                  <a:pt x="229" y="267"/>
                </a:lnTo>
                <a:lnTo>
                  <a:pt x="229" y="265"/>
                </a:lnTo>
                <a:lnTo>
                  <a:pt x="231" y="264"/>
                </a:lnTo>
                <a:lnTo>
                  <a:pt x="232" y="264"/>
                </a:lnTo>
                <a:lnTo>
                  <a:pt x="234" y="265"/>
                </a:lnTo>
                <a:lnTo>
                  <a:pt x="235" y="264"/>
                </a:lnTo>
                <a:lnTo>
                  <a:pt x="243" y="254"/>
                </a:lnTo>
                <a:lnTo>
                  <a:pt x="245" y="254"/>
                </a:lnTo>
                <a:lnTo>
                  <a:pt x="243" y="254"/>
                </a:lnTo>
                <a:lnTo>
                  <a:pt x="228" y="259"/>
                </a:lnTo>
                <a:lnTo>
                  <a:pt x="226" y="260"/>
                </a:lnTo>
                <a:lnTo>
                  <a:pt x="218" y="267"/>
                </a:lnTo>
                <a:lnTo>
                  <a:pt x="216" y="270"/>
                </a:lnTo>
                <a:close/>
                <a:moveTo>
                  <a:pt x="86" y="413"/>
                </a:moveTo>
                <a:lnTo>
                  <a:pt x="86" y="413"/>
                </a:lnTo>
                <a:lnTo>
                  <a:pt x="90" y="423"/>
                </a:lnTo>
                <a:lnTo>
                  <a:pt x="103" y="424"/>
                </a:lnTo>
                <a:lnTo>
                  <a:pt x="100" y="417"/>
                </a:lnTo>
                <a:lnTo>
                  <a:pt x="97" y="410"/>
                </a:lnTo>
                <a:lnTo>
                  <a:pt x="92" y="412"/>
                </a:lnTo>
                <a:lnTo>
                  <a:pt x="86" y="413"/>
                </a:lnTo>
                <a:close/>
                <a:moveTo>
                  <a:pt x="57" y="218"/>
                </a:moveTo>
                <a:lnTo>
                  <a:pt x="57" y="218"/>
                </a:lnTo>
                <a:lnTo>
                  <a:pt x="57" y="219"/>
                </a:lnTo>
                <a:lnTo>
                  <a:pt x="59" y="215"/>
                </a:lnTo>
                <a:lnTo>
                  <a:pt x="67" y="188"/>
                </a:lnTo>
                <a:lnTo>
                  <a:pt x="73" y="167"/>
                </a:lnTo>
                <a:lnTo>
                  <a:pt x="79" y="147"/>
                </a:lnTo>
                <a:lnTo>
                  <a:pt x="84" y="133"/>
                </a:lnTo>
                <a:lnTo>
                  <a:pt x="84" y="131"/>
                </a:lnTo>
                <a:lnTo>
                  <a:pt x="82" y="133"/>
                </a:lnTo>
                <a:lnTo>
                  <a:pt x="79" y="133"/>
                </a:lnTo>
                <a:lnTo>
                  <a:pt x="79" y="142"/>
                </a:lnTo>
                <a:lnTo>
                  <a:pt x="78" y="150"/>
                </a:lnTo>
                <a:lnTo>
                  <a:pt x="76" y="159"/>
                </a:lnTo>
                <a:lnTo>
                  <a:pt x="68" y="181"/>
                </a:lnTo>
                <a:lnTo>
                  <a:pt x="60" y="202"/>
                </a:lnTo>
                <a:lnTo>
                  <a:pt x="59" y="204"/>
                </a:lnTo>
                <a:lnTo>
                  <a:pt x="57" y="216"/>
                </a:lnTo>
                <a:lnTo>
                  <a:pt x="57" y="218"/>
                </a:lnTo>
                <a:close/>
                <a:moveTo>
                  <a:pt x="226" y="399"/>
                </a:moveTo>
                <a:lnTo>
                  <a:pt x="226" y="399"/>
                </a:lnTo>
                <a:lnTo>
                  <a:pt x="235" y="396"/>
                </a:lnTo>
                <a:lnTo>
                  <a:pt x="228" y="383"/>
                </a:lnTo>
                <a:lnTo>
                  <a:pt x="220" y="387"/>
                </a:lnTo>
                <a:lnTo>
                  <a:pt x="226" y="399"/>
                </a:lnTo>
                <a:close/>
                <a:moveTo>
                  <a:pt x="248" y="393"/>
                </a:moveTo>
                <a:lnTo>
                  <a:pt x="248" y="393"/>
                </a:lnTo>
                <a:lnTo>
                  <a:pt x="256" y="390"/>
                </a:lnTo>
                <a:lnTo>
                  <a:pt x="250" y="377"/>
                </a:lnTo>
                <a:lnTo>
                  <a:pt x="240" y="380"/>
                </a:lnTo>
                <a:lnTo>
                  <a:pt x="248" y="393"/>
                </a:lnTo>
                <a:close/>
                <a:moveTo>
                  <a:pt x="191" y="371"/>
                </a:moveTo>
                <a:lnTo>
                  <a:pt x="191" y="371"/>
                </a:lnTo>
                <a:lnTo>
                  <a:pt x="205" y="364"/>
                </a:lnTo>
                <a:lnTo>
                  <a:pt x="201" y="357"/>
                </a:lnTo>
                <a:lnTo>
                  <a:pt x="188" y="361"/>
                </a:lnTo>
                <a:lnTo>
                  <a:pt x="191" y="371"/>
                </a:lnTo>
                <a:close/>
                <a:moveTo>
                  <a:pt x="199" y="380"/>
                </a:moveTo>
                <a:lnTo>
                  <a:pt x="199" y="380"/>
                </a:lnTo>
                <a:lnTo>
                  <a:pt x="201" y="385"/>
                </a:lnTo>
                <a:lnTo>
                  <a:pt x="204" y="390"/>
                </a:lnTo>
                <a:lnTo>
                  <a:pt x="215" y="385"/>
                </a:lnTo>
                <a:lnTo>
                  <a:pt x="210" y="375"/>
                </a:lnTo>
                <a:lnTo>
                  <a:pt x="199" y="380"/>
                </a:lnTo>
                <a:close/>
                <a:moveTo>
                  <a:pt x="5" y="391"/>
                </a:moveTo>
                <a:lnTo>
                  <a:pt x="5" y="391"/>
                </a:lnTo>
                <a:lnTo>
                  <a:pt x="15" y="360"/>
                </a:lnTo>
                <a:lnTo>
                  <a:pt x="19" y="344"/>
                </a:lnTo>
                <a:lnTo>
                  <a:pt x="19" y="341"/>
                </a:lnTo>
                <a:lnTo>
                  <a:pt x="21" y="341"/>
                </a:lnTo>
                <a:lnTo>
                  <a:pt x="21" y="338"/>
                </a:lnTo>
                <a:lnTo>
                  <a:pt x="26" y="323"/>
                </a:lnTo>
                <a:lnTo>
                  <a:pt x="30" y="300"/>
                </a:lnTo>
                <a:lnTo>
                  <a:pt x="30" y="297"/>
                </a:lnTo>
                <a:lnTo>
                  <a:pt x="30" y="298"/>
                </a:lnTo>
                <a:lnTo>
                  <a:pt x="24" y="320"/>
                </a:lnTo>
                <a:lnTo>
                  <a:pt x="18" y="347"/>
                </a:lnTo>
                <a:lnTo>
                  <a:pt x="13" y="360"/>
                </a:lnTo>
                <a:lnTo>
                  <a:pt x="10" y="374"/>
                </a:lnTo>
                <a:lnTo>
                  <a:pt x="7" y="387"/>
                </a:lnTo>
                <a:lnTo>
                  <a:pt x="5" y="391"/>
                </a:lnTo>
                <a:close/>
                <a:moveTo>
                  <a:pt x="93" y="394"/>
                </a:moveTo>
                <a:lnTo>
                  <a:pt x="93" y="394"/>
                </a:lnTo>
                <a:lnTo>
                  <a:pt x="93" y="393"/>
                </a:lnTo>
                <a:lnTo>
                  <a:pt x="95" y="385"/>
                </a:lnTo>
                <a:lnTo>
                  <a:pt x="95" y="383"/>
                </a:lnTo>
                <a:lnTo>
                  <a:pt x="89" y="368"/>
                </a:lnTo>
                <a:lnTo>
                  <a:pt x="89" y="366"/>
                </a:lnTo>
                <a:lnTo>
                  <a:pt x="89" y="368"/>
                </a:lnTo>
                <a:lnTo>
                  <a:pt x="86" y="375"/>
                </a:lnTo>
                <a:lnTo>
                  <a:pt x="86" y="377"/>
                </a:lnTo>
                <a:lnTo>
                  <a:pt x="89" y="383"/>
                </a:lnTo>
                <a:lnTo>
                  <a:pt x="93" y="394"/>
                </a:lnTo>
                <a:close/>
                <a:moveTo>
                  <a:pt x="215" y="241"/>
                </a:moveTo>
                <a:lnTo>
                  <a:pt x="215" y="241"/>
                </a:lnTo>
                <a:lnTo>
                  <a:pt x="213" y="241"/>
                </a:lnTo>
                <a:lnTo>
                  <a:pt x="207" y="241"/>
                </a:lnTo>
                <a:lnTo>
                  <a:pt x="204" y="241"/>
                </a:lnTo>
                <a:lnTo>
                  <a:pt x="204" y="243"/>
                </a:lnTo>
                <a:lnTo>
                  <a:pt x="191" y="254"/>
                </a:lnTo>
                <a:lnTo>
                  <a:pt x="191" y="256"/>
                </a:lnTo>
                <a:lnTo>
                  <a:pt x="201" y="254"/>
                </a:lnTo>
                <a:lnTo>
                  <a:pt x="202" y="252"/>
                </a:lnTo>
                <a:lnTo>
                  <a:pt x="210" y="245"/>
                </a:lnTo>
                <a:lnTo>
                  <a:pt x="215" y="241"/>
                </a:lnTo>
                <a:close/>
                <a:moveTo>
                  <a:pt x="196" y="346"/>
                </a:moveTo>
                <a:lnTo>
                  <a:pt x="196" y="346"/>
                </a:lnTo>
                <a:lnTo>
                  <a:pt x="183" y="350"/>
                </a:lnTo>
                <a:lnTo>
                  <a:pt x="187" y="360"/>
                </a:lnTo>
                <a:lnTo>
                  <a:pt x="199" y="353"/>
                </a:lnTo>
                <a:lnTo>
                  <a:pt x="196" y="346"/>
                </a:lnTo>
                <a:close/>
                <a:moveTo>
                  <a:pt x="209" y="262"/>
                </a:moveTo>
                <a:lnTo>
                  <a:pt x="209" y="262"/>
                </a:lnTo>
                <a:lnTo>
                  <a:pt x="224" y="257"/>
                </a:lnTo>
                <a:lnTo>
                  <a:pt x="226" y="257"/>
                </a:lnTo>
                <a:lnTo>
                  <a:pt x="235" y="248"/>
                </a:lnTo>
                <a:lnTo>
                  <a:pt x="235" y="246"/>
                </a:lnTo>
                <a:lnTo>
                  <a:pt x="232" y="248"/>
                </a:lnTo>
                <a:lnTo>
                  <a:pt x="221" y="251"/>
                </a:lnTo>
                <a:lnTo>
                  <a:pt x="220" y="251"/>
                </a:lnTo>
                <a:lnTo>
                  <a:pt x="209" y="262"/>
                </a:lnTo>
                <a:close/>
                <a:moveTo>
                  <a:pt x="179" y="402"/>
                </a:moveTo>
                <a:lnTo>
                  <a:pt x="179" y="402"/>
                </a:lnTo>
                <a:lnTo>
                  <a:pt x="183" y="412"/>
                </a:lnTo>
                <a:lnTo>
                  <a:pt x="194" y="409"/>
                </a:lnTo>
                <a:lnTo>
                  <a:pt x="188" y="398"/>
                </a:lnTo>
                <a:lnTo>
                  <a:pt x="179" y="402"/>
                </a:lnTo>
                <a:close/>
                <a:moveTo>
                  <a:pt x="182" y="385"/>
                </a:moveTo>
                <a:lnTo>
                  <a:pt x="182" y="385"/>
                </a:lnTo>
                <a:lnTo>
                  <a:pt x="172" y="390"/>
                </a:lnTo>
                <a:lnTo>
                  <a:pt x="177" y="399"/>
                </a:lnTo>
                <a:lnTo>
                  <a:pt x="188" y="396"/>
                </a:lnTo>
                <a:lnTo>
                  <a:pt x="182" y="385"/>
                </a:lnTo>
                <a:close/>
                <a:moveTo>
                  <a:pt x="150" y="398"/>
                </a:moveTo>
                <a:lnTo>
                  <a:pt x="150" y="398"/>
                </a:lnTo>
                <a:lnTo>
                  <a:pt x="141" y="404"/>
                </a:lnTo>
                <a:lnTo>
                  <a:pt x="145" y="412"/>
                </a:lnTo>
                <a:lnTo>
                  <a:pt x="157" y="409"/>
                </a:lnTo>
                <a:lnTo>
                  <a:pt x="150" y="398"/>
                </a:lnTo>
                <a:close/>
                <a:moveTo>
                  <a:pt x="75" y="249"/>
                </a:moveTo>
                <a:lnTo>
                  <a:pt x="75" y="249"/>
                </a:lnTo>
                <a:lnTo>
                  <a:pt x="68" y="251"/>
                </a:lnTo>
                <a:lnTo>
                  <a:pt x="67" y="251"/>
                </a:lnTo>
                <a:lnTo>
                  <a:pt x="63" y="256"/>
                </a:lnTo>
                <a:lnTo>
                  <a:pt x="57" y="267"/>
                </a:lnTo>
                <a:lnTo>
                  <a:pt x="56" y="271"/>
                </a:lnTo>
                <a:lnTo>
                  <a:pt x="57" y="273"/>
                </a:lnTo>
                <a:lnTo>
                  <a:pt x="75" y="249"/>
                </a:lnTo>
                <a:close/>
                <a:moveTo>
                  <a:pt x="212" y="405"/>
                </a:moveTo>
                <a:lnTo>
                  <a:pt x="212" y="405"/>
                </a:lnTo>
                <a:lnTo>
                  <a:pt x="215" y="413"/>
                </a:lnTo>
                <a:lnTo>
                  <a:pt x="229" y="410"/>
                </a:lnTo>
                <a:lnTo>
                  <a:pt x="224" y="401"/>
                </a:lnTo>
                <a:lnTo>
                  <a:pt x="212" y="405"/>
                </a:lnTo>
                <a:close/>
                <a:moveTo>
                  <a:pt x="265" y="405"/>
                </a:moveTo>
                <a:lnTo>
                  <a:pt x="265" y="405"/>
                </a:lnTo>
                <a:lnTo>
                  <a:pt x="257" y="405"/>
                </a:lnTo>
                <a:lnTo>
                  <a:pt x="269" y="423"/>
                </a:lnTo>
                <a:lnTo>
                  <a:pt x="273" y="421"/>
                </a:lnTo>
                <a:lnTo>
                  <a:pt x="265" y="405"/>
                </a:lnTo>
                <a:close/>
                <a:moveTo>
                  <a:pt x="221" y="260"/>
                </a:moveTo>
                <a:lnTo>
                  <a:pt x="221" y="260"/>
                </a:lnTo>
                <a:lnTo>
                  <a:pt x="205" y="265"/>
                </a:lnTo>
                <a:lnTo>
                  <a:pt x="205" y="267"/>
                </a:lnTo>
                <a:lnTo>
                  <a:pt x="202" y="270"/>
                </a:lnTo>
                <a:lnTo>
                  <a:pt x="199" y="275"/>
                </a:lnTo>
                <a:lnTo>
                  <a:pt x="199" y="276"/>
                </a:lnTo>
                <a:lnTo>
                  <a:pt x="201" y="275"/>
                </a:lnTo>
                <a:lnTo>
                  <a:pt x="202" y="273"/>
                </a:lnTo>
                <a:lnTo>
                  <a:pt x="205" y="273"/>
                </a:lnTo>
                <a:lnTo>
                  <a:pt x="210" y="271"/>
                </a:lnTo>
                <a:lnTo>
                  <a:pt x="212" y="271"/>
                </a:lnTo>
                <a:lnTo>
                  <a:pt x="221" y="262"/>
                </a:lnTo>
                <a:lnTo>
                  <a:pt x="221" y="260"/>
                </a:lnTo>
                <a:close/>
                <a:moveTo>
                  <a:pt x="92" y="399"/>
                </a:moveTo>
                <a:lnTo>
                  <a:pt x="92" y="399"/>
                </a:lnTo>
                <a:lnTo>
                  <a:pt x="84" y="380"/>
                </a:lnTo>
                <a:lnTo>
                  <a:pt x="82" y="387"/>
                </a:lnTo>
                <a:lnTo>
                  <a:pt x="79" y="394"/>
                </a:lnTo>
                <a:lnTo>
                  <a:pt x="79" y="396"/>
                </a:lnTo>
                <a:lnTo>
                  <a:pt x="81" y="399"/>
                </a:lnTo>
                <a:lnTo>
                  <a:pt x="81" y="398"/>
                </a:lnTo>
                <a:lnTo>
                  <a:pt x="86" y="398"/>
                </a:lnTo>
                <a:lnTo>
                  <a:pt x="89" y="399"/>
                </a:lnTo>
                <a:lnTo>
                  <a:pt x="92" y="399"/>
                </a:lnTo>
                <a:close/>
                <a:moveTo>
                  <a:pt x="234" y="342"/>
                </a:moveTo>
                <a:lnTo>
                  <a:pt x="234" y="342"/>
                </a:lnTo>
                <a:lnTo>
                  <a:pt x="231" y="334"/>
                </a:lnTo>
                <a:lnTo>
                  <a:pt x="220" y="338"/>
                </a:lnTo>
                <a:lnTo>
                  <a:pt x="223" y="346"/>
                </a:lnTo>
                <a:lnTo>
                  <a:pt x="234" y="342"/>
                </a:lnTo>
                <a:close/>
                <a:moveTo>
                  <a:pt x="235" y="346"/>
                </a:moveTo>
                <a:lnTo>
                  <a:pt x="235" y="346"/>
                </a:lnTo>
                <a:lnTo>
                  <a:pt x="224" y="349"/>
                </a:lnTo>
                <a:lnTo>
                  <a:pt x="228" y="357"/>
                </a:lnTo>
                <a:lnTo>
                  <a:pt x="239" y="353"/>
                </a:lnTo>
                <a:lnTo>
                  <a:pt x="235" y="346"/>
                </a:lnTo>
                <a:close/>
                <a:moveTo>
                  <a:pt x="232" y="368"/>
                </a:moveTo>
                <a:lnTo>
                  <a:pt x="232" y="368"/>
                </a:lnTo>
                <a:lnTo>
                  <a:pt x="243" y="364"/>
                </a:lnTo>
                <a:lnTo>
                  <a:pt x="240" y="355"/>
                </a:lnTo>
                <a:lnTo>
                  <a:pt x="229" y="360"/>
                </a:lnTo>
                <a:lnTo>
                  <a:pt x="232" y="368"/>
                </a:lnTo>
                <a:close/>
                <a:moveTo>
                  <a:pt x="76" y="139"/>
                </a:moveTo>
                <a:lnTo>
                  <a:pt x="76" y="139"/>
                </a:lnTo>
                <a:lnTo>
                  <a:pt x="76" y="140"/>
                </a:lnTo>
                <a:lnTo>
                  <a:pt x="73" y="147"/>
                </a:lnTo>
                <a:lnTo>
                  <a:pt x="70" y="161"/>
                </a:lnTo>
                <a:lnTo>
                  <a:pt x="67" y="170"/>
                </a:lnTo>
                <a:lnTo>
                  <a:pt x="62" y="185"/>
                </a:lnTo>
                <a:lnTo>
                  <a:pt x="62" y="186"/>
                </a:lnTo>
                <a:lnTo>
                  <a:pt x="63" y="186"/>
                </a:lnTo>
                <a:lnTo>
                  <a:pt x="68" y="172"/>
                </a:lnTo>
                <a:lnTo>
                  <a:pt x="71" y="163"/>
                </a:lnTo>
                <a:lnTo>
                  <a:pt x="75" y="153"/>
                </a:lnTo>
                <a:lnTo>
                  <a:pt x="76" y="140"/>
                </a:lnTo>
                <a:lnTo>
                  <a:pt x="76" y="139"/>
                </a:lnTo>
                <a:close/>
                <a:moveTo>
                  <a:pt x="191" y="336"/>
                </a:moveTo>
                <a:lnTo>
                  <a:pt x="191" y="336"/>
                </a:lnTo>
                <a:lnTo>
                  <a:pt x="180" y="341"/>
                </a:lnTo>
                <a:lnTo>
                  <a:pt x="182" y="349"/>
                </a:lnTo>
                <a:lnTo>
                  <a:pt x="194" y="344"/>
                </a:lnTo>
                <a:lnTo>
                  <a:pt x="191" y="336"/>
                </a:lnTo>
                <a:close/>
                <a:moveTo>
                  <a:pt x="237" y="398"/>
                </a:moveTo>
                <a:lnTo>
                  <a:pt x="237" y="398"/>
                </a:lnTo>
                <a:lnTo>
                  <a:pt x="226" y="401"/>
                </a:lnTo>
                <a:lnTo>
                  <a:pt x="231" y="409"/>
                </a:lnTo>
                <a:lnTo>
                  <a:pt x="242" y="407"/>
                </a:lnTo>
                <a:lnTo>
                  <a:pt x="237" y="398"/>
                </a:lnTo>
                <a:close/>
                <a:moveTo>
                  <a:pt x="188" y="300"/>
                </a:moveTo>
                <a:lnTo>
                  <a:pt x="188" y="300"/>
                </a:lnTo>
                <a:lnTo>
                  <a:pt x="185" y="300"/>
                </a:lnTo>
                <a:lnTo>
                  <a:pt x="183" y="300"/>
                </a:lnTo>
                <a:lnTo>
                  <a:pt x="183" y="297"/>
                </a:lnTo>
                <a:lnTo>
                  <a:pt x="185" y="297"/>
                </a:lnTo>
                <a:lnTo>
                  <a:pt x="185" y="295"/>
                </a:lnTo>
                <a:lnTo>
                  <a:pt x="183" y="295"/>
                </a:lnTo>
                <a:lnTo>
                  <a:pt x="177" y="297"/>
                </a:lnTo>
                <a:lnTo>
                  <a:pt x="175" y="297"/>
                </a:lnTo>
                <a:lnTo>
                  <a:pt x="182" y="309"/>
                </a:lnTo>
                <a:lnTo>
                  <a:pt x="190" y="306"/>
                </a:lnTo>
                <a:lnTo>
                  <a:pt x="188" y="300"/>
                </a:lnTo>
                <a:close/>
                <a:moveTo>
                  <a:pt x="234" y="369"/>
                </a:moveTo>
                <a:lnTo>
                  <a:pt x="234" y="369"/>
                </a:lnTo>
                <a:lnTo>
                  <a:pt x="239" y="379"/>
                </a:lnTo>
                <a:lnTo>
                  <a:pt x="248" y="375"/>
                </a:lnTo>
                <a:lnTo>
                  <a:pt x="245" y="366"/>
                </a:lnTo>
                <a:lnTo>
                  <a:pt x="234" y="369"/>
                </a:lnTo>
                <a:close/>
                <a:moveTo>
                  <a:pt x="215" y="252"/>
                </a:moveTo>
                <a:lnTo>
                  <a:pt x="215" y="252"/>
                </a:lnTo>
                <a:lnTo>
                  <a:pt x="204" y="256"/>
                </a:lnTo>
                <a:lnTo>
                  <a:pt x="202" y="256"/>
                </a:lnTo>
                <a:lnTo>
                  <a:pt x="193" y="267"/>
                </a:lnTo>
                <a:lnTo>
                  <a:pt x="202" y="265"/>
                </a:lnTo>
                <a:lnTo>
                  <a:pt x="204" y="264"/>
                </a:lnTo>
                <a:lnTo>
                  <a:pt x="215" y="254"/>
                </a:lnTo>
                <a:lnTo>
                  <a:pt x="215" y="252"/>
                </a:lnTo>
                <a:close/>
                <a:moveTo>
                  <a:pt x="209" y="405"/>
                </a:moveTo>
                <a:lnTo>
                  <a:pt x="209" y="405"/>
                </a:lnTo>
                <a:lnTo>
                  <a:pt x="207" y="407"/>
                </a:lnTo>
                <a:lnTo>
                  <a:pt x="205" y="407"/>
                </a:lnTo>
                <a:lnTo>
                  <a:pt x="202" y="407"/>
                </a:lnTo>
                <a:lnTo>
                  <a:pt x="198" y="409"/>
                </a:lnTo>
                <a:lnTo>
                  <a:pt x="202" y="417"/>
                </a:lnTo>
                <a:lnTo>
                  <a:pt x="213" y="413"/>
                </a:lnTo>
                <a:lnTo>
                  <a:pt x="209" y="405"/>
                </a:lnTo>
                <a:close/>
                <a:moveTo>
                  <a:pt x="120" y="243"/>
                </a:moveTo>
                <a:lnTo>
                  <a:pt x="120" y="243"/>
                </a:lnTo>
                <a:lnTo>
                  <a:pt x="116" y="243"/>
                </a:lnTo>
                <a:lnTo>
                  <a:pt x="114" y="245"/>
                </a:lnTo>
                <a:lnTo>
                  <a:pt x="109" y="249"/>
                </a:lnTo>
                <a:lnTo>
                  <a:pt x="106" y="254"/>
                </a:lnTo>
                <a:lnTo>
                  <a:pt x="106" y="256"/>
                </a:lnTo>
                <a:lnTo>
                  <a:pt x="104" y="257"/>
                </a:lnTo>
                <a:lnTo>
                  <a:pt x="103" y="259"/>
                </a:lnTo>
                <a:lnTo>
                  <a:pt x="103" y="260"/>
                </a:lnTo>
                <a:lnTo>
                  <a:pt x="106" y="260"/>
                </a:lnTo>
                <a:lnTo>
                  <a:pt x="108" y="259"/>
                </a:lnTo>
                <a:lnTo>
                  <a:pt x="120" y="245"/>
                </a:lnTo>
                <a:lnTo>
                  <a:pt x="120" y="243"/>
                </a:lnTo>
                <a:close/>
                <a:moveTo>
                  <a:pt x="183" y="413"/>
                </a:moveTo>
                <a:lnTo>
                  <a:pt x="183" y="413"/>
                </a:lnTo>
                <a:lnTo>
                  <a:pt x="188" y="421"/>
                </a:lnTo>
                <a:lnTo>
                  <a:pt x="199" y="418"/>
                </a:lnTo>
                <a:lnTo>
                  <a:pt x="194" y="410"/>
                </a:lnTo>
                <a:lnTo>
                  <a:pt x="183" y="413"/>
                </a:lnTo>
                <a:close/>
                <a:moveTo>
                  <a:pt x="172" y="366"/>
                </a:moveTo>
                <a:lnTo>
                  <a:pt x="172" y="366"/>
                </a:lnTo>
                <a:lnTo>
                  <a:pt x="169" y="357"/>
                </a:lnTo>
                <a:lnTo>
                  <a:pt x="160" y="361"/>
                </a:lnTo>
                <a:lnTo>
                  <a:pt x="164" y="371"/>
                </a:lnTo>
                <a:lnTo>
                  <a:pt x="172" y="366"/>
                </a:lnTo>
                <a:close/>
                <a:moveTo>
                  <a:pt x="185" y="360"/>
                </a:moveTo>
                <a:lnTo>
                  <a:pt x="185" y="360"/>
                </a:lnTo>
                <a:lnTo>
                  <a:pt x="180" y="352"/>
                </a:lnTo>
                <a:lnTo>
                  <a:pt x="171" y="355"/>
                </a:lnTo>
                <a:lnTo>
                  <a:pt x="175" y="364"/>
                </a:lnTo>
                <a:lnTo>
                  <a:pt x="185" y="360"/>
                </a:lnTo>
                <a:close/>
                <a:moveTo>
                  <a:pt x="218" y="334"/>
                </a:moveTo>
                <a:lnTo>
                  <a:pt x="218" y="334"/>
                </a:lnTo>
                <a:lnTo>
                  <a:pt x="229" y="331"/>
                </a:lnTo>
                <a:lnTo>
                  <a:pt x="224" y="323"/>
                </a:lnTo>
                <a:lnTo>
                  <a:pt x="215" y="327"/>
                </a:lnTo>
                <a:lnTo>
                  <a:pt x="218" y="334"/>
                </a:lnTo>
                <a:close/>
                <a:moveTo>
                  <a:pt x="210" y="374"/>
                </a:moveTo>
                <a:lnTo>
                  <a:pt x="210" y="374"/>
                </a:lnTo>
                <a:lnTo>
                  <a:pt x="205" y="368"/>
                </a:lnTo>
                <a:lnTo>
                  <a:pt x="193" y="372"/>
                </a:lnTo>
                <a:lnTo>
                  <a:pt x="193" y="375"/>
                </a:lnTo>
                <a:lnTo>
                  <a:pt x="194" y="377"/>
                </a:lnTo>
                <a:lnTo>
                  <a:pt x="196" y="375"/>
                </a:lnTo>
                <a:lnTo>
                  <a:pt x="199" y="377"/>
                </a:lnTo>
                <a:lnTo>
                  <a:pt x="210" y="374"/>
                </a:lnTo>
                <a:close/>
                <a:moveTo>
                  <a:pt x="235" y="418"/>
                </a:moveTo>
                <a:lnTo>
                  <a:pt x="235" y="418"/>
                </a:lnTo>
                <a:lnTo>
                  <a:pt x="248" y="415"/>
                </a:lnTo>
                <a:lnTo>
                  <a:pt x="243" y="409"/>
                </a:lnTo>
                <a:lnTo>
                  <a:pt x="232" y="410"/>
                </a:lnTo>
                <a:lnTo>
                  <a:pt x="235" y="418"/>
                </a:lnTo>
                <a:close/>
                <a:moveTo>
                  <a:pt x="239" y="396"/>
                </a:moveTo>
                <a:lnTo>
                  <a:pt x="239" y="396"/>
                </a:lnTo>
                <a:lnTo>
                  <a:pt x="245" y="394"/>
                </a:lnTo>
                <a:lnTo>
                  <a:pt x="237" y="380"/>
                </a:lnTo>
                <a:lnTo>
                  <a:pt x="231" y="383"/>
                </a:lnTo>
                <a:lnTo>
                  <a:pt x="239" y="396"/>
                </a:lnTo>
                <a:close/>
                <a:moveTo>
                  <a:pt x="108" y="292"/>
                </a:moveTo>
                <a:lnTo>
                  <a:pt x="108" y="292"/>
                </a:lnTo>
                <a:lnTo>
                  <a:pt x="116" y="309"/>
                </a:lnTo>
                <a:lnTo>
                  <a:pt x="116" y="308"/>
                </a:lnTo>
                <a:lnTo>
                  <a:pt x="117" y="301"/>
                </a:lnTo>
                <a:lnTo>
                  <a:pt x="117" y="298"/>
                </a:lnTo>
                <a:lnTo>
                  <a:pt x="119" y="297"/>
                </a:lnTo>
                <a:lnTo>
                  <a:pt x="117" y="292"/>
                </a:lnTo>
                <a:lnTo>
                  <a:pt x="114" y="292"/>
                </a:lnTo>
                <a:lnTo>
                  <a:pt x="108" y="292"/>
                </a:lnTo>
                <a:close/>
                <a:moveTo>
                  <a:pt x="188" y="371"/>
                </a:moveTo>
                <a:lnTo>
                  <a:pt x="188" y="371"/>
                </a:lnTo>
                <a:lnTo>
                  <a:pt x="185" y="363"/>
                </a:lnTo>
                <a:lnTo>
                  <a:pt x="175" y="366"/>
                </a:lnTo>
                <a:lnTo>
                  <a:pt x="180" y="375"/>
                </a:lnTo>
                <a:lnTo>
                  <a:pt x="188" y="371"/>
                </a:lnTo>
                <a:close/>
                <a:moveTo>
                  <a:pt x="153" y="398"/>
                </a:moveTo>
                <a:lnTo>
                  <a:pt x="153" y="398"/>
                </a:lnTo>
                <a:lnTo>
                  <a:pt x="160" y="407"/>
                </a:lnTo>
                <a:lnTo>
                  <a:pt x="166" y="404"/>
                </a:lnTo>
                <a:lnTo>
                  <a:pt x="161" y="393"/>
                </a:lnTo>
                <a:lnTo>
                  <a:pt x="153" y="398"/>
                </a:lnTo>
                <a:close/>
                <a:moveTo>
                  <a:pt x="228" y="241"/>
                </a:moveTo>
                <a:lnTo>
                  <a:pt x="228" y="241"/>
                </a:lnTo>
                <a:lnTo>
                  <a:pt x="221" y="241"/>
                </a:lnTo>
                <a:lnTo>
                  <a:pt x="218" y="243"/>
                </a:lnTo>
                <a:lnTo>
                  <a:pt x="212" y="248"/>
                </a:lnTo>
                <a:lnTo>
                  <a:pt x="207" y="252"/>
                </a:lnTo>
                <a:lnTo>
                  <a:pt x="205" y="252"/>
                </a:lnTo>
                <a:lnTo>
                  <a:pt x="218" y="249"/>
                </a:lnTo>
                <a:lnTo>
                  <a:pt x="220" y="249"/>
                </a:lnTo>
                <a:lnTo>
                  <a:pt x="226" y="243"/>
                </a:lnTo>
                <a:lnTo>
                  <a:pt x="228" y="241"/>
                </a:lnTo>
                <a:close/>
                <a:moveTo>
                  <a:pt x="246" y="341"/>
                </a:moveTo>
                <a:lnTo>
                  <a:pt x="246" y="341"/>
                </a:lnTo>
                <a:lnTo>
                  <a:pt x="254" y="338"/>
                </a:lnTo>
                <a:lnTo>
                  <a:pt x="250" y="328"/>
                </a:lnTo>
                <a:lnTo>
                  <a:pt x="242" y="330"/>
                </a:lnTo>
                <a:lnTo>
                  <a:pt x="246" y="341"/>
                </a:lnTo>
                <a:close/>
                <a:moveTo>
                  <a:pt x="218" y="385"/>
                </a:moveTo>
                <a:lnTo>
                  <a:pt x="218" y="385"/>
                </a:lnTo>
                <a:lnTo>
                  <a:pt x="228" y="382"/>
                </a:lnTo>
                <a:lnTo>
                  <a:pt x="221" y="372"/>
                </a:lnTo>
                <a:lnTo>
                  <a:pt x="213" y="375"/>
                </a:lnTo>
                <a:lnTo>
                  <a:pt x="218" y="385"/>
                </a:lnTo>
                <a:close/>
                <a:moveTo>
                  <a:pt x="175" y="331"/>
                </a:moveTo>
                <a:lnTo>
                  <a:pt x="175" y="331"/>
                </a:lnTo>
                <a:lnTo>
                  <a:pt x="188" y="327"/>
                </a:lnTo>
                <a:lnTo>
                  <a:pt x="183" y="319"/>
                </a:lnTo>
                <a:lnTo>
                  <a:pt x="175" y="323"/>
                </a:lnTo>
                <a:lnTo>
                  <a:pt x="175" y="325"/>
                </a:lnTo>
                <a:lnTo>
                  <a:pt x="174" y="327"/>
                </a:lnTo>
                <a:lnTo>
                  <a:pt x="175" y="331"/>
                </a:lnTo>
                <a:close/>
                <a:moveTo>
                  <a:pt x="193" y="382"/>
                </a:moveTo>
                <a:lnTo>
                  <a:pt x="193" y="382"/>
                </a:lnTo>
                <a:lnTo>
                  <a:pt x="185" y="385"/>
                </a:lnTo>
                <a:lnTo>
                  <a:pt x="190" y="394"/>
                </a:lnTo>
                <a:lnTo>
                  <a:pt x="196" y="393"/>
                </a:lnTo>
                <a:lnTo>
                  <a:pt x="193" y="382"/>
                </a:lnTo>
                <a:close/>
                <a:moveTo>
                  <a:pt x="232" y="418"/>
                </a:moveTo>
                <a:lnTo>
                  <a:pt x="232" y="418"/>
                </a:lnTo>
                <a:lnTo>
                  <a:pt x="229" y="412"/>
                </a:lnTo>
                <a:lnTo>
                  <a:pt x="216" y="415"/>
                </a:lnTo>
                <a:lnTo>
                  <a:pt x="220" y="421"/>
                </a:lnTo>
                <a:lnTo>
                  <a:pt x="232" y="418"/>
                </a:lnTo>
                <a:close/>
                <a:moveTo>
                  <a:pt x="216" y="336"/>
                </a:moveTo>
                <a:lnTo>
                  <a:pt x="216" y="336"/>
                </a:lnTo>
                <a:lnTo>
                  <a:pt x="213" y="327"/>
                </a:lnTo>
                <a:lnTo>
                  <a:pt x="204" y="331"/>
                </a:lnTo>
                <a:lnTo>
                  <a:pt x="207" y="339"/>
                </a:lnTo>
                <a:lnTo>
                  <a:pt x="216" y="336"/>
                </a:lnTo>
                <a:close/>
                <a:moveTo>
                  <a:pt x="158" y="410"/>
                </a:moveTo>
                <a:lnTo>
                  <a:pt x="158" y="410"/>
                </a:lnTo>
                <a:lnTo>
                  <a:pt x="147" y="417"/>
                </a:lnTo>
                <a:lnTo>
                  <a:pt x="150" y="423"/>
                </a:lnTo>
                <a:lnTo>
                  <a:pt x="152" y="421"/>
                </a:lnTo>
                <a:lnTo>
                  <a:pt x="153" y="421"/>
                </a:lnTo>
                <a:lnTo>
                  <a:pt x="158" y="420"/>
                </a:lnTo>
                <a:lnTo>
                  <a:pt x="161" y="418"/>
                </a:lnTo>
                <a:lnTo>
                  <a:pt x="158" y="410"/>
                </a:lnTo>
                <a:close/>
                <a:moveTo>
                  <a:pt x="202" y="355"/>
                </a:moveTo>
                <a:lnTo>
                  <a:pt x="202" y="355"/>
                </a:lnTo>
                <a:lnTo>
                  <a:pt x="207" y="364"/>
                </a:lnTo>
                <a:lnTo>
                  <a:pt x="215" y="361"/>
                </a:lnTo>
                <a:lnTo>
                  <a:pt x="212" y="352"/>
                </a:lnTo>
                <a:lnTo>
                  <a:pt x="202" y="355"/>
                </a:lnTo>
                <a:close/>
                <a:moveTo>
                  <a:pt x="130" y="264"/>
                </a:moveTo>
                <a:lnTo>
                  <a:pt x="130" y="264"/>
                </a:lnTo>
                <a:lnTo>
                  <a:pt x="127" y="268"/>
                </a:lnTo>
                <a:lnTo>
                  <a:pt x="120" y="278"/>
                </a:lnTo>
                <a:lnTo>
                  <a:pt x="119" y="279"/>
                </a:lnTo>
                <a:lnTo>
                  <a:pt x="119" y="281"/>
                </a:lnTo>
                <a:lnTo>
                  <a:pt x="125" y="282"/>
                </a:lnTo>
                <a:lnTo>
                  <a:pt x="125" y="281"/>
                </a:lnTo>
                <a:lnTo>
                  <a:pt x="130" y="268"/>
                </a:lnTo>
                <a:lnTo>
                  <a:pt x="130" y="267"/>
                </a:lnTo>
                <a:lnTo>
                  <a:pt x="130" y="264"/>
                </a:lnTo>
                <a:close/>
                <a:moveTo>
                  <a:pt x="97" y="379"/>
                </a:moveTo>
                <a:lnTo>
                  <a:pt x="97" y="379"/>
                </a:lnTo>
                <a:lnTo>
                  <a:pt x="98" y="372"/>
                </a:lnTo>
                <a:lnTo>
                  <a:pt x="98" y="371"/>
                </a:lnTo>
                <a:lnTo>
                  <a:pt x="92" y="355"/>
                </a:lnTo>
                <a:lnTo>
                  <a:pt x="90" y="355"/>
                </a:lnTo>
                <a:lnTo>
                  <a:pt x="89" y="361"/>
                </a:lnTo>
                <a:lnTo>
                  <a:pt x="90" y="363"/>
                </a:lnTo>
                <a:lnTo>
                  <a:pt x="95" y="375"/>
                </a:lnTo>
                <a:lnTo>
                  <a:pt x="97" y="379"/>
                </a:lnTo>
                <a:close/>
                <a:moveTo>
                  <a:pt x="87" y="423"/>
                </a:moveTo>
                <a:lnTo>
                  <a:pt x="87" y="423"/>
                </a:lnTo>
                <a:lnTo>
                  <a:pt x="84" y="415"/>
                </a:lnTo>
                <a:lnTo>
                  <a:pt x="82" y="413"/>
                </a:lnTo>
                <a:lnTo>
                  <a:pt x="78" y="413"/>
                </a:lnTo>
                <a:lnTo>
                  <a:pt x="75" y="412"/>
                </a:lnTo>
                <a:lnTo>
                  <a:pt x="73" y="412"/>
                </a:lnTo>
                <a:lnTo>
                  <a:pt x="78" y="423"/>
                </a:lnTo>
                <a:lnTo>
                  <a:pt x="87" y="423"/>
                </a:lnTo>
                <a:close/>
                <a:moveTo>
                  <a:pt x="164" y="372"/>
                </a:moveTo>
                <a:lnTo>
                  <a:pt x="164" y="372"/>
                </a:lnTo>
                <a:lnTo>
                  <a:pt x="168" y="380"/>
                </a:lnTo>
                <a:lnTo>
                  <a:pt x="177" y="375"/>
                </a:lnTo>
                <a:lnTo>
                  <a:pt x="174" y="368"/>
                </a:lnTo>
                <a:lnTo>
                  <a:pt x="164" y="372"/>
                </a:lnTo>
                <a:close/>
                <a:moveTo>
                  <a:pt x="201" y="420"/>
                </a:moveTo>
                <a:lnTo>
                  <a:pt x="201" y="420"/>
                </a:lnTo>
                <a:lnTo>
                  <a:pt x="188" y="423"/>
                </a:lnTo>
                <a:lnTo>
                  <a:pt x="193" y="429"/>
                </a:lnTo>
                <a:lnTo>
                  <a:pt x="204" y="426"/>
                </a:lnTo>
                <a:lnTo>
                  <a:pt x="201" y="420"/>
                </a:lnTo>
                <a:close/>
                <a:moveTo>
                  <a:pt x="196" y="314"/>
                </a:moveTo>
                <a:lnTo>
                  <a:pt x="196" y="314"/>
                </a:lnTo>
                <a:lnTo>
                  <a:pt x="199" y="322"/>
                </a:lnTo>
                <a:lnTo>
                  <a:pt x="209" y="319"/>
                </a:lnTo>
                <a:lnTo>
                  <a:pt x="205" y="311"/>
                </a:lnTo>
                <a:lnTo>
                  <a:pt x="196" y="314"/>
                </a:lnTo>
                <a:close/>
                <a:moveTo>
                  <a:pt x="198" y="344"/>
                </a:moveTo>
                <a:lnTo>
                  <a:pt x="198" y="344"/>
                </a:lnTo>
                <a:lnTo>
                  <a:pt x="202" y="353"/>
                </a:lnTo>
                <a:lnTo>
                  <a:pt x="210" y="350"/>
                </a:lnTo>
                <a:lnTo>
                  <a:pt x="205" y="342"/>
                </a:lnTo>
                <a:lnTo>
                  <a:pt x="198" y="344"/>
                </a:lnTo>
                <a:close/>
                <a:moveTo>
                  <a:pt x="257" y="393"/>
                </a:moveTo>
                <a:lnTo>
                  <a:pt x="257" y="393"/>
                </a:lnTo>
                <a:lnTo>
                  <a:pt x="250" y="394"/>
                </a:lnTo>
                <a:lnTo>
                  <a:pt x="251" y="399"/>
                </a:lnTo>
                <a:lnTo>
                  <a:pt x="254" y="402"/>
                </a:lnTo>
                <a:lnTo>
                  <a:pt x="256" y="404"/>
                </a:lnTo>
                <a:lnTo>
                  <a:pt x="259" y="402"/>
                </a:lnTo>
                <a:lnTo>
                  <a:pt x="262" y="401"/>
                </a:lnTo>
                <a:lnTo>
                  <a:pt x="257" y="393"/>
                </a:lnTo>
                <a:close/>
                <a:moveTo>
                  <a:pt x="232" y="286"/>
                </a:moveTo>
                <a:lnTo>
                  <a:pt x="232" y="286"/>
                </a:lnTo>
                <a:lnTo>
                  <a:pt x="237" y="293"/>
                </a:lnTo>
                <a:lnTo>
                  <a:pt x="245" y="292"/>
                </a:lnTo>
                <a:lnTo>
                  <a:pt x="242" y="286"/>
                </a:lnTo>
                <a:lnTo>
                  <a:pt x="240" y="282"/>
                </a:lnTo>
                <a:lnTo>
                  <a:pt x="232" y="286"/>
                </a:lnTo>
                <a:close/>
                <a:moveTo>
                  <a:pt x="198" y="394"/>
                </a:moveTo>
                <a:lnTo>
                  <a:pt x="198" y="394"/>
                </a:lnTo>
                <a:lnTo>
                  <a:pt x="191" y="398"/>
                </a:lnTo>
                <a:lnTo>
                  <a:pt x="196" y="407"/>
                </a:lnTo>
                <a:lnTo>
                  <a:pt x="202" y="405"/>
                </a:lnTo>
                <a:lnTo>
                  <a:pt x="199" y="398"/>
                </a:lnTo>
                <a:lnTo>
                  <a:pt x="198" y="394"/>
                </a:lnTo>
                <a:close/>
                <a:moveTo>
                  <a:pt x="209" y="341"/>
                </a:moveTo>
                <a:lnTo>
                  <a:pt x="209" y="341"/>
                </a:lnTo>
                <a:lnTo>
                  <a:pt x="213" y="349"/>
                </a:lnTo>
                <a:lnTo>
                  <a:pt x="220" y="347"/>
                </a:lnTo>
                <a:lnTo>
                  <a:pt x="216" y="338"/>
                </a:lnTo>
                <a:lnTo>
                  <a:pt x="209" y="341"/>
                </a:lnTo>
                <a:close/>
                <a:moveTo>
                  <a:pt x="171" y="353"/>
                </a:moveTo>
                <a:lnTo>
                  <a:pt x="171" y="353"/>
                </a:lnTo>
                <a:lnTo>
                  <a:pt x="180" y="349"/>
                </a:lnTo>
                <a:lnTo>
                  <a:pt x="177" y="342"/>
                </a:lnTo>
                <a:lnTo>
                  <a:pt x="168" y="347"/>
                </a:lnTo>
                <a:lnTo>
                  <a:pt x="171" y="353"/>
                </a:lnTo>
                <a:close/>
                <a:moveTo>
                  <a:pt x="175" y="401"/>
                </a:moveTo>
                <a:lnTo>
                  <a:pt x="175" y="401"/>
                </a:lnTo>
                <a:lnTo>
                  <a:pt x="169" y="390"/>
                </a:lnTo>
                <a:lnTo>
                  <a:pt x="164" y="393"/>
                </a:lnTo>
                <a:lnTo>
                  <a:pt x="169" y="404"/>
                </a:lnTo>
                <a:lnTo>
                  <a:pt x="175" y="401"/>
                </a:lnTo>
                <a:close/>
                <a:moveTo>
                  <a:pt x="180" y="412"/>
                </a:moveTo>
                <a:lnTo>
                  <a:pt x="180" y="412"/>
                </a:lnTo>
                <a:lnTo>
                  <a:pt x="175" y="402"/>
                </a:lnTo>
                <a:lnTo>
                  <a:pt x="169" y="405"/>
                </a:lnTo>
                <a:lnTo>
                  <a:pt x="172" y="415"/>
                </a:lnTo>
                <a:lnTo>
                  <a:pt x="180" y="412"/>
                </a:lnTo>
                <a:close/>
                <a:moveTo>
                  <a:pt x="202" y="418"/>
                </a:moveTo>
                <a:lnTo>
                  <a:pt x="202" y="418"/>
                </a:lnTo>
                <a:lnTo>
                  <a:pt x="207" y="424"/>
                </a:lnTo>
                <a:lnTo>
                  <a:pt x="216" y="421"/>
                </a:lnTo>
                <a:lnTo>
                  <a:pt x="215" y="418"/>
                </a:lnTo>
                <a:lnTo>
                  <a:pt x="213" y="415"/>
                </a:lnTo>
                <a:lnTo>
                  <a:pt x="202" y="418"/>
                </a:lnTo>
                <a:close/>
                <a:moveTo>
                  <a:pt x="245" y="251"/>
                </a:moveTo>
                <a:lnTo>
                  <a:pt x="245" y="251"/>
                </a:lnTo>
                <a:lnTo>
                  <a:pt x="243" y="245"/>
                </a:lnTo>
                <a:lnTo>
                  <a:pt x="239" y="246"/>
                </a:lnTo>
                <a:lnTo>
                  <a:pt x="231" y="256"/>
                </a:lnTo>
                <a:lnTo>
                  <a:pt x="229" y="256"/>
                </a:lnTo>
                <a:lnTo>
                  <a:pt x="239" y="254"/>
                </a:lnTo>
                <a:lnTo>
                  <a:pt x="245" y="251"/>
                </a:lnTo>
                <a:close/>
                <a:moveTo>
                  <a:pt x="251" y="305"/>
                </a:moveTo>
                <a:lnTo>
                  <a:pt x="251" y="305"/>
                </a:lnTo>
                <a:lnTo>
                  <a:pt x="243" y="308"/>
                </a:lnTo>
                <a:lnTo>
                  <a:pt x="246" y="316"/>
                </a:lnTo>
                <a:lnTo>
                  <a:pt x="248" y="316"/>
                </a:lnTo>
                <a:lnTo>
                  <a:pt x="254" y="312"/>
                </a:lnTo>
                <a:lnTo>
                  <a:pt x="256" y="311"/>
                </a:lnTo>
                <a:lnTo>
                  <a:pt x="251" y="305"/>
                </a:lnTo>
                <a:close/>
                <a:moveTo>
                  <a:pt x="141" y="372"/>
                </a:moveTo>
                <a:lnTo>
                  <a:pt x="141" y="372"/>
                </a:lnTo>
                <a:lnTo>
                  <a:pt x="145" y="380"/>
                </a:lnTo>
                <a:lnTo>
                  <a:pt x="153" y="375"/>
                </a:lnTo>
                <a:lnTo>
                  <a:pt x="149" y="368"/>
                </a:lnTo>
                <a:lnTo>
                  <a:pt x="141" y="372"/>
                </a:lnTo>
                <a:close/>
                <a:moveTo>
                  <a:pt x="243" y="341"/>
                </a:moveTo>
                <a:lnTo>
                  <a:pt x="243" y="341"/>
                </a:lnTo>
                <a:lnTo>
                  <a:pt x="240" y="331"/>
                </a:lnTo>
                <a:lnTo>
                  <a:pt x="232" y="333"/>
                </a:lnTo>
                <a:lnTo>
                  <a:pt x="237" y="342"/>
                </a:lnTo>
                <a:lnTo>
                  <a:pt x="243" y="341"/>
                </a:lnTo>
                <a:close/>
                <a:moveTo>
                  <a:pt x="218" y="360"/>
                </a:moveTo>
                <a:lnTo>
                  <a:pt x="218" y="360"/>
                </a:lnTo>
                <a:lnTo>
                  <a:pt x="226" y="358"/>
                </a:lnTo>
                <a:lnTo>
                  <a:pt x="221" y="349"/>
                </a:lnTo>
                <a:lnTo>
                  <a:pt x="213" y="352"/>
                </a:lnTo>
                <a:lnTo>
                  <a:pt x="218" y="360"/>
                </a:lnTo>
                <a:close/>
                <a:moveTo>
                  <a:pt x="93" y="279"/>
                </a:moveTo>
                <a:lnTo>
                  <a:pt x="93" y="279"/>
                </a:lnTo>
                <a:lnTo>
                  <a:pt x="93" y="276"/>
                </a:lnTo>
                <a:lnTo>
                  <a:pt x="101" y="268"/>
                </a:lnTo>
                <a:lnTo>
                  <a:pt x="103" y="265"/>
                </a:lnTo>
                <a:lnTo>
                  <a:pt x="101" y="265"/>
                </a:lnTo>
                <a:lnTo>
                  <a:pt x="100" y="262"/>
                </a:lnTo>
                <a:lnTo>
                  <a:pt x="93" y="271"/>
                </a:lnTo>
                <a:lnTo>
                  <a:pt x="90" y="279"/>
                </a:lnTo>
                <a:lnTo>
                  <a:pt x="93" y="279"/>
                </a:lnTo>
                <a:close/>
                <a:moveTo>
                  <a:pt x="253" y="404"/>
                </a:moveTo>
                <a:lnTo>
                  <a:pt x="253" y="404"/>
                </a:lnTo>
                <a:lnTo>
                  <a:pt x="246" y="396"/>
                </a:lnTo>
                <a:lnTo>
                  <a:pt x="240" y="398"/>
                </a:lnTo>
                <a:lnTo>
                  <a:pt x="245" y="405"/>
                </a:lnTo>
                <a:lnTo>
                  <a:pt x="253" y="404"/>
                </a:lnTo>
                <a:close/>
                <a:moveTo>
                  <a:pt x="111" y="264"/>
                </a:moveTo>
                <a:lnTo>
                  <a:pt x="111" y="264"/>
                </a:lnTo>
                <a:lnTo>
                  <a:pt x="109" y="264"/>
                </a:lnTo>
                <a:lnTo>
                  <a:pt x="108" y="264"/>
                </a:lnTo>
                <a:lnTo>
                  <a:pt x="106" y="265"/>
                </a:lnTo>
                <a:lnTo>
                  <a:pt x="103" y="271"/>
                </a:lnTo>
                <a:lnTo>
                  <a:pt x="100" y="278"/>
                </a:lnTo>
                <a:lnTo>
                  <a:pt x="98" y="279"/>
                </a:lnTo>
                <a:lnTo>
                  <a:pt x="103" y="279"/>
                </a:lnTo>
                <a:lnTo>
                  <a:pt x="104" y="279"/>
                </a:lnTo>
                <a:lnTo>
                  <a:pt x="104" y="278"/>
                </a:lnTo>
                <a:lnTo>
                  <a:pt x="103" y="276"/>
                </a:lnTo>
                <a:lnTo>
                  <a:pt x="104" y="275"/>
                </a:lnTo>
                <a:lnTo>
                  <a:pt x="106" y="273"/>
                </a:lnTo>
                <a:lnTo>
                  <a:pt x="108" y="273"/>
                </a:lnTo>
                <a:lnTo>
                  <a:pt x="109" y="268"/>
                </a:lnTo>
                <a:lnTo>
                  <a:pt x="109" y="267"/>
                </a:lnTo>
                <a:lnTo>
                  <a:pt x="111" y="264"/>
                </a:lnTo>
                <a:close/>
                <a:moveTo>
                  <a:pt x="199" y="268"/>
                </a:moveTo>
                <a:lnTo>
                  <a:pt x="199" y="268"/>
                </a:lnTo>
                <a:lnTo>
                  <a:pt x="190" y="271"/>
                </a:lnTo>
                <a:lnTo>
                  <a:pt x="188" y="273"/>
                </a:lnTo>
                <a:lnTo>
                  <a:pt x="185" y="279"/>
                </a:lnTo>
                <a:lnTo>
                  <a:pt x="193" y="278"/>
                </a:lnTo>
                <a:lnTo>
                  <a:pt x="193" y="276"/>
                </a:lnTo>
                <a:lnTo>
                  <a:pt x="196" y="271"/>
                </a:lnTo>
                <a:lnTo>
                  <a:pt x="199" y="268"/>
                </a:lnTo>
                <a:close/>
                <a:moveTo>
                  <a:pt x="250" y="350"/>
                </a:moveTo>
                <a:lnTo>
                  <a:pt x="250" y="350"/>
                </a:lnTo>
                <a:lnTo>
                  <a:pt x="259" y="347"/>
                </a:lnTo>
                <a:lnTo>
                  <a:pt x="257" y="342"/>
                </a:lnTo>
                <a:lnTo>
                  <a:pt x="256" y="342"/>
                </a:lnTo>
                <a:lnTo>
                  <a:pt x="251" y="342"/>
                </a:lnTo>
                <a:lnTo>
                  <a:pt x="246" y="342"/>
                </a:lnTo>
                <a:lnTo>
                  <a:pt x="250" y="350"/>
                </a:lnTo>
                <a:close/>
                <a:moveTo>
                  <a:pt x="212" y="317"/>
                </a:moveTo>
                <a:lnTo>
                  <a:pt x="212" y="317"/>
                </a:lnTo>
                <a:lnTo>
                  <a:pt x="220" y="314"/>
                </a:lnTo>
                <a:lnTo>
                  <a:pt x="216" y="308"/>
                </a:lnTo>
                <a:lnTo>
                  <a:pt x="209" y="311"/>
                </a:lnTo>
                <a:lnTo>
                  <a:pt x="212" y="317"/>
                </a:lnTo>
                <a:close/>
                <a:moveTo>
                  <a:pt x="198" y="342"/>
                </a:moveTo>
                <a:lnTo>
                  <a:pt x="198" y="342"/>
                </a:lnTo>
                <a:lnTo>
                  <a:pt x="205" y="339"/>
                </a:lnTo>
                <a:lnTo>
                  <a:pt x="201" y="331"/>
                </a:lnTo>
                <a:lnTo>
                  <a:pt x="194" y="334"/>
                </a:lnTo>
                <a:lnTo>
                  <a:pt x="198" y="342"/>
                </a:lnTo>
                <a:close/>
                <a:moveTo>
                  <a:pt x="179" y="339"/>
                </a:moveTo>
                <a:lnTo>
                  <a:pt x="179" y="339"/>
                </a:lnTo>
                <a:lnTo>
                  <a:pt x="190" y="333"/>
                </a:lnTo>
                <a:lnTo>
                  <a:pt x="188" y="328"/>
                </a:lnTo>
                <a:lnTo>
                  <a:pt x="177" y="333"/>
                </a:lnTo>
                <a:lnTo>
                  <a:pt x="179" y="339"/>
                </a:lnTo>
                <a:close/>
                <a:moveTo>
                  <a:pt x="157" y="352"/>
                </a:moveTo>
                <a:lnTo>
                  <a:pt x="157" y="352"/>
                </a:lnTo>
                <a:lnTo>
                  <a:pt x="158" y="358"/>
                </a:lnTo>
                <a:lnTo>
                  <a:pt x="168" y="353"/>
                </a:lnTo>
                <a:lnTo>
                  <a:pt x="164" y="347"/>
                </a:lnTo>
                <a:lnTo>
                  <a:pt x="157" y="352"/>
                </a:lnTo>
                <a:close/>
                <a:moveTo>
                  <a:pt x="251" y="375"/>
                </a:moveTo>
                <a:lnTo>
                  <a:pt x="251" y="375"/>
                </a:lnTo>
                <a:lnTo>
                  <a:pt x="259" y="372"/>
                </a:lnTo>
                <a:lnTo>
                  <a:pt x="254" y="364"/>
                </a:lnTo>
                <a:lnTo>
                  <a:pt x="248" y="366"/>
                </a:lnTo>
                <a:lnTo>
                  <a:pt x="251" y="375"/>
                </a:lnTo>
                <a:close/>
                <a:moveTo>
                  <a:pt x="212" y="372"/>
                </a:moveTo>
                <a:lnTo>
                  <a:pt x="212" y="372"/>
                </a:lnTo>
                <a:lnTo>
                  <a:pt x="220" y="371"/>
                </a:lnTo>
                <a:lnTo>
                  <a:pt x="216" y="363"/>
                </a:lnTo>
                <a:lnTo>
                  <a:pt x="209" y="366"/>
                </a:lnTo>
                <a:lnTo>
                  <a:pt x="212" y="372"/>
                </a:lnTo>
                <a:close/>
                <a:moveTo>
                  <a:pt x="229" y="380"/>
                </a:moveTo>
                <a:lnTo>
                  <a:pt x="229" y="380"/>
                </a:lnTo>
                <a:lnTo>
                  <a:pt x="235" y="379"/>
                </a:lnTo>
                <a:lnTo>
                  <a:pt x="231" y="371"/>
                </a:lnTo>
                <a:lnTo>
                  <a:pt x="224" y="372"/>
                </a:lnTo>
                <a:lnTo>
                  <a:pt x="229" y="380"/>
                </a:lnTo>
                <a:close/>
                <a:moveTo>
                  <a:pt x="201" y="98"/>
                </a:moveTo>
                <a:lnTo>
                  <a:pt x="201" y="98"/>
                </a:lnTo>
                <a:lnTo>
                  <a:pt x="201" y="114"/>
                </a:lnTo>
                <a:lnTo>
                  <a:pt x="201" y="115"/>
                </a:lnTo>
                <a:lnTo>
                  <a:pt x="204" y="118"/>
                </a:lnTo>
                <a:lnTo>
                  <a:pt x="205" y="117"/>
                </a:lnTo>
                <a:lnTo>
                  <a:pt x="201" y="98"/>
                </a:lnTo>
                <a:close/>
                <a:moveTo>
                  <a:pt x="253" y="363"/>
                </a:moveTo>
                <a:lnTo>
                  <a:pt x="253" y="363"/>
                </a:lnTo>
                <a:lnTo>
                  <a:pt x="248" y="353"/>
                </a:lnTo>
                <a:lnTo>
                  <a:pt x="243" y="355"/>
                </a:lnTo>
                <a:lnTo>
                  <a:pt x="246" y="364"/>
                </a:lnTo>
                <a:lnTo>
                  <a:pt x="253" y="363"/>
                </a:lnTo>
                <a:close/>
                <a:moveTo>
                  <a:pt x="190" y="300"/>
                </a:moveTo>
                <a:lnTo>
                  <a:pt x="190" y="300"/>
                </a:lnTo>
                <a:lnTo>
                  <a:pt x="193" y="305"/>
                </a:lnTo>
                <a:lnTo>
                  <a:pt x="202" y="303"/>
                </a:lnTo>
                <a:lnTo>
                  <a:pt x="198" y="295"/>
                </a:lnTo>
                <a:lnTo>
                  <a:pt x="190" y="300"/>
                </a:lnTo>
                <a:close/>
                <a:moveTo>
                  <a:pt x="226" y="163"/>
                </a:moveTo>
                <a:lnTo>
                  <a:pt x="226" y="163"/>
                </a:lnTo>
                <a:lnTo>
                  <a:pt x="226" y="166"/>
                </a:lnTo>
                <a:lnTo>
                  <a:pt x="234" y="185"/>
                </a:lnTo>
                <a:lnTo>
                  <a:pt x="239" y="197"/>
                </a:lnTo>
                <a:lnTo>
                  <a:pt x="253" y="230"/>
                </a:lnTo>
                <a:lnTo>
                  <a:pt x="254" y="235"/>
                </a:lnTo>
                <a:lnTo>
                  <a:pt x="253" y="234"/>
                </a:lnTo>
                <a:lnTo>
                  <a:pt x="243" y="205"/>
                </a:lnTo>
                <a:lnTo>
                  <a:pt x="239" y="194"/>
                </a:lnTo>
                <a:lnTo>
                  <a:pt x="234" y="185"/>
                </a:lnTo>
                <a:lnTo>
                  <a:pt x="228" y="164"/>
                </a:lnTo>
                <a:lnTo>
                  <a:pt x="226" y="163"/>
                </a:lnTo>
                <a:close/>
                <a:moveTo>
                  <a:pt x="161" y="431"/>
                </a:moveTo>
                <a:lnTo>
                  <a:pt x="161" y="431"/>
                </a:lnTo>
                <a:lnTo>
                  <a:pt x="161" y="429"/>
                </a:lnTo>
                <a:lnTo>
                  <a:pt x="161" y="428"/>
                </a:lnTo>
                <a:lnTo>
                  <a:pt x="163" y="426"/>
                </a:lnTo>
                <a:lnTo>
                  <a:pt x="164" y="426"/>
                </a:lnTo>
                <a:lnTo>
                  <a:pt x="163" y="421"/>
                </a:lnTo>
                <a:lnTo>
                  <a:pt x="155" y="424"/>
                </a:lnTo>
                <a:lnTo>
                  <a:pt x="153" y="424"/>
                </a:lnTo>
                <a:lnTo>
                  <a:pt x="152" y="424"/>
                </a:lnTo>
                <a:lnTo>
                  <a:pt x="152" y="428"/>
                </a:lnTo>
                <a:lnTo>
                  <a:pt x="153" y="429"/>
                </a:lnTo>
                <a:lnTo>
                  <a:pt x="157" y="429"/>
                </a:lnTo>
                <a:lnTo>
                  <a:pt x="161" y="431"/>
                </a:lnTo>
                <a:close/>
                <a:moveTo>
                  <a:pt x="106" y="431"/>
                </a:moveTo>
                <a:lnTo>
                  <a:pt x="106" y="431"/>
                </a:lnTo>
                <a:lnTo>
                  <a:pt x="104" y="428"/>
                </a:lnTo>
                <a:lnTo>
                  <a:pt x="103" y="426"/>
                </a:lnTo>
                <a:lnTo>
                  <a:pt x="92" y="426"/>
                </a:lnTo>
                <a:lnTo>
                  <a:pt x="90" y="426"/>
                </a:lnTo>
                <a:lnTo>
                  <a:pt x="92" y="431"/>
                </a:lnTo>
                <a:lnTo>
                  <a:pt x="93" y="431"/>
                </a:lnTo>
                <a:lnTo>
                  <a:pt x="101" y="431"/>
                </a:lnTo>
                <a:lnTo>
                  <a:pt x="106" y="431"/>
                </a:lnTo>
                <a:close/>
                <a:moveTo>
                  <a:pt x="158" y="363"/>
                </a:moveTo>
                <a:lnTo>
                  <a:pt x="158" y="363"/>
                </a:lnTo>
                <a:lnTo>
                  <a:pt x="152" y="366"/>
                </a:lnTo>
                <a:lnTo>
                  <a:pt x="155" y="374"/>
                </a:lnTo>
                <a:lnTo>
                  <a:pt x="161" y="371"/>
                </a:lnTo>
                <a:lnTo>
                  <a:pt x="158" y="363"/>
                </a:lnTo>
                <a:close/>
                <a:moveTo>
                  <a:pt x="232" y="331"/>
                </a:moveTo>
                <a:lnTo>
                  <a:pt x="232" y="331"/>
                </a:lnTo>
                <a:lnTo>
                  <a:pt x="239" y="328"/>
                </a:lnTo>
                <a:lnTo>
                  <a:pt x="235" y="320"/>
                </a:lnTo>
                <a:lnTo>
                  <a:pt x="228" y="323"/>
                </a:lnTo>
                <a:lnTo>
                  <a:pt x="232" y="331"/>
                </a:lnTo>
                <a:close/>
                <a:moveTo>
                  <a:pt x="223" y="369"/>
                </a:moveTo>
                <a:lnTo>
                  <a:pt x="223" y="369"/>
                </a:lnTo>
                <a:lnTo>
                  <a:pt x="231" y="368"/>
                </a:lnTo>
                <a:lnTo>
                  <a:pt x="226" y="360"/>
                </a:lnTo>
                <a:lnTo>
                  <a:pt x="220" y="363"/>
                </a:lnTo>
                <a:lnTo>
                  <a:pt x="223" y="369"/>
                </a:lnTo>
                <a:close/>
                <a:moveTo>
                  <a:pt x="242" y="328"/>
                </a:moveTo>
                <a:lnTo>
                  <a:pt x="242" y="328"/>
                </a:lnTo>
                <a:lnTo>
                  <a:pt x="248" y="325"/>
                </a:lnTo>
                <a:lnTo>
                  <a:pt x="245" y="319"/>
                </a:lnTo>
                <a:lnTo>
                  <a:pt x="237" y="320"/>
                </a:lnTo>
                <a:lnTo>
                  <a:pt x="242" y="328"/>
                </a:lnTo>
                <a:close/>
                <a:moveTo>
                  <a:pt x="160" y="410"/>
                </a:moveTo>
                <a:lnTo>
                  <a:pt x="160" y="410"/>
                </a:lnTo>
                <a:lnTo>
                  <a:pt x="163" y="418"/>
                </a:lnTo>
                <a:lnTo>
                  <a:pt x="171" y="415"/>
                </a:lnTo>
                <a:lnTo>
                  <a:pt x="166" y="407"/>
                </a:lnTo>
                <a:lnTo>
                  <a:pt x="160" y="410"/>
                </a:lnTo>
                <a:close/>
                <a:moveTo>
                  <a:pt x="182" y="413"/>
                </a:moveTo>
                <a:lnTo>
                  <a:pt x="182" y="413"/>
                </a:lnTo>
                <a:lnTo>
                  <a:pt x="174" y="417"/>
                </a:lnTo>
                <a:lnTo>
                  <a:pt x="177" y="423"/>
                </a:lnTo>
                <a:lnTo>
                  <a:pt x="182" y="423"/>
                </a:lnTo>
                <a:lnTo>
                  <a:pt x="185" y="421"/>
                </a:lnTo>
                <a:lnTo>
                  <a:pt x="182" y="413"/>
                </a:lnTo>
                <a:close/>
                <a:moveTo>
                  <a:pt x="201" y="295"/>
                </a:moveTo>
                <a:lnTo>
                  <a:pt x="201" y="295"/>
                </a:lnTo>
                <a:lnTo>
                  <a:pt x="204" y="301"/>
                </a:lnTo>
                <a:lnTo>
                  <a:pt x="212" y="298"/>
                </a:lnTo>
                <a:lnTo>
                  <a:pt x="209" y="292"/>
                </a:lnTo>
                <a:lnTo>
                  <a:pt x="201" y="295"/>
                </a:lnTo>
                <a:close/>
                <a:moveTo>
                  <a:pt x="210" y="290"/>
                </a:moveTo>
                <a:lnTo>
                  <a:pt x="210" y="290"/>
                </a:lnTo>
                <a:lnTo>
                  <a:pt x="215" y="298"/>
                </a:lnTo>
                <a:lnTo>
                  <a:pt x="223" y="295"/>
                </a:lnTo>
                <a:lnTo>
                  <a:pt x="220" y="289"/>
                </a:lnTo>
                <a:lnTo>
                  <a:pt x="210" y="290"/>
                </a:lnTo>
                <a:close/>
                <a:moveTo>
                  <a:pt x="196" y="323"/>
                </a:moveTo>
                <a:lnTo>
                  <a:pt x="196" y="323"/>
                </a:lnTo>
                <a:lnTo>
                  <a:pt x="193" y="316"/>
                </a:lnTo>
                <a:lnTo>
                  <a:pt x="187" y="319"/>
                </a:lnTo>
                <a:lnTo>
                  <a:pt x="190" y="325"/>
                </a:lnTo>
                <a:lnTo>
                  <a:pt x="196" y="323"/>
                </a:lnTo>
                <a:close/>
                <a:moveTo>
                  <a:pt x="183" y="383"/>
                </a:moveTo>
                <a:lnTo>
                  <a:pt x="183" y="383"/>
                </a:lnTo>
                <a:lnTo>
                  <a:pt x="191" y="380"/>
                </a:lnTo>
                <a:lnTo>
                  <a:pt x="190" y="374"/>
                </a:lnTo>
                <a:lnTo>
                  <a:pt x="180" y="377"/>
                </a:lnTo>
                <a:lnTo>
                  <a:pt x="183" y="383"/>
                </a:lnTo>
                <a:close/>
                <a:moveTo>
                  <a:pt x="171" y="387"/>
                </a:moveTo>
                <a:lnTo>
                  <a:pt x="171" y="387"/>
                </a:lnTo>
                <a:lnTo>
                  <a:pt x="180" y="383"/>
                </a:lnTo>
                <a:lnTo>
                  <a:pt x="179" y="379"/>
                </a:lnTo>
                <a:lnTo>
                  <a:pt x="169" y="382"/>
                </a:lnTo>
                <a:lnTo>
                  <a:pt x="171" y="387"/>
                </a:lnTo>
                <a:close/>
                <a:moveTo>
                  <a:pt x="242" y="352"/>
                </a:moveTo>
                <a:lnTo>
                  <a:pt x="242" y="352"/>
                </a:lnTo>
                <a:lnTo>
                  <a:pt x="248" y="350"/>
                </a:lnTo>
                <a:lnTo>
                  <a:pt x="245" y="342"/>
                </a:lnTo>
                <a:lnTo>
                  <a:pt x="237" y="344"/>
                </a:lnTo>
                <a:lnTo>
                  <a:pt x="242" y="352"/>
                </a:lnTo>
                <a:close/>
                <a:moveTo>
                  <a:pt x="223" y="312"/>
                </a:moveTo>
                <a:lnTo>
                  <a:pt x="223" y="312"/>
                </a:lnTo>
                <a:lnTo>
                  <a:pt x="231" y="311"/>
                </a:lnTo>
                <a:lnTo>
                  <a:pt x="228" y="305"/>
                </a:lnTo>
                <a:lnTo>
                  <a:pt x="220" y="306"/>
                </a:lnTo>
                <a:lnTo>
                  <a:pt x="223" y="312"/>
                </a:lnTo>
                <a:close/>
                <a:moveTo>
                  <a:pt x="234" y="312"/>
                </a:moveTo>
                <a:lnTo>
                  <a:pt x="234" y="312"/>
                </a:lnTo>
                <a:lnTo>
                  <a:pt x="237" y="319"/>
                </a:lnTo>
                <a:lnTo>
                  <a:pt x="245" y="316"/>
                </a:lnTo>
                <a:lnTo>
                  <a:pt x="240" y="309"/>
                </a:lnTo>
                <a:lnTo>
                  <a:pt x="234" y="312"/>
                </a:lnTo>
                <a:close/>
                <a:moveTo>
                  <a:pt x="149" y="388"/>
                </a:moveTo>
                <a:lnTo>
                  <a:pt x="149" y="388"/>
                </a:lnTo>
                <a:lnTo>
                  <a:pt x="157" y="383"/>
                </a:lnTo>
                <a:lnTo>
                  <a:pt x="155" y="379"/>
                </a:lnTo>
                <a:lnTo>
                  <a:pt x="147" y="383"/>
                </a:lnTo>
                <a:lnTo>
                  <a:pt x="149" y="388"/>
                </a:lnTo>
                <a:close/>
                <a:moveTo>
                  <a:pt x="201" y="323"/>
                </a:moveTo>
                <a:lnTo>
                  <a:pt x="201" y="323"/>
                </a:lnTo>
                <a:lnTo>
                  <a:pt x="202" y="328"/>
                </a:lnTo>
                <a:lnTo>
                  <a:pt x="212" y="325"/>
                </a:lnTo>
                <a:lnTo>
                  <a:pt x="210" y="320"/>
                </a:lnTo>
                <a:lnTo>
                  <a:pt x="201" y="323"/>
                </a:lnTo>
                <a:close/>
                <a:moveTo>
                  <a:pt x="179" y="426"/>
                </a:moveTo>
                <a:lnTo>
                  <a:pt x="179" y="426"/>
                </a:lnTo>
                <a:lnTo>
                  <a:pt x="182" y="431"/>
                </a:lnTo>
                <a:lnTo>
                  <a:pt x="183" y="431"/>
                </a:lnTo>
                <a:lnTo>
                  <a:pt x="187" y="431"/>
                </a:lnTo>
                <a:lnTo>
                  <a:pt x="190" y="431"/>
                </a:lnTo>
                <a:lnTo>
                  <a:pt x="187" y="423"/>
                </a:lnTo>
                <a:lnTo>
                  <a:pt x="179" y="426"/>
                </a:lnTo>
                <a:close/>
                <a:moveTo>
                  <a:pt x="174" y="334"/>
                </a:moveTo>
                <a:lnTo>
                  <a:pt x="174" y="334"/>
                </a:lnTo>
                <a:lnTo>
                  <a:pt x="164" y="339"/>
                </a:lnTo>
                <a:lnTo>
                  <a:pt x="166" y="344"/>
                </a:lnTo>
                <a:lnTo>
                  <a:pt x="175" y="339"/>
                </a:lnTo>
                <a:lnTo>
                  <a:pt x="174" y="334"/>
                </a:lnTo>
                <a:close/>
                <a:moveTo>
                  <a:pt x="212" y="319"/>
                </a:moveTo>
                <a:lnTo>
                  <a:pt x="212" y="319"/>
                </a:lnTo>
                <a:lnTo>
                  <a:pt x="215" y="325"/>
                </a:lnTo>
                <a:lnTo>
                  <a:pt x="224" y="322"/>
                </a:lnTo>
                <a:lnTo>
                  <a:pt x="221" y="316"/>
                </a:lnTo>
                <a:lnTo>
                  <a:pt x="212" y="319"/>
                </a:lnTo>
                <a:close/>
                <a:moveTo>
                  <a:pt x="101" y="290"/>
                </a:moveTo>
                <a:lnTo>
                  <a:pt x="101" y="290"/>
                </a:lnTo>
                <a:lnTo>
                  <a:pt x="92" y="290"/>
                </a:lnTo>
                <a:lnTo>
                  <a:pt x="98" y="303"/>
                </a:lnTo>
                <a:lnTo>
                  <a:pt x="101" y="290"/>
                </a:lnTo>
                <a:close/>
                <a:moveTo>
                  <a:pt x="90" y="431"/>
                </a:moveTo>
                <a:lnTo>
                  <a:pt x="90" y="431"/>
                </a:lnTo>
                <a:lnTo>
                  <a:pt x="87" y="426"/>
                </a:lnTo>
                <a:lnTo>
                  <a:pt x="79" y="426"/>
                </a:lnTo>
                <a:lnTo>
                  <a:pt x="81" y="431"/>
                </a:lnTo>
                <a:lnTo>
                  <a:pt x="87" y="432"/>
                </a:lnTo>
                <a:lnTo>
                  <a:pt x="90" y="431"/>
                </a:lnTo>
                <a:close/>
                <a:moveTo>
                  <a:pt x="153" y="353"/>
                </a:moveTo>
                <a:lnTo>
                  <a:pt x="153" y="353"/>
                </a:lnTo>
                <a:lnTo>
                  <a:pt x="150" y="355"/>
                </a:lnTo>
                <a:lnTo>
                  <a:pt x="149" y="357"/>
                </a:lnTo>
                <a:lnTo>
                  <a:pt x="147" y="357"/>
                </a:lnTo>
                <a:lnTo>
                  <a:pt x="150" y="363"/>
                </a:lnTo>
                <a:lnTo>
                  <a:pt x="157" y="360"/>
                </a:lnTo>
                <a:lnTo>
                  <a:pt x="153" y="353"/>
                </a:lnTo>
                <a:close/>
                <a:moveTo>
                  <a:pt x="280" y="428"/>
                </a:moveTo>
                <a:lnTo>
                  <a:pt x="280" y="428"/>
                </a:lnTo>
                <a:lnTo>
                  <a:pt x="281" y="428"/>
                </a:lnTo>
                <a:lnTo>
                  <a:pt x="287" y="428"/>
                </a:lnTo>
                <a:lnTo>
                  <a:pt x="294" y="426"/>
                </a:lnTo>
                <a:lnTo>
                  <a:pt x="297" y="424"/>
                </a:lnTo>
                <a:lnTo>
                  <a:pt x="295" y="423"/>
                </a:lnTo>
                <a:lnTo>
                  <a:pt x="294" y="421"/>
                </a:lnTo>
                <a:lnTo>
                  <a:pt x="291" y="423"/>
                </a:lnTo>
                <a:lnTo>
                  <a:pt x="289" y="423"/>
                </a:lnTo>
                <a:lnTo>
                  <a:pt x="287" y="424"/>
                </a:lnTo>
                <a:lnTo>
                  <a:pt x="286" y="424"/>
                </a:lnTo>
                <a:lnTo>
                  <a:pt x="284" y="424"/>
                </a:lnTo>
                <a:lnTo>
                  <a:pt x="281" y="426"/>
                </a:lnTo>
                <a:lnTo>
                  <a:pt x="280" y="428"/>
                </a:lnTo>
                <a:close/>
                <a:moveTo>
                  <a:pt x="196" y="312"/>
                </a:moveTo>
                <a:lnTo>
                  <a:pt x="196" y="312"/>
                </a:lnTo>
                <a:lnTo>
                  <a:pt x="204" y="309"/>
                </a:lnTo>
                <a:lnTo>
                  <a:pt x="202" y="305"/>
                </a:lnTo>
                <a:lnTo>
                  <a:pt x="193" y="308"/>
                </a:lnTo>
                <a:lnTo>
                  <a:pt x="196" y="312"/>
                </a:lnTo>
                <a:close/>
                <a:moveTo>
                  <a:pt x="234" y="319"/>
                </a:moveTo>
                <a:lnTo>
                  <a:pt x="234" y="319"/>
                </a:lnTo>
                <a:lnTo>
                  <a:pt x="231" y="312"/>
                </a:lnTo>
                <a:lnTo>
                  <a:pt x="224" y="316"/>
                </a:lnTo>
                <a:lnTo>
                  <a:pt x="226" y="320"/>
                </a:lnTo>
                <a:lnTo>
                  <a:pt x="234" y="319"/>
                </a:lnTo>
                <a:close/>
                <a:moveTo>
                  <a:pt x="68" y="424"/>
                </a:moveTo>
                <a:lnTo>
                  <a:pt x="68" y="424"/>
                </a:lnTo>
                <a:lnTo>
                  <a:pt x="68" y="426"/>
                </a:lnTo>
                <a:lnTo>
                  <a:pt x="70" y="431"/>
                </a:lnTo>
                <a:lnTo>
                  <a:pt x="71" y="431"/>
                </a:lnTo>
                <a:lnTo>
                  <a:pt x="78" y="431"/>
                </a:lnTo>
                <a:lnTo>
                  <a:pt x="76" y="426"/>
                </a:lnTo>
                <a:lnTo>
                  <a:pt x="68" y="424"/>
                </a:lnTo>
                <a:close/>
                <a:moveTo>
                  <a:pt x="166" y="380"/>
                </a:moveTo>
                <a:lnTo>
                  <a:pt x="166" y="380"/>
                </a:lnTo>
                <a:lnTo>
                  <a:pt x="163" y="374"/>
                </a:lnTo>
                <a:lnTo>
                  <a:pt x="157" y="377"/>
                </a:lnTo>
                <a:lnTo>
                  <a:pt x="160" y="383"/>
                </a:lnTo>
                <a:lnTo>
                  <a:pt x="166" y="380"/>
                </a:lnTo>
                <a:close/>
                <a:moveTo>
                  <a:pt x="231" y="286"/>
                </a:moveTo>
                <a:lnTo>
                  <a:pt x="231" y="286"/>
                </a:lnTo>
                <a:lnTo>
                  <a:pt x="221" y="289"/>
                </a:lnTo>
                <a:lnTo>
                  <a:pt x="224" y="293"/>
                </a:lnTo>
                <a:lnTo>
                  <a:pt x="232" y="290"/>
                </a:lnTo>
                <a:lnTo>
                  <a:pt x="231" y="286"/>
                </a:lnTo>
                <a:close/>
                <a:moveTo>
                  <a:pt x="97" y="82"/>
                </a:moveTo>
                <a:lnTo>
                  <a:pt x="97" y="82"/>
                </a:lnTo>
                <a:lnTo>
                  <a:pt x="101" y="84"/>
                </a:lnTo>
                <a:lnTo>
                  <a:pt x="112" y="85"/>
                </a:lnTo>
                <a:lnTo>
                  <a:pt x="125" y="87"/>
                </a:lnTo>
                <a:lnTo>
                  <a:pt x="127" y="85"/>
                </a:lnTo>
                <a:lnTo>
                  <a:pt x="97" y="82"/>
                </a:lnTo>
                <a:close/>
                <a:moveTo>
                  <a:pt x="237" y="301"/>
                </a:moveTo>
                <a:lnTo>
                  <a:pt x="237" y="301"/>
                </a:lnTo>
                <a:lnTo>
                  <a:pt x="229" y="303"/>
                </a:lnTo>
                <a:lnTo>
                  <a:pt x="232" y="309"/>
                </a:lnTo>
                <a:lnTo>
                  <a:pt x="237" y="308"/>
                </a:lnTo>
                <a:lnTo>
                  <a:pt x="240" y="308"/>
                </a:lnTo>
                <a:lnTo>
                  <a:pt x="237" y="301"/>
                </a:lnTo>
                <a:close/>
                <a:moveTo>
                  <a:pt x="164" y="420"/>
                </a:moveTo>
                <a:lnTo>
                  <a:pt x="164" y="420"/>
                </a:lnTo>
                <a:lnTo>
                  <a:pt x="168" y="426"/>
                </a:lnTo>
                <a:lnTo>
                  <a:pt x="174" y="424"/>
                </a:lnTo>
                <a:lnTo>
                  <a:pt x="171" y="418"/>
                </a:lnTo>
                <a:lnTo>
                  <a:pt x="164" y="420"/>
                </a:lnTo>
                <a:close/>
                <a:moveTo>
                  <a:pt x="185" y="316"/>
                </a:moveTo>
                <a:lnTo>
                  <a:pt x="185" y="316"/>
                </a:lnTo>
                <a:lnTo>
                  <a:pt x="193" y="312"/>
                </a:lnTo>
                <a:lnTo>
                  <a:pt x="191" y="308"/>
                </a:lnTo>
                <a:lnTo>
                  <a:pt x="183" y="311"/>
                </a:lnTo>
                <a:lnTo>
                  <a:pt x="185" y="316"/>
                </a:lnTo>
                <a:close/>
                <a:moveTo>
                  <a:pt x="158" y="387"/>
                </a:moveTo>
                <a:lnTo>
                  <a:pt x="158" y="387"/>
                </a:lnTo>
                <a:lnTo>
                  <a:pt x="150" y="391"/>
                </a:lnTo>
                <a:lnTo>
                  <a:pt x="152" y="394"/>
                </a:lnTo>
                <a:lnTo>
                  <a:pt x="160" y="391"/>
                </a:lnTo>
                <a:lnTo>
                  <a:pt x="158" y="387"/>
                </a:lnTo>
                <a:close/>
                <a:moveTo>
                  <a:pt x="147" y="388"/>
                </a:moveTo>
                <a:lnTo>
                  <a:pt x="147" y="388"/>
                </a:lnTo>
                <a:lnTo>
                  <a:pt x="144" y="385"/>
                </a:lnTo>
                <a:lnTo>
                  <a:pt x="134" y="390"/>
                </a:lnTo>
                <a:lnTo>
                  <a:pt x="136" y="393"/>
                </a:lnTo>
                <a:lnTo>
                  <a:pt x="147" y="388"/>
                </a:lnTo>
                <a:close/>
                <a:moveTo>
                  <a:pt x="139" y="399"/>
                </a:moveTo>
                <a:lnTo>
                  <a:pt x="139" y="399"/>
                </a:lnTo>
                <a:lnTo>
                  <a:pt x="150" y="396"/>
                </a:lnTo>
                <a:lnTo>
                  <a:pt x="147" y="391"/>
                </a:lnTo>
                <a:lnTo>
                  <a:pt x="138" y="396"/>
                </a:lnTo>
                <a:lnTo>
                  <a:pt x="139" y="399"/>
                </a:lnTo>
                <a:close/>
                <a:moveTo>
                  <a:pt x="213" y="303"/>
                </a:moveTo>
                <a:lnTo>
                  <a:pt x="213" y="303"/>
                </a:lnTo>
                <a:lnTo>
                  <a:pt x="212" y="301"/>
                </a:lnTo>
                <a:lnTo>
                  <a:pt x="205" y="303"/>
                </a:lnTo>
                <a:lnTo>
                  <a:pt x="207" y="308"/>
                </a:lnTo>
                <a:lnTo>
                  <a:pt x="215" y="306"/>
                </a:lnTo>
                <a:lnTo>
                  <a:pt x="213" y="303"/>
                </a:lnTo>
                <a:close/>
                <a:moveTo>
                  <a:pt x="239" y="243"/>
                </a:moveTo>
                <a:lnTo>
                  <a:pt x="239" y="243"/>
                </a:lnTo>
                <a:lnTo>
                  <a:pt x="234" y="241"/>
                </a:lnTo>
                <a:lnTo>
                  <a:pt x="231" y="241"/>
                </a:lnTo>
                <a:lnTo>
                  <a:pt x="229" y="243"/>
                </a:lnTo>
                <a:lnTo>
                  <a:pt x="224" y="248"/>
                </a:lnTo>
                <a:lnTo>
                  <a:pt x="231" y="246"/>
                </a:lnTo>
                <a:lnTo>
                  <a:pt x="239" y="243"/>
                </a:lnTo>
                <a:close/>
                <a:moveTo>
                  <a:pt x="198" y="325"/>
                </a:moveTo>
                <a:lnTo>
                  <a:pt x="198" y="325"/>
                </a:lnTo>
                <a:lnTo>
                  <a:pt x="191" y="328"/>
                </a:lnTo>
                <a:lnTo>
                  <a:pt x="193" y="333"/>
                </a:lnTo>
                <a:lnTo>
                  <a:pt x="199" y="330"/>
                </a:lnTo>
                <a:lnTo>
                  <a:pt x="198" y="325"/>
                </a:lnTo>
                <a:close/>
                <a:moveTo>
                  <a:pt x="22" y="418"/>
                </a:moveTo>
                <a:lnTo>
                  <a:pt x="22" y="418"/>
                </a:lnTo>
                <a:lnTo>
                  <a:pt x="16" y="399"/>
                </a:lnTo>
                <a:lnTo>
                  <a:pt x="16" y="412"/>
                </a:lnTo>
                <a:lnTo>
                  <a:pt x="18" y="415"/>
                </a:lnTo>
                <a:lnTo>
                  <a:pt x="18" y="417"/>
                </a:lnTo>
                <a:lnTo>
                  <a:pt x="22" y="418"/>
                </a:lnTo>
                <a:close/>
                <a:moveTo>
                  <a:pt x="250" y="300"/>
                </a:moveTo>
                <a:lnTo>
                  <a:pt x="250" y="300"/>
                </a:lnTo>
                <a:lnTo>
                  <a:pt x="240" y="301"/>
                </a:lnTo>
                <a:lnTo>
                  <a:pt x="242" y="306"/>
                </a:lnTo>
                <a:lnTo>
                  <a:pt x="250" y="301"/>
                </a:lnTo>
                <a:lnTo>
                  <a:pt x="250" y="300"/>
                </a:lnTo>
                <a:close/>
                <a:moveTo>
                  <a:pt x="92" y="407"/>
                </a:moveTo>
                <a:lnTo>
                  <a:pt x="92" y="407"/>
                </a:lnTo>
                <a:lnTo>
                  <a:pt x="93" y="404"/>
                </a:lnTo>
                <a:lnTo>
                  <a:pt x="82" y="404"/>
                </a:lnTo>
                <a:lnTo>
                  <a:pt x="84" y="407"/>
                </a:lnTo>
                <a:lnTo>
                  <a:pt x="86" y="407"/>
                </a:lnTo>
                <a:lnTo>
                  <a:pt x="89" y="407"/>
                </a:lnTo>
                <a:lnTo>
                  <a:pt x="92" y="407"/>
                </a:lnTo>
                <a:close/>
                <a:moveTo>
                  <a:pt x="93" y="55"/>
                </a:moveTo>
                <a:lnTo>
                  <a:pt x="93" y="55"/>
                </a:lnTo>
                <a:lnTo>
                  <a:pt x="89" y="57"/>
                </a:lnTo>
                <a:lnTo>
                  <a:pt x="86" y="62"/>
                </a:lnTo>
                <a:lnTo>
                  <a:pt x="86" y="63"/>
                </a:lnTo>
                <a:lnTo>
                  <a:pt x="86" y="65"/>
                </a:lnTo>
                <a:lnTo>
                  <a:pt x="84" y="66"/>
                </a:lnTo>
                <a:lnTo>
                  <a:pt x="84" y="68"/>
                </a:lnTo>
                <a:lnTo>
                  <a:pt x="89" y="62"/>
                </a:lnTo>
                <a:lnTo>
                  <a:pt x="93" y="55"/>
                </a:lnTo>
                <a:close/>
                <a:moveTo>
                  <a:pt x="169" y="388"/>
                </a:moveTo>
                <a:lnTo>
                  <a:pt x="169" y="388"/>
                </a:lnTo>
                <a:lnTo>
                  <a:pt x="166" y="383"/>
                </a:lnTo>
                <a:lnTo>
                  <a:pt x="161" y="385"/>
                </a:lnTo>
                <a:lnTo>
                  <a:pt x="163" y="390"/>
                </a:lnTo>
                <a:lnTo>
                  <a:pt x="169" y="388"/>
                </a:lnTo>
                <a:close/>
                <a:moveTo>
                  <a:pt x="297" y="390"/>
                </a:moveTo>
                <a:lnTo>
                  <a:pt x="297" y="390"/>
                </a:lnTo>
                <a:lnTo>
                  <a:pt x="289" y="364"/>
                </a:lnTo>
                <a:lnTo>
                  <a:pt x="291" y="372"/>
                </a:lnTo>
                <a:lnTo>
                  <a:pt x="292" y="379"/>
                </a:lnTo>
                <a:lnTo>
                  <a:pt x="297" y="388"/>
                </a:lnTo>
                <a:lnTo>
                  <a:pt x="297" y="390"/>
                </a:lnTo>
                <a:close/>
                <a:moveTo>
                  <a:pt x="155" y="349"/>
                </a:moveTo>
                <a:lnTo>
                  <a:pt x="155" y="349"/>
                </a:lnTo>
                <a:lnTo>
                  <a:pt x="163" y="344"/>
                </a:lnTo>
                <a:lnTo>
                  <a:pt x="161" y="341"/>
                </a:lnTo>
                <a:lnTo>
                  <a:pt x="153" y="346"/>
                </a:lnTo>
                <a:lnTo>
                  <a:pt x="155" y="349"/>
                </a:lnTo>
                <a:close/>
                <a:moveTo>
                  <a:pt x="139" y="200"/>
                </a:moveTo>
                <a:lnTo>
                  <a:pt x="139" y="200"/>
                </a:lnTo>
                <a:lnTo>
                  <a:pt x="138" y="204"/>
                </a:lnTo>
                <a:lnTo>
                  <a:pt x="134" y="211"/>
                </a:lnTo>
                <a:lnTo>
                  <a:pt x="133" y="218"/>
                </a:lnTo>
                <a:lnTo>
                  <a:pt x="130" y="230"/>
                </a:lnTo>
                <a:lnTo>
                  <a:pt x="128" y="235"/>
                </a:lnTo>
                <a:lnTo>
                  <a:pt x="130" y="235"/>
                </a:lnTo>
                <a:lnTo>
                  <a:pt x="139" y="200"/>
                </a:lnTo>
                <a:close/>
                <a:moveTo>
                  <a:pt x="242" y="428"/>
                </a:moveTo>
                <a:lnTo>
                  <a:pt x="242" y="428"/>
                </a:lnTo>
                <a:lnTo>
                  <a:pt x="253" y="426"/>
                </a:lnTo>
                <a:lnTo>
                  <a:pt x="253" y="424"/>
                </a:lnTo>
                <a:lnTo>
                  <a:pt x="251" y="421"/>
                </a:lnTo>
                <a:lnTo>
                  <a:pt x="250" y="420"/>
                </a:lnTo>
                <a:lnTo>
                  <a:pt x="250" y="421"/>
                </a:lnTo>
                <a:lnTo>
                  <a:pt x="248" y="423"/>
                </a:lnTo>
                <a:lnTo>
                  <a:pt x="243" y="426"/>
                </a:lnTo>
                <a:lnTo>
                  <a:pt x="242" y="428"/>
                </a:lnTo>
                <a:close/>
                <a:moveTo>
                  <a:pt x="229" y="301"/>
                </a:moveTo>
                <a:lnTo>
                  <a:pt x="229" y="301"/>
                </a:lnTo>
                <a:lnTo>
                  <a:pt x="235" y="300"/>
                </a:lnTo>
                <a:lnTo>
                  <a:pt x="234" y="295"/>
                </a:lnTo>
                <a:lnTo>
                  <a:pt x="226" y="298"/>
                </a:lnTo>
                <a:lnTo>
                  <a:pt x="229" y="301"/>
                </a:lnTo>
                <a:close/>
                <a:moveTo>
                  <a:pt x="43" y="249"/>
                </a:moveTo>
                <a:lnTo>
                  <a:pt x="43" y="249"/>
                </a:lnTo>
                <a:lnTo>
                  <a:pt x="37" y="271"/>
                </a:lnTo>
                <a:lnTo>
                  <a:pt x="32" y="293"/>
                </a:lnTo>
                <a:lnTo>
                  <a:pt x="38" y="271"/>
                </a:lnTo>
                <a:lnTo>
                  <a:pt x="43" y="249"/>
                </a:lnTo>
                <a:close/>
                <a:moveTo>
                  <a:pt x="224" y="298"/>
                </a:moveTo>
                <a:lnTo>
                  <a:pt x="224" y="298"/>
                </a:lnTo>
                <a:lnTo>
                  <a:pt x="216" y="301"/>
                </a:lnTo>
                <a:lnTo>
                  <a:pt x="218" y="305"/>
                </a:lnTo>
                <a:lnTo>
                  <a:pt x="226" y="303"/>
                </a:lnTo>
                <a:lnTo>
                  <a:pt x="224" y="298"/>
                </a:lnTo>
                <a:close/>
                <a:moveTo>
                  <a:pt x="138" y="401"/>
                </a:moveTo>
                <a:lnTo>
                  <a:pt x="138" y="401"/>
                </a:lnTo>
                <a:lnTo>
                  <a:pt x="136" y="398"/>
                </a:lnTo>
                <a:lnTo>
                  <a:pt x="130" y="401"/>
                </a:lnTo>
                <a:lnTo>
                  <a:pt x="128" y="402"/>
                </a:lnTo>
                <a:lnTo>
                  <a:pt x="127" y="402"/>
                </a:lnTo>
                <a:lnTo>
                  <a:pt x="128" y="405"/>
                </a:lnTo>
                <a:lnTo>
                  <a:pt x="133" y="402"/>
                </a:lnTo>
                <a:lnTo>
                  <a:pt x="138" y="401"/>
                </a:lnTo>
                <a:close/>
                <a:moveTo>
                  <a:pt x="237" y="295"/>
                </a:moveTo>
                <a:lnTo>
                  <a:pt x="237" y="295"/>
                </a:lnTo>
                <a:lnTo>
                  <a:pt x="239" y="298"/>
                </a:lnTo>
                <a:lnTo>
                  <a:pt x="242" y="298"/>
                </a:lnTo>
                <a:lnTo>
                  <a:pt x="243" y="297"/>
                </a:lnTo>
                <a:lnTo>
                  <a:pt x="246" y="295"/>
                </a:lnTo>
                <a:lnTo>
                  <a:pt x="245" y="293"/>
                </a:lnTo>
                <a:lnTo>
                  <a:pt x="237" y="295"/>
                </a:lnTo>
                <a:close/>
                <a:moveTo>
                  <a:pt x="67" y="431"/>
                </a:moveTo>
                <a:lnTo>
                  <a:pt x="67" y="431"/>
                </a:lnTo>
                <a:lnTo>
                  <a:pt x="65" y="426"/>
                </a:lnTo>
                <a:lnTo>
                  <a:pt x="63" y="424"/>
                </a:lnTo>
                <a:lnTo>
                  <a:pt x="60" y="424"/>
                </a:lnTo>
                <a:lnTo>
                  <a:pt x="59" y="424"/>
                </a:lnTo>
                <a:lnTo>
                  <a:pt x="62" y="429"/>
                </a:lnTo>
                <a:lnTo>
                  <a:pt x="62" y="431"/>
                </a:lnTo>
                <a:lnTo>
                  <a:pt x="67" y="431"/>
                </a:lnTo>
                <a:close/>
                <a:moveTo>
                  <a:pt x="120" y="248"/>
                </a:moveTo>
                <a:lnTo>
                  <a:pt x="120" y="248"/>
                </a:lnTo>
                <a:lnTo>
                  <a:pt x="112" y="257"/>
                </a:lnTo>
                <a:lnTo>
                  <a:pt x="116" y="259"/>
                </a:lnTo>
                <a:lnTo>
                  <a:pt x="116" y="257"/>
                </a:lnTo>
                <a:lnTo>
                  <a:pt x="119" y="254"/>
                </a:lnTo>
                <a:lnTo>
                  <a:pt x="120" y="248"/>
                </a:lnTo>
                <a:close/>
                <a:moveTo>
                  <a:pt x="250" y="241"/>
                </a:moveTo>
                <a:lnTo>
                  <a:pt x="250" y="241"/>
                </a:lnTo>
                <a:lnTo>
                  <a:pt x="240" y="218"/>
                </a:lnTo>
                <a:lnTo>
                  <a:pt x="246" y="238"/>
                </a:lnTo>
                <a:lnTo>
                  <a:pt x="246" y="240"/>
                </a:lnTo>
                <a:lnTo>
                  <a:pt x="248" y="240"/>
                </a:lnTo>
                <a:lnTo>
                  <a:pt x="250" y="241"/>
                </a:lnTo>
                <a:close/>
                <a:moveTo>
                  <a:pt x="169" y="429"/>
                </a:moveTo>
                <a:lnTo>
                  <a:pt x="169" y="429"/>
                </a:lnTo>
                <a:lnTo>
                  <a:pt x="171" y="431"/>
                </a:lnTo>
                <a:lnTo>
                  <a:pt x="172" y="431"/>
                </a:lnTo>
                <a:lnTo>
                  <a:pt x="174" y="431"/>
                </a:lnTo>
                <a:lnTo>
                  <a:pt x="177" y="431"/>
                </a:lnTo>
                <a:lnTo>
                  <a:pt x="177" y="429"/>
                </a:lnTo>
                <a:lnTo>
                  <a:pt x="175" y="426"/>
                </a:lnTo>
                <a:lnTo>
                  <a:pt x="169" y="429"/>
                </a:lnTo>
                <a:close/>
                <a:moveTo>
                  <a:pt x="183" y="8"/>
                </a:moveTo>
                <a:lnTo>
                  <a:pt x="183" y="8"/>
                </a:lnTo>
                <a:lnTo>
                  <a:pt x="179" y="6"/>
                </a:lnTo>
                <a:lnTo>
                  <a:pt x="174" y="6"/>
                </a:lnTo>
                <a:lnTo>
                  <a:pt x="174" y="8"/>
                </a:lnTo>
                <a:lnTo>
                  <a:pt x="183" y="10"/>
                </a:lnTo>
                <a:lnTo>
                  <a:pt x="183" y="8"/>
                </a:lnTo>
                <a:close/>
                <a:moveTo>
                  <a:pt x="51" y="428"/>
                </a:moveTo>
                <a:lnTo>
                  <a:pt x="51" y="428"/>
                </a:lnTo>
                <a:lnTo>
                  <a:pt x="49" y="424"/>
                </a:lnTo>
                <a:lnTo>
                  <a:pt x="45" y="423"/>
                </a:lnTo>
                <a:lnTo>
                  <a:pt x="43" y="423"/>
                </a:lnTo>
                <a:lnTo>
                  <a:pt x="45" y="426"/>
                </a:lnTo>
                <a:lnTo>
                  <a:pt x="45" y="428"/>
                </a:lnTo>
                <a:lnTo>
                  <a:pt x="51" y="428"/>
                </a:lnTo>
                <a:close/>
                <a:moveTo>
                  <a:pt x="86" y="122"/>
                </a:moveTo>
                <a:lnTo>
                  <a:pt x="86" y="122"/>
                </a:lnTo>
                <a:lnTo>
                  <a:pt x="86" y="115"/>
                </a:lnTo>
                <a:lnTo>
                  <a:pt x="86" y="114"/>
                </a:lnTo>
                <a:lnTo>
                  <a:pt x="84" y="110"/>
                </a:lnTo>
                <a:lnTo>
                  <a:pt x="84" y="120"/>
                </a:lnTo>
                <a:lnTo>
                  <a:pt x="86" y="122"/>
                </a:lnTo>
                <a:close/>
                <a:moveTo>
                  <a:pt x="59" y="260"/>
                </a:moveTo>
                <a:lnTo>
                  <a:pt x="59" y="260"/>
                </a:lnTo>
                <a:lnTo>
                  <a:pt x="56" y="260"/>
                </a:lnTo>
                <a:lnTo>
                  <a:pt x="54" y="260"/>
                </a:lnTo>
                <a:lnTo>
                  <a:pt x="52" y="262"/>
                </a:lnTo>
                <a:lnTo>
                  <a:pt x="52" y="264"/>
                </a:lnTo>
                <a:lnTo>
                  <a:pt x="51" y="267"/>
                </a:lnTo>
                <a:lnTo>
                  <a:pt x="52" y="268"/>
                </a:lnTo>
                <a:lnTo>
                  <a:pt x="59" y="260"/>
                </a:lnTo>
                <a:close/>
                <a:moveTo>
                  <a:pt x="108" y="428"/>
                </a:moveTo>
                <a:lnTo>
                  <a:pt x="108" y="428"/>
                </a:lnTo>
                <a:lnTo>
                  <a:pt x="109" y="429"/>
                </a:lnTo>
                <a:lnTo>
                  <a:pt x="112" y="429"/>
                </a:lnTo>
                <a:lnTo>
                  <a:pt x="119" y="429"/>
                </a:lnTo>
                <a:lnTo>
                  <a:pt x="119" y="428"/>
                </a:lnTo>
                <a:lnTo>
                  <a:pt x="117" y="428"/>
                </a:lnTo>
                <a:lnTo>
                  <a:pt x="112" y="428"/>
                </a:lnTo>
                <a:lnTo>
                  <a:pt x="108" y="428"/>
                </a:lnTo>
                <a:close/>
                <a:moveTo>
                  <a:pt x="128" y="249"/>
                </a:moveTo>
                <a:lnTo>
                  <a:pt x="128" y="249"/>
                </a:lnTo>
                <a:lnTo>
                  <a:pt x="136" y="241"/>
                </a:lnTo>
                <a:lnTo>
                  <a:pt x="130" y="241"/>
                </a:lnTo>
                <a:lnTo>
                  <a:pt x="128" y="249"/>
                </a:lnTo>
                <a:close/>
                <a:moveTo>
                  <a:pt x="264" y="251"/>
                </a:moveTo>
                <a:lnTo>
                  <a:pt x="264" y="251"/>
                </a:lnTo>
                <a:lnTo>
                  <a:pt x="264" y="252"/>
                </a:lnTo>
                <a:lnTo>
                  <a:pt x="262" y="256"/>
                </a:lnTo>
                <a:lnTo>
                  <a:pt x="264" y="262"/>
                </a:lnTo>
                <a:lnTo>
                  <a:pt x="265" y="259"/>
                </a:lnTo>
                <a:lnTo>
                  <a:pt x="265" y="256"/>
                </a:lnTo>
                <a:lnTo>
                  <a:pt x="265" y="252"/>
                </a:lnTo>
                <a:lnTo>
                  <a:pt x="264" y="251"/>
                </a:lnTo>
                <a:close/>
                <a:moveTo>
                  <a:pt x="267" y="290"/>
                </a:moveTo>
                <a:lnTo>
                  <a:pt x="267" y="290"/>
                </a:lnTo>
                <a:lnTo>
                  <a:pt x="261" y="270"/>
                </a:lnTo>
                <a:lnTo>
                  <a:pt x="259" y="271"/>
                </a:lnTo>
                <a:lnTo>
                  <a:pt x="267" y="290"/>
                </a:lnTo>
                <a:close/>
                <a:moveTo>
                  <a:pt x="13" y="402"/>
                </a:moveTo>
                <a:lnTo>
                  <a:pt x="13" y="402"/>
                </a:lnTo>
                <a:lnTo>
                  <a:pt x="13" y="398"/>
                </a:lnTo>
                <a:lnTo>
                  <a:pt x="13" y="394"/>
                </a:lnTo>
                <a:lnTo>
                  <a:pt x="13" y="390"/>
                </a:lnTo>
                <a:lnTo>
                  <a:pt x="13" y="387"/>
                </a:lnTo>
                <a:lnTo>
                  <a:pt x="11" y="388"/>
                </a:lnTo>
                <a:lnTo>
                  <a:pt x="11" y="391"/>
                </a:lnTo>
                <a:lnTo>
                  <a:pt x="11" y="394"/>
                </a:lnTo>
                <a:lnTo>
                  <a:pt x="13" y="402"/>
                </a:lnTo>
                <a:close/>
                <a:moveTo>
                  <a:pt x="52" y="224"/>
                </a:moveTo>
                <a:lnTo>
                  <a:pt x="52" y="224"/>
                </a:lnTo>
                <a:lnTo>
                  <a:pt x="49" y="238"/>
                </a:lnTo>
                <a:lnTo>
                  <a:pt x="46" y="251"/>
                </a:lnTo>
                <a:lnTo>
                  <a:pt x="51" y="238"/>
                </a:lnTo>
                <a:lnTo>
                  <a:pt x="52" y="224"/>
                </a:lnTo>
                <a:close/>
                <a:moveTo>
                  <a:pt x="243" y="216"/>
                </a:moveTo>
                <a:lnTo>
                  <a:pt x="243" y="216"/>
                </a:lnTo>
                <a:lnTo>
                  <a:pt x="250" y="232"/>
                </a:lnTo>
                <a:lnTo>
                  <a:pt x="254" y="245"/>
                </a:lnTo>
                <a:lnTo>
                  <a:pt x="243" y="216"/>
                </a:lnTo>
                <a:close/>
                <a:moveTo>
                  <a:pt x="234" y="423"/>
                </a:moveTo>
                <a:lnTo>
                  <a:pt x="234" y="423"/>
                </a:lnTo>
                <a:lnTo>
                  <a:pt x="221" y="426"/>
                </a:lnTo>
                <a:lnTo>
                  <a:pt x="223" y="428"/>
                </a:lnTo>
                <a:lnTo>
                  <a:pt x="226" y="426"/>
                </a:lnTo>
                <a:lnTo>
                  <a:pt x="231" y="426"/>
                </a:lnTo>
                <a:lnTo>
                  <a:pt x="235" y="424"/>
                </a:lnTo>
                <a:lnTo>
                  <a:pt x="234" y="423"/>
                </a:lnTo>
                <a:close/>
                <a:moveTo>
                  <a:pt x="109" y="237"/>
                </a:moveTo>
                <a:lnTo>
                  <a:pt x="109" y="237"/>
                </a:lnTo>
                <a:lnTo>
                  <a:pt x="112" y="219"/>
                </a:lnTo>
                <a:lnTo>
                  <a:pt x="108" y="235"/>
                </a:lnTo>
                <a:lnTo>
                  <a:pt x="109" y="237"/>
                </a:lnTo>
                <a:close/>
                <a:moveTo>
                  <a:pt x="202" y="279"/>
                </a:moveTo>
                <a:lnTo>
                  <a:pt x="202" y="279"/>
                </a:lnTo>
                <a:lnTo>
                  <a:pt x="202" y="278"/>
                </a:lnTo>
                <a:lnTo>
                  <a:pt x="199" y="278"/>
                </a:lnTo>
                <a:lnTo>
                  <a:pt x="198" y="279"/>
                </a:lnTo>
                <a:lnTo>
                  <a:pt x="196" y="281"/>
                </a:lnTo>
                <a:lnTo>
                  <a:pt x="202" y="279"/>
                </a:lnTo>
                <a:close/>
                <a:moveTo>
                  <a:pt x="264" y="290"/>
                </a:moveTo>
                <a:lnTo>
                  <a:pt x="264" y="290"/>
                </a:lnTo>
                <a:lnTo>
                  <a:pt x="267" y="298"/>
                </a:lnTo>
                <a:lnTo>
                  <a:pt x="270" y="306"/>
                </a:lnTo>
                <a:lnTo>
                  <a:pt x="264" y="290"/>
                </a:lnTo>
                <a:close/>
                <a:moveTo>
                  <a:pt x="250" y="264"/>
                </a:moveTo>
                <a:lnTo>
                  <a:pt x="250" y="264"/>
                </a:lnTo>
                <a:lnTo>
                  <a:pt x="248" y="262"/>
                </a:lnTo>
                <a:lnTo>
                  <a:pt x="240" y="265"/>
                </a:lnTo>
                <a:lnTo>
                  <a:pt x="242" y="267"/>
                </a:lnTo>
                <a:lnTo>
                  <a:pt x="246" y="265"/>
                </a:lnTo>
                <a:lnTo>
                  <a:pt x="250" y="264"/>
                </a:lnTo>
                <a:close/>
                <a:moveTo>
                  <a:pt x="207" y="402"/>
                </a:moveTo>
                <a:lnTo>
                  <a:pt x="207" y="402"/>
                </a:lnTo>
                <a:lnTo>
                  <a:pt x="202" y="393"/>
                </a:lnTo>
                <a:lnTo>
                  <a:pt x="201" y="393"/>
                </a:lnTo>
                <a:lnTo>
                  <a:pt x="204" y="398"/>
                </a:lnTo>
                <a:lnTo>
                  <a:pt x="207" y="402"/>
                </a:lnTo>
                <a:close/>
                <a:moveTo>
                  <a:pt x="201" y="391"/>
                </a:moveTo>
                <a:lnTo>
                  <a:pt x="201" y="391"/>
                </a:lnTo>
                <a:lnTo>
                  <a:pt x="199" y="387"/>
                </a:lnTo>
                <a:lnTo>
                  <a:pt x="196" y="382"/>
                </a:lnTo>
                <a:lnTo>
                  <a:pt x="199" y="391"/>
                </a:lnTo>
                <a:lnTo>
                  <a:pt x="201" y="391"/>
                </a:lnTo>
                <a:close/>
                <a:moveTo>
                  <a:pt x="35" y="423"/>
                </a:moveTo>
                <a:lnTo>
                  <a:pt x="35" y="423"/>
                </a:lnTo>
                <a:lnTo>
                  <a:pt x="35" y="424"/>
                </a:lnTo>
                <a:lnTo>
                  <a:pt x="37" y="426"/>
                </a:lnTo>
                <a:lnTo>
                  <a:pt x="40" y="426"/>
                </a:lnTo>
                <a:lnTo>
                  <a:pt x="40" y="423"/>
                </a:lnTo>
                <a:lnTo>
                  <a:pt x="35" y="423"/>
                </a:lnTo>
                <a:close/>
                <a:moveTo>
                  <a:pt x="253" y="273"/>
                </a:moveTo>
                <a:lnTo>
                  <a:pt x="253" y="273"/>
                </a:lnTo>
                <a:lnTo>
                  <a:pt x="251" y="271"/>
                </a:lnTo>
                <a:lnTo>
                  <a:pt x="246" y="275"/>
                </a:lnTo>
                <a:lnTo>
                  <a:pt x="245" y="276"/>
                </a:lnTo>
                <a:lnTo>
                  <a:pt x="253" y="273"/>
                </a:lnTo>
                <a:close/>
                <a:moveTo>
                  <a:pt x="82" y="375"/>
                </a:moveTo>
                <a:lnTo>
                  <a:pt x="82" y="375"/>
                </a:lnTo>
                <a:lnTo>
                  <a:pt x="82" y="377"/>
                </a:lnTo>
                <a:lnTo>
                  <a:pt x="78" y="390"/>
                </a:lnTo>
                <a:lnTo>
                  <a:pt x="78" y="391"/>
                </a:lnTo>
                <a:lnTo>
                  <a:pt x="78" y="390"/>
                </a:lnTo>
                <a:lnTo>
                  <a:pt x="81" y="382"/>
                </a:lnTo>
                <a:lnTo>
                  <a:pt x="82" y="377"/>
                </a:lnTo>
                <a:lnTo>
                  <a:pt x="82" y="375"/>
                </a:lnTo>
                <a:close/>
                <a:moveTo>
                  <a:pt x="114" y="215"/>
                </a:moveTo>
                <a:lnTo>
                  <a:pt x="114" y="215"/>
                </a:lnTo>
                <a:lnTo>
                  <a:pt x="119" y="205"/>
                </a:lnTo>
                <a:lnTo>
                  <a:pt x="120" y="197"/>
                </a:lnTo>
                <a:lnTo>
                  <a:pt x="114" y="215"/>
                </a:lnTo>
                <a:close/>
                <a:moveTo>
                  <a:pt x="199" y="241"/>
                </a:moveTo>
                <a:lnTo>
                  <a:pt x="199" y="241"/>
                </a:lnTo>
                <a:lnTo>
                  <a:pt x="199" y="240"/>
                </a:lnTo>
                <a:lnTo>
                  <a:pt x="193" y="240"/>
                </a:lnTo>
                <a:lnTo>
                  <a:pt x="193" y="241"/>
                </a:lnTo>
                <a:lnTo>
                  <a:pt x="190" y="243"/>
                </a:lnTo>
                <a:lnTo>
                  <a:pt x="199" y="241"/>
                </a:lnTo>
                <a:close/>
                <a:moveTo>
                  <a:pt x="259" y="432"/>
                </a:moveTo>
                <a:lnTo>
                  <a:pt x="259" y="432"/>
                </a:lnTo>
                <a:lnTo>
                  <a:pt x="269" y="431"/>
                </a:lnTo>
                <a:lnTo>
                  <a:pt x="267" y="429"/>
                </a:lnTo>
                <a:lnTo>
                  <a:pt x="261" y="431"/>
                </a:lnTo>
                <a:lnTo>
                  <a:pt x="259" y="432"/>
                </a:lnTo>
                <a:close/>
                <a:moveTo>
                  <a:pt x="250" y="248"/>
                </a:moveTo>
                <a:lnTo>
                  <a:pt x="250" y="248"/>
                </a:lnTo>
                <a:lnTo>
                  <a:pt x="253" y="254"/>
                </a:lnTo>
                <a:lnTo>
                  <a:pt x="253" y="249"/>
                </a:lnTo>
                <a:lnTo>
                  <a:pt x="253" y="248"/>
                </a:lnTo>
                <a:lnTo>
                  <a:pt x="250" y="248"/>
                </a:lnTo>
                <a:close/>
                <a:moveTo>
                  <a:pt x="218" y="275"/>
                </a:moveTo>
                <a:lnTo>
                  <a:pt x="218" y="275"/>
                </a:lnTo>
                <a:lnTo>
                  <a:pt x="223" y="273"/>
                </a:lnTo>
                <a:lnTo>
                  <a:pt x="223" y="271"/>
                </a:lnTo>
                <a:lnTo>
                  <a:pt x="218" y="273"/>
                </a:lnTo>
                <a:lnTo>
                  <a:pt x="218" y="275"/>
                </a:lnTo>
                <a:close/>
                <a:moveTo>
                  <a:pt x="60" y="257"/>
                </a:moveTo>
                <a:lnTo>
                  <a:pt x="60" y="257"/>
                </a:lnTo>
                <a:lnTo>
                  <a:pt x="63" y="252"/>
                </a:lnTo>
                <a:lnTo>
                  <a:pt x="59" y="254"/>
                </a:lnTo>
                <a:lnTo>
                  <a:pt x="60" y="257"/>
                </a:lnTo>
                <a:close/>
                <a:moveTo>
                  <a:pt x="48" y="432"/>
                </a:moveTo>
                <a:lnTo>
                  <a:pt x="48" y="432"/>
                </a:lnTo>
                <a:lnTo>
                  <a:pt x="52" y="434"/>
                </a:lnTo>
                <a:lnTo>
                  <a:pt x="51" y="431"/>
                </a:lnTo>
                <a:lnTo>
                  <a:pt x="48" y="431"/>
                </a:lnTo>
                <a:lnTo>
                  <a:pt x="48" y="432"/>
                </a:lnTo>
                <a:close/>
                <a:moveTo>
                  <a:pt x="254" y="256"/>
                </a:moveTo>
                <a:lnTo>
                  <a:pt x="254" y="256"/>
                </a:lnTo>
                <a:lnTo>
                  <a:pt x="254" y="257"/>
                </a:lnTo>
                <a:lnTo>
                  <a:pt x="254" y="259"/>
                </a:lnTo>
                <a:lnTo>
                  <a:pt x="256" y="262"/>
                </a:lnTo>
                <a:lnTo>
                  <a:pt x="256" y="260"/>
                </a:lnTo>
                <a:lnTo>
                  <a:pt x="256" y="259"/>
                </a:lnTo>
                <a:lnTo>
                  <a:pt x="254" y="256"/>
                </a:lnTo>
                <a:close/>
                <a:moveTo>
                  <a:pt x="67" y="434"/>
                </a:moveTo>
                <a:lnTo>
                  <a:pt x="67" y="434"/>
                </a:lnTo>
                <a:lnTo>
                  <a:pt x="63" y="432"/>
                </a:lnTo>
                <a:lnTo>
                  <a:pt x="62" y="434"/>
                </a:lnTo>
                <a:lnTo>
                  <a:pt x="60" y="434"/>
                </a:lnTo>
                <a:lnTo>
                  <a:pt x="68" y="434"/>
                </a:lnTo>
                <a:lnTo>
                  <a:pt x="67" y="434"/>
                </a:lnTo>
                <a:close/>
                <a:moveTo>
                  <a:pt x="33" y="429"/>
                </a:moveTo>
                <a:lnTo>
                  <a:pt x="33" y="429"/>
                </a:lnTo>
                <a:lnTo>
                  <a:pt x="33" y="428"/>
                </a:lnTo>
                <a:lnTo>
                  <a:pt x="32" y="428"/>
                </a:lnTo>
                <a:lnTo>
                  <a:pt x="30" y="426"/>
                </a:lnTo>
                <a:lnTo>
                  <a:pt x="29" y="426"/>
                </a:lnTo>
                <a:lnTo>
                  <a:pt x="29" y="428"/>
                </a:lnTo>
                <a:lnTo>
                  <a:pt x="33" y="429"/>
                </a:lnTo>
                <a:close/>
                <a:moveTo>
                  <a:pt x="81" y="407"/>
                </a:moveTo>
                <a:lnTo>
                  <a:pt x="81" y="407"/>
                </a:lnTo>
                <a:lnTo>
                  <a:pt x="79" y="405"/>
                </a:lnTo>
                <a:lnTo>
                  <a:pt x="79" y="404"/>
                </a:lnTo>
                <a:lnTo>
                  <a:pt x="78" y="407"/>
                </a:lnTo>
                <a:lnTo>
                  <a:pt x="81" y="407"/>
                </a:lnTo>
                <a:close/>
                <a:moveTo>
                  <a:pt x="11" y="420"/>
                </a:moveTo>
                <a:lnTo>
                  <a:pt x="11" y="420"/>
                </a:lnTo>
                <a:lnTo>
                  <a:pt x="16" y="421"/>
                </a:lnTo>
                <a:lnTo>
                  <a:pt x="15" y="418"/>
                </a:lnTo>
                <a:lnTo>
                  <a:pt x="13" y="418"/>
                </a:lnTo>
                <a:lnTo>
                  <a:pt x="11" y="420"/>
                </a:lnTo>
                <a:close/>
                <a:moveTo>
                  <a:pt x="205" y="279"/>
                </a:moveTo>
                <a:lnTo>
                  <a:pt x="205" y="279"/>
                </a:lnTo>
                <a:lnTo>
                  <a:pt x="209" y="278"/>
                </a:lnTo>
                <a:lnTo>
                  <a:pt x="209" y="276"/>
                </a:lnTo>
                <a:lnTo>
                  <a:pt x="205" y="276"/>
                </a:lnTo>
                <a:lnTo>
                  <a:pt x="205" y="279"/>
                </a:lnTo>
                <a:close/>
                <a:moveTo>
                  <a:pt x="65" y="281"/>
                </a:moveTo>
                <a:lnTo>
                  <a:pt x="65" y="281"/>
                </a:lnTo>
                <a:lnTo>
                  <a:pt x="75" y="284"/>
                </a:lnTo>
                <a:lnTo>
                  <a:pt x="65" y="281"/>
                </a:lnTo>
                <a:close/>
                <a:moveTo>
                  <a:pt x="116" y="264"/>
                </a:moveTo>
                <a:lnTo>
                  <a:pt x="116" y="264"/>
                </a:lnTo>
                <a:lnTo>
                  <a:pt x="112" y="264"/>
                </a:lnTo>
                <a:lnTo>
                  <a:pt x="112" y="265"/>
                </a:lnTo>
                <a:lnTo>
                  <a:pt x="114" y="267"/>
                </a:lnTo>
                <a:lnTo>
                  <a:pt x="116" y="264"/>
                </a:lnTo>
                <a:close/>
                <a:moveTo>
                  <a:pt x="27" y="421"/>
                </a:moveTo>
                <a:lnTo>
                  <a:pt x="27" y="421"/>
                </a:lnTo>
                <a:lnTo>
                  <a:pt x="29" y="423"/>
                </a:lnTo>
                <a:lnTo>
                  <a:pt x="32" y="424"/>
                </a:lnTo>
                <a:lnTo>
                  <a:pt x="32" y="423"/>
                </a:lnTo>
                <a:lnTo>
                  <a:pt x="30" y="421"/>
                </a:lnTo>
                <a:lnTo>
                  <a:pt x="27" y="421"/>
                </a:lnTo>
                <a:close/>
                <a:moveTo>
                  <a:pt x="122" y="428"/>
                </a:moveTo>
                <a:lnTo>
                  <a:pt x="122" y="428"/>
                </a:lnTo>
                <a:lnTo>
                  <a:pt x="123" y="429"/>
                </a:lnTo>
                <a:lnTo>
                  <a:pt x="128" y="429"/>
                </a:lnTo>
                <a:lnTo>
                  <a:pt x="127" y="429"/>
                </a:lnTo>
                <a:lnTo>
                  <a:pt x="122" y="428"/>
                </a:lnTo>
                <a:close/>
                <a:moveTo>
                  <a:pt x="104" y="245"/>
                </a:moveTo>
                <a:lnTo>
                  <a:pt x="104" y="245"/>
                </a:lnTo>
                <a:lnTo>
                  <a:pt x="103" y="249"/>
                </a:lnTo>
                <a:lnTo>
                  <a:pt x="104" y="248"/>
                </a:lnTo>
                <a:lnTo>
                  <a:pt x="106" y="245"/>
                </a:lnTo>
                <a:lnTo>
                  <a:pt x="104" y="245"/>
                </a:lnTo>
                <a:close/>
                <a:moveTo>
                  <a:pt x="234" y="270"/>
                </a:moveTo>
                <a:lnTo>
                  <a:pt x="234" y="270"/>
                </a:lnTo>
                <a:lnTo>
                  <a:pt x="239" y="268"/>
                </a:lnTo>
                <a:lnTo>
                  <a:pt x="239" y="267"/>
                </a:lnTo>
                <a:lnTo>
                  <a:pt x="237" y="268"/>
                </a:lnTo>
                <a:lnTo>
                  <a:pt x="234" y="270"/>
                </a:lnTo>
                <a:close/>
                <a:moveTo>
                  <a:pt x="239" y="424"/>
                </a:moveTo>
                <a:lnTo>
                  <a:pt x="239" y="424"/>
                </a:lnTo>
                <a:lnTo>
                  <a:pt x="243" y="421"/>
                </a:lnTo>
                <a:lnTo>
                  <a:pt x="237" y="423"/>
                </a:lnTo>
                <a:lnTo>
                  <a:pt x="239" y="424"/>
                </a:lnTo>
                <a:close/>
                <a:moveTo>
                  <a:pt x="54" y="424"/>
                </a:moveTo>
                <a:lnTo>
                  <a:pt x="54" y="424"/>
                </a:lnTo>
                <a:lnTo>
                  <a:pt x="56" y="429"/>
                </a:lnTo>
                <a:lnTo>
                  <a:pt x="56" y="424"/>
                </a:lnTo>
                <a:lnTo>
                  <a:pt x="54" y="424"/>
                </a:lnTo>
                <a:close/>
                <a:moveTo>
                  <a:pt x="79" y="118"/>
                </a:moveTo>
                <a:lnTo>
                  <a:pt x="79" y="118"/>
                </a:lnTo>
                <a:lnTo>
                  <a:pt x="79" y="126"/>
                </a:lnTo>
                <a:lnTo>
                  <a:pt x="81" y="123"/>
                </a:lnTo>
                <a:lnTo>
                  <a:pt x="79" y="118"/>
                </a:lnTo>
                <a:close/>
                <a:moveTo>
                  <a:pt x="303" y="409"/>
                </a:moveTo>
                <a:lnTo>
                  <a:pt x="303" y="409"/>
                </a:lnTo>
                <a:lnTo>
                  <a:pt x="302" y="410"/>
                </a:lnTo>
                <a:lnTo>
                  <a:pt x="302" y="413"/>
                </a:lnTo>
                <a:lnTo>
                  <a:pt x="303" y="412"/>
                </a:lnTo>
                <a:lnTo>
                  <a:pt x="303" y="409"/>
                </a:lnTo>
                <a:close/>
                <a:moveTo>
                  <a:pt x="138" y="431"/>
                </a:moveTo>
                <a:lnTo>
                  <a:pt x="138" y="431"/>
                </a:lnTo>
                <a:lnTo>
                  <a:pt x="131" y="429"/>
                </a:lnTo>
                <a:lnTo>
                  <a:pt x="131" y="431"/>
                </a:lnTo>
                <a:lnTo>
                  <a:pt x="138" y="431"/>
                </a:lnTo>
                <a:close/>
                <a:moveTo>
                  <a:pt x="275" y="428"/>
                </a:moveTo>
                <a:lnTo>
                  <a:pt x="275" y="428"/>
                </a:lnTo>
                <a:lnTo>
                  <a:pt x="273" y="428"/>
                </a:lnTo>
                <a:lnTo>
                  <a:pt x="273" y="429"/>
                </a:lnTo>
                <a:lnTo>
                  <a:pt x="276" y="429"/>
                </a:lnTo>
                <a:lnTo>
                  <a:pt x="275" y="428"/>
                </a:lnTo>
                <a:close/>
                <a:moveTo>
                  <a:pt x="84" y="123"/>
                </a:moveTo>
                <a:lnTo>
                  <a:pt x="84" y="123"/>
                </a:lnTo>
                <a:lnTo>
                  <a:pt x="82" y="123"/>
                </a:lnTo>
                <a:lnTo>
                  <a:pt x="84" y="128"/>
                </a:lnTo>
                <a:lnTo>
                  <a:pt x="84" y="123"/>
                </a:lnTo>
                <a:close/>
                <a:moveTo>
                  <a:pt x="79" y="286"/>
                </a:moveTo>
                <a:lnTo>
                  <a:pt x="79" y="286"/>
                </a:lnTo>
                <a:lnTo>
                  <a:pt x="87" y="286"/>
                </a:lnTo>
                <a:lnTo>
                  <a:pt x="79" y="286"/>
                </a:lnTo>
                <a:close/>
                <a:moveTo>
                  <a:pt x="291" y="355"/>
                </a:moveTo>
                <a:lnTo>
                  <a:pt x="291" y="355"/>
                </a:lnTo>
                <a:lnTo>
                  <a:pt x="294" y="363"/>
                </a:lnTo>
                <a:lnTo>
                  <a:pt x="291" y="355"/>
                </a:lnTo>
                <a:close/>
                <a:moveTo>
                  <a:pt x="19" y="420"/>
                </a:moveTo>
                <a:lnTo>
                  <a:pt x="19" y="420"/>
                </a:lnTo>
                <a:lnTo>
                  <a:pt x="21" y="421"/>
                </a:lnTo>
                <a:lnTo>
                  <a:pt x="24" y="423"/>
                </a:lnTo>
                <a:lnTo>
                  <a:pt x="22" y="421"/>
                </a:lnTo>
                <a:lnTo>
                  <a:pt x="22" y="420"/>
                </a:lnTo>
                <a:lnTo>
                  <a:pt x="19" y="420"/>
                </a:lnTo>
                <a:close/>
                <a:moveTo>
                  <a:pt x="38" y="429"/>
                </a:moveTo>
                <a:lnTo>
                  <a:pt x="38" y="429"/>
                </a:lnTo>
                <a:lnTo>
                  <a:pt x="40" y="429"/>
                </a:lnTo>
                <a:lnTo>
                  <a:pt x="40" y="431"/>
                </a:lnTo>
                <a:lnTo>
                  <a:pt x="41" y="431"/>
                </a:lnTo>
                <a:lnTo>
                  <a:pt x="41" y="429"/>
                </a:lnTo>
                <a:lnTo>
                  <a:pt x="38" y="429"/>
                </a:lnTo>
                <a:close/>
                <a:moveTo>
                  <a:pt x="73" y="434"/>
                </a:moveTo>
                <a:lnTo>
                  <a:pt x="73" y="434"/>
                </a:lnTo>
                <a:lnTo>
                  <a:pt x="78" y="434"/>
                </a:lnTo>
                <a:lnTo>
                  <a:pt x="79" y="434"/>
                </a:lnTo>
                <a:lnTo>
                  <a:pt x="78" y="434"/>
                </a:lnTo>
                <a:lnTo>
                  <a:pt x="73" y="434"/>
                </a:lnTo>
                <a:close/>
                <a:moveTo>
                  <a:pt x="75" y="401"/>
                </a:moveTo>
                <a:lnTo>
                  <a:pt x="75" y="401"/>
                </a:lnTo>
                <a:lnTo>
                  <a:pt x="76" y="396"/>
                </a:lnTo>
                <a:lnTo>
                  <a:pt x="76" y="394"/>
                </a:lnTo>
                <a:lnTo>
                  <a:pt x="75" y="401"/>
                </a:lnTo>
                <a:close/>
                <a:moveTo>
                  <a:pt x="190" y="282"/>
                </a:moveTo>
                <a:lnTo>
                  <a:pt x="190" y="282"/>
                </a:lnTo>
                <a:lnTo>
                  <a:pt x="190" y="281"/>
                </a:lnTo>
                <a:lnTo>
                  <a:pt x="185" y="282"/>
                </a:lnTo>
                <a:lnTo>
                  <a:pt x="190" y="282"/>
                </a:lnTo>
                <a:close/>
                <a:moveTo>
                  <a:pt x="220" y="428"/>
                </a:moveTo>
                <a:lnTo>
                  <a:pt x="220" y="428"/>
                </a:lnTo>
                <a:lnTo>
                  <a:pt x="218" y="428"/>
                </a:lnTo>
                <a:lnTo>
                  <a:pt x="215" y="428"/>
                </a:lnTo>
                <a:lnTo>
                  <a:pt x="220" y="428"/>
                </a:lnTo>
                <a:close/>
                <a:moveTo>
                  <a:pt x="193" y="295"/>
                </a:moveTo>
                <a:lnTo>
                  <a:pt x="193" y="295"/>
                </a:lnTo>
                <a:lnTo>
                  <a:pt x="193" y="293"/>
                </a:lnTo>
                <a:lnTo>
                  <a:pt x="188" y="295"/>
                </a:lnTo>
                <a:lnTo>
                  <a:pt x="193" y="295"/>
                </a:lnTo>
                <a:close/>
                <a:moveTo>
                  <a:pt x="119" y="260"/>
                </a:moveTo>
                <a:lnTo>
                  <a:pt x="119" y="260"/>
                </a:lnTo>
                <a:lnTo>
                  <a:pt x="120" y="257"/>
                </a:lnTo>
                <a:lnTo>
                  <a:pt x="120" y="256"/>
                </a:lnTo>
                <a:lnTo>
                  <a:pt x="119" y="260"/>
                </a:lnTo>
                <a:close/>
                <a:moveTo>
                  <a:pt x="198" y="69"/>
                </a:moveTo>
                <a:lnTo>
                  <a:pt x="198" y="69"/>
                </a:lnTo>
                <a:lnTo>
                  <a:pt x="198" y="65"/>
                </a:lnTo>
                <a:lnTo>
                  <a:pt x="196" y="68"/>
                </a:lnTo>
                <a:lnTo>
                  <a:pt x="198" y="69"/>
                </a:lnTo>
                <a:close/>
                <a:moveTo>
                  <a:pt x="191" y="234"/>
                </a:moveTo>
                <a:lnTo>
                  <a:pt x="191" y="234"/>
                </a:lnTo>
                <a:lnTo>
                  <a:pt x="194" y="234"/>
                </a:lnTo>
                <a:lnTo>
                  <a:pt x="194" y="232"/>
                </a:lnTo>
                <a:lnTo>
                  <a:pt x="191" y="234"/>
                </a:lnTo>
                <a:close/>
                <a:moveTo>
                  <a:pt x="300" y="402"/>
                </a:moveTo>
                <a:lnTo>
                  <a:pt x="300" y="402"/>
                </a:lnTo>
                <a:lnTo>
                  <a:pt x="300" y="399"/>
                </a:lnTo>
                <a:lnTo>
                  <a:pt x="299" y="398"/>
                </a:lnTo>
                <a:lnTo>
                  <a:pt x="299" y="399"/>
                </a:lnTo>
                <a:lnTo>
                  <a:pt x="300" y="402"/>
                </a:lnTo>
                <a:close/>
                <a:moveTo>
                  <a:pt x="11" y="405"/>
                </a:moveTo>
                <a:lnTo>
                  <a:pt x="11" y="405"/>
                </a:lnTo>
                <a:lnTo>
                  <a:pt x="11" y="407"/>
                </a:lnTo>
                <a:lnTo>
                  <a:pt x="13" y="410"/>
                </a:lnTo>
                <a:lnTo>
                  <a:pt x="11" y="405"/>
                </a:lnTo>
                <a:close/>
                <a:moveTo>
                  <a:pt x="127" y="246"/>
                </a:moveTo>
                <a:lnTo>
                  <a:pt x="127" y="246"/>
                </a:lnTo>
                <a:lnTo>
                  <a:pt x="127" y="241"/>
                </a:lnTo>
                <a:lnTo>
                  <a:pt x="127" y="243"/>
                </a:lnTo>
                <a:lnTo>
                  <a:pt x="127" y="246"/>
                </a:lnTo>
                <a:close/>
                <a:moveTo>
                  <a:pt x="259" y="265"/>
                </a:moveTo>
                <a:lnTo>
                  <a:pt x="259" y="265"/>
                </a:lnTo>
                <a:lnTo>
                  <a:pt x="257" y="267"/>
                </a:lnTo>
                <a:lnTo>
                  <a:pt x="257" y="268"/>
                </a:lnTo>
                <a:lnTo>
                  <a:pt x="259" y="267"/>
                </a:lnTo>
                <a:lnTo>
                  <a:pt x="259" y="265"/>
                </a:lnTo>
                <a:close/>
                <a:moveTo>
                  <a:pt x="73" y="402"/>
                </a:moveTo>
                <a:lnTo>
                  <a:pt x="73" y="402"/>
                </a:lnTo>
                <a:lnTo>
                  <a:pt x="73" y="405"/>
                </a:lnTo>
                <a:lnTo>
                  <a:pt x="75" y="404"/>
                </a:lnTo>
                <a:lnTo>
                  <a:pt x="73" y="402"/>
                </a:lnTo>
                <a:close/>
                <a:moveTo>
                  <a:pt x="245" y="257"/>
                </a:moveTo>
                <a:lnTo>
                  <a:pt x="245" y="257"/>
                </a:lnTo>
                <a:lnTo>
                  <a:pt x="245" y="256"/>
                </a:lnTo>
                <a:lnTo>
                  <a:pt x="242" y="260"/>
                </a:lnTo>
                <a:lnTo>
                  <a:pt x="245" y="257"/>
                </a:lnTo>
                <a:close/>
                <a:moveTo>
                  <a:pt x="226" y="297"/>
                </a:moveTo>
                <a:lnTo>
                  <a:pt x="226" y="297"/>
                </a:lnTo>
                <a:lnTo>
                  <a:pt x="231" y="295"/>
                </a:lnTo>
                <a:lnTo>
                  <a:pt x="226" y="297"/>
                </a:lnTo>
                <a:close/>
                <a:moveTo>
                  <a:pt x="248" y="256"/>
                </a:moveTo>
                <a:lnTo>
                  <a:pt x="248" y="256"/>
                </a:lnTo>
                <a:lnTo>
                  <a:pt x="246" y="259"/>
                </a:lnTo>
                <a:lnTo>
                  <a:pt x="248" y="257"/>
                </a:lnTo>
                <a:lnTo>
                  <a:pt x="248" y="256"/>
                </a:lnTo>
                <a:close/>
                <a:moveTo>
                  <a:pt x="251" y="432"/>
                </a:moveTo>
                <a:lnTo>
                  <a:pt x="251" y="432"/>
                </a:lnTo>
                <a:lnTo>
                  <a:pt x="254" y="432"/>
                </a:lnTo>
                <a:lnTo>
                  <a:pt x="251" y="432"/>
                </a:lnTo>
                <a:close/>
                <a:moveTo>
                  <a:pt x="166" y="431"/>
                </a:moveTo>
                <a:lnTo>
                  <a:pt x="166" y="431"/>
                </a:lnTo>
                <a:lnTo>
                  <a:pt x="166" y="429"/>
                </a:lnTo>
                <a:lnTo>
                  <a:pt x="164" y="431"/>
                </a:lnTo>
                <a:lnTo>
                  <a:pt x="166" y="431"/>
                </a:lnTo>
                <a:close/>
                <a:moveTo>
                  <a:pt x="62" y="213"/>
                </a:moveTo>
                <a:lnTo>
                  <a:pt x="62" y="213"/>
                </a:lnTo>
                <a:lnTo>
                  <a:pt x="62" y="215"/>
                </a:lnTo>
                <a:lnTo>
                  <a:pt x="62" y="210"/>
                </a:lnTo>
                <a:lnTo>
                  <a:pt x="62" y="213"/>
                </a:lnTo>
                <a:close/>
                <a:moveTo>
                  <a:pt x="22" y="426"/>
                </a:moveTo>
                <a:lnTo>
                  <a:pt x="22" y="426"/>
                </a:lnTo>
                <a:lnTo>
                  <a:pt x="24" y="426"/>
                </a:lnTo>
                <a:lnTo>
                  <a:pt x="22" y="426"/>
                </a:lnTo>
                <a:close/>
                <a:moveTo>
                  <a:pt x="152" y="145"/>
                </a:moveTo>
                <a:lnTo>
                  <a:pt x="152" y="145"/>
                </a:lnTo>
                <a:lnTo>
                  <a:pt x="150" y="145"/>
                </a:lnTo>
                <a:lnTo>
                  <a:pt x="150" y="148"/>
                </a:lnTo>
                <a:lnTo>
                  <a:pt x="152" y="145"/>
                </a:lnTo>
                <a:close/>
                <a:moveTo>
                  <a:pt x="299" y="420"/>
                </a:moveTo>
                <a:lnTo>
                  <a:pt x="299" y="420"/>
                </a:lnTo>
                <a:lnTo>
                  <a:pt x="300" y="420"/>
                </a:lnTo>
                <a:lnTo>
                  <a:pt x="300" y="418"/>
                </a:lnTo>
                <a:lnTo>
                  <a:pt x="299" y="420"/>
                </a:lnTo>
                <a:close/>
                <a:moveTo>
                  <a:pt x="51" y="259"/>
                </a:moveTo>
                <a:lnTo>
                  <a:pt x="51" y="259"/>
                </a:lnTo>
                <a:lnTo>
                  <a:pt x="52" y="257"/>
                </a:lnTo>
                <a:lnTo>
                  <a:pt x="51" y="257"/>
                </a:lnTo>
                <a:lnTo>
                  <a:pt x="51" y="259"/>
                </a:lnTo>
                <a:close/>
                <a:moveTo>
                  <a:pt x="204" y="93"/>
                </a:moveTo>
                <a:lnTo>
                  <a:pt x="204" y="93"/>
                </a:lnTo>
                <a:lnTo>
                  <a:pt x="204" y="92"/>
                </a:lnTo>
                <a:lnTo>
                  <a:pt x="204" y="93"/>
                </a:lnTo>
                <a:close/>
                <a:moveTo>
                  <a:pt x="142" y="185"/>
                </a:moveTo>
                <a:lnTo>
                  <a:pt x="142" y="185"/>
                </a:lnTo>
                <a:lnTo>
                  <a:pt x="142" y="186"/>
                </a:lnTo>
                <a:lnTo>
                  <a:pt x="142" y="185"/>
                </a:lnTo>
                <a:close/>
                <a:moveTo>
                  <a:pt x="223" y="423"/>
                </a:moveTo>
                <a:lnTo>
                  <a:pt x="223" y="423"/>
                </a:lnTo>
                <a:lnTo>
                  <a:pt x="221" y="423"/>
                </a:lnTo>
                <a:lnTo>
                  <a:pt x="223" y="423"/>
                </a:lnTo>
                <a:close/>
                <a:moveTo>
                  <a:pt x="82" y="434"/>
                </a:moveTo>
                <a:lnTo>
                  <a:pt x="82" y="434"/>
                </a:lnTo>
                <a:lnTo>
                  <a:pt x="86" y="434"/>
                </a:lnTo>
                <a:lnTo>
                  <a:pt x="82" y="434"/>
                </a:lnTo>
                <a:close/>
                <a:moveTo>
                  <a:pt x="201" y="77"/>
                </a:moveTo>
                <a:lnTo>
                  <a:pt x="201" y="77"/>
                </a:lnTo>
                <a:lnTo>
                  <a:pt x="201" y="79"/>
                </a:lnTo>
                <a:lnTo>
                  <a:pt x="201" y="77"/>
                </a:lnTo>
                <a:close/>
                <a:moveTo>
                  <a:pt x="245" y="260"/>
                </a:moveTo>
                <a:lnTo>
                  <a:pt x="245" y="260"/>
                </a:lnTo>
                <a:close/>
                <a:moveTo>
                  <a:pt x="224" y="276"/>
                </a:moveTo>
                <a:lnTo>
                  <a:pt x="224" y="276"/>
                </a:lnTo>
                <a:lnTo>
                  <a:pt x="224" y="275"/>
                </a:lnTo>
                <a:lnTo>
                  <a:pt x="224" y="276"/>
                </a:lnTo>
                <a:close/>
                <a:moveTo>
                  <a:pt x="300" y="415"/>
                </a:moveTo>
                <a:lnTo>
                  <a:pt x="300" y="415"/>
                </a:lnTo>
                <a:lnTo>
                  <a:pt x="299" y="417"/>
                </a:lnTo>
                <a:lnTo>
                  <a:pt x="300" y="415"/>
                </a:lnTo>
                <a:close/>
                <a:moveTo>
                  <a:pt x="114" y="216"/>
                </a:moveTo>
                <a:lnTo>
                  <a:pt x="114" y="216"/>
                </a:lnTo>
                <a:lnTo>
                  <a:pt x="114" y="218"/>
                </a:lnTo>
                <a:lnTo>
                  <a:pt x="114" y="216"/>
                </a:lnTo>
                <a:close/>
                <a:moveTo>
                  <a:pt x="229" y="275"/>
                </a:moveTo>
                <a:lnTo>
                  <a:pt x="229" y="275"/>
                </a:lnTo>
                <a:lnTo>
                  <a:pt x="229" y="273"/>
                </a:lnTo>
                <a:lnTo>
                  <a:pt x="228" y="275"/>
                </a:lnTo>
                <a:lnTo>
                  <a:pt x="229" y="275"/>
                </a:lnTo>
                <a:close/>
                <a:moveTo>
                  <a:pt x="228" y="270"/>
                </a:moveTo>
                <a:lnTo>
                  <a:pt x="228" y="270"/>
                </a:lnTo>
                <a:lnTo>
                  <a:pt x="229" y="270"/>
                </a:lnTo>
                <a:lnTo>
                  <a:pt x="228" y="270"/>
                </a:lnTo>
                <a:close/>
                <a:moveTo>
                  <a:pt x="49" y="260"/>
                </a:moveTo>
                <a:lnTo>
                  <a:pt x="49" y="260"/>
                </a:lnTo>
                <a:lnTo>
                  <a:pt x="49" y="262"/>
                </a:lnTo>
                <a:lnTo>
                  <a:pt x="49" y="260"/>
                </a:lnTo>
                <a:close/>
                <a:moveTo>
                  <a:pt x="60" y="218"/>
                </a:moveTo>
                <a:lnTo>
                  <a:pt x="60" y="21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sp>
        <p:nvSpPr>
          <p:cNvPr id="346" name="文本框 215"/>
          <p:cNvSpPr txBox="1"/>
          <p:nvPr/>
        </p:nvSpPr>
        <p:spPr>
          <a:xfrm>
            <a:off x="7629829" y="789504"/>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4"/>
                  <a:srcRect/>
                  <a:stretch>
                    <a:fillRect/>
                  </a:stretch>
                </a:blipFill>
              </a:rPr>
              <a:t>菜品</a:t>
            </a:r>
            <a:endParaRPr lang="zh-CN" altLang="en-US" sz="2100" dirty="0">
              <a:blipFill dpi="0" rotWithShape="1">
                <a:blip r:embed="rId4"/>
                <a:srcRect/>
                <a:stretch>
                  <a:fillRect/>
                </a:stretch>
              </a:blipFill>
            </a:endParaRPr>
          </a:p>
        </p:txBody>
      </p:sp>
      <p:sp>
        <p:nvSpPr>
          <p:cNvPr id="347" name="文本框 215"/>
          <p:cNvSpPr txBox="1"/>
          <p:nvPr/>
        </p:nvSpPr>
        <p:spPr>
          <a:xfrm>
            <a:off x="7635845" y="1685851"/>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4"/>
                  <a:srcRect/>
                  <a:stretch>
                    <a:fillRect/>
                  </a:stretch>
                </a:blipFill>
              </a:rPr>
              <a:t>用户</a:t>
            </a:r>
            <a:endParaRPr lang="zh-CN" altLang="en-US" sz="2100" dirty="0">
              <a:blipFill dpi="0" rotWithShape="1">
                <a:blip r:embed="rId4"/>
                <a:srcRect/>
                <a:stretch>
                  <a:fillRect/>
                </a:stretch>
              </a:blipFill>
            </a:endParaRPr>
          </a:p>
        </p:txBody>
      </p:sp>
      <p:sp>
        <p:nvSpPr>
          <p:cNvPr id="348" name="文本框 215"/>
          <p:cNvSpPr txBox="1"/>
          <p:nvPr/>
        </p:nvSpPr>
        <p:spPr>
          <a:xfrm>
            <a:off x="7635845" y="2564151"/>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4"/>
                  <a:srcRect/>
                  <a:stretch>
                    <a:fillRect/>
                  </a:stretch>
                </a:blipFill>
              </a:rPr>
              <a:t>餐厅</a:t>
            </a:r>
            <a:endParaRPr lang="zh-CN" altLang="en-US" sz="2100" dirty="0">
              <a:blipFill dpi="0" rotWithShape="1">
                <a:blip r:embed="rId4"/>
                <a:srcRect/>
                <a:stretch>
                  <a:fillRect/>
                </a:stretch>
              </a:blipFill>
            </a:endParaRPr>
          </a:p>
        </p:txBody>
      </p:sp>
      <p:sp>
        <p:nvSpPr>
          <p:cNvPr id="349" name="文本框 215"/>
          <p:cNvSpPr txBox="1"/>
          <p:nvPr/>
        </p:nvSpPr>
        <p:spPr>
          <a:xfrm>
            <a:off x="7641862" y="3400341"/>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4"/>
                  <a:srcRect/>
                  <a:stretch>
                    <a:fillRect/>
                  </a:stretch>
                </a:blipFill>
              </a:rPr>
              <a:t>订单</a:t>
            </a:r>
            <a:endParaRPr lang="zh-CN" altLang="en-US" sz="2100" dirty="0">
              <a:blipFill dpi="0" rotWithShape="1">
                <a:blip r:embed="rId4"/>
                <a:srcRect/>
                <a:stretch>
                  <a:fillRect/>
                </a:stretch>
              </a:blipFill>
            </a:endParaRPr>
          </a:p>
        </p:txBody>
      </p:sp>
      <p:sp>
        <p:nvSpPr>
          <p:cNvPr id="2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706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0657" name="Object 1"/>
          <p:cNvGraphicFramePr>
            <a:graphicFrameLocks noChangeAspect="1"/>
          </p:cNvGraphicFramePr>
          <p:nvPr>
            <p:extLst>
              <p:ext uri="{D42A27DB-BD31-4B8C-83A1-F6EECF244321}">
                <p14:modId xmlns:p14="http://schemas.microsoft.com/office/powerpoint/2010/main" val="2882050902"/>
              </p:ext>
            </p:extLst>
          </p:nvPr>
        </p:nvGraphicFramePr>
        <p:xfrm>
          <a:off x="597065" y="212624"/>
          <a:ext cx="6103938" cy="4673600"/>
        </p:xfrm>
        <a:graphic>
          <a:graphicData uri="http://schemas.openxmlformats.org/presentationml/2006/ole">
            <mc:AlternateContent xmlns:mc="http://schemas.openxmlformats.org/markup-compatibility/2006">
              <mc:Choice xmlns:v="urn:schemas-microsoft-com:vml" Requires="v">
                <p:oleObj spid="_x0000_s70695" name="Visio" r:id="rId6" imgW="13973308" imgH="10839193" progId="">
                  <p:embed/>
                </p:oleObj>
              </mc:Choice>
              <mc:Fallback>
                <p:oleObj name="Visio" r:id="rId6" imgW="13973308" imgH="10839193" progId="">
                  <p:embed/>
                  <p:pic>
                    <p:nvPicPr>
                      <p:cNvPr id="0"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065" y="212624"/>
                        <a:ext cx="6103938" cy="467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840" y="218146"/>
            <a:ext cx="967734" cy="674482"/>
          </a:xfrm>
          <a:prstGeom prst="rect">
            <a:avLst/>
          </a:prstGeom>
          <a:effectLst>
            <a:softEdge rad="127000"/>
          </a:effectLst>
        </p:spPr>
      </p:pic>
    </p:spTree>
    <p:extLst>
      <p:ext uri="{BB962C8B-B14F-4D97-AF65-F5344CB8AC3E}">
        <p14:creationId xmlns:p14="http://schemas.microsoft.com/office/powerpoint/2010/main" val="4160853055"/>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down)">
                                      <p:cBhvr>
                                        <p:cTn id="7" dur="500"/>
                                        <p:tgtEl>
                                          <p:spTgt spid="307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wipe(left)">
                                      <p:cBhvr>
                                        <p:cTn id="11" dur="500"/>
                                        <p:tgtEl>
                                          <p:spTgt spid="34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wipe(down)">
                                      <p:cBhvr>
                                        <p:cTn id="15" dur="500"/>
                                        <p:tgtEl>
                                          <p:spTgt spid="307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7"/>
                                        </p:tgtEl>
                                        <p:attrNameLst>
                                          <p:attrName>style.visibility</p:attrName>
                                        </p:attrNameLst>
                                      </p:cBhvr>
                                      <p:to>
                                        <p:strVal val="visible"/>
                                      </p:to>
                                    </p:set>
                                    <p:animEffect transition="in" filter="wipe(left)">
                                      <p:cBhvr>
                                        <p:cTn id="19" dur="500"/>
                                        <p:tgtEl>
                                          <p:spTgt spid="34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wipe(down)">
                                      <p:cBhvr>
                                        <p:cTn id="23" dur="500"/>
                                        <p:tgtEl>
                                          <p:spTgt spid="307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wipe(left)">
                                      <p:cBhvr>
                                        <p:cTn id="27" dur="500"/>
                                        <p:tgtEl>
                                          <p:spTgt spid="34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079"/>
                                        </p:tgtEl>
                                        <p:attrNameLst>
                                          <p:attrName>style.visibility</p:attrName>
                                        </p:attrNameLst>
                                      </p:cBhvr>
                                      <p:to>
                                        <p:strVal val="visible"/>
                                      </p:to>
                                    </p:set>
                                    <p:animEffect transition="in" filter="wipe(down)">
                                      <p:cBhvr>
                                        <p:cTn id="31" dur="500"/>
                                        <p:tgtEl>
                                          <p:spTgt spid="307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9"/>
                                        </p:tgtEl>
                                        <p:attrNameLst>
                                          <p:attrName>style.visibility</p:attrName>
                                        </p:attrNameLst>
                                      </p:cBhvr>
                                      <p:to>
                                        <p:strVal val="visible"/>
                                      </p:to>
                                    </p:set>
                                    <p:animEffect transition="in" filter="wipe(left)">
                                      <p:cBhvr>
                                        <p:cTn id="35" dur="500"/>
                                        <p:tgtEl>
                                          <p:spTgt spid="349"/>
                                        </p:tgtEl>
                                      </p:cBhvr>
                                    </p:animEffect>
                                  </p:childTnLst>
                                </p:cTn>
                              </p:par>
                            </p:childTnLst>
                          </p:cTn>
                        </p:par>
                        <p:par>
                          <p:cTn id="36" fill="hold">
                            <p:stCondLst>
                              <p:cond delay="4000"/>
                            </p:stCondLst>
                            <p:childTnLst>
                              <p:par>
                                <p:cTn id="37" presetID="22" presetClass="entr" presetSubtype="8" fill="hold" grpId="0" nodeType="afterEffect" nodePh="1">
                                  <p:stCondLst>
                                    <p:cond delay="0"/>
                                  </p:stCondLst>
                                  <p:endCondLst>
                                    <p:cond evt="begin" delay="0">
                                      <p:tn val="37"/>
                                    </p:cond>
                                  </p:end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animBg="1"/>
      <p:bldP spid="3077" grpId="0" animBg="1"/>
      <p:bldP spid="3079" grpId="0" animBg="1"/>
      <p:bldP spid="346" grpId="0"/>
      <p:bldP spid="347" grpId="0"/>
      <p:bldP spid="348" grpId="0"/>
      <p:bldP spid="349"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15"/>
          <p:cNvSpPr txBox="1"/>
          <p:nvPr/>
        </p:nvSpPr>
        <p:spPr>
          <a:xfrm>
            <a:off x="935888" y="166809"/>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   数据库关系图</a:t>
            </a:r>
            <a:endParaRPr lang="zh-CN" altLang="en-US" sz="2400" b="1" dirty="0">
              <a:blipFill dpi="0" rotWithShape="1">
                <a:blip r:embed="rId3"/>
                <a:srcRect/>
                <a:stretch>
                  <a:fillRect/>
                </a:stretch>
              </a:blipFill>
            </a:endParaRPr>
          </a:p>
        </p:txBody>
      </p:sp>
      <p:pic>
        <p:nvPicPr>
          <p:cNvPr id="10" name="图片 9"/>
          <p:cNvPicPr>
            <a:picLocks noChangeAspect="1"/>
          </p:cNvPicPr>
          <p:nvPr/>
        </p:nvPicPr>
        <p:blipFill>
          <a:blip r:embed="rId4" cstate="print"/>
          <a:stretch>
            <a:fillRect/>
          </a:stretch>
        </p:blipFill>
        <p:spPr>
          <a:xfrm>
            <a:off x="1458529" y="373118"/>
            <a:ext cx="6766789" cy="449417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40" y="163717"/>
            <a:ext cx="967734" cy="674482"/>
          </a:xfrm>
          <a:prstGeom prst="rect">
            <a:avLst/>
          </a:prstGeom>
          <a:effectLst>
            <a:softEdge rad="127000"/>
          </a:effectLst>
        </p:spPr>
      </p:pic>
    </p:spTree>
    <p:extLst>
      <p:ext uri="{BB962C8B-B14F-4D97-AF65-F5344CB8AC3E}">
        <p14:creationId xmlns:p14="http://schemas.microsoft.com/office/powerpoint/2010/main" val="3950855823"/>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2"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主讲人：纪浩博</a:t>
            </a:r>
            <a:endParaRPr lang="zh-CN" altLang="en-US" sz="1500" dirty="0">
              <a:blipFill dpi="0" rotWithShape="1">
                <a:blip r:embed="rId4"/>
                <a:srcRect/>
                <a:stretch>
                  <a:fillRect/>
                </a:stretch>
              </a:blipFill>
            </a:endParaRPr>
          </a:p>
        </p:txBody>
      </p:sp>
      <p:grpSp>
        <p:nvGrpSpPr>
          <p:cNvPr id="3" name="组合 66"/>
          <p:cNvGrpSpPr/>
          <p:nvPr/>
        </p:nvGrpSpPr>
        <p:grpSpPr>
          <a:xfrm>
            <a:off x="4227993" y="2317653"/>
            <a:ext cx="2560928" cy="347663"/>
            <a:chOff x="4564815" y="3106246"/>
            <a:chExt cx="3414571" cy="463550"/>
          </a:xfrm>
        </p:grpSpPr>
        <p:grpSp>
          <p:nvGrpSpPr>
            <p:cNvPr id="4" name="组合 67"/>
            <p:cNvGrpSpPr/>
            <p:nvPr/>
          </p:nvGrpSpPr>
          <p:grpSpPr>
            <a:xfrm>
              <a:off x="4564815" y="3106246"/>
              <a:ext cx="1715030" cy="463550"/>
              <a:chOff x="4819121" y="3552825"/>
              <a:chExt cx="1715030" cy="463550"/>
            </a:xfrm>
          </p:grpSpPr>
          <p:grpSp>
            <p:nvGrpSpPr>
              <p:cNvPr id="5"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68"/>
            <p:cNvGrpSpPr/>
            <p:nvPr/>
          </p:nvGrpSpPr>
          <p:grpSpPr>
            <a:xfrm>
              <a:off x="6264356" y="3106246"/>
              <a:ext cx="1715030" cy="463550"/>
              <a:chOff x="4819121" y="3552825"/>
              <a:chExt cx="1715030" cy="463550"/>
            </a:xfrm>
          </p:grpSpPr>
          <p:grpSp>
            <p:nvGrpSpPr>
              <p:cNvPr id="16"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框架设计</a:t>
            </a:r>
            <a:endParaRPr lang="zh-CN" altLang="en-US" sz="3900" b="1" dirty="0">
              <a:blipFill dpi="0" rotWithShape="1">
                <a:blip r:embed="rId4"/>
                <a:srcRect/>
                <a:stretch>
                  <a:fillRect/>
                </a:stretch>
              </a:blipFill>
            </a:endParaRPr>
          </a:p>
        </p:txBody>
      </p:sp>
      <p:grpSp>
        <p:nvGrpSpPr>
          <p:cNvPr id="18"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a:blipFill dpi="0" rotWithShape="1">
                  <a:blip r:embed="rId4"/>
                  <a:srcRect/>
                  <a:stretch>
                    <a:fillRect/>
                  </a:stretch>
                </a:blipFill>
              </a:rPr>
              <a:t>3</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502979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29"/>
          <p:cNvGrpSpPr>
            <a:grpSpLocks/>
          </p:cNvGrpSpPr>
          <p:nvPr/>
        </p:nvGrpSpPr>
        <p:grpSpPr bwMode="auto">
          <a:xfrm>
            <a:off x="431260" y="817509"/>
            <a:ext cx="4214813" cy="3500437"/>
            <a:chOff x="431148" y="1071552"/>
            <a:chExt cx="4214842" cy="3500462"/>
          </a:xfrm>
        </p:grpSpPr>
        <p:sp>
          <p:nvSpPr>
            <p:cNvPr id="17436" name="Freeform 5"/>
            <p:cNvSpPr>
              <a:spLocks/>
            </p:cNvSpPr>
            <p:nvPr/>
          </p:nvSpPr>
          <p:spPr bwMode="auto">
            <a:xfrm>
              <a:off x="2199793" y="1115049"/>
              <a:ext cx="1844960" cy="1581422"/>
            </a:xfrm>
            <a:custGeom>
              <a:avLst/>
              <a:gdLst>
                <a:gd name="T0" fmla="*/ 1704008191 w 1883"/>
                <a:gd name="T1" fmla="*/ 131704800 h 1607"/>
                <a:gd name="T2" fmla="*/ 1600327906 w 1883"/>
                <a:gd name="T3" fmla="*/ 151073529 h 1607"/>
                <a:gd name="T4" fmla="*/ 1541767328 w 1883"/>
                <a:gd name="T5" fmla="*/ 73599596 h 1607"/>
                <a:gd name="T6" fmla="*/ 1479366920 w 1883"/>
                <a:gd name="T7" fmla="*/ 76505595 h 1607"/>
                <a:gd name="T8" fmla="*/ 1428486980 w 1883"/>
                <a:gd name="T9" fmla="*/ 28083772 h 1607"/>
                <a:gd name="T10" fmla="*/ 1442887074 w 1883"/>
                <a:gd name="T11" fmla="*/ 58105203 h 1607"/>
                <a:gd name="T12" fmla="*/ 1455366763 w 1883"/>
                <a:gd name="T13" fmla="*/ 106526042 h 1607"/>
                <a:gd name="T14" fmla="*/ 1399686791 w 1883"/>
                <a:gd name="T15" fmla="*/ 312799761 h 1607"/>
                <a:gd name="T16" fmla="*/ 1243206161 w 1883"/>
                <a:gd name="T17" fmla="*/ 401894734 h 1607"/>
                <a:gd name="T18" fmla="*/ 1322886290 w 1883"/>
                <a:gd name="T19" fmla="*/ 546188913 h 1607"/>
                <a:gd name="T20" fmla="*/ 1438087042 w 1883"/>
                <a:gd name="T21" fmla="*/ 548125589 h 1607"/>
                <a:gd name="T22" fmla="*/ 1290246272 w 1883"/>
                <a:gd name="T23" fmla="*/ 691452413 h 1607"/>
                <a:gd name="T24" fmla="*/ 1153924990 w 1883"/>
                <a:gd name="T25" fmla="*/ 849304309 h 1607"/>
                <a:gd name="T26" fmla="*/ 996485137 w 1883"/>
                <a:gd name="T27" fmla="*/ 929683256 h 1607"/>
                <a:gd name="T28" fmla="*/ 895684479 w 1883"/>
                <a:gd name="T29" fmla="*/ 1079788447 h 1607"/>
                <a:gd name="T30" fmla="*/ 544322968 w 1883"/>
                <a:gd name="T31" fmla="*/ 1189219503 h 1607"/>
                <a:gd name="T32" fmla="*/ 256321086 w 1883"/>
                <a:gd name="T33" fmla="*/ 1091409487 h 1607"/>
                <a:gd name="T34" fmla="*/ 2879627 w 1883"/>
                <a:gd name="T35" fmla="*/ 1078820109 h 1607"/>
                <a:gd name="T36" fmla="*/ 29760390 w 1883"/>
                <a:gd name="T37" fmla="*/ 1160167393 h 1607"/>
                <a:gd name="T38" fmla="*/ 59519801 w 1883"/>
                <a:gd name="T39" fmla="*/ 1262820084 h 1607"/>
                <a:gd name="T40" fmla="*/ 175680756 w 1883"/>
                <a:gd name="T41" fmla="*/ 1234735328 h 1607"/>
                <a:gd name="T42" fmla="*/ 173760351 w 1883"/>
                <a:gd name="T43" fmla="*/ 1335451342 h 1607"/>
                <a:gd name="T44" fmla="*/ 240960790 w 1883"/>
                <a:gd name="T45" fmla="*/ 1383872181 h 1607"/>
                <a:gd name="T46" fmla="*/ 277441616 w 1883"/>
                <a:gd name="T47" fmla="*/ 1428419668 h 1607"/>
                <a:gd name="T48" fmla="*/ 306241804 w 1883"/>
                <a:gd name="T49" fmla="*/ 1420671979 h 1607"/>
                <a:gd name="T50" fmla="*/ 455041797 w 1883"/>
                <a:gd name="T51" fmla="*/ 1368377788 h 1607"/>
                <a:gd name="T52" fmla="*/ 483841985 w 1883"/>
                <a:gd name="T53" fmla="*/ 1436167356 h 1607"/>
                <a:gd name="T54" fmla="*/ 423361982 w 1883"/>
                <a:gd name="T55" fmla="*/ 1485556533 h 1607"/>
                <a:gd name="T56" fmla="*/ 529922874 w 1883"/>
                <a:gd name="T57" fmla="*/ 1545598413 h 1607"/>
                <a:gd name="T58" fmla="*/ 599042737 w 1883"/>
                <a:gd name="T59" fmla="*/ 1413893613 h 1607"/>
                <a:gd name="T60" fmla="*/ 662403347 w 1883"/>
                <a:gd name="T61" fmla="*/ 1395493222 h 1607"/>
                <a:gd name="T62" fmla="*/ 683522897 w 1883"/>
                <a:gd name="T63" fmla="*/ 1506861938 h 1607"/>
                <a:gd name="T64" fmla="*/ 776643897 w 1883"/>
                <a:gd name="T65" fmla="*/ 1554314439 h 1607"/>
                <a:gd name="T66" fmla="*/ 842884134 w 1883"/>
                <a:gd name="T67" fmla="*/ 1441009046 h 1607"/>
                <a:gd name="T68" fmla="*/ 928324496 w 1883"/>
                <a:gd name="T69" fmla="*/ 1376124492 h 1607"/>
                <a:gd name="T70" fmla="*/ 955204280 w 1883"/>
                <a:gd name="T71" fmla="*/ 1362566776 h 1607"/>
                <a:gd name="T72" fmla="*/ 1019525092 w 1883"/>
                <a:gd name="T73" fmla="*/ 1344167368 h 1607"/>
                <a:gd name="T74" fmla="*/ 1077125468 w 1883"/>
                <a:gd name="T75" fmla="*/ 1286062165 h 1607"/>
                <a:gd name="T76" fmla="*/ 1156805597 w 1883"/>
                <a:gd name="T77" fmla="*/ 1258945747 h 1607"/>
                <a:gd name="T78" fmla="*/ 1154885192 w 1883"/>
                <a:gd name="T79" fmla="*/ 1182441137 h 1607"/>
                <a:gd name="T80" fmla="*/ 1212485569 w 1883"/>
                <a:gd name="T81" fmla="*/ 1073977434 h 1607"/>
                <a:gd name="T82" fmla="*/ 1250885819 w 1883"/>
                <a:gd name="T83" fmla="*/ 1144673001 h 1607"/>
                <a:gd name="T84" fmla="*/ 1281606412 w 1883"/>
                <a:gd name="T85" fmla="*/ 1105935542 h 1607"/>
                <a:gd name="T86" fmla="*/ 1359366136 w 1883"/>
                <a:gd name="T87" fmla="*/ 1031367608 h 1607"/>
                <a:gd name="T88" fmla="*/ 1422726746 w 1883"/>
                <a:gd name="T89" fmla="*/ 1016841553 h 1607"/>
                <a:gd name="T90" fmla="*/ 1448646327 w 1883"/>
                <a:gd name="T91" fmla="*/ 1067199068 h 1607"/>
                <a:gd name="T92" fmla="*/ 1523527404 w 1883"/>
                <a:gd name="T93" fmla="*/ 1135956974 h 1607"/>
                <a:gd name="T94" fmla="*/ 1552327592 w 1883"/>
                <a:gd name="T95" fmla="*/ 1113683231 h 1607"/>
                <a:gd name="T96" fmla="*/ 1602247331 w 1883"/>
                <a:gd name="T97" fmla="*/ 1063325716 h 1607"/>
                <a:gd name="T98" fmla="*/ 1713608254 w 1883"/>
                <a:gd name="T99" fmla="*/ 984883445 h 1607"/>
                <a:gd name="T100" fmla="*/ 1802888445 w 1883"/>
                <a:gd name="T101" fmla="*/ 905472836 h 1607"/>
                <a:gd name="T102" fmla="*/ 1771208630 w 1883"/>
                <a:gd name="T103" fmla="*/ 827998904 h 1607"/>
                <a:gd name="T104" fmla="*/ 1706887818 w 1883"/>
                <a:gd name="T105" fmla="*/ 823157213 h 1607"/>
                <a:gd name="T106" fmla="*/ 1663687536 w 1883"/>
                <a:gd name="T107" fmla="*/ 754399307 h 1607"/>
                <a:gd name="T108" fmla="*/ 1613767798 w 1883"/>
                <a:gd name="T109" fmla="*/ 672083684 h 1607"/>
                <a:gd name="T110" fmla="*/ 1651207846 w 1883"/>
                <a:gd name="T111" fmla="*/ 648841603 h 1607"/>
                <a:gd name="T112" fmla="*/ 1676168205 w 1883"/>
                <a:gd name="T113" fmla="*/ 577178683 h 1607"/>
                <a:gd name="T114" fmla="*/ 1665607941 w 1883"/>
                <a:gd name="T115" fmla="*/ 485178695 h 1607"/>
                <a:gd name="T116" fmla="*/ 1703047989 w 1883"/>
                <a:gd name="T117" fmla="*/ 430946844 h 1607"/>
                <a:gd name="T118" fmla="*/ 1751048303 w 1883"/>
                <a:gd name="T119" fmla="*/ 417389127 h 1607"/>
                <a:gd name="T120" fmla="*/ 1769288226 w 1883"/>
                <a:gd name="T121" fmla="*/ 320547449 h 1607"/>
                <a:gd name="T122" fmla="*/ 1775048459 w 1883"/>
                <a:gd name="T123" fmla="*/ 214989745 h 16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7" name="Freeform 6"/>
            <p:cNvSpPr>
              <a:spLocks/>
            </p:cNvSpPr>
            <p:nvPr/>
          </p:nvSpPr>
          <p:spPr bwMode="auto">
            <a:xfrm>
              <a:off x="1846064" y="2185900"/>
              <a:ext cx="1179785" cy="1002499"/>
            </a:xfrm>
            <a:custGeom>
              <a:avLst/>
              <a:gdLst>
                <a:gd name="T0" fmla="*/ 679014812 w 1203"/>
                <a:gd name="T1" fmla="*/ 392760004 h 1018"/>
                <a:gd name="T2" fmla="*/ 654008862 w 1203"/>
                <a:gd name="T3" fmla="*/ 410216091 h 1018"/>
                <a:gd name="T4" fmla="*/ 563601830 w 1203"/>
                <a:gd name="T5" fmla="*/ 328754677 h 1018"/>
                <a:gd name="T6" fmla="*/ 497238678 w 1203"/>
                <a:gd name="T7" fmla="*/ 274447396 h 1018"/>
                <a:gd name="T8" fmla="*/ 503971200 w 1203"/>
                <a:gd name="T9" fmla="*/ 200744024 h 1018"/>
                <a:gd name="T10" fmla="*/ 430876508 w 1203"/>
                <a:gd name="T11" fmla="*/ 221109131 h 1018"/>
                <a:gd name="T12" fmla="*/ 375093174 w 1203"/>
                <a:gd name="T13" fmla="*/ 149345762 h 1018"/>
                <a:gd name="T14" fmla="*/ 349125155 w 1203"/>
                <a:gd name="T15" fmla="*/ 62065324 h 1018"/>
                <a:gd name="T16" fmla="*/ 325080293 w 1203"/>
                <a:gd name="T17" fmla="*/ 18426089 h 1018"/>
                <a:gd name="T18" fmla="*/ 266412713 w 1203"/>
                <a:gd name="T19" fmla="*/ 38791197 h 1018"/>
                <a:gd name="T20" fmla="*/ 225055512 w 1203"/>
                <a:gd name="T21" fmla="*/ 80491413 h 1018"/>
                <a:gd name="T22" fmla="*/ 124069643 w 1203"/>
                <a:gd name="T23" fmla="*/ 113463585 h 1018"/>
                <a:gd name="T24" fmla="*/ 63476944 w 1203"/>
                <a:gd name="T25" fmla="*/ 186196956 h 1018"/>
                <a:gd name="T26" fmla="*/ 3847296 w 1203"/>
                <a:gd name="T27" fmla="*/ 235656199 h 1018"/>
                <a:gd name="T28" fmla="*/ 82712441 w 1203"/>
                <a:gd name="T29" fmla="*/ 304510548 h 1018"/>
                <a:gd name="T30" fmla="*/ 142343071 w 1203"/>
                <a:gd name="T31" fmla="*/ 323905654 h 1018"/>
                <a:gd name="T32" fmla="*/ 284686141 w 1203"/>
                <a:gd name="T33" fmla="*/ 383061958 h 1018"/>
                <a:gd name="T34" fmla="*/ 384710922 w 1203"/>
                <a:gd name="T35" fmla="*/ 361726849 h 1018"/>
                <a:gd name="T36" fmla="*/ 471270659 w 1203"/>
                <a:gd name="T37" fmla="*/ 399549029 h 1018"/>
                <a:gd name="T38" fmla="*/ 546289490 w 1203"/>
                <a:gd name="T39" fmla="*/ 428642180 h 1018"/>
                <a:gd name="T40" fmla="*/ 663626611 w 1203"/>
                <a:gd name="T41" fmla="*/ 518831639 h 1018"/>
                <a:gd name="T42" fmla="*/ 695365083 w 1203"/>
                <a:gd name="T43" fmla="*/ 561501856 h 1018"/>
                <a:gd name="T44" fmla="*/ 687670492 w 1203"/>
                <a:gd name="T45" fmla="*/ 737031750 h 1018"/>
                <a:gd name="T46" fmla="*/ 639581749 w 1203"/>
                <a:gd name="T47" fmla="*/ 822372186 h 1018"/>
                <a:gd name="T48" fmla="*/ 568410214 w 1203"/>
                <a:gd name="T49" fmla="*/ 852435338 h 1018"/>
                <a:gd name="T50" fmla="*/ 632849227 w 1203"/>
                <a:gd name="T51" fmla="*/ 901893597 h 1018"/>
                <a:gd name="T52" fmla="*/ 662664542 w 1203"/>
                <a:gd name="T53" fmla="*/ 889286532 h 1018"/>
                <a:gd name="T54" fmla="*/ 665549768 w 1203"/>
                <a:gd name="T55" fmla="*/ 856314359 h 1018"/>
                <a:gd name="T56" fmla="*/ 700173467 w 1203"/>
                <a:gd name="T57" fmla="*/ 822372186 h 1018"/>
                <a:gd name="T58" fmla="*/ 729988781 w 1203"/>
                <a:gd name="T59" fmla="*/ 849525334 h 1018"/>
                <a:gd name="T60" fmla="*/ 817510587 w 1203"/>
                <a:gd name="T61" fmla="*/ 884437509 h 1018"/>
                <a:gd name="T62" fmla="*/ 846363833 w 1203"/>
                <a:gd name="T63" fmla="*/ 935835771 h 1018"/>
                <a:gd name="T64" fmla="*/ 924267890 w 1203"/>
                <a:gd name="T65" fmla="*/ 960079899 h 1018"/>
                <a:gd name="T66" fmla="*/ 924267890 w 1203"/>
                <a:gd name="T67" fmla="*/ 912560659 h 1018"/>
                <a:gd name="T68" fmla="*/ 932923570 w 1203"/>
                <a:gd name="T69" fmla="*/ 894135555 h 1018"/>
                <a:gd name="T70" fmla="*/ 971394564 w 1203"/>
                <a:gd name="T71" fmla="*/ 830130228 h 1018"/>
                <a:gd name="T72" fmla="*/ 976203929 w 1203"/>
                <a:gd name="T73" fmla="*/ 785520007 h 1018"/>
                <a:gd name="T74" fmla="*/ 1015636992 w 1203"/>
                <a:gd name="T75" fmla="*/ 742849789 h 1018"/>
                <a:gd name="T76" fmla="*/ 1072381414 w 1203"/>
                <a:gd name="T77" fmla="*/ 732182727 h 1018"/>
                <a:gd name="T78" fmla="*/ 1130087905 w 1203"/>
                <a:gd name="T79" fmla="*/ 709877617 h 1018"/>
                <a:gd name="T80" fmla="*/ 1148362314 w 1203"/>
                <a:gd name="T81" fmla="*/ 623567180 h 1018"/>
                <a:gd name="T82" fmla="*/ 1045452307 w 1203"/>
                <a:gd name="T83" fmla="*/ 558591852 h 1018"/>
                <a:gd name="T84" fmla="*/ 1003134017 w 1203"/>
                <a:gd name="T85" fmla="*/ 628416203 h 1018"/>
                <a:gd name="T86" fmla="*/ 1033910420 w 1203"/>
                <a:gd name="T87" fmla="*/ 652660331 h 1018"/>
                <a:gd name="T88" fmla="*/ 1028139967 w 1203"/>
                <a:gd name="T89" fmla="*/ 690481526 h 1018"/>
                <a:gd name="T90" fmla="*/ 985821677 w 1203"/>
                <a:gd name="T91" fmla="*/ 703088591 h 1018"/>
                <a:gd name="T92" fmla="*/ 948312752 w 1203"/>
                <a:gd name="T93" fmla="*/ 726363703 h 1018"/>
                <a:gd name="T94" fmla="*/ 919459507 w 1203"/>
                <a:gd name="T95" fmla="*/ 699209570 h 1018"/>
                <a:gd name="T96" fmla="*/ 902147167 w 1203"/>
                <a:gd name="T97" fmla="*/ 655570336 h 1018"/>
                <a:gd name="T98" fmla="*/ 888682123 w 1203"/>
                <a:gd name="T99" fmla="*/ 609020112 h 1018"/>
                <a:gd name="T100" fmla="*/ 827128336 w 1203"/>
                <a:gd name="T101" fmla="*/ 532407720 h 1018"/>
                <a:gd name="T102" fmla="*/ 756918870 w 1203"/>
                <a:gd name="T103" fmla="*/ 480040442 h 1018"/>
                <a:gd name="T104" fmla="*/ 760766165 w 1203"/>
                <a:gd name="T105" fmla="*/ 428642180 h 1018"/>
                <a:gd name="T106" fmla="*/ 824243109 w 1203"/>
                <a:gd name="T107" fmla="*/ 362696851 h 1018"/>
                <a:gd name="T108" fmla="*/ 749224279 w 1203"/>
                <a:gd name="T109" fmla="*/ 365605871 h 10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8" name="Freeform 7"/>
            <p:cNvSpPr>
              <a:spLocks/>
            </p:cNvSpPr>
            <p:nvPr/>
          </p:nvSpPr>
          <p:spPr bwMode="auto">
            <a:xfrm>
              <a:off x="2683464" y="2533875"/>
              <a:ext cx="237194" cy="395614"/>
            </a:xfrm>
            <a:custGeom>
              <a:avLst/>
              <a:gdLst>
                <a:gd name="T0" fmla="*/ 117202260 w 242"/>
                <a:gd name="T1" fmla="*/ 74573239 h 402"/>
                <a:gd name="T2" fmla="*/ 117202260 w 242"/>
                <a:gd name="T3" fmla="*/ 109438445 h 402"/>
                <a:gd name="T4" fmla="*/ 105673848 w 242"/>
                <a:gd name="T5" fmla="*/ 139460824 h 402"/>
                <a:gd name="T6" fmla="*/ 95106953 w 242"/>
                <a:gd name="T7" fmla="*/ 157862779 h 402"/>
                <a:gd name="T8" fmla="*/ 93185878 w 242"/>
                <a:gd name="T9" fmla="*/ 156894411 h 402"/>
                <a:gd name="T10" fmla="*/ 54758489 w 242"/>
                <a:gd name="T11" fmla="*/ 165610712 h 402"/>
                <a:gd name="T12" fmla="*/ 16331101 w 242"/>
                <a:gd name="T13" fmla="*/ 172389293 h 402"/>
                <a:gd name="T14" fmla="*/ 10567875 w 242"/>
                <a:gd name="T15" fmla="*/ 179168857 h 402"/>
                <a:gd name="T16" fmla="*/ 48994283 w 242"/>
                <a:gd name="T17" fmla="*/ 183043315 h 402"/>
                <a:gd name="T18" fmla="*/ 51876876 w 242"/>
                <a:gd name="T19" fmla="*/ 184011684 h 402"/>
                <a:gd name="T20" fmla="*/ 60522695 w 242"/>
                <a:gd name="T21" fmla="*/ 208223851 h 402"/>
                <a:gd name="T22" fmla="*/ 75893259 w 242"/>
                <a:gd name="T23" fmla="*/ 236309493 h 402"/>
                <a:gd name="T24" fmla="*/ 89342747 w 242"/>
                <a:gd name="T25" fmla="*/ 275048173 h 402"/>
                <a:gd name="T26" fmla="*/ 90303284 w 242"/>
                <a:gd name="T27" fmla="*/ 276017526 h 402"/>
                <a:gd name="T28" fmla="*/ 97028028 w 242"/>
                <a:gd name="T29" fmla="*/ 296355235 h 402"/>
                <a:gd name="T30" fmla="*/ 90303284 w 242"/>
                <a:gd name="T31" fmla="*/ 318630665 h 402"/>
                <a:gd name="T32" fmla="*/ 91263822 w 242"/>
                <a:gd name="T33" fmla="*/ 338000005 h 402"/>
                <a:gd name="T34" fmla="*/ 126809597 w 242"/>
                <a:gd name="T35" fmla="*/ 359306082 h 402"/>
                <a:gd name="T36" fmla="*/ 147944367 w 242"/>
                <a:gd name="T37" fmla="*/ 386424339 h 402"/>
                <a:gd name="T38" fmla="*/ 158511261 w 242"/>
                <a:gd name="T39" fmla="*/ 389329445 h 402"/>
                <a:gd name="T40" fmla="*/ 154669111 w 242"/>
                <a:gd name="T41" fmla="*/ 355432608 h 402"/>
                <a:gd name="T42" fmla="*/ 178685493 w 242"/>
                <a:gd name="T43" fmla="*/ 343811201 h 402"/>
                <a:gd name="T44" fmla="*/ 179646031 w 242"/>
                <a:gd name="T45" fmla="*/ 342842832 h 402"/>
                <a:gd name="T46" fmla="*/ 181568086 w 242"/>
                <a:gd name="T47" fmla="*/ 343811201 h 402"/>
                <a:gd name="T48" fmla="*/ 197899187 w 242"/>
                <a:gd name="T49" fmla="*/ 340905111 h 402"/>
                <a:gd name="T50" fmla="*/ 200780800 w 242"/>
                <a:gd name="T51" fmla="*/ 312819469 h 402"/>
                <a:gd name="T52" fmla="*/ 186370775 w 242"/>
                <a:gd name="T53" fmla="*/ 296355235 h 402"/>
                <a:gd name="T54" fmla="*/ 174843342 w 242"/>
                <a:gd name="T55" fmla="*/ 295386866 h 402"/>
                <a:gd name="T56" fmla="*/ 168118599 w 242"/>
                <a:gd name="T57" fmla="*/ 268269593 h 402"/>
                <a:gd name="T58" fmla="*/ 171000212 w 242"/>
                <a:gd name="T59" fmla="*/ 214034063 h 402"/>
                <a:gd name="T60" fmla="*/ 208466082 w 242"/>
                <a:gd name="T61" fmla="*/ 204349393 h 402"/>
                <a:gd name="T62" fmla="*/ 232483445 w 242"/>
                <a:gd name="T63" fmla="*/ 138492455 h 402"/>
                <a:gd name="T64" fmla="*/ 214230288 w 242"/>
                <a:gd name="T65" fmla="*/ 122028221 h 402"/>
                <a:gd name="T66" fmla="*/ 210388138 w 242"/>
                <a:gd name="T67" fmla="*/ 122997574 h 402"/>
                <a:gd name="T68" fmla="*/ 194056056 w 242"/>
                <a:gd name="T69" fmla="*/ 123965942 h 402"/>
                <a:gd name="T70" fmla="*/ 181568086 w 242"/>
                <a:gd name="T71" fmla="*/ 108470076 h 402"/>
                <a:gd name="T72" fmla="*/ 180606569 w 242"/>
                <a:gd name="T73" fmla="*/ 106533339 h 402"/>
                <a:gd name="T74" fmla="*/ 184449699 w 242"/>
                <a:gd name="T75" fmla="*/ 66825306 h 402"/>
                <a:gd name="T76" fmla="*/ 194056056 w 242"/>
                <a:gd name="T77" fmla="*/ 47455966 h 402"/>
                <a:gd name="T78" fmla="*/ 198859725 w 242"/>
                <a:gd name="T79" fmla="*/ 25180536 h 402"/>
                <a:gd name="T80" fmla="*/ 163314930 w 242"/>
                <a:gd name="T81" fmla="*/ 0 h 4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9" name="Freeform 8"/>
            <p:cNvSpPr>
              <a:spLocks/>
            </p:cNvSpPr>
            <p:nvPr/>
          </p:nvSpPr>
          <p:spPr bwMode="auto">
            <a:xfrm>
              <a:off x="431148" y="1494093"/>
              <a:ext cx="1687174" cy="1281087"/>
            </a:xfrm>
            <a:custGeom>
              <a:avLst/>
              <a:gdLst>
                <a:gd name="T0" fmla="*/ 1621335981 w 1721"/>
                <a:gd name="T1" fmla="*/ 583784065 h 1302"/>
                <a:gd name="T2" fmla="*/ 1552138318 w 1721"/>
                <a:gd name="T3" fmla="*/ 520856324 h 1302"/>
                <a:gd name="T4" fmla="*/ 1510812849 w 1721"/>
                <a:gd name="T5" fmla="*/ 470513147 h 1302"/>
                <a:gd name="T6" fmla="*/ 1317635837 w 1721"/>
                <a:gd name="T7" fmla="*/ 424042749 h 1302"/>
                <a:gd name="T8" fmla="*/ 1328207880 w 1721"/>
                <a:gd name="T9" fmla="*/ 229447405 h 1302"/>
                <a:gd name="T10" fmla="*/ 1190774274 w 1721"/>
                <a:gd name="T11" fmla="*/ 64865115 h 1302"/>
                <a:gd name="T12" fmla="*/ 1123498088 w 1721"/>
                <a:gd name="T13" fmla="*/ 18394717 h 1302"/>
                <a:gd name="T14" fmla="*/ 1016818889 w 1721"/>
                <a:gd name="T15" fmla="*/ 156837716 h 1302"/>
                <a:gd name="T16" fmla="*/ 782316409 w 1721"/>
                <a:gd name="T17" fmla="*/ 285599750 h 1302"/>
                <a:gd name="T18" fmla="*/ 739067502 w 1721"/>
                <a:gd name="T19" fmla="*/ 294312519 h 1302"/>
                <a:gd name="T20" fmla="*/ 599711439 w 1721"/>
                <a:gd name="T21" fmla="*/ 282695166 h 1302"/>
                <a:gd name="T22" fmla="*/ 619894785 w 1721"/>
                <a:gd name="T23" fmla="*/ 428882739 h 1302"/>
                <a:gd name="T24" fmla="*/ 593945049 w 1721"/>
                <a:gd name="T25" fmla="*/ 505366191 h 1302"/>
                <a:gd name="T26" fmla="*/ 573762683 w 1721"/>
                <a:gd name="T27" fmla="*/ 502461607 h 1302"/>
                <a:gd name="T28" fmla="*/ 512253868 w 1721"/>
                <a:gd name="T29" fmla="*/ 572166711 h 1302"/>
                <a:gd name="T30" fmla="*/ 417107450 w 1721"/>
                <a:gd name="T31" fmla="*/ 597338792 h 1302"/>
                <a:gd name="T32" fmla="*/ 232581004 w 1721"/>
                <a:gd name="T33" fmla="*/ 647680985 h 1302"/>
                <a:gd name="T34" fmla="*/ 133589673 w 1721"/>
                <a:gd name="T35" fmla="*/ 632190852 h 1302"/>
                <a:gd name="T36" fmla="*/ 83613638 w 1721"/>
                <a:gd name="T37" fmla="*/ 614764330 h 1302"/>
                <a:gd name="T38" fmla="*/ 11532780 w 1721"/>
                <a:gd name="T39" fmla="*/ 725131648 h 1302"/>
                <a:gd name="T40" fmla="*/ 67275205 w 1721"/>
                <a:gd name="T41" fmla="*/ 775474825 h 1302"/>
                <a:gd name="T42" fmla="*/ 51898492 w 1721"/>
                <a:gd name="T43" fmla="*/ 910046028 h 1302"/>
                <a:gd name="T44" fmla="*/ 53819968 w 1721"/>
                <a:gd name="T45" fmla="*/ 939089904 h 1302"/>
                <a:gd name="T46" fmla="*/ 152811300 w 1721"/>
                <a:gd name="T47" fmla="*/ 1065915549 h 1302"/>
                <a:gd name="T48" fmla="*/ 216242572 w 1721"/>
                <a:gd name="T49" fmla="*/ 1132716069 h 1302"/>
                <a:gd name="T50" fmla="*/ 266218607 w 1721"/>
                <a:gd name="T51" fmla="*/ 1252764351 h 1302"/>
                <a:gd name="T52" fmla="*/ 328688161 w 1721"/>
                <a:gd name="T53" fmla="*/ 1259541714 h 1302"/>
                <a:gd name="T54" fmla="*/ 367131415 w 1721"/>
                <a:gd name="T55" fmla="*/ 1190803820 h 1302"/>
                <a:gd name="T56" fmla="*/ 419028927 w 1721"/>
                <a:gd name="T57" fmla="*/ 1196612989 h 1302"/>
                <a:gd name="T58" fmla="*/ 583373987 w 1721"/>
                <a:gd name="T59" fmla="*/ 1188868415 h 1302"/>
                <a:gd name="T60" fmla="*/ 635271499 w 1721"/>
                <a:gd name="T61" fmla="*/ 1226625059 h 1302"/>
                <a:gd name="T62" fmla="*/ 721768332 w 1721"/>
                <a:gd name="T63" fmla="*/ 1225656865 h 1302"/>
                <a:gd name="T64" fmla="*/ 913022886 w 1721"/>
                <a:gd name="T65" fmla="*/ 1201453963 h 1302"/>
                <a:gd name="T66" fmla="*/ 1045651821 w 1721"/>
                <a:gd name="T67" fmla="*/ 1206293953 h 1302"/>
                <a:gd name="T68" fmla="*/ 1130226196 w 1721"/>
                <a:gd name="T69" fmla="*/ 1236307007 h 1302"/>
                <a:gd name="T70" fmla="*/ 1198462140 w 1721"/>
                <a:gd name="T71" fmla="*/ 1254700740 h 1302"/>
                <a:gd name="T72" fmla="*/ 1189812555 w 1721"/>
                <a:gd name="T73" fmla="*/ 1200485768 h 1302"/>
                <a:gd name="T74" fmla="*/ 1208073444 w 1721"/>
                <a:gd name="T75" fmla="*/ 1177250077 h 1302"/>
                <a:gd name="T76" fmla="*/ 1213839834 w 1721"/>
                <a:gd name="T77" fmla="*/ 1139493433 h 1302"/>
                <a:gd name="T78" fmla="*/ 1168669451 w 1721"/>
                <a:gd name="T79" fmla="*/ 1094959424 h 1302"/>
                <a:gd name="T80" fmla="*/ 1170590928 w 1721"/>
                <a:gd name="T81" fmla="*/ 1057201796 h 1302"/>
                <a:gd name="T82" fmla="*/ 1253243827 w 1721"/>
                <a:gd name="T83" fmla="*/ 1012667787 h 1302"/>
                <a:gd name="T84" fmla="*/ 1336857465 w 1721"/>
                <a:gd name="T85" fmla="*/ 996209460 h 1302"/>
                <a:gd name="T86" fmla="*/ 1379144653 w 1721"/>
                <a:gd name="T87" fmla="*/ 958451831 h 1302"/>
                <a:gd name="T88" fmla="*/ 1381067110 w 1721"/>
                <a:gd name="T89" fmla="*/ 939089904 h 1302"/>
                <a:gd name="T90" fmla="*/ 1386833500 w 1721"/>
                <a:gd name="T91" fmla="*/ 877129373 h 1302"/>
                <a:gd name="T92" fmla="*/ 1481979918 w 1721"/>
                <a:gd name="T93" fmla="*/ 804518700 h 1302"/>
                <a:gd name="T94" fmla="*/ 1528112019 w 1721"/>
                <a:gd name="T95" fmla="*/ 771602045 h 1302"/>
                <a:gd name="T96" fmla="*/ 1609803200 w 1721"/>
                <a:gd name="T97" fmla="*/ 751271923 h 1302"/>
                <a:gd name="T98" fmla="*/ 1642480065 w 1721"/>
                <a:gd name="T99" fmla="*/ 719323463 h 1302"/>
                <a:gd name="T100" fmla="*/ 1652090388 w 1721"/>
                <a:gd name="T101" fmla="*/ 679629445 h 13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0" name="Freeform 9"/>
            <p:cNvSpPr>
              <a:spLocks/>
            </p:cNvSpPr>
            <p:nvPr/>
          </p:nvSpPr>
          <p:spPr bwMode="auto">
            <a:xfrm>
              <a:off x="1524305" y="2499698"/>
              <a:ext cx="1049843" cy="757053"/>
            </a:xfrm>
            <a:custGeom>
              <a:avLst/>
              <a:gdLst>
                <a:gd name="T0" fmla="*/ 611120374 w 1071"/>
                <a:gd name="T1" fmla="*/ 74626327 h 769"/>
                <a:gd name="T2" fmla="*/ 580372031 w 1071"/>
                <a:gd name="T3" fmla="*/ 106608617 h 769"/>
                <a:gd name="T4" fmla="*/ 483323799 w 1071"/>
                <a:gd name="T5" fmla="*/ 36828807 h 769"/>
                <a:gd name="T6" fmla="*/ 452575456 w 1071"/>
                <a:gd name="T7" fmla="*/ 24229634 h 769"/>
                <a:gd name="T8" fmla="*/ 365134611 w 1071"/>
                <a:gd name="T9" fmla="*/ 4845533 h 769"/>
                <a:gd name="T10" fmla="*/ 291146656 w 1071"/>
                <a:gd name="T11" fmla="*/ 13567886 h 769"/>
                <a:gd name="T12" fmla="*/ 250789946 w 1071"/>
                <a:gd name="T13" fmla="*/ 25198347 h 769"/>
                <a:gd name="T14" fmla="*/ 182567796 w 1071"/>
                <a:gd name="T15" fmla="*/ 33920700 h 769"/>
                <a:gd name="T16" fmla="*/ 105696939 w 1071"/>
                <a:gd name="T17" fmla="*/ 51366391 h 769"/>
                <a:gd name="T18" fmla="*/ 125875293 w 1071"/>
                <a:gd name="T19" fmla="*/ 115330970 h 769"/>
                <a:gd name="T20" fmla="*/ 157584277 w 1071"/>
                <a:gd name="T21" fmla="*/ 165727663 h 769"/>
                <a:gd name="T22" fmla="*/ 133562379 w 1071"/>
                <a:gd name="T23" fmla="*/ 228724515 h 769"/>
                <a:gd name="T24" fmla="*/ 142210106 w 1071"/>
                <a:gd name="T25" fmla="*/ 261675517 h 769"/>
                <a:gd name="T26" fmla="*/ 75909236 w 1071"/>
                <a:gd name="T27" fmla="*/ 267490747 h 769"/>
                <a:gd name="T28" fmla="*/ 24982538 w 1071"/>
                <a:gd name="T29" fmla="*/ 309165088 h 769"/>
                <a:gd name="T30" fmla="*/ 4804184 w 1071"/>
                <a:gd name="T31" fmla="*/ 347932305 h 769"/>
                <a:gd name="T32" fmla="*/ 13451910 w 1071"/>
                <a:gd name="T33" fmla="*/ 431280985 h 769"/>
                <a:gd name="T34" fmla="*/ 22100617 w 1071"/>
                <a:gd name="T35" fmla="*/ 502999205 h 769"/>
                <a:gd name="T36" fmla="*/ 98009853 w 1071"/>
                <a:gd name="T37" fmla="*/ 533043085 h 769"/>
                <a:gd name="T38" fmla="*/ 128758196 w 1071"/>
                <a:gd name="T39" fmla="*/ 556303021 h 769"/>
                <a:gd name="T40" fmla="*/ 161427820 w 1071"/>
                <a:gd name="T41" fmla="*/ 585378188 h 769"/>
                <a:gd name="T42" fmla="*/ 237338036 w 1071"/>
                <a:gd name="T43" fmla="*/ 617361462 h 769"/>
                <a:gd name="T44" fmla="*/ 344956256 w 1071"/>
                <a:gd name="T45" fmla="*/ 639651702 h 769"/>
                <a:gd name="T46" fmla="*/ 402609399 w 1071"/>
                <a:gd name="T47" fmla="*/ 654189285 h 769"/>
                <a:gd name="T48" fmla="*/ 431435480 w 1071"/>
                <a:gd name="T49" fmla="*/ 686172559 h 769"/>
                <a:gd name="T50" fmla="*/ 442966109 w 1071"/>
                <a:gd name="T51" fmla="*/ 709432496 h 769"/>
                <a:gd name="T52" fmla="*/ 464106085 w 1071"/>
                <a:gd name="T53" fmla="*/ 738507663 h 769"/>
                <a:gd name="T54" fmla="*/ 495815068 w 1071"/>
                <a:gd name="T55" fmla="*/ 726877202 h 769"/>
                <a:gd name="T56" fmla="*/ 533288876 w 1071"/>
                <a:gd name="T57" fmla="*/ 714278029 h 769"/>
                <a:gd name="T58" fmla="*/ 564037219 w 1071"/>
                <a:gd name="T59" fmla="*/ 706524388 h 769"/>
                <a:gd name="T60" fmla="*/ 574607207 w 1071"/>
                <a:gd name="T61" fmla="*/ 666788458 h 769"/>
                <a:gd name="T62" fmla="*/ 614003276 w 1071"/>
                <a:gd name="T63" fmla="*/ 599915772 h 769"/>
                <a:gd name="T64" fmla="*/ 607276831 w 1071"/>
                <a:gd name="T65" fmla="*/ 537889602 h 769"/>
                <a:gd name="T66" fmla="*/ 624573264 w 1071"/>
                <a:gd name="T67" fmla="*/ 518505501 h 769"/>
                <a:gd name="T68" fmla="*/ 705286684 w 1071"/>
                <a:gd name="T69" fmla="*/ 545642258 h 769"/>
                <a:gd name="T70" fmla="*/ 721621496 w 1071"/>
                <a:gd name="T71" fmla="*/ 590224706 h 769"/>
                <a:gd name="T72" fmla="*/ 758135643 w 1071"/>
                <a:gd name="T73" fmla="*/ 636744579 h 769"/>
                <a:gd name="T74" fmla="*/ 824436513 w 1071"/>
                <a:gd name="T75" fmla="*/ 661942925 h 769"/>
                <a:gd name="T76" fmla="*/ 843654227 w 1071"/>
                <a:gd name="T77" fmla="*/ 667758156 h 769"/>
                <a:gd name="T78" fmla="*/ 887854480 w 1071"/>
                <a:gd name="T79" fmla="*/ 649343752 h 769"/>
                <a:gd name="T80" fmla="*/ 915719920 w 1071"/>
                <a:gd name="T81" fmla="*/ 603792592 h 769"/>
                <a:gd name="T82" fmla="*/ 879206753 w 1071"/>
                <a:gd name="T83" fmla="*/ 584409475 h 769"/>
                <a:gd name="T84" fmla="*/ 931094092 w 1071"/>
                <a:gd name="T85" fmla="*/ 520443911 h 769"/>
                <a:gd name="T86" fmla="*/ 953194708 w 1071"/>
                <a:gd name="T87" fmla="*/ 446787281 h 769"/>
                <a:gd name="T88" fmla="*/ 1021416859 w 1071"/>
                <a:gd name="T89" fmla="*/ 371192241 h 769"/>
                <a:gd name="T90" fmla="*/ 1014690414 w 1071"/>
                <a:gd name="T91" fmla="*/ 325641081 h 769"/>
                <a:gd name="T92" fmla="*/ 969529520 w 1071"/>
                <a:gd name="T93" fmla="*/ 215155644 h 769"/>
                <a:gd name="T94" fmla="*/ 933976994 w 1071"/>
                <a:gd name="T95" fmla="*/ 203525183 h 769"/>
                <a:gd name="T96" fmla="*/ 854223235 w 1071"/>
                <a:gd name="T97" fmla="*/ 126961431 h 769"/>
                <a:gd name="T98" fmla="*/ 833084239 w 1071"/>
                <a:gd name="T99" fmla="*/ 134715071 h 769"/>
                <a:gd name="T100" fmla="*/ 781196900 w 1071"/>
                <a:gd name="T101" fmla="*/ 99824674 h 769"/>
                <a:gd name="T102" fmla="*/ 712973770 w 1071"/>
                <a:gd name="T103" fmla="*/ 64934277 h 769"/>
                <a:gd name="T104" fmla="*/ 690874133 w 1071"/>
                <a:gd name="T105" fmla="*/ 68811097 h 769"/>
                <a:gd name="T106" fmla="*/ 614003276 w 1071"/>
                <a:gd name="T107" fmla="*/ 38767217 h 7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1" name="Freeform 10"/>
            <p:cNvSpPr>
              <a:spLocks/>
            </p:cNvSpPr>
            <p:nvPr/>
          </p:nvSpPr>
          <p:spPr bwMode="auto">
            <a:xfrm>
              <a:off x="2126572" y="3029946"/>
              <a:ext cx="909589" cy="800549"/>
            </a:xfrm>
            <a:custGeom>
              <a:avLst/>
              <a:gdLst>
                <a:gd name="T0" fmla="*/ 25938969 w 928"/>
                <a:gd name="T1" fmla="*/ 35787687 h 814"/>
                <a:gd name="T2" fmla="*/ 22096740 w 928"/>
                <a:gd name="T3" fmla="*/ 89951613 h 814"/>
                <a:gd name="T4" fmla="*/ 12489206 w 928"/>
                <a:gd name="T5" fmla="*/ 146051019 h 814"/>
                <a:gd name="T6" fmla="*/ 49956823 w 928"/>
                <a:gd name="T7" fmla="*/ 176035218 h 814"/>
                <a:gd name="T8" fmla="*/ 90307093 w 928"/>
                <a:gd name="T9" fmla="*/ 246641869 h 814"/>
                <a:gd name="T10" fmla="*/ 94150303 w 928"/>
                <a:gd name="T11" fmla="*/ 312413756 h 814"/>
                <a:gd name="T12" fmla="*/ 115285505 w 928"/>
                <a:gd name="T13" fmla="*/ 365610925 h 814"/>
                <a:gd name="T14" fmla="*/ 126814153 w 928"/>
                <a:gd name="T15" fmla="*/ 445890057 h 814"/>
                <a:gd name="T16" fmla="*/ 120089272 w 928"/>
                <a:gd name="T17" fmla="*/ 557121129 h 814"/>
                <a:gd name="T18" fmla="*/ 140263917 w 928"/>
                <a:gd name="T19" fmla="*/ 589039824 h 814"/>
                <a:gd name="T20" fmla="*/ 158517447 w 928"/>
                <a:gd name="T21" fmla="*/ 542612899 h 814"/>
                <a:gd name="T22" fmla="*/ 197907159 w 928"/>
                <a:gd name="T23" fmla="*/ 561956877 h 814"/>
                <a:gd name="T24" fmla="*/ 217121247 w 928"/>
                <a:gd name="T25" fmla="*/ 604514809 h 814"/>
                <a:gd name="T26" fmla="*/ 258432074 w 928"/>
                <a:gd name="T27" fmla="*/ 609351542 h 814"/>
                <a:gd name="T28" fmla="*/ 303586111 w 928"/>
                <a:gd name="T29" fmla="*/ 710909148 h 814"/>
                <a:gd name="T30" fmla="*/ 311271549 w 928"/>
                <a:gd name="T31" fmla="*/ 762172805 h 814"/>
                <a:gd name="T32" fmla="*/ 333368289 w 928"/>
                <a:gd name="T33" fmla="*/ 785385776 h 814"/>
                <a:gd name="T34" fmla="*/ 388128879 w 928"/>
                <a:gd name="T35" fmla="*/ 747664576 h 814"/>
                <a:gd name="T36" fmla="*/ 416950501 w 928"/>
                <a:gd name="T37" fmla="*/ 683827186 h 814"/>
                <a:gd name="T38" fmla="*/ 440007798 w 928"/>
                <a:gd name="T39" fmla="*/ 649973994 h 814"/>
                <a:gd name="T40" fmla="*/ 473632206 w 928"/>
                <a:gd name="T41" fmla="*/ 599679061 h 814"/>
                <a:gd name="T42" fmla="*/ 495728945 w 928"/>
                <a:gd name="T43" fmla="*/ 557121129 h 814"/>
                <a:gd name="T44" fmla="*/ 560097070 w 928"/>
                <a:gd name="T45" fmla="*/ 575498350 h 814"/>
                <a:gd name="T46" fmla="*/ 582192829 w 928"/>
                <a:gd name="T47" fmla="*/ 601613557 h 814"/>
                <a:gd name="T48" fmla="*/ 608132778 w 928"/>
                <a:gd name="T49" fmla="*/ 593875572 h 814"/>
                <a:gd name="T50" fmla="*/ 648482068 w 928"/>
                <a:gd name="T51" fmla="*/ 635465765 h 814"/>
                <a:gd name="T52" fmla="*/ 697479314 w 928"/>
                <a:gd name="T53" fmla="*/ 594842329 h 814"/>
                <a:gd name="T54" fmla="*/ 669618250 w 928"/>
                <a:gd name="T55" fmla="*/ 583236335 h 814"/>
                <a:gd name="T56" fmla="*/ 658089602 w 928"/>
                <a:gd name="T57" fmla="*/ 536809410 h 814"/>
                <a:gd name="T58" fmla="*/ 697479314 w 928"/>
                <a:gd name="T59" fmla="*/ 534874914 h 814"/>
                <a:gd name="T60" fmla="*/ 656168487 w 928"/>
                <a:gd name="T61" fmla="*/ 476841013 h 814"/>
                <a:gd name="T62" fmla="*/ 645600396 w 928"/>
                <a:gd name="T63" fmla="*/ 414939102 h 814"/>
                <a:gd name="T64" fmla="*/ 769532877 w 928"/>
                <a:gd name="T65" fmla="*/ 365610925 h 814"/>
                <a:gd name="T66" fmla="*/ 831018349 w 928"/>
                <a:gd name="T67" fmla="*/ 309511520 h 814"/>
                <a:gd name="T68" fmla="*/ 843507555 w 928"/>
                <a:gd name="T69" fmla="*/ 284364053 h 814"/>
                <a:gd name="T70" fmla="*/ 871368619 w 928"/>
                <a:gd name="T71" fmla="*/ 218592166 h 814"/>
                <a:gd name="T72" fmla="*/ 825254025 w 928"/>
                <a:gd name="T73" fmla="*/ 200214945 h 814"/>
                <a:gd name="T74" fmla="*/ 800275613 w 928"/>
                <a:gd name="T75" fmla="*/ 174100721 h 814"/>
                <a:gd name="T76" fmla="*/ 771453992 w 928"/>
                <a:gd name="T77" fmla="*/ 185706715 h 814"/>
                <a:gd name="T78" fmla="*/ 755121577 w 928"/>
                <a:gd name="T79" fmla="*/ 159591508 h 814"/>
                <a:gd name="T80" fmla="*/ 729182608 w 928"/>
                <a:gd name="T81" fmla="*/ 157657012 h 814"/>
                <a:gd name="T82" fmla="*/ 666735598 w 928"/>
                <a:gd name="T83" fmla="*/ 147985515 h 814"/>
                <a:gd name="T84" fmla="*/ 640796629 w 928"/>
                <a:gd name="T85" fmla="*/ 151854507 h 814"/>
                <a:gd name="T86" fmla="*/ 557214417 w 928"/>
                <a:gd name="T87" fmla="*/ 141214287 h 814"/>
                <a:gd name="T88" fmla="*/ 550489536 w 928"/>
                <a:gd name="T89" fmla="*/ 98656354 h 814"/>
                <a:gd name="T90" fmla="*/ 456339233 w 928"/>
                <a:gd name="T91" fmla="*/ 41590192 h 814"/>
                <a:gd name="T92" fmla="*/ 414067849 w 928"/>
                <a:gd name="T93" fmla="*/ 14508230 h 814"/>
                <a:gd name="T94" fmla="*/ 405421852 w 928"/>
                <a:gd name="T95" fmla="*/ 78345620 h 814"/>
                <a:gd name="T96" fmla="*/ 355464049 w 928"/>
                <a:gd name="T97" fmla="*/ 83181368 h 814"/>
                <a:gd name="T98" fmla="*/ 331446194 w 928"/>
                <a:gd name="T99" fmla="*/ 106394339 h 814"/>
                <a:gd name="T100" fmla="*/ 309350435 w 928"/>
                <a:gd name="T101" fmla="*/ 140247530 h 814"/>
                <a:gd name="T102" fmla="*/ 240178544 w 928"/>
                <a:gd name="T103" fmla="*/ 172166225 h 814"/>
                <a:gd name="T104" fmla="*/ 196946602 w 928"/>
                <a:gd name="T105" fmla="*/ 128640553 h 814"/>
                <a:gd name="T106" fmla="*/ 159478984 w 928"/>
                <a:gd name="T107" fmla="*/ 119935812 h 814"/>
                <a:gd name="T108" fmla="*/ 124893039 w 928"/>
                <a:gd name="T109" fmla="*/ 78345620 h 814"/>
                <a:gd name="T110" fmla="*/ 86463884 w 928"/>
                <a:gd name="T111" fmla="*/ 19344962 h 8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2" name="Freeform 11"/>
            <p:cNvSpPr>
              <a:spLocks/>
            </p:cNvSpPr>
            <p:nvPr/>
          </p:nvSpPr>
          <p:spPr bwMode="auto">
            <a:xfrm>
              <a:off x="616778" y="2706827"/>
              <a:ext cx="1627360" cy="991108"/>
            </a:xfrm>
            <a:custGeom>
              <a:avLst/>
              <a:gdLst>
                <a:gd name="T0" fmla="*/ 169902850 w 1661"/>
                <a:gd name="T1" fmla="*/ 43591036 h 1007"/>
                <a:gd name="T2" fmla="*/ 86391164 w 1661"/>
                <a:gd name="T3" fmla="*/ 73620526 h 1007"/>
                <a:gd name="T4" fmla="*/ 54714959 w 1661"/>
                <a:gd name="T5" fmla="*/ 135616447 h 1007"/>
                <a:gd name="T6" fmla="*/ 25917251 w 1661"/>
                <a:gd name="T7" fmla="*/ 266388571 h 1007"/>
                <a:gd name="T8" fmla="*/ 22077622 w 1661"/>
                <a:gd name="T9" fmla="*/ 303198342 h 1007"/>
                <a:gd name="T10" fmla="*/ 78711906 w 1661"/>
                <a:gd name="T11" fmla="*/ 421378375 h 1007"/>
                <a:gd name="T12" fmla="*/ 164143897 w 1661"/>
                <a:gd name="T13" fmla="*/ 520184067 h 1007"/>
                <a:gd name="T14" fmla="*/ 234216392 w 1661"/>
                <a:gd name="T15" fmla="*/ 498873769 h 1007"/>
                <a:gd name="T16" fmla="*/ 299490086 w 1661"/>
                <a:gd name="T17" fmla="*/ 585086386 h 1007"/>
                <a:gd name="T18" fmla="*/ 368603408 w 1661"/>
                <a:gd name="T19" fmla="*/ 637395629 h 1007"/>
                <a:gd name="T20" fmla="*/ 398360289 w 1661"/>
                <a:gd name="T21" fmla="*/ 690673343 h 1007"/>
                <a:gd name="T22" fmla="*/ 478992498 w 1661"/>
                <a:gd name="T23" fmla="*/ 746856471 h 1007"/>
                <a:gd name="T24" fmla="*/ 517388789 w 1661"/>
                <a:gd name="T25" fmla="*/ 769136224 h 1007"/>
                <a:gd name="T26" fmla="*/ 598980171 w 1661"/>
                <a:gd name="T27" fmla="*/ 801103640 h 1007"/>
                <a:gd name="T28" fmla="*/ 759284439 w 1661"/>
                <a:gd name="T29" fmla="*/ 827258262 h 1007"/>
                <a:gd name="T30" fmla="*/ 752565333 w 1661"/>
                <a:gd name="T31" fmla="*/ 892159596 h 1007"/>
                <a:gd name="T32" fmla="*/ 981022771 w 1661"/>
                <a:gd name="T33" fmla="*/ 865036503 h 1007"/>
                <a:gd name="T34" fmla="*/ 1005979870 w 1661"/>
                <a:gd name="T35" fmla="*/ 941562442 h 1007"/>
                <a:gd name="T36" fmla="*/ 1214279011 w 1661"/>
                <a:gd name="T37" fmla="*/ 911533937 h 1007"/>
                <a:gd name="T38" fmla="*/ 1299711002 w 1661"/>
                <a:gd name="T39" fmla="*/ 866974430 h 1007"/>
                <a:gd name="T40" fmla="*/ 1442736449 w 1661"/>
                <a:gd name="T41" fmla="*/ 917345747 h 1007"/>
                <a:gd name="T42" fmla="*/ 1443696601 w 1661"/>
                <a:gd name="T43" fmla="*/ 912502408 h 1007"/>
                <a:gd name="T44" fmla="*/ 1511849772 w 1661"/>
                <a:gd name="T45" fmla="*/ 889254183 h 1007"/>
                <a:gd name="T46" fmla="*/ 1539686347 w 1661"/>
                <a:gd name="T47" fmla="*/ 846631618 h 1007"/>
                <a:gd name="T48" fmla="*/ 1581922267 w 1661"/>
                <a:gd name="T49" fmla="*/ 715858510 h 1007"/>
                <a:gd name="T50" fmla="*/ 1562724122 w 1661"/>
                <a:gd name="T51" fmla="*/ 632552290 h 1007"/>
                <a:gd name="T52" fmla="*/ 1524327831 w 1661"/>
                <a:gd name="T53" fmla="*/ 527933803 h 1007"/>
                <a:gd name="T54" fmla="*/ 1503210361 w 1661"/>
                <a:gd name="T55" fmla="*/ 488217636 h 1007"/>
                <a:gd name="T56" fmla="*/ 1478253262 w 1661"/>
                <a:gd name="T57" fmla="*/ 502747653 h 1007"/>
                <a:gd name="T58" fmla="*/ 1413939721 w 1661"/>
                <a:gd name="T59" fmla="*/ 518247125 h 1007"/>
                <a:gd name="T60" fmla="*/ 1348666027 w 1661"/>
                <a:gd name="T61" fmla="*/ 544401747 h 1007"/>
                <a:gd name="T62" fmla="*/ 1300670174 w 1661"/>
                <a:gd name="T63" fmla="*/ 485311238 h 1007"/>
                <a:gd name="T64" fmla="*/ 1256514930 w 1661"/>
                <a:gd name="T65" fmla="*/ 438814789 h 1007"/>
                <a:gd name="T66" fmla="*/ 1123088066 w 1661"/>
                <a:gd name="T67" fmla="*/ 424284772 h 1007"/>
                <a:gd name="T68" fmla="*/ 1022298538 w 1661"/>
                <a:gd name="T69" fmla="*/ 380693736 h 1007"/>
                <a:gd name="T70" fmla="*/ 986781725 w 1661"/>
                <a:gd name="T71" fmla="*/ 340977568 h 1007"/>
                <a:gd name="T72" fmla="*/ 933987070 w 1661"/>
                <a:gd name="T73" fmla="*/ 344852436 h 1007"/>
                <a:gd name="T74" fmla="*/ 879272112 w 1661"/>
                <a:gd name="T75" fmla="*/ 248952157 h 1007"/>
                <a:gd name="T76" fmla="*/ 903270038 w 1661"/>
                <a:gd name="T77" fmla="*/ 186956235 h 1007"/>
                <a:gd name="T78" fmla="*/ 905190342 w 1661"/>
                <a:gd name="T79" fmla="*/ 99775147 h 1007"/>
                <a:gd name="T80" fmla="*/ 906149515 w 1661"/>
                <a:gd name="T81" fmla="*/ 53277714 h 1007"/>
                <a:gd name="T82" fmla="*/ 898470257 w 1661"/>
                <a:gd name="T83" fmla="*/ 50371317 h 1007"/>
                <a:gd name="T84" fmla="*/ 878312939 w 1661"/>
                <a:gd name="T85" fmla="*/ 37779226 h 1007"/>
                <a:gd name="T86" fmla="*/ 773682803 w 1661"/>
                <a:gd name="T87" fmla="*/ 4843339 h 1007"/>
                <a:gd name="T88" fmla="*/ 658494911 w 1661"/>
                <a:gd name="T89" fmla="*/ 28091564 h 1007"/>
                <a:gd name="T90" fmla="*/ 560583881 w 1661"/>
                <a:gd name="T91" fmla="*/ 45527978 h 1007"/>
                <a:gd name="T92" fmla="*/ 522187590 w 1661"/>
                <a:gd name="T93" fmla="*/ 50371317 h 1007"/>
                <a:gd name="T94" fmla="*/ 434836275 w 1661"/>
                <a:gd name="T95" fmla="*/ 45527978 h 1007"/>
                <a:gd name="T96" fmla="*/ 385881249 w 1661"/>
                <a:gd name="T97" fmla="*/ 0 h 1007"/>
                <a:gd name="T98" fmla="*/ 341726005 w 1661"/>
                <a:gd name="T99" fmla="*/ 23248224 h 1007"/>
                <a:gd name="T100" fmla="*/ 234216392 w 1661"/>
                <a:gd name="T101" fmla="*/ 13561546 h 10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3" name="Freeform 12"/>
            <p:cNvSpPr>
              <a:spLocks/>
            </p:cNvSpPr>
            <p:nvPr/>
          </p:nvSpPr>
          <p:spPr bwMode="auto">
            <a:xfrm>
              <a:off x="2100790" y="3531196"/>
              <a:ext cx="733241" cy="770516"/>
            </a:xfrm>
            <a:custGeom>
              <a:avLst/>
              <a:gdLst>
                <a:gd name="T0" fmla="*/ 23000664 w 749"/>
                <a:gd name="T1" fmla="*/ 466976050 h 782"/>
                <a:gd name="T2" fmla="*/ 101586674 w 749"/>
                <a:gd name="T3" fmla="*/ 463092925 h 782"/>
                <a:gd name="T4" fmla="*/ 106378683 w 749"/>
                <a:gd name="T5" fmla="*/ 499014539 h 782"/>
                <a:gd name="T6" fmla="*/ 169630264 w 749"/>
                <a:gd name="T7" fmla="*/ 566002136 h 782"/>
                <a:gd name="T8" fmla="*/ 181130106 w 749"/>
                <a:gd name="T9" fmla="*/ 665999741 h 782"/>
                <a:gd name="T10" fmla="*/ 277924771 w 749"/>
                <a:gd name="T11" fmla="*/ 692212065 h 782"/>
                <a:gd name="T12" fmla="*/ 297092807 w 749"/>
                <a:gd name="T13" fmla="*/ 722308499 h 782"/>
                <a:gd name="T14" fmla="*/ 341177331 w 749"/>
                <a:gd name="T15" fmla="*/ 759200647 h 782"/>
                <a:gd name="T16" fmla="*/ 343094135 w 749"/>
                <a:gd name="T17" fmla="*/ 728133679 h 782"/>
                <a:gd name="T18" fmla="*/ 339260527 w 749"/>
                <a:gd name="T19" fmla="*/ 624252948 h 782"/>
                <a:gd name="T20" fmla="*/ 407304117 w 749"/>
                <a:gd name="T21" fmla="*/ 602894284 h 782"/>
                <a:gd name="T22" fmla="*/ 479181315 w 749"/>
                <a:gd name="T23" fmla="*/ 602894284 h 782"/>
                <a:gd name="T24" fmla="*/ 553933717 w 749"/>
                <a:gd name="T25" fmla="*/ 596098569 h 782"/>
                <a:gd name="T26" fmla="*/ 645936373 w 749"/>
                <a:gd name="T27" fmla="*/ 539789812 h 782"/>
                <a:gd name="T28" fmla="*/ 668937037 w 749"/>
                <a:gd name="T29" fmla="*/ 547556061 h 782"/>
                <a:gd name="T30" fmla="*/ 681396260 w 749"/>
                <a:gd name="T31" fmla="*/ 551440171 h 782"/>
                <a:gd name="T32" fmla="*/ 717813570 w 749"/>
                <a:gd name="T33" fmla="*/ 525226862 h 782"/>
                <a:gd name="T34" fmla="*/ 691937701 w 749"/>
                <a:gd name="T35" fmla="*/ 497072484 h 782"/>
                <a:gd name="T36" fmla="*/ 635393953 w 749"/>
                <a:gd name="T37" fmla="*/ 462122390 h 782"/>
                <a:gd name="T38" fmla="*/ 595143036 w 749"/>
                <a:gd name="T39" fmla="*/ 465034980 h 782"/>
                <a:gd name="T40" fmla="*/ 581726390 w 749"/>
                <a:gd name="T41" fmla="*/ 434938546 h 782"/>
                <a:gd name="T42" fmla="*/ 590351027 w 749"/>
                <a:gd name="T43" fmla="*/ 396104343 h 782"/>
                <a:gd name="T44" fmla="*/ 570225569 w 749"/>
                <a:gd name="T45" fmla="*/ 348533355 h 782"/>
                <a:gd name="T46" fmla="*/ 586517420 w 749"/>
                <a:gd name="T47" fmla="*/ 269894413 h 782"/>
                <a:gd name="T48" fmla="*/ 545308101 w 749"/>
                <a:gd name="T49" fmla="*/ 261157629 h 782"/>
                <a:gd name="T50" fmla="*/ 505057184 w 749"/>
                <a:gd name="T51" fmla="*/ 213585656 h 782"/>
                <a:gd name="T52" fmla="*/ 500265175 w 749"/>
                <a:gd name="T53" fmla="*/ 190285922 h 782"/>
                <a:gd name="T54" fmla="*/ 519432232 w 749"/>
                <a:gd name="T55" fmla="*/ 167955738 h 782"/>
                <a:gd name="T56" fmla="*/ 594184634 w 749"/>
                <a:gd name="T57" fmla="*/ 160189488 h 782"/>
                <a:gd name="T58" fmla="*/ 612393289 w 749"/>
                <a:gd name="T59" fmla="*/ 167955738 h 782"/>
                <a:gd name="T60" fmla="*/ 645936373 w 749"/>
                <a:gd name="T61" fmla="*/ 136888769 h 782"/>
                <a:gd name="T62" fmla="*/ 592267831 w 749"/>
                <a:gd name="T63" fmla="*/ 132035109 h 782"/>
                <a:gd name="T64" fmla="*/ 572142372 w 749"/>
                <a:gd name="T65" fmla="*/ 113589035 h 782"/>
                <a:gd name="T66" fmla="*/ 560642530 w 749"/>
                <a:gd name="T67" fmla="*/ 56308758 h 782"/>
                <a:gd name="T68" fmla="*/ 500265175 w 749"/>
                <a:gd name="T69" fmla="*/ 85434656 h 782"/>
                <a:gd name="T70" fmla="*/ 506015586 w 749"/>
                <a:gd name="T71" fmla="*/ 127180464 h 782"/>
                <a:gd name="T72" fmla="*/ 485890127 w 749"/>
                <a:gd name="T73" fmla="*/ 157276898 h 782"/>
                <a:gd name="T74" fmla="*/ 460972660 w 749"/>
                <a:gd name="T75" fmla="*/ 217468781 h 782"/>
                <a:gd name="T76" fmla="*/ 461931061 w 749"/>
                <a:gd name="T77" fmla="*/ 249507269 h 782"/>
                <a:gd name="T78" fmla="*/ 447555035 w 749"/>
                <a:gd name="T79" fmla="*/ 266982809 h 782"/>
                <a:gd name="T80" fmla="*/ 436055192 w 749"/>
                <a:gd name="T81" fmla="*/ 272807003 h 782"/>
                <a:gd name="T82" fmla="*/ 387178659 w 749"/>
                <a:gd name="T83" fmla="*/ 285427898 h 782"/>
                <a:gd name="T84" fmla="*/ 348843566 w 749"/>
                <a:gd name="T85" fmla="*/ 280574238 h 782"/>
                <a:gd name="T86" fmla="*/ 324884501 w 749"/>
                <a:gd name="T87" fmla="*/ 270865933 h 782"/>
                <a:gd name="T88" fmla="*/ 307634247 w 749"/>
                <a:gd name="T89" fmla="*/ 213585656 h 782"/>
                <a:gd name="T90" fmla="*/ 283675182 w 749"/>
                <a:gd name="T91" fmla="*/ 162131543 h 782"/>
                <a:gd name="T92" fmla="*/ 276966369 w 749"/>
                <a:gd name="T93" fmla="*/ 145626539 h 782"/>
                <a:gd name="T94" fmla="*/ 252048902 w 749"/>
                <a:gd name="T95" fmla="*/ 132035109 h 782"/>
                <a:gd name="T96" fmla="*/ 217548395 w 749"/>
                <a:gd name="T97" fmla="*/ 112617515 h 782"/>
                <a:gd name="T98" fmla="*/ 215631592 w 749"/>
                <a:gd name="T99" fmla="*/ 88347246 h 782"/>
                <a:gd name="T100" fmla="*/ 193589329 w 749"/>
                <a:gd name="T101" fmla="*/ 73784297 h 782"/>
                <a:gd name="T102" fmla="*/ 152380010 w 749"/>
                <a:gd name="T103" fmla="*/ 105821800 h 782"/>
                <a:gd name="T104" fmla="*/ 124587338 w 749"/>
                <a:gd name="T105" fmla="*/ 52425633 h 782"/>
                <a:gd name="T106" fmla="*/ 99669870 w 749"/>
                <a:gd name="T107" fmla="*/ 26212324 h 782"/>
                <a:gd name="T108" fmla="*/ 70918795 w 749"/>
                <a:gd name="T109" fmla="*/ 83492601 h 782"/>
                <a:gd name="T110" fmla="*/ 69960394 w 749"/>
                <a:gd name="T111" fmla="*/ 136888769 h 782"/>
                <a:gd name="T112" fmla="*/ 114044918 w 749"/>
                <a:gd name="T113" fmla="*/ 177665028 h 782"/>
                <a:gd name="T114" fmla="*/ 77627608 w 749"/>
                <a:gd name="T115" fmla="*/ 326204156 h 782"/>
                <a:gd name="T116" fmla="*/ 2875205 w 749"/>
                <a:gd name="T117" fmla="*/ 444646851 h 782"/>
                <a:gd name="T118" fmla="*/ 3833607 w 749"/>
                <a:gd name="T119" fmla="*/ 465034980 h 7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4" name="Freeform 13"/>
            <p:cNvSpPr>
              <a:spLocks/>
            </p:cNvSpPr>
            <p:nvPr/>
          </p:nvSpPr>
          <p:spPr bwMode="auto">
            <a:xfrm>
              <a:off x="2625712" y="3519804"/>
              <a:ext cx="496046" cy="430826"/>
            </a:xfrm>
            <a:custGeom>
              <a:avLst/>
              <a:gdLst>
                <a:gd name="T0" fmla="*/ 362313567 w 506"/>
                <a:gd name="T1" fmla="*/ 19349792 h 438"/>
                <a:gd name="T2" fmla="*/ 332521397 w 506"/>
                <a:gd name="T3" fmla="*/ 25155124 h 438"/>
                <a:gd name="T4" fmla="*/ 328676550 w 506"/>
                <a:gd name="T5" fmla="*/ 967883 h 438"/>
                <a:gd name="T6" fmla="*/ 318105673 w 506"/>
                <a:gd name="T7" fmla="*/ 25155124 h 438"/>
                <a:gd name="T8" fmla="*/ 301767525 w 506"/>
                <a:gd name="T9" fmla="*/ 45472799 h 438"/>
                <a:gd name="T10" fmla="*/ 273896799 w 506"/>
                <a:gd name="T11" fmla="*/ 44505900 h 438"/>
                <a:gd name="T12" fmla="*/ 269092211 w 506"/>
                <a:gd name="T13" fmla="*/ 63855692 h 438"/>
                <a:gd name="T14" fmla="*/ 240260762 w 506"/>
                <a:gd name="T15" fmla="*/ 71595806 h 438"/>
                <a:gd name="T16" fmla="*/ 229688905 w 506"/>
                <a:gd name="T17" fmla="*/ 77401137 h 438"/>
                <a:gd name="T18" fmla="*/ 203741581 w 506"/>
                <a:gd name="T19" fmla="*/ 67725257 h 438"/>
                <a:gd name="T20" fmla="*/ 186442712 w 506"/>
                <a:gd name="T21" fmla="*/ 60953026 h 438"/>
                <a:gd name="T22" fmla="*/ 214312459 w 506"/>
                <a:gd name="T23" fmla="*/ 103523160 h 438"/>
                <a:gd name="T24" fmla="*/ 228728183 w 506"/>
                <a:gd name="T25" fmla="*/ 117068605 h 438"/>
                <a:gd name="T26" fmla="*/ 222961893 w 506"/>
                <a:gd name="T27" fmla="*/ 141256829 h 438"/>
                <a:gd name="T28" fmla="*/ 176831576 w 506"/>
                <a:gd name="T29" fmla="*/ 164477170 h 438"/>
                <a:gd name="T30" fmla="*/ 158571986 w 506"/>
                <a:gd name="T31" fmla="*/ 166411952 h 438"/>
                <a:gd name="T32" fmla="*/ 140312395 w 506"/>
                <a:gd name="T33" fmla="*/ 161574504 h 438"/>
                <a:gd name="T34" fmla="*/ 119169660 w 506"/>
                <a:gd name="T35" fmla="*/ 181892180 h 438"/>
                <a:gd name="T36" fmla="*/ 98987646 w 506"/>
                <a:gd name="T37" fmla="*/ 189632293 h 438"/>
                <a:gd name="T38" fmla="*/ 20182014 w 506"/>
                <a:gd name="T39" fmla="*/ 188664410 h 438"/>
                <a:gd name="T40" fmla="*/ 12493301 w 506"/>
                <a:gd name="T41" fmla="*/ 244779989 h 438"/>
                <a:gd name="T42" fmla="*/ 27870727 w 506"/>
                <a:gd name="T43" fmla="*/ 255422768 h 438"/>
                <a:gd name="T44" fmla="*/ 38441604 w 506"/>
                <a:gd name="T45" fmla="*/ 242845206 h 438"/>
                <a:gd name="T46" fmla="*/ 71116919 w 506"/>
                <a:gd name="T47" fmla="*/ 245747872 h 438"/>
                <a:gd name="T48" fmla="*/ 78805632 w 506"/>
                <a:gd name="T49" fmla="*/ 300895567 h 438"/>
                <a:gd name="T50" fmla="*/ 67273053 w 506"/>
                <a:gd name="T51" fmla="*/ 331856022 h 438"/>
                <a:gd name="T52" fmla="*/ 96104501 w 506"/>
                <a:gd name="T53" fmla="*/ 380231486 h 438"/>
                <a:gd name="T54" fmla="*/ 83611200 w 506"/>
                <a:gd name="T55" fmla="*/ 423769503 h 438"/>
                <a:gd name="T56" fmla="*/ 117247236 w 506"/>
                <a:gd name="T57" fmla="*/ 407321392 h 438"/>
                <a:gd name="T58" fmla="*/ 140312395 w 506"/>
                <a:gd name="T59" fmla="*/ 410224058 h 438"/>
                <a:gd name="T60" fmla="*/ 214312459 w 506"/>
                <a:gd name="T61" fmla="*/ 409257159 h 438"/>
                <a:gd name="T62" fmla="*/ 250832620 w 506"/>
                <a:gd name="T63" fmla="*/ 385068934 h 438"/>
                <a:gd name="T64" fmla="*/ 291195668 w 506"/>
                <a:gd name="T65" fmla="*/ 350238915 h 438"/>
                <a:gd name="T66" fmla="*/ 316183250 w 506"/>
                <a:gd name="T67" fmla="*/ 361848593 h 438"/>
                <a:gd name="T68" fmla="*/ 348858564 w 506"/>
                <a:gd name="T69" fmla="*/ 374426155 h 438"/>
                <a:gd name="T70" fmla="*/ 371923723 w 506"/>
                <a:gd name="T71" fmla="*/ 382166269 h 438"/>
                <a:gd name="T72" fmla="*/ 375767589 w 506"/>
                <a:gd name="T73" fmla="*/ 369588707 h 438"/>
                <a:gd name="T74" fmla="*/ 384417024 w 506"/>
                <a:gd name="T75" fmla="*/ 362816477 h 438"/>
                <a:gd name="T76" fmla="*/ 399793469 w 506"/>
                <a:gd name="T77" fmla="*/ 352173697 h 438"/>
                <a:gd name="T78" fmla="*/ 440157497 w 506"/>
                <a:gd name="T79" fmla="*/ 324115908 h 438"/>
                <a:gd name="T80" fmla="*/ 445923787 w 506"/>
                <a:gd name="T81" fmla="*/ 316375794 h 438"/>
                <a:gd name="T82" fmla="*/ 465145079 w 506"/>
                <a:gd name="T83" fmla="*/ 311538346 h 438"/>
                <a:gd name="T84" fmla="*/ 481482246 w 506"/>
                <a:gd name="T85" fmla="*/ 301863450 h 438"/>
                <a:gd name="T86" fmla="*/ 471872090 w 506"/>
                <a:gd name="T87" fmla="*/ 263162882 h 438"/>
                <a:gd name="T88" fmla="*/ 476677658 w 506"/>
                <a:gd name="T89" fmla="*/ 239942541 h 438"/>
                <a:gd name="T90" fmla="*/ 441119199 w 506"/>
                <a:gd name="T91" fmla="*/ 211884751 h 438"/>
                <a:gd name="T92" fmla="*/ 473794514 w 506"/>
                <a:gd name="T93" fmla="*/ 88043916 h 438"/>
                <a:gd name="T94" fmla="*/ 453612500 w 506"/>
                <a:gd name="T95" fmla="*/ 96750929 h 438"/>
                <a:gd name="T96" fmla="*/ 427664196 w 506"/>
                <a:gd name="T97" fmla="*/ 97718812 h 438"/>
                <a:gd name="T98" fmla="*/ 423820330 w 506"/>
                <a:gd name="T99" fmla="*/ 88043916 h 438"/>
                <a:gd name="T100" fmla="*/ 420937185 w 506"/>
                <a:gd name="T101" fmla="*/ 81270702 h 438"/>
                <a:gd name="T102" fmla="*/ 397872026 w 506"/>
                <a:gd name="T103" fmla="*/ 51278130 h 4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5" name="Freeform 14"/>
            <p:cNvSpPr>
              <a:spLocks/>
            </p:cNvSpPr>
            <p:nvPr/>
          </p:nvSpPr>
          <p:spPr bwMode="auto">
            <a:xfrm>
              <a:off x="2706152" y="3784928"/>
              <a:ext cx="648676" cy="498143"/>
            </a:xfrm>
            <a:custGeom>
              <a:avLst/>
              <a:gdLst>
                <a:gd name="T0" fmla="*/ 511760290 w 662"/>
                <a:gd name="T1" fmla="*/ 15507408 h 506"/>
                <a:gd name="T2" fmla="*/ 476234990 w 662"/>
                <a:gd name="T3" fmla="*/ 46521240 h 506"/>
                <a:gd name="T4" fmla="*/ 435908312 w 662"/>
                <a:gd name="T5" fmla="*/ 56212386 h 506"/>
                <a:gd name="T6" fmla="*/ 409024514 w 662"/>
                <a:gd name="T7" fmla="*/ 54273960 h 506"/>
                <a:gd name="T8" fmla="*/ 407103962 w 662"/>
                <a:gd name="T9" fmla="*/ 55243665 h 506"/>
                <a:gd name="T10" fmla="*/ 374459490 w 662"/>
                <a:gd name="T11" fmla="*/ 66874221 h 506"/>
                <a:gd name="T12" fmla="*/ 346614435 w 662"/>
                <a:gd name="T13" fmla="*/ 83350350 h 506"/>
                <a:gd name="T14" fmla="*/ 321650208 w 662"/>
                <a:gd name="T15" fmla="*/ 103703331 h 506"/>
                <a:gd name="T16" fmla="*/ 304368186 w 662"/>
                <a:gd name="T17" fmla="*/ 122117886 h 506"/>
                <a:gd name="T18" fmla="*/ 299566808 w 662"/>
                <a:gd name="T19" fmla="*/ 131809032 h 506"/>
                <a:gd name="T20" fmla="*/ 260201385 w 662"/>
                <a:gd name="T21" fmla="*/ 124055328 h 506"/>
                <a:gd name="T22" fmla="*/ 215074309 w 662"/>
                <a:gd name="T23" fmla="*/ 102733626 h 506"/>
                <a:gd name="T24" fmla="*/ 203551981 w 662"/>
                <a:gd name="T25" fmla="*/ 117271329 h 506"/>
                <a:gd name="T26" fmla="*/ 188189530 w 662"/>
                <a:gd name="T27" fmla="*/ 130840311 h 506"/>
                <a:gd name="T28" fmla="*/ 159385180 w 662"/>
                <a:gd name="T29" fmla="*/ 148285161 h 506"/>
                <a:gd name="T30" fmla="*/ 129620555 w 662"/>
                <a:gd name="T31" fmla="*/ 172514994 h 506"/>
                <a:gd name="T32" fmla="*/ 57608700 w 662"/>
                <a:gd name="T33" fmla="*/ 160884437 h 506"/>
                <a:gd name="T34" fmla="*/ 24964227 w 662"/>
                <a:gd name="T35" fmla="*/ 166699716 h 506"/>
                <a:gd name="T36" fmla="*/ 1920551 w 662"/>
                <a:gd name="T37" fmla="*/ 177360566 h 506"/>
                <a:gd name="T38" fmla="*/ 4800398 w 662"/>
                <a:gd name="T39" fmla="*/ 202560105 h 506"/>
                <a:gd name="T40" fmla="*/ 52808302 w 662"/>
                <a:gd name="T41" fmla="*/ 203528825 h 506"/>
                <a:gd name="T42" fmla="*/ 59529251 w 662"/>
                <a:gd name="T43" fmla="*/ 240357935 h 506"/>
                <a:gd name="T44" fmla="*/ 96014827 w 662"/>
                <a:gd name="T45" fmla="*/ 235512363 h 506"/>
                <a:gd name="T46" fmla="*/ 126739728 w 662"/>
                <a:gd name="T47" fmla="*/ 228727379 h 506"/>
                <a:gd name="T48" fmla="*/ 136341505 w 662"/>
                <a:gd name="T49" fmla="*/ 276218325 h 506"/>
                <a:gd name="T50" fmla="*/ 117138931 w 662"/>
                <a:gd name="T51" fmla="*/ 298508747 h 506"/>
                <a:gd name="T52" fmla="*/ 88333601 w 662"/>
                <a:gd name="T53" fmla="*/ 317893007 h 506"/>
                <a:gd name="T54" fmla="*/ 136341505 w 662"/>
                <a:gd name="T55" fmla="*/ 329523563 h 506"/>
                <a:gd name="T56" fmla="*/ 154584782 w 662"/>
                <a:gd name="T57" fmla="*/ 341153135 h 506"/>
                <a:gd name="T58" fmla="*/ 194910480 w 662"/>
                <a:gd name="T59" fmla="*/ 364414247 h 506"/>
                <a:gd name="T60" fmla="*/ 178587754 w 662"/>
                <a:gd name="T61" fmla="*/ 383797523 h 506"/>
                <a:gd name="T62" fmla="*/ 247718782 w 662"/>
                <a:gd name="T63" fmla="*/ 457455743 h 506"/>
                <a:gd name="T64" fmla="*/ 272683009 w 662"/>
                <a:gd name="T65" fmla="*/ 444856466 h 506"/>
                <a:gd name="T66" fmla="*/ 311089136 w 662"/>
                <a:gd name="T67" fmla="*/ 472962167 h 506"/>
                <a:gd name="T68" fmla="*/ 322610484 w 662"/>
                <a:gd name="T69" fmla="*/ 459394169 h 506"/>
                <a:gd name="T70" fmla="*/ 343734588 w 662"/>
                <a:gd name="T71" fmla="*/ 462301316 h 506"/>
                <a:gd name="T72" fmla="*/ 392701787 w 662"/>
                <a:gd name="T73" fmla="*/ 473931872 h 506"/>
                <a:gd name="T74" fmla="*/ 397502186 w 662"/>
                <a:gd name="T75" fmla="*/ 476839019 h 506"/>
                <a:gd name="T76" fmla="*/ 438789139 w 662"/>
                <a:gd name="T77" fmla="*/ 442918040 h 506"/>
                <a:gd name="T78" fmla="*/ 453191314 w 662"/>
                <a:gd name="T79" fmla="*/ 457455743 h 506"/>
                <a:gd name="T80" fmla="*/ 463753366 w 662"/>
                <a:gd name="T81" fmla="*/ 435164336 h 506"/>
                <a:gd name="T82" fmla="*/ 502159493 w 662"/>
                <a:gd name="T83" fmla="*/ 390581522 h 506"/>
                <a:gd name="T84" fmla="*/ 526162465 w 662"/>
                <a:gd name="T85" fmla="*/ 394458374 h 506"/>
                <a:gd name="T86" fmla="*/ 521362066 w 662"/>
                <a:gd name="T87" fmla="*/ 366352673 h 506"/>
                <a:gd name="T88" fmla="*/ 526162465 w 662"/>
                <a:gd name="T89" fmla="*/ 351813986 h 506"/>
                <a:gd name="T90" fmla="*/ 579931042 w 662"/>
                <a:gd name="T91" fmla="*/ 322738580 h 506"/>
                <a:gd name="T92" fmla="*/ 578011471 w 662"/>
                <a:gd name="T93" fmla="*/ 293663174 h 506"/>
                <a:gd name="T94" fmla="*/ 589532819 w 662"/>
                <a:gd name="T95" fmla="*/ 269433341 h 506"/>
                <a:gd name="T96" fmla="*/ 606815821 w 662"/>
                <a:gd name="T97" fmla="*/ 230665805 h 506"/>
                <a:gd name="T98" fmla="*/ 628899221 w 662"/>
                <a:gd name="T99" fmla="*/ 199651973 h 506"/>
                <a:gd name="T100" fmla="*/ 629859497 w 662"/>
                <a:gd name="T101" fmla="*/ 171546273 h 506"/>
                <a:gd name="T102" fmla="*/ 628899221 w 662"/>
                <a:gd name="T103" fmla="*/ 154100439 h 506"/>
                <a:gd name="T104" fmla="*/ 575130644 w 662"/>
                <a:gd name="T105" fmla="*/ 157008570 h 506"/>
                <a:gd name="T106" fmla="*/ 560728469 w 662"/>
                <a:gd name="T107" fmla="*/ 130840311 h 506"/>
                <a:gd name="T108" fmla="*/ 533843690 w 662"/>
                <a:gd name="T109" fmla="*/ 129870606 h 506"/>
                <a:gd name="T110" fmla="*/ 562649020 w 662"/>
                <a:gd name="T111" fmla="*/ 74626941 h 506"/>
                <a:gd name="T112" fmla="*/ 559768193 w 662"/>
                <a:gd name="T113" fmla="*/ 36829110 h 506"/>
                <a:gd name="T114" fmla="*/ 551126692 w 662"/>
                <a:gd name="T115" fmla="*/ 0 h 506"/>
                <a:gd name="T116" fmla="*/ 527122740 w 662"/>
                <a:gd name="T117" fmla="*/ 12599277 h 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6" name="Freeform 15"/>
            <p:cNvSpPr>
              <a:spLocks/>
            </p:cNvSpPr>
            <p:nvPr/>
          </p:nvSpPr>
          <p:spPr bwMode="auto">
            <a:xfrm>
              <a:off x="2796905" y="3239145"/>
              <a:ext cx="367136" cy="374902"/>
            </a:xfrm>
            <a:custGeom>
              <a:avLst/>
              <a:gdLst>
                <a:gd name="T0" fmla="*/ 342089275 w 374"/>
                <a:gd name="T1" fmla="*/ 41634786 h 381"/>
                <a:gd name="T2" fmla="*/ 328598500 w 374"/>
                <a:gd name="T3" fmla="*/ 37761783 h 381"/>
                <a:gd name="T4" fmla="*/ 317034697 w 374"/>
                <a:gd name="T5" fmla="*/ 32920528 h 381"/>
                <a:gd name="T6" fmla="*/ 297762021 w 374"/>
                <a:gd name="T7" fmla="*/ 35825281 h 381"/>
                <a:gd name="T8" fmla="*/ 281380295 w 374"/>
                <a:gd name="T9" fmla="*/ 30015776 h 381"/>
                <a:gd name="T10" fmla="*/ 280416317 w 374"/>
                <a:gd name="T11" fmla="*/ 27111023 h 381"/>
                <a:gd name="T12" fmla="*/ 259216667 w 374"/>
                <a:gd name="T13" fmla="*/ 5809505 h 381"/>
                <a:gd name="T14" fmla="*/ 223562264 w 374"/>
                <a:gd name="T15" fmla="*/ 20333268 h 381"/>
                <a:gd name="T16" fmla="*/ 219708318 w 374"/>
                <a:gd name="T17" fmla="*/ 52285545 h 381"/>
                <a:gd name="T18" fmla="*/ 205253565 w 374"/>
                <a:gd name="T19" fmla="*/ 76491816 h 381"/>
                <a:gd name="T20" fmla="*/ 183089938 w 374"/>
                <a:gd name="T21" fmla="*/ 110379611 h 381"/>
                <a:gd name="T22" fmla="*/ 146471558 w 374"/>
                <a:gd name="T23" fmla="*/ 151046146 h 381"/>
                <a:gd name="T24" fmla="*/ 110817155 w 374"/>
                <a:gd name="T25" fmla="*/ 185903176 h 381"/>
                <a:gd name="T26" fmla="*/ 92508456 w 374"/>
                <a:gd name="T27" fmla="*/ 210109447 h 381"/>
                <a:gd name="T28" fmla="*/ 0 w 374"/>
                <a:gd name="T29" fmla="*/ 214950701 h 381"/>
                <a:gd name="T30" fmla="*/ 25054578 w 374"/>
                <a:gd name="T31" fmla="*/ 290473282 h 381"/>
                <a:gd name="T32" fmla="*/ 40472327 w 374"/>
                <a:gd name="T33" fmla="*/ 299187540 h 381"/>
                <a:gd name="T34" fmla="*/ 53000106 w 374"/>
                <a:gd name="T35" fmla="*/ 335012821 h 381"/>
                <a:gd name="T36" fmla="*/ 54927080 w 374"/>
                <a:gd name="T37" fmla="*/ 342758827 h 381"/>
                <a:gd name="T38" fmla="*/ 79017680 w 374"/>
                <a:gd name="T39" fmla="*/ 335012821 h 381"/>
                <a:gd name="T40" fmla="*/ 88654509 w 374"/>
                <a:gd name="T41" fmla="*/ 339854075 h 381"/>
                <a:gd name="T42" fmla="*/ 96363384 w 374"/>
                <a:gd name="T43" fmla="*/ 314679553 h 381"/>
                <a:gd name="T44" fmla="*/ 139726661 w 374"/>
                <a:gd name="T45" fmla="*/ 297251038 h 381"/>
                <a:gd name="T46" fmla="*/ 143580607 w 374"/>
                <a:gd name="T47" fmla="*/ 271109250 h 381"/>
                <a:gd name="T48" fmla="*/ 152253459 w 374"/>
                <a:gd name="T49" fmla="*/ 264331494 h 381"/>
                <a:gd name="T50" fmla="*/ 154181414 w 374"/>
                <a:gd name="T51" fmla="*/ 264331494 h 381"/>
                <a:gd name="T52" fmla="*/ 172490113 w 374"/>
                <a:gd name="T53" fmla="*/ 280790774 h 381"/>
                <a:gd name="T54" fmla="*/ 179235010 w 374"/>
                <a:gd name="T55" fmla="*/ 297251038 h 381"/>
                <a:gd name="T56" fmla="*/ 192725785 w 374"/>
                <a:gd name="T57" fmla="*/ 277886022 h 381"/>
                <a:gd name="T58" fmla="*/ 205253565 w 374"/>
                <a:gd name="T59" fmla="*/ 271109250 h 381"/>
                <a:gd name="T60" fmla="*/ 220671314 w 374"/>
                <a:gd name="T61" fmla="*/ 274014002 h 381"/>
                <a:gd name="T62" fmla="*/ 230308143 w 374"/>
                <a:gd name="T63" fmla="*/ 303060543 h 381"/>
                <a:gd name="T64" fmla="*/ 239943991 w 374"/>
                <a:gd name="T65" fmla="*/ 325330312 h 381"/>
                <a:gd name="T66" fmla="*/ 245725892 w 374"/>
                <a:gd name="T67" fmla="*/ 345663580 h 381"/>
                <a:gd name="T68" fmla="*/ 263071595 w 374"/>
                <a:gd name="T69" fmla="*/ 345663580 h 381"/>
                <a:gd name="T70" fmla="*/ 265962546 w 374"/>
                <a:gd name="T71" fmla="*/ 347600082 h 381"/>
                <a:gd name="T72" fmla="*/ 274634416 w 374"/>
                <a:gd name="T73" fmla="*/ 368901600 h 381"/>
                <a:gd name="T74" fmla="*/ 280416317 w 374"/>
                <a:gd name="T75" fmla="*/ 352441336 h 381"/>
                <a:gd name="T76" fmla="*/ 284271245 w 374"/>
                <a:gd name="T77" fmla="*/ 350504834 h 381"/>
                <a:gd name="T78" fmla="*/ 291980120 w 374"/>
                <a:gd name="T79" fmla="*/ 345663580 h 381"/>
                <a:gd name="T80" fmla="*/ 298725998 w 374"/>
                <a:gd name="T81" fmla="*/ 337917573 h 381"/>
                <a:gd name="T82" fmla="*/ 238017017 w 374"/>
                <a:gd name="T83" fmla="*/ 215918952 h 381"/>
                <a:gd name="T84" fmla="*/ 222598287 w 374"/>
                <a:gd name="T85" fmla="*/ 165569909 h 381"/>
                <a:gd name="T86" fmla="*/ 221635291 w 374"/>
                <a:gd name="T87" fmla="*/ 163633407 h 381"/>
                <a:gd name="T88" fmla="*/ 231271139 w 374"/>
                <a:gd name="T89" fmla="*/ 134585882 h 381"/>
                <a:gd name="T90" fmla="*/ 331489450 w 374"/>
                <a:gd name="T91" fmla="*/ 112316113 h 381"/>
                <a:gd name="T92" fmla="*/ 354616073 w 374"/>
                <a:gd name="T93" fmla="*/ 96824099 h 3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7" name="Freeform 16"/>
            <p:cNvSpPr>
              <a:spLocks/>
            </p:cNvSpPr>
            <p:nvPr/>
          </p:nvSpPr>
          <p:spPr bwMode="auto">
            <a:xfrm>
              <a:off x="2797935" y="2512127"/>
              <a:ext cx="416637" cy="750839"/>
            </a:xfrm>
            <a:custGeom>
              <a:avLst/>
              <a:gdLst>
                <a:gd name="T0" fmla="*/ 120128701 w 425"/>
                <a:gd name="T1" fmla="*/ 230474115 h 763"/>
                <a:gd name="T2" fmla="*/ 152803825 w 425"/>
                <a:gd name="T3" fmla="*/ 257587964 h 763"/>
                <a:gd name="T4" fmla="*/ 176829566 w 425"/>
                <a:gd name="T5" fmla="*/ 275987948 h 763"/>
                <a:gd name="T6" fmla="*/ 221997918 w 425"/>
                <a:gd name="T7" fmla="*/ 293418631 h 763"/>
                <a:gd name="T8" fmla="*/ 222959614 w 425"/>
                <a:gd name="T9" fmla="*/ 295355264 h 763"/>
                <a:gd name="T10" fmla="*/ 235452842 w 425"/>
                <a:gd name="T11" fmla="*/ 315690897 h 763"/>
                <a:gd name="T12" fmla="*/ 223920330 w 425"/>
                <a:gd name="T13" fmla="*/ 347647314 h 763"/>
                <a:gd name="T14" fmla="*/ 222959614 w 425"/>
                <a:gd name="T15" fmla="*/ 367982946 h 763"/>
                <a:gd name="T16" fmla="*/ 211427102 w 425"/>
                <a:gd name="T17" fmla="*/ 403813613 h 763"/>
                <a:gd name="T18" fmla="*/ 177791262 w 425"/>
                <a:gd name="T19" fmla="*/ 400908664 h 763"/>
                <a:gd name="T20" fmla="*/ 141271313 w 425"/>
                <a:gd name="T21" fmla="*/ 424149246 h 763"/>
                <a:gd name="T22" fmla="*/ 147037569 w 425"/>
                <a:gd name="T23" fmla="*/ 453200713 h 763"/>
                <a:gd name="T24" fmla="*/ 109557885 w 425"/>
                <a:gd name="T25" fmla="*/ 444484879 h 763"/>
                <a:gd name="T26" fmla="*/ 78804193 w 425"/>
                <a:gd name="T27" fmla="*/ 432865080 h 763"/>
                <a:gd name="T28" fmla="*/ 49012196 w 425"/>
                <a:gd name="T29" fmla="*/ 502587812 h 763"/>
                <a:gd name="T30" fmla="*/ 58623277 w 425"/>
                <a:gd name="T31" fmla="*/ 520986812 h 763"/>
                <a:gd name="T32" fmla="*/ 65350249 w 425"/>
                <a:gd name="T33" fmla="*/ 539385812 h 763"/>
                <a:gd name="T34" fmla="*/ 67272661 w 425"/>
                <a:gd name="T35" fmla="*/ 568437278 h 763"/>
                <a:gd name="T36" fmla="*/ 5766256 w 425"/>
                <a:gd name="T37" fmla="*/ 581026378 h 763"/>
                <a:gd name="T38" fmla="*/ 7688668 w 425"/>
                <a:gd name="T39" fmla="*/ 622666945 h 763"/>
                <a:gd name="T40" fmla="*/ 15376356 w 425"/>
                <a:gd name="T41" fmla="*/ 648812477 h 763"/>
                <a:gd name="T42" fmla="*/ 83609733 w 425"/>
                <a:gd name="T43" fmla="*/ 645907528 h 763"/>
                <a:gd name="T44" fmla="*/ 107635473 w 425"/>
                <a:gd name="T45" fmla="*/ 664306527 h 763"/>
                <a:gd name="T46" fmla="*/ 127817369 w 425"/>
                <a:gd name="T47" fmla="*/ 679800577 h 763"/>
                <a:gd name="T48" fmla="*/ 145116138 w 425"/>
                <a:gd name="T49" fmla="*/ 666243161 h 763"/>
                <a:gd name="T50" fmla="*/ 193167618 w 425"/>
                <a:gd name="T51" fmla="*/ 699167894 h 763"/>
                <a:gd name="T52" fmla="*/ 247946070 w 425"/>
                <a:gd name="T53" fmla="*/ 702073827 h 763"/>
                <a:gd name="T54" fmla="*/ 264284123 w 425"/>
                <a:gd name="T55" fmla="*/ 712725310 h 763"/>
                <a:gd name="T56" fmla="*/ 264284123 w 425"/>
                <a:gd name="T57" fmla="*/ 713693627 h 763"/>
                <a:gd name="T58" fmla="*/ 286387451 w 425"/>
                <a:gd name="T59" fmla="*/ 734998560 h 763"/>
                <a:gd name="T60" fmla="*/ 312335603 w 425"/>
                <a:gd name="T61" fmla="*/ 715631244 h 763"/>
                <a:gd name="T62" fmla="*/ 303686219 w 425"/>
                <a:gd name="T63" fmla="*/ 700137194 h 763"/>
                <a:gd name="T64" fmla="*/ 312335603 w 425"/>
                <a:gd name="T65" fmla="*/ 658496628 h 763"/>
                <a:gd name="T66" fmla="*/ 339244472 w 425"/>
                <a:gd name="T67" fmla="*/ 656559994 h 763"/>
                <a:gd name="T68" fmla="*/ 305608631 w 425"/>
                <a:gd name="T69" fmla="*/ 620729328 h 763"/>
                <a:gd name="T70" fmla="*/ 295997551 w 425"/>
                <a:gd name="T71" fmla="*/ 607172895 h 763"/>
                <a:gd name="T72" fmla="*/ 307530063 w 425"/>
                <a:gd name="T73" fmla="*/ 591678845 h 763"/>
                <a:gd name="T74" fmla="*/ 382490412 w 425"/>
                <a:gd name="T75" fmla="*/ 595552112 h 763"/>
                <a:gd name="T76" fmla="*/ 408438564 w 425"/>
                <a:gd name="T77" fmla="*/ 591678845 h 763"/>
                <a:gd name="T78" fmla="*/ 366153340 w 425"/>
                <a:gd name="T79" fmla="*/ 479346245 h 763"/>
                <a:gd name="T80" fmla="*/ 345971444 w 425"/>
                <a:gd name="T81" fmla="*/ 470631396 h 763"/>
                <a:gd name="T82" fmla="*/ 343088315 w 425"/>
                <a:gd name="T83" fmla="*/ 440611613 h 763"/>
                <a:gd name="T84" fmla="*/ 348854572 w 425"/>
                <a:gd name="T85" fmla="*/ 244031532 h 763"/>
                <a:gd name="T86" fmla="*/ 352698415 w 425"/>
                <a:gd name="T87" fmla="*/ 206264231 h 763"/>
                <a:gd name="T88" fmla="*/ 373841028 w 425"/>
                <a:gd name="T89" fmla="*/ 175276132 h 763"/>
                <a:gd name="T90" fmla="*/ 350776984 w 425"/>
                <a:gd name="T91" fmla="*/ 142351399 h 763"/>
                <a:gd name="T92" fmla="*/ 348854572 w 425"/>
                <a:gd name="T93" fmla="*/ 113299932 h 763"/>
                <a:gd name="T94" fmla="*/ 349815287 w 425"/>
                <a:gd name="T95" fmla="*/ 110394982 h 763"/>
                <a:gd name="T96" fmla="*/ 368074772 w 425"/>
                <a:gd name="T97" fmla="*/ 47450466 h 763"/>
                <a:gd name="T98" fmla="*/ 380568980 w 425"/>
                <a:gd name="T99" fmla="*/ 28083150 h 763"/>
                <a:gd name="T100" fmla="*/ 395945336 w 425"/>
                <a:gd name="T101" fmla="*/ 15494050 h 763"/>
                <a:gd name="T102" fmla="*/ 375763440 w 425"/>
                <a:gd name="T103" fmla="*/ 0 h 763"/>
                <a:gd name="T104" fmla="*/ 340205187 w 425"/>
                <a:gd name="T105" fmla="*/ 13557417 h 763"/>
                <a:gd name="T106" fmla="*/ 307530063 w 425"/>
                <a:gd name="T107" fmla="*/ 43577200 h 763"/>
                <a:gd name="T108" fmla="*/ 265244839 w 425"/>
                <a:gd name="T109" fmla="*/ 73596983 h 763"/>
                <a:gd name="T110" fmla="*/ 246985355 w 425"/>
                <a:gd name="T111" fmla="*/ 90059349 h 763"/>
                <a:gd name="T112" fmla="*/ 234492127 w 425"/>
                <a:gd name="T113" fmla="*/ 151067232 h 763"/>
                <a:gd name="T114" fmla="*/ 231608998 w 425"/>
                <a:gd name="T115" fmla="*/ 168497915 h 763"/>
                <a:gd name="T116" fmla="*/ 219114790 w 425"/>
                <a:gd name="T117" fmla="*/ 184960282 h 763"/>
                <a:gd name="T118" fmla="*/ 217193358 w 425"/>
                <a:gd name="T119" fmla="*/ 186896915 h 763"/>
                <a:gd name="T120" fmla="*/ 192205922 w 425"/>
                <a:gd name="T121" fmla="*/ 189801865 h 763"/>
                <a:gd name="T122" fmla="*/ 191245206 w 425"/>
                <a:gd name="T123" fmla="*/ 189801865 h 763"/>
                <a:gd name="T124" fmla="*/ 136466753 w 425"/>
                <a:gd name="T125" fmla="*/ 168497915 h 7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8" name="Freeform 17"/>
            <p:cNvSpPr>
              <a:spLocks/>
            </p:cNvSpPr>
            <p:nvPr/>
          </p:nvSpPr>
          <p:spPr bwMode="auto">
            <a:xfrm>
              <a:off x="3158883" y="2374387"/>
              <a:ext cx="280508" cy="615170"/>
            </a:xfrm>
            <a:custGeom>
              <a:avLst/>
              <a:gdLst>
                <a:gd name="T0" fmla="*/ 252996638 w 286"/>
                <a:gd name="T1" fmla="*/ 7750158 h 625"/>
                <a:gd name="T2" fmla="*/ 237604988 w 286"/>
                <a:gd name="T3" fmla="*/ 14531792 h 625"/>
                <a:gd name="T4" fmla="*/ 225099824 w 286"/>
                <a:gd name="T5" fmla="*/ 29063584 h 625"/>
                <a:gd name="T6" fmla="*/ 222213337 w 286"/>
                <a:gd name="T7" fmla="*/ 30032107 h 625"/>
                <a:gd name="T8" fmla="*/ 172191699 w 286"/>
                <a:gd name="T9" fmla="*/ 33908170 h 625"/>
                <a:gd name="T10" fmla="*/ 155837887 w 286"/>
                <a:gd name="T11" fmla="*/ 48439962 h 625"/>
                <a:gd name="T12" fmla="*/ 141408398 w 286"/>
                <a:gd name="T13" fmla="*/ 59096675 h 625"/>
                <a:gd name="T14" fmla="*/ 118321413 w 286"/>
                <a:gd name="T15" fmla="*/ 59096675 h 625"/>
                <a:gd name="T16" fmla="*/ 105816249 w 286"/>
                <a:gd name="T17" fmla="*/ 94941893 h 625"/>
                <a:gd name="T18" fmla="*/ 104854087 w 286"/>
                <a:gd name="T19" fmla="*/ 95910416 h 625"/>
                <a:gd name="T20" fmla="*/ 83690445 w 286"/>
                <a:gd name="T21" fmla="*/ 116255319 h 625"/>
                <a:gd name="T22" fmla="*/ 52908124 w 286"/>
                <a:gd name="T23" fmla="*/ 152100536 h 625"/>
                <a:gd name="T24" fmla="*/ 34630968 w 286"/>
                <a:gd name="T25" fmla="*/ 171475931 h 625"/>
                <a:gd name="T26" fmla="*/ 32706644 w 286"/>
                <a:gd name="T27" fmla="*/ 195695912 h 625"/>
                <a:gd name="T28" fmla="*/ 32706644 w 286"/>
                <a:gd name="T29" fmla="*/ 217009338 h 625"/>
                <a:gd name="T30" fmla="*/ 22124823 w 286"/>
                <a:gd name="T31" fmla="*/ 235416208 h 625"/>
                <a:gd name="T32" fmla="*/ 22124823 w 286"/>
                <a:gd name="T33" fmla="*/ 284824694 h 625"/>
                <a:gd name="T34" fmla="*/ 30783301 w 286"/>
                <a:gd name="T35" fmla="*/ 311951231 h 625"/>
                <a:gd name="T36" fmla="*/ 28858977 w 286"/>
                <a:gd name="T37" fmla="*/ 335201704 h 625"/>
                <a:gd name="T38" fmla="*/ 8657497 w 286"/>
                <a:gd name="T39" fmla="*/ 411736726 h 625"/>
                <a:gd name="T40" fmla="*/ 23086985 w 286"/>
                <a:gd name="T41" fmla="*/ 472770448 h 625"/>
                <a:gd name="T42" fmla="*/ 17314994 w 286"/>
                <a:gd name="T43" fmla="*/ 605494606 h 625"/>
                <a:gd name="T44" fmla="*/ 43288465 w 286"/>
                <a:gd name="T45" fmla="*/ 580306101 h 625"/>
                <a:gd name="T46" fmla="*/ 143332722 w 286"/>
                <a:gd name="T47" fmla="*/ 529929092 h 625"/>
                <a:gd name="T48" fmla="*/ 191431017 w 286"/>
                <a:gd name="T49" fmla="*/ 534772694 h 625"/>
                <a:gd name="T50" fmla="*/ 230870834 w 286"/>
                <a:gd name="T51" fmla="*/ 498927477 h 625"/>
                <a:gd name="T52" fmla="*/ 241452655 w 286"/>
                <a:gd name="T53" fmla="*/ 474707496 h 625"/>
                <a:gd name="T54" fmla="*/ 241452655 w 286"/>
                <a:gd name="T55" fmla="*/ 469863893 h 625"/>
                <a:gd name="T56" fmla="*/ 246262485 w 286"/>
                <a:gd name="T57" fmla="*/ 434018675 h 625"/>
                <a:gd name="T58" fmla="*/ 250110152 w 286"/>
                <a:gd name="T59" fmla="*/ 412705250 h 625"/>
                <a:gd name="T60" fmla="*/ 241452655 w 286"/>
                <a:gd name="T61" fmla="*/ 357483653 h 625"/>
                <a:gd name="T62" fmla="*/ 245300323 w 286"/>
                <a:gd name="T63" fmla="*/ 340045306 h 625"/>
                <a:gd name="T64" fmla="*/ 275121462 w 286"/>
                <a:gd name="T65" fmla="*/ 274167981 h 625"/>
                <a:gd name="T66" fmla="*/ 230870834 w 286"/>
                <a:gd name="T67" fmla="*/ 235416208 h 625"/>
                <a:gd name="T68" fmla="*/ 225099824 w 286"/>
                <a:gd name="T69" fmla="*/ 217009338 h 625"/>
                <a:gd name="T70" fmla="*/ 227985329 w 286"/>
                <a:gd name="T71" fmla="*/ 186007723 h 625"/>
                <a:gd name="T72" fmla="*/ 234719483 w 286"/>
                <a:gd name="T73" fmla="*/ 164694297 h 625"/>
                <a:gd name="T74" fmla="*/ 265501803 w 286"/>
                <a:gd name="T75" fmla="*/ 140474316 h 625"/>
                <a:gd name="T76" fmla="*/ 271273794 w 286"/>
                <a:gd name="T77" fmla="*/ 83315672 h 625"/>
                <a:gd name="T78" fmla="*/ 252996638 w 286"/>
                <a:gd name="T79" fmla="*/ 79440593 h 625"/>
                <a:gd name="T80" fmla="*/ 231832996 w 286"/>
                <a:gd name="T81" fmla="*/ 65877325 h 625"/>
                <a:gd name="T82" fmla="*/ 229909653 w 286"/>
                <a:gd name="T83" fmla="*/ 38751773 h 6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49" name="Freeform 18"/>
            <p:cNvSpPr>
              <a:spLocks/>
            </p:cNvSpPr>
            <p:nvPr/>
          </p:nvSpPr>
          <p:spPr bwMode="auto">
            <a:xfrm>
              <a:off x="3087725" y="3421418"/>
              <a:ext cx="447576" cy="520927"/>
            </a:xfrm>
            <a:custGeom>
              <a:avLst/>
              <a:gdLst>
                <a:gd name="T0" fmla="*/ 377917700 w 457"/>
                <a:gd name="T1" fmla="*/ 86304507 h 529"/>
                <a:gd name="T2" fmla="*/ 369285458 w 457"/>
                <a:gd name="T3" fmla="*/ 67880038 h 529"/>
                <a:gd name="T4" fmla="*/ 361612027 w 457"/>
                <a:gd name="T5" fmla="*/ 31031099 h 529"/>
                <a:gd name="T6" fmla="*/ 344346562 w 457"/>
                <a:gd name="T7" fmla="*/ 43636745 h 529"/>
                <a:gd name="T8" fmla="*/ 315571441 w 457"/>
                <a:gd name="T9" fmla="*/ 38788874 h 529"/>
                <a:gd name="T10" fmla="*/ 315571441 w 457"/>
                <a:gd name="T11" fmla="*/ 18424469 h 529"/>
                <a:gd name="T12" fmla="*/ 306938219 w 457"/>
                <a:gd name="T13" fmla="*/ 25212276 h 529"/>
                <a:gd name="T14" fmla="*/ 275285683 w 457"/>
                <a:gd name="T15" fmla="*/ 56243375 h 529"/>
                <a:gd name="T16" fmla="*/ 269529875 w 457"/>
                <a:gd name="T17" fmla="*/ 56243375 h 529"/>
                <a:gd name="T18" fmla="*/ 249386997 w 457"/>
                <a:gd name="T19" fmla="*/ 41697794 h 529"/>
                <a:gd name="T20" fmla="*/ 232122512 w 457"/>
                <a:gd name="T21" fmla="*/ 34909987 h 529"/>
                <a:gd name="T22" fmla="*/ 188959340 w 457"/>
                <a:gd name="T23" fmla="*/ 20364405 h 529"/>
                <a:gd name="T24" fmla="*/ 165938067 w 457"/>
                <a:gd name="T25" fmla="*/ 9696726 h 529"/>
                <a:gd name="T26" fmla="*/ 117979858 w 457"/>
                <a:gd name="T27" fmla="*/ 969968 h 529"/>
                <a:gd name="T28" fmla="*/ 99754603 w 457"/>
                <a:gd name="T29" fmla="*/ 40727826 h 529"/>
                <a:gd name="T30" fmla="*/ 86326343 w 457"/>
                <a:gd name="T31" fmla="*/ 40727826 h 529"/>
                <a:gd name="T32" fmla="*/ 36448552 w 457"/>
                <a:gd name="T33" fmla="*/ 65940102 h 529"/>
                <a:gd name="T34" fmla="*/ 31652536 w 457"/>
                <a:gd name="T35" fmla="*/ 186184627 h 529"/>
                <a:gd name="T36" fmla="*/ 23020293 w 457"/>
                <a:gd name="T37" fmla="*/ 212366871 h 529"/>
                <a:gd name="T38" fmla="*/ 1918603 w 457"/>
                <a:gd name="T39" fmla="*/ 279276941 h 529"/>
                <a:gd name="T40" fmla="*/ 18224276 w 457"/>
                <a:gd name="T41" fmla="*/ 285094780 h 529"/>
                <a:gd name="T42" fmla="*/ 42204360 w 457"/>
                <a:gd name="T43" fmla="*/ 321943718 h 529"/>
                <a:gd name="T44" fmla="*/ 33571138 w 457"/>
                <a:gd name="T45" fmla="*/ 337459268 h 529"/>
                <a:gd name="T46" fmla="*/ 60428636 w 457"/>
                <a:gd name="T47" fmla="*/ 404369338 h 529"/>
                <a:gd name="T48" fmla="*/ 95918377 w 457"/>
                <a:gd name="T49" fmla="*/ 386914836 h 529"/>
                <a:gd name="T50" fmla="*/ 116061256 w 457"/>
                <a:gd name="T51" fmla="*/ 387884805 h 529"/>
                <a:gd name="T52" fmla="*/ 132366929 w 457"/>
                <a:gd name="T53" fmla="*/ 358792656 h 529"/>
                <a:gd name="T54" fmla="*/ 172652687 w 457"/>
                <a:gd name="T55" fmla="*/ 345217043 h 529"/>
                <a:gd name="T56" fmla="*/ 193754377 w 457"/>
                <a:gd name="T57" fmla="*/ 386914836 h 529"/>
                <a:gd name="T58" fmla="*/ 204306202 w 457"/>
                <a:gd name="T59" fmla="*/ 422793807 h 529"/>
                <a:gd name="T60" fmla="*/ 178407515 w 457"/>
                <a:gd name="T61" fmla="*/ 473219343 h 529"/>
                <a:gd name="T62" fmla="*/ 212938444 w 457"/>
                <a:gd name="T63" fmla="*/ 479037182 h 529"/>
                <a:gd name="T64" fmla="*/ 224449081 w 457"/>
                <a:gd name="T65" fmla="*/ 510068282 h 529"/>
                <a:gd name="T66" fmla="*/ 258979030 w 457"/>
                <a:gd name="T67" fmla="*/ 501340539 h 529"/>
                <a:gd name="T68" fmla="*/ 274325892 w 457"/>
                <a:gd name="T69" fmla="*/ 455763858 h 529"/>
                <a:gd name="T70" fmla="*/ 340509357 w 457"/>
                <a:gd name="T71" fmla="*/ 483886038 h 529"/>
                <a:gd name="T72" fmla="*/ 322285081 w 457"/>
                <a:gd name="T73" fmla="*/ 439279324 h 529"/>
                <a:gd name="T74" fmla="*/ 324203683 w 457"/>
                <a:gd name="T75" fmla="*/ 435400437 h 529"/>
                <a:gd name="T76" fmla="*/ 421080872 w 457"/>
                <a:gd name="T77" fmla="*/ 424733743 h 529"/>
                <a:gd name="T78" fmla="*/ 422040663 w 457"/>
                <a:gd name="T79" fmla="*/ 422793807 h 529"/>
                <a:gd name="T80" fmla="*/ 422040663 w 457"/>
                <a:gd name="T81" fmla="*/ 416975968 h 529"/>
                <a:gd name="T82" fmla="*/ 419162269 w 457"/>
                <a:gd name="T83" fmla="*/ 362671544 h 529"/>
                <a:gd name="T84" fmla="*/ 430672906 w 457"/>
                <a:gd name="T85" fmla="*/ 342308123 h 529"/>
                <a:gd name="T86" fmla="*/ 411488838 w 457"/>
                <a:gd name="T87" fmla="*/ 321943718 h 529"/>
                <a:gd name="T88" fmla="*/ 400937993 w 457"/>
                <a:gd name="T89" fmla="*/ 251154761 h 529"/>
                <a:gd name="T90" fmla="*/ 380795114 w 457"/>
                <a:gd name="T91" fmla="*/ 260852472 h 529"/>
                <a:gd name="T92" fmla="*/ 377917700 w 457"/>
                <a:gd name="T93" fmla="*/ 215275791 h 529"/>
                <a:gd name="T94" fmla="*/ 411488838 w 457"/>
                <a:gd name="T95" fmla="*/ 128002301 h 529"/>
                <a:gd name="T96" fmla="*/ 378877491 w 457"/>
                <a:gd name="T97" fmla="*/ 87274475 h 5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0" name="Freeform 19"/>
            <p:cNvSpPr>
              <a:spLocks/>
            </p:cNvSpPr>
            <p:nvPr/>
          </p:nvSpPr>
          <p:spPr bwMode="auto">
            <a:xfrm>
              <a:off x="3035130" y="3124190"/>
              <a:ext cx="632175" cy="395614"/>
            </a:xfrm>
            <a:custGeom>
              <a:avLst/>
              <a:gdLst>
                <a:gd name="T0" fmla="*/ 81653487 w 645"/>
                <a:gd name="T1" fmla="*/ 10653039 h 402"/>
                <a:gd name="T2" fmla="*/ 108550818 w 645"/>
                <a:gd name="T3" fmla="*/ 30023363 h 402"/>
                <a:gd name="T4" fmla="*/ 123921002 w 645"/>
                <a:gd name="T5" fmla="*/ 51329440 h 402"/>
                <a:gd name="T6" fmla="*/ 111432360 w 645"/>
                <a:gd name="T7" fmla="*/ 65856938 h 402"/>
                <a:gd name="T8" fmla="*/ 76849937 w 645"/>
                <a:gd name="T9" fmla="*/ 74573239 h 402"/>
                <a:gd name="T10" fmla="*/ 80692973 w 645"/>
                <a:gd name="T11" fmla="*/ 94910948 h 402"/>
                <a:gd name="T12" fmla="*/ 90299093 w 645"/>
                <a:gd name="T13" fmla="*/ 137524087 h 402"/>
                <a:gd name="T14" fmla="*/ 113354368 w 645"/>
                <a:gd name="T15" fmla="*/ 145272019 h 402"/>
                <a:gd name="T16" fmla="*/ 115275396 w 645"/>
                <a:gd name="T17" fmla="*/ 147208757 h 402"/>
                <a:gd name="T18" fmla="*/ 128724552 w 645"/>
                <a:gd name="T19" fmla="*/ 166579081 h 402"/>
                <a:gd name="T20" fmla="*/ 135448149 w 645"/>
                <a:gd name="T21" fmla="*/ 185948421 h 402"/>
                <a:gd name="T22" fmla="*/ 101826240 w 645"/>
                <a:gd name="T23" fmla="*/ 235341124 h 402"/>
                <a:gd name="T24" fmla="*/ 3842056 w 645"/>
                <a:gd name="T25" fmla="*/ 259553292 h 402"/>
                <a:gd name="T26" fmla="*/ 10566634 w 645"/>
                <a:gd name="T27" fmla="*/ 296355235 h 402"/>
                <a:gd name="T28" fmla="*/ 48031578 w 645"/>
                <a:gd name="T29" fmla="*/ 365117278 h 402"/>
                <a:gd name="T30" fmla="*/ 49952606 w 645"/>
                <a:gd name="T31" fmla="*/ 366085647 h 402"/>
                <a:gd name="T32" fmla="*/ 64362276 w 645"/>
                <a:gd name="T33" fmla="*/ 385455971 h 402"/>
                <a:gd name="T34" fmla="*/ 76849937 w 645"/>
                <a:gd name="T35" fmla="*/ 352527502 h 402"/>
                <a:gd name="T36" fmla="*/ 97984185 w 645"/>
                <a:gd name="T37" fmla="*/ 324440876 h 402"/>
                <a:gd name="T38" fmla="*/ 142172727 w 645"/>
                <a:gd name="T39" fmla="*/ 322504139 h 402"/>
                <a:gd name="T40" fmla="*/ 160424452 w 645"/>
                <a:gd name="T41" fmla="*/ 283765459 h 402"/>
                <a:gd name="T42" fmla="*/ 201731453 w 645"/>
                <a:gd name="T43" fmla="*/ 282796106 h 402"/>
                <a:gd name="T44" fmla="*/ 276660362 w 645"/>
                <a:gd name="T45" fmla="*/ 309914363 h 402"/>
                <a:gd name="T46" fmla="*/ 278582370 w 645"/>
                <a:gd name="T47" fmla="*/ 309914363 h 402"/>
                <a:gd name="T48" fmla="*/ 306440215 w 645"/>
                <a:gd name="T49" fmla="*/ 324440876 h 402"/>
                <a:gd name="T50" fmla="*/ 306440215 w 645"/>
                <a:gd name="T51" fmla="*/ 324440876 h 402"/>
                <a:gd name="T52" fmla="*/ 333337547 w 645"/>
                <a:gd name="T53" fmla="*/ 325409245 h 402"/>
                <a:gd name="T54" fmla="*/ 359274364 w 645"/>
                <a:gd name="T55" fmla="*/ 294418497 h 402"/>
                <a:gd name="T56" fmla="*/ 375605061 w 645"/>
                <a:gd name="T57" fmla="*/ 305071536 h 402"/>
                <a:gd name="T58" fmla="*/ 377527069 w 645"/>
                <a:gd name="T59" fmla="*/ 330252072 h 402"/>
                <a:gd name="T60" fmla="*/ 403463886 w 645"/>
                <a:gd name="T61" fmla="*/ 312819469 h 402"/>
                <a:gd name="T62" fmla="*/ 417873556 w 645"/>
                <a:gd name="T63" fmla="*/ 313787838 h 402"/>
                <a:gd name="T64" fmla="*/ 431321731 w 645"/>
                <a:gd name="T65" fmla="*/ 358337714 h 402"/>
                <a:gd name="T66" fmla="*/ 490880457 w 645"/>
                <a:gd name="T67" fmla="*/ 331220441 h 402"/>
                <a:gd name="T68" fmla="*/ 545636613 w 645"/>
                <a:gd name="T69" fmla="*/ 307976642 h 402"/>
                <a:gd name="T70" fmla="*/ 600392769 w 645"/>
                <a:gd name="T71" fmla="*/ 291512408 h 402"/>
                <a:gd name="T72" fmla="*/ 613840945 w 645"/>
                <a:gd name="T73" fmla="*/ 281827738 h 402"/>
                <a:gd name="T74" fmla="*/ 582140064 w 645"/>
                <a:gd name="T75" fmla="*/ 194664723 h 402"/>
                <a:gd name="T76" fmla="*/ 596549733 w 645"/>
                <a:gd name="T77" fmla="*/ 169484187 h 402"/>
                <a:gd name="T78" fmla="*/ 561967311 w 645"/>
                <a:gd name="T79" fmla="*/ 158831148 h 402"/>
                <a:gd name="T80" fmla="*/ 544676099 w 645"/>
                <a:gd name="T81" fmla="*/ 138492455 h 402"/>
                <a:gd name="T82" fmla="*/ 543715585 w 645"/>
                <a:gd name="T83" fmla="*/ 136555718 h 402"/>
                <a:gd name="T84" fmla="*/ 472628732 w 645"/>
                <a:gd name="T85" fmla="*/ 120091484 h 402"/>
                <a:gd name="T86" fmla="*/ 411148978 w 645"/>
                <a:gd name="T87" fmla="*/ 118154746 h 402"/>
                <a:gd name="T88" fmla="*/ 272818307 w 645"/>
                <a:gd name="T89" fmla="*/ 61982479 h 402"/>
                <a:gd name="T90" fmla="*/ 181558700 w 645"/>
                <a:gd name="T91" fmla="*/ 0 h 402"/>
                <a:gd name="T92" fmla="*/ 93180635 w 645"/>
                <a:gd name="T93" fmla="*/ 5811196 h 402"/>
                <a:gd name="T94" fmla="*/ 77810451 w 645"/>
                <a:gd name="T95" fmla="*/ 968369 h 4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1" name="Freeform 20"/>
            <p:cNvSpPr>
              <a:spLocks/>
            </p:cNvSpPr>
            <p:nvPr/>
          </p:nvSpPr>
          <p:spPr bwMode="auto">
            <a:xfrm>
              <a:off x="3174353" y="3852244"/>
              <a:ext cx="655894" cy="524033"/>
            </a:xfrm>
            <a:custGeom>
              <a:avLst/>
              <a:gdLst>
                <a:gd name="T0" fmla="*/ 619975715 w 669"/>
                <a:gd name="T1" fmla="*/ 165916531 h 532"/>
                <a:gd name="T2" fmla="*/ 643044752 w 669"/>
                <a:gd name="T3" fmla="*/ 161065286 h 532"/>
                <a:gd name="T4" fmla="*/ 597868460 w 669"/>
                <a:gd name="T5" fmla="*/ 114492345 h 532"/>
                <a:gd name="T6" fmla="*/ 566148289 w 669"/>
                <a:gd name="T7" fmla="*/ 56275431 h 532"/>
                <a:gd name="T8" fmla="*/ 511360061 w 669"/>
                <a:gd name="T9" fmla="*/ 68889654 h 532"/>
                <a:gd name="T10" fmla="*/ 508476676 w 669"/>
                <a:gd name="T11" fmla="*/ 74711148 h 532"/>
                <a:gd name="T12" fmla="*/ 463299404 w 669"/>
                <a:gd name="T13" fmla="*/ 64038409 h 532"/>
                <a:gd name="T14" fmla="*/ 381597953 w 669"/>
                <a:gd name="T15" fmla="*/ 101879107 h 532"/>
                <a:gd name="T16" fmla="*/ 381597953 w 669"/>
                <a:gd name="T17" fmla="*/ 48513439 h 532"/>
                <a:gd name="T18" fmla="*/ 377752786 w 669"/>
                <a:gd name="T19" fmla="*/ 26197710 h 532"/>
                <a:gd name="T20" fmla="*/ 350838583 w 669"/>
                <a:gd name="T21" fmla="*/ 25227461 h 532"/>
                <a:gd name="T22" fmla="*/ 321041975 w 669"/>
                <a:gd name="T23" fmla="*/ 23286963 h 532"/>
                <a:gd name="T24" fmla="*/ 277787286 w 669"/>
                <a:gd name="T25" fmla="*/ 2910747 h 532"/>
                <a:gd name="T26" fmla="*/ 266252767 w 669"/>
                <a:gd name="T27" fmla="*/ 63068160 h 532"/>
                <a:gd name="T28" fmla="*/ 209541956 w 669"/>
                <a:gd name="T29" fmla="*/ 45602691 h 532"/>
                <a:gd name="T30" fmla="*/ 197046636 w 669"/>
                <a:gd name="T31" fmla="*/ 41721695 h 532"/>
                <a:gd name="T32" fmla="*/ 181666951 w 669"/>
                <a:gd name="T33" fmla="*/ 84413639 h 532"/>
                <a:gd name="T34" fmla="*/ 190318085 w 669"/>
                <a:gd name="T35" fmla="*/ 121284089 h 532"/>
                <a:gd name="T36" fmla="*/ 172055016 w 669"/>
                <a:gd name="T37" fmla="*/ 156214040 h 532"/>
                <a:gd name="T38" fmla="*/ 131684691 w 669"/>
                <a:gd name="T39" fmla="*/ 261974144 h 532"/>
                <a:gd name="T40" fmla="*/ 73051297 w 669"/>
                <a:gd name="T41" fmla="*/ 300785092 h 532"/>
                <a:gd name="T42" fmla="*/ 80740649 w 669"/>
                <a:gd name="T43" fmla="*/ 319219824 h 532"/>
                <a:gd name="T44" fmla="*/ 48059677 w 669"/>
                <a:gd name="T45" fmla="*/ 364822515 h 532"/>
                <a:gd name="T46" fmla="*/ 13457102 w 669"/>
                <a:gd name="T47" fmla="*/ 375495255 h 532"/>
                <a:gd name="T48" fmla="*/ 6728551 w 669"/>
                <a:gd name="T49" fmla="*/ 470582619 h 532"/>
                <a:gd name="T50" fmla="*/ 19223871 w 669"/>
                <a:gd name="T51" fmla="*/ 501631574 h 532"/>
                <a:gd name="T52" fmla="*/ 52866625 w 669"/>
                <a:gd name="T53" fmla="*/ 513274563 h 532"/>
                <a:gd name="T54" fmla="*/ 55750010 w 669"/>
                <a:gd name="T55" fmla="*/ 509393567 h 532"/>
                <a:gd name="T56" fmla="*/ 45176292 w 669"/>
                <a:gd name="T57" fmla="*/ 478344612 h 532"/>
                <a:gd name="T58" fmla="*/ 30758389 w 669"/>
                <a:gd name="T59" fmla="*/ 465731374 h 532"/>
                <a:gd name="T60" fmla="*/ 47098876 w 669"/>
                <a:gd name="T61" fmla="*/ 444384909 h 532"/>
                <a:gd name="T62" fmla="*/ 81702431 w 669"/>
                <a:gd name="T63" fmla="*/ 416246701 h 532"/>
                <a:gd name="T64" fmla="*/ 162443081 w 669"/>
                <a:gd name="T65" fmla="*/ 361911768 h 532"/>
                <a:gd name="T66" fmla="*/ 178783567 w 669"/>
                <a:gd name="T67" fmla="*/ 371614259 h 532"/>
                <a:gd name="T68" fmla="*/ 190318085 w 669"/>
                <a:gd name="T69" fmla="*/ 361911768 h 532"/>
                <a:gd name="T70" fmla="*/ 245106313 w 669"/>
                <a:gd name="T71" fmla="*/ 351239028 h 532"/>
                <a:gd name="T72" fmla="*/ 247990678 w 669"/>
                <a:gd name="T73" fmla="*/ 348328281 h 532"/>
                <a:gd name="T74" fmla="*/ 301818105 w 669"/>
                <a:gd name="T75" fmla="*/ 326981817 h 532"/>
                <a:gd name="T76" fmla="*/ 313352623 w 669"/>
                <a:gd name="T77" fmla="*/ 245478925 h 532"/>
                <a:gd name="T78" fmla="*/ 330653911 w 669"/>
                <a:gd name="T79" fmla="*/ 242568178 h 532"/>
                <a:gd name="T80" fmla="*/ 335459879 w 669"/>
                <a:gd name="T81" fmla="*/ 244508676 h 532"/>
                <a:gd name="T82" fmla="*/ 402744407 w 669"/>
                <a:gd name="T83" fmla="*/ 288170869 h 532"/>
                <a:gd name="T84" fmla="*/ 395054074 w 669"/>
                <a:gd name="T85" fmla="*/ 263914642 h 532"/>
                <a:gd name="T86" fmla="*/ 421006496 w 669"/>
                <a:gd name="T87" fmla="*/ 253240917 h 532"/>
                <a:gd name="T88" fmla="*/ 438308764 w 669"/>
                <a:gd name="T89" fmla="*/ 244508676 h 532"/>
                <a:gd name="T90" fmla="*/ 489251825 w 669"/>
                <a:gd name="T91" fmla="*/ 260033646 h 532"/>
                <a:gd name="T92" fmla="*/ 522894579 w 669"/>
                <a:gd name="T93" fmla="*/ 237716932 h 532"/>
                <a:gd name="T94" fmla="*/ 525777964 w 669"/>
                <a:gd name="T95" fmla="*/ 240627679 h 532"/>
                <a:gd name="T96" fmla="*/ 603635229 w 669"/>
                <a:gd name="T97" fmla="*/ 176589271 h 5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2" name="Freeform 21"/>
            <p:cNvSpPr>
              <a:spLocks/>
            </p:cNvSpPr>
            <p:nvPr/>
          </p:nvSpPr>
          <p:spPr bwMode="auto">
            <a:xfrm>
              <a:off x="3484768" y="3402776"/>
              <a:ext cx="394981" cy="536462"/>
            </a:xfrm>
            <a:custGeom>
              <a:avLst/>
              <a:gdLst>
                <a:gd name="T0" fmla="*/ 302588769 w 403"/>
                <a:gd name="T1" fmla="*/ 19378582 h 545"/>
                <a:gd name="T2" fmla="*/ 268967359 w 403"/>
                <a:gd name="T3" fmla="*/ 5813476 h 545"/>
                <a:gd name="T4" fmla="*/ 222859453 w 403"/>
                <a:gd name="T5" fmla="*/ 38756180 h 545"/>
                <a:gd name="T6" fmla="*/ 194041522 w 403"/>
                <a:gd name="T7" fmla="*/ 26160643 h 545"/>
                <a:gd name="T8" fmla="*/ 192119542 w 403"/>
                <a:gd name="T9" fmla="*/ 28098797 h 545"/>
                <a:gd name="T10" fmla="*/ 136404679 w 403"/>
                <a:gd name="T11" fmla="*/ 41662919 h 545"/>
                <a:gd name="T12" fmla="*/ 108547247 w 403"/>
                <a:gd name="T13" fmla="*/ 44569657 h 545"/>
                <a:gd name="T14" fmla="*/ 86453794 w 403"/>
                <a:gd name="T15" fmla="*/ 66854977 h 545"/>
                <a:gd name="T16" fmla="*/ 50911385 w 403"/>
                <a:gd name="T17" fmla="*/ 68793131 h 545"/>
                <a:gd name="T18" fmla="*/ 26896932 w 403"/>
                <a:gd name="T19" fmla="*/ 112394203 h 545"/>
                <a:gd name="T20" fmla="*/ 27857432 w 403"/>
                <a:gd name="T21" fmla="*/ 117238110 h 545"/>
                <a:gd name="T22" fmla="*/ 43227387 w 403"/>
                <a:gd name="T23" fmla="*/ 174404288 h 545"/>
                <a:gd name="T24" fmla="*/ 44187887 w 403"/>
                <a:gd name="T25" fmla="*/ 182155918 h 545"/>
                <a:gd name="T26" fmla="*/ 41305408 w 403"/>
                <a:gd name="T27" fmla="*/ 183124503 h 545"/>
                <a:gd name="T28" fmla="*/ 0 w 403"/>
                <a:gd name="T29" fmla="*/ 239321112 h 545"/>
                <a:gd name="T30" fmla="*/ 17290955 w 403"/>
                <a:gd name="T31" fmla="*/ 249010895 h 545"/>
                <a:gd name="T32" fmla="*/ 32659930 w 403"/>
                <a:gd name="T33" fmla="*/ 333306301 h 545"/>
                <a:gd name="T34" fmla="*/ 52833364 w 403"/>
                <a:gd name="T35" fmla="*/ 363342267 h 545"/>
                <a:gd name="T36" fmla="*/ 54754364 w 403"/>
                <a:gd name="T37" fmla="*/ 386596173 h 545"/>
                <a:gd name="T38" fmla="*/ 56675363 w 403"/>
                <a:gd name="T39" fmla="*/ 461202780 h 545"/>
                <a:gd name="T40" fmla="*/ 67241840 w 403"/>
                <a:gd name="T41" fmla="*/ 461202780 h 545"/>
                <a:gd name="T42" fmla="*/ 110469227 w 403"/>
                <a:gd name="T43" fmla="*/ 461202780 h 545"/>
                <a:gd name="T44" fmla="*/ 71084819 w 403"/>
                <a:gd name="T45" fmla="*/ 517399389 h 545"/>
                <a:gd name="T46" fmla="*/ 100863250 w 403"/>
                <a:gd name="T47" fmla="*/ 518368958 h 545"/>
                <a:gd name="T48" fmla="*/ 190198543 w 403"/>
                <a:gd name="T49" fmla="*/ 511585913 h 545"/>
                <a:gd name="T50" fmla="*/ 195962521 w 403"/>
                <a:gd name="T51" fmla="*/ 497052222 h 545"/>
                <a:gd name="T52" fmla="*/ 195962521 w 403"/>
                <a:gd name="T53" fmla="*/ 485425269 h 545"/>
                <a:gd name="T54" fmla="*/ 190198543 w 403"/>
                <a:gd name="T55" fmla="*/ 455389303 h 545"/>
                <a:gd name="T56" fmla="*/ 210370997 w 403"/>
                <a:gd name="T57" fmla="*/ 440855613 h 545"/>
                <a:gd name="T58" fmla="*/ 205568499 w 403"/>
                <a:gd name="T59" fmla="*/ 427290506 h 545"/>
                <a:gd name="T60" fmla="*/ 206528998 w 403"/>
                <a:gd name="T61" fmla="*/ 426321922 h 545"/>
                <a:gd name="T62" fmla="*/ 217095475 w 403"/>
                <a:gd name="T63" fmla="*/ 392409649 h 545"/>
                <a:gd name="T64" fmla="*/ 225740952 w 403"/>
                <a:gd name="T65" fmla="*/ 379814112 h 545"/>
                <a:gd name="T66" fmla="*/ 236307429 w 403"/>
                <a:gd name="T67" fmla="*/ 371093897 h 545"/>
                <a:gd name="T68" fmla="*/ 255519384 w 403"/>
                <a:gd name="T69" fmla="*/ 330399563 h 545"/>
                <a:gd name="T70" fmla="*/ 261283362 w 403"/>
                <a:gd name="T71" fmla="*/ 324586087 h 545"/>
                <a:gd name="T72" fmla="*/ 252637884 w 403"/>
                <a:gd name="T73" fmla="*/ 281953600 h 545"/>
                <a:gd name="T74" fmla="*/ 283376815 w 403"/>
                <a:gd name="T75" fmla="*/ 252886218 h 545"/>
                <a:gd name="T76" fmla="*/ 279534816 w 403"/>
                <a:gd name="T77" fmla="*/ 215098622 h 545"/>
                <a:gd name="T78" fmla="*/ 316998225 w 403"/>
                <a:gd name="T79" fmla="*/ 171497550 h 545"/>
                <a:gd name="T80" fmla="*/ 332367201 w 403"/>
                <a:gd name="T81" fmla="*/ 178279611 h 545"/>
                <a:gd name="T82" fmla="*/ 360224632 w 403"/>
                <a:gd name="T83" fmla="*/ 161808751 h 545"/>
                <a:gd name="T84" fmla="*/ 360224632 w 403"/>
                <a:gd name="T85" fmla="*/ 161808751 h 545"/>
                <a:gd name="T86" fmla="*/ 376555087 w 403"/>
                <a:gd name="T87" fmla="*/ 151150383 h 545"/>
                <a:gd name="T88" fmla="*/ 374634088 w 403"/>
                <a:gd name="T89" fmla="*/ 133709954 h 545"/>
                <a:gd name="T90" fmla="*/ 381357586 w 403"/>
                <a:gd name="T91" fmla="*/ 129834632 h 545"/>
                <a:gd name="T92" fmla="*/ 387121564 w 403"/>
                <a:gd name="T93" fmla="*/ 122083002 h 545"/>
                <a:gd name="T94" fmla="*/ 351579155 w 403"/>
                <a:gd name="T95" fmla="*/ 64916824 h 545"/>
                <a:gd name="T96" fmla="*/ 336210179 w 403"/>
                <a:gd name="T97" fmla="*/ 23253905 h 5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3" name="Freeform 22"/>
            <p:cNvSpPr>
              <a:spLocks/>
            </p:cNvSpPr>
            <p:nvPr/>
          </p:nvSpPr>
          <p:spPr bwMode="auto">
            <a:xfrm>
              <a:off x="3688961" y="3542588"/>
              <a:ext cx="364042" cy="448432"/>
            </a:xfrm>
            <a:custGeom>
              <a:avLst/>
              <a:gdLst>
                <a:gd name="T0" fmla="*/ 184865630 w 371"/>
                <a:gd name="T1" fmla="*/ 20308266 h 456"/>
                <a:gd name="T2" fmla="*/ 152129325 w 371"/>
                <a:gd name="T3" fmla="*/ 50288305 h 456"/>
                <a:gd name="T4" fmla="*/ 151166723 w 371"/>
                <a:gd name="T5" fmla="*/ 52222660 h 456"/>
                <a:gd name="T6" fmla="*/ 129020999 w 371"/>
                <a:gd name="T7" fmla="*/ 52222660 h 456"/>
                <a:gd name="T8" fmla="*/ 90507121 w 371"/>
                <a:gd name="T9" fmla="*/ 78333990 h 456"/>
                <a:gd name="T10" fmla="*/ 101098683 w 371"/>
                <a:gd name="T11" fmla="*/ 85103740 h 456"/>
                <a:gd name="T12" fmla="*/ 93395907 w 371"/>
                <a:gd name="T13" fmla="*/ 119918191 h 456"/>
                <a:gd name="T14" fmla="*/ 59696019 w 371"/>
                <a:gd name="T15" fmla="*/ 149898230 h 456"/>
                <a:gd name="T16" fmla="*/ 60658621 w 371"/>
                <a:gd name="T17" fmla="*/ 171173182 h 456"/>
                <a:gd name="T18" fmla="*/ 68361396 w 371"/>
                <a:gd name="T19" fmla="*/ 195351140 h 456"/>
                <a:gd name="T20" fmla="*/ 46216653 w 371"/>
                <a:gd name="T21" fmla="*/ 235967672 h 456"/>
                <a:gd name="T22" fmla="*/ 45254051 w 371"/>
                <a:gd name="T23" fmla="*/ 239836381 h 456"/>
                <a:gd name="T24" fmla="*/ 29848500 w 371"/>
                <a:gd name="T25" fmla="*/ 256276921 h 456"/>
                <a:gd name="T26" fmla="*/ 19256939 w 371"/>
                <a:gd name="T27" fmla="*/ 268848752 h 456"/>
                <a:gd name="T28" fmla="*/ 17330754 w 371"/>
                <a:gd name="T29" fmla="*/ 309466267 h 456"/>
                <a:gd name="T30" fmla="*/ 4813989 w 371"/>
                <a:gd name="T31" fmla="*/ 321071412 h 456"/>
                <a:gd name="T32" fmla="*/ 0 w 371"/>
                <a:gd name="T33" fmla="*/ 324940121 h 456"/>
                <a:gd name="T34" fmla="*/ 8665377 w 371"/>
                <a:gd name="T35" fmla="*/ 349117096 h 456"/>
                <a:gd name="T36" fmla="*/ 66436193 w 371"/>
                <a:gd name="T37" fmla="*/ 349117096 h 456"/>
                <a:gd name="T38" fmla="*/ 89544520 w 371"/>
                <a:gd name="T39" fmla="*/ 372326402 h 456"/>
                <a:gd name="T40" fmla="*/ 90507121 w 371"/>
                <a:gd name="T41" fmla="*/ 373294072 h 456"/>
                <a:gd name="T42" fmla="*/ 130946202 w 371"/>
                <a:gd name="T43" fmla="*/ 437120893 h 456"/>
                <a:gd name="T44" fmla="*/ 143463948 w 371"/>
                <a:gd name="T45" fmla="*/ 409076192 h 456"/>
                <a:gd name="T46" fmla="*/ 172348865 w 371"/>
                <a:gd name="T47" fmla="*/ 431318812 h 456"/>
                <a:gd name="T48" fmla="*/ 193531007 w 371"/>
                <a:gd name="T49" fmla="*/ 371359717 h 456"/>
                <a:gd name="T50" fmla="*/ 199308579 w 371"/>
                <a:gd name="T51" fmla="*/ 372326402 h 456"/>
                <a:gd name="T52" fmla="*/ 217601935 w 371"/>
                <a:gd name="T53" fmla="*/ 358787886 h 456"/>
                <a:gd name="T54" fmla="*/ 217601935 w 371"/>
                <a:gd name="T55" fmla="*/ 352984822 h 456"/>
                <a:gd name="T56" fmla="*/ 245525232 w 371"/>
                <a:gd name="T57" fmla="*/ 353952491 h 456"/>
                <a:gd name="T58" fmla="*/ 260929802 w 371"/>
                <a:gd name="T59" fmla="*/ 284322606 h 456"/>
                <a:gd name="T60" fmla="*/ 289815701 w 371"/>
                <a:gd name="T61" fmla="*/ 280453896 h 456"/>
                <a:gd name="T62" fmla="*/ 276335353 w 371"/>
                <a:gd name="T63" fmla="*/ 266914397 h 456"/>
                <a:gd name="T64" fmla="*/ 297518476 w 371"/>
                <a:gd name="T65" fmla="*/ 248540486 h 456"/>
                <a:gd name="T66" fmla="*/ 311960444 w 371"/>
                <a:gd name="T67" fmla="*/ 255310236 h 456"/>
                <a:gd name="T68" fmla="*/ 303295067 w 371"/>
                <a:gd name="T69" fmla="*/ 234034301 h 456"/>
                <a:gd name="T70" fmla="*/ 311960444 w 371"/>
                <a:gd name="T71" fmla="*/ 228231237 h 456"/>
                <a:gd name="T72" fmla="*/ 299443679 w 371"/>
                <a:gd name="T73" fmla="*/ 201153221 h 456"/>
                <a:gd name="T74" fmla="*/ 303295067 w 371"/>
                <a:gd name="T75" fmla="*/ 198252181 h 456"/>
                <a:gd name="T76" fmla="*/ 332180966 w 371"/>
                <a:gd name="T77" fmla="*/ 171173182 h 456"/>
                <a:gd name="T78" fmla="*/ 307146455 w 371"/>
                <a:gd name="T79" fmla="*/ 139259771 h 456"/>
                <a:gd name="T80" fmla="*/ 337957557 w 371"/>
                <a:gd name="T81" fmla="*/ 125720271 h 456"/>
                <a:gd name="T82" fmla="*/ 353363108 w 371"/>
                <a:gd name="T83" fmla="*/ 108313046 h 456"/>
                <a:gd name="T84" fmla="*/ 343735129 w 371"/>
                <a:gd name="T85" fmla="*/ 87037111 h 456"/>
                <a:gd name="T86" fmla="*/ 342771546 w 371"/>
                <a:gd name="T87" fmla="*/ 83169385 h 456"/>
                <a:gd name="T88" fmla="*/ 342771546 w 371"/>
                <a:gd name="T89" fmla="*/ 75431966 h 456"/>
                <a:gd name="T90" fmla="*/ 338920158 w 371"/>
                <a:gd name="T91" fmla="*/ 75431966 h 456"/>
                <a:gd name="T92" fmla="*/ 297518476 w 371"/>
                <a:gd name="T93" fmla="*/ 70596571 h 456"/>
                <a:gd name="T94" fmla="*/ 296555874 w 371"/>
                <a:gd name="T95" fmla="*/ 69629885 h 456"/>
                <a:gd name="T96" fmla="*/ 285964313 w 371"/>
                <a:gd name="T97" fmla="*/ 57058055 h 456"/>
                <a:gd name="T98" fmla="*/ 236858874 w 371"/>
                <a:gd name="T99" fmla="*/ 77366321 h 456"/>
                <a:gd name="T100" fmla="*/ 217601935 w 371"/>
                <a:gd name="T101" fmla="*/ 38683160 h 456"/>
                <a:gd name="T102" fmla="*/ 186791815 w 371"/>
                <a:gd name="T103" fmla="*/ 966686 h 456"/>
                <a:gd name="T104" fmla="*/ 186791815 w 371"/>
                <a:gd name="T105" fmla="*/ 19341580 h 4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4" name="Freeform 23"/>
            <p:cNvSpPr>
              <a:spLocks/>
            </p:cNvSpPr>
            <p:nvPr/>
          </p:nvSpPr>
          <p:spPr bwMode="auto">
            <a:xfrm>
              <a:off x="3848810" y="3259858"/>
              <a:ext cx="315572" cy="366616"/>
            </a:xfrm>
            <a:custGeom>
              <a:avLst/>
              <a:gdLst>
                <a:gd name="T0" fmla="*/ 162319652 w 322"/>
                <a:gd name="T1" fmla="*/ 15539788 h 372"/>
                <a:gd name="T2" fmla="*/ 108533247 w 322"/>
                <a:gd name="T3" fmla="*/ 4856676 h 372"/>
                <a:gd name="T4" fmla="*/ 97968445 w 322"/>
                <a:gd name="T5" fmla="*/ 68959287 h 372"/>
                <a:gd name="T6" fmla="*/ 71075243 w 322"/>
                <a:gd name="T7" fmla="*/ 83528331 h 372"/>
                <a:gd name="T8" fmla="*/ 58588588 w 322"/>
                <a:gd name="T9" fmla="*/ 105867269 h 372"/>
                <a:gd name="T10" fmla="*/ 43221604 w 322"/>
                <a:gd name="T11" fmla="*/ 136947830 h 372"/>
                <a:gd name="T12" fmla="*/ 16328401 w 322"/>
                <a:gd name="T13" fmla="*/ 174827541 h 372"/>
                <a:gd name="T14" fmla="*/ 4802183 w 322"/>
                <a:gd name="T15" fmla="*/ 201051426 h 372"/>
                <a:gd name="T16" fmla="*/ 29774512 w 322"/>
                <a:gd name="T17" fmla="*/ 238931137 h 372"/>
                <a:gd name="T18" fmla="*/ 41300731 w 322"/>
                <a:gd name="T19" fmla="*/ 260298346 h 372"/>
                <a:gd name="T20" fmla="*/ 42261167 w 322"/>
                <a:gd name="T21" fmla="*/ 262240819 h 372"/>
                <a:gd name="T22" fmla="*/ 41300731 w 322"/>
                <a:gd name="T23" fmla="*/ 266125766 h 372"/>
                <a:gd name="T24" fmla="*/ 39379857 w 322"/>
                <a:gd name="T25" fmla="*/ 270010713 h 372"/>
                <a:gd name="T26" fmla="*/ 70114806 w 322"/>
                <a:gd name="T27" fmla="*/ 315660318 h 372"/>
                <a:gd name="T28" fmla="*/ 83560918 w 322"/>
                <a:gd name="T29" fmla="*/ 346740879 h 372"/>
                <a:gd name="T30" fmla="*/ 118138592 w 322"/>
                <a:gd name="T31" fmla="*/ 334114309 h 372"/>
                <a:gd name="T32" fmla="*/ 117178156 w 322"/>
                <a:gd name="T33" fmla="*/ 331201092 h 372"/>
                <a:gd name="T34" fmla="*/ 136386886 w 322"/>
                <a:gd name="T35" fmla="*/ 320516995 h 372"/>
                <a:gd name="T36" fmla="*/ 168083252 w 322"/>
                <a:gd name="T37" fmla="*/ 349655082 h 372"/>
                <a:gd name="T38" fmla="*/ 172885434 w 322"/>
                <a:gd name="T39" fmla="*/ 348683353 h 372"/>
                <a:gd name="T40" fmla="*/ 188252419 w 322"/>
                <a:gd name="T41" fmla="*/ 344798406 h 372"/>
                <a:gd name="T42" fmla="*/ 194016018 w 322"/>
                <a:gd name="T43" fmla="*/ 344798406 h 372"/>
                <a:gd name="T44" fmla="*/ 213224748 w 322"/>
                <a:gd name="T45" fmla="*/ 361309923 h 372"/>
                <a:gd name="T46" fmla="*/ 217066494 w 322"/>
                <a:gd name="T47" fmla="*/ 317602792 h 372"/>
                <a:gd name="T48" fmla="*/ 218026931 w 322"/>
                <a:gd name="T49" fmla="*/ 316632048 h 372"/>
                <a:gd name="T50" fmla="*/ 225711403 w 322"/>
                <a:gd name="T51" fmla="*/ 290408163 h 372"/>
                <a:gd name="T52" fmla="*/ 224750966 w 322"/>
                <a:gd name="T53" fmla="*/ 284579757 h 372"/>
                <a:gd name="T54" fmla="*/ 228592713 w 322"/>
                <a:gd name="T55" fmla="*/ 281666539 h 372"/>
                <a:gd name="T56" fmla="*/ 255485915 w 322"/>
                <a:gd name="T57" fmla="*/ 240873611 h 372"/>
                <a:gd name="T58" fmla="*/ 263169407 w 322"/>
                <a:gd name="T59" fmla="*/ 242816084 h 372"/>
                <a:gd name="T60" fmla="*/ 261248534 w 322"/>
                <a:gd name="T61" fmla="*/ 261270075 h 372"/>
                <a:gd name="T62" fmla="*/ 291023046 w 322"/>
                <a:gd name="T63" fmla="*/ 236016934 h 372"/>
                <a:gd name="T64" fmla="*/ 284299991 w 322"/>
                <a:gd name="T65" fmla="*/ 222419620 h 372"/>
                <a:gd name="T66" fmla="*/ 291023046 w 322"/>
                <a:gd name="T67" fmla="*/ 176770015 h 372"/>
                <a:gd name="T68" fmla="*/ 275656062 w 322"/>
                <a:gd name="T69" fmla="*/ 174827541 h 372"/>
                <a:gd name="T70" fmla="*/ 273735189 w 322"/>
                <a:gd name="T71" fmla="*/ 171913338 h 372"/>
                <a:gd name="T72" fmla="*/ 269892463 w 322"/>
                <a:gd name="T73" fmla="*/ 149574400 h 372"/>
                <a:gd name="T74" fmla="*/ 309272320 w 322"/>
                <a:gd name="T75" fmla="*/ 148603656 h 372"/>
                <a:gd name="T76" fmla="*/ 275656062 w 322"/>
                <a:gd name="T77" fmla="*/ 111695675 h 372"/>
                <a:gd name="T78" fmla="*/ 298707519 w 322"/>
                <a:gd name="T79" fmla="*/ 85470804 h 372"/>
                <a:gd name="T80" fmla="*/ 283339554 w 322"/>
                <a:gd name="T81" fmla="*/ 87413278 h 372"/>
                <a:gd name="T82" fmla="*/ 282379118 w 322"/>
                <a:gd name="T83" fmla="*/ 85470804 h 372"/>
                <a:gd name="T84" fmla="*/ 263169407 w 322"/>
                <a:gd name="T85" fmla="*/ 61189393 h 372"/>
                <a:gd name="T86" fmla="*/ 205541256 w 322"/>
                <a:gd name="T87" fmla="*/ 83528331 h 372"/>
                <a:gd name="T88" fmla="*/ 199778637 w 322"/>
                <a:gd name="T89" fmla="*/ 83528331 h 372"/>
                <a:gd name="T90" fmla="*/ 197857764 w 322"/>
                <a:gd name="T91" fmla="*/ 46620349 h 372"/>
                <a:gd name="T92" fmla="*/ 208422566 w 322"/>
                <a:gd name="T93" fmla="*/ 0 h 3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5" name="Freeform 24"/>
            <p:cNvSpPr>
              <a:spLocks/>
            </p:cNvSpPr>
            <p:nvPr/>
          </p:nvSpPr>
          <p:spPr bwMode="auto">
            <a:xfrm>
              <a:off x="3546645" y="2947095"/>
              <a:ext cx="396011" cy="485715"/>
            </a:xfrm>
            <a:custGeom>
              <a:avLst/>
              <a:gdLst>
                <a:gd name="T0" fmla="*/ 245266416 w 403"/>
                <a:gd name="T1" fmla="*/ 135343403 h 494"/>
                <a:gd name="T2" fmla="*/ 216297671 w 403"/>
                <a:gd name="T3" fmla="*/ 70572226 h 494"/>
                <a:gd name="T4" fmla="*/ 140013964 w 403"/>
                <a:gd name="T5" fmla="*/ 44470453 h 494"/>
                <a:gd name="T6" fmla="*/ 94629924 w 403"/>
                <a:gd name="T7" fmla="*/ 0 h 494"/>
                <a:gd name="T8" fmla="*/ 123598669 w 403"/>
                <a:gd name="T9" fmla="*/ 44470453 h 494"/>
                <a:gd name="T10" fmla="*/ 125529591 w 403"/>
                <a:gd name="T11" fmla="*/ 47369994 h 494"/>
                <a:gd name="T12" fmla="*/ 90768080 w 403"/>
                <a:gd name="T13" fmla="*/ 90873934 h 494"/>
                <a:gd name="T14" fmla="*/ 48280914 w 403"/>
                <a:gd name="T15" fmla="*/ 58004597 h 494"/>
                <a:gd name="T16" fmla="*/ 57936508 w 403"/>
                <a:gd name="T17" fmla="*/ 89906436 h 494"/>
                <a:gd name="T18" fmla="*/ 57936508 w 403"/>
                <a:gd name="T19" fmla="*/ 91840447 h 494"/>
                <a:gd name="T20" fmla="*/ 55039633 w 403"/>
                <a:gd name="T21" fmla="*/ 104408077 h 494"/>
                <a:gd name="T22" fmla="*/ 36693416 w 403"/>
                <a:gd name="T23" fmla="*/ 112142155 h 494"/>
                <a:gd name="T24" fmla="*/ 28968745 w 403"/>
                <a:gd name="T25" fmla="*/ 128575840 h 494"/>
                <a:gd name="T26" fmla="*/ 21243091 w 403"/>
                <a:gd name="T27" fmla="*/ 159512149 h 494"/>
                <a:gd name="T28" fmla="*/ 20278122 w 403"/>
                <a:gd name="T29" fmla="*/ 159512149 h 494"/>
                <a:gd name="T30" fmla="*/ 9656576 w 403"/>
                <a:gd name="T31" fmla="*/ 166278729 h 494"/>
                <a:gd name="T32" fmla="*/ 36693416 w 403"/>
                <a:gd name="T33" fmla="*/ 207848657 h 494"/>
                <a:gd name="T34" fmla="*/ 46349992 w 403"/>
                <a:gd name="T35" fmla="*/ 205915630 h 494"/>
                <a:gd name="T36" fmla="*/ 88836175 w 403"/>
                <a:gd name="T37" fmla="*/ 226217337 h 494"/>
                <a:gd name="T38" fmla="*/ 89802127 w 403"/>
                <a:gd name="T39" fmla="*/ 228150364 h 494"/>
                <a:gd name="T40" fmla="*/ 87871205 w 403"/>
                <a:gd name="T41" fmla="*/ 254252138 h 494"/>
                <a:gd name="T42" fmla="*/ 77249659 w 403"/>
                <a:gd name="T43" fmla="*/ 276486873 h 494"/>
                <a:gd name="T44" fmla="*/ 63730257 w 403"/>
                <a:gd name="T45" fmla="*/ 291955027 h 494"/>
                <a:gd name="T46" fmla="*/ 63730257 w 403"/>
                <a:gd name="T47" fmla="*/ 292921541 h 494"/>
                <a:gd name="T48" fmla="*/ 67593083 w 403"/>
                <a:gd name="T49" fmla="*/ 322890353 h 494"/>
                <a:gd name="T50" fmla="*/ 95595876 w 403"/>
                <a:gd name="T51" fmla="*/ 327724889 h 494"/>
                <a:gd name="T52" fmla="*/ 109114296 w 403"/>
                <a:gd name="T53" fmla="*/ 342225547 h 494"/>
                <a:gd name="T54" fmla="*/ 130358370 w 403"/>
                <a:gd name="T55" fmla="*/ 448566652 h 494"/>
                <a:gd name="T56" fmla="*/ 125529591 w 403"/>
                <a:gd name="T57" fmla="*/ 457267243 h 494"/>
                <a:gd name="T58" fmla="*/ 128426466 w 403"/>
                <a:gd name="T59" fmla="*/ 464034806 h 494"/>
                <a:gd name="T60" fmla="*/ 186363956 w 403"/>
                <a:gd name="T61" fmla="*/ 439866060 h 494"/>
                <a:gd name="T62" fmla="*/ 198916424 w 403"/>
                <a:gd name="T63" fmla="*/ 447600138 h 494"/>
                <a:gd name="T64" fmla="*/ 200848328 w 403"/>
                <a:gd name="T65" fmla="*/ 445666127 h 494"/>
                <a:gd name="T66" fmla="*/ 221126450 w 403"/>
                <a:gd name="T67" fmla="*/ 433098497 h 494"/>
                <a:gd name="T68" fmla="*/ 279062957 w 403"/>
                <a:gd name="T69" fmla="*/ 458233757 h 494"/>
                <a:gd name="T70" fmla="*/ 294513282 w 403"/>
                <a:gd name="T71" fmla="*/ 468868359 h 494"/>
                <a:gd name="T72" fmla="*/ 342793214 w 403"/>
                <a:gd name="T73" fmla="*/ 416664812 h 494"/>
                <a:gd name="T74" fmla="*/ 332171668 w 403"/>
                <a:gd name="T75" fmla="*/ 377027911 h 494"/>
                <a:gd name="T76" fmla="*/ 367900115 w 403"/>
                <a:gd name="T77" fmla="*/ 378961922 h 494"/>
                <a:gd name="T78" fmla="*/ 367900115 w 403"/>
                <a:gd name="T79" fmla="*/ 343192061 h 494"/>
                <a:gd name="T80" fmla="*/ 389143206 w 403"/>
                <a:gd name="T81" fmla="*/ 312256735 h 494"/>
                <a:gd name="T82" fmla="*/ 361140414 w 403"/>
                <a:gd name="T83" fmla="*/ 283254436 h 494"/>
                <a:gd name="T84" fmla="*/ 347621993 w 403"/>
                <a:gd name="T85" fmla="*/ 294855552 h 494"/>
                <a:gd name="T86" fmla="*/ 343759166 w 403"/>
                <a:gd name="T87" fmla="*/ 293889038 h 494"/>
                <a:gd name="T88" fmla="*/ 320584170 w 403"/>
                <a:gd name="T89" fmla="*/ 271653320 h 494"/>
                <a:gd name="T90" fmla="*/ 288719533 w 403"/>
                <a:gd name="T91" fmla="*/ 252319110 h 494"/>
                <a:gd name="T92" fmla="*/ 280028910 w 403"/>
                <a:gd name="T93" fmla="*/ 215582735 h 494"/>
                <a:gd name="T94" fmla="*/ 297410157 w 403"/>
                <a:gd name="T95" fmla="*/ 162411691 h 494"/>
                <a:gd name="T96" fmla="*/ 328309824 w 403"/>
                <a:gd name="T97" fmla="*/ 164345701 h 494"/>
                <a:gd name="T98" fmla="*/ 330240746 w 403"/>
                <a:gd name="T99" fmla="*/ 133410375 h 494"/>
                <a:gd name="T100" fmla="*/ 247197338 w 403"/>
                <a:gd name="T101" fmla="*/ 137276431 h 494"/>
                <a:gd name="T102" fmla="*/ 246232368 w 403"/>
                <a:gd name="T103" fmla="*/ 135343403 h 4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6" name="Freeform 25"/>
            <p:cNvSpPr>
              <a:spLocks/>
            </p:cNvSpPr>
            <p:nvPr/>
          </p:nvSpPr>
          <p:spPr bwMode="auto">
            <a:xfrm>
              <a:off x="3622959" y="2385778"/>
              <a:ext cx="104160" cy="151204"/>
            </a:xfrm>
            <a:custGeom>
              <a:avLst/>
              <a:gdLst>
                <a:gd name="T0" fmla="*/ 59700229 w 107"/>
                <a:gd name="T1" fmla="*/ 2892513 h 154"/>
                <a:gd name="T2" fmla="*/ 55909584 w 107"/>
                <a:gd name="T3" fmla="*/ 0 h 154"/>
                <a:gd name="T4" fmla="*/ 41695151 w 107"/>
                <a:gd name="T5" fmla="*/ 16387961 h 154"/>
                <a:gd name="T6" fmla="*/ 37904505 w 107"/>
                <a:gd name="T7" fmla="*/ 14460601 h 154"/>
                <a:gd name="T8" fmla="*/ 36957331 w 107"/>
                <a:gd name="T9" fmla="*/ 15424772 h 154"/>
                <a:gd name="T10" fmla="*/ 37904505 w 107"/>
                <a:gd name="T11" fmla="*/ 16387961 h 154"/>
                <a:gd name="T12" fmla="*/ 29376040 w 107"/>
                <a:gd name="T13" fmla="*/ 26028689 h 154"/>
                <a:gd name="T14" fmla="*/ 25585395 w 107"/>
                <a:gd name="T15" fmla="*/ 27956049 h 154"/>
                <a:gd name="T16" fmla="*/ 14214433 w 107"/>
                <a:gd name="T17" fmla="*/ 33741074 h 154"/>
                <a:gd name="T18" fmla="*/ 13266285 w 107"/>
                <a:gd name="T19" fmla="*/ 41452478 h 154"/>
                <a:gd name="T20" fmla="*/ 6633142 w 107"/>
                <a:gd name="T21" fmla="*/ 63625465 h 154"/>
                <a:gd name="T22" fmla="*/ 1895323 w 107"/>
                <a:gd name="T23" fmla="*/ 76157724 h 154"/>
                <a:gd name="T24" fmla="*/ 947175 w 107"/>
                <a:gd name="T25" fmla="*/ 98329729 h 154"/>
                <a:gd name="T26" fmla="*/ 7581290 w 107"/>
                <a:gd name="T27" fmla="*/ 128214119 h 154"/>
                <a:gd name="T28" fmla="*/ 24638221 w 107"/>
                <a:gd name="T29" fmla="*/ 141710549 h 154"/>
                <a:gd name="T30" fmla="*/ 47381119 w 107"/>
                <a:gd name="T31" fmla="*/ 148458764 h 154"/>
                <a:gd name="T32" fmla="*/ 70124016 w 107"/>
                <a:gd name="T33" fmla="*/ 138819018 h 154"/>
                <a:gd name="T34" fmla="*/ 64438049 w 107"/>
                <a:gd name="T35" fmla="*/ 127249948 h 154"/>
                <a:gd name="T36" fmla="*/ 64438049 w 107"/>
                <a:gd name="T37" fmla="*/ 125322588 h 154"/>
                <a:gd name="T38" fmla="*/ 64438049 w 107"/>
                <a:gd name="T39" fmla="*/ 124358417 h 154"/>
                <a:gd name="T40" fmla="*/ 66333371 w 107"/>
                <a:gd name="T41" fmla="*/ 115681860 h 154"/>
                <a:gd name="T42" fmla="*/ 66333371 w 107"/>
                <a:gd name="T43" fmla="*/ 114717689 h 154"/>
                <a:gd name="T44" fmla="*/ 77705307 w 107"/>
                <a:gd name="T45" fmla="*/ 94474027 h 154"/>
                <a:gd name="T46" fmla="*/ 96657560 w 107"/>
                <a:gd name="T47" fmla="*/ 94474027 h 154"/>
                <a:gd name="T48" fmla="*/ 101395379 w 107"/>
                <a:gd name="T49" fmla="*/ 93509856 h 154"/>
                <a:gd name="T50" fmla="*/ 82443127 w 107"/>
                <a:gd name="T51" fmla="*/ 61697123 h 154"/>
                <a:gd name="T52" fmla="*/ 74861836 w 107"/>
                <a:gd name="T53" fmla="*/ 51093206 h 154"/>
                <a:gd name="T54" fmla="*/ 66333371 w 107"/>
                <a:gd name="T55" fmla="*/ 22172005 h 154"/>
                <a:gd name="T56" fmla="*/ 59700229 w 107"/>
                <a:gd name="T57" fmla="*/ 2892513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7" name="Freeform 26"/>
            <p:cNvSpPr>
              <a:spLocks/>
            </p:cNvSpPr>
            <p:nvPr/>
          </p:nvSpPr>
          <p:spPr bwMode="auto">
            <a:xfrm>
              <a:off x="3520863" y="2317426"/>
              <a:ext cx="138191" cy="150168"/>
            </a:xfrm>
            <a:custGeom>
              <a:avLst/>
              <a:gdLst>
                <a:gd name="T0" fmla="*/ 68199709 w 141"/>
                <a:gd name="T1" fmla="*/ 30256876 h 152"/>
                <a:gd name="T2" fmla="*/ 65317299 w 141"/>
                <a:gd name="T3" fmla="*/ 34161244 h 152"/>
                <a:gd name="T4" fmla="*/ 62435870 w 141"/>
                <a:gd name="T5" fmla="*/ 33185152 h 152"/>
                <a:gd name="T6" fmla="*/ 49948696 w 141"/>
                <a:gd name="T7" fmla="*/ 30256876 h 152"/>
                <a:gd name="T8" fmla="*/ 48027743 w 141"/>
                <a:gd name="T9" fmla="*/ 37089520 h 152"/>
                <a:gd name="T10" fmla="*/ 48027743 w 141"/>
                <a:gd name="T11" fmla="*/ 40017796 h 152"/>
                <a:gd name="T12" fmla="*/ 45146314 w 141"/>
                <a:gd name="T13" fmla="*/ 40017796 h 152"/>
                <a:gd name="T14" fmla="*/ 24013872 w 141"/>
                <a:gd name="T15" fmla="*/ 47825544 h 152"/>
                <a:gd name="T16" fmla="*/ 23053395 w 141"/>
                <a:gd name="T17" fmla="*/ 51729912 h 152"/>
                <a:gd name="T18" fmla="*/ 29776730 w 141"/>
                <a:gd name="T19" fmla="*/ 73202948 h 152"/>
                <a:gd name="T20" fmla="*/ 32659140 w 141"/>
                <a:gd name="T21" fmla="*/ 75155132 h 152"/>
                <a:gd name="T22" fmla="*/ 29776730 w 141"/>
                <a:gd name="T23" fmla="*/ 78083408 h 152"/>
                <a:gd name="T24" fmla="*/ 4802382 w 141"/>
                <a:gd name="T25" fmla="*/ 106388100 h 152"/>
                <a:gd name="T26" fmla="*/ 0 w 141"/>
                <a:gd name="T27" fmla="*/ 115172928 h 152"/>
                <a:gd name="T28" fmla="*/ 6724315 w 141"/>
                <a:gd name="T29" fmla="*/ 124932860 h 152"/>
                <a:gd name="T30" fmla="*/ 18250033 w 141"/>
                <a:gd name="T31" fmla="*/ 128837228 h 152"/>
                <a:gd name="T32" fmla="*/ 26895301 w 141"/>
                <a:gd name="T33" fmla="*/ 129813320 h 152"/>
                <a:gd name="T34" fmla="*/ 50909172 w 141"/>
                <a:gd name="T35" fmla="*/ 135669872 h 152"/>
                <a:gd name="T36" fmla="*/ 60514917 w 141"/>
                <a:gd name="T37" fmla="*/ 143477620 h 152"/>
                <a:gd name="T38" fmla="*/ 78764950 w 141"/>
                <a:gd name="T39" fmla="*/ 148358080 h 152"/>
                <a:gd name="T40" fmla="*/ 92212600 w 141"/>
                <a:gd name="T41" fmla="*/ 136645964 h 152"/>
                <a:gd name="T42" fmla="*/ 99897392 w 141"/>
                <a:gd name="T43" fmla="*/ 127861136 h 152"/>
                <a:gd name="T44" fmla="*/ 106621707 w 141"/>
                <a:gd name="T45" fmla="*/ 108340284 h 152"/>
                <a:gd name="T46" fmla="*/ 100857868 w 141"/>
                <a:gd name="T47" fmla="*/ 84915064 h 152"/>
                <a:gd name="T48" fmla="*/ 109503136 w 141"/>
                <a:gd name="T49" fmla="*/ 87843340 h 152"/>
                <a:gd name="T50" fmla="*/ 122950787 w 141"/>
                <a:gd name="T51" fmla="*/ 88819432 h 152"/>
                <a:gd name="T52" fmla="*/ 128713646 w 141"/>
                <a:gd name="T53" fmla="*/ 83938972 h 152"/>
                <a:gd name="T54" fmla="*/ 130635579 w 141"/>
                <a:gd name="T55" fmla="*/ 79059500 h 152"/>
                <a:gd name="T56" fmla="*/ 120069358 w 141"/>
                <a:gd name="T57" fmla="*/ 48801636 h 152"/>
                <a:gd name="T58" fmla="*/ 123911263 w 141"/>
                <a:gd name="T59" fmla="*/ 39041704 h 152"/>
                <a:gd name="T60" fmla="*/ 134477484 w 141"/>
                <a:gd name="T61" fmla="*/ 29280784 h 152"/>
                <a:gd name="T62" fmla="*/ 135437961 w 141"/>
                <a:gd name="T63" fmla="*/ 29280784 h 152"/>
                <a:gd name="T64" fmla="*/ 133517008 w 141"/>
                <a:gd name="T65" fmla="*/ 22449128 h 152"/>
                <a:gd name="T66" fmla="*/ 109503136 w 141"/>
                <a:gd name="T67" fmla="*/ 23425220 h 152"/>
                <a:gd name="T68" fmla="*/ 109503136 w 141"/>
                <a:gd name="T69" fmla="*/ 22449128 h 152"/>
                <a:gd name="T70" fmla="*/ 87410218 w 141"/>
                <a:gd name="T71" fmla="*/ 6832644 h 152"/>
                <a:gd name="T72" fmla="*/ 60514917 w 141"/>
                <a:gd name="T73" fmla="*/ 1952184 h 152"/>
                <a:gd name="T74" fmla="*/ 57633488 w 141"/>
                <a:gd name="T75" fmla="*/ 3904368 h 152"/>
                <a:gd name="T76" fmla="*/ 63396346 w 141"/>
                <a:gd name="T77" fmla="*/ 14640392 h 152"/>
                <a:gd name="T78" fmla="*/ 68199709 w 141"/>
                <a:gd name="T79" fmla="*/ 30256876 h 15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8" name="Freeform 27"/>
            <p:cNvSpPr>
              <a:spLocks/>
            </p:cNvSpPr>
            <p:nvPr/>
          </p:nvSpPr>
          <p:spPr bwMode="auto">
            <a:xfrm>
              <a:off x="3752901" y="2023304"/>
              <a:ext cx="485734" cy="466038"/>
            </a:xfrm>
            <a:custGeom>
              <a:avLst/>
              <a:gdLst>
                <a:gd name="T0" fmla="*/ 204273671 w 496"/>
                <a:gd name="T1" fmla="*/ 96107283 h 473"/>
                <a:gd name="T2" fmla="*/ 179339652 w 496"/>
                <a:gd name="T3" fmla="*/ 102902767 h 473"/>
                <a:gd name="T4" fmla="*/ 148650273 w 496"/>
                <a:gd name="T5" fmla="*/ 118434739 h 473"/>
                <a:gd name="T6" fmla="*/ 117002157 w 496"/>
                <a:gd name="T7" fmla="*/ 145616677 h 473"/>
                <a:gd name="T8" fmla="*/ 115083703 w 496"/>
                <a:gd name="T9" fmla="*/ 148529168 h 473"/>
                <a:gd name="T10" fmla="*/ 88231231 w 496"/>
                <a:gd name="T11" fmla="*/ 179594098 h 473"/>
                <a:gd name="T12" fmla="*/ 53705924 w 496"/>
                <a:gd name="T13" fmla="*/ 178623596 h 473"/>
                <a:gd name="T14" fmla="*/ 39319971 w 496"/>
                <a:gd name="T15" fmla="*/ 163090639 h 473"/>
                <a:gd name="T16" fmla="*/ 44115615 w 496"/>
                <a:gd name="T17" fmla="*/ 222308008 h 473"/>
                <a:gd name="T18" fmla="*/ 7671855 w 496"/>
                <a:gd name="T19" fmla="*/ 281526363 h 473"/>
                <a:gd name="T20" fmla="*/ 0 w 496"/>
                <a:gd name="T21" fmla="*/ 291233353 h 473"/>
                <a:gd name="T22" fmla="*/ 42197162 w 496"/>
                <a:gd name="T23" fmla="*/ 306766311 h 473"/>
                <a:gd name="T24" fmla="*/ 44115615 w 496"/>
                <a:gd name="T25" fmla="*/ 307736813 h 473"/>
                <a:gd name="T26" fmla="*/ 58500589 w 496"/>
                <a:gd name="T27" fmla="*/ 317444789 h 473"/>
                <a:gd name="T28" fmla="*/ 61377779 w 496"/>
                <a:gd name="T29" fmla="*/ 318415291 h 473"/>
                <a:gd name="T30" fmla="*/ 100698730 w 496"/>
                <a:gd name="T31" fmla="*/ 349480221 h 473"/>
                <a:gd name="T32" fmla="*/ 142895892 w 496"/>
                <a:gd name="T33" fmla="*/ 288321848 h 473"/>
                <a:gd name="T34" fmla="*/ 155363391 w 496"/>
                <a:gd name="T35" fmla="*/ 271818388 h 473"/>
                <a:gd name="T36" fmla="*/ 188929961 w 496"/>
                <a:gd name="T37" fmla="*/ 260168423 h 473"/>
                <a:gd name="T38" fmla="*/ 220578077 w 496"/>
                <a:gd name="T39" fmla="*/ 255314928 h 473"/>
                <a:gd name="T40" fmla="*/ 237840241 w 496"/>
                <a:gd name="T41" fmla="*/ 284437869 h 473"/>
                <a:gd name="T42" fmla="*/ 240717431 w 496"/>
                <a:gd name="T43" fmla="*/ 305795809 h 473"/>
                <a:gd name="T44" fmla="*/ 234963050 w 496"/>
                <a:gd name="T45" fmla="*/ 345597228 h 473"/>
                <a:gd name="T46" fmla="*/ 234004313 w 496"/>
                <a:gd name="T47" fmla="*/ 347539217 h 473"/>
                <a:gd name="T48" fmla="*/ 215782433 w 496"/>
                <a:gd name="T49" fmla="*/ 399961103 h 473"/>
                <a:gd name="T50" fmla="*/ 233044597 w 496"/>
                <a:gd name="T51" fmla="*/ 389282625 h 473"/>
                <a:gd name="T52" fmla="*/ 246471812 w 496"/>
                <a:gd name="T53" fmla="*/ 394136120 h 473"/>
                <a:gd name="T54" fmla="*/ 245512096 w 496"/>
                <a:gd name="T55" fmla="*/ 411610082 h 473"/>
                <a:gd name="T56" fmla="*/ 233044597 w 496"/>
                <a:gd name="T57" fmla="*/ 429084044 h 473"/>
                <a:gd name="T58" fmla="*/ 226331479 w 496"/>
                <a:gd name="T59" fmla="*/ 441704511 h 473"/>
                <a:gd name="T60" fmla="*/ 214823696 w 496"/>
                <a:gd name="T61" fmla="*/ 443646500 h 473"/>
                <a:gd name="T62" fmla="*/ 201397460 w 496"/>
                <a:gd name="T63" fmla="*/ 459178472 h 473"/>
                <a:gd name="T64" fmla="*/ 252226193 w 496"/>
                <a:gd name="T65" fmla="*/ 420347556 h 473"/>
                <a:gd name="T66" fmla="*/ 328948662 w 496"/>
                <a:gd name="T67" fmla="*/ 342684737 h 473"/>
                <a:gd name="T68" fmla="*/ 346210826 w 496"/>
                <a:gd name="T69" fmla="*/ 333948249 h 473"/>
                <a:gd name="T70" fmla="*/ 386490514 w 496"/>
                <a:gd name="T71" fmla="*/ 325210775 h 473"/>
                <a:gd name="T72" fmla="*/ 413342986 w 496"/>
                <a:gd name="T73" fmla="*/ 268905897 h 473"/>
                <a:gd name="T74" fmla="*/ 475680481 w 496"/>
                <a:gd name="T75" fmla="*/ 199980551 h 473"/>
                <a:gd name="T76" fmla="*/ 460335792 w 496"/>
                <a:gd name="T77" fmla="*/ 156295154 h 473"/>
                <a:gd name="T78" fmla="*/ 438277984 w 496"/>
                <a:gd name="T79" fmla="*/ 148529168 h 473"/>
                <a:gd name="T80" fmla="*/ 434442056 w 496"/>
                <a:gd name="T81" fmla="*/ 140763182 h 473"/>
                <a:gd name="T82" fmla="*/ 401835203 w 496"/>
                <a:gd name="T83" fmla="*/ 57276366 h 473"/>
                <a:gd name="T84" fmla="*/ 390326441 w 496"/>
                <a:gd name="T85" fmla="*/ 15531973 h 473"/>
                <a:gd name="T86" fmla="*/ 373064277 w 496"/>
                <a:gd name="T87" fmla="*/ 32035432 h 473"/>
                <a:gd name="T88" fmla="*/ 339497708 w 496"/>
                <a:gd name="T89" fmla="*/ 14561471 h 473"/>
                <a:gd name="T90" fmla="*/ 315521446 w 496"/>
                <a:gd name="T91" fmla="*/ 15531973 h 473"/>
                <a:gd name="T92" fmla="*/ 290587428 w 496"/>
                <a:gd name="T93" fmla="*/ 4853495 h 473"/>
                <a:gd name="T94" fmla="*/ 288668974 w 496"/>
                <a:gd name="T95" fmla="*/ 39802404 h 473"/>
                <a:gd name="T96" fmla="*/ 286750521 w 496"/>
                <a:gd name="T97" fmla="*/ 40772906 h 473"/>
                <a:gd name="T98" fmla="*/ 265652429 w 496"/>
                <a:gd name="T99" fmla="*/ 63100363 h 4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59" name="Freeform 28"/>
            <p:cNvSpPr>
              <a:spLocks/>
            </p:cNvSpPr>
            <p:nvPr/>
          </p:nvSpPr>
          <p:spPr bwMode="auto">
            <a:xfrm>
              <a:off x="3863248" y="1744718"/>
              <a:ext cx="693020" cy="474323"/>
            </a:xfrm>
            <a:custGeom>
              <a:avLst/>
              <a:gdLst>
                <a:gd name="T0" fmla="*/ 118183926 w 707"/>
                <a:gd name="T1" fmla="*/ 6807176 h 481"/>
                <a:gd name="T2" fmla="*/ 91279654 w 707"/>
                <a:gd name="T3" fmla="*/ 13614352 h 481"/>
                <a:gd name="T4" fmla="*/ 86475565 w 707"/>
                <a:gd name="T5" fmla="*/ 25283092 h 481"/>
                <a:gd name="T6" fmla="*/ 73023919 w 707"/>
                <a:gd name="T7" fmla="*/ 44731321 h 481"/>
                <a:gd name="T8" fmla="*/ 51885339 w 707"/>
                <a:gd name="T9" fmla="*/ 60290299 h 481"/>
                <a:gd name="T10" fmla="*/ 26903291 w 707"/>
                <a:gd name="T11" fmla="*/ 43759009 h 481"/>
                <a:gd name="T12" fmla="*/ 0 w 707"/>
                <a:gd name="T13" fmla="*/ 50566185 h 481"/>
                <a:gd name="T14" fmla="*/ 39394315 w 707"/>
                <a:gd name="T15" fmla="*/ 76821590 h 481"/>
                <a:gd name="T16" fmla="*/ 41316539 w 707"/>
                <a:gd name="T17" fmla="*/ 80711827 h 481"/>
                <a:gd name="T18" fmla="*/ 46120628 w 707"/>
                <a:gd name="T19" fmla="*/ 132250325 h 481"/>
                <a:gd name="T20" fmla="*/ 75906765 w 707"/>
                <a:gd name="T21" fmla="*/ 193513923 h 481"/>
                <a:gd name="T22" fmla="*/ 95123121 w 707"/>
                <a:gd name="T23" fmla="*/ 174064708 h 481"/>
                <a:gd name="T24" fmla="*/ 122988015 w 707"/>
                <a:gd name="T25" fmla="*/ 167257532 h 481"/>
                <a:gd name="T26" fmla="*/ 122988015 w 707"/>
                <a:gd name="T27" fmla="*/ 168230831 h 481"/>
                <a:gd name="T28" fmla="*/ 149891306 w 707"/>
                <a:gd name="T29" fmla="*/ 199347800 h 481"/>
                <a:gd name="T30" fmla="*/ 158538862 w 707"/>
                <a:gd name="T31" fmla="*/ 225603205 h 481"/>
                <a:gd name="T32" fmla="*/ 156617619 w 707"/>
                <a:gd name="T33" fmla="*/ 249913984 h 481"/>
                <a:gd name="T34" fmla="*/ 173912732 w 707"/>
                <a:gd name="T35" fmla="*/ 274224764 h 481"/>
                <a:gd name="T36" fmla="*/ 198894780 w 707"/>
                <a:gd name="T37" fmla="*/ 267418574 h 481"/>
                <a:gd name="T38" fmla="*/ 211385803 w 707"/>
                <a:gd name="T39" fmla="*/ 278115001 h 481"/>
                <a:gd name="T40" fmla="*/ 242132562 w 707"/>
                <a:gd name="T41" fmla="*/ 291729353 h 481"/>
                <a:gd name="T42" fmla="*/ 265192386 w 707"/>
                <a:gd name="T43" fmla="*/ 283949865 h 481"/>
                <a:gd name="T44" fmla="*/ 276722788 w 707"/>
                <a:gd name="T45" fmla="*/ 270335513 h 481"/>
                <a:gd name="T46" fmla="*/ 292096657 w 707"/>
                <a:gd name="T47" fmla="*/ 310205270 h 481"/>
                <a:gd name="T48" fmla="*/ 330530351 w 707"/>
                <a:gd name="T49" fmla="*/ 350075027 h 481"/>
                <a:gd name="T50" fmla="*/ 338217285 w 707"/>
                <a:gd name="T51" fmla="*/ 415227876 h 481"/>
                <a:gd name="T52" fmla="*/ 363199333 w 707"/>
                <a:gd name="T53" fmla="*/ 425924304 h 481"/>
                <a:gd name="T54" fmla="*/ 378572222 w 707"/>
                <a:gd name="T55" fmla="*/ 467738687 h 481"/>
                <a:gd name="T56" fmla="*/ 469852857 w 707"/>
                <a:gd name="T57" fmla="*/ 387999172 h 481"/>
                <a:gd name="T58" fmla="*/ 507324948 w 707"/>
                <a:gd name="T59" fmla="*/ 349102714 h 481"/>
                <a:gd name="T60" fmla="*/ 572662913 w 707"/>
                <a:gd name="T61" fmla="*/ 291729353 h 481"/>
                <a:gd name="T62" fmla="*/ 596684339 w 707"/>
                <a:gd name="T63" fmla="*/ 270335513 h 481"/>
                <a:gd name="T64" fmla="*/ 602449050 w 707"/>
                <a:gd name="T65" fmla="*/ 217824702 h 481"/>
                <a:gd name="T66" fmla="*/ 624548252 w 707"/>
                <a:gd name="T67" fmla="*/ 213934465 h 481"/>
                <a:gd name="T68" fmla="*/ 662021323 w 707"/>
                <a:gd name="T69" fmla="*/ 253804222 h 481"/>
                <a:gd name="T70" fmla="*/ 655295010 w 707"/>
                <a:gd name="T71" fmla="*/ 224630892 h 481"/>
                <a:gd name="T72" fmla="*/ 679316436 w 707"/>
                <a:gd name="T73" fmla="*/ 202265725 h 481"/>
                <a:gd name="T74" fmla="*/ 665864791 w 707"/>
                <a:gd name="T75" fmla="*/ 161423654 h 481"/>
                <a:gd name="T76" fmla="*/ 621665406 w 707"/>
                <a:gd name="T77" fmla="*/ 141002126 h 481"/>
                <a:gd name="T78" fmla="*/ 608213760 w 707"/>
                <a:gd name="T79" fmla="*/ 139057501 h 481"/>
                <a:gd name="T80" fmla="*/ 592840871 w 707"/>
                <a:gd name="T81" fmla="*/ 141002126 h 481"/>
                <a:gd name="T82" fmla="*/ 564975978 w 707"/>
                <a:gd name="T83" fmla="*/ 141002126 h 481"/>
                <a:gd name="T84" fmla="*/ 563054734 w 707"/>
                <a:gd name="T85" fmla="*/ 176982632 h 481"/>
                <a:gd name="T86" fmla="*/ 525581663 w 707"/>
                <a:gd name="T87" fmla="*/ 182816509 h 481"/>
                <a:gd name="T88" fmla="*/ 474656946 w 707"/>
                <a:gd name="T89" fmla="*/ 137112875 h 481"/>
                <a:gd name="T90" fmla="*/ 462165922 w 707"/>
                <a:gd name="T91" fmla="*/ 112802096 h 481"/>
                <a:gd name="T92" fmla="*/ 466970011 w 707"/>
                <a:gd name="T93" fmla="*/ 127388760 h 481"/>
                <a:gd name="T94" fmla="*/ 452557744 w 707"/>
                <a:gd name="T95" fmla="*/ 154616478 h 481"/>
                <a:gd name="T96" fmla="*/ 423732229 w 707"/>
                <a:gd name="T97" fmla="*/ 145864677 h 481"/>
                <a:gd name="T98" fmla="*/ 420849383 w 707"/>
                <a:gd name="T99" fmla="*/ 120581584 h 481"/>
                <a:gd name="T100" fmla="*/ 394906714 w 707"/>
                <a:gd name="T101" fmla="*/ 108911858 h 481"/>
                <a:gd name="T102" fmla="*/ 365120577 w 707"/>
                <a:gd name="T103" fmla="*/ 89463629 h 481"/>
                <a:gd name="T104" fmla="*/ 322843416 w 707"/>
                <a:gd name="T105" fmla="*/ 73904651 h 481"/>
                <a:gd name="T106" fmla="*/ 295940125 w 707"/>
                <a:gd name="T107" fmla="*/ 85573391 h 481"/>
                <a:gd name="T108" fmla="*/ 284409723 w 707"/>
                <a:gd name="T109" fmla="*/ 62235911 h 481"/>
                <a:gd name="T110" fmla="*/ 248858875 w 707"/>
                <a:gd name="T111" fmla="*/ 60290299 h 481"/>
                <a:gd name="T112" fmla="*/ 207542336 w 707"/>
                <a:gd name="T113" fmla="*/ 69042101 h 481"/>
                <a:gd name="T114" fmla="*/ 168148021 w 707"/>
                <a:gd name="T115" fmla="*/ 67097475 h 4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0" name="Freeform 29"/>
            <p:cNvSpPr>
              <a:spLocks/>
            </p:cNvSpPr>
            <p:nvPr/>
          </p:nvSpPr>
          <p:spPr bwMode="auto">
            <a:xfrm>
              <a:off x="3714744" y="1071552"/>
              <a:ext cx="931246" cy="852332"/>
            </a:xfrm>
            <a:custGeom>
              <a:avLst/>
              <a:gdLst>
                <a:gd name="T0" fmla="*/ 895565555 w 950"/>
                <a:gd name="T1" fmla="*/ 390378882 h 866"/>
                <a:gd name="T2" fmla="*/ 878269866 w 950"/>
                <a:gd name="T3" fmla="*/ 305134856 h 866"/>
                <a:gd name="T4" fmla="*/ 796592730 w 950"/>
                <a:gd name="T5" fmla="*/ 390378882 h 866"/>
                <a:gd name="T6" fmla="*/ 783139656 w 950"/>
                <a:gd name="T7" fmla="*/ 414596528 h 866"/>
                <a:gd name="T8" fmla="*/ 679361602 w 950"/>
                <a:gd name="T9" fmla="*/ 433001388 h 866"/>
                <a:gd name="T10" fmla="*/ 656300030 w 950"/>
                <a:gd name="T11" fmla="*/ 390378882 h 866"/>
                <a:gd name="T12" fmla="*/ 629394862 w 950"/>
                <a:gd name="T13" fmla="*/ 363255828 h 866"/>
                <a:gd name="T14" fmla="*/ 597684466 w 950"/>
                <a:gd name="T15" fmla="*/ 336132773 h 866"/>
                <a:gd name="T16" fmla="*/ 425682349 w 950"/>
                <a:gd name="T17" fmla="*/ 303197917 h 866"/>
                <a:gd name="T18" fmla="*/ 326708544 w 950"/>
                <a:gd name="T19" fmla="*/ 145302922 h 866"/>
                <a:gd name="T20" fmla="*/ 137409758 w 950"/>
                <a:gd name="T21" fmla="*/ 20342783 h 866"/>
                <a:gd name="T22" fmla="*/ 10570132 w 950"/>
                <a:gd name="T23" fmla="*/ 35841250 h 866"/>
                <a:gd name="T24" fmla="*/ 11530786 w 950"/>
                <a:gd name="T25" fmla="*/ 52309170 h 866"/>
                <a:gd name="T26" fmla="*/ 1922288 w 950"/>
                <a:gd name="T27" fmla="*/ 71682499 h 866"/>
                <a:gd name="T28" fmla="*/ 12491440 w 950"/>
                <a:gd name="T29" fmla="*/ 116241944 h 866"/>
                <a:gd name="T30" fmla="*/ 52849681 w 950"/>
                <a:gd name="T31" fmla="*/ 95899161 h 866"/>
                <a:gd name="T32" fmla="*/ 95130210 w 950"/>
                <a:gd name="T33" fmla="*/ 125928608 h 866"/>
                <a:gd name="T34" fmla="*/ 152784140 w 950"/>
                <a:gd name="T35" fmla="*/ 196642638 h 866"/>
                <a:gd name="T36" fmla="*/ 187376498 w 950"/>
                <a:gd name="T37" fmla="*/ 167582644 h 866"/>
                <a:gd name="T38" fmla="*/ 247914350 w 950"/>
                <a:gd name="T39" fmla="*/ 132709864 h 866"/>
                <a:gd name="T40" fmla="*/ 291154552 w 950"/>
                <a:gd name="T41" fmla="*/ 181144171 h 866"/>
                <a:gd name="T42" fmla="*/ 303646972 w 950"/>
                <a:gd name="T43" fmla="*/ 255732079 h 866"/>
                <a:gd name="T44" fmla="*/ 306529914 w 950"/>
                <a:gd name="T45" fmla="*/ 336132773 h 866"/>
                <a:gd name="T46" fmla="*/ 294037494 w 950"/>
                <a:gd name="T47" fmla="*/ 368099160 h 866"/>
                <a:gd name="T48" fmla="*/ 284428995 w 950"/>
                <a:gd name="T49" fmla="*/ 381661672 h 866"/>
                <a:gd name="T50" fmla="*/ 290193898 w 950"/>
                <a:gd name="T51" fmla="*/ 429126525 h 866"/>
                <a:gd name="T52" fmla="*/ 277702458 w 950"/>
                <a:gd name="T53" fmla="*/ 470780561 h 866"/>
                <a:gd name="T54" fmla="*/ 241187813 w 950"/>
                <a:gd name="T55" fmla="*/ 463999305 h 866"/>
                <a:gd name="T56" fmla="*/ 213321011 w 950"/>
                <a:gd name="T57" fmla="*/ 522120277 h 866"/>
                <a:gd name="T58" fmla="*/ 172963750 w 950"/>
                <a:gd name="T59" fmla="*/ 558929996 h 866"/>
                <a:gd name="T60" fmla="*/ 202751859 w 950"/>
                <a:gd name="T61" fmla="*/ 602520971 h 866"/>
                <a:gd name="T62" fmla="*/ 229657027 w 950"/>
                <a:gd name="T63" fmla="*/ 635455827 h 866"/>
                <a:gd name="T64" fmla="*/ 277702458 w 950"/>
                <a:gd name="T65" fmla="*/ 647080415 h 866"/>
                <a:gd name="T66" fmla="*/ 299803377 w 950"/>
                <a:gd name="T67" fmla="*/ 694546253 h 866"/>
                <a:gd name="T68" fmla="*/ 339199984 w 950"/>
                <a:gd name="T69" fmla="*/ 725544170 h 866"/>
                <a:gd name="T70" fmla="*/ 391089011 w 950"/>
                <a:gd name="T71" fmla="*/ 710044720 h 866"/>
                <a:gd name="T72" fmla="*/ 424720715 w 950"/>
                <a:gd name="T73" fmla="*/ 701326525 h 866"/>
                <a:gd name="T74" fmla="*/ 449704575 w 950"/>
                <a:gd name="T75" fmla="*/ 739105698 h 866"/>
                <a:gd name="T76" fmla="*/ 456431112 w 950"/>
                <a:gd name="T77" fmla="*/ 739105698 h 866"/>
                <a:gd name="T78" fmla="*/ 507359485 w 950"/>
                <a:gd name="T79" fmla="*/ 722637777 h 866"/>
                <a:gd name="T80" fmla="*/ 522733867 w 950"/>
                <a:gd name="T81" fmla="*/ 745885969 h 866"/>
                <a:gd name="T82" fmla="*/ 535225306 w 950"/>
                <a:gd name="T83" fmla="*/ 760415966 h 866"/>
                <a:gd name="T84" fmla="*/ 581349431 w 950"/>
                <a:gd name="T85" fmla="*/ 787539021 h 866"/>
                <a:gd name="T86" fmla="*/ 596723812 w 950"/>
                <a:gd name="T87" fmla="*/ 774946947 h 866"/>
                <a:gd name="T88" fmla="*/ 617864076 w 950"/>
                <a:gd name="T89" fmla="*/ 760415966 h 866"/>
                <a:gd name="T90" fmla="*/ 647652185 w 950"/>
                <a:gd name="T91" fmla="*/ 804006941 h 866"/>
                <a:gd name="T92" fmla="*/ 681283889 w 950"/>
                <a:gd name="T93" fmla="*/ 838879721 h 866"/>
                <a:gd name="T94" fmla="*/ 705306115 w 950"/>
                <a:gd name="T95" fmla="*/ 793351807 h 866"/>
                <a:gd name="T96" fmla="*/ 750468605 w 950"/>
                <a:gd name="T97" fmla="*/ 770103615 h 866"/>
                <a:gd name="T98" fmla="*/ 776413119 w 950"/>
                <a:gd name="T99" fmla="*/ 778821810 h 866"/>
                <a:gd name="T100" fmla="*/ 798514037 w 950"/>
                <a:gd name="T101" fmla="*/ 804006941 h 866"/>
                <a:gd name="T102" fmla="*/ 806201228 w 950"/>
                <a:gd name="T103" fmla="*/ 735230835 h 866"/>
                <a:gd name="T104" fmla="*/ 823497897 w 950"/>
                <a:gd name="T105" fmla="*/ 621894300 h 866"/>
                <a:gd name="T106" fmla="*/ 852325352 w 950"/>
                <a:gd name="T107" fmla="*/ 626737632 h 8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1" name="Freeform 30"/>
            <p:cNvSpPr>
              <a:spLocks/>
            </p:cNvSpPr>
            <p:nvPr/>
          </p:nvSpPr>
          <p:spPr bwMode="auto">
            <a:xfrm>
              <a:off x="3530144" y="2594978"/>
              <a:ext cx="562048" cy="355225"/>
            </a:xfrm>
            <a:custGeom>
              <a:avLst/>
              <a:gdLst>
                <a:gd name="T0" fmla="*/ 503198730 w 573"/>
                <a:gd name="T1" fmla="*/ 11619105 h 361"/>
                <a:gd name="T2" fmla="*/ 455091148 w 573"/>
                <a:gd name="T3" fmla="*/ 15492140 h 361"/>
                <a:gd name="T4" fmla="*/ 344445182 w 573"/>
                <a:gd name="T5" fmla="*/ 55190747 h 361"/>
                <a:gd name="T6" fmla="*/ 346369682 w 573"/>
                <a:gd name="T7" fmla="*/ 79397216 h 361"/>
                <a:gd name="T8" fmla="*/ 271323032 w 573"/>
                <a:gd name="T9" fmla="*/ 67778111 h 361"/>
                <a:gd name="T10" fmla="*/ 215519415 w 573"/>
                <a:gd name="T11" fmla="*/ 1936517 h 361"/>
                <a:gd name="T12" fmla="*/ 192427383 w 573"/>
                <a:gd name="T13" fmla="*/ 27111244 h 361"/>
                <a:gd name="T14" fmla="*/ 162601565 w 573"/>
                <a:gd name="T15" fmla="*/ 11619105 h 361"/>
                <a:gd name="T16" fmla="*/ 152017799 w 573"/>
                <a:gd name="T17" fmla="*/ 26142986 h 361"/>
                <a:gd name="T18" fmla="*/ 129888999 w 573"/>
                <a:gd name="T19" fmla="*/ 32920797 h 361"/>
                <a:gd name="T20" fmla="*/ 17318533 w 573"/>
                <a:gd name="T21" fmla="*/ 165572242 h 361"/>
                <a:gd name="T22" fmla="*/ 28864549 w 573"/>
                <a:gd name="T23" fmla="*/ 194620988 h 361"/>
                <a:gd name="T24" fmla="*/ 27902299 w 573"/>
                <a:gd name="T25" fmla="*/ 195589247 h 361"/>
                <a:gd name="T26" fmla="*/ 44258583 w 573"/>
                <a:gd name="T27" fmla="*/ 265303875 h 361"/>
                <a:gd name="T28" fmla="*/ 0 w 573"/>
                <a:gd name="T29" fmla="*/ 294351637 h 361"/>
                <a:gd name="T30" fmla="*/ 20205282 w 573"/>
                <a:gd name="T31" fmla="*/ 313716811 h 361"/>
                <a:gd name="T32" fmla="*/ 24053300 w 573"/>
                <a:gd name="T33" fmla="*/ 319526364 h 361"/>
                <a:gd name="T34" fmla="*/ 83705917 w 573"/>
                <a:gd name="T35" fmla="*/ 349542384 h 361"/>
                <a:gd name="T36" fmla="*/ 106796967 w 573"/>
                <a:gd name="T37" fmla="*/ 324367657 h 361"/>
                <a:gd name="T38" fmla="*/ 146245282 w 573"/>
                <a:gd name="T39" fmla="*/ 305970741 h 361"/>
                <a:gd name="T40" fmla="*/ 151055550 w 573"/>
                <a:gd name="T41" fmla="*/ 310812035 h 361"/>
                <a:gd name="T42" fmla="*/ 151055550 w 573"/>
                <a:gd name="T43" fmla="*/ 312748552 h 361"/>
                <a:gd name="T44" fmla="*/ 190503865 w 573"/>
                <a:gd name="T45" fmla="*/ 338891538 h 361"/>
                <a:gd name="T46" fmla="*/ 235723716 w 573"/>
                <a:gd name="T47" fmla="*/ 322431140 h 361"/>
                <a:gd name="T48" fmla="*/ 271323032 w 573"/>
                <a:gd name="T49" fmla="*/ 320494622 h 361"/>
                <a:gd name="T50" fmla="*/ 274209781 w 573"/>
                <a:gd name="T51" fmla="*/ 317589846 h 361"/>
                <a:gd name="T52" fmla="*/ 303073349 w 573"/>
                <a:gd name="T53" fmla="*/ 282732532 h 361"/>
                <a:gd name="T54" fmla="*/ 318467383 w 573"/>
                <a:gd name="T55" fmla="*/ 273049945 h 361"/>
                <a:gd name="T56" fmla="*/ 320391882 w 573"/>
                <a:gd name="T57" fmla="*/ 274018203 h 361"/>
                <a:gd name="T58" fmla="*/ 328088899 w 573"/>
                <a:gd name="T59" fmla="*/ 276922980 h 361"/>
                <a:gd name="T60" fmla="*/ 341559414 w 573"/>
                <a:gd name="T61" fmla="*/ 226573526 h 361"/>
                <a:gd name="T62" fmla="*/ 357915698 w 573"/>
                <a:gd name="T63" fmla="*/ 222700491 h 361"/>
                <a:gd name="T64" fmla="*/ 378119999 w 573"/>
                <a:gd name="T65" fmla="*/ 178160590 h 361"/>
                <a:gd name="T66" fmla="*/ 383893497 w 573"/>
                <a:gd name="T67" fmla="*/ 153953137 h 361"/>
                <a:gd name="T68" fmla="*/ 409871297 w 573"/>
                <a:gd name="T69" fmla="*/ 143302291 h 361"/>
                <a:gd name="T70" fmla="*/ 410833547 w 573"/>
                <a:gd name="T71" fmla="*/ 140397515 h 361"/>
                <a:gd name="T72" fmla="*/ 430075598 w 573"/>
                <a:gd name="T73" fmla="*/ 122968858 h 361"/>
                <a:gd name="T74" fmla="*/ 417568314 w 573"/>
                <a:gd name="T75" fmla="*/ 122000599 h 361"/>
                <a:gd name="T76" fmla="*/ 418530564 w 573"/>
                <a:gd name="T77" fmla="*/ 114254530 h 361"/>
                <a:gd name="T78" fmla="*/ 422378582 w 573"/>
                <a:gd name="T79" fmla="*/ 112318012 h 361"/>
                <a:gd name="T80" fmla="*/ 449318631 w 573"/>
                <a:gd name="T81" fmla="*/ 99730649 h 361"/>
                <a:gd name="T82" fmla="*/ 514743765 w 573"/>
                <a:gd name="T83" fmla="*/ 54222489 h 361"/>
                <a:gd name="T84" fmla="*/ 543608314 w 573"/>
                <a:gd name="T85" fmla="*/ 61968558 h 361"/>
                <a:gd name="T86" fmla="*/ 538797065 w 573"/>
                <a:gd name="T87" fmla="*/ 38730349 h 361"/>
                <a:gd name="T88" fmla="*/ 540721564 w 573"/>
                <a:gd name="T89" fmla="*/ 36793832 h 361"/>
                <a:gd name="T90" fmla="*/ 548418581 w 573"/>
                <a:gd name="T91" fmla="*/ 15492140 h 361"/>
                <a:gd name="T92" fmla="*/ 541683814 w 573"/>
                <a:gd name="T93" fmla="*/ 19365175 h 361"/>
                <a:gd name="T94" fmla="*/ 520517263 w 573"/>
                <a:gd name="T95" fmla="*/ 22269951 h 361"/>
                <a:gd name="T96" fmla="*/ 513781515 w 573"/>
                <a:gd name="T97" fmla="*/ 22269951 h 361"/>
                <a:gd name="T98" fmla="*/ 512820246 w 573"/>
                <a:gd name="T99" fmla="*/ 18396916 h 361"/>
                <a:gd name="T100" fmla="*/ 505122248 w 573"/>
                <a:gd name="T101" fmla="*/ 10650846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2" name="Freeform 31"/>
            <p:cNvSpPr>
              <a:spLocks/>
            </p:cNvSpPr>
            <p:nvPr/>
          </p:nvSpPr>
          <p:spPr bwMode="auto">
            <a:xfrm>
              <a:off x="4058159" y="3181149"/>
              <a:ext cx="85596" cy="78709"/>
            </a:xfrm>
            <a:custGeom>
              <a:avLst/>
              <a:gdLst>
                <a:gd name="T0" fmla="*/ 76634682 w 88"/>
                <a:gd name="T1" fmla="*/ 41623287 h 80"/>
                <a:gd name="T2" fmla="*/ 83257673 w 88"/>
                <a:gd name="T3" fmla="*/ 33879305 h 80"/>
                <a:gd name="T4" fmla="*/ 83257673 w 88"/>
                <a:gd name="T5" fmla="*/ 33879305 h 80"/>
                <a:gd name="T6" fmla="*/ 83257673 w 88"/>
                <a:gd name="T7" fmla="*/ 33879305 h 80"/>
                <a:gd name="T8" fmla="*/ 83257673 w 88"/>
                <a:gd name="T9" fmla="*/ 32911184 h 80"/>
                <a:gd name="T10" fmla="*/ 58658550 w 88"/>
                <a:gd name="T11" fmla="*/ 12583601 h 80"/>
                <a:gd name="T12" fmla="*/ 26490989 w 88"/>
                <a:gd name="T13" fmla="*/ 968121 h 80"/>
                <a:gd name="T14" fmla="*/ 15137847 w 88"/>
                <a:gd name="T15" fmla="*/ 4839620 h 80"/>
                <a:gd name="T16" fmla="*/ 15137847 w 88"/>
                <a:gd name="T17" fmla="*/ 26135323 h 80"/>
                <a:gd name="T18" fmla="*/ 3784705 w 88"/>
                <a:gd name="T19" fmla="*/ 47431027 h 80"/>
                <a:gd name="T20" fmla="*/ 0 w 88"/>
                <a:gd name="T21" fmla="*/ 52271631 h 80"/>
                <a:gd name="T22" fmla="*/ 9461276 w 88"/>
                <a:gd name="T23" fmla="*/ 63887111 h 80"/>
                <a:gd name="T24" fmla="*/ 10407695 w 88"/>
                <a:gd name="T25" fmla="*/ 63887111 h 80"/>
                <a:gd name="T26" fmla="*/ 13245981 w 88"/>
                <a:gd name="T27" fmla="*/ 72599214 h 80"/>
                <a:gd name="T28" fmla="*/ 25544570 w 88"/>
                <a:gd name="T29" fmla="*/ 77438834 h 80"/>
                <a:gd name="T30" fmla="*/ 42575256 w 88"/>
                <a:gd name="T31" fmla="*/ 71631093 h 80"/>
                <a:gd name="T32" fmla="*/ 63389674 w 88"/>
                <a:gd name="T33" fmla="*/ 75502592 h 80"/>
                <a:gd name="T34" fmla="*/ 64335121 w 88"/>
                <a:gd name="T35" fmla="*/ 68726731 h 80"/>
                <a:gd name="T36" fmla="*/ 76634682 w 88"/>
                <a:gd name="T37" fmla="*/ 41623287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3" name="Freeform 32"/>
            <p:cNvSpPr>
              <a:spLocks/>
            </p:cNvSpPr>
            <p:nvPr/>
          </p:nvSpPr>
          <p:spPr bwMode="auto">
            <a:xfrm>
              <a:off x="3645647" y="2884956"/>
              <a:ext cx="488826" cy="379044"/>
            </a:xfrm>
            <a:custGeom>
              <a:avLst/>
              <a:gdLst>
                <a:gd name="T0" fmla="*/ 305427908 w 498"/>
                <a:gd name="T1" fmla="*/ 57188387 h 385"/>
                <a:gd name="T2" fmla="*/ 214859640 w 498"/>
                <a:gd name="T3" fmla="*/ 21324917 h 385"/>
                <a:gd name="T4" fmla="*/ 214859640 w 498"/>
                <a:gd name="T5" fmla="*/ 2908301 h 385"/>
                <a:gd name="T6" fmla="*/ 207151306 w 498"/>
                <a:gd name="T7" fmla="*/ 0 h 385"/>
                <a:gd name="T8" fmla="*/ 168611596 w 498"/>
                <a:gd name="T9" fmla="*/ 40710310 h 385"/>
                <a:gd name="T10" fmla="*/ 145487574 w 498"/>
                <a:gd name="T11" fmla="*/ 61065465 h 385"/>
                <a:gd name="T12" fmla="*/ 120436714 w 498"/>
                <a:gd name="T13" fmla="*/ 48464467 h 385"/>
                <a:gd name="T14" fmla="*/ 78043329 w 498"/>
                <a:gd name="T15" fmla="*/ 64943528 h 385"/>
                <a:gd name="T16" fmla="*/ 25050860 w 498"/>
                <a:gd name="T17" fmla="*/ 29079074 h 385"/>
                <a:gd name="T18" fmla="*/ 3853676 w 498"/>
                <a:gd name="T19" fmla="*/ 43618611 h 385"/>
                <a:gd name="T20" fmla="*/ 3853676 w 498"/>
                <a:gd name="T21" fmla="*/ 45557151 h 385"/>
                <a:gd name="T22" fmla="*/ 0 w 498"/>
                <a:gd name="T23" fmla="*/ 50403991 h 385"/>
                <a:gd name="T24" fmla="*/ 10598101 w 498"/>
                <a:gd name="T25" fmla="*/ 52342531 h 385"/>
                <a:gd name="T26" fmla="*/ 11562011 w 498"/>
                <a:gd name="T27" fmla="*/ 54281070 h 385"/>
                <a:gd name="T28" fmla="*/ 86714591 w 498"/>
                <a:gd name="T29" fmla="*/ 109530917 h 385"/>
                <a:gd name="T30" fmla="*/ 158013495 w 498"/>
                <a:gd name="T31" fmla="*/ 189982760 h 385"/>
                <a:gd name="T32" fmla="*/ 228348489 w 498"/>
                <a:gd name="T33" fmla="*/ 184167142 h 385"/>
                <a:gd name="T34" fmla="*/ 230275328 w 498"/>
                <a:gd name="T35" fmla="*/ 182228603 h 385"/>
                <a:gd name="T36" fmla="*/ 250508601 w 498"/>
                <a:gd name="T37" fmla="*/ 187074459 h 385"/>
                <a:gd name="T38" fmla="*/ 252436421 w 498"/>
                <a:gd name="T39" fmla="*/ 189982760 h 385"/>
                <a:gd name="T40" fmla="*/ 236056824 w 498"/>
                <a:gd name="T41" fmla="*/ 236508688 h 385"/>
                <a:gd name="T42" fmla="*/ 211968892 w 498"/>
                <a:gd name="T43" fmla="*/ 238447227 h 385"/>
                <a:gd name="T44" fmla="*/ 186918032 w 498"/>
                <a:gd name="T45" fmla="*/ 297575138 h 385"/>
                <a:gd name="T46" fmla="*/ 225457741 w 498"/>
                <a:gd name="T47" fmla="*/ 323745911 h 385"/>
                <a:gd name="T48" fmla="*/ 235092914 w 498"/>
                <a:gd name="T49" fmla="*/ 341193749 h 385"/>
                <a:gd name="T50" fmla="*/ 252436421 w 498"/>
                <a:gd name="T51" fmla="*/ 338285448 h 385"/>
                <a:gd name="T52" fmla="*/ 290976130 w 498"/>
                <a:gd name="T53" fmla="*/ 353793762 h 385"/>
                <a:gd name="T54" fmla="*/ 300610322 w 498"/>
                <a:gd name="T55" fmla="*/ 366394760 h 385"/>
                <a:gd name="T56" fmla="*/ 335296354 w 498"/>
                <a:gd name="T57" fmla="*/ 367364522 h 385"/>
                <a:gd name="T58" fmla="*/ 386361985 w 498"/>
                <a:gd name="T59" fmla="*/ 365425983 h 385"/>
                <a:gd name="T60" fmla="*/ 402741582 w 498"/>
                <a:gd name="T61" fmla="*/ 354763524 h 385"/>
                <a:gd name="T62" fmla="*/ 401777672 w 498"/>
                <a:gd name="T63" fmla="*/ 333438607 h 385"/>
                <a:gd name="T64" fmla="*/ 412376755 w 498"/>
                <a:gd name="T65" fmla="*/ 305329295 h 385"/>
                <a:gd name="T66" fmla="*/ 430683190 w 498"/>
                <a:gd name="T67" fmla="*/ 284004378 h 385"/>
                <a:gd name="T68" fmla="*/ 472112666 w 498"/>
                <a:gd name="T69" fmla="*/ 284004378 h 385"/>
                <a:gd name="T70" fmla="*/ 459587727 w 498"/>
                <a:gd name="T71" fmla="*/ 251048225 h 385"/>
                <a:gd name="T72" fmla="*/ 441281291 w 498"/>
                <a:gd name="T73" fmla="*/ 247171147 h 385"/>
                <a:gd name="T74" fmla="*/ 441281291 w 498"/>
                <a:gd name="T75" fmla="*/ 246202369 h 385"/>
                <a:gd name="T76" fmla="*/ 395033247 w 498"/>
                <a:gd name="T77" fmla="*/ 220030612 h 385"/>
                <a:gd name="T78" fmla="*/ 372873135 w 498"/>
                <a:gd name="T79" fmla="*/ 211307677 h 385"/>
                <a:gd name="T80" fmla="*/ 335296354 w 498"/>
                <a:gd name="T81" fmla="*/ 108561155 h 3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4" name="Freeform 33"/>
            <p:cNvSpPr>
              <a:spLocks/>
            </p:cNvSpPr>
            <p:nvPr/>
          </p:nvSpPr>
          <p:spPr bwMode="auto">
            <a:xfrm>
              <a:off x="3389890" y="2158973"/>
              <a:ext cx="453763" cy="652453"/>
            </a:xfrm>
            <a:custGeom>
              <a:avLst/>
              <a:gdLst>
                <a:gd name="T0" fmla="*/ 400527682 w 463"/>
                <a:gd name="T1" fmla="*/ 190387165 h 662"/>
                <a:gd name="T2" fmla="*/ 353462756 w 463"/>
                <a:gd name="T3" fmla="*/ 177759933 h 662"/>
                <a:gd name="T4" fmla="*/ 351541859 w 463"/>
                <a:gd name="T5" fmla="*/ 133076758 h 662"/>
                <a:gd name="T6" fmla="*/ 338094597 w 463"/>
                <a:gd name="T7" fmla="*/ 117535170 h 662"/>
                <a:gd name="T8" fmla="*/ 294872446 w 463"/>
                <a:gd name="T9" fmla="*/ 98107446 h 662"/>
                <a:gd name="T10" fmla="*/ 296793344 w 463"/>
                <a:gd name="T11" fmla="*/ 62167338 h 662"/>
                <a:gd name="T12" fmla="*/ 286228408 w 463"/>
                <a:gd name="T13" fmla="*/ 51482681 h 662"/>
                <a:gd name="T14" fmla="*/ 264137108 w 463"/>
                <a:gd name="T15" fmla="*/ 37883668 h 662"/>
                <a:gd name="T16" fmla="*/ 252610744 w 463"/>
                <a:gd name="T17" fmla="*/ 0 h 662"/>
                <a:gd name="T18" fmla="*/ 225717201 w 463"/>
                <a:gd name="T19" fmla="*/ 21370300 h 662"/>
                <a:gd name="T20" fmla="*/ 196901780 w 463"/>
                <a:gd name="T21" fmla="*/ 62167338 h 662"/>
                <a:gd name="T22" fmla="*/ 180573173 w 463"/>
                <a:gd name="T23" fmla="*/ 85480213 h 662"/>
                <a:gd name="T24" fmla="*/ 147916938 w 463"/>
                <a:gd name="T25" fmla="*/ 101021801 h 662"/>
                <a:gd name="T26" fmla="*/ 112378376 w 463"/>
                <a:gd name="T27" fmla="*/ 101021801 h 662"/>
                <a:gd name="T28" fmla="*/ 79721161 w 463"/>
                <a:gd name="T29" fmla="*/ 127249032 h 662"/>
                <a:gd name="T30" fmla="*/ 59550758 w 463"/>
                <a:gd name="T31" fmla="*/ 116563390 h 662"/>
                <a:gd name="T32" fmla="*/ 41301253 w 463"/>
                <a:gd name="T33" fmla="*/ 82565857 h 662"/>
                <a:gd name="T34" fmla="*/ 19209954 w 463"/>
                <a:gd name="T35" fmla="*/ 122392101 h 662"/>
                <a:gd name="T36" fmla="*/ 18249505 w 463"/>
                <a:gd name="T37" fmla="*/ 124334676 h 662"/>
                <a:gd name="T38" fmla="*/ 36499010 w 463"/>
                <a:gd name="T39" fmla="*/ 214671821 h 662"/>
                <a:gd name="T40" fmla="*/ 45143048 w 463"/>
                <a:gd name="T41" fmla="*/ 239927271 h 662"/>
                <a:gd name="T42" fmla="*/ 14407710 w 463"/>
                <a:gd name="T43" fmla="*/ 256440640 h 662"/>
                <a:gd name="T44" fmla="*/ 59550758 w 463"/>
                <a:gd name="T45" fmla="*/ 306951540 h 662"/>
                <a:gd name="T46" fmla="*/ 59550758 w 463"/>
                <a:gd name="T47" fmla="*/ 308894116 h 662"/>
                <a:gd name="T48" fmla="*/ 46103497 w 463"/>
                <a:gd name="T49" fmla="*/ 360376797 h 662"/>
                <a:gd name="T50" fmla="*/ 19209954 w 463"/>
                <a:gd name="T51" fmla="*/ 377860960 h 662"/>
                <a:gd name="T52" fmla="*/ 45143048 w 463"/>
                <a:gd name="T53" fmla="*/ 459456023 h 662"/>
                <a:gd name="T54" fmla="*/ 60511207 w 463"/>
                <a:gd name="T55" fmla="*/ 485682268 h 662"/>
                <a:gd name="T56" fmla="*/ 39380356 w 463"/>
                <a:gd name="T57" fmla="*/ 532308018 h 662"/>
                <a:gd name="T58" fmla="*/ 24012197 w 463"/>
                <a:gd name="T59" fmla="*/ 577961988 h 662"/>
                <a:gd name="T60" fmla="*/ 25933094 w 463"/>
                <a:gd name="T61" fmla="*/ 610016944 h 662"/>
                <a:gd name="T62" fmla="*/ 33617664 w 463"/>
                <a:gd name="T63" fmla="*/ 617788231 h 662"/>
                <a:gd name="T64" fmla="*/ 34578113 w 463"/>
                <a:gd name="T65" fmla="*/ 624587738 h 662"/>
                <a:gd name="T66" fmla="*/ 34578113 w 463"/>
                <a:gd name="T67" fmla="*/ 625559518 h 662"/>
                <a:gd name="T68" fmla="*/ 117180620 w 463"/>
                <a:gd name="T69" fmla="*/ 635272395 h 662"/>
                <a:gd name="T70" fmla="*/ 142153265 w 463"/>
                <a:gd name="T71" fmla="*/ 593503576 h 662"/>
                <a:gd name="T72" fmla="*/ 263176660 w 463"/>
                <a:gd name="T73" fmla="*/ 452656516 h 662"/>
                <a:gd name="T74" fmla="*/ 316003297 w 463"/>
                <a:gd name="T75" fmla="*/ 419629779 h 662"/>
                <a:gd name="T76" fmla="*/ 295832895 w 463"/>
                <a:gd name="T77" fmla="*/ 400202055 h 662"/>
                <a:gd name="T78" fmla="*/ 290070203 w 463"/>
                <a:gd name="T79" fmla="*/ 377860960 h 662"/>
                <a:gd name="T80" fmla="*/ 220913978 w 463"/>
                <a:gd name="T81" fmla="*/ 305979760 h 662"/>
                <a:gd name="T82" fmla="*/ 153679630 w 463"/>
                <a:gd name="T83" fmla="*/ 292380747 h 662"/>
                <a:gd name="T84" fmla="*/ 127746535 w 463"/>
                <a:gd name="T85" fmla="*/ 255468859 h 662"/>
                <a:gd name="T86" fmla="*/ 168087340 w 463"/>
                <a:gd name="T87" fmla="*/ 189416370 h 662"/>
                <a:gd name="T88" fmla="*/ 178652275 w 463"/>
                <a:gd name="T89" fmla="*/ 157361414 h 662"/>
                <a:gd name="T90" fmla="*/ 262216211 w 463"/>
                <a:gd name="T91" fmla="*/ 171931221 h 662"/>
                <a:gd name="T92" fmla="*/ 256452539 w 463"/>
                <a:gd name="T93" fmla="*/ 204957958 h 662"/>
                <a:gd name="T94" fmla="*/ 302557016 w 463"/>
                <a:gd name="T95" fmla="*/ 244784202 h 662"/>
                <a:gd name="T96" fmla="*/ 379396831 w 463"/>
                <a:gd name="T97" fmla="*/ 311808471 h 662"/>
                <a:gd name="T98" fmla="*/ 419737635 w 463"/>
                <a:gd name="T99" fmla="*/ 262268366 h 662"/>
                <a:gd name="T100" fmla="*/ 425500327 w 463"/>
                <a:gd name="T101" fmla="*/ 237012915 h 662"/>
                <a:gd name="T102" fmla="*/ 443749832 w 463"/>
                <a:gd name="T103" fmla="*/ 223413902 h 662"/>
                <a:gd name="T104" fmla="*/ 411092617 w 463"/>
                <a:gd name="T105" fmla="*/ 199130233 h 6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5" name="Freeform 34"/>
            <p:cNvSpPr>
              <a:spLocks/>
            </p:cNvSpPr>
            <p:nvPr/>
          </p:nvSpPr>
          <p:spPr bwMode="auto">
            <a:xfrm>
              <a:off x="3180540" y="2785535"/>
              <a:ext cx="481608" cy="475359"/>
            </a:xfrm>
            <a:custGeom>
              <a:avLst/>
              <a:gdLst>
                <a:gd name="T0" fmla="*/ 103907662 w 491"/>
                <a:gd name="T1" fmla="*/ 154009427 h 483"/>
                <a:gd name="T2" fmla="*/ 3847960 w 491"/>
                <a:gd name="T3" fmla="*/ 208251530 h 483"/>
                <a:gd name="T4" fmla="*/ 38484501 w 491"/>
                <a:gd name="T5" fmla="*/ 283803102 h 483"/>
                <a:gd name="T6" fmla="*/ 39446736 w 491"/>
                <a:gd name="T7" fmla="*/ 284771535 h 483"/>
                <a:gd name="T8" fmla="*/ 84665902 w 491"/>
                <a:gd name="T9" fmla="*/ 365166257 h 483"/>
                <a:gd name="T10" fmla="*/ 110642327 w 491"/>
                <a:gd name="T11" fmla="*/ 370977840 h 483"/>
                <a:gd name="T12" fmla="*/ 133733027 w 491"/>
                <a:gd name="T13" fmla="*/ 384538858 h 483"/>
                <a:gd name="T14" fmla="*/ 269390525 w 491"/>
                <a:gd name="T15" fmla="*/ 395192608 h 483"/>
                <a:gd name="T16" fmla="*/ 276125190 w 491"/>
                <a:gd name="T17" fmla="*/ 442654694 h 483"/>
                <a:gd name="T18" fmla="*/ 330965726 w 491"/>
                <a:gd name="T19" fmla="*/ 435874678 h 483"/>
                <a:gd name="T20" fmla="*/ 360791091 w 491"/>
                <a:gd name="T21" fmla="*/ 466870446 h 483"/>
                <a:gd name="T22" fmla="*/ 383881792 w 491"/>
                <a:gd name="T23" fmla="*/ 445560978 h 483"/>
                <a:gd name="T24" fmla="*/ 412744922 w 491"/>
                <a:gd name="T25" fmla="*/ 447497845 h 483"/>
                <a:gd name="T26" fmla="*/ 440645817 w 491"/>
                <a:gd name="T27" fmla="*/ 423283077 h 483"/>
                <a:gd name="T28" fmla="*/ 435835623 w 491"/>
                <a:gd name="T29" fmla="*/ 416502076 h 483"/>
                <a:gd name="T30" fmla="*/ 438721347 w 491"/>
                <a:gd name="T31" fmla="*/ 390350442 h 483"/>
                <a:gd name="T32" fmla="*/ 386767516 w 491"/>
                <a:gd name="T33" fmla="*/ 374852557 h 483"/>
                <a:gd name="T34" fmla="*/ 360791091 w 491"/>
                <a:gd name="T35" fmla="*/ 334170488 h 483"/>
                <a:gd name="T36" fmla="*/ 351169721 w 491"/>
                <a:gd name="T37" fmla="*/ 302206286 h 483"/>
                <a:gd name="T38" fmla="*/ 377147127 w 491"/>
                <a:gd name="T39" fmla="*/ 289614685 h 483"/>
                <a:gd name="T40" fmla="*/ 394464416 w 491"/>
                <a:gd name="T41" fmla="*/ 260555783 h 483"/>
                <a:gd name="T42" fmla="*/ 406972492 w 491"/>
                <a:gd name="T43" fmla="*/ 250870466 h 483"/>
                <a:gd name="T44" fmla="*/ 405048022 w 491"/>
                <a:gd name="T45" fmla="*/ 206313679 h 483"/>
                <a:gd name="T46" fmla="*/ 431986682 w 491"/>
                <a:gd name="T47" fmla="*/ 212125263 h 483"/>
                <a:gd name="T48" fmla="*/ 432948917 w 491"/>
                <a:gd name="T49" fmla="*/ 215031547 h 483"/>
                <a:gd name="T50" fmla="*/ 472395653 w 491"/>
                <a:gd name="T51" fmla="*/ 207283097 h 483"/>
                <a:gd name="T52" fmla="*/ 428138722 w 491"/>
                <a:gd name="T53" fmla="*/ 174349477 h 483"/>
                <a:gd name="T54" fmla="*/ 385806262 w 491"/>
                <a:gd name="T55" fmla="*/ 162726310 h 483"/>
                <a:gd name="T56" fmla="*/ 384844027 w 491"/>
                <a:gd name="T57" fmla="*/ 161757877 h 483"/>
                <a:gd name="T58" fmla="*/ 331927961 w 491"/>
                <a:gd name="T59" fmla="*/ 123013658 h 483"/>
                <a:gd name="T60" fmla="*/ 376184892 w 491"/>
                <a:gd name="T61" fmla="*/ 73614705 h 483"/>
                <a:gd name="T62" fmla="*/ 358866621 w 491"/>
                <a:gd name="T63" fmla="*/ 24215752 h 483"/>
                <a:gd name="T64" fmla="*/ 287671030 w 491"/>
                <a:gd name="T65" fmla="*/ 36807352 h 483"/>
                <a:gd name="T66" fmla="*/ 256883430 w 491"/>
                <a:gd name="T67" fmla="*/ 18403184 h 483"/>
                <a:gd name="T68" fmla="*/ 242451864 w 491"/>
                <a:gd name="T69" fmla="*/ 14529451 h 483"/>
                <a:gd name="T70" fmla="*/ 240527394 w 491"/>
                <a:gd name="T71" fmla="*/ 7748450 h 483"/>
                <a:gd name="T72" fmla="*/ 240527394 w 491"/>
                <a:gd name="T73" fmla="*/ 6780017 h 483"/>
                <a:gd name="T74" fmla="*/ 239565159 w 491"/>
                <a:gd name="T75" fmla="*/ 3874717 h 483"/>
                <a:gd name="T76" fmla="*/ 239565159 w 491"/>
                <a:gd name="T77" fmla="*/ 0 h 483"/>
                <a:gd name="T78" fmla="*/ 234754964 w 491"/>
                <a:gd name="T79" fmla="*/ 27121052 h 483"/>
                <a:gd name="T80" fmla="*/ 231868259 w 491"/>
                <a:gd name="T81" fmla="*/ 46493653 h 483"/>
                <a:gd name="T82" fmla="*/ 234754964 w 491"/>
                <a:gd name="T83" fmla="*/ 86206305 h 483"/>
                <a:gd name="T84" fmla="*/ 231868259 w 491"/>
                <a:gd name="T85" fmla="*/ 89112589 h 483"/>
                <a:gd name="T86" fmla="*/ 220323399 w 491"/>
                <a:gd name="T87" fmla="*/ 123013658 h 483"/>
                <a:gd name="T88" fmla="*/ 170293058 w 491"/>
                <a:gd name="T89" fmla="*/ 139479976 h 483"/>
                <a:gd name="T90" fmla="*/ 105832132 w 491"/>
                <a:gd name="T91" fmla="*/ 154009427 h 4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6" name="Freeform 35"/>
            <p:cNvSpPr>
              <a:spLocks/>
            </p:cNvSpPr>
            <p:nvPr/>
          </p:nvSpPr>
          <p:spPr bwMode="auto">
            <a:xfrm>
              <a:off x="4081880" y="3801498"/>
              <a:ext cx="137160" cy="332441"/>
            </a:xfrm>
            <a:custGeom>
              <a:avLst/>
              <a:gdLst>
                <a:gd name="T0" fmla="*/ 102238472 w 139"/>
                <a:gd name="T1" fmla="*/ 0 h 338"/>
                <a:gd name="T2" fmla="*/ 31158016 w 139"/>
                <a:gd name="T3" fmla="*/ 88998783 h 338"/>
                <a:gd name="T4" fmla="*/ 0 w 139"/>
                <a:gd name="T5" fmla="*/ 138334798 h 338"/>
                <a:gd name="T6" fmla="*/ 6815569 w 139"/>
                <a:gd name="T7" fmla="*/ 195410393 h 338"/>
                <a:gd name="T8" fmla="*/ 6815569 w 139"/>
                <a:gd name="T9" fmla="*/ 196377226 h 338"/>
                <a:gd name="T10" fmla="*/ 6815569 w 139"/>
                <a:gd name="T11" fmla="*/ 196377226 h 338"/>
                <a:gd name="T12" fmla="*/ 1947869 w 139"/>
                <a:gd name="T13" fmla="*/ 235072178 h 338"/>
                <a:gd name="T14" fmla="*/ 4868687 w 139"/>
                <a:gd name="T15" fmla="*/ 257322120 h 338"/>
                <a:gd name="T16" fmla="*/ 46738010 w 139"/>
                <a:gd name="T17" fmla="*/ 284409177 h 338"/>
                <a:gd name="T18" fmla="*/ 46738010 w 139"/>
                <a:gd name="T19" fmla="*/ 284409177 h 338"/>
                <a:gd name="T20" fmla="*/ 47710958 w 139"/>
                <a:gd name="T21" fmla="*/ 284409177 h 338"/>
                <a:gd name="T22" fmla="*/ 49658827 w 139"/>
                <a:gd name="T23" fmla="*/ 288278475 h 338"/>
                <a:gd name="T24" fmla="*/ 49658827 w 139"/>
                <a:gd name="T25" fmla="*/ 288278475 h 338"/>
                <a:gd name="T26" fmla="*/ 65237835 w 139"/>
                <a:gd name="T27" fmla="*/ 315364548 h 338"/>
                <a:gd name="T28" fmla="*/ 78869960 w 139"/>
                <a:gd name="T29" fmla="*/ 326973427 h 338"/>
                <a:gd name="T30" fmla="*/ 84711595 w 139"/>
                <a:gd name="T31" fmla="*/ 259256769 h 338"/>
                <a:gd name="T32" fmla="*/ 84711595 w 139"/>
                <a:gd name="T33" fmla="*/ 257322120 h 338"/>
                <a:gd name="T34" fmla="*/ 114896662 w 139"/>
                <a:gd name="T35" fmla="*/ 185736164 h 338"/>
                <a:gd name="T36" fmla="*/ 125606984 w 139"/>
                <a:gd name="T37" fmla="*/ 100607662 h 338"/>
                <a:gd name="T38" fmla="*/ 125606984 w 139"/>
                <a:gd name="T39" fmla="*/ 99639846 h 338"/>
                <a:gd name="T40" fmla="*/ 126580918 w 139"/>
                <a:gd name="T41" fmla="*/ 98672030 h 338"/>
                <a:gd name="T42" fmla="*/ 135344357 w 139"/>
                <a:gd name="T43" fmla="*/ 76423071 h 338"/>
                <a:gd name="T44" fmla="*/ 128528788 w 139"/>
                <a:gd name="T45" fmla="*/ 57075595 h 338"/>
                <a:gd name="T46" fmla="*/ 128528788 w 139"/>
                <a:gd name="T47" fmla="*/ 56107779 h 338"/>
                <a:gd name="T48" fmla="*/ 127554853 w 139"/>
                <a:gd name="T49" fmla="*/ 56107779 h 338"/>
                <a:gd name="T50" fmla="*/ 125606984 w 139"/>
                <a:gd name="T51" fmla="*/ 29988539 h 338"/>
                <a:gd name="T52" fmla="*/ 126580918 w 139"/>
                <a:gd name="T53" fmla="*/ 29021706 h 338"/>
                <a:gd name="T54" fmla="*/ 127554853 w 139"/>
                <a:gd name="T55" fmla="*/ 27086073 h 338"/>
                <a:gd name="T56" fmla="*/ 132423540 w 139"/>
                <a:gd name="T57" fmla="*/ 21282125 h 338"/>
                <a:gd name="T58" fmla="*/ 135344357 w 139"/>
                <a:gd name="T59" fmla="*/ 14510361 h 338"/>
                <a:gd name="T60" fmla="*/ 102238472 w 139"/>
                <a:gd name="T61" fmla="*/ 0 h 3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7" name="Freeform 36"/>
            <p:cNvSpPr>
              <a:spLocks/>
            </p:cNvSpPr>
            <p:nvPr/>
          </p:nvSpPr>
          <p:spPr bwMode="auto">
            <a:xfrm>
              <a:off x="3071225" y="4390777"/>
              <a:ext cx="211413" cy="181237"/>
            </a:xfrm>
            <a:custGeom>
              <a:avLst/>
              <a:gdLst>
                <a:gd name="T0" fmla="*/ 93882053 w 216"/>
                <a:gd name="T1" fmla="*/ 17463761 h 184"/>
                <a:gd name="T2" fmla="*/ 91008403 w 216"/>
                <a:gd name="T3" fmla="*/ 23285015 h 184"/>
                <a:gd name="T4" fmla="*/ 91008403 w 216"/>
                <a:gd name="T5" fmla="*/ 24255224 h 184"/>
                <a:gd name="T6" fmla="*/ 90050193 w 216"/>
                <a:gd name="T7" fmla="*/ 26195641 h 184"/>
                <a:gd name="T8" fmla="*/ 47898747 w 216"/>
                <a:gd name="T9" fmla="*/ 35896746 h 184"/>
                <a:gd name="T10" fmla="*/ 49815167 w 216"/>
                <a:gd name="T11" fmla="*/ 41717999 h 184"/>
                <a:gd name="T12" fmla="*/ 63226190 w 216"/>
                <a:gd name="T13" fmla="*/ 56271134 h 184"/>
                <a:gd name="T14" fmla="*/ 59394329 w 216"/>
                <a:gd name="T15" fmla="*/ 58211551 h 184"/>
                <a:gd name="T16" fmla="*/ 40235026 w 216"/>
                <a:gd name="T17" fmla="*/ 67913641 h 184"/>
                <a:gd name="T18" fmla="*/ 9580141 w 216"/>
                <a:gd name="T19" fmla="*/ 91197670 h 184"/>
                <a:gd name="T20" fmla="*/ 17243862 w 216"/>
                <a:gd name="T21" fmla="*/ 160081520 h 184"/>
                <a:gd name="T22" fmla="*/ 46940537 w 216"/>
                <a:gd name="T23" fmla="*/ 162992147 h 184"/>
                <a:gd name="T24" fmla="*/ 47898747 w 216"/>
                <a:gd name="T25" fmla="*/ 162992147 h 184"/>
                <a:gd name="T26" fmla="*/ 47898747 w 216"/>
                <a:gd name="T27" fmla="*/ 163962356 h 184"/>
                <a:gd name="T28" fmla="*/ 78554611 w 216"/>
                <a:gd name="T29" fmla="*/ 178515490 h 184"/>
                <a:gd name="T30" fmla="*/ 111125916 w 216"/>
                <a:gd name="T31" fmla="*/ 173664445 h 184"/>
                <a:gd name="T32" fmla="*/ 158066453 w 216"/>
                <a:gd name="T33" fmla="*/ 134857073 h 184"/>
                <a:gd name="T34" fmla="*/ 159024663 w 216"/>
                <a:gd name="T35" fmla="*/ 134857073 h 184"/>
                <a:gd name="T36" fmla="*/ 161898314 w 216"/>
                <a:gd name="T37" fmla="*/ 132916655 h 184"/>
                <a:gd name="T38" fmla="*/ 175310315 w 216"/>
                <a:gd name="T39" fmla="*/ 128065610 h 184"/>
                <a:gd name="T40" fmla="*/ 171478455 w 216"/>
                <a:gd name="T41" fmla="*/ 85377402 h 184"/>
                <a:gd name="T42" fmla="*/ 171478455 w 216"/>
                <a:gd name="T43" fmla="*/ 83436984 h 184"/>
                <a:gd name="T44" fmla="*/ 189679548 w 216"/>
                <a:gd name="T45" fmla="*/ 56271134 h 184"/>
                <a:gd name="T46" fmla="*/ 189679548 w 216"/>
                <a:gd name="T47" fmla="*/ 55300925 h 184"/>
                <a:gd name="T48" fmla="*/ 190637758 w 216"/>
                <a:gd name="T49" fmla="*/ 55300925 h 184"/>
                <a:gd name="T50" fmla="*/ 205006990 w 216"/>
                <a:gd name="T51" fmla="*/ 44628626 h 184"/>
                <a:gd name="T52" fmla="*/ 201175130 w 216"/>
                <a:gd name="T53" fmla="*/ 11642507 h 184"/>
                <a:gd name="T54" fmla="*/ 186805897 w 216"/>
                <a:gd name="T55" fmla="*/ 0 h 184"/>
                <a:gd name="T56" fmla="*/ 188721338 w 216"/>
                <a:gd name="T57" fmla="*/ 15523343 h 184"/>
                <a:gd name="T58" fmla="*/ 161898314 w 216"/>
                <a:gd name="T59" fmla="*/ 10672298 h 184"/>
                <a:gd name="T60" fmla="*/ 149444522 w 216"/>
                <a:gd name="T61" fmla="*/ 17463761 h 184"/>
                <a:gd name="T62" fmla="*/ 148486312 w 216"/>
                <a:gd name="T63" fmla="*/ 17463761 h 184"/>
                <a:gd name="T64" fmla="*/ 148486312 w 216"/>
                <a:gd name="T65" fmla="*/ 17463761 h 184"/>
                <a:gd name="T66" fmla="*/ 93882053 w 216"/>
                <a:gd name="T67" fmla="*/ 17463761 h 1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412" name="组合 116"/>
          <p:cNvGrpSpPr>
            <a:grpSpLocks/>
          </p:cNvGrpSpPr>
          <p:nvPr/>
        </p:nvGrpSpPr>
        <p:grpSpPr bwMode="auto">
          <a:xfrm>
            <a:off x="6711952" y="1466258"/>
            <a:ext cx="603250" cy="517525"/>
            <a:chOff x="5558611" y="2348253"/>
            <a:chExt cx="449263" cy="400050"/>
          </a:xfrm>
        </p:grpSpPr>
        <p:sp>
          <p:nvSpPr>
            <p:cNvPr id="17427" name="Freeform 137"/>
            <p:cNvSpPr>
              <a:spLocks noEditPoints="1"/>
            </p:cNvSpPr>
            <p:nvPr/>
          </p:nvSpPr>
          <p:spPr bwMode="auto">
            <a:xfrm>
              <a:off x="5558611" y="2348253"/>
              <a:ext cx="449263" cy="400050"/>
            </a:xfrm>
            <a:custGeom>
              <a:avLst/>
              <a:gdLst>
                <a:gd name="T0" fmla="*/ 396937 w 850"/>
                <a:gd name="T1" fmla="*/ 202409 h 755"/>
                <a:gd name="T2" fmla="*/ 344611 w 850"/>
                <a:gd name="T3" fmla="*/ 232612 h 755"/>
                <a:gd name="T4" fmla="*/ 316070 w 850"/>
                <a:gd name="T5" fmla="*/ 273942 h 755"/>
                <a:gd name="T6" fmla="*/ 246830 w 850"/>
                <a:gd name="T7" fmla="*/ 383094 h 755"/>
                <a:gd name="T8" fmla="*/ 127379 w 850"/>
                <a:gd name="T9" fmla="*/ 366668 h 755"/>
                <a:gd name="T10" fmla="*/ 30656 w 850"/>
                <a:gd name="T11" fmla="*/ 327988 h 755"/>
                <a:gd name="T12" fmla="*/ 1586 w 850"/>
                <a:gd name="T13" fmla="*/ 234201 h 755"/>
                <a:gd name="T14" fmla="*/ 75582 w 850"/>
                <a:gd name="T15" fmla="*/ 130347 h 755"/>
                <a:gd name="T16" fmla="*/ 130022 w 850"/>
                <a:gd name="T17" fmla="*/ 104914 h 755"/>
                <a:gd name="T18" fmla="*/ 166492 w 850"/>
                <a:gd name="T19" fmla="*/ 67293 h 755"/>
                <a:gd name="T20" fmla="*/ 221460 w 850"/>
                <a:gd name="T21" fmla="*/ 530 h 755"/>
                <a:gd name="T22" fmla="*/ 295456 w 850"/>
                <a:gd name="T23" fmla="*/ 19075 h 755"/>
                <a:gd name="T24" fmla="*/ 331398 w 850"/>
                <a:gd name="T25" fmla="*/ 44509 h 755"/>
                <a:gd name="T26" fmla="*/ 387952 w 850"/>
                <a:gd name="T27" fmla="*/ 188633 h 755"/>
                <a:gd name="T28" fmla="*/ 436578 w 850"/>
                <a:gd name="T29" fmla="*/ 156311 h 755"/>
                <a:gd name="T30" fmla="*/ 412265 w 850"/>
                <a:gd name="T31" fmla="*/ 123459 h 755"/>
                <a:gd name="T32" fmla="*/ 388480 w 850"/>
                <a:gd name="T33" fmla="*/ 81600 h 755"/>
                <a:gd name="T34" fmla="*/ 348840 w 850"/>
                <a:gd name="T35" fmla="*/ 118160 h 755"/>
                <a:gd name="T36" fmla="*/ 261101 w 850"/>
                <a:gd name="T37" fmla="*/ 208238 h 755"/>
                <a:gd name="T38" fmla="*/ 142179 w 850"/>
                <a:gd name="T39" fmla="*/ 226253 h 755"/>
                <a:gd name="T40" fmla="*/ 155392 w 850"/>
                <a:gd name="T41" fmla="*/ 137766 h 755"/>
                <a:gd name="T42" fmla="*/ 276957 w 850"/>
                <a:gd name="T43" fmla="*/ 24374 h 755"/>
                <a:gd name="T44" fmla="*/ 191862 w 850"/>
                <a:gd name="T45" fmla="*/ 31792 h 755"/>
                <a:gd name="T46" fmla="*/ 163320 w 850"/>
                <a:gd name="T47" fmla="*/ 86898 h 755"/>
                <a:gd name="T48" fmla="*/ 125265 w 850"/>
                <a:gd name="T49" fmla="*/ 123459 h 755"/>
                <a:gd name="T50" fmla="*/ 31184 w 850"/>
                <a:gd name="T51" fmla="*/ 182274 h 755"/>
                <a:gd name="T52" fmla="*/ 235731 w 850"/>
                <a:gd name="T53" fmla="*/ 275001 h 755"/>
                <a:gd name="T54" fmla="*/ 281714 w 850"/>
                <a:gd name="T55" fmla="*/ 240560 h 755"/>
                <a:gd name="T56" fmla="*/ 300742 w 850"/>
                <a:gd name="T57" fmla="*/ 201880 h 755"/>
                <a:gd name="T58" fmla="*/ 347254 w 850"/>
                <a:gd name="T59" fmla="*/ 157901 h 755"/>
                <a:gd name="T60" fmla="*/ 407508 w 850"/>
                <a:gd name="T61" fmla="*/ 127698 h 755"/>
                <a:gd name="T62" fmla="*/ 384252 w 850"/>
                <a:gd name="T63" fmla="*/ 205589 h 755"/>
                <a:gd name="T64" fmla="*/ 316070 w 850"/>
                <a:gd name="T65" fmla="*/ 50337 h 755"/>
                <a:gd name="T66" fmla="*/ 190276 w 850"/>
                <a:gd name="T67" fmla="*/ 158430 h 755"/>
                <a:gd name="T68" fmla="*/ 180762 w 850"/>
                <a:gd name="T69" fmla="*/ 229433 h 755"/>
                <a:gd name="T70" fmla="*/ 257930 w 850"/>
                <a:gd name="T71" fmla="*/ 202409 h 755"/>
                <a:gd name="T72" fmla="*/ 374210 w 850"/>
                <a:gd name="T73" fmla="*/ 69943 h 755"/>
                <a:gd name="T74" fmla="*/ 354125 w 850"/>
                <a:gd name="T75" fmla="*/ 189163 h 755"/>
                <a:gd name="T76" fmla="*/ 341968 w 850"/>
                <a:gd name="T77" fmla="*/ 166378 h 755"/>
                <a:gd name="T78" fmla="*/ 350954 w 850"/>
                <a:gd name="T79" fmla="*/ 214066 h 755"/>
                <a:gd name="T80" fmla="*/ 316070 w 850"/>
                <a:gd name="T81" fmla="*/ 213007 h 755"/>
                <a:gd name="T82" fmla="*/ 327169 w 850"/>
                <a:gd name="T83" fmla="*/ 197111 h 755"/>
                <a:gd name="T84" fmla="*/ 317127 w 850"/>
                <a:gd name="T85" fmla="*/ 254336 h 755"/>
                <a:gd name="T86" fmla="*/ 258987 w 850"/>
                <a:gd name="T87" fmla="*/ 87958 h 755"/>
                <a:gd name="T88" fmla="*/ 276429 w 850"/>
                <a:gd name="T89" fmla="*/ 69943 h 755"/>
                <a:gd name="T90" fmla="*/ 303385 w 850"/>
                <a:gd name="T91" fmla="*/ 39740 h 755"/>
                <a:gd name="T92" fmla="*/ 212475 w 850"/>
                <a:gd name="T93" fmla="*/ 98025 h 755"/>
                <a:gd name="T94" fmla="*/ 140064 w 850"/>
                <a:gd name="T95" fmla="*/ 176976 h 755"/>
                <a:gd name="T96" fmla="*/ 151692 w 850"/>
                <a:gd name="T97" fmla="*/ 176976 h 755"/>
                <a:gd name="T98" fmla="*/ 187633 w 850"/>
                <a:gd name="T99" fmla="*/ 149953 h 755"/>
                <a:gd name="T100" fmla="*/ 204018 w 850"/>
                <a:gd name="T101" fmla="*/ 136706 h 755"/>
                <a:gd name="T102" fmla="*/ 289114 w 850"/>
                <a:gd name="T103" fmla="*/ 217776 h 755"/>
                <a:gd name="T104" fmla="*/ 307084 w 850"/>
                <a:gd name="T105" fmla="*/ 266523 h 755"/>
                <a:gd name="T106" fmla="*/ 293871 w 850"/>
                <a:gd name="T107" fmla="*/ 316861 h 755"/>
                <a:gd name="T108" fmla="*/ 266915 w 850"/>
                <a:gd name="T109" fmla="*/ 265464 h 755"/>
                <a:gd name="T110" fmla="*/ 118394 w 850"/>
                <a:gd name="T111" fmla="*/ 245329 h 755"/>
                <a:gd name="T112" fmla="*/ 37527 w 850"/>
                <a:gd name="T113" fmla="*/ 321630 h 755"/>
                <a:gd name="T114" fmla="*/ 168077 w 850"/>
                <a:gd name="T115" fmla="*/ 374086 h 755"/>
                <a:gd name="T116" fmla="*/ 227274 w 850"/>
                <a:gd name="T117" fmla="*/ 323749 h 755"/>
                <a:gd name="T118" fmla="*/ 230974 w 850"/>
                <a:gd name="T119" fmla="*/ 389453 h 755"/>
                <a:gd name="T120" fmla="*/ 133193 w 850"/>
                <a:gd name="T121" fmla="*/ 185984 h 755"/>
                <a:gd name="T122" fmla="*/ 120508 w 850"/>
                <a:gd name="T123" fmla="*/ 197111 h 7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50" h="755">
                  <a:moveTo>
                    <a:pt x="850" y="165"/>
                  </a:moveTo>
                  <a:lnTo>
                    <a:pt x="850" y="165"/>
                  </a:lnTo>
                  <a:lnTo>
                    <a:pt x="848" y="183"/>
                  </a:lnTo>
                  <a:lnTo>
                    <a:pt x="847" y="201"/>
                  </a:lnTo>
                  <a:lnTo>
                    <a:pt x="847" y="236"/>
                  </a:lnTo>
                  <a:lnTo>
                    <a:pt x="847" y="253"/>
                  </a:lnTo>
                  <a:lnTo>
                    <a:pt x="846" y="269"/>
                  </a:lnTo>
                  <a:lnTo>
                    <a:pt x="844" y="285"/>
                  </a:lnTo>
                  <a:lnTo>
                    <a:pt x="841" y="300"/>
                  </a:lnTo>
                  <a:lnTo>
                    <a:pt x="818" y="318"/>
                  </a:lnTo>
                  <a:lnTo>
                    <a:pt x="796" y="337"/>
                  </a:lnTo>
                  <a:lnTo>
                    <a:pt x="785" y="347"/>
                  </a:lnTo>
                  <a:lnTo>
                    <a:pt x="775" y="358"/>
                  </a:lnTo>
                  <a:lnTo>
                    <a:pt x="766" y="368"/>
                  </a:lnTo>
                  <a:lnTo>
                    <a:pt x="756" y="380"/>
                  </a:lnTo>
                  <a:lnTo>
                    <a:pt x="751" y="382"/>
                  </a:lnTo>
                  <a:lnTo>
                    <a:pt x="746" y="386"/>
                  </a:lnTo>
                  <a:lnTo>
                    <a:pt x="742" y="389"/>
                  </a:lnTo>
                  <a:lnTo>
                    <a:pt x="737" y="391"/>
                  </a:lnTo>
                  <a:lnTo>
                    <a:pt x="734" y="396"/>
                  </a:lnTo>
                  <a:lnTo>
                    <a:pt x="730" y="401"/>
                  </a:lnTo>
                  <a:lnTo>
                    <a:pt x="722" y="408"/>
                  </a:lnTo>
                  <a:lnTo>
                    <a:pt x="712" y="407"/>
                  </a:lnTo>
                  <a:lnTo>
                    <a:pt x="703" y="408"/>
                  </a:lnTo>
                  <a:lnTo>
                    <a:pt x="695" y="410"/>
                  </a:lnTo>
                  <a:lnTo>
                    <a:pt x="688" y="414"/>
                  </a:lnTo>
                  <a:lnTo>
                    <a:pt x="681" y="420"/>
                  </a:lnTo>
                  <a:lnTo>
                    <a:pt x="676" y="425"/>
                  </a:lnTo>
                  <a:lnTo>
                    <a:pt x="663" y="439"/>
                  </a:lnTo>
                  <a:lnTo>
                    <a:pt x="652" y="439"/>
                  </a:lnTo>
                  <a:lnTo>
                    <a:pt x="649" y="443"/>
                  </a:lnTo>
                  <a:lnTo>
                    <a:pt x="647" y="448"/>
                  </a:lnTo>
                  <a:lnTo>
                    <a:pt x="640" y="457"/>
                  </a:lnTo>
                  <a:lnTo>
                    <a:pt x="637" y="462"/>
                  </a:lnTo>
                  <a:lnTo>
                    <a:pt x="633" y="465"/>
                  </a:lnTo>
                  <a:lnTo>
                    <a:pt x="628" y="467"/>
                  </a:lnTo>
                  <a:lnTo>
                    <a:pt x="621" y="468"/>
                  </a:lnTo>
                  <a:lnTo>
                    <a:pt x="619" y="479"/>
                  </a:lnTo>
                  <a:lnTo>
                    <a:pt x="617" y="484"/>
                  </a:lnTo>
                  <a:lnTo>
                    <a:pt x="615" y="489"/>
                  </a:lnTo>
                  <a:lnTo>
                    <a:pt x="613" y="493"/>
                  </a:lnTo>
                  <a:lnTo>
                    <a:pt x="609" y="497"/>
                  </a:lnTo>
                  <a:lnTo>
                    <a:pt x="605" y="499"/>
                  </a:lnTo>
                  <a:lnTo>
                    <a:pt x="600" y="501"/>
                  </a:lnTo>
                  <a:lnTo>
                    <a:pt x="599" y="509"/>
                  </a:lnTo>
                  <a:lnTo>
                    <a:pt x="598" y="517"/>
                  </a:lnTo>
                  <a:lnTo>
                    <a:pt x="592" y="535"/>
                  </a:lnTo>
                  <a:lnTo>
                    <a:pt x="585" y="555"/>
                  </a:lnTo>
                  <a:lnTo>
                    <a:pt x="576" y="570"/>
                  </a:lnTo>
                  <a:lnTo>
                    <a:pt x="577" y="576"/>
                  </a:lnTo>
                  <a:lnTo>
                    <a:pt x="577" y="583"/>
                  </a:lnTo>
                  <a:lnTo>
                    <a:pt x="576" y="587"/>
                  </a:lnTo>
                  <a:lnTo>
                    <a:pt x="575" y="592"/>
                  </a:lnTo>
                  <a:lnTo>
                    <a:pt x="571" y="602"/>
                  </a:lnTo>
                  <a:lnTo>
                    <a:pt x="567" y="614"/>
                  </a:lnTo>
                  <a:lnTo>
                    <a:pt x="557" y="622"/>
                  </a:lnTo>
                  <a:lnTo>
                    <a:pt x="548" y="631"/>
                  </a:lnTo>
                  <a:lnTo>
                    <a:pt x="531" y="648"/>
                  </a:lnTo>
                  <a:lnTo>
                    <a:pt x="515" y="667"/>
                  </a:lnTo>
                  <a:lnTo>
                    <a:pt x="500" y="686"/>
                  </a:lnTo>
                  <a:lnTo>
                    <a:pt x="484" y="706"/>
                  </a:lnTo>
                  <a:lnTo>
                    <a:pt x="467" y="723"/>
                  </a:lnTo>
                  <a:lnTo>
                    <a:pt x="450" y="740"/>
                  </a:lnTo>
                  <a:lnTo>
                    <a:pt x="440" y="747"/>
                  </a:lnTo>
                  <a:lnTo>
                    <a:pt x="430" y="755"/>
                  </a:lnTo>
                  <a:lnTo>
                    <a:pt x="420" y="754"/>
                  </a:lnTo>
                  <a:lnTo>
                    <a:pt x="410" y="753"/>
                  </a:lnTo>
                  <a:lnTo>
                    <a:pt x="400" y="753"/>
                  </a:lnTo>
                  <a:lnTo>
                    <a:pt x="395" y="753"/>
                  </a:lnTo>
                  <a:lnTo>
                    <a:pt x="391" y="755"/>
                  </a:lnTo>
                  <a:lnTo>
                    <a:pt x="378" y="747"/>
                  </a:lnTo>
                  <a:lnTo>
                    <a:pt x="364" y="740"/>
                  </a:lnTo>
                  <a:lnTo>
                    <a:pt x="350" y="735"/>
                  </a:lnTo>
                  <a:lnTo>
                    <a:pt x="335" y="729"/>
                  </a:lnTo>
                  <a:lnTo>
                    <a:pt x="305" y="719"/>
                  </a:lnTo>
                  <a:lnTo>
                    <a:pt x="276" y="707"/>
                  </a:lnTo>
                  <a:lnTo>
                    <a:pt x="241" y="692"/>
                  </a:lnTo>
                  <a:lnTo>
                    <a:pt x="207" y="676"/>
                  </a:lnTo>
                  <a:lnTo>
                    <a:pt x="201" y="674"/>
                  </a:lnTo>
                  <a:lnTo>
                    <a:pt x="197" y="669"/>
                  </a:lnTo>
                  <a:lnTo>
                    <a:pt x="193" y="666"/>
                  </a:lnTo>
                  <a:lnTo>
                    <a:pt x="189" y="664"/>
                  </a:lnTo>
                  <a:lnTo>
                    <a:pt x="175" y="659"/>
                  </a:lnTo>
                  <a:lnTo>
                    <a:pt x="160" y="655"/>
                  </a:lnTo>
                  <a:lnTo>
                    <a:pt x="146" y="652"/>
                  </a:lnTo>
                  <a:lnTo>
                    <a:pt x="132" y="647"/>
                  </a:lnTo>
                  <a:lnTo>
                    <a:pt x="118" y="641"/>
                  </a:lnTo>
                  <a:lnTo>
                    <a:pt x="102" y="635"/>
                  </a:lnTo>
                  <a:lnTo>
                    <a:pt x="84" y="630"/>
                  </a:lnTo>
                  <a:lnTo>
                    <a:pt x="66" y="625"/>
                  </a:lnTo>
                  <a:lnTo>
                    <a:pt x="58" y="619"/>
                  </a:lnTo>
                  <a:lnTo>
                    <a:pt x="49" y="613"/>
                  </a:lnTo>
                  <a:lnTo>
                    <a:pt x="33" y="602"/>
                  </a:lnTo>
                  <a:lnTo>
                    <a:pt x="26" y="596"/>
                  </a:lnTo>
                  <a:lnTo>
                    <a:pt x="19" y="590"/>
                  </a:lnTo>
                  <a:lnTo>
                    <a:pt x="13" y="583"/>
                  </a:lnTo>
                  <a:lnTo>
                    <a:pt x="9" y="574"/>
                  </a:lnTo>
                  <a:lnTo>
                    <a:pt x="7" y="562"/>
                  </a:lnTo>
                  <a:lnTo>
                    <a:pt x="4" y="548"/>
                  </a:lnTo>
                  <a:lnTo>
                    <a:pt x="2" y="533"/>
                  </a:lnTo>
                  <a:lnTo>
                    <a:pt x="1" y="517"/>
                  </a:lnTo>
                  <a:lnTo>
                    <a:pt x="0" y="460"/>
                  </a:lnTo>
                  <a:lnTo>
                    <a:pt x="0" y="456"/>
                  </a:lnTo>
                  <a:lnTo>
                    <a:pt x="1" y="451"/>
                  </a:lnTo>
                  <a:lnTo>
                    <a:pt x="3" y="447"/>
                  </a:lnTo>
                  <a:lnTo>
                    <a:pt x="3" y="442"/>
                  </a:lnTo>
                  <a:lnTo>
                    <a:pt x="3" y="424"/>
                  </a:lnTo>
                  <a:lnTo>
                    <a:pt x="2" y="406"/>
                  </a:lnTo>
                  <a:lnTo>
                    <a:pt x="2" y="389"/>
                  </a:lnTo>
                  <a:lnTo>
                    <a:pt x="3" y="381"/>
                  </a:lnTo>
                  <a:lnTo>
                    <a:pt x="6" y="373"/>
                  </a:lnTo>
                  <a:lnTo>
                    <a:pt x="8" y="372"/>
                  </a:lnTo>
                  <a:lnTo>
                    <a:pt x="12" y="371"/>
                  </a:lnTo>
                  <a:lnTo>
                    <a:pt x="15" y="372"/>
                  </a:lnTo>
                  <a:lnTo>
                    <a:pt x="18" y="373"/>
                  </a:lnTo>
                  <a:lnTo>
                    <a:pt x="31" y="354"/>
                  </a:lnTo>
                  <a:lnTo>
                    <a:pt x="46" y="337"/>
                  </a:lnTo>
                  <a:lnTo>
                    <a:pt x="62" y="321"/>
                  </a:lnTo>
                  <a:lnTo>
                    <a:pt x="78" y="305"/>
                  </a:lnTo>
                  <a:lnTo>
                    <a:pt x="112" y="275"/>
                  </a:lnTo>
                  <a:lnTo>
                    <a:pt x="143" y="246"/>
                  </a:lnTo>
                  <a:lnTo>
                    <a:pt x="153" y="245"/>
                  </a:lnTo>
                  <a:lnTo>
                    <a:pt x="164" y="245"/>
                  </a:lnTo>
                  <a:lnTo>
                    <a:pt x="174" y="246"/>
                  </a:lnTo>
                  <a:lnTo>
                    <a:pt x="183" y="245"/>
                  </a:lnTo>
                  <a:lnTo>
                    <a:pt x="192" y="244"/>
                  </a:lnTo>
                  <a:lnTo>
                    <a:pt x="198" y="241"/>
                  </a:lnTo>
                  <a:lnTo>
                    <a:pt x="203" y="239"/>
                  </a:lnTo>
                  <a:lnTo>
                    <a:pt x="205" y="236"/>
                  </a:lnTo>
                  <a:lnTo>
                    <a:pt x="208" y="231"/>
                  </a:lnTo>
                  <a:lnTo>
                    <a:pt x="210" y="227"/>
                  </a:lnTo>
                  <a:lnTo>
                    <a:pt x="218" y="226"/>
                  </a:lnTo>
                  <a:lnTo>
                    <a:pt x="224" y="225"/>
                  </a:lnTo>
                  <a:lnTo>
                    <a:pt x="229" y="222"/>
                  </a:lnTo>
                  <a:lnTo>
                    <a:pt x="235" y="217"/>
                  </a:lnTo>
                  <a:lnTo>
                    <a:pt x="240" y="212"/>
                  </a:lnTo>
                  <a:lnTo>
                    <a:pt x="243" y="206"/>
                  </a:lnTo>
                  <a:lnTo>
                    <a:pt x="246" y="198"/>
                  </a:lnTo>
                  <a:lnTo>
                    <a:pt x="249" y="190"/>
                  </a:lnTo>
                  <a:lnTo>
                    <a:pt x="259" y="189"/>
                  </a:lnTo>
                  <a:lnTo>
                    <a:pt x="267" y="189"/>
                  </a:lnTo>
                  <a:lnTo>
                    <a:pt x="270" y="185"/>
                  </a:lnTo>
                  <a:lnTo>
                    <a:pt x="272" y="182"/>
                  </a:lnTo>
                  <a:lnTo>
                    <a:pt x="274" y="175"/>
                  </a:lnTo>
                  <a:lnTo>
                    <a:pt x="276" y="166"/>
                  </a:lnTo>
                  <a:lnTo>
                    <a:pt x="280" y="159"/>
                  </a:lnTo>
                  <a:lnTo>
                    <a:pt x="290" y="157"/>
                  </a:lnTo>
                  <a:lnTo>
                    <a:pt x="295" y="156"/>
                  </a:lnTo>
                  <a:lnTo>
                    <a:pt x="299" y="154"/>
                  </a:lnTo>
                  <a:lnTo>
                    <a:pt x="304" y="149"/>
                  </a:lnTo>
                  <a:lnTo>
                    <a:pt x="309" y="142"/>
                  </a:lnTo>
                  <a:lnTo>
                    <a:pt x="312" y="135"/>
                  </a:lnTo>
                  <a:lnTo>
                    <a:pt x="315" y="127"/>
                  </a:lnTo>
                  <a:lnTo>
                    <a:pt x="320" y="109"/>
                  </a:lnTo>
                  <a:lnTo>
                    <a:pt x="328" y="108"/>
                  </a:lnTo>
                  <a:lnTo>
                    <a:pt x="336" y="106"/>
                  </a:lnTo>
                  <a:lnTo>
                    <a:pt x="339" y="94"/>
                  </a:lnTo>
                  <a:lnTo>
                    <a:pt x="339" y="85"/>
                  </a:lnTo>
                  <a:lnTo>
                    <a:pt x="339" y="75"/>
                  </a:lnTo>
                  <a:lnTo>
                    <a:pt x="339" y="64"/>
                  </a:lnTo>
                  <a:lnTo>
                    <a:pt x="347" y="55"/>
                  </a:lnTo>
                  <a:lnTo>
                    <a:pt x="356" y="47"/>
                  </a:lnTo>
                  <a:lnTo>
                    <a:pt x="376" y="31"/>
                  </a:lnTo>
                  <a:lnTo>
                    <a:pt x="396" y="16"/>
                  </a:lnTo>
                  <a:lnTo>
                    <a:pt x="406" y="9"/>
                  </a:lnTo>
                  <a:lnTo>
                    <a:pt x="415" y="0"/>
                  </a:lnTo>
                  <a:lnTo>
                    <a:pt x="419" y="1"/>
                  </a:lnTo>
                  <a:lnTo>
                    <a:pt x="423" y="2"/>
                  </a:lnTo>
                  <a:lnTo>
                    <a:pt x="433" y="3"/>
                  </a:lnTo>
                  <a:lnTo>
                    <a:pt x="437" y="4"/>
                  </a:lnTo>
                  <a:lnTo>
                    <a:pt x="441" y="6"/>
                  </a:lnTo>
                  <a:lnTo>
                    <a:pt x="445" y="9"/>
                  </a:lnTo>
                  <a:lnTo>
                    <a:pt x="448" y="13"/>
                  </a:lnTo>
                  <a:lnTo>
                    <a:pt x="472" y="18"/>
                  </a:lnTo>
                  <a:lnTo>
                    <a:pt x="498" y="24"/>
                  </a:lnTo>
                  <a:lnTo>
                    <a:pt x="511" y="28"/>
                  </a:lnTo>
                  <a:lnTo>
                    <a:pt x="523" y="32"/>
                  </a:lnTo>
                  <a:lnTo>
                    <a:pt x="534" y="38"/>
                  </a:lnTo>
                  <a:lnTo>
                    <a:pt x="546" y="44"/>
                  </a:lnTo>
                  <a:lnTo>
                    <a:pt x="549" y="43"/>
                  </a:lnTo>
                  <a:lnTo>
                    <a:pt x="552" y="42"/>
                  </a:lnTo>
                  <a:lnTo>
                    <a:pt x="556" y="40"/>
                  </a:lnTo>
                  <a:lnTo>
                    <a:pt x="559" y="36"/>
                  </a:lnTo>
                  <a:lnTo>
                    <a:pt x="562" y="35"/>
                  </a:lnTo>
                  <a:lnTo>
                    <a:pt x="564" y="34"/>
                  </a:lnTo>
                  <a:lnTo>
                    <a:pt x="570" y="40"/>
                  </a:lnTo>
                  <a:lnTo>
                    <a:pt x="574" y="44"/>
                  </a:lnTo>
                  <a:lnTo>
                    <a:pt x="581" y="55"/>
                  </a:lnTo>
                  <a:lnTo>
                    <a:pt x="587" y="65"/>
                  </a:lnTo>
                  <a:lnTo>
                    <a:pt x="592" y="71"/>
                  </a:lnTo>
                  <a:lnTo>
                    <a:pt x="598" y="75"/>
                  </a:lnTo>
                  <a:lnTo>
                    <a:pt x="601" y="74"/>
                  </a:lnTo>
                  <a:lnTo>
                    <a:pt x="603" y="74"/>
                  </a:lnTo>
                  <a:lnTo>
                    <a:pt x="605" y="73"/>
                  </a:lnTo>
                  <a:lnTo>
                    <a:pt x="608" y="73"/>
                  </a:lnTo>
                  <a:lnTo>
                    <a:pt x="613" y="77"/>
                  </a:lnTo>
                  <a:lnTo>
                    <a:pt x="617" y="80"/>
                  </a:lnTo>
                  <a:lnTo>
                    <a:pt x="627" y="84"/>
                  </a:lnTo>
                  <a:lnTo>
                    <a:pt x="636" y="87"/>
                  </a:lnTo>
                  <a:lnTo>
                    <a:pt x="647" y="90"/>
                  </a:lnTo>
                  <a:lnTo>
                    <a:pt x="647" y="88"/>
                  </a:lnTo>
                  <a:lnTo>
                    <a:pt x="645" y="88"/>
                  </a:lnTo>
                  <a:lnTo>
                    <a:pt x="742" y="121"/>
                  </a:lnTo>
                  <a:lnTo>
                    <a:pt x="796" y="141"/>
                  </a:lnTo>
                  <a:lnTo>
                    <a:pt x="824" y="153"/>
                  </a:lnTo>
                  <a:lnTo>
                    <a:pt x="850" y="165"/>
                  </a:lnTo>
                  <a:close/>
                  <a:moveTo>
                    <a:pt x="731" y="290"/>
                  </a:moveTo>
                  <a:lnTo>
                    <a:pt x="731" y="290"/>
                  </a:lnTo>
                  <a:lnTo>
                    <a:pt x="734" y="302"/>
                  </a:lnTo>
                  <a:lnTo>
                    <a:pt x="734" y="313"/>
                  </a:lnTo>
                  <a:lnTo>
                    <a:pt x="733" y="335"/>
                  </a:lnTo>
                  <a:lnTo>
                    <a:pt x="733" y="345"/>
                  </a:lnTo>
                  <a:lnTo>
                    <a:pt x="734" y="356"/>
                  </a:lnTo>
                  <a:lnTo>
                    <a:pt x="736" y="365"/>
                  </a:lnTo>
                  <a:lnTo>
                    <a:pt x="738" y="371"/>
                  </a:lnTo>
                  <a:lnTo>
                    <a:pt x="740" y="375"/>
                  </a:lnTo>
                  <a:lnTo>
                    <a:pt x="746" y="369"/>
                  </a:lnTo>
                  <a:lnTo>
                    <a:pt x="753" y="363"/>
                  </a:lnTo>
                  <a:lnTo>
                    <a:pt x="764" y="350"/>
                  </a:lnTo>
                  <a:lnTo>
                    <a:pt x="775" y="336"/>
                  </a:lnTo>
                  <a:lnTo>
                    <a:pt x="781" y="330"/>
                  </a:lnTo>
                  <a:lnTo>
                    <a:pt x="788" y="323"/>
                  </a:lnTo>
                  <a:lnTo>
                    <a:pt x="797" y="317"/>
                  </a:lnTo>
                  <a:lnTo>
                    <a:pt x="806" y="312"/>
                  </a:lnTo>
                  <a:lnTo>
                    <a:pt x="815" y="306"/>
                  </a:lnTo>
                  <a:lnTo>
                    <a:pt x="819" y="303"/>
                  </a:lnTo>
                  <a:lnTo>
                    <a:pt x="823" y="300"/>
                  </a:lnTo>
                  <a:lnTo>
                    <a:pt x="826" y="295"/>
                  </a:lnTo>
                  <a:lnTo>
                    <a:pt x="828" y="289"/>
                  </a:lnTo>
                  <a:lnTo>
                    <a:pt x="832" y="277"/>
                  </a:lnTo>
                  <a:lnTo>
                    <a:pt x="834" y="263"/>
                  </a:lnTo>
                  <a:lnTo>
                    <a:pt x="834" y="250"/>
                  </a:lnTo>
                  <a:lnTo>
                    <a:pt x="834" y="222"/>
                  </a:lnTo>
                  <a:lnTo>
                    <a:pt x="833" y="196"/>
                  </a:lnTo>
                  <a:lnTo>
                    <a:pt x="811" y="223"/>
                  </a:lnTo>
                  <a:lnTo>
                    <a:pt x="799" y="236"/>
                  </a:lnTo>
                  <a:lnTo>
                    <a:pt x="787" y="247"/>
                  </a:lnTo>
                  <a:lnTo>
                    <a:pt x="774" y="259"/>
                  </a:lnTo>
                  <a:lnTo>
                    <a:pt x="760" y="271"/>
                  </a:lnTo>
                  <a:lnTo>
                    <a:pt x="746" y="281"/>
                  </a:lnTo>
                  <a:lnTo>
                    <a:pt x="731" y="290"/>
                  </a:lnTo>
                  <a:close/>
                  <a:moveTo>
                    <a:pt x="771" y="241"/>
                  </a:moveTo>
                  <a:lnTo>
                    <a:pt x="771" y="241"/>
                  </a:lnTo>
                  <a:lnTo>
                    <a:pt x="780" y="233"/>
                  </a:lnTo>
                  <a:lnTo>
                    <a:pt x="788" y="226"/>
                  </a:lnTo>
                  <a:lnTo>
                    <a:pt x="805" y="211"/>
                  </a:lnTo>
                  <a:lnTo>
                    <a:pt x="813" y="204"/>
                  </a:lnTo>
                  <a:lnTo>
                    <a:pt x="819" y="194"/>
                  </a:lnTo>
                  <a:lnTo>
                    <a:pt x="824" y="184"/>
                  </a:lnTo>
                  <a:lnTo>
                    <a:pt x="825" y="178"/>
                  </a:lnTo>
                  <a:lnTo>
                    <a:pt x="826" y="171"/>
                  </a:lnTo>
                  <a:lnTo>
                    <a:pt x="806" y="163"/>
                  </a:lnTo>
                  <a:lnTo>
                    <a:pt x="787" y="154"/>
                  </a:lnTo>
                  <a:lnTo>
                    <a:pt x="768" y="147"/>
                  </a:lnTo>
                  <a:lnTo>
                    <a:pt x="757" y="144"/>
                  </a:lnTo>
                  <a:lnTo>
                    <a:pt x="745" y="140"/>
                  </a:lnTo>
                  <a:lnTo>
                    <a:pt x="743" y="145"/>
                  </a:lnTo>
                  <a:lnTo>
                    <a:pt x="739" y="148"/>
                  </a:lnTo>
                  <a:lnTo>
                    <a:pt x="736" y="152"/>
                  </a:lnTo>
                  <a:lnTo>
                    <a:pt x="735" y="154"/>
                  </a:lnTo>
                  <a:lnTo>
                    <a:pt x="735" y="157"/>
                  </a:lnTo>
                  <a:lnTo>
                    <a:pt x="730" y="157"/>
                  </a:lnTo>
                  <a:lnTo>
                    <a:pt x="726" y="160"/>
                  </a:lnTo>
                  <a:lnTo>
                    <a:pt x="718" y="164"/>
                  </a:lnTo>
                  <a:lnTo>
                    <a:pt x="709" y="170"/>
                  </a:lnTo>
                  <a:lnTo>
                    <a:pt x="702" y="177"/>
                  </a:lnTo>
                  <a:lnTo>
                    <a:pt x="694" y="187"/>
                  </a:lnTo>
                  <a:lnTo>
                    <a:pt x="687" y="198"/>
                  </a:lnTo>
                  <a:lnTo>
                    <a:pt x="679" y="210"/>
                  </a:lnTo>
                  <a:lnTo>
                    <a:pt x="670" y="220"/>
                  </a:lnTo>
                  <a:lnTo>
                    <a:pt x="667" y="220"/>
                  </a:lnTo>
                  <a:lnTo>
                    <a:pt x="664" y="221"/>
                  </a:lnTo>
                  <a:lnTo>
                    <a:pt x="662" y="222"/>
                  </a:lnTo>
                  <a:lnTo>
                    <a:pt x="660" y="223"/>
                  </a:lnTo>
                  <a:lnTo>
                    <a:pt x="644" y="244"/>
                  </a:lnTo>
                  <a:lnTo>
                    <a:pt x="625" y="263"/>
                  </a:lnTo>
                  <a:lnTo>
                    <a:pt x="607" y="283"/>
                  </a:lnTo>
                  <a:lnTo>
                    <a:pt x="587" y="300"/>
                  </a:lnTo>
                  <a:lnTo>
                    <a:pt x="579" y="308"/>
                  </a:lnTo>
                  <a:lnTo>
                    <a:pt x="572" y="317"/>
                  </a:lnTo>
                  <a:lnTo>
                    <a:pt x="558" y="334"/>
                  </a:lnTo>
                  <a:lnTo>
                    <a:pt x="551" y="343"/>
                  </a:lnTo>
                  <a:lnTo>
                    <a:pt x="542" y="351"/>
                  </a:lnTo>
                  <a:lnTo>
                    <a:pt x="533" y="358"/>
                  </a:lnTo>
                  <a:lnTo>
                    <a:pt x="523" y="364"/>
                  </a:lnTo>
                  <a:lnTo>
                    <a:pt x="519" y="371"/>
                  </a:lnTo>
                  <a:lnTo>
                    <a:pt x="515" y="376"/>
                  </a:lnTo>
                  <a:lnTo>
                    <a:pt x="511" y="380"/>
                  </a:lnTo>
                  <a:lnTo>
                    <a:pt x="506" y="384"/>
                  </a:lnTo>
                  <a:lnTo>
                    <a:pt x="494" y="393"/>
                  </a:lnTo>
                  <a:lnTo>
                    <a:pt x="488" y="397"/>
                  </a:lnTo>
                  <a:lnTo>
                    <a:pt x="484" y="402"/>
                  </a:lnTo>
                  <a:lnTo>
                    <a:pt x="461" y="418"/>
                  </a:lnTo>
                  <a:lnTo>
                    <a:pt x="449" y="425"/>
                  </a:lnTo>
                  <a:lnTo>
                    <a:pt x="436" y="433"/>
                  </a:lnTo>
                  <a:lnTo>
                    <a:pt x="424" y="438"/>
                  </a:lnTo>
                  <a:lnTo>
                    <a:pt x="410" y="443"/>
                  </a:lnTo>
                  <a:lnTo>
                    <a:pt x="395" y="447"/>
                  </a:lnTo>
                  <a:lnTo>
                    <a:pt x="378" y="448"/>
                  </a:lnTo>
                  <a:lnTo>
                    <a:pt x="363" y="448"/>
                  </a:lnTo>
                  <a:lnTo>
                    <a:pt x="349" y="447"/>
                  </a:lnTo>
                  <a:lnTo>
                    <a:pt x="335" y="445"/>
                  </a:lnTo>
                  <a:lnTo>
                    <a:pt x="321" y="442"/>
                  </a:lnTo>
                  <a:lnTo>
                    <a:pt x="296" y="436"/>
                  </a:lnTo>
                  <a:lnTo>
                    <a:pt x="269" y="427"/>
                  </a:lnTo>
                  <a:lnTo>
                    <a:pt x="243" y="407"/>
                  </a:lnTo>
                  <a:lnTo>
                    <a:pt x="230" y="396"/>
                  </a:lnTo>
                  <a:lnTo>
                    <a:pt x="218" y="386"/>
                  </a:lnTo>
                  <a:lnTo>
                    <a:pt x="214" y="378"/>
                  </a:lnTo>
                  <a:lnTo>
                    <a:pt x="212" y="372"/>
                  </a:lnTo>
                  <a:lnTo>
                    <a:pt x="212" y="365"/>
                  </a:lnTo>
                  <a:lnTo>
                    <a:pt x="212" y="359"/>
                  </a:lnTo>
                  <a:lnTo>
                    <a:pt x="214" y="352"/>
                  </a:lnTo>
                  <a:lnTo>
                    <a:pt x="216" y="347"/>
                  </a:lnTo>
                  <a:lnTo>
                    <a:pt x="223" y="335"/>
                  </a:lnTo>
                  <a:lnTo>
                    <a:pt x="230" y="324"/>
                  </a:lnTo>
                  <a:lnTo>
                    <a:pt x="238" y="315"/>
                  </a:lnTo>
                  <a:lnTo>
                    <a:pt x="245" y="305"/>
                  </a:lnTo>
                  <a:lnTo>
                    <a:pt x="251" y="296"/>
                  </a:lnTo>
                  <a:lnTo>
                    <a:pt x="272" y="278"/>
                  </a:lnTo>
                  <a:lnTo>
                    <a:pt x="294" y="260"/>
                  </a:lnTo>
                  <a:lnTo>
                    <a:pt x="336" y="222"/>
                  </a:lnTo>
                  <a:lnTo>
                    <a:pt x="358" y="204"/>
                  </a:lnTo>
                  <a:lnTo>
                    <a:pt x="379" y="185"/>
                  </a:lnTo>
                  <a:lnTo>
                    <a:pt x="402" y="168"/>
                  </a:lnTo>
                  <a:lnTo>
                    <a:pt x="426" y="152"/>
                  </a:lnTo>
                  <a:lnTo>
                    <a:pt x="439" y="139"/>
                  </a:lnTo>
                  <a:lnTo>
                    <a:pt x="453" y="127"/>
                  </a:lnTo>
                  <a:lnTo>
                    <a:pt x="481" y="104"/>
                  </a:lnTo>
                  <a:lnTo>
                    <a:pt x="495" y="93"/>
                  </a:lnTo>
                  <a:lnTo>
                    <a:pt x="509" y="80"/>
                  </a:lnTo>
                  <a:lnTo>
                    <a:pt x="515" y="74"/>
                  </a:lnTo>
                  <a:lnTo>
                    <a:pt x="521" y="66"/>
                  </a:lnTo>
                  <a:lnTo>
                    <a:pt x="525" y="59"/>
                  </a:lnTo>
                  <a:lnTo>
                    <a:pt x="528" y="49"/>
                  </a:lnTo>
                  <a:lnTo>
                    <a:pt x="524" y="46"/>
                  </a:lnTo>
                  <a:lnTo>
                    <a:pt x="518" y="45"/>
                  </a:lnTo>
                  <a:lnTo>
                    <a:pt x="509" y="43"/>
                  </a:lnTo>
                  <a:lnTo>
                    <a:pt x="498" y="42"/>
                  </a:lnTo>
                  <a:lnTo>
                    <a:pt x="486" y="40"/>
                  </a:lnTo>
                  <a:lnTo>
                    <a:pt x="468" y="34"/>
                  </a:lnTo>
                  <a:lnTo>
                    <a:pt x="449" y="27"/>
                  </a:lnTo>
                  <a:lnTo>
                    <a:pt x="431" y="21"/>
                  </a:lnTo>
                  <a:lnTo>
                    <a:pt x="423" y="20"/>
                  </a:lnTo>
                  <a:lnTo>
                    <a:pt x="417" y="20"/>
                  </a:lnTo>
                  <a:lnTo>
                    <a:pt x="412" y="21"/>
                  </a:lnTo>
                  <a:lnTo>
                    <a:pt x="408" y="25"/>
                  </a:lnTo>
                  <a:lnTo>
                    <a:pt x="399" y="33"/>
                  </a:lnTo>
                  <a:lnTo>
                    <a:pt x="386" y="42"/>
                  </a:lnTo>
                  <a:lnTo>
                    <a:pt x="374" y="51"/>
                  </a:lnTo>
                  <a:lnTo>
                    <a:pt x="363" y="60"/>
                  </a:lnTo>
                  <a:lnTo>
                    <a:pt x="359" y="65"/>
                  </a:lnTo>
                  <a:lnTo>
                    <a:pt x="355" y="71"/>
                  </a:lnTo>
                  <a:lnTo>
                    <a:pt x="355" y="85"/>
                  </a:lnTo>
                  <a:lnTo>
                    <a:pt x="352" y="95"/>
                  </a:lnTo>
                  <a:lnTo>
                    <a:pt x="350" y="106"/>
                  </a:lnTo>
                  <a:lnTo>
                    <a:pt x="347" y="119"/>
                  </a:lnTo>
                  <a:lnTo>
                    <a:pt x="343" y="123"/>
                  </a:lnTo>
                  <a:lnTo>
                    <a:pt x="337" y="125"/>
                  </a:lnTo>
                  <a:lnTo>
                    <a:pt x="327" y="130"/>
                  </a:lnTo>
                  <a:lnTo>
                    <a:pt x="328" y="137"/>
                  </a:lnTo>
                  <a:lnTo>
                    <a:pt x="327" y="145"/>
                  </a:lnTo>
                  <a:lnTo>
                    <a:pt x="325" y="151"/>
                  </a:lnTo>
                  <a:lnTo>
                    <a:pt x="320" y="156"/>
                  </a:lnTo>
                  <a:lnTo>
                    <a:pt x="315" y="161"/>
                  </a:lnTo>
                  <a:lnTo>
                    <a:pt x="309" y="164"/>
                  </a:lnTo>
                  <a:lnTo>
                    <a:pt x="302" y="166"/>
                  </a:lnTo>
                  <a:lnTo>
                    <a:pt x="295" y="168"/>
                  </a:lnTo>
                  <a:lnTo>
                    <a:pt x="291" y="174"/>
                  </a:lnTo>
                  <a:lnTo>
                    <a:pt x="289" y="180"/>
                  </a:lnTo>
                  <a:lnTo>
                    <a:pt x="287" y="186"/>
                  </a:lnTo>
                  <a:lnTo>
                    <a:pt x="284" y="192"/>
                  </a:lnTo>
                  <a:lnTo>
                    <a:pt x="281" y="197"/>
                  </a:lnTo>
                  <a:lnTo>
                    <a:pt x="275" y="200"/>
                  </a:lnTo>
                  <a:lnTo>
                    <a:pt x="272" y="201"/>
                  </a:lnTo>
                  <a:lnTo>
                    <a:pt x="269" y="201"/>
                  </a:lnTo>
                  <a:lnTo>
                    <a:pt x="259" y="201"/>
                  </a:lnTo>
                  <a:lnTo>
                    <a:pt x="254" y="213"/>
                  </a:lnTo>
                  <a:lnTo>
                    <a:pt x="251" y="220"/>
                  </a:lnTo>
                  <a:lnTo>
                    <a:pt x="246" y="225"/>
                  </a:lnTo>
                  <a:lnTo>
                    <a:pt x="242" y="230"/>
                  </a:lnTo>
                  <a:lnTo>
                    <a:pt x="237" y="233"/>
                  </a:lnTo>
                  <a:lnTo>
                    <a:pt x="231" y="236"/>
                  </a:lnTo>
                  <a:lnTo>
                    <a:pt x="225" y="236"/>
                  </a:lnTo>
                  <a:lnTo>
                    <a:pt x="223" y="240"/>
                  </a:lnTo>
                  <a:lnTo>
                    <a:pt x="220" y="243"/>
                  </a:lnTo>
                  <a:lnTo>
                    <a:pt x="213" y="248"/>
                  </a:lnTo>
                  <a:lnTo>
                    <a:pt x="205" y="253"/>
                  </a:lnTo>
                  <a:lnTo>
                    <a:pt x="195" y="255"/>
                  </a:lnTo>
                  <a:lnTo>
                    <a:pt x="184" y="257"/>
                  </a:lnTo>
                  <a:lnTo>
                    <a:pt x="174" y="258"/>
                  </a:lnTo>
                  <a:lnTo>
                    <a:pt x="153" y="259"/>
                  </a:lnTo>
                  <a:lnTo>
                    <a:pt x="136" y="272"/>
                  </a:lnTo>
                  <a:lnTo>
                    <a:pt x="120" y="286"/>
                  </a:lnTo>
                  <a:lnTo>
                    <a:pt x="104" y="300"/>
                  </a:lnTo>
                  <a:lnTo>
                    <a:pt x="88" y="314"/>
                  </a:lnTo>
                  <a:lnTo>
                    <a:pt x="73" y="329"/>
                  </a:lnTo>
                  <a:lnTo>
                    <a:pt x="59" y="344"/>
                  </a:lnTo>
                  <a:lnTo>
                    <a:pt x="45" y="360"/>
                  </a:lnTo>
                  <a:lnTo>
                    <a:pt x="31" y="377"/>
                  </a:lnTo>
                  <a:lnTo>
                    <a:pt x="58" y="386"/>
                  </a:lnTo>
                  <a:lnTo>
                    <a:pt x="85" y="395"/>
                  </a:lnTo>
                  <a:lnTo>
                    <a:pt x="140" y="416"/>
                  </a:lnTo>
                  <a:lnTo>
                    <a:pt x="198" y="436"/>
                  </a:lnTo>
                  <a:lnTo>
                    <a:pt x="227" y="445"/>
                  </a:lnTo>
                  <a:lnTo>
                    <a:pt x="256" y="453"/>
                  </a:lnTo>
                  <a:lnTo>
                    <a:pt x="261" y="458"/>
                  </a:lnTo>
                  <a:lnTo>
                    <a:pt x="265" y="460"/>
                  </a:lnTo>
                  <a:lnTo>
                    <a:pt x="269" y="463"/>
                  </a:lnTo>
                  <a:lnTo>
                    <a:pt x="356" y="492"/>
                  </a:lnTo>
                  <a:lnTo>
                    <a:pt x="403" y="507"/>
                  </a:lnTo>
                  <a:lnTo>
                    <a:pt x="446" y="519"/>
                  </a:lnTo>
                  <a:lnTo>
                    <a:pt x="461" y="511"/>
                  </a:lnTo>
                  <a:lnTo>
                    <a:pt x="476" y="503"/>
                  </a:lnTo>
                  <a:lnTo>
                    <a:pt x="491" y="495"/>
                  </a:lnTo>
                  <a:lnTo>
                    <a:pt x="498" y="490"/>
                  </a:lnTo>
                  <a:lnTo>
                    <a:pt x="505" y="484"/>
                  </a:lnTo>
                  <a:lnTo>
                    <a:pt x="508" y="480"/>
                  </a:lnTo>
                  <a:lnTo>
                    <a:pt x="511" y="474"/>
                  </a:lnTo>
                  <a:lnTo>
                    <a:pt x="513" y="470"/>
                  </a:lnTo>
                  <a:lnTo>
                    <a:pt x="517" y="466"/>
                  </a:lnTo>
                  <a:lnTo>
                    <a:pt x="519" y="465"/>
                  </a:lnTo>
                  <a:lnTo>
                    <a:pt x="522" y="466"/>
                  </a:lnTo>
                  <a:lnTo>
                    <a:pt x="524" y="466"/>
                  </a:lnTo>
                  <a:lnTo>
                    <a:pt x="526" y="464"/>
                  </a:lnTo>
                  <a:lnTo>
                    <a:pt x="530" y="459"/>
                  </a:lnTo>
                  <a:lnTo>
                    <a:pt x="533" y="454"/>
                  </a:lnTo>
                  <a:lnTo>
                    <a:pt x="536" y="448"/>
                  </a:lnTo>
                  <a:lnTo>
                    <a:pt x="538" y="442"/>
                  </a:lnTo>
                  <a:lnTo>
                    <a:pt x="538" y="438"/>
                  </a:lnTo>
                  <a:lnTo>
                    <a:pt x="537" y="435"/>
                  </a:lnTo>
                  <a:lnTo>
                    <a:pt x="536" y="426"/>
                  </a:lnTo>
                  <a:lnTo>
                    <a:pt x="533" y="419"/>
                  </a:lnTo>
                  <a:lnTo>
                    <a:pt x="533" y="414"/>
                  </a:lnTo>
                  <a:lnTo>
                    <a:pt x="533" y="411"/>
                  </a:lnTo>
                  <a:lnTo>
                    <a:pt x="536" y="406"/>
                  </a:lnTo>
                  <a:lnTo>
                    <a:pt x="538" y="403"/>
                  </a:lnTo>
                  <a:lnTo>
                    <a:pt x="541" y="399"/>
                  </a:lnTo>
                  <a:lnTo>
                    <a:pt x="545" y="397"/>
                  </a:lnTo>
                  <a:lnTo>
                    <a:pt x="555" y="393"/>
                  </a:lnTo>
                  <a:lnTo>
                    <a:pt x="564" y="389"/>
                  </a:lnTo>
                  <a:lnTo>
                    <a:pt x="569" y="381"/>
                  </a:lnTo>
                  <a:lnTo>
                    <a:pt x="571" y="374"/>
                  </a:lnTo>
                  <a:lnTo>
                    <a:pt x="574" y="357"/>
                  </a:lnTo>
                  <a:lnTo>
                    <a:pt x="576" y="349"/>
                  </a:lnTo>
                  <a:lnTo>
                    <a:pt x="579" y="342"/>
                  </a:lnTo>
                  <a:lnTo>
                    <a:pt x="584" y="336"/>
                  </a:lnTo>
                  <a:lnTo>
                    <a:pt x="590" y="331"/>
                  </a:lnTo>
                  <a:lnTo>
                    <a:pt x="603" y="331"/>
                  </a:lnTo>
                  <a:lnTo>
                    <a:pt x="613" y="320"/>
                  </a:lnTo>
                  <a:lnTo>
                    <a:pt x="618" y="315"/>
                  </a:lnTo>
                  <a:lnTo>
                    <a:pt x="623" y="310"/>
                  </a:lnTo>
                  <a:lnTo>
                    <a:pt x="629" y="305"/>
                  </a:lnTo>
                  <a:lnTo>
                    <a:pt x="636" y="302"/>
                  </a:lnTo>
                  <a:lnTo>
                    <a:pt x="644" y="301"/>
                  </a:lnTo>
                  <a:lnTo>
                    <a:pt x="652" y="302"/>
                  </a:lnTo>
                  <a:lnTo>
                    <a:pt x="657" y="298"/>
                  </a:lnTo>
                  <a:lnTo>
                    <a:pt x="659" y="293"/>
                  </a:lnTo>
                  <a:lnTo>
                    <a:pt x="665" y="285"/>
                  </a:lnTo>
                  <a:lnTo>
                    <a:pt x="668" y="281"/>
                  </a:lnTo>
                  <a:lnTo>
                    <a:pt x="672" y="277"/>
                  </a:lnTo>
                  <a:lnTo>
                    <a:pt x="677" y="274"/>
                  </a:lnTo>
                  <a:lnTo>
                    <a:pt x="682" y="272"/>
                  </a:lnTo>
                  <a:lnTo>
                    <a:pt x="687" y="273"/>
                  </a:lnTo>
                  <a:lnTo>
                    <a:pt x="692" y="274"/>
                  </a:lnTo>
                  <a:lnTo>
                    <a:pt x="704" y="273"/>
                  </a:lnTo>
                  <a:lnTo>
                    <a:pt x="710" y="273"/>
                  </a:lnTo>
                  <a:lnTo>
                    <a:pt x="717" y="274"/>
                  </a:lnTo>
                  <a:lnTo>
                    <a:pt x="723" y="275"/>
                  </a:lnTo>
                  <a:lnTo>
                    <a:pt x="729" y="277"/>
                  </a:lnTo>
                  <a:lnTo>
                    <a:pt x="740" y="271"/>
                  </a:lnTo>
                  <a:lnTo>
                    <a:pt x="751" y="262"/>
                  </a:lnTo>
                  <a:lnTo>
                    <a:pt x="771" y="241"/>
                  </a:lnTo>
                  <a:close/>
                  <a:moveTo>
                    <a:pt x="696" y="302"/>
                  </a:moveTo>
                  <a:lnTo>
                    <a:pt x="696" y="302"/>
                  </a:lnTo>
                  <a:lnTo>
                    <a:pt x="695" y="312"/>
                  </a:lnTo>
                  <a:lnTo>
                    <a:pt x="696" y="322"/>
                  </a:lnTo>
                  <a:lnTo>
                    <a:pt x="698" y="333"/>
                  </a:lnTo>
                  <a:lnTo>
                    <a:pt x="702" y="345"/>
                  </a:lnTo>
                  <a:lnTo>
                    <a:pt x="709" y="368"/>
                  </a:lnTo>
                  <a:lnTo>
                    <a:pt x="712" y="380"/>
                  </a:lnTo>
                  <a:lnTo>
                    <a:pt x="714" y="391"/>
                  </a:lnTo>
                  <a:lnTo>
                    <a:pt x="717" y="391"/>
                  </a:lnTo>
                  <a:lnTo>
                    <a:pt x="719" y="391"/>
                  </a:lnTo>
                  <a:lnTo>
                    <a:pt x="721" y="389"/>
                  </a:lnTo>
                  <a:lnTo>
                    <a:pt x="723" y="388"/>
                  </a:lnTo>
                  <a:lnTo>
                    <a:pt x="725" y="388"/>
                  </a:lnTo>
                  <a:lnTo>
                    <a:pt x="727" y="388"/>
                  </a:lnTo>
                  <a:lnTo>
                    <a:pt x="725" y="381"/>
                  </a:lnTo>
                  <a:lnTo>
                    <a:pt x="723" y="375"/>
                  </a:lnTo>
                  <a:lnTo>
                    <a:pt x="722" y="367"/>
                  </a:lnTo>
                  <a:lnTo>
                    <a:pt x="722" y="359"/>
                  </a:lnTo>
                  <a:lnTo>
                    <a:pt x="722" y="342"/>
                  </a:lnTo>
                  <a:lnTo>
                    <a:pt x="723" y="324"/>
                  </a:lnTo>
                  <a:lnTo>
                    <a:pt x="722" y="310"/>
                  </a:lnTo>
                  <a:lnTo>
                    <a:pt x="721" y="302"/>
                  </a:lnTo>
                  <a:lnTo>
                    <a:pt x="719" y="297"/>
                  </a:lnTo>
                  <a:lnTo>
                    <a:pt x="715" y="292"/>
                  </a:lnTo>
                  <a:lnTo>
                    <a:pt x="711" y="289"/>
                  </a:lnTo>
                  <a:lnTo>
                    <a:pt x="706" y="288"/>
                  </a:lnTo>
                  <a:lnTo>
                    <a:pt x="698" y="289"/>
                  </a:lnTo>
                  <a:lnTo>
                    <a:pt x="697" y="296"/>
                  </a:lnTo>
                  <a:lnTo>
                    <a:pt x="696" y="302"/>
                  </a:lnTo>
                  <a:close/>
                  <a:moveTo>
                    <a:pt x="598" y="95"/>
                  </a:moveTo>
                  <a:lnTo>
                    <a:pt x="598" y="95"/>
                  </a:lnTo>
                  <a:lnTo>
                    <a:pt x="588" y="105"/>
                  </a:lnTo>
                  <a:lnTo>
                    <a:pt x="577" y="116"/>
                  </a:lnTo>
                  <a:lnTo>
                    <a:pt x="556" y="135"/>
                  </a:lnTo>
                  <a:lnTo>
                    <a:pt x="536" y="155"/>
                  </a:lnTo>
                  <a:lnTo>
                    <a:pt x="527" y="165"/>
                  </a:lnTo>
                  <a:lnTo>
                    <a:pt x="519" y="176"/>
                  </a:lnTo>
                  <a:lnTo>
                    <a:pt x="507" y="182"/>
                  </a:lnTo>
                  <a:lnTo>
                    <a:pt x="496" y="190"/>
                  </a:lnTo>
                  <a:lnTo>
                    <a:pt x="485" y="197"/>
                  </a:lnTo>
                  <a:lnTo>
                    <a:pt x="475" y="206"/>
                  </a:lnTo>
                  <a:lnTo>
                    <a:pt x="455" y="224"/>
                  </a:lnTo>
                  <a:lnTo>
                    <a:pt x="437" y="243"/>
                  </a:lnTo>
                  <a:lnTo>
                    <a:pt x="417" y="256"/>
                  </a:lnTo>
                  <a:lnTo>
                    <a:pt x="397" y="270"/>
                  </a:lnTo>
                  <a:lnTo>
                    <a:pt x="360" y="299"/>
                  </a:lnTo>
                  <a:lnTo>
                    <a:pt x="322" y="328"/>
                  </a:lnTo>
                  <a:lnTo>
                    <a:pt x="285" y="357"/>
                  </a:lnTo>
                  <a:lnTo>
                    <a:pt x="282" y="361"/>
                  </a:lnTo>
                  <a:lnTo>
                    <a:pt x="279" y="366"/>
                  </a:lnTo>
                  <a:lnTo>
                    <a:pt x="273" y="378"/>
                  </a:lnTo>
                  <a:lnTo>
                    <a:pt x="270" y="391"/>
                  </a:lnTo>
                  <a:lnTo>
                    <a:pt x="267" y="404"/>
                  </a:lnTo>
                  <a:lnTo>
                    <a:pt x="274" y="410"/>
                  </a:lnTo>
                  <a:lnTo>
                    <a:pt x="283" y="416"/>
                  </a:lnTo>
                  <a:lnTo>
                    <a:pt x="291" y="420"/>
                  </a:lnTo>
                  <a:lnTo>
                    <a:pt x="301" y="424"/>
                  </a:lnTo>
                  <a:lnTo>
                    <a:pt x="311" y="427"/>
                  </a:lnTo>
                  <a:lnTo>
                    <a:pt x="320" y="429"/>
                  </a:lnTo>
                  <a:lnTo>
                    <a:pt x="331" y="432"/>
                  </a:lnTo>
                  <a:lnTo>
                    <a:pt x="342" y="433"/>
                  </a:lnTo>
                  <a:lnTo>
                    <a:pt x="364" y="434"/>
                  </a:lnTo>
                  <a:lnTo>
                    <a:pt x="376" y="434"/>
                  </a:lnTo>
                  <a:lnTo>
                    <a:pt x="388" y="433"/>
                  </a:lnTo>
                  <a:lnTo>
                    <a:pt x="400" y="430"/>
                  </a:lnTo>
                  <a:lnTo>
                    <a:pt x="411" y="427"/>
                  </a:lnTo>
                  <a:lnTo>
                    <a:pt x="422" y="424"/>
                  </a:lnTo>
                  <a:lnTo>
                    <a:pt x="432" y="419"/>
                  </a:lnTo>
                  <a:lnTo>
                    <a:pt x="436" y="416"/>
                  </a:lnTo>
                  <a:lnTo>
                    <a:pt x="440" y="411"/>
                  </a:lnTo>
                  <a:lnTo>
                    <a:pt x="443" y="407"/>
                  </a:lnTo>
                  <a:lnTo>
                    <a:pt x="448" y="404"/>
                  </a:lnTo>
                  <a:lnTo>
                    <a:pt x="457" y="398"/>
                  </a:lnTo>
                  <a:lnTo>
                    <a:pt x="468" y="393"/>
                  </a:lnTo>
                  <a:lnTo>
                    <a:pt x="479" y="388"/>
                  </a:lnTo>
                  <a:lnTo>
                    <a:pt x="488" y="382"/>
                  </a:lnTo>
                  <a:lnTo>
                    <a:pt x="495" y="377"/>
                  </a:lnTo>
                  <a:lnTo>
                    <a:pt x="501" y="371"/>
                  </a:lnTo>
                  <a:lnTo>
                    <a:pt x="512" y="358"/>
                  </a:lnTo>
                  <a:lnTo>
                    <a:pt x="524" y="346"/>
                  </a:lnTo>
                  <a:lnTo>
                    <a:pt x="530" y="341"/>
                  </a:lnTo>
                  <a:lnTo>
                    <a:pt x="538" y="336"/>
                  </a:lnTo>
                  <a:lnTo>
                    <a:pt x="559" y="311"/>
                  </a:lnTo>
                  <a:lnTo>
                    <a:pt x="583" y="286"/>
                  </a:lnTo>
                  <a:lnTo>
                    <a:pt x="629" y="237"/>
                  </a:lnTo>
                  <a:lnTo>
                    <a:pt x="676" y="189"/>
                  </a:lnTo>
                  <a:lnTo>
                    <a:pt x="699" y="164"/>
                  </a:lnTo>
                  <a:lnTo>
                    <a:pt x="722" y="139"/>
                  </a:lnTo>
                  <a:lnTo>
                    <a:pt x="723" y="138"/>
                  </a:lnTo>
                  <a:lnTo>
                    <a:pt x="724" y="137"/>
                  </a:lnTo>
                  <a:lnTo>
                    <a:pt x="708" y="132"/>
                  </a:lnTo>
                  <a:lnTo>
                    <a:pt x="694" y="126"/>
                  </a:lnTo>
                  <a:lnTo>
                    <a:pt x="665" y="114"/>
                  </a:lnTo>
                  <a:lnTo>
                    <a:pt x="650" y="108"/>
                  </a:lnTo>
                  <a:lnTo>
                    <a:pt x="634" y="103"/>
                  </a:lnTo>
                  <a:lnTo>
                    <a:pt x="617" y="99"/>
                  </a:lnTo>
                  <a:lnTo>
                    <a:pt x="598" y="95"/>
                  </a:lnTo>
                  <a:close/>
                  <a:moveTo>
                    <a:pt x="680" y="311"/>
                  </a:moveTo>
                  <a:lnTo>
                    <a:pt x="680" y="311"/>
                  </a:lnTo>
                  <a:lnTo>
                    <a:pt x="678" y="311"/>
                  </a:lnTo>
                  <a:lnTo>
                    <a:pt x="677" y="310"/>
                  </a:lnTo>
                  <a:lnTo>
                    <a:pt x="675" y="307"/>
                  </a:lnTo>
                  <a:lnTo>
                    <a:pt x="669" y="311"/>
                  </a:lnTo>
                  <a:lnTo>
                    <a:pt x="663" y="313"/>
                  </a:lnTo>
                  <a:lnTo>
                    <a:pt x="667" y="334"/>
                  </a:lnTo>
                  <a:lnTo>
                    <a:pt x="670" y="357"/>
                  </a:lnTo>
                  <a:lnTo>
                    <a:pt x="673" y="368"/>
                  </a:lnTo>
                  <a:lnTo>
                    <a:pt x="676" y="379"/>
                  </a:lnTo>
                  <a:lnTo>
                    <a:pt x="680" y="389"/>
                  </a:lnTo>
                  <a:lnTo>
                    <a:pt x="685" y="396"/>
                  </a:lnTo>
                  <a:lnTo>
                    <a:pt x="689" y="392"/>
                  </a:lnTo>
                  <a:lnTo>
                    <a:pt x="692" y="387"/>
                  </a:lnTo>
                  <a:lnTo>
                    <a:pt x="693" y="381"/>
                  </a:lnTo>
                  <a:lnTo>
                    <a:pt x="694" y="377"/>
                  </a:lnTo>
                  <a:lnTo>
                    <a:pt x="694" y="372"/>
                  </a:lnTo>
                  <a:lnTo>
                    <a:pt x="694" y="367"/>
                  </a:lnTo>
                  <a:lnTo>
                    <a:pt x="691" y="357"/>
                  </a:lnTo>
                  <a:lnTo>
                    <a:pt x="684" y="335"/>
                  </a:lnTo>
                  <a:lnTo>
                    <a:pt x="681" y="323"/>
                  </a:lnTo>
                  <a:lnTo>
                    <a:pt x="680" y="311"/>
                  </a:lnTo>
                  <a:close/>
                  <a:moveTo>
                    <a:pt x="647" y="314"/>
                  </a:moveTo>
                  <a:lnTo>
                    <a:pt x="647" y="314"/>
                  </a:lnTo>
                  <a:lnTo>
                    <a:pt x="637" y="316"/>
                  </a:lnTo>
                  <a:lnTo>
                    <a:pt x="633" y="318"/>
                  </a:lnTo>
                  <a:lnTo>
                    <a:pt x="629" y="321"/>
                  </a:lnTo>
                  <a:lnTo>
                    <a:pt x="628" y="336"/>
                  </a:lnTo>
                  <a:lnTo>
                    <a:pt x="629" y="351"/>
                  </a:lnTo>
                  <a:lnTo>
                    <a:pt x="630" y="366"/>
                  </a:lnTo>
                  <a:lnTo>
                    <a:pt x="632" y="380"/>
                  </a:lnTo>
                  <a:lnTo>
                    <a:pt x="635" y="393"/>
                  </a:lnTo>
                  <a:lnTo>
                    <a:pt x="640" y="405"/>
                  </a:lnTo>
                  <a:lnTo>
                    <a:pt x="644" y="410"/>
                  </a:lnTo>
                  <a:lnTo>
                    <a:pt x="648" y="414"/>
                  </a:lnTo>
                  <a:lnTo>
                    <a:pt x="651" y="419"/>
                  </a:lnTo>
                  <a:lnTo>
                    <a:pt x="657" y="422"/>
                  </a:lnTo>
                  <a:lnTo>
                    <a:pt x="660" y="417"/>
                  </a:lnTo>
                  <a:lnTo>
                    <a:pt x="662" y="410"/>
                  </a:lnTo>
                  <a:lnTo>
                    <a:pt x="664" y="404"/>
                  </a:lnTo>
                  <a:lnTo>
                    <a:pt x="665" y="397"/>
                  </a:lnTo>
                  <a:lnTo>
                    <a:pt x="664" y="383"/>
                  </a:lnTo>
                  <a:lnTo>
                    <a:pt x="662" y="369"/>
                  </a:lnTo>
                  <a:lnTo>
                    <a:pt x="659" y="356"/>
                  </a:lnTo>
                  <a:lnTo>
                    <a:pt x="654" y="342"/>
                  </a:lnTo>
                  <a:lnTo>
                    <a:pt x="650" y="328"/>
                  </a:lnTo>
                  <a:lnTo>
                    <a:pt x="647" y="314"/>
                  </a:lnTo>
                  <a:close/>
                  <a:moveTo>
                    <a:pt x="616" y="342"/>
                  </a:moveTo>
                  <a:lnTo>
                    <a:pt x="616" y="342"/>
                  </a:lnTo>
                  <a:lnTo>
                    <a:pt x="603" y="344"/>
                  </a:lnTo>
                  <a:lnTo>
                    <a:pt x="598" y="345"/>
                  </a:lnTo>
                  <a:lnTo>
                    <a:pt x="592" y="347"/>
                  </a:lnTo>
                  <a:lnTo>
                    <a:pt x="591" y="361"/>
                  </a:lnTo>
                  <a:lnTo>
                    <a:pt x="591" y="375"/>
                  </a:lnTo>
                  <a:lnTo>
                    <a:pt x="594" y="389"/>
                  </a:lnTo>
                  <a:lnTo>
                    <a:pt x="598" y="402"/>
                  </a:lnTo>
                  <a:lnTo>
                    <a:pt x="603" y="414"/>
                  </a:lnTo>
                  <a:lnTo>
                    <a:pt x="608" y="427"/>
                  </a:lnTo>
                  <a:lnTo>
                    <a:pt x="619" y="450"/>
                  </a:lnTo>
                  <a:lnTo>
                    <a:pt x="622" y="450"/>
                  </a:lnTo>
                  <a:lnTo>
                    <a:pt x="623" y="450"/>
                  </a:lnTo>
                  <a:lnTo>
                    <a:pt x="625" y="448"/>
                  </a:lnTo>
                  <a:lnTo>
                    <a:pt x="628" y="447"/>
                  </a:lnTo>
                  <a:lnTo>
                    <a:pt x="629" y="445"/>
                  </a:lnTo>
                  <a:lnTo>
                    <a:pt x="631" y="445"/>
                  </a:lnTo>
                  <a:lnTo>
                    <a:pt x="632" y="439"/>
                  </a:lnTo>
                  <a:lnTo>
                    <a:pt x="632" y="434"/>
                  </a:lnTo>
                  <a:lnTo>
                    <a:pt x="632" y="421"/>
                  </a:lnTo>
                  <a:lnTo>
                    <a:pt x="630" y="409"/>
                  </a:lnTo>
                  <a:lnTo>
                    <a:pt x="625" y="397"/>
                  </a:lnTo>
                  <a:lnTo>
                    <a:pt x="622" y="384"/>
                  </a:lnTo>
                  <a:lnTo>
                    <a:pt x="619" y="372"/>
                  </a:lnTo>
                  <a:lnTo>
                    <a:pt x="616" y="358"/>
                  </a:lnTo>
                  <a:lnTo>
                    <a:pt x="616" y="342"/>
                  </a:lnTo>
                  <a:close/>
                  <a:moveTo>
                    <a:pt x="583" y="388"/>
                  </a:moveTo>
                  <a:lnTo>
                    <a:pt x="583" y="388"/>
                  </a:lnTo>
                  <a:lnTo>
                    <a:pt x="581" y="388"/>
                  </a:lnTo>
                  <a:lnTo>
                    <a:pt x="578" y="388"/>
                  </a:lnTo>
                  <a:lnTo>
                    <a:pt x="573" y="392"/>
                  </a:lnTo>
                  <a:lnTo>
                    <a:pt x="564" y="402"/>
                  </a:lnTo>
                  <a:lnTo>
                    <a:pt x="571" y="424"/>
                  </a:lnTo>
                  <a:lnTo>
                    <a:pt x="577" y="447"/>
                  </a:lnTo>
                  <a:lnTo>
                    <a:pt x="581" y="457"/>
                  </a:lnTo>
                  <a:lnTo>
                    <a:pt x="585" y="467"/>
                  </a:lnTo>
                  <a:lnTo>
                    <a:pt x="590" y="477"/>
                  </a:lnTo>
                  <a:lnTo>
                    <a:pt x="596" y="484"/>
                  </a:lnTo>
                  <a:lnTo>
                    <a:pt x="600" y="480"/>
                  </a:lnTo>
                  <a:lnTo>
                    <a:pt x="602" y="474"/>
                  </a:lnTo>
                  <a:lnTo>
                    <a:pt x="604" y="468"/>
                  </a:lnTo>
                  <a:lnTo>
                    <a:pt x="604" y="463"/>
                  </a:lnTo>
                  <a:lnTo>
                    <a:pt x="604" y="457"/>
                  </a:lnTo>
                  <a:lnTo>
                    <a:pt x="603" y="451"/>
                  </a:lnTo>
                  <a:lnTo>
                    <a:pt x="600" y="438"/>
                  </a:lnTo>
                  <a:lnTo>
                    <a:pt x="590" y="412"/>
                  </a:lnTo>
                  <a:lnTo>
                    <a:pt x="586" y="399"/>
                  </a:lnTo>
                  <a:lnTo>
                    <a:pt x="583" y="388"/>
                  </a:lnTo>
                  <a:close/>
                  <a:moveTo>
                    <a:pt x="402" y="246"/>
                  </a:moveTo>
                  <a:lnTo>
                    <a:pt x="402" y="246"/>
                  </a:lnTo>
                  <a:lnTo>
                    <a:pt x="422" y="229"/>
                  </a:lnTo>
                  <a:lnTo>
                    <a:pt x="442" y="212"/>
                  </a:lnTo>
                  <a:lnTo>
                    <a:pt x="486" y="177"/>
                  </a:lnTo>
                  <a:lnTo>
                    <a:pt x="488" y="172"/>
                  </a:lnTo>
                  <a:lnTo>
                    <a:pt x="490" y="166"/>
                  </a:lnTo>
                  <a:lnTo>
                    <a:pt x="490" y="153"/>
                  </a:lnTo>
                  <a:lnTo>
                    <a:pt x="491" y="140"/>
                  </a:lnTo>
                  <a:lnTo>
                    <a:pt x="492" y="136"/>
                  </a:lnTo>
                  <a:lnTo>
                    <a:pt x="494" y="132"/>
                  </a:lnTo>
                  <a:lnTo>
                    <a:pt x="496" y="135"/>
                  </a:lnTo>
                  <a:lnTo>
                    <a:pt x="498" y="138"/>
                  </a:lnTo>
                  <a:lnTo>
                    <a:pt x="500" y="147"/>
                  </a:lnTo>
                  <a:lnTo>
                    <a:pt x="501" y="166"/>
                  </a:lnTo>
                  <a:lnTo>
                    <a:pt x="505" y="165"/>
                  </a:lnTo>
                  <a:lnTo>
                    <a:pt x="508" y="162"/>
                  </a:lnTo>
                  <a:lnTo>
                    <a:pt x="513" y="155"/>
                  </a:lnTo>
                  <a:lnTo>
                    <a:pt x="517" y="149"/>
                  </a:lnTo>
                  <a:lnTo>
                    <a:pt x="521" y="146"/>
                  </a:lnTo>
                  <a:lnTo>
                    <a:pt x="525" y="145"/>
                  </a:lnTo>
                  <a:lnTo>
                    <a:pt x="523" y="132"/>
                  </a:lnTo>
                  <a:lnTo>
                    <a:pt x="523" y="118"/>
                  </a:lnTo>
                  <a:lnTo>
                    <a:pt x="525" y="103"/>
                  </a:lnTo>
                  <a:lnTo>
                    <a:pt x="526" y="96"/>
                  </a:lnTo>
                  <a:lnTo>
                    <a:pt x="528" y="91"/>
                  </a:lnTo>
                  <a:lnTo>
                    <a:pt x="531" y="102"/>
                  </a:lnTo>
                  <a:lnTo>
                    <a:pt x="534" y="111"/>
                  </a:lnTo>
                  <a:lnTo>
                    <a:pt x="536" y="122"/>
                  </a:lnTo>
                  <a:lnTo>
                    <a:pt x="536" y="132"/>
                  </a:lnTo>
                  <a:lnTo>
                    <a:pt x="542" y="126"/>
                  </a:lnTo>
                  <a:lnTo>
                    <a:pt x="548" y="121"/>
                  </a:lnTo>
                  <a:lnTo>
                    <a:pt x="560" y="109"/>
                  </a:lnTo>
                  <a:lnTo>
                    <a:pt x="571" y="98"/>
                  </a:lnTo>
                  <a:lnTo>
                    <a:pt x="583" y="86"/>
                  </a:lnTo>
                  <a:lnTo>
                    <a:pt x="579" y="79"/>
                  </a:lnTo>
                  <a:lnTo>
                    <a:pt x="574" y="75"/>
                  </a:lnTo>
                  <a:lnTo>
                    <a:pt x="569" y="70"/>
                  </a:lnTo>
                  <a:lnTo>
                    <a:pt x="564" y="64"/>
                  </a:lnTo>
                  <a:lnTo>
                    <a:pt x="555" y="63"/>
                  </a:lnTo>
                  <a:lnTo>
                    <a:pt x="549" y="63"/>
                  </a:lnTo>
                  <a:lnTo>
                    <a:pt x="546" y="64"/>
                  </a:lnTo>
                  <a:lnTo>
                    <a:pt x="532" y="75"/>
                  </a:lnTo>
                  <a:lnTo>
                    <a:pt x="518" y="89"/>
                  </a:lnTo>
                  <a:lnTo>
                    <a:pt x="502" y="104"/>
                  </a:lnTo>
                  <a:lnTo>
                    <a:pt x="486" y="119"/>
                  </a:lnTo>
                  <a:lnTo>
                    <a:pt x="445" y="153"/>
                  </a:lnTo>
                  <a:lnTo>
                    <a:pt x="407" y="184"/>
                  </a:lnTo>
                  <a:lnTo>
                    <a:pt x="406" y="185"/>
                  </a:lnTo>
                  <a:lnTo>
                    <a:pt x="404" y="185"/>
                  </a:lnTo>
                  <a:lnTo>
                    <a:pt x="402" y="185"/>
                  </a:lnTo>
                  <a:lnTo>
                    <a:pt x="401" y="186"/>
                  </a:lnTo>
                  <a:lnTo>
                    <a:pt x="393" y="193"/>
                  </a:lnTo>
                  <a:lnTo>
                    <a:pt x="387" y="199"/>
                  </a:lnTo>
                  <a:lnTo>
                    <a:pt x="380" y="207"/>
                  </a:lnTo>
                  <a:lnTo>
                    <a:pt x="373" y="214"/>
                  </a:lnTo>
                  <a:lnTo>
                    <a:pt x="333" y="246"/>
                  </a:lnTo>
                  <a:lnTo>
                    <a:pt x="314" y="263"/>
                  </a:lnTo>
                  <a:lnTo>
                    <a:pt x="296" y="280"/>
                  </a:lnTo>
                  <a:lnTo>
                    <a:pt x="287" y="287"/>
                  </a:lnTo>
                  <a:lnTo>
                    <a:pt x="279" y="295"/>
                  </a:lnTo>
                  <a:lnTo>
                    <a:pt x="270" y="302"/>
                  </a:lnTo>
                  <a:lnTo>
                    <a:pt x="264" y="311"/>
                  </a:lnTo>
                  <a:lnTo>
                    <a:pt x="264" y="323"/>
                  </a:lnTo>
                  <a:lnTo>
                    <a:pt x="265" y="334"/>
                  </a:lnTo>
                  <a:lnTo>
                    <a:pt x="267" y="344"/>
                  </a:lnTo>
                  <a:lnTo>
                    <a:pt x="270" y="354"/>
                  </a:lnTo>
                  <a:lnTo>
                    <a:pt x="272" y="352"/>
                  </a:lnTo>
                  <a:lnTo>
                    <a:pt x="274" y="350"/>
                  </a:lnTo>
                  <a:lnTo>
                    <a:pt x="275" y="344"/>
                  </a:lnTo>
                  <a:lnTo>
                    <a:pt x="276" y="336"/>
                  </a:lnTo>
                  <a:lnTo>
                    <a:pt x="275" y="328"/>
                  </a:lnTo>
                  <a:lnTo>
                    <a:pt x="275" y="320"/>
                  </a:lnTo>
                  <a:lnTo>
                    <a:pt x="276" y="313"/>
                  </a:lnTo>
                  <a:lnTo>
                    <a:pt x="278" y="310"/>
                  </a:lnTo>
                  <a:lnTo>
                    <a:pt x="279" y="306"/>
                  </a:lnTo>
                  <a:lnTo>
                    <a:pt x="281" y="305"/>
                  </a:lnTo>
                  <a:lnTo>
                    <a:pt x="283" y="303"/>
                  </a:lnTo>
                  <a:lnTo>
                    <a:pt x="286" y="318"/>
                  </a:lnTo>
                  <a:lnTo>
                    <a:pt x="287" y="334"/>
                  </a:lnTo>
                  <a:lnTo>
                    <a:pt x="311" y="316"/>
                  </a:lnTo>
                  <a:lnTo>
                    <a:pt x="322" y="306"/>
                  </a:lnTo>
                  <a:lnTo>
                    <a:pt x="334" y="298"/>
                  </a:lnTo>
                  <a:lnTo>
                    <a:pt x="335" y="287"/>
                  </a:lnTo>
                  <a:lnTo>
                    <a:pt x="336" y="275"/>
                  </a:lnTo>
                  <a:lnTo>
                    <a:pt x="337" y="270"/>
                  </a:lnTo>
                  <a:lnTo>
                    <a:pt x="340" y="266"/>
                  </a:lnTo>
                  <a:lnTo>
                    <a:pt x="342" y="262"/>
                  </a:lnTo>
                  <a:lnTo>
                    <a:pt x="345" y="259"/>
                  </a:lnTo>
                  <a:lnTo>
                    <a:pt x="348" y="272"/>
                  </a:lnTo>
                  <a:lnTo>
                    <a:pt x="349" y="280"/>
                  </a:lnTo>
                  <a:lnTo>
                    <a:pt x="348" y="283"/>
                  </a:lnTo>
                  <a:lnTo>
                    <a:pt x="347" y="285"/>
                  </a:lnTo>
                  <a:lnTo>
                    <a:pt x="351" y="284"/>
                  </a:lnTo>
                  <a:lnTo>
                    <a:pt x="355" y="283"/>
                  </a:lnTo>
                  <a:lnTo>
                    <a:pt x="357" y="281"/>
                  </a:lnTo>
                  <a:lnTo>
                    <a:pt x="358" y="277"/>
                  </a:lnTo>
                  <a:lnTo>
                    <a:pt x="360" y="271"/>
                  </a:lnTo>
                  <a:lnTo>
                    <a:pt x="360" y="262"/>
                  </a:lnTo>
                  <a:lnTo>
                    <a:pt x="359" y="246"/>
                  </a:lnTo>
                  <a:lnTo>
                    <a:pt x="359" y="240"/>
                  </a:lnTo>
                  <a:lnTo>
                    <a:pt x="360" y="238"/>
                  </a:lnTo>
                  <a:lnTo>
                    <a:pt x="362" y="236"/>
                  </a:lnTo>
                  <a:lnTo>
                    <a:pt x="364" y="238"/>
                  </a:lnTo>
                  <a:lnTo>
                    <a:pt x="366" y="241"/>
                  </a:lnTo>
                  <a:lnTo>
                    <a:pt x="369" y="248"/>
                  </a:lnTo>
                  <a:lnTo>
                    <a:pt x="371" y="265"/>
                  </a:lnTo>
                  <a:lnTo>
                    <a:pt x="376" y="265"/>
                  </a:lnTo>
                  <a:lnTo>
                    <a:pt x="380" y="262"/>
                  </a:lnTo>
                  <a:lnTo>
                    <a:pt x="382" y="260"/>
                  </a:lnTo>
                  <a:lnTo>
                    <a:pt x="386" y="258"/>
                  </a:lnTo>
                  <a:lnTo>
                    <a:pt x="387" y="255"/>
                  </a:lnTo>
                  <a:lnTo>
                    <a:pt x="388" y="252"/>
                  </a:lnTo>
                  <a:lnTo>
                    <a:pt x="389" y="245"/>
                  </a:lnTo>
                  <a:lnTo>
                    <a:pt x="390" y="238"/>
                  </a:lnTo>
                  <a:lnTo>
                    <a:pt x="390" y="230"/>
                  </a:lnTo>
                  <a:lnTo>
                    <a:pt x="392" y="224"/>
                  </a:lnTo>
                  <a:lnTo>
                    <a:pt x="394" y="222"/>
                  </a:lnTo>
                  <a:lnTo>
                    <a:pt x="396" y="220"/>
                  </a:lnTo>
                  <a:lnTo>
                    <a:pt x="399" y="226"/>
                  </a:lnTo>
                  <a:lnTo>
                    <a:pt x="400" y="235"/>
                  </a:lnTo>
                  <a:lnTo>
                    <a:pt x="401" y="242"/>
                  </a:lnTo>
                  <a:lnTo>
                    <a:pt x="402" y="246"/>
                  </a:lnTo>
                  <a:close/>
                  <a:moveTo>
                    <a:pt x="552" y="406"/>
                  </a:moveTo>
                  <a:lnTo>
                    <a:pt x="552" y="406"/>
                  </a:lnTo>
                  <a:lnTo>
                    <a:pt x="549" y="408"/>
                  </a:lnTo>
                  <a:lnTo>
                    <a:pt x="547" y="411"/>
                  </a:lnTo>
                  <a:lnTo>
                    <a:pt x="546" y="417"/>
                  </a:lnTo>
                  <a:lnTo>
                    <a:pt x="546" y="424"/>
                  </a:lnTo>
                  <a:lnTo>
                    <a:pt x="547" y="430"/>
                  </a:lnTo>
                  <a:lnTo>
                    <a:pt x="548" y="438"/>
                  </a:lnTo>
                  <a:lnTo>
                    <a:pt x="548" y="445"/>
                  </a:lnTo>
                  <a:lnTo>
                    <a:pt x="546" y="452"/>
                  </a:lnTo>
                  <a:lnTo>
                    <a:pt x="545" y="454"/>
                  </a:lnTo>
                  <a:lnTo>
                    <a:pt x="543" y="457"/>
                  </a:lnTo>
                  <a:lnTo>
                    <a:pt x="548" y="480"/>
                  </a:lnTo>
                  <a:lnTo>
                    <a:pt x="556" y="502"/>
                  </a:lnTo>
                  <a:lnTo>
                    <a:pt x="572" y="546"/>
                  </a:lnTo>
                  <a:lnTo>
                    <a:pt x="576" y="539"/>
                  </a:lnTo>
                  <a:lnTo>
                    <a:pt x="579" y="530"/>
                  </a:lnTo>
                  <a:lnTo>
                    <a:pt x="581" y="522"/>
                  </a:lnTo>
                  <a:lnTo>
                    <a:pt x="582" y="512"/>
                  </a:lnTo>
                  <a:lnTo>
                    <a:pt x="581" y="503"/>
                  </a:lnTo>
                  <a:lnTo>
                    <a:pt x="579" y="494"/>
                  </a:lnTo>
                  <a:lnTo>
                    <a:pt x="575" y="474"/>
                  </a:lnTo>
                  <a:lnTo>
                    <a:pt x="570" y="456"/>
                  </a:lnTo>
                  <a:lnTo>
                    <a:pt x="562" y="438"/>
                  </a:lnTo>
                  <a:lnTo>
                    <a:pt x="557" y="421"/>
                  </a:lnTo>
                  <a:lnTo>
                    <a:pt x="552" y="406"/>
                  </a:lnTo>
                  <a:close/>
                  <a:moveTo>
                    <a:pt x="492" y="676"/>
                  </a:moveTo>
                  <a:lnTo>
                    <a:pt x="492" y="676"/>
                  </a:lnTo>
                  <a:lnTo>
                    <a:pt x="501" y="663"/>
                  </a:lnTo>
                  <a:lnTo>
                    <a:pt x="507" y="655"/>
                  </a:lnTo>
                  <a:lnTo>
                    <a:pt x="512" y="649"/>
                  </a:lnTo>
                  <a:lnTo>
                    <a:pt x="524" y="636"/>
                  </a:lnTo>
                  <a:lnTo>
                    <a:pt x="537" y="623"/>
                  </a:lnTo>
                  <a:lnTo>
                    <a:pt x="547" y="610"/>
                  </a:lnTo>
                  <a:lnTo>
                    <a:pt x="553" y="604"/>
                  </a:lnTo>
                  <a:lnTo>
                    <a:pt x="556" y="598"/>
                  </a:lnTo>
                  <a:lnTo>
                    <a:pt x="558" y="591"/>
                  </a:lnTo>
                  <a:lnTo>
                    <a:pt x="559" y="585"/>
                  </a:lnTo>
                  <a:lnTo>
                    <a:pt x="560" y="578"/>
                  </a:lnTo>
                  <a:lnTo>
                    <a:pt x="560" y="571"/>
                  </a:lnTo>
                  <a:lnTo>
                    <a:pt x="558" y="558"/>
                  </a:lnTo>
                  <a:lnTo>
                    <a:pt x="554" y="543"/>
                  </a:lnTo>
                  <a:lnTo>
                    <a:pt x="544" y="514"/>
                  </a:lnTo>
                  <a:lnTo>
                    <a:pt x="540" y="499"/>
                  </a:lnTo>
                  <a:lnTo>
                    <a:pt x="536" y="484"/>
                  </a:lnTo>
                  <a:lnTo>
                    <a:pt x="530" y="485"/>
                  </a:lnTo>
                  <a:lnTo>
                    <a:pt x="526" y="487"/>
                  </a:lnTo>
                  <a:lnTo>
                    <a:pt x="518" y="493"/>
                  </a:lnTo>
                  <a:lnTo>
                    <a:pt x="511" y="498"/>
                  </a:lnTo>
                  <a:lnTo>
                    <a:pt x="508" y="500"/>
                  </a:lnTo>
                  <a:lnTo>
                    <a:pt x="505" y="501"/>
                  </a:lnTo>
                  <a:lnTo>
                    <a:pt x="499" y="510"/>
                  </a:lnTo>
                  <a:lnTo>
                    <a:pt x="493" y="518"/>
                  </a:lnTo>
                  <a:lnTo>
                    <a:pt x="485" y="525"/>
                  </a:lnTo>
                  <a:lnTo>
                    <a:pt x="476" y="530"/>
                  </a:lnTo>
                  <a:lnTo>
                    <a:pt x="466" y="533"/>
                  </a:lnTo>
                  <a:lnTo>
                    <a:pt x="455" y="536"/>
                  </a:lnTo>
                  <a:lnTo>
                    <a:pt x="445" y="538"/>
                  </a:lnTo>
                  <a:lnTo>
                    <a:pt x="433" y="538"/>
                  </a:lnTo>
                  <a:lnTo>
                    <a:pt x="407" y="526"/>
                  </a:lnTo>
                  <a:lnTo>
                    <a:pt x="381" y="516"/>
                  </a:lnTo>
                  <a:lnTo>
                    <a:pt x="357" y="508"/>
                  </a:lnTo>
                  <a:lnTo>
                    <a:pt x="331" y="500"/>
                  </a:lnTo>
                  <a:lnTo>
                    <a:pt x="280" y="485"/>
                  </a:lnTo>
                  <a:lnTo>
                    <a:pt x="225" y="470"/>
                  </a:lnTo>
                  <a:lnTo>
                    <a:pt x="225" y="464"/>
                  </a:lnTo>
                  <a:lnTo>
                    <a:pt x="224" y="463"/>
                  </a:lnTo>
                  <a:lnTo>
                    <a:pt x="221" y="463"/>
                  </a:lnTo>
                  <a:lnTo>
                    <a:pt x="121" y="427"/>
                  </a:lnTo>
                  <a:lnTo>
                    <a:pt x="69" y="408"/>
                  </a:lnTo>
                  <a:lnTo>
                    <a:pt x="16" y="388"/>
                  </a:lnTo>
                  <a:lnTo>
                    <a:pt x="16" y="414"/>
                  </a:lnTo>
                  <a:lnTo>
                    <a:pt x="16" y="441"/>
                  </a:lnTo>
                  <a:lnTo>
                    <a:pt x="16" y="493"/>
                  </a:lnTo>
                  <a:lnTo>
                    <a:pt x="17" y="517"/>
                  </a:lnTo>
                  <a:lnTo>
                    <a:pt x="19" y="541"/>
                  </a:lnTo>
                  <a:lnTo>
                    <a:pt x="24" y="563"/>
                  </a:lnTo>
                  <a:lnTo>
                    <a:pt x="27" y="574"/>
                  </a:lnTo>
                  <a:lnTo>
                    <a:pt x="31" y="585"/>
                  </a:lnTo>
                  <a:lnTo>
                    <a:pt x="44" y="593"/>
                  </a:lnTo>
                  <a:lnTo>
                    <a:pt x="57" y="601"/>
                  </a:lnTo>
                  <a:lnTo>
                    <a:pt x="71" y="607"/>
                  </a:lnTo>
                  <a:lnTo>
                    <a:pt x="85" y="614"/>
                  </a:lnTo>
                  <a:lnTo>
                    <a:pt x="113" y="623"/>
                  </a:lnTo>
                  <a:lnTo>
                    <a:pt x="140" y="634"/>
                  </a:lnTo>
                  <a:lnTo>
                    <a:pt x="152" y="638"/>
                  </a:lnTo>
                  <a:lnTo>
                    <a:pt x="164" y="641"/>
                  </a:lnTo>
                  <a:lnTo>
                    <a:pt x="177" y="645"/>
                  </a:lnTo>
                  <a:lnTo>
                    <a:pt x="189" y="649"/>
                  </a:lnTo>
                  <a:lnTo>
                    <a:pt x="204" y="655"/>
                  </a:lnTo>
                  <a:lnTo>
                    <a:pt x="219" y="663"/>
                  </a:lnTo>
                  <a:lnTo>
                    <a:pt x="246" y="679"/>
                  </a:lnTo>
                  <a:lnTo>
                    <a:pt x="261" y="686"/>
                  </a:lnTo>
                  <a:lnTo>
                    <a:pt x="275" y="694"/>
                  </a:lnTo>
                  <a:lnTo>
                    <a:pt x="290" y="700"/>
                  </a:lnTo>
                  <a:lnTo>
                    <a:pt x="305" y="706"/>
                  </a:lnTo>
                  <a:lnTo>
                    <a:pt x="318" y="706"/>
                  </a:lnTo>
                  <a:lnTo>
                    <a:pt x="363" y="725"/>
                  </a:lnTo>
                  <a:lnTo>
                    <a:pt x="375" y="729"/>
                  </a:lnTo>
                  <a:lnTo>
                    <a:pt x="388" y="732"/>
                  </a:lnTo>
                  <a:lnTo>
                    <a:pt x="400" y="736"/>
                  </a:lnTo>
                  <a:lnTo>
                    <a:pt x="413" y="739"/>
                  </a:lnTo>
                  <a:lnTo>
                    <a:pt x="417" y="734"/>
                  </a:lnTo>
                  <a:lnTo>
                    <a:pt x="420" y="728"/>
                  </a:lnTo>
                  <a:lnTo>
                    <a:pt x="422" y="723"/>
                  </a:lnTo>
                  <a:lnTo>
                    <a:pt x="424" y="716"/>
                  </a:lnTo>
                  <a:lnTo>
                    <a:pt x="426" y="702"/>
                  </a:lnTo>
                  <a:lnTo>
                    <a:pt x="427" y="687"/>
                  </a:lnTo>
                  <a:lnTo>
                    <a:pt x="427" y="655"/>
                  </a:lnTo>
                  <a:lnTo>
                    <a:pt x="427" y="640"/>
                  </a:lnTo>
                  <a:lnTo>
                    <a:pt x="427" y="625"/>
                  </a:lnTo>
                  <a:lnTo>
                    <a:pt x="430" y="611"/>
                  </a:lnTo>
                  <a:lnTo>
                    <a:pt x="432" y="598"/>
                  </a:lnTo>
                  <a:lnTo>
                    <a:pt x="437" y="574"/>
                  </a:lnTo>
                  <a:lnTo>
                    <a:pt x="439" y="580"/>
                  </a:lnTo>
                  <a:lnTo>
                    <a:pt x="440" y="587"/>
                  </a:lnTo>
                  <a:lnTo>
                    <a:pt x="441" y="602"/>
                  </a:lnTo>
                  <a:lnTo>
                    <a:pt x="440" y="618"/>
                  </a:lnTo>
                  <a:lnTo>
                    <a:pt x="439" y="636"/>
                  </a:lnTo>
                  <a:lnTo>
                    <a:pt x="438" y="653"/>
                  </a:lnTo>
                  <a:lnTo>
                    <a:pt x="437" y="671"/>
                  </a:lnTo>
                  <a:lnTo>
                    <a:pt x="438" y="689"/>
                  </a:lnTo>
                  <a:lnTo>
                    <a:pt x="439" y="696"/>
                  </a:lnTo>
                  <a:lnTo>
                    <a:pt x="440" y="704"/>
                  </a:lnTo>
                  <a:lnTo>
                    <a:pt x="437" y="711"/>
                  </a:lnTo>
                  <a:lnTo>
                    <a:pt x="436" y="720"/>
                  </a:lnTo>
                  <a:lnTo>
                    <a:pt x="436" y="727"/>
                  </a:lnTo>
                  <a:lnTo>
                    <a:pt x="437" y="735"/>
                  </a:lnTo>
                  <a:lnTo>
                    <a:pt x="451" y="721"/>
                  </a:lnTo>
                  <a:lnTo>
                    <a:pt x="465" y="707"/>
                  </a:lnTo>
                  <a:lnTo>
                    <a:pt x="492" y="676"/>
                  </a:lnTo>
                  <a:close/>
                  <a:moveTo>
                    <a:pt x="254" y="321"/>
                  </a:moveTo>
                  <a:lnTo>
                    <a:pt x="254" y="321"/>
                  </a:lnTo>
                  <a:lnTo>
                    <a:pt x="252" y="322"/>
                  </a:lnTo>
                  <a:lnTo>
                    <a:pt x="251" y="323"/>
                  </a:lnTo>
                  <a:lnTo>
                    <a:pt x="248" y="328"/>
                  </a:lnTo>
                  <a:lnTo>
                    <a:pt x="245" y="331"/>
                  </a:lnTo>
                  <a:lnTo>
                    <a:pt x="243" y="334"/>
                  </a:lnTo>
                  <a:lnTo>
                    <a:pt x="246" y="335"/>
                  </a:lnTo>
                  <a:lnTo>
                    <a:pt x="249" y="337"/>
                  </a:lnTo>
                  <a:lnTo>
                    <a:pt x="250" y="341"/>
                  </a:lnTo>
                  <a:lnTo>
                    <a:pt x="251" y="344"/>
                  </a:lnTo>
                  <a:lnTo>
                    <a:pt x="252" y="351"/>
                  </a:lnTo>
                  <a:lnTo>
                    <a:pt x="253" y="354"/>
                  </a:lnTo>
                  <a:lnTo>
                    <a:pt x="256" y="357"/>
                  </a:lnTo>
                  <a:lnTo>
                    <a:pt x="254" y="338"/>
                  </a:lnTo>
                  <a:lnTo>
                    <a:pt x="254" y="330"/>
                  </a:lnTo>
                  <a:lnTo>
                    <a:pt x="254" y="321"/>
                  </a:lnTo>
                  <a:close/>
                  <a:moveTo>
                    <a:pt x="239" y="342"/>
                  </a:moveTo>
                  <a:lnTo>
                    <a:pt x="239" y="342"/>
                  </a:lnTo>
                  <a:lnTo>
                    <a:pt x="237" y="347"/>
                  </a:lnTo>
                  <a:lnTo>
                    <a:pt x="235" y="351"/>
                  </a:lnTo>
                  <a:lnTo>
                    <a:pt x="233" y="353"/>
                  </a:lnTo>
                  <a:lnTo>
                    <a:pt x="230" y="354"/>
                  </a:lnTo>
                  <a:lnTo>
                    <a:pt x="228" y="354"/>
                  </a:lnTo>
                  <a:lnTo>
                    <a:pt x="225" y="352"/>
                  </a:lnTo>
                  <a:lnTo>
                    <a:pt x="226" y="366"/>
                  </a:lnTo>
                  <a:lnTo>
                    <a:pt x="228" y="372"/>
                  </a:lnTo>
                  <a:lnTo>
                    <a:pt x="230" y="376"/>
                  </a:lnTo>
                  <a:lnTo>
                    <a:pt x="233" y="380"/>
                  </a:lnTo>
                  <a:lnTo>
                    <a:pt x="236" y="383"/>
                  </a:lnTo>
                  <a:lnTo>
                    <a:pt x="245" y="391"/>
                  </a:lnTo>
                  <a:lnTo>
                    <a:pt x="245" y="377"/>
                  </a:lnTo>
                  <a:lnTo>
                    <a:pt x="244" y="364"/>
                  </a:lnTo>
                  <a:lnTo>
                    <a:pt x="243" y="351"/>
                  </a:lnTo>
                  <a:lnTo>
                    <a:pt x="242" y="346"/>
                  </a:lnTo>
                  <a:lnTo>
                    <a:pt x="239"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8" name="Freeform 138"/>
            <p:cNvSpPr>
              <a:spLocks noEditPoints="1"/>
            </p:cNvSpPr>
            <p:nvPr/>
          </p:nvSpPr>
          <p:spPr bwMode="auto">
            <a:xfrm>
              <a:off x="5849938" y="2519363"/>
              <a:ext cx="68263" cy="47625"/>
            </a:xfrm>
            <a:custGeom>
              <a:avLst/>
              <a:gdLst>
                <a:gd name="T0" fmla="*/ 53975 w 129"/>
                <a:gd name="T1" fmla="*/ 0 h 90"/>
                <a:gd name="T2" fmla="*/ 62442 w 129"/>
                <a:gd name="T3" fmla="*/ 6350 h 90"/>
                <a:gd name="T4" fmla="*/ 67205 w 129"/>
                <a:gd name="T5" fmla="*/ 14287 h 90"/>
                <a:gd name="T6" fmla="*/ 68263 w 129"/>
                <a:gd name="T7" fmla="*/ 22754 h 90"/>
                <a:gd name="T8" fmla="*/ 66675 w 129"/>
                <a:gd name="T9" fmla="*/ 31750 h 90"/>
                <a:gd name="T10" fmla="*/ 64559 w 129"/>
                <a:gd name="T11" fmla="*/ 35454 h 90"/>
                <a:gd name="T12" fmla="*/ 58209 w 129"/>
                <a:gd name="T13" fmla="*/ 41275 h 90"/>
                <a:gd name="T14" fmla="*/ 49742 w 129"/>
                <a:gd name="T15" fmla="*/ 44979 h 90"/>
                <a:gd name="T16" fmla="*/ 40217 w 129"/>
                <a:gd name="T17" fmla="*/ 47096 h 90"/>
                <a:gd name="T18" fmla="*/ 30163 w 129"/>
                <a:gd name="T19" fmla="*/ 47625 h 90"/>
                <a:gd name="T20" fmla="*/ 20108 w 129"/>
                <a:gd name="T21" fmla="*/ 46567 h 90"/>
                <a:gd name="T22" fmla="*/ 11642 w 129"/>
                <a:gd name="T23" fmla="*/ 43921 h 90"/>
                <a:gd name="T24" fmla="*/ 5292 w 129"/>
                <a:gd name="T25" fmla="*/ 39688 h 90"/>
                <a:gd name="T26" fmla="*/ 2646 w 129"/>
                <a:gd name="T27" fmla="*/ 37042 h 90"/>
                <a:gd name="T28" fmla="*/ 0 w 129"/>
                <a:gd name="T29" fmla="*/ 29104 h 90"/>
                <a:gd name="T30" fmla="*/ 0 w 129"/>
                <a:gd name="T31" fmla="*/ 19579 h 90"/>
                <a:gd name="T32" fmla="*/ 1588 w 129"/>
                <a:gd name="T33" fmla="*/ 16404 h 90"/>
                <a:gd name="T34" fmla="*/ 6879 w 129"/>
                <a:gd name="T35" fmla="*/ 11642 h 90"/>
                <a:gd name="T36" fmla="*/ 16404 w 129"/>
                <a:gd name="T37" fmla="*/ 6350 h 90"/>
                <a:gd name="T38" fmla="*/ 31221 w 129"/>
                <a:gd name="T39" fmla="*/ 2646 h 90"/>
                <a:gd name="T40" fmla="*/ 53975 w 129"/>
                <a:gd name="T41" fmla="*/ 0 h 90"/>
                <a:gd name="T42" fmla="*/ 40217 w 129"/>
                <a:gd name="T43" fmla="*/ 23283 h 90"/>
                <a:gd name="T44" fmla="*/ 40746 w 129"/>
                <a:gd name="T45" fmla="*/ 26987 h 90"/>
                <a:gd name="T46" fmla="*/ 43392 w 129"/>
                <a:gd name="T47" fmla="*/ 30692 h 90"/>
                <a:gd name="T48" fmla="*/ 46567 w 129"/>
                <a:gd name="T49" fmla="*/ 31750 h 90"/>
                <a:gd name="T50" fmla="*/ 55034 w 129"/>
                <a:gd name="T51" fmla="*/ 26458 h 90"/>
                <a:gd name="T52" fmla="*/ 55563 w 129"/>
                <a:gd name="T53" fmla="*/ 25400 h 90"/>
                <a:gd name="T54" fmla="*/ 54505 w 129"/>
                <a:gd name="T55" fmla="*/ 22754 h 90"/>
                <a:gd name="T56" fmla="*/ 54505 w 129"/>
                <a:gd name="T57" fmla="*/ 21167 h 90"/>
                <a:gd name="T58" fmla="*/ 55034 w 129"/>
                <a:gd name="T59" fmla="*/ 20638 h 90"/>
                <a:gd name="T60" fmla="*/ 55563 w 129"/>
                <a:gd name="T61" fmla="*/ 21167 h 90"/>
                <a:gd name="T62" fmla="*/ 56092 w 129"/>
                <a:gd name="T63" fmla="*/ 19579 h 90"/>
                <a:gd name="T64" fmla="*/ 51330 w 129"/>
                <a:gd name="T65" fmla="*/ 20108 h 90"/>
                <a:gd name="T66" fmla="*/ 40217 w 129"/>
                <a:gd name="T67" fmla="*/ 23283 h 90"/>
                <a:gd name="T68" fmla="*/ 38629 w 129"/>
                <a:gd name="T69" fmla="*/ 12171 h 90"/>
                <a:gd name="T70" fmla="*/ 38629 w 129"/>
                <a:gd name="T71" fmla="*/ 17992 h 90"/>
                <a:gd name="T72" fmla="*/ 41804 w 129"/>
                <a:gd name="T73" fmla="*/ 16404 h 90"/>
                <a:gd name="T74" fmla="*/ 48155 w 129"/>
                <a:gd name="T75" fmla="*/ 14287 h 90"/>
                <a:gd name="T76" fmla="*/ 50271 w 129"/>
                <a:gd name="T77" fmla="*/ 12171 h 90"/>
                <a:gd name="T78" fmla="*/ 49213 w 129"/>
                <a:gd name="T79" fmla="*/ 11113 h 90"/>
                <a:gd name="T80" fmla="*/ 45509 w 129"/>
                <a:gd name="T81" fmla="*/ 10054 h 90"/>
                <a:gd name="T82" fmla="*/ 38629 w 129"/>
                <a:gd name="T83" fmla="*/ 12171 h 90"/>
                <a:gd name="T84" fmla="*/ 30692 w 129"/>
                <a:gd name="T85" fmla="*/ 25400 h 90"/>
                <a:gd name="T86" fmla="*/ 29634 w 129"/>
                <a:gd name="T87" fmla="*/ 26987 h 90"/>
                <a:gd name="T88" fmla="*/ 25400 w 129"/>
                <a:gd name="T89" fmla="*/ 28575 h 90"/>
                <a:gd name="T90" fmla="*/ 22754 w 129"/>
                <a:gd name="T91" fmla="*/ 30162 h 90"/>
                <a:gd name="T92" fmla="*/ 21167 w 129"/>
                <a:gd name="T93" fmla="*/ 33338 h 90"/>
                <a:gd name="T94" fmla="*/ 28046 w 129"/>
                <a:gd name="T95" fmla="*/ 33867 h 90"/>
                <a:gd name="T96" fmla="*/ 35454 w 129"/>
                <a:gd name="T97" fmla="*/ 34396 h 90"/>
                <a:gd name="T98" fmla="*/ 34396 w 129"/>
                <a:gd name="T99" fmla="*/ 28575 h 90"/>
                <a:gd name="T100" fmla="*/ 30692 w 129"/>
                <a:gd name="T101" fmla="*/ 25400 h 90"/>
                <a:gd name="T102" fmla="*/ 31750 w 129"/>
                <a:gd name="T103" fmla="*/ 11113 h 90"/>
                <a:gd name="T104" fmla="*/ 23284 w 129"/>
                <a:gd name="T105" fmla="*/ 13229 h 90"/>
                <a:gd name="T106" fmla="*/ 15875 w 129"/>
                <a:gd name="T107" fmla="*/ 16404 h 90"/>
                <a:gd name="T108" fmla="*/ 10054 w 129"/>
                <a:gd name="T109" fmla="*/ 21167 h 90"/>
                <a:gd name="T110" fmla="*/ 7408 w 129"/>
                <a:gd name="T111" fmla="*/ 28575 h 90"/>
                <a:gd name="T112" fmla="*/ 14288 w 129"/>
                <a:gd name="T113" fmla="*/ 25400 h 90"/>
                <a:gd name="T114" fmla="*/ 32809 w 129"/>
                <a:gd name="T115" fmla="*/ 18521 h 90"/>
                <a:gd name="T116" fmla="*/ 31750 w 129"/>
                <a:gd name="T117" fmla="*/ 14817 h 90"/>
                <a:gd name="T118" fmla="*/ 31750 w 129"/>
                <a:gd name="T119" fmla="*/ 11113 h 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9" h="90">
                  <a:moveTo>
                    <a:pt x="102" y="0"/>
                  </a:moveTo>
                  <a:lnTo>
                    <a:pt x="102" y="0"/>
                  </a:lnTo>
                  <a:lnTo>
                    <a:pt x="110" y="6"/>
                  </a:lnTo>
                  <a:lnTo>
                    <a:pt x="118" y="12"/>
                  </a:lnTo>
                  <a:lnTo>
                    <a:pt x="123" y="19"/>
                  </a:lnTo>
                  <a:lnTo>
                    <a:pt x="127" y="27"/>
                  </a:lnTo>
                  <a:lnTo>
                    <a:pt x="129" y="35"/>
                  </a:lnTo>
                  <a:lnTo>
                    <a:pt x="129" y="43"/>
                  </a:lnTo>
                  <a:lnTo>
                    <a:pt x="128" y="52"/>
                  </a:lnTo>
                  <a:lnTo>
                    <a:pt x="126" y="60"/>
                  </a:lnTo>
                  <a:lnTo>
                    <a:pt x="122" y="67"/>
                  </a:lnTo>
                  <a:lnTo>
                    <a:pt x="117" y="73"/>
                  </a:lnTo>
                  <a:lnTo>
                    <a:pt x="110" y="78"/>
                  </a:lnTo>
                  <a:lnTo>
                    <a:pt x="103" y="82"/>
                  </a:lnTo>
                  <a:lnTo>
                    <a:pt x="94" y="85"/>
                  </a:lnTo>
                  <a:lnTo>
                    <a:pt x="86" y="87"/>
                  </a:lnTo>
                  <a:lnTo>
                    <a:pt x="76" y="89"/>
                  </a:lnTo>
                  <a:lnTo>
                    <a:pt x="66" y="90"/>
                  </a:lnTo>
                  <a:lnTo>
                    <a:pt x="57" y="90"/>
                  </a:lnTo>
                  <a:lnTo>
                    <a:pt x="47" y="89"/>
                  </a:lnTo>
                  <a:lnTo>
                    <a:pt x="38" y="88"/>
                  </a:lnTo>
                  <a:lnTo>
                    <a:pt x="30" y="86"/>
                  </a:lnTo>
                  <a:lnTo>
                    <a:pt x="22" y="83"/>
                  </a:lnTo>
                  <a:lnTo>
                    <a:pt x="15" y="80"/>
                  </a:lnTo>
                  <a:lnTo>
                    <a:pt x="10" y="75"/>
                  </a:lnTo>
                  <a:lnTo>
                    <a:pt x="5" y="70"/>
                  </a:lnTo>
                  <a:lnTo>
                    <a:pt x="2" y="64"/>
                  </a:lnTo>
                  <a:lnTo>
                    <a:pt x="0" y="55"/>
                  </a:lnTo>
                  <a:lnTo>
                    <a:pt x="0" y="46"/>
                  </a:lnTo>
                  <a:lnTo>
                    <a:pt x="0" y="37"/>
                  </a:lnTo>
                  <a:lnTo>
                    <a:pt x="3" y="31"/>
                  </a:lnTo>
                  <a:lnTo>
                    <a:pt x="7" y="26"/>
                  </a:lnTo>
                  <a:lnTo>
                    <a:pt x="13" y="22"/>
                  </a:lnTo>
                  <a:lnTo>
                    <a:pt x="18" y="19"/>
                  </a:lnTo>
                  <a:lnTo>
                    <a:pt x="31" y="12"/>
                  </a:lnTo>
                  <a:lnTo>
                    <a:pt x="45" y="8"/>
                  </a:lnTo>
                  <a:lnTo>
                    <a:pt x="59" y="5"/>
                  </a:lnTo>
                  <a:lnTo>
                    <a:pt x="74" y="3"/>
                  </a:lnTo>
                  <a:lnTo>
                    <a:pt x="102" y="0"/>
                  </a:lnTo>
                  <a:close/>
                  <a:moveTo>
                    <a:pt x="76" y="44"/>
                  </a:moveTo>
                  <a:lnTo>
                    <a:pt x="76" y="44"/>
                  </a:lnTo>
                  <a:lnTo>
                    <a:pt x="77" y="51"/>
                  </a:lnTo>
                  <a:lnTo>
                    <a:pt x="79" y="55"/>
                  </a:lnTo>
                  <a:lnTo>
                    <a:pt x="82" y="58"/>
                  </a:lnTo>
                  <a:lnTo>
                    <a:pt x="88" y="60"/>
                  </a:lnTo>
                  <a:lnTo>
                    <a:pt x="96" y="55"/>
                  </a:lnTo>
                  <a:lnTo>
                    <a:pt x="104" y="50"/>
                  </a:lnTo>
                  <a:lnTo>
                    <a:pt x="105" y="48"/>
                  </a:lnTo>
                  <a:lnTo>
                    <a:pt x="104" y="46"/>
                  </a:lnTo>
                  <a:lnTo>
                    <a:pt x="103" y="43"/>
                  </a:lnTo>
                  <a:lnTo>
                    <a:pt x="102" y="40"/>
                  </a:lnTo>
                  <a:lnTo>
                    <a:pt x="103" y="40"/>
                  </a:lnTo>
                  <a:lnTo>
                    <a:pt x="104" y="39"/>
                  </a:lnTo>
                  <a:lnTo>
                    <a:pt x="104" y="40"/>
                  </a:lnTo>
                  <a:lnTo>
                    <a:pt x="105" y="40"/>
                  </a:lnTo>
                  <a:lnTo>
                    <a:pt x="106" y="39"/>
                  </a:lnTo>
                  <a:lnTo>
                    <a:pt x="106" y="37"/>
                  </a:lnTo>
                  <a:lnTo>
                    <a:pt x="97" y="38"/>
                  </a:lnTo>
                  <a:lnTo>
                    <a:pt x="90" y="40"/>
                  </a:lnTo>
                  <a:lnTo>
                    <a:pt x="76" y="44"/>
                  </a:lnTo>
                  <a:close/>
                  <a:moveTo>
                    <a:pt x="73" y="23"/>
                  </a:moveTo>
                  <a:lnTo>
                    <a:pt x="73" y="23"/>
                  </a:lnTo>
                  <a:lnTo>
                    <a:pt x="73" y="34"/>
                  </a:lnTo>
                  <a:lnTo>
                    <a:pt x="79" y="31"/>
                  </a:lnTo>
                  <a:lnTo>
                    <a:pt x="86" y="29"/>
                  </a:lnTo>
                  <a:lnTo>
                    <a:pt x="91" y="27"/>
                  </a:lnTo>
                  <a:lnTo>
                    <a:pt x="93" y="25"/>
                  </a:lnTo>
                  <a:lnTo>
                    <a:pt x="95" y="23"/>
                  </a:lnTo>
                  <a:lnTo>
                    <a:pt x="93" y="21"/>
                  </a:lnTo>
                  <a:lnTo>
                    <a:pt x="91" y="20"/>
                  </a:lnTo>
                  <a:lnTo>
                    <a:pt x="86" y="19"/>
                  </a:lnTo>
                  <a:lnTo>
                    <a:pt x="79" y="20"/>
                  </a:lnTo>
                  <a:lnTo>
                    <a:pt x="73" y="23"/>
                  </a:lnTo>
                  <a:close/>
                  <a:moveTo>
                    <a:pt x="58" y="48"/>
                  </a:moveTo>
                  <a:lnTo>
                    <a:pt x="58" y="48"/>
                  </a:lnTo>
                  <a:lnTo>
                    <a:pt x="56" y="51"/>
                  </a:lnTo>
                  <a:lnTo>
                    <a:pt x="53" y="53"/>
                  </a:lnTo>
                  <a:lnTo>
                    <a:pt x="48" y="54"/>
                  </a:lnTo>
                  <a:lnTo>
                    <a:pt x="45" y="55"/>
                  </a:lnTo>
                  <a:lnTo>
                    <a:pt x="43" y="57"/>
                  </a:lnTo>
                  <a:lnTo>
                    <a:pt x="42" y="59"/>
                  </a:lnTo>
                  <a:lnTo>
                    <a:pt x="40" y="63"/>
                  </a:lnTo>
                  <a:lnTo>
                    <a:pt x="53" y="64"/>
                  </a:lnTo>
                  <a:lnTo>
                    <a:pt x="67" y="65"/>
                  </a:lnTo>
                  <a:lnTo>
                    <a:pt x="67" y="58"/>
                  </a:lnTo>
                  <a:lnTo>
                    <a:pt x="65" y="54"/>
                  </a:lnTo>
                  <a:lnTo>
                    <a:pt x="62" y="51"/>
                  </a:lnTo>
                  <a:lnTo>
                    <a:pt x="58" y="48"/>
                  </a:lnTo>
                  <a:close/>
                  <a:moveTo>
                    <a:pt x="60" y="21"/>
                  </a:moveTo>
                  <a:lnTo>
                    <a:pt x="60" y="21"/>
                  </a:lnTo>
                  <a:lnTo>
                    <a:pt x="44" y="25"/>
                  </a:lnTo>
                  <a:lnTo>
                    <a:pt x="36" y="28"/>
                  </a:lnTo>
                  <a:lnTo>
                    <a:pt x="30" y="31"/>
                  </a:lnTo>
                  <a:lnTo>
                    <a:pt x="23" y="36"/>
                  </a:lnTo>
                  <a:lnTo>
                    <a:pt x="19" y="40"/>
                  </a:lnTo>
                  <a:lnTo>
                    <a:pt x="16" y="46"/>
                  </a:lnTo>
                  <a:lnTo>
                    <a:pt x="14" y="54"/>
                  </a:lnTo>
                  <a:lnTo>
                    <a:pt x="27" y="48"/>
                  </a:lnTo>
                  <a:lnTo>
                    <a:pt x="37" y="43"/>
                  </a:lnTo>
                  <a:lnTo>
                    <a:pt x="62" y="35"/>
                  </a:lnTo>
                  <a:lnTo>
                    <a:pt x="60" y="28"/>
                  </a:lnTo>
                  <a:lnTo>
                    <a:pt x="60" y="25"/>
                  </a:lnTo>
                  <a:lnTo>
                    <a:pt x="6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9" name="Freeform 139"/>
            <p:cNvSpPr>
              <a:spLocks noEditPoints="1"/>
            </p:cNvSpPr>
            <p:nvPr/>
          </p:nvSpPr>
          <p:spPr bwMode="auto">
            <a:xfrm>
              <a:off x="5629276" y="2647950"/>
              <a:ext cx="122238" cy="88900"/>
            </a:xfrm>
            <a:custGeom>
              <a:avLst/>
              <a:gdLst>
                <a:gd name="T0" fmla="*/ 91546 w 231"/>
                <a:gd name="T1" fmla="*/ 87313 h 168"/>
                <a:gd name="T2" fmla="*/ 69850 w 231"/>
                <a:gd name="T3" fmla="*/ 87842 h 168"/>
                <a:gd name="T4" fmla="*/ 46038 w 231"/>
                <a:gd name="T5" fmla="*/ 80963 h 168"/>
                <a:gd name="T6" fmla="*/ 18521 w 231"/>
                <a:gd name="T7" fmla="*/ 64029 h 168"/>
                <a:gd name="T8" fmla="*/ 5821 w 231"/>
                <a:gd name="T9" fmla="*/ 50800 h 168"/>
                <a:gd name="T10" fmla="*/ 0 w 231"/>
                <a:gd name="T11" fmla="*/ 31221 h 168"/>
                <a:gd name="T12" fmla="*/ 3175 w 231"/>
                <a:gd name="T13" fmla="*/ 19579 h 168"/>
                <a:gd name="T14" fmla="*/ 11113 w 231"/>
                <a:gd name="T15" fmla="*/ 11113 h 168"/>
                <a:gd name="T16" fmla="*/ 35454 w 231"/>
                <a:gd name="T17" fmla="*/ 0 h 168"/>
                <a:gd name="T18" fmla="*/ 57679 w 231"/>
                <a:gd name="T19" fmla="*/ 5821 h 168"/>
                <a:gd name="T20" fmla="*/ 93134 w 231"/>
                <a:gd name="T21" fmla="*/ 21696 h 168"/>
                <a:gd name="T22" fmla="*/ 113242 w 231"/>
                <a:gd name="T23" fmla="*/ 42333 h 168"/>
                <a:gd name="T24" fmla="*/ 121709 w 231"/>
                <a:gd name="T25" fmla="*/ 59267 h 168"/>
                <a:gd name="T26" fmla="*/ 118534 w 231"/>
                <a:gd name="T27" fmla="*/ 76200 h 168"/>
                <a:gd name="T28" fmla="*/ 112184 w 231"/>
                <a:gd name="T29" fmla="*/ 56092 h 168"/>
                <a:gd name="T30" fmla="*/ 96309 w 231"/>
                <a:gd name="T31" fmla="*/ 64029 h 168"/>
                <a:gd name="T32" fmla="*/ 95250 w 231"/>
                <a:gd name="T33" fmla="*/ 68263 h 168"/>
                <a:gd name="T34" fmla="*/ 109538 w 231"/>
                <a:gd name="T35" fmla="*/ 62442 h 168"/>
                <a:gd name="T36" fmla="*/ 113771 w 231"/>
                <a:gd name="T37" fmla="*/ 58208 h 168"/>
                <a:gd name="T38" fmla="*/ 105834 w 231"/>
                <a:gd name="T39" fmla="*/ 44979 h 168"/>
                <a:gd name="T40" fmla="*/ 91017 w 231"/>
                <a:gd name="T41" fmla="*/ 52917 h 168"/>
                <a:gd name="T42" fmla="*/ 76729 w 231"/>
                <a:gd name="T43" fmla="*/ 62971 h 168"/>
                <a:gd name="T44" fmla="*/ 95250 w 231"/>
                <a:gd name="T45" fmla="*/ 57679 h 168"/>
                <a:gd name="T46" fmla="*/ 109538 w 231"/>
                <a:gd name="T47" fmla="*/ 46567 h 168"/>
                <a:gd name="T48" fmla="*/ 105834 w 231"/>
                <a:gd name="T49" fmla="*/ 44979 h 168"/>
                <a:gd name="T50" fmla="*/ 77259 w 231"/>
                <a:gd name="T51" fmla="*/ 44450 h 168"/>
                <a:gd name="T52" fmla="*/ 65088 w 231"/>
                <a:gd name="T53" fmla="*/ 56092 h 168"/>
                <a:gd name="T54" fmla="*/ 78846 w 231"/>
                <a:gd name="T55" fmla="*/ 54504 h 168"/>
                <a:gd name="T56" fmla="*/ 101071 w 231"/>
                <a:gd name="T57" fmla="*/ 38100 h 168"/>
                <a:gd name="T58" fmla="*/ 96309 w 231"/>
                <a:gd name="T59" fmla="*/ 34925 h 168"/>
                <a:gd name="T60" fmla="*/ 37042 w 231"/>
                <a:gd name="T61" fmla="*/ 28575 h 168"/>
                <a:gd name="T62" fmla="*/ 43392 w 231"/>
                <a:gd name="T63" fmla="*/ 20108 h 168"/>
                <a:gd name="T64" fmla="*/ 52388 w 231"/>
                <a:gd name="T65" fmla="*/ 12700 h 168"/>
                <a:gd name="T66" fmla="*/ 27517 w 231"/>
                <a:gd name="T67" fmla="*/ 13758 h 168"/>
                <a:gd name="T68" fmla="*/ 14817 w 231"/>
                <a:gd name="T69" fmla="*/ 21167 h 168"/>
                <a:gd name="T70" fmla="*/ 10583 w 231"/>
                <a:gd name="T71" fmla="*/ 35454 h 168"/>
                <a:gd name="T72" fmla="*/ 17463 w 231"/>
                <a:gd name="T73" fmla="*/ 47096 h 168"/>
                <a:gd name="T74" fmla="*/ 35983 w 231"/>
                <a:gd name="T75" fmla="*/ 67204 h 168"/>
                <a:gd name="T76" fmla="*/ 43921 w 231"/>
                <a:gd name="T77" fmla="*/ 69850 h 168"/>
                <a:gd name="T78" fmla="*/ 47096 w 231"/>
                <a:gd name="T79" fmla="*/ 70908 h 168"/>
                <a:gd name="T80" fmla="*/ 59796 w 231"/>
                <a:gd name="T81" fmla="*/ 76729 h 168"/>
                <a:gd name="T82" fmla="*/ 84138 w 231"/>
                <a:gd name="T83" fmla="*/ 79375 h 168"/>
                <a:gd name="T84" fmla="*/ 85725 w 231"/>
                <a:gd name="T85" fmla="*/ 74613 h 168"/>
                <a:gd name="T86" fmla="*/ 55034 w 231"/>
                <a:gd name="T87" fmla="*/ 61383 h 168"/>
                <a:gd name="T88" fmla="*/ 40217 w 231"/>
                <a:gd name="T89" fmla="*/ 47096 h 168"/>
                <a:gd name="T90" fmla="*/ 37042 w 231"/>
                <a:gd name="T91" fmla="*/ 28575 h 168"/>
                <a:gd name="T92" fmla="*/ 76200 w 231"/>
                <a:gd name="T93" fmla="*/ 26458 h 168"/>
                <a:gd name="T94" fmla="*/ 51859 w 231"/>
                <a:gd name="T95" fmla="*/ 41275 h 168"/>
                <a:gd name="T96" fmla="*/ 50271 w 231"/>
                <a:gd name="T97" fmla="*/ 46038 h 168"/>
                <a:gd name="T98" fmla="*/ 57679 w 231"/>
                <a:gd name="T99" fmla="*/ 47096 h 168"/>
                <a:gd name="T100" fmla="*/ 78846 w 231"/>
                <a:gd name="T101" fmla="*/ 33867 h 168"/>
                <a:gd name="T102" fmla="*/ 83609 w 231"/>
                <a:gd name="T103" fmla="*/ 25400 h 168"/>
                <a:gd name="T104" fmla="*/ 65617 w 231"/>
                <a:gd name="T105" fmla="*/ 25400 h 168"/>
                <a:gd name="T106" fmla="*/ 71438 w 231"/>
                <a:gd name="T107" fmla="*/ 20108 h 168"/>
                <a:gd name="T108" fmla="*/ 69321 w 231"/>
                <a:gd name="T109" fmla="*/ 19579 h 168"/>
                <a:gd name="T110" fmla="*/ 67204 w 231"/>
                <a:gd name="T111" fmla="*/ 21696 h 168"/>
                <a:gd name="T112" fmla="*/ 50800 w 231"/>
                <a:gd name="T113" fmla="*/ 23813 h 168"/>
                <a:gd name="T114" fmla="*/ 45509 w 231"/>
                <a:gd name="T115" fmla="*/ 31750 h 168"/>
                <a:gd name="T116" fmla="*/ 46567 w 231"/>
                <a:gd name="T117" fmla="*/ 38100 h 168"/>
                <a:gd name="T118" fmla="*/ 62971 w 231"/>
                <a:gd name="T119" fmla="*/ 27517 h 1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1" h="168">
                  <a:moveTo>
                    <a:pt x="209" y="158"/>
                  </a:moveTo>
                  <a:lnTo>
                    <a:pt x="209" y="158"/>
                  </a:lnTo>
                  <a:lnTo>
                    <a:pt x="191" y="161"/>
                  </a:lnTo>
                  <a:lnTo>
                    <a:pt x="173" y="165"/>
                  </a:lnTo>
                  <a:lnTo>
                    <a:pt x="163" y="168"/>
                  </a:lnTo>
                  <a:lnTo>
                    <a:pt x="154" y="168"/>
                  </a:lnTo>
                  <a:lnTo>
                    <a:pt x="143" y="168"/>
                  </a:lnTo>
                  <a:lnTo>
                    <a:pt x="132" y="166"/>
                  </a:lnTo>
                  <a:lnTo>
                    <a:pt x="117" y="163"/>
                  </a:lnTo>
                  <a:lnTo>
                    <a:pt x="102" y="159"/>
                  </a:lnTo>
                  <a:lnTo>
                    <a:pt x="87" y="153"/>
                  </a:lnTo>
                  <a:lnTo>
                    <a:pt x="73" y="146"/>
                  </a:lnTo>
                  <a:lnTo>
                    <a:pt x="59" y="139"/>
                  </a:lnTo>
                  <a:lnTo>
                    <a:pt x="47" y="130"/>
                  </a:lnTo>
                  <a:lnTo>
                    <a:pt x="35" y="121"/>
                  </a:lnTo>
                  <a:lnTo>
                    <a:pt x="24" y="112"/>
                  </a:lnTo>
                  <a:lnTo>
                    <a:pt x="18" y="104"/>
                  </a:lnTo>
                  <a:lnTo>
                    <a:pt x="11" y="96"/>
                  </a:lnTo>
                  <a:lnTo>
                    <a:pt x="6" y="86"/>
                  </a:lnTo>
                  <a:lnTo>
                    <a:pt x="3" y="75"/>
                  </a:lnTo>
                  <a:lnTo>
                    <a:pt x="0" y="65"/>
                  </a:lnTo>
                  <a:lnTo>
                    <a:pt x="0" y="59"/>
                  </a:lnTo>
                  <a:lnTo>
                    <a:pt x="0" y="54"/>
                  </a:lnTo>
                  <a:lnTo>
                    <a:pt x="2" y="48"/>
                  </a:lnTo>
                  <a:lnTo>
                    <a:pt x="4" y="42"/>
                  </a:lnTo>
                  <a:lnTo>
                    <a:pt x="6" y="37"/>
                  </a:lnTo>
                  <a:lnTo>
                    <a:pt x="10" y="32"/>
                  </a:lnTo>
                  <a:lnTo>
                    <a:pt x="14" y="26"/>
                  </a:lnTo>
                  <a:lnTo>
                    <a:pt x="21" y="21"/>
                  </a:lnTo>
                  <a:lnTo>
                    <a:pt x="26" y="17"/>
                  </a:lnTo>
                  <a:lnTo>
                    <a:pt x="33" y="13"/>
                  </a:lnTo>
                  <a:lnTo>
                    <a:pt x="49" y="7"/>
                  </a:lnTo>
                  <a:lnTo>
                    <a:pt x="67" y="0"/>
                  </a:lnTo>
                  <a:lnTo>
                    <a:pt x="82" y="3"/>
                  </a:lnTo>
                  <a:lnTo>
                    <a:pt x="96" y="6"/>
                  </a:lnTo>
                  <a:lnTo>
                    <a:pt x="109" y="11"/>
                  </a:lnTo>
                  <a:lnTo>
                    <a:pt x="121" y="17"/>
                  </a:lnTo>
                  <a:lnTo>
                    <a:pt x="148" y="29"/>
                  </a:lnTo>
                  <a:lnTo>
                    <a:pt x="162" y="36"/>
                  </a:lnTo>
                  <a:lnTo>
                    <a:pt x="176" y="41"/>
                  </a:lnTo>
                  <a:lnTo>
                    <a:pt x="188" y="52"/>
                  </a:lnTo>
                  <a:lnTo>
                    <a:pt x="201" y="65"/>
                  </a:lnTo>
                  <a:lnTo>
                    <a:pt x="214" y="80"/>
                  </a:lnTo>
                  <a:lnTo>
                    <a:pt x="219" y="87"/>
                  </a:lnTo>
                  <a:lnTo>
                    <a:pt x="223" y="96"/>
                  </a:lnTo>
                  <a:lnTo>
                    <a:pt x="227" y="103"/>
                  </a:lnTo>
                  <a:lnTo>
                    <a:pt x="230" y="112"/>
                  </a:lnTo>
                  <a:lnTo>
                    <a:pt x="231" y="120"/>
                  </a:lnTo>
                  <a:lnTo>
                    <a:pt x="231" y="128"/>
                  </a:lnTo>
                  <a:lnTo>
                    <a:pt x="229" y="136"/>
                  </a:lnTo>
                  <a:lnTo>
                    <a:pt x="224" y="144"/>
                  </a:lnTo>
                  <a:lnTo>
                    <a:pt x="218" y="150"/>
                  </a:lnTo>
                  <a:lnTo>
                    <a:pt x="209" y="158"/>
                  </a:lnTo>
                  <a:close/>
                  <a:moveTo>
                    <a:pt x="212" y="106"/>
                  </a:moveTo>
                  <a:lnTo>
                    <a:pt x="212" y="106"/>
                  </a:lnTo>
                  <a:lnTo>
                    <a:pt x="203" y="112"/>
                  </a:lnTo>
                  <a:lnTo>
                    <a:pt x="192" y="116"/>
                  </a:lnTo>
                  <a:lnTo>
                    <a:pt x="182" y="121"/>
                  </a:lnTo>
                  <a:lnTo>
                    <a:pt x="178" y="125"/>
                  </a:lnTo>
                  <a:lnTo>
                    <a:pt x="174" y="129"/>
                  </a:lnTo>
                  <a:lnTo>
                    <a:pt x="180" y="129"/>
                  </a:lnTo>
                  <a:lnTo>
                    <a:pt x="186" y="128"/>
                  </a:lnTo>
                  <a:lnTo>
                    <a:pt x="191" y="126"/>
                  </a:lnTo>
                  <a:lnTo>
                    <a:pt x="196" y="124"/>
                  </a:lnTo>
                  <a:lnTo>
                    <a:pt x="207" y="118"/>
                  </a:lnTo>
                  <a:lnTo>
                    <a:pt x="217" y="112"/>
                  </a:lnTo>
                  <a:lnTo>
                    <a:pt x="215" y="111"/>
                  </a:lnTo>
                  <a:lnTo>
                    <a:pt x="215" y="110"/>
                  </a:lnTo>
                  <a:lnTo>
                    <a:pt x="214" y="108"/>
                  </a:lnTo>
                  <a:lnTo>
                    <a:pt x="212" y="106"/>
                  </a:lnTo>
                  <a:close/>
                  <a:moveTo>
                    <a:pt x="200" y="85"/>
                  </a:moveTo>
                  <a:lnTo>
                    <a:pt x="200" y="85"/>
                  </a:lnTo>
                  <a:lnTo>
                    <a:pt x="193" y="89"/>
                  </a:lnTo>
                  <a:lnTo>
                    <a:pt x="187" y="93"/>
                  </a:lnTo>
                  <a:lnTo>
                    <a:pt x="172" y="100"/>
                  </a:lnTo>
                  <a:lnTo>
                    <a:pt x="158" y="109"/>
                  </a:lnTo>
                  <a:lnTo>
                    <a:pt x="151" y="114"/>
                  </a:lnTo>
                  <a:lnTo>
                    <a:pt x="145" y="119"/>
                  </a:lnTo>
                  <a:lnTo>
                    <a:pt x="156" y="119"/>
                  </a:lnTo>
                  <a:lnTo>
                    <a:pt x="165" y="117"/>
                  </a:lnTo>
                  <a:lnTo>
                    <a:pt x="173" y="114"/>
                  </a:lnTo>
                  <a:lnTo>
                    <a:pt x="180" y="109"/>
                  </a:lnTo>
                  <a:lnTo>
                    <a:pt x="194" y="98"/>
                  </a:lnTo>
                  <a:lnTo>
                    <a:pt x="201" y="93"/>
                  </a:lnTo>
                  <a:lnTo>
                    <a:pt x="207" y="88"/>
                  </a:lnTo>
                  <a:lnTo>
                    <a:pt x="205" y="87"/>
                  </a:lnTo>
                  <a:lnTo>
                    <a:pt x="204" y="86"/>
                  </a:lnTo>
                  <a:lnTo>
                    <a:pt x="203" y="85"/>
                  </a:lnTo>
                  <a:lnTo>
                    <a:pt x="200" y="85"/>
                  </a:lnTo>
                  <a:close/>
                  <a:moveTo>
                    <a:pt x="178" y="65"/>
                  </a:moveTo>
                  <a:lnTo>
                    <a:pt x="178" y="65"/>
                  </a:lnTo>
                  <a:lnTo>
                    <a:pt x="146" y="84"/>
                  </a:lnTo>
                  <a:lnTo>
                    <a:pt x="131" y="94"/>
                  </a:lnTo>
                  <a:lnTo>
                    <a:pt x="116" y="104"/>
                  </a:lnTo>
                  <a:lnTo>
                    <a:pt x="123" y="106"/>
                  </a:lnTo>
                  <a:lnTo>
                    <a:pt x="128" y="106"/>
                  </a:lnTo>
                  <a:lnTo>
                    <a:pt x="133" y="106"/>
                  </a:lnTo>
                  <a:lnTo>
                    <a:pt x="139" y="106"/>
                  </a:lnTo>
                  <a:lnTo>
                    <a:pt x="149" y="103"/>
                  </a:lnTo>
                  <a:lnTo>
                    <a:pt x="159" y="98"/>
                  </a:lnTo>
                  <a:lnTo>
                    <a:pt x="167" y="91"/>
                  </a:lnTo>
                  <a:lnTo>
                    <a:pt x="176" y="85"/>
                  </a:lnTo>
                  <a:lnTo>
                    <a:pt x="191" y="72"/>
                  </a:lnTo>
                  <a:lnTo>
                    <a:pt x="188" y="70"/>
                  </a:lnTo>
                  <a:lnTo>
                    <a:pt x="186" y="67"/>
                  </a:lnTo>
                  <a:lnTo>
                    <a:pt x="182" y="66"/>
                  </a:lnTo>
                  <a:lnTo>
                    <a:pt x="178" y="65"/>
                  </a:lnTo>
                  <a:close/>
                  <a:moveTo>
                    <a:pt x="70" y="54"/>
                  </a:moveTo>
                  <a:lnTo>
                    <a:pt x="70" y="54"/>
                  </a:lnTo>
                  <a:lnTo>
                    <a:pt x="72" y="49"/>
                  </a:lnTo>
                  <a:lnTo>
                    <a:pt x="74" y="44"/>
                  </a:lnTo>
                  <a:lnTo>
                    <a:pt x="79" y="41"/>
                  </a:lnTo>
                  <a:lnTo>
                    <a:pt x="82" y="38"/>
                  </a:lnTo>
                  <a:lnTo>
                    <a:pt x="91" y="32"/>
                  </a:lnTo>
                  <a:lnTo>
                    <a:pt x="96" y="28"/>
                  </a:lnTo>
                  <a:lnTo>
                    <a:pt x="99" y="24"/>
                  </a:lnTo>
                  <a:lnTo>
                    <a:pt x="87" y="23"/>
                  </a:lnTo>
                  <a:lnTo>
                    <a:pt x="73" y="23"/>
                  </a:lnTo>
                  <a:lnTo>
                    <a:pt x="58" y="25"/>
                  </a:lnTo>
                  <a:lnTo>
                    <a:pt x="52" y="26"/>
                  </a:lnTo>
                  <a:lnTo>
                    <a:pt x="45" y="29"/>
                  </a:lnTo>
                  <a:lnTo>
                    <a:pt x="39" y="32"/>
                  </a:lnTo>
                  <a:lnTo>
                    <a:pt x="34" y="36"/>
                  </a:lnTo>
                  <a:lnTo>
                    <a:pt x="28" y="40"/>
                  </a:lnTo>
                  <a:lnTo>
                    <a:pt x="25" y="45"/>
                  </a:lnTo>
                  <a:lnTo>
                    <a:pt x="22" y="52"/>
                  </a:lnTo>
                  <a:lnTo>
                    <a:pt x="20" y="58"/>
                  </a:lnTo>
                  <a:lnTo>
                    <a:pt x="20" y="67"/>
                  </a:lnTo>
                  <a:lnTo>
                    <a:pt x="21" y="75"/>
                  </a:lnTo>
                  <a:lnTo>
                    <a:pt x="27" y="82"/>
                  </a:lnTo>
                  <a:lnTo>
                    <a:pt x="33" y="89"/>
                  </a:lnTo>
                  <a:lnTo>
                    <a:pt x="45" y="104"/>
                  </a:lnTo>
                  <a:lnTo>
                    <a:pt x="53" y="113"/>
                  </a:lnTo>
                  <a:lnTo>
                    <a:pt x="60" y="120"/>
                  </a:lnTo>
                  <a:lnTo>
                    <a:pt x="68" y="127"/>
                  </a:lnTo>
                  <a:lnTo>
                    <a:pt x="78" y="132"/>
                  </a:lnTo>
                  <a:lnTo>
                    <a:pt x="80" y="132"/>
                  </a:lnTo>
                  <a:lnTo>
                    <a:pt x="83" y="132"/>
                  </a:lnTo>
                  <a:lnTo>
                    <a:pt x="86" y="132"/>
                  </a:lnTo>
                  <a:lnTo>
                    <a:pt x="88" y="132"/>
                  </a:lnTo>
                  <a:lnTo>
                    <a:pt x="89" y="134"/>
                  </a:lnTo>
                  <a:lnTo>
                    <a:pt x="90" y="136"/>
                  </a:lnTo>
                  <a:lnTo>
                    <a:pt x="93" y="138"/>
                  </a:lnTo>
                  <a:lnTo>
                    <a:pt x="113" y="145"/>
                  </a:lnTo>
                  <a:lnTo>
                    <a:pt x="125" y="147"/>
                  </a:lnTo>
                  <a:lnTo>
                    <a:pt x="135" y="149"/>
                  </a:lnTo>
                  <a:lnTo>
                    <a:pt x="147" y="151"/>
                  </a:lnTo>
                  <a:lnTo>
                    <a:pt x="159" y="150"/>
                  </a:lnTo>
                  <a:lnTo>
                    <a:pt x="170" y="149"/>
                  </a:lnTo>
                  <a:lnTo>
                    <a:pt x="180" y="145"/>
                  </a:lnTo>
                  <a:lnTo>
                    <a:pt x="162" y="141"/>
                  </a:lnTo>
                  <a:lnTo>
                    <a:pt x="143" y="135"/>
                  </a:lnTo>
                  <a:lnTo>
                    <a:pt x="124" y="127"/>
                  </a:lnTo>
                  <a:lnTo>
                    <a:pt x="114" y="121"/>
                  </a:lnTo>
                  <a:lnTo>
                    <a:pt x="104" y="116"/>
                  </a:lnTo>
                  <a:lnTo>
                    <a:pt x="97" y="110"/>
                  </a:lnTo>
                  <a:lnTo>
                    <a:pt x="88" y="103"/>
                  </a:lnTo>
                  <a:lnTo>
                    <a:pt x="82" y="97"/>
                  </a:lnTo>
                  <a:lnTo>
                    <a:pt x="76" y="89"/>
                  </a:lnTo>
                  <a:lnTo>
                    <a:pt x="72" y="81"/>
                  </a:lnTo>
                  <a:lnTo>
                    <a:pt x="70" y="72"/>
                  </a:lnTo>
                  <a:lnTo>
                    <a:pt x="69" y="63"/>
                  </a:lnTo>
                  <a:lnTo>
                    <a:pt x="70" y="54"/>
                  </a:lnTo>
                  <a:close/>
                  <a:moveTo>
                    <a:pt x="150" y="44"/>
                  </a:moveTo>
                  <a:lnTo>
                    <a:pt x="150" y="44"/>
                  </a:lnTo>
                  <a:lnTo>
                    <a:pt x="144" y="50"/>
                  </a:lnTo>
                  <a:lnTo>
                    <a:pt x="136" y="55"/>
                  </a:lnTo>
                  <a:lnTo>
                    <a:pt x="121" y="65"/>
                  </a:lnTo>
                  <a:lnTo>
                    <a:pt x="105" y="73"/>
                  </a:lnTo>
                  <a:lnTo>
                    <a:pt x="98" y="78"/>
                  </a:lnTo>
                  <a:lnTo>
                    <a:pt x="90" y="83"/>
                  </a:lnTo>
                  <a:lnTo>
                    <a:pt x="93" y="84"/>
                  </a:lnTo>
                  <a:lnTo>
                    <a:pt x="95" y="87"/>
                  </a:lnTo>
                  <a:lnTo>
                    <a:pt x="96" y="89"/>
                  </a:lnTo>
                  <a:lnTo>
                    <a:pt x="98" y="91"/>
                  </a:lnTo>
                  <a:lnTo>
                    <a:pt x="109" y="89"/>
                  </a:lnTo>
                  <a:lnTo>
                    <a:pt x="118" y="86"/>
                  </a:lnTo>
                  <a:lnTo>
                    <a:pt x="127" y="81"/>
                  </a:lnTo>
                  <a:lnTo>
                    <a:pt x="134" y="75"/>
                  </a:lnTo>
                  <a:lnTo>
                    <a:pt x="149" y="64"/>
                  </a:lnTo>
                  <a:lnTo>
                    <a:pt x="163" y="52"/>
                  </a:lnTo>
                  <a:lnTo>
                    <a:pt x="160" y="50"/>
                  </a:lnTo>
                  <a:lnTo>
                    <a:pt x="158" y="48"/>
                  </a:lnTo>
                  <a:lnTo>
                    <a:pt x="155" y="45"/>
                  </a:lnTo>
                  <a:lnTo>
                    <a:pt x="150" y="44"/>
                  </a:lnTo>
                  <a:close/>
                  <a:moveTo>
                    <a:pt x="124" y="48"/>
                  </a:moveTo>
                  <a:lnTo>
                    <a:pt x="124" y="48"/>
                  </a:lnTo>
                  <a:lnTo>
                    <a:pt x="132" y="42"/>
                  </a:lnTo>
                  <a:lnTo>
                    <a:pt x="134" y="40"/>
                  </a:lnTo>
                  <a:lnTo>
                    <a:pt x="135" y="38"/>
                  </a:lnTo>
                  <a:lnTo>
                    <a:pt x="134" y="37"/>
                  </a:lnTo>
                  <a:lnTo>
                    <a:pt x="132" y="35"/>
                  </a:lnTo>
                  <a:lnTo>
                    <a:pt x="131" y="37"/>
                  </a:lnTo>
                  <a:lnTo>
                    <a:pt x="131" y="39"/>
                  </a:lnTo>
                  <a:lnTo>
                    <a:pt x="130" y="41"/>
                  </a:lnTo>
                  <a:lnTo>
                    <a:pt x="127" y="41"/>
                  </a:lnTo>
                  <a:lnTo>
                    <a:pt x="119" y="39"/>
                  </a:lnTo>
                  <a:lnTo>
                    <a:pt x="111" y="39"/>
                  </a:lnTo>
                  <a:lnTo>
                    <a:pt x="103" y="42"/>
                  </a:lnTo>
                  <a:lnTo>
                    <a:pt x="96" y="45"/>
                  </a:lnTo>
                  <a:lnTo>
                    <a:pt x="90" y="51"/>
                  </a:lnTo>
                  <a:lnTo>
                    <a:pt x="88" y="54"/>
                  </a:lnTo>
                  <a:lnTo>
                    <a:pt x="87" y="57"/>
                  </a:lnTo>
                  <a:lnTo>
                    <a:pt x="86" y="60"/>
                  </a:lnTo>
                  <a:lnTo>
                    <a:pt x="86" y="64"/>
                  </a:lnTo>
                  <a:lnTo>
                    <a:pt x="87" y="68"/>
                  </a:lnTo>
                  <a:lnTo>
                    <a:pt x="88" y="72"/>
                  </a:lnTo>
                  <a:lnTo>
                    <a:pt x="97" y="66"/>
                  </a:lnTo>
                  <a:lnTo>
                    <a:pt x="106" y="60"/>
                  </a:lnTo>
                  <a:lnTo>
                    <a:pt x="115" y="55"/>
                  </a:lnTo>
                  <a:lnTo>
                    <a:pt x="119" y="52"/>
                  </a:lnTo>
                  <a:lnTo>
                    <a:pt x="12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13" name="组合 120"/>
          <p:cNvGrpSpPr>
            <a:grpSpLocks/>
          </p:cNvGrpSpPr>
          <p:nvPr/>
        </p:nvGrpSpPr>
        <p:grpSpPr bwMode="auto">
          <a:xfrm>
            <a:off x="6663645" y="2336207"/>
            <a:ext cx="800100" cy="463550"/>
            <a:chOff x="2071688" y="881063"/>
            <a:chExt cx="871538" cy="463550"/>
          </a:xfrm>
        </p:grpSpPr>
        <p:sp>
          <p:nvSpPr>
            <p:cNvPr id="17420" name="Freeform 149"/>
            <p:cNvSpPr>
              <a:spLocks/>
            </p:cNvSpPr>
            <p:nvPr/>
          </p:nvSpPr>
          <p:spPr bwMode="auto">
            <a:xfrm>
              <a:off x="2289176" y="990600"/>
              <a:ext cx="120650" cy="115888"/>
            </a:xfrm>
            <a:custGeom>
              <a:avLst/>
              <a:gdLst>
                <a:gd name="T0" fmla="*/ 120650 w 230"/>
                <a:gd name="T1" fmla="*/ 21071 h 220"/>
                <a:gd name="T2" fmla="*/ 116978 w 230"/>
                <a:gd name="T3" fmla="*/ 21597 h 220"/>
                <a:gd name="T4" fmla="*/ 113831 w 230"/>
                <a:gd name="T5" fmla="*/ 20017 h 220"/>
                <a:gd name="T6" fmla="*/ 107011 w 230"/>
                <a:gd name="T7" fmla="*/ 16330 h 220"/>
                <a:gd name="T8" fmla="*/ 98094 w 230"/>
                <a:gd name="T9" fmla="*/ 13696 h 220"/>
                <a:gd name="T10" fmla="*/ 87602 w 230"/>
                <a:gd name="T11" fmla="*/ 12116 h 220"/>
                <a:gd name="T12" fmla="*/ 73439 w 230"/>
                <a:gd name="T13" fmla="*/ 9482 h 220"/>
                <a:gd name="T14" fmla="*/ 65571 w 230"/>
                <a:gd name="T15" fmla="*/ 9482 h 220"/>
                <a:gd name="T16" fmla="*/ 58227 w 230"/>
                <a:gd name="T17" fmla="*/ 12116 h 220"/>
                <a:gd name="T18" fmla="*/ 54555 w 230"/>
                <a:gd name="T19" fmla="*/ 14223 h 220"/>
                <a:gd name="T20" fmla="*/ 51407 w 230"/>
                <a:gd name="T21" fmla="*/ 18437 h 220"/>
                <a:gd name="T22" fmla="*/ 48260 w 230"/>
                <a:gd name="T23" fmla="*/ 22651 h 220"/>
                <a:gd name="T24" fmla="*/ 37769 w 230"/>
                <a:gd name="T25" fmla="*/ 35820 h 220"/>
                <a:gd name="T26" fmla="*/ 35146 w 230"/>
                <a:gd name="T27" fmla="*/ 41088 h 220"/>
                <a:gd name="T28" fmla="*/ 40392 w 230"/>
                <a:gd name="T29" fmla="*/ 43195 h 220"/>
                <a:gd name="T30" fmla="*/ 52981 w 230"/>
                <a:gd name="T31" fmla="*/ 44775 h 220"/>
                <a:gd name="T32" fmla="*/ 59800 w 230"/>
                <a:gd name="T33" fmla="*/ 45828 h 220"/>
                <a:gd name="T34" fmla="*/ 69767 w 230"/>
                <a:gd name="T35" fmla="*/ 49516 h 220"/>
                <a:gd name="T36" fmla="*/ 73964 w 230"/>
                <a:gd name="T37" fmla="*/ 52676 h 220"/>
                <a:gd name="T38" fmla="*/ 75537 w 230"/>
                <a:gd name="T39" fmla="*/ 57944 h 220"/>
                <a:gd name="T40" fmla="*/ 64522 w 230"/>
                <a:gd name="T41" fmla="*/ 54257 h 220"/>
                <a:gd name="T42" fmla="*/ 47735 w 230"/>
                <a:gd name="T43" fmla="*/ 50043 h 220"/>
                <a:gd name="T44" fmla="*/ 35146 w 230"/>
                <a:gd name="T45" fmla="*/ 48989 h 220"/>
                <a:gd name="T46" fmla="*/ 28327 w 230"/>
                <a:gd name="T47" fmla="*/ 49516 h 220"/>
                <a:gd name="T48" fmla="*/ 18360 w 230"/>
                <a:gd name="T49" fmla="*/ 62685 h 220"/>
                <a:gd name="T50" fmla="*/ 13114 w 230"/>
                <a:gd name="T51" fmla="*/ 70060 h 220"/>
                <a:gd name="T52" fmla="*/ 9442 w 230"/>
                <a:gd name="T53" fmla="*/ 76907 h 220"/>
                <a:gd name="T54" fmla="*/ 6295 w 230"/>
                <a:gd name="T55" fmla="*/ 84809 h 220"/>
                <a:gd name="T56" fmla="*/ 6819 w 230"/>
                <a:gd name="T57" fmla="*/ 89550 h 220"/>
                <a:gd name="T58" fmla="*/ 9442 w 230"/>
                <a:gd name="T59" fmla="*/ 95344 h 220"/>
                <a:gd name="T60" fmla="*/ 16786 w 230"/>
                <a:gd name="T61" fmla="*/ 100612 h 220"/>
                <a:gd name="T62" fmla="*/ 27277 w 230"/>
                <a:gd name="T63" fmla="*/ 104299 h 220"/>
                <a:gd name="T64" fmla="*/ 38818 w 230"/>
                <a:gd name="T65" fmla="*/ 106933 h 220"/>
                <a:gd name="T66" fmla="*/ 63472 w 230"/>
                <a:gd name="T67" fmla="*/ 109567 h 220"/>
                <a:gd name="T68" fmla="*/ 72390 w 230"/>
                <a:gd name="T69" fmla="*/ 110620 h 220"/>
                <a:gd name="T70" fmla="*/ 69243 w 230"/>
                <a:gd name="T71" fmla="*/ 114834 h 220"/>
                <a:gd name="T72" fmla="*/ 63997 w 230"/>
                <a:gd name="T73" fmla="*/ 115888 h 220"/>
                <a:gd name="T74" fmla="*/ 49834 w 230"/>
                <a:gd name="T75" fmla="*/ 114308 h 220"/>
                <a:gd name="T76" fmla="*/ 41441 w 230"/>
                <a:gd name="T77" fmla="*/ 113781 h 220"/>
                <a:gd name="T78" fmla="*/ 24655 w 230"/>
                <a:gd name="T79" fmla="*/ 110094 h 220"/>
                <a:gd name="T80" fmla="*/ 16786 w 230"/>
                <a:gd name="T81" fmla="*/ 107460 h 220"/>
                <a:gd name="T82" fmla="*/ 6295 w 230"/>
                <a:gd name="T83" fmla="*/ 102192 h 220"/>
                <a:gd name="T84" fmla="*/ 1049 w 230"/>
                <a:gd name="T85" fmla="*/ 96398 h 220"/>
                <a:gd name="T86" fmla="*/ 0 w 230"/>
                <a:gd name="T87" fmla="*/ 87970 h 220"/>
                <a:gd name="T88" fmla="*/ 2623 w 230"/>
                <a:gd name="T89" fmla="*/ 75854 h 220"/>
                <a:gd name="T90" fmla="*/ 4197 w 230"/>
                <a:gd name="T91" fmla="*/ 71640 h 220"/>
                <a:gd name="T92" fmla="*/ 9442 w 230"/>
                <a:gd name="T93" fmla="*/ 63738 h 220"/>
                <a:gd name="T94" fmla="*/ 12590 w 230"/>
                <a:gd name="T95" fmla="*/ 61105 h 220"/>
                <a:gd name="T96" fmla="*/ 16262 w 230"/>
                <a:gd name="T97" fmla="*/ 53203 h 220"/>
                <a:gd name="T98" fmla="*/ 30425 w 230"/>
                <a:gd name="T99" fmla="*/ 32133 h 220"/>
                <a:gd name="T100" fmla="*/ 34621 w 230"/>
                <a:gd name="T101" fmla="*/ 26865 h 220"/>
                <a:gd name="T102" fmla="*/ 45637 w 230"/>
                <a:gd name="T103" fmla="*/ 14223 h 220"/>
                <a:gd name="T104" fmla="*/ 50358 w 230"/>
                <a:gd name="T105" fmla="*/ 8955 h 220"/>
                <a:gd name="T106" fmla="*/ 56128 w 230"/>
                <a:gd name="T107" fmla="*/ 3687 h 220"/>
                <a:gd name="T108" fmla="*/ 62423 w 230"/>
                <a:gd name="T109" fmla="*/ 527 h 220"/>
                <a:gd name="T110" fmla="*/ 72390 w 230"/>
                <a:gd name="T111" fmla="*/ 527 h 220"/>
                <a:gd name="T112" fmla="*/ 78160 w 230"/>
                <a:gd name="T113" fmla="*/ 2107 h 220"/>
                <a:gd name="T114" fmla="*/ 86029 w 230"/>
                <a:gd name="T115" fmla="*/ 4214 h 220"/>
                <a:gd name="T116" fmla="*/ 102290 w 230"/>
                <a:gd name="T117" fmla="*/ 7901 h 220"/>
                <a:gd name="T118" fmla="*/ 113306 w 230"/>
                <a:gd name="T119" fmla="*/ 11589 h 220"/>
                <a:gd name="T120" fmla="*/ 119076 w 230"/>
                <a:gd name="T121" fmla="*/ 15803 h 220"/>
                <a:gd name="T122" fmla="*/ 120650 w 230"/>
                <a:gd name="T123" fmla="*/ 18963 h 220"/>
                <a:gd name="T124" fmla="*/ 120650 w 230"/>
                <a:gd name="T125" fmla="*/ 21071 h 2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30" h="220">
                  <a:moveTo>
                    <a:pt x="230" y="40"/>
                  </a:moveTo>
                  <a:lnTo>
                    <a:pt x="230" y="40"/>
                  </a:lnTo>
                  <a:lnTo>
                    <a:pt x="227" y="41"/>
                  </a:lnTo>
                  <a:lnTo>
                    <a:pt x="223" y="41"/>
                  </a:lnTo>
                  <a:lnTo>
                    <a:pt x="220" y="39"/>
                  </a:lnTo>
                  <a:lnTo>
                    <a:pt x="217" y="38"/>
                  </a:lnTo>
                  <a:lnTo>
                    <a:pt x="210" y="34"/>
                  </a:lnTo>
                  <a:lnTo>
                    <a:pt x="204" y="31"/>
                  </a:lnTo>
                  <a:lnTo>
                    <a:pt x="187" y="26"/>
                  </a:lnTo>
                  <a:lnTo>
                    <a:pt x="167" y="23"/>
                  </a:lnTo>
                  <a:lnTo>
                    <a:pt x="148" y="19"/>
                  </a:lnTo>
                  <a:lnTo>
                    <a:pt x="140" y="18"/>
                  </a:lnTo>
                  <a:lnTo>
                    <a:pt x="132" y="18"/>
                  </a:lnTo>
                  <a:lnTo>
                    <a:pt x="125" y="18"/>
                  </a:lnTo>
                  <a:lnTo>
                    <a:pt x="117" y="20"/>
                  </a:lnTo>
                  <a:lnTo>
                    <a:pt x="111" y="23"/>
                  </a:lnTo>
                  <a:lnTo>
                    <a:pt x="104" y="27"/>
                  </a:lnTo>
                  <a:lnTo>
                    <a:pt x="101" y="31"/>
                  </a:lnTo>
                  <a:lnTo>
                    <a:pt x="98" y="35"/>
                  </a:lnTo>
                  <a:lnTo>
                    <a:pt x="92" y="43"/>
                  </a:lnTo>
                  <a:lnTo>
                    <a:pt x="78" y="60"/>
                  </a:lnTo>
                  <a:lnTo>
                    <a:pt x="72" y="68"/>
                  </a:lnTo>
                  <a:lnTo>
                    <a:pt x="67" y="78"/>
                  </a:lnTo>
                  <a:lnTo>
                    <a:pt x="71" y="80"/>
                  </a:lnTo>
                  <a:lnTo>
                    <a:pt x="77" y="82"/>
                  </a:lnTo>
                  <a:lnTo>
                    <a:pt x="89" y="84"/>
                  </a:lnTo>
                  <a:lnTo>
                    <a:pt x="101" y="85"/>
                  </a:lnTo>
                  <a:lnTo>
                    <a:pt x="114" y="87"/>
                  </a:lnTo>
                  <a:lnTo>
                    <a:pt x="124" y="91"/>
                  </a:lnTo>
                  <a:lnTo>
                    <a:pt x="133" y="94"/>
                  </a:lnTo>
                  <a:lnTo>
                    <a:pt x="138" y="97"/>
                  </a:lnTo>
                  <a:lnTo>
                    <a:pt x="141" y="100"/>
                  </a:lnTo>
                  <a:lnTo>
                    <a:pt x="143" y="104"/>
                  </a:lnTo>
                  <a:lnTo>
                    <a:pt x="144" y="110"/>
                  </a:lnTo>
                  <a:lnTo>
                    <a:pt x="123" y="103"/>
                  </a:lnTo>
                  <a:lnTo>
                    <a:pt x="101" y="97"/>
                  </a:lnTo>
                  <a:lnTo>
                    <a:pt x="91" y="95"/>
                  </a:lnTo>
                  <a:lnTo>
                    <a:pt x="79" y="94"/>
                  </a:lnTo>
                  <a:lnTo>
                    <a:pt x="67" y="93"/>
                  </a:lnTo>
                  <a:lnTo>
                    <a:pt x="54" y="94"/>
                  </a:lnTo>
                  <a:lnTo>
                    <a:pt x="45" y="106"/>
                  </a:lnTo>
                  <a:lnTo>
                    <a:pt x="35" y="119"/>
                  </a:lnTo>
                  <a:lnTo>
                    <a:pt x="25" y="133"/>
                  </a:lnTo>
                  <a:lnTo>
                    <a:pt x="18" y="146"/>
                  </a:lnTo>
                  <a:lnTo>
                    <a:pt x="13" y="157"/>
                  </a:lnTo>
                  <a:lnTo>
                    <a:pt x="12" y="161"/>
                  </a:lnTo>
                  <a:lnTo>
                    <a:pt x="12" y="166"/>
                  </a:lnTo>
                  <a:lnTo>
                    <a:pt x="13" y="170"/>
                  </a:lnTo>
                  <a:lnTo>
                    <a:pt x="15" y="174"/>
                  </a:lnTo>
                  <a:lnTo>
                    <a:pt x="18" y="181"/>
                  </a:lnTo>
                  <a:lnTo>
                    <a:pt x="24" y="186"/>
                  </a:lnTo>
                  <a:lnTo>
                    <a:pt x="32" y="191"/>
                  </a:lnTo>
                  <a:lnTo>
                    <a:pt x="41" y="194"/>
                  </a:lnTo>
                  <a:lnTo>
                    <a:pt x="52" y="198"/>
                  </a:lnTo>
                  <a:lnTo>
                    <a:pt x="63" y="201"/>
                  </a:lnTo>
                  <a:lnTo>
                    <a:pt x="74" y="203"/>
                  </a:lnTo>
                  <a:lnTo>
                    <a:pt x="98" y="205"/>
                  </a:lnTo>
                  <a:lnTo>
                    <a:pt x="121" y="208"/>
                  </a:lnTo>
                  <a:lnTo>
                    <a:pt x="138" y="210"/>
                  </a:lnTo>
                  <a:lnTo>
                    <a:pt x="136" y="215"/>
                  </a:lnTo>
                  <a:lnTo>
                    <a:pt x="132" y="218"/>
                  </a:lnTo>
                  <a:lnTo>
                    <a:pt x="127" y="219"/>
                  </a:lnTo>
                  <a:lnTo>
                    <a:pt x="122" y="220"/>
                  </a:lnTo>
                  <a:lnTo>
                    <a:pt x="108" y="219"/>
                  </a:lnTo>
                  <a:lnTo>
                    <a:pt x="95" y="217"/>
                  </a:lnTo>
                  <a:lnTo>
                    <a:pt x="79" y="216"/>
                  </a:lnTo>
                  <a:lnTo>
                    <a:pt x="63" y="214"/>
                  </a:lnTo>
                  <a:lnTo>
                    <a:pt x="47" y="209"/>
                  </a:lnTo>
                  <a:lnTo>
                    <a:pt x="32" y="204"/>
                  </a:lnTo>
                  <a:lnTo>
                    <a:pt x="21" y="200"/>
                  </a:lnTo>
                  <a:lnTo>
                    <a:pt x="12" y="194"/>
                  </a:lnTo>
                  <a:lnTo>
                    <a:pt x="6" y="188"/>
                  </a:lnTo>
                  <a:lnTo>
                    <a:pt x="2" y="183"/>
                  </a:lnTo>
                  <a:lnTo>
                    <a:pt x="0" y="175"/>
                  </a:lnTo>
                  <a:lnTo>
                    <a:pt x="0" y="167"/>
                  </a:lnTo>
                  <a:lnTo>
                    <a:pt x="1" y="156"/>
                  </a:lnTo>
                  <a:lnTo>
                    <a:pt x="5" y="144"/>
                  </a:lnTo>
                  <a:lnTo>
                    <a:pt x="8" y="136"/>
                  </a:lnTo>
                  <a:lnTo>
                    <a:pt x="12" y="128"/>
                  </a:lnTo>
                  <a:lnTo>
                    <a:pt x="18" y="121"/>
                  </a:lnTo>
                  <a:lnTo>
                    <a:pt x="24" y="116"/>
                  </a:lnTo>
                  <a:lnTo>
                    <a:pt x="26" y="109"/>
                  </a:lnTo>
                  <a:lnTo>
                    <a:pt x="31" y="101"/>
                  </a:lnTo>
                  <a:lnTo>
                    <a:pt x="39" y="87"/>
                  </a:lnTo>
                  <a:lnTo>
                    <a:pt x="58" y="61"/>
                  </a:lnTo>
                  <a:lnTo>
                    <a:pt x="66" y="51"/>
                  </a:lnTo>
                  <a:lnTo>
                    <a:pt x="72" y="43"/>
                  </a:lnTo>
                  <a:lnTo>
                    <a:pt x="87" y="27"/>
                  </a:lnTo>
                  <a:lnTo>
                    <a:pt x="96" y="17"/>
                  </a:lnTo>
                  <a:lnTo>
                    <a:pt x="101" y="11"/>
                  </a:lnTo>
                  <a:lnTo>
                    <a:pt x="107" y="7"/>
                  </a:lnTo>
                  <a:lnTo>
                    <a:pt x="112" y="4"/>
                  </a:lnTo>
                  <a:lnTo>
                    <a:pt x="119" y="1"/>
                  </a:lnTo>
                  <a:lnTo>
                    <a:pt x="128" y="0"/>
                  </a:lnTo>
                  <a:lnTo>
                    <a:pt x="138" y="1"/>
                  </a:lnTo>
                  <a:lnTo>
                    <a:pt x="149" y="4"/>
                  </a:lnTo>
                  <a:lnTo>
                    <a:pt x="164" y="8"/>
                  </a:lnTo>
                  <a:lnTo>
                    <a:pt x="185" y="12"/>
                  </a:lnTo>
                  <a:lnTo>
                    <a:pt x="195" y="15"/>
                  </a:lnTo>
                  <a:lnTo>
                    <a:pt x="206" y="18"/>
                  </a:lnTo>
                  <a:lnTo>
                    <a:pt x="216" y="22"/>
                  </a:lnTo>
                  <a:lnTo>
                    <a:pt x="223" y="26"/>
                  </a:lnTo>
                  <a:lnTo>
                    <a:pt x="227" y="30"/>
                  </a:lnTo>
                  <a:lnTo>
                    <a:pt x="228" y="33"/>
                  </a:lnTo>
                  <a:lnTo>
                    <a:pt x="230" y="36"/>
                  </a:lnTo>
                  <a:lnTo>
                    <a:pt x="2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1" name="Freeform 150"/>
            <p:cNvSpPr>
              <a:spLocks/>
            </p:cNvSpPr>
            <p:nvPr/>
          </p:nvSpPr>
          <p:spPr bwMode="auto">
            <a:xfrm>
              <a:off x="2405063" y="1038225"/>
              <a:ext cx="57150" cy="17463"/>
            </a:xfrm>
            <a:custGeom>
              <a:avLst/>
              <a:gdLst>
                <a:gd name="T0" fmla="*/ 57150 w 107"/>
                <a:gd name="T1" fmla="*/ 14189 h 32"/>
                <a:gd name="T2" fmla="*/ 57150 w 107"/>
                <a:gd name="T3" fmla="*/ 14189 h 32"/>
                <a:gd name="T4" fmla="*/ 56616 w 107"/>
                <a:gd name="T5" fmla="*/ 14734 h 32"/>
                <a:gd name="T6" fmla="*/ 56616 w 107"/>
                <a:gd name="T7" fmla="*/ 15280 h 32"/>
                <a:gd name="T8" fmla="*/ 56616 w 107"/>
                <a:gd name="T9" fmla="*/ 17463 h 32"/>
                <a:gd name="T10" fmla="*/ 56616 w 107"/>
                <a:gd name="T11" fmla="*/ 17463 h 32"/>
                <a:gd name="T12" fmla="*/ 51275 w 107"/>
                <a:gd name="T13" fmla="*/ 17463 h 32"/>
                <a:gd name="T14" fmla="*/ 46468 w 107"/>
                <a:gd name="T15" fmla="*/ 16917 h 32"/>
                <a:gd name="T16" fmla="*/ 41661 w 107"/>
                <a:gd name="T17" fmla="*/ 15280 h 32"/>
                <a:gd name="T18" fmla="*/ 37388 w 107"/>
                <a:gd name="T19" fmla="*/ 13643 h 32"/>
                <a:gd name="T20" fmla="*/ 28308 w 107"/>
                <a:gd name="T21" fmla="*/ 10369 h 32"/>
                <a:gd name="T22" fmla="*/ 22967 w 107"/>
                <a:gd name="T23" fmla="*/ 8732 h 32"/>
                <a:gd name="T24" fmla="*/ 18160 w 107"/>
                <a:gd name="T25" fmla="*/ 7094 h 32"/>
                <a:gd name="T26" fmla="*/ 18160 w 107"/>
                <a:gd name="T27" fmla="*/ 7094 h 32"/>
                <a:gd name="T28" fmla="*/ 13887 w 107"/>
                <a:gd name="T29" fmla="*/ 8186 h 32"/>
                <a:gd name="T30" fmla="*/ 9080 w 107"/>
                <a:gd name="T31" fmla="*/ 7094 h 32"/>
                <a:gd name="T32" fmla="*/ 4807 w 107"/>
                <a:gd name="T33" fmla="*/ 5457 h 32"/>
                <a:gd name="T34" fmla="*/ 0 w 107"/>
                <a:gd name="T35" fmla="*/ 3274 h 32"/>
                <a:gd name="T36" fmla="*/ 0 w 107"/>
                <a:gd name="T37" fmla="*/ 3274 h 32"/>
                <a:gd name="T38" fmla="*/ 0 w 107"/>
                <a:gd name="T39" fmla="*/ 2183 h 32"/>
                <a:gd name="T40" fmla="*/ 0 w 107"/>
                <a:gd name="T41" fmla="*/ 2183 h 32"/>
                <a:gd name="T42" fmla="*/ 534 w 107"/>
                <a:gd name="T43" fmla="*/ 546 h 32"/>
                <a:gd name="T44" fmla="*/ 534 w 107"/>
                <a:gd name="T45" fmla="*/ 546 h 32"/>
                <a:gd name="T46" fmla="*/ 1602 w 107"/>
                <a:gd name="T47" fmla="*/ 0 h 32"/>
                <a:gd name="T48" fmla="*/ 2136 w 107"/>
                <a:gd name="T49" fmla="*/ 546 h 32"/>
                <a:gd name="T50" fmla="*/ 2136 w 107"/>
                <a:gd name="T51" fmla="*/ 546 h 32"/>
                <a:gd name="T52" fmla="*/ 2136 w 107"/>
                <a:gd name="T53" fmla="*/ 546 h 32"/>
                <a:gd name="T54" fmla="*/ 13887 w 107"/>
                <a:gd name="T55" fmla="*/ 1637 h 32"/>
                <a:gd name="T56" fmla="*/ 25637 w 107"/>
                <a:gd name="T57" fmla="*/ 2729 h 32"/>
                <a:gd name="T58" fmla="*/ 32047 w 107"/>
                <a:gd name="T59" fmla="*/ 3820 h 32"/>
                <a:gd name="T60" fmla="*/ 37922 w 107"/>
                <a:gd name="T61" fmla="*/ 5457 h 32"/>
                <a:gd name="T62" fmla="*/ 42729 w 107"/>
                <a:gd name="T63" fmla="*/ 8186 h 32"/>
                <a:gd name="T64" fmla="*/ 48070 w 107"/>
                <a:gd name="T65" fmla="*/ 10369 h 32"/>
                <a:gd name="T66" fmla="*/ 48070 w 107"/>
                <a:gd name="T67" fmla="*/ 10369 h 32"/>
                <a:gd name="T68" fmla="*/ 50741 w 107"/>
                <a:gd name="T69" fmla="*/ 9823 h 32"/>
                <a:gd name="T70" fmla="*/ 53945 w 107"/>
                <a:gd name="T71" fmla="*/ 10369 h 32"/>
                <a:gd name="T72" fmla="*/ 56082 w 107"/>
                <a:gd name="T73" fmla="*/ 11460 h 32"/>
                <a:gd name="T74" fmla="*/ 56616 w 107"/>
                <a:gd name="T75" fmla="*/ 13097 h 32"/>
                <a:gd name="T76" fmla="*/ 57150 w 107"/>
                <a:gd name="T77" fmla="*/ 14189 h 32"/>
                <a:gd name="T78" fmla="*/ 57150 w 107"/>
                <a:gd name="T79" fmla="*/ 14189 h 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32">
                  <a:moveTo>
                    <a:pt x="107" y="26"/>
                  </a:moveTo>
                  <a:lnTo>
                    <a:pt x="107" y="26"/>
                  </a:lnTo>
                  <a:lnTo>
                    <a:pt x="106" y="27"/>
                  </a:lnTo>
                  <a:lnTo>
                    <a:pt x="106" y="28"/>
                  </a:lnTo>
                  <a:lnTo>
                    <a:pt x="106" y="32"/>
                  </a:lnTo>
                  <a:lnTo>
                    <a:pt x="96" y="32"/>
                  </a:lnTo>
                  <a:lnTo>
                    <a:pt x="87" y="31"/>
                  </a:lnTo>
                  <a:lnTo>
                    <a:pt x="78" y="28"/>
                  </a:lnTo>
                  <a:lnTo>
                    <a:pt x="70" y="25"/>
                  </a:lnTo>
                  <a:lnTo>
                    <a:pt x="53" y="19"/>
                  </a:lnTo>
                  <a:lnTo>
                    <a:pt x="43" y="16"/>
                  </a:lnTo>
                  <a:lnTo>
                    <a:pt x="34" y="13"/>
                  </a:lnTo>
                  <a:lnTo>
                    <a:pt x="26" y="15"/>
                  </a:lnTo>
                  <a:lnTo>
                    <a:pt x="17" y="13"/>
                  </a:lnTo>
                  <a:lnTo>
                    <a:pt x="9" y="10"/>
                  </a:lnTo>
                  <a:lnTo>
                    <a:pt x="0" y="6"/>
                  </a:lnTo>
                  <a:lnTo>
                    <a:pt x="0" y="4"/>
                  </a:lnTo>
                  <a:lnTo>
                    <a:pt x="1" y="1"/>
                  </a:lnTo>
                  <a:lnTo>
                    <a:pt x="3" y="0"/>
                  </a:lnTo>
                  <a:lnTo>
                    <a:pt x="4" y="1"/>
                  </a:lnTo>
                  <a:lnTo>
                    <a:pt x="26" y="3"/>
                  </a:lnTo>
                  <a:lnTo>
                    <a:pt x="48" y="5"/>
                  </a:lnTo>
                  <a:lnTo>
                    <a:pt x="60" y="7"/>
                  </a:lnTo>
                  <a:lnTo>
                    <a:pt x="71" y="10"/>
                  </a:lnTo>
                  <a:lnTo>
                    <a:pt x="80" y="15"/>
                  </a:lnTo>
                  <a:lnTo>
                    <a:pt x="90" y="19"/>
                  </a:lnTo>
                  <a:lnTo>
                    <a:pt x="95" y="18"/>
                  </a:lnTo>
                  <a:lnTo>
                    <a:pt x="101" y="19"/>
                  </a:lnTo>
                  <a:lnTo>
                    <a:pt x="105" y="21"/>
                  </a:lnTo>
                  <a:lnTo>
                    <a:pt x="106" y="24"/>
                  </a:lnTo>
                  <a:lnTo>
                    <a:pt x="107"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2" name="Freeform 151"/>
            <p:cNvSpPr>
              <a:spLocks/>
            </p:cNvSpPr>
            <p:nvPr/>
          </p:nvSpPr>
          <p:spPr bwMode="auto">
            <a:xfrm>
              <a:off x="2719388" y="1049338"/>
              <a:ext cx="61913" cy="61913"/>
            </a:xfrm>
            <a:custGeom>
              <a:avLst/>
              <a:gdLst>
                <a:gd name="T0" fmla="*/ 11543 w 118"/>
                <a:gd name="T1" fmla="*/ 43392 h 117"/>
                <a:gd name="T2" fmla="*/ 11543 w 118"/>
                <a:gd name="T3" fmla="*/ 47625 h 117"/>
                <a:gd name="T4" fmla="*/ 11018 w 118"/>
                <a:gd name="T5" fmla="*/ 50271 h 117"/>
                <a:gd name="T6" fmla="*/ 17315 w 118"/>
                <a:gd name="T7" fmla="*/ 52917 h 117"/>
                <a:gd name="T8" fmla="*/ 34629 w 118"/>
                <a:gd name="T9" fmla="*/ 55034 h 117"/>
                <a:gd name="T10" fmla="*/ 43024 w 118"/>
                <a:gd name="T11" fmla="*/ 55563 h 117"/>
                <a:gd name="T12" fmla="*/ 49321 w 118"/>
                <a:gd name="T13" fmla="*/ 55034 h 117"/>
                <a:gd name="T14" fmla="*/ 52993 w 118"/>
                <a:gd name="T15" fmla="*/ 55563 h 117"/>
                <a:gd name="T16" fmla="*/ 54567 w 118"/>
                <a:gd name="T17" fmla="*/ 58209 h 117"/>
                <a:gd name="T18" fmla="*/ 48271 w 118"/>
                <a:gd name="T19" fmla="*/ 59796 h 117"/>
                <a:gd name="T20" fmla="*/ 34629 w 118"/>
                <a:gd name="T21" fmla="*/ 61913 h 117"/>
                <a:gd name="T22" fmla="*/ 19413 w 118"/>
                <a:gd name="T23" fmla="*/ 60855 h 117"/>
                <a:gd name="T24" fmla="*/ 5772 w 118"/>
                <a:gd name="T25" fmla="*/ 56092 h 117"/>
                <a:gd name="T26" fmla="*/ 0 w 118"/>
                <a:gd name="T27" fmla="*/ 53446 h 117"/>
                <a:gd name="T28" fmla="*/ 525 w 118"/>
                <a:gd name="T29" fmla="*/ 48155 h 117"/>
                <a:gd name="T30" fmla="*/ 4722 w 118"/>
                <a:gd name="T31" fmla="*/ 40217 h 117"/>
                <a:gd name="T32" fmla="*/ 7346 w 118"/>
                <a:gd name="T33" fmla="*/ 36513 h 117"/>
                <a:gd name="T34" fmla="*/ 22562 w 118"/>
                <a:gd name="T35" fmla="*/ 33867 h 117"/>
                <a:gd name="T36" fmla="*/ 39876 w 118"/>
                <a:gd name="T37" fmla="*/ 30692 h 117"/>
                <a:gd name="T38" fmla="*/ 47222 w 118"/>
                <a:gd name="T39" fmla="*/ 27517 h 117"/>
                <a:gd name="T40" fmla="*/ 52469 w 118"/>
                <a:gd name="T41" fmla="*/ 23284 h 117"/>
                <a:gd name="T42" fmla="*/ 54043 w 118"/>
                <a:gd name="T43" fmla="*/ 16404 h 117"/>
                <a:gd name="T44" fmla="*/ 51419 w 118"/>
                <a:gd name="T45" fmla="*/ 7938 h 117"/>
                <a:gd name="T46" fmla="*/ 46172 w 118"/>
                <a:gd name="T47" fmla="*/ 6879 h 117"/>
                <a:gd name="T48" fmla="*/ 41450 w 118"/>
                <a:gd name="T49" fmla="*/ 6350 h 117"/>
                <a:gd name="T50" fmla="*/ 38302 w 118"/>
                <a:gd name="T51" fmla="*/ 6879 h 117"/>
                <a:gd name="T52" fmla="*/ 32006 w 118"/>
                <a:gd name="T53" fmla="*/ 12700 h 117"/>
                <a:gd name="T54" fmla="*/ 28333 w 118"/>
                <a:gd name="T55" fmla="*/ 15346 h 117"/>
                <a:gd name="T56" fmla="*/ 23086 w 118"/>
                <a:gd name="T57" fmla="*/ 16404 h 117"/>
                <a:gd name="T58" fmla="*/ 23086 w 118"/>
                <a:gd name="T59" fmla="*/ 13758 h 117"/>
                <a:gd name="T60" fmla="*/ 24136 w 118"/>
                <a:gd name="T61" fmla="*/ 8467 h 117"/>
                <a:gd name="T62" fmla="*/ 27808 w 118"/>
                <a:gd name="T63" fmla="*/ 5292 h 117"/>
                <a:gd name="T64" fmla="*/ 32531 w 118"/>
                <a:gd name="T65" fmla="*/ 2117 h 117"/>
                <a:gd name="T66" fmla="*/ 40926 w 118"/>
                <a:gd name="T67" fmla="*/ 0 h 117"/>
                <a:gd name="T68" fmla="*/ 50370 w 118"/>
                <a:gd name="T69" fmla="*/ 529 h 117"/>
                <a:gd name="T70" fmla="*/ 55617 w 118"/>
                <a:gd name="T71" fmla="*/ 2117 h 117"/>
                <a:gd name="T72" fmla="*/ 58240 w 118"/>
                <a:gd name="T73" fmla="*/ 3704 h 117"/>
                <a:gd name="T74" fmla="*/ 60864 w 118"/>
                <a:gd name="T75" fmla="*/ 11642 h 117"/>
                <a:gd name="T76" fmla="*/ 61913 w 118"/>
                <a:gd name="T77" fmla="*/ 18521 h 117"/>
                <a:gd name="T78" fmla="*/ 61388 w 118"/>
                <a:gd name="T79" fmla="*/ 22754 h 117"/>
                <a:gd name="T80" fmla="*/ 58765 w 118"/>
                <a:gd name="T81" fmla="*/ 29104 h 117"/>
                <a:gd name="T82" fmla="*/ 53518 w 118"/>
                <a:gd name="T83" fmla="*/ 33338 h 117"/>
                <a:gd name="T84" fmla="*/ 43024 w 118"/>
                <a:gd name="T85" fmla="*/ 38100 h 117"/>
                <a:gd name="T86" fmla="*/ 27284 w 118"/>
                <a:gd name="T87" fmla="*/ 41275 h 117"/>
                <a:gd name="T88" fmla="*/ 11543 w 118"/>
                <a:gd name="T89" fmla="*/ 43392 h 1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8" h="117">
                  <a:moveTo>
                    <a:pt x="22" y="82"/>
                  </a:moveTo>
                  <a:lnTo>
                    <a:pt x="22" y="82"/>
                  </a:lnTo>
                  <a:lnTo>
                    <a:pt x="23" y="87"/>
                  </a:lnTo>
                  <a:lnTo>
                    <a:pt x="22" y="90"/>
                  </a:lnTo>
                  <a:lnTo>
                    <a:pt x="21" y="92"/>
                  </a:lnTo>
                  <a:lnTo>
                    <a:pt x="21" y="95"/>
                  </a:lnTo>
                  <a:lnTo>
                    <a:pt x="33" y="100"/>
                  </a:lnTo>
                  <a:lnTo>
                    <a:pt x="50" y="103"/>
                  </a:lnTo>
                  <a:lnTo>
                    <a:pt x="66" y="104"/>
                  </a:lnTo>
                  <a:lnTo>
                    <a:pt x="82" y="105"/>
                  </a:lnTo>
                  <a:lnTo>
                    <a:pt x="88" y="105"/>
                  </a:lnTo>
                  <a:lnTo>
                    <a:pt x="94" y="104"/>
                  </a:lnTo>
                  <a:lnTo>
                    <a:pt x="98" y="104"/>
                  </a:lnTo>
                  <a:lnTo>
                    <a:pt x="101" y="105"/>
                  </a:lnTo>
                  <a:lnTo>
                    <a:pt x="103" y="107"/>
                  </a:lnTo>
                  <a:lnTo>
                    <a:pt x="104" y="110"/>
                  </a:lnTo>
                  <a:lnTo>
                    <a:pt x="92" y="113"/>
                  </a:lnTo>
                  <a:lnTo>
                    <a:pt x="79" y="117"/>
                  </a:lnTo>
                  <a:lnTo>
                    <a:pt x="66" y="117"/>
                  </a:lnTo>
                  <a:lnTo>
                    <a:pt x="51" y="117"/>
                  </a:lnTo>
                  <a:lnTo>
                    <a:pt x="37" y="115"/>
                  </a:lnTo>
                  <a:lnTo>
                    <a:pt x="23" y="111"/>
                  </a:lnTo>
                  <a:lnTo>
                    <a:pt x="11" y="106"/>
                  </a:lnTo>
                  <a:lnTo>
                    <a:pt x="0" y="101"/>
                  </a:lnTo>
                  <a:lnTo>
                    <a:pt x="0" y="95"/>
                  </a:lnTo>
                  <a:lnTo>
                    <a:pt x="1" y="91"/>
                  </a:lnTo>
                  <a:lnTo>
                    <a:pt x="5" y="83"/>
                  </a:lnTo>
                  <a:lnTo>
                    <a:pt x="9" y="76"/>
                  </a:lnTo>
                  <a:lnTo>
                    <a:pt x="14" y="69"/>
                  </a:lnTo>
                  <a:lnTo>
                    <a:pt x="27" y="66"/>
                  </a:lnTo>
                  <a:lnTo>
                    <a:pt x="43" y="64"/>
                  </a:lnTo>
                  <a:lnTo>
                    <a:pt x="60" y="62"/>
                  </a:lnTo>
                  <a:lnTo>
                    <a:pt x="76" y="58"/>
                  </a:lnTo>
                  <a:lnTo>
                    <a:pt x="84" y="56"/>
                  </a:lnTo>
                  <a:lnTo>
                    <a:pt x="90" y="52"/>
                  </a:lnTo>
                  <a:lnTo>
                    <a:pt x="96" y="48"/>
                  </a:lnTo>
                  <a:lnTo>
                    <a:pt x="100" y="44"/>
                  </a:lnTo>
                  <a:lnTo>
                    <a:pt x="102" y="39"/>
                  </a:lnTo>
                  <a:lnTo>
                    <a:pt x="103" y="31"/>
                  </a:lnTo>
                  <a:lnTo>
                    <a:pt x="102" y="24"/>
                  </a:lnTo>
                  <a:lnTo>
                    <a:pt x="98" y="15"/>
                  </a:lnTo>
                  <a:lnTo>
                    <a:pt x="88" y="13"/>
                  </a:lnTo>
                  <a:lnTo>
                    <a:pt x="84" y="12"/>
                  </a:lnTo>
                  <a:lnTo>
                    <a:pt x="79" y="12"/>
                  </a:lnTo>
                  <a:lnTo>
                    <a:pt x="73" y="13"/>
                  </a:lnTo>
                  <a:lnTo>
                    <a:pt x="69" y="16"/>
                  </a:lnTo>
                  <a:lnTo>
                    <a:pt x="61" y="24"/>
                  </a:lnTo>
                  <a:lnTo>
                    <a:pt x="57" y="27"/>
                  </a:lnTo>
                  <a:lnTo>
                    <a:pt x="54" y="29"/>
                  </a:lnTo>
                  <a:lnTo>
                    <a:pt x="50" y="31"/>
                  </a:lnTo>
                  <a:lnTo>
                    <a:pt x="44" y="31"/>
                  </a:lnTo>
                  <a:lnTo>
                    <a:pt x="44" y="26"/>
                  </a:lnTo>
                  <a:lnTo>
                    <a:pt x="45" y="20"/>
                  </a:lnTo>
                  <a:lnTo>
                    <a:pt x="46" y="16"/>
                  </a:lnTo>
                  <a:lnTo>
                    <a:pt x="50" y="13"/>
                  </a:lnTo>
                  <a:lnTo>
                    <a:pt x="53" y="10"/>
                  </a:lnTo>
                  <a:lnTo>
                    <a:pt x="57" y="6"/>
                  </a:lnTo>
                  <a:lnTo>
                    <a:pt x="62" y="4"/>
                  </a:lnTo>
                  <a:lnTo>
                    <a:pt x="68" y="2"/>
                  </a:lnTo>
                  <a:lnTo>
                    <a:pt x="78" y="0"/>
                  </a:lnTo>
                  <a:lnTo>
                    <a:pt x="90" y="0"/>
                  </a:lnTo>
                  <a:lnTo>
                    <a:pt x="96" y="1"/>
                  </a:lnTo>
                  <a:lnTo>
                    <a:pt x="101" y="2"/>
                  </a:lnTo>
                  <a:lnTo>
                    <a:pt x="106" y="4"/>
                  </a:lnTo>
                  <a:lnTo>
                    <a:pt x="111" y="7"/>
                  </a:lnTo>
                  <a:lnTo>
                    <a:pt x="113" y="16"/>
                  </a:lnTo>
                  <a:lnTo>
                    <a:pt x="116" y="22"/>
                  </a:lnTo>
                  <a:lnTo>
                    <a:pt x="118" y="29"/>
                  </a:lnTo>
                  <a:lnTo>
                    <a:pt x="118" y="35"/>
                  </a:lnTo>
                  <a:lnTo>
                    <a:pt x="117" y="43"/>
                  </a:lnTo>
                  <a:lnTo>
                    <a:pt x="115" y="49"/>
                  </a:lnTo>
                  <a:lnTo>
                    <a:pt x="112" y="55"/>
                  </a:lnTo>
                  <a:lnTo>
                    <a:pt x="106" y="59"/>
                  </a:lnTo>
                  <a:lnTo>
                    <a:pt x="102" y="63"/>
                  </a:lnTo>
                  <a:lnTo>
                    <a:pt x="96" y="66"/>
                  </a:lnTo>
                  <a:lnTo>
                    <a:pt x="82" y="72"/>
                  </a:lnTo>
                  <a:lnTo>
                    <a:pt x="67" y="75"/>
                  </a:lnTo>
                  <a:lnTo>
                    <a:pt x="52" y="78"/>
                  </a:lnTo>
                  <a:lnTo>
                    <a:pt x="22"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3" name="Freeform 152"/>
            <p:cNvSpPr>
              <a:spLocks/>
            </p:cNvSpPr>
            <p:nvPr/>
          </p:nvSpPr>
          <p:spPr bwMode="auto">
            <a:xfrm>
              <a:off x="2479676" y="1055688"/>
              <a:ext cx="114300" cy="88900"/>
            </a:xfrm>
            <a:custGeom>
              <a:avLst/>
              <a:gdLst>
                <a:gd name="T0" fmla="*/ 31077 w 217"/>
                <a:gd name="T1" fmla="*/ 3704 h 168"/>
                <a:gd name="T2" fmla="*/ 27390 w 217"/>
                <a:gd name="T3" fmla="*/ 15875 h 168"/>
                <a:gd name="T4" fmla="*/ 27390 w 217"/>
                <a:gd name="T5" fmla="*/ 19050 h 168"/>
                <a:gd name="T6" fmla="*/ 46879 w 217"/>
                <a:gd name="T7" fmla="*/ 10583 h 168"/>
                <a:gd name="T8" fmla="*/ 60574 w 217"/>
                <a:gd name="T9" fmla="*/ 8996 h 168"/>
                <a:gd name="T10" fmla="*/ 71108 w 217"/>
                <a:gd name="T11" fmla="*/ 12171 h 168"/>
                <a:gd name="T12" fmla="*/ 74795 w 217"/>
                <a:gd name="T13" fmla="*/ 22754 h 168"/>
                <a:gd name="T14" fmla="*/ 79536 w 217"/>
                <a:gd name="T15" fmla="*/ 24871 h 168"/>
                <a:gd name="T16" fmla="*/ 97971 w 217"/>
                <a:gd name="T17" fmla="*/ 20638 h 168"/>
                <a:gd name="T18" fmla="*/ 107979 w 217"/>
                <a:gd name="T19" fmla="*/ 22754 h 168"/>
                <a:gd name="T20" fmla="*/ 113773 w 217"/>
                <a:gd name="T21" fmla="*/ 28575 h 168"/>
                <a:gd name="T22" fmla="*/ 113247 w 217"/>
                <a:gd name="T23" fmla="*/ 41804 h 168"/>
                <a:gd name="T24" fmla="*/ 109033 w 217"/>
                <a:gd name="T25" fmla="*/ 50800 h 168"/>
                <a:gd name="T26" fmla="*/ 97445 w 217"/>
                <a:gd name="T27" fmla="*/ 74083 h 168"/>
                <a:gd name="T28" fmla="*/ 92704 w 217"/>
                <a:gd name="T29" fmla="*/ 87313 h 168"/>
                <a:gd name="T30" fmla="*/ 88490 w 217"/>
                <a:gd name="T31" fmla="*/ 88371 h 168"/>
                <a:gd name="T32" fmla="*/ 85330 w 217"/>
                <a:gd name="T33" fmla="*/ 87313 h 168"/>
                <a:gd name="T34" fmla="*/ 84803 w 217"/>
                <a:gd name="T35" fmla="*/ 83079 h 168"/>
                <a:gd name="T36" fmla="*/ 89544 w 217"/>
                <a:gd name="T37" fmla="*/ 77258 h 168"/>
                <a:gd name="T38" fmla="*/ 97971 w 217"/>
                <a:gd name="T39" fmla="*/ 59267 h 168"/>
                <a:gd name="T40" fmla="*/ 106399 w 217"/>
                <a:gd name="T41" fmla="*/ 41804 h 168"/>
                <a:gd name="T42" fmla="*/ 106399 w 217"/>
                <a:gd name="T43" fmla="*/ 33867 h 168"/>
                <a:gd name="T44" fmla="*/ 100078 w 217"/>
                <a:gd name="T45" fmla="*/ 26458 h 168"/>
                <a:gd name="T46" fmla="*/ 86383 w 217"/>
                <a:gd name="T47" fmla="*/ 29104 h 168"/>
                <a:gd name="T48" fmla="*/ 70055 w 217"/>
                <a:gd name="T49" fmla="*/ 38629 h 168"/>
                <a:gd name="T50" fmla="*/ 58994 w 217"/>
                <a:gd name="T51" fmla="*/ 59267 h 168"/>
                <a:gd name="T52" fmla="*/ 54253 w 217"/>
                <a:gd name="T53" fmla="*/ 68263 h 168"/>
                <a:gd name="T54" fmla="*/ 48459 w 217"/>
                <a:gd name="T55" fmla="*/ 71967 h 168"/>
                <a:gd name="T56" fmla="*/ 47932 w 217"/>
                <a:gd name="T57" fmla="*/ 64558 h 168"/>
                <a:gd name="T58" fmla="*/ 63207 w 217"/>
                <a:gd name="T59" fmla="*/ 37571 h 168"/>
                <a:gd name="T60" fmla="*/ 66368 w 217"/>
                <a:gd name="T61" fmla="*/ 26987 h 168"/>
                <a:gd name="T62" fmla="*/ 64788 w 217"/>
                <a:gd name="T63" fmla="*/ 15346 h 168"/>
                <a:gd name="T64" fmla="*/ 51093 w 217"/>
                <a:gd name="T65" fmla="*/ 15875 h 168"/>
                <a:gd name="T66" fmla="*/ 35818 w 217"/>
                <a:gd name="T67" fmla="*/ 22754 h 168"/>
                <a:gd name="T68" fmla="*/ 21069 w 217"/>
                <a:gd name="T69" fmla="*/ 32808 h 168"/>
                <a:gd name="T70" fmla="*/ 17909 w 217"/>
                <a:gd name="T71" fmla="*/ 40746 h 168"/>
                <a:gd name="T72" fmla="*/ 10535 w 217"/>
                <a:gd name="T73" fmla="*/ 56621 h 168"/>
                <a:gd name="T74" fmla="*/ 4741 w 217"/>
                <a:gd name="T75" fmla="*/ 62971 h 168"/>
                <a:gd name="T76" fmla="*/ 0 w 217"/>
                <a:gd name="T77" fmla="*/ 60854 h 168"/>
                <a:gd name="T78" fmla="*/ 13695 w 217"/>
                <a:gd name="T79" fmla="*/ 32279 h 168"/>
                <a:gd name="T80" fmla="*/ 22123 w 217"/>
                <a:gd name="T81" fmla="*/ 10054 h 168"/>
                <a:gd name="T82" fmla="*/ 26336 w 217"/>
                <a:gd name="T83" fmla="*/ 1058 h 168"/>
                <a:gd name="T84" fmla="*/ 27390 w 217"/>
                <a:gd name="T85" fmla="*/ 0 h 168"/>
                <a:gd name="T86" fmla="*/ 31077 w 217"/>
                <a:gd name="T87" fmla="*/ 1588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7" h="168">
                  <a:moveTo>
                    <a:pt x="59" y="3"/>
                  </a:moveTo>
                  <a:lnTo>
                    <a:pt x="59" y="3"/>
                  </a:lnTo>
                  <a:lnTo>
                    <a:pt x="59" y="7"/>
                  </a:lnTo>
                  <a:lnTo>
                    <a:pt x="58" y="13"/>
                  </a:lnTo>
                  <a:lnTo>
                    <a:pt x="55" y="21"/>
                  </a:lnTo>
                  <a:lnTo>
                    <a:pt x="52" y="30"/>
                  </a:lnTo>
                  <a:lnTo>
                    <a:pt x="49" y="39"/>
                  </a:lnTo>
                  <a:lnTo>
                    <a:pt x="52" y="36"/>
                  </a:lnTo>
                  <a:lnTo>
                    <a:pt x="58" y="32"/>
                  </a:lnTo>
                  <a:lnTo>
                    <a:pt x="72" y="25"/>
                  </a:lnTo>
                  <a:lnTo>
                    <a:pt x="89" y="20"/>
                  </a:lnTo>
                  <a:lnTo>
                    <a:pt x="98" y="18"/>
                  </a:lnTo>
                  <a:lnTo>
                    <a:pt x="106" y="17"/>
                  </a:lnTo>
                  <a:lnTo>
                    <a:pt x="115" y="17"/>
                  </a:lnTo>
                  <a:lnTo>
                    <a:pt x="122" y="18"/>
                  </a:lnTo>
                  <a:lnTo>
                    <a:pt x="130" y="20"/>
                  </a:lnTo>
                  <a:lnTo>
                    <a:pt x="135" y="23"/>
                  </a:lnTo>
                  <a:lnTo>
                    <a:pt x="140" y="28"/>
                  </a:lnTo>
                  <a:lnTo>
                    <a:pt x="142" y="34"/>
                  </a:lnTo>
                  <a:lnTo>
                    <a:pt x="142" y="43"/>
                  </a:lnTo>
                  <a:lnTo>
                    <a:pt x="140" y="52"/>
                  </a:lnTo>
                  <a:lnTo>
                    <a:pt x="151" y="47"/>
                  </a:lnTo>
                  <a:lnTo>
                    <a:pt x="165" y="43"/>
                  </a:lnTo>
                  <a:lnTo>
                    <a:pt x="179" y="39"/>
                  </a:lnTo>
                  <a:lnTo>
                    <a:pt x="186" y="39"/>
                  </a:lnTo>
                  <a:lnTo>
                    <a:pt x="193" y="39"/>
                  </a:lnTo>
                  <a:lnTo>
                    <a:pt x="200" y="40"/>
                  </a:lnTo>
                  <a:lnTo>
                    <a:pt x="205" y="43"/>
                  </a:lnTo>
                  <a:lnTo>
                    <a:pt x="209" y="45"/>
                  </a:lnTo>
                  <a:lnTo>
                    <a:pt x="213" y="49"/>
                  </a:lnTo>
                  <a:lnTo>
                    <a:pt x="216" y="54"/>
                  </a:lnTo>
                  <a:lnTo>
                    <a:pt x="217" y="61"/>
                  </a:lnTo>
                  <a:lnTo>
                    <a:pt x="217" y="69"/>
                  </a:lnTo>
                  <a:lnTo>
                    <a:pt x="215" y="79"/>
                  </a:lnTo>
                  <a:lnTo>
                    <a:pt x="211" y="86"/>
                  </a:lnTo>
                  <a:lnTo>
                    <a:pt x="207" y="96"/>
                  </a:lnTo>
                  <a:lnTo>
                    <a:pt x="196" y="115"/>
                  </a:lnTo>
                  <a:lnTo>
                    <a:pt x="185" y="140"/>
                  </a:lnTo>
                  <a:lnTo>
                    <a:pt x="180" y="152"/>
                  </a:lnTo>
                  <a:lnTo>
                    <a:pt x="176" y="165"/>
                  </a:lnTo>
                  <a:lnTo>
                    <a:pt x="173" y="165"/>
                  </a:lnTo>
                  <a:lnTo>
                    <a:pt x="171" y="166"/>
                  </a:lnTo>
                  <a:lnTo>
                    <a:pt x="168" y="167"/>
                  </a:lnTo>
                  <a:lnTo>
                    <a:pt x="165" y="168"/>
                  </a:lnTo>
                  <a:lnTo>
                    <a:pt x="162" y="165"/>
                  </a:lnTo>
                  <a:lnTo>
                    <a:pt x="161" y="163"/>
                  </a:lnTo>
                  <a:lnTo>
                    <a:pt x="160" y="159"/>
                  </a:lnTo>
                  <a:lnTo>
                    <a:pt x="161" y="157"/>
                  </a:lnTo>
                  <a:lnTo>
                    <a:pt x="165" y="153"/>
                  </a:lnTo>
                  <a:lnTo>
                    <a:pt x="170" y="146"/>
                  </a:lnTo>
                  <a:lnTo>
                    <a:pt x="174" y="140"/>
                  </a:lnTo>
                  <a:lnTo>
                    <a:pt x="178" y="131"/>
                  </a:lnTo>
                  <a:lnTo>
                    <a:pt x="186" y="112"/>
                  </a:lnTo>
                  <a:lnTo>
                    <a:pt x="193" y="93"/>
                  </a:lnTo>
                  <a:lnTo>
                    <a:pt x="197" y="85"/>
                  </a:lnTo>
                  <a:lnTo>
                    <a:pt x="202" y="79"/>
                  </a:lnTo>
                  <a:lnTo>
                    <a:pt x="202" y="71"/>
                  </a:lnTo>
                  <a:lnTo>
                    <a:pt x="202" y="64"/>
                  </a:lnTo>
                  <a:lnTo>
                    <a:pt x="198" y="52"/>
                  </a:lnTo>
                  <a:lnTo>
                    <a:pt x="190" y="50"/>
                  </a:lnTo>
                  <a:lnTo>
                    <a:pt x="181" y="50"/>
                  </a:lnTo>
                  <a:lnTo>
                    <a:pt x="173" y="52"/>
                  </a:lnTo>
                  <a:lnTo>
                    <a:pt x="164" y="55"/>
                  </a:lnTo>
                  <a:lnTo>
                    <a:pt x="148" y="64"/>
                  </a:lnTo>
                  <a:lnTo>
                    <a:pt x="133" y="73"/>
                  </a:lnTo>
                  <a:lnTo>
                    <a:pt x="130" y="82"/>
                  </a:lnTo>
                  <a:lnTo>
                    <a:pt x="123" y="92"/>
                  </a:lnTo>
                  <a:lnTo>
                    <a:pt x="112" y="112"/>
                  </a:lnTo>
                  <a:lnTo>
                    <a:pt x="107" y="121"/>
                  </a:lnTo>
                  <a:lnTo>
                    <a:pt x="103" y="129"/>
                  </a:lnTo>
                  <a:lnTo>
                    <a:pt x="101" y="134"/>
                  </a:lnTo>
                  <a:lnTo>
                    <a:pt x="97" y="136"/>
                  </a:lnTo>
                  <a:lnTo>
                    <a:pt x="92" y="136"/>
                  </a:lnTo>
                  <a:lnTo>
                    <a:pt x="86" y="135"/>
                  </a:lnTo>
                  <a:lnTo>
                    <a:pt x="91" y="122"/>
                  </a:lnTo>
                  <a:lnTo>
                    <a:pt x="98" y="109"/>
                  </a:lnTo>
                  <a:lnTo>
                    <a:pt x="114" y="84"/>
                  </a:lnTo>
                  <a:lnTo>
                    <a:pt x="120" y="71"/>
                  </a:lnTo>
                  <a:lnTo>
                    <a:pt x="122" y="65"/>
                  </a:lnTo>
                  <a:lnTo>
                    <a:pt x="125" y="58"/>
                  </a:lnTo>
                  <a:lnTo>
                    <a:pt x="126" y="51"/>
                  </a:lnTo>
                  <a:lnTo>
                    <a:pt x="127" y="44"/>
                  </a:lnTo>
                  <a:lnTo>
                    <a:pt x="126" y="36"/>
                  </a:lnTo>
                  <a:lnTo>
                    <a:pt x="123" y="29"/>
                  </a:lnTo>
                  <a:lnTo>
                    <a:pt x="109" y="28"/>
                  </a:lnTo>
                  <a:lnTo>
                    <a:pt x="97" y="30"/>
                  </a:lnTo>
                  <a:lnTo>
                    <a:pt x="86" y="33"/>
                  </a:lnTo>
                  <a:lnTo>
                    <a:pt x="76" y="37"/>
                  </a:lnTo>
                  <a:lnTo>
                    <a:pt x="68" y="43"/>
                  </a:lnTo>
                  <a:lnTo>
                    <a:pt x="59" y="49"/>
                  </a:lnTo>
                  <a:lnTo>
                    <a:pt x="51" y="55"/>
                  </a:lnTo>
                  <a:lnTo>
                    <a:pt x="40" y="62"/>
                  </a:lnTo>
                  <a:lnTo>
                    <a:pt x="37" y="69"/>
                  </a:lnTo>
                  <a:lnTo>
                    <a:pt x="34" y="77"/>
                  </a:lnTo>
                  <a:lnTo>
                    <a:pt x="27" y="93"/>
                  </a:lnTo>
                  <a:lnTo>
                    <a:pt x="24" y="100"/>
                  </a:lnTo>
                  <a:lnTo>
                    <a:pt x="20" y="107"/>
                  </a:lnTo>
                  <a:lnTo>
                    <a:pt x="14" y="113"/>
                  </a:lnTo>
                  <a:lnTo>
                    <a:pt x="9" y="119"/>
                  </a:lnTo>
                  <a:lnTo>
                    <a:pt x="6" y="119"/>
                  </a:lnTo>
                  <a:lnTo>
                    <a:pt x="5" y="118"/>
                  </a:lnTo>
                  <a:lnTo>
                    <a:pt x="0" y="115"/>
                  </a:lnTo>
                  <a:lnTo>
                    <a:pt x="13" y="88"/>
                  </a:lnTo>
                  <a:lnTo>
                    <a:pt x="26" y="61"/>
                  </a:lnTo>
                  <a:lnTo>
                    <a:pt x="31" y="48"/>
                  </a:lnTo>
                  <a:lnTo>
                    <a:pt x="38" y="33"/>
                  </a:lnTo>
                  <a:lnTo>
                    <a:pt x="42" y="19"/>
                  </a:lnTo>
                  <a:lnTo>
                    <a:pt x="46" y="3"/>
                  </a:lnTo>
                  <a:lnTo>
                    <a:pt x="50" y="2"/>
                  </a:lnTo>
                  <a:lnTo>
                    <a:pt x="51" y="1"/>
                  </a:lnTo>
                  <a:lnTo>
                    <a:pt x="52" y="0"/>
                  </a:lnTo>
                  <a:lnTo>
                    <a:pt x="54" y="0"/>
                  </a:lnTo>
                  <a:lnTo>
                    <a:pt x="56" y="1"/>
                  </a:lnTo>
                  <a:lnTo>
                    <a:pt x="5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4" name="Freeform 153"/>
            <p:cNvSpPr>
              <a:spLocks/>
            </p:cNvSpPr>
            <p:nvPr/>
          </p:nvSpPr>
          <p:spPr bwMode="auto">
            <a:xfrm>
              <a:off x="2397126" y="1065213"/>
              <a:ext cx="57150" cy="14288"/>
            </a:xfrm>
            <a:custGeom>
              <a:avLst/>
              <a:gdLst>
                <a:gd name="T0" fmla="*/ 57150 w 106"/>
                <a:gd name="T1" fmla="*/ 13230 h 27"/>
                <a:gd name="T2" fmla="*/ 57150 w 106"/>
                <a:gd name="T3" fmla="*/ 13230 h 27"/>
                <a:gd name="T4" fmla="*/ 55533 w 106"/>
                <a:gd name="T5" fmla="*/ 14288 h 27"/>
                <a:gd name="T6" fmla="*/ 53915 w 106"/>
                <a:gd name="T7" fmla="*/ 14288 h 27"/>
                <a:gd name="T8" fmla="*/ 52298 w 106"/>
                <a:gd name="T9" fmla="*/ 14288 h 27"/>
                <a:gd name="T10" fmla="*/ 50141 w 106"/>
                <a:gd name="T11" fmla="*/ 13759 h 27"/>
                <a:gd name="T12" fmla="*/ 46906 w 106"/>
                <a:gd name="T13" fmla="*/ 11642 h 27"/>
                <a:gd name="T14" fmla="*/ 43132 w 106"/>
                <a:gd name="T15" fmla="*/ 10055 h 27"/>
                <a:gd name="T16" fmla="*/ 43132 w 106"/>
                <a:gd name="T17" fmla="*/ 10055 h 27"/>
                <a:gd name="T18" fmla="*/ 41515 w 106"/>
                <a:gd name="T19" fmla="*/ 10055 h 27"/>
                <a:gd name="T20" fmla="*/ 39358 w 106"/>
                <a:gd name="T21" fmla="*/ 10584 h 27"/>
                <a:gd name="T22" fmla="*/ 37741 w 106"/>
                <a:gd name="T23" fmla="*/ 11113 h 27"/>
                <a:gd name="T24" fmla="*/ 36123 w 106"/>
                <a:gd name="T25" fmla="*/ 11113 h 27"/>
                <a:gd name="T26" fmla="*/ 36123 w 106"/>
                <a:gd name="T27" fmla="*/ 11113 h 27"/>
                <a:gd name="T28" fmla="*/ 32888 w 106"/>
                <a:gd name="T29" fmla="*/ 10584 h 27"/>
                <a:gd name="T30" fmla="*/ 30192 w 106"/>
                <a:gd name="T31" fmla="*/ 9525 h 27"/>
                <a:gd name="T32" fmla="*/ 24262 w 106"/>
                <a:gd name="T33" fmla="*/ 7938 h 27"/>
                <a:gd name="T34" fmla="*/ 24262 w 106"/>
                <a:gd name="T35" fmla="*/ 7938 h 27"/>
                <a:gd name="T36" fmla="*/ 17253 w 106"/>
                <a:gd name="T37" fmla="*/ 6879 h 27"/>
                <a:gd name="T38" fmla="*/ 10244 w 106"/>
                <a:gd name="T39" fmla="*/ 6350 h 27"/>
                <a:gd name="T40" fmla="*/ 7009 w 106"/>
                <a:gd name="T41" fmla="*/ 5821 h 27"/>
                <a:gd name="T42" fmla="*/ 4313 w 106"/>
                <a:gd name="T43" fmla="*/ 4763 h 27"/>
                <a:gd name="T44" fmla="*/ 1078 w 106"/>
                <a:gd name="T45" fmla="*/ 2646 h 27"/>
                <a:gd name="T46" fmla="*/ 0 w 106"/>
                <a:gd name="T47" fmla="*/ 529 h 27"/>
                <a:gd name="T48" fmla="*/ 0 w 106"/>
                <a:gd name="T49" fmla="*/ 529 h 27"/>
                <a:gd name="T50" fmla="*/ 1617 w 106"/>
                <a:gd name="T51" fmla="*/ 529 h 27"/>
                <a:gd name="T52" fmla="*/ 1617 w 106"/>
                <a:gd name="T53" fmla="*/ 529 h 27"/>
                <a:gd name="T54" fmla="*/ 7009 w 106"/>
                <a:gd name="T55" fmla="*/ 0 h 27"/>
                <a:gd name="T56" fmla="*/ 12940 w 106"/>
                <a:gd name="T57" fmla="*/ 0 h 27"/>
                <a:gd name="T58" fmla="*/ 18331 w 106"/>
                <a:gd name="T59" fmla="*/ 529 h 27"/>
                <a:gd name="T60" fmla="*/ 23723 w 106"/>
                <a:gd name="T61" fmla="*/ 1058 h 27"/>
                <a:gd name="T62" fmla="*/ 33967 w 106"/>
                <a:gd name="T63" fmla="*/ 3704 h 27"/>
                <a:gd name="T64" fmla="*/ 44210 w 106"/>
                <a:gd name="T65" fmla="*/ 5821 h 27"/>
                <a:gd name="T66" fmla="*/ 44210 w 106"/>
                <a:gd name="T67" fmla="*/ 5821 h 27"/>
                <a:gd name="T68" fmla="*/ 49063 w 106"/>
                <a:gd name="T69" fmla="*/ 5821 h 27"/>
                <a:gd name="T70" fmla="*/ 53376 w 106"/>
                <a:gd name="T71" fmla="*/ 6879 h 27"/>
                <a:gd name="T72" fmla="*/ 54993 w 106"/>
                <a:gd name="T73" fmla="*/ 7409 h 27"/>
                <a:gd name="T74" fmla="*/ 56072 w 106"/>
                <a:gd name="T75" fmla="*/ 8467 h 27"/>
                <a:gd name="T76" fmla="*/ 56611 w 106"/>
                <a:gd name="T77" fmla="*/ 10584 h 27"/>
                <a:gd name="T78" fmla="*/ 57150 w 106"/>
                <a:gd name="T79" fmla="*/ 13230 h 27"/>
                <a:gd name="T80" fmla="*/ 57150 w 106"/>
                <a:gd name="T81" fmla="*/ 13230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6" h="27">
                  <a:moveTo>
                    <a:pt x="106" y="25"/>
                  </a:moveTo>
                  <a:lnTo>
                    <a:pt x="106" y="25"/>
                  </a:lnTo>
                  <a:lnTo>
                    <a:pt x="103" y="27"/>
                  </a:lnTo>
                  <a:lnTo>
                    <a:pt x="100" y="27"/>
                  </a:lnTo>
                  <a:lnTo>
                    <a:pt x="97" y="27"/>
                  </a:lnTo>
                  <a:lnTo>
                    <a:pt x="93" y="26"/>
                  </a:lnTo>
                  <a:lnTo>
                    <a:pt x="87" y="22"/>
                  </a:lnTo>
                  <a:lnTo>
                    <a:pt x="80" y="19"/>
                  </a:lnTo>
                  <a:lnTo>
                    <a:pt x="77" y="19"/>
                  </a:lnTo>
                  <a:lnTo>
                    <a:pt x="73" y="20"/>
                  </a:lnTo>
                  <a:lnTo>
                    <a:pt x="70" y="21"/>
                  </a:lnTo>
                  <a:lnTo>
                    <a:pt x="67" y="21"/>
                  </a:lnTo>
                  <a:lnTo>
                    <a:pt x="61" y="20"/>
                  </a:lnTo>
                  <a:lnTo>
                    <a:pt x="56" y="18"/>
                  </a:lnTo>
                  <a:lnTo>
                    <a:pt x="45" y="15"/>
                  </a:lnTo>
                  <a:lnTo>
                    <a:pt x="32" y="13"/>
                  </a:lnTo>
                  <a:lnTo>
                    <a:pt x="19" y="12"/>
                  </a:lnTo>
                  <a:lnTo>
                    <a:pt x="13" y="11"/>
                  </a:lnTo>
                  <a:lnTo>
                    <a:pt x="8" y="9"/>
                  </a:lnTo>
                  <a:lnTo>
                    <a:pt x="2" y="5"/>
                  </a:lnTo>
                  <a:lnTo>
                    <a:pt x="0" y="1"/>
                  </a:lnTo>
                  <a:lnTo>
                    <a:pt x="3" y="1"/>
                  </a:lnTo>
                  <a:lnTo>
                    <a:pt x="13" y="0"/>
                  </a:lnTo>
                  <a:lnTo>
                    <a:pt x="24" y="0"/>
                  </a:lnTo>
                  <a:lnTo>
                    <a:pt x="34" y="1"/>
                  </a:lnTo>
                  <a:lnTo>
                    <a:pt x="44" y="2"/>
                  </a:lnTo>
                  <a:lnTo>
                    <a:pt x="63" y="7"/>
                  </a:lnTo>
                  <a:lnTo>
                    <a:pt x="82" y="11"/>
                  </a:lnTo>
                  <a:lnTo>
                    <a:pt x="91" y="11"/>
                  </a:lnTo>
                  <a:lnTo>
                    <a:pt x="99" y="13"/>
                  </a:lnTo>
                  <a:lnTo>
                    <a:pt x="102" y="14"/>
                  </a:lnTo>
                  <a:lnTo>
                    <a:pt x="104" y="16"/>
                  </a:lnTo>
                  <a:lnTo>
                    <a:pt x="105" y="20"/>
                  </a:lnTo>
                  <a:lnTo>
                    <a:pt x="10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5" name="Freeform 154"/>
            <p:cNvSpPr>
              <a:spLocks/>
            </p:cNvSpPr>
            <p:nvPr/>
          </p:nvSpPr>
          <p:spPr bwMode="auto">
            <a:xfrm>
              <a:off x="2614613" y="1093788"/>
              <a:ext cx="63500" cy="69850"/>
            </a:xfrm>
            <a:custGeom>
              <a:avLst/>
              <a:gdLst>
                <a:gd name="T0" fmla="*/ 62966 w 119"/>
                <a:gd name="T1" fmla="*/ 11642 h 132"/>
                <a:gd name="T2" fmla="*/ 60832 w 119"/>
                <a:gd name="T3" fmla="*/ 13758 h 132"/>
                <a:gd name="T4" fmla="*/ 56563 w 119"/>
                <a:gd name="T5" fmla="*/ 14817 h 132"/>
                <a:gd name="T6" fmla="*/ 55496 w 119"/>
                <a:gd name="T7" fmla="*/ 13758 h 132"/>
                <a:gd name="T8" fmla="*/ 54429 w 119"/>
                <a:gd name="T9" fmla="*/ 11113 h 132"/>
                <a:gd name="T10" fmla="*/ 53361 w 119"/>
                <a:gd name="T11" fmla="*/ 7937 h 132"/>
                <a:gd name="T12" fmla="*/ 52294 w 119"/>
                <a:gd name="T13" fmla="*/ 6350 h 132"/>
                <a:gd name="T14" fmla="*/ 50160 w 119"/>
                <a:gd name="T15" fmla="*/ 5292 h 132"/>
                <a:gd name="T16" fmla="*/ 40555 w 119"/>
                <a:gd name="T17" fmla="*/ 5821 h 132"/>
                <a:gd name="T18" fmla="*/ 28815 w 119"/>
                <a:gd name="T19" fmla="*/ 7937 h 132"/>
                <a:gd name="T20" fmla="*/ 21345 w 119"/>
                <a:gd name="T21" fmla="*/ 10583 h 132"/>
                <a:gd name="T22" fmla="*/ 18676 w 119"/>
                <a:gd name="T23" fmla="*/ 13229 h 132"/>
                <a:gd name="T24" fmla="*/ 13874 w 119"/>
                <a:gd name="T25" fmla="*/ 17463 h 132"/>
                <a:gd name="T26" fmla="*/ 11206 w 119"/>
                <a:gd name="T27" fmla="*/ 23813 h 132"/>
                <a:gd name="T28" fmla="*/ 7471 w 119"/>
                <a:gd name="T29" fmla="*/ 37571 h 132"/>
                <a:gd name="T30" fmla="*/ 7471 w 119"/>
                <a:gd name="T31" fmla="*/ 44979 h 132"/>
                <a:gd name="T32" fmla="*/ 9071 w 119"/>
                <a:gd name="T33" fmla="*/ 51858 h 132"/>
                <a:gd name="T34" fmla="*/ 12807 w 119"/>
                <a:gd name="T35" fmla="*/ 57150 h 132"/>
                <a:gd name="T36" fmla="*/ 18676 w 119"/>
                <a:gd name="T37" fmla="*/ 60854 h 132"/>
                <a:gd name="T38" fmla="*/ 21345 w 119"/>
                <a:gd name="T39" fmla="*/ 61912 h 132"/>
                <a:gd name="T40" fmla="*/ 30416 w 119"/>
                <a:gd name="T41" fmla="*/ 62971 h 132"/>
                <a:gd name="T42" fmla="*/ 43223 w 119"/>
                <a:gd name="T43" fmla="*/ 60854 h 132"/>
                <a:gd name="T44" fmla="*/ 54429 w 119"/>
                <a:gd name="T45" fmla="*/ 56092 h 132"/>
                <a:gd name="T46" fmla="*/ 61899 w 119"/>
                <a:gd name="T47" fmla="*/ 47625 h 132"/>
                <a:gd name="T48" fmla="*/ 62966 w 119"/>
                <a:gd name="T49" fmla="*/ 49742 h 132"/>
                <a:gd name="T50" fmla="*/ 63500 w 119"/>
                <a:gd name="T51" fmla="*/ 52917 h 132"/>
                <a:gd name="T52" fmla="*/ 62433 w 119"/>
                <a:gd name="T53" fmla="*/ 56621 h 132"/>
                <a:gd name="T54" fmla="*/ 57630 w 119"/>
                <a:gd name="T55" fmla="*/ 61383 h 132"/>
                <a:gd name="T56" fmla="*/ 48559 w 119"/>
                <a:gd name="T57" fmla="*/ 66675 h 132"/>
                <a:gd name="T58" fmla="*/ 40555 w 119"/>
                <a:gd name="T59" fmla="*/ 69321 h 132"/>
                <a:gd name="T60" fmla="*/ 36819 w 119"/>
                <a:gd name="T61" fmla="*/ 69850 h 132"/>
                <a:gd name="T62" fmla="*/ 28282 w 119"/>
                <a:gd name="T63" fmla="*/ 69850 h 132"/>
                <a:gd name="T64" fmla="*/ 20811 w 119"/>
                <a:gd name="T65" fmla="*/ 68263 h 132"/>
                <a:gd name="T66" fmla="*/ 13874 w 119"/>
                <a:gd name="T67" fmla="*/ 65617 h 132"/>
                <a:gd name="T68" fmla="*/ 8004 w 119"/>
                <a:gd name="T69" fmla="*/ 60854 h 132"/>
                <a:gd name="T70" fmla="*/ 4269 w 119"/>
                <a:gd name="T71" fmla="*/ 55033 h 132"/>
                <a:gd name="T72" fmla="*/ 1067 w 119"/>
                <a:gd name="T73" fmla="*/ 48154 h 132"/>
                <a:gd name="T74" fmla="*/ 0 w 119"/>
                <a:gd name="T75" fmla="*/ 38629 h 132"/>
                <a:gd name="T76" fmla="*/ 534 w 119"/>
                <a:gd name="T77" fmla="*/ 34396 h 132"/>
                <a:gd name="T78" fmla="*/ 2668 w 119"/>
                <a:gd name="T79" fmla="*/ 25929 h 132"/>
                <a:gd name="T80" fmla="*/ 6937 w 119"/>
                <a:gd name="T81" fmla="*/ 17463 h 132"/>
                <a:gd name="T82" fmla="*/ 13340 w 119"/>
                <a:gd name="T83" fmla="*/ 9525 h 132"/>
                <a:gd name="T84" fmla="*/ 21345 w 119"/>
                <a:gd name="T85" fmla="*/ 3704 h 132"/>
                <a:gd name="T86" fmla="*/ 27214 w 119"/>
                <a:gd name="T87" fmla="*/ 2117 h 132"/>
                <a:gd name="T88" fmla="*/ 40021 w 119"/>
                <a:gd name="T89" fmla="*/ 0 h 132"/>
                <a:gd name="T90" fmla="*/ 52294 w 119"/>
                <a:gd name="T91" fmla="*/ 1058 h 132"/>
                <a:gd name="T92" fmla="*/ 57097 w 119"/>
                <a:gd name="T93" fmla="*/ 3175 h 132"/>
                <a:gd name="T94" fmla="*/ 61366 w 119"/>
                <a:gd name="T95" fmla="*/ 6350 h 132"/>
                <a:gd name="T96" fmla="*/ 62966 w 119"/>
                <a:gd name="T97" fmla="*/ 11642 h 1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 h="132">
                  <a:moveTo>
                    <a:pt x="118" y="22"/>
                  </a:moveTo>
                  <a:lnTo>
                    <a:pt x="118" y="22"/>
                  </a:lnTo>
                  <a:lnTo>
                    <a:pt x="117" y="24"/>
                  </a:lnTo>
                  <a:lnTo>
                    <a:pt x="114" y="26"/>
                  </a:lnTo>
                  <a:lnTo>
                    <a:pt x="111" y="27"/>
                  </a:lnTo>
                  <a:lnTo>
                    <a:pt x="106" y="28"/>
                  </a:lnTo>
                  <a:lnTo>
                    <a:pt x="104" y="26"/>
                  </a:lnTo>
                  <a:lnTo>
                    <a:pt x="103" y="25"/>
                  </a:lnTo>
                  <a:lnTo>
                    <a:pt x="102" y="21"/>
                  </a:lnTo>
                  <a:lnTo>
                    <a:pt x="101" y="17"/>
                  </a:lnTo>
                  <a:lnTo>
                    <a:pt x="100" y="15"/>
                  </a:lnTo>
                  <a:lnTo>
                    <a:pt x="98" y="12"/>
                  </a:lnTo>
                  <a:lnTo>
                    <a:pt x="96" y="12"/>
                  </a:lnTo>
                  <a:lnTo>
                    <a:pt x="94" y="10"/>
                  </a:lnTo>
                  <a:lnTo>
                    <a:pt x="76" y="11"/>
                  </a:lnTo>
                  <a:lnTo>
                    <a:pt x="60" y="12"/>
                  </a:lnTo>
                  <a:lnTo>
                    <a:pt x="54" y="15"/>
                  </a:lnTo>
                  <a:lnTo>
                    <a:pt x="46" y="17"/>
                  </a:lnTo>
                  <a:lnTo>
                    <a:pt x="40" y="20"/>
                  </a:lnTo>
                  <a:lnTo>
                    <a:pt x="35" y="25"/>
                  </a:lnTo>
                  <a:lnTo>
                    <a:pt x="30" y="28"/>
                  </a:lnTo>
                  <a:lnTo>
                    <a:pt x="26" y="33"/>
                  </a:lnTo>
                  <a:lnTo>
                    <a:pt x="23" y="38"/>
                  </a:lnTo>
                  <a:lnTo>
                    <a:pt x="21" y="45"/>
                  </a:lnTo>
                  <a:lnTo>
                    <a:pt x="16" y="57"/>
                  </a:lnTo>
                  <a:lnTo>
                    <a:pt x="14" y="71"/>
                  </a:lnTo>
                  <a:lnTo>
                    <a:pt x="14" y="79"/>
                  </a:lnTo>
                  <a:lnTo>
                    <a:pt x="14" y="85"/>
                  </a:lnTo>
                  <a:lnTo>
                    <a:pt x="15" y="92"/>
                  </a:lnTo>
                  <a:lnTo>
                    <a:pt x="17" y="98"/>
                  </a:lnTo>
                  <a:lnTo>
                    <a:pt x="21" y="103"/>
                  </a:lnTo>
                  <a:lnTo>
                    <a:pt x="24" y="108"/>
                  </a:lnTo>
                  <a:lnTo>
                    <a:pt x="29" y="112"/>
                  </a:lnTo>
                  <a:lnTo>
                    <a:pt x="35" y="115"/>
                  </a:lnTo>
                  <a:lnTo>
                    <a:pt x="40" y="117"/>
                  </a:lnTo>
                  <a:lnTo>
                    <a:pt x="45" y="118"/>
                  </a:lnTo>
                  <a:lnTo>
                    <a:pt x="57" y="119"/>
                  </a:lnTo>
                  <a:lnTo>
                    <a:pt x="69" y="118"/>
                  </a:lnTo>
                  <a:lnTo>
                    <a:pt x="81" y="115"/>
                  </a:lnTo>
                  <a:lnTo>
                    <a:pt x="92" y="111"/>
                  </a:lnTo>
                  <a:lnTo>
                    <a:pt x="102" y="106"/>
                  </a:lnTo>
                  <a:lnTo>
                    <a:pt x="111" y="98"/>
                  </a:lnTo>
                  <a:lnTo>
                    <a:pt x="116" y="90"/>
                  </a:lnTo>
                  <a:lnTo>
                    <a:pt x="118" y="94"/>
                  </a:lnTo>
                  <a:lnTo>
                    <a:pt x="119" y="97"/>
                  </a:lnTo>
                  <a:lnTo>
                    <a:pt x="119" y="100"/>
                  </a:lnTo>
                  <a:lnTo>
                    <a:pt x="119" y="103"/>
                  </a:lnTo>
                  <a:lnTo>
                    <a:pt x="117" y="107"/>
                  </a:lnTo>
                  <a:lnTo>
                    <a:pt x="115" y="110"/>
                  </a:lnTo>
                  <a:lnTo>
                    <a:pt x="108" y="116"/>
                  </a:lnTo>
                  <a:lnTo>
                    <a:pt x="100" y="122"/>
                  </a:lnTo>
                  <a:lnTo>
                    <a:pt x="91" y="126"/>
                  </a:lnTo>
                  <a:lnTo>
                    <a:pt x="84" y="129"/>
                  </a:lnTo>
                  <a:lnTo>
                    <a:pt x="76" y="131"/>
                  </a:lnTo>
                  <a:lnTo>
                    <a:pt x="69" y="132"/>
                  </a:lnTo>
                  <a:lnTo>
                    <a:pt x="60" y="132"/>
                  </a:lnTo>
                  <a:lnTo>
                    <a:pt x="53" y="132"/>
                  </a:lnTo>
                  <a:lnTo>
                    <a:pt x="45" y="131"/>
                  </a:lnTo>
                  <a:lnTo>
                    <a:pt x="39" y="129"/>
                  </a:lnTo>
                  <a:lnTo>
                    <a:pt x="31" y="127"/>
                  </a:lnTo>
                  <a:lnTo>
                    <a:pt x="26" y="124"/>
                  </a:lnTo>
                  <a:lnTo>
                    <a:pt x="21" y="119"/>
                  </a:lnTo>
                  <a:lnTo>
                    <a:pt x="15" y="115"/>
                  </a:lnTo>
                  <a:lnTo>
                    <a:pt x="11" y="110"/>
                  </a:lnTo>
                  <a:lnTo>
                    <a:pt x="8" y="104"/>
                  </a:lnTo>
                  <a:lnTo>
                    <a:pt x="5" y="97"/>
                  </a:lnTo>
                  <a:lnTo>
                    <a:pt x="2" y="91"/>
                  </a:lnTo>
                  <a:lnTo>
                    <a:pt x="1" y="82"/>
                  </a:lnTo>
                  <a:lnTo>
                    <a:pt x="0" y="73"/>
                  </a:lnTo>
                  <a:lnTo>
                    <a:pt x="1" y="65"/>
                  </a:lnTo>
                  <a:lnTo>
                    <a:pt x="2" y="56"/>
                  </a:lnTo>
                  <a:lnTo>
                    <a:pt x="5" y="49"/>
                  </a:lnTo>
                  <a:lnTo>
                    <a:pt x="9" y="40"/>
                  </a:lnTo>
                  <a:lnTo>
                    <a:pt x="13" y="33"/>
                  </a:lnTo>
                  <a:lnTo>
                    <a:pt x="18" y="25"/>
                  </a:lnTo>
                  <a:lnTo>
                    <a:pt x="25" y="18"/>
                  </a:lnTo>
                  <a:lnTo>
                    <a:pt x="32" y="12"/>
                  </a:lnTo>
                  <a:lnTo>
                    <a:pt x="40" y="7"/>
                  </a:lnTo>
                  <a:lnTo>
                    <a:pt x="51" y="4"/>
                  </a:lnTo>
                  <a:lnTo>
                    <a:pt x="62" y="1"/>
                  </a:lnTo>
                  <a:lnTo>
                    <a:pt x="75" y="0"/>
                  </a:lnTo>
                  <a:lnTo>
                    <a:pt x="87" y="0"/>
                  </a:lnTo>
                  <a:lnTo>
                    <a:pt x="98" y="2"/>
                  </a:lnTo>
                  <a:lnTo>
                    <a:pt x="103" y="4"/>
                  </a:lnTo>
                  <a:lnTo>
                    <a:pt x="107" y="6"/>
                  </a:lnTo>
                  <a:lnTo>
                    <a:pt x="112" y="9"/>
                  </a:lnTo>
                  <a:lnTo>
                    <a:pt x="115" y="12"/>
                  </a:lnTo>
                  <a:lnTo>
                    <a:pt x="117" y="17"/>
                  </a:lnTo>
                  <a:lnTo>
                    <a:pt x="118"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26" name="Freeform 155"/>
            <p:cNvSpPr>
              <a:spLocks noEditPoints="1"/>
            </p:cNvSpPr>
            <p:nvPr/>
          </p:nvSpPr>
          <p:spPr bwMode="auto">
            <a:xfrm>
              <a:off x="2071688" y="881063"/>
              <a:ext cx="871538" cy="463550"/>
            </a:xfrm>
            <a:custGeom>
              <a:avLst/>
              <a:gdLst>
                <a:gd name="T0" fmla="*/ 96838 w 1647"/>
                <a:gd name="T1" fmla="*/ 202142 h 876"/>
                <a:gd name="T2" fmla="*/ 80963 w 1647"/>
                <a:gd name="T3" fmla="*/ 184150 h 876"/>
                <a:gd name="T4" fmla="*/ 51858 w 1647"/>
                <a:gd name="T5" fmla="*/ 177271 h 876"/>
                <a:gd name="T6" fmla="*/ 80963 w 1647"/>
                <a:gd name="T7" fmla="*/ 122767 h 876"/>
                <a:gd name="T8" fmla="*/ 124354 w 1647"/>
                <a:gd name="T9" fmla="*/ 136525 h 876"/>
                <a:gd name="T10" fmla="*/ 109538 w 1647"/>
                <a:gd name="T11" fmla="*/ 112712 h 876"/>
                <a:gd name="T12" fmla="*/ 76729 w 1647"/>
                <a:gd name="T13" fmla="*/ 103717 h 876"/>
                <a:gd name="T14" fmla="*/ 106892 w 1647"/>
                <a:gd name="T15" fmla="*/ 65087 h 876"/>
                <a:gd name="T16" fmla="*/ 130175 w 1647"/>
                <a:gd name="T17" fmla="*/ 80433 h 876"/>
                <a:gd name="T18" fmla="*/ 141817 w 1647"/>
                <a:gd name="T19" fmla="*/ 43392 h 876"/>
                <a:gd name="T20" fmla="*/ 109538 w 1647"/>
                <a:gd name="T21" fmla="*/ 34925 h 876"/>
                <a:gd name="T22" fmla="*/ 310092 w 1647"/>
                <a:gd name="T23" fmla="*/ 33867 h 876"/>
                <a:gd name="T24" fmla="*/ 515409 w 1647"/>
                <a:gd name="T25" fmla="*/ 74083 h 876"/>
                <a:gd name="T26" fmla="*/ 866246 w 1647"/>
                <a:gd name="T27" fmla="*/ 163513 h 876"/>
                <a:gd name="T28" fmla="*/ 781580 w 1647"/>
                <a:gd name="T29" fmla="*/ 338667 h 876"/>
                <a:gd name="T30" fmla="*/ 717550 w 1647"/>
                <a:gd name="T31" fmla="*/ 459317 h 876"/>
                <a:gd name="T32" fmla="*/ 491596 w 1647"/>
                <a:gd name="T33" fmla="*/ 429154 h 876"/>
                <a:gd name="T34" fmla="*/ 308504 w 1647"/>
                <a:gd name="T35" fmla="*/ 391054 h 876"/>
                <a:gd name="T36" fmla="*/ 65617 w 1647"/>
                <a:gd name="T37" fmla="*/ 335492 h 876"/>
                <a:gd name="T38" fmla="*/ 9525 w 1647"/>
                <a:gd name="T39" fmla="*/ 297921 h 876"/>
                <a:gd name="T40" fmla="*/ 57150 w 1647"/>
                <a:gd name="T41" fmla="*/ 267758 h 876"/>
                <a:gd name="T42" fmla="*/ 82550 w 1647"/>
                <a:gd name="T43" fmla="*/ 256117 h 876"/>
                <a:gd name="T44" fmla="*/ 53446 w 1647"/>
                <a:gd name="T45" fmla="*/ 251354 h 876"/>
                <a:gd name="T46" fmla="*/ 33867 w 1647"/>
                <a:gd name="T47" fmla="*/ 230187 h 876"/>
                <a:gd name="T48" fmla="*/ 56092 w 1647"/>
                <a:gd name="T49" fmla="*/ 240771 h 876"/>
                <a:gd name="T50" fmla="*/ 90488 w 1647"/>
                <a:gd name="T51" fmla="*/ 255058 h 876"/>
                <a:gd name="T52" fmla="*/ 47096 w 1647"/>
                <a:gd name="T53" fmla="*/ 273579 h 876"/>
                <a:gd name="T54" fmla="*/ 21167 w 1647"/>
                <a:gd name="T55" fmla="*/ 313796 h 876"/>
                <a:gd name="T56" fmla="*/ 316971 w 1647"/>
                <a:gd name="T57" fmla="*/ 386292 h 876"/>
                <a:gd name="T58" fmla="*/ 581025 w 1647"/>
                <a:gd name="T59" fmla="*/ 432858 h 876"/>
                <a:gd name="T60" fmla="*/ 661988 w 1647"/>
                <a:gd name="T61" fmla="*/ 413808 h 876"/>
                <a:gd name="T62" fmla="*/ 619655 w 1647"/>
                <a:gd name="T63" fmla="*/ 375708 h 876"/>
                <a:gd name="T64" fmla="*/ 599546 w 1647"/>
                <a:gd name="T65" fmla="*/ 370946 h 876"/>
                <a:gd name="T66" fmla="*/ 530754 w 1647"/>
                <a:gd name="T67" fmla="*/ 391054 h 876"/>
                <a:gd name="T68" fmla="*/ 509059 w 1647"/>
                <a:gd name="T69" fmla="*/ 352425 h 876"/>
                <a:gd name="T70" fmla="*/ 581025 w 1647"/>
                <a:gd name="T71" fmla="*/ 323321 h 876"/>
                <a:gd name="T72" fmla="*/ 627063 w 1647"/>
                <a:gd name="T73" fmla="*/ 360363 h 876"/>
                <a:gd name="T74" fmla="*/ 665163 w 1647"/>
                <a:gd name="T75" fmla="*/ 305329 h 876"/>
                <a:gd name="T76" fmla="*/ 665692 w 1647"/>
                <a:gd name="T77" fmla="*/ 323321 h 876"/>
                <a:gd name="T78" fmla="*/ 708025 w 1647"/>
                <a:gd name="T79" fmla="*/ 273050 h 876"/>
                <a:gd name="T80" fmla="*/ 766234 w 1647"/>
                <a:gd name="T81" fmla="*/ 261937 h 876"/>
                <a:gd name="T82" fmla="*/ 829205 w 1647"/>
                <a:gd name="T83" fmla="*/ 231775 h 876"/>
                <a:gd name="T84" fmla="*/ 784225 w 1647"/>
                <a:gd name="T85" fmla="*/ 143933 h 876"/>
                <a:gd name="T86" fmla="*/ 758825 w 1647"/>
                <a:gd name="T87" fmla="*/ 136525 h 876"/>
                <a:gd name="T88" fmla="*/ 694796 w 1647"/>
                <a:gd name="T89" fmla="*/ 117475 h 876"/>
                <a:gd name="T90" fmla="*/ 614892 w 1647"/>
                <a:gd name="T91" fmla="*/ 99483 h 876"/>
                <a:gd name="T92" fmla="*/ 437621 w 1647"/>
                <a:gd name="T93" fmla="*/ 66675 h 876"/>
                <a:gd name="T94" fmla="*/ 278342 w 1647"/>
                <a:gd name="T95" fmla="*/ 32279 h 876"/>
                <a:gd name="T96" fmla="*/ 128588 w 1647"/>
                <a:gd name="T97" fmla="*/ 40217 h 876"/>
                <a:gd name="T98" fmla="*/ 157692 w 1647"/>
                <a:gd name="T99" fmla="*/ 63500 h 876"/>
                <a:gd name="T100" fmla="*/ 117475 w 1647"/>
                <a:gd name="T101" fmla="*/ 76729 h 876"/>
                <a:gd name="T102" fmla="*/ 99483 w 1647"/>
                <a:gd name="T103" fmla="*/ 97896 h 876"/>
                <a:gd name="T104" fmla="*/ 136525 w 1647"/>
                <a:gd name="T105" fmla="*/ 113242 h 876"/>
                <a:gd name="T106" fmla="*/ 102658 w 1647"/>
                <a:gd name="T107" fmla="*/ 147638 h 876"/>
                <a:gd name="T108" fmla="*/ 75671 w 1647"/>
                <a:gd name="T109" fmla="*/ 175683 h 876"/>
                <a:gd name="T110" fmla="*/ 110067 w 1647"/>
                <a:gd name="T111" fmla="*/ 197379 h 876"/>
                <a:gd name="T112" fmla="*/ 70908 w 1647"/>
                <a:gd name="T113" fmla="*/ 200025 h 876"/>
                <a:gd name="T114" fmla="*/ 718609 w 1647"/>
                <a:gd name="T115" fmla="*/ 331258 h 876"/>
                <a:gd name="T116" fmla="*/ 749300 w 1647"/>
                <a:gd name="T117" fmla="*/ 284692 h 876"/>
                <a:gd name="T118" fmla="*/ 709084 w 1647"/>
                <a:gd name="T119" fmla="*/ 334963 h 876"/>
                <a:gd name="T120" fmla="*/ 686859 w 1647"/>
                <a:gd name="T121" fmla="*/ 382588 h 876"/>
                <a:gd name="T122" fmla="*/ 762000 w 1647"/>
                <a:gd name="T123" fmla="*/ 343958 h 8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47" h="876">
                  <a:moveTo>
                    <a:pt x="98" y="356"/>
                  </a:moveTo>
                  <a:lnTo>
                    <a:pt x="98" y="356"/>
                  </a:lnTo>
                  <a:lnTo>
                    <a:pt x="112" y="357"/>
                  </a:lnTo>
                  <a:lnTo>
                    <a:pt x="125" y="359"/>
                  </a:lnTo>
                  <a:lnTo>
                    <a:pt x="139" y="362"/>
                  </a:lnTo>
                  <a:lnTo>
                    <a:pt x="153" y="366"/>
                  </a:lnTo>
                  <a:lnTo>
                    <a:pt x="152" y="375"/>
                  </a:lnTo>
                  <a:lnTo>
                    <a:pt x="153" y="382"/>
                  </a:lnTo>
                  <a:lnTo>
                    <a:pt x="155" y="387"/>
                  </a:lnTo>
                  <a:lnTo>
                    <a:pt x="157" y="389"/>
                  </a:lnTo>
                  <a:lnTo>
                    <a:pt x="161" y="391"/>
                  </a:lnTo>
                  <a:lnTo>
                    <a:pt x="167" y="390"/>
                  </a:lnTo>
                  <a:lnTo>
                    <a:pt x="172" y="389"/>
                  </a:lnTo>
                  <a:lnTo>
                    <a:pt x="177" y="386"/>
                  </a:lnTo>
                  <a:lnTo>
                    <a:pt x="183" y="382"/>
                  </a:lnTo>
                  <a:lnTo>
                    <a:pt x="188" y="378"/>
                  </a:lnTo>
                  <a:lnTo>
                    <a:pt x="192" y="373"/>
                  </a:lnTo>
                  <a:lnTo>
                    <a:pt x="197" y="367"/>
                  </a:lnTo>
                  <a:lnTo>
                    <a:pt x="200" y="361"/>
                  </a:lnTo>
                  <a:lnTo>
                    <a:pt x="201" y="354"/>
                  </a:lnTo>
                  <a:lnTo>
                    <a:pt x="202" y="348"/>
                  </a:lnTo>
                  <a:lnTo>
                    <a:pt x="201" y="342"/>
                  </a:lnTo>
                  <a:lnTo>
                    <a:pt x="198" y="335"/>
                  </a:lnTo>
                  <a:lnTo>
                    <a:pt x="192" y="331"/>
                  </a:lnTo>
                  <a:lnTo>
                    <a:pt x="179" y="321"/>
                  </a:lnTo>
                  <a:lnTo>
                    <a:pt x="175" y="322"/>
                  </a:lnTo>
                  <a:lnTo>
                    <a:pt x="171" y="326"/>
                  </a:lnTo>
                  <a:lnTo>
                    <a:pt x="164" y="332"/>
                  </a:lnTo>
                  <a:lnTo>
                    <a:pt x="153" y="348"/>
                  </a:lnTo>
                  <a:lnTo>
                    <a:pt x="148" y="348"/>
                  </a:lnTo>
                  <a:lnTo>
                    <a:pt x="145" y="347"/>
                  </a:lnTo>
                  <a:lnTo>
                    <a:pt x="141" y="346"/>
                  </a:lnTo>
                  <a:lnTo>
                    <a:pt x="138" y="344"/>
                  </a:lnTo>
                  <a:lnTo>
                    <a:pt x="132" y="339"/>
                  </a:lnTo>
                  <a:lnTo>
                    <a:pt x="129" y="337"/>
                  </a:lnTo>
                  <a:lnTo>
                    <a:pt x="126" y="336"/>
                  </a:lnTo>
                  <a:lnTo>
                    <a:pt x="123" y="336"/>
                  </a:lnTo>
                  <a:lnTo>
                    <a:pt x="118" y="337"/>
                  </a:lnTo>
                  <a:lnTo>
                    <a:pt x="112" y="338"/>
                  </a:lnTo>
                  <a:lnTo>
                    <a:pt x="108" y="338"/>
                  </a:lnTo>
                  <a:lnTo>
                    <a:pt x="104" y="338"/>
                  </a:lnTo>
                  <a:lnTo>
                    <a:pt x="101" y="337"/>
                  </a:lnTo>
                  <a:lnTo>
                    <a:pt x="98" y="335"/>
                  </a:lnTo>
                  <a:lnTo>
                    <a:pt x="97" y="332"/>
                  </a:lnTo>
                  <a:lnTo>
                    <a:pt x="97" y="329"/>
                  </a:lnTo>
                  <a:lnTo>
                    <a:pt x="99" y="321"/>
                  </a:lnTo>
                  <a:lnTo>
                    <a:pt x="100" y="315"/>
                  </a:lnTo>
                  <a:lnTo>
                    <a:pt x="100" y="312"/>
                  </a:lnTo>
                  <a:lnTo>
                    <a:pt x="99" y="308"/>
                  </a:lnTo>
                  <a:lnTo>
                    <a:pt x="107" y="301"/>
                  </a:lnTo>
                  <a:lnTo>
                    <a:pt x="113" y="292"/>
                  </a:lnTo>
                  <a:lnTo>
                    <a:pt x="118" y="283"/>
                  </a:lnTo>
                  <a:lnTo>
                    <a:pt x="123" y="273"/>
                  </a:lnTo>
                  <a:lnTo>
                    <a:pt x="131" y="251"/>
                  </a:lnTo>
                  <a:lnTo>
                    <a:pt x="139" y="229"/>
                  </a:lnTo>
                  <a:lnTo>
                    <a:pt x="153" y="232"/>
                  </a:lnTo>
                  <a:lnTo>
                    <a:pt x="169" y="235"/>
                  </a:lnTo>
                  <a:lnTo>
                    <a:pt x="201" y="239"/>
                  </a:lnTo>
                  <a:lnTo>
                    <a:pt x="195" y="245"/>
                  </a:lnTo>
                  <a:lnTo>
                    <a:pt x="192" y="252"/>
                  </a:lnTo>
                  <a:lnTo>
                    <a:pt x="192" y="258"/>
                  </a:lnTo>
                  <a:lnTo>
                    <a:pt x="194" y="263"/>
                  </a:lnTo>
                  <a:lnTo>
                    <a:pt x="198" y="268"/>
                  </a:lnTo>
                  <a:lnTo>
                    <a:pt x="203" y="271"/>
                  </a:lnTo>
                  <a:lnTo>
                    <a:pt x="210" y="272"/>
                  </a:lnTo>
                  <a:lnTo>
                    <a:pt x="219" y="270"/>
                  </a:lnTo>
                  <a:lnTo>
                    <a:pt x="223" y="269"/>
                  </a:lnTo>
                  <a:lnTo>
                    <a:pt x="228" y="266"/>
                  </a:lnTo>
                  <a:lnTo>
                    <a:pt x="232" y="262"/>
                  </a:lnTo>
                  <a:lnTo>
                    <a:pt x="235" y="258"/>
                  </a:lnTo>
                  <a:lnTo>
                    <a:pt x="240" y="247"/>
                  </a:lnTo>
                  <a:lnTo>
                    <a:pt x="244" y="237"/>
                  </a:lnTo>
                  <a:lnTo>
                    <a:pt x="245" y="226"/>
                  </a:lnTo>
                  <a:lnTo>
                    <a:pt x="245" y="221"/>
                  </a:lnTo>
                  <a:lnTo>
                    <a:pt x="244" y="215"/>
                  </a:lnTo>
                  <a:lnTo>
                    <a:pt x="243" y="211"/>
                  </a:lnTo>
                  <a:lnTo>
                    <a:pt x="240" y="208"/>
                  </a:lnTo>
                  <a:lnTo>
                    <a:pt x="237" y="205"/>
                  </a:lnTo>
                  <a:lnTo>
                    <a:pt x="234" y="202"/>
                  </a:lnTo>
                  <a:lnTo>
                    <a:pt x="230" y="201"/>
                  </a:lnTo>
                  <a:lnTo>
                    <a:pt x="225" y="201"/>
                  </a:lnTo>
                  <a:lnTo>
                    <a:pt x="222" y="203"/>
                  </a:lnTo>
                  <a:lnTo>
                    <a:pt x="219" y="206"/>
                  </a:lnTo>
                  <a:lnTo>
                    <a:pt x="212" y="211"/>
                  </a:lnTo>
                  <a:lnTo>
                    <a:pt x="207" y="213"/>
                  </a:lnTo>
                  <a:lnTo>
                    <a:pt x="202" y="215"/>
                  </a:lnTo>
                  <a:lnTo>
                    <a:pt x="198" y="215"/>
                  </a:lnTo>
                  <a:lnTo>
                    <a:pt x="194" y="215"/>
                  </a:lnTo>
                  <a:lnTo>
                    <a:pt x="187" y="212"/>
                  </a:lnTo>
                  <a:lnTo>
                    <a:pt x="180" y="208"/>
                  </a:lnTo>
                  <a:lnTo>
                    <a:pt x="176" y="207"/>
                  </a:lnTo>
                  <a:lnTo>
                    <a:pt x="172" y="206"/>
                  </a:lnTo>
                  <a:lnTo>
                    <a:pt x="168" y="206"/>
                  </a:lnTo>
                  <a:lnTo>
                    <a:pt x="164" y="206"/>
                  </a:lnTo>
                  <a:lnTo>
                    <a:pt x="156" y="207"/>
                  </a:lnTo>
                  <a:lnTo>
                    <a:pt x="152" y="207"/>
                  </a:lnTo>
                  <a:lnTo>
                    <a:pt x="148" y="205"/>
                  </a:lnTo>
                  <a:lnTo>
                    <a:pt x="146" y="201"/>
                  </a:lnTo>
                  <a:lnTo>
                    <a:pt x="145" y="196"/>
                  </a:lnTo>
                  <a:lnTo>
                    <a:pt x="145" y="191"/>
                  </a:lnTo>
                  <a:lnTo>
                    <a:pt x="148" y="187"/>
                  </a:lnTo>
                  <a:lnTo>
                    <a:pt x="158" y="182"/>
                  </a:lnTo>
                  <a:lnTo>
                    <a:pt x="164" y="167"/>
                  </a:lnTo>
                  <a:lnTo>
                    <a:pt x="171" y="153"/>
                  </a:lnTo>
                  <a:lnTo>
                    <a:pt x="177" y="139"/>
                  </a:lnTo>
                  <a:lnTo>
                    <a:pt x="178" y="132"/>
                  </a:lnTo>
                  <a:lnTo>
                    <a:pt x="179" y="123"/>
                  </a:lnTo>
                  <a:lnTo>
                    <a:pt x="183" y="121"/>
                  </a:lnTo>
                  <a:lnTo>
                    <a:pt x="186" y="120"/>
                  </a:lnTo>
                  <a:lnTo>
                    <a:pt x="190" y="120"/>
                  </a:lnTo>
                  <a:lnTo>
                    <a:pt x="193" y="121"/>
                  </a:lnTo>
                  <a:lnTo>
                    <a:pt x="202" y="123"/>
                  </a:lnTo>
                  <a:lnTo>
                    <a:pt x="207" y="124"/>
                  </a:lnTo>
                  <a:lnTo>
                    <a:pt x="212" y="125"/>
                  </a:lnTo>
                  <a:lnTo>
                    <a:pt x="218" y="123"/>
                  </a:lnTo>
                  <a:lnTo>
                    <a:pt x="224" y="121"/>
                  </a:lnTo>
                  <a:lnTo>
                    <a:pt x="231" y="119"/>
                  </a:lnTo>
                  <a:lnTo>
                    <a:pt x="234" y="119"/>
                  </a:lnTo>
                  <a:lnTo>
                    <a:pt x="237" y="120"/>
                  </a:lnTo>
                  <a:lnTo>
                    <a:pt x="240" y="123"/>
                  </a:lnTo>
                  <a:lnTo>
                    <a:pt x="243" y="126"/>
                  </a:lnTo>
                  <a:lnTo>
                    <a:pt x="244" y="130"/>
                  </a:lnTo>
                  <a:lnTo>
                    <a:pt x="243" y="134"/>
                  </a:lnTo>
                  <a:lnTo>
                    <a:pt x="243" y="142"/>
                  </a:lnTo>
                  <a:lnTo>
                    <a:pt x="244" y="147"/>
                  </a:lnTo>
                  <a:lnTo>
                    <a:pt x="246" y="152"/>
                  </a:lnTo>
                  <a:lnTo>
                    <a:pt x="253" y="151"/>
                  </a:lnTo>
                  <a:lnTo>
                    <a:pt x="260" y="149"/>
                  </a:lnTo>
                  <a:lnTo>
                    <a:pt x="265" y="146"/>
                  </a:lnTo>
                  <a:lnTo>
                    <a:pt x="269" y="142"/>
                  </a:lnTo>
                  <a:lnTo>
                    <a:pt x="274" y="137"/>
                  </a:lnTo>
                  <a:lnTo>
                    <a:pt x="277" y="133"/>
                  </a:lnTo>
                  <a:lnTo>
                    <a:pt x="279" y="126"/>
                  </a:lnTo>
                  <a:lnTo>
                    <a:pt x="280" y="120"/>
                  </a:lnTo>
                  <a:lnTo>
                    <a:pt x="281" y="115"/>
                  </a:lnTo>
                  <a:lnTo>
                    <a:pt x="281" y="108"/>
                  </a:lnTo>
                  <a:lnTo>
                    <a:pt x="280" y="102"/>
                  </a:lnTo>
                  <a:lnTo>
                    <a:pt x="279" y="96"/>
                  </a:lnTo>
                  <a:lnTo>
                    <a:pt x="276" y="91"/>
                  </a:lnTo>
                  <a:lnTo>
                    <a:pt x="273" y="86"/>
                  </a:lnTo>
                  <a:lnTo>
                    <a:pt x="268" y="82"/>
                  </a:lnTo>
                  <a:lnTo>
                    <a:pt x="264" y="79"/>
                  </a:lnTo>
                  <a:lnTo>
                    <a:pt x="260" y="80"/>
                  </a:lnTo>
                  <a:lnTo>
                    <a:pt x="256" y="82"/>
                  </a:lnTo>
                  <a:lnTo>
                    <a:pt x="252" y="88"/>
                  </a:lnTo>
                  <a:lnTo>
                    <a:pt x="248" y="94"/>
                  </a:lnTo>
                  <a:lnTo>
                    <a:pt x="243" y="100"/>
                  </a:lnTo>
                  <a:lnTo>
                    <a:pt x="218" y="94"/>
                  </a:lnTo>
                  <a:lnTo>
                    <a:pt x="206" y="92"/>
                  </a:lnTo>
                  <a:lnTo>
                    <a:pt x="195" y="89"/>
                  </a:lnTo>
                  <a:lnTo>
                    <a:pt x="197" y="84"/>
                  </a:lnTo>
                  <a:lnTo>
                    <a:pt x="198" y="78"/>
                  </a:lnTo>
                  <a:lnTo>
                    <a:pt x="202" y="72"/>
                  </a:lnTo>
                  <a:lnTo>
                    <a:pt x="207" y="66"/>
                  </a:lnTo>
                  <a:lnTo>
                    <a:pt x="212" y="60"/>
                  </a:lnTo>
                  <a:lnTo>
                    <a:pt x="216" y="42"/>
                  </a:lnTo>
                  <a:lnTo>
                    <a:pt x="221" y="28"/>
                  </a:lnTo>
                  <a:lnTo>
                    <a:pt x="227" y="15"/>
                  </a:lnTo>
                  <a:lnTo>
                    <a:pt x="232" y="0"/>
                  </a:lnTo>
                  <a:lnTo>
                    <a:pt x="267" y="4"/>
                  </a:lnTo>
                  <a:lnTo>
                    <a:pt x="303" y="10"/>
                  </a:lnTo>
                  <a:lnTo>
                    <a:pt x="373" y="21"/>
                  </a:lnTo>
                  <a:lnTo>
                    <a:pt x="444" y="34"/>
                  </a:lnTo>
                  <a:lnTo>
                    <a:pt x="513" y="47"/>
                  </a:lnTo>
                  <a:lnTo>
                    <a:pt x="532" y="50"/>
                  </a:lnTo>
                  <a:lnTo>
                    <a:pt x="550" y="55"/>
                  </a:lnTo>
                  <a:lnTo>
                    <a:pt x="586" y="64"/>
                  </a:lnTo>
                  <a:lnTo>
                    <a:pt x="622" y="73"/>
                  </a:lnTo>
                  <a:lnTo>
                    <a:pt x="657" y="80"/>
                  </a:lnTo>
                  <a:lnTo>
                    <a:pt x="694" y="88"/>
                  </a:lnTo>
                  <a:lnTo>
                    <a:pt x="731" y="95"/>
                  </a:lnTo>
                  <a:lnTo>
                    <a:pt x="801" y="110"/>
                  </a:lnTo>
                  <a:lnTo>
                    <a:pt x="813" y="112"/>
                  </a:lnTo>
                  <a:lnTo>
                    <a:pt x="825" y="112"/>
                  </a:lnTo>
                  <a:lnTo>
                    <a:pt x="837" y="115"/>
                  </a:lnTo>
                  <a:lnTo>
                    <a:pt x="843" y="117"/>
                  </a:lnTo>
                  <a:lnTo>
                    <a:pt x="849" y="120"/>
                  </a:lnTo>
                  <a:lnTo>
                    <a:pt x="880" y="124"/>
                  </a:lnTo>
                  <a:lnTo>
                    <a:pt x="911" y="129"/>
                  </a:lnTo>
                  <a:lnTo>
                    <a:pt x="974" y="140"/>
                  </a:lnTo>
                  <a:lnTo>
                    <a:pt x="1038" y="151"/>
                  </a:lnTo>
                  <a:lnTo>
                    <a:pt x="1070" y="156"/>
                  </a:lnTo>
                  <a:lnTo>
                    <a:pt x="1101" y="160"/>
                  </a:lnTo>
                  <a:lnTo>
                    <a:pt x="1167" y="173"/>
                  </a:lnTo>
                  <a:lnTo>
                    <a:pt x="1231" y="190"/>
                  </a:lnTo>
                  <a:lnTo>
                    <a:pt x="1295" y="208"/>
                  </a:lnTo>
                  <a:lnTo>
                    <a:pt x="1359" y="226"/>
                  </a:lnTo>
                  <a:lnTo>
                    <a:pt x="1486" y="263"/>
                  </a:lnTo>
                  <a:lnTo>
                    <a:pt x="1549" y="283"/>
                  </a:lnTo>
                  <a:lnTo>
                    <a:pt x="1612" y="300"/>
                  </a:lnTo>
                  <a:lnTo>
                    <a:pt x="1617" y="303"/>
                  </a:lnTo>
                  <a:lnTo>
                    <a:pt x="1622" y="305"/>
                  </a:lnTo>
                  <a:lnTo>
                    <a:pt x="1632" y="308"/>
                  </a:lnTo>
                  <a:lnTo>
                    <a:pt x="1637" y="309"/>
                  </a:lnTo>
                  <a:lnTo>
                    <a:pt x="1641" y="312"/>
                  </a:lnTo>
                  <a:lnTo>
                    <a:pt x="1645" y="315"/>
                  </a:lnTo>
                  <a:lnTo>
                    <a:pt x="1647" y="319"/>
                  </a:lnTo>
                  <a:lnTo>
                    <a:pt x="1645" y="323"/>
                  </a:lnTo>
                  <a:lnTo>
                    <a:pt x="1642" y="327"/>
                  </a:lnTo>
                  <a:lnTo>
                    <a:pt x="1639" y="329"/>
                  </a:lnTo>
                  <a:lnTo>
                    <a:pt x="1634" y="331"/>
                  </a:lnTo>
                  <a:lnTo>
                    <a:pt x="1597" y="402"/>
                  </a:lnTo>
                  <a:lnTo>
                    <a:pt x="1561" y="472"/>
                  </a:lnTo>
                  <a:lnTo>
                    <a:pt x="1525" y="544"/>
                  </a:lnTo>
                  <a:lnTo>
                    <a:pt x="1489" y="618"/>
                  </a:lnTo>
                  <a:lnTo>
                    <a:pt x="1484" y="630"/>
                  </a:lnTo>
                  <a:lnTo>
                    <a:pt x="1477" y="640"/>
                  </a:lnTo>
                  <a:lnTo>
                    <a:pt x="1464" y="663"/>
                  </a:lnTo>
                  <a:lnTo>
                    <a:pt x="1452" y="685"/>
                  </a:lnTo>
                  <a:lnTo>
                    <a:pt x="1442" y="708"/>
                  </a:lnTo>
                  <a:lnTo>
                    <a:pt x="1431" y="731"/>
                  </a:lnTo>
                  <a:lnTo>
                    <a:pt x="1419" y="754"/>
                  </a:lnTo>
                  <a:lnTo>
                    <a:pt x="1406" y="776"/>
                  </a:lnTo>
                  <a:lnTo>
                    <a:pt x="1400" y="787"/>
                  </a:lnTo>
                  <a:lnTo>
                    <a:pt x="1395" y="799"/>
                  </a:lnTo>
                  <a:lnTo>
                    <a:pt x="1384" y="820"/>
                  </a:lnTo>
                  <a:lnTo>
                    <a:pt x="1374" y="841"/>
                  </a:lnTo>
                  <a:lnTo>
                    <a:pt x="1369" y="850"/>
                  </a:lnTo>
                  <a:lnTo>
                    <a:pt x="1364" y="859"/>
                  </a:lnTo>
                  <a:lnTo>
                    <a:pt x="1356" y="868"/>
                  </a:lnTo>
                  <a:lnTo>
                    <a:pt x="1349" y="876"/>
                  </a:lnTo>
                  <a:lnTo>
                    <a:pt x="1334" y="874"/>
                  </a:lnTo>
                  <a:lnTo>
                    <a:pt x="1316" y="872"/>
                  </a:lnTo>
                  <a:lnTo>
                    <a:pt x="1283" y="864"/>
                  </a:lnTo>
                  <a:lnTo>
                    <a:pt x="1249" y="859"/>
                  </a:lnTo>
                  <a:lnTo>
                    <a:pt x="1234" y="858"/>
                  </a:lnTo>
                  <a:lnTo>
                    <a:pt x="1220" y="857"/>
                  </a:lnTo>
                  <a:lnTo>
                    <a:pt x="1201" y="851"/>
                  </a:lnTo>
                  <a:lnTo>
                    <a:pt x="1181" y="846"/>
                  </a:lnTo>
                  <a:lnTo>
                    <a:pt x="1140" y="837"/>
                  </a:lnTo>
                  <a:lnTo>
                    <a:pt x="1099" y="831"/>
                  </a:lnTo>
                  <a:lnTo>
                    <a:pt x="1057" y="826"/>
                  </a:lnTo>
                  <a:lnTo>
                    <a:pt x="972" y="816"/>
                  </a:lnTo>
                  <a:lnTo>
                    <a:pt x="929" y="811"/>
                  </a:lnTo>
                  <a:lnTo>
                    <a:pt x="885" y="803"/>
                  </a:lnTo>
                  <a:lnTo>
                    <a:pt x="869" y="800"/>
                  </a:lnTo>
                  <a:lnTo>
                    <a:pt x="852" y="796"/>
                  </a:lnTo>
                  <a:lnTo>
                    <a:pt x="819" y="786"/>
                  </a:lnTo>
                  <a:lnTo>
                    <a:pt x="785" y="776"/>
                  </a:lnTo>
                  <a:lnTo>
                    <a:pt x="752" y="769"/>
                  </a:lnTo>
                  <a:lnTo>
                    <a:pt x="749" y="768"/>
                  </a:lnTo>
                  <a:lnTo>
                    <a:pt x="745" y="769"/>
                  </a:lnTo>
                  <a:lnTo>
                    <a:pt x="738" y="769"/>
                  </a:lnTo>
                  <a:lnTo>
                    <a:pt x="700" y="761"/>
                  </a:lnTo>
                  <a:lnTo>
                    <a:pt x="661" y="754"/>
                  </a:lnTo>
                  <a:lnTo>
                    <a:pt x="623" y="745"/>
                  </a:lnTo>
                  <a:lnTo>
                    <a:pt x="583" y="739"/>
                  </a:lnTo>
                  <a:lnTo>
                    <a:pt x="565" y="735"/>
                  </a:lnTo>
                  <a:lnTo>
                    <a:pt x="546" y="731"/>
                  </a:lnTo>
                  <a:lnTo>
                    <a:pt x="509" y="723"/>
                  </a:lnTo>
                  <a:lnTo>
                    <a:pt x="407" y="700"/>
                  </a:lnTo>
                  <a:lnTo>
                    <a:pt x="356" y="690"/>
                  </a:lnTo>
                  <a:lnTo>
                    <a:pt x="304" y="680"/>
                  </a:lnTo>
                  <a:lnTo>
                    <a:pt x="286" y="676"/>
                  </a:lnTo>
                  <a:lnTo>
                    <a:pt x="269" y="671"/>
                  </a:lnTo>
                  <a:lnTo>
                    <a:pt x="253" y="667"/>
                  </a:lnTo>
                  <a:lnTo>
                    <a:pt x="237" y="663"/>
                  </a:lnTo>
                  <a:lnTo>
                    <a:pt x="179" y="649"/>
                  </a:lnTo>
                  <a:lnTo>
                    <a:pt x="124" y="634"/>
                  </a:lnTo>
                  <a:lnTo>
                    <a:pt x="97" y="626"/>
                  </a:lnTo>
                  <a:lnTo>
                    <a:pt x="71" y="618"/>
                  </a:lnTo>
                  <a:lnTo>
                    <a:pt x="46" y="609"/>
                  </a:lnTo>
                  <a:lnTo>
                    <a:pt x="20" y="600"/>
                  </a:lnTo>
                  <a:lnTo>
                    <a:pt x="9" y="599"/>
                  </a:lnTo>
                  <a:lnTo>
                    <a:pt x="0" y="598"/>
                  </a:lnTo>
                  <a:lnTo>
                    <a:pt x="0" y="593"/>
                  </a:lnTo>
                  <a:lnTo>
                    <a:pt x="0" y="589"/>
                  </a:lnTo>
                  <a:lnTo>
                    <a:pt x="1" y="586"/>
                  </a:lnTo>
                  <a:lnTo>
                    <a:pt x="3" y="583"/>
                  </a:lnTo>
                  <a:lnTo>
                    <a:pt x="7" y="578"/>
                  </a:lnTo>
                  <a:lnTo>
                    <a:pt x="12" y="574"/>
                  </a:lnTo>
                  <a:lnTo>
                    <a:pt x="18" y="563"/>
                  </a:lnTo>
                  <a:lnTo>
                    <a:pt x="24" y="554"/>
                  </a:lnTo>
                  <a:lnTo>
                    <a:pt x="38" y="534"/>
                  </a:lnTo>
                  <a:lnTo>
                    <a:pt x="46" y="525"/>
                  </a:lnTo>
                  <a:lnTo>
                    <a:pt x="51" y="514"/>
                  </a:lnTo>
                  <a:lnTo>
                    <a:pt x="56" y="503"/>
                  </a:lnTo>
                  <a:lnTo>
                    <a:pt x="59" y="490"/>
                  </a:lnTo>
                  <a:lnTo>
                    <a:pt x="76" y="489"/>
                  </a:lnTo>
                  <a:lnTo>
                    <a:pt x="89" y="489"/>
                  </a:lnTo>
                  <a:lnTo>
                    <a:pt x="96" y="489"/>
                  </a:lnTo>
                  <a:lnTo>
                    <a:pt x="101" y="490"/>
                  </a:lnTo>
                  <a:lnTo>
                    <a:pt x="107" y="493"/>
                  </a:lnTo>
                  <a:lnTo>
                    <a:pt x="112" y="497"/>
                  </a:lnTo>
                  <a:lnTo>
                    <a:pt x="110" y="502"/>
                  </a:lnTo>
                  <a:lnTo>
                    <a:pt x="108" y="506"/>
                  </a:lnTo>
                  <a:lnTo>
                    <a:pt x="104" y="511"/>
                  </a:lnTo>
                  <a:lnTo>
                    <a:pt x="102" y="515"/>
                  </a:lnTo>
                  <a:lnTo>
                    <a:pt x="106" y="518"/>
                  </a:lnTo>
                  <a:lnTo>
                    <a:pt x="110" y="519"/>
                  </a:lnTo>
                  <a:lnTo>
                    <a:pt x="114" y="520"/>
                  </a:lnTo>
                  <a:lnTo>
                    <a:pt x="118" y="520"/>
                  </a:lnTo>
                  <a:lnTo>
                    <a:pt x="128" y="518"/>
                  </a:lnTo>
                  <a:lnTo>
                    <a:pt x="137" y="515"/>
                  </a:lnTo>
                  <a:lnTo>
                    <a:pt x="145" y="509"/>
                  </a:lnTo>
                  <a:lnTo>
                    <a:pt x="152" y="501"/>
                  </a:lnTo>
                  <a:lnTo>
                    <a:pt x="154" y="497"/>
                  </a:lnTo>
                  <a:lnTo>
                    <a:pt x="156" y="493"/>
                  </a:lnTo>
                  <a:lnTo>
                    <a:pt x="156" y="488"/>
                  </a:lnTo>
                  <a:lnTo>
                    <a:pt x="156" y="484"/>
                  </a:lnTo>
                  <a:lnTo>
                    <a:pt x="154" y="478"/>
                  </a:lnTo>
                  <a:lnTo>
                    <a:pt x="149" y="471"/>
                  </a:lnTo>
                  <a:lnTo>
                    <a:pt x="144" y="465"/>
                  </a:lnTo>
                  <a:lnTo>
                    <a:pt x="137" y="459"/>
                  </a:lnTo>
                  <a:lnTo>
                    <a:pt x="133" y="457"/>
                  </a:lnTo>
                  <a:lnTo>
                    <a:pt x="130" y="456"/>
                  </a:lnTo>
                  <a:lnTo>
                    <a:pt x="127" y="456"/>
                  </a:lnTo>
                  <a:lnTo>
                    <a:pt x="125" y="457"/>
                  </a:lnTo>
                  <a:lnTo>
                    <a:pt x="122" y="459"/>
                  </a:lnTo>
                  <a:lnTo>
                    <a:pt x="121" y="463"/>
                  </a:lnTo>
                  <a:lnTo>
                    <a:pt x="118" y="467"/>
                  </a:lnTo>
                  <a:lnTo>
                    <a:pt x="118" y="472"/>
                  </a:lnTo>
                  <a:lnTo>
                    <a:pt x="110" y="474"/>
                  </a:lnTo>
                  <a:lnTo>
                    <a:pt x="101" y="475"/>
                  </a:lnTo>
                  <a:lnTo>
                    <a:pt x="98" y="470"/>
                  </a:lnTo>
                  <a:lnTo>
                    <a:pt x="94" y="466"/>
                  </a:lnTo>
                  <a:lnTo>
                    <a:pt x="89" y="463"/>
                  </a:lnTo>
                  <a:lnTo>
                    <a:pt x="85" y="459"/>
                  </a:lnTo>
                  <a:lnTo>
                    <a:pt x="73" y="456"/>
                  </a:lnTo>
                  <a:lnTo>
                    <a:pt x="62" y="454"/>
                  </a:lnTo>
                  <a:lnTo>
                    <a:pt x="59" y="449"/>
                  </a:lnTo>
                  <a:lnTo>
                    <a:pt x="58" y="443"/>
                  </a:lnTo>
                  <a:lnTo>
                    <a:pt x="58" y="440"/>
                  </a:lnTo>
                  <a:lnTo>
                    <a:pt x="59" y="439"/>
                  </a:lnTo>
                  <a:lnTo>
                    <a:pt x="61" y="438"/>
                  </a:lnTo>
                  <a:lnTo>
                    <a:pt x="63" y="438"/>
                  </a:lnTo>
                  <a:lnTo>
                    <a:pt x="64" y="437"/>
                  </a:lnTo>
                  <a:lnTo>
                    <a:pt x="64" y="435"/>
                  </a:lnTo>
                  <a:lnTo>
                    <a:pt x="65" y="428"/>
                  </a:lnTo>
                  <a:lnTo>
                    <a:pt x="71" y="421"/>
                  </a:lnTo>
                  <a:lnTo>
                    <a:pt x="78" y="412"/>
                  </a:lnTo>
                  <a:lnTo>
                    <a:pt x="83" y="404"/>
                  </a:lnTo>
                  <a:lnTo>
                    <a:pt x="87" y="395"/>
                  </a:lnTo>
                  <a:lnTo>
                    <a:pt x="91" y="386"/>
                  </a:lnTo>
                  <a:lnTo>
                    <a:pt x="94" y="376"/>
                  </a:lnTo>
                  <a:lnTo>
                    <a:pt x="98" y="356"/>
                  </a:lnTo>
                  <a:close/>
                  <a:moveTo>
                    <a:pt x="82" y="441"/>
                  </a:moveTo>
                  <a:lnTo>
                    <a:pt x="82" y="441"/>
                  </a:lnTo>
                  <a:lnTo>
                    <a:pt x="87" y="445"/>
                  </a:lnTo>
                  <a:lnTo>
                    <a:pt x="93" y="449"/>
                  </a:lnTo>
                  <a:lnTo>
                    <a:pt x="106" y="455"/>
                  </a:lnTo>
                  <a:lnTo>
                    <a:pt x="110" y="451"/>
                  </a:lnTo>
                  <a:lnTo>
                    <a:pt x="113" y="448"/>
                  </a:lnTo>
                  <a:lnTo>
                    <a:pt x="117" y="445"/>
                  </a:lnTo>
                  <a:lnTo>
                    <a:pt x="123" y="444"/>
                  </a:lnTo>
                  <a:lnTo>
                    <a:pt x="127" y="443"/>
                  </a:lnTo>
                  <a:lnTo>
                    <a:pt x="132" y="443"/>
                  </a:lnTo>
                  <a:lnTo>
                    <a:pt x="139" y="444"/>
                  </a:lnTo>
                  <a:lnTo>
                    <a:pt x="145" y="445"/>
                  </a:lnTo>
                  <a:lnTo>
                    <a:pt x="147" y="452"/>
                  </a:lnTo>
                  <a:lnTo>
                    <a:pt x="150" y="456"/>
                  </a:lnTo>
                  <a:lnTo>
                    <a:pt x="159" y="465"/>
                  </a:lnTo>
                  <a:lnTo>
                    <a:pt x="163" y="468"/>
                  </a:lnTo>
                  <a:lnTo>
                    <a:pt x="167" y="472"/>
                  </a:lnTo>
                  <a:lnTo>
                    <a:pt x="169" y="477"/>
                  </a:lnTo>
                  <a:lnTo>
                    <a:pt x="171" y="482"/>
                  </a:lnTo>
                  <a:lnTo>
                    <a:pt x="170" y="489"/>
                  </a:lnTo>
                  <a:lnTo>
                    <a:pt x="169" y="497"/>
                  </a:lnTo>
                  <a:lnTo>
                    <a:pt x="164" y="503"/>
                  </a:lnTo>
                  <a:lnTo>
                    <a:pt x="160" y="511"/>
                  </a:lnTo>
                  <a:lnTo>
                    <a:pt x="155" y="516"/>
                  </a:lnTo>
                  <a:lnTo>
                    <a:pt x="148" y="523"/>
                  </a:lnTo>
                  <a:lnTo>
                    <a:pt x="141" y="527"/>
                  </a:lnTo>
                  <a:lnTo>
                    <a:pt x="133" y="531"/>
                  </a:lnTo>
                  <a:lnTo>
                    <a:pt x="126" y="533"/>
                  </a:lnTo>
                  <a:lnTo>
                    <a:pt x="118" y="534"/>
                  </a:lnTo>
                  <a:lnTo>
                    <a:pt x="111" y="534"/>
                  </a:lnTo>
                  <a:lnTo>
                    <a:pt x="104" y="533"/>
                  </a:lnTo>
                  <a:lnTo>
                    <a:pt x="98" y="530"/>
                  </a:lnTo>
                  <a:lnTo>
                    <a:pt x="93" y="525"/>
                  </a:lnTo>
                  <a:lnTo>
                    <a:pt x="89" y="517"/>
                  </a:lnTo>
                  <a:lnTo>
                    <a:pt x="86" y="508"/>
                  </a:lnTo>
                  <a:lnTo>
                    <a:pt x="81" y="505"/>
                  </a:lnTo>
                  <a:lnTo>
                    <a:pt x="73" y="504"/>
                  </a:lnTo>
                  <a:lnTo>
                    <a:pt x="68" y="515"/>
                  </a:lnTo>
                  <a:lnTo>
                    <a:pt x="61" y="525"/>
                  </a:lnTo>
                  <a:lnTo>
                    <a:pt x="47" y="544"/>
                  </a:lnTo>
                  <a:lnTo>
                    <a:pt x="39" y="554"/>
                  </a:lnTo>
                  <a:lnTo>
                    <a:pt x="33" y="564"/>
                  </a:lnTo>
                  <a:lnTo>
                    <a:pt x="27" y="576"/>
                  </a:lnTo>
                  <a:lnTo>
                    <a:pt x="23" y="588"/>
                  </a:lnTo>
                  <a:lnTo>
                    <a:pt x="32" y="591"/>
                  </a:lnTo>
                  <a:lnTo>
                    <a:pt x="40" y="593"/>
                  </a:lnTo>
                  <a:lnTo>
                    <a:pt x="46" y="598"/>
                  </a:lnTo>
                  <a:lnTo>
                    <a:pt x="93" y="612"/>
                  </a:lnTo>
                  <a:lnTo>
                    <a:pt x="140" y="625"/>
                  </a:lnTo>
                  <a:lnTo>
                    <a:pt x="188" y="638"/>
                  </a:lnTo>
                  <a:lnTo>
                    <a:pt x="237" y="650"/>
                  </a:lnTo>
                  <a:lnTo>
                    <a:pt x="336" y="671"/>
                  </a:lnTo>
                  <a:lnTo>
                    <a:pt x="434" y="691"/>
                  </a:lnTo>
                  <a:lnTo>
                    <a:pt x="463" y="698"/>
                  </a:lnTo>
                  <a:lnTo>
                    <a:pt x="492" y="706"/>
                  </a:lnTo>
                  <a:lnTo>
                    <a:pt x="521" y="713"/>
                  </a:lnTo>
                  <a:lnTo>
                    <a:pt x="550" y="721"/>
                  </a:lnTo>
                  <a:lnTo>
                    <a:pt x="574" y="726"/>
                  </a:lnTo>
                  <a:lnTo>
                    <a:pt x="599" y="730"/>
                  </a:lnTo>
                  <a:lnTo>
                    <a:pt x="648" y="739"/>
                  </a:lnTo>
                  <a:lnTo>
                    <a:pt x="698" y="745"/>
                  </a:lnTo>
                  <a:lnTo>
                    <a:pt x="745" y="753"/>
                  </a:lnTo>
                  <a:lnTo>
                    <a:pt x="763" y="756"/>
                  </a:lnTo>
                  <a:lnTo>
                    <a:pt x="781" y="761"/>
                  </a:lnTo>
                  <a:lnTo>
                    <a:pt x="819" y="772"/>
                  </a:lnTo>
                  <a:lnTo>
                    <a:pt x="855" y="783"/>
                  </a:lnTo>
                  <a:lnTo>
                    <a:pt x="873" y="787"/>
                  </a:lnTo>
                  <a:lnTo>
                    <a:pt x="891" y="790"/>
                  </a:lnTo>
                  <a:lnTo>
                    <a:pt x="932" y="797"/>
                  </a:lnTo>
                  <a:lnTo>
                    <a:pt x="975" y="802"/>
                  </a:lnTo>
                  <a:lnTo>
                    <a:pt x="1061" y="813"/>
                  </a:lnTo>
                  <a:lnTo>
                    <a:pt x="1098" y="818"/>
                  </a:lnTo>
                  <a:lnTo>
                    <a:pt x="1134" y="824"/>
                  </a:lnTo>
                  <a:lnTo>
                    <a:pt x="1207" y="837"/>
                  </a:lnTo>
                  <a:lnTo>
                    <a:pt x="1277" y="851"/>
                  </a:lnTo>
                  <a:lnTo>
                    <a:pt x="1310" y="857"/>
                  </a:lnTo>
                  <a:lnTo>
                    <a:pt x="1342" y="862"/>
                  </a:lnTo>
                  <a:lnTo>
                    <a:pt x="1374" y="806"/>
                  </a:lnTo>
                  <a:lnTo>
                    <a:pt x="1405" y="750"/>
                  </a:lnTo>
                  <a:lnTo>
                    <a:pt x="1287" y="733"/>
                  </a:lnTo>
                  <a:lnTo>
                    <a:pt x="1276" y="750"/>
                  </a:lnTo>
                  <a:lnTo>
                    <a:pt x="1263" y="766"/>
                  </a:lnTo>
                  <a:lnTo>
                    <a:pt x="1258" y="773"/>
                  </a:lnTo>
                  <a:lnTo>
                    <a:pt x="1251" y="782"/>
                  </a:lnTo>
                  <a:lnTo>
                    <a:pt x="1247" y="785"/>
                  </a:lnTo>
                  <a:lnTo>
                    <a:pt x="1243" y="788"/>
                  </a:lnTo>
                  <a:lnTo>
                    <a:pt x="1238" y="789"/>
                  </a:lnTo>
                  <a:lnTo>
                    <a:pt x="1233" y="789"/>
                  </a:lnTo>
                  <a:lnTo>
                    <a:pt x="1244" y="775"/>
                  </a:lnTo>
                  <a:lnTo>
                    <a:pt x="1255" y="761"/>
                  </a:lnTo>
                  <a:lnTo>
                    <a:pt x="1267" y="747"/>
                  </a:lnTo>
                  <a:lnTo>
                    <a:pt x="1277" y="732"/>
                  </a:lnTo>
                  <a:lnTo>
                    <a:pt x="1266" y="728"/>
                  </a:lnTo>
                  <a:lnTo>
                    <a:pt x="1252" y="725"/>
                  </a:lnTo>
                  <a:lnTo>
                    <a:pt x="1224" y="721"/>
                  </a:lnTo>
                  <a:lnTo>
                    <a:pt x="1197" y="715"/>
                  </a:lnTo>
                  <a:lnTo>
                    <a:pt x="1184" y="713"/>
                  </a:lnTo>
                  <a:lnTo>
                    <a:pt x="1171" y="710"/>
                  </a:lnTo>
                  <a:lnTo>
                    <a:pt x="1166" y="717"/>
                  </a:lnTo>
                  <a:lnTo>
                    <a:pt x="1159" y="725"/>
                  </a:lnTo>
                  <a:lnTo>
                    <a:pt x="1152" y="732"/>
                  </a:lnTo>
                  <a:lnTo>
                    <a:pt x="1147" y="735"/>
                  </a:lnTo>
                  <a:lnTo>
                    <a:pt x="1143" y="737"/>
                  </a:lnTo>
                  <a:lnTo>
                    <a:pt x="1144" y="733"/>
                  </a:lnTo>
                  <a:lnTo>
                    <a:pt x="1147" y="729"/>
                  </a:lnTo>
                  <a:lnTo>
                    <a:pt x="1154" y="721"/>
                  </a:lnTo>
                  <a:lnTo>
                    <a:pt x="1158" y="714"/>
                  </a:lnTo>
                  <a:lnTo>
                    <a:pt x="1159" y="711"/>
                  </a:lnTo>
                  <a:lnTo>
                    <a:pt x="1159" y="708"/>
                  </a:lnTo>
                  <a:lnTo>
                    <a:pt x="1146" y="705"/>
                  </a:lnTo>
                  <a:lnTo>
                    <a:pt x="1133" y="701"/>
                  </a:lnTo>
                  <a:lnTo>
                    <a:pt x="1106" y="696"/>
                  </a:lnTo>
                  <a:lnTo>
                    <a:pt x="1078" y="692"/>
                  </a:lnTo>
                  <a:lnTo>
                    <a:pt x="1050" y="686"/>
                  </a:lnTo>
                  <a:lnTo>
                    <a:pt x="1037" y="706"/>
                  </a:lnTo>
                  <a:lnTo>
                    <a:pt x="1023" y="724"/>
                  </a:lnTo>
                  <a:lnTo>
                    <a:pt x="1017" y="733"/>
                  </a:lnTo>
                  <a:lnTo>
                    <a:pt x="1010" y="744"/>
                  </a:lnTo>
                  <a:lnTo>
                    <a:pt x="1006" y="748"/>
                  </a:lnTo>
                  <a:lnTo>
                    <a:pt x="1003" y="753"/>
                  </a:lnTo>
                  <a:lnTo>
                    <a:pt x="997" y="756"/>
                  </a:lnTo>
                  <a:lnTo>
                    <a:pt x="993" y="759"/>
                  </a:lnTo>
                  <a:lnTo>
                    <a:pt x="997" y="748"/>
                  </a:lnTo>
                  <a:lnTo>
                    <a:pt x="1003" y="739"/>
                  </a:lnTo>
                  <a:lnTo>
                    <a:pt x="1016" y="722"/>
                  </a:lnTo>
                  <a:lnTo>
                    <a:pt x="1028" y="704"/>
                  </a:lnTo>
                  <a:lnTo>
                    <a:pt x="1035" y="694"/>
                  </a:lnTo>
                  <a:lnTo>
                    <a:pt x="1040" y="684"/>
                  </a:lnTo>
                  <a:lnTo>
                    <a:pt x="1017" y="682"/>
                  </a:lnTo>
                  <a:lnTo>
                    <a:pt x="994" y="681"/>
                  </a:lnTo>
                  <a:lnTo>
                    <a:pt x="982" y="680"/>
                  </a:lnTo>
                  <a:lnTo>
                    <a:pt x="972" y="678"/>
                  </a:lnTo>
                  <a:lnTo>
                    <a:pt x="961" y="675"/>
                  </a:lnTo>
                  <a:lnTo>
                    <a:pt x="950" y="670"/>
                  </a:lnTo>
                  <a:lnTo>
                    <a:pt x="952" y="667"/>
                  </a:lnTo>
                  <a:lnTo>
                    <a:pt x="956" y="666"/>
                  </a:lnTo>
                  <a:lnTo>
                    <a:pt x="959" y="666"/>
                  </a:lnTo>
                  <a:lnTo>
                    <a:pt x="962" y="666"/>
                  </a:lnTo>
                  <a:lnTo>
                    <a:pt x="975" y="669"/>
                  </a:lnTo>
                  <a:lnTo>
                    <a:pt x="1010" y="672"/>
                  </a:lnTo>
                  <a:lnTo>
                    <a:pt x="1047" y="677"/>
                  </a:lnTo>
                  <a:lnTo>
                    <a:pt x="1053" y="668"/>
                  </a:lnTo>
                  <a:lnTo>
                    <a:pt x="1058" y="660"/>
                  </a:lnTo>
                  <a:lnTo>
                    <a:pt x="1070" y="641"/>
                  </a:lnTo>
                  <a:lnTo>
                    <a:pt x="1076" y="633"/>
                  </a:lnTo>
                  <a:lnTo>
                    <a:pt x="1082" y="624"/>
                  </a:lnTo>
                  <a:lnTo>
                    <a:pt x="1085" y="620"/>
                  </a:lnTo>
                  <a:lnTo>
                    <a:pt x="1089" y="617"/>
                  </a:lnTo>
                  <a:lnTo>
                    <a:pt x="1094" y="614"/>
                  </a:lnTo>
                  <a:lnTo>
                    <a:pt x="1098" y="611"/>
                  </a:lnTo>
                  <a:lnTo>
                    <a:pt x="1099" y="617"/>
                  </a:lnTo>
                  <a:lnTo>
                    <a:pt x="1098" y="621"/>
                  </a:lnTo>
                  <a:lnTo>
                    <a:pt x="1096" y="624"/>
                  </a:lnTo>
                  <a:lnTo>
                    <a:pt x="1094" y="629"/>
                  </a:lnTo>
                  <a:lnTo>
                    <a:pt x="1086" y="636"/>
                  </a:lnTo>
                  <a:lnTo>
                    <a:pt x="1080" y="644"/>
                  </a:lnTo>
                  <a:lnTo>
                    <a:pt x="1067" y="661"/>
                  </a:lnTo>
                  <a:lnTo>
                    <a:pt x="1056" y="678"/>
                  </a:lnTo>
                  <a:lnTo>
                    <a:pt x="1113" y="689"/>
                  </a:lnTo>
                  <a:lnTo>
                    <a:pt x="1141" y="694"/>
                  </a:lnTo>
                  <a:lnTo>
                    <a:pt x="1168" y="700"/>
                  </a:lnTo>
                  <a:lnTo>
                    <a:pt x="1177" y="691"/>
                  </a:lnTo>
                  <a:lnTo>
                    <a:pt x="1185" y="681"/>
                  </a:lnTo>
                  <a:lnTo>
                    <a:pt x="1201" y="660"/>
                  </a:lnTo>
                  <a:lnTo>
                    <a:pt x="1230" y="617"/>
                  </a:lnTo>
                  <a:lnTo>
                    <a:pt x="1231" y="615"/>
                  </a:lnTo>
                  <a:lnTo>
                    <a:pt x="1231" y="614"/>
                  </a:lnTo>
                  <a:lnTo>
                    <a:pt x="1231" y="610"/>
                  </a:lnTo>
                  <a:lnTo>
                    <a:pt x="1230" y="608"/>
                  </a:lnTo>
                  <a:lnTo>
                    <a:pt x="1230" y="607"/>
                  </a:lnTo>
                  <a:lnTo>
                    <a:pt x="1233" y="608"/>
                  </a:lnTo>
                  <a:lnTo>
                    <a:pt x="1236" y="607"/>
                  </a:lnTo>
                  <a:lnTo>
                    <a:pt x="1239" y="600"/>
                  </a:lnTo>
                  <a:lnTo>
                    <a:pt x="1245" y="592"/>
                  </a:lnTo>
                  <a:lnTo>
                    <a:pt x="1257" y="577"/>
                  </a:lnTo>
                  <a:lnTo>
                    <a:pt x="1262" y="570"/>
                  </a:lnTo>
                  <a:lnTo>
                    <a:pt x="1267" y="562"/>
                  </a:lnTo>
                  <a:lnTo>
                    <a:pt x="1270" y="559"/>
                  </a:lnTo>
                  <a:lnTo>
                    <a:pt x="1274" y="557"/>
                  </a:lnTo>
                  <a:lnTo>
                    <a:pt x="1278" y="555"/>
                  </a:lnTo>
                  <a:lnTo>
                    <a:pt x="1282" y="555"/>
                  </a:lnTo>
                  <a:lnTo>
                    <a:pt x="1278" y="562"/>
                  </a:lnTo>
                  <a:lnTo>
                    <a:pt x="1274" y="570"/>
                  </a:lnTo>
                  <a:lnTo>
                    <a:pt x="1264" y="583"/>
                  </a:lnTo>
                  <a:lnTo>
                    <a:pt x="1254" y="594"/>
                  </a:lnTo>
                  <a:lnTo>
                    <a:pt x="1250" y="602"/>
                  </a:lnTo>
                  <a:lnTo>
                    <a:pt x="1246" y="608"/>
                  </a:lnTo>
                  <a:lnTo>
                    <a:pt x="1258" y="611"/>
                  </a:lnTo>
                  <a:lnTo>
                    <a:pt x="1270" y="612"/>
                  </a:lnTo>
                  <a:lnTo>
                    <a:pt x="1297" y="616"/>
                  </a:lnTo>
                  <a:lnTo>
                    <a:pt x="1323" y="619"/>
                  </a:lnTo>
                  <a:lnTo>
                    <a:pt x="1336" y="621"/>
                  </a:lnTo>
                  <a:lnTo>
                    <a:pt x="1346" y="624"/>
                  </a:lnTo>
                  <a:lnTo>
                    <a:pt x="1360" y="601"/>
                  </a:lnTo>
                  <a:lnTo>
                    <a:pt x="1375" y="578"/>
                  </a:lnTo>
                  <a:lnTo>
                    <a:pt x="1405" y="534"/>
                  </a:lnTo>
                  <a:lnTo>
                    <a:pt x="1387" y="531"/>
                  </a:lnTo>
                  <a:lnTo>
                    <a:pt x="1367" y="528"/>
                  </a:lnTo>
                  <a:lnTo>
                    <a:pt x="1346" y="524"/>
                  </a:lnTo>
                  <a:lnTo>
                    <a:pt x="1328" y="518"/>
                  </a:lnTo>
                  <a:lnTo>
                    <a:pt x="1338" y="516"/>
                  </a:lnTo>
                  <a:lnTo>
                    <a:pt x="1349" y="516"/>
                  </a:lnTo>
                  <a:lnTo>
                    <a:pt x="1358" y="517"/>
                  </a:lnTo>
                  <a:lnTo>
                    <a:pt x="1369" y="519"/>
                  </a:lnTo>
                  <a:lnTo>
                    <a:pt x="1390" y="524"/>
                  </a:lnTo>
                  <a:lnTo>
                    <a:pt x="1400" y="527"/>
                  </a:lnTo>
                  <a:lnTo>
                    <a:pt x="1410" y="528"/>
                  </a:lnTo>
                  <a:lnTo>
                    <a:pt x="1415" y="524"/>
                  </a:lnTo>
                  <a:lnTo>
                    <a:pt x="1420" y="517"/>
                  </a:lnTo>
                  <a:lnTo>
                    <a:pt x="1429" y="505"/>
                  </a:lnTo>
                  <a:lnTo>
                    <a:pt x="1433" y="499"/>
                  </a:lnTo>
                  <a:lnTo>
                    <a:pt x="1437" y="494"/>
                  </a:lnTo>
                  <a:lnTo>
                    <a:pt x="1444" y="490"/>
                  </a:lnTo>
                  <a:lnTo>
                    <a:pt x="1449" y="488"/>
                  </a:lnTo>
                  <a:lnTo>
                    <a:pt x="1448" y="495"/>
                  </a:lnTo>
                  <a:lnTo>
                    <a:pt x="1445" y="501"/>
                  </a:lnTo>
                  <a:lnTo>
                    <a:pt x="1441" y="506"/>
                  </a:lnTo>
                  <a:lnTo>
                    <a:pt x="1436" y="512"/>
                  </a:lnTo>
                  <a:lnTo>
                    <a:pt x="1429" y="521"/>
                  </a:lnTo>
                  <a:lnTo>
                    <a:pt x="1427" y="526"/>
                  </a:lnTo>
                  <a:lnTo>
                    <a:pt x="1426" y="530"/>
                  </a:lnTo>
                  <a:lnTo>
                    <a:pt x="1447" y="534"/>
                  </a:lnTo>
                  <a:lnTo>
                    <a:pt x="1467" y="540"/>
                  </a:lnTo>
                  <a:lnTo>
                    <a:pt x="1488" y="544"/>
                  </a:lnTo>
                  <a:lnTo>
                    <a:pt x="1497" y="545"/>
                  </a:lnTo>
                  <a:lnTo>
                    <a:pt x="1508" y="545"/>
                  </a:lnTo>
                  <a:lnTo>
                    <a:pt x="1522" y="518"/>
                  </a:lnTo>
                  <a:lnTo>
                    <a:pt x="1537" y="492"/>
                  </a:lnTo>
                  <a:lnTo>
                    <a:pt x="1567" y="438"/>
                  </a:lnTo>
                  <a:lnTo>
                    <a:pt x="1582" y="410"/>
                  </a:lnTo>
                  <a:lnTo>
                    <a:pt x="1596" y="383"/>
                  </a:lnTo>
                  <a:lnTo>
                    <a:pt x="1609" y="354"/>
                  </a:lnTo>
                  <a:lnTo>
                    <a:pt x="1621" y="324"/>
                  </a:lnTo>
                  <a:lnTo>
                    <a:pt x="1614" y="321"/>
                  </a:lnTo>
                  <a:lnTo>
                    <a:pt x="1608" y="318"/>
                  </a:lnTo>
                  <a:lnTo>
                    <a:pt x="1603" y="315"/>
                  </a:lnTo>
                  <a:lnTo>
                    <a:pt x="1602" y="313"/>
                  </a:lnTo>
                  <a:lnTo>
                    <a:pt x="1601" y="309"/>
                  </a:lnTo>
                  <a:lnTo>
                    <a:pt x="1572" y="302"/>
                  </a:lnTo>
                  <a:lnTo>
                    <a:pt x="1541" y="293"/>
                  </a:lnTo>
                  <a:lnTo>
                    <a:pt x="1510" y="284"/>
                  </a:lnTo>
                  <a:lnTo>
                    <a:pt x="1496" y="277"/>
                  </a:lnTo>
                  <a:lnTo>
                    <a:pt x="1482" y="272"/>
                  </a:lnTo>
                  <a:lnTo>
                    <a:pt x="1479" y="273"/>
                  </a:lnTo>
                  <a:lnTo>
                    <a:pt x="1477" y="272"/>
                  </a:lnTo>
                  <a:lnTo>
                    <a:pt x="1475" y="271"/>
                  </a:lnTo>
                  <a:lnTo>
                    <a:pt x="1471" y="272"/>
                  </a:lnTo>
                  <a:lnTo>
                    <a:pt x="1466" y="269"/>
                  </a:lnTo>
                  <a:lnTo>
                    <a:pt x="1462" y="267"/>
                  </a:lnTo>
                  <a:lnTo>
                    <a:pt x="1451" y="263"/>
                  </a:lnTo>
                  <a:lnTo>
                    <a:pt x="1442" y="260"/>
                  </a:lnTo>
                  <a:lnTo>
                    <a:pt x="1439" y="258"/>
                  </a:lnTo>
                  <a:lnTo>
                    <a:pt x="1439" y="257"/>
                  </a:lnTo>
                  <a:lnTo>
                    <a:pt x="1439" y="256"/>
                  </a:lnTo>
                  <a:lnTo>
                    <a:pt x="1436" y="256"/>
                  </a:lnTo>
                  <a:lnTo>
                    <a:pt x="1434" y="258"/>
                  </a:lnTo>
                  <a:lnTo>
                    <a:pt x="1433" y="259"/>
                  </a:lnTo>
                  <a:lnTo>
                    <a:pt x="1431" y="259"/>
                  </a:lnTo>
                  <a:lnTo>
                    <a:pt x="1412" y="251"/>
                  </a:lnTo>
                  <a:lnTo>
                    <a:pt x="1403" y="246"/>
                  </a:lnTo>
                  <a:lnTo>
                    <a:pt x="1395" y="243"/>
                  </a:lnTo>
                  <a:lnTo>
                    <a:pt x="1384" y="241"/>
                  </a:lnTo>
                  <a:lnTo>
                    <a:pt x="1372" y="240"/>
                  </a:lnTo>
                  <a:lnTo>
                    <a:pt x="1360" y="238"/>
                  </a:lnTo>
                  <a:lnTo>
                    <a:pt x="1349" y="236"/>
                  </a:lnTo>
                  <a:lnTo>
                    <a:pt x="1340" y="232"/>
                  </a:lnTo>
                  <a:lnTo>
                    <a:pt x="1331" y="228"/>
                  </a:lnTo>
                  <a:lnTo>
                    <a:pt x="1323" y="224"/>
                  </a:lnTo>
                  <a:lnTo>
                    <a:pt x="1313" y="222"/>
                  </a:lnTo>
                  <a:lnTo>
                    <a:pt x="1294" y="217"/>
                  </a:lnTo>
                  <a:lnTo>
                    <a:pt x="1274" y="213"/>
                  </a:lnTo>
                  <a:lnTo>
                    <a:pt x="1253" y="207"/>
                  </a:lnTo>
                  <a:lnTo>
                    <a:pt x="1231" y="201"/>
                  </a:lnTo>
                  <a:lnTo>
                    <a:pt x="1220" y="198"/>
                  </a:lnTo>
                  <a:lnTo>
                    <a:pt x="1209" y="196"/>
                  </a:lnTo>
                  <a:lnTo>
                    <a:pt x="1198" y="195"/>
                  </a:lnTo>
                  <a:lnTo>
                    <a:pt x="1187" y="194"/>
                  </a:lnTo>
                  <a:lnTo>
                    <a:pt x="1186" y="192"/>
                  </a:lnTo>
                  <a:lnTo>
                    <a:pt x="1185" y="191"/>
                  </a:lnTo>
                  <a:lnTo>
                    <a:pt x="1178" y="190"/>
                  </a:lnTo>
                  <a:lnTo>
                    <a:pt x="1162" y="188"/>
                  </a:lnTo>
                  <a:lnTo>
                    <a:pt x="1144" y="183"/>
                  </a:lnTo>
                  <a:lnTo>
                    <a:pt x="1127" y="179"/>
                  </a:lnTo>
                  <a:lnTo>
                    <a:pt x="1092" y="173"/>
                  </a:lnTo>
                  <a:lnTo>
                    <a:pt x="1056" y="169"/>
                  </a:lnTo>
                  <a:lnTo>
                    <a:pt x="1039" y="166"/>
                  </a:lnTo>
                  <a:lnTo>
                    <a:pt x="1021" y="163"/>
                  </a:lnTo>
                  <a:lnTo>
                    <a:pt x="977" y="155"/>
                  </a:lnTo>
                  <a:lnTo>
                    <a:pt x="929" y="147"/>
                  </a:lnTo>
                  <a:lnTo>
                    <a:pt x="916" y="144"/>
                  </a:lnTo>
                  <a:lnTo>
                    <a:pt x="903" y="140"/>
                  </a:lnTo>
                  <a:lnTo>
                    <a:pt x="891" y="137"/>
                  </a:lnTo>
                  <a:lnTo>
                    <a:pt x="879" y="134"/>
                  </a:lnTo>
                  <a:lnTo>
                    <a:pt x="827" y="126"/>
                  </a:lnTo>
                  <a:lnTo>
                    <a:pt x="778" y="119"/>
                  </a:lnTo>
                  <a:lnTo>
                    <a:pt x="768" y="117"/>
                  </a:lnTo>
                  <a:lnTo>
                    <a:pt x="759" y="114"/>
                  </a:lnTo>
                  <a:lnTo>
                    <a:pt x="749" y="110"/>
                  </a:lnTo>
                  <a:lnTo>
                    <a:pt x="739" y="107"/>
                  </a:lnTo>
                  <a:lnTo>
                    <a:pt x="712" y="102"/>
                  </a:lnTo>
                  <a:lnTo>
                    <a:pt x="683" y="96"/>
                  </a:lnTo>
                  <a:lnTo>
                    <a:pt x="654" y="92"/>
                  </a:lnTo>
                  <a:lnTo>
                    <a:pt x="626" y="87"/>
                  </a:lnTo>
                  <a:lnTo>
                    <a:pt x="600" y="80"/>
                  </a:lnTo>
                  <a:lnTo>
                    <a:pt x="574" y="73"/>
                  </a:lnTo>
                  <a:lnTo>
                    <a:pt x="550" y="66"/>
                  </a:lnTo>
                  <a:lnTo>
                    <a:pt x="526" y="61"/>
                  </a:lnTo>
                  <a:lnTo>
                    <a:pt x="457" y="50"/>
                  </a:lnTo>
                  <a:lnTo>
                    <a:pt x="386" y="38"/>
                  </a:lnTo>
                  <a:lnTo>
                    <a:pt x="315" y="25"/>
                  </a:lnTo>
                  <a:lnTo>
                    <a:pt x="245" y="11"/>
                  </a:lnTo>
                  <a:lnTo>
                    <a:pt x="230" y="44"/>
                  </a:lnTo>
                  <a:lnTo>
                    <a:pt x="222" y="61"/>
                  </a:lnTo>
                  <a:lnTo>
                    <a:pt x="216" y="77"/>
                  </a:lnTo>
                  <a:lnTo>
                    <a:pt x="220" y="80"/>
                  </a:lnTo>
                  <a:lnTo>
                    <a:pt x="225" y="81"/>
                  </a:lnTo>
                  <a:lnTo>
                    <a:pt x="235" y="86"/>
                  </a:lnTo>
                  <a:lnTo>
                    <a:pt x="238" y="80"/>
                  </a:lnTo>
                  <a:lnTo>
                    <a:pt x="243" y="76"/>
                  </a:lnTo>
                  <a:lnTo>
                    <a:pt x="247" y="72"/>
                  </a:lnTo>
                  <a:lnTo>
                    <a:pt x="249" y="66"/>
                  </a:lnTo>
                  <a:lnTo>
                    <a:pt x="256" y="63"/>
                  </a:lnTo>
                  <a:lnTo>
                    <a:pt x="263" y="62"/>
                  </a:lnTo>
                  <a:lnTo>
                    <a:pt x="269" y="63"/>
                  </a:lnTo>
                  <a:lnTo>
                    <a:pt x="275" y="64"/>
                  </a:lnTo>
                  <a:lnTo>
                    <a:pt x="280" y="67"/>
                  </a:lnTo>
                  <a:lnTo>
                    <a:pt x="285" y="72"/>
                  </a:lnTo>
                  <a:lnTo>
                    <a:pt x="290" y="77"/>
                  </a:lnTo>
                  <a:lnTo>
                    <a:pt x="293" y="84"/>
                  </a:lnTo>
                  <a:lnTo>
                    <a:pt x="296" y="90"/>
                  </a:lnTo>
                  <a:lnTo>
                    <a:pt x="298" y="97"/>
                  </a:lnTo>
                  <a:lnTo>
                    <a:pt x="299" y="105"/>
                  </a:lnTo>
                  <a:lnTo>
                    <a:pt x="299" y="112"/>
                  </a:lnTo>
                  <a:lnTo>
                    <a:pt x="298" y="120"/>
                  </a:lnTo>
                  <a:lnTo>
                    <a:pt x="297" y="129"/>
                  </a:lnTo>
                  <a:lnTo>
                    <a:pt x="294" y="135"/>
                  </a:lnTo>
                  <a:lnTo>
                    <a:pt x="291" y="142"/>
                  </a:lnTo>
                  <a:lnTo>
                    <a:pt x="286" y="148"/>
                  </a:lnTo>
                  <a:lnTo>
                    <a:pt x="281" y="152"/>
                  </a:lnTo>
                  <a:lnTo>
                    <a:pt x="274" y="156"/>
                  </a:lnTo>
                  <a:lnTo>
                    <a:pt x="267" y="161"/>
                  </a:lnTo>
                  <a:lnTo>
                    <a:pt x="259" y="163"/>
                  </a:lnTo>
                  <a:lnTo>
                    <a:pt x="251" y="164"/>
                  </a:lnTo>
                  <a:lnTo>
                    <a:pt x="244" y="164"/>
                  </a:lnTo>
                  <a:lnTo>
                    <a:pt x="237" y="163"/>
                  </a:lnTo>
                  <a:lnTo>
                    <a:pt x="232" y="157"/>
                  </a:lnTo>
                  <a:lnTo>
                    <a:pt x="227" y="152"/>
                  </a:lnTo>
                  <a:lnTo>
                    <a:pt x="222" y="145"/>
                  </a:lnTo>
                  <a:lnTo>
                    <a:pt x="219" y="137"/>
                  </a:lnTo>
                  <a:lnTo>
                    <a:pt x="213" y="137"/>
                  </a:lnTo>
                  <a:lnTo>
                    <a:pt x="207" y="136"/>
                  </a:lnTo>
                  <a:lnTo>
                    <a:pt x="201" y="135"/>
                  </a:lnTo>
                  <a:lnTo>
                    <a:pt x="194" y="134"/>
                  </a:lnTo>
                  <a:lnTo>
                    <a:pt x="187" y="146"/>
                  </a:lnTo>
                  <a:lnTo>
                    <a:pt x="182" y="159"/>
                  </a:lnTo>
                  <a:lnTo>
                    <a:pt x="171" y="185"/>
                  </a:lnTo>
                  <a:lnTo>
                    <a:pt x="173" y="185"/>
                  </a:lnTo>
                  <a:lnTo>
                    <a:pt x="177" y="185"/>
                  </a:lnTo>
                  <a:lnTo>
                    <a:pt x="182" y="185"/>
                  </a:lnTo>
                  <a:lnTo>
                    <a:pt x="188" y="185"/>
                  </a:lnTo>
                  <a:lnTo>
                    <a:pt x="191" y="188"/>
                  </a:lnTo>
                  <a:lnTo>
                    <a:pt x="194" y="191"/>
                  </a:lnTo>
                  <a:lnTo>
                    <a:pt x="198" y="193"/>
                  </a:lnTo>
                  <a:lnTo>
                    <a:pt x="202" y="193"/>
                  </a:lnTo>
                  <a:lnTo>
                    <a:pt x="209" y="193"/>
                  </a:lnTo>
                  <a:lnTo>
                    <a:pt x="218" y="192"/>
                  </a:lnTo>
                  <a:lnTo>
                    <a:pt x="228" y="190"/>
                  </a:lnTo>
                  <a:lnTo>
                    <a:pt x="236" y="190"/>
                  </a:lnTo>
                  <a:lnTo>
                    <a:pt x="240" y="191"/>
                  </a:lnTo>
                  <a:lnTo>
                    <a:pt x="244" y="192"/>
                  </a:lnTo>
                  <a:lnTo>
                    <a:pt x="248" y="194"/>
                  </a:lnTo>
                  <a:lnTo>
                    <a:pt x="251" y="197"/>
                  </a:lnTo>
                  <a:lnTo>
                    <a:pt x="254" y="202"/>
                  </a:lnTo>
                  <a:lnTo>
                    <a:pt x="256" y="208"/>
                  </a:lnTo>
                  <a:lnTo>
                    <a:pt x="258" y="214"/>
                  </a:lnTo>
                  <a:lnTo>
                    <a:pt x="258" y="221"/>
                  </a:lnTo>
                  <a:lnTo>
                    <a:pt x="256" y="236"/>
                  </a:lnTo>
                  <a:lnTo>
                    <a:pt x="254" y="252"/>
                  </a:lnTo>
                  <a:lnTo>
                    <a:pt x="250" y="255"/>
                  </a:lnTo>
                  <a:lnTo>
                    <a:pt x="248" y="258"/>
                  </a:lnTo>
                  <a:lnTo>
                    <a:pt x="243" y="267"/>
                  </a:lnTo>
                  <a:lnTo>
                    <a:pt x="239" y="271"/>
                  </a:lnTo>
                  <a:lnTo>
                    <a:pt x="236" y="275"/>
                  </a:lnTo>
                  <a:lnTo>
                    <a:pt x="232" y="278"/>
                  </a:lnTo>
                  <a:lnTo>
                    <a:pt x="228" y="282"/>
                  </a:lnTo>
                  <a:lnTo>
                    <a:pt x="219" y="284"/>
                  </a:lnTo>
                  <a:lnTo>
                    <a:pt x="209" y="284"/>
                  </a:lnTo>
                  <a:lnTo>
                    <a:pt x="202" y="283"/>
                  </a:lnTo>
                  <a:lnTo>
                    <a:pt x="194" y="279"/>
                  </a:lnTo>
                  <a:lnTo>
                    <a:pt x="188" y="274"/>
                  </a:lnTo>
                  <a:lnTo>
                    <a:pt x="183" y="267"/>
                  </a:lnTo>
                  <a:lnTo>
                    <a:pt x="179" y="258"/>
                  </a:lnTo>
                  <a:lnTo>
                    <a:pt x="178" y="248"/>
                  </a:lnTo>
                  <a:lnTo>
                    <a:pt x="167" y="245"/>
                  </a:lnTo>
                  <a:lnTo>
                    <a:pt x="153" y="242"/>
                  </a:lnTo>
                  <a:lnTo>
                    <a:pt x="142" y="260"/>
                  </a:lnTo>
                  <a:lnTo>
                    <a:pt x="133" y="282"/>
                  </a:lnTo>
                  <a:lnTo>
                    <a:pt x="126" y="303"/>
                  </a:lnTo>
                  <a:lnTo>
                    <a:pt x="119" y="324"/>
                  </a:lnTo>
                  <a:lnTo>
                    <a:pt x="132" y="328"/>
                  </a:lnTo>
                  <a:lnTo>
                    <a:pt x="143" y="332"/>
                  </a:lnTo>
                  <a:lnTo>
                    <a:pt x="154" y="322"/>
                  </a:lnTo>
                  <a:lnTo>
                    <a:pt x="162" y="312"/>
                  </a:lnTo>
                  <a:lnTo>
                    <a:pt x="172" y="309"/>
                  </a:lnTo>
                  <a:lnTo>
                    <a:pt x="179" y="309"/>
                  </a:lnTo>
                  <a:lnTo>
                    <a:pt x="187" y="311"/>
                  </a:lnTo>
                  <a:lnTo>
                    <a:pt x="193" y="314"/>
                  </a:lnTo>
                  <a:lnTo>
                    <a:pt x="199" y="318"/>
                  </a:lnTo>
                  <a:lnTo>
                    <a:pt x="204" y="322"/>
                  </a:lnTo>
                  <a:lnTo>
                    <a:pt x="213" y="333"/>
                  </a:lnTo>
                  <a:lnTo>
                    <a:pt x="215" y="342"/>
                  </a:lnTo>
                  <a:lnTo>
                    <a:pt x="215" y="350"/>
                  </a:lnTo>
                  <a:lnTo>
                    <a:pt x="214" y="358"/>
                  </a:lnTo>
                  <a:lnTo>
                    <a:pt x="212" y="365"/>
                  </a:lnTo>
                  <a:lnTo>
                    <a:pt x="208" y="373"/>
                  </a:lnTo>
                  <a:lnTo>
                    <a:pt x="204" y="379"/>
                  </a:lnTo>
                  <a:lnTo>
                    <a:pt x="200" y="386"/>
                  </a:lnTo>
                  <a:lnTo>
                    <a:pt x="194" y="391"/>
                  </a:lnTo>
                  <a:lnTo>
                    <a:pt x="189" y="396"/>
                  </a:lnTo>
                  <a:lnTo>
                    <a:pt x="183" y="400"/>
                  </a:lnTo>
                  <a:lnTo>
                    <a:pt x="176" y="403"/>
                  </a:lnTo>
                  <a:lnTo>
                    <a:pt x="170" y="405"/>
                  </a:lnTo>
                  <a:lnTo>
                    <a:pt x="162" y="406"/>
                  </a:lnTo>
                  <a:lnTo>
                    <a:pt x="156" y="405"/>
                  </a:lnTo>
                  <a:lnTo>
                    <a:pt x="148" y="404"/>
                  </a:lnTo>
                  <a:lnTo>
                    <a:pt x="142" y="399"/>
                  </a:lnTo>
                  <a:lnTo>
                    <a:pt x="140" y="394"/>
                  </a:lnTo>
                  <a:lnTo>
                    <a:pt x="138" y="389"/>
                  </a:lnTo>
                  <a:lnTo>
                    <a:pt x="136" y="383"/>
                  </a:lnTo>
                  <a:lnTo>
                    <a:pt x="134" y="378"/>
                  </a:lnTo>
                  <a:lnTo>
                    <a:pt x="123" y="375"/>
                  </a:lnTo>
                  <a:lnTo>
                    <a:pt x="116" y="375"/>
                  </a:lnTo>
                  <a:lnTo>
                    <a:pt x="112" y="375"/>
                  </a:lnTo>
                  <a:lnTo>
                    <a:pt x="97" y="404"/>
                  </a:lnTo>
                  <a:lnTo>
                    <a:pt x="88" y="422"/>
                  </a:lnTo>
                  <a:lnTo>
                    <a:pt x="82" y="441"/>
                  </a:lnTo>
                  <a:close/>
                  <a:moveTo>
                    <a:pt x="1416" y="538"/>
                  </a:moveTo>
                  <a:lnTo>
                    <a:pt x="1416" y="538"/>
                  </a:lnTo>
                  <a:lnTo>
                    <a:pt x="1401" y="559"/>
                  </a:lnTo>
                  <a:lnTo>
                    <a:pt x="1385" y="580"/>
                  </a:lnTo>
                  <a:lnTo>
                    <a:pt x="1371" y="603"/>
                  </a:lnTo>
                  <a:lnTo>
                    <a:pt x="1358" y="626"/>
                  </a:lnTo>
                  <a:lnTo>
                    <a:pt x="1372" y="626"/>
                  </a:lnTo>
                  <a:lnTo>
                    <a:pt x="1385" y="629"/>
                  </a:lnTo>
                  <a:lnTo>
                    <a:pt x="1412" y="633"/>
                  </a:lnTo>
                  <a:lnTo>
                    <a:pt x="1437" y="637"/>
                  </a:lnTo>
                  <a:lnTo>
                    <a:pt x="1449" y="638"/>
                  </a:lnTo>
                  <a:lnTo>
                    <a:pt x="1462" y="638"/>
                  </a:lnTo>
                  <a:lnTo>
                    <a:pt x="1484" y="600"/>
                  </a:lnTo>
                  <a:lnTo>
                    <a:pt x="1493" y="580"/>
                  </a:lnTo>
                  <a:lnTo>
                    <a:pt x="1502" y="560"/>
                  </a:lnTo>
                  <a:lnTo>
                    <a:pt x="1482" y="553"/>
                  </a:lnTo>
                  <a:lnTo>
                    <a:pt x="1461" y="546"/>
                  </a:lnTo>
                  <a:lnTo>
                    <a:pt x="1440" y="542"/>
                  </a:lnTo>
                  <a:lnTo>
                    <a:pt x="1416" y="538"/>
                  </a:lnTo>
                  <a:close/>
                  <a:moveTo>
                    <a:pt x="1240" y="615"/>
                  </a:moveTo>
                  <a:lnTo>
                    <a:pt x="1240" y="615"/>
                  </a:lnTo>
                  <a:lnTo>
                    <a:pt x="1210" y="659"/>
                  </a:lnTo>
                  <a:lnTo>
                    <a:pt x="1179" y="702"/>
                  </a:lnTo>
                  <a:lnTo>
                    <a:pt x="1204" y="708"/>
                  </a:lnTo>
                  <a:lnTo>
                    <a:pt x="1231" y="712"/>
                  </a:lnTo>
                  <a:lnTo>
                    <a:pt x="1258" y="716"/>
                  </a:lnTo>
                  <a:lnTo>
                    <a:pt x="1283" y="721"/>
                  </a:lnTo>
                  <a:lnTo>
                    <a:pt x="1292" y="711"/>
                  </a:lnTo>
                  <a:lnTo>
                    <a:pt x="1299" y="700"/>
                  </a:lnTo>
                  <a:lnTo>
                    <a:pt x="1312" y="677"/>
                  </a:lnTo>
                  <a:lnTo>
                    <a:pt x="1325" y="653"/>
                  </a:lnTo>
                  <a:lnTo>
                    <a:pt x="1333" y="642"/>
                  </a:lnTo>
                  <a:lnTo>
                    <a:pt x="1340" y="633"/>
                  </a:lnTo>
                  <a:lnTo>
                    <a:pt x="1318" y="626"/>
                  </a:lnTo>
                  <a:lnTo>
                    <a:pt x="1292" y="622"/>
                  </a:lnTo>
                  <a:lnTo>
                    <a:pt x="1240" y="615"/>
                  </a:lnTo>
                  <a:close/>
                  <a:moveTo>
                    <a:pt x="1350" y="636"/>
                  </a:moveTo>
                  <a:lnTo>
                    <a:pt x="1350" y="636"/>
                  </a:lnTo>
                  <a:lnTo>
                    <a:pt x="1339" y="652"/>
                  </a:lnTo>
                  <a:lnTo>
                    <a:pt x="1329" y="669"/>
                  </a:lnTo>
                  <a:lnTo>
                    <a:pt x="1309" y="704"/>
                  </a:lnTo>
                  <a:lnTo>
                    <a:pt x="1305" y="709"/>
                  </a:lnTo>
                  <a:lnTo>
                    <a:pt x="1300" y="714"/>
                  </a:lnTo>
                  <a:lnTo>
                    <a:pt x="1298" y="718"/>
                  </a:lnTo>
                  <a:lnTo>
                    <a:pt x="1297" y="721"/>
                  </a:lnTo>
                  <a:lnTo>
                    <a:pt x="1298" y="723"/>
                  </a:lnTo>
                  <a:lnTo>
                    <a:pt x="1311" y="726"/>
                  </a:lnTo>
                  <a:lnTo>
                    <a:pt x="1325" y="728"/>
                  </a:lnTo>
                  <a:lnTo>
                    <a:pt x="1353" y="731"/>
                  </a:lnTo>
                  <a:lnTo>
                    <a:pt x="1382" y="736"/>
                  </a:lnTo>
                  <a:lnTo>
                    <a:pt x="1396" y="738"/>
                  </a:lnTo>
                  <a:lnTo>
                    <a:pt x="1410" y="741"/>
                  </a:lnTo>
                  <a:lnTo>
                    <a:pt x="1415" y="730"/>
                  </a:lnTo>
                  <a:lnTo>
                    <a:pt x="1420" y="720"/>
                  </a:lnTo>
                  <a:lnTo>
                    <a:pt x="1432" y="698"/>
                  </a:lnTo>
                  <a:lnTo>
                    <a:pt x="1443" y="677"/>
                  </a:lnTo>
                  <a:lnTo>
                    <a:pt x="1448" y="666"/>
                  </a:lnTo>
                  <a:lnTo>
                    <a:pt x="1452" y="654"/>
                  </a:lnTo>
                  <a:lnTo>
                    <a:pt x="1440" y="650"/>
                  </a:lnTo>
                  <a:lnTo>
                    <a:pt x="1428" y="647"/>
                  </a:lnTo>
                  <a:lnTo>
                    <a:pt x="1403" y="641"/>
                  </a:lnTo>
                  <a:lnTo>
                    <a:pt x="1379" y="638"/>
                  </a:lnTo>
                  <a:lnTo>
                    <a:pt x="1350"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414" name="Freeform 158"/>
          <p:cNvSpPr>
            <a:spLocks noEditPoints="1"/>
          </p:cNvSpPr>
          <p:nvPr/>
        </p:nvSpPr>
        <p:spPr bwMode="auto">
          <a:xfrm>
            <a:off x="4405721" y="2236988"/>
            <a:ext cx="500062" cy="595313"/>
          </a:xfrm>
          <a:custGeom>
            <a:avLst/>
            <a:gdLst>
              <a:gd name="T0" fmla="*/ 258474 w 770"/>
              <a:gd name="T1" fmla="*/ 139255 h 855"/>
              <a:gd name="T2" fmla="*/ 404596 w 770"/>
              <a:gd name="T3" fmla="*/ 36206 h 855"/>
              <a:gd name="T4" fmla="*/ 405894 w 770"/>
              <a:gd name="T5" fmla="*/ 206097 h 855"/>
              <a:gd name="T6" fmla="*/ 449406 w 770"/>
              <a:gd name="T7" fmla="*/ 351618 h 855"/>
              <a:gd name="T8" fmla="*/ 436418 w 770"/>
              <a:gd name="T9" fmla="*/ 524989 h 855"/>
              <a:gd name="T10" fmla="*/ 368227 w 770"/>
              <a:gd name="T11" fmla="*/ 541700 h 855"/>
              <a:gd name="T12" fmla="*/ 193530 w 770"/>
              <a:gd name="T13" fmla="*/ 559107 h 855"/>
              <a:gd name="T14" fmla="*/ 78581 w 770"/>
              <a:gd name="T15" fmla="*/ 595313 h 855"/>
              <a:gd name="T16" fmla="*/ 39615 w 770"/>
              <a:gd name="T17" fmla="*/ 584869 h 855"/>
              <a:gd name="T18" fmla="*/ 37018 w 770"/>
              <a:gd name="T19" fmla="*/ 481124 h 855"/>
              <a:gd name="T20" fmla="*/ 42213 w 770"/>
              <a:gd name="T21" fmla="*/ 310538 h 855"/>
              <a:gd name="T22" fmla="*/ 82478 w 770"/>
              <a:gd name="T23" fmla="*/ 199830 h 855"/>
              <a:gd name="T24" fmla="*/ 0 w 770"/>
              <a:gd name="T25" fmla="*/ 77286 h 855"/>
              <a:gd name="T26" fmla="*/ 183789 w 770"/>
              <a:gd name="T27" fmla="*/ 13925 h 855"/>
              <a:gd name="T28" fmla="*/ 185088 w 770"/>
              <a:gd name="T29" fmla="*/ 132292 h 855"/>
              <a:gd name="T30" fmla="*/ 16885 w 770"/>
              <a:gd name="T31" fmla="*/ 358580 h 855"/>
              <a:gd name="T32" fmla="*/ 33121 w 770"/>
              <a:gd name="T33" fmla="*/ 389913 h 855"/>
              <a:gd name="T34" fmla="*/ 93518 w 770"/>
              <a:gd name="T35" fmla="*/ 336300 h 855"/>
              <a:gd name="T36" fmla="*/ 108455 w 770"/>
              <a:gd name="T37" fmla="*/ 449792 h 855"/>
              <a:gd name="T38" fmla="*/ 227301 w 770"/>
              <a:gd name="T39" fmla="*/ 393394 h 855"/>
              <a:gd name="T40" fmla="*/ 200025 w 770"/>
              <a:gd name="T41" fmla="*/ 325856 h 855"/>
              <a:gd name="T42" fmla="*/ 134432 w 770"/>
              <a:gd name="T43" fmla="*/ 303575 h 855"/>
              <a:gd name="T44" fmla="*/ 53253 w 770"/>
              <a:gd name="T45" fmla="*/ 561892 h 855"/>
              <a:gd name="T46" fmla="*/ 42213 w 770"/>
              <a:gd name="T47" fmla="*/ 377380 h 855"/>
              <a:gd name="T48" fmla="*/ 83777 w 770"/>
              <a:gd name="T49" fmla="*/ 531256 h 855"/>
              <a:gd name="T50" fmla="*/ 40265 w 770"/>
              <a:gd name="T51" fmla="*/ 366936 h 855"/>
              <a:gd name="T52" fmla="*/ 174048 w 770"/>
              <a:gd name="T53" fmla="*/ 124633 h 855"/>
              <a:gd name="T54" fmla="*/ 174697 w 770"/>
              <a:gd name="T55" fmla="*/ 21584 h 855"/>
              <a:gd name="T56" fmla="*/ 20132 w 770"/>
              <a:gd name="T57" fmla="*/ 84249 h 855"/>
              <a:gd name="T58" fmla="*/ 103909 w 770"/>
              <a:gd name="T59" fmla="*/ 240910 h 855"/>
              <a:gd name="T60" fmla="*/ 46110 w 770"/>
              <a:gd name="T61" fmla="*/ 100263 h 855"/>
              <a:gd name="T62" fmla="*/ 46759 w 770"/>
              <a:gd name="T63" fmla="*/ 50828 h 855"/>
              <a:gd name="T64" fmla="*/ 166254 w 770"/>
              <a:gd name="T65" fmla="*/ 105833 h 855"/>
              <a:gd name="T66" fmla="*/ 207818 w 770"/>
              <a:gd name="T67" fmla="*/ 279205 h 855"/>
              <a:gd name="T68" fmla="*/ 84426 w 770"/>
              <a:gd name="T69" fmla="*/ 554233 h 855"/>
              <a:gd name="T70" fmla="*/ 66891 w 770"/>
              <a:gd name="T71" fmla="*/ 101656 h 855"/>
              <a:gd name="T72" fmla="*/ 151967 w 770"/>
              <a:gd name="T73" fmla="*/ 286864 h 855"/>
              <a:gd name="T74" fmla="*/ 150668 w 770"/>
              <a:gd name="T75" fmla="*/ 105137 h 855"/>
              <a:gd name="T76" fmla="*/ 157162 w 770"/>
              <a:gd name="T77" fmla="*/ 546574 h 855"/>
              <a:gd name="T78" fmla="*/ 144823 w 770"/>
              <a:gd name="T79" fmla="*/ 568855 h 855"/>
              <a:gd name="T80" fmla="*/ 244836 w 770"/>
              <a:gd name="T81" fmla="*/ 416371 h 855"/>
              <a:gd name="T82" fmla="*/ 320819 w 770"/>
              <a:gd name="T83" fmla="*/ 172676 h 855"/>
              <a:gd name="T84" fmla="*/ 446159 w 770"/>
              <a:gd name="T85" fmla="*/ 77286 h 855"/>
              <a:gd name="T86" fmla="*/ 372773 w 770"/>
              <a:gd name="T87" fmla="*/ 226985 h 855"/>
              <a:gd name="T88" fmla="*/ 349394 w 770"/>
              <a:gd name="T89" fmla="*/ 474162 h 855"/>
              <a:gd name="T90" fmla="*/ 362383 w 770"/>
              <a:gd name="T91" fmla="*/ 392698 h 855"/>
              <a:gd name="T92" fmla="*/ 466292 w 770"/>
              <a:gd name="T93" fmla="*/ 119759 h 855"/>
              <a:gd name="T94" fmla="*/ 356538 w 770"/>
              <a:gd name="T95" fmla="*/ 50132 h 855"/>
              <a:gd name="T96" fmla="*/ 268865 w 770"/>
              <a:gd name="T97" fmla="*/ 121151 h 855"/>
              <a:gd name="T98" fmla="*/ 285750 w 770"/>
              <a:gd name="T99" fmla="*/ 265280 h 855"/>
              <a:gd name="T100" fmla="*/ 186387 w 770"/>
              <a:gd name="T101" fmla="*/ 547270 h 855"/>
              <a:gd name="T102" fmla="*/ 311727 w 770"/>
              <a:gd name="T103" fmla="*/ 316108 h 855"/>
              <a:gd name="T104" fmla="*/ 298089 w 770"/>
              <a:gd name="T105" fmla="*/ 314715 h 855"/>
              <a:gd name="T106" fmla="*/ 420182 w 770"/>
              <a:gd name="T107" fmla="*/ 137862 h 855"/>
              <a:gd name="T108" fmla="*/ 318221 w 770"/>
              <a:gd name="T109" fmla="*/ 107226 h 855"/>
              <a:gd name="T110" fmla="*/ 340951 w 770"/>
              <a:gd name="T111" fmla="*/ 184512 h 855"/>
              <a:gd name="T112" fmla="*/ 344848 w 770"/>
              <a:gd name="T113" fmla="*/ 270154 h 855"/>
              <a:gd name="T114" fmla="*/ 340951 w 770"/>
              <a:gd name="T115" fmla="*/ 521508 h 855"/>
              <a:gd name="T116" fmla="*/ 392256 w 770"/>
              <a:gd name="T117" fmla="*/ 478339 h 855"/>
              <a:gd name="T118" fmla="*/ 437717 w 770"/>
              <a:gd name="T119" fmla="*/ 312626 h 855"/>
              <a:gd name="T120" fmla="*/ 424079 w 770"/>
              <a:gd name="T121" fmla="*/ 295916 h 855"/>
              <a:gd name="T122" fmla="*/ 368877 w 770"/>
              <a:gd name="T123" fmla="*/ 428904 h 855"/>
              <a:gd name="T124" fmla="*/ 423429 w 770"/>
              <a:gd name="T125" fmla="*/ 512457 h 8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70" h="855">
                <a:moveTo>
                  <a:pt x="351" y="399"/>
                </a:moveTo>
                <a:lnTo>
                  <a:pt x="351" y="399"/>
                </a:lnTo>
                <a:lnTo>
                  <a:pt x="369" y="396"/>
                </a:lnTo>
                <a:lnTo>
                  <a:pt x="386" y="392"/>
                </a:lnTo>
                <a:lnTo>
                  <a:pt x="404" y="391"/>
                </a:lnTo>
                <a:lnTo>
                  <a:pt x="411" y="391"/>
                </a:lnTo>
                <a:lnTo>
                  <a:pt x="419" y="392"/>
                </a:lnTo>
                <a:lnTo>
                  <a:pt x="430" y="368"/>
                </a:lnTo>
                <a:lnTo>
                  <a:pt x="441" y="344"/>
                </a:lnTo>
                <a:lnTo>
                  <a:pt x="451" y="319"/>
                </a:lnTo>
                <a:lnTo>
                  <a:pt x="456" y="307"/>
                </a:lnTo>
                <a:lnTo>
                  <a:pt x="461" y="293"/>
                </a:lnTo>
                <a:lnTo>
                  <a:pt x="454" y="283"/>
                </a:lnTo>
                <a:lnTo>
                  <a:pt x="448" y="273"/>
                </a:lnTo>
                <a:lnTo>
                  <a:pt x="438" y="249"/>
                </a:lnTo>
                <a:lnTo>
                  <a:pt x="429" y="238"/>
                </a:lnTo>
                <a:lnTo>
                  <a:pt x="418" y="226"/>
                </a:lnTo>
                <a:lnTo>
                  <a:pt x="407" y="212"/>
                </a:lnTo>
                <a:lnTo>
                  <a:pt x="398" y="200"/>
                </a:lnTo>
                <a:lnTo>
                  <a:pt x="394" y="193"/>
                </a:lnTo>
                <a:lnTo>
                  <a:pt x="392" y="187"/>
                </a:lnTo>
                <a:lnTo>
                  <a:pt x="390" y="180"/>
                </a:lnTo>
                <a:lnTo>
                  <a:pt x="390" y="174"/>
                </a:lnTo>
                <a:lnTo>
                  <a:pt x="392" y="167"/>
                </a:lnTo>
                <a:lnTo>
                  <a:pt x="395" y="162"/>
                </a:lnTo>
                <a:lnTo>
                  <a:pt x="401" y="157"/>
                </a:lnTo>
                <a:lnTo>
                  <a:pt x="408" y="152"/>
                </a:lnTo>
                <a:lnTo>
                  <a:pt x="416" y="139"/>
                </a:lnTo>
                <a:lnTo>
                  <a:pt x="425" y="126"/>
                </a:lnTo>
                <a:lnTo>
                  <a:pt x="437" y="114"/>
                </a:lnTo>
                <a:lnTo>
                  <a:pt x="451" y="102"/>
                </a:lnTo>
                <a:lnTo>
                  <a:pt x="466" y="91"/>
                </a:lnTo>
                <a:lnTo>
                  <a:pt x="483" y="83"/>
                </a:lnTo>
                <a:lnTo>
                  <a:pt x="501" y="74"/>
                </a:lnTo>
                <a:lnTo>
                  <a:pt x="521" y="67"/>
                </a:lnTo>
                <a:lnTo>
                  <a:pt x="540" y="61"/>
                </a:lnTo>
                <a:lnTo>
                  <a:pt x="561" y="56"/>
                </a:lnTo>
                <a:lnTo>
                  <a:pt x="582" y="54"/>
                </a:lnTo>
                <a:lnTo>
                  <a:pt x="603" y="52"/>
                </a:lnTo>
                <a:lnTo>
                  <a:pt x="623" y="52"/>
                </a:lnTo>
                <a:lnTo>
                  <a:pt x="644" y="54"/>
                </a:lnTo>
                <a:lnTo>
                  <a:pt x="664" y="57"/>
                </a:lnTo>
                <a:lnTo>
                  <a:pt x="683" y="63"/>
                </a:lnTo>
                <a:lnTo>
                  <a:pt x="693" y="67"/>
                </a:lnTo>
                <a:lnTo>
                  <a:pt x="705" y="73"/>
                </a:lnTo>
                <a:lnTo>
                  <a:pt x="726" y="87"/>
                </a:lnTo>
                <a:lnTo>
                  <a:pt x="746" y="97"/>
                </a:lnTo>
                <a:lnTo>
                  <a:pt x="753" y="102"/>
                </a:lnTo>
                <a:lnTo>
                  <a:pt x="761" y="107"/>
                </a:lnTo>
                <a:lnTo>
                  <a:pt x="766" y="113"/>
                </a:lnTo>
                <a:lnTo>
                  <a:pt x="768" y="117"/>
                </a:lnTo>
                <a:lnTo>
                  <a:pt x="769" y="120"/>
                </a:lnTo>
                <a:lnTo>
                  <a:pt x="770" y="125"/>
                </a:lnTo>
                <a:lnTo>
                  <a:pt x="770" y="130"/>
                </a:lnTo>
                <a:lnTo>
                  <a:pt x="769" y="135"/>
                </a:lnTo>
                <a:lnTo>
                  <a:pt x="768" y="142"/>
                </a:lnTo>
                <a:lnTo>
                  <a:pt x="732" y="180"/>
                </a:lnTo>
                <a:lnTo>
                  <a:pt x="696" y="219"/>
                </a:lnTo>
                <a:lnTo>
                  <a:pt x="625" y="296"/>
                </a:lnTo>
                <a:lnTo>
                  <a:pt x="620" y="309"/>
                </a:lnTo>
                <a:lnTo>
                  <a:pt x="616" y="323"/>
                </a:lnTo>
                <a:lnTo>
                  <a:pt x="611" y="349"/>
                </a:lnTo>
                <a:lnTo>
                  <a:pt x="599" y="405"/>
                </a:lnTo>
                <a:lnTo>
                  <a:pt x="606" y="403"/>
                </a:lnTo>
                <a:lnTo>
                  <a:pt x="613" y="401"/>
                </a:lnTo>
                <a:lnTo>
                  <a:pt x="619" y="401"/>
                </a:lnTo>
                <a:lnTo>
                  <a:pt x="626" y="400"/>
                </a:lnTo>
                <a:lnTo>
                  <a:pt x="638" y="401"/>
                </a:lnTo>
                <a:lnTo>
                  <a:pt x="651" y="404"/>
                </a:lnTo>
                <a:lnTo>
                  <a:pt x="677" y="412"/>
                </a:lnTo>
                <a:lnTo>
                  <a:pt x="690" y="415"/>
                </a:lnTo>
                <a:lnTo>
                  <a:pt x="704" y="418"/>
                </a:lnTo>
                <a:lnTo>
                  <a:pt x="706" y="424"/>
                </a:lnTo>
                <a:lnTo>
                  <a:pt x="708" y="430"/>
                </a:lnTo>
                <a:lnTo>
                  <a:pt x="714" y="443"/>
                </a:lnTo>
                <a:lnTo>
                  <a:pt x="704" y="475"/>
                </a:lnTo>
                <a:lnTo>
                  <a:pt x="692" y="505"/>
                </a:lnTo>
                <a:lnTo>
                  <a:pt x="666" y="565"/>
                </a:lnTo>
                <a:lnTo>
                  <a:pt x="655" y="596"/>
                </a:lnTo>
                <a:lnTo>
                  <a:pt x="644" y="626"/>
                </a:lnTo>
                <a:lnTo>
                  <a:pt x="638" y="642"/>
                </a:lnTo>
                <a:lnTo>
                  <a:pt x="634" y="658"/>
                </a:lnTo>
                <a:lnTo>
                  <a:pt x="631" y="674"/>
                </a:lnTo>
                <a:lnTo>
                  <a:pt x="629" y="691"/>
                </a:lnTo>
                <a:lnTo>
                  <a:pt x="638" y="693"/>
                </a:lnTo>
                <a:lnTo>
                  <a:pt x="644" y="693"/>
                </a:lnTo>
                <a:lnTo>
                  <a:pt x="650" y="693"/>
                </a:lnTo>
                <a:lnTo>
                  <a:pt x="661" y="693"/>
                </a:lnTo>
                <a:lnTo>
                  <a:pt x="665" y="700"/>
                </a:lnTo>
                <a:lnTo>
                  <a:pt x="668" y="706"/>
                </a:lnTo>
                <a:lnTo>
                  <a:pt x="671" y="712"/>
                </a:lnTo>
                <a:lnTo>
                  <a:pt x="672" y="719"/>
                </a:lnTo>
                <a:lnTo>
                  <a:pt x="674" y="726"/>
                </a:lnTo>
                <a:lnTo>
                  <a:pt x="674" y="733"/>
                </a:lnTo>
                <a:lnTo>
                  <a:pt x="674" y="740"/>
                </a:lnTo>
                <a:lnTo>
                  <a:pt x="673" y="747"/>
                </a:lnTo>
                <a:lnTo>
                  <a:pt x="672" y="754"/>
                </a:lnTo>
                <a:lnTo>
                  <a:pt x="669" y="760"/>
                </a:lnTo>
                <a:lnTo>
                  <a:pt x="666" y="766"/>
                </a:lnTo>
                <a:lnTo>
                  <a:pt x="662" y="771"/>
                </a:lnTo>
                <a:lnTo>
                  <a:pt x="658" y="776"/>
                </a:lnTo>
                <a:lnTo>
                  <a:pt x="651" y="780"/>
                </a:lnTo>
                <a:lnTo>
                  <a:pt x="645" y="783"/>
                </a:lnTo>
                <a:lnTo>
                  <a:pt x="637" y="785"/>
                </a:lnTo>
                <a:lnTo>
                  <a:pt x="634" y="785"/>
                </a:lnTo>
                <a:lnTo>
                  <a:pt x="631" y="784"/>
                </a:lnTo>
                <a:lnTo>
                  <a:pt x="626" y="783"/>
                </a:lnTo>
                <a:lnTo>
                  <a:pt x="619" y="783"/>
                </a:lnTo>
                <a:lnTo>
                  <a:pt x="611" y="783"/>
                </a:lnTo>
                <a:lnTo>
                  <a:pt x="602" y="784"/>
                </a:lnTo>
                <a:lnTo>
                  <a:pt x="587" y="787"/>
                </a:lnTo>
                <a:lnTo>
                  <a:pt x="581" y="787"/>
                </a:lnTo>
                <a:lnTo>
                  <a:pt x="574" y="786"/>
                </a:lnTo>
                <a:lnTo>
                  <a:pt x="572" y="785"/>
                </a:lnTo>
                <a:lnTo>
                  <a:pt x="570" y="783"/>
                </a:lnTo>
                <a:lnTo>
                  <a:pt x="568" y="781"/>
                </a:lnTo>
                <a:lnTo>
                  <a:pt x="567" y="778"/>
                </a:lnTo>
                <a:lnTo>
                  <a:pt x="559" y="779"/>
                </a:lnTo>
                <a:lnTo>
                  <a:pt x="553" y="780"/>
                </a:lnTo>
                <a:lnTo>
                  <a:pt x="540" y="780"/>
                </a:lnTo>
                <a:lnTo>
                  <a:pt x="511" y="777"/>
                </a:lnTo>
                <a:lnTo>
                  <a:pt x="508" y="773"/>
                </a:lnTo>
                <a:lnTo>
                  <a:pt x="507" y="769"/>
                </a:lnTo>
                <a:lnTo>
                  <a:pt x="506" y="766"/>
                </a:lnTo>
                <a:lnTo>
                  <a:pt x="504" y="762"/>
                </a:lnTo>
                <a:lnTo>
                  <a:pt x="481" y="763"/>
                </a:lnTo>
                <a:lnTo>
                  <a:pt x="457" y="766"/>
                </a:lnTo>
                <a:lnTo>
                  <a:pt x="408" y="775"/>
                </a:lnTo>
                <a:lnTo>
                  <a:pt x="385" y="778"/>
                </a:lnTo>
                <a:lnTo>
                  <a:pt x="360" y="782"/>
                </a:lnTo>
                <a:lnTo>
                  <a:pt x="337" y="784"/>
                </a:lnTo>
                <a:lnTo>
                  <a:pt x="313" y="784"/>
                </a:lnTo>
                <a:lnTo>
                  <a:pt x="310" y="792"/>
                </a:lnTo>
                <a:lnTo>
                  <a:pt x="304" y="798"/>
                </a:lnTo>
                <a:lnTo>
                  <a:pt x="298" y="803"/>
                </a:lnTo>
                <a:lnTo>
                  <a:pt x="290" y="809"/>
                </a:lnTo>
                <a:lnTo>
                  <a:pt x="282" y="812"/>
                </a:lnTo>
                <a:lnTo>
                  <a:pt x="273" y="815"/>
                </a:lnTo>
                <a:lnTo>
                  <a:pt x="265" y="817"/>
                </a:lnTo>
                <a:lnTo>
                  <a:pt x="256" y="818"/>
                </a:lnTo>
                <a:lnTo>
                  <a:pt x="255" y="822"/>
                </a:lnTo>
                <a:lnTo>
                  <a:pt x="253" y="826"/>
                </a:lnTo>
                <a:lnTo>
                  <a:pt x="250" y="831"/>
                </a:lnTo>
                <a:lnTo>
                  <a:pt x="248" y="837"/>
                </a:lnTo>
                <a:lnTo>
                  <a:pt x="240" y="841"/>
                </a:lnTo>
                <a:lnTo>
                  <a:pt x="233" y="844"/>
                </a:lnTo>
                <a:lnTo>
                  <a:pt x="225" y="846"/>
                </a:lnTo>
                <a:lnTo>
                  <a:pt x="218" y="847"/>
                </a:lnTo>
                <a:lnTo>
                  <a:pt x="201" y="849"/>
                </a:lnTo>
                <a:lnTo>
                  <a:pt x="183" y="849"/>
                </a:lnTo>
                <a:lnTo>
                  <a:pt x="150" y="851"/>
                </a:lnTo>
                <a:lnTo>
                  <a:pt x="135" y="852"/>
                </a:lnTo>
                <a:lnTo>
                  <a:pt x="128" y="854"/>
                </a:lnTo>
                <a:lnTo>
                  <a:pt x="121" y="855"/>
                </a:lnTo>
                <a:lnTo>
                  <a:pt x="119" y="853"/>
                </a:lnTo>
                <a:lnTo>
                  <a:pt x="117" y="852"/>
                </a:lnTo>
                <a:lnTo>
                  <a:pt x="111" y="849"/>
                </a:lnTo>
                <a:lnTo>
                  <a:pt x="105" y="846"/>
                </a:lnTo>
                <a:lnTo>
                  <a:pt x="102" y="845"/>
                </a:lnTo>
                <a:lnTo>
                  <a:pt x="100" y="843"/>
                </a:lnTo>
                <a:lnTo>
                  <a:pt x="98" y="836"/>
                </a:lnTo>
                <a:lnTo>
                  <a:pt x="98" y="831"/>
                </a:lnTo>
                <a:lnTo>
                  <a:pt x="99" y="827"/>
                </a:lnTo>
                <a:lnTo>
                  <a:pt x="97" y="828"/>
                </a:lnTo>
                <a:lnTo>
                  <a:pt x="95" y="830"/>
                </a:lnTo>
                <a:lnTo>
                  <a:pt x="92" y="834"/>
                </a:lnTo>
                <a:lnTo>
                  <a:pt x="91" y="839"/>
                </a:lnTo>
                <a:lnTo>
                  <a:pt x="89" y="841"/>
                </a:lnTo>
                <a:lnTo>
                  <a:pt x="88" y="842"/>
                </a:lnTo>
                <a:lnTo>
                  <a:pt x="81" y="844"/>
                </a:lnTo>
                <a:lnTo>
                  <a:pt x="73" y="844"/>
                </a:lnTo>
                <a:lnTo>
                  <a:pt x="67" y="843"/>
                </a:lnTo>
                <a:lnTo>
                  <a:pt x="61" y="840"/>
                </a:lnTo>
                <a:lnTo>
                  <a:pt x="56" y="837"/>
                </a:lnTo>
                <a:lnTo>
                  <a:pt x="52" y="831"/>
                </a:lnTo>
                <a:lnTo>
                  <a:pt x="47" y="826"/>
                </a:lnTo>
                <a:lnTo>
                  <a:pt x="44" y="821"/>
                </a:lnTo>
                <a:lnTo>
                  <a:pt x="42" y="814"/>
                </a:lnTo>
                <a:lnTo>
                  <a:pt x="40" y="807"/>
                </a:lnTo>
                <a:lnTo>
                  <a:pt x="39" y="800"/>
                </a:lnTo>
                <a:lnTo>
                  <a:pt x="38" y="793"/>
                </a:lnTo>
                <a:lnTo>
                  <a:pt x="38" y="786"/>
                </a:lnTo>
                <a:lnTo>
                  <a:pt x="39" y="780"/>
                </a:lnTo>
                <a:lnTo>
                  <a:pt x="40" y="773"/>
                </a:lnTo>
                <a:lnTo>
                  <a:pt x="42" y="768"/>
                </a:lnTo>
                <a:lnTo>
                  <a:pt x="46" y="767"/>
                </a:lnTo>
                <a:lnTo>
                  <a:pt x="50" y="766"/>
                </a:lnTo>
                <a:lnTo>
                  <a:pt x="55" y="763"/>
                </a:lnTo>
                <a:lnTo>
                  <a:pt x="60" y="761"/>
                </a:lnTo>
                <a:lnTo>
                  <a:pt x="63" y="760"/>
                </a:lnTo>
                <a:lnTo>
                  <a:pt x="68" y="760"/>
                </a:lnTo>
                <a:lnTo>
                  <a:pt x="62" y="725"/>
                </a:lnTo>
                <a:lnTo>
                  <a:pt x="57" y="691"/>
                </a:lnTo>
                <a:lnTo>
                  <a:pt x="51" y="657"/>
                </a:lnTo>
                <a:lnTo>
                  <a:pt x="42" y="621"/>
                </a:lnTo>
                <a:lnTo>
                  <a:pt x="38" y="604"/>
                </a:lnTo>
                <a:lnTo>
                  <a:pt x="32" y="588"/>
                </a:lnTo>
                <a:lnTo>
                  <a:pt x="21" y="556"/>
                </a:lnTo>
                <a:lnTo>
                  <a:pt x="15" y="540"/>
                </a:lnTo>
                <a:lnTo>
                  <a:pt x="11" y="525"/>
                </a:lnTo>
                <a:lnTo>
                  <a:pt x="8" y="508"/>
                </a:lnTo>
                <a:lnTo>
                  <a:pt x="6" y="492"/>
                </a:lnTo>
                <a:lnTo>
                  <a:pt x="5" y="485"/>
                </a:lnTo>
                <a:lnTo>
                  <a:pt x="6" y="481"/>
                </a:lnTo>
                <a:lnTo>
                  <a:pt x="7" y="476"/>
                </a:lnTo>
                <a:lnTo>
                  <a:pt x="9" y="472"/>
                </a:lnTo>
                <a:lnTo>
                  <a:pt x="11" y="468"/>
                </a:lnTo>
                <a:lnTo>
                  <a:pt x="14" y="465"/>
                </a:lnTo>
                <a:lnTo>
                  <a:pt x="22" y="459"/>
                </a:lnTo>
                <a:lnTo>
                  <a:pt x="30" y="454"/>
                </a:lnTo>
                <a:lnTo>
                  <a:pt x="41" y="450"/>
                </a:lnTo>
                <a:lnTo>
                  <a:pt x="52" y="448"/>
                </a:lnTo>
                <a:lnTo>
                  <a:pt x="65" y="446"/>
                </a:lnTo>
                <a:lnTo>
                  <a:pt x="90" y="443"/>
                </a:lnTo>
                <a:lnTo>
                  <a:pt x="115" y="440"/>
                </a:lnTo>
                <a:lnTo>
                  <a:pt x="137" y="437"/>
                </a:lnTo>
                <a:lnTo>
                  <a:pt x="146" y="435"/>
                </a:lnTo>
                <a:lnTo>
                  <a:pt x="153" y="433"/>
                </a:lnTo>
                <a:lnTo>
                  <a:pt x="154" y="432"/>
                </a:lnTo>
                <a:lnTo>
                  <a:pt x="158" y="432"/>
                </a:lnTo>
                <a:lnTo>
                  <a:pt x="154" y="423"/>
                </a:lnTo>
                <a:lnTo>
                  <a:pt x="153" y="415"/>
                </a:lnTo>
                <a:lnTo>
                  <a:pt x="151" y="397"/>
                </a:lnTo>
                <a:lnTo>
                  <a:pt x="151" y="378"/>
                </a:lnTo>
                <a:lnTo>
                  <a:pt x="150" y="369"/>
                </a:lnTo>
                <a:lnTo>
                  <a:pt x="148" y="360"/>
                </a:lnTo>
                <a:lnTo>
                  <a:pt x="144" y="339"/>
                </a:lnTo>
                <a:lnTo>
                  <a:pt x="138" y="318"/>
                </a:lnTo>
                <a:lnTo>
                  <a:pt x="135" y="308"/>
                </a:lnTo>
                <a:lnTo>
                  <a:pt x="131" y="298"/>
                </a:lnTo>
                <a:lnTo>
                  <a:pt x="127" y="287"/>
                </a:lnTo>
                <a:lnTo>
                  <a:pt x="122" y="278"/>
                </a:lnTo>
                <a:lnTo>
                  <a:pt x="116" y="256"/>
                </a:lnTo>
                <a:lnTo>
                  <a:pt x="111" y="236"/>
                </a:lnTo>
                <a:lnTo>
                  <a:pt x="108" y="226"/>
                </a:lnTo>
                <a:lnTo>
                  <a:pt x="104" y="217"/>
                </a:lnTo>
                <a:lnTo>
                  <a:pt x="100" y="209"/>
                </a:lnTo>
                <a:lnTo>
                  <a:pt x="95" y="201"/>
                </a:lnTo>
                <a:lnTo>
                  <a:pt x="86" y="192"/>
                </a:lnTo>
                <a:lnTo>
                  <a:pt x="77" y="185"/>
                </a:lnTo>
                <a:lnTo>
                  <a:pt x="58" y="171"/>
                </a:lnTo>
                <a:lnTo>
                  <a:pt x="39" y="157"/>
                </a:lnTo>
                <a:lnTo>
                  <a:pt x="30" y="149"/>
                </a:lnTo>
                <a:lnTo>
                  <a:pt x="22" y="141"/>
                </a:lnTo>
                <a:lnTo>
                  <a:pt x="17" y="133"/>
                </a:lnTo>
                <a:lnTo>
                  <a:pt x="13" y="126"/>
                </a:lnTo>
                <a:lnTo>
                  <a:pt x="8" y="117"/>
                </a:lnTo>
                <a:lnTo>
                  <a:pt x="5" y="114"/>
                </a:lnTo>
                <a:lnTo>
                  <a:pt x="0" y="111"/>
                </a:lnTo>
                <a:lnTo>
                  <a:pt x="2" y="101"/>
                </a:lnTo>
                <a:lnTo>
                  <a:pt x="5" y="91"/>
                </a:lnTo>
                <a:lnTo>
                  <a:pt x="9" y="82"/>
                </a:lnTo>
                <a:lnTo>
                  <a:pt x="13" y="74"/>
                </a:lnTo>
                <a:lnTo>
                  <a:pt x="19" y="66"/>
                </a:lnTo>
                <a:lnTo>
                  <a:pt x="25" y="58"/>
                </a:lnTo>
                <a:lnTo>
                  <a:pt x="31" y="51"/>
                </a:lnTo>
                <a:lnTo>
                  <a:pt x="39" y="44"/>
                </a:lnTo>
                <a:lnTo>
                  <a:pt x="47" y="38"/>
                </a:lnTo>
                <a:lnTo>
                  <a:pt x="57" y="33"/>
                </a:lnTo>
                <a:lnTo>
                  <a:pt x="66" y="27"/>
                </a:lnTo>
                <a:lnTo>
                  <a:pt x="76" y="23"/>
                </a:lnTo>
                <a:lnTo>
                  <a:pt x="98" y="14"/>
                </a:lnTo>
                <a:lnTo>
                  <a:pt x="119" y="8"/>
                </a:lnTo>
                <a:lnTo>
                  <a:pt x="143" y="4"/>
                </a:lnTo>
                <a:lnTo>
                  <a:pt x="166" y="1"/>
                </a:lnTo>
                <a:lnTo>
                  <a:pt x="190" y="0"/>
                </a:lnTo>
                <a:lnTo>
                  <a:pt x="213" y="1"/>
                </a:lnTo>
                <a:lnTo>
                  <a:pt x="235" y="5"/>
                </a:lnTo>
                <a:lnTo>
                  <a:pt x="255" y="9"/>
                </a:lnTo>
                <a:lnTo>
                  <a:pt x="274" y="15"/>
                </a:lnTo>
                <a:lnTo>
                  <a:pt x="283" y="20"/>
                </a:lnTo>
                <a:lnTo>
                  <a:pt x="290" y="24"/>
                </a:lnTo>
                <a:lnTo>
                  <a:pt x="304" y="34"/>
                </a:lnTo>
                <a:lnTo>
                  <a:pt x="317" y="43"/>
                </a:lnTo>
                <a:lnTo>
                  <a:pt x="328" y="53"/>
                </a:lnTo>
                <a:lnTo>
                  <a:pt x="332" y="57"/>
                </a:lnTo>
                <a:lnTo>
                  <a:pt x="334" y="63"/>
                </a:lnTo>
                <a:lnTo>
                  <a:pt x="339" y="70"/>
                </a:lnTo>
                <a:lnTo>
                  <a:pt x="340" y="77"/>
                </a:lnTo>
                <a:lnTo>
                  <a:pt x="340" y="84"/>
                </a:lnTo>
                <a:lnTo>
                  <a:pt x="338" y="91"/>
                </a:lnTo>
                <a:lnTo>
                  <a:pt x="335" y="98"/>
                </a:lnTo>
                <a:lnTo>
                  <a:pt x="332" y="104"/>
                </a:lnTo>
                <a:lnTo>
                  <a:pt x="324" y="116"/>
                </a:lnTo>
                <a:lnTo>
                  <a:pt x="316" y="127"/>
                </a:lnTo>
                <a:lnTo>
                  <a:pt x="305" y="146"/>
                </a:lnTo>
                <a:lnTo>
                  <a:pt x="294" y="169"/>
                </a:lnTo>
                <a:lnTo>
                  <a:pt x="289" y="179"/>
                </a:lnTo>
                <a:lnTo>
                  <a:pt x="285" y="190"/>
                </a:lnTo>
                <a:lnTo>
                  <a:pt x="283" y="200"/>
                </a:lnTo>
                <a:lnTo>
                  <a:pt x="282" y="207"/>
                </a:lnTo>
                <a:lnTo>
                  <a:pt x="283" y="223"/>
                </a:lnTo>
                <a:lnTo>
                  <a:pt x="286" y="237"/>
                </a:lnTo>
                <a:lnTo>
                  <a:pt x="292" y="252"/>
                </a:lnTo>
                <a:lnTo>
                  <a:pt x="298" y="266"/>
                </a:lnTo>
                <a:lnTo>
                  <a:pt x="311" y="293"/>
                </a:lnTo>
                <a:lnTo>
                  <a:pt x="317" y="306"/>
                </a:lnTo>
                <a:lnTo>
                  <a:pt x="323" y="318"/>
                </a:lnTo>
                <a:lnTo>
                  <a:pt x="329" y="340"/>
                </a:lnTo>
                <a:lnTo>
                  <a:pt x="334" y="359"/>
                </a:lnTo>
                <a:lnTo>
                  <a:pt x="341" y="378"/>
                </a:lnTo>
                <a:lnTo>
                  <a:pt x="345" y="388"/>
                </a:lnTo>
                <a:lnTo>
                  <a:pt x="351" y="399"/>
                </a:lnTo>
                <a:close/>
                <a:moveTo>
                  <a:pt x="27" y="513"/>
                </a:moveTo>
                <a:lnTo>
                  <a:pt x="27" y="513"/>
                </a:lnTo>
                <a:lnTo>
                  <a:pt x="26" y="514"/>
                </a:lnTo>
                <a:lnTo>
                  <a:pt x="26" y="515"/>
                </a:lnTo>
                <a:lnTo>
                  <a:pt x="30" y="531"/>
                </a:lnTo>
                <a:lnTo>
                  <a:pt x="36" y="549"/>
                </a:lnTo>
                <a:lnTo>
                  <a:pt x="47" y="582"/>
                </a:lnTo>
                <a:lnTo>
                  <a:pt x="59" y="616"/>
                </a:lnTo>
                <a:lnTo>
                  <a:pt x="63" y="634"/>
                </a:lnTo>
                <a:lnTo>
                  <a:pt x="68" y="651"/>
                </a:lnTo>
                <a:lnTo>
                  <a:pt x="72" y="680"/>
                </a:lnTo>
                <a:lnTo>
                  <a:pt x="77" y="709"/>
                </a:lnTo>
                <a:lnTo>
                  <a:pt x="82" y="724"/>
                </a:lnTo>
                <a:lnTo>
                  <a:pt x="86" y="738"/>
                </a:lnTo>
                <a:lnTo>
                  <a:pt x="91" y="751"/>
                </a:lnTo>
                <a:lnTo>
                  <a:pt x="99" y="764"/>
                </a:lnTo>
                <a:lnTo>
                  <a:pt x="95" y="738"/>
                </a:lnTo>
                <a:lnTo>
                  <a:pt x="89" y="711"/>
                </a:lnTo>
                <a:lnTo>
                  <a:pt x="75" y="661"/>
                </a:lnTo>
                <a:lnTo>
                  <a:pt x="62" y="612"/>
                </a:lnTo>
                <a:lnTo>
                  <a:pt x="57" y="587"/>
                </a:lnTo>
                <a:lnTo>
                  <a:pt x="53" y="564"/>
                </a:lnTo>
                <a:lnTo>
                  <a:pt x="51" y="560"/>
                </a:lnTo>
                <a:lnTo>
                  <a:pt x="47" y="557"/>
                </a:lnTo>
                <a:lnTo>
                  <a:pt x="45" y="555"/>
                </a:lnTo>
                <a:lnTo>
                  <a:pt x="43" y="551"/>
                </a:lnTo>
                <a:lnTo>
                  <a:pt x="41" y="537"/>
                </a:lnTo>
                <a:lnTo>
                  <a:pt x="38" y="525"/>
                </a:lnTo>
                <a:lnTo>
                  <a:pt x="28" y="504"/>
                </a:lnTo>
                <a:lnTo>
                  <a:pt x="31" y="502"/>
                </a:lnTo>
                <a:lnTo>
                  <a:pt x="32" y="499"/>
                </a:lnTo>
                <a:lnTo>
                  <a:pt x="31" y="497"/>
                </a:lnTo>
                <a:lnTo>
                  <a:pt x="30" y="495"/>
                </a:lnTo>
                <a:lnTo>
                  <a:pt x="38" y="491"/>
                </a:lnTo>
                <a:lnTo>
                  <a:pt x="46" y="487"/>
                </a:lnTo>
                <a:lnTo>
                  <a:pt x="55" y="484"/>
                </a:lnTo>
                <a:lnTo>
                  <a:pt x="62" y="482"/>
                </a:lnTo>
                <a:lnTo>
                  <a:pt x="78" y="480"/>
                </a:lnTo>
                <a:lnTo>
                  <a:pt x="96" y="479"/>
                </a:lnTo>
                <a:lnTo>
                  <a:pt x="112" y="480"/>
                </a:lnTo>
                <a:lnTo>
                  <a:pt x="128" y="482"/>
                </a:lnTo>
                <a:lnTo>
                  <a:pt x="144" y="483"/>
                </a:lnTo>
                <a:lnTo>
                  <a:pt x="161" y="484"/>
                </a:lnTo>
                <a:lnTo>
                  <a:pt x="171" y="483"/>
                </a:lnTo>
                <a:lnTo>
                  <a:pt x="181" y="481"/>
                </a:lnTo>
                <a:lnTo>
                  <a:pt x="187" y="481"/>
                </a:lnTo>
                <a:lnTo>
                  <a:pt x="192" y="482"/>
                </a:lnTo>
                <a:lnTo>
                  <a:pt x="197" y="483"/>
                </a:lnTo>
                <a:lnTo>
                  <a:pt x="202" y="487"/>
                </a:lnTo>
                <a:lnTo>
                  <a:pt x="202" y="495"/>
                </a:lnTo>
                <a:lnTo>
                  <a:pt x="202" y="504"/>
                </a:lnTo>
                <a:lnTo>
                  <a:pt x="198" y="521"/>
                </a:lnTo>
                <a:lnTo>
                  <a:pt x="195" y="538"/>
                </a:lnTo>
                <a:lnTo>
                  <a:pt x="190" y="554"/>
                </a:lnTo>
                <a:lnTo>
                  <a:pt x="186" y="570"/>
                </a:lnTo>
                <a:lnTo>
                  <a:pt x="181" y="585"/>
                </a:lnTo>
                <a:lnTo>
                  <a:pt x="179" y="600"/>
                </a:lnTo>
                <a:lnTo>
                  <a:pt x="179" y="608"/>
                </a:lnTo>
                <a:lnTo>
                  <a:pt x="179" y="615"/>
                </a:lnTo>
                <a:lnTo>
                  <a:pt x="173" y="629"/>
                </a:lnTo>
                <a:lnTo>
                  <a:pt x="167" y="646"/>
                </a:lnTo>
                <a:lnTo>
                  <a:pt x="162" y="664"/>
                </a:lnTo>
                <a:lnTo>
                  <a:pt x="158" y="685"/>
                </a:lnTo>
                <a:lnTo>
                  <a:pt x="149" y="724"/>
                </a:lnTo>
                <a:lnTo>
                  <a:pt x="145" y="745"/>
                </a:lnTo>
                <a:lnTo>
                  <a:pt x="138" y="763"/>
                </a:lnTo>
                <a:lnTo>
                  <a:pt x="156" y="763"/>
                </a:lnTo>
                <a:lnTo>
                  <a:pt x="172" y="762"/>
                </a:lnTo>
                <a:lnTo>
                  <a:pt x="202" y="760"/>
                </a:lnTo>
                <a:lnTo>
                  <a:pt x="231" y="758"/>
                </a:lnTo>
                <a:lnTo>
                  <a:pt x="245" y="758"/>
                </a:lnTo>
                <a:lnTo>
                  <a:pt x="260" y="758"/>
                </a:lnTo>
                <a:lnTo>
                  <a:pt x="274" y="734"/>
                </a:lnTo>
                <a:lnTo>
                  <a:pt x="288" y="708"/>
                </a:lnTo>
                <a:lnTo>
                  <a:pt x="294" y="695"/>
                </a:lnTo>
                <a:lnTo>
                  <a:pt x="300" y="681"/>
                </a:lnTo>
                <a:lnTo>
                  <a:pt x="304" y="667"/>
                </a:lnTo>
                <a:lnTo>
                  <a:pt x="309" y="652"/>
                </a:lnTo>
                <a:lnTo>
                  <a:pt x="330" y="610"/>
                </a:lnTo>
                <a:lnTo>
                  <a:pt x="350" y="565"/>
                </a:lnTo>
                <a:lnTo>
                  <a:pt x="370" y="521"/>
                </a:lnTo>
                <a:lnTo>
                  <a:pt x="387" y="477"/>
                </a:lnTo>
                <a:lnTo>
                  <a:pt x="375" y="477"/>
                </a:lnTo>
                <a:lnTo>
                  <a:pt x="363" y="477"/>
                </a:lnTo>
                <a:lnTo>
                  <a:pt x="339" y="481"/>
                </a:lnTo>
                <a:lnTo>
                  <a:pt x="315" y="484"/>
                </a:lnTo>
                <a:lnTo>
                  <a:pt x="290" y="489"/>
                </a:lnTo>
                <a:lnTo>
                  <a:pt x="277" y="490"/>
                </a:lnTo>
                <a:lnTo>
                  <a:pt x="262" y="491"/>
                </a:lnTo>
                <a:lnTo>
                  <a:pt x="254" y="492"/>
                </a:lnTo>
                <a:lnTo>
                  <a:pt x="248" y="491"/>
                </a:lnTo>
                <a:lnTo>
                  <a:pt x="240" y="490"/>
                </a:lnTo>
                <a:lnTo>
                  <a:pt x="234" y="488"/>
                </a:lnTo>
                <a:lnTo>
                  <a:pt x="242" y="482"/>
                </a:lnTo>
                <a:lnTo>
                  <a:pt x="251" y="479"/>
                </a:lnTo>
                <a:lnTo>
                  <a:pt x="259" y="476"/>
                </a:lnTo>
                <a:lnTo>
                  <a:pt x="269" y="474"/>
                </a:lnTo>
                <a:lnTo>
                  <a:pt x="287" y="470"/>
                </a:lnTo>
                <a:lnTo>
                  <a:pt x="308" y="468"/>
                </a:lnTo>
                <a:lnTo>
                  <a:pt x="328" y="467"/>
                </a:lnTo>
                <a:lnTo>
                  <a:pt x="347" y="465"/>
                </a:lnTo>
                <a:lnTo>
                  <a:pt x="365" y="462"/>
                </a:lnTo>
                <a:lnTo>
                  <a:pt x="375" y="460"/>
                </a:lnTo>
                <a:lnTo>
                  <a:pt x="383" y="457"/>
                </a:lnTo>
                <a:lnTo>
                  <a:pt x="390" y="460"/>
                </a:lnTo>
                <a:lnTo>
                  <a:pt x="393" y="462"/>
                </a:lnTo>
                <a:lnTo>
                  <a:pt x="398" y="462"/>
                </a:lnTo>
                <a:lnTo>
                  <a:pt x="402" y="447"/>
                </a:lnTo>
                <a:lnTo>
                  <a:pt x="406" y="434"/>
                </a:lnTo>
                <a:lnTo>
                  <a:pt x="411" y="422"/>
                </a:lnTo>
                <a:lnTo>
                  <a:pt x="415" y="409"/>
                </a:lnTo>
                <a:lnTo>
                  <a:pt x="338" y="416"/>
                </a:lnTo>
                <a:lnTo>
                  <a:pt x="302" y="420"/>
                </a:lnTo>
                <a:lnTo>
                  <a:pt x="266" y="423"/>
                </a:lnTo>
                <a:lnTo>
                  <a:pt x="252" y="425"/>
                </a:lnTo>
                <a:lnTo>
                  <a:pt x="237" y="429"/>
                </a:lnTo>
                <a:lnTo>
                  <a:pt x="207" y="436"/>
                </a:lnTo>
                <a:lnTo>
                  <a:pt x="148" y="452"/>
                </a:lnTo>
                <a:lnTo>
                  <a:pt x="120" y="461"/>
                </a:lnTo>
                <a:lnTo>
                  <a:pt x="92" y="466"/>
                </a:lnTo>
                <a:lnTo>
                  <a:pt x="80" y="468"/>
                </a:lnTo>
                <a:lnTo>
                  <a:pt x="67" y="469"/>
                </a:lnTo>
                <a:lnTo>
                  <a:pt x="55" y="470"/>
                </a:lnTo>
                <a:lnTo>
                  <a:pt x="43" y="469"/>
                </a:lnTo>
                <a:lnTo>
                  <a:pt x="33" y="475"/>
                </a:lnTo>
                <a:lnTo>
                  <a:pt x="29" y="478"/>
                </a:lnTo>
                <a:lnTo>
                  <a:pt x="25" y="481"/>
                </a:lnTo>
                <a:lnTo>
                  <a:pt x="26" y="498"/>
                </a:lnTo>
                <a:lnTo>
                  <a:pt x="27" y="513"/>
                </a:lnTo>
                <a:close/>
                <a:moveTo>
                  <a:pt x="70" y="822"/>
                </a:moveTo>
                <a:lnTo>
                  <a:pt x="70" y="822"/>
                </a:lnTo>
                <a:lnTo>
                  <a:pt x="73" y="821"/>
                </a:lnTo>
                <a:lnTo>
                  <a:pt x="76" y="818"/>
                </a:lnTo>
                <a:lnTo>
                  <a:pt x="78" y="815"/>
                </a:lnTo>
                <a:lnTo>
                  <a:pt x="81" y="812"/>
                </a:lnTo>
                <a:lnTo>
                  <a:pt x="82" y="807"/>
                </a:lnTo>
                <a:lnTo>
                  <a:pt x="82" y="802"/>
                </a:lnTo>
                <a:lnTo>
                  <a:pt x="81" y="793"/>
                </a:lnTo>
                <a:lnTo>
                  <a:pt x="80" y="788"/>
                </a:lnTo>
                <a:lnTo>
                  <a:pt x="77" y="784"/>
                </a:lnTo>
                <a:lnTo>
                  <a:pt x="75" y="781"/>
                </a:lnTo>
                <a:lnTo>
                  <a:pt x="72" y="779"/>
                </a:lnTo>
                <a:lnTo>
                  <a:pt x="69" y="778"/>
                </a:lnTo>
                <a:lnTo>
                  <a:pt x="65" y="779"/>
                </a:lnTo>
                <a:lnTo>
                  <a:pt x="60" y="781"/>
                </a:lnTo>
                <a:lnTo>
                  <a:pt x="56" y="784"/>
                </a:lnTo>
                <a:lnTo>
                  <a:pt x="56" y="795"/>
                </a:lnTo>
                <a:lnTo>
                  <a:pt x="57" y="806"/>
                </a:lnTo>
                <a:lnTo>
                  <a:pt x="59" y="811"/>
                </a:lnTo>
                <a:lnTo>
                  <a:pt x="61" y="815"/>
                </a:lnTo>
                <a:lnTo>
                  <a:pt x="66" y="820"/>
                </a:lnTo>
                <a:lnTo>
                  <a:pt x="70" y="822"/>
                </a:lnTo>
                <a:close/>
                <a:moveTo>
                  <a:pt x="59" y="528"/>
                </a:moveTo>
                <a:lnTo>
                  <a:pt x="59" y="528"/>
                </a:lnTo>
                <a:lnTo>
                  <a:pt x="62" y="536"/>
                </a:lnTo>
                <a:lnTo>
                  <a:pt x="65" y="542"/>
                </a:lnTo>
                <a:lnTo>
                  <a:pt x="67" y="550"/>
                </a:lnTo>
                <a:lnTo>
                  <a:pt x="67" y="558"/>
                </a:lnTo>
                <a:lnTo>
                  <a:pt x="73" y="578"/>
                </a:lnTo>
                <a:lnTo>
                  <a:pt x="78" y="598"/>
                </a:lnTo>
                <a:lnTo>
                  <a:pt x="88" y="642"/>
                </a:lnTo>
                <a:lnTo>
                  <a:pt x="92" y="659"/>
                </a:lnTo>
                <a:lnTo>
                  <a:pt x="98" y="676"/>
                </a:lnTo>
                <a:lnTo>
                  <a:pt x="107" y="709"/>
                </a:lnTo>
                <a:lnTo>
                  <a:pt x="108" y="717"/>
                </a:lnTo>
                <a:lnTo>
                  <a:pt x="110" y="725"/>
                </a:lnTo>
                <a:lnTo>
                  <a:pt x="112" y="742"/>
                </a:lnTo>
                <a:lnTo>
                  <a:pt x="114" y="750"/>
                </a:lnTo>
                <a:lnTo>
                  <a:pt x="117" y="756"/>
                </a:lnTo>
                <a:lnTo>
                  <a:pt x="119" y="760"/>
                </a:lnTo>
                <a:lnTo>
                  <a:pt x="122" y="762"/>
                </a:lnTo>
                <a:lnTo>
                  <a:pt x="126" y="764"/>
                </a:lnTo>
                <a:lnTo>
                  <a:pt x="129" y="765"/>
                </a:lnTo>
                <a:lnTo>
                  <a:pt x="129" y="763"/>
                </a:lnTo>
                <a:lnTo>
                  <a:pt x="128" y="762"/>
                </a:lnTo>
                <a:lnTo>
                  <a:pt x="125" y="760"/>
                </a:lnTo>
                <a:lnTo>
                  <a:pt x="122" y="756"/>
                </a:lnTo>
                <a:lnTo>
                  <a:pt x="121" y="755"/>
                </a:lnTo>
                <a:lnTo>
                  <a:pt x="121" y="752"/>
                </a:lnTo>
                <a:lnTo>
                  <a:pt x="136" y="693"/>
                </a:lnTo>
                <a:lnTo>
                  <a:pt x="152" y="632"/>
                </a:lnTo>
                <a:lnTo>
                  <a:pt x="168" y="569"/>
                </a:lnTo>
                <a:lnTo>
                  <a:pt x="176" y="537"/>
                </a:lnTo>
                <a:lnTo>
                  <a:pt x="182" y="505"/>
                </a:lnTo>
                <a:lnTo>
                  <a:pt x="153" y="500"/>
                </a:lnTo>
                <a:lnTo>
                  <a:pt x="137" y="498"/>
                </a:lnTo>
                <a:lnTo>
                  <a:pt x="120" y="497"/>
                </a:lnTo>
                <a:lnTo>
                  <a:pt x="103" y="496"/>
                </a:lnTo>
                <a:lnTo>
                  <a:pt x="87" y="497"/>
                </a:lnTo>
                <a:lnTo>
                  <a:pt x="71" y="500"/>
                </a:lnTo>
                <a:lnTo>
                  <a:pt x="57" y="505"/>
                </a:lnTo>
                <a:lnTo>
                  <a:pt x="61" y="521"/>
                </a:lnTo>
                <a:lnTo>
                  <a:pt x="62" y="527"/>
                </a:lnTo>
                <a:lnTo>
                  <a:pt x="61" y="528"/>
                </a:lnTo>
                <a:lnTo>
                  <a:pt x="59" y="528"/>
                </a:lnTo>
                <a:close/>
                <a:moveTo>
                  <a:pt x="307" y="337"/>
                </a:moveTo>
                <a:lnTo>
                  <a:pt x="307" y="337"/>
                </a:lnTo>
                <a:lnTo>
                  <a:pt x="305" y="331"/>
                </a:lnTo>
                <a:lnTo>
                  <a:pt x="304" y="325"/>
                </a:lnTo>
                <a:lnTo>
                  <a:pt x="303" y="318"/>
                </a:lnTo>
                <a:lnTo>
                  <a:pt x="302" y="313"/>
                </a:lnTo>
                <a:lnTo>
                  <a:pt x="297" y="300"/>
                </a:lnTo>
                <a:lnTo>
                  <a:pt x="292" y="286"/>
                </a:lnTo>
                <a:lnTo>
                  <a:pt x="279" y="261"/>
                </a:lnTo>
                <a:lnTo>
                  <a:pt x="273" y="248"/>
                </a:lnTo>
                <a:lnTo>
                  <a:pt x="268" y="236"/>
                </a:lnTo>
                <a:lnTo>
                  <a:pt x="264" y="224"/>
                </a:lnTo>
                <a:lnTo>
                  <a:pt x="262" y="213"/>
                </a:lnTo>
                <a:lnTo>
                  <a:pt x="262" y="205"/>
                </a:lnTo>
                <a:lnTo>
                  <a:pt x="263" y="196"/>
                </a:lnTo>
                <a:lnTo>
                  <a:pt x="265" y="188"/>
                </a:lnTo>
                <a:lnTo>
                  <a:pt x="268" y="179"/>
                </a:lnTo>
                <a:lnTo>
                  <a:pt x="271" y="171"/>
                </a:lnTo>
                <a:lnTo>
                  <a:pt x="275" y="162"/>
                </a:lnTo>
                <a:lnTo>
                  <a:pt x="285" y="146"/>
                </a:lnTo>
                <a:lnTo>
                  <a:pt x="307" y="117"/>
                </a:lnTo>
                <a:lnTo>
                  <a:pt x="314" y="103"/>
                </a:lnTo>
                <a:lnTo>
                  <a:pt x="317" y="98"/>
                </a:lnTo>
                <a:lnTo>
                  <a:pt x="319" y="91"/>
                </a:lnTo>
                <a:lnTo>
                  <a:pt x="320" y="88"/>
                </a:lnTo>
                <a:lnTo>
                  <a:pt x="320" y="84"/>
                </a:lnTo>
                <a:lnTo>
                  <a:pt x="320" y="80"/>
                </a:lnTo>
                <a:lnTo>
                  <a:pt x="319" y="76"/>
                </a:lnTo>
                <a:lnTo>
                  <a:pt x="315" y="70"/>
                </a:lnTo>
                <a:lnTo>
                  <a:pt x="310" y="65"/>
                </a:lnTo>
                <a:lnTo>
                  <a:pt x="303" y="60"/>
                </a:lnTo>
                <a:lnTo>
                  <a:pt x="296" y="55"/>
                </a:lnTo>
                <a:lnTo>
                  <a:pt x="280" y="45"/>
                </a:lnTo>
                <a:lnTo>
                  <a:pt x="277" y="42"/>
                </a:lnTo>
                <a:lnTo>
                  <a:pt x="274" y="38"/>
                </a:lnTo>
                <a:lnTo>
                  <a:pt x="271" y="35"/>
                </a:lnTo>
                <a:lnTo>
                  <a:pt x="269" y="31"/>
                </a:lnTo>
                <a:lnTo>
                  <a:pt x="260" y="28"/>
                </a:lnTo>
                <a:lnTo>
                  <a:pt x="251" y="25"/>
                </a:lnTo>
                <a:lnTo>
                  <a:pt x="240" y="23"/>
                </a:lnTo>
                <a:lnTo>
                  <a:pt x="228" y="21"/>
                </a:lnTo>
                <a:lnTo>
                  <a:pt x="204" y="19"/>
                </a:lnTo>
                <a:lnTo>
                  <a:pt x="178" y="19"/>
                </a:lnTo>
                <a:lnTo>
                  <a:pt x="152" y="21"/>
                </a:lnTo>
                <a:lnTo>
                  <a:pt x="129" y="24"/>
                </a:lnTo>
                <a:lnTo>
                  <a:pt x="107" y="29"/>
                </a:lnTo>
                <a:lnTo>
                  <a:pt x="88" y="36"/>
                </a:lnTo>
                <a:lnTo>
                  <a:pt x="71" y="44"/>
                </a:lnTo>
                <a:lnTo>
                  <a:pt x="55" y="53"/>
                </a:lnTo>
                <a:lnTo>
                  <a:pt x="41" y="64"/>
                </a:lnTo>
                <a:lnTo>
                  <a:pt x="29" y="75"/>
                </a:lnTo>
                <a:lnTo>
                  <a:pt x="26" y="85"/>
                </a:lnTo>
                <a:lnTo>
                  <a:pt x="24" y="95"/>
                </a:lnTo>
                <a:lnTo>
                  <a:pt x="25" y="104"/>
                </a:lnTo>
                <a:lnTo>
                  <a:pt x="27" y="113"/>
                </a:lnTo>
                <a:lnTo>
                  <a:pt x="31" y="121"/>
                </a:lnTo>
                <a:lnTo>
                  <a:pt x="37" y="130"/>
                </a:lnTo>
                <a:lnTo>
                  <a:pt x="43" y="139"/>
                </a:lnTo>
                <a:lnTo>
                  <a:pt x="51" y="146"/>
                </a:lnTo>
                <a:lnTo>
                  <a:pt x="60" y="155"/>
                </a:lnTo>
                <a:lnTo>
                  <a:pt x="70" y="163"/>
                </a:lnTo>
                <a:lnTo>
                  <a:pt x="92" y="177"/>
                </a:lnTo>
                <a:lnTo>
                  <a:pt x="102" y="185"/>
                </a:lnTo>
                <a:lnTo>
                  <a:pt x="112" y="192"/>
                </a:lnTo>
                <a:lnTo>
                  <a:pt x="119" y="201"/>
                </a:lnTo>
                <a:lnTo>
                  <a:pt x="121" y="205"/>
                </a:lnTo>
                <a:lnTo>
                  <a:pt x="123" y="210"/>
                </a:lnTo>
                <a:lnTo>
                  <a:pt x="125" y="213"/>
                </a:lnTo>
                <a:lnTo>
                  <a:pt x="123" y="217"/>
                </a:lnTo>
                <a:lnTo>
                  <a:pt x="123" y="220"/>
                </a:lnTo>
                <a:lnTo>
                  <a:pt x="123" y="222"/>
                </a:lnTo>
                <a:lnTo>
                  <a:pt x="129" y="246"/>
                </a:lnTo>
                <a:lnTo>
                  <a:pt x="135" y="270"/>
                </a:lnTo>
                <a:lnTo>
                  <a:pt x="152" y="321"/>
                </a:lnTo>
                <a:lnTo>
                  <a:pt x="160" y="346"/>
                </a:lnTo>
                <a:lnTo>
                  <a:pt x="166" y="373"/>
                </a:lnTo>
                <a:lnTo>
                  <a:pt x="168" y="386"/>
                </a:lnTo>
                <a:lnTo>
                  <a:pt x="169" y="399"/>
                </a:lnTo>
                <a:lnTo>
                  <a:pt x="169" y="412"/>
                </a:lnTo>
                <a:lnTo>
                  <a:pt x="169" y="424"/>
                </a:lnTo>
                <a:lnTo>
                  <a:pt x="175" y="427"/>
                </a:lnTo>
                <a:lnTo>
                  <a:pt x="182" y="425"/>
                </a:lnTo>
                <a:lnTo>
                  <a:pt x="190" y="424"/>
                </a:lnTo>
                <a:lnTo>
                  <a:pt x="195" y="422"/>
                </a:lnTo>
                <a:lnTo>
                  <a:pt x="188" y="372"/>
                </a:lnTo>
                <a:lnTo>
                  <a:pt x="178" y="316"/>
                </a:lnTo>
                <a:lnTo>
                  <a:pt x="167" y="260"/>
                </a:lnTo>
                <a:lnTo>
                  <a:pt x="161" y="232"/>
                </a:lnTo>
                <a:lnTo>
                  <a:pt x="153" y="205"/>
                </a:lnTo>
                <a:lnTo>
                  <a:pt x="144" y="195"/>
                </a:lnTo>
                <a:lnTo>
                  <a:pt x="132" y="187"/>
                </a:lnTo>
                <a:lnTo>
                  <a:pt x="107" y="170"/>
                </a:lnTo>
                <a:lnTo>
                  <a:pt x="83" y="152"/>
                </a:lnTo>
                <a:lnTo>
                  <a:pt x="71" y="144"/>
                </a:lnTo>
                <a:lnTo>
                  <a:pt x="60" y="135"/>
                </a:lnTo>
                <a:lnTo>
                  <a:pt x="56" y="132"/>
                </a:lnTo>
                <a:lnTo>
                  <a:pt x="53" y="128"/>
                </a:lnTo>
                <a:lnTo>
                  <a:pt x="50" y="124"/>
                </a:lnTo>
                <a:lnTo>
                  <a:pt x="48" y="118"/>
                </a:lnTo>
                <a:lnTo>
                  <a:pt x="48" y="114"/>
                </a:lnTo>
                <a:lnTo>
                  <a:pt x="50" y="109"/>
                </a:lnTo>
                <a:lnTo>
                  <a:pt x="54" y="97"/>
                </a:lnTo>
                <a:lnTo>
                  <a:pt x="60" y="85"/>
                </a:lnTo>
                <a:lnTo>
                  <a:pt x="65" y="79"/>
                </a:lnTo>
                <a:lnTo>
                  <a:pt x="66" y="79"/>
                </a:lnTo>
                <a:lnTo>
                  <a:pt x="67" y="79"/>
                </a:lnTo>
                <a:lnTo>
                  <a:pt x="69" y="80"/>
                </a:lnTo>
                <a:lnTo>
                  <a:pt x="71" y="80"/>
                </a:lnTo>
                <a:lnTo>
                  <a:pt x="71" y="79"/>
                </a:lnTo>
                <a:lnTo>
                  <a:pt x="71" y="76"/>
                </a:lnTo>
                <a:lnTo>
                  <a:pt x="72" y="74"/>
                </a:lnTo>
                <a:lnTo>
                  <a:pt x="72" y="73"/>
                </a:lnTo>
                <a:lnTo>
                  <a:pt x="81" y="66"/>
                </a:lnTo>
                <a:lnTo>
                  <a:pt x="91" y="57"/>
                </a:lnTo>
                <a:lnTo>
                  <a:pt x="101" y="51"/>
                </a:lnTo>
                <a:lnTo>
                  <a:pt x="108" y="48"/>
                </a:lnTo>
                <a:lnTo>
                  <a:pt x="127" y="44"/>
                </a:lnTo>
                <a:lnTo>
                  <a:pt x="147" y="43"/>
                </a:lnTo>
                <a:lnTo>
                  <a:pt x="167" y="43"/>
                </a:lnTo>
                <a:lnTo>
                  <a:pt x="189" y="44"/>
                </a:lnTo>
                <a:lnTo>
                  <a:pt x="210" y="46"/>
                </a:lnTo>
                <a:lnTo>
                  <a:pt x="231" y="50"/>
                </a:lnTo>
                <a:lnTo>
                  <a:pt x="249" y="54"/>
                </a:lnTo>
                <a:lnTo>
                  <a:pt x="266" y="58"/>
                </a:lnTo>
                <a:lnTo>
                  <a:pt x="281" y="76"/>
                </a:lnTo>
                <a:lnTo>
                  <a:pt x="287" y="86"/>
                </a:lnTo>
                <a:lnTo>
                  <a:pt x="294" y="97"/>
                </a:lnTo>
                <a:lnTo>
                  <a:pt x="281" y="115"/>
                </a:lnTo>
                <a:lnTo>
                  <a:pt x="269" y="134"/>
                </a:lnTo>
                <a:lnTo>
                  <a:pt x="256" y="152"/>
                </a:lnTo>
                <a:lnTo>
                  <a:pt x="250" y="161"/>
                </a:lnTo>
                <a:lnTo>
                  <a:pt x="241" y="169"/>
                </a:lnTo>
                <a:lnTo>
                  <a:pt x="238" y="181"/>
                </a:lnTo>
                <a:lnTo>
                  <a:pt x="234" y="193"/>
                </a:lnTo>
                <a:lnTo>
                  <a:pt x="233" y="200"/>
                </a:lnTo>
                <a:lnTo>
                  <a:pt x="233" y="206"/>
                </a:lnTo>
                <a:lnTo>
                  <a:pt x="233" y="212"/>
                </a:lnTo>
                <a:lnTo>
                  <a:pt x="235" y="220"/>
                </a:lnTo>
                <a:lnTo>
                  <a:pt x="240" y="236"/>
                </a:lnTo>
                <a:lnTo>
                  <a:pt x="247" y="254"/>
                </a:lnTo>
                <a:lnTo>
                  <a:pt x="265" y="291"/>
                </a:lnTo>
                <a:lnTo>
                  <a:pt x="283" y="328"/>
                </a:lnTo>
                <a:lnTo>
                  <a:pt x="292" y="345"/>
                </a:lnTo>
                <a:lnTo>
                  <a:pt x="299" y="361"/>
                </a:lnTo>
                <a:lnTo>
                  <a:pt x="303" y="374"/>
                </a:lnTo>
                <a:lnTo>
                  <a:pt x="309" y="387"/>
                </a:lnTo>
                <a:lnTo>
                  <a:pt x="312" y="393"/>
                </a:lnTo>
                <a:lnTo>
                  <a:pt x="316" y="398"/>
                </a:lnTo>
                <a:lnTo>
                  <a:pt x="320" y="401"/>
                </a:lnTo>
                <a:lnTo>
                  <a:pt x="327" y="402"/>
                </a:lnTo>
                <a:lnTo>
                  <a:pt x="327" y="396"/>
                </a:lnTo>
                <a:lnTo>
                  <a:pt x="326" y="388"/>
                </a:lnTo>
                <a:lnTo>
                  <a:pt x="324" y="381"/>
                </a:lnTo>
                <a:lnTo>
                  <a:pt x="320" y="372"/>
                </a:lnTo>
                <a:lnTo>
                  <a:pt x="313" y="355"/>
                </a:lnTo>
                <a:lnTo>
                  <a:pt x="307" y="337"/>
                </a:lnTo>
                <a:close/>
                <a:moveTo>
                  <a:pt x="118" y="822"/>
                </a:moveTo>
                <a:lnTo>
                  <a:pt x="118" y="822"/>
                </a:lnTo>
                <a:lnTo>
                  <a:pt x="122" y="821"/>
                </a:lnTo>
                <a:lnTo>
                  <a:pt x="127" y="822"/>
                </a:lnTo>
                <a:lnTo>
                  <a:pt x="130" y="822"/>
                </a:lnTo>
                <a:lnTo>
                  <a:pt x="134" y="822"/>
                </a:lnTo>
                <a:lnTo>
                  <a:pt x="135" y="818"/>
                </a:lnTo>
                <a:lnTo>
                  <a:pt x="136" y="815"/>
                </a:lnTo>
                <a:lnTo>
                  <a:pt x="135" y="808"/>
                </a:lnTo>
                <a:lnTo>
                  <a:pt x="133" y="801"/>
                </a:lnTo>
                <a:lnTo>
                  <a:pt x="130" y="796"/>
                </a:lnTo>
                <a:lnTo>
                  <a:pt x="125" y="798"/>
                </a:lnTo>
                <a:lnTo>
                  <a:pt x="120" y="800"/>
                </a:lnTo>
                <a:lnTo>
                  <a:pt x="118" y="802"/>
                </a:lnTo>
                <a:lnTo>
                  <a:pt x="117" y="805"/>
                </a:lnTo>
                <a:lnTo>
                  <a:pt x="117" y="808"/>
                </a:lnTo>
                <a:lnTo>
                  <a:pt x="117" y="812"/>
                </a:lnTo>
                <a:lnTo>
                  <a:pt x="118" y="822"/>
                </a:lnTo>
                <a:close/>
                <a:moveTo>
                  <a:pt x="168" y="60"/>
                </a:moveTo>
                <a:lnTo>
                  <a:pt x="168" y="60"/>
                </a:lnTo>
                <a:lnTo>
                  <a:pt x="149" y="61"/>
                </a:lnTo>
                <a:lnTo>
                  <a:pt x="133" y="64"/>
                </a:lnTo>
                <a:lnTo>
                  <a:pt x="118" y="68"/>
                </a:lnTo>
                <a:lnTo>
                  <a:pt x="105" y="74"/>
                </a:lnTo>
                <a:lnTo>
                  <a:pt x="95" y="82"/>
                </a:lnTo>
                <a:lnTo>
                  <a:pt x="85" y="91"/>
                </a:lnTo>
                <a:lnTo>
                  <a:pt x="76" y="102"/>
                </a:lnTo>
                <a:lnTo>
                  <a:pt x="70" y="114"/>
                </a:lnTo>
                <a:lnTo>
                  <a:pt x="81" y="125"/>
                </a:lnTo>
                <a:lnTo>
                  <a:pt x="91" y="135"/>
                </a:lnTo>
                <a:lnTo>
                  <a:pt x="103" y="146"/>
                </a:lnTo>
                <a:lnTo>
                  <a:pt x="115" y="155"/>
                </a:lnTo>
                <a:lnTo>
                  <a:pt x="128" y="164"/>
                </a:lnTo>
                <a:lnTo>
                  <a:pt x="141" y="172"/>
                </a:lnTo>
                <a:lnTo>
                  <a:pt x="153" y="178"/>
                </a:lnTo>
                <a:lnTo>
                  <a:pt x="166" y="183"/>
                </a:lnTo>
                <a:lnTo>
                  <a:pt x="174" y="206"/>
                </a:lnTo>
                <a:lnTo>
                  <a:pt x="179" y="230"/>
                </a:lnTo>
                <a:lnTo>
                  <a:pt x="184" y="254"/>
                </a:lnTo>
                <a:lnTo>
                  <a:pt x="189" y="279"/>
                </a:lnTo>
                <a:lnTo>
                  <a:pt x="197" y="330"/>
                </a:lnTo>
                <a:lnTo>
                  <a:pt x="203" y="356"/>
                </a:lnTo>
                <a:lnTo>
                  <a:pt x="209" y="383"/>
                </a:lnTo>
                <a:lnTo>
                  <a:pt x="208" y="384"/>
                </a:lnTo>
                <a:lnTo>
                  <a:pt x="207" y="387"/>
                </a:lnTo>
                <a:lnTo>
                  <a:pt x="207" y="397"/>
                </a:lnTo>
                <a:lnTo>
                  <a:pt x="208" y="408"/>
                </a:lnTo>
                <a:lnTo>
                  <a:pt x="209" y="413"/>
                </a:lnTo>
                <a:lnTo>
                  <a:pt x="211" y="417"/>
                </a:lnTo>
                <a:lnTo>
                  <a:pt x="234" y="412"/>
                </a:lnTo>
                <a:lnTo>
                  <a:pt x="256" y="408"/>
                </a:lnTo>
                <a:lnTo>
                  <a:pt x="299" y="404"/>
                </a:lnTo>
                <a:lnTo>
                  <a:pt x="288" y="376"/>
                </a:lnTo>
                <a:lnTo>
                  <a:pt x="278" y="348"/>
                </a:lnTo>
                <a:lnTo>
                  <a:pt x="251" y="296"/>
                </a:lnTo>
                <a:lnTo>
                  <a:pt x="239" y="269"/>
                </a:lnTo>
                <a:lnTo>
                  <a:pt x="227" y="241"/>
                </a:lnTo>
                <a:lnTo>
                  <a:pt x="222" y="227"/>
                </a:lnTo>
                <a:lnTo>
                  <a:pt x="218" y="212"/>
                </a:lnTo>
                <a:lnTo>
                  <a:pt x="213" y="197"/>
                </a:lnTo>
                <a:lnTo>
                  <a:pt x="210" y="181"/>
                </a:lnTo>
                <a:lnTo>
                  <a:pt x="214" y="180"/>
                </a:lnTo>
                <a:lnTo>
                  <a:pt x="217" y="178"/>
                </a:lnTo>
                <a:lnTo>
                  <a:pt x="218" y="176"/>
                </a:lnTo>
                <a:lnTo>
                  <a:pt x="219" y="173"/>
                </a:lnTo>
                <a:lnTo>
                  <a:pt x="221" y="165"/>
                </a:lnTo>
                <a:lnTo>
                  <a:pt x="222" y="161"/>
                </a:lnTo>
                <a:lnTo>
                  <a:pt x="224" y="158"/>
                </a:lnTo>
                <a:lnTo>
                  <a:pt x="232" y="151"/>
                </a:lnTo>
                <a:lnTo>
                  <a:pt x="239" y="144"/>
                </a:lnTo>
                <a:lnTo>
                  <a:pt x="245" y="136"/>
                </a:lnTo>
                <a:lnTo>
                  <a:pt x="251" y="128"/>
                </a:lnTo>
                <a:lnTo>
                  <a:pt x="256" y="119"/>
                </a:lnTo>
                <a:lnTo>
                  <a:pt x="260" y="110"/>
                </a:lnTo>
                <a:lnTo>
                  <a:pt x="264" y="100"/>
                </a:lnTo>
                <a:lnTo>
                  <a:pt x="266" y="89"/>
                </a:lnTo>
                <a:lnTo>
                  <a:pt x="258" y="82"/>
                </a:lnTo>
                <a:lnTo>
                  <a:pt x="249" y="75"/>
                </a:lnTo>
                <a:lnTo>
                  <a:pt x="238" y="70"/>
                </a:lnTo>
                <a:lnTo>
                  <a:pt x="225" y="66"/>
                </a:lnTo>
                <a:lnTo>
                  <a:pt x="212" y="64"/>
                </a:lnTo>
                <a:lnTo>
                  <a:pt x="197" y="61"/>
                </a:lnTo>
                <a:lnTo>
                  <a:pt x="183" y="60"/>
                </a:lnTo>
                <a:lnTo>
                  <a:pt x="168" y="60"/>
                </a:lnTo>
                <a:close/>
                <a:moveTo>
                  <a:pt x="235" y="816"/>
                </a:moveTo>
                <a:lnTo>
                  <a:pt x="235" y="816"/>
                </a:lnTo>
                <a:lnTo>
                  <a:pt x="239" y="806"/>
                </a:lnTo>
                <a:lnTo>
                  <a:pt x="241" y="795"/>
                </a:lnTo>
                <a:lnTo>
                  <a:pt x="242" y="785"/>
                </a:lnTo>
                <a:lnTo>
                  <a:pt x="241" y="777"/>
                </a:lnTo>
                <a:lnTo>
                  <a:pt x="229" y="779"/>
                </a:lnTo>
                <a:lnTo>
                  <a:pt x="217" y="780"/>
                </a:lnTo>
                <a:lnTo>
                  <a:pt x="191" y="779"/>
                </a:lnTo>
                <a:lnTo>
                  <a:pt x="177" y="779"/>
                </a:lnTo>
                <a:lnTo>
                  <a:pt x="165" y="779"/>
                </a:lnTo>
                <a:lnTo>
                  <a:pt x="153" y="781"/>
                </a:lnTo>
                <a:lnTo>
                  <a:pt x="143" y="784"/>
                </a:lnTo>
                <a:lnTo>
                  <a:pt x="148" y="794"/>
                </a:lnTo>
                <a:lnTo>
                  <a:pt x="151" y="806"/>
                </a:lnTo>
                <a:lnTo>
                  <a:pt x="154" y="817"/>
                </a:lnTo>
                <a:lnTo>
                  <a:pt x="156" y="828"/>
                </a:lnTo>
                <a:lnTo>
                  <a:pt x="175" y="828"/>
                </a:lnTo>
                <a:lnTo>
                  <a:pt x="194" y="829"/>
                </a:lnTo>
                <a:lnTo>
                  <a:pt x="204" y="828"/>
                </a:lnTo>
                <a:lnTo>
                  <a:pt x="211" y="826"/>
                </a:lnTo>
                <a:lnTo>
                  <a:pt x="218" y="823"/>
                </a:lnTo>
                <a:lnTo>
                  <a:pt x="221" y="821"/>
                </a:lnTo>
                <a:lnTo>
                  <a:pt x="223" y="817"/>
                </a:lnTo>
                <a:lnTo>
                  <a:pt x="225" y="818"/>
                </a:lnTo>
                <a:lnTo>
                  <a:pt x="226" y="820"/>
                </a:lnTo>
                <a:lnTo>
                  <a:pt x="229" y="816"/>
                </a:lnTo>
                <a:lnTo>
                  <a:pt x="232" y="814"/>
                </a:lnTo>
                <a:lnTo>
                  <a:pt x="234" y="814"/>
                </a:lnTo>
                <a:lnTo>
                  <a:pt x="235" y="816"/>
                </a:lnTo>
                <a:close/>
                <a:moveTo>
                  <a:pt x="313" y="739"/>
                </a:moveTo>
                <a:lnTo>
                  <a:pt x="313" y="739"/>
                </a:lnTo>
                <a:lnTo>
                  <a:pt x="333" y="694"/>
                </a:lnTo>
                <a:lnTo>
                  <a:pt x="353" y="648"/>
                </a:lnTo>
                <a:lnTo>
                  <a:pt x="359" y="636"/>
                </a:lnTo>
                <a:lnTo>
                  <a:pt x="365" y="625"/>
                </a:lnTo>
                <a:lnTo>
                  <a:pt x="369" y="619"/>
                </a:lnTo>
                <a:lnTo>
                  <a:pt x="371" y="613"/>
                </a:lnTo>
                <a:lnTo>
                  <a:pt x="372" y="606"/>
                </a:lnTo>
                <a:lnTo>
                  <a:pt x="373" y="600"/>
                </a:lnTo>
                <a:lnTo>
                  <a:pt x="375" y="599"/>
                </a:lnTo>
                <a:lnTo>
                  <a:pt x="377" y="598"/>
                </a:lnTo>
                <a:lnTo>
                  <a:pt x="378" y="595"/>
                </a:lnTo>
                <a:lnTo>
                  <a:pt x="380" y="591"/>
                </a:lnTo>
                <a:lnTo>
                  <a:pt x="381" y="589"/>
                </a:lnTo>
                <a:lnTo>
                  <a:pt x="384" y="588"/>
                </a:lnTo>
                <a:lnTo>
                  <a:pt x="391" y="567"/>
                </a:lnTo>
                <a:lnTo>
                  <a:pt x="400" y="546"/>
                </a:lnTo>
                <a:lnTo>
                  <a:pt x="418" y="505"/>
                </a:lnTo>
                <a:lnTo>
                  <a:pt x="428" y="484"/>
                </a:lnTo>
                <a:lnTo>
                  <a:pt x="436" y="464"/>
                </a:lnTo>
                <a:lnTo>
                  <a:pt x="444" y="443"/>
                </a:lnTo>
                <a:lnTo>
                  <a:pt x="450" y="420"/>
                </a:lnTo>
                <a:lnTo>
                  <a:pt x="468" y="385"/>
                </a:lnTo>
                <a:lnTo>
                  <a:pt x="484" y="347"/>
                </a:lnTo>
                <a:lnTo>
                  <a:pt x="492" y="329"/>
                </a:lnTo>
                <a:lnTo>
                  <a:pt x="498" y="311"/>
                </a:lnTo>
                <a:lnTo>
                  <a:pt x="504" y="293"/>
                </a:lnTo>
                <a:lnTo>
                  <a:pt x="507" y="275"/>
                </a:lnTo>
                <a:lnTo>
                  <a:pt x="500" y="261"/>
                </a:lnTo>
                <a:lnTo>
                  <a:pt x="494" y="248"/>
                </a:lnTo>
                <a:lnTo>
                  <a:pt x="478" y="223"/>
                </a:lnTo>
                <a:lnTo>
                  <a:pt x="461" y="200"/>
                </a:lnTo>
                <a:lnTo>
                  <a:pt x="453" y="187"/>
                </a:lnTo>
                <a:lnTo>
                  <a:pt x="447" y="173"/>
                </a:lnTo>
                <a:lnTo>
                  <a:pt x="453" y="164"/>
                </a:lnTo>
                <a:lnTo>
                  <a:pt x="462" y="156"/>
                </a:lnTo>
                <a:lnTo>
                  <a:pt x="470" y="148"/>
                </a:lnTo>
                <a:lnTo>
                  <a:pt x="480" y="141"/>
                </a:lnTo>
                <a:lnTo>
                  <a:pt x="500" y="128"/>
                </a:lnTo>
                <a:lnTo>
                  <a:pt x="521" y="115"/>
                </a:lnTo>
                <a:lnTo>
                  <a:pt x="540" y="111"/>
                </a:lnTo>
                <a:lnTo>
                  <a:pt x="560" y="107"/>
                </a:lnTo>
                <a:lnTo>
                  <a:pt x="583" y="104"/>
                </a:lnTo>
                <a:lnTo>
                  <a:pt x="604" y="102"/>
                </a:lnTo>
                <a:lnTo>
                  <a:pt x="627" y="102"/>
                </a:lnTo>
                <a:lnTo>
                  <a:pt x="648" y="103"/>
                </a:lnTo>
                <a:lnTo>
                  <a:pt x="667" y="106"/>
                </a:lnTo>
                <a:lnTo>
                  <a:pt x="677" y="109"/>
                </a:lnTo>
                <a:lnTo>
                  <a:pt x="687" y="111"/>
                </a:lnTo>
                <a:lnTo>
                  <a:pt x="693" y="114"/>
                </a:lnTo>
                <a:lnTo>
                  <a:pt x="701" y="120"/>
                </a:lnTo>
                <a:lnTo>
                  <a:pt x="708" y="127"/>
                </a:lnTo>
                <a:lnTo>
                  <a:pt x="711" y="130"/>
                </a:lnTo>
                <a:lnTo>
                  <a:pt x="712" y="133"/>
                </a:lnTo>
                <a:lnTo>
                  <a:pt x="713" y="136"/>
                </a:lnTo>
                <a:lnTo>
                  <a:pt x="712" y="141"/>
                </a:lnTo>
                <a:lnTo>
                  <a:pt x="710" y="149"/>
                </a:lnTo>
                <a:lnTo>
                  <a:pt x="706" y="157"/>
                </a:lnTo>
                <a:lnTo>
                  <a:pt x="701" y="164"/>
                </a:lnTo>
                <a:lnTo>
                  <a:pt x="687" y="178"/>
                </a:lnTo>
                <a:lnTo>
                  <a:pt x="676" y="189"/>
                </a:lnTo>
                <a:lnTo>
                  <a:pt x="648" y="219"/>
                </a:lnTo>
                <a:lnTo>
                  <a:pt x="620" y="250"/>
                </a:lnTo>
                <a:lnTo>
                  <a:pt x="607" y="265"/>
                </a:lnTo>
                <a:lnTo>
                  <a:pt x="596" y="281"/>
                </a:lnTo>
                <a:lnTo>
                  <a:pt x="585" y="297"/>
                </a:lnTo>
                <a:lnTo>
                  <a:pt x="576" y="314"/>
                </a:lnTo>
                <a:lnTo>
                  <a:pt x="574" y="326"/>
                </a:lnTo>
                <a:lnTo>
                  <a:pt x="572" y="337"/>
                </a:lnTo>
                <a:lnTo>
                  <a:pt x="567" y="359"/>
                </a:lnTo>
                <a:lnTo>
                  <a:pt x="563" y="370"/>
                </a:lnTo>
                <a:lnTo>
                  <a:pt x="562" y="381"/>
                </a:lnTo>
                <a:lnTo>
                  <a:pt x="561" y="392"/>
                </a:lnTo>
                <a:lnTo>
                  <a:pt x="562" y="403"/>
                </a:lnTo>
                <a:lnTo>
                  <a:pt x="558" y="404"/>
                </a:lnTo>
                <a:lnTo>
                  <a:pt x="557" y="405"/>
                </a:lnTo>
                <a:lnTo>
                  <a:pt x="557" y="407"/>
                </a:lnTo>
                <a:lnTo>
                  <a:pt x="552" y="443"/>
                </a:lnTo>
                <a:lnTo>
                  <a:pt x="546" y="479"/>
                </a:lnTo>
                <a:lnTo>
                  <a:pt x="536" y="556"/>
                </a:lnTo>
                <a:lnTo>
                  <a:pt x="531" y="596"/>
                </a:lnTo>
                <a:lnTo>
                  <a:pt x="528" y="635"/>
                </a:lnTo>
                <a:lnTo>
                  <a:pt x="526" y="674"/>
                </a:lnTo>
                <a:lnTo>
                  <a:pt x="526" y="693"/>
                </a:lnTo>
                <a:lnTo>
                  <a:pt x="527" y="712"/>
                </a:lnTo>
                <a:lnTo>
                  <a:pt x="534" y="699"/>
                </a:lnTo>
                <a:lnTo>
                  <a:pt x="538" y="681"/>
                </a:lnTo>
                <a:lnTo>
                  <a:pt x="542" y="663"/>
                </a:lnTo>
                <a:lnTo>
                  <a:pt x="545" y="643"/>
                </a:lnTo>
                <a:lnTo>
                  <a:pt x="552" y="604"/>
                </a:lnTo>
                <a:lnTo>
                  <a:pt x="556" y="586"/>
                </a:lnTo>
                <a:lnTo>
                  <a:pt x="560" y="571"/>
                </a:lnTo>
                <a:lnTo>
                  <a:pt x="560" y="569"/>
                </a:lnTo>
                <a:lnTo>
                  <a:pt x="559" y="568"/>
                </a:lnTo>
                <a:lnTo>
                  <a:pt x="556" y="570"/>
                </a:lnTo>
                <a:lnTo>
                  <a:pt x="554" y="572"/>
                </a:lnTo>
                <a:lnTo>
                  <a:pt x="552" y="573"/>
                </a:lnTo>
                <a:lnTo>
                  <a:pt x="550" y="573"/>
                </a:lnTo>
                <a:lnTo>
                  <a:pt x="549" y="571"/>
                </a:lnTo>
                <a:lnTo>
                  <a:pt x="547" y="567"/>
                </a:lnTo>
                <a:lnTo>
                  <a:pt x="549" y="564"/>
                </a:lnTo>
                <a:lnTo>
                  <a:pt x="551" y="561"/>
                </a:lnTo>
                <a:lnTo>
                  <a:pt x="553" y="560"/>
                </a:lnTo>
                <a:lnTo>
                  <a:pt x="555" y="559"/>
                </a:lnTo>
                <a:lnTo>
                  <a:pt x="556" y="560"/>
                </a:lnTo>
                <a:lnTo>
                  <a:pt x="558" y="564"/>
                </a:lnTo>
                <a:lnTo>
                  <a:pt x="559" y="566"/>
                </a:lnTo>
                <a:lnTo>
                  <a:pt x="560" y="566"/>
                </a:lnTo>
                <a:lnTo>
                  <a:pt x="561" y="564"/>
                </a:lnTo>
                <a:lnTo>
                  <a:pt x="565" y="529"/>
                </a:lnTo>
                <a:lnTo>
                  <a:pt x="569" y="493"/>
                </a:lnTo>
                <a:lnTo>
                  <a:pt x="574" y="455"/>
                </a:lnTo>
                <a:lnTo>
                  <a:pt x="581" y="417"/>
                </a:lnTo>
                <a:lnTo>
                  <a:pt x="588" y="379"/>
                </a:lnTo>
                <a:lnTo>
                  <a:pt x="596" y="343"/>
                </a:lnTo>
                <a:lnTo>
                  <a:pt x="603" y="308"/>
                </a:lnTo>
                <a:lnTo>
                  <a:pt x="611" y="277"/>
                </a:lnTo>
                <a:lnTo>
                  <a:pt x="618" y="272"/>
                </a:lnTo>
                <a:lnTo>
                  <a:pt x="623" y="271"/>
                </a:lnTo>
                <a:lnTo>
                  <a:pt x="629" y="271"/>
                </a:lnTo>
                <a:lnTo>
                  <a:pt x="643" y="252"/>
                </a:lnTo>
                <a:lnTo>
                  <a:pt x="657" y="236"/>
                </a:lnTo>
                <a:lnTo>
                  <a:pt x="672" y="219"/>
                </a:lnTo>
                <a:lnTo>
                  <a:pt x="687" y="204"/>
                </a:lnTo>
                <a:lnTo>
                  <a:pt x="718" y="172"/>
                </a:lnTo>
                <a:lnTo>
                  <a:pt x="733" y="156"/>
                </a:lnTo>
                <a:lnTo>
                  <a:pt x="748" y="137"/>
                </a:lnTo>
                <a:lnTo>
                  <a:pt x="748" y="131"/>
                </a:lnTo>
                <a:lnTo>
                  <a:pt x="748" y="121"/>
                </a:lnTo>
                <a:lnTo>
                  <a:pt x="739" y="114"/>
                </a:lnTo>
                <a:lnTo>
                  <a:pt x="729" y="106"/>
                </a:lnTo>
                <a:lnTo>
                  <a:pt x="720" y="100"/>
                </a:lnTo>
                <a:lnTo>
                  <a:pt x="709" y="94"/>
                </a:lnTo>
                <a:lnTo>
                  <a:pt x="697" y="88"/>
                </a:lnTo>
                <a:lnTo>
                  <a:pt x="686" y="84"/>
                </a:lnTo>
                <a:lnTo>
                  <a:pt x="674" y="80"/>
                </a:lnTo>
                <a:lnTo>
                  <a:pt x="661" y="75"/>
                </a:lnTo>
                <a:lnTo>
                  <a:pt x="647" y="72"/>
                </a:lnTo>
                <a:lnTo>
                  <a:pt x="634" y="70"/>
                </a:lnTo>
                <a:lnTo>
                  <a:pt x="620" y="69"/>
                </a:lnTo>
                <a:lnTo>
                  <a:pt x="606" y="68"/>
                </a:lnTo>
                <a:lnTo>
                  <a:pt x="591" y="68"/>
                </a:lnTo>
                <a:lnTo>
                  <a:pt x="577" y="68"/>
                </a:lnTo>
                <a:lnTo>
                  <a:pt x="563" y="70"/>
                </a:lnTo>
                <a:lnTo>
                  <a:pt x="549" y="72"/>
                </a:lnTo>
                <a:lnTo>
                  <a:pt x="537" y="74"/>
                </a:lnTo>
                <a:lnTo>
                  <a:pt x="524" y="80"/>
                </a:lnTo>
                <a:lnTo>
                  <a:pt x="510" y="86"/>
                </a:lnTo>
                <a:lnTo>
                  <a:pt x="495" y="92"/>
                </a:lnTo>
                <a:lnTo>
                  <a:pt x="481" y="101"/>
                </a:lnTo>
                <a:lnTo>
                  <a:pt x="469" y="109"/>
                </a:lnTo>
                <a:lnTo>
                  <a:pt x="459" y="116"/>
                </a:lnTo>
                <a:lnTo>
                  <a:pt x="450" y="124"/>
                </a:lnTo>
                <a:lnTo>
                  <a:pt x="446" y="131"/>
                </a:lnTo>
                <a:lnTo>
                  <a:pt x="440" y="141"/>
                </a:lnTo>
                <a:lnTo>
                  <a:pt x="434" y="151"/>
                </a:lnTo>
                <a:lnTo>
                  <a:pt x="428" y="161"/>
                </a:lnTo>
                <a:lnTo>
                  <a:pt x="424" y="162"/>
                </a:lnTo>
                <a:lnTo>
                  <a:pt x="422" y="163"/>
                </a:lnTo>
                <a:lnTo>
                  <a:pt x="420" y="164"/>
                </a:lnTo>
                <a:lnTo>
                  <a:pt x="418" y="165"/>
                </a:lnTo>
                <a:lnTo>
                  <a:pt x="415" y="170"/>
                </a:lnTo>
                <a:lnTo>
                  <a:pt x="414" y="174"/>
                </a:lnTo>
                <a:lnTo>
                  <a:pt x="413" y="178"/>
                </a:lnTo>
                <a:lnTo>
                  <a:pt x="414" y="183"/>
                </a:lnTo>
                <a:lnTo>
                  <a:pt x="415" y="192"/>
                </a:lnTo>
                <a:lnTo>
                  <a:pt x="417" y="202"/>
                </a:lnTo>
                <a:lnTo>
                  <a:pt x="424" y="207"/>
                </a:lnTo>
                <a:lnTo>
                  <a:pt x="430" y="212"/>
                </a:lnTo>
                <a:lnTo>
                  <a:pt x="435" y="218"/>
                </a:lnTo>
                <a:lnTo>
                  <a:pt x="439" y="224"/>
                </a:lnTo>
                <a:lnTo>
                  <a:pt x="463" y="257"/>
                </a:lnTo>
                <a:lnTo>
                  <a:pt x="475" y="276"/>
                </a:lnTo>
                <a:lnTo>
                  <a:pt x="479" y="284"/>
                </a:lnTo>
                <a:lnTo>
                  <a:pt x="483" y="293"/>
                </a:lnTo>
                <a:lnTo>
                  <a:pt x="477" y="303"/>
                </a:lnTo>
                <a:lnTo>
                  <a:pt x="471" y="314"/>
                </a:lnTo>
                <a:lnTo>
                  <a:pt x="462" y="338"/>
                </a:lnTo>
                <a:lnTo>
                  <a:pt x="457" y="348"/>
                </a:lnTo>
                <a:lnTo>
                  <a:pt x="453" y="360"/>
                </a:lnTo>
                <a:lnTo>
                  <a:pt x="447" y="371"/>
                </a:lnTo>
                <a:lnTo>
                  <a:pt x="440" y="381"/>
                </a:lnTo>
                <a:lnTo>
                  <a:pt x="433" y="406"/>
                </a:lnTo>
                <a:lnTo>
                  <a:pt x="423" y="432"/>
                </a:lnTo>
                <a:lnTo>
                  <a:pt x="405" y="482"/>
                </a:lnTo>
                <a:lnTo>
                  <a:pt x="386" y="530"/>
                </a:lnTo>
                <a:lnTo>
                  <a:pt x="364" y="578"/>
                </a:lnTo>
                <a:lnTo>
                  <a:pt x="322" y="671"/>
                </a:lnTo>
                <a:lnTo>
                  <a:pt x="301" y="718"/>
                </a:lnTo>
                <a:lnTo>
                  <a:pt x="281" y="767"/>
                </a:lnTo>
                <a:lnTo>
                  <a:pt x="275" y="769"/>
                </a:lnTo>
                <a:lnTo>
                  <a:pt x="271" y="772"/>
                </a:lnTo>
                <a:lnTo>
                  <a:pt x="267" y="776"/>
                </a:lnTo>
                <a:lnTo>
                  <a:pt x="264" y="780"/>
                </a:lnTo>
                <a:lnTo>
                  <a:pt x="262" y="785"/>
                </a:lnTo>
                <a:lnTo>
                  <a:pt x="260" y="792"/>
                </a:lnTo>
                <a:lnTo>
                  <a:pt x="260" y="798"/>
                </a:lnTo>
                <a:lnTo>
                  <a:pt x="260" y="806"/>
                </a:lnTo>
                <a:lnTo>
                  <a:pt x="271" y="800"/>
                </a:lnTo>
                <a:lnTo>
                  <a:pt x="280" y="794"/>
                </a:lnTo>
                <a:lnTo>
                  <a:pt x="287" y="786"/>
                </a:lnTo>
                <a:lnTo>
                  <a:pt x="294" y="779"/>
                </a:lnTo>
                <a:lnTo>
                  <a:pt x="299" y="769"/>
                </a:lnTo>
                <a:lnTo>
                  <a:pt x="304" y="760"/>
                </a:lnTo>
                <a:lnTo>
                  <a:pt x="313" y="739"/>
                </a:lnTo>
                <a:close/>
                <a:moveTo>
                  <a:pt x="506" y="741"/>
                </a:moveTo>
                <a:lnTo>
                  <a:pt x="506" y="741"/>
                </a:lnTo>
                <a:lnTo>
                  <a:pt x="507" y="708"/>
                </a:lnTo>
                <a:lnTo>
                  <a:pt x="509" y="674"/>
                </a:lnTo>
                <a:lnTo>
                  <a:pt x="515" y="603"/>
                </a:lnTo>
                <a:lnTo>
                  <a:pt x="524" y="533"/>
                </a:lnTo>
                <a:lnTo>
                  <a:pt x="531" y="463"/>
                </a:lnTo>
                <a:lnTo>
                  <a:pt x="525" y="462"/>
                </a:lnTo>
                <a:lnTo>
                  <a:pt x="517" y="462"/>
                </a:lnTo>
                <a:lnTo>
                  <a:pt x="499" y="464"/>
                </a:lnTo>
                <a:lnTo>
                  <a:pt x="490" y="464"/>
                </a:lnTo>
                <a:lnTo>
                  <a:pt x="481" y="464"/>
                </a:lnTo>
                <a:lnTo>
                  <a:pt x="472" y="463"/>
                </a:lnTo>
                <a:lnTo>
                  <a:pt x="464" y="459"/>
                </a:lnTo>
                <a:lnTo>
                  <a:pt x="480" y="454"/>
                </a:lnTo>
                <a:lnTo>
                  <a:pt x="497" y="449"/>
                </a:lnTo>
                <a:lnTo>
                  <a:pt x="536" y="440"/>
                </a:lnTo>
                <a:lnTo>
                  <a:pt x="536" y="437"/>
                </a:lnTo>
                <a:lnTo>
                  <a:pt x="536" y="434"/>
                </a:lnTo>
                <a:lnTo>
                  <a:pt x="538" y="424"/>
                </a:lnTo>
                <a:lnTo>
                  <a:pt x="539" y="417"/>
                </a:lnTo>
                <a:lnTo>
                  <a:pt x="539" y="414"/>
                </a:lnTo>
                <a:lnTo>
                  <a:pt x="537" y="412"/>
                </a:lnTo>
                <a:lnTo>
                  <a:pt x="534" y="409"/>
                </a:lnTo>
                <a:lnTo>
                  <a:pt x="530" y="407"/>
                </a:lnTo>
                <a:lnTo>
                  <a:pt x="524" y="406"/>
                </a:lnTo>
                <a:lnTo>
                  <a:pt x="516" y="406"/>
                </a:lnTo>
                <a:lnTo>
                  <a:pt x="509" y="407"/>
                </a:lnTo>
                <a:lnTo>
                  <a:pt x="500" y="408"/>
                </a:lnTo>
                <a:lnTo>
                  <a:pt x="493" y="409"/>
                </a:lnTo>
                <a:lnTo>
                  <a:pt x="485" y="408"/>
                </a:lnTo>
                <a:lnTo>
                  <a:pt x="481" y="407"/>
                </a:lnTo>
                <a:lnTo>
                  <a:pt x="478" y="405"/>
                </a:lnTo>
                <a:lnTo>
                  <a:pt x="459" y="452"/>
                </a:lnTo>
                <a:lnTo>
                  <a:pt x="439" y="498"/>
                </a:lnTo>
                <a:lnTo>
                  <a:pt x="400" y="587"/>
                </a:lnTo>
                <a:lnTo>
                  <a:pt x="360" y="676"/>
                </a:lnTo>
                <a:lnTo>
                  <a:pt x="341" y="721"/>
                </a:lnTo>
                <a:lnTo>
                  <a:pt x="322" y="767"/>
                </a:lnTo>
                <a:lnTo>
                  <a:pt x="364" y="762"/>
                </a:lnTo>
                <a:lnTo>
                  <a:pt x="410" y="754"/>
                </a:lnTo>
                <a:lnTo>
                  <a:pt x="457" y="748"/>
                </a:lnTo>
                <a:lnTo>
                  <a:pt x="506" y="741"/>
                </a:lnTo>
                <a:close/>
                <a:moveTo>
                  <a:pt x="546" y="388"/>
                </a:moveTo>
                <a:lnTo>
                  <a:pt x="546" y="388"/>
                </a:lnTo>
                <a:lnTo>
                  <a:pt x="551" y="361"/>
                </a:lnTo>
                <a:lnTo>
                  <a:pt x="556" y="337"/>
                </a:lnTo>
                <a:lnTo>
                  <a:pt x="561" y="313"/>
                </a:lnTo>
                <a:lnTo>
                  <a:pt x="566" y="292"/>
                </a:lnTo>
                <a:lnTo>
                  <a:pt x="581" y="271"/>
                </a:lnTo>
                <a:lnTo>
                  <a:pt x="597" y="253"/>
                </a:lnTo>
                <a:lnTo>
                  <a:pt x="630" y="217"/>
                </a:lnTo>
                <a:lnTo>
                  <a:pt x="647" y="198"/>
                </a:lnTo>
                <a:lnTo>
                  <a:pt x="663" y="180"/>
                </a:lnTo>
                <a:lnTo>
                  <a:pt x="679" y="161"/>
                </a:lnTo>
                <a:lnTo>
                  <a:pt x="693" y="141"/>
                </a:lnTo>
                <a:lnTo>
                  <a:pt x="690" y="137"/>
                </a:lnTo>
                <a:lnTo>
                  <a:pt x="687" y="134"/>
                </a:lnTo>
                <a:lnTo>
                  <a:pt x="682" y="132"/>
                </a:lnTo>
                <a:lnTo>
                  <a:pt x="679" y="128"/>
                </a:lnTo>
                <a:lnTo>
                  <a:pt x="650" y="124"/>
                </a:lnTo>
                <a:lnTo>
                  <a:pt x="635" y="121"/>
                </a:lnTo>
                <a:lnTo>
                  <a:pt x="620" y="119"/>
                </a:lnTo>
                <a:lnTo>
                  <a:pt x="604" y="119"/>
                </a:lnTo>
                <a:lnTo>
                  <a:pt x="588" y="119"/>
                </a:lnTo>
                <a:lnTo>
                  <a:pt x="571" y="121"/>
                </a:lnTo>
                <a:lnTo>
                  <a:pt x="552" y="125"/>
                </a:lnTo>
                <a:lnTo>
                  <a:pt x="541" y="127"/>
                </a:lnTo>
                <a:lnTo>
                  <a:pt x="529" y="132"/>
                </a:lnTo>
                <a:lnTo>
                  <a:pt x="515" y="139"/>
                </a:lnTo>
                <a:lnTo>
                  <a:pt x="502" y="145"/>
                </a:lnTo>
                <a:lnTo>
                  <a:pt x="490" y="154"/>
                </a:lnTo>
                <a:lnTo>
                  <a:pt x="480" y="161"/>
                </a:lnTo>
                <a:lnTo>
                  <a:pt x="472" y="170"/>
                </a:lnTo>
                <a:lnTo>
                  <a:pt x="470" y="173"/>
                </a:lnTo>
                <a:lnTo>
                  <a:pt x="469" y="177"/>
                </a:lnTo>
                <a:lnTo>
                  <a:pt x="470" y="181"/>
                </a:lnTo>
                <a:lnTo>
                  <a:pt x="471" y="187"/>
                </a:lnTo>
                <a:lnTo>
                  <a:pt x="475" y="191"/>
                </a:lnTo>
                <a:lnTo>
                  <a:pt x="479" y="196"/>
                </a:lnTo>
                <a:lnTo>
                  <a:pt x="487" y="207"/>
                </a:lnTo>
                <a:lnTo>
                  <a:pt x="496" y="217"/>
                </a:lnTo>
                <a:lnTo>
                  <a:pt x="500" y="226"/>
                </a:lnTo>
                <a:lnTo>
                  <a:pt x="505" y="237"/>
                </a:lnTo>
                <a:lnTo>
                  <a:pt x="509" y="247"/>
                </a:lnTo>
                <a:lnTo>
                  <a:pt x="511" y="252"/>
                </a:lnTo>
                <a:lnTo>
                  <a:pt x="513" y="255"/>
                </a:lnTo>
                <a:lnTo>
                  <a:pt x="516" y="258"/>
                </a:lnTo>
                <a:lnTo>
                  <a:pt x="520" y="261"/>
                </a:lnTo>
                <a:lnTo>
                  <a:pt x="523" y="263"/>
                </a:lnTo>
                <a:lnTo>
                  <a:pt x="525" y="265"/>
                </a:lnTo>
                <a:lnTo>
                  <a:pt x="526" y="268"/>
                </a:lnTo>
                <a:lnTo>
                  <a:pt x="527" y="272"/>
                </a:lnTo>
                <a:lnTo>
                  <a:pt x="528" y="282"/>
                </a:lnTo>
                <a:lnTo>
                  <a:pt x="527" y="291"/>
                </a:lnTo>
                <a:lnTo>
                  <a:pt x="526" y="297"/>
                </a:lnTo>
                <a:lnTo>
                  <a:pt x="521" y="309"/>
                </a:lnTo>
                <a:lnTo>
                  <a:pt x="515" y="321"/>
                </a:lnTo>
                <a:lnTo>
                  <a:pt x="501" y="345"/>
                </a:lnTo>
                <a:lnTo>
                  <a:pt x="495" y="358"/>
                </a:lnTo>
                <a:lnTo>
                  <a:pt x="491" y="371"/>
                </a:lnTo>
                <a:lnTo>
                  <a:pt x="487" y="383"/>
                </a:lnTo>
                <a:lnTo>
                  <a:pt x="486" y="388"/>
                </a:lnTo>
                <a:lnTo>
                  <a:pt x="486" y="394"/>
                </a:lnTo>
                <a:lnTo>
                  <a:pt x="489" y="392"/>
                </a:lnTo>
                <a:lnTo>
                  <a:pt x="492" y="390"/>
                </a:lnTo>
                <a:lnTo>
                  <a:pt x="498" y="388"/>
                </a:lnTo>
                <a:lnTo>
                  <a:pt x="506" y="387"/>
                </a:lnTo>
                <a:lnTo>
                  <a:pt x="514" y="387"/>
                </a:lnTo>
                <a:lnTo>
                  <a:pt x="531" y="388"/>
                </a:lnTo>
                <a:lnTo>
                  <a:pt x="539" y="389"/>
                </a:lnTo>
                <a:lnTo>
                  <a:pt x="546" y="388"/>
                </a:lnTo>
                <a:close/>
                <a:moveTo>
                  <a:pt x="567" y="739"/>
                </a:moveTo>
                <a:lnTo>
                  <a:pt x="567" y="739"/>
                </a:lnTo>
                <a:lnTo>
                  <a:pt x="557" y="736"/>
                </a:lnTo>
                <a:lnTo>
                  <a:pt x="550" y="734"/>
                </a:lnTo>
                <a:lnTo>
                  <a:pt x="542" y="733"/>
                </a:lnTo>
                <a:lnTo>
                  <a:pt x="534" y="734"/>
                </a:lnTo>
                <a:lnTo>
                  <a:pt x="532" y="728"/>
                </a:lnTo>
                <a:lnTo>
                  <a:pt x="531" y="724"/>
                </a:lnTo>
                <a:lnTo>
                  <a:pt x="528" y="721"/>
                </a:lnTo>
                <a:lnTo>
                  <a:pt x="524" y="719"/>
                </a:lnTo>
                <a:lnTo>
                  <a:pt x="524" y="722"/>
                </a:lnTo>
                <a:lnTo>
                  <a:pt x="524" y="726"/>
                </a:lnTo>
                <a:lnTo>
                  <a:pt x="526" y="734"/>
                </a:lnTo>
                <a:lnTo>
                  <a:pt x="527" y="738"/>
                </a:lnTo>
                <a:lnTo>
                  <a:pt x="527" y="742"/>
                </a:lnTo>
                <a:lnTo>
                  <a:pt x="527" y="746"/>
                </a:lnTo>
                <a:lnTo>
                  <a:pt x="525" y="749"/>
                </a:lnTo>
                <a:lnTo>
                  <a:pt x="526" y="752"/>
                </a:lnTo>
                <a:lnTo>
                  <a:pt x="528" y="754"/>
                </a:lnTo>
                <a:lnTo>
                  <a:pt x="534" y="758"/>
                </a:lnTo>
                <a:lnTo>
                  <a:pt x="541" y="762"/>
                </a:lnTo>
                <a:lnTo>
                  <a:pt x="550" y="762"/>
                </a:lnTo>
                <a:lnTo>
                  <a:pt x="553" y="762"/>
                </a:lnTo>
                <a:lnTo>
                  <a:pt x="557" y="761"/>
                </a:lnTo>
                <a:lnTo>
                  <a:pt x="560" y="760"/>
                </a:lnTo>
                <a:lnTo>
                  <a:pt x="563" y="757"/>
                </a:lnTo>
                <a:lnTo>
                  <a:pt x="566" y="754"/>
                </a:lnTo>
                <a:lnTo>
                  <a:pt x="567" y="750"/>
                </a:lnTo>
                <a:lnTo>
                  <a:pt x="567" y="745"/>
                </a:lnTo>
                <a:lnTo>
                  <a:pt x="567" y="739"/>
                </a:lnTo>
                <a:close/>
                <a:moveTo>
                  <a:pt x="607" y="701"/>
                </a:moveTo>
                <a:lnTo>
                  <a:pt x="607" y="701"/>
                </a:lnTo>
                <a:lnTo>
                  <a:pt x="605" y="696"/>
                </a:lnTo>
                <a:lnTo>
                  <a:pt x="605" y="693"/>
                </a:lnTo>
                <a:lnTo>
                  <a:pt x="605" y="690"/>
                </a:lnTo>
                <a:lnTo>
                  <a:pt x="604" y="687"/>
                </a:lnTo>
                <a:lnTo>
                  <a:pt x="611" y="675"/>
                </a:lnTo>
                <a:lnTo>
                  <a:pt x="616" y="663"/>
                </a:lnTo>
                <a:lnTo>
                  <a:pt x="620" y="651"/>
                </a:lnTo>
                <a:lnTo>
                  <a:pt x="623" y="639"/>
                </a:lnTo>
                <a:lnTo>
                  <a:pt x="629" y="613"/>
                </a:lnTo>
                <a:lnTo>
                  <a:pt x="635" y="586"/>
                </a:lnTo>
                <a:lnTo>
                  <a:pt x="653" y="551"/>
                </a:lnTo>
                <a:lnTo>
                  <a:pt x="663" y="530"/>
                </a:lnTo>
                <a:lnTo>
                  <a:pt x="672" y="509"/>
                </a:lnTo>
                <a:lnTo>
                  <a:pt x="679" y="489"/>
                </a:lnTo>
                <a:lnTo>
                  <a:pt x="683" y="469"/>
                </a:lnTo>
                <a:lnTo>
                  <a:pt x="684" y="460"/>
                </a:lnTo>
                <a:lnTo>
                  <a:pt x="684" y="450"/>
                </a:lnTo>
                <a:lnTo>
                  <a:pt x="684" y="442"/>
                </a:lnTo>
                <a:lnTo>
                  <a:pt x="683" y="434"/>
                </a:lnTo>
                <a:lnTo>
                  <a:pt x="684" y="439"/>
                </a:lnTo>
                <a:lnTo>
                  <a:pt x="683" y="444"/>
                </a:lnTo>
                <a:lnTo>
                  <a:pt x="681" y="446"/>
                </a:lnTo>
                <a:lnTo>
                  <a:pt x="678" y="448"/>
                </a:lnTo>
                <a:lnTo>
                  <a:pt x="674" y="449"/>
                </a:lnTo>
                <a:lnTo>
                  <a:pt x="669" y="449"/>
                </a:lnTo>
                <a:lnTo>
                  <a:pt x="660" y="448"/>
                </a:lnTo>
                <a:lnTo>
                  <a:pt x="651" y="448"/>
                </a:lnTo>
                <a:lnTo>
                  <a:pt x="642" y="450"/>
                </a:lnTo>
                <a:lnTo>
                  <a:pt x="621" y="453"/>
                </a:lnTo>
                <a:lnTo>
                  <a:pt x="612" y="454"/>
                </a:lnTo>
                <a:lnTo>
                  <a:pt x="604" y="453"/>
                </a:lnTo>
                <a:lnTo>
                  <a:pt x="601" y="452"/>
                </a:lnTo>
                <a:lnTo>
                  <a:pt x="598" y="450"/>
                </a:lnTo>
                <a:lnTo>
                  <a:pt x="596" y="448"/>
                </a:lnTo>
                <a:lnTo>
                  <a:pt x="595" y="445"/>
                </a:lnTo>
                <a:lnTo>
                  <a:pt x="604" y="442"/>
                </a:lnTo>
                <a:lnTo>
                  <a:pt x="614" y="439"/>
                </a:lnTo>
                <a:lnTo>
                  <a:pt x="632" y="436"/>
                </a:lnTo>
                <a:lnTo>
                  <a:pt x="641" y="435"/>
                </a:lnTo>
                <a:lnTo>
                  <a:pt x="649" y="434"/>
                </a:lnTo>
                <a:lnTo>
                  <a:pt x="656" y="432"/>
                </a:lnTo>
                <a:lnTo>
                  <a:pt x="662" y="428"/>
                </a:lnTo>
                <a:lnTo>
                  <a:pt x="653" y="425"/>
                </a:lnTo>
                <a:lnTo>
                  <a:pt x="645" y="424"/>
                </a:lnTo>
                <a:lnTo>
                  <a:pt x="628" y="423"/>
                </a:lnTo>
                <a:lnTo>
                  <a:pt x="619" y="423"/>
                </a:lnTo>
                <a:lnTo>
                  <a:pt x="612" y="422"/>
                </a:lnTo>
                <a:lnTo>
                  <a:pt x="604" y="420"/>
                </a:lnTo>
                <a:lnTo>
                  <a:pt x="596" y="416"/>
                </a:lnTo>
                <a:lnTo>
                  <a:pt x="597" y="419"/>
                </a:lnTo>
                <a:lnTo>
                  <a:pt x="598" y="420"/>
                </a:lnTo>
                <a:lnTo>
                  <a:pt x="599" y="422"/>
                </a:lnTo>
                <a:lnTo>
                  <a:pt x="599" y="425"/>
                </a:lnTo>
                <a:lnTo>
                  <a:pt x="593" y="445"/>
                </a:lnTo>
                <a:lnTo>
                  <a:pt x="589" y="464"/>
                </a:lnTo>
                <a:lnTo>
                  <a:pt x="586" y="484"/>
                </a:lnTo>
                <a:lnTo>
                  <a:pt x="583" y="505"/>
                </a:lnTo>
                <a:lnTo>
                  <a:pt x="578" y="545"/>
                </a:lnTo>
                <a:lnTo>
                  <a:pt x="576" y="566"/>
                </a:lnTo>
                <a:lnTo>
                  <a:pt x="574" y="586"/>
                </a:lnTo>
                <a:lnTo>
                  <a:pt x="571" y="601"/>
                </a:lnTo>
                <a:lnTo>
                  <a:pt x="568" y="616"/>
                </a:lnTo>
                <a:lnTo>
                  <a:pt x="560" y="647"/>
                </a:lnTo>
                <a:lnTo>
                  <a:pt x="558" y="663"/>
                </a:lnTo>
                <a:lnTo>
                  <a:pt x="556" y="678"/>
                </a:lnTo>
                <a:lnTo>
                  <a:pt x="556" y="693"/>
                </a:lnTo>
                <a:lnTo>
                  <a:pt x="557" y="707"/>
                </a:lnTo>
                <a:lnTo>
                  <a:pt x="582" y="704"/>
                </a:lnTo>
                <a:lnTo>
                  <a:pt x="595" y="702"/>
                </a:lnTo>
                <a:lnTo>
                  <a:pt x="607" y="701"/>
                </a:lnTo>
                <a:close/>
                <a:moveTo>
                  <a:pt x="584" y="772"/>
                </a:moveTo>
                <a:lnTo>
                  <a:pt x="584" y="772"/>
                </a:lnTo>
                <a:lnTo>
                  <a:pt x="599" y="770"/>
                </a:lnTo>
                <a:lnTo>
                  <a:pt x="614" y="768"/>
                </a:lnTo>
                <a:lnTo>
                  <a:pt x="628" y="764"/>
                </a:lnTo>
                <a:lnTo>
                  <a:pt x="634" y="761"/>
                </a:lnTo>
                <a:lnTo>
                  <a:pt x="640" y="758"/>
                </a:lnTo>
                <a:lnTo>
                  <a:pt x="644" y="754"/>
                </a:lnTo>
                <a:lnTo>
                  <a:pt x="648" y="751"/>
                </a:lnTo>
                <a:lnTo>
                  <a:pt x="650" y="747"/>
                </a:lnTo>
                <a:lnTo>
                  <a:pt x="652" y="741"/>
                </a:lnTo>
                <a:lnTo>
                  <a:pt x="652" y="736"/>
                </a:lnTo>
                <a:lnTo>
                  <a:pt x="651" y="730"/>
                </a:lnTo>
                <a:lnTo>
                  <a:pt x="649" y="723"/>
                </a:lnTo>
                <a:lnTo>
                  <a:pt x="645" y="716"/>
                </a:lnTo>
                <a:lnTo>
                  <a:pt x="621" y="716"/>
                </a:lnTo>
                <a:lnTo>
                  <a:pt x="589" y="719"/>
                </a:lnTo>
                <a:lnTo>
                  <a:pt x="589" y="735"/>
                </a:lnTo>
                <a:lnTo>
                  <a:pt x="588" y="748"/>
                </a:lnTo>
                <a:lnTo>
                  <a:pt x="587" y="760"/>
                </a:lnTo>
                <a:lnTo>
                  <a:pt x="584" y="7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sp>
        <p:nvSpPr>
          <p:cNvPr id="66" name="文本框 215"/>
          <p:cNvSpPr txBox="1"/>
          <p:nvPr/>
        </p:nvSpPr>
        <p:spPr>
          <a:xfrm>
            <a:off x="1298777" y="191281"/>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应用框架</a:t>
            </a:r>
            <a:endParaRPr lang="zh-CN" altLang="en-US" sz="2400" b="1" dirty="0">
              <a:blipFill dpi="0" rotWithShape="1">
                <a:blip r:embed="rId3"/>
                <a:srcRect/>
                <a:stretch>
                  <a:fillRect/>
                </a:stretch>
              </a:blipFill>
            </a:endParaRPr>
          </a:p>
        </p:txBody>
      </p:sp>
      <p:sp>
        <p:nvSpPr>
          <p:cNvPr id="17431" name="矩形 35"/>
          <p:cNvSpPr>
            <a:spLocks noChangeArrowheads="1"/>
          </p:cNvSpPr>
          <p:nvPr/>
        </p:nvSpPr>
        <p:spPr bwMode="auto">
          <a:xfrm>
            <a:off x="3694909" y="2435622"/>
            <a:ext cx="199804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b="1" dirty="0" smtClean="0">
                <a:solidFill>
                  <a:schemeClr val="bg1"/>
                </a:solidFill>
                <a:latin typeface="迷你简卡通" pitchFamily="65" charset="-122"/>
                <a:ea typeface="迷你简卡通" pitchFamily="65" charset="-122"/>
              </a:rPr>
              <a:t>SSH</a:t>
            </a:r>
            <a:r>
              <a:rPr lang="zh-CN" altLang="en-US" sz="1400" b="1" dirty="0" smtClean="0">
                <a:solidFill>
                  <a:schemeClr val="bg1"/>
                </a:solidFill>
                <a:latin typeface="迷你简卡通" pitchFamily="65" charset="-122"/>
                <a:ea typeface="迷你简卡通" pitchFamily="65" charset="-122"/>
              </a:rPr>
              <a:t>框架</a:t>
            </a:r>
            <a:endParaRPr lang="en-US" altLang="zh-CN" sz="1400" b="1" dirty="0">
              <a:solidFill>
                <a:schemeClr val="bg1"/>
              </a:solidFill>
              <a:latin typeface="迷你简卡通" pitchFamily="65" charset="-122"/>
              <a:ea typeface="迷你简卡通" pitchFamily="65" charset="-122"/>
            </a:endParaRPr>
          </a:p>
        </p:txBody>
      </p:sp>
      <p:sp>
        <p:nvSpPr>
          <p:cNvPr id="17433" name="矩形 37"/>
          <p:cNvSpPr>
            <a:spLocks noChangeArrowheads="1"/>
          </p:cNvSpPr>
          <p:nvPr/>
        </p:nvSpPr>
        <p:spPr bwMode="auto">
          <a:xfrm>
            <a:off x="6316072" y="1538433"/>
            <a:ext cx="199804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b="1" dirty="0" smtClean="0">
                <a:solidFill>
                  <a:schemeClr val="bg1"/>
                </a:solidFill>
                <a:latin typeface="迷你简卡通" pitchFamily="65" charset="-122"/>
                <a:ea typeface="迷你简卡通" pitchFamily="65" charset="-122"/>
              </a:rPr>
              <a:t>Struts2</a:t>
            </a:r>
            <a:endParaRPr lang="en-US" altLang="zh-CN" sz="1400" b="1" dirty="0">
              <a:solidFill>
                <a:schemeClr val="bg1"/>
              </a:solidFill>
              <a:latin typeface="迷你简卡通" pitchFamily="65" charset="-122"/>
              <a:ea typeface="迷你简卡通" pitchFamily="65" charset="-122"/>
            </a:endParaRPr>
          </a:p>
        </p:txBody>
      </p:sp>
      <p:sp>
        <p:nvSpPr>
          <p:cNvPr id="17435" name="矩形 39"/>
          <p:cNvSpPr>
            <a:spLocks noChangeArrowheads="1"/>
          </p:cNvSpPr>
          <p:nvPr/>
        </p:nvSpPr>
        <p:spPr bwMode="auto">
          <a:xfrm>
            <a:off x="6287653" y="2426478"/>
            <a:ext cx="199804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b="1" dirty="0" smtClean="0">
                <a:solidFill>
                  <a:schemeClr val="bg1"/>
                </a:solidFill>
                <a:latin typeface="迷你简卡通" pitchFamily="65" charset="-122"/>
                <a:ea typeface="迷你简卡通" pitchFamily="65" charset="-122"/>
              </a:rPr>
              <a:t>Spring</a:t>
            </a:r>
            <a:endParaRPr lang="en-US" altLang="zh-CN" sz="1400" b="1" dirty="0">
              <a:solidFill>
                <a:schemeClr val="bg1"/>
              </a:solidFill>
              <a:latin typeface="迷你简卡通" pitchFamily="65" charset="-122"/>
              <a:ea typeface="迷你简卡通" pitchFamily="65" charset="-122"/>
            </a:endParaRPr>
          </a:p>
        </p:txBody>
      </p:sp>
      <p:sp>
        <p:nvSpPr>
          <p:cNvPr id="5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71" name="矩形 39"/>
          <p:cNvSpPr>
            <a:spLocks noChangeArrowheads="1"/>
          </p:cNvSpPr>
          <p:nvPr/>
        </p:nvSpPr>
        <p:spPr bwMode="auto">
          <a:xfrm>
            <a:off x="6464725" y="3262913"/>
            <a:ext cx="199804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r" eaLnBrk="1" hangingPunct="1">
              <a:spcBef>
                <a:spcPct val="0"/>
              </a:spcBef>
              <a:buFontTx/>
              <a:buNone/>
            </a:pPr>
            <a:r>
              <a:rPr lang="en-US" altLang="zh-CN" sz="1400" b="1" dirty="0" smtClean="0">
                <a:solidFill>
                  <a:schemeClr val="bg1"/>
                </a:solidFill>
                <a:latin typeface="迷你简卡通" pitchFamily="65" charset="-122"/>
                <a:ea typeface="迷你简卡通" pitchFamily="65" charset="-122"/>
              </a:rPr>
              <a:t>Hibernate</a:t>
            </a:r>
            <a:endParaRPr lang="en-US" altLang="zh-CN" sz="1400" b="1" dirty="0">
              <a:solidFill>
                <a:schemeClr val="bg1"/>
              </a:solidFill>
              <a:latin typeface="迷你简卡通" pitchFamily="65" charset="-122"/>
              <a:ea typeface="迷你简卡通" pitchFamily="65" charset="-122"/>
            </a:endParaRPr>
          </a:p>
        </p:txBody>
      </p:sp>
      <p:sp>
        <p:nvSpPr>
          <p:cNvPr id="100" name="Freeform 24"/>
          <p:cNvSpPr>
            <a:spLocks noEditPoints="1"/>
          </p:cNvSpPr>
          <p:nvPr/>
        </p:nvSpPr>
        <p:spPr bwMode="auto">
          <a:xfrm>
            <a:off x="6705826" y="3053759"/>
            <a:ext cx="622300" cy="668338"/>
          </a:xfrm>
          <a:custGeom>
            <a:avLst/>
            <a:gdLst>
              <a:gd name="T0" fmla="*/ 189012513 w 392"/>
              <a:gd name="T1" fmla="*/ 88206328 h 421"/>
              <a:gd name="T2" fmla="*/ 688003450 w 392"/>
              <a:gd name="T3" fmla="*/ 70564428 h 421"/>
              <a:gd name="T4" fmla="*/ 970260950 w 392"/>
              <a:gd name="T5" fmla="*/ 372983404 h 421"/>
              <a:gd name="T6" fmla="*/ 912296563 w 392"/>
              <a:gd name="T7" fmla="*/ 962700408 h 421"/>
              <a:gd name="T8" fmla="*/ 798890325 w 392"/>
              <a:gd name="T9" fmla="*/ 1013103570 h 421"/>
              <a:gd name="T10" fmla="*/ 70564375 w 392"/>
              <a:gd name="T11" fmla="*/ 826611868 h 421"/>
              <a:gd name="T12" fmla="*/ 385584700 w 392"/>
              <a:gd name="T13" fmla="*/ 592237956 h 421"/>
              <a:gd name="T14" fmla="*/ 771167813 w 392"/>
              <a:gd name="T15" fmla="*/ 357862455 h 421"/>
              <a:gd name="T16" fmla="*/ 725805000 w 392"/>
              <a:gd name="T17" fmla="*/ 219254552 h 421"/>
              <a:gd name="T18" fmla="*/ 662801888 w 392"/>
              <a:gd name="T19" fmla="*/ 234375500 h 421"/>
              <a:gd name="T20" fmla="*/ 635079375 w 392"/>
              <a:gd name="T21" fmla="*/ 194052970 h 421"/>
              <a:gd name="T22" fmla="*/ 337700938 w 392"/>
              <a:gd name="T23" fmla="*/ 166330437 h 421"/>
              <a:gd name="T24" fmla="*/ 272176875 w 392"/>
              <a:gd name="T25" fmla="*/ 110886958 h 421"/>
              <a:gd name="T26" fmla="*/ 42843450 w 392"/>
              <a:gd name="T27" fmla="*/ 385584988 h 421"/>
              <a:gd name="T28" fmla="*/ 292338125 w 392"/>
              <a:gd name="T29" fmla="*/ 509071943 h 421"/>
              <a:gd name="T30" fmla="*/ 579635938 w 392"/>
              <a:gd name="T31" fmla="*/ 660281431 h 421"/>
              <a:gd name="T32" fmla="*/ 498990938 w 392"/>
              <a:gd name="T33" fmla="*/ 627520169 h 421"/>
              <a:gd name="T34" fmla="*/ 347781563 w 392"/>
              <a:gd name="T35" fmla="*/ 635079850 h 421"/>
              <a:gd name="T36" fmla="*/ 216733438 w 392"/>
              <a:gd name="T37" fmla="*/ 579636371 h 421"/>
              <a:gd name="T38" fmla="*/ 153730325 w 392"/>
              <a:gd name="T39" fmla="*/ 879535983 h 421"/>
              <a:gd name="T40" fmla="*/ 189012513 w 392"/>
              <a:gd name="T41" fmla="*/ 866934399 h 421"/>
              <a:gd name="T42" fmla="*/ 209173763 w 392"/>
              <a:gd name="T43" fmla="*/ 831652185 h 421"/>
              <a:gd name="T44" fmla="*/ 262096250 w 392"/>
              <a:gd name="T45" fmla="*/ 846773133 h 421"/>
              <a:gd name="T46" fmla="*/ 312499375 w 392"/>
              <a:gd name="T47" fmla="*/ 814011871 h 421"/>
              <a:gd name="T48" fmla="*/ 405745950 w 392"/>
              <a:gd name="T49" fmla="*/ 831652185 h 421"/>
              <a:gd name="T50" fmla="*/ 476310325 w 392"/>
              <a:gd name="T51" fmla="*/ 831652185 h 421"/>
              <a:gd name="T52" fmla="*/ 526713450 w 392"/>
              <a:gd name="T53" fmla="*/ 861894082 h 421"/>
              <a:gd name="T54" fmla="*/ 602318138 w 392"/>
              <a:gd name="T55" fmla="*/ 859374718 h 421"/>
              <a:gd name="T56" fmla="*/ 627519700 w 392"/>
              <a:gd name="T57" fmla="*/ 854334402 h 421"/>
              <a:gd name="T58" fmla="*/ 715724375 w 392"/>
              <a:gd name="T59" fmla="*/ 879535983 h 421"/>
              <a:gd name="T60" fmla="*/ 733366263 w 392"/>
              <a:gd name="T61" fmla="*/ 819052188 h 421"/>
              <a:gd name="T62" fmla="*/ 715724375 w 392"/>
              <a:gd name="T63" fmla="*/ 693044281 h 421"/>
              <a:gd name="T64" fmla="*/ 884575638 w 392"/>
              <a:gd name="T65" fmla="*/ 362902771 h 421"/>
              <a:gd name="T66" fmla="*/ 821570938 w 392"/>
              <a:gd name="T67" fmla="*/ 929939146 h 421"/>
              <a:gd name="T68" fmla="*/ 753527513 w 392"/>
              <a:gd name="T69" fmla="*/ 758568393 h 421"/>
              <a:gd name="T70" fmla="*/ 826611250 w 392"/>
              <a:gd name="T71" fmla="*/ 635079850 h 421"/>
              <a:gd name="T72" fmla="*/ 882054688 w 392"/>
              <a:gd name="T73" fmla="*/ 922377878 h 421"/>
              <a:gd name="T74" fmla="*/ 866933750 w 392"/>
              <a:gd name="T75" fmla="*/ 370464040 h 421"/>
              <a:gd name="T76" fmla="*/ 375504075 w 392"/>
              <a:gd name="T77" fmla="*/ 138609491 h 421"/>
              <a:gd name="T78" fmla="*/ 667842200 w 392"/>
              <a:gd name="T79" fmla="*/ 178932021 h 421"/>
              <a:gd name="T80" fmla="*/ 715724375 w 392"/>
              <a:gd name="T81" fmla="*/ 115927274 h 421"/>
              <a:gd name="T82" fmla="*/ 340221888 w 392"/>
              <a:gd name="T83" fmla="*/ 118448226 h 421"/>
              <a:gd name="T84" fmla="*/ 945059388 w 392"/>
              <a:gd name="T85" fmla="*/ 579636371 h 421"/>
              <a:gd name="T86" fmla="*/ 761087188 w 392"/>
              <a:gd name="T87" fmla="*/ 476310681 h 421"/>
              <a:gd name="T88" fmla="*/ 882054688 w 392"/>
              <a:gd name="T89" fmla="*/ 342741506 h 421"/>
              <a:gd name="T90" fmla="*/ 441028138 w 392"/>
              <a:gd name="T91" fmla="*/ 83166012 h 421"/>
              <a:gd name="T92" fmla="*/ 957659375 w 392"/>
              <a:gd name="T93" fmla="*/ 352822139 h 421"/>
              <a:gd name="T94" fmla="*/ 196572188 w 392"/>
              <a:gd name="T95" fmla="*/ 108367594 h 421"/>
              <a:gd name="T96" fmla="*/ 559474688 w 392"/>
              <a:gd name="T97" fmla="*/ 982861673 h 421"/>
              <a:gd name="T98" fmla="*/ 297378438 w 392"/>
              <a:gd name="T99" fmla="*/ 922377878 h 421"/>
              <a:gd name="T100" fmla="*/ 745966250 w 392"/>
              <a:gd name="T101" fmla="*/ 1040826104 h 421"/>
              <a:gd name="T102" fmla="*/ 488910313 w 392"/>
              <a:gd name="T103" fmla="*/ 158770756 h 421"/>
              <a:gd name="T104" fmla="*/ 733366263 w 392"/>
              <a:gd name="T105" fmla="*/ 675402380 h 421"/>
              <a:gd name="T106" fmla="*/ 388104063 w 392"/>
              <a:gd name="T107" fmla="*/ 955140727 h 421"/>
              <a:gd name="T108" fmla="*/ 302418750 w 392"/>
              <a:gd name="T109" fmla="*/ 647681435 h 421"/>
              <a:gd name="T110" fmla="*/ 367942813 w 392"/>
              <a:gd name="T111" fmla="*/ 35282214 h 421"/>
              <a:gd name="T112" fmla="*/ 65524063 w 392"/>
              <a:gd name="T113" fmla="*/ 516633212 h 421"/>
              <a:gd name="T114" fmla="*/ 786288750 w 392"/>
              <a:gd name="T115" fmla="*/ 1010584206 h 421"/>
              <a:gd name="T116" fmla="*/ 330141263 w 392"/>
              <a:gd name="T117" fmla="*/ 524192892 h 421"/>
              <a:gd name="T118" fmla="*/ 317539688 w 392"/>
              <a:gd name="T119" fmla="*/ 604837952 h 421"/>
              <a:gd name="T120" fmla="*/ 345262200 w 392"/>
              <a:gd name="T121" fmla="*/ 514112260 h 421"/>
              <a:gd name="T122" fmla="*/ 22682200 w 392"/>
              <a:gd name="T123" fmla="*/ 476310681 h 421"/>
              <a:gd name="T124" fmla="*/ 695563125 w 392"/>
              <a:gd name="T125" fmla="*/ 277217395 h 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2" h="421">
                <a:moveTo>
                  <a:pt x="31" y="221"/>
                </a:moveTo>
                <a:lnTo>
                  <a:pt x="31" y="221"/>
                </a:lnTo>
                <a:lnTo>
                  <a:pt x="20" y="213"/>
                </a:lnTo>
                <a:lnTo>
                  <a:pt x="15" y="210"/>
                </a:lnTo>
                <a:lnTo>
                  <a:pt x="9" y="207"/>
                </a:lnTo>
                <a:lnTo>
                  <a:pt x="4" y="200"/>
                </a:lnTo>
                <a:lnTo>
                  <a:pt x="1" y="199"/>
                </a:lnTo>
                <a:lnTo>
                  <a:pt x="0" y="197"/>
                </a:lnTo>
                <a:lnTo>
                  <a:pt x="0" y="196"/>
                </a:lnTo>
                <a:lnTo>
                  <a:pt x="0" y="191"/>
                </a:lnTo>
                <a:lnTo>
                  <a:pt x="0" y="189"/>
                </a:lnTo>
                <a:lnTo>
                  <a:pt x="1" y="178"/>
                </a:lnTo>
                <a:lnTo>
                  <a:pt x="1" y="167"/>
                </a:lnTo>
                <a:lnTo>
                  <a:pt x="4" y="153"/>
                </a:lnTo>
                <a:lnTo>
                  <a:pt x="9" y="140"/>
                </a:lnTo>
                <a:lnTo>
                  <a:pt x="14" y="128"/>
                </a:lnTo>
                <a:lnTo>
                  <a:pt x="22" y="115"/>
                </a:lnTo>
                <a:lnTo>
                  <a:pt x="28" y="104"/>
                </a:lnTo>
                <a:lnTo>
                  <a:pt x="30" y="103"/>
                </a:lnTo>
                <a:lnTo>
                  <a:pt x="44" y="76"/>
                </a:lnTo>
                <a:lnTo>
                  <a:pt x="55" y="58"/>
                </a:lnTo>
                <a:lnTo>
                  <a:pt x="67" y="43"/>
                </a:lnTo>
                <a:lnTo>
                  <a:pt x="75" y="35"/>
                </a:lnTo>
                <a:lnTo>
                  <a:pt x="86" y="30"/>
                </a:lnTo>
                <a:lnTo>
                  <a:pt x="91" y="28"/>
                </a:lnTo>
                <a:lnTo>
                  <a:pt x="96" y="28"/>
                </a:lnTo>
                <a:lnTo>
                  <a:pt x="115" y="30"/>
                </a:lnTo>
                <a:lnTo>
                  <a:pt x="132" y="32"/>
                </a:lnTo>
                <a:lnTo>
                  <a:pt x="132" y="30"/>
                </a:lnTo>
                <a:lnTo>
                  <a:pt x="137" y="19"/>
                </a:lnTo>
                <a:lnTo>
                  <a:pt x="142" y="11"/>
                </a:lnTo>
                <a:lnTo>
                  <a:pt x="145" y="6"/>
                </a:lnTo>
                <a:lnTo>
                  <a:pt x="149" y="3"/>
                </a:lnTo>
                <a:lnTo>
                  <a:pt x="154" y="0"/>
                </a:lnTo>
                <a:lnTo>
                  <a:pt x="161" y="0"/>
                </a:lnTo>
                <a:lnTo>
                  <a:pt x="170" y="3"/>
                </a:lnTo>
                <a:lnTo>
                  <a:pt x="175" y="5"/>
                </a:lnTo>
                <a:lnTo>
                  <a:pt x="183" y="5"/>
                </a:lnTo>
                <a:lnTo>
                  <a:pt x="202" y="10"/>
                </a:lnTo>
                <a:lnTo>
                  <a:pt x="216" y="13"/>
                </a:lnTo>
                <a:lnTo>
                  <a:pt x="230" y="17"/>
                </a:lnTo>
                <a:lnTo>
                  <a:pt x="260" y="27"/>
                </a:lnTo>
                <a:lnTo>
                  <a:pt x="266" y="27"/>
                </a:lnTo>
                <a:lnTo>
                  <a:pt x="273" y="28"/>
                </a:lnTo>
                <a:lnTo>
                  <a:pt x="279" y="28"/>
                </a:lnTo>
                <a:lnTo>
                  <a:pt x="284" y="30"/>
                </a:lnTo>
                <a:lnTo>
                  <a:pt x="285" y="33"/>
                </a:lnTo>
                <a:lnTo>
                  <a:pt x="290" y="39"/>
                </a:lnTo>
                <a:lnTo>
                  <a:pt x="293" y="52"/>
                </a:lnTo>
                <a:lnTo>
                  <a:pt x="293" y="65"/>
                </a:lnTo>
                <a:lnTo>
                  <a:pt x="291" y="71"/>
                </a:lnTo>
                <a:lnTo>
                  <a:pt x="291" y="76"/>
                </a:lnTo>
                <a:lnTo>
                  <a:pt x="299" y="77"/>
                </a:lnTo>
                <a:lnTo>
                  <a:pt x="309" y="77"/>
                </a:lnTo>
                <a:lnTo>
                  <a:pt x="318" y="79"/>
                </a:lnTo>
                <a:lnTo>
                  <a:pt x="326" y="82"/>
                </a:lnTo>
                <a:lnTo>
                  <a:pt x="336" y="85"/>
                </a:lnTo>
                <a:lnTo>
                  <a:pt x="344" y="90"/>
                </a:lnTo>
                <a:lnTo>
                  <a:pt x="350" y="93"/>
                </a:lnTo>
                <a:lnTo>
                  <a:pt x="358" y="96"/>
                </a:lnTo>
                <a:lnTo>
                  <a:pt x="366" y="103"/>
                </a:lnTo>
                <a:lnTo>
                  <a:pt x="370" y="107"/>
                </a:lnTo>
                <a:lnTo>
                  <a:pt x="375" y="112"/>
                </a:lnTo>
                <a:lnTo>
                  <a:pt x="378" y="118"/>
                </a:lnTo>
                <a:lnTo>
                  <a:pt x="380" y="122"/>
                </a:lnTo>
                <a:lnTo>
                  <a:pt x="383" y="136"/>
                </a:lnTo>
                <a:lnTo>
                  <a:pt x="385" y="148"/>
                </a:lnTo>
                <a:lnTo>
                  <a:pt x="386" y="163"/>
                </a:lnTo>
                <a:lnTo>
                  <a:pt x="388" y="191"/>
                </a:lnTo>
                <a:lnTo>
                  <a:pt x="388" y="221"/>
                </a:lnTo>
                <a:lnTo>
                  <a:pt x="388" y="301"/>
                </a:lnTo>
                <a:lnTo>
                  <a:pt x="389" y="322"/>
                </a:lnTo>
                <a:lnTo>
                  <a:pt x="389" y="341"/>
                </a:lnTo>
                <a:lnTo>
                  <a:pt x="391" y="346"/>
                </a:lnTo>
                <a:lnTo>
                  <a:pt x="391" y="349"/>
                </a:lnTo>
                <a:lnTo>
                  <a:pt x="391" y="355"/>
                </a:lnTo>
                <a:lnTo>
                  <a:pt x="392" y="363"/>
                </a:lnTo>
                <a:lnTo>
                  <a:pt x="392" y="375"/>
                </a:lnTo>
                <a:lnTo>
                  <a:pt x="391" y="377"/>
                </a:lnTo>
                <a:lnTo>
                  <a:pt x="389" y="380"/>
                </a:lnTo>
                <a:lnTo>
                  <a:pt x="388" y="382"/>
                </a:lnTo>
                <a:lnTo>
                  <a:pt x="386" y="387"/>
                </a:lnTo>
                <a:lnTo>
                  <a:pt x="385" y="390"/>
                </a:lnTo>
                <a:lnTo>
                  <a:pt x="380" y="391"/>
                </a:lnTo>
                <a:lnTo>
                  <a:pt x="373" y="390"/>
                </a:lnTo>
                <a:lnTo>
                  <a:pt x="366" y="387"/>
                </a:lnTo>
                <a:lnTo>
                  <a:pt x="364" y="385"/>
                </a:lnTo>
                <a:lnTo>
                  <a:pt x="362" y="382"/>
                </a:lnTo>
                <a:lnTo>
                  <a:pt x="361" y="375"/>
                </a:lnTo>
                <a:lnTo>
                  <a:pt x="359" y="372"/>
                </a:lnTo>
                <a:lnTo>
                  <a:pt x="356" y="371"/>
                </a:lnTo>
                <a:lnTo>
                  <a:pt x="355" y="371"/>
                </a:lnTo>
                <a:lnTo>
                  <a:pt x="353" y="371"/>
                </a:lnTo>
                <a:lnTo>
                  <a:pt x="353" y="375"/>
                </a:lnTo>
                <a:lnTo>
                  <a:pt x="350" y="388"/>
                </a:lnTo>
                <a:lnTo>
                  <a:pt x="350" y="391"/>
                </a:lnTo>
                <a:lnTo>
                  <a:pt x="348" y="394"/>
                </a:lnTo>
                <a:lnTo>
                  <a:pt x="345" y="396"/>
                </a:lnTo>
                <a:lnTo>
                  <a:pt x="340" y="396"/>
                </a:lnTo>
                <a:lnTo>
                  <a:pt x="337" y="393"/>
                </a:lnTo>
                <a:lnTo>
                  <a:pt x="334" y="388"/>
                </a:lnTo>
                <a:lnTo>
                  <a:pt x="332" y="387"/>
                </a:lnTo>
                <a:lnTo>
                  <a:pt x="331" y="385"/>
                </a:lnTo>
                <a:lnTo>
                  <a:pt x="328" y="383"/>
                </a:lnTo>
                <a:lnTo>
                  <a:pt x="325" y="385"/>
                </a:lnTo>
                <a:lnTo>
                  <a:pt x="321" y="385"/>
                </a:lnTo>
                <a:lnTo>
                  <a:pt x="320" y="387"/>
                </a:lnTo>
                <a:lnTo>
                  <a:pt x="318" y="390"/>
                </a:lnTo>
                <a:lnTo>
                  <a:pt x="318" y="393"/>
                </a:lnTo>
                <a:lnTo>
                  <a:pt x="317" y="402"/>
                </a:lnTo>
                <a:lnTo>
                  <a:pt x="315" y="413"/>
                </a:lnTo>
                <a:lnTo>
                  <a:pt x="315" y="416"/>
                </a:lnTo>
                <a:lnTo>
                  <a:pt x="312" y="420"/>
                </a:lnTo>
                <a:lnTo>
                  <a:pt x="306" y="421"/>
                </a:lnTo>
                <a:lnTo>
                  <a:pt x="288" y="420"/>
                </a:lnTo>
                <a:lnTo>
                  <a:pt x="269" y="415"/>
                </a:lnTo>
                <a:lnTo>
                  <a:pt x="258" y="412"/>
                </a:lnTo>
                <a:lnTo>
                  <a:pt x="227" y="404"/>
                </a:lnTo>
                <a:lnTo>
                  <a:pt x="190" y="394"/>
                </a:lnTo>
                <a:lnTo>
                  <a:pt x="167" y="388"/>
                </a:lnTo>
                <a:lnTo>
                  <a:pt x="143" y="383"/>
                </a:lnTo>
                <a:lnTo>
                  <a:pt x="115" y="377"/>
                </a:lnTo>
                <a:lnTo>
                  <a:pt x="90" y="372"/>
                </a:lnTo>
                <a:lnTo>
                  <a:pt x="60" y="364"/>
                </a:lnTo>
                <a:lnTo>
                  <a:pt x="49" y="361"/>
                </a:lnTo>
                <a:lnTo>
                  <a:pt x="39" y="353"/>
                </a:lnTo>
                <a:lnTo>
                  <a:pt x="36" y="349"/>
                </a:lnTo>
                <a:lnTo>
                  <a:pt x="33" y="342"/>
                </a:lnTo>
                <a:lnTo>
                  <a:pt x="31" y="338"/>
                </a:lnTo>
                <a:lnTo>
                  <a:pt x="30" y="333"/>
                </a:lnTo>
                <a:lnTo>
                  <a:pt x="28" y="328"/>
                </a:lnTo>
                <a:lnTo>
                  <a:pt x="26" y="325"/>
                </a:lnTo>
                <a:lnTo>
                  <a:pt x="26" y="322"/>
                </a:lnTo>
                <a:lnTo>
                  <a:pt x="26" y="314"/>
                </a:lnTo>
                <a:lnTo>
                  <a:pt x="28" y="311"/>
                </a:lnTo>
                <a:lnTo>
                  <a:pt x="28" y="279"/>
                </a:lnTo>
                <a:lnTo>
                  <a:pt x="30" y="257"/>
                </a:lnTo>
                <a:lnTo>
                  <a:pt x="31" y="238"/>
                </a:lnTo>
                <a:lnTo>
                  <a:pt x="31" y="235"/>
                </a:lnTo>
                <a:lnTo>
                  <a:pt x="30" y="230"/>
                </a:lnTo>
                <a:lnTo>
                  <a:pt x="30" y="229"/>
                </a:lnTo>
                <a:lnTo>
                  <a:pt x="30" y="227"/>
                </a:lnTo>
                <a:lnTo>
                  <a:pt x="31" y="226"/>
                </a:lnTo>
                <a:lnTo>
                  <a:pt x="31" y="224"/>
                </a:lnTo>
                <a:lnTo>
                  <a:pt x="31" y="221"/>
                </a:lnTo>
                <a:close/>
                <a:moveTo>
                  <a:pt x="138" y="230"/>
                </a:moveTo>
                <a:lnTo>
                  <a:pt x="138" y="230"/>
                </a:lnTo>
                <a:lnTo>
                  <a:pt x="142" y="229"/>
                </a:lnTo>
                <a:lnTo>
                  <a:pt x="143" y="229"/>
                </a:lnTo>
                <a:lnTo>
                  <a:pt x="145" y="232"/>
                </a:lnTo>
                <a:lnTo>
                  <a:pt x="148" y="232"/>
                </a:lnTo>
                <a:lnTo>
                  <a:pt x="153" y="235"/>
                </a:lnTo>
                <a:lnTo>
                  <a:pt x="178" y="240"/>
                </a:lnTo>
                <a:lnTo>
                  <a:pt x="195" y="243"/>
                </a:lnTo>
                <a:lnTo>
                  <a:pt x="222" y="249"/>
                </a:lnTo>
                <a:lnTo>
                  <a:pt x="250" y="254"/>
                </a:lnTo>
                <a:lnTo>
                  <a:pt x="266" y="257"/>
                </a:lnTo>
                <a:lnTo>
                  <a:pt x="271" y="257"/>
                </a:lnTo>
                <a:lnTo>
                  <a:pt x="276" y="257"/>
                </a:lnTo>
                <a:lnTo>
                  <a:pt x="280" y="254"/>
                </a:lnTo>
                <a:lnTo>
                  <a:pt x="284" y="251"/>
                </a:lnTo>
                <a:lnTo>
                  <a:pt x="285" y="249"/>
                </a:lnTo>
                <a:lnTo>
                  <a:pt x="285" y="248"/>
                </a:lnTo>
                <a:lnTo>
                  <a:pt x="287" y="245"/>
                </a:lnTo>
                <a:lnTo>
                  <a:pt x="288" y="235"/>
                </a:lnTo>
                <a:lnTo>
                  <a:pt x="288" y="226"/>
                </a:lnTo>
                <a:lnTo>
                  <a:pt x="290" y="210"/>
                </a:lnTo>
                <a:lnTo>
                  <a:pt x="291" y="194"/>
                </a:lnTo>
                <a:lnTo>
                  <a:pt x="291" y="183"/>
                </a:lnTo>
                <a:lnTo>
                  <a:pt x="291" y="175"/>
                </a:lnTo>
                <a:lnTo>
                  <a:pt x="295" y="166"/>
                </a:lnTo>
                <a:lnTo>
                  <a:pt x="299" y="153"/>
                </a:lnTo>
                <a:lnTo>
                  <a:pt x="306" y="142"/>
                </a:lnTo>
                <a:lnTo>
                  <a:pt x="310" y="134"/>
                </a:lnTo>
                <a:lnTo>
                  <a:pt x="314" y="129"/>
                </a:lnTo>
                <a:lnTo>
                  <a:pt x="320" y="125"/>
                </a:lnTo>
                <a:lnTo>
                  <a:pt x="325" y="122"/>
                </a:lnTo>
                <a:lnTo>
                  <a:pt x="329" y="118"/>
                </a:lnTo>
                <a:lnTo>
                  <a:pt x="337" y="117"/>
                </a:lnTo>
                <a:lnTo>
                  <a:pt x="344" y="115"/>
                </a:lnTo>
                <a:lnTo>
                  <a:pt x="350" y="117"/>
                </a:lnTo>
                <a:lnTo>
                  <a:pt x="358" y="117"/>
                </a:lnTo>
                <a:lnTo>
                  <a:pt x="364" y="120"/>
                </a:lnTo>
                <a:lnTo>
                  <a:pt x="366" y="120"/>
                </a:lnTo>
                <a:lnTo>
                  <a:pt x="364" y="118"/>
                </a:lnTo>
                <a:lnTo>
                  <a:pt x="358" y="112"/>
                </a:lnTo>
                <a:lnTo>
                  <a:pt x="351" y="107"/>
                </a:lnTo>
                <a:lnTo>
                  <a:pt x="344" y="104"/>
                </a:lnTo>
                <a:lnTo>
                  <a:pt x="329" y="96"/>
                </a:lnTo>
                <a:lnTo>
                  <a:pt x="317" y="92"/>
                </a:lnTo>
                <a:lnTo>
                  <a:pt x="298" y="85"/>
                </a:lnTo>
                <a:lnTo>
                  <a:pt x="293" y="85"/>
                </a:lnTo>
                <a:lnTo>
                  <a:pt x="290" y="85"/>
                </a:lnTo>
                <a:lnTo>
                  <a:pt x="288" y="87"/>
                </a:lnTo>
                <a:lnTo>
                  <a:pt x="287" y="88"/>
                </a:lnTo>
                <a:lnTo>
                  <a:pt x="287" y="96"/>
                </a:lnTo>
                <a:lnTo>
                  <a:pt x="287" y="106"/>
                </a:lnTo>
                <a:lnTo>
                  <a:pt x="287" y="107"/>
                </a:lnTo>
                <a:lnTo>
                  <a:pt x="285" y="109"/>
                </a:lnTo>
                <a:lnTo>
                  <a:pt x="284" y="109"/>
                </a:lnTo>
                <a:lnTo>
                  <a:pt x="282" y="110"/>
                </a:lnTo>
                <a:lnTo>
                  <a:pt x="280" y="114"/>
                </a:lnTo>
                <a:lnTo>
                  <a:pt x="276" y="117"/>
                </a:lnTo>
                <a:lnTo>
                  <a:pt x="274" y="117"/>
                </a:lnTo>
                <a:lnTo>
                  <a:pt x="273" y="115"/>
                </a:lnTo>
                <a:lnTo>
                  <a:pt x="271" y="114"/>
                </a:lnTo>
                <a:lnTo>
                  <a:pt x="271" y="112"/>
                </a:lnTo>
                <a:lnTo>
                  <a:pt x="271" y="110"/>
                </a:lnTo>
                <a:lnTo>
                  <a:pt x="274" y="106"/>
                </a:lnTo>
                <a:lnTo>
                  <a:pt x="276" y="101"/>
                </a:lnTo>
                <a:lnTo>
                  <a:pt x="276" y="98"/>
                </a:lnTo>
                <a:lnTo>
                  <a:pt x="276" y="96"/>
                </a:lnTo>
                <a:lnTo>
                  <a:pt x="271" y="93"/>
                </a:lnTo>
                <a:lnTo>
                  <a:pt x="268" y="92"/>
                </a:lnTo>
                <a:lnTo>
                  <a:pt x="265" y="92"/>
                </a:lnTo>
                <a:lnTo>
                  <a:pt x="263" y="93"/>
                </a:lnTo>
                <a:lnTo>
                  <a:pt x="263" y="96"/>
                </a:lnTo>
                <a:lnTo>
                  <a:pt x="263" y="99"/>
                </a:lnTo>
                <a:lnTo>
                  <a:pt x="263" y="103"/>
                </a:lnTo>
                <a:lnTo>
                  <a:pt x="261" y="104"/>
                </a:lnTo>
                <a:lnTo>
                  <a:pt x="258" y="104"/>
                </a:lnTo>
                <a:lnTo>
                  <a:pt x="257" y="104"/>
                </a:lnTo>
                <a:lnTo>
                  <a:pt x="255" y="103"/>
                </a:lnTo>
                <a:lnTo>
                  <a:pt x="254" y="101"/>
                </a:lnTo>
                <a:lnTo>
                  <a:pt x="250" y="104"/>
                </a:lnTo>
                <a:lnTo>
                  <a:pt x="247" y="103"/>
                </a:lnTo>
                <a:lnTo>
                  <a:pt x="244" y="101"/>
                </a:lnTo>
                <a:lnTo>
                  <a:pt x="244" y="98"/>
                </a:lnTo>
                <a:lnTo>
                  <a:pt x="246" y="96"/>
                </a:lnTo>
                <a:lnTo>
                  <a:pt x="247" y="95"/>
                </a:lnTo>
                <a:lnTo>
                  <a:pt x="249" y="93"/>
                </a:lnTo>
                <a:lnTo>
                  <a:pt x="250" y="90"/>
                </a:lnTo>
                <a:lnTo>
                  <a:pt x="252" y="88"/>
                </a:lnTo>
                <a:lnTo>
                  <a:pt x="255" y="87"/>
                </a:lnTo>
                <a:lnTo>
                  <a:pt x="255" y="85"/>
                </a:lnTo>
                <a:lnTo>
                  <a:pt x="255" y="84"/>
                </a:lnTo>
                <a:lnTo>
                  <a:pt x="255" y="80"/>
                </a:lnTo>
                <a:lnTo>
                  <a:pt x="257" y="77"/>
                </a:lnTo>
                <a:lnTo>
                  <a:pt x="252" y="77"/>
                </a:lnTo>
                <a:lnTo>
                  <a:pt x="233" y="76"/>
                </a:lnTo>
                <a:lnTo>
                  <a:pt x="219" y="74"/>
                </a:lnTo>
                <a:lnTo>
                  <a:pt x="205" y="71"/>
                </a:lnTo>
                <a:lnTo>
                  <a:pt x="189" y="68"/>
                </a:lnTo>
                <a:lnTo>
                  <a:pt x="176" y="63"/>
                </a:lnTo>
                <a:lnTo>
                  <a:pt x="162" y="57"/>
                </a:lnTo>
                <a:lnTo>
                  <a:pt x="157" y="55"/>
                </a:lnTo>
                <a:lnTo>
                  <a:pt x="157" y="57"/>
                </a:lnTo>
                <a:lnTo>
                  <a:pt x="156" y="65"/>
                </a:lnTo>
                <a:lnTo>
                  <a:pt x="154" y="68"/>
                </a:lnTo>
                <a:lnTo>
                  <a:pt x="153" y="69"/>
                </a:lnTo>
                <a:lnTo>
                  <a:pt x="153" y="73"/>
                </a:lnTo>
                <a:lnTo>
                  <a:pt x="151" y="74"/>
                </a:lnTo>
                <a:lnTo>
                  <a:pt x="151" y="76"/>
                </a:lnTo>
                <a:lnTo>
                  <a:pt x="149" y="79"/>
                </a:lnTo>
                <a:lnTo>
                  <a:pt x="148" y="80"/>
                </a:lnTo>
                <a:lnTo>
                  <a:pt x="146" y="80"/>
                </a:lnTo>
                <a:lnTo>
                  <a:pt x="145" y="80"/>
                </a:lnTo>
                <a:lnTo>
                  <a:pt x="143" y="79"/>
                </a:lnTo>
                <a:lnTo>
                  <a:pt x="138" y="69"/>
                </a:lnTo>
                <a:lnTo>
                  <a:pt x="134" y="66"/>
                </a:lnTo>
                <a:lnTo>
                  <a:pt x="132" y="66"/>
                </a:lnTo>
                <a:lnTo>
                  <a:pt x="129" y="66"/>
                </a:lnTo>
                <a:lnTo>
                  <a:pt x="127" y="65"/>
                </a:lnTo>
                <a:lnTo>
                  <a:pt x="126" y="63"/>
                </a:lnTo>
                <a:lnTo>
                  <a:pt x="121" y="63"/>
                </a:lnTo>
                <a:lnTo>
                  <a:pt x="116" y="65"/>
                </a:lnTo>
                <a:lnTo>
                  <a:pt x="118" y="68"/>
                </a:lnTo>
                <a:lnTo>
                  <a:pt x="116" y="71"/>
                </a:lnTo>
                <a:lnTo>
                  <a:pt x="112" y="71"/>
                </a:lnTo>
                <a:lnTo>
                  <a:pt x="110" y="73"/>
                </a:lnTo>
                <a:lnTo>
                  <a:pt x="107" y="71"/>
                </a:lnTo>
                <a:lnTo>
                  <a:pt x="107" y="69"/>
                </a:lnTo>
                <a:lnTo>
                  <a:pt x="110" y="62"/>
                </a:lnTo>
                <a:lnTo>
                  <a:pt x="116" y="58"/>
                </a:lnTo>
                <a:lnTo>
                  <a:pt x="123" y="55"/>
                </a:lnTo>
                <a:lnTo>
                  <a:pt x="126" y="55"/>
                </a:lnTo>
                <a:lnTo>
                  <a:pt x="127" y="52"/>
                </a:lnTo>
                <a:lnTo>
                  <a:pt x="129" y="46"/>
                </a:lnTo>
                <a:lnTo>
                  <a:pt x="127" y="46"/>
                </a:lnTo>
                <a:lnTo>
                  <a:pt x="123" y="44"/>
                </a:lnTo>
                <a:lnTo>
                  <a:pt x="108" y="44"/>
                </a:lnTo>
                <a:lnTo>
                  <a:pt x="93" y="44"/>
                </a:lnTo>
                <a:lnTo>
                  <a:pt x="86" y="44"/>
                </a:lnTo>
                <a:lnTo>
                  <a:pt x="80" y="47"/>
                </a:lnTo>
                <a:lnTo>
                  <a:pt x="75" y="49"/>
                </a:lnTo>
                <a:lnTo>
                  <a:pt x="67" y="57"/>
                </a:lnTo>
                <a:lnTo>
                  <a:pt x="66" y="58"/>
                </a:lnTo>
                <a:lnTo>
                  <a:pt x="64" y="62"/>
                </a:lnTo>
                <a:lnTo>
                  <a:pt x="64" y="63"/>
                </a:lnTo>
                <a:lnTo>
                  <a:pt x="63" y="63"/>
                </a:lnTo>
                <a:lnTo>
                  <a:pt x="61" y="65"/>
                </a:lnTo>
                <a:lnTo>
                  <a:pt x="56" y="71"/>
                </a:lnTo>
                <a:lnTo>
                  <a:pt x="45" y="87"/>
                </a:lnTo>
                <a:lnTo>
                  <a:pt x="42" y="92"/>
                </a:lnTo>
                <a:lnTo>
                  <a:pt x="37" y="103"/>
                </a:lnTo>
                <a:lnTo>
                  <a:pt x="37" y="104"/>
                </a:lnTo>
                <a:lnTo>
                  <a:pt x="37" y="106"/>
                </a:lnTo>
                <a:lnTo>
                  <a:pt x="37" y="107"/>
                </a:lnTo>
                <a:lnTo>
                  <a:pt x="33" y="117"/>
                </a:lnTo>
                <a:lnTo>
                  <a:pt x="26" y="129"/>
                </a:lnTo>
                <a:lnTo>
                  <a:pt x="22" y="142"/>
                </a:lnTo>
                <a:lnTo>
                  <a:pt x="17" y="153"/>
                </a:lnTo>
                <a:lnTo>
                  <a:pt x="15" y="163"/>
                </a:lnTo>
                <a:lnTo>
                  <a:pt x="14" y="170"/>
                </a:lnTo>
                <a:lnTo>
                  <a:pt x="14" y="175"/>
                </a:lnTo>
                <a:lnTo>
                  <a:pt x="14" y="180"/>
                </a:lnTo>
                <a:lnTo>
                  <a:pt x="14" y="181"/>
                </a:lnTo>
                <a:lnTo>
                  <a:pt x="14" y="183"/>
                </a:lnTo>
                <a:lnTo>
                  <a:pt x="12" y="186"/>
                </a:lnTo>
                <a:lnTo>
                  <a:pt x="14" y="194"/>
                </a:lnTo>
                <a:lnTo>
                  <a:pt x="15" y="196"/>
                </a:lnTo>
                <a:lnTo>
                  <a:pt x="17" y="197"/>
                </a:lnTo>
                <a:lnTo>
                  <a:pt x="47" y="208"/>
                </a:lnTo>
                <a:lnTo>
                  <a:pt x="60" y="211"/>
                </a:lnTo>
                <a:lnTo>
                  <a:pt x="77" y="216"/>
                </a:lnTo>
                <a:lnTo>
                  <a:pt x="108" y="224"/>
                </a:lnTo>
                <a:lnTo>
                  <a:pt x="112" y="224"/>
                </a:lnTo>
                <a:lnTo>
                  <a:pt x="112" y="219"/>
                </a:lnTo>
                <a:lnTo>
                  <a:pt x="113" y="213"/>
                </a:lnTo>
                <a:lnTo>
                  <a:pt x="115" y="208"/>
                </a:lnTo>
                <a:lnTo>
                  <a:pt x="115" y="205"/>
                </a:lnTo>
                <a:lnTo>
                  <a:pt x="115" y="204"/>
                </a:lnTo>
                <a:lnTo>
                  <a:pt x="116" y="202"/>
                </a:lnTo>
                <a:lnTo>
                  <a:pt x="118" y="200"/>
                </a:lnTo>
                <a:lnTo>
                  <a:pt x="120" y="199"/>
                </a:lnTo>
                <a:lnTo>
                  <a:pt x="124" y="196"/>
                </a:lnTo>
                <a:lnTo>
                  <a:pt x="129" y="194"/>
                </a:lnTo>
                <a:lnTo>
                  <a:pt x="131" y="194"/>
                </a:lnTo>
                <a:lnTo>
                  <a:pt x="140" y="197"/>
                </a:lnTo>
                <a:lnTo>
                  <a:pt x="143" y="200"/>
                </a:lnTo>
                <a:lnTo>
                  <a:pt x="145" y="204"/>
                </a:lnTo>
                <a:lnTo>
                  <a:pt x="145" y="205"/>
                </a:lnTo>
                <a:lnTo>
                  <a:pt x="145" y="207"/>
                </a:lnTo>
                <a:lnTo>
                  <a:pt x="143" y="208"/>
                </a:lnTo>
                <a:lnTo>
                  <a:pt x="143" y="213"/>
                </a:lnTo>
                <a:lnTo>
                  <a:pt x="143" y="218"/>
                </a:lnTo>
                <a:lnTo>
                  <a:pt x="143" y="221"/>
                </a:lnTo>
                <a:lnTo>
                  <a:pt x="142" y="224"/>
                </a:lnTo>
                <a:lnTo>
                  <a:pt x="140" y="227"/>
                </a:lnTo>
                <a:lnTo>
                  <a:pt x="138" y="230"/>
                </a:lnTo>
                <a:close/>
                <a:moveTo>
                  <a:pt x="279" y="267"/>
                </a:moveTo>
                <a:lnTo>
                  <a:pt x="279" y="267"/>
                </a:lnTo>
                <a:lnTo>
                  <a:pt x="277" y="267"/>
                </a:lnTo>
                <a:lnTo>
                  <a:pt x="263" y="267"/>
                </a:lnTo>
                <a:lnTo>
                  <a:pt x="249" y="265"/>
                </a:lnTo>
                <a:lnTo>
                  <a:pt x="230" y="262"/>
                </a:lnTo>
                <a:lnTo>
                  <a:pt x="214" y="260"/>
                </a:lnTo>
                <a:lnTo>
                  <a:pt x="190" y="257"/>
                </a:lnTo>
                <a:lnTo>
                  <a:pt x="178" y="256"/>
                </a:lnTo>
                <a:lnTo>
                  <a:pt x="165" y="251"/>
                </a:lnTo>
                <a:lnTo>
                  <a:pt x="164" y="251"/>
                </a:lnTo>
                <a:lnTo>
                  <a:pt x="159" y="252"/>
                </a:lnTo>
                <a:lnTo>
                  <a:pt x="157" y="251"/>
                </a:lnTo>
                <a:lnTo>
                  <a:pt x="156" y="248"/>
                </a:lnTo>
                <a:lnTo>
                  <a:pt x="156" y="245"/>
                </a:lnTo>
                <a:lnTo>
                  <a:pt x="159" y="243"/>
                </a:lnTo>
                <a:lnTo>
                  <a:pt x="162" y="245"/>
                </a:lnTo>
                <a:lnTo>
                  <a:pt x="164" y="246"/>
                </a:lnTo>
                <a:lnTo>
                  <a:pt x="172" y="249"/>
                </a:lnTo>
                <a:lnTo>
                  <a:pt x="181" y="251"/>
                </a:lnTo>
                <a:lnTo>
                  <a:pt x="195" y="254"/>
                </a:lnTo>
                <a:lnTo>
                  <a:pt x="216" y="257"/>
                </a:lnTo>
                <a:lnTo>
                  <a:pt x="222" y="257"/>
                </a:lnTo>
                <a:lnTo>
                  <a:pt x="219" y="256"/>
                </a:lnTo>
                <a:lnTo>
                  <a:pt x="198" y="249"/>
                </a:lnTo>
                <a:lnTo>
                  <a:pt x="184" y="246"/>
                </a:lnTo>
                <a:lnTo>
                  <a:pt x="172" y="243"/>
                </a:lnTo>
                <a:lnTo>
                  <a:pt x="161" y="241"/>
                </a:lnTo>
                <a:lnTo>
                  <a:pt x="149" y="238"/>
                </a:lnTo>
                <a:lnTo>
                  <a:pt x="146" y="238"/>
                </a:lnTo>
                <a:lnTo>
                  <a:pt x="142" y="238"/>
                </a:lnTo>
                <a:lnTo>
                  <a:pt x="140" y="238"/>
                </a:lnTo>
                <a:lnTo>
                  <a:pt x="137" y="237"/>
                </a:lnTo>
                <a:lnTo>
                  <a:pt x="135" y="245"/>
                </a:lnTo>
                <a:lnTo>
                  <a:pt x="138" y="245"/>
                </a:lnTo>
                <a:lnTo>
                  <a:pt x="140" y="243"/>
                </a:lnTo>
                <a:lnTo>
                  <a:pt x="142" y="241"/>
                </a:lnTo>
                <a:lnTo>
                  <a:pt x="145" y="240"/>
                </a:lnTo>
                <a:lnTo>
                  <a:pt x="148" y="240"/>
                </a:lnTo>
                <a:lnTo>
                  <a:pt x="151" y="240"/>
                </a:lnTo>
                <a:lnTo>
                  <a:pt x="153" y="241"/>
                </a:lnTo>
                <a:lnTo>
                  <a:pt x="153" y="245"/>
                </a:lnTo>
                <a:lnTo>
                  <a:pt x="149" y="248"/>
                </a:lnTo>
                <a:lnTo>
                  <a:pt x="145" y="251"/>
                </a:lnTo>
                <a:lnTo>
                  <a:pt x="138" y="252"/>
                </a:lnTo>
                <a:lnTo>
                  <a:pt x="135" y="254"/>
                </a:lnTo>
                <a:lnTo>
                  <a:pt x="135" y="263"/>
                </a:lnTo>
                <a:lnTo>
                  <a:pt x="134" y="268"/>
                </a:lnTo>
                <a:lnTo>
                  <a:pt x="131" y="271"/>
                </a:lnTo>
                <a:lnTo>
                  <a:pt x="127" y="273"/>
                </a:lnTo>
                <a:lnTo>
                  <a:pt x="124" y="273"/>
                </a:lnTo>
                <a:lnTo>
                  <a:pt x="121" y="273"/>
                </a:lnTo>
                <a:lnTo>
                  <a:pt x="116" y="273"/>
                </a:lnTo>
                <a:lnTo>
                  <a:pt x="113" y="271"/>
                </a:lnTo>
                <a:lnTo>
                  <a:pt x="108" y="268"/>
                </a:lnTo>
                <a:lnTo>
                  <a:pt x="107" y="265"/>
                </a:lnTo>
                <a:lnTo>
                  <a:pt x="107" y="262"/>
                </a:lnTo>
                <a:lnTo>
                  <a:pt x="108" y="251"/>
                </a:lnTo>
                <a:lnTo>
                  <a:pt x="102" y="246"/>
                </a:lnTo>
                <a:lnTo>
                  <a:pt x="99" y="243"/>
                </a:lnTo>
                <a:lnTo>
                  <a:pt x="97" y="238"/>
                </a:lnTo>
                <a:lnTo>
                  <a:pt x="97" y="237"/>
                </a:lnTo>
                <a:lnTo>
                  <a:pt x="99" y="234"/>
                </a:lnTo>
                <a:lnTo>
                  <a:pt x="101" y="232"/>
                </a:lnTo>
                <a:lnTo>
                  <a:pt x="86" y="229"/>
                </a:lnTo>
                <a:lnTo>
                  <a:pt x="86" y="230"/>
                </a:lnTo>
                <a:lnTo>
                  <a:pt x="88" y="234"/>
                </a:lnTo>
                <a:lnTo>
                  <a:pt x="86" y="235"/>
                </a:lnTo>
                <a:lnTo>
                  <a:pt x="83" y="237"/>
                </a:lnTo>
                <a:lnTo>
                  <a:pt x="82" y="237"/>
                </a:lnTo>
                <a:lnTo>
                  <a:pt x="80" y="237"/>
                </a:lnTo>
                <a:lnTo>
                  <a:pt x="56" y="227"/>
                </a:lnTo>
                <a:lnTo>
                  <a:pt x="53" y="226"/>
                </a:lnTo>
                <a:lnTo>
                  <a:pt x="49" y="226"/>
                </a:lnTo>
                <a:lnTo>
                  <a:pt x="47" y="226"/>
                </a:lnTo>
                <a:lnTo>
                  <a:pt x="44" y="224"/>
                </a:lnTo>
                <a:lnTo>
                  <a:pt x="42" y="222"/>
                </a:lnTo>
                <a:lnTo>
                  <a:pt x="41" y="224"/>
                </a:lnTo>
                <a:lnTo>
                  <a:pt x="39" y="238"/>
                </a:lnTo>
                <a:lnTo>
                  <a:pt x="39" y="279"/>
                </a:lnTo>
                <a:lnTo>
                  <a:pt x="37" y="306"/>
                </a:lnTo>
                <a:lnTo>
                  <a:pt x="37" y="328"/>
                </a:lnTo>
                <a:lnTo>
                  <a:pt x="37" y="334"/>
                </a:lnTo>
                <a:lnTo>
                  <a:pt x="39" y="338"/>
                </a:lnTo>
                <a:lnTo>
                  <a:pt x="44" y="342"/>
                </a:lnTo>
                <a:lnTo>
                  <a:pt x="47" y="346"/>
                </a:lnTo>
                <a:lnTo>
                  <a:pt x="55" y="347"/>
                </a:lnTo>
                <a:lnTo>
                  <a:pt x="61" y="349"/>
                </a:lnTo>
                <a:lnTo>
                  <a:pt x="69" y="350"/>
                </a:lnTo>
                <a:lnTo>
                  <a:pt x="67" y="347"/>
                </a:lnTo>
                <a:lnTo>
                  <a:pt x="63" y="338"/>
                </a:lnTo>
                <a:lnTo>
                  <a:pt x="61" y="333"/>
                </a:lnTo>
                <a:lnTo>
                  <a:pt x="56" y="320"/>
                </a:lnTo>
                <a:lnTo>
                  <a:pt x="56" y="312"/>
                </a:lnTo>
                <a:lnTo>
                  <a:pt x="56" y="304"/>
                </a:lnTo>
                <a:lnTo>
                  <a:pt x="55" y="300"/>
                </a:lnTo>
                <a:lnTo>
                  <a:pt x="53" y="295"/>
                </a:lnTo>
                <a:lnTo>
                  <a:pt x="53" y="292"/>
                </a:lnTo>
                <a:lnTo>
                  <a:pt x="56" y="290"/>
                </a:lnTo>
                <a:lnTo>
                  <a:pt x="58" y="289"/>
                </a:lnTo>
                <a:lnTo>
                  <a:pt x="61" y="290"/>
                </a:lnTo>
                <a:lnTo>
                  <a:pt x="63" y="292"/>
                </a:lnTo>
                <a:lnTo>
                  <a:pt x="63" y="295"/>
                </a:lnTo>
                <a:lnTo>
                  <a:pt x="61" y="301"/>
                </a:lnTo>
                <a:lnTo>
                  <a:pt x="61" y="317"/>
                </a:lnTo>
                <a:lnTo>
                  <a:pt x="63" y="325"/>
                </a:lnTo>
                <a:lnTo>
                  <a:pt x="64" y="331"/>
                </a:lnTo>
                <a:lnTo>
                  <a:pt x="72" y="341"/>
                </a:lnTo>
                <a:lnTo>
                  <a:pt x="75" y="344"/>
                </a:lnTo>
                <a:lnTo>
                  <a:pt x="77" y="346"/>
                </a:lnTo>
                <a:lnTo>
                  <a:pt x="77" y="350"/>
                </a:lnTo>
                <a:lnTo>
                  <a:pt x="75" y="352"/>
                </a:lnTo>
                <a:lnTo>
                  <a:pt x="86" y="353"/>
                </a:lnTo>
                <a:lnTo>
                  <a:pt x="82" y="339"/>
                </a:lnTo>
                <a:lnTo>
                  <a:pt x="77" y="322"/>
                </a:lnTo>
                <a:lnTo>
                  <a:pt x="74" y="311"/>
                </a:lnTo>
                <a:lnTo>
                  <a:pt x="74" y="301"/>
                </a:lnTo>
                <a:lnTo>
                  <a:pt x="72" y="292"/>
                </a:lnTo>
                <a:lnTo>
                  <a:pt x="72" y="289"/>
                </a:lnTo>
                <a:lnTo>
                  <a:pt x="74" y="287"/>
                </a:lnTo>
                <a:lnTo>
                  <a:pt x="75" y="287"/>
                </a:lnTo>
                <a:lnTo>
                  <a:pt x="78" y="287"/>
                </a:lnTo>
                <a:lnTo>
                  <a:pt x="80" y="289"/>
                </a:lnTo>
                <a:lnTo>
                  <a:pt x="80" y="290"/>
                </a:lnTo>
                <a:lnTo>
                  <a:pt x="80" y="292"/>
                </a:lnTo>
                <a:lnTo>
                  <a:pt x="80" y="293"/>
                </a:lnTo>
                <a:lnTo>
                  <a:pt x="78" y="295"/>
                </a:lnTo>
                <a:lnTo>
                  <a:pt x="78" y="298"/>
                </a:lnTo>
                <a:lnTo>
                  <a:pt x="77" y="301"/>
                </a:lnTo>
                <a:lnTo>
                  <a:pt x="78" y="316"/>
                </a:lnTo>
                <a:lnTo>
                  <a:pt x="83" y="330"/>
                </a:lnTo>
                <a:lnTo>
                  <a:pt x="88" y="341"/>
                </a:lnTo>
                <a:lnTo>
                  <a:pt x="94" y="349"/>
                </a:lnTo>
                <a:lnTo>
                  <a:pt x="96" y="352"/>
                </a:lnTo>
                <a:lnTo>
                  <a:pt x="99" y="355"/>
                </a:lnTo>
                <a:lnTo>
                  <a:pt x="99" y="357"/>
                </a:lnTo>
                <a:lnTo>
                  <a:pt x="115" y="360"/>
                </a:lnTo>
                <a:lnTo>
                  <a:pt x="113" y="358"/>
                </a:lnTo>
                <a:lnTo>
                  <a:pt x="102" y="341"/>
                </a:lnTo>
                <a:lnTo>
                  <a:pt x="97" y="331"/>
                </a:lnTo>
                <a:lnTo>
                  <a:pt x="94" y="320"/>
                </a:lnTo>
                <a:lnTo>
                  <a:pt x="93" y="309"/>
                </a:lnTo>
                <a:lnTo>
                  <a:pt x="93" y="308"/>
                </a:lnTo>
                <a:lnTo>
                  <a:pt x="94" y="306"/>
                </a:lnTo>
                <a:lnTo>
                  <a:pt x="97" y="304"/>
                </a:lnTo>
                <a:lnTo>
                  <a:pt x="101" y="306"/>
                </a:lnTo>
                <a:lnTo>
                  <a:pt x="102" y="309"/>
                </a:lnTo>
                <a:lnTo>
                  <a:pt x="101" y="311"/>
                </a:lnTo>
                <a:lnTo>
                  <a:pt x="99" y="314"/>
                </a:lnTo>
                <a:lnTo>
                  <a:pt x="99" y="319"/>
                </a:lnTo>
                <a:lnTo>
                  <a:pt x="101" y="323"/>
                </a:lnTo>
                <a:lnTo>
                  <a:pt x="104" y="336"/>
                </a:lnTo>
                <a:lnTo>
                  <a:pt x="110" y="346"/>
                </a:lnTo>
                <a:lnTo>
                  <a:pt x="115" y="352"/>
                </a:lnTo>
                <a:lnTo>
                  <a:pt x="121" y="357"/>
                </a:lnTo>
                <a:lnTo>
                  <a:pt x="124" y="358"/>
                </a:lnTo>
                <a:lnTo>
                  <a:pt x="127" y="360"/>
                </a:lnTo>
                <a:lnTo>
                  <a:pt x="129" y="363"/>
                </a:lnTo>
                <a:lnTo>
                  <a:pt x="129" y="364"/>
                </a:lnTo>
                <a:lnTo>
                  <a:pt x="143" y="369"/>
                </a:lnTo>
                <a:lnTo>
                  <a:pt x="143" y="366"/>
                </a:lnTo>
                <a:lnTo>
                  <a:pt x="132" y="349"/>
                </a:lnTo>
                <a:lnTo>
                  <a:pt x="124" y="334"/>
                </a:lnTo>
                <a:lnTo>
                  <a:pt x="121" y="325"/>
                </a:lnTo>
                <a:lnTo>
                  <a:pt x="118" y="316"/>
                </a:lnTo>
                <a:lnTo>
                  <a:pt x="118" y="314"/>
                </a:lnTo>
                <a:lnTo>
                  <a:pt x="121" y="311"/>
                </a:lnTo>
                <a:lnTo>
                  <a:pt x="123" y="311"/>
                </a:lnTo>
                <a:lnTo>
                  <a:pt x="126" y="312"/>
                </a:lnTo>
                <a:lnTo>
                  <a:pt x="127" y="314"/>
                </a:lnTo>
                <a:lnTo>
                  <a:pt x="127" y="316"/>
                </a:lnTo>
                <a:lnTo>
                  <a:pt x="126" y="317"/>
                </a:lnTo>
                <a:lnTo>
                  <a:pt x="124" y="320"/>
                </a:lnTo>
                <a:lnTo>
                  <a:pt x="124" y="323"/>
                </a:lnTo>
                <a:lnTo>
                  <a:pt x="127" y="333"/>
                </a:lnTo>
                <a:lnTo>
                  <a:pt x="132" y="341"/>
                </a:lnTo>
                <a:lnTo>
                  <a:pt x="142" y="357"/>
                </a:lnTo>
                <a:lnTo>
                  <a:pt x="151" y="366"/>
                </a:lnTo>
                <a:lnTo>
                  <a:pt x="156" y="369"/>
                </a:lnTo>
                <a:lnTo>
                  <a:pt x="157" y="371"/>
                </a:lnTo>
                <a:lnTo>
                  <a:pt x="159" y="372"/>
                </a:lnTo>
                <a:lnTo>
                  <a:pt x="172" y="375"/>
                </a:lnTo>
                <a:lnTo>
                  <a:pt x="173" y="375"/>
                </a:lnTo>
                <a:lnTo>
                  <a:pt x="170" y="371"/>
                </a:lnTo>
                <a:lnTo>
                  <a:pt x="161" y="355"/>
                </a:lnTo>
                <a:lnTo>
                  <a:pt x="157" y="347"/>
                </a:lnTo>
                <a:lnTo>
                  <a:pt x="154" y="338"/>
                </a:lnTo>
                <a:lnTo>
                  <a:pt x="153" y="331"/>
                </a:lnTo>
                <a:lnTo>
                  <a:pt x="153" y="330"/>
                </a:lnTo>
                <a:lnTo>
                  <a:pt x="153" y="328"/>
                </a:lnTo>
                <a:lnTo>
                  <a:pt x="154" y="327"/>
                </a:lnTo>
                <a:lnTo>
                  <a:pt x="157" y="327"/>
                </a:lnTo>
                <a:lnTo>
                  <a:pt x="159" y="328"/>
                </a:lnTo>
                <a:lnTo>
                  <a:pt x="161" y="328"/>
                </a:lnTo>
                <a:lnTo>
                  <a:pt x="161" y="330"/>
                </a:lnTo>
                <a:lnTo>
                  <a:pt x="161" y="331"/>
                </a:lnTo>
                <a:lnTo>
                  <a:pt x="159" y="334"/>
                </a:lnTo>
                <a:lnTo>
                  <a:pt x="159" y="338"/>
                </a:lnTo>
                <a:lnTo>
                  <a:pt x="161" y="346"/>
                </a:lnTo>
                <a:lnTo>
                  <a:pt x="165" y="355"/>
                </a:lnTo>
                <a:lnTo>
                  <a:pt x="172" y="364"/>
                </a:lnTo>
                <a:lnTo>
                  <a:pt x="176" y="371"/>
                </a:lnTo>
                <a:lnTo>
                  <a:pt x="181" y="375"/>
                </a:lnTo>
                <a:lnTo>
                  <a:pt x="186" y="377"/>
                </a:lnTo>
                <a:lnTo>
                  <a:pt x="203" y="380"/>
                </a:lnTo>
                <a:lnTo>
                  <a:pt x="205" y="380"/>
                </a:lnTo>
                <a:lnTo>
                  <a:pt x="198" y="369"/>
                </a:lnTo>
                <a:lnTo>
                  <a:pt x="190" y="357"/>
                </a:lnTo>
                <a:lnTo>
                  <a:pt x="186" y="347"/>
                </a:lnTo>
                <a:lnTo>
                  <a:pt x="183" y="338"/>
                </a:lnTo>
                <a:lnTo>
                  <a:pt x="181" y="330"/>
                </a:lnTo>
                <a:lnTo>
                  <a:pt x="181" y="328"/>
                </a:lnTo>
                <a:lnTo>
                  <a:pt x="183" y="325"/>
                </a:lnTo>
                <a:lnTo>
                  <a:pt x="186" y="325"/>
                </a:lnTo>
                <a:lnTo>
                  <a:pt x="187" y="327"/>
                </a:lnTo>
                <a:lnTo>
                  <a:pt x="189" y="330"/>
                </a:lnTo>
                <a:lnTo>
                  <a:pt x="189" y="331"/>
                </a:lnTo>
                <a:lnTo>
                  <a:pt x="187" y="334"/>
                </a:lnTo>
                <a:lnTo>
                  <a:pt x="187" y="338"/>
                </a:lnTo>
                <a:lnTo>
                  <a:pt x="194" y="352"/>
                </a:lnTo>
                <a:lnTo>
                  <a:pt x="200" y="364"/>
                </a:lnTo>
                <a:lnTo>
                  <a:pt x="205" y="372"/>
                </a:lnTo>
                <a:lnTo>
                  <a:pt x="211" y="380"/>
                </a:lnTo>
                <a:lnTo>
                  <a:pt x="216" y="383"/>
                </a:lnTo>
                <a:lnTo>
                  <a:pt x="220" y="385"/>
                </a:lnTo>
                <a:lnTo>
                  <a:pt x="224" y="387"/>
                </a:lnTo>
                <a:lnTo>
                  <a:pt x="233" y="390"/>
                </a:lnTo>
                <a:lnTo>
                  <a:pt x="235" y="390"/>
                </a:lnTo>
                <a:lnTo>
                  <a:pt x="232" y="387"/>
                </a:lnTo>
                <a:lnTo>
                  <a:pt x="220" y="369"/>
                </a:lnTo>
                <a:lnTo>
                  <a:pt x="211" y="352"/>
                </a:lnTo>
                <a:lnTo>
                  <a:pt x="203" y="341"/>
                </a:lnTo>
                <a:lnTo>
                  <a:pt x="203" y="338"/>
                </a:lnTo>
                <a:lnTo>
                  <a:pt x="205" y="336"/>
                </a:lnTo>
                <a:lnTo>
                  <a:pt x="208" y="336"/>
                </a:lnTo>
                <a:lnTo>
                  <a:pt x="209" y="338"/>
                </a:lnTo>
                <a:lnTo>
                  <a:pt x="211" y="339"/>
                </a:lnTo>
                <a:lnTo>
                  <a:pt x="209" y="342"/>
                </a:lnTo>
                <a:lnTo>
                  <a:pt x="211" y="344"/>
                </a:lnTo>
                <a:lnTo>
                  <a:pt x="211" y="346"/>
                </a:lnTo>
                <a:lnTo>
                  <a:pt x="216" y="352"/>
                </a:lnTo>
                <a:lnTo>
                  <a:pt x="227" y="371"/>
                </a:lnTo>
                <a:lnTo>
                  <a:pt x="239" y="390"/>
                </a:lnTo>
                <a:lnTo>
                  <a:pt x="243" y="391"/>
                </a:lnTo>
                <a:lnTo>
                  <a:pt x="244" y="393"/>
                </a:lnTo>
                <a:lnTo>
                  <a:pt x="257" y="396"/>
                </a:lnTo>
                <a:lnTo>
                  <a:pt x="263" y="398"/>
                </a:lnTo>
                <a:lnTo>
                  <a:pt x="266" y="399"/>
                </a:lnTo>
                <a:lnTo>
                  <a:pt x="261" y="391"/>
                </a:lnTo>
                <a:lnTo>
                  <a:pt x="258" y="385"/>
                </a:lnTo>
                <a:lnTo>
                  <a:pt x="244" y="366"/>
                </a:lnTo>
                <a:lnTo>
                  <a:pt x="236" y="355"/>
                </a:lnTo>
                <a:lnTo>
                  <a:pt x="233" y="350"/>
                </a:lnTo>
                <a:lnTo>
                  <a:pt x="230" y="344"/>
                </a:lnTo>
                <a:lnTo>
                  <a:pt x="230" y="341"/>
                </a:lnTo>
                <a:lnTo>
                  <a:pt x="232" y="339"/>
                </a:lnTo>
                <a:lnTo>
                  <a:pt x="235" y="338"/>
                </a:lnTo>
                <a:lnTo>
                  <a:pt x="236" y="339"/>
                </a:lnTo>
                <a:lnTo>
                  <a:pt x="239" y="341"/>
                </a:lnTo>
                <a:lnTo>
                  <a:pt x="239" y="344"/>
                </a:lnTo>
                <a:lnTo>
                  <a:pt x="238" y="349"/>
                </a:lnTo>
                <a:lnTo>
                  <a:pt x="239" y="352"/>
                </a:lnTo>
                <a:lnTo>
                  <a:pt x="247" y="363"/>
                </a:lnTo>
                <a:lnTo>
                  <a:pt x="263" y="383"/>
                </a:lnTo>
                <a:lnTo>
                  <a:pt x="271" y="391"/>
                </a:lnTo>
                <a:lnTo>
                  <a:pt x="273" y="393"/>
                </a:lnTo>
                <a:lnTo>
                  <a:pt x="276" y="396"/>
                </a:lnTo>
                <a:lnTo>
                  <a:pt x="274" y="399"/>
                </a:lnTo>
                <a:lnTo>
                  <a:pt x="273" y="401"/>
                </a:lnTo>
                <a:lnTo>
                  <a:pt x="280" y="404"/>
                </a:lnTo>
                <a:lnTo>
                  <a:pt x="284" y="404"/>
                </a:lnTo>
                <a:lnTo>
                  <a:pt x="288" y="405"/>
                </a:lnTo>
                <a:lnTo>
                  <a:pt x="290" y="405"/>
                </a:lnTo>
                <a:lnTo>
                  <a:pt x="288" y="399"/>
                </a:lnTo>
                <a:lnTo>
                  <a:pt x="287" y="393"/>
                </a:lnTo>
                <a:lnTo>
                  <a:pt x="279" y="382"/>
                </a:lnTo>
                <a:lnTo>
                  <a:pt x="266" y="363"/>
                </a:lnTo>
                <a:lnTo>
                  <a:pt x="260" y="353"/>
                </a:lnTo>
                <a:lnTo>
                  <a:pt x="254" y="346"/>
                </a:lnTo>
                <a:lnTo>
                  <a:pt x="249" y="339"/>
                </a:lnTo>
                <a:lnTo>
                  <a:pt x="247" y="339"/>
                </a:lnTo>
                <a:lnTo>
                  <a:pt x="249" y="336"/>
                </a:lnTo>
                <a:lnTo>
                  <a:pt x="250" y="333"/>
                </a:lnTo>
                <a:lnTo>
                  <a:pt x="254" y="333"/>
                </a:lnTo>
                <a:lnTo>
                  <a:pt x="255" y="334"/>
                </a:lnTo>
                <a:lnTo>
                  <a:pt x="257" y="336"/>
                </a:lnTo>
                <a:lnTo>
                  <a:pt x="260" y="344"/>
                </a:lnTo>
                <a:lnTo>
                  <a:pt x="265" y="352"/>
                </a:lnTo>
                <a:lnTo>
                  <a:pt x="274" y="366"/>
                </a:lnTo>
                <a:lnTo>
                  <a:pt x="288" y="388"/>
                </a:lnTo>
                <a:lnTo>
                  <a:pt x="298" y="402"/>
                </a:lnTo>
                <a:lnTo>
                  <a:pt x="293" y="374"/>
                </a:lnTo>
                <a:lnTo>
                  <a:pt x="291" y="374"/>
                </a:lnTo>
                <a:lnTo>
                  <a:pt x="290" y="374"/>
                </a:lnTo>
                <a:lnTo>
                  <a:pt x="288" y="372"/>
                </a:lnTo>
                <a:lnTo>
                  <a:pt x="287" y="371"/>
                </a:lnTo>
                <a:lnTo>
                  <a:pt x="287" y="369"/>
                </a:lnTo>
                <a:lnTo>
                  <a:pt x="287" y="368"/>
                </a:lnTo>
                <a:lnTo>
                  <a:pt x="287" y="357"/>
                </a:lnTo>
                <a:lnTo>
                  <a:pt x="284" y="349"/>
                </a:lnTo>
                <a:lnTo>
                  <a:pt x="280" y="344"/>
                </a:lnTo>
                <a:lnTo>
                  <a:pt x="269" y="325"/>
                </a:lnTo>
                <a:lnTo>
                  <a:pt x="261" y="317"/>
                </a:lnTo>
                <a:lnTo>
                  <a:pt x="261" y="316"/>
                </a:lnTo>
                <a:lnTo>
                  <a:pt x="261" y="312"/>
                </a:lnTo>
                <a:lnTo>
                  <a:pt x="261" y="311"/>
                </a:lnTo>
                <a:lnTo>
                  <a:pt x="263" y="309"/>
                </a:lnTo>
                <a:lnTo>
                  <a:pt x="266" y="309"/>
                </a:lnTo>
                <a:lnTo>
                  <a:pt x="268" y="311"/>
                </a:lnTo>
                <a:lnTo>
                  <a:pt x="269" y="312"/>
                </a:lnTo>
                <a:lnTo>
                  <a:pt x="271" y="319"/>
                </a:lnTo>
                <a:lnTo>
                  <a:pt x="274" y="325"/>
                </a:lnTo>
                <a:lnTo>
                  <a:pt x="276" y="328"/>
                </a:lnTo>
                <a:lnTo>
                  <a:pt x="284" y="341"/>
                </a:lnTo>
                <a:lnTo>
                  <a:pt x="290" y="355"/>
                </a:lnTo>
                <a:lnTo>
                  <a:pt x="291" y="358"/>
                </a:lnTo>
                <a:lnTo>
                  <a:pt x="291" y="336"/>
                </a:lnTo>
                <a:lnTo>
                  <a:pt x="290" y="334"/>
                </a:lnTo>
                <a:lnTo>
                  <a:pt x="288" y="331"/>
                </a:lnTo>
                <a:lnTo>
                  <a:pt x="290" y="328"/>
                </a:lnTo>
                <a:lnTo>
                  <a:pt x="291" y="325"/>
                </a:lnTo>
                <a:lnTo>
                  <a:pt x="290" y="322"/>
                </a:lnTo>
                <a:lnTo>
                  <a:pt x="287" y="312"/>
                </a:lnTo>
                <a:lnTo>
                  <a:pt x="282" y="303"/>
                </a:lnTo>
                <a:lnTo>
                  <a:pt x="279" y="300"/>
                </a:lnTo>
                <a:lnTo>
                  <a:pt x="274" y="295"/>
                </a:lnTo>
                <a:lnTo>
                  <a:pt x="273" y="292"/>
                </a:lnTo>
                <a:lnTo>
                  <a:pt x="273" y="290"/>
                </a:lnTo>
                <a:lnTo>
                  <a:pt x="274" y="289"/>
                </a:lnTo>
                <a:lnTo>
                  <a:pt x="277" y="289"/>
                </a:lnTo>
                <a:lnTo>
                  <a:pt x="279" y="289"/>
                </a:lnTo>
                <a:lnTo>
                  <a:pt x="280" y="290"/>
                </a:lnTo>
                <a:lnTo>
                  <a:pt x="280" y="292"/>
                </a:lnTo>
                <a:lnTo>
                  <a:pt x="280" y="295"/>
                </a:lnTo>
                <a:lnTo>
                  <a:pt x="282" y="298"/>
                </a:lnTo>
                <a:lnTo>
                  <a:pt x="287" y="304"/>
                </a:lnTo>
                <a:lnTo>
                  <a:pt x="291" y="311"/>
                </a:lnTo>
                <a:lnTo>
                  <a:pt x="291" y="289"/>
                </a:lnTo>
                <a:lnTo>
                  <a:pt x="290" y="289"/>
                </a:lnTo>
                <a:lnTo>
                  <a:pt x="288" y="286"/>
                </a:lnTo>
                <a:lnTo>
                  <a:pt x="287" y="284"/>
                </a:lnTo>
                <a:lnTo>
                  <a:pt x="284" y="275"/>
                </a:lnTo>
                <a:lnTo>
                  <a:pt x="282" y="273"/>
                </a:lnTo>
                <a:lnTo>
                  <a:pt x="282" y="271"/>
                </a:lnTo>
                <a:lnTo>
                  <a:pt x="280" y="270"/>
                </a:lnTo>
                <a:lnTo>
                  <a:pt x="279" y="267"/>
                </a:lnTo>
                <a:close/>
                <a:moveTo>
                  <a:pt x="373" y="380"/>
                </a:moveTo>
                <a:lnTo>
                  <a:pt x="373" y="380"/>
                </a:lnTo>
                <a:lnTo>
                  <a:pt x="373" y="377"/>
                </a:lnTo>
                <a:lnTo>
                  <a:pt x="373" y="364"/>
                </a:lnTo>
                <a:lnTo>
                  <a:pt x="373" y="349"/>
                </a:lnTo>
                <a:lnTo>
                  <a:pt x="370" y="325"/>
                </a:lnTo>
                <a:lnTo>
                  <a:pt x="367" y="304"/>
                </a:lnTo>
                <a:lnTo>
                  <a:pt x="366" y="281"/>
                </a:lnTo>
                <a:lnTo>
                  <a:pt x="364" y="232"/>
                </a:lnTo>
                <a:lnTo>
                  <a:pt x="364" y="207"/>
                </a:lnTo>
                <a:lnTo>
                  <a:pt x="361" y="181"/>
                </a:lnTo>
                <a:lnTo>
                  <a:pt x="359" y="167"/>
                </a:lnTo>
                <a:lnTo>
                  <a:pt x="356" y="155"/>
                </a:lnTo>
                <a:lnTo>
                  <a:pt x="355" y="148"/>
                </a:lnTo>
                <a:lnTo>
                  <a:pt x="351" y="144"/>
                </a:lnTo>
                <a:lnTo>
                  <a:pt x="348" y="140"/>
                </a:lnTo>
                <a:lnTo>
                  <a:pt x="345" y="140"/>
                </a:lnTo>
                <a:lnTo>
                  <a:pt x="337" y="139"/>
                </a:lnTo>
                <a:lnTo>
                  <a:pt x="331" y="140"/>
                </a:lnTo>
                <a:lnTo>
                  <a:pt x="325" y="147"/>
                </a:lnTo>
                <a:lnTo>
                  <a:pt x="320" y="153"/>
                </a:lnTo>
                <a:lnTo>
                  <a:pt x="317" y="159"/>
                </a:lnTo>
                <a:lnTo>
                  <a:pt x="317" y="167"/>
                </a:lnTo>
                <a:lnTo>
                  <a:pt x="317" y="180"/>
                </a:lnTo>
                <a:lnTo>
                  <a:pt x="320" y="180"/>
                </a:lnTo>
                <a:lnTo>
                  <a:pt x="321" y="181"/>
                </a:lnTo>
                <a:lnTo>
                  <a:pt x="323" y="183"/>
                </a:lnTo>
                <a:lnTo>
                  <a:pt x="323" y="186"/>
                </a:lnTo>
                <a:lnTo>
                  <a:pt x="321" y="191"/>
                </a:lnTo>
                <a:lnTo>
                  <a:pt x="321" y="197"/>
                </a:lnTo>
                <a:lnTo>
                  <a:pt x="321" y="230"/>
                </a:lnTo>
                <a:lnTo>
                  <a:pt x="321" y="254"/>
                </a:lnTo>
                <a:lnTo>
                  <a:pt x="321" y="333"/>
                </a:lnTo>
                <a:lnTo>
                  <a:pt x="321" y="347"/>
                </a:lnTo>
                <a:lnTo>
                  <a:pt x="323" y="361"/>
                </a:lnTo>
                <a:lnTo>
                  <a:pt x="325" y="363"/>
                </a:lnTo>
                <a:lnTo>
                  <a:pt x="326" y="366"/>
                </a:lnTo>
                <a:lnTo>
                  <a:pt x="326" y="369"/>
                </a:lnTo>
                <a:lnTo>
                  <a:pt x="325" y="371"/>
                </a:lnTo>
                <a:lnTo>
                  <a:pt x="321" y="371"/>
                </a:lnTo>
                <a:lnTo>
                  <a:pt x="318" y="369"/>
                </a:lnTo>
                <a:lnTo>
                  <a:pt x="318" y="366"/>
                </a:lnTo>
                <a:lnTo>
                  <a:pt x="318" y="361"/>
                </a:lnTo>
                <a:lnTo>
                  <a:pt x="318" y="358"/>
                </a:lnTo>
                <a:lnTo>
                  <a:pt x="317" y="338"/>
                </a:lnTo>
                <a:lnTo>
                  <a:pt x="317" y="260"/>
                </a:lnTo>
                <a:lnTo>
                  <a:pt x="317" y="240"/>
                </a:lnTo>
                <a:lnTo>
                  <a:pt x="317" y="219"/>
                </a:lnTo>
                <a:lnTo>
                  <a:pt x="317" y="207"/>
                </a:lnTo>
                <a:lnTo>
                  <a:pt x="317" y="211"/>
                </a:lnTo>
                <a:lnTo>
                  <a:pt x="317" y="224"/>
                </a:lnTo>
                <a:lnTo>
                  <a:pt x="315" y="237"/>
                </a:lnTo>
                <a:lnTo>
                  <a:pt x="314" y="243"/>
                </a:lnTo>
                <a:lnTo>
                  <a:pt x="310" y="249"/>
                </a:lnTo>
                <a:lnTo>
                  <a:pt x="306" y="256"/>
                </a:lnTo>
                <a:lnTo>
                  <a:pt x="301" y="260"/>
                </a:lnTo>
                <a:lnTo>
                  <a:pt x="299" y="268"/>
                </a:lnTo>
                <a:lnTo>
                  <a:pt x="299" y="287"/>
                </a:lnTo>
                <a:lnTo>
                  <a:pt x="299" y="301"/>
                </a:lnTo>
                <a:lnTo>
                  <a:pt x="301" y="316"/>
                </a:lnTo>
                <a:lnTo>
                  <a:pt x="306" y="342"/>
                </a:lnTo>
                <a:lnTo>
                  <a:pt x="314" y="372"/>
                </a:lnTo>
                <a:lnTo>
                  <a:pt x="315" y="379"/>
                </a:lnTo>
                <a:lnTo>
                  <a:pt x="321" y="377"/>
                </a:lnTo>
                <a:lnTo>
                  <a:pt x="326" y="377"/>
                </a:lnTo>
                <a:lnTo>
                  <a:pt x="332" y="379"/>
                </a:lnTo>
                <a:lnTo>
                  <a:pt x="336" y="382"/>
                </a:lnTo>
                <a:lnTo>
                  <a:pt x="340" y="387"/>
                </a:lnTo>
                <a:lnTo>
                  <a:pt x="344" y="382"/>
                </a:lnTo>
                <a:lnTo>
                  <a:pt x="342" y="382"/>
                </a:lnTo>
                <a:lnTo>
                  <a:pt x="339" y="382"/>
                </a:lnTo>
                <a:lnTo>
                  <a:pt x="336" y="380"/>
                </a:lnTo>
                <a:lnTo>
                  <a:pt x="336" y="379"/>
                </a:lnTo>
                <a:lnTo>
                  <a:pt x="336" y="375"/>
                </a:lnTo>
                <a:lnTo>
                  <a:pt x="336" y="369"/>
                </a:lnTo>
                <a:lnTo>
                  <a:pt x="334" y="357"/>
                </a:lnTo>
                <a:lnTo>
                  <a:pt x="334" y="334"/>
                </a:lnTo>
                <a:lnTo>
                  <a:pt x="331" y="312"/>
                </a:lnTo>
                <a:lnTo>
                  <a:pt x="329" y="293"/>
                </a:lnTo>
                <a:lnTo>
                  <a:pt x="328" y="252"/>
                </a:lnTo>
                <a:lnTo>
                  <a:pt x="326" y="243"/>
                </a:lnTo>
                <a:lnTo>
                  <a:pt x="323" y="232"/>
                </a:lnTo>
                <a:lnTo>
                  <a:pt x="323" y="230"/>
                </a:lnTo>
                <a:lnTo>
                  <a:pt x="325" y="229"/>
                </a:lnTo>
                <a:lnTo>
                  <a:pt x="328" y="227"/>
                </a:lnTo>
                <a:lnTo>
                  <a:pt x="331" y="229"/>
                </a:lnTo>
                <a:lnTo>
                  <a:pt x="332" y="230"/>
                </a:lnTo>
                <a:lnTo>
                  <a:pt x="332" y="234"/>
                </a:lnTo>
                <a:lnTo>
                  <a:pt x="331" y="237"/>
                </a:lnTo>
                <a:lnTo>
                  <a:pt x="332" y="251"/>
                </a:lnTo>
                <a:lnTo>
                  <a:pt x="334" y="281"/>
                </a:lnTo>
                <a:lnTo>
                  <a:pt x="334" y="300"/>
                </a:lnTo>
                <a:lnTo>
                  <a:pt x="337" y="319"/>
                </a:lnTo>
                <a:lnTo>
                  <a:pt x="339" y="334"/>
                </a:lnTo>
                <a:lnTo>
                  <a:pt x="339" y="352"/>
                </a:lnTo>
                <a:lnTo>
                  <a:pt x="340" y="363"/>
                </a:lnTo>
                <a:lnTo>
                  <a:pt x="340" y="369"/>
                </a:lnTo>
                <a:lnTo>
                  <a:pt x="344" y="374"/>
                </a:lnTo>
                <a:lnTo>
                  <a:pt x="344" y="375"/>
                </a:lnTo>
                <a:lnTo>
                  <a:pt x="347" y="371"/>
                </a:lnTo>
                <a:lnTo>
                  <a:pt x="348" y="368"/>
                </a:lnTo>
                <a:lnTo>
                  <a:pt x="350" y="366"/>
                </a:lnTo>
                <a:lnTo>
                  <a:pt x="350" y="363"/>
                </a:lnTo>
                <a:lnTo>
                  <a:pt x="351" y="361"/>
                </a:lnTo>
                <a:lnTo>
                  <a:pt x="351" y="360"/>
                </a:lnTo>
                <a:lnTo>
                  <a:pt x="351" y="357"/>
                </a:lnTo>
                <a:lnTo>
                  <a:pt x="351" y="352"/>
                </a:lnTo>
                <a:lnTo>
                  <a:pt x="350" y="334"/>
                </a:lnTo>
                <a:lnTo>
                  <a:pt x="348" y="319"/>
                </a:lnTo>
                <a:lnTo>
                  <a:pt x="345" y="290"/>
                </a:lnTo>
                <a:lnTo>
                  <a:pt x="344" y="267"/>
                </a:lnTo>
                <a:lnTo>
                  <a:pt x="340" y="245"/>
                </a:lnTo>
                <a:lnTo>
                  <a:pt x="339" y="219"/>
                </a:lnTo>
                <a:lnTo>
                  <a:pt x="337" y="188"/>
                </a:lnTo>
                <a:lnTo>
                  <a:pt x="337" y="159"/>
                </a:lnTo>
                <a:lnTo>
                  <a:pt x="337" y="153"/>
                </a:lnTo>
                <a:lnTo>
                  <a:pt x="336" y="147"/>
                </a:lnTo>
                <a:lnTo>
                  <a:pt x="336" y="145"/>
                </a:lnTo>
                <a:lnTo>
                  <a:pt x="337" y="144"/>
                </a:lnTo>
                <a:lnTo>
                  <a:pt x="340" y="142"/>
                </a:lnTo>
                <a:lnTo>
                  <a:pt x="342" y="144"/>
                </a:lnTo>
                <a:lnTo>
                  <a:pt x="344" y="145"/>
                </a:lnTo>
                <a:lnTo>
                  <a:pt x="344" y="147"/>
                </a:lnTo>
                <a:lnTo>
                  <a:pt x="342" y="153"/>
                </a:lnTo>
                <a:lnTo>
                  <a:pt x="342" y="161"/>
                </a:lnTo>
                <a:lnTo>
                  <a:pt x="342" y="177"/>
                </a:lnTo>
                <a:lnTo>
                  <a:pt x="342" y="197"/>
                </a:lnTo>
                <a:lnTo>
                  <a:pt x="344" y="221"/>
                </a:lnTo>
                <a:lnTo>
                  <a:pt x="345" y="245"/>
                </a:lnTo>
                <a:lnTo>
                  <a:pt x="347" y="265"/>
                </a:lnTo>
                <a:lnTo>
                  <a:pt x="350" y="297"/>
                </a:lnTo>
                <a:lnTo>
                  <a:pt x="353" y="320"/>
                </a:lnTo>
                <a:lnTo>
                  <a:pt x="355" y="336"/>
                </a:lnTo>
                <a:lnTo>
                  <a:pt x="356" y="352"/>
                </a:lnTo>
                <a:lnTo>
                  <a:pt x="358" y="357"/>
                </a:lnTo>
                <a:lnTo>
                  <a:pt x="359" y="361"/>
                </a:lnTo>
                <a:lnTo>
                  <a:pt x="359" y="366"/>
                </a:lnTo>
                <a:lnTo>
                  <a:pt x="362" y="369"/>
                </a:lnTo>
                <a:lnTo>
                  <a:pt x="364" y="371"/>
                </a:lnTo>
                <a:lnTo>
                  <a:pt x="372" y="379"/>
                </a:lnTo>
                <a:lnTo>
                  <a:pt x="373" y="380"/>
                </a:lnTo>
                <a:close/>
                <a:moveTo>
                  <a:pt x="146" y="63"/>
                </a:moveTo>
                <a:lnTo>
                  <a:pt x="146" y="63"/>
                </a:lnTo>
                <a:lnTo>
                  <a:pt x="149" y="55"/>
                </a:lnTo>
                <a:lnTo>
                  <a:pt x="151" y="54"/>
                </a:lnTo>
                <a:lnTo>
                  <a:pt x="153" y="49"/>
                </a:lnTo>
                <a:lnTo>
                  <a:pt x="154" y="46"/>
                </a:lnTo>
                <a:lnTo>
                  <a:pt x="154" y="38"/>
                </a:lnTo>
                <a:lnTo>
                  <a:pt x="156" y="32"/>
                </a:lnTo>
                <a:lnTo>
                  <a:pt x="161" y="25"/>
                </a:lnTo>
                <a:lnTo>
                  <a:pt x="162" y="22"/>
                </a:lnTo>
                <a:lnTo>
                  <a:pt x="165" y="22"/>
                </a:lnTo>
                <a:lnTo>
                  <a:pt x="181" y="24"/>
                </a:lnTo>
                <a:lnTo>
                  <a:pt x="190" y="25"/>
                </a:lnTo>
                <a:lnTo>
                  <a:pt x="197" y="27"/>
                </a:lnTo>
                <a:lnTo>
                  <a:pt x="202" y="27"/>
                </a:lnTo>
                <a:lnTo>
                  <a:pt x="213" y="30"/>
                </a:lnTo>
                <a:lnTo>
                  <a:pt x="228" y="35"/>
                </a:lnTo>
                <a:lnTo>
                  <a:pt x="244" y="38"/>
                </a:lnTo>
                <a:lnTo>
                  <a:pt x="250" y="41"/>
                </a:lnTo>
                <a:lnTo>
                  <a:pt x="257" y="44"/>
                </a:lnTo>
                <a:lnTo>
                  <a:pt x="260" y="52"/>
                </a:lnTo>
                <a:lnTo>
                  <a:pt x="263" y="60"/>
                </a:lnTo>
                <a:lnTo>
                  <a:pt x="265" y="71"/>
                </a:lnTo>
                <a:lnTo>
                  <a:pt x="265" y="74"/>
                </a:lnTo>
                <a:lnTo>
                  <a:pt x="265" y="77"/>
                </a:lnTo>
                <a:lnTo>
                  <a:pt x="266" y="80"/>
                </a:lnTo>
                <a:lnTo>
                  <a:pt x="266" y="84"/>
                </a:lnTo>
                <a:lnTo>
                  <a:pt x="271" y="85"/>
                </a:lnTo>
                <a:lnTo>
                  <a:pt x="274" y="87"/>
                </a:lnTo>
                <a:lnTo>
                  <a:pt x="279" y="88"/>
                </a:lnTo>
                <a:lnTo>
                  <a:pt x="280" y="93"/>
                </a:lnTo>
                <a:lnTo>
                  <a:pt x="282" y="95"/>
                </a:lnTo>
                <a:lnTo>
                  <a:pt x="284" y="90"/>
                </a:lnTo>
                <a:lnTo>
                  <a:pt x="280" y="88"/>
                </a:lnTo>
                <a:lnTo>
                  <a:pt x="279" y="85"/>
                </a:lnTo>
                <a:lnTo>
                  <a:pt x="282" y="85"/>
                </a:lnTo>
                <a:lnTo>
                  <a:pt x="285" y="84"/>
                </a:lnTo>
                <a:lnTo>
                  <a:pt x="285" y="82"/>
                </a:lnTo>
                <a:lnTo>
                  <a:pt x="287" y="79"/>
                </a:lnTo>
                <a:lnTo>
                  <a:pt x="287" y="77"/>
                </a:lnTo>
                <a:lnTo>
                  <a:pt x="285" y="69"/>
                </a:lnTo>
                <a:lnTo>
                  <a:pt x="285" y="66"/>
                </a:lnTo>
                <a:lnTo>
                  <a:pt x="284" y="65"/>
                </a:lnTo>
                <a:lnTo>
                  <a:pt x="285" y="49"/>
                </a:lnTo>
                <a:lnTo>
                  <a:pt x="284" y="46"/>
                </a:lnTo>
                <a:lnTo>
                  <a:pt x="282" y="43"/>
                </a:lnTo>
                <a:lnTo>
                  <a:pt x="277" y="39"/>
                </a:lnTo>
                <a:lnTo>
                  <a:pt x="266" y="33"/>
                </a:lnTo>
                <a:lnTo>
                  <a:pt x="258" y="32"/>
                </a:lnTo>
                <a:lnTo>
                  <a:pt x="238" y="25"/>
                </a:lnTo>
                <a:lnTo>
                  <a:pt x="220" y="19"/>
                </a:lnTo>
                <a:lnTo>
                  <a:pt x="203" y="16"/>
                </a:lnTo>
                <a:lnTo>
                  <a:pt x="190" y="14"/>
                </a:lnTo>
                <a:lnTo>
                  <a:pt x="176" y="10"/>
                </a:lnTo>
                <a:lnTo>
                  <a:pt x="172" y="10"/>
                </a:lnTo>
                <a:lnTo>
                  <a:pt x="165" y="10"/>
                </a:lnTo>
                <a:lnTo>
                  <a:pt x="161" y="10"/>
                </a:lnTo>
                <a:lnTo>
                  <a:pt x="156" y="11"/>
                </a:lnTo>
                <a:lnTo>
                  <a:pt x="153" y="14"/>
                </a:lnTo>
                <a:lnTo>
                  <a:pt x="149" y="17"/>
                </a:lnTo>
                <a:lnTo>
                  <a:pt x="143" y="27"/>
                </a:lnTo>
                <a:lnTo>
                  <a:pt x="142" y="30"/>
                </a:lnTo>
                <a:lnTo>
                  <a:pt x="137" y="36"/>
                </a:lnTo>
                <a:lnTo>
                  <a:pt x="137" y="38"/>
                </a:lnTo>
                <a:lnTo>
                  <a:pt x="135" y="47"/>
                </a:lnTo>
                <a:lnTo>
                  <a:pt x="134" y="51"/>
                </a:lnTo>
                <a:lnTo>
                  <a:pt x="135" y="57"/>
                </a:lnTo>
                <a:lnTo>
                  <a:pt x="142" y="58"/>
                </a:lnTo>
                <a:lnTo>
                  <a:pt x="146" y="63"/>
                </a:lnTo>
                <a:close/>
                <a:moveTo>
                  <a:pt x="364" y="161"/>
                </a:moveTo>
                <a:lnTo>
                  <a:pt x="364" y="161"/>
                </a:lnTo>
                <a:lnTo>
                  <a:pt x="366" y="178"/>
                </a:lnTo>
                <a:lnTo>
                  <a:pt x="367" y="196"/>
                </a:lnTo>
                <a:lnTo>
                  <a:pt x="369" y="213"/>
                </a:lnTo>
                <a:lnTo>
                  <a:pt x="369" y="249"/>
                </a:lnTo>
                <a:lnTo>
                  <a:pt x="372" y="301"/>
                </a:lnTo>
                <a:lnTo>
                  <a:pt x="375" y="328"/>
                </a:lnTo>
                <a:lnTo>
                  <a:pt x="378" y="347"/>
                </a:lnTo>
                <a:lnTo>
                  <a:pt x="378" y="360"/>
                </a:lnTo>
                <a:lnTo>
                  <a:pt x="380" y="364"/>
                </a:lnTo>
                <a:lnTo>
                  <a:pt x="380" y="363"/>
                </a:lnTo>
                <a:lnTo>
                  <a:pt x="380" y="301"/>
                </a:lnTo>
                <a:lnTo>
                  <a:pt x="380" y="290"/>
                </a:lnTo>
                <a:lnTo>
                  <a:pt x="377" y="263"/>
                </a:lnTo>
                <a:lnTo>
                  <a:pt x="375" y="230"/>
                </a:lnTo>
                <a:lnTo>
                  <a:pt x="372" y="196"/>
                </a:lnTo>
                <a:lnTo>
                  <a:pt x="370" y="177"/>
                </a:lnTo>
                <a:lnTo>
                  <a:pt x="369" y="156"/>
                </a:lnTo>
                <a:lnTo>
                  <a:pt x="367" y="145"/>
                </a:lnTo>
                <a:lnTo>
                  <a:pt x="362" y="133"/>
                </a:lnTo>
                <a:lnTo>
                  <a:pt x="359" y="131"/>
                </a:lnTo>
                <a:lnTo>
                  <a:pt x="355" y="128"/>
                </a:lnTo>
                <a:lnTo>
                  <a:pt x="350" y="126"/>
                </a:lnTo>
                <a:lnTo>
                  <a:pt x="344" y="126"/>
                </a:lnTo>
                <a:lnTo>
                  <a:pt x="337" y="128"/>
                </a:lnTo>
                <a:lnTo>
                  <a:pt x="331" y="129"/>
                </a:lnTo>
                <a:lnTo>
                  <a:pt x="323" y="133"/>
                </a:lnTo>
                <a:lnTo>
                  <a:pt x="317" y="139"/>
                </a:lnTo>
                <a:lnTo>
                  <a:pt x="310" y="147"/>
                </a:lnTo>
                <a:lnTo>
                  <a:pt x="304" y="156"/>
                </a:lnTo>
                <a:lnTo>
                  <a:pt x="304" y="158"/>
                </a:lnTo>
                <a:lnTo>
                  <a:pt x="301" y="164"/>
                </a:lnTo>
                <a:lnTo>
                  <a:pt x="299" y="170"/>
                </a:lnTo>
                <a:lnTo>
                  <a:pt x="299" y="185"/>
                </a:lnTo>
                <a:lnTo>
                  <a:pt x="302" y="186"/>
                </a:lnTo>
                <a:lnTo>
                  <a:pt x="302" y="189"/>
                </a:lnTo>
                <a:lnTo>
                  <a:pt x="301" y="194"/>
                </a:lnTo>
                <a:lnTo>
                  <a:pt x="299" y="200"/>
                </a:lnTo>
                <a:lnTo>
                  <a:pt x="299" y="213"/>
                </a:lnTo>
                <a:lnTo>
                  <a:pt x="299" y="227"/>
                </a:lnTo>
                <a:lnTo>
                  <a:pt x="298" y="252"/>
                </a:lnTo>
                <a:lnTo>
                  <a:pt x="298" y="254"/>
                </a:lnTo>
                <a:lnTo>
                  <a:pt x="299" y="254"/>
                </a:lnTo>
                <a:lnTo>
                  <a:pt x="302" y="249"/>
                </a:lnTo>
                <a:lnTo>
                  <a:pt x="306" y="243"/>
                </a:lnTo>
                <a:lnTo>
                  <a:pt x="309" y="234"/>
                </a:lnTo>
                <a:lnTo>
                  <a:pt x="310" y="224"/>
                </a:lnTo>
                <a:lnTo>
                  <a:pt x="310" y="202"/>
                </a:lnTo>
                <a:lnTo>
                  <a:pt x="310" y="185"/>
                </a:lnTo>
                <a:lnTo>
                  <a:pt x="310" y="172"/>
                </a:lnTo>
                <a:lnTo>
                  <a:pt x="312" y="159"/>
                </a:lnTo>
                <a:lnTo>
                  <a:pt x="317" y="148"/>
                </a:lnTo>
                <a:lnTo>
                  <a:pt x="320" y="144"/>
                </a:lnTo>
                <a:lnTo>
                  <a:pt x="325" y="139"/>
                </a:lnTo>
                <a:lnTo>
                  <a:pt x="332" y="136"/>
                </a:lnTo>
                <a:lnTo>
                  <a:pt x="342" y="133"/>
                </a:lnTo>
                <a:lnTo>
                  <a:pt x="345" y="134"/>
                </a:lnTo>
                <a:lnTo>
                  <a:pt x="350" y="136"/>
                </a:lnTo>
                <a:lnTo>
                  <a:pt x="353" y="137"/>
                </a:lnTo>
                <a:lnTo>
                  <a:pt x="359" y="142"/>
                </a:lnTo>
                <a:lnTo>
                  <a:pt x="362" y="147"/>
                </a:lnTo>
                <a:lnTo>
                  <a:pt x="367" y="155"/>
                </a:lnTo>
                <a:lnTo>
                  <a:pt x="367" y="156"/>
                </a:lnTo>
                <a:lnTo>
                  <a:pt x="367" y="158"/>
                </a:lnTo>
                <a:lnTo>
                  <a:pt x="366" y="161"/>
                </a:lnTo>
                <a:lnTo>
                  <a:pt x="364" y="161"/>
                </a:lnTo>
                <a:close/>
                <a:moveTo>
                  <a:pt x="258" y="69"/>
                </a:moveTo>
                <a:lnTo>
                  <a:pt x="258" y="69"/>
                </a:lnTo>
                <a:lnTo>
                  <a:pt x="258" y="63"/>
                </a:lnTo>
                <a:lnTo>
                  <a:pt x="257" y="57"/>
                </a:lnTo>
                <a:lnTo>
                  <a:pt x="255" y="52"/>
                </a:lnTo>
                <a:lnTo>
                  <a:pt x="252" y="49"/>
                </a:lnTo>
                <a:lnTo>
                  <a:pt x="247" y="44"/>
                </a:lnTo>
                <a:lnTo>
                  <a:pt x="241" y="43"/>
                </a:lnTo>
                <a:lnTo>
                  <a:pt x="230" y="39"/>
                </a:lnTo>
                <a:lnTo>
                  <a:pt x="211" y="36"/>
                </a:lnTo>
                <a:lnTo>
                  <a:pt x="198" y="33"/>
                </a:lnTo>
                <a:lnTo>
                  <a:pt x="194" y="32"/>
                </a:lnTo>
                <a:lnTo>
                  <a:pt x="189" y="32"/>
                </a:lnTo>
                <a:lnTo>
                  <a:pt x="175" y="33"/>
                </a:lnTo>
                <a:lnTo>
                  <a:pt x="167" y="36"/>
                </a:lnTo>
                <a:lnTo>
                  <a:pt x="162" y="41"/>
                </a:lnTo>
                <a:lnTo>
                  <a:pt x="161" y="41"/>
                </a:lnTo>
                <a:lnTo>
                  <a:pt x="168" y="44"/>
                </a:lnTo>
                <a:lnTo>
                  <a:pt x="175" y="49"/>
                </a:lnTo>
                <a:lnTo>
                  <a:pt x="186" y="55"/>
                </a:lnTo>
                <a:lnTo>
                  <a:pt x="190" y="58"/>
                </a:lnTo>
                <a:lnTo>
                  <a:pt x="195" y="60"/>
                </a:lnTo>
                <a:lnTo>
                  <a:pt x="206" y="60"/>
                </a:lnTo>
                <a:lnTo>
                  <a:pt x="238" y="65"/>
                </a:lnTo>
                <a:lnTo>
                  <a:pt x="247" y="66"/>
                </a:lnTo>
                <a:lnTo>
                  <a:pt x="257" y="69"/>
                </a:lnTo>
                <a:lnTo>
                  <a:pt x="258" y="69"/>
                </a:lnTo>
                <a:close/>
                <a:moveTo>
                  <a:pt x="383" y="238"/>
                </a:moveTo>
                <a:lnTo>
                  <a:pt x="383" y="238"/>
                </a:lnTo>
                <a:lnTo>
                  <a:pt x="383" y="191"/>
                </a:lnTo>
                <a:lnTo>
                  <a:pt x="383" y="167"/>
                </a:lnTo>
                <a:lnTo>
                  <a:pt x="381" y="150"/>
                </a:lnTo>
                <a:lnTo>
                  <a:pt x="380" y="140"/>
                </a:lnTo>
                <a:lnTo>
                  <a:pt x="378" y="136"/>
                </a:lnTo>
                <a:lnTo>
                  <a:pt x="378" y="134"/>
                </a:lnTo>
                <a:lnTo>
                  <a:pt x="377" y="134"/>
                </a:lnTo>
                <a:lnTo>
                  <a:pt x="377" y="140"/>
                </a:lnTo>
                <a:lnTo>
                  <a:pt x="377" y="147"/>
                </a:lnTo>
                <a:lnTo>
                  <a:pt x="377" y="150"/>
                </a:lnTo>
                <a:lnTo>
                  <a:pt x="377" y="151"/>
                </a:lnTo>
                <a:lnTo>
                  <a:pt x="377" y="159"/>
                </a:lnTo>
                <a:lnTo>
                  <a:pt x="378" y="167"/>
                </a:lnTo>
                <a:lnTo>
                  <a:pt x="378" y="172"/>
                </a:lnTo>
                <a:lnTo>
                  <a:pt x="378" y="189"/>
                </a:lnTo>
                <a:lnTo>
                  <a:pt x="380" y="205"/>
                </a:lnTo>
                <a:lnTo>
                  <a:pt x="381" y="229"/>
                </a:lnTo>
                <a:lnTo>
                  <a:pt x="383" y="238"/>
                </a:lnTo>
                <a:close/>
                <a:moveTo>
                  <a:pt x="66" y="51"/>
                </a:moveTo>
                <a:lnTo>
                  <a:pt x="66" y="51"/>
                </a:lnTo>
                <a:lnTo>
                  <a:pt x="69" y="49"/>
                </a:lnTo>
                <a:lnTo>
                  <a:pt x="74" y="46"/>
                </a:lnTo>
                <a:lnTo>
                  <a:pt x="78" y="43"/>
                </a:lnTo>
                <a:lnTo>
                  <a:pt x="85" y="41"/>
                </a:lnTo>
                <a:lnTo>
                  <a:pt x="93" y="39"/>
                </a:lnTo>
                <a:lnTo>
                  <a:pt x="115" y="39"/>
                </a:lnTo>
                <a:lnTo>
                  <a:pt x="129" y="41"/>
                </a:lnTo>
                <a:lnTo>
                  <a:pt x="131" y="41"/>
                </a:lnTo>
                <a:lnTo>
                  <a:pt x="131" y="36"/>
                </a:lnTo>
                <a:lnTo>
                  <a:pt x="129" y="36"/>
                </a:lnTo>
                <a:lnTo>
                  <a:pt x="118" y="35"/>
                </a:lnTo>
                <a:lnTo>
                  <a:pt x="97" y="33"/>
                </a:lnTo>
                <a:lnTo>
                  <a:pt x="90" y="33"/>
                </a:lnTo>
                <a:lnTo>
                  <a:pt x="83" y="35"/>
                </a:lnTo>
                <a:lnTo>
                  <a:pt x="78" y="38"/>
                </a:lnTo>
                <a:lnTo>
                  <a:pt x="74" y="43"/>
                </a:lnTo>
                <a:lnTo>
                  <a:pt x="66" y="51"/>
                </a:lnTo>
                <a:close/>
                <a:moveTo>
                  <a:pt x="187" y="387"/>
                </a:moveTo>
                <a:lnTo>
                  <a:pt x="187" y="387"/>
                </a:lnTo>
                <a:lnTo>
                  <a:pt x="214" y="394"/>
                </a:lnTo>
                <a:lnTo>
                  <a:pt x="241" y="401"/>
                </a:lnTo>
                <a:lnTo>
                  <a:pt x="238" y="398"/>
                </a:lnTo>
                <a:lnTo>
                  <a:pt x="235" y="394"/>
                </a:lnTo>
                <a:lnTo>
                  <a:pt x="222" y="390"/>
                </a:lnTo>
                <a:lnTo>
                  <a:pt x="219" y="388"/>
                </a:lnTo>
                <a:lnTo>
                  <a:pt x="217" y="390"/>
                </a:lnTo>
                <a:lnTo>
                  <a:pt x="214" y="391"/>
                </a:lnTo>
                <a:lnTo>
                  <a:pt x="211" y="390"/>
                </a:lnTo>
                <a:lnTo>
                  <a:pt x="209" y="388"/>
                </a:lnTo>
                <a:lnTo>
                  <a:pt x="206" y="387"/>
                </a:lnTo>
                <a:lnTo>
                  <a:pt x="195" y="383"/>
                </a:lnTo>
                <a:lnTo>
                  <a:pt x="190" y="383"/>
                </a:lnTo>
                <a:lnTo>
                  <a:pt x="187" y="387"/>
                </a:lnTo>
                <a:close/>
                <a:moveTo>
                  <a:pt x="67" y="355"/>
                </a:moveTo>
                <a:lnTo>
                  <a:pt x="67" y="355"/>
                </a:lnTo>
                <a:lnTo>
                  <a:pt x="75" y="358"/>
                </a:lnTo>
                <a:lnTo>
                  <a:pt x="97" y="366"/>
                </a:lnTo>
                <a:lnTo>
                  <a:pt x="121" y="371"/>
                </a:lnTo>
                <a:lnTo>
                  <a:pt x="143" y="375"/>
                </a:lnTo>
                <a:lnTo>
                  <a:pt x="151" y="377"/>
                </a:lnTo>
                <a:lnTo>
                  <a:pt x="148" y="374"/>
                </a:lnTo>
                <a:lnTo>
                  <a:pt x="145" y="374"/>
                </a:lnTo>
                <a:lnTo>
                  <a:pt x="140" y="372"/>
                </a:lnTo>
                <a:lnTo>
                  <a:pt x="118" y="366"/>
                </a:lnTo>
                <a:lnTo>
                  <a:pt x="88" y="358"/>
                </a:lnTo>
                <a:lnTo>
                  <a:pt x="74" y="355"/>
                </a:lnTo>
                <a:lnTo>
                  <a:pt x="67" y="355"/>
                </a:lnTo>
                <a:close/>
                <a:moveTo>
                  <a:pt x="307" y="398"/>
                </a:moveTo>
                <a:lnTo>
                  <a:pt x="307" y="398"/>
                </a:lnTo>
                <a:lnTo>
                  <a:pt x="309" y="396"/>
                </a:lnTo>
                <a:lnTo>
                  <a:pt x="309" y="390"/>
                </a:lnTo>
                <a:lnTo>
                  <a:pt x="312" y="385"/>
                </a:lnTo>
                <a:lnTo>
                  <a:pt x="312" y="382"/>
                </a:lnTo>
                <a:lnTo>
                  <a:pt x="306" y="360"/>
                </a:lnTo>
                <a:lnTo>
                  <a:pt x="299" y="336"/>
                </a:lnTo>
                <a:lnTo>
                  <a:pt x="299" y="334"/>
                </a:lnTo>
                <a:lnTo>
                  <a:pt x="299" y="346"/>
                </a:lnTo>
                <a:lnTo>
                  <a:pt x="302" y="366"/>
                </a:lnTo>
                <a:lnTo>
                  <a:pt x="306" y="391"/>
                </a:lnTo>
                <a:lnTo>
                  <a:pt x="307" y="398"/>
                </a:lnTo>
                <a:close/>
                <a:moveTo>
                  <a:pt x="299" y="415"/>
                </a:moveTo>
                <a:lnTo>
                  <a:pt x="299" y="415"/>
                </a:lnTo>
                <a:lnTo>
                  <a:pt x="298" y="413"/>
                </a:lnTo>
                <a:lnTo>
                  <a:pt x="296" y="413"/>
                </a:lnTo>
                <a:lnTo>
                  <a:pt x="293" y="412"/>
                </a:lnTo>
                <a:lnTo>
                  <a:pt x="285" y="409"/>
                </a:lnTo>
                <a:lnTo>
                  <a:pt x="282" y="409"/>
                </a:lnTo>
                <a:lnTo>
                  <a:pt x="274" y="407"/>
                </a:lnTo>
                <a:lnTo>
                  <a:pt x="263" y="402"/>
                </a:lnTo>
                <a:lnTo>
                  <a:pt x="250" y="399"/>
                </a:lnTo>
                <a:lnTo>
                  <a:pt x="249" y="402"/>
                </a:lnTo>
                <a:lnTo>
                  <a:pt x="269" y="410"/>
                </a:lnTo>
                <a:lnTo>
                  <a:pt x="271" y="410"/>
                </a:lnTo>
                <a:lnTo>
                  <a:pt x="285" y="413"/>
                </a:lnTo>
                <a:lnTo>
                  <a:pt x="291" y="413"/>
                </a:lnTo>
                <a:lnTo>
                  <a:pt x="299" y="415"/>
                </a:lnTo>
                <a:close/>
                <a:moveTo>
                  <a:pt x="254" y="73"/>
                </a:moveTo>
                <a:lnTo>
                  <a:pt x="254" y="73"/>
                </a:lnTo>
                <a:lnTo>
                  <a:pt x="246" y="71"/>
                </a:lnTo>
                <a:lnTo>
                  <a:pt x="228" y="68"/>
                </a:lnTo>
                <a:lnTo>
                  <a:pt x="205" y="65"/>
                </a:lnTo>
                <a:lnTo>
                  <a:pt x="194" y="63"/>
                </a:lnTo>
                <a:lnTo>
                  <a:pt x="197" y="65"/>
                </a:lnTo>
                <a:lnTo>
                  <a:pt x="202" y="66"/>
                </a:lnTo>
                <a:lnTo>
                  <a:pt x="216" y="69"/>
                </a:lnTo>
                <a:lnTo>
                  <a:pt x="230" y="71"/>
                </a:lnTo>
                <a:lnTo>
                  <a:pt x="246" y="73"/>
                </a:lnTo>
                <a:lnTo>
                  <a:pt x="254" y="73"/>
                </a:lnTo>
                <a:close/>
                <a:moveTo>
                  <a:pt x="37" y="344"/>
                </a:moveTo>
                <a:lnTo>
                  <a:pt x="37" y="344"/>
                </a:lnTo>
                <a:lnTo>
                  <a:pt x="39" y="346"/>
                </a:lnTo>
                <a:lnTo>
                  <a:pt x="44" y="352"/>
                </a:lnTo>
                <a:lnTo>
                  <a:pt x="49" y="355"/>
                </a:lnTo>
                <a:lnTo>
                  <a:pt x="55" y="360"/>
                </a:lnTo>
                <a:lnTo>
                  <a:pt x="63" y="361"/>
                </a:lnTo>
                <a:lnTo>
                  <a:pt x="83" y="366"/>
                </a:lnTo>
                <a:lnTo>
                  <a:pt x="85" y="366"/>
                </a:lnTo>
                <a:lnTo>
                  <a:pt x="83" y="366"/>
                </a:lnTo>
                <a:lnTo>
                  <a:pt x="61" y="357"/>
                </a:lnTo>
                <a:lnTo>
                  <a:pt x="49" y="352"/>
                </a:lnTo>
                <a:lnTo>
                  <a:pt x="39" y="344"/>
                </a:lnTo>
                <a:lnTo>
                  <a:pt x="37" y="344"/>
                </a:lnTo>
                <a:close/>
                <a:moveTo>
                  <a:pt x="291" y="268"/>
                </a:moveTo>
                <a:lnTo>
                  <a:pt x="291" y="268"/>
                </a:lnTo>
                <a:lnTo>
                  <a:pt x="285" y="271"/>
                </a:lnTo>
                <a:lnTo>
                  <a:pt x="285" y="275"/>
                </a:lnTo>
                <a:lnTo>
                  <a:pt x="287" y="279"/>
                </a:lnTo>
                <a:lnTo>
                  <a:pt x="290" y="284"/>
                </a:lnTo>
                <a:lnTo>
                  <a:pt x="291" y="286"/>
                </a:lnTo>
                <a:lnTo>
                  <a:pt x="291" y="268"/>
                </a:lnTo>
                <a:close/>
                <a:moveTo>
                  <a:pt x="161" y="51"/>
                </a:moveTo>
                <a:lnTo>
                  <a:pt x="161" y="51"/>
                </a:lnTo>
                <a:lnTo>
                  <a:pt x="175" y="57"/>
                </a:lnTo>
                <a:lnTo>
                  <a:pt x="184" y="60"/>
                </a:lnTo>
                <a:lnTo>
                  <a:pt x="172" y="52"/>
                </a:lnTo>
                <a:lnTo>
                  <a:pt x="168" y="51"/>
                </a:lnTo>
                <a:lnTo>
                  <a:pt x="164" y="51"/>
                </a:lnTo>
                <a:lnTo>
                  <a:pt x="162" y="51"/>
                </a:lnTo>
                <a:lnTo>
                  <a:pt x="161" y="51"/>
                </a:lnTo>
                <a:close/>
                <a:moveTo>
                  <a:pt x="154" y="379"/>
                </a:moveTo>
                <a:lnTo>
                  <a:pt x="154" y="379"/>
                </a:lnTo>
                <a:lnTo>
                  <a:pt x="181" y="385"/>
                </a:lnTo>
                <a:lnTo>
                  <a:pt x="178" y="382"/>
                </a:lnTo>
                <a:lnTo>
                  <a:pt x="175" y="380"/>
                </a:lnTo>
                <a:lnTo>
                  <a:pt x="159" y="377"/>
                </a:lnTo>
                <a:lnTo>
                  <a:pt x="157" y="377"/>
                </a:lnTo>
                <a:lnTo>
                  <a:pt x="154" y="379"/>
                </a:lnTo>
                <a:close/>
                <a:moveTo>
                  <a:pt x="64" y="218"/>
                </a:moveTo>
                <a:lnTo>
                  <a:pt x="64" y="218"/>
                </a:lnTo>
                <a:lnTo>
                  <a:pt x="50" y="215"/>
                </a:lnTo>
                <a:lnTo>
                  <a:pt x="34" y="208"/>
                </a:lnTo>
                <a:lnTo>
                  <a:pt x="36" y="213"/>
                </a:lnTo>
                <a:lnTo>
                  <a:pt x="64" y="218"/>
                </a:lnTo>
                <a:close/>
                <a:moveTo>
                  <a:pt x="179" y="27"/>
                </a:moveTo>
                <a:lnTo>
                  <a:pt x="179" y="27"/>
                </a:lnTo>
                <a:lnTo>
                  <a:pt x="167" y="27"/>
                </a:lnTo>
                <a:lnTo>
                  <a:pt x="164" y="28"/>
                </a:lnTo>
                <a:lnTo>
                  <a:pt x="162" y="32"/>
                </a:lnTo>
                <a:lnTo>
                  <a:pt x="161" y="35"/>
                </a:lnTo>
                <a:lnTo>
                  <a:pt x="170" y="30"/>
                </a:lnTo>
                <a:lnTo>
                  <a:pt x="179" y="27"/>
                </a:lnTo>
                <a:close/>
                <a:moveTo>
                  <a:pt x="131" y="254"/>
                </a:moveTo>
                <a:lnTo>
                  <a:pt x="131" y="254"/>
                </a:lnTo>
                <a:lnTo>
                  <a:pt x="123" y="254"/>
                </a:lnTo>
                <a:lnTo>
                  <a:pt x="113" y="252"/>
                </a:lnTo>
                <a:lnTo>
                  <a:pt x="116" y="254"/>
                </a:lnTo>
                <a:lnTo>
                  <a:pt x="120" y="257"/>
                </a:lnTo>
                <a:lnTo>
                  <a:pt x="123" y="257"/>
                </a:lnTo>
                <a:lnTo>
                  <a:pt x="124" y="259"/>
                </a:lnTo>
                <a:lnTo>
                  <a:pt x="127" y="257"/>
                </a:lnTo>
                <a:lnTo>
                  <a:pt x="131" y="259"/>
                </a:lnTo>
                <a:lnTo>
                  <a:pt x="131" y="254"/>
                </a:lnTo>
                <a:close/>
                <a:moveTo>
                  <a:pt x="351" y="103"/>
                </a:moveTo>
                <a:lnTo>
                  <a:pt x="351" y="103"/>
                </a:lnTo>
                <a:lnTo>
                  <a:pt x="347" y="98"/>
                </a:lnTo>
                <a:lnTo>
                  <a:pt x="340" y="93"/>
                </a:lnTo>
                <a:lnTo>
                  <a:pt x="334" y="92"/>
                </a:lnTo>
                <a:lnTo>
                  <a:pt x="328" y="90"/>
                </a:lnTo>
                <a:lnTo>
                  <a:pt x="340" y="96"/>
                </a:lnTo>
                <a:lnTo>
                  <a:pt x="351" y="103"/>
                </a:lnTo>
                <a:close/>
                <a:moveTo>
                  <a:pt x="302" y="401"/>
                </a:moveTo>
                <a:lnTo>
                  <a:pt x="302" y="401"/>
                </a:lnTo>
                <a:lnTo>
                  <a:pt x="299" y="379"/>
                </a:lnTo>
                <a:lnTo>
                  <a:pt x="296" y="355"/>
                </a:lnTo>
                <a:lnTo>
                  <a:pt x="296" y="364"/>
                </a:lnTo>
                <a:lnTo>
                  <a:pt x="299" y="379"/>
                </a:lnTo>
                <a:lnTo>
                  <a:pt x="301" y="393"/>
                </a:lnTo>
                <a:lnTo>
                  <a:pt x="302" y="401"/>
                </a:lnTo>
                <a:close/>
                <a:moveTo>
                  <a:pt x="138" y="27"/>
                </a:moveTo>
                <a:lnTo>
                  <a:pt x="138" y="27"/>
                </a:lnTo>
                <a:lnTo>
                  <a:pt x="140" y="25"/>
                </a:lnTo>
                <a:lnTo>
                  <a:pt x="146" y="14"/>
                </a:lnTo>
                <a:lnTo>
                  <a:pt x="151" y="8"/>
                </a:lnTo>
                <a:lnTo>
                  <a:pt x="154" y="6"/>
                </a:lnTo>
                <a:lnTo>
                  <a:pt x="159" y="5"/>
                </a:lnTo>
                <a:lnTo>
                  <a:pt x="156" y="5"/>
                </a:lnTo>
                <a:lnTo>
                  <a:pt x="154" y="6"/>
                </a:lnTo>
                <a:lnTo>
                  <a:pt x="148" y="10"/>
                </a:lnTo>
                <a:lnTo>
                  <a:pt x="143" y="17"/>
                </a:lnTo>
                <a:lnTo>
                  <a:pt x="138" y="27"/>
                </a:lnTo>
                <a:close/>
                <a:moveTo>
                  <a:pt x="261" y="90"/>
                </a:moveTo>
                <a:lnTo>
                  <a:pt x="261" y="90"/>
                </a:lnTo>
                <a:lnTo>
                  <a:pt x="255" y="92"/>
                </a:lnTo>
                <a:lnTo>
                  <a:pt x="252" y="96"/>
                </a:lnTo>
                <a:lnTo>
                  <a:pt x="254" y="101"/>
                </a:lnTo>
                <a:lnTo>
                  <a:pt x="261" y="90"/>
                </a:lnTo>
                <a:close/>
                <a:moveTo>
                  <a:pt x="19" y="202"/>
                </a:moveTo>
                <a:lnTo>
                  <a:pt x="19" y="202"/>
                </a:lnTo>
                <a:lnTo>
                  <a:pt x="17" y="204"/>
                </a:lnTo>
                <a:lnTo>
                  <a:pt x="20" y="207"/>
                </a:lnTo>
                <a:lnTo>
                  <a:pt x="23" y="208"/>
                </a:lnTo>
                <a:lnTo>
                  <a:pt x="25" y="210"/>
                </a:lnTo>
                <a:lnTo>
                  <a:pt x="26" y="205"/>
                </a:lnTo>
                <a:lnTo>
                  <a:pt x="19" y="202"/>
                </a:lnTo>
                <a:close/>
                <a:moveTo>
                  <a:pt x="359" y="103"/>
                </a:moveTo>
                <a:lnTo>
                  <a:pt x="359" y="103"/>
                </a:lnTo>
                <a:lnTo>
                  <a:pt x="359" y="104"/>
                </a:lnTo>
                <a:lnTo>
                  <a:pt x="367" y="112"/>
                </a:lnTo>
                <a:lnTo>
                  <a:pt x="369" y="115"/>
                </a:lnTo>
                <a:lnTo>
                  <a:pt x="372" y="118"/>
                </a:lnTo>
                <a:lnTo>
                  <a:pt x="370" y="114"/>
                </a:lnTo>
                <a:lnTo>
                  <a:pt x="367" y="109"/>
                </a:lnTo>
                <a:lnTo>
                  <a:pt x="359" y="103"/>
                </a:lnTo>
                <a:close/>
                <a:moveTo>
                  <a:pt x="9" y="155"/>
                </a:moveTo>
                <a:lnTo>
                  <a:pt x="9" y="155"/>
                </a:lnTo>
                <a:lnTo>
                  <a:pt x="11" y="150"/>
                </a:lnTo>
                <a:lnTo>
                  <a:pt x="17" y="134"/>
                </a:lnTo>
                <a:lnTo>
                  <a:pt x="17" y="133"/>
                </a:lnTo>
                <a:lnTo>
                  <a:pt x="12" y="144"/>
                </a:lnTo>
                <a:lnTo>
                  <a:pt x="9" y="155"/>
                </a:lnTo>
                <a:close/>
                <a:moveTo>
                  <a:pt x="310" y="412"/>
                </a:moveTo>
                <a:lnTo>
                  <a:pt x="310" y="412"/>
                </a:lnTo>
                <a:lnTo>
                  <a:pt x="312" y="407"/>
                </a:lnTo>
                <a:lnTo>
                  <a:pt x="312" y="401"/>
                </a:lnTo>
                <a:lnTo>
                  <a:pt x="310" y="402"/>
                </a:lnTo>
                <a:lnTo>
                  <a:pt x="309" y="405"/>
                </a:lnTo>
                <a:lnTo>
                  <a:pt x="310" y="409"/>
                </a:lnTo>
                <a:lnTo>
                  <a:pt x="310" y="412"/>
                </a:lnTo>
                <a:close/>
                <a:moveTo>
                  <a:pt x="135" y="215"/>
                </a:moveTo>
                <a:lnTo>
                  <a:pt x="135" y="215"/>
                </a:lnTo>
                <a:lnTo>
                  <a:pt x="132" y="224"/>
                </a:lnTo>
                <a:lnTo>
                  <a:pt x="132" y="229"/>
                </a:lnTo>
                <a:lnTo>
                  <a:pt x="134" y="229"/>
                </a:lnTo>
                <a:lnTo>
                  <a:pt x="134" y="227"/>
                </a:lnTo>
                <a:lnTo>
                  <a:pt x="135" y="215"/>
                </a:lnTo>
                <a:close/>
                <a:moveTo>
                  <a:pt x="110" y="240"/>
                </a:moveTo>
                <a:lnTo>
                  <a:pt x="110" y="240"/>
                </a:lnTo>
                <a:lnTo>
                  <a:pt x="110" y="237"/>
                </a:lnTo>
                <a:lnTo>
                  <a:pt x="110" y="235"/>
                </a:lnTo>
                <a:lnTo>
                  <a:pt x="105" y="235"/>
                </a:lnTo>
                <a:lnTo>
                  <a:pt x="107" y="238"/>
                </a:lnTo>
                <a:lnTo>
                  <a:pt x="110" y="240"/>
                </a:lnTo>
                <a:close/>
                <a:moveTo>
                  <a:pt x="131" y="208"/>
                </a:moveTo>
                <a:lnTo>
                  <a:pt x="131" y="208"/>
                </a:lnTo>
                <a:lnTo>
                  <a:pt x="129" y="208"/>
                </a:lnTo>
                <a:lnTo>
                  <a:pt x="126" y="211"/>
                </a:lnTo>
                <a:lnTo>
                  <a:pt x="124" y="215"/>
                </a:lnTo>
                <a:lnTo>
                  <a:pt x="127" y="213"/>
                </a:lnTo>
                <a:lnTo>
                  <a:pt x="131" y="208"/>
                </a:lnTo>
                <a:close/>
                <a:moveTo>
                  <a:pt x="118" y="268"/>
                </a:moveTo>
                <a:lnTo>
                  <a:pt x="118" y="268"/>
                </a:lnTo>
                <a:lnTo>
                  <a:pt x="120" y="268"/>
                </a:lnTo>
                <a:lnTo>
                  <a:pt x="124" y="270"/>
                </a:lnTo>
                <a:lnTo>
                  <a:pt x="126" y="268"/>
                </a:lnTo>
                <a:lnTo>
                  <a:pt x="129" y="267"/>
                </a:lnTo>
                <a:lnTo>
                  <a:pt x="127" y="267"/>
                </a:lnTo>
                <a:lnTo>
                  <a:pt x="124" y="268"/>
                </a:lnTo>
                <a:lnTo>
                  <a:pt x="121" y="268"/>
                </a:lnTo>
                <a:lnTo>
                  <a:pt x="120" y="268"/>
                </a:lnTo>
                <a:lnTo>
                  <a:pt x="118" y="268"/>
                </a:lnTo>
                <a:close/>
                <a:moveTo>
                  <a:pt x="126" y="240"/>
                </a:moveTo>
                <a:lnTo>
                  <a:pt x="126" y="240"/>
                </a:lnTo>
                <a:lnTo>
                  <a:pt x="131" y="243"/>
                </a:lnTo>
                <a:lnTo>
                  <a:pt x="131" y="240"/>
                </a:lnTo>
                <a:lnTo>
                  <a:pt x="127" y="238"/>
                </a:lnTo>
                <a:lnTo>
                  <a:pt x="126" y="240"/>
                </a:lnTo>
                <a:close/>
                <a:moveTo>
                  <a:pt x="116" y="218"/>
                </a:moveTo>
                <a:lnTo>
                  <a:pt x="116" y="218"/>
                </a:lnTo>
                <a:lnTo>
                  <a:pt x="118" y="218"/>
                </a:lnTo>
                <a:lnTo>
                  <a:pt x="121" y="210"/>
                </a:lnTo>
                <a:lnTo>
                  <a:pt x="120" y="210"/>
                </a:lnTo>
                <a:lnTo>
                  <a:pt x="118" y="216"/>
                </a:lnTo>
                <a:lnTo>
                  <a:pt x="116" y="218"/>
                </a:lnTo>
                <a:close/>
                <a:moveTo>
                  <a:pt x="124" y="248"/>
                </a:moveTo>
                <a:lnTo>
                  <a:pt x="124" y="248"/>
                </a:lnTo>
                <a:lnTo>
                  <a:pt x="120" y="248"/>
                </a:lnTo>
                <a:lnTo>
                  <a:pt x="116" y="248"/>
                </a:lnTo>
                <a:lnTo>
                  <a:pt x="115" y="246"/>
                </a:lnTo>
                <a:lnTo>
                  <a:pt x="113" y="248"/>
                </a:lnTo>
                <a:lnTo>
                  <a:pt x="120" y="248"/>
                </a:lnTo>
                <a:lnTo>
                  <a:pt x="124" y="248"/>
                </a:lnTo>
                <a:close/>
                <a:moveTo>
                  <a:pt x="137" y="204"/>
                </a:moveTo>
                <a:lnTo>
                  <a:pt x="137" y="204"/>
                </a:lnTo>
                <a:lnTo>
                  <a:pt x="137" y="202"/>
                </a:lnTo>
                <a:lnTo>
                  <a:pt x="135" y="200"/>
                </a:lnTo>
                <a:lnTo>
                  <a:pt x="132" y="199"/>
                </a:lnTo>
                <a:lnTo>
                  <a:pt x="127" y="199"/>
                </a:lnTo>
                <a:lnTo>
                  <a:pt x="132" y="200"/>
                </a:lnTo>
                <a:lnTo>
                  <a:pt x="137" y="204"/>
                </a:lnTo>
                <a:close/>
                <a:moveTo>
                  <a:pt x="277" y="33"/>
                </a:moveTo>
                <a:lnTo>
                  <a:pt x="277" y="33"/>
                </a:lnTo>
                <a:lnTo>
                  <a:pt x="284" y="38"/>
                </a:lnTo>
                <a:lnTo>
                  <a:pt x="280" y="35"/>
                </a:lnTo>
                <a:lnTo>
                  <a:pt x="277" y="33"/>
                </a:lnTo>
                <a:close/>
                <a:moveTo>
                  <a:pt x="33" y="317"/>
                </a:moveTo>
                <a:lnTo>
                  <a:pt x="33" y="317"/>
                </a:lnTo>
                <a:lnTo>
                  <a:pt x="33" y="311"/>
                </a:lnTo>
                <a:lnTo>
                  <a:pt x="33" y="314"/>
                </a:lnTo>
                <a:lnTo>
                  <a:pt x="33" y="317"/>
                </a:lnTo>
                <a:close/>
                <a:moveTo>
                  <a:pt x="118" y="260"/>
                </a:moveTo>
                <a:lnTo>
                  <a:pt x="118" y="260"/>
                </a:lnTo>
                <a:lnTo>
                  <a:pt x="116" y="262"/>
                </a:lnTo>
                <a:lnTo>
                  <a:pt x="115" y="262"/>
                </a:lnTo>
                <a:lnTo>
                  <a:pt x="116" y="263"/>
                </a:lnTo>
                <a:lnTo>
                  <a:pt x="118" y="260"/>
                </a:lnTo>
                <a:close/>
                <a:moveTo>
                  <a:pt x="12" y="204"/>
                </a:moveTo>
                <a:lnTo>
                  <a:pt x="12" y="204"/>
                </a:lnTo>
                <a:lnTo>
                  <a:pt x="12" y="200"/>
                </a:lnTo>
                <a:lnTo>
                  <a:pt x="9" y="200"/>
                </a:lnTo>
                <a:lnTo>
                  <a:pt x="12" y="204"/>
                </a:lnTo>
                <a:close/>
                <a:moveTo>
                  <a:pt x="9" y="189"/>
                </a:moveTo>
                <a:lnTo>
                  <a:pt x="9" y="189"/>
                </a:lnTo>
                <a:lnTo>
                  <a:pt x="7" y="191"/>
                </a:lnTo>
                <a:lnTo>
                  <a:pt x="7" y="192"/>
                </a:lnTo>
                <a:lnTo>
                  <a:pt x="9" y="192"/>
                </a:lnTo>
                <a:lnTo>
                  <a:pt x="9" y="189"/>
                </a:lnTo>
                <a:close/>
                <a:moveTo>
                  <a:pt x="105" y="243"/>
                </a:moveTo>
                <a:lnTo>
                  <a:pt x="105" y="243"/>
                </a:lnTo>
                <a:lnTo>
                  <a:pt x="110" y="246"/>
                </a:lnTo>
                <a:lnTo>
                  <a:pt x="108" y="243"/>
                </a:lnTo>
                <a:lnTo>
                  <a:pt x="105" y="243"/>
                </a:lnTo>
                <a:close/>
                <a:moveTo>
                  <a:pt x="345" y="388"/>
                </a:moveTo>
                <a:lnTo>
                  <a:pt x="345" y="388"/>
                </a:lnTo>
                <a:lnTo>
                  <a:pt x="344" y="391"/>
                </a:lnTo>
                <a:lnTo>
                  <a:pt x="345" y="391"/>
                </a:lnTo>
                <a:lnTo>
                  <a:pt x="345" y="388"/>
                </a:lnTo>
                <a:close/>
                <a:moveTo>
                  <a:pt x="370" y="383"/>
                </a:moveTo>
                <a:lnTo>
                  <a:pt x="370" y="383"/>
                </a:lnTo>
                <a:lnTo>
                  <a:pt x="367" y="382"/>
                </a:lnTo>
                <a:lnTo>
                  <a:pt x="370" y="383"/>
                </a:lnTo>
                <a:close/>
                <a:moveTo>
                  <a:pt x="279" y="109"/>
                </a:moveTo>
                <a:lnTo>
                  <a:pt x="279" y="109"/>
                </a:lnTo>
                <a:lnTo>
                  <a:pt x="276" y="110"/>
                </a:lnTo>
                <a:lnTo>
                  <a:pt x="277" y="110"/>
                </a:lnTo>
                <a:lnTo>
                  <a:pt x="279" y="109"/>
                </a:lnTo>
                <a:close/>
                <a:moveTo>
                  <a:pt x="290" y="249"/>
                </a:moveTo>
                <a:lnTo>
                  <a:pt x="290" y="249"/>
                </a:lnTo>
                <a:lnTo>
                  <a:pt x="291" y="249"/>
                </a:lnTo>
                <a:lnTo>
                  <a:pt x="291" y="248"/>
                </a:lnTo>
                <a:lnTo>
                  <a:pt x="290" y="249"/>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59" name="Freeform 544"/>
          <p:cNvSpPr>
            <a:spLocks noEditPoints="1"/>
          </p:cNvSpPr>
          <p:nvPr/>
        </p:nvSpPr>
        <p:spPr bwMode="auto">
          <a:xfrm rot="15912355">
            <a:off x="6149125" y="1577883"/>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0" name="Freeform 544"/>
          <p:cNvSpPr>
            <a:spLocks noEditPoints="1"/>
          </p:cNvSpPr>
          <p:nvPr/>
        </p:nvSpPr>
        <p:spPr bwMode="auto">
          <a:xfrm rot="5054301">
            <a:off x="6167098" y="2168858"/>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1" name="Freeform 544"/>
          <p:cNvSpPr>
            <a:spLocks noEditPoints="1"/>
          </p:cNvSpPr>
          <p:nvPr/>
        </p:nvSpPr>
        <p:spPr bwMode="auto">
          <a:xfrm rot="5054301">
            <a:off x="6186808" y="2771213"/>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2" name="Freeform 544"/>
          <p:cNvSpPr>
            <a:spLocks noEditPoints="1"/>
          </p:cNvSpPr>
          <p:nvPr/>
        </p:nvSpPr>
        <p:spPr bwMode="auto">
          <a:xfrm rot="5054301">
            <a:off x="6206519" y="3341794"/>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7" name="Freeform 544"/>
          <p:cNvSpPr>
            <a:spLocks noEditPoints="1"/>
          </p:cNvSpPr>
          <p:nvPr/>
        </p:nvSpPr>
        <p:spPr bwMode="auto">
          <a:xfrm rot="21218965">
            <a:off x="5848622" y="2501835"/>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554" y="152832"/>
            <a:ext cx="967734" cy="674482"/>
          </a:xfrm>
          <a:prstGeom prst="rect">
            <a:avLst/>
          </a:prstGeom>
          <a:effectLst>
            <a:softEdge rad="127000"/>
          </a:effectLst>
        </p:spPr>
      </p:pic>
    </p:spTree>
    <p:extLst>
      <p:ext uri="{BB962C8B-B14F-4D97-AF65-F5344CB8AC3E}">
        <p14:creationId xmlns:p14="http://schemas.microsoft.com/office/powerpoint/2010/main" val="1439099673"/>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410"/>
                                        </p:tgtEl>
                                        <p:attrNameLst>
                                          <p:attrName>style.visibility</p:attrName>
                                        </p:attrNameLst>
                                      </p:cBhvr>
                                      <p:to>
                                        <p:strVal val="visible"/>
                                      </p:to>
                                    </p:set>
                                    <p:animEffect transition="in" filter="fade">
                                      <p:cBhvr>
                                        <p:cTn id="11" dur="1000"/>
                                        <p:tgtEl>
                                          <p:spTgt spid="17410"/>
                                        </p:tgtEl>
                                      </p:cBhvr>
                                    </p:animEffect>
                                    <p:anim calcmode="lin" valueType="num">
                                      <p:cBhvr>
                                        <p:cTn id="12" dur="1000" fill="hold"/>
                                        <p:tgtEl>
                                          <p:spTgt spid="17410"/>
                                        </p:tgtEl>
                                        <p:attrNameLst>
                                          <p:attrName>ppt_x</p:attrName>
                                        </p:attrNameLst>
                                      </p:cBhvr>
                                      <p:tavLst>
                                        <p:tav tm="0">
                                          <p:val>
                                            <p:strVal val="#ppt_x"/>
                                          </p:val>
                                        </p:tav>
                                        <p:tav tm="100000">
                                          <p:val>
                                            <p:strVal val="#ppt_x"/>
                                          </p:val>
                                        </p:tav>
                                      </p:tavLst>
                                    </p:anim>
                                    <p:anim calcmode="lin" valueType="num">
                                      <p:cBhvr>
                                        <p:cTn id="13" dur="1000" fill="hold"/>
                                        <p:tgtEl>
                                          <p:spTgt spid="174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7414"/>
                                        </p:tgtEl>
                                        <p:attrNameLst>
                                          <p:attrName>style.visibility</p:attrName>
                                        </p:attrNameLst>
                                      </p:cBhvr>
                                      <p:to>
                                        <p:strVal val="visible"/>
                                      </p:to>
                                    </p:set>
                                    <p:animEffect transition="in" filter="fade">
                                      <p:cBhvr>
                                        <p:cTn id="17" dur="1000"/>
                                        <p:tgtEl>
                                          <p:spTgt spid="17414"/>
                                        </p:tgtEl>
                                      </p:cBhvr>
                                    </p:animEffect>
                                    <p:anim calcmode="lin" valueType="num">
                                      <p:cBhvr>
                                        <p:cTn id="18" dur="1000" fill="hold"/>
                                        <p:tgtEl>
                                          <p:spTgt spid="17414"/>
                                        </p:tgtEl>
                                        <p:attrNameLst>
                                          <p:attrName>ppt_x</p:attrName>
                                        </p:attrNameLst>
                                      </p:cBhvr>
                                      <p:tavLst>
                                        <p:tav tm="0">
                                          <p:val>
                                            <p:strVal val="#ppt_x"/>
                                          </p:val>
                                        </p:tav>
                                        <p:tav tm="100000">
                                          <p:val>
                                            <p:strVal val="#ppt_x"/>
                                          </p:val>
                                        </p:tav>
                                      </p:tavLst>
                                    </p:anim>
                                    <p:anim calcmode="lin" valueType="num">
                                      <p:cBhvr>
                                        <p:cTn id="19" dur="1000" fill="hold"/>
                                        <p:tgtEl>
                                          <p:spTgt spid="1741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17431"/>
                                        </p:tgtEl>
                                        <p:attrNameLst>
                                          <p:attrName>style.visibility</p:attrName>
                                        </p:attrNameLst>
                                      </p:cBhvr>
                                      <p:to>
                                        <p:strVal val="visible"/>
                                      </p:to>
                                    </p:set>
                                    <p:animEffect transition="in" filter="barn(inVertical)">
                                      <p:cBhvr>
                                        <p:cTn id="23" dur="500"/>
                                        <p:tgtEl>
                                          <p:spTgt spid="17431"/>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fade">
                                      <p:cBhvr>
                                        <p:cTn id="27" dur="1000"/>
                                        <p:tgtEl>
                                          <p:spTgt spid="17412"/>
                                        </p:tgtEl>
                                      </p:cBhvr>
                                    </p:animEffect>
                                    <p:anim calcmode="lin" valueType="num">
                                      <p:cBhvr>
                                        <p:cTn id="28" dur="1000" fill="hold"/>
                                        <p:tgtEl>
                                          <p:spTgt spid="17412"/>
                                        </p:tgtEl>
                                        <p:attrNameLst>
                                          <p:attrName>ppt_x</p:attrName>
                                        </p:attrNameLst>
                                      </p:cBhvr>
                                      <p:tavLst>
                                        <p:tav tm="0">
                                          <p:val>
                                            <p:strVal val="#ppt_x"/>
                                          </p:val>
                                        </p:tav>
                                        <p:tav tm="100000">
                                          <p:val>
                                            <p:strVal val="#ppt_x"/>
                                          </p:val>
                                        </p:tav>
                                      </p:tavLst>
                                    </p:anim>
                                    <p:anim calcmode="lin" valueType="num">
                                      <p:cBhvr>
                                        <p:cTn id="29" dur="1000" fill="hold"/>
                                        <p:tgtEl>
                                          <p:spTgt spid="17412"/>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grpId="0" nodeType="afterEffect">
                                  <p:stCondLst>
                                    <p:cond delay="0"/>
                                  </p:stCondLst>
                                  <p:childTnLst>
                                    <p:set>
                                      <p:cBhvr>
                                        <p:cTn id="32" dur="1" fill="hold">
                                          <p:stCondLst>
                                            <p:cond delay="0"/>
                                          </p:stCondLst>
                                        </p:cTn>
                                        <p:tgtEl>
                                          <p:spTgt spid="17433"/>
                                        </p:tgtEl>
                                        <p:attrNameLst>
                                          <p:attrName>style.visibility</p:attrName>
                                        </p:attrNameLst>
                                      </p:cBhvr>
                                      <p:to>
                                        <p:strVal val="visible"/>
                                      </p:to>
                                    </p:set>
                                    <p:animEffect transition="in" filter="barn(inVertical)">
                                      <p:cBhvr>
                                        <p:cTn id="33" dur="500"/>
                                        <p:tgtEl>
                                          <p:spTgt spid="17433"/>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7413"/>
                                        </p:tgtEl>
                                        <p:attrNameLst>
                                          <p:attrName>style.visibility</p:attrName>
                                        </p:attrNameLst>
                                      </p:cBhvr>
                                      <p:to>
                                        <p:strVal val="visible"/>
                                      </p:to>
                                    </p:set>
                                    <p:animEffect transition="in" filter="fade">
                                      <p:cBhvr>
                                        <p:cTn id="37" dur="1000"/>
                                        <p:tgtEl>
                                          <p:spTgt spid="17413"/>
                                        </p:tgtEl>
                                      </p:cBhvr>
                                    </p:animEffect>
                                    <p:anim calcmode="lin" valueType="num">
                                      <p:cBhvr>
                                        <p:cTn id="38" dur="1000" fill="hold"/>
                                        <p:tgtEl>
                                          <p:spTgt spid="17413"/>
                                        </p:tgtEl>
                                        <p:attrNameLst>
                                          <p:attrName>ppt_x</p:attrName>
                                        </p:attrNameLst>
                                      </p:cBhvr>
                                      <p:tavLst>
                                        <p:tav tm="0">
                                          <p:val>
                                            <p:strVal val="#ppt_x"/>
                                          </p:val>
                                        </p:tav>
                                        <p:tav tm="100000">
                                          <p:val>
                                            <p:strVal val="#ppt_x"/>
                                          </p:val>
                                        </p:tav>
                                      </p:tavLst>
                                    </p:anim>
                                    <p:anim calcmode="lin" valueType="num">
                                      <p:cBhvr>
                                        <p:cTn id="39" dur="1000" fill="hold"/>
                                        <p:tgtEl>
                                          <p:spTgt spid="17413"/>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6" presetClass="entr" presetSubtype="21" fill="hold" grpId="0" nodeType="afterEffect">
                                  <p:stCondLst>
                                    <p:cond delay="0"/>
                                  </p:stCondLst>
                                  <p:childTnLst>
                                    <p:set>
                                      <p:cBhvr>
                                        <p:cTn id="42" dur="1" fill="hold">
                                          <p:stCondLst>
                                            <p:cond delay="0"/>
                                          </p:stCondLst>
                                        </p:cTn>
                                        <p:tgtEl>
                                          <p:spTgt spid="17435"/>
                                        </p:tgtEl>
                                        <p:attrNameLst>
                                          <p:attrName>style.visibility</p:attrName>
                                        </p:attrNameLst>
                                      </p:cBhvr>
                                      <p:to>
                                        <p:strVal val="visible"/>
                                      </p:to>
                                    </p:set>
                                    <p:animEffect transition="in" filter="barn(inVertical)">
                                      <p:cBhvr>
                                        <p:cTn id="43" dur="500"/>
                                        <p:tgtEl>
                                          <p:spTgt spid="17435"/>
                                        </p:tgtEl>
                                      </p:cBhvr>
                                    </p:animEffect>
                                  </p:childTnLst>
                                </p:cTn>
                              </p:par>
                            </p:childTnLst>
                          </p:cTn>
                        </p:par>
                        <p:par>
                          <p:cTn id="44" fill="hold">
                            <p:stCondLst>
                              <p:cond delay="6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childTnLst>
                          </p:cTn>
                        </p:par>
                        <p:par>
                          <p:cTn id="48" fill="hold">
                            <p:stCondLst>
                              <p:cond delay="6500"/>
                            </p:stCondLst>
                            <p:childTnLst>
                              <p:par>
                                <p:cTn id="49" presetID="16" presetClass="entr" presetSubtype="21"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barn(inVertical)">
                                      <p:cBhvr>
                                        <p:cTn id="51" dur="500"/>
                                        <p:tgtEl>
                                          <p:spTgt spid="71"/>
                                        </p:tgtEl>
                                      </p:cBhvr>
                                    </p:animEffect>
                                  </p:childTnLst>
                                </p:cTn>
                              </p:par>
                            </p:childTnLst>
                          </p:cTn>
                        </p:par>
                        <p:par>
                          <p:cTn id="52" fill="hold">
                            <p:stCondLst>
                              <p:cond delay="7000"/>
                            </p:stCondLst>
                            <p:childTnLst>
                              <p:par>
                                <p:cTn id="53" presetID="22" presetClass="entr" presetSubtype="1"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up)">
                                      <p:cBhvr>
                                        <p:cTn id="55" dur="500"/>
                                        <p:tgtEl>
                                          <p:spTgt spid="59"/>
                                        </p:tgtEl>
                                      </p:cBhvr>
                                    </p:animEffect>
                                  </p:childTnLst>
                                </p:cTn>
                              </p:par>
                            </p:childTnLst>
                          </p:cTn>
                        </p:par>
                        <p:par>
                          <p:cTn id="56" fill="hold">
                            <p:stCondLst>
                              <p:cond delay="7500"/>
                            </p:stCondLst>
                            <p:childTnLst>
                              <p:par>
                                <p:cTn id="57" presetID="22" presetClass="entr" presetSubtype="1" fill="hold" grpId="0" nodeType="after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wipe(up)">
                                      <p:cBhvr>
                                        <p:cTn id="59" dur="500"/>
                                        <p:tgtEl>
                                          <p:spTgt spid="60"/>
                                        </p:tgtEl>
                                      </p:cBhvr>
                                    </p:animEffect>
                                  </p:childTnLst>
                                </p:cTn>
                              </p:par>
                            </p:childTnLst>
                          </p:cTn>
                        </p:par>
                        <p:par>
                          <p:cTn id="60" fill="hold">
                            <p:stCondLst>
                              <p:cond delay="8000"/>
                            </p:stCondLst>
                            <p:childTnLst>
                              <p:par>
                                <p:cTn id="61" presetID="22" presetClass="entr" presetSubtype="1"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up)">
                                      <p:cBhvr>
                                        <p:cTn id="63" dur="500"/>
                                        <p:tgtEl>
                                          <p:spTgt spid="61"/>
                                        </p:tgtEl>
                                      </p:cBhvr>
                                    </p:animEffect>
                                  </p:childTnLst>
                                </p:cTn>
                              </p:par>
                            </p:childTnLst>
                          </p:cTn>
                        </p:par>
                        <p:par>
                          <p:cTn id="64" fill="hold">
                            <p:stCondLst>
                              <p:cond delay="8500"/>
                            </p:stCondLst>
                            <p:childTnLst>
                              <p:par>
                                <p:cTn id="65" presetID="22" presetClass="entr" presetSubtype="1" fill="hold" grpId="0"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up)">
                                      <p:cBhvr>
                                        <p:cTn id="67" dur="500"/>
                                        <p:tgtEl>
                                          <p:spTgt spid="62"/>
                                        </p:tgtEl>
                                      </p:cBhvr>
                                    </p:animEffect>
                                  </p:childTnLst>
                                </p:cTn>
                              </p:par>
                            </p:childTnLst>
                          </p:cTn>
                        </p:par>
                        <p:par>
                          <p:cTn id="68" fill="hold">
                            <p:stCondLst>
                              <p:cond delay="9000"/>
                            </p:stCondLst>
                            <p:childTnLst>
                              <p:par>
                                <p:cTn id="69" presetID="22" presetClass="entr" presetSubtype="1" fill="hold" grpId="0"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up)">
                                      <p:cBhvr>
                                        <p:cTn id="7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nimBg="1"/>
      <p:bldP spid="66" grpId="0"/>
      <p:bldP spid="17431" grpId="0"/>
      <p:bldP spid="17433" grpId="0"/>
      <p:bldP spid="17435" grpId="0"/>
      <p:bldP spid="58" grpId="0"/>
      <p:bldP spid="71" grpId="0"/>
      <p:bldP spid="59" grpId="0" animBg="1"/>
      <p:bldP spid="60" grpId="0" animBg="1"/>
      <p:bldP spid="61" grpId="0" animBg="1"/>
      <p:bldP spid="62" grpId="0" animBg="1"/>
      <p:bldP spid="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21"/>
          <p:cNvSpPr txBox="1">
            <a:spLocks noChangeArrowheads="1"/>
          </p:cNvSpPr>
          <p:nvPr/>
        </p:nvSpPr>
        <p:spPr bwMode="auto">
          <a:xfrm>
            <a:off x="1330400" y="1220789"/>
            <a:ext cx="353939"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100">
              <a:solidFill>
                <a:schemeClr val="bg1"/>
              </a:solidFill>
            </a:endParaRPr>
          </a:p>
        </p:txBody>
      </p:sp>
      <p:pic>
        <p:nvPicPr>
          <p:cNvPr id="11267" name="图片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8689" y="1287464"/>
            <a:ext cx="1512887"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3"/>
          <p:cNvSpPr>
            <a:spLocks noChangeArrowheads="1"/>
          </p:cNvSpPr>
          <p:nvPr/>
        </p:nvSpPr>
        <p:spPr bwMode="auto">
          <a:xfrm>
            <a:off x="3145703" y="2296185"/>
            <a:ext cx="1000591"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b="1" dirty="0" smtClean="0">
                <a:solidFill>
                  <a:schemeClr val="bg1"/>
                </a:solidFill>
                <a:latin typeface="迷你简卡通" pitchFamily="65" charset="-122"/>
                <a:ea typeface="迷你简卡通" pitchFamily="65" charset="-122"/>
              </a:rPr>
              <a:t>SSH</a:t>
            </a:r>
            <a:r>
              <a:rPr lang="zh-CN" altLang="en-US" sz="1800" b="1" dirty="0" smtClean="0">
                <a:solidFill>
                  <a:schemeClr val="bg1"/>
                </a:solidFill>
                <a:latin typeface="迷你简卡通" pitchFamily="65" charset="-122"/>
                <a:ea typeface="迷你简卡通" pitchFamily="65" charset="-122"/>
              </a:rPr>
              <a:t>框架</a:t>
            </a:r>
            <a:endParaRPr lang="zh-CN" altLang="en-US" sz="1800" b="1" dirty="0">
              <a:solidFill>
                <a:schemeClr val="bg1"/>
              </a:solidFill>
              <a:latin typeface="迷你简卡通" pitchFamily="65" charset="-122"/>
              <a:ea typeface="迷你简卡通" pitchFamily="65" charset="-122"/>
            </a:endParaRPr>
          </a:p>
        </p:txBody>
      </p:sp>
      <p:sp>
        <p:nvSpPr>
          <p:cNvPr id="11269" name="矩形 4"/>
          <p:cNvSpPr>
            <a:spLocks noChangeArrowheads="1"/>
          </p:cNvSpPr>
          <p:nvPr/>
        </p:nvSpPr>
        <p:spPr bwMode="auto">
          <a:xfrm>
            <a:off x="2771776" y="2752898"/>
            <a:ext cx="5205413" cy="14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None/>
            </a:pPr>
            <a:r>
              <a:rPr lang="zh-CN" altLang="zh-CN" sz="1100" dirty="0" smtClean="0">
                <a:solidFill>
                  <a:schemeClr val="bg1"/>
                </a:solidFill>
                <a:latin typeface="迷你简卡通" pitchFamily="65" charset="-122"/>
                <a:ea typeface="迷你简卡通" pitchFamily="65" charset="-122"/>
              </a:rPr>
              <a:t>是</a:t>
            </a:r>
            <a:r>
              <a:rPr lang="zh-CN" altLang="zh-CN" sz="1100" dirty="0">
                <a:solidFill>
                  <a:schemeClr val="bg1"/>
                </a:solidFill>
                <a:latin typeface="迷你简卡通" pitchFamily="65" charset="-122"/>
                <a:ea typeface="迷你简卡通" pitchFamily="65" charset="-122"/>
              </a:rPr>
              <a:t>目前比较流行的一种</a:t>
            </a:r>
            <a:r>
              <a:rPr lang="en-US" altLang="zh-CN" sz="1100" dirty="0">
                <a:solidFill>
                  <a:schemeClr val="bg1"/>
                </a:solidFill>
                <a:latin typeface="迷你简卡通" pitchFamily="65" charset="-122"/>
                <a:ea typeface="迷你简卡通" pitchFamily="65" charset="-122"/>
              </a:rPr>
              <a:t>Web</a:t>
            </a:r>
            <a:r>
              <a:rPr lang="zh-CN" altLang="zh-CN" sz="1100" dirty="0">
                <a:solidFill>
                  <a:schemeClr val="bg1"/>
                </a:solidFill>
                <a:latin typeface="迷你简卡通" pitchFamily="65" charset="-122"/>
                <a:ea typeface="迷你简卡通" pitchFamily="65" charset="-122"/>
              </a:rPr>
              <a:t>应用程序开源框架。集成</a:t>
            </a:r>
            <a:r>
              <a:rPr lang="en-US" altLang="zh-CN" sz="1100" dirty="0">
                <a:solidFill>
                  <a:schemeClr val="bg1"/>
                </a:solidFill>
                <a:latin typeface="迷你简卡通" pitchFamily="65" charset="-122"/>
                <a:ea typeface="迷你简卡通" pitchFamily="65" charset="-122"/>
              </a:rPr>
              <a:t>SSH</a:t>
            </a:r>
            <a:r>
              <a:rPr lang="zh-CN" altLang="zh-CN" sz="1100" dirty="0">
                <a:solidFill>
                  <a:schemeClr val="bg1"/>
                </a:solidFill>
                <a:latin typeface="迷你简卡通" pitchFamily="65" charset="-122"/>
                <a:ea typeface="迷你简卡通" pitchFamily="65" charset="-122"/>
              </a:rPr>
              <a:t>框架的系统从职责上分为四层：表示层、业务逻辑层、数据持久层和域模块层，以帮助开发人员在短期内搭建结构清晰、可复用性好、维护方便的</a:t>
            </a:r>
            <a:r>
              <a:rPr lang="en-US" altLang="zh-CN" sz="1100" dirty="0">
                <a:solidFill>
                  <a:schemeClr val="bg1"/>
                </a:solidFill>
                <a:latin typeface="迷你简卡通" pitchFamily="65" charset="-122"/>
                <a:ea typeface="迷你简卡通" pitchFamily="65" charset="-122"/>
              </a:rPr>
              <a:t>Web</a:t>
            </a:r>
            <a:r>
              <a:rPr lang="zh-CN" altLang="zh-CN" sz="1100" dirty="0">
                <a:solidFill>
                  <a:schemeClr val="bg1"/>
                </a:solidFill>
                <a:latin typeface="迷你简卡通" pitchFamily="65" charset="-122"/>
                <a:ea typeface="迷你简卡通" pitchFamily="65" charset="-122"/>
              </a:rPr>
              <a:t>应用程序。其中使用</a:t>
            </a:r>
            <a:r>
              <a:rPr lang="en-US" altLang="zh-CN" sz="1100" dirty="0">
                <a:solidFill>
                  <a:schemeClr val="bg1"/>
                </a:solidFill>
                <a:latin typeface="迷你简卡通" pitchFamily="65" charset="-122"/>
                <a:ea typeface="迷你简卡通" pitchFamily="65" charset="-122"/>
              </a:rPr>
              <a:t>Struts</a:t>
            </a:r>
            <a:r>
              <a:rPr lang="zh-CN" altLang="zh-CN" sz="1100" dirty="0">
                <a:solidFill>
                  <a:schemeClr val="bg1"/>
                </a:solidFill>
                <a:latin typeface="迷你简卡通" pitchFamily="65" charset="-122"/>
                <a:ea typeface="迷你简卡通" pitchFamily="65" charset="-122"/>
              </a:rPr>
              <a:t>作为系统的整体基础架构，负责</a:t>
            </a:r>
            <a:r>
              <a:rPr lang="en-US" altLang="zh-CN" sz="1100" dirty="0">
                <a:solidFill>
                  <a:schemeClr val="bg1"/>
                </a:solidFill>
                <a:latin typeface="迷你简卡通" pitchFamily="65" charset="-122"/>
                <a:ea typeface="迷你简卡通" pitchFamily="65" charset="-122"/>
              </a:rPr>
              <a:t>MVC</a:t>
            </a:r>
            <a:r>
              <a:rPr lang="zh-CN" altLang="zh-CN" sz="1100" dirty="0">
                <a:solidFill>
                  <a:schemeClr val="bg1"/>
                </a:solidFill>
                <a:latin typeface="迷你简卡通" pitchFamily="65" charset="-122"/>
                <a:ea typeface="迷你简卡通" pitchFamily="65" charset="-122"/>
              </a:rPr>
              <a:t>的分离，在</a:t>
            </a:r>
            <a:r>
              <a:rPr lang="en-US" altLang="zh-CN" sz="1100" dirty="0">
                <a:solidFill>
                  <a:schemeClr val="bg1"/>
                </a:solidFill>
                <a:latin typeface="迷你简卡通" pitchFamily="65" charset="-122"/>
                <a:ea typeface="迷你简卡通" pitchFamily="65" charset="-122"/>
              </a:rPr>
              <a:t>Struts</a:t>
            </a:r>
            <a:r>
              <a:rPr lang="zh-CN" altLang="zh-CN" sz="1100" dirty="0">
                <a:solidFill>
                  <a:schemeClr val="bg1"/>
                </a:solidFill>
                <a:latin typeface="迷你简卡通" pitchFamily="65" charset="-122"/>
                <a:ea typeface="迷你简卡通" pitchFamily="65" charset="-122"/>
              </a:rPr>
              <a:t>框架的模型部分，控制业务跳转，利用</a:t>
            </a:r>
            <a:r>
              <a:rPr lang="en-US" altLang="zh-CN" sz="1100" dirty="0">
                <a:solidFill>
                  <a:schemeClr val="bg1"/>
                </a:solidFill>
                <a:latin typeface="迷你简卡通" pitchFamily="65" charset="-122"/>
                <a:ea typeface="迷你简卡通" pitchFamily="65" charset="-122"/>
              </a:rPr>
              <a:t>Hibernate</a:t>
            </a:r>
            <a:r>
              <a:rPr lang="zh-CN" altLang="zh-CN" sz="1100" dirty="0">
                <a:solidFill>
                  <a:schemeClr val="bg1"/>
                </a:solidFill>
                <a:latin typeface="迷你简卡通" pitchFamily="65" charset="-122"/>
                <a:ea typeface="迷你简卡通" pitchFamily="65" charset="-122"/>
              </a:rPr>
              <a:t>框架对持久层提供支持，</a:t>
            </a:r>
            <a:r>
              <a:rPr lang="en-US" altLang="zh-CN" sz="1100" dirty="0">
                <a:solidFill>
                  <a:schemeClr val="bg1"/>
                </a:solidFill>
                <a:latin typeface="迷你简卡通" pitchFamily="65" charset="-122"/>
                <a:ea typeface="迷你简卡通" pitchFamily="65" charset="-122"/>
              </a:rPr>
              <a:t>Spring</a:t>
            </a:r>
            <a:r>
              <a:rPr lang="zh-CN" altLang="zh-CN" sz="1100" dirty="0">
                <a:solidFill>
                  <a:schemeClr val="bg1"/>
                </a:solidFill>
                <a:latin typeface="迷你简卡通" pitchFamily="65" charset="-122"/>
                <a:ea typeface="迷你简卡通" pitchFamily="65" charset="-122"/>
              </a:rPr>
              <a:t>做管理，管理</a:t>
            </a:r>
            <a:r>
              <a:rPr lang="en-US" altLang="zh-CN" sz="1100" dirty="0">
                <a:solidFill>
                  <a:schemeClr val="bg1"/>
                </a:solidFill>
                <a:latin typeface="迷你简卡通" pitchFamily="65" charset="-122"/>
                <a:ea typeface="迷你简卡通" pitchFamily="65" charset="-122"/>
              </a:rPr>
              <a:t>struts</a:t>
            </a:r>
            <a:r>
              <a:rPr lang="zh-CN" altLang="zh-CN" sz="1100" dirty="0">
                <a:solidFill>
                  <a:schemeClr val="bg1"/>
                </a:solidFill>
                <a:latin typeface="迷你简卡通" pitchFamily="65" charset="-122"/>
                <a:ea typeface="迷你简卡通" pitchFamily="65" charset="-122"/>
              </a:rPr>
              <a:t>和</a:t>
            </a:r>
            <a:r>
              <a:rPr lang="en-US" altLang="zh-CN" sz="1100" dirty="0">
                <a:solidFill>
                  <a:schemeClr val="bg1"/>
                </a:solidFill>
                <a:latin typeface="迷你简卡通" pitchFamily="65" charset="-122"/>
                <a:ea typeface="迷你简卡通" pitchFamily="65" charset="-122"/>
              </a:rPr>
              <a:t>hibernate</a:t>
            </a:r>
            <a:r>
              <a:rPr lang="zh-CN" altLang="zh-CN" sz="1100" dirty="0">
                <a:solidFill>
                  <a:schemeClr val="bg1"/>
                </a:solidFill>
                <a:latin typeface="迷你简卡通" pitchFamily="65" charset="-122"/>
                <a:ea typeface="迷你简卡通" pitchFamily="65" charset="-122"/>
              </a:rPr>
              <a:t>。</a:t>
            </a:r>
          </a:p>
          <a:p>
            <a:pPr algn="just" eaLnBrk="1" hangingPunct="1">
              <a:spcBef>
                <a:spcPct val="0"/>
              </a:spcBef>
              <a:buFontTx/>
              <a:buNone/>
            </a:pPr>
            <a:endParaRPr lang="en-US" altLang="zh-CN" sz="1100" dirty="0">
              <a:solidFill>
                <a:schemeClr val="bg1"/>
              </a:solidFill>
              <a:latin typeface="迷你简卡通" pitchFamily="65" charset="-122"/>
              <a:ea typeface="迷你简卡通" pitchFamily="65" charset="-122"/>
            </a:endParaRPr>
          </a:p>
          <a:p>
            <a:pPr algn="just" eaLnBrk="1" hangingPunct="1">
              <a:spcBef>
                <a:spcPct val="0"/>
              </a:spcBef>
              <a:buFontTx/>
              <a:buNone/>
            </a:pPr>
            <a:endParaRPr lang="en-US" altLang="zh-CN" sz="1100" dirty="0">
              <a:solidFill>
                <a:schemeClr val="bg1"/>
              </a:solidFill>
              <a:latin typeface="迷你简卡通" pitchFamily="65" charset="-122"/>
              <a:ea typeface="迷你简卡通" pitchFamily="65" charset="-122"/>
            </a:endParaRPr>
          </a:p>
          <a:p>
            <a:pPr algn="just" eaLnBrk="1" hangingPunct="1">
              <a:spcBef>
                <a:spcPct val="0"/>
              </a:spcBef>
              <a:buFontTx/>
              <a:buNone/>
            </a:pPr>
            <a:endParaRPr lang="en-US" altLang="zh-CN" sz="1100" dirty="0">
              <a:solidFill>
                <a:schemeClr val="bg1"/>
              </a:solidFill>
              <a:latin typeface="迷你简卡通" pitchFamily="65" charset="-122"/>
              <a:ea typeface="迷你简卡通" pitchFamily="65" charset="-122"/>
            </a:endParaRPr>
          </a:p>
        </p:txBody>
      </p:sp>
      <p:sp>
        <p:nvSpPr>
          <p:cNvPr id="11270" name="矩形 5"/>
          <p:cNvSpPr>
            <a:spLocks noChangeArrowheads="1"/>
          </p:cNvSpPr>
          <p:nvPr/>
        </p:nvSpPr>
        <p:spPr bwMode="auto">
          <a:xfrm>
            <a:off x="4146294" y="2308732"/>
            <a:ext cx="3467612"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400" b="1" dirty="0" smtClean="0">
                <a:solidFill>
                  <a:schemeClr val="bg1"/>
                </a:solidFill>
                <a:latin typeface="迷你简卡通" pitchFamily="65" charset="-122"/>
                <a:ea typeface="迷你简卡通" pitchFamily="65" charset="-122"/>
              </a:rPr>
              <a:t>Struts2+Spring+Hibernate</a:t>
            </a:r>
            <a:r>
              <a:rPr lang="zh-CN" altLang="zh-CN" sz="1100" dirty="0">
                <a:solidFill>
                  <a:schemeClr val="bg1"/>
                </a:solidFill>
                <a:latin typeface="迷你简卡通" pitchFamily="65" charset="-122"/>
                <a:ea typeface="迷你简卡通" pitchFamily="65" charset="-122"/>
              </a:rPr>
              <a:t>的一个集成框架，</a:t>
            </a:r>
            <a:endParaRPr lang="zh-CN" altLang="en-US" sz="1100" dirty="0">
              <a:solidFill>
                <a:schemeClr val="bg1"/>
              </a:solidFill>
              <a:latin typeface="迷你简卡通" pitchFamily="65" charset="-122"/>
              <a:ea typeface="迷你简卡通" pitchFamily="65" charset="-122"/>
            </a:endParaRPr>
          </a:p>
        </p:txBody>
      </p:sp>
      <p:sp>
        <p:nvSpPr>
          <p:cNvPr id="13" name="矩形 12"/>
          <p:cNvSpPr/>
          <p:nvPr/>
        </p:nvSpPr>
        <p:spPr>
          <a:xfrm>
            <a:off x="1067469" y="1785939"/>
            <a:ext cx="1225550" cy="1938337"/>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a:p>
        </p:txBody>
      </p:sp>
      <p:grpSp>
        <p:nvGrpSpPr>
          <p:cNvPr id="6" name="组合 5"/>
          <p:cNvGrpSpPr/>
          <p:nvPr/>
        </p:nvGrpSpPr>
        <p:grpSpPr>
          <a:xfrm>
            <a:off x="2928938" y="1428751"/>
            <a:ext cx="714375" cy="714375"/>
            <a:chOff x="2928938" y="1428751"/>
            <a:chExt cx="714375" cy="714375"/>
          </a:xfrm>
        </p:grpSpPr>
        <p:sp>
          <p:nvSpPr>
            <p:cNvPr id="19" name="椭圆 18"/>
            <p:cNvSpPr/>
            <p:nvPr/>
          </p:nvSpPr>
          <p:spPr>
            <a:xfrm>
              <a:off x="2928938" y="1428751"/>
              <a:ext cx="714375" cy="71437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grpSp>
          <p:nvGrpSpPr>
            <p:cNvPr id="11276" name="组合 29"/>
            <p:cNvGrpSpPr>
              <a:grpSpLocks/>
            </p:cNvGrpSpPr>
            <p:nvPr/>
          </p:nvGrpSpPr>
          <p:grpSpPr bwMode="auto">
            <a:xfrm>
              <a:off x="3000375" y="1643064"/>
              <a:ext cx="642938" cy="357187"/>
              <a:chOff x="2006601" y="1498600"/>
              <a:chExt cx="977900" cy="508000"/>
            </a:xfrm>
          </p:grpSpPr>
          <p:sp>
            <p:nvSpPr>
              <p:cNvPr id="11300" name="Freeform 156"/>
              <p:cNvSpPr>
                <a:spLocks/>
              </p:cNvSpPr>
              <p:nvPr/>
            </p:nvSpPr>
            <p:spPr bwMode="auto">
              <a:xfrm>
                <a:off x="2120901" y="1703388"/>
                <a:ext cx="112713" cy="23813"/>
              </a:xfrm>
              <a:custGeom>
                <a:avLst/>
                <a:gdLst>
                  <a:gd name="T0" fmla="*/ 112713 w 213"/>
                  <a:gd name="T1" fmla="*/ 20566 h 44"/>
                  <a:gd name="T2" fmla="*/ 112713 w 213"/>
                  <a:gd name="T3" fmla="*/ 20566 h 44"/>
                  <a:gd name="T4" fmla="*/ 110067 w 213"/>
                  <a:gd name="T5" fmla="*/ 21648 h 44"/>
                  <a:gd name="T6" fmla="*/ 106892 w 213"/>
                  <a:gd name="T7" fmla="*/ 22189 h 44"/>
                  <a:gd name="T8" fmla="*/ 100013 w 213"/>
                  <a:gd name="T9" fmla="*/ 23813 h 44"/>
                  <a:gd name="T10" fmla="*/ 92605 w 213"/>
                  <a:gd name="T11" fmla="*/ 23813 h 44"/>
                  <a:gd name="T12" fmla="*/ 83609 w 213"/>
                  <a:gd name="T13" fmla="*/ 22731 h 44"/>
                  <a:gd name="T14" fmla="*/ 65088 w 213"/>
                  <a:gd name="T15" fmla="*/ 20025 h 44"/>
                  <a:gd name="T16" fmla="*/ 46038 w 213"/>
                  <a:gd name="T17" fmla="*/ 17319 h 44"/>
                  <a:gd name="T18" fmla="*/ 46038 w 213"/>
                  <a:gd name="T19" fmla="*/ 17319 h 44"/>
                  <a:gd name="T20" fmla="*/ 32808 w 213"/>
                  <a:gd name="T21" fmla="*/ 14613 h 44"/>
                  <a:gd name="T22" fmla="*/ 25929 w 213"/>
                  <a:gd name="T23" fmla="*/ 13530 h 44"/>
                  <a:gd name="T24" fmla="*/ 19050 w 213"/>
                  <a:gd name="T25" fmla="*/ 11907 h 44"/>
                  <a:gd name="T26" fmla="*/ 12700 w 213"/>
                  <a:gd name="T27" fmla="*/ 10283 h 44"/>
                  <a:gd name="T28" fmla="*/ 7408 w 213"/>
                  <a:gd name="T29" fmla="*/ 7577 h 44"/>
                  <a:gd name="T30" fmla="*/ 4763 w 213"/>
                  <a:gd name="T31" fmla="*/ 5953 h 44"/>
                  <a:gd name="T32" fmla="*/ 2646 w 213"/>
                  <a:gd name="T33" fmla="*/ 4330 h 44"/>
                  <a:gd name="T34" fmla="*/ 1058 w 213"/>
                  <a:gd name="T35" fmla="*/ 2165 h 44"/>
                  <a:gd name="T36" fmla="*/ 0 w 213"/>
                  <a:gd name="T37" fmla="*/ 0 h 44"/>
                  <a:gd name="T38" fmla="*/ 0 w 213"/>
                  <a:gd name="T39" fmla="*/ 0 h 44"/>
                  <a:gd name="T40" fmla="*/ 12700 w 213"/>
                  <a:gd name="T41" fmla="*/ 0 h 44"/>
                  <a:gd name="T42" fmla="*/ 26988 w 213"/>
                  <a:gd name="T43" fmla="*/ 1082 h 44"/>
                  <a:gd name="T44" fmla="*/ 41804 w 213"/>
                  <a:gd name="T45" fmla="*/ 2706 h 44"/>
                  <a:gd name="T46" fmla="*/ 57150 w 213"/>
                  <a:gd name="T47" fmla="*/ 5412 h 44"/>
                  <a:gd name="T48" fmla="*/ 71967 w 213"/>
                  <a:gd name="T49" fmla="*/ 8659 h 44"/>
                  <a:gd name="T50" fmla="*/ 86255 w 213"/>
                  <a:gd name="T51" fmla="*/ 12448 h 44"/>
                  <a:gd name="T52" fmla="*/ 100013 w 213"/>
                  <a:gd name="T53" fmla="*/ 16236 h 44"/>
                  <a:gd name="T54" fmla="*/ 112713 w 213"/>
                  <a:gd name="T55" fmla="*/ 20566 h 44"/>
                  <a:gd name="T56" fmla="*/ 112713 w 213"/>
                  <a:gd name="T57" fmla="*/ 20566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3" h="44">
                    <a:moveTo>
                      <a:pt x="213" y="38"/>
                    </a:moveTo>
                    <a:lnTo>
                      <a:pt x="213" y="38"/>
                    </a:lnTo>
                    <a:lnTo>
                      <a:pt x="208" y="40"/>
                    </a:lnTo>
                    <a:lnTo>
                      <a:pt x="202" y="41"/>
                    </a:lnTo>
                    <a:lnTo>
                      <a:pt x="189" y="44"/>
                    </a:lnTo>
                    <a:lnTo>
                      <a:pt x="175" y="44"/>
                    </a:lnTo>
                    <a:lnTo>
                      <a:pt x="158" y="42"/>
                    </a:lnTo>
                    <a:lnTo>
                      <a:pt x="123" y="37"/>
                    </a:lnTo>
                    <a:lnTo>
                      <a:pt x="87" y="32"/>
                    </a:lnTo>
                    <a:lnTo>
                      <a:pt x="62" y="27"/>
                    </a:lnTo>
                    <a:lnTo>
                      <a:pt x="49" y="25"/>
                    </a:lnTo>
                    <a:lnTo>
                      <a:pt x="36" y="22"/>
                    </a:lnTo>
                    <a:lnTo>
                      <a:pt x="24" y="19"/>
                    </a:lnTo>
                    <a:lnTo>
                      <a:pt x="14" y="14"/>
                    </a:lnTo>
                    <a:lnTo>
                      <a:pt x="9" y="11"/>
                    </a:lnTo>
                    <a:lnTo>
                      <a:pt x="5" y="8"/>
                    </a:lnTo>
                    <a:lnTo>
                      <a:pt x="2" y="4"/>
                    </a:lnTo>
                    <a:lnTo>
                      <a:pt x="0" y="0"/>
                    </a:lnTo>
                    <a:lnTo>
                      <a:pt x="24" y="0"/>
                    </a:lnTo>
                    <a:lnTo>
                      <a:pt x="51" y="2"/>
                    </a:lnTo>
                    <a:lnTo>
                      <a:pt x="79" y="5"/>
                    </a:lnTo>
                    <a:lnTo>
                      <a:pt x="108" y="10"/>
                    </a:lnTo>
                    <a:lnTo>
                      <a:pt x="136" y="16"/>
                    </a:lnTo>
                    <a:lnTo>
                      <a:pt x="163" y="23"/>
                    </a:lnTo>
                    <a:lnTo>
                      <a:pt x="189" y="30"/>
                    </a:lnTo>
                    <a:lnTo>
                      <a:pt x="213"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1" name="Freeform 157"/>
              <p:cNvSpPr>
                <a:spLocks noEditPoints="1"/>
              </p:cNvSpPr>
              <p:nvPr/>
            </p:nvSpPr>
            <p:spPr bwMode="auto">
              <a:xfrm>
                <a:off x="2006601" y="1498600"/>
                <a:ext cx="977900" cy="508000"/>
              </a:xfrm>
              <a:custGeom>
                <a:avLst/>
                <a:gdLst>
                  <a:gd name="T0" fmla="*/ 965742 w 1850"/>
                  <a:gd name="T1" fmla="*/ 79010 h 958"/>
                  <a:gd name="T2" fmla="*/ 945127 w 1850"/>
                  <a:gd name="T3" fmla="*/ 182944 h 958"/>
                  <a:gd name="T4" fmla="*/ 814036 w 1850"/>
                  <a:gd name="T5" fmla="*/ 275741 h 958"/>
                  <a:gd name="T6" fmla="*/ 637485 w 1850"/>
                  <a:gd name="T7" fmla="*/ 388159 h 958"/>
                  <a:gd name="T8" fmla="*/ 518551 w 1850"/>
                  <a:gd name="T9" fmla="*/ 446489 h 958"/>
                  <a:gd name="T10" fmla="*/ 392217 w 1850"/>
                  <a:gd name="T11" fmla="*/ 478835 h 958"/>
                  <a:gd name="T12" fmla="*/ 347815 w 1850"/>
                  <a:gd name="T13" fmla="*/ 490501 h 958"/>
                  <a:gd name="T14" fmla="*/ 353101 w 1850"/>
                  <a:gd name="T15" fmla="*/ 458685 h 958"/>
                  <a:gd name="T16" fmla="*/ 270640 w 1850"/>
                  <a:gd name="T17" fmla="*/ 485198 h 958"/>
                  <a:gd name="T18" fmla="*/ 306056 w 1850"/>
                  <a:gd name="T19" fmla="*/ 416263 h 958"/>
                  <a:gd name="T20" fmla="*/ 4229 w 1850"/>
                  <a:gd name="T21" fmla="*/ 331420 h 958"/>
                  <a:gd name="T22" fmla="*/ 24844 w 1850"/>
                  <a:gd name="T23" fmla="*/ 298543 h 958"/>
                  <a:gd name="T24" fmla="*/ 58674 w 1850"/>
                  <a:gd name="T25" fmla="*/ 274150 h 958"/>
                  <a:gd name="T26" fmla="*/ 64489 w 1850"/>
                  <a:gd name="T27" fmla="*/ 242864 h 958"/>
                  <a:gd name="T28" fmla="*/ 34887 w 1850"/>
                  <a:gd name="T29" fmla="*/ 220593 h 958"/>
                  <a:gd name="T30" fmla="*/ 86690 w 1850"/>
                  <a:gd name="T31" fmla="*/ 172868 h 958"/>
                  <a:gd name="T32" fmla="*/ 404375 w 1850"/>
                  <a:gd name="T33" fmla="*/ 29695 h 958"/>
                  <a:gd name="T34" fmla="*/ 466749 w 1850"/>
                  <a:gd name="T35" fmla="*/ 1061 h 958"/>
                  <a:gd name="T36" fmla="*/ 739504 w 1850"/>
                  <a:gd name="T37" fmla="*/ 31286 h 958"/>
                  <a:gd name="T38" fmla="*/ 911826 w 1850"/>
                  <a:gd name="T39" fmla="*/ 55148 h 958"/>
                  <a:gd name="T40" fmla="*/ 461992 w 1850"/>
                  <a:gd name="T41" fmla="*/ 20150 h 958"/>
                  <a:gd name="T42" fmla="*/ 291784 w 1850"/>
                  <a:gd name="T43" fmla="*/ 93328 h 958"/>
                  <a:gd name="T44" fmla="*/ 85632 w 1850"/>
                  <a:gd name="T45" fmla="*/ 219002 h 958"/>
                  <a:gd name="T46" fmla="*/ 382174 w 1850"/>
                  <a:gd name="T47" fmla="*/ 273620 h 958"/>
                  <a:gd name="T48" fmla="*/ 552910 w 1850"/>
                  <a:gd name="T49" fmla="*/ 330889 h 958"/>
                  <a:gd name="T50" fmla="*/ 520137 w 1850"/>
                  <a:gd name="T51" fmla="*/ 416263 h 958"/>
                  <a:gd name="T52" fmla="*/ 401203 w 1850"/>
                  <a:gd name="T53" fmla="*/ 413081 h 958"/>
                  <a:gd name="T54" fmla="*/ 506922 w 1850"/>
                  <a:gd name="T55" fmla="*/ 431111 h 958"/>
                  <a:gd name="T56" fmla="*/ 580925 w 1850"/>
                  <a:gd name="T57" fmla="*/ 368008 h 958"/>
                  <a:gd name="T58" fmla="*/ 533881 w 1850"/>
                  <a:gd name="T59" fmla="*/ 275741 h 958"/>
                  <a:gd name="T60" fmla="*/ 354158 w 1850"/>
                  <a:gd name="T61" fmla="*/ 246046 h 958"/>
                  <a:gd name="T62" fmla="*/ 476264 w 1850"/>
                  <a:gd name="T63" fmla="*/ 253470 h 958"/>
                  <a:gd name="T64" fmla="*/ 801349 w 1850"/>
                  <a:gd name="T65" fmla="*/ 141582 h 958"/>
                  <a:gd name="T66" fmla="*/ 584097 w 1850"/>
                  <a:gd name="T67" fmla="*/ 401415 h 958"/>
                  <a:gd name="T68" fmla="*/ 900725 w 1850"/>
                  <a:gd name="T69" fmla="*/ 195140 h 958"/>
                  <a:gd name="T70" fmla="*/ 958342 w 1850"/>
                  <a:gd name="T71" fmla="*/ 104994 h 958"/>
                  <a:gd name="T72" fmla="*/ 902840 w 1850"/>
                  <a:gd name="T73" fmla="*/ 87495 h 958"/>
                  <a:gd name="T74" fmla="*/ 716774 w 1850"/>
                  <a:gd name="T75" fmla="*/ 208397 h 958"/>
                  <a:gd name="T76" fmla="*/ 581454 w 1850"/>
                  <a:gd name="T77" fmla="*/ 281044 h 958"/>
                  <a:gd name="T78" fmla="*/ 590440 w 1850"/>
                  <a:gd name="T79" fmla="*/ 389219 h 958"/>
                  <a:gd name="T80" fmla="*/ 228353 w 1850"/>
                  <a:gd name="T81" fmla="*/ 278923 h 958"/>
                  <a:gd name="T82" fmla="*/ 78761 w 1850"/>
                  <a:gd name="T83" fmla="*/ 279983 h 958"/>
                  <a:gd name="T84" fmla="*/ 181308 w 1850"/>
                  <a:gd name="T85" fmla="*/ 299603 h 958"/>
                  <a:gd name="T86" fmla="*/ 66603 w 1850"/>
                  <a:gd name="T87" fmla="*/ 298013 h 958"/>
                  <a:gd name="T88" fmla="*/ 312399 w 1850"/>
                  <a:gd name="T89" fmla="*/ 358463 h 958"/>
                  <a:gd name="T90" fmla="*/ 283327 w 1850"/>
                  <a:gd name="T91" fmla="*/ 311800 h 958"/>
                  <a:gd name="T92" fmla="*/ 384288 w 1850"/>
                  <a:gd name="T93" fmla="*/ 317633 h 958"/>
                  <a:gd name="T94" fmla="*/ 481021 w 1850"/>
                  <a:gd name="T95" fmla="*/ 335132 h 958"/>
                  <a:gd name="T96" fmla="*/ 420761 w 1850"/>
                  <a:gd name="T97" fmla="*/ 362175 h 958"/>
                  <a:gd name="T98" fmla="*/ 483135 w 1850"/>
                  <a:gd name="T99" fmla="*/ 403006 h 958"/>
                  <a:gd name="T100" fmla="*/ 497408 w 1850"/>
                  <a:gd name="T101" fmla="*/ 379144 h 958"/>
                  <a:gd name="T102" fmla="*/ 544452 w 1850"/>
                  <a:gd name="T103" fmla="*/ 363236 h 958"/>
                  <a:gd name="T104" fmla="*/ 542867 w 1850"/>
                  <a:gd name="T105" fmla="*/ 349979 h 958"/>
                  <a:gd name="T106" fmla="*/ 266940 w 1850"/>
                  <a:gd name="T107" fmla="*/ 258772 h 958"/>
                  <a:gd name="T108" fmla="*/ 77175 w 1850"/>
                  <a:gd name="T109" fmla="*/ 255061 h 958"/>
                  <a:gd name="T110" fmla="*/ 21672 w 1850"/>
                  <a:gd name="T111" fmla="*/ 315511 h 958"/>
                  <a:gd name="T112" fmla="*/ 294427 w 1850"/>
                  <a:gd name="T113" fmla="*/ 368539 h 958"/>
                  <a:gd name="T114" fmla="*/ 328257 w 1850"/>
                  <a:gd name="T115" fmla="*/ 392401 h 958"/>
                  <a:gd name="T116" fmla="*/ 298127 w 1850"/>
                  <a:gd name="T117" fmla="*/ 462927 h 958"/>
                  <a:gd name="T118" fmla="*/ 343586 w 1850"/>
                  <a:gd name="T119" fmla="*/ 430050 h 958"/>
                  <a:gd name="T120" fmla="*/ 368430 w 1850"/>
                  <a:gd name="T121" fmla="*/ 483077 h 958"/>
                  <a:gd name="T122" fmla="*/ 386931 w 1850"/>
                  <a:gd name="T123" fmla="*/ 386038 h 958"/>
                  <a:gd name="T124" fmla="*/ 366845 w 1850"/>
                  <a:gd name="T125" fmla="*/ 325587 h 9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50" h="958">
                    <a:moveTo>
                      <a:pt x="1726" y="111"/>
                    </a:moveTo>
                    <a:lnTo>
                      <a:pt x="1726" y="111"/>
                    </a:lnTo>
                    <a:lnTo>
                      <a:pt x="1733" y="106"/>
                    </a:lnTo>
                    <a:lnTo>
                      <a:pt x="1739" y="103"/>
                    </a:lnTo>
                    <a:lnTo>
                      <a:pt x="1746" y="100"/>
                    </a:lnTo>
                    <a:lnTo>
                      <a:pt x="1752" y="98"/>
                    </a:lnTo>
                    <a:lnTo>
                      <a:pt x="1758" y="96"/>
                    </a:lnTo>
                    <a:lnTo>
                      <a:pt x="1765" y="98"/>
                    </a:lnTo>
                    <a:lnTo>
                      <a:pt x="1771" y="98"/>
                    </a:lnTo>
                    <a:lnTo>
                      <a:pt x="1777" y="100"/>
                    </a:lnTo>
                    <a:lnTo>
                      <a:pt x="1783" y="102"/>
                    </a:lnTo>
                    <a:lnTo>
                      <a:pt x="1788" y="105"/>
                    </a:lnTo>
                    <a:lnTo>
                      <a:pt x="1799" y="114"/>
                    </a:lnTo>
                    <a:lnTo>
                      <a:pt x="1810" y="123"/>
                    </a:lnTo>
                    <a:lnTo>
                      <a:pt x="1818" y="135"/>
                    </a:lnTo>
                    <a:lnTo>
                      <a:pt x="1827" y="149"/>
                    </a:lnTo>
                    <a:lnTo>
                      <a:pt x="1834" y="163"/>
                    </a:lnTo>
                    <a:lnTo>
                      <a:pt x="1840" y="178"/>
                    </a:lnTo>
                    <a:lnTo>
                      <a:pt x="1845" y="194"/>
                    </a:lnTo>
                    <a:lnTo>
                      <a:pt x="1848" y="209"/>
                    </a:lnTo>
                    <a:lnTo>
                      <a:pt x="1849" y="223"/>
                    </a:lnTo>
                    <a:lnTo>
                      <a:pt x="1850" y="237"/>
                    </a:lnTo>
                    <a:lnTo>
                      <a:pt x="1848" y="250"/>
                    </a:lnTo>
                    <a:lnTo>
                      <a:pt x="1847" y="255"/>
                    </a:lnTo>
                    <a:lnTo>
                      <a:pt x="1845" y="260"/>
                    </a:lnTo>
                    <a:lnTo>
                      <a:pt x="1839" y="272"/>
                    </a:lnTo>
                    <a:lnTo>
                      <a:pt x="1824" y="296"/>
                    </a:lnTo>
                    <a:lnTo>
                      <a:pt x="1809" y="319"/>
                    </a:lnTo>
                    <a:lnTo>
                      <a:pt x="1795" y="337"/>
                    </a:lnTo>
                    <a:lnTo>
                      <a:pt x="1788" y="345"/>
                    </a:lnTo>
                    <a:lnTo>
                      <a:pt x="1780" y="352"/>
                    </a:lnTo>
                    <a:lnTo>
                      <a:pt x="1771" y="360"/>
                    </a:lnTo>
                    <a:lnTo>
                      <a:pt x="1761" y="368"/>
                    </a:lnTo>
                    <a:lnTo>
                      <a:pt x="1746" y="379"/>
                    </a:lnTo>
                    <a:lnTo>
                      <a:pt x="1728" y="389"/>
                    </a:lnTo>
                    <a:lnTo>
                      <a:pt x="1692" y="409"/>
                    </a:lnTo>
                    <a:lnTo>
                      <a:pt x="1658" y="429"/>
                    </a:lnTo>
                    <a:lnTo>
                      <a:pt x="1643" y="440"/>
                    </a:lnTo>
                    <a:lnTo>
                      <a:pt x="1629" y="450"/>
                    </a:lnTo>
                    <a:lnTo>
                      <a:pt x="1613" y="466"/>
                    </a:lnTo>
                    <a:lnTo>
                      <a:pt x="1596" y="480"/>
                    </a:lnTo>
                    <a:lnTo>
                      <a:pt x="1577" y="494"/>
                    </a:lnTo>
                    <a:lnTo>
                      <a:pt x="1559" y="508"/>
                    </a:lnTo>
                    <a:lnTo>
                      <a:pt x="1540" y="520"/>
                    </a:lnTo>
                    <a:lnTo>
                      <a:pt x="1520" y="532"/>
                    </a:lnTo>
                    <a:lnTo>
                      <a:pt x="1480" y="556"/>
                    </a:lnTo>
                    <a:lnTo>
                      <a:pt x="1439" y="579"/>
                    </a:lnTo>
                    <a:lnTo>
                      <a:pt x="1400" y="604"/>
                    </a:lnTo>
                    <a:lnTo>
                      <a:pt x="1379" y="616"/>
                    </a:lnTo>
                    <a:lnTo>
                      <a:pt x="1361" y="629"/>
                    </a:lnTo>
                    <a:lnTo>
                      <a:pt x="1342" y="643"/>
                    </a:lnTo>
                    <a:lnTo>
                      <a:pt x="1325" y="656"/>
                    </a:lnTo>
                    <a:lnTo>
                      <a:pt x="1307" y="663"/>
                    </a:lnTo>
                    <a:lnTo>
                      <a:pt x="1289" y="670"/>
                    </a:lnTo>
                    <a:lnTo>
                      <a:pt x="1274" y="679"/>
                    </a:lnTo>
                    <a:lnTo>
                      <a:pt x="1259" y="689"/>
                    </a:lnTo>
                    <a:lnTo>
                      <a:pt x="1246" y="699"/>
                    </a:lnTo>
                    <a:lnTo>
                      <a:pt x="1232" y="710"/>
                    </a:lnTo>
                    <a:lnTo>
                      <a:pt x="1206" y="732"/>
                    </a:lnTo>
                    <a:lnTo>
                      <a:pt x="1187" y="740"/>
                    </a:lnTo>
                    <a:lnTo>
                      <a:pt x="1170" y="749"/>
                    </a:lnTo>
                    <a:lnTo>
                      <a:pt x="1152" y="758"/>
                    </a:lnTo>
                    <a:lnTo>
                      <a:pt x="1137" y="769"/>
                    </a:lnTo>
                    <a:lnTo>
                      <a:pt x="1121" y="780"/>
                    </a:lnTo>
                    <a:lnTo>
                      <a:pt x="1107" y="791"/>
                    </a:lnTo>
                    <a:lnTo>
                      <a:pt x="1094" y="803"/>
                    </a:lnTo>
                    <a:lnTo>
                      <a:pt x="1080" y="817"/>
                    </a:lnTo>
                    <a:lnTo>
                      <a:pt x="1056" y="826"/>
                    </a:lnTo>
                    <a:lnTo>
                      <a:pt x="1044" y="831"/>
                    </a:lnTo>
                    <a:lnTo>
                      <a:pt x="1030" y="834"/>
                    </a:lnTo>
                    <a:lnTo>
                      <a:pt x="1015" y="839"/>
                    </a:lnTo>
                    <a:lnTo>
                      <a:pt x="999" y="841"/>
                    </a:lnTo>
                    <a:lnTo>
                      <a:pt x="981" y="842"/>
                    </a:lnTo>
                    <a:lnTo>
                      <a:pt x="961" y="842"/>
                    </a:lnTo>
                    <a:lnTo>
                      <a:pt x="907" y="839"/>
                    </a:lnTo>
                    <a:lnTo>
                      <a:pt x="856" y="834"/>
                    </a:lnTo>
                    <a:lnTo>
                      <a:pt x="808" y="828"/>
                    </a:lnTo>
                    <a:lnTo>
                      <a:pt x="786" y="825"/>
                    </a:lnTo>
                    <a:lnTo>
                      <a:pt x="767" y="820"/>
                    </a:lnTo>
                    <a:lnTo>
                      <a:pt x="767" y="830"/>
                    </a:lnTo>
                    <a:lnTo>
                      <a:pt x="767" y="839"/>
                    </a:lnTo>
                    <a:lnTo>
                      <a:pt x="767" y="848"/>
                    </a:lnTo>
                    <a:lnTo>
                      <a:pt x="765" y="857"/>
                    </a:lnTo>
                    <a:lnTo>
                      <a:pt x="763" y="865"/>
                    </a:lnTo>
                    <a:lnTo>
                      <a:pt x="759" y="873"/>
                    </a:lnTo>
                    <a:lnTo>
                      <a:pt x="752" y="889"/>
                    </a:lnTo>
                    <a:lnTo>
                      <a:pt x="742" y="903"/>
                    </a:lnTo>
                    <a:lnTo>
                      <a:pt x="732" y="916"/>
                    </a:lnTo>
                    <a:lnTo>
                      <a:pt x="720" y="928"/>
                    </a:lnTo>
                    <a:lnTo>
                      <a:pt x="707" y="939"/>
                    </a:lnTo>
                    <a:lnTo>
                      <a:pt x="694" y="949"/>
                    </a:lnTo>
                    <a:lnTo>
                      <a:pt x="688" y="952"/>
                    </a:lnTo>
                    <a:lnTo>
                      <a:pt x="681" y="956"/>
                    </a:lnTo>
                    <a:lnTo>
                      <a:pt x="675" y="958"/>
                    </a:lnTo>
                    <a:lnTo>
                      <a:pt x="668" y="958"/>
                    </a:lnTo>
                    <a:lnTo>
                      <a:pt x="662" y="958"/>
                    </a:lnTo>
                    <a:lnTo>
                      <a:pt x="657" y="955"/>
                    </a:lnTo>
                    <a:lnTo>
                      <a:pt x="655" y="947"/>
                    </a:lnTo>
                    <a:lnTo>
                      <a:pt x="655" y="939"/>
                    </a:lnTo>
                    <a:lnTo>
                      <a:pt x="656" y="932"/>
                    </a:lnTo>
                    <a:lnTo>
                      <a:pt x="658" y="925"/>
                    </a:lnTo>
                    <a:lnTo>
                      <a:pt x="660" y="919"/>
                    </a:lnTo>
                    <a:lnTo>
                      <a:pt x="663" y="912"/>
                    </a:lnTo>
                    <a:lnTo>
                      <a:pt x="670" y="901"/>
                    </a:lnTo>
                    <a:lnTo>
                      <a:pt x="676" y="889"/>
                    </a:lnTo>
                    <a:lnTo>
                      <a:pt x="679" y="882"/>
                    </a:lnTo>
                    <a:lnTo>
                      <a:pt x="680" y="876"/>
                    </a:lnTo>
                    <a:lnTo>
                      <a:pt x="681" y="868"/>
                    </a:lnTo>
                    <a:lnTo>
                      <a:pt x="681" y="861"/>
                    </a:lnTo>
                    <a:lnTo>
                      <a:pt x="679" y="853"/>
                    </a:lnTo>
                    <a:lnTo>
                      <a:pt x="676" y="845"/>
                    </a:lnTo>
                    <a:lnTo>
                      <a:pt x="674" y="847"/>
                    </a:lnTo>
                    <a:lnTo>
                      <a:pt x="673" y="850"/>
                    </a:lnTo>
                    <a:lnTo>
                      <a:pt x="671" y="856"/>
                    </a:lnTo>
                    <a:lnTo>
                      <a:pt x="670" y="862"/>
                    </a:lnTo>
                    <a:lnTo>
                      <a:pt x="668" y="865"/>
                    </a:lnTo>
                    <a:lnTo>
                      <a:pt x="666" y="867"/>
                    </a:lnTo>
                    <a:lnTo>
                      <a:pt x="663" y="872"/>
                    </a:lnTo>
                    <a:lnTo>
                      <a:pt x="659" y="876"/>
                    </a:lnTo>
                    <a:lnTo>
                      <a:pt x="648" y="885"/>
                    </a:lnTo>
                    <a:lnTo>
                      <a:pt x="634" y="893"/>
                    </a:lnTo>
                    <a:lnTo>
                      <a:pt x="619" y="900"/>
                    </a:lnTo>
                    <a:lnTo>
                      <a:pt x="602" y="906"/>
                    </a:lnTo>
                    <a:lnTo>
                      <a:pt x="585" y="911"/>
                    </a:lnTo>
                    <a:lnTo>
                      <a:pt x="568" y="916"/>
                    </a:lnTo>
                    <a:lnTo>
                      <a:pt x="552" y="918"/>
                    </a:lnTo>
                    <a:lnTo>
                      <a:pt x="537" y="919"/>
                    </a:lnTo>
                    <a:lnTo>
                      <a:pt x="525" y="919"/>
                    </a:lnTo>
                    <a:lnTo>
                      <a:pt x="520" y="918"/>
                    </a:lnTo>
                    <a:lnTo>
                      <a:pt x="515" y="916"/>
                    </a:lnTo>
                    <a:lnTo>
                      <a:pt x="512" y="915"/>
                    </a:lnTo>
                    <a:lnTo>
                      <a:pt x="509" y="911"/>
                    </a:lnTo>
                    <a:lnTo>
                      <a:pt x="508" y="908"/>
                    </a:lnTo>
                    <a:lnTo>
                      <a:pt x="508" y="905"/>
                    </a:lnTo>
                    <a:lnTo>
                      <a:pt x="509" y="901"/>
                    </a:lnTo>
                    <a:lnTo>
                      <a:pt x="512" y="895"/>
                    </a:lnTo>
                    <a:lnTo>
                      <a:pt x="515" y="890"/>
                    </a:lnTo>
                    <a:lnTo>
                      <a:pt x="522" y="885"/>
                    </a:lnTo>
                    <a:lnTo>
                      <a:pt x="538" y="871"/>
                    </a:lnTo>
                    <a:lnTo>
                      <a:pt x="542" y="856"/>
                    </a:lnTo>
                    <a:lnTo>
                      <a:pt x="547" y="843"/>
                    </a:lnTo>
                    <a:lnTo>
                      <a:pt x="554" y="831"/>
                    </a:lnTo>
                    <a:lnTo>
                      <a:pt x="561" y="819"/>
                    </a:lnTo>
                    <a:lnTo>
                      <a:pt x="568" y="809"/>
                    </a:lnTo>
                    <a:lnTo>
                      <a:pt x="574" y="797"/>
                    </a:lnTo>
                    <a:lnTo>
                      <a:pt x="579" y="785"/>
                    </a:lnTo>
                    <a:lnTo>
                      <a:pt x="582" y="773"/>
                    </a:lnTo>
                    <a:lnTo>
                      <a:pt x="576" y="769"/>
                    </a:lnTo>
                    <a:lnTo>
                      <a:pt x="571" y="766"/>
                    </a:lnTo>
                    <a:lnTo>
                      <a:pt x="558" y="760"/>
                    </a:lnTo>
                    <a:lnTo>
                      <a:pt x="545" y="755"/>
                    </a:lnTo>
                    <a:lnTo>
                      <a:pt x="539" y="752"/>
                    </a:lnTo>
                    <a:lnTo>
                      <a:pt x="535" y="747"/>
                    </a:lnTo>
                    <a:lnTo>
                      <a:pt x="467" y="732"/>
                    </a:lnTo>
                    <a:lnTo>
                      <a:pt x="401" y="718"/>
                    </a:lnTo>
                    <a:lnTo>
                      <a:pt x="268" y="690"/>
                    </a:lnTo>
                    <a:lnTo>
                      <a:pt x="203" y="675"/>
                    </a:lnTo>
                    <a:lnTo>
                      <a:pt x="137" y="660"/>
                    </a:lnTo>
                    <a:lnTo>
                      <a:pt x="72" y="644"/>
                    </a:lnTo>
                    <a:lnTo>
                      <a:pt x="8" y="625"/>
                    </a:lnTo>
                    <a:lnTo>
                      <a:pt x="7" y="622"/>
                    </a:lnTo>
                    <a:lnTo>
                      <a:pt x="6" y="619"/>
                    </a:lnTo>
                    <a:lnTo>
                      <a:pt x="4" y="617"/>
                    </a:lnTo>
                    <a:lnTo>
                      <a:pt x="1" y="616"/>
                    </a:lnTo>
                    <a:lnTo>
                      <a:pt x="0" y="609"/>
                    </a:lnTo>
                    <a:lnTo>
                      <a:pt x="0" y="604"/>
                    </a:lnTo>
                    <a:lnTo>
                      <a:pt x="2" y="595"/>
                    </a:lnTo>
                    <a:lnTo>
                      <a:pt x="6" y="588"/>
                    </a:lnTo>
                    <a:lnTo>
                      <a:pt x="7" y="584"/>
                    </a:lnTo>
                    <a:lnTo>
                      <a:pt x="8" y="578"/>
                    </a:lnTo>
                    <a:lnTo>
                      <a:pt x="27" y="570"/>
                    </a:lnTo>
                    <a:lnTo>
                      <a:pt x="38" y="567"/>
                    </a:lnTo>
                    <a:lnTo>
                      <a:pt x="47" y="563"/>
                    </a:lnTo>
                    <a:lnTo>
                      <a:pt x="58" y="562"/>
                    </a:lnTo>
                    <a:lnTo>
                      <a:pt x="70" y="562"/>
                    </a:lnTo>
                    <a:lnTo>
                      <a:pt x="82" y="563"/>
                    </a:lnTo>
                    <a:lnTo>
                      <a:pt x="96" y="565"/>
                    </a:lnTo>
                    <a:lnTo>
                      <a:pt x="96" y="561"/>
                    </a:lnTo>
                    <a:lnTo>
                      <a:pt x="98" y="555"/>
                    </a:lnTo>
                    <a:lnTo>
                      <a:pt x="100" y="548"/>
                    </a:lnTo>
                    <a:lnTo>
                      <a:pt x="103" y="542"/>
                    </a:lnTo>
                    <a:lnTo>
                      <a:pt x="106" y="537"/>
                    </a:lnTo>
                    <a:lnTo>
                      <a:pt x="111" y="530"/>
                    </a:lnTo>
                    <a:lnTo>
                      <a:pt x="115" y="526"/>
                    </a:lnTo>
                    <a:lnTo>
                      <a:pt x="120" y="522"/>
                    </a:lnTo>
                    <a:lnTo>
                      <a:pt x="115" y="520"/>
                    </a:lnTo>
                    <a:lnTo>
                      <a:pt x="111" y="517"/>
                    </a:lnTo>
                    <a:lnTo>
                      <a:pt x="106" y="514"/>
                    </a:lnTo>
                    <a:lnTo>
                      <a:pt x="104" y="511"/>
                    </a:lnTo>
                    <a:lnTo>
                      <a:pt x="102" y="507"/>
                    </a:lnTo>
                    <a:lnTo>
                      <a:pt x="101" y="501"/>
                    </a:lnTo>
                    <a:lnTo>
                      <a:pt x="100" y="497"/>
                    </a:lnTo>
                    <a:lnTo>
                      <a:pt x="100" y="492"/>
                    </a:lnTo>
                    <a:lnTo>
                      <a:pt x="101" y="487"/>
                    </a:lnTo>
                    <a:lnTo>
                      <a:pt x="102" y="482"/>
                    </a:lnTo>
                    <a:lnTo>
                      <a:pt x="104" y="478"/>
                    </a:lnTo>
                    <a:lnTo>
                      <a:pt x="107" y="473"/>
                    </a:lnTo>
                    <a:lnTo>
                      <a:pt x="111" y="470"/>
                    </a:lnTo>
                    <a:lnTo>
                      <a:pt x="115" y="467"/>
                    </a:lnTo>
                    <a:lnTo>
                      <a:pt x="119" y="464"/>
                    </a:lnTo>
                    <a:lnTo>
                      <a:pt x="123" y="463"/>
                    </a:lnTo>
                    <a:lnTo>
                      <a:pt x="122" y="458"/>
                    </a:lnTo>
                    <a:lnTo>
                      <a:pt x="120" y="456"/>
                    </a:lnTo>
                    <a:lnTo>
                      <a:pt x="116" y="454"/>
                    </a:lnTo>
                    <a:lnTo>
                      <a:pt x="113" y="453"/>
                    </a:lnTo>
                    <a:lnTo>
                      <a:pt x="104" y="451"/>
                    </a:lnTo>
                    <a:lnTo>
                      <a:pt x="101" y="450"/>
                    </a:lnTo>
                    <a:lnTo>
                      <a:pt x="99" y="447"/>
                    </a:lnTo>
                    <a:lnTo>
                      <a:pt x="97" y="440"/>
                    </a:lnTo>
                    <a:lnTo>
                      <a:pt x="97" y="435"/>
                    </a:lnTo>
                    <a:lnTo>
                      <a:pt x="98" y="429"/>
                    </a:lnTo>
                    <a:lnTo>
                      <a:pt x="102" y="425"/>
                    </a:lnTo>
                    <a:lnTo>
                      <a:pt x="92" y="422"/>
                    </a:lnTo>
                    <a:lnTo>
                      <a:pt x="83" y="420"/>
                    </a:lnTo>
                    <a:lnTo>
                      <a:pt x="74" y="418"/>
                    </a:lnTo>
                    <a:lnTo>
                      <a:pt x="66" y="416"/>
                    </a:lnTo>
                    <a:lnTo>
                      <a:pt x="58" y="412"/>
                    </a:lnTo>
                    <a:lnTo>
                      <a:pt x="55" y="410"/>
                    </a:lnTo>
                    <a:lnTo>
                      <a:pt x="53" y="407"/>
                    </a:lnTo>
                    <a:lnTo>
                      <a:pt x="51" y="404"/>
                    </a:lnTo>
                    <a:lnTo>
                      <a:pt x="50" y="400"/>
                    </a:lnTo>
                    <a:lnTo>
                      <a:pt x="49" y="395"/>
                    </a:lnTo>
                    <a:lnTo>
                      <a:pt x="49" y="390"/>
                    </a:lnTo>
                    <a:lnTo>
                      <a:pt x="50" y="383"/>
                    </a:lnTo>
                    <a:lnTo>
                      <a:pt x="53" y="378"/>
                    </a:lnTo>
                    <a:lnTo>
                      <a:pt x="56" y="375"/>
                    </a:lnTo>
                    <a:lnTo>
                      <a:pt x="61" y="372"/>
                    </a:lnTo>
                    <a:lnTo>
                      <a:pt x="73" y="367"/>
                    </a:lnTo>
                    <a:lnTo>
                      <a:pt x="86" y="362"/>
                    </a:lnTo>
                    <a:lnTo>
                      <a:pt x="164" y="326"/>
                    </a:lnTo>
                    <a:lnTo>
                      <a:pt x="247" y="288"/>
                    </a:lnTo>
                    <a:lnTo>
                      <a:pt x="418" y="211"/>
                    </a:lnTo>
                    <a:lnTo>
                      <a:pt x="470" y="188"/>
                    </a:lnTo>
                    <a:lnTo>
                      <a:pt x="521" y="164"/>
                    </a:lnTo>
                    <a:lnTo>
                      <a:pt x="571" y="140"/>
                    </a:lnTo>
                    <a:lnTo>
                      <a:pt x="622" y="118"/>
                    </a:lnTo>
                    <a:lnTo>
                      <a:pt x="653" y="105"/>
                    </a:lnTo>
                    <a:lnTo>
                      <a:pt x="670" y="99"/>
                    </a:lnTo>
                    <a:lnTo>
                      <a:pt x="685" y="92"/>
                    </a:lnTo>
                    <a:lnTo>
                      <a:pt x="707" y="82"/>
                    </a:lnTo>
                    <a:lnTo>
                      <a:pt x="729" y="70"/>
                    </a:lnTo>
                    <a:lnTo>
                      <a:pt x="752" y="60"/>
                    </a:lnTo>
                    <a:lnTo>
                      <a:pt x="765" y="56"/>
                    </a:lnTo>
                    <a:lnTo>
                      <a:pt x="779" y="52"/>
                    </a:lnTo>
                    <a:lnTo>
                      <a:pt x="785" y="45"/>
                    </a:lnTo>
                    <a:lnTo>
                      <a:pt x="792" y="39"/>
                    </a:lnTo>
                    <a:lnTo>
                      <a:pt x="801" y="39"/>
                    </a:lnTo>
                    <a:lnTo>
                      <a:pt x="809" y="37"/>
                    </a:lnTo>
                    <a:lnTo>
                      <a:pt x="816" y="32"/>
                    </a:lnTo>
                    <a:lnTo>
                      <a:pt x="823" y="28"/>
                    </a:lnTo>
                    <a:lnTo>
                      <a:pt x="837" y="19"/>
                    </a:lnTo>
                    <a:lnTo>
                      <a:pt x="844" y="15"/>
                    </a:lnTo>
                    <a:lnTo>
                      <a:pt x="852" y="11"/>
                    </a:lnTo>
                    <a:lnTo>
                      <a:pt x="861" y="8"/>
                    </a:lnTo>
                    <a:lnTo>
                      <a:pt x="872" y="4"/>
                    </a:lnTo>
                    <a:lnTo>
                      <a:pt x="883" y="2"/>
                    </a:lnTo>
                    <a:lnTo>
                      <a:pt x="894" y="1"/>
                    </a:lnTo>
                    <a:lnTo>
                      <a:pt x="918" y="0"/>
                    </a:lnTo>
                    <a:lnTo>
                      <a:pt x="944" y="0"/>
                    </a:lnTo>
                    <a:lnTo>
                      <a:pt x="969" y="2"/>
                    </a:lnTo>
                    <a:lnTo>
                      <a:pt x="994" y="5"/>
                    </a:lnTo>
                    <a:lnTo>
                      <a:pt x="1042" y="11"/>
                    </a:lnTo>
                    <a:lnTo>
                      <a:pt x="1083" y="15"/>
                    </a:lnTo>
                    <a:lnTo>
                      <a:pt x="1123" y="20"/>
                    </a:lnTo>
                    <a:lnTo>
                      <a:pt x="1205" y="34"/>
                    </a:lnTo>
                    <a:lnTo>
                      <a:pt x="1287" y="47"/>
                    </a:lnTo>
                    <a:lnTo>
                      <a:pt x="1328" y="53"/>
                    </a:lnTo>
                    <a:lnTo>
                      <a:pt x="1369" y="58"/>
                    </a:lnTo>
                    <a:lnTo>
                      <a:pt x="1384" y="59"/>
                    </a:lnTo>
                    <a:lnTo>
                      <a:pt x="1399" y="59"/>
                    </a:lnTo>
                    <a:lnTo>
                      <a:pt x="1428" y="59"/>
                    </a:lnTo>
                    <a:lnTo>
                      <a:pt x="1456" y="59"/>
                    </a:lnTo>
                    <a:lnTo>
                      <a:pt x="1470" y="60"/>
                    </a:lnTo>
                    <a:lnTo>
                      <a:pt x="1484" y="61"/>
                    </a:lnTo>
                    <a:lnTo>
                      <a:pt x="1516" y="65"/>
                    </a:lnTo>
                    <a:lnTo>
                      <a:pt x="1547" y="71"/>
                    </a:lnTo>
                    <a:lnTo>
                      <a:pt x="1610" y="84"/>
                    </a:lnTo>
                    <a:lnTo>
                      <a:pt x="1638" y="90"/>
                    </a:lnTo>
                    <a:lnTo>
                      <a:pt x="1667" y="95"/>
                    </a:lnTo>
                    <a:lnTo>
                      <a:pt x="1694" y="100"/>
                    </a:lnTo>
                    <a:lnTo>
                      <a:pt x="1720" y="102"/>
                    </a:lnTo>
                    <a:lnTo>
                      <a:pt x="1722" y="102"/>
                    </a:lnTo>
                    <a:lnTo>
                      <a:pt x="1724" y="102"/>
                    </a:lnTo>
                    <a:lnTo>
                      <a:pt x="1725" y="104"/>
                    </a:lnTo>
                    <a:lnTo>
                      <a:pt x="1726" y="107"/>
                    </a:lnTo>
                    <a:lnTo>
                      <a:pt x="1726" y="111"/>
                    </a:lnTo>
                    <a:close/>
                    <a:moveTo>
                      <a:pt x="1130" y="58"/>
                    </a:moveTo>
                    <a:lnTo>
                      <a:pt x="1130" y="58"/>
                    </a:lnTo>
                    <a:lnTo>
                      <a:pt x="1105" y="55"/>
                    </a:lnTo>
                    <a:lnTo>
                      <a:pt x="1080" y="52"/>
                    </a:lnTo>
                    <a:lnTo>
                      <a:pt x="1030" y="44"/>
                    </a:lnTo>
                    <a:lnTo>
                      <a:pt x="981" y="35"/>
                    </a:lnTo>
                    <a:lnTo>
                      <a:pt x="956" y="32"/>
                    </a:lnTo>
                    <a:lnTo>
                      <a:pt x="933" y="30"/>
                    </a:lnTo>
                    <a:lnTo>
                      <a:pt x="918" y="29"/>
                    </a:lnTo>
                    <a:lnTo>
                      <a:pt x="903" y="30"/>
                    </a:lnTo>
                    <a:lnTo>
                      <a:pt x="888" y="33"/>
                    </a:lnTo>
                    <a:lnTo>
                      <a:pt x="874" y="38"/>
                    </a:lnTo>
                    <a:lnTo>
                      <a:pt x="860" y="42"/>
                    </a:lnTo>
                    <a:lnTo>
                      <a:pt x="847" y="47"/>
                    </a:lnTo>
                    <a:lnTo>
                      <a:pt x="823" y="58"/>
                    </a:lnTo>
                    <a:lnTo>
                      <a:pt x="765" y="84"/>
                    </a:lnTo>
                    <a:lnTo>
                      <a:pt x="707" y="111"/>
                    </a:lnTo>
                    <a:lnTo>
                      <a:pt x="690" y="119"/>
                    </a:lnTo>
                    <a:lnTo>
                      <a:pt x="673" y="125"/>
                    </a:lnTo>
                    <a:lnTo>
                      <a:pt x="638" y="138"/>
                    </a:lnTo>
                    <a:lnTo>
                      <a:pt x="603" y="150"/>
                    </a:lnTo>
                    <a:lnTo>
                      <a:pt x="586" y="158"/>
                    </a:lnTo>
                    <a:lnTo>
                      <a:pt x="569" y="164"/>
                    </a:lnTo>
                    <a:lnTo>
                      <a:pt x="560" y="169"/>
                    </a:lnTo>
                    <a:lnTo>
                      <a:pt x="552" y="176"/>
                    </a:lnTo>
                    <a:lnTo>
                      <a:pt x="543" y="181"/>
                    </a:lnTo>
                    <a:lnTo>
                      <a:pt x="535" y="186"/>
                    </a:lnTo>
                    <a:lnTo>
                      <a:pt x="476" y="212"/>
                    </a:lnTo>
                    <a:lnTo>
                      <a:pt x="418" y="238"/>
                    </a:lnTo>
                    <a:lnTo>
                      <a:pt x="299" y="287"/>
                    </a:lnTo>
                    <a:lnTo>
                      <a:pt x="241" y="313"/>
                    </a:lnTo>
                    <a:lnTo>
                      <a:pt x="182" y="338"/>
                    </a:lnTo>
                    <a:lnTo>
                      <a:pt x="126" y="366"/>
                    </a:lnTo>
                    <a:lnTo>
                      <a:pt x="98" y="381"/>
                    </a:lnTo>
                    <a:lnTo>
                      <a:pt x="70" y="396"/>
                    </a:lnTo>
                    <a:lnTo>
                      <a:pt x="93" y="403"/>
                    </a:lnTo>
                    <a:lnTo>
                      <a:pt x="116" y="407"/>
                    </a:lnTo>
                    <a:lnTo>
                      <a:pt x="140" y="411"/>
                    </a:lnTo>
                    <a:lnTo>
                      <a:pt x="162" y="413"/>
                    </a:lnTo>
                    <a:lnTo>
                      <a:pt x="206" y="418"/>
                    </a:lnTo>
                    <a:lnTo>
                      <a:pt x="249" y="422"/>
                    </a:lnTo>
                    <a:lnTo>
                      <a:pt x="273" y="425"/>
                    </a:lnTo>
                    <a:lnTo>
                      <a:pt x="297" y="431"/>
                    </a:lnTo>
                    <a:lnTo>
                      <a:pt x="319" y="436"/>
                    </a:lnTo>
                    <a:lnTo>
                      <a:pt x="343" y="440"/>
                    </a:lnTo>
                    <a:lnTo>
                      <a:pt x="437" y="454"/>
                    </a:lnTo>
                    <a:lnTo>
                      <a:pt x="484" y="461"/>
                    </a:lnTo>
                    <a:lnTo>
                      <a:pt x="531" y="469"/>
                    </a:lnTo>
                    <a:lnTo>
                      <a:pt x="581" y="479"/>
                    </a:lnTo>
                    <a:lnTo>
                      <a:pt x="629" y="492"/>
                    </a:lnTo>
                    <a:lnTo>
                      <a:pt x="676" y="503"/>
                    </a:lnTo>
                    <a:lnTo>
                      <a:pt x="723" y="516"/>
                    </a:lnTo>
                    <a:lnTo>
                      <a:pt x="764" y="525"/>
                    </a:lnTo>
                    <a:lnTo>
                      <a:pt x="807" y="531"/>
                    </a:lnTo>
                    <a:lnTo>
                      <a:pt x="848" y="539"/>
                    </a:lnTo>
                    <a:lnTo>
                      <a:pt x="890" y="546"/>
                    </a:lnTo>
                    <a:lnTo>
                      <a:pt x="910" y="552"/>
                    </a:lnTo>
                    <a:lnTo>
                      <a:pt x="931" y="557"/>
                    </a:lnTo>
                    <a:lnTo>
                      <a:pt x="950" y="563"/>
                    </a:lnTo>
                    <a:lnTo>
                      <a:pt x="969" y="570"/>
                    </a:lnTo>
                    <a:lnTo>
                      <a:pt x="989" y="578"/>
                    </a:lnTo>
                    <a:lnTo>
                      <a:pt x="1006" y="589"/>
                    </a:lnTo>
                    <a:lnTo>
                      <a:pt x="1023" y="600"/>
                    </a:lnTo>
                    <a:lnTo>
                      <a:pt x="1039" y="613"/>
                    </a:lnTo>
                    <a:lnTo>
                      <a:pt x="1043" y="619"/>
                    </a:lnTo>
                    <a:lnTo>
                      <a:pt x="1046" y="624"/>
                    </a:lnTo>
                    <a:lnTo>
                      <a:pt x="1052" y="637"/>
                    </a:lnTo>
                    <a:lnTo>
                      <a:pt x="1055" y="651"/>
                    </a:lnTo>
                    <a:lnTo>
                      <a:pt x="1057" y="666"/>
                    </a:lnTo>
                    <a:lnTo>
                      <a:pt x="1057" y="680"/>
                    </a:lnTo>
                    <a:lnTo>
                      <a:pt x="1057" y="695"/>
                    </a:lnTo>
                    <a:lnTo>
                      <a:pt x="1055" y="723"/>
                    </a:lnTo>
                    <a:lnTo>
                      <a:pt x="1046" y="732"/>
                    </a:lnTo>
                    <a:lnTo>
                      <a:pt x="1038" y="743"/>
                    </a:lnTo>
                    <a:lnTo>
                      <a:pt x="1030" y="753"/>
                    </a:lnTo>
                    <a:lnTo>
                      <a:pt x="1022" y="762"/>
                    </a:lnTo>
                    <a:lnTo>
                      <a:pt x="1013" y="771"/>
                    </a:lnTo>
                    <a:lnTo>
                      <a:pt x="1004" y="779"/>
                    </a:lnTo>
                    <a:lnTo>
                      <a:pt x="997" y="781"/>
                    </a:lnTo>
                    <a:lnTo>
                      <a:pt x="991" y="783"/>
                    </a:lnTo>
                    <a:lnTo>
                      <a:pt x="984" y="785"/>
                    </a:lnTo>
                    <a:lnTo>
                      <a:pt x="977" y="785"/>
                    </a:lnTo>
                    <a:lnTo>
                      <a:pt x="964" y="786"/>
                    </a:lnTo>
                    <a:lnTo>
                      <a:pt x="951" y="786"/>
                    </a:lnTo>
                    <a:lnTo>
                      <a:pt x="924" y="783"/>
                    </a:lnTo>
                    <a:lnTo>
                      <a:pt x="895" y="780"/>
                    </a:lnTo>
                    <a:lnTo>
                      <a:pt x="865" y="775"/>
                    </a:lnTo>
                    <a:lnTo>
                      <a:pt x="837" y="771"/>
                    </a:lnTo>
                    <a:lnTo>
                      <a:pt x="809" y="768"/>
                    </a:lnTo>
                    <a:lnTo>
                      <a:pt x="796" y="767"/>
                    </a:lnTo>
                    <a:lnTo>
                      <a:pt x="783" y="767"/>
                    </a:lnTo>
                    <a:lnTo>
                      <a:pt x="771" y="768"/>
                    </a:lnTo>
                    <a:lnTo>
                      <a:pt x="761" y="770"/>
                    </a:lnTo>
                    <a:lnTo>
                      <a:pt x="759" y="774"/>
                    </a:lnTo>
                    <a:lnTo>
                      <a:pt x="759" y="779"/>
                    </a:lnTo>
                    <a:lnTo>
                      <a:pt x="759" y="782"/>
                    </a:lnTo>
                    <a:lnTo>
                      <a:pt x="762" y="785"/>
                    </a:lnTo>
                    <a:lnTo>
                      <a:pt x="764" y="787"/>
                    </a:lnTo>
                    <a:lnTo>
                      <a:pt x="766" y="789"/>
                    </a:lnTo>
                    <a:lnTo>
                      <a:pt x="772" y="792"/>
                    </a:lnTo>
                    <a:lnTo>
                      <a:pt x="780" y="795"/>
                    </a:lnTo>
                    <a:lnTo>
                      <a:pt x="787" y="796"/>
                    </a:lnTo>
                    <a:lnTo>
                      <a:pt x="801" y="798"/>
                    </a:lnTo>
                    <a:lnTo>
                      <a:pt x="827" y="802"/>
                    </a:lnTo>
                    <a:lnTo>
                      <a:pt x="852" y="805"/>
                    </a:lnTo>
                    <a:lnTo>
                      <a:pt x="902" y="807"/>
                    </a:lnTo>
                    <a:lnTo>
                      <a:pt x="921" y="809"/>
                    </a:lnTo>
                    <a:lnTo>
                      <a:pt x="939" y="811"/>
                    </a:lnTo>
                    <a:lnTo>
                      <a:pt x="959" y="813"/>
                    </a:lnTo>
                    <a:lnTo>
                      <a:pt x="977" y="815"/>
                    </a:lnTo>
                    <a:lnTo>
                      <a:pt x="994" y="815"/>
                    </a:lnTo>
                    <a:lnTo>
                      <a:pt x="1012" y="813"/>
                    </a:lnTo>
                    <a:lnTo>
                      <a:pt x="1021" y="812"/>
                    </a:lnTo>
                    <a:lnTo>
                      <a:pt x="1029" y="809"/>
                    </a:lnTo>
                    <a:lnTo>
                      <a:pt x="1038" y="805"/>
                    </a:lnTo>
                    <a:lnTo>
                      <a:pt x="1045" y="801"/>
                    </a:lnTo>
                    <a:lnTo>
                      <a:pt x="1064" y="775"/>
                    </a:lnTo>
                    <a:lnTo>
                      <a:pt x="1072" y="762"/>
                    </a:lnTo>
                    <a:lnTo>
                      <a:pt x="1080" y="749"/>
                    </a:lnTo>
                    <a:lnTo>
                      <a:pt x="1087" y="736"/>
                    </a:lnTo>
                    <a:lnTo>
                      <a:pt x="1092" y="722"/>
                    </a:lnTo>
                    <a:lnTo>
                      <a:pt x="1097" y="708"/>
                    </a:lnTo>
                    <a:lnTo>
                      <a:pt x="1099" y="694"/>
                    </a:lnTo>
                    <a:lnTo>
                      <a:pt x="1100" y="671"/>
                    </a:lnTo>
                    <a:lnTo>
                      <a:pt x="1098" y="648"/>
                    </a:lnTo>
                    <a:lnTo>
                      <a:pt x="1094" y="623"/>
                    </a:lnTo>
                    <a:lnTo>
                      <a:pt x="1090" y="610"/>
                    </a:lnTo>
                    <a:lnTo>
                      <a:pt x="1086" y="600"/>
                    </a:lnTo>
                    <a:lnTo>
                      <a:pt x="1082" y="588"/>
                    </a:lnTo>
                    <a:lnTo>
                      <a:pt x="1077" y="577"/>
                    </a:lnTo>
                    <a:lnTo>
                      <a:pt x="1072" y="568"/>
                    </a:lnTo>
                    <a:lnTo>
                      <a:pt x="1066" y="558"/>
                    </a:lnTo>
                    <a:lnTo>
                      <a:pt x="1059" y="549"/>
                    </a:lnTo>
                    <a:lnTo>
                      <a:pt x="1052" y="542"/>
                    </a:lnTo>
                    <a:lnTo>
                      <a:pt x="1044" y="537"/>
                    </a:lnTo>
                    <a:lnTo>
                      <a:pt x="1037" y="531"/>
                    </a:lnTo>
                    <a:lnTo>
                      <a:pt x="1024" y="526"/>
                    </a:lnTo>
                    <a:lnTo>
                      <a:pt x="1010" y="520"/>
                    </a:lnTo>
                    <a:lnTo>
                      <a:pt x="995" y="516"/>
                    </a:lnTo>
                    <a:lnTo>
                      <a:pt x="980" y="512"/>
                    </a:lnTo>
                    <a:lnTo>
                      <a:pt x="947" y="506"/>
                    </a:lnTo>
                    <a:lnTo>
                      <a:pt x="911" y="501"/>
                    </a:lnTo>
                    <a:lnTo>
                      <a:pt x="876" y="497"/>
                    </a:lnTo>
                    <a:lnTo>
                      <a:pt x="839" y="494"/>
                    </a:lnTo>
                    <a:lnTo>
                      <a:pt x="767" y="487"/>
                    </a:lnTo>
                    <a:lnTo>
                      <a:pt x="738" y="485"/>
                    </a:lnTo>
                    <a:lnTo>
                      <a:pt x="723" y="484"/>
                    </a:lnTo>
                    <a:lnTo>
                      <a:pt x="708" y="482"/>
                    </a:lnTo>
                    <a:lnTo>
                      <a:pt x="694" y="478"/>
                    </a:lnTo>
                    <a:lnTo>
                      <a:pt x="687" y="476"/>
                    </a:lnTo>
                    <a:lnTo>
                      <a:pt x="680" y="472"/>
                    </a:lnTo>
                    <a:lnTo>
                      <a:pt x="675" y="469"/>
                    </a:lnTo>
                    <a:lnTo>
                      <a:pt x="670" y="464"/>
                    </a:lnTo>
                    <a:lnTo>
                      <a:pt x="664" y="459"/>
                    </a:lnTo>
                    <a:lnTo>
                      <a:pt x="660" y="453"/>
                    </a:lnTo>
                    <a:lnTo>
                      <a:pt x="667" y="451"/>
                    </a:lnTo>
                    <a:lnTo>
                      <a:pt x="674" y="451"/>
                    </a:lnTo>
                    <a:lnTo>
                      <a:pt x="681" y="452"/>
                    </a:lnTo>
                    <a:lnTo>
                      <a:pt x="688" y="454"/>
                    </a:lnTo>
                    <a:lnTo>
                      <a:pt x="702" y="458"/>
                    </a:lnTo>
                    <a:lnTo>
                      <a:pt x="709" y="461"/>
                    </a:lnTo>
                    <a:lnTo>
                      <a:pt x="717" y="463"/>
                    </a:lnTo>
                    <a:lnTo>
                      <a:pt x="737" y="465"/>
                    </a:lnTo>
                    <a:lnTo>
                      <a:pt x="759" y="468"/>
                    </a:lnTo>
                    <a:lnTo>
                      <a:pt x="805" y="471"/>
                    </a:lnTo>
                    <a:lnTo>
                      <a:pt x="854" y="474"/>
                    </a:lnTo>
                    <a:lnTo>
                      <a:pt x="901" y="478"/>
                    </a:lnTo>
                    <a:lnTo>
                      <a:pt x="924" y="480"/>
                    </a:lnTo>
                    <a:lnTo>
                      <a:pt x="948" y="482"/>
                    </a:lnTo>
                    <a:lnTo>
                      <a:pt x="969" y="485"/>
                    </a:lnTo>
                    <a:lnTo>
                      <a:pt x="991" y="491"/>
                    </a:lnTo>
                    <a:lnTo>
                      <a:pt x="1011" y="496"/>
                    </a:lnTo>
                    <a:lnTo>
                      <a:pt x="1029" y="502"/>
                    </a:lnTo>
                    <a:lnTo>
                      <a:pt x="1046" y="510"/>
                    </a:lnTo>
                    <a:lnTo>
                      <a:pt x="1061" y="518"/>
                    </a:lnTo>
                    <a:lnTo>
                      <a:pt x="1147" y="476"/>
                    </a:lnTo>
                    <a:lnTo>
                      <a:pt x="1232" y="432"/>
                    </a:lnTo>
                    <a:lnTo>
                      <a:pt x="1315" y="387"/>
                    </a:lnTo>
                    <a:lnTo>
                      <a:pt x="1398" y="341"/>
                    </a:lnTo>
                    <a:lnTo>
                      <a:pt x="1437" y="316"/>
                    </a:lnTo>
                    <a:lnTo>
                      <a:pt x="1477" y="291"/>
                    </a:lnTo>
                    <a:lnTo>
                      <a:pt x="1516" y="267"/>
                    </a:lnTo>
                    <a:lnTo>
                      <a:pt x="1555" y="241"/>
                    </a:lnTo>
                    <a:lnTo>
                      <a:pt x="1592" y="214"/>
                    </a:lnTo>
                    <a:lnTo>
                      <a:pt x="1630" y="188"/>
                    </a:lnTo>
                    <a:lnTo>
                      <a:pt x="1666" y="159"/>
                    </a:lnTo>
                    <a:lnTo>
                      <a:pt x="1701" y="130"/>
                    </a:lnTo>
                    <a:lnTo>
                      <a:pt x="1633" y="123"/>
                    </a:lnTo>
                    <a:lnTo>
                      <a:pt x="1564" y="116"/>
                    </a:lnTo>
                    <a:lnTo>
                      <a:pt x="1495" y="106"/>
                    </a:lnTo>
                    <a:lnTo>
                      <a:pt x="1424" y="95"/>
                    </a:lnTo>
                    <a:lnTo>
                      <a:pt x="1353" y="85"/>
                    </a:lnTo>
                    <a:lnTo>
                      <a:pt x="1280" y="75"/>
                    </a:lnTo>
                    <a:lnTo>
                      <a:pt x="1206" y="65"/>
                    </a:lnTo>
                    <a:lnTo>
                      <a:pt x="1130" y="58"/>
                    </a:lnTo>
                    <a:close/>
                    <a:moveTo>
                      <a:pt x="1105" y="757"/>
                    </a:moveTo>
                    <a:lnTo>
                      <a:pt x="1105" y="757"/>
                    </a:lnTo>
                    <a:lnTo>
                      <a:pt x="1103" y="761"/>
                    </a:lnTo>
                    <a:lnTo>
                      <a:pt x="1103" y="762"/>
                    </a:lnTo>
                    <a:lnTo>
                      <a:pt x="1105" y="760"/>
                    </a:lnTo>
                    <a:lnTo>
                      <a:pt x="1181" y="712"/>
                    </a:lnTo>
                    <a:lnTo>
                      <a:pt x="1257" y="665"/>
                    </a:lnTo>
                    <a:lnTo>
                      <a:pt x="1334" y="618"/>
                    </a:lnTo>
                    <a:lnTo>
                      <a:pt x="1412" y="571"/>
                    </a:lnTo>
                    <a:lnTo>
                      <a:pt x="1488" y="523"/>
                    </a:lnTo>
                    <a:lnTo>
                      <a:pt x="1561" y="473"/>
                    </a:lnTo>
                    <a:lnTo>
                      <a:pt x="1598" y="448"/>
                    </a:lnTo>
                    <a:lnTo>
                      <a:pt x="1634" y="422"/>
                    </a:lnTo>
                    <a:lnTo>
                      <a:pt x="1670" y="395"/>
                    </a:lnTo>
                    <a:lnTo>
                      <a:pt x="1704" y="368"/>
                    </a:lnTo>
                    <a:lnTo>
                      <a:pt x="1727" y="355"/>
                    </a:lnTo>
                    <a:lnTo>
                      <a:pt x="1752" y="340"/>
                    </a:lnTo>
                    <a:lnTo>
                      <a:pt x="1765" y="330"/>
                    </a:lnTo>
                    <a:lnTo>
                      <a:pt x="1778" y="320"/>
                    </a:lnTo>
                    <a:lnTo>
                      <a:pt x="1788" y="311"/>
                    </a:lnTo>
                    <a:lnTo>
                      <a:pt x="1798" y="299"/>
                    </a:lnTo>
                    <a:lnTo>
                      <a:pt x="1806" y="289"/>
                    </a:lnTo>
                    <a:lnTo>
                      <a:pt x="1812" y="277"/>
                    </a:lnTo>
                    <a:lnTo>
                      <a:pt x="1815" y="267"/>
                    </a:lnTo>
                    <a:lnTo>
                      <a:pt x="1818" y="255"/>
                    </a:lnTo>
                    <a:lnTo>
                      <a:pt x="1819" y="243"/>
                    </a:lnTo>
                    <a:lnTo>
                      <a:pt x="1819" y="232"/>
                    </a:lnTo>
                    <a:lnTo>
                      <a:pt x="1818" y="221"/>
                    </a:lnTo>
                    <a:lnTo>
                      <a:pt x="1816" y="209"/>
                    </a:lnTo>
                    <a:lnTo>
                      <a:pt x="1813" y="198"/>
                    </a:lnTo>
                    <a:lnTo>
                      <a:pt x="1809" y="188"/>
                    </a:lnTo>
                    <a:lnTo>
                      <a:pt x="1803" y="177"/>
                    </a:lnTo>
                    <a:lnTo>
                      <a:pt x="1798" y="167"/>
                    </a:lnTo>
                    <a:lnTo>
                      <a:pt x="1792" y="158"/>
                    </a:lnTo>
                    <a:lnTo>
                      <a:pt x="1785" y="149"/>
                    </a:lnTo>
                    <a:lnTo>
                      <a:pt x="1778" y="140"/>
                    </a:lnTo>
                    <a:lnTo>
                      <a:pt x="1770" y="133"/>
                    </a:lnTo>
                    <a:lnTo>
                      <a:pt x="1763" y="133"/>
                    </a:lnTo>
                    <a:lnTo>
                      <a:pt x="1756" y="134"/>
                    </a:lnTo>
                    <a:lnTo>
                      <a:pt x="1751" y="135"/>
                    </a:lnTo>
                    <a:lnTo>
                      <a:pt x="1744" y="137"/>
                    </a:lnTo>
                    <a:lnTo>
                      <a:pt x="1735" y="143"/>
                    </a:lnTo>
                    <a:lnTo>
                      <a:pt x="1725" y="149"/>
                    </a:lnTo>
                    <a:lnTo>
                      <a:pt x="1717" y="156"/>
                    </a:lnTo>
                    <a:lnTo>
                      <a:pt x="1708" y="165"/>
                    </a:lnTo>
                    <a:lnTo>
                      <a:pt x="1700" y="173"/>
                    </a:lnTo>
                    <a:lnTo>
                      <a:pt x="1692" y="180"/>
                    </a:lnTo>
                    <a:lnTo>
                      <a:pt x="1677" y="191"/>
                    </a:lnTo>
                    <a:lnTo>
                      <a:pt x="1662" y="200"/>
                    </a:lnTo>
                    <a:lnTo>
                      <a:pt x="1632" y="220"/>
                    </a:lnTo>
                    <a:lnTo>
                      <a:pt x="1617" y="229"/>
                    </a:lnTo>
                    <a:lnTo>
                      <a:pt x="1603" y="239"/>
                    </a:lnTo>
                    <a:lnTo>
                      <a:pt x="1589" y="250"/>
                    </a:lnTo>
                    <a:lnTo>
                      <a:pt x="1575" y="261"/>
                    </a:lnTo>
                    <a:lnTo>
                      <a:pt x="1547" y="277"/>
                    </a:lnTo>
                    <a:lnTo>
                      <a:pt x="1520" y="294"/>
                    </a:lnTo>
                    <a:lnTo>
                      <a:pt x="1465" y="327"/>
                    </a:lnTo>
                    <a:lnTo>
                      <a:pt x="1410" y="360"/>
                    </a:lnTo>
                    <a:lnTo>
                      <a:pt x="1356" y="393"/>
                    </a:lnTo>
                    <a:lnTo>
                      <a:pt x="1328" y="408"/>
                    </a:lnTo>
                    <a:lnTo>
                      <a:pt x="1299" y="422"/>
                    </a:lnTo>
                    <a:lnTo>
                      <a:pt x="1271" y="436"/>
                    </a:lnTo>
                    <a:lnTo>
                      <a:pt x="1243" y="450"/>
                    </a:lnTo>
                    <a:lnTo>
                      <a:pt x="1234" y="456"/>
                    </a:lnTo>
                    <a:lnTo>
                      <a:pt x="1226" y="463"/>
                    </a:lnTo>
                    <a:lnTo>
                      <a:pt x="1218" y="469"/>
                    </a:lnTo>
                    <a:lnTo>
                      <a:pt x="1209" y="474"/>
                    </a:lnTo>
                    <a:lnTo>
                      <a:pt x="1177" y="489"/>
                    </a:lnTo>
                    <a:lnTo>
                      <a:pt x="1145" y="503"/>
                    </a:lnTo>
                    <a:lnTo>
                      <a:pt x="1130" y="511"/>
                    </a:lnTo>
                    <a:lnTo>
                      <a:pt x="1115" y="519"/>
                    </a:lnTo>
                    <a:lnTo>
                      <a:pt x="1100" y="530"/>
                    </a:lnTo>
                    <a:lnTo>
                      <a:pt x="1086" y="541"/>
                    </a:lnTo>
                    <a:lnTo>
                      <a:pt x="1095" y="553"/>
                    </a:lnTo>
                    <a:lnTo>
                      <a:pt x="1102" y="564"/>
                    </a:lnTo>
                    <a:lnTo>
                      <a:pt x="1109" y="577"/>
                    </a:lnTo>
                    <a:lnTo>
                      <a:pt x="1115" y="591"/>
                    </a:lnTo>
                    <a:lnTo>
                      <a:pt x="1119" y="605"/>
                    </a:lnTo>
                    <a:lnTo>
                      <a:pt x="1122" y="620"/>
                    </a:lnTo>
                    <a:lnTo>
                      <a:pt x="1126" y="635"/>
                    </a:lnTo>
                    <a:lnTo>
                      <a:pt x="1127" y="650"/>
                    </a:lnTo>
                    <a:lnTo>
                      <a:pt x="1128" y="664"/>
                    </a:lnTo>
                    <a:lnTo>
                      <a:pt x="1128" y="679"/>
                    </a:lnTo>
                    <a:lnTo>
                      <a:pt x="1126" y="694"/>
                    </a:lnTo>
                    <a:lnTo>
                      <a:pt x="1123" y="708"/>
                    </a:lnTo>
                    <a:lnTo>
                      <a:pt x="1120" y="721"/>
                    </a:lnTo>
                    <a:lnTo>
                      <a:pt x="1117" y="734"/>
                    </a:lnTo>
                    <a:lnTo>
                      <a:pt x="1112" y="746"/>
                    </a:lnTo>
                    <a:lnTo>
                      <a:pt x="1105" y="757"/>
                    </a:lnTo>
                    <a:close/>
                    <a:moveTo>
                      <a:pt x="146" y="481"/>
                    </a:moveTo>
                    <a:lnTo>
                      <a:pt x="146" y="481"/>
                    </a:lnTo>
                    <a:lnTo>
                      <a:pt x="172" y="486"/>
                    </a:lnTo>
                    <a:lnTo>
                      <a:pt x="198" y="491"/>
                    </a:lnTo>
                    <a:lnTo>
                      <a:pt x="253" y="498"/>
                    </a:lnTo>
                    <a:lnTo>
                      <a:pt x="359" y="510"/>
                    </a:lnTo>
                    <a:lnTo>
                      <a:pt x="383" y="512"/>
                    </a:lnTo>
                    <a:lnTo>
                      <a:pt x="395" y="513"/>
                    </a:lnTo>
                    <a:lnTo>
                      <a:pt x="407" y="515"/>
                    </a:lnTo>
                    <a:lnTo>
                      <a:pt x="418" y="518"/>
                    </a:lnTo>
                    <a:lnTo>
                      <a:pt x="428" y="523"/>
                    </a:lnTo>
                    <a:lnTo>
                      <a:pt x="432" y="526"/>
                    </a:lnTo>
                    <a:lnTo>
                      <a:pt x="435" y="529"/>
                    </a:lnTo>
                    <a:lnTo>
                      <a:pt x="438" y="533"/>
                    </a:lnTo>
                    <a:lnTo>
                      <a:pt x="440" y="538"/>
                    </a:lnTo>
                    <a:lnTo>
                      <a:pt x="405" y="533"/>
                    </a:lnTo>
                    <a:lnTo>
                      <a:pt x="369" y="529"/>
                    </a:lnTo>
                    <a:lnTo>
                      <a:pt x="294" y="522"/>
                    </a:lnTo>
                    <a:lnTo>
                      <a:pt x="217" y="513"/>
                    </a:lnTo>
                    <a:lnTo>
                      <a:pt x="179" y="509"/>
                    </a:lnTo>
                    <a:lnTo>
                      <a:pt x="143" y="503"/>
                    </a:lnTo>
                    <a:lnTo>
                      <a:pt x="144" y="510"/>
                    </a:lnTo>
                    <a:lnTo>
                      <a:pt x="146" y="515"/>
                    </a:lnTo>
                    <a:lnTo>
                      <a:pt x="148" y="520"/>
                    </a:lnTo>
                    <a:lnTo>
                      <a:pt x="149" y="528"/>
                    </a:lnTo>
                    <a:lnTo>
                      <a:pt x="155" y="529"/>
                    </a:lnTo>
                    <a:lnTo>
                      <a:pt x="161" y="530"/>
                    </a:lnTo>
                    <a:lnTo>
                      <a:pt x="175" y="533"/>
                    </a:lnTo>
                    <a:lnTo>
                      <a:pt x="190" y="538"/>
                    </a:lnTo>
                    <a:lnTo>
                      <a:pt x="205" y="541"/>
                    </a:lnTo>
                    <a:lnTo>
                      <a:pt x="224" y="543"/>
                    </a:lnTo>
                    <a:lnTo>
                      <a:pt x="244" y="544"/>
                    </a:lnTo>
                    <a:lnTo>
                      <a:pt x="284" y="545"/>
                    </a:lnTo>
                    <a:lnTo>
                      <a:pt x="302" y="547"/>
                    </a:lnTo>
                    <a:lnTo>
                      <a:pt x="318" y="550"/>
                    </a:lnTo>
                    <a:lnTo>
                      <a:pt x="326" y="554"/>
                    </a:lnTo>
                    <a:lnTo>
                      <a:pt x="332" y="557"/>
                    </a:lnTo>
                    <a:lnTo>
                      <a:pt x="338" y="561"/>
                    </a:lnTo>
                    <a:lnTo>
                      <a:pt x="343" y="565"/>
                    </a:lnTo>
                    <a:lnTo>
                      <a:pt x="254" y="563"/>
                    </a:lnTo>
                    <a:lnTo>
                      <a:pt x="212" y="561"/>
                    </a:lnTo>
                    <a:lnTo>
                      <a:pt x="193" y="559"/>
                    </a:lnTo>
                    <a:lnTo>
                      <a:pt x="174" y="557"/>
                    </a:lnTo>
                    <a:lnTo>
                      <a:pt x="167" y="555"/>
                    </a:lnTo>
                    <a:lnTo>
                      <a:pt x="161" y="553"/>
                    </a:lnTo>
                    <a:lnTo>
                      <a:pt x="148" y="547"/>
                    </a:lnTo>
                    <a:lnTo>
                      <a:pt x="142" y="546"/>
                    </a:lnTo>
                    <a:lnTo>
                      <a:pt x="136" y="545"/>
                    </a:lnTo>
                    <a:lnTo>
                      <a:pt x="130" y="547"/>
                    </a:lnTo>
                    <a:lnTo>
                      <a:pt x="123" y="550"/>
                    </a:lnTo>
                    <a:lnTo>
                      <a:pt x="123" y="555"/>
                    </a:lnTo>
                    <a:lnTo>
                      <a:pt x="123" y="559"/>
                    </a:lnTo>
                    <a:lnTo>
                      <a:pt x="126" y="562"/>
                    </a:lnTo>
                    <a:lnTo>
                      <a:pt x="128" y="565"/>
                    </a:lnTo>
                    <a:lnTo>
                      <a:pt x="130" y="568"/>
                    </a:lnTo>
                    <a:lnTo>
                      <a:pt x="133" y="570"/>
                    </a:lnTo>
                    <a:lnTo>
                      <a:pt x="142" y="573"/>
                    </a:lnTo>
                    <a:lnTo>
                      <a:pt x="150" y="574"/>
                    </a:lnTo>
                    <a:lnTo>
                      <a:pt x="159" y="574"/>
                    </a:lnTo>
                    <a:lnTo>
                      <a:pt x="167" y="573"/>
                    </a:lnTo>
                    <a:lnTo>
                      <a:pt x="174" y="572"/>
                    </a:lnTo>
                    <a:lnTo>
                      <a:pt x="281" y="600"/>
                    </a:lnTo>
                    <a:lnTo>
                      <a:pt x="385" y="628"/>
                    </a:lnTo>
                    <a:lnTo>
                      <a:pt x="436" y="641"/>
                    </a:lnTo>
                    <a:lnTo>
                      <a:pt x="487" y="653"/>
                    </a:lnTo>
                    <a:lnTo>
                      <a:pt x="539" y="665"/>
                    </a:lnTo>
                    <a:lnTo>
                      <a:pt x="591" y="676"/>
                    </a:lnTo>
                    <a:lnTo>
                      <a:pt x="591" y="666"/>
                    </a:lnTo>
                    <a:lnTo>
                      <a:pt x="593" y="656"/>
                    </a:lnTo>
                    <a:lnTo>
                      <a:pt x="596" y="646"/>
                    </a:lnTo>
                    <a:lnTo>
                      <a:pt x="600" y="635"/>
                    </a:lnTo>
                    <a:lnTo>
                      <a:pt x="606" y="625"/>
                    </a:lnTo>
                    <a:lnTo>
                      <a:pt x="614" y="617"/>
                    </a:lnTo>
                    <a:lnTo>
                      <a:pt x="621" y="609"/>
                    </a:lnTo>
                    <a:lnTo>
                      <a:pt x="632" y="604"/>
                    </a:lnTo>
                    <a:lnTo>
                      <a:pt x="616" y="600"/>
                    </a:lnTo>
                    <a:lnTo>
                      <a:pt x="600" y="598"/>
                    </a:lnTo>
                    <a:lnTo>
                      <a:pt x="569" y="595"/>
                    </a:lnTo>
                    <a:lnTo>
                      <a:pt x="555" y="594"/>
                    </a:lnTo>
                    <a:lnTo>
                      <a:pt x="547" y="592"/>
                    </a:lnTo>
                    <a:lnTo>
                      <a:pt x="541" y="590"/>
                    </a:lnTo>
                    <a:lnTo>
                      <a:pt x="536" y="588"/>
                    </a:lnTo>
                    <a:lnTo>
                      <a:pt x="530" y="585"/>
                    </a:lnTo>
                    <a:lnTo>
                      <a:pt x="526" y="580"/>
                    </a:lnTo>
                    <a:lnTo>
                      <a:pt x="522" y="575"/>
                    </a:lnTo>
                    <a:lnTo>
                      <a:pt x="534" y="573"/>
                    </a:lnTo>
                    <a:lnTo>
                      <a:pt x="544" y="571"/>
                    </a:lnTo>
                    <a:lnTo>
                      <a:pt x="556" y="571"/>
                    </a:lnTo>
                    <a:lnTo>
                      <a:pt x="568" y="571"/>
                    </a:lnTo>
                    <a:lnTo>
                      <a:pt x="591" y="573"/>
                    </a:lnTo>
                    <a:lnTo>
                      <a:pt x="615" y="577"/>
                    </a:lnTo>
                    <a:lnTo>
                      <a:pt x="638" y="582"/>
                    </a:lnTo>
                    <a:lnTo>
                      <a:pt x="663" y="588"/>
                    </a:lnTo>
                    <a:lnTo>
                      <a:pt x="687" y="593"/>
                    </a:lnTo>
                    <a:lnTo>
                      <a:pt x="710" y="598"/>
                    </a:lnTo>
                    <a:lnTo>
                      <a:pt x="727" y="599"/>
                    </a:lnTo>
                    <a:lnTo>
                      <a:pt x="744" y="599"/>
                    </a:lnTo>
                    <a:lnTo>
                      <a:pt x="763" y="599"/>
                    </a:lnTo>
                    <a:lnTo>
                      <a:pt x="779" y="601"/>
                    </a:lnTo>
                    <a:lnTo>
                      <a:pt x="794" y="604"/>
                    </a:lnTo>
                    <a:lnTo>
                      <a:pt x="809" y="608"/>
                    </a:lnTo>
                    <a:lnTo>
                      <a:pt x="824" y="613"/>
                    </a:lnTo>
                    <a:lnTo>
                      <a:pt x="839" y="616"/>
                    </a:lnTo>
                    <a:lnTo>
                      <a:pt x="848" y="617"/>
                    </a:lnTo>
                    <a:lnTo>
                      <a:pt x="858" y="618"/>
                    </a:lnTo>
                    <a:lnTo>
                      <a:pt x="877" y="618"/>
                    </a:lnTo>
                    <a:lnTo>
                      <a:pt x="886" y="620"/>
                    </a:lnTo>
                    <a:lnTo>
                      <a:pt x="895" y="622"/>
                    </a:lnTo>
                    <a:lnTo>
                      <a:pt x="903" y="625"/>
                    </a:lnTo>
                    <a:lnTo>
                      <a:pt x="910" y="632"/>
                    </a:lnTo>
                    <a:lnTo>
                      <a:pt x="909" y="635"/>
                    </a:lnTo>
                    <a:lnTo>
                      <a:pt x="907" y="638"/>
                    </a:lnTo>
                    <a:lnTo>
                      <a:pt x="904" y="640"/>
                    </a:lnTo>
                    <a:lnTo>
                      <a:pt x="902" y="643"/>
                    </a:lnTo>
                    <a:lnTo>
                      <a:pt x="894" y="645"/>
                    </a:lnTo>
                    <a:lnTo>
                      <a:pt x="887" y="645"/>
                    </a:lnTo>
                    <a:lnTo>
                      <a:pt x="869" y="643"/>
                    </a:lnTo>
                    <a:lnTo>
                      <a:pt x="860" y="641"/>
                    </a:lnTo>
                    <a:lnTo>
                      <a:pt x="852" y="641"/>
                    </a:lnTo>
                    <a:lnTo>
                      <a:pt x="845" y="648"/>
                    </a:lnTo>
                    <a:lnTo>
                      <a:pt x="840" y="653"/>
                    </a:lnTo>
                    <a:lnTo>
                      <a:pt x="826" y="664"/>
                    </a:lnTo>
                    <a:lnTo>
                      <a:pt x="811" y="674"/>
                    </a:lnTo>
                    <a:lnTo>
                      <a:pt x="796" y="683"/>
                    </a:lnTo>
                    <a:lnTo>
                      <a:pt x="788" y="689"/>
                    </a:lnTo>
                    <a:lnTo>
                      <a:pt x="782" y="694"/>
                    </a:lnTo>
                    <a:lnTo>
                      <a:pt x="777" y="700"/>
                    </a:lnTo>
                    <a:lnTo>
                      <a:pt x="771" y="707"/>
                    </a:lnTo>
                    <a:lnTo>
                      <a:pt x="767" y="714"/>
                    </a:lnTo>
                    <a:lnTo>
                      <a:pt x="764" y="724"/>
                    </a:lnTo>
                    <a:lnTo>
                      <a:pt x="762" y="734"/>
                    </a:lnTo>
                    <a:lnTo>
                      <a:pt x="761" y="744"/>
                    </a:lnTo>
                    <a:lnTo>
                      <a:pt x="774" y="744"/>
                    </a:lnTo>
                    <a:lnTo>
                      <a:pt x="791" y="744"/>
                    </a:lnTo>
                    <a:lnTo>
                      <a:pt x="807" y="746"/>
                    </a:lnTo>
                    <a:lnTo>
                      <a:pt x="824" y="749"/>
                    </a:lnTo>
                    <a:lnTo>
                      <a:pt x="860" y="754"/>
                    </a:lnTo>
                    <a:lnTo>
                      <a:pt x="897" y="758"/>
                    </a:lnTo>
                    <a:lnTo>
                      <a:pt x="914" y="760"/>
                    </a:lnTo>
                    <a:lnTo>
                      <a:pt x="932" y="760"/>
                    </a:lnTo>
                    <a:lnTo>
                      <a:pt x="948" y="759"/>
                    </a:lnTo>
                    <a:lnTo>
                      <a:pt x="963" y="757"/>
                    </a:lnTo>
                    <a:lnTo>
                      <a:pt x="978" y="753"/>
                    </a:lnTo>
                    <a:lnTo>
                      <a:pt x="984" y="750"/>
                    </a:lnTo>
                    <a:lnTo>
                      <a:pt x="991" y="746"/>
                    </a:lnTo>
                    <a:lnTo>
                      <a:pt x="996" y="742"/>
                    </a:lnTo>
                    <a:lnTo>
                      <a:pt x="1001" y="738"/>
                    </a:lnTo>
                    <a:lnTo>
                      <a:pt x="1007" y="731"/>
                    </a:lnTo>
                    <a:lnTo>
                      <a:pt x="1011" y="726"/>
                    </a:lnTo>
                    <a:lnTo>
                      <a:pt x="999" y="723"/>
                    </a:lnTo>
                    <a:lnTo>
                      <a:pt x="986" y="721"/>
                    </a:lnTo>
                    <a:lnTo>
                      <a:pt x="963" y="720"/>
                    </a:lnTo>
                    <a:lnTo>
                      <a:pt x="951" y="718"/>
                    </a:lnTo>
                    <a:lnTo>
                      <a:pt x="941" y="715"/>
                    </a:lnTo>
                    <a:lnTo>
                      <a:pt x="932" y="711"/>
                    </a:lnTo>
                    <a:lnTo>
                      <a:pt x="928" y="708"/>
                    </a:lnTo>
                    <a:lnTo>
                      <a:pt x="923" y="704"/>
                    </a:lnTo>
                    <a:lnTo>
                      <a:pt x="937" y="704"/>
                    </a:lnTo>
                    <a:lnTo>
                      <a:pt x="954" y="704"/>
                    </a:lnTo>
                    <a:lnTo>
                      <a:pt x="973" y="704"/>
                    </a:lnTo>
                    <a:lnTo>
                      <a:pt x="990" y="704"/>
                    </a:lnTo>
                    <a:lnTo>
                      <a:pt x="1006" y="703"/>
                    </a:lnTo>
                    <a:lnTo>
                      <a:pt x="1013" y="701"/>
                    </a:lnTo>
                    <a:lnTo>
                      <a:pt x="1019" y="699"/>
                    </a:lnTo>
                    <a:lnTo>
                      <a:pt x="1024" y="697"/>
                    </a:lnTo>
                    <a:lnTo>
                      <a:pt x="1027" y="694"/>
                    </a:lnTo>
                    <a:lnTo>
                      <a:pt x="1029" y="690"/>
                    </a:lnTo>
                    <a:lnTo>
                      <a:pt x="1030" y="685"/>
                    </a:lnTo>
                    <a:lnTo>
                      <a:pt x="1025" y="683"/>
                    </a:lnTo>
                    <a:lnTo>
                      <a:pt x="1020" y="682"/>
                    </a:lnTo>
                    <a:lnTo>
                      <a:pt x="1007" y="681"/>
                    </a:lnTo>
                    <a:lnTo>
                      <a:pt x="977" y="680"/>
                    </a:lnTo>
                    <a:lnTo>
                      <a:pt x="962" y="679"/>
                    </a:lnTo>
                    <a:lnTo>
                      <a:pt x="947" y="677"/>
                    </a:lnTo>
                    <a:lnTo>
                      <a:pt x="940" y="675"/>
                    </a:lnTo>
                    <a:lnTo>
                      <a:pt x="934" y="671"/>
                    </a:lnTo>
                    <a:lnTo>
                      <a:pt x="929" y="668"/>
                    </a:lnTo>
                    <a:lnTo>
                      <a:pt x="923" y="663"/>
                    </a:lnTo>
                    <a:lnTo>
                      <a:pt x="936" y="661"/>
                    </a:lnTo>
                    <a:lnTo>
                      <a:pt x="950" y="660"/>
                    </a:lnTo>
                    <a:lnTo>
                      <a:pt x="979" y="660"/>
                    </a:lnTo>
                    <a:lnTo>
                      <a:pt x="1027" y="660"/>
                    </a:lnTo>
                    <a:lnTo>
                      <a:pt x="1024" y="648"/>
                    </a:lnTo>
                    <a:lnTo>
                      <a:pt x="1020" y="637"/>
                    </a:lnTo>
                    <a:lnTo>
                      <a:pt x="1014" y="628"/>
                    </a:lnTo>
                    <a:lnTo>
                      <a:pt x="1008" y="620"/>
                    </a:lnTo>
                    <a:lnTo>
                      <a:pt x="1000" y="613"/>
                    </a:lnTo>
                    <a:lnTo>
                      <a:pt x="993" y="606"/>
                    </a:lnTo>
                    <a:lnTo>
                      <a:pt x="983" y="601"/>
                    </a:lnTo>
                    <a:lnTo>
                      <a:pt x="974" y="597"/>
                    </a:lnTo>
                    <a:lnTo>
                      <a:pt x="964" y="592"/>
                    </a:lnTo>
                    <a:lnTo>
                      <a:pt x="953" y="589"/>
                    </a:lnTo>
                    <a:lnTo>
                      <a:pt x="930" y="583"/>
                    </a:lnTo>
                    <a:lnTo>
                      <a:pt x="883" y="572"/>
                    </a:lnTo>
                    <a:lnTo>
                      <a:pt x="695" y="529"/>
                    </a:lnTo>
                    <a:lnTo>
                      <a:pt x="600" y="509"/>
                    </a:lnTo>
                    <a:lnTo>
                      <a:pt x="505" y="488"/>
                    </a:lnTo>
                    <a:lnTo>
                      <a:pt x="407" y="470"/>
                    </a:lnTo>
                    <a:lnTo>
                      <a:pt x="311" y="454"/>
                    </a:lnTo>
                    <a:lnTo>
                      <a:pt x="262" y="447"/>
                    </a:lnTo>
                    <a:lnTo>
                      <a:pt x="212" y="439"/>
                    </a:lnTo>
                    <a:lnTo>
                      <a:pt x="163" y="434"/>
                    </a:lnTo>
                    <a:lnTo>
                      <a:pt x="114" y="428"/>
                    </a:lnTo>
                    <a:lnTo>
                      <a:pt x="123" y="429"/>
                    </a:lnTo>
                    <a:lnTo>
                      <a:pt x="131" y="434"/>
                    </a:lnTo>
                    <a:lnTo>
                      <a:pt x="136" y="439"/>
                    </a:lnTo>
                    <a:lnTo>
                      <a:pt x="142" y="447"/>
                    </a:lnTo>
                    <a:lnTo>
                      <a:pt x="145" y="454"/>
                    </a:lnTo>
                    <a:lnTo>
                      <a:pt x="147" y="463"/>
                    </a:lnTo>
                    <a:lnTo>
                      <a:pt x="147" y="472"/>
                    </a:lnTo>
                    <a:lnTo>
                      <a:pt x="146" y="481"/>
                    </a:lnTo>
                    <a:close/>
                    <a:moveTo>
                      <a:pt x="318" y="638"/>
                    </a:moveTo>
                    <a:lnTo>
                      <a:pt x="318" y="638"/>
                    </a:lnTo>
                    <a:lnTo>
                      <a:pt x="285" y="628"/>
                    </a:lnTo>
                    <a:lnTo>
                      <a:pt x="252" y="617"/>
                    </a:lnTo>
                    <a:lnTo>
                      <a:pt x="218" y="607"/>
                    </a:lnTo>
                    <a:lnTo>
                      <a:pt x="201" y="604"/>
                    </a:lnTo>
                    <a:lnTo>
                      <a:pt x="183" y="601"/>
                    </a:lnTo>
                    <a:lnTo>
                      <a:pt x="141" y="593"/>
                    </a:lnTo>
                    <a:lnTo>
                      <a:pt x="118" y="589"/>
                    </a:lnTo>
                    <a:lnTo>
                      <a:pt x="96" y="587"/>
                    </a:lnTo>
                    <a:lnTo>
                      <a:pt x="75" y="587"/>
                    </a:lnTo>
                    <a:lnTo>
                      <a:pt x="66" y="588"/>
                    </a:lnTo>
                    <a:lnTo>
                      <a:pt x="56" y="589"/>
                    </a:lnTo>
                    <a:lnTo>
                      <a:pt x="49" y="592"/>
                    </a:lnTo>
                    <a:lnTo>
                      <a:pt x="41" y="595"/>
                    </a:lnTo>
                    <a:lnTo>
                      <a:pt x="35" y="601"/>
                    </a:lnTo>
                    <a:lnTo>
                      <a:pt x="29" y="606"/>
                    </a:lnTo>
                    <a:lnTo>
                      <a:pt x="96" y="623"/>
                    </a:lnTo>
                    <a:lnTo>
                      <a:pt x="165" y="639"/>
                    </a:lnTo>
                    <a:lnTo>
                      <a:pt x="310" y="670"/>
                    </a:lnTo>
                    <a:lnTo>
                      <a:pt x="383" y="686"/>
                    </a:lnTo>
                    <a:lnTo>
                      <a:pt x="454" y="703"/>
                    </a:lnTo>
                    <a:lnTo>
                      <a:pt x="524" y="720"/>
                    </a:lnTo>
                    <a:lnTo>
                      <a:pt x="591" y="738"/>
                    </a:lnTo>
                    <a:lnTo>
                      <a:pt x="592" y="729"/>
                    </a:lnTo>
                    <a:lnTo>
                      <a:pt x="592" y="723"/>
                    </a:lnTo>
                    <a:lnTo>
                      <a:pt x="591" y="704"/>
                    </a:lnTo>
                    <a:lnTo>
                      <a:pt x="557" y="695"/>
                    </a:lnTo>
                    <a:lnTo>
                      <a:pt x="523" y="688"/>
                    </a:lnTo>
                    <a:lnTo>
                      <a:pt x="456" y="673"/>
                    </a:lnTo>
                    <a:lnTo>
                      <a:pt x="390" y="656"/>
                    </a:lnTo>
                    <a:lnTo>
                      <a:pt x="355" y="648"/>
                    </a:lnTo>
                    <a:lnTo>
                      <a:pt x="318" y="638"/>
                    </a:lnTo>
                    <a:close/>
                    <a:moveTo>
                      <a:pt x="626" y="645"/>
                    </a:moveTo>
                    <a:lnTo>
                      <a:pt x="626" y="645"/>
                    </a:lnTo>
                    <a:lnTo>
                      <a:pt x="623" y="649"/>
                    </a:lnTo>
                    <a:lnTo>
                      <a:pt x="621" y="655"/>
                    </a:lnTo>
                    <a:lnTo>
                      <a:pt x="620" y="667"/>
                    </a:lnTo>
                    <a:lnTo>
                      <a:pt x="619" y="681"/>
                    </a:lnTo>
                    <a:lnTo>
                      <a:pt x="620" y="695"/>
                    </a:lnTo>
                    <a:lnTo>
                      <a:pt x="621" y="710"/>
                    </a:lnTo>
                    <a:lnTo>
                      <a:pt x="622" y="725"/>
                    </a:lnTo>
                    <a:lnTo>
                      <a:pt x="621" y="740"/>
                    </a:lnTo>
                    <a:lnTo>
                      <a:pt x="619" y="754"/>
                    </a:lnTo>
                    <a:lnTo>
                      <a:pt x="617" y="759"/>
                    </a:lnTo>
                    <a:lnTo>
                      <a:pt x="613" y="764"/>
                    </a:lnTo>
                    <a:lnTo>
                      <a:pt x="610" y="768"/>
                    </a:lnTo>
                    <a:lnTo>
                      <a:pt x="606" y="773"/>
                    </a:lnTo>
                    <a:lnTo>
                      <a:pt x="602" y="787"/>
                    </a:lnTo>
                    <a:lnTo>
                      <a:pt x="599" y="802"/>
                    </a:lnTo>
                    <a:lnTo>
                      <a:pt x="596" y="817"/>
                    </a:lnTo>
                    <a:lnTo>
                      <a:pt x="593" y="824"/>
                    </a:lnTo>
                    <a:lnTo>
                      <a:pt x="591" y="829"/>
                    </a:lnTo>
                    <a:lnTo>
                      <a:pt x="583" y="844"/>
                    </a:lnTo>
                    <a:lnTo>
                      <a:pt x="573" y="859"/>
                    </a:lnTo>
                    <a:lnTo>
                      <a:pt x="564" y="873"/>
                    </a:lnTo>
                    <a:lnTo>
                      <a:pt x="559" y="881"/>
                    </a:lnTo>
                    <a:lnTo>
                      <a:pt x="556" y="889"/>
                    </a:lnTo>
                    <a:lnTo>
                      <a:pt x="575" y="886"/>
                    </a:lnTo>
                    <a:lnTo>
                      <a:pt x="595" y="880"/>
                    </a:lnTo>
                    <a:lnTo>
                      <a:pt x="603" y="876"/>
                    </a:lnTo>
                    <a:lnTo>
                      <a:pt x="612" y="872"/>
                    </a:lnTo>
                    <a:lnTo>
                      <a:pt x="619" y="867"/>
                    </a:lnTo>
                    <a:lnTo>
                      <a:pt x="627" y="862"/>
                    </a:lnTo>
                    <a:lnTo>
                      <a:pt x="633" y="857"/>
                    </a:lnTo>
                    <a:lnTo>
                      <a:pt x="640" y="850"/>
                    </a:lnTo>
                    <a:lnTo>
                      <a:pt x="644" y="844"/>
                    </a:lnTo>
                    <a:lnTo>
                      <a:pt x="647" y="836"/>
                    </a:lnTo>
                    <a:lnTo>
                      <a:pt x="649" y="829"/>
                    </a:lnTo>
                    <a:lnTo>
                      <a:pt x="650" y="820"/>
                    </a:lnTo>
                    <a:lnTo>
                      <a:pt x="650" y="811"/>
                    </a:lnTo>
                    <a:lnTo>
                      <a:pt x="647" y="801"/>
                    </a:lnTo>
                    <a:lnTo>
                      <a:pt x="655" y="796"/>
                    </a:lnTo>
                    <a:lnTo>
                      <a:pt x="661" y="791"/>
                    </a:lnTo>
                    <a:lnTo>
                      <a:pt x="667" y="789"/>
                    </a:lnTo>
                    <a:lnTo>
                      <a:pt x="672" y="788"/>
                    </a:lnTo>
                    <a:lnTo>
                      <a:pt x="676" y="788"/>
                    </a:lnTo>
                    <a:lnTo>
                      <a:pt x="683" y="801"/>
                    </a:lnTo>
                    <a:lnTo>
                      <a:pt x="690" y="814"/>
                    </a:lnTo>
                    <a:lnTo>
                      <a:pt x="695" y="829"/>
                    </a:lnTo>
                    <a:lnTo>
                      <a:pt x="699" y="844"/>
                    </a:lnTo>
                    <a:lnTo>
                      <a:pt x="702" y="860"/>
                    </a:lnTo>
                    <a:lnTo>
                      <a:pt x="703" y="877"/>
                    </a:lnTo>
                    <a:lnTo>
                      <a:pt x="702" y="894"/>
                    </a:lnTo>
                    <a:lnTo>
                      <a:pt x="697" y="911"/>
                    </a:lnTo>
                    <a:lnTo>
                      <a:pt x="703" y="904"/>
                    </a:lnTo>
                    <a:lnTo>
                      <a:pt x="709" y="897"/>
                    </a:lnTo>
                    <a:lnTo>
                      <a:pt x="723" y="886"/>
                    </a:lnTo>
                    <a:lnTo>
                      <a:pt x="727" y="876"/>
                    </a:lnTo>
                    <a:lnTo>
                      <a:pt x="732" y="865"/>
                    </a:lnTo>
                    <a:lnTo>
                      <a:pt x="734" y="855"/>
                    </a:lnTo>
                    <a:lnTo>
                      <a:pt x="735" y="844"/>
                    </a:lnTo>
                    <a:lnTo>
                      <a:pt x="736" y="832"/>
                    </a:lnTo>
                    <a:lnTo>
                      <a:pt x="735" y="821"/>
                    </a:lnTo>
                    <a:lnTo>
                      <a:pt x="733" y="798"/>
                    </a:lnTo>
                    <a:lnTo>
                      <a:pt x="731" y="774"/>
                    </a:lnTo>
                    <a:lnTo>
                      <a:pt x="731" y="751"/>
                    </a:lnTo>
                    <a:lnTo>
                      <a:pt x="731" y="739"/>
                    </a:lnTo>
                    <a:lnTo>
                      <a:pt x="732" y="728"/>
                    </a:lnTo>
                    <a:lnTo>
                      <a:pt x="735" y="718"/>
                    </a:lnTo>
                    <a:lnTo>
                      <a:pt x="738" y="707"/>
                    </a:lnTo>
                    <a:lnTo>
                      <a:pt x="744" y="695"/>
                    </a:lnTo>
                    <a:lnTo>
                      <a:pt x="752" y="684"/>
                    </a:lnTo>
                    <a:lnTo>
                      <a:pt x="762" y="675"/>
                    </a:lnTo>
                    <a:lnTo>
                      <a:pt x="771" y="666"/>
                    </a:lnTo>
                    <a:lnTo>
                      <a:pt x="782" y="659"/>
                    </a:lnTo>
                    <a:lnTo>
                      <a:pt x="793" y="651"/>
                    </a:lnTo>
                    <a:lnTo>
                      <a:pt x="816" y="635"/>
                    </a:lnTo>
                    <a:lnTo>
                      <a:pt x="799" y="629"/>
                    </a:lnTo>
                    <a:lnTo>
                      <a:pt x="780" y="624"/>
                    </a:lnTo>
                    <a:lnTo>
                      <a:pt x="758" y="621"/>
                    </a:lnTo>
                    <a:lnTo>
                      <a:pt x="737" y="619"/>
                    </a:lnTo>
                    <a:lnTo>
                      <a:pt x="694" y="614"/>
                    </a:lnTo>
                    <a:lnTo>
                      <a:pt x="674" y="610"/>
                    </a:lnTo>
                    <a:lnTo>
                      <a:pt x="653" y="606"/>
                    </a:lnTo>
                    <a:lnTo>
                      <a:pt x="652" y="614"/>
                    </a:lnTo>
                    <a:lnTo>
                      <a:pt x="650" y="620"/>
                    </a:lnTo>
                    <a:lnTo>
                      <a:pt x="647" y="624"/>
                    </a:lnTo>
                    <a:lnTo>
                      <a:pt x="643" y="628"/>
                    </a:lnTo>
                    <a:lnTo>
                      <a:pt x="633" y="634"/>
                    </a:lnTo>
                    <a:lnTo>
                      <a:pt x="629" y="638"/>
                    </a:lnTo>
                    <a:lnTo>
                      <a:pt x="626" y="6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 name="组合 2"/>
          <p:cNvGrpSpPr/>
          <p:nvPr/>
        </p:nvGrpSpPr>
        <p:grpSpPr>
          <a:xfrm>
            <a:off x="4357688" y="1428751"/>
            <a:ext cx="714376" cy="714375"/>
            <a:chOff x="5810250" y="1905001"/>
            <a:chExt cx="952501" cy="952500"/>
          </a:xfrm>
        </p:grpSpPr>
        <p:sp>
          <p:nvSpPr>
            <p:cNvPr id="21" name="椭圆 20"/>
            <p:cNvSpPr/>
            <p:nvPr/>
          </p:nvSpPr>
          <p:spPr>
            <a:xfrm>
              <a:off x="5810251" y="1905001"/>
              <a:ext cx="952500" cy="9525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grpSp>
          <p:nvGrpSpPr>
            <p:cNvPr id="11277" name="组合 32"/>
            <p:cNvGrpSpPr>
              <a:grpSpLocks/>
            </p:cNvGrpSpPr>
            <p:nvPr/>
          </p:nvGrpSpPr>
          <p:grpSpPr bwMode="auto">
            <a:xfrm>
              <a:off x="5810250" y="2000251"/>
              <a:ext cx="897467" cy="751416"/>
              <a:chOff x="6042026" y="36513"/>
              <a:chExt cx="1120775" cy="1027113"/>
            </a:xfrm>
          </p:grpSpPr>
          <p:sp>
            <p:nvSpPr>
              <p:cNvPr id="11291" name="Freeform 140"/>
              <p:cNvSpPr>
                <a:spLocks/>
              </p:cNvSpPr>
              <p:nvPr/>
            </p:nvSpPr>
            <p:spPr bwMode="auto">
              <a:xfrm>
                <a:off x="6788151" y="325438"/>
                <a:ext cx="176213" cy="73025"/>
              </a:xfrm>
              <a:custGeom>
                <a:avLst/>
                <a:gdLst>
                  <a:gd name="T0" fmla="*/ 176213 w 331"/>
                  <a:gd name="T1" fmla="*/ 70360 h 137"/>
                  <a:gd name="T2" fmla="*/ 170357 w 331"/>
                  <a:gd name="T3" fmla="*/ 73025 h 137"/>
                  <a:gd name="T4" fmla="*/ 165033 w 331"/>
                  <a:gd name="T5" fmla="*/ 72492 h 137"/>
                  <a:gd name="T6" fmla="*/ 159177 w 331"/>
                  <a:gd name="T7" fmla="*/ 69294 h 137"/>
                  <a:gd name="T8" fmla="*/ 154386 w 331"/>
                  <a:gd name="T9" fmla="*/ 66096 h 137"/>
                  <a:gd name="T10" fmla="*/ 136818 w 331"/>
                  <a:gd name="T11" fmla="*/ 62364 h 137"/>
                  <a:gd name="T12" fmla="*/ 121912 w 331"/>
                  <a:gd name="T13" fmla="*/ 56501 h 137"/>
                  <a:gd name="T14" fmla="*/ 101149 w 331"/>
                  <a:gd name="T15" fmla="*/ 44241 h 137"/>
                  <a:gd name="T16" fmla="*/ 94229 w 331"/>
                  <a:gd name="T17" fmla="*/ 41043 h 137"/>
                  <a:gd name="T18" fmla="*/ 78258 w 331"/>
                  <a:gd name="T19" fmla="*/ 35713 h 137"/>
                  <a:gd name="T20" fmla="*/ 61754 w 331"/>
                  <a:gd name="T21" fmla="*/ 30383 h 137"/>
                  <a:gd name="T22" fmla="*/ 47913 w 331"/>
                  <a:gd name="T23" fmla="*/ 24519 h 137"/>
                  <a:gd name="T24" fmla="*/ 25554 w 331"/>
                  <a:gd name="T25" fmla="*/ 13326 h 137"/>
                  <a:gd name="T26" fmla="*/ 8518 w 331"/>
                  <a:gd name="T27" fmla="*/ 6396 h 137"/>
                  <a:gd name="T28" fmla="*/ 0 w 331"/>
                  <a:gd name="T29" fmla="*/ 4264 h 137"/>
                  <a:gd name="T30" fmla="*/ 3727 w 331"/>
                  <a:gd name="T31" fmla="*/ 1599 h 137"/>
                  <a:gd name="T32" fmla="*/ 7453 w 331"/>
                  <a:gd name="T33" fmla="*/ 0 h 137"/>
                  <a:gd name="T34" fmla="*/ 15439 w 331"/>
                  <a:gd name="T35" fmla="*/ 1066 h 137"/>
                  <a:gd name="T36" fmla="*/ 23424 w 331"/>
                  <a:gd name="T37" fmla="*/ 3731 h 137"/>
                  <a:gd name="T38" fmla="*/ 30877 w 331"/>
                  <a:gd name="T39" fmla="*/ 7462 h 137"/>
                  <a:gd name="T40" fmla="*/ 46316 w 331"/>
                  <a:gd name="T41" fmla="*/ 13859 h 137"/>
                  <a:gd name="T42" fmla="*/ 61754 w 331"/>
                  <a:gd name="T43" fmla="*/ 20255 h 137"/>
                  <a:gd name="T44" fmla="*/ 69208 w 331"/>
                  <a:gd name="T45" fmla="*/ 22387 h 137"/>
                  <a:gd name="T46" fmla="*/ 91035 w 331"/>
                  <a:gd name="T47" fmla="*/ 28251 h 137"/>
                  <a:gd name="T48" fmla="*/ 105941 w 331"/>
                  <a:gd name="T49" fmla="*/ 33048 h 137"/>
                  <a:gd name="T50" fmla="*/ 120315 w 331"/>
                  <a:gd name="T51" fmla="*/ 39977 h 137"/>
                  <a:gd name="T52" fmla="*/ 122444 w 331"/>
                  <a:gd name="T53" fmla="*/ 41576 h 137"/>
                  <a:gd name="T54" fmla="*/ 125638 w 331"/>
                  <a:gd name="T55" fmla="*/ 45307 h 137"/>
                  <a:gd name="T56" fmla="*/ 127768 w 331"/>
                  <a:gd name="T57" fmla="*/ 46907 h 137"/>
                  <a:gd name="T58" fmla="*/ 141077 w 331"/>
                  <a:gd name="T59" fmla="*/ 51171 h 137"/>
                  <a:gd name="T60" fmla="*/ 159710 w 331"/>
                  <a:gd name="T61" fmla="*/ 54369 h 137"/>
                  <a:gd name="T62" fmla="*/ 170889 w 331"/>
                  <a:gd name="T63" fmla="*/ 59166 h 137"/>
                  <a:gd name="T64" fmla="*/ 176213 w 331"/>
                  <a:gd name="T65" fmla="*/ 62897 h 137"/>
                  <a:gd name="T66" fmla="*/ 176213 w 331"/>
                  <a:gd name="T67" fmla="*/ 70360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31" h="137">
                    <a:moveTo>
                      <a:pt x="331" y="132"/>
                    </a:moveTo>
                    <a:lnTo>
                      <a:pt x="331" y="132"/>
                    </a:lnTo>
                    <a:lnTo>
                      <a:pt x="326" y="136"/>
                    </a:lnTo>
                    <a:lnTo>
                      <a:pt x="320" y="137"/>
                    </a:lnTo>
                    <a:lnTo>
                      <a:pt x="315" y="137"/>
                    </a:lnTo>
                    <a:lnTo>
                      <a:pt x="310" y="136"/>
                    </a:lnTo>
                    <a:lnTo>
                      <a:pt x="304" y="133"/>
                    </a:lnTo>
                    <a:lnTo>
                      <a:pt x="299" y="130"/>
                    </a:lnTo>
                    <a:lnTo>
                      <a:pt x="290" y="124"/>
                    </a:lnTo>
                    <a:lnTo>
                      <a:pt x="273" y="122"/>
                    </a:lnTo>
                    <a:lnTo>
                      <a:pt x="257" y="117"/>
                    </a:lnTo>
                    <a:lnTo>
                      <a:pt x="242" y="112"/>
                    </a:lnTo>
                    <a:lnTo>
                      <a:pt x="229" y="106"/>
                    </a:lnTo>
                    <a:lnTo>
                      <a:pt x="202" y="91"/>
                    </a:lnTo>
                    <a:lnTo>
                      <a:pt x="190" y="83"/>
                    </a:lnTo>
                    <a:lnTo>
                      <a:pt x="177" y="77"/>
                    </a:lnTo>
                    <a:lnTo>
                      <a:pt x="162" y="71"/>
                    </a:lnTo>
                    <a:lnTo>
                      <a:pt x="147" y="67"/>
                    </a:lnTo>
                    <a:lnTo>
                      <a:pt x="131" y="63"/>
                    </a:lnTo>
                    <a:lnTo>
                      <a:pt x="116" y="57"/>
                    </a:lnTo>
                    <a:lnTo>
                      <a:pt x="90" y="46"/>
                    </a:lnTo>
                    <a:lnTo>
                      <a:pt x="62" y="32"/>
                    </a:lnTo>
                    <a:lnTo>
                      <a:pt x="48" y="25"/>
                    </a:lnTo>
                    <a:lnTo>
                      <a:pt x="32" y="19"/>
                    </a:lnTo>
                    <a:lnTo>
                      <a:pt x="16" y="12"/>
                    </a:lnTo>
                    <a:lnTo>
                      <a:pt x="0" y="8"/>
                    </a:lnTo>
                    <a:lnTo>
                      <a:pt x="3" y="5"/>
                    </a:lnTo>
                    <a:lnTo>
                      <a:pt x="7" y="3"/>
                    </a:lnTo>
                    <a:lnTo>
                      <a:pt x="10" y="1"/>
                    </a:lnTo>
                    <a:lnTo>
                      <a:pt x="14" y="0"/>
                    </a:lnTo>
                    <a:lnTo>
                      <a:pt x="22" y="0"/>
                    </a:lnTo>
                    <a:lnTo>
                      <a:pt x="29" y="2"/>
                    </a:lnTo>
                    <a:lnTo>
                      <a:pt x="37" y="4"/>
                    </a:lnTo>
                    <a:lnTo>
                      <a:pt x="44" y="7"/>
                    </a:lnTo>
                    <a:lnTo>
                      <a:pt x="58" y="14"/>
                    </a:lnTo>
                    <a:lnTo>
                      <a:pt x="72" y="19"/>
                    </a:lnTo>
                    <a:lnTo>
                      <a:pt x="87" y="26"/>
                    </a:lnTo>
                    <a:lnTo>
                      <a:pt x="102" y="33"/>
                    </a:lnTo>
                    <a:lnTo>
                      <a:pt x="116" y="38"/>
                    </a:lnTo>
                    <a:lnTo>
                      <a:pt x="130" y="42"/>
                    </a:lnTo>
                    <a:lnTo>
                      <a:pt x="144" y="46"/>
                    </a:lnTo>
                    <a:lnTo>
                      <a:pt x="171" y="53"/>
                    </a:lnTo>
                    <a:lnTo>
                      <a:pt x="185" y="56"/>
                    </a:lnTo>
                    <a:lnTo>
                      <a:pt x="199" y="62"/>
                    </a:lnTo>
                    <a:lnTo>
                      <a:pt x="213" y="67"/>
                    </a:lnTo>
                    <a:lnTo>
                      <a:pt x="226" y="75"/>
                    </a:lnTo>
                    <a:lnTo>
                      <a:pt x="230" y="78"/>
                    </a:lnTo>
                    <a:lnTo>
                      <a:pt x="234" y="81"/>
                    </a:lnTo>
                    <a:lnTo>
                      <a:pt x="236" y="85"/>
                    </a:lnTo>
                    <a:lnTo>
                      <a:pt x="240" y="88"/>
                    </a:lnTo>
                    <a:lnTo>
                      <a:pt x="253" y="93"/>
                    </a:lnTo>
                    <a:lnTo>
                      <a:pt x="265" y="96"/>
                    </a:lnTo>
                    <a:lnTo>
                      <a:pt x="289" y="100"/>
                    </a:lnTo>
                    <a:lnTo>
                      <a:pt x="300" y="102"/>
                    </a:lnTo>
                    <a:lnTo>
                      <a:pt x="312" y="106"/>
                    </a:lnTo>
                    <a:lnTo>
                      <a:pt x="321" y="111"/>
                    </a:lnTo>
                    <a:lnTo>
                      <a:pt x="327" y="114"/>
                    </a:lnTo>
                    <a:lnTo>
                      <a:pt x="331" y="118"/>
                    </a:lnTo>
                    <a:lnTo>
                      <a:pt x="331"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2" name="Freeform 141"/>
              <p:cNvSpPr>
                <a:spLocks noEditPoints="1"/>
              </p:cNvSpPr>
              <p:nvPr/>
            </p:nvSpPr>
            <p:spPr bwMode="auto">
              <a:xfrm>
                <a:off x="6226176" y="390525"/>
                <a:ext cx="303213" cy="239713"/>
              </a:xfrm>
              <a:custGeom>
                <a:avLst/>
                <a:gdLst>
                  <a:gd name="T0" fmla="*/ 23243 w 574"/>
                  <a:gd name="T1" fmla="*/ 194833 h 454"/>
                  <a:gd name="T2" fmla="*/ 5282 w 574"/>
                  <a:gd name="T3" fmla="*/ 135169 h 454"/>
                  <a:gd name="T4" fmla="*/ 0 w 574"/>
                  <a:gd name="T5" fmla="*/ 108240 h 454"/>
                  <a:gd name="T6" fmla="*/ 7924 w 574"/>
                  <a:gd name="T7" fmla="*/ 87120 h 454"/>
                  <a:gd name="T8" fmla="*/ 29054 w 574"/>
                  <a:gd name="T9" fmla="*/ 77088 h 454"/>
                  <a:gd name="T10" fmla="*/ 67087 w 574"/>
                  <a:gd name="T11" fmla="*/ 69696 h 454"/>
                  <a:gd name="T12" fmla="*/ 83463 w 574"/>
                  <a:gd name="T13" fmla="*/ 63360 h 454"/>
                  <a:gd name="T14" fmla="*/ 106706 w 574"/>
                  <a:gd name="T15" fmla="*/ 53328 h 454"/>
                  <a:gd name="T16" fmla="*/ 145796 w 574"/>
                  <a:gd name="T17" fmla="*/ 41712 h 454"/>
                  <a:gd name="T18" fmla="*/ 169567 w 574"/>
                  <a:gd name="T19" fmla="*/ 28512 h 454"/>
                  <a:gd name="T20" fmla="*/ 200733 w 574"/>
                  <a:gd name="T21" fmla="*/ 19008 h 454"/>
                  <a:gd name="T22" fmla="*/ 227674 w 574"/>
                  <a:gd name="T23" fmla="*/ 6864 h 454"/>
                  <a:gd name="T24" fmla="*/ 234013 w 574"/>
                  <a:gd name="T25" fmla="*/ 8448 h 454"/>
                  <a:gd name="T26" fmla="*/ 239295 w 574"/>
                  <a:gd name="T27" fmla="*/ 8448 h 454"/>
                  <a:gd name="T28" fmla="*/ 255671 w 574"/>
                  <a:gd name="T29" fmla="*/ 0 h 454"/>
                  <a:gd name="T30" fmla="*/ 266236 w 574"/>
                  <a:gd name="T31" fmla="*/ 5280 h 454"/>
                  <a:gd name="T32" fmla="*/ 275216 w 574"/>
                  <a:gd name="T33" fmla="*/ 31152 h 454"/>
                  <a:gd name="T34" fmla="*/ 282611 w 574"/>
                  <a:gd name="T35" fmla="*/ 65472 h 454"/>
                  <a:gd name="T36" fmla="*/ 302157 w 574"/>
                  <a:gd name="T37" fmla="*/ 129361 h 454"/>
                  <a:gd name="T38" fmla="*/ 303213 w 574"/>
                  <a:gd name="T39" fmla="*/ 140449 h 454"/>
                  <a:gd name="T40" fmla="*/ 298987 w 574"/>
                  <a:gd name="T41" fmla="*/ 153649 h 454"/>
                  <a:gd name="T42" fmla="*/ 281555 w 574"/>
                  <a:gd name="T43" fmla="*/ 170545 h 454"/>
                  <a:gd name="T44" fmla="*/ 245106 w 574"/>
                  <a:gd name="T45" fmla="*/ 186385 h 454"/>
                  <a:gd name="T46" fmla="*/ 202846 w 574"/>
                  <a:gd name="T47" fmla="*/ 201697 h 454"/>
                  <a:gd name="T48" fmla="*/ 166926 w 574"/>
                  <a:gd name="T49" fmla="*/ 219649 h 454"/>
                  <a:gd name="T50" fmla="*/ 159002 w 574"/>
                  <a:gd name="T51" fmla="*/ 217009 h 454"/>
                  <a:gd name="T52" fmla="*/ 143155 w 574"/>
                  <a:gd name="T53" fmla="*/ 223345 h 454"/>
                  <a:gd name="T54" fmla="*/ 135759 w 574"/>
                  <a:gd name="T55" fmla="*/ 220705 h 454"/>
                  <a:gd name="T56" fmla="*/ 130477 w 574"/>
                  <a:gd name="T57" fmla="*/ 225985 h 454"/>
                  <a:gd name="T58" fmla="*/ 118327 w 574"/>
                  <a:gd name="T59" fmla="*/ 229681 h 454"/>
                  <a:gd name="T60" fmla="*/ 64446 w 574"/>
                  <a:gd name="T61" fmla="*/ 239185 h 454"/>
                  <a:gd name="T62" fmla="*/ 41731 w 574"/>
                  <a:gd name="T63" fmla="*/ 237073 h 454"/>
                  <a:gd name="T64" fmla="*/ 119912 w 574"/>
                  <a:gd name="T65" fmla="*/ 212257 h 454"/>
                  <a:gd name="T66" fmla="*/ 129948 w 574"/>
                  <a:gd name="T67" fmla="*/ 212257 h 454"/>
                  <a:gd name="T68" fmla="*/ 144739 w 574"/>
                  <a:gd name="T69" fmla="*/ 208033 h 454"/>
                  <a:gd name="T70" fmla="*/ 175378 w 574"/>
                  <a:gd name="T71" fmla="*/ 197473 h 454"/>
                  <a:gd name="T72" fmla="*/ 242993 w 574"/>
                  <a:gd name="T73" fmla="*/ 170545 h 454"/>
                  <a:gd name="T74" fmla="*/ 291592 w 574"/>
                  <a:gd name="T75" fmla="*/ 145201 h 454"/>
                  <a:gd name="T76" fmla="*/ 273103 w 574"/>
                  <a:gd name="T77" fmla="*/ 63360 h 454"/>
                  <a:gd name="T78" fmla="*/ 258312 w 574"/>
                  <a:gd name="T79" fmla="*/ 13728 h 454"/>
                  <a:gd name="T80" fmla="*/ 238239 w 574"/>
                  <a:gd name="T81" fmla="*/ 19536 h 454"/>
                  <a:gd name="T82" fmla="*/ 211298 w 574"/>
                  <a:gd name="T83" fmla="*/ 28512 h 454"/>
                  <a:gd name="T84" fmla="*/ 187527 w 574"/>
                  <a:gd name="T85" fmla="*/ 37488 h 454"/>
                  <a:gd name="T86" fmla="*/ 176434 w 574"/>
                  <a:gd name="T87" fmla="*/ 40656 h 454"/>
                  <a:gd name="T88" fmla="*/ 166926 w 574"/>
                  <a:gd name="T89" fmla="*/ 48048 h 454"/>
                  <a:gd name="T90" fmla="*/ 128892 w 574"/>
                  <a:gd name="T91" fmla="*/ 61776 h 454"/>
                  <a:gd name="T92" fmla="*/ 61805 w 574"/>
                  <a:gd name="T93" fmla="*/ 83952 h 454"/>
                  <a:gd name="T94" fmla="*/ 39618 w 574"/>
                  <a:gd name="T95" fmla="*/ 88704 h 454"/>
                  <a:gd name="T96" fmla="*/ 16376 w 574"/>
                  <a:gd name="T97" fmla="*/ 98208 h 454"/>
                  <a:gd name="T98" fmla="*/ 14791 w 574"/>
                  <a:gd name="T99" fmla="*/ 117216 h 454"/>
                  <a:gd name="T100" fmla="*/ 42260 w 574"/>
                  <a:gd name="T101" fmla="*/ 227041 h 454"/>
                  <a:gd name="T102" fmla="*/ 64446 w 574"/>
                  <a:gd name="T103" fmla="*/ 227569 h 454"/>
                  <a:gd name="T104" fmla="*/ 111460 w 574"/>
                  <a:gd name="T105" fmla="*/ 213841 h 45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454">
                    <a:moveTo>
                      <a:pt x="59" y="441"/>
                    </a:moveTo>
                    <a:lnTo>
                      <a:pt x="59" y="441"/>
                    </a:lnTo>
                    <a:lnTo>
                      <a:pt x="52" y="405"/>
                    </a:lnTo>
                    <a:lnTo>
                      <a:pt x="44" y="369"/>
                    </a:lnTo>
                    <a:lnTo>
                      <a:pt x="34" y="332"/>
                    </a:lnTo>
                    <a:lnTo>
                      <a:pt x="22" y="294"/>
                    </a:lnTo>
                    <a:lnTo>
                      <a:pt x="10" y="256"/>
                    </a:lnTo>
                    <a:lnTo>
                      <a:pt x="4" y="236"/>
                    </a:lnTo>
                    <a:lnTo>
                      <a:pt x="1" y="220"/>
                    </a:lnTo>
                    <a:lnTo>
                      <a:pt x="0" y="205"/>
                    </a:lnTo>
                    <a:lnTo>
                      <a:pt x="1" y="192"/>
                    </a:lnTo>
                    <a:lnTo>
                      <a:pt x="4" y="181"/>
                    </a:lnTo>
                    <a:lnTo>
                      <a:pt x="8" y="172"/>
                    </a:lnTo>
                    <a:lnTo>
                      <a:pt x="15" y="165"/>
                    </a:lnTo>
                    <a:lnTo>
                      <a:pt x="23" y="158"/>
                    </a:lnTo>
                    <a:lnTo>
                      <a:pt x="33" y="154"/>
                    </a:lnTo>
                    <a:lnTo>
                      <a:pt x="43" y="150"/>
                    </a:lnTo>
                    <a:lnTo>
                      <a:pt x="55" y="146"/>
                    </a:lnTo>
                    <a:lnTo>
                      <a:pt x="66" y="144"/>
                    </a:lnTo>
                    <a:lnTo>
                      <a:pt x="91" y="140"/>
                    </a:lnTo>
                    <a:lnTo>
                      <a:pt x="116" y="136"/>
                    </a:lnTo>
                    <a:lnTo>
                      <a:pt x="127" y="132"/>
                    </a:lnTo>
                    <a:lnTo>
                      <a:pt x="139" y="129"/>
                    </a:lnTo>
                    <a:lnTo>
                      <a:pt x="149" y="125"/>
                    </a:lnTo>
                    <a:lnTo>
                      <a:pt x="158" y="120"/>
                    </a:lnTo>
                    <a:lnTo>
                      <a:pt x="167" y="114"/>
                    </a:lnTo>
                    <a:lnTo>
                      <a:pt x="178" y="110"/>
                    </a:lnTo>
                    <a:lnTo>
                      <a:pt x="202" y="101"/>
                    </a:lnTo>
                    <a:lnTo>
                      <a:pt x="227" y="95"/>
                    </a:lnTo>
                    <a:lnTo>
                      <a:pt x="253" y="87"/>
                    </a:lnTo>
                    <a:lnTo>
                      <a:pt x="276" y="79"/>
                    </a:lnTo>
                    <a:lnTo>
                      <a:pt x="288" y="74"/>
                    </a:lnTo>
                    <a:lnTo>
                      <a:pt x="299" y="67"/>
                    </a:lnTo>
                    <a:lnTo>
                      <a:pt x="309" y="60"/>
                    </a:lnTo>
                    <a:lnTo>
                      <a:pt x="321" y="54"/>
                    </a:lnTo>
                    <a:lnTo>
                      <a:pt x="335" y="49"/>
                    </a:lnTo>
                    <a:lnTo>
                      <a:pt x="350" y="45"/>
                    </a:lnTo>
                    <a:lnTo>
                      <a:pt x="380" y="36"/>
                    </a:lnTo>
                    <a:lnTo>
                      <a:pt x="394" y="32"/>
                    </a:lnTo>
                    <a:lnTo>
                      <a:pt x="407" y="26"/>
                    </a:lnTo>
                    <a:lnTo>
                      <a:pt x="420" y="20"/>
                    </a:lnTo>
                    <a:lnTo>
                      <a:pt x="431" y="13"/>
                    </a:lnTo>
                    <a:lnTo>
                      <a:pt x="434" y="15"/>
                    </a:lnTo>
                    <a:lnTo>
                      <a:pt x="437" y="16"/>
                    </a:lnTo>
                    <a:lnTo>
                      <a:pt x="443" y="16"/>
                    </a:lnTo>
                    <a:lnTo>
                      <a:pt x="450" y="15"/>
                    </a:lnTo>
                    <a:lnTo>
                      <a:pt x="452" y="15"/>
                    </a:lnTo>
                    <a:lnTo>
                      <a:pt x="453" y="16"/>
                    </a:lnTo>
                    <a:lnTo>
                      <a:pt x="462" y="9"/>
                    </a:lnTo>
                    <a:lnTo>
                      <a:pt x="470" y="4"/>
                    </a:lnTo>
                    <a:lnTo>
                      <a:pt x="477" y="1"/>
                    </a:lnTo>
                    <a:lnTo>
                      <a:pt x="484" y="0"/>
                    </a:lnTo>
                    <a:lnTo>
                      <a:pt x="490" y="1"/>
                    </a:lnTo>
                    <a:lnTo>
                      <a:pt x="496" y="3"/>
                    </a:lnTo>
                    <a:lnTo>
                      <a:pt x="500" y="6"/>
                    </a:lnTo>
                    <a:lnTo>
                      <a:pt x="504" y="10"/>
                    </a:lnTo>
                    <a:lnTo>
                      <a:pt x="507" y="17"/>
                    </a:lnTo>
                    <a:lnTo>
                      <a:pt x="511" y="23"/>
                    </a:lnTo>
                    <a:lnTo>
                      <a:pt x="516" y="39"/>
                    </a:lnTo>
                    <a:lnTo>
                      <a:pt x="521" y="59"/>
                    </a:lnTo>
                    <a:lnTo>
                      <a:pt x="525" y="79"/>
                    </a:lnTo>
                    <a:lnTo>
                      <a:pt x="530" y="101"/>
                    </a:lnTo>
                    <a:lnTo>
                      <a:pt x="535" y="124"/>
                    </a:lnTo>
                    <a:lnTo>
                      <a:pt x="549" y="169"/>
                    </a:lnTo>
                    <a:lnTo>
                      <a:pt x="562" y="211"/>
                    </a:lnTo>
                    <a:lnTo>
                      <a:pt x="567" y="229"/>
                    </a:lnTo>
                    <a:lnTo>
                      <a:pt x="572" y="245"/>
                    </a:lnTo>
                    <a:lnTo>
                      <a:pt x="574" y="252"/>
                    </a:lnTo>
                    <a:lnTo>
                      <a:pt x="574" y="260"/>
                    </a:lnTo>
                    <a:lnTo>
                      <a:pt x="574" y="266"/>
                    </a:lnTo>
                    <a:lnTo>
                      <a:pt x="573" y="274"/>
                    </a:lnTo>
                    <a:lnTo>
                      <a:pt x="572" y="280"/>
                    </a:lnTo>
                    <a:lnTo>
                      <a:pt x="570" y="286"/>
                    </a:lnTo>
                    <a:lnTo>
                      <a:pt x="566" y="291"/>
                    </a:lnTo>
                    <a:lnTo>
                      <a:pt x="563" y="296"/>
                    </a:lnTo>
                    <a:lnTo>
                      <a:pt x="555" y="307"/>
                    </a:lnTo>
                    <a:lnTo>
                      <a:pt x="545" y="316"/>
                    </a:lnTo>
                    <a:lnTo>
                      <a:pt x="533" y="323"/>
                    </a:lnTo>
                    <a:lnTo>
                      <a:pt x="520" y="331"/>
                    </a:lnTo>
                    <a:lnTo>
                      <a:pt x="506" y="337"/>
                    </a:lnTo>
                    <a:lnTo>
                      <a:pt x="492" y="343"/>
                    </a:lnTo>
                    <a:lnTo>
                      <a:pt x="464" y="353"/>
                    </a:lnTo>
                    <a:lnTo>
                      <a:pt x="435" y="363"/>
                    </a:lnTo>
                    <a:lnTo>
                      <a:pt x="409" y="371"/>
                    </a:lnTo>
                    <a:lnTo>
                      <a:pt x="384" y="382"/>
                    </a:lnTo>
                    <a:lnTo>
                      <a:pt x="361" y="393"/>
                    </a:lnTo>
                    <a:lnTo>
                      <a:pt x="338" y="403"/>
                    </a:lnTo>
                    <a:lnTo>
                      <a:pt x="316" y="416"/>
                    </a:lnTo>
                    <a:lnTo>
                      <a:pt x="311" y="413"/>
                    </a:lnTo>
                    <a:lnTo>
                      <a:pt x="308" y="412"/>
                    </a:lnTo>
                    <a:lnTo>
                      <a:pt x="304" y="411"/>
                    </a:lnTo>
                    <a:lnTo>
                      <a:pt x="301" y="411"/>
                    </a:lnTo>
                    <a:lnTo>
                      <a:pt x="293" y="413"/>
                    </a:lnTo>
                    <a:lnTo>
                      <a:pt x="286" y="417"/>
                    </a:lnTo>
                    <a:lnTo>
                      <a:pt x="278" y="420"/>
                    </a:lnTo>
                    <a:lnTo>
                      <a:pt x="271" y="423"/>
                    </a:lnTo>
                    <a:lnTo>
                      <a:pt x="268" y="423"/>
                    </a:lnTo>
                    <a:lnTo>
                      <a:pt x="263" y="423"/>
                    </a:lnTo>
                    <a:lnTo>
                      <a:pt x="260" y="422"/>
                    </a:lnTo>
                    <a:lnTo>
                      <a:pt x="257" y="418"/>
                    </a:lnTo>
                    <a:lnTo>
                      <a:pt x="256" y="422"/>
                    </a:lnTo>
                    <a:lnTo>
                      <a:pt x="253" y="424"/>
                    </a:lnTo>
                    <a:lnTo>
                      <a:pt x="247" y="428"/>
                    </a:lnTo>
                    <a:lnTo>
                      <a:pt x="241" y="431"/>
                    </a:lnTo>
                    <a:lnTo>
                      <a:pt x="235" y="435"/>
                    </a:lnTo>
                    <a:lnTo>
                      <a:pt x="224" y="435"/>
                    </a:lnTo>
                    <a:lnTo>
                      <a:pt x="212" y="437"/>
                    </a:lnTo>
                    <a:lnTo>
                      <a:pt x="188" y="440"/>
                    </a:lnTo>
                    <a:lnTo>
                      <a:pt x="143" y="449"/>
                    </a:lnTo>
                    <a:lnTo>
                      <a:pt x="122" y="453"/>
                    </a:lnTo>
                    <a:lnTo>
                      <a:pt x="111" y="454"/>
                    </a:lnTo>
                    <a:lnTo>
                      <a:pt x="101" y="453"/>
                    </a:lnTo>
                    <a:lnTo>
                      <a:pt x="90" y="451"/>
                    </a:lnTo>
                    <a:lnTo>
                      <a:pt x="79" y="449"/>
                    </a:lnTo>
                    <a:lnTo>
                      <a:pt x="70" y="446"/>
                    </a:lnTo>
                    <a:lnTo>
                      <a:pt x="59" y="441"/>
                    </a:lnTo>
                    <a:close/>
                    <a:moveTo>
                      <a:pt x="227" y="402"/>
                    </a:moveTo>
                    <a:lnTo>
                      <a:pt x="227" y="402"/>
                    </a:lnTo>
                    <a:lnTo>
                      <a:pt x="233" y="401"/>
                    </a:lnTo>
                    <a:lnTo>
                      <a:pt x="240" y="402"/>
                    </a:lnTo>
                    <a:lnTo>
                      <a:pt x="246" y="402"/>
                    </a:lnTo>
                    <a:lnTo>
                      <a:pt x="252" y="402"/>
                    </a:lnTo>
                    <a:lnTo>
                      <a:pt x="263" y="399"/>
                    </a:lnTo>
                    <a:lnTo>
                      <a:pt x="274" y="394"/>
                    </a:lnTo>
                    <a:lnTo>
                      <a:pt x="285" y="389"/>
                    </a:lnTo>
                    <a:lnTo>
                      <a:pt x="297" y="385"/>
                    </a:lnTo>
                    <a:lnTo>
                      <a:pt x="332" y="374"/>
                    </a:lnTo>
                    <a:lnTo>
                      <a:pt x="366" y="363"/>
                    </a:lnTo>
                    <a:lnTo>
                      <a:pt x="399" y="350"/>
                    </a:lnTo>
                    <a:lnTo>
                      <a:pt x="430" y="337"/>
                    </a:lnTo>
                    <a:lnTo>
                      <a:pt x="460" y="323"/>
                    </a:lnTo>
                    <a:lnTo>
                      <a:pt x="491" y="308"/>
                    </a:lnTo>
                    <a:lnTo>
                      <a:pt x="521" y="292"/>
                    </a:lnTo>
                    <a:lnTo>
                      <a:pt x="552" y="275"/>
                    </a:lnTo>
                    <a:lnTo>
                      <a:pt x="545" y="247"/>
                    </a:lnTo>
                    <a:lnTo>
                      <a:pt x="537" y="217"/>
                    </a:lnTo>
                    <a:lnTo>
                      <a:pt x="525" y="153"/>
                    </a:lnTo>
                    <a:lnTo>
                      <a:pt x="517" y="120"/>
                    </a:lnTo>
                    <a:lnTo>
                      <a:pt x="510" y="87"/>
                    </a:lnTo>
                    <a:lnTo>
                      <a:pt x="500" y="56"/>
                    </a:lnTo>
                    <a:lnTo>
                      <a:pt x="495" y="41"/>
                    </a:lnTo>
                    <a:lnTo>
                      <a:pt x="489" y="26"/>
                    </a:lnTo>
                    <a:lnTo>
                      <a:pt x="474" y="31"/>
                    </a:lnTo>
                    <a:lnTo>
                      <a:pt x="462" y="35"/>
                    </a:lnTo>
                    <a:lnTo>
                      <a:pt x="451" y="37"/>
                    </a:lnTo>
                    <a:lnTo>
                      <a:pt x="443" y="38"/>
                    </a:lnTo>
                    <a:lnTo>
                      <a:pt x="434" y="38"/>
                    </a:lnTo>
                    <a:lnTo>
                      <a:pt x="400" y="54"/>
                    </a:lnTo>
                    <a:lnTo>
                      <a:pt x="370" y="68"/>
                    </a:lnTo>
                    <a:lnTo>
                      <a:pt x="363" y="70"/>
                    </a:lnTo>
                    <a:lnTo>
                      <a:pt x="355" y="71"/>
                    </a:lnTo>
                    <a:lnTo>
                      <a:pt x="348" y="71"/>
                    </a:lnTo>
                    <a:lnTo>
                      <a:pt x="340" y="74"/>
                    </a:lnTo>
                    <a:lnTo>
                      <a:pt x="334" y="77"/>
                    </a:lnTo>
                    <a:lnTo>
                      <a:pt x="328" y="82"/>
                    </a:lnTo>
                    <a:lnTo>
                      <a:pt x="322" y="86"/>
                    </a:lnTo>
                    <a:lnTo>
                      <a:pt x="316" y="91"/>
                    </a:lnTo>
                    <a:lnTo>
                      <a:pt x="278" y="106"/>
                    </a:lnTo>
                    <a:lnTo>
                      <a:pt x="261" y="112"/>
                    </a:lnTo>
                    <a:lnTo>
                      <a:pt x="244" y="117"/>
                    </a:lnTo>
                    <a:lnTo>
                      <a:pt x="211" y="128"/>
                    </a:lnTo>
                    <a:lnTo>
                      <a:pt x="179" y="140"/>
                    </a:lnTo>
                    <a:lnTo>
                      <a:pt x="147" y="151"/>
                    </a:lnTo>
                    <a:lnTo>
                      <a:pt x="117" y="159"/>
                    </a:lnTo>
                    <a:lnTo>
                      <a:pt x="103" y="162"/>
                    </a:lnTo>
                    <a:lnTo>
                      <a:pt x="89" y="166"/>
                    </a:lnTo>
                    <a:lnTo>
                      <a:pt x="75" y="168"/>
                    </a:lnTo>
                    <a:lnTo>
                      <a:pt x="63" y="171"/>
                    </a:lnTo>
                    <a:lnTo>
                      <a:pt x="51" y="174"/>
                    </a:lnTo>
                    <a:lnTo>
                      <a:pt x="41" y="180"/>
                    </a:lnTo>
                    <a:lnTo>
                      <a:pt x="31" y="186"/>
                    </a:lnTo>
                    <a:lnTo>
                      <a:pt x="27" y="190"/>
                    </a:lnTo>
                    <a:lnTo>
                      <a:pt x="22" y="196"/>
                    </a:lnTo>
                    <a:lnTo>
                      <a:pt x="28" y="222"/>
                    </a:lnTo>
                    <a:lnTo>
                      <a:pt x="34" y="251"/>
                    </a:lnTo>
                    <a:lnTo>
                      <a:pt x="49" y="311"/>
                    </a:lnTo>
                    <a:lnTo>
                      <a:pt x="80" y="430"/>
                    </a:lnTo>
                    <a:lnTo>
                      <a:pt x="91" y="431"/>
                    </a:lnTo>
                    <a:lnTo>
                      <a:pt x="102" y="432"/>
                    </a:lnTo>
                    <a:lnTo>
                      <a:pt x="111" y="432"/>
                    </a:lnTo>
                    <a:lnTo>
                      <a:pt x="122" y="431"/>
                    </a:lnTo>
                    <a:lnTo>
                      <a:pt x="140" y="428"/>
                    </a:lnTo>
                    <a:lnTo>
                      <a:pt x="158" y="423"/>
                    </a:lnTo>
                    <a:lnTo>
                      <a:pt x="194" y="411"/>
                    </a:lnTo>
                    <a:lnTo>
                      <a:pt x="211" y="405"/>
                    </a:lnTo>
                    <a:lnTo>
                      <a:pt x="227" y="4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3" name="Freeform 142"/>
              <p:cNvSpPr>
                <a:spLocks/>
              </p:cNvSpPr>
              <p:nvPr/>
            </p:nvSpPr>
            <p:spPr bwMode="auto">
              <a:xfrm>
                <a:off x="6315076" y="519113"/>
                <a:ext cx="165100" cy="60325"/>
              </a:xfrm>
              <a:custGeom>
                <a:avLst/>
                <a:gdLst>
                  <a:gd name="T0" fmla="*/ 0 w 312"/>
                  <a:gd name="T1" fmla="*/ 57632 h 112"/>
                  <a:gd name="T2" fmla="*/ 0 w 312"/>
                  <a:gd name="T3" fmla="*/ 57632 h 112"/>
                  <a:gd name="T4" fmla="*/ 8467 w 312"/>
                  <a:gd name="T5" fmla="*/ 52246 h 112"/>
                  <a:gd name="T6" fmla="*/ 17463 w 312"/>
                  <a:gd name="T7" fmla="*/ 47937 h 112"/>
                  <a:gd name="T8" fmla="*/ 26458 w 312"/>
                  <a:gd name="T9" fmla="*/ 43628 h 112"/>
                  <a:gd name="T10" fmla="*/ 37042 w 312"/>
                  <a:gd name="T11" fmla="*/ 40396 h 112"/>
                  <a:gd name="T12" fmla="*/ 47096 w 312"/>
                  <a:gd name="T13" fmla="*/ 36626 h 112"/>
                  <a:gd name="T14" fmla="*/ 57150 w 312"/>
                  <a:gd name="T15" fmla="*/ 33933 h 112"/>
                  <a:gd name="T16" fmla="*/ 78317 w 312"/>
                  <a:gd name="T17" fmla="*/ 28547 h 112"/>
                  <a:gd name="T18" fmla="*/ 98954 w 312"/>
                  <a:gd name="T19" fmla="*/ 23160 h 112"/>
                  <a:gd name="T20" fmla="*/ 109537 w 312"/>
                  <a:gd name="T21" fmla="*/ 19929 h 112"/>
                  <a:gd name="T22" fmla="*/ 119062 w 312"/>
                  <a:gd name="T23" fmla="*/ 17236 h 112"/>
                  <a:gd name="T24" fmla="*/ 128587 w 312"/>
                  <a:gd name="T25" fmla="*/ 14004 h 112"/>
                  <a:gd name="T26" fmla="*/ 138113 w 312"/>
                  <a:gd name="T27" fmla="*/ 9695 h 112"/>
                  <a:gd name="T28" fmla="*/ 146579 w 312"/>
                  <a:gd name="T29" fmla="*/ 4848 h 112"/>
                  <a:gd name="T30" fmla="*/ 154517 w 312"/>
                  <a:gd name="T31" fmla="*/ 0 h 112"/>
                  <a:gd name="T32" fmla="*/ 154517 w 312"/>
                  <a:gd name="T33" fmla="*/ 0 h 112"/>
                  <a:gd name="T34" fmla="*/ 157692 w 312"/>
                  <a:gd name="T35" fmla="*/ 1077 h 112"/>
                  <a:gd name="T36" fmla="*/ 160338 w 312"/>
                  <a:gd name="T37" fmla="*/ 1616 h 112"/>
                  <a:gd name="T38" fmla="*/ 162983 w 312"/>
                  <a:gd name="T39" fmla="*/ 2693 h 112"/>
                  <a:gd name="T40" fmla="*/ 165100 w 312"/>
                  <a:gd name="T41" fmla="*/ 4309 h 112"/>
                  <a:gd name="T42" fmla="*/ 165100 w 312"/>
                  <a:gd name="T43" fmla="*/ 4309 h 112"/>
                  <a:gd name="T44" fmla="*/ 162454 w 312"/>
                  <a:gd name="T45" fmla="*/ 8079 h 112"/>
                  <a:gd name="T46" fmla="*/ 159808 w 312"/>
                  <a:gd name="T47" fmla="*/ 11311 h 112"/>
                  <a:gd name="T48" fmla="*/ 156633 w 312"/>
                  <a:gd name="T49" fmla="*/ 15081 h 112"/>
                  <a:gd name="T50" fmla="*/ 152400 w 312"/>
                  <a:gd name="T51" fmla="*/ 17236 h 112"/>
                  <a:gd name="T52" fmla="*/ 148167 w 312"/>
                  <a:gd name="T53" fmla="*/ 19390 h 112"/>
                  <a:gd name="T54" fmla="*/ 143404 w 312"/>
                  <a:gd name="T55" fmla="*/ 22083 h 112"/>
                  <a:gd name="T56" fmla="*/ 132821 w 312"/>
                  <a:gd name="T57" fmla="*/ 25315 h 112"/>
                  <a:gd name="T58" fmla="*/ 121708 w 312"/>
                  <a:gd name="T59" fmla="*/ 28008 h 112"/>
                  <a:gd name="T60" fmla="*/ 110596 w 312"/>
                  <a:gd name="T61" fmla="*/ 30701 h 112"/>
                  <a:gd name="T62" fmla="*/ 100013 w 312"/>
                  <a:gd name="T63" fmla="*/ 32856 h 112"/>
                  <a:gd name="T64" fmla="*/ 90488 w 312"/>
                  <a:gd name="T65" fmla="*/ 35549 h 112"/>
                  <a:gd name="T66" fmla="*/ 90488 w 312"/>
                  <a:gd name="T67" fmla="*/ 35549 h 112"/>
                  <a:gd name="T68" fmla="*/ 69321 w 312"/>
                  <a:gd name="T69" fmla="*/ 42551 h 112"/>
                  <a:gd name="T70" fmla="*/ 59796 w 312"/>
                  <a:gd name="T71" fmla="*/ 46321 h 112"/>
                  <a:gd name="T72" fmla="*/ 50800 w 312"/>
                  <a:gd name="T73" fmla="*/ 50630 h 112"/>
                  <a:gd name="T74" fmla="*/ 50800 w 312"/>
                  <a:gd name="T75" fmla="*/ 50630 h 112"/>
                  <a:gd name="T76" fmla="*/ 48154 w 312"/>
                  <a:gd name="T77" fmla="*/ 50091 h 112"/>
                  <a:gd name="T78" fmla="*/ 45508 w 312"/>
                  <a:gd name="T79" fmla="*/ 50630 h 112"/>
                  <a:gd name="T80" fmla="*/ 39158 w 312"/>
                  <a:gd name="T81" fmla="*/ 51707 h 112"/>
                  <a:gd name="T82" fmla="*/ 32808 w 312"/>
                  <a:gd name="T83" fmla="*/ 53862 h 112"/>
                  <a:gd name="T84" fmla="*/ 25929 w 312"/>
                  <a:gd name="T85" fmla="*/ 56555 h 112"/>
                  <a:gd name="T86" fmla="*/ 19050 w 312"/>
                  <a:gd name="T87" fmla="*/ 58709 h 112"/>
                  <a:gd name="T88" fmla="*/ 12700 w 312"/>
                  <a:gd name="T89" fmla="*/ 59786 h 112"/>
                  <a:gd name="T90" fmla="*/ 9525 w 312"/>
                  <a:gd name="T91" fmla="*/ 60325 h 112"/>
                  <a:gd name="T92" fmla="*/ 6350 w 312"/>
                  <a:gd name="T93" fmla="*/ 59786 h 112"/>
                  <a:gd name="T94" fmla="*/ 2646 w 312"/>
                  <a:gd name="T95" fmla="*/ 59248 h 112"/>
                  <a:gd name="T96" fmla="*/ 0 w 312"/>
                  <a:gd name="T97" fmla="*/ 57632 h 112"/>
                  <a:gd name="T98" fmla="*/ 0 w 312"/>
                  <a:gd name="T99" fmla="*/ 57632 h 1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12" h="112">
                    <a:moveTo>
                      <a:pt x="0" y="107"/>
                    </a:moveTo>
                    <a:lnTo>
                      <a:pt x="0" y="107"/>
                    </a:lnTo>
                    <a:lnTo>
                      <a:pt x="16" y="97"/>
                    </a:lnTo>
                    <a:lnTo>
                      <a:pt x="33" y="89"/>
                    </a:lnTo>
                    <a:lnTo>
                      <a:pt x="50" y="81"/>
                    </a:lnTo>
                    <a:lnTo>
                      <a:pt x="70" y="75"/>
                    </a:lnTo>
                    <a:lnTo>
                      <a:pt x="89" y="68"/>
                    </a:lnTo>
                    <a:lnTo>
                      <a:pt x="108" y="63"/>
                    </a:lnTo>
                    <a:lnTo>
                      <a:pt x="148" y="53"/>
                    </a:lnTo>
                    <a:lnTo>
                      <a:pt x="187" y="43"/>
                    </a:lnTo>
                    <a:lnTo>
                      <a:pt x="207" y="37"/>
                    </a:lnTo>
                    <a:lnTo>
                      <a:pt x="225" y="32"/>
                    </a:lnTo>
                    <a:lnTo>
                      <a:pt x="243" y="26"/>
                    </a:lnTo>
                    <a:lnTo>
                      <a:pt x="261" y="18"/>
                    </a:lnTo>
                    <a:lnTo>
                      <a:pt x="277" y="9"/>
                    </a:lnTo>
                    <a:lnTo>
                      <a:pt x="292" y="0"/>
                    </a:lnTo>
                    <a:lnTo>
                      <a:pt x="298" y="2"/>
                    </a:lnTo>
                    <a:lnTo>
                      <a:pt x="303" y="3"/>
                    </a:lnTo>
                    <a:lnTo>
                      <a:pt x="308" y="5"/>
                    </a:lnTo>
                    <a:lnTo>
                      <a:pt x="312" y="8"/>
                    </a:lnTo>
                    <a:lnTo>
                      <a:pt x="307" y="15"/>
                    </a:lnTo>
                    <a:lnTo>
                      <a:pt x="302" y="21"/>
                    </a:lnTo>
                    <a:lnTo>
                      <a:pt x="296" y="28"/>
                    </a:lnTo>
                    <a:lnTo>
                      <a:pt x="288" y="32"/>
                    </a:lnTo>
                    <a:lnTo>
                      <a:pt x="280" y="36"/>
                    </a:lnTo>
                    <a:lnTo>
                      <a:pt x="271" y="41"/>
                    </a:lnTo>
                    <a:lnTo>
                      <a:pt x="251" y="47"/>
                    </a:lnTo>
                    <a:lnTo>
                      <a:pt x="230" y="52"/>
                    </a:lnTo>
                    <a:lnTo>
                      <a:pt x="209" y="57"/>
                    </a:lnTo>
                    <a:lnTo>
                      <a:pt x="189" y="61"/>
                    </a:lnTo>
                    <a:lnTo>
                      <a:pt x="171" y="66"/>
                    </a:lnTo>
                    <a:lnTo>
                      <a:pt x="131" y="79"/>
                    </a:lnTo>
                    <a:lnTo>
                      <a:pt x="113" y="86"/>
                    </a:lnTo>
                    <a:lnTo>
                      <a:pt x="96" y="94"/>
                    </a:lnTo>
                    <a:lnTo>
                      <a:pt x="91" y="93"/>
                    </a:lnTo>
                    <a:lnTo>
                      <a:pt x="86" y="94"/>
                    </a:lnTo>
                    <a:lnTo>
                      <a:pt x="74" y="96"/>
                    </a:lnTo>
                    <a:lnTo>
                      <a:pt x="62" y="100"/>
                    </a:lnTo>
                    <a:lnTo>
                      <a:pt x="49" y="105"/>
                    </a:lnTo>
                    <a:lnTo>
                      <a:pt x="36" y="109"/>
                    </a:lnTo>
                    <a:lnTo>
                      <a:pt x="24" y="111"/>
                    </a:lnTo>
                    <a:lnTo>
                      <a:pt x="18" y="112"/>
                    </a:lnTo>
                    <a:lnTo>
                      <a:pt x="12" y="111"/>
                    </a:lnTo>
                    <a:lnTo>
                      <a:pt x="5" y="110"/>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4" name="Freeform 143"/>
              <p:cNvSpPr>
                <a:spLocks/>
              </p:cNvSpPr>
              <p:nvPr/>
            </p:nvSpPr>
            <p:spPr bwMode="auto">
              <a:xfrm>
                <a:off x="6307138" y="490538"/>
                <a:ext cx="155575" cy="53975"/>
              </a:xfrm>
              <a:custGeom>
                <a:avLst/>
                <a:gdLst>
                  <a:gd name="T0" fmla="*/ 155575 w 294"/>
                  <a:gd name="T1" fmla="*/ 0 h 102"/>
                  <a:gd name="T2" fmla="*/ 155046 w 294"/>
                  <a:gd name="T3" fmla="*/ 3175 h 102"/>
                  <a:gd name="T4" fmla="*/ 154517 w 294"/>
                  <a:gd name="T5" fmla="*/ 3704 h 102"/>
                  <a:gd name="T6" fmla="*/ 151342 w 294"/>
                  <a:gd name="T7" fmla="*/ 7937 h 102"/>
                  <a:gd name="T8" fmla="*/ 141817 w 294"/>
                  <a:gd name="T9" fmla="*/ 14287 h 102"/>
                  <a:gd name="T10" fmla="*/ 124354 w 294"/>
                  <a:gd name="T11" fmla="*/ 20108 h 102"/>
                  <a:gd name="T12" fmla="*/ 112183 w 294"/>
                  <a:gd name="T13" fmla="*/ 23813 h 102"/>
                  <a:gd name="T14" fmla="*/ 109008 w 294"/>
                  <a:gd name="T15" fmla="*/ 25400 h 102"/>
                  <a:gd name="T16" fmla="*/ 103187 w 294"/>
                  <a:gd name="T17" fmla="*/ 29633 h 102"/>
                  <a:gd name="T18" fmla="*/ 100542 w 294"/>
                  <a:gd name="T19" fmla="*/ 30692 h 102"/>
                  <a:gd name="T20" fmla="*/ 94192 w 294"/>
                  <a:gd name="T21" fmla="*/ 32808 h 102"/>
                  <a:gd name="T22" fmla="*/ 80963 w 294"/>
                  <a:gd name="T23" fmla="*/ 33867 h 102"/>
                  <a:gd name="T24" fmla="*/ 74083 w 294"/>
                  <a:gd name="T25" fmla="*/ 35454 h 102"/>
                  <a:gd name="T26" fmla="*/ 66146 w 294"/>
                  <a:gd name="T27" fmla="*/ 38100 h 102"/>
                  <a:gd name="T28" fmla="*/ 50271 w 294"/>
                  <a:gd name="T29" fmla="*/ 46038 h 102"/>
                  <a:gd name="T30" fmla="*/ 40746 w 294"/>
                  <a:gd name="T31" fmla="*/ 48154 h 102"/>
                  <a:gd name="T32" fmla="*/ 38100 w 294"/>
                  <a:gd name="T33" fmla="*/ 48683 h 102"/>
                  <a:gd name="T34" fmla="*/ 31750 w 294"/>
                  <a:gd name="T35" fmla="*/ 48154 h 102"/>
                  <a:gd name="T36" fmla="*/ 29104 w 294"/>
                  <a:gd name="T37" fmla="*/ 48154 h 102"/>
                  <a:gd name="T38" fmla="*/ 21167 w 294"/>
                  <a:gd name="T39" fmla="*/ 50271 h 102"/>
                  <a:gd name="T40" fmla="*/ 8996 w 294"/>
                  <a:gd name="T41" fmla="*/ 53975 h 102"/>
                  <a:gd name="T42" fmla="*/ 4233 w 294"/>
                  <a:gd name="T43" fmla="*/ 52917 h 102"/>
                  <a:gd name="T44" fmla="*/ 1058 w 294"/>
                  <a:gd name="T45" fmla="*/ 50271 h 102"/>
                  <a:gd name="T46" fmla="*/ 0 w 294"/>
                  <a:gd name="T47" fmla="*/ 48154 h 102"/>
                  <a:gd name="T48" fmla="*/ 7937 w 294"/>
                  <a:gd name="T49" fmla="*/ 43392 h 102"/>
                  <a:gd name="T50" fmla="*/ 16933 w 294"/>
                  <a:gd name="T51" fmla="*/ 39158 h 102"/>
                  <a:gd name="T52" fmla="*/ 37571 w 294"/>
                  <a:gd name="T53" fmla="*/ 34396 h 102"/>
                  <a:gd name="T54" fmla="*/ 57150 w 294"/>
                  <a:gd name="T55" fmla="*/ 30692 h 102"/>
                  <a:gd name="T56" fmla="*/ 70379 w 294"/>
                  <a:gd name="T57" fmla="*/ 25929 h 102"/>
                  <a:gd name="T58" fmla="*/ 74083 w 294"/>
                  <a:gd name="T59" fmla="*/ 23813 h 102"/>
                  <a:gd name="T60" fmla="*/ 80433 w 294"/>
                  <a:gd name="T61" fmla="*/ 23283 h 102"/>
                  <a:gd name="T62" fmla="*/ 83608 w 294"/>
                  <a:gd name="T63" fmla="*/ 23813 h 102"/>
                  <a:gd name="T64" fmla="*/ 84667 w 294"/>
                  <a:gd name="T65" fmla="*/ 24871 h 102"/>
                  <a:gd name="T66" fmla="*/ 102129 w 294"/>
                  <a:gd name="T67" fmla="*/ 17992 h 102"/>
                  <a:gd name="T68" fmla="*/ 128058 w 294"/>
                  <a:gd name="T69" fmla="*/ 6350 h 102"/>
                  <a:gd name="T70" fmla="*/ 146579 w 294"/>
                  <a:gd name="T71" fmla="*/ 1058 h 102"/>
                  <a:gd name="T72" fmla="*/ 155575 w 294"/>
                  <a:gd name="T73" fmla="*/ 0 h 1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94" h="102">
                    <a:moveTo>
                      <a:pt x="294" y="0"/>
                    </a:moveTo>
                    <a:lnTo>
                      <a:pt x="294" y="0"/>
                    </a:lnTo>
                    <a:lnTo>
                      <a:pt x="294" y="4"/>
                    </a:lnTo>
                    <a:lnTo>
                      <a:pt x="293" y="6"/>
                    </a:lnTo>
                    <a:lnTo>
                      <a:pt x="292" y="7"/>
                    </a:lnTo>
                    <a:lnTo>
                      <a:pt x="289" y="11"/>
                    </a:lnTo>
                    <a:lnTo>
                      <a:pt x="286" y="15"/>
                    </a:lnTo>
                    <a:lnTo>
                      <a:pt x="277" y="22"/>
                    </a:lnTo>
                    <a:lnTo>
                      <a:pt x="268" y="27"/>
                    </a:lnTo>
                    <a:lnTo>
                      <a:pt x="258" y="30"/>
                    </a:lnTo>
                    <a:lnTo>
                      <a:pt x="235" y="38"/>
                    </a:lnTo>
                    <a:lnTo>
                      <a:pt x="224" y="41"/>
                    </a:lnTo>
                    <a:lnTo>
                      <a:pt x="212" y="45"/>
                    </a:lnTo>
                    <a:lnTo>
                      <a:pt x="206" y="48"/>
                    </a:lnTo>
                    <a:lnTo>
                      <a:pt x="200" y="52"/>
                    </a:lnTo>
                    <a:lnTo>
                      <a:pt x="195" y="56"/>
                    </a:lnTo>
                    <a:lnTo>
                      <a:pt x="190" y="58"/>
                    </a:lnTo>
                    <a:lnTo>
                      <a:pt x="184" y="60"/>
                    </a:lnTo>
                    <a:lnTo>
                      <a:pt x="178" y="62"/>
                    </a:lnTo>
                    <a:lnTo>
                      <a:pt x="166" y="63"/>
                    </a:lnTo>
                    <a:lnTo>
                      <a:pt x="153" y="64"/>
                    </a:lnTo>
                    <a:lnTo>
                      <a:pt x="140" y="67"/>
                    </a:lnTo>
                    <a:lnTo>
                      <a:pt x="133" y="70"/>
                    </a:lnTo>
                    <a:lnTo>
                      <a:pt x="125" y="72"/>
                    </a:lnTo>
                    <a:lnTo>
                      <a:pt x="111" y="79"/>
                    </a:lnTo>
                    <a:lnTo>
                      <a:pt x="95" y="87"/>
                    </a:lnTo>
                    <a:lnTo>
                      <a:pt x="87" y="89"/>
                    </a:lnTo>
                    <a:lnTo>
                      <a:pt x="77" y="91"/>
                    </a:lnTo>
                    <a:lnTo>
                      <a:pt x="72" y="92"/>
                    </a:lnTo>
                    <a:lnTo>
                      <a:pt x="66" y="91"/>
                    </a:lnTo>
                    <a:lnTo>
                      <a:pt x="60" y="91"/>
                    </a:lnTo>
                    <a:lnTo>
                      <a:pt x="55" y="91"/>
                    </a:lnTo>
                    <a:lnTo>
                      <a:pt x="47" y="93"/>
                    </a:lnTo>
                    <a:lnTo>
                      <a:pt x="40" y="95"/>
                    </a:lnTo>
                    <a:lnTo>
                      <a:pt x="25" y="101"/>
                    </a:lnTo>
                    <a:lnTo>
                      <a:pt x="17" y="102"/>
                    </a:lnTo>
                    <a:lnTo>
                      <a:pt x="11" y="101"/>
                    </a:lnTo>
                    <a:lnTo>
                      <a:pt x="8" y="100"/>
                    </a:lnTo>
                    <a:lnTo>
                      <a:pt x="4" y="98"/>
                    </a:lnTo>
                    <a:lnTo>
                      <a:pt x="2" y="95"/>
                    </a:lnTo>
                    <a:lnTo>
                      <a:pt x="0" y="91"/>
                    </a:lnTo>
                    <a:lnTo>
                      <a:pt x="8" y="86"/>
                    </a:lnTo>
                    <a:lnTo>
                      <a:pt x="15" y="82"/>
                    </a:lnTo>
                    <a:lnTo>
                      <a:pt x="24" y="77"/>
                    </a:lnTo>
                    <a:lnTo>
                      <a:pt x="32" y="74"/>
                    </a:lnTo>
                    <a:lnTo>
                      <a:pt x="51" y="69"/>
                    </a:lnTo>
                    <a:lnTo>
                      <a:pt x="71" y="65"/>
                    </a:lnTo>
                    <a:lnTo>
                      <a:pt x="90" y="62"/>
                    </a:lnTo>
                    <a:lnTo>
                      <a:pt x="108" y="58"/>
                    </a:lnTo>
                    <a:lnTo>
                      <a:pt x="125" y="53"/>
                    </a:lnTo>
                    <a:lnTo>
                      <a:pt x="133" y="49"/>
                    </a:lnTo>
                    <a:lnTo>
                      <a:pt x="140" y="45"/>
                    </a:lnTo>
                    <a:lnTo>
                      <a:pt x="146" y="45"/>
                    </a:lnTo>
                    <a:lnTo>
                      <a:pt x="152" y="44"/>
                    </a:lnTo>
                    <a:lnTo>
                      <a:pt x="156" y="45"/>
                    </a:lnTo>
                    <a:lnTo>
                      <a:pt x="158" y="45"/>
                    </a:lnTo>
                    <a:lnTo>
                      <a:pt x="160" y="47"/>
                    </a:lnTo>
                    <a:lnTo>
                      <a:pt x="177" y="42"/>
                    </a:lnTo>
                    <a:lnTo>
                      <a:pt x="193" y="34"/>
                    </a:lnTo>
                    <a:lnTo>
                      <a:pt x="226" y="19"/>
                    </a:lnTo>
                    <a:lnTo>
                      <a:pt x="242" y="12"/>
                    </a:lnTo>
                    <a:lnTo>
                      <a:pt x="259" y="7"/>
                    </a:lnTo>
                    <a:lnTo>
                      <a:pt x="277" y="2"/>
                    </a:lnTo>
                    <a:lnTo>
                      <a:pt x="286" y="1"/>
                    </a:lnTo>
                    <a:lnTo>
                      <a:pt x="2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5" name="Freeform 144"/>
              <p:cNvSpPr>
                <a:spLocks/>
              </p:cNvSpPr>
              <p:nvPr/>
            </p:nvSpPr>
            <p:spPr bwMode="auto">
              <a:xfrm>
                <a:off x="6307138" y="450850"/>
                <a:ext cx="150813" cy="60325"/>
              </a:xfrm>
              <a:custGeom>
                <a:avLst/>
                <a:gdLst>
                  <a:gd name="T0" fmla="*/ 150813 w 284"/>
                  <a:gd name="T1" fmla="*/ 10583 h 114"/>
                  <a:gd name="T2" fmla="*/ 150813 w 284"/>
                  <a:gd name="T3" fmla="*/ 10583 h 114"/>
                  <a:gd name="T4" fmla="*/ 143379 w 284"/>
                  <a:gd name="T5" fmla="*/ 11113 h 114"/>
                  <a:gd name="T6" fmla="*/ 139661 w 284"/>
                  <a:gd name="T7" fmla="*/ 11113 h 114"/>
                  <a:gd name="T8" fmla="*/ 135944 w 284"/>
                  <a:gd name="T9" fmla="*/ 10583 h 114"/>
                  <a:gd name="T10" fmla="*/ 135944 w 284"/>
                  <a:gd name="T11" fmla="*/ 10583 h 114"/>
                  <a:gd name="T12" fmla="*/ 127448 w 284"/>
                  <a:gd name="T13" fmla="*/ 13758 h 114"/>
                  <a:gd name="T14" fmla="*/ 118951 w 284"/>
                  <a:gd name="T15" fmla="*/ 16933 h 114"/>
                  <a:gd name="T16" fmla="*/ 100896 w 284"/>
                  <a:gd name="T17" fmla="*/ 23283 h 114"/>
                  <a:gd name="T18" fmla="*/ 82310 w 284"/>
                  <a:gd name="T19" fmla="*/ 29104 h 114"/>
                  <a:gd name="T20" fmla="*/ 64255 w 284"/>
                  <a:gd name="T21" fmla="*/ 35454 h 114"/>
                  <a:gd name="T22" fmla="*/ 64255 w 284"/>
                  <a:gd name="T23" fmla="*/ 35454 h 114"/>
                  <a:gd name="T24" fmla="*/ 55758 w 284"/>
                  <a:gd name="T25" fmla="*/ 38629 h 114"/>
                  <a:gd name="T26" fmla="*/ 47793 w 284"/>
                  <a:gd name="T27" fmla="*/ 42863 h 114"/>
                  <a:gd name="T28" fmla="*/ 32393 w 284"/>
                  <a:gd name="T29" fmla="*/ 52387 h 114"/>
                  <a:gd name="T30" fmla="*/ 24427 w 284"/>
                  <a:gd name="T31" fmla="*/ 56092 h 114"/>
                  <a:gd name="T32" fmla="*/ 16462 w 284"/>
                  <a:gd name="T33" fmla="*/ 59267 h 114"/>
                  <a:gd name="T34" fmla="*/ 12745 w 284"/>
                  <a:gd name="T35" fmla="*/ 59796 h 114"/>
                  <a:gd name="T36" fmla="*/ 8497 w 284"/>
                  <a:gd name="T37" fmla="*/ 60325 h 114"/>
                  <a:gd name="T38" fmla="*/ 4248 w 284"/>
                  <a:gd name="T39" fmla="*/ 60325 h 114"/>
                  <a:gd name="T40" fmla="*/ 0 w 284"/>
                  <a:gd name="T41" fmla="*/ 59796 h 114"/>
                  <a:gd name="T42" fmla="*/ 0 w 284"/>
                  <a:gd name="T43" fmla="*/ 59796 h 114"/>
                  <a:gd name="T44" fmla="*/ 1062 w 284"/>
                  <a:gd name="T45" fmla="*/ 56621 h 114"/>
                  <a:gd name="T46" fmla="*/ 2655 w 284"/>
                  <a:gd name="T47" fmla="*/ 53975 h 114"/>
                  <a:gd name="T48" fmla="*/ 5310 w 284"/>
                  <a:gd name="T49" fmla="*/ 51858 h 114"/>
                  <a:gd name="T50" fmla="*/ 7965 w 284"/>
                  <a:gd name="T51" fmla="*/ 50271 h 114"/>
                  <a:gd name="T52" fmla="*/ 14338 w 284"/>
                  <a:gd name="T53" fmla="*/ 47096 h 114"/>
                  <a:gd name="T54" fmla="*/ 20710 w 284"/>
                  <a:gd name="T55" fmla="*/ 43921 h 114"/>
                  <a:gd name="T56" fmla="*/ 20710 w 284"/>
                  <a:gd name="T57" fmla="*/ 43921 h 114"/>
                  <a:gd name="T58" fmla="*/ 24427 w 284"/>
                  <a:gd name="T59" fmla="*/ 40217 h 114"/>
                  <a:gd name="T60" fmla="*/ 29207 w 284"/>
                  <a:gd name="T61" fmla="*/ 37042 h 114"/>
                  <a:gd name="T62" fmla="*/ 33455 w 284"/>
                  <a:gd name="T63" fmla="*/ 33338 h 114"/>
                  <a:gd name="T64" fmla="*/ 38234 w 284"/>
                  <a:gd name="T65" fmla="*/ 30692 h 114"/>
                  <a:gd name="T66" fmla="*/ 38234 w 284"/>
                  <a:gd name="T67" fmla="*/ 30692 h 114"/>
                  <a:gd name="T68" fmla="*/ 43545 w 284"/>
                  <a:gd name="T69" fmla="*/ 28575 h 114"/>
                  <a:gd name="T70" fmla="*/ 49917 w 284"/>
                  <a:gd name="T71" fmla="*/ 26458 h 114"/>
                  <a:gd name="T72" fmla="*/ 64255 w 284"/>
                  <a:gd name="T73" fmla="*/ 22754 h 114"/>
                  <a:gd name="T74" fmla="*/ 79655 w 284"/>
                  <a:gd name="T75" fmla="*/ 19579 h 114"/>
                  <a:gd name="T76" fmla="*/ 87620 w 284"/>
                  <a:gd name="T77" fmla="*/ 16933 h 114"/>
                  <a:gd name="T78" fmla="*/ 95055 w 284"/>
                  <a:gd name="T79" fmla="*/ 14817 h 114"/>
                  <a:gd name="T80" fmla="*/ 95055 w 284"/>
                  <a:gd name="T81" fmla="*/ 14817 h 114"/>
                  <a:gd name="T82" fmla="*/ 107268 w 284"/>
                  <a:gd name="T83" fmla="*/ 9525 h 114"/>
                  <a:gd name="T84" fmla="*/ 119482 w 284"/>
                  <a:gd name="T85" fmla="*/ 4763 h 114"/>
                  <a:gd name="T86" fmla="*/ 125855 w 284"/>
                  <a:gd name="T87" fmla="*/ 3175 h 114"/>
                  <a:gd name="T88" fmla="*/ 131696 w 284"/>
                  <a:gd name="T89" fmla="*/ 1058 h 114"/>
                  <a:gd name="T90" fmla="*/ 138599 w 284"/>
                  <a:gd name="T91" fmla="*/ 0 h 114"/>
                  <a:gd name="T92" fmla="*/ 146034 w 284"/>
                  <a:gd name="T93" fmla="*/ 0 h 114"/>
                  <a:gd name="T94" fmla="*/ 146034 w 284"/>
                  <a:gd name="T95" fmla="*/ 0 h 114"/>
                  <a:gd name="T96" fmla="*/ 148158 w 284"/>
                  <a:gd name="T97" fmla="*/ 2117 h 114"/>
                  <a:gd name="T98" fmla="*/ 150813 w 284"/>
                  <a:gd name="T99" fmla="*/ 3175 h 114"/>
                  <a:gd name="T100" fmla="*/ 150813 w 284"/>
                  <a:gd name="T101" fmla="*/ 3175 h 114"/>
                  <a:gd name="T102" fmla="*/ 150813 w 284"/>
                  <a:gd name="T103" fmla="*/ 10583 h 114"/>
                  <a:gd name="T104" fmla="*/ 150813 w 284"/>
                  <a:gd name="T105" fmla="*/ 10583 h 1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4" h="114">
                    <a:moveTo>
                      <a:pt x="284" y="20"/>
                    </a:moveTo>
                    <a:lnTo>
                      <a:pt x="284" y="20"/>
                    </a:lnTo>
                    <a:lnTo>
                      <a:pt x="270" y="21"/>
                    </a:lnTo>
                    <a:lnTo>
                      <a:pt x="263" y="21"/>
                    </a:lnTo>
                    <a:lnTo>
                      <a:pt x="256" y="20"/>
                    </a:lnTo>
                    <a:lnTo>
                      <a:pt x="240" y="26"/>
                    </a:lnTo>
                    <a:lnTo>
                      <a:pt x="224" y="32"/>
                    </a:lnTo>
                    <a:lnTo>
                      <a:pt x="190" y="44"/>
                    </a:lnTo>
                    <a:lnTo>
                      <a:pt x="155" y="55"/>
                    </a:lnTo>
                    <a:lnTo>
                      <a:pt x="121" y="67"/>
                    </a:lnTo>
                    <a:lnTo>
                      <a:pt x="105" y="73"/>
                    </a:lnTo>
                    <a:lnTo>
                      <a:pt x="90" y="81"/>
                    </a:lnTo>
                    <a:lnTo>
                      <a:pt x="61" y="99"/>
                    </a:lnTo>
                    <a:lnTo>
                      <a:pt x="46" y="106"/>
                    </a:lnTo>
                    <a:lnTo>
                      <a:pt x="31" y="112"/>
                    </a:lnTo>
                    <a:lnTo>
                      <a:pt x="24" y="113"/>
                    </a:lnTo>
                    <a:lnTo>
                      <a:pt x="16" y="114"/>
                    </a:lnTo>
                    <a:lnTo>
                      <a:pt x="8" y="114"/>
                    </a:lnTo>
                    <a:lnTo>
                      <a:pt x="0" y="113"/>
                    </a:lnTo>
                    <a:lnTo>
                      <a:pt x="2" y="107"/>
                    </a:lnTo>
                    <a:lnTo>
                      <a:pt x="5" y="102"/>
                    </a:lnTo>
                    <a:lnTo>
                      <a:pt x="10" y="98"/>
                    </a:lnTo>
                    <a:lnTo>
                      <a:pt x="15" y="95"/>
                    </a:lnTo>
                    <a:lnTo>
                      <a:pt x="27" y="89"/>
                    </a:lnTo>
                    <a:lnTo>
                      <a:pt x="39" y="83"/>
                    </a:lnTo>
                    <a:lnTo>
                      <a:pt x="46" y="76"/>
                    </a:lnTo>
                    <a:lnTo>
                      <a:pt x="55" y="70"/>
                    </a:lnTo>
                    <a:lnTo>
                      <a:pt x="63" y="63"/>
                    </a:lnTo>
                    <a:lnTo>
                      <a:pt x="72" y="58"/>
                    </a:lnTo>
                    <a:lnTo>
                      <a:pt x="82" y="54"/>
                    </a:lnTo>
                    <a:lnTo>
                      <a:pt x="94" y="50"/>
                    </a:lnTo>
                    <a:lnTo>
                      <a:pt x="121" y="43"/>
                    </a:lnTo>
                    <a:lnTo>
                      <a:pt x="150" y="37"/>
                    </a:lnTo>
                    <a:lnTo>
                      <a:pt x="165" y="32"/>
                    </a:lnTo>
                    <a:lnTo>
                      <a:pt x="179" y="28"/>
                    </a:lnTo>
                    <a:lnTo>
                      <a:pt x="202" y="18"/>
                    </a:lnTo>
                    <a:lnTo>
                      <a:pt x="225" y="9"/>
                    </a:lnTo>
                    <a:lnTo>
                      <a:pt x="237" y="6"/>
                    </a:lnTo>
                    <a:lnTo>
                      <a:pt x="248" y="2"/>
                    </a:lnTo>
                    <a:lnTo>
                      <a:pt x="261" y="0"/>
                    </a:lnTo>
                    <a:lnTo>
                      <a:pt x="275" y="0"/>
                    </a:lnTo>
                    <a:lnTo>
                      <a:pt x="279" y="4"/>
                    </a:lnTo>
                    <a:lnTo>
                      <a:pt x="284" y="6"/>
                    </a:lnTo>
                    <a:lnTo>
                      <a:pt x="28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6" name="Freeform 145"/>
              <p:cNvSpPr>
                <a:spLocks noEditPoints="1"/>
              </p:cNvSpPr>
              <p:nvPr/>
            </p:nvSpPr>
            <p:spPr bwMode="auto">
              <a:xfrm>
                <a:off x="6042026" y="36513"/>
                <a:ext cx="1120775" cy="1027113"/>
              </a:xfrm>
              <a:custGeom>
                <a:avLst/>
                <a:gdLst>
                  <a:gd name="T0" fmla="*/ 143336 w 2119"/>
                  <a:gd name="T1" fmla="*/ 925036 h 1942"/>
                  <a:gd name="T2" fmla="*/ 121122 w 2119"/>
                  <a:gd name="T3" fmla="*/ 802862 h 1942"/>
                  <a:gd name="T4" fmla="*/ 104726 w 2119"/>
                  <a:gd name="T5" fmla="*/ 691265 h 1942"/>
                  <a:gd name="T6" fmla="*/ 63470 w 2119"/>
                  <a:gd name="T7" fmla="*/ 593420 h 1942"/>
                  <a:gd name="T8" fmla="*/ 34909 w 2119"/>
                  <a:gd name="T9" fmla="*/ 470187 h 1942"/>
                  <a:gd name="T10" fmla="*/ 11107 w 2119"/>
                  <a:gd name="T11" fmla="*/ 350128 h 1942"/>
                  <a:gd name="T12" fmla="*/ 446406 w 2119"/>
                  <a:gd name="T13" fmla="*/ 194633 h 1942"/>
                  <a:gd name="T14" fmla="*/ 638932 w 2119"/>
                  <a:gd name="T15" fmla="*/ 5289 h 1942"/>
                  <a:gd name="T16" fmla="*/ 991719 w 2119"/>
                  <a:gd name="T17" fmla="*/ 130108 h 1942"/>
                  <a:gd name="T18" fmla="*/ 1100676 w 2119"/>
                  <a:gd name="T19" fmla="*/ 252812 h 1942"/>
                  <a:gd name="T20" fmla="*/ 901803 w 2119"/>
                  <a:gd name="T21" fmla="*/ 773773 h 1942"/>
                  <a:gd name="T22" fmla="*/ 664849 w 2119"/>
                  <a:gd name="T23" fmla="*/ 799688 h 1942"/>
                  <a:gd name="T24" fmla="*/ 502471 w 2119"/>
                  <a:gd name="T25" fmla="*/ 947250 h 1942"/>
                  <a:gd name="T26" fmla="*/ 202575 w 2119"/>
                  <a:gd name="T27" fmla="*/ 1009659 h 1942"/>
                  <a:gd name="T28" fmla="*/ 1083751 w 2119"/>
                  <a:gd name="T29" fmla="*/ 272910 h 1942"/>
                  <a:gd name="T30" fmla="*/ 929836 w 2119"/>
                  <a:gd name="T31" fmla="*/ 118472 h 1942"/>
                  <a:gd name="T32" fmla="*/ 604552 w 2119"/>
                  <a:gd name="T33" fmla="*/ 202038 h 1942"/>
                  <a:gd name="T34" fmla="*/ 666435 w 2119"/>
                  <a:gd name="T35" fmla="*/ 133810 h 1942"/>
                  <a:gd name="T36" fmla="*/ 895985 w 2119"/>
                  <a:gd name="T37" fmla="*/ 143330 h 1942"/>
                  <a:gd name="T38" fmla="*/ 1041437 w 2119"/>
                  <a:gd name="T39" fmla="*/ 198864 h 1942"/>
                  <a:gd name="T40" fmla="*/ 944646 w 2119"/>
                  <a:gd name="T41" fmla="*/ 548992 h 1942"/>
                  <a:gd name="T42" fmla="*/ 849970 w 2119"/>
                  <a:gd name="T43" fmla="*/ 798102 h 1942"/>
                  <a:gd name="T44" fmla="*/ 812416 w 2119"/>
                  <a:gd name="T45" fmla="*/ 822431 h 1942"/>
                  <a:gd name="T46" fmla="*/ 946761 w 2119"/>
                  <a:gd name="T47" fmla="*/ 516201 h 1942"/>
                  <a:gd name="T48" fmla="*/ 1029801 w 2119"/>
                  <a:gd name="T49" fmla="*/ 209971 h 1942"/>
                  <a:gd name="T50" fmla="*/ 747889 w 2119"/>
                  <a:gd name="T51" fmla="*/ 99432 h 1942"/>
                  <a:gd name="T52" fmla="*/ 640518 w 2119"/>
                  <a:gd name="T53" fmla="*/ 263389 h 1942"/>
                  <a:gd name="T54" fmla="*/ 650568 w 2119"/>
                  <a:gd name="T55" fmla="*/ 718239 h 1942"/>
                  <a:gd name="T56" fmla="*/ 855788 w 2119"/>
                  <a:gd name="T57" fmla="*/ 767955 h 1942"/>
                  <a:gd name="T58" fmla="*/ 238013 w 2119"/>
                  <a:gd name="T59" fmla="*/ 998553 h 1942"/>
                  <a:gd name="T60" fmla="*/ 551660 w 2119"/>
                  <a:gd name="T61" fmla="*/ 919219 h 1942"/>
                  <a:gd name="T62" fmla="*/ 569644 w 2119"/>
                  <a:gd name="T63" fmla="*/ 472832 h 1942"/>
                  <a:gd name="T64" fmla="*/ 276624 w 2119"/>
                  <a:gd name="T65" fmla="*/ 265505 h 1942"/>
                  <a:gd name="T66" fmla="*/ 33851 w 2119"/>
                  <a:gd name="T67" fmla="*/ 381862 h 1942"/>
                  <a:gd name="T68" fmla="*/ 89387 w 2119"/>
                  <a:gd name="T69" fmla="*/ 451147 h 1942"/>
                  <a:gd name="T70" fmla="*/ 116362 w 2119"/>
                  <a:gd name="T71" fmla="*/ 554281 h 1942"/>
                  <a:gd name="T72" fmla="*/ 153386 w 2119"/>
                  <a:gd name="T73" fmla="*/ 660589 h 1942"/>
                  <a:gd name="T74" fmla="*/ 177716 w 2119"/>
                  <a:gd name="T75" fmla="*/ 747857 h 1942"/>
                  <a:gd name="T76" fmla="*/ 203633 w 2119"/>
                  <a:gd name="T77" fmla="*/ 842000 h 1942"/>
                  <a:gd name="T78" fmla="*/ 626238 w 2119"/>
                  <a:gd name="T79" fmla="*/ 63996 h 1942"/>
                  <a:gd name="T80" fmla="*/ 571759 w 2119"/>
                  <a:gd name="T81" fmla="*/ 268149 h 1942"/>
                  <a:gd name="T82" fmla="*/ 222145 w 2119"/>
                  <a:gd name="T83" fmla="*/ 967348 h 1942"/>
                  <a:gd name="T84" fmla="*/ 203633 w 2119"/>
                  <a:gd name="T85" fmla="*/ 939317 h 1942"/>
                  <a:gd name="T86" fmla="*/ 183005 w 2119"/>
                  <a:gd name="T87" fmla="*/ 910227 h 1942"/>
                  <a:gd name="T88" fmla="*/ 203633 w 2119"/>
                  <a:gd name="T89" fmla="*/ 877965 h 1942"/>
                  <a:gd name="T90" fmla="*/ 145981 w 2119"/>
                  <a:gd name="T91" fmla="*/ 875849 h 1942"/>
                  <a:gd name="T92" fmla="*/ 163964 w 2119"/>
                  <a:gd name="T93" fmla="*/ 843058 h 1942"/>
                  <a:gd name="T94" fmla="*/ 136989 w 2119"/>
                  <a:gd name="T95" fmla="*/ 804977 h 1942"/>
                  <a:gd name="T96" fmla="*/ 181947 w 2119"/>
                  <a:gd name="T97" fmla="*/ 799688 h 1942"/>
                  <a:gd name="T98" fmla="*/ 137518 w 2119"/>
                  <a:gd name="T99" fmla="*/ 782235 h 1942"/>
                  <a:gd name="T100" fmla="*/ 163964 w 2119"/>
                  <a:gd name="T101" fmla="*/ 742568 h 1942"/>
                  <a:gd name="T102" fmla="*/ 122709 w 2119"/>
                  <a:gd name="T103" fmla="*/ 735163 h 1942"/>
                  <a:gd name="T104" fmla="*/ 151270 w 2119"/>
                  <a:gd name="T105" fmla="*/ 685447 h 1942"/>
                  <a:gd name="T106" fmla="*/ 123767 w 2119"/>
                  <a:gd name="T107" fmla="*/ 647367 h 1942"/>
                  <a:gd name="T108" fmla="*/ 120593 w 2119"/>
                  <a:gd name="T109" fmla="*/ 614046 h 1942"/>
                  <a:gd name="T110" fmla="*/ 98907 w 2119"/>
                  <a:gd name="T111" fmla="*/ 568562 h 1942"/>
                  <a:gd name="T112" fmla="*/ 92560 w 2119"/>
                  <a:gd name="T113" fmla="*/ 531539 h 1942"/>
                  <a:gd name="T114" fmla="*/ 91503 w 2119"/>
                  <a:gd name="T115" fmla="*/ 501392 h 1942"/>
                  <a:gd name="T116" fmla="*/ 50776 w 2119"/>
                  <a:gd name="T117" fmla="*/ 506152 h 1942"/>
                  <a:gd name="T118" fmla="*/ 70346 w 2119"/>
                  <a:gd name="T119" fmla="*/ 467543 h 1942"/>
                  <a:gd name="T120" fmla="*/ 48131 w 2119"/>
                  <a:gd name="T121" fmla="*/ 435280 h 1942"/>
                  <a:gd name="T122" fmla="*/ 34909 w 2119"/>
                  <a:gd name="T123" fmla="*/ 426289 h 1942"/>
                  <a:gd name="T124" fmla="*/ 39140 w 2119"/>
                  <a:gd name="T125" fmla="*/ 366524 h 19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119" h="1942">
                    <a:moveTo>
                      <a:pt x="383" y="1909"/>
                    </a:moveTo>
                    <a:lnTo>
                      <a:pt x="383" y="1909"/>
                    </a:lnTo>
                    <a:lnTo>
                      <a:pt x="375" y="1915"/>
                    </a:lnTo>
                    <a:lnTo>
                      <a:pt x="365" y="1919"/>
                    </a:lnTo>
                    <a:lnTo>
                      <a:pt x="355" y="1923"/>
                    </a:lnTo>
                    <a:lnTo>
                      <a:pt x="346" y="1924"/>
                    </a:lnTo>
                    <a:lnTo>
                      <a:pt x="336" y="1923"/>
                    </a:lnTo>
                    <a:lnTo>
                      <a:pt x="331" y="1920"/>
                    </a:lnTo>
                    <a:lnTo>
                      <a:pt x="326" y="1918"/>
                    </a:lnTo>
                    <a:lnTo>
                      <a:pt x="322" y="1916"/>
                    </a:lnTo>
                    <a:lnTo>
                      <a:pt x="318" y="1912"/>
                    </a:lnTo>
                    <a:lnTo>
                      <a:pt x="315" y="1909"/>
                    </a:lnTo>
                    <a:lnTo>
                      <a:pt x="311" y="1903"/>
                    </a:lnTo>
                    <a:lnTo>
                      <a:pt x="311" y="1894"/>
                    </a:lnTo>
                    <a:lnTo>
                      <a:pt x="311" y="1884"/>
                    </a:lnTo>
                    <a:lnTo>
                      <a:pt x="310" y="1876"/>
                    </a:lnTo>
                    <a:lnTo>
                      <a:pt x="308" y="1869"/>
                    </a:lnTo>
                    <a:lnTo>
                      <a:pt x="303" y="1857"/>
                    </a:lnTo>
                    <a:lnTo>
                      <a:pt x="298" y="1848"/>
                    </a:lnTo>
                    <a:lnTo>
                      <a:pt x="292" y="1838"/>
                    </a:lnTo>
                    <a:lnTo>
                      <a:pt x="290" y="1833"/>
                    </a:lnTo>
                    <a:lnTo>
                      <a:pt x="288" y="1827"/>
                    </a:lnTo>
                    <a:lnTo>
                      <a:pt x="288" y="1821"/>
                    </a:lnTo>
                    <a:lnTo>
                      <a:pt x="288" y="1814"/>
                    </a:lnTo>
                    <a:lnTo>
                      <a:pt x="289" y="1807"/>
                    </a:lnTo>
                    <a:lnTo>
                      <a:pt x="292" y="1798"/>
                    </a:lnTo>
                    <a:lnTo>
                      <a:pt x="287" y="1796"/>
                    </a:lnTo>
                    <a:lnTo>
                      <a:pt x="283" y="1792"/>
                    </a:lnTo>
                    <a:lnTo>
                      <a:pt x="279" y="1789"/>
                    </a:lnTo>
                    <a:lnTo>
                      <a:pt x="276" y="1783"/>
                    </a:lnTo>
                    <a:lnTo>
                      <a:pt x="275" y="1779"/>
                    </a:lnTo>
                    <a:lnTo>
                      <a:pt x="273" y="1774"/>
                    </a:lnTo>
                    <a:lnTo>
                      <a:pt x="272" y="1762"/>
                    </a:lnTo>
                    <a:lnTo>
                      <a:pt x="271" y="1749"/>
                    </a:lnTo>
                    <a:lnTo>
                      <a:pt x="270" y="1737"/>
                    </a:lnTo>
                    <a:lnTo>
                      <a:pt x="266" y="1726"/>
                    </a:lnTo>
                    <a:lnTo>
                      <a:pt x="264" y="1720"/>
                    </a:lnTo>
                    <a:lnTo>
                      <a:pt x="261" y="1716"/>
                    </a:lnTo>
                    <a:lnTo>
                      <a:pt x="262" y="1708"/>
                    </a:lnTo>
                    <a:lnTo>
                      <a:pt x="264" y="1702"/>
                    </a:lnTo>
                    <a:lnTo>
                      <a:pt x="268" y="1697"/>
                    </a:lnTo>
                    <a:lnTo>
                      <a:pt x="270" y="1696"/>
                    </a:lnTo>
                    <a:lnTo>
                      <a:pt x="273" y="1693"/>
                    </a:lnTo>
                    <a:lnTo>
                      <a:pt x="269" y="1688"/>
                    </a:lnTo>
                    <a:lnTo>
                      <a:pt x="264" y="1682"/>
                    </a:lnTo>
                    <a:lnTo>
                      <a:pt x="261" y="1674"/>
                    </a:lnTo>
                    <a:lnTo>
                      <a:pt x="258" y="1666"/>
                    </a:lnTo>
                    <a:lnTo>
                      <a:pt x="256" y="1657"/>
                    </a:lnTo>
                    <a:lnTo>
                      <a:pt x="256" y="1648"/>
                    </a:lnTo>
                    <a:lnTo>
                      <a:pt x="256" y="1639"/>
                    </a:lnTo>
                    <a:lnTo>
                      <a:pt x="259" y="1630"/>
                    </a:lnTo>
                    <a:lnTo>
                      <a:pt x="251" y="1618"/>
                    </a:lnTo>
                    <a:lnTo>
                      <a:pt x="242" y="1608"/>
                    </a:lnTo>
                    <a:lnTo>
                      <a:pt x="233" y="1596"/>
                    </a:lnTo>
                    <a:lnTo>
                      <a:pt x="226" y="1583"/>
                    </a:lnTo>
                    <a:lnTo>
                      <a:pt x="224" y="1578"/>
                    </a:lnTo>
                    <a:lnTo>
                      <a:pt x="222" y="1571"/>
                    </a:lnTo>
                    <a:lnTo>
                      <a:pt x="220" y="1565"/>
                    </a:lnTo>
                    <a:lnTo>
                      <a:pt x="220" y="1558"/>
                    </a:lnTo>
                    <a:lnTo>
                      <a:pt x="222" y="1551"/>
                    </a:lnTo>
                    <a:lnTo>
                      <a:pt x="224" y="1545"/>
                    </a:lnTo>
                    <a:lnTo>
                      <a:pt x="228" y="1538"/>
                    </a:lnTo>
                    <a:lnTo>
                      <a:pt x="234" y="1531"/>
                    </a:lnTo>
                    <a:lnTo>
                      <a:pt x="233" y="1527"/>
                    </a:lnTo>
                    <a:lnTo>
                      <a:pt x="232" y="1524"/>
                    </a:lnTo>
                    <a:lnTo>
                      <a:pt x="229" y="1518"/>
                    </a:lnTo>
                    <a:lnTo>
                      <a:pt x="225" y="1510"/>
                    </a:lnTo>
                    <a:lnTo>
                      <a:pt x="220" y="1503"/>
                    </a:lnTo>
                    <a:lnTo>
                      <a:pt x="223" y="1494"/>
                    </a:lnTo>
                    <a:lnTo>
                      <a:pt x="226" y="1486"/>
                    </a:lnTo>
                    <a:lnTo>
                      <a:pt x="231" y="1479"/>
                    </a:lnTo>
                    <a:lnTo>
                      <a:pt x="236" y="1473"/>
                    </a:lnTo>
                    <a:lnTo>
                      <a:pt x="232" y="1466"/>
                    </a:lnTo>
                    <a:lnTo>
                      <a:pt x="227" y="1460"/>
                    </a:lnTo>
                    <a:lnTo>
                      <a:pt x="222" y="1455"/>
                    </a:lnTo>
                    <a:lnTo>
                      <a:pt x="217" y="1448"/>
                    </a:lnTo>
                    <a:lnTo>
                      <a:pt x="219" y="1443"/>
                    </a:lnTo>
                    <a:lnTo>
                      <a:pt x="219" y="1439"/>
                    </a:lnTo>
                    <a:lnTo>
                      <a:pt x="218" y="1433"/>
                    </a:lnTo>
                    <a:lnTo>
                      <a:pt x="216" y="1429"/>
                    </a:lnTo>
                    <a:lnTo>
                      <a:pt x="211" y="1419"/>
                    </a:lnTo>
                    <a:lnTo>
                      <a:pt x="203" y="1410"/>
                    </a:lnTo>
                    <a:lnTo>
                      <a:pt x="197" y="1400"/>
                    </a:lnTo>
                    <a:lnTo>
                      <a:pt x="195" y="1395"/>
                    </a:lnTo>
                    <a:lnTo>
                      <a:pt x="194" y="1389"/>
                    </a:lnTo>
                    <a:lnTo>
                      <a:pt x="194" y="1385"/>
                    </a:lnTo>
                    <a:lnTo>
                      <a:pt x="196" y="1381"/>
                    </a:lnTo>
                    <a:lnTo>
                      <a:pt x="198" y="1375"/>
                    </a:lnTo>
                    <a:lnTo>
                      <a:pt x="203" y="1371"/>
                    </a:lnTo>
                    <a:lnTo>
                      <a:pt x="197" y="1366"/>
                    </a:lnTo>
                    <a:lnTo>
                      <a:pt x="192" y="1358"/>
                    </a:lnTo>
                    <a:lnTo>
                      <a:pt x="187" y="1350"/>
                    </a:lnTo>
                    <a:lnTo>
                      <a:pt x="186" y="1341"/>
                    </a:lnTo>
                    <a:lnTo>
                      <a:pt x="186" y="1332"/>
                    </a:lnTo>
                    <a:lnTo>
                      <a:pt x="188" y="1323"/>
                    </a:lnTo>
                    <a:lnTo>
                      <a:pt x="192" y="1314"/>
                    </a:lnTo>
                    <a:lnTo>
                      <a:pt x="198" y="1307"/>
                    </a:lnTo>
                    <a:lnTo>
                      <a:pt x="190" y="1304"/>
                    </a:lnTo>
                    <a:lnTo>
                      <a:pt x="182" y="1299"/>
                    </a:lnTo>
                    <a:lnTo>
                      <a:pt x="173" y="1293"/>
                    </a:lnTo>
                    <a:lnTo>
                      <a:pt x="166" y="1287"/>
                    </a:lnTo>
                    <a:lnTo>
                      <a:pt x="164" y="1282"/>
                    </a:lnTo>
                    <a:lnTo>
                      <a:pt x="162" y="1278"/>
                    </a:lnTo>
                    <a:lnTo>
                      <a:pt x="160" y="1274"/>
                    </a:lnTo>
                    <a:lnTo>
                      <a:pt x="160" y="1269"/>
                    </a:lnTo>
                    <a:lnTo>
                      <a:pt x="160" y="1265"/>
                    </a:lnTo>
                    <a:lnTo>
                      <a:pt x="163" y="1261"/>
                    </a:lnTo>
                    <a:lnTo>
                      <a:pt x="166" y="1257"/>
                    </a:lnTo>
                    <a:lnTo>
                      <a:pt x="170" y="1252"/>
                    </a:lnTo>
                    <a:lnTo>
                      <a:pt x="166" y="1248"/>
                    </a:lnTo>
                    <a:lnTo>
                      <a:pt x="160" y="1243"/>
                    </a:lnTo>
                    <a:lnTo>
                      <a:pt x="156" y="1236"/>
                    </a:lnTo>
                    <a:lnTo>
                      <a:pt x="154" y="1230"/>
                    </a:lnTo>
                    <a:lnTo>
                      <a:pt x="152" y="1223"/>
                    </a:lnTo>
                    <a:lnTo>
                      <a:pt x="152" y="1216"/>
                    </a:lnTo>
                    <a:lnTo>
                      <a:pt x="153" y="1208"/>
                    </a:lnTo>
                    <a:lnTo>
                      <a:pt x="156" y="1200"/>
                    </a:lnTo>
                    <a:lnTo>
                      <a:pt x="151" y="1196"/>
                    </a:lnTo>
                    <a:lnTo>
                      <a:pt x="144" y="1190"/>
                    </a:lnTo>
                    <a:lnTo>
                      <a:pt x="140" y="1184"/>
                    </a:lnTo>
                    <a:lnTo>
                      <a:pt x="137" y="1176"/>
                    </a:lnTo>
                    <a:lnTo>
                      <a:pt x="135" y="1169"/>
                    </a:lnTo>
                    <a:lnTo>
                      <a:pt x="135" y="1160"/>
                    </a:lnTo>
                    <a:lnTo>
                      <a:pt x="138" y="1152"/>
                    </a:lnTo>
                    <a:lnTo>
                      <a:pt x="140" y="1148"/>
                    </a:lnTo>
                    <a:lnTo>
                      <a:pt x="142" y="1144"/>
                    </a:lnTo>
                    <a:lnTo>
                      <a:pt x="135" y="1141"/>
                    </a:lnTo>
                    <a:lnTo>
                      <a:pt x="128" y="1136"/>
                    </a:lnTo>
                    <a:lnTo>
                      <a:pt x="123" y="1129"/>
                    </a:lnTo>
                    <a:lnTo>
                      <a:pt x="120" y="1122"/>
                    </a:lnTo>
                    <a:lnTo>
                      <a:pt x="119" y="1114"/>
                    </a:lnTo>
                    <a:lnTo>
                      <a:pt x="118" y="1106"/>
                    </a:lnTo>
                    <a:lnTo>
                      <a:pt x="120" y="1097"/>
                    </a:lnTo>
                    <a:lnTo>
                      <a:pt x="123" y="1090"/>
                    </a:lnTo>
                    <a:lnTo>
                      <a:pt x="120" y="1084"/>
                    </a:lnTo>
                    <a:lnTo>
                      <a:pt x="117" y="1079"/>
                    </a:lnTo>
                    <a:lnTo>
                      <a:pt x="109" y="1069"/>
                    </a:lnTo>
                    <a:lnTo>
                      <a:pt x="107" y="1063"/>
                    </a:lnTo>
                    <a:lnTo>
                      <a:pt x="105" y="1056"/>
                    </a:lnTo>
                    <a:lnTo>
                      <a:pt x="104" y="1049"/>
                    </a:lnTo>
                    <a:lnTo>
                      <a:pt x="104" y="1039"/>
                    </a:lnTo>
                    <a:lnTo>
                      <a:pt x="95" y="1037"/>
                    </a:lnTo>
                    <a:lnTo>
                      <a:pt x="90" y="1032"/>
                    </a:lnTo>
                    <a:lnTo>
                      <a:pt x="86" y="1026"/>
                    </a:lnTo>
                    <a:lnTo>
                      <a:pt x="82" y="1020"/>
                    </a:lnTo>
                    <a:lnTo>
                      <a:pt x="81" y="1012"/>
                    </a:lnTo>
                    <a:lnTo>
                      <a:pt x="81" y="1004"/>
                    </a:lnTo>
                    <a:lnTo>
                      <a:pt x="83" y="987"/>
                    </a:lnTo>
                    <a:lnTo>
                      <a:pt x="84" y="971"/>
                    </a:lnTo>
                    <a:lnTo>
                      <a:pt x="84" y="963"/>
                    </a:lnTo>
                    <a:lnTo>
                      <a:pt x="82" y="956"/>
                    </a:lnTo>
                    <a:lnTo>
                      <a:pt x="80" y="950"/>
                    </a:lnTo>
                    <a:lnTo>
                      <a:pt x="76" y="945"/>
                    </a:lnTo>
                    <a:lnTo>
                      <a:pt x="69" y="942"/>
                    </a:lnTo>
                    <a:lnTo>
                      <a:pt x="60" y="941"/>
                    </a:lnTo>
                    <a:lnTo>
                      <a:pt x="58" y="925"/>
                    </a:lnTo>
                    <a:lnTo>
                      <a:pt x="56" y="916"/>
                    </a:lnTo>
                    <a:lnTo>
                      <a:pt x="56" y="909"/>
                    </a:lnTo>
                    <a:lnTo>
                      <a:pt x="56" y="901"/>
                    </a:lnTo>
                    <a:lnTo>
                      <a:pt x="59" y="895"/>
                    </a:lnTo>
                    <a:lnTo>
                      <a:pt x="61" y="893"/>
                    </a:lnTo>
                    <a:lnTo>
                      <a:pt x="63" y="890"/>
                    </a:lnTo>
                    <a:lnTo>
                      <a:pt x="66" y="889"/>
                    </a:lnTo>
                    <a:lnTo>
                      <a:pt x="71" y="888"/>
                    </a:lnTo>
                    <a:lnTo>
                      <a:pt x="62" y="879"/>
                    </a:lnTo>
                    <a:lnTo>
                      <a:pt x="58" y="873"/>
                    </a:lnTo>
                    <a:lnTo>
                      <a:pt x="53" y="868"/>
                    </a:lnTo>
                    <a:lnTo>
                      <a:pt x="50" y="861"/>
                    </a:lnTo>
                    <a:lnTo>
                      <a:pt x="49" y="854"/>
                    </a:lnTo>
                    <a:lnTo>
                      <a:pt x="49" y="846"/>
                    </a:lnTo>
                    <a:lnTo>
                      <a:pt x="51" y="838"/>
                    </a:lnTo>
                    <a:lnTo>
                      <a:pt x="43" y="828"/>
                    </a:lnTo>
                    <a:lnTo>
                      <a:pt x="37" y="823"/>
                    </a:lnTo>
                    <a:lnTo>
                      <a:pt x="33" y="816"/>
                    </a:lnTo>
                    <a:lnTo>
                      <a:pt x="29" y="809"/>
                    </a:lnTo>
                    <a:lnTo>
                      <a:pt x="24" y="800"/>
                    </a:lnTo>
                    <a:lnTo>
                      <a:pt x="22" y="791"/>
                    </a:lnTo>
                    <a:lnTo>
                      <a:pt x="21" y="780"/>
                    </a:lnTo>
                    <a:lnTo>
                      <a:pt x="22" y="777"/>
                    </a:lnTo>
                    <a:lnTo>
                      <a:pt x="23" y="773"/>
                    </a:lnTo>
                    <a:lnTo>
                      <a:pt x="24" y="768"/>
                    </a:lnTo>
                    <a:lnTo>
                      <a:pt x="24" y="764"/>
                    </a:lnTo>
                    <a:lnTo>
                      <a:pt x="20" y="751"/>
                    </a:lnTo>
                    <a:lnTo>
                      <a:pt x="16" y="739"/>
                    </a:lnTo>
                    <a:lnTo>
                      <a:pt x="6" y="718"/>
                    </a:lnTo>
                    <a:lnTo>
                      <a:pt x="2" y="707"/>
                    </a:lnTo>
                    <a:lnTo>
                      <a:pt x="0" y="697"/>
                    </a:lnTo>
                    <a:lnTo>
                      <a:pt x="0" y="692"/>
                    </a:lnTo>
                    <a:lnTo>
                      <a:pt x="1" y="687"/>
                    </a:lnTo>
                    <a:lnTo>
                      <a:pt x="2" y="681"/>
                    </a:lnTo>
                    <a:lnTo>
                      <a:pt x="5" y="675"/>
                    </a:lnTo>
                    <a:lnTo>
                      <a:pt x="7" y="671"/>
                    </a:lnTo>
                    <a:lnTo>
                      <a:pt x="12" y="668"/>
                    </a:lnTo>
                    <a:lnTo>
                      <a:pt x="21" y="662"/>
                    </a:lnTo>
                    <a:lnTo>
                      <a:pt x="31" y="657"/>
                    </a:lnTo>
                    <a:lnTo>
                      <a:pt x="36" y="654"/>
                    </a:lnTo>
                    <a:lnTo>
                      <a:pt x="41" y="651"/>
                    </a:lnTo>
                    <a:lnTo>
                      <a:pt x="38" y="647"/>
                    </a:lnTo>
                    <a:lnTo>
                      <a:pt x="38" y="643"/>
                    </a:lnTo>
                    <a:lnTo>
                      <a:pt x="39" y="640"/>
                    </a:lnTo>
                    <a:lnTo>
                      <a:pt x="41" y="637"/>
                    </a:lnTo>
                    <a:lnTo>
                      <a:pt x="44" y="628"/>
                    </a:lnTo>
                    <a:lnTo>
                      <a:pt x="45" y="623"/>
                    </a:lnTo>
                    <a:lnTo>
                      <a:pt x="46" y="617"/>
                    </a:lnTo>
                    <a:lnTo>
                      <a:pt x="106" y="596"/>
                    </a:lnTo>
                    <a:lnTo>
                      <a:pt x="166" y="577"/>
                    </a:lnTo>
                    <a:lnTo>
                      <a:pt x="228" y="558"/>
                    </a:lnTo>
                    <a:lnTo>
                      <a:pt x="290" y="540"/>
                    </a:lnTo>
                    <a:lnTo>
                      <a:pt x="353" y="523"/>
                    </a:lnTo>
                    <a:lnTo>
                      <a:pt x="416" y="504"/>
                    </a:lnTo>
                    <a:lnTo>
                      <a:pt x="480" y="485"/>
                    </a:lnTo>
                    <a:lnTo>
                      <a:pt x="543" y="463"/>
                    </a:lnTo>
                    <a:lnTo>
                      <a:pt x="554" y="464"/>
                    </a:lnTo>
                    <a:lnTo>
                      <a:pt x="565" y="464"/>
                    </a:lnTo>
                    <a:lnTo>
                      <a:pt x="576" y="463"/>
                    </a:lnTo>
                    <a:lnTo>
                      <a:pt x="587" y="460"/>
                    </a:lnTo>
                    <a:lnTo>
                      <a:pt x="607" y="452"/>
                    </a:lnTo>
                    <a:lnTo>
                      <a:pt x="628" y="444"/>
                    </a:lnTo>
                    <a:lnTo>
                      <a:pt x="657" y="434"/>
                    </a:lnTo>
                    <a:lnTo>
                      <a:pt x="688" y="425"/>
                    </a:lnTo>
                    <a:lnTo>
                      <a:pt x="720" y="415"/>
                    </a:lnTo>
                    <a:lnTo>
                      <a:pt x="753" y="405"/>
                    </a:lnTo>
                    <a:lnTo>
                      <a:pt x="776" y="396"/>
                    </a:lnTo>
                    <a:lnTo>
                      <a:pt x="800" y="386"/>
                    </a:lnTo>
                    <a:lnTo>
                      <a:pt x="844" y="368"/>
                    </a:lnTo>
                    <a:lnTo>
                      <a:pt x="865" y="359"/>
                    </a:lnTo>
                    <a:lnTo>
                      <a:pt x="886" y="353"/>
                    </a:lnTo>
                    <a:lnTo>
                      <a:pt x="908" y="349"/>
                    </a:lnTo>
                    <a:lnTo>
                      <a:pt x="919" y="348"/>
                    </a:lnTo>
                    <a:lnTo>
                      <a:pt x="929" y="348"/>
                    </a:lnTo>
                    <a:lnTo>
                      <a:pt x="942" y="360"/>
                    </a:lnTo>
                    <a:lnTo>
                      <a:pt x="951" y="368"/>
                    </a:lnTo>
                    <a:lnTo>
                      <a:pt x="959" y="374"/>
                    </a:lnTo>
                    <a:lnTo>
                      <a:pt x="965" y="395"/>
                    </a:lnTo>
                    <a:lnTo>
                      <a:pt x="970" y="416"/>
                    </a:lnTo>
                    <a:lnTo>
                      <a:pt x="983" y="460"/>
                    </a:lnTo>
                    <a:lnTo>
                      <a:pt x="996" y="505"/>
                    </a:lnTo>
                    <a:lnTo>
                      <a:pt x="1002" y="528"/>
                    </a:lnTo>
                    <a:lnTo>
                      <a:pt x="1006" y="551"/>
                    </a:lnTo>
                    <a:lnTo>
                      <a:pt x="1042" y="457"/>
                    </a:lnTo>
                    <a:lnTo>
                      <a:pt x="1077" y="357"/>
                    </a:lnTo>
                    <a:lnTo>
                      <a:pt x="1113" y="255"/>
                    </a:lnTo>
                    <a:lnTo>
                      <a:pt x="1150" y="154"/>
                    </a:lnTo>
                    <a:lnTo>
                      <a:pt x="1168" y="107"/>
                    </a:lnTo>
                    <a:lnTo>
                      <a:pt x="1177" y="84"/>
                    </a:lnTo>
                    <a:lnTo>
                      <a:pt x="1183" y="63"/>
                    </a:lnTo>
                    <a:lnTo>
                      <a:pt x="1184" y="55"/>
                    </a:lnTo>
                    <a:lnTo>
                      <a:pt x="1184" y="48"/>
                    </a:lnTo>
                    <a:lnTo>
                      <a:pt x="1184" y="39"/>
                    </a:lnTo>
                    <a:lnTo>
                      <a:pt x="1185" y="36"/>
                    </a:lnTo>
                    <a:lnTo>
                      <a:pt x="1186" y="33"/>
                    </a:lnTo>
                    <a:lnTo>
                      <a:pt x="1189" y="26"/>
                    </a:lnTo>
                    <a:lnTo>
                      <a:pt x="1195" y="21"/>
                    </a:lnTo>
                    <a:lnTo>
                      <a:pt x="1201" y="15"/>
                    </a:lnTo>
                    <a:lnTo>
                      <a:pt x="1208" y="10"/>
                    </a:lnTo>
                    <a:lnTo>
                      <a:pt x="1215" y="6"/>
                    </a:lnTo>
                    <a:lnTo>
                      <a:pt x="1223" y="3"/>
                    </a:lnTo>
                    <a:lnTo>
                      <a:pt x="1229" y="1"/>
                    </a:lnTo>
                    <a:lnTo>
                      <a:pt x="1235" y="0"/>
                    </a:lnTo>
                    <a:lnTo>
                      <a:pt x="1241" y="1"/>
                    </a:lnTo>
                    <a:lnTo>
                      <a:pt x="1246" y="2"/>
                    </a:lnTo>
                    <a:lnTo>
                      <a:pt x="1257" y="7"/>
                    </a:lnTo>
                    <a:lnTo>
                      <a:pt x="1262" y="9"/>
                    </a:lnTo>
                    <a:lnTo>
                      <a:pt x="1268" y="10"/>
                    </a:lnTo>
                    <a:lnTo>
                      <a:pt x="1272" y="10"/>
                    </a:lnTo>
                    <a:lnTo>
                      <a:pt x="1277" y="8"/>
                    </a:lnTo>
                    <a:lnTo>
                      <a:pt x="1278" y="10"/>
                    </a:lnTo>
                    <a:lnTo>
                      <a:pt x="1279" y="13"/>
                    </a:lnTo>
                    <a:lnTo>
                      <a:pt x="1285" y="17"/>
                    </a:lnTo>
                    <a:lnTo>
                      <a:pt x="1288" y="21"/>
                    </a:lnTo>
                    <a:lnTo>
                      <a:pt x="1290" y="23"/>
                    </a:lnTo>
                    <a:lnTo>
                      <a:pt x="1291" y="27"/>
                    </a:lnTo>
                    <a:lnTo>
                      <a:pt x="1333" y="44"/>
                    </a:lnTo>
                    <a:lnTo>
                      <a:pt x="1375" y="59"/>
                    </a:lnTo>
                    <a:lnTo>
                      <a:pt x="1416" y="73"/>
                    </a:lnTo>
                    <a:lnTo>
                      <a:pt x="1458" y="86"/>
                    </a:lnTo>
                    <a:lnTo>
                      <a:pt x="1544" y="112"/>
                    </a:lnTo>
                    <a:lnTo>
                      <a:pt x="1588" y="126"/>
                    </a:lnTo>
                    <a:lnTo>
                      <a:pt x="1633" y="140"/>
                    </a:lnTo>
                    <a:lnTo>
                      <a:pt x="1651" y="150"/>
                    </a:lnTo>
                    <a:lnTo>
                      <a:pt x="1669" y="161"/>
                    </a:lnTo>
                    <a:lnTo>
                      <a:pt x="1688" y="171"/>
                    </a:lnTo>
                    <a:lnTo>
                      <a:pt x="1709" y="179"/>
                    </a:lnTo>
                    <a:lnTo>
                      <a:pt x="1750" y="198"/>
                    </a:lnTo>
                    <a:lnTo>
                      <a:pt x="1792" y="214"/>
                    </a:lnTo>
                    <a:lnTo>
                      <a:pt x="1834" y="230"/>
                    </a:lnTo>
                    <a:lnTo>
                      <a:pt x="1875" y="246"/>
                    </a:lnTo>
                    <a:lnTo>
                      <a:pt x="1894" y="254"/>
                    </a:lnTo>
                    <a:lnTo>
                      <a:pt x="1912" y="263"/>
                    </a:lnTo>
                    <a:lnTo>
                      <a:pt x="1929" y="271"/>
                    </a:lnTo>
                    <a:lnTo>
                      <a:pt x="1944" y="281"/>
                    </a:lnTo>
                    <a:lnTo>
                      <a:pt x="1960" y="283"/>
                    </a:lnTo>
                    <a:lnTo>
                      <a:pt x="1969" y="285"/>
                    </a:lnTo>
                    <a:lnTo>
                      <a:pt x="1977" y="289"/>
                    </a:lnTo>
                    <a:lnTo>
                      <a:pt x="1986" y="293"/>
                    </a:lnTo>
                    <a:lnTo>
                      <a:pt x="1994" y="297"/>
                    </a:lnTo>
                    <a:lnTo>
                      <a:pt x="2000" y="303"/>
                    </a:lnTo>
                    <a:lnTo>
                      <a:pt x="2005" y="308"/>
                    </a:lnTo>
                    <a:lnTo>
                      <a:pt x="2015" y="309"/>
                    </a:lnTo>
                    <a:lnTo>
                      <a:pt x="2023" y="311"/>
                    </a:lnTo>
                    <a:lnTo>
                      <a:pt x="2031" y="314"/>
                    </a:lnTo>
                    <a:lnTo>
                      <a:pt x="2038" y="319"/>
                    </a:lnTo>
                    <a:lnTo>
                      <a:pt x="2051" y="327"/>
                    </a:lnTo>
                    <a:lnTo>
                      <a:pt x="2059" y="331"/>
                    </a:lnTo>
                    <a:lnTo>
                      <a:pt x="2066" y="336"/>
                    </a:lnTo>
                    <a:lnTo>
                      <a:pt x="2089" y="345"/>
                    </a:lnTo>
                    <a:lnTo>
                      <a:pt x="2100" y="351"/>
                    </a:lnTo>
                    <a:lnTo>
                      <a:pt x="2109" y="357"/>
                    </a:lnTo>
                    <a:lnTo>
                      <a:pt x="2113" y="361"/>
                    </a:lnTo>
                    <a:lnTo>
                      <a:pt x="2117" y="365"/>
                    </a:lnTo>
                    <a:lnTo>
                      <a:pt x="2118" y="369"/>
                    </a:lnTo>
                    <a:lnTo>
                      <a:pt x="2119" y="374"/>
                    </a:lnTo>
                    <a:lnTo>
                      <a:pt x="2118" y="379"/>
                    </a:lnTo>
                    <a:lnTo>
                      <a:pt x="2116" y="384"/>
                    </a:lnTo>
                    <a:lnTo>
                      <a:pt x="2111" y="390"/>
                    </a:lnTo>
                    <a:lnTo>
                      <a:pt x="2105" y="397"/>
                    </a:lnTo>
                    <a:lnTo>
                      <a:pt x="2100" y="418"/>
                    </a:lnTo>
                    <a:lnTo>
                      <a:pt x="2094" y="440"/>
                    </a:lnTo>
                    <a:lnTo>
                      <a:pt x="2081" y="478"/>
                    </a:lnTo>
                    <a:lnTo>
                      <a:pt x="2067" y="517"/>
                    </a:lnTo>
                    <a:lnTo>
                      <a:pt x="2061" y="537"/>
                    </a:lnTo>
                    <a:lnTo>
                      <a:pt x="2056" y="560"/>
                    </a:lnTo>
                    <a:lnTo>
                      <a:pt x="2047" y="568"/>
                    </a:lnTo>
                    <a:lnTo>
                      <a:pt x="2041" y="579"/>
                    </a:lnTo>
                    <a:lnTo>
                      <a:pt x="2038" y="584"/>
                    </a:lnTo>
                    <a:lnTo>
                      <a:pt x="2036" y="589"/>
                    </a:lnTo>
                    <a:lnTo>
                      <a:pt x="2034" y="597"/>
                    </a:lnTo>
                    <a:lnTo>
                      <a:pt x="2033" y="603"/>
                    </a:lnTo>
                    <a:lnTo>
                      <a:pt x="2020" y="628"/>
                    </a:lnTo>
                    <a:lnTo>
                      <a:pt x="2007" y="653"/>
                    </a:lnTo>
                    <a:lnTo>
                      <a:pt x="1997" y="678"/>
                    </a:lnTo>
                    <a:lnTo>
                      <a:pt x="1985" y="703"/>
                    </a:lnTo>
                    <a:lnTo>
                      <a:pt x="1965" y="755"/>
                    </a:lnTo>
                    <a:lnTo>
                      <a:pt x="1946" y="808"/>
                    </a:lnTo>
                    <a:lnTo>
                      <a:pt x="1911" y="915"/>
                    </a:lnTo>
                    <a:lnTo>
                      <a:pt x="1893" y="969"/>
                    </a:lnTo>
                    <a:lnTo>
                      <a:pt x="1873" y="1023"/>
                    </a:lnTo>
                    <a:lnTo>
                      <a:pt x="1858" y="1063"/>
                    </a:lnTo>
                    <a:lnTo>
                      <a:pt x="1841" y="1101"/>
                    </a:lnTo>
                    <a:lnTo>
                      <a:pt x="1809" y="1181"/>
                    </a:lnTo>
                    <a:lnTo>
                      <a:pt x="1778" y="1260"/>
                    </a:lnTo>
                    <a:lnTo>
                      <a:pt x="1746" y="1338"/>
                    </a:lnTo>
                    <a:lnTo>
                      <a:pt x="1742" y="1350"/>
                    </a:lnTo>
                    <a:lnTo>
                      <a:pt x="1738" y="1360"/>
                    </a:lnTo>
                    <a:lnTo>
                      <a:pt x="1731" y="1384"/>
                    </a:lnTo>
                    <a:lnTo>
                      <a:pt x="1725" y="1409"/>
                    </a:lnTo>
                    <a:lnTo>
                      <a:pt x="1718" y="1431"/>
                    </a:lnTo>
                    <a:lnTo>
                      <a:pt x="1713" y="1447"/>
                    </a:lnTo>
                    <a:lnTo>
                      <a:pt x="1705" y="1463"/>
                    </a:lnTo>
                    <a:lnTo>
                      <a:pt x="1691" y="1493"/>
                    </a:lnTo>
                    <a:lnTo>
                      <a:pt x="1683" y="1509"/>
                    </a:lnTo>
                    <a:lnTo>
                      <a:pt x="1678" y="1525"/>
                    </a:lnTo>
                    <a:lnTo>
                      <a:pt x="1673" y="1541"/>
                    </a:lnTo>
                    <a:lnTo>
                      <a:pt x="1672" y="1550"/>
                    </a:lnTo>
                    <a:lnTo>
                      <a:pt x="1671" y="1558"/>
                    </a:lnTo>
                    <a:lnTo>
                      <a:pt x="1667" y="1560"/>
                    </a:lnTo>
                    <a:lnTo>
                      <a:pt x="1665" y="1562"/>
                    </a:lnTo>
                    <a:lnTo>
                      <a:pt x="1663" y="1565"/>
                    </a:lnTo>
                    <a:lnTo>
                      <a:pt x="1661" y="1568"/>
                    </a:lnTo>
                    <a:lnTo>
                      <a:pt x="1659" y="1578"/>
                    </a:lnTo>
                    <a:lnTo>
                      <a:pt x="1657" y="1586"/>
                    </a:lnTo>
                    <a:lnTo>
                      <a:pt x="1643" y="1600"/>
                    </a:lnTo>
                    <a:lnTo>
                      <a:pt x="1631" y="1616"/>
                    </a:lnTo>
                    <a:lnTo>
                      <a:pt x="1608" y="1612"/>
                    </a:lnTo>
                    <a:lnTo>
                      <a:pt x="1583" y="1605"/>
                    </a:lnTo>
                    <a:lnTo>
                      <a:pt x="1557" y="1595"/>
                    </a:lnTo>
                    <a:lnTo>
                      <a:pt x="1529" y="1584"/>
                    </a:lnTo>
                    <a:lnTo>
                      <a:pt x="1472" y="1563"/>
                    </a:lnTo>
                    <a:lnTo>
                      <a:pt x="1444" y="1553"/>
                    </a:lnTo>
                    <a:lnTo>
                      <a:pt x="1417" y="1545"/>
                    </a:lnTo>
                    <a:lnTo>
                      <a:pt x="1395" y="1537"/>
                    </a:lnTo>
                    <a:lnTo>
                      <a:pt x="1373" y="1529"/>
                    </a:lnTo>
                    <a:lnTo>
                      <a:pt x="1351" y="1519"/>
                    </a:lnTo>
                    <a:lnTo>
                      <a:pt x="1330" y="1508"/>
                    </a:lnTo>
                    <a:lnTo>
                      <a:pt x="1289" y="1487"/>
                    </a:lnTo>
                    <a:lnTo>
                      <a:pt x="1268" y="1478"/>
                    </a:lnTo>
                    <a:lnTo>
                      <a:pt x="1246" y="1471"/>
                    </a:lnTo>
                    <a:lnTo>
                      <a:pt x="1252" y="1485"/>
                    </a:lnTo>
                    <a:lnTo>
                      <a:pt x="1255" y="1499"/>
                    </a:lnTo>
                    <a:lnTo>
                      <a:pt x="1257" y="1512"/>
                    </a:lnTo>
                    <a:lnTo>
                      <a:pt x="1258" y="1525"/>
                    </a:lnTo>
                    <a:lnTo>
                      <a:pt x="1261" y="1553"/>
                    </a:lnTo>
                    <a:lnTo>
                      <a:pt x="1263" y="1567"/>
                    </a:lnTo>
                    <a:lnTo>
                      <a:pt x="1265" y="1581"/>
                    </a:lnTo>
                    <a:lnTo>
                      <a:pt x="1276" y="1616"/>
                    </a:lnTo>
                    <a:lnTo>
                      <a:pt x="1281" y="1633"/>
                    </a:lnTo>
                    <a:lnTo>
                      <a:pt x="1283" y="1642"/>
                    </a:lnTo>
                    <a:lnTo>
                      <a:pt x="1284" y="1651"/>
                    </a:lnTo>
                    <a:lnTo>
                      <a:pt x="1284" y="1659"/>
                    </a:lnTo>
                    <a:lnTo>
                      <a:pt x="1284" y="1667"/>
                    </a:lnTo>
                    <a:lnTo>
                      <a:pt x="1281" y="1674"/>
                    </a:lnTo>
                    <a:lnTo>
                      <a:pt x="1278" y="1682"/>
                    </a:lnTo>
                    <a:lnTo>
                      <a:pt x="1274" y="1689"/>
                    </a:lnTo>
                    <a:lnTo>
                      <a:pt x="1269" y="1696"/>
                    </a:lnTo>
                    <a:lnTo>
                      <a:pt x="1261" y="1702"/>
                    </a:lnTo>
                    <a:lnTo>
                      <a:pt x="1253" y="1707"/>
                    </a:lnTo>
                    <a:lnTo>
                      <a:pt x="1241" y="1713"/>
                    </a:lnTo>
                    <a:lnTo>
                      <a:pt x="1228" y="1717"/>
                    </a:lnTo>
                    <a:lnTo>
                      <a:pt x="1213" y="1720"/>
                    </a:lnTo>
                    <a:lnTo>
                      <a:pt x="1197" y="1723"/>
                    </a:lnTo>
                    <a:lnTo>
                      <a:pt x="1162" y="1731"/>
                    </a:lnTo>
                    <a:lnTo>
                      <a:pt x="1143" y="1735"/>
                    </a:lnTo>
                    <a:lnTo>
                      <a:pt x="1125" y="1741"/>
                    </a:lnTo>
                    <a:lnTo>
                      <a:pt x="1114" y="1746"/>
                    </a:lnTo>
                    <a:lnTo>
                      <a:pt x="1105" y="1751"/>
                    </a:lnTo>
                    <a:lnTo>
                      <a:pt x="1095" y="1757"/>
                    </a:lnTo>
                    <a:lnTo>
                      <a:pt x="1087" y="1760"/>
                    </a:lnTo>
                    <a:lnTo>
                      <a:pt x="1059" y="1766"/>
                    </a:lnTo>
                    <a:lnTo>
                      <a:pt x="1034" y="1770"/>
                    </a:lnTo>
                    <a:lnTo>
                      <a:pt x="990" y="1781"/>
                    </a:lnTo>
                    <a:lnTo>
                      <a:pt x="950" y="1791"/>
                    </a:lnTo>
                    <a:lnTo>
                      <a:pt x="912" y="1802"/>
                    </a:lnTo>
                    <a:lnTo>
                      <a:pt x="880" y="1812"/>
                    </a:lnTo>
                    <a:lnTo>
                      <a:pt x="877" y="1815"/>
                    </a:lnTo>
                    <a:lnTo>
                      <a:pt x="874" y="1818"/>
                    </a:lnTo>
                    <a:lnTo>
                      <a:pt x="870" y="1820"/>
                    </a:lnTo>
                    <a:lnTo>
                      <a:pt x="868" y="1823"/>
                    </a:lnTo>
                    <a:lnTo>
                      <a:pt x="850" y="1829"/>
                    </a:lnTo>
                    <a:lnTo>
                      <a:pt x="831" y="1835"/>
                    </a:lnTo>
                    <a:lnTo>
                      <a:pt x="792" y="1843"/>
                    </a:lnTo>
                    <a:lnTo>
                      <a:pt x="755" y="1851"/>
                    </a:lnTo>
                    <a:lnTo>
                      <a:pt x="717" y="1859"/>
                    </a:lnTo>
                    <a:lnTo>
                      <a:pt x="680" y="1869"/>
                    </a:lnTo>
                    <a:lnTo>
                      <a:pt x="646" y="1881"/>
                    </a:lnTo>
                    <a:lnTo>
                      <a:pt x="611" y="1891"/>
                    </a:lnTo>
                    <a:lnTo>
                      <a:pt x="577" y="1902"/>
                    </a:lnTo>
                    <a:lnTo>
                      <a:pt x="542" y="1911"/>
                    </a:lnTo>
                    <a:lnTo>
                      <a:pt x="523" y="1915"/>
                    </a:lnTo>
                    <a:lnTo>
                      <a:pt x="504" y="1918"/>
                    </a:lnTo>
                    <a:lnTo>
                      <a:pt x="485" y="1920"/>
                    </a:lnTo>
                    <a:lnTo>
                      <a:pt x="465" y="1923"/>
                    </a:lnTo>
                    <a:lnTo>
                      <a:pt x="443" y="1923"/>
                    </a:lnTo>
                    <a:lnTo>
                      <a:pt x="422" y="1923"/>
                    </a:lnTo>
                    <a:lnTo>
                      <a:pt x="420" y="1929"/>
                    </a:lnTo>
                    <a:lnTo>
                      <a:pt x="416" y="1933"/>
                    </a:lnTo>
                    <a:lnTo>
                      <a:pt x="408" y="1942"/>
                    </a:lnTo>
                    <a:lnTo>
                      <a:pt x="396" y="1935"/>
                    </a:lnTo>
                    <a:lnTo>
                      <a:pt x="392" y="1932"/>
                    </a:lnTo>
                    <a:lnTo>
                      <a:pt x="390" y="1929"/>
                    </a:lnTo>
                    <a:lnTo>
                      <a:pt x="387" y="1921"/>
                    </a:lnTo>
                    <a:lnTo>
                      <a:pt x="383" y="1909"/>
                    </a:lnTo>
                    <a:close/>
                    <a:moveTo>
                      <a:pt x="1680" y="1473"/>
                    </a:moveTo>
                    <a:lnTo>
                      <a:pt x="1680" y="1473"/>
                    </a:lnTo>
                    <a:lnTo>
                      <a:pt x="1693" y="1430"/>
                    </a:lnTo>
                    <a:lnTo>
                      <a:pt x="1707" y="1389"/>
                    </a:lnTo>
                    <a:lnTo>
                      <a:pt x="1722" y="1349"/>
                    </a:lnTo>
                    <a:lnTo>
                      <a:pt x="1737" y="1310"/>
                    </a:lnTo>
                    <a:lnTo>
                      <a:pt x="1769" y="1232"/>
                    </a:lnTo>
                    <a:lnTo>
                      <a:pt x="1784" y="1192"/>
                    </a:lnTo>
                    <a:lnTo>
                      <a:pt x="1799" y="1153"/>
                    </a:lnTo>
                    <a:lnTo>
                      <a:pt x="1816" y="1103"/>
                    </a:lnTo>
                    <a:lnTo>
                      <a:pt x="1832" y="1053"/>
                    </a:lnTo>
                    <a:lnTo>
                      <a:pt x="1848" y="1002"/>
                    </a:lnTo>
                    <a:lnTo>
                      <a:pt x="1865" y="951"/>
                    </a:lnTo>
                    <a:lnTo>
                      <a:pt x="1871" y="933"/>
                    </a:lnTo>
                    <a:lnTo>
                      <a:pt x="1879" y="916"/>
                    </a:lnTo>
                    <a:lnTo>
                      <a:pt x="1894" y="881"/>
                    </a:lnTo>
                    <a:lnTo>
                      <a:pt x="1901" y="863"/>
                    </a:lnTo>
                    <a:lnTo>
                      <a:pt x="1908" y="845"/>
                    </a:lnTo>
                    <a:lnTo>
                      <a:pt x="1913" y="827"/>
                    </a:lnTo>
                    <a:lnTo>
                      <a:pt x="1917" y="808"/>
                    </a:lnTo>
                    <a:lnTo>
                      <a:pt x="1925" y="796"/>
                    </a:lnTo>
                    <a:lnTo>
                      <a:pt x="1931" y="784"/>
                    </a:lnTo>
                    <a:lnTo>
                      <a:pt x="1937" y="773"/>
                    </a:lnTo>
                    <a:lnTo>
                      <a:pt x="1941" y="759"/>
                    </a:lnTo>
                    <a:lnTo>
                      <a:pt x="1950" y="732"/>
                    </a:lnTo>
                    <a:lnTo>
                      <a:pt x="1954" y="717"/>
                    </a:lnTo>
                    <a:lnTo>
                      <a:pt x="1958" y="703"/>
                    </a:lnTo>
                    <a:lnTo>
                      <a:pt x="1968" y="679"/>
                    </a:lnTo>
                    <a:lnTo>
                      <a:pt x="1979" y="655"/>
                    </a:lnTo>
                    <a:lnTo>
                      <a:pt x="2002" y="607"/>
                    </a:lnTo>
                    <a:lnTo>
                      <a:pt x="2027" y="560"/>
                    </a:lnTo>
                    <a:lnTo>
                      <a:pt x="2049" y="516"/>
                    </a:lnTo>
                    <a:lnTo>
                      <a:pt x="2057" y="501"/>
                    </a:lnTo>
                    <a:lnTo>
                      <a:pt x="2063" y="482"/>
                    </a:lnTo>
                    <a:lnTo>
                      <a:pt x="2070" y="462"/>
                    </a:lnTo>
                    <a:lnTo>
                      <a:pt x="2074" y="441"/>
                    </a:lnTo>
                    <a:lnTo>
                      <a:pt x="2078" y="419"/>
                    </a:lnTo>
                    <a:lnTo>
                      <a:pt x="2080" y="400"/>
                    </a:lnTo>
                    <a:lnTo>
                      <a:pt x="2080" y="390"/>
                    </a:lnTo>
                    <a:lnTo>
                      <a:pt x="2080" y="383"/>
                    </a:lnTo>
                    <a:lnTo>
                      <a:pt x="2079" y="375"/>
                    </a:lnTo>
                    <a:lnTo>
                      <a:pt x="2077" y="369"/>
                    </a:lnTo>
                    <a:lnTo>
                      <a:pt x="2050" y="356"/>
                    </a:lnTo>
                    <a:lnTo>
                      <a:pt x="2041" y="350"/>
                    </a:lnTo>
                    <a:lnTo>
                      <a:pt x="2036" y="345"/>
                    </a:lnTo>
                    <a:lnTo>
                      <a:pt x="2033" y="341"/>
                    </a:lnTo>
                    <a:lnTo>
                      <a:pt x="2029" y="342"/>
                    </a:lnTo>
                    <a:lnTo>
                      <a:pt x="2027" y="343"/>
                    </a:lnTo>
                    <a:lnTo>
                      <a:pt x="2022" y="341"/>
                    </a:lnTo>
                    <a:lnTo>
                      <a:pt x="2018" y="340"/>
                    </a:lnTo>
                    <a:lnTo>
                      <a:pt x="2015" y="340"/>
                    </a:lnTo>
                    <a:lnTo>
                      <a:pt x="2011" y="341"/>
                    </a:lnTo>
                    <a:lnTo>
                      <a:pt x="1995" y="331"/>
                    </a:lnTo>
                    <a:lnTo>
                      <a:pt x="1977" y="324"/>
                    </a:lnTo>
                    <a:lnTo>
                      <a:pt x="1941" y="308"/>
                    </a:lnTo>
                    <a:lnTo>
                      <a:pt x="1923" y="300"/>
                    </a:lnTo>
                    <a:lnTo>
                      <a:pt x="1905" y="292"/>
                    </a:lnTo>
                    <a:lnTo>
                      <a:pt x="1889" y="281"/>
                    </a:lnTo>
                    <a:lnTo>
                      <a:pt x="1880" y="276"/>
                    </a:lnTo>
                    <a:lnTo>
                      <a:pt x="1873" y="269"/>
                    </a:lnTo>
                    <a:lnTo>
                      <a:pt x="1835" y="256"/>
                    </a:lnTo>
                    <a:lnTo>
                      <a:pt x="1797" y="242"/>
                    </a:lnTo>
                    <a:lnTo>
                      <a:pt x="1758" y="224"/>
                    </a:lnTo>
                    <a:lnTo>
                      <a:pt x="1719" y="207"/>
                    </a:lnTo>
                    <a:lnTo>
                      <a:pt x="1680" y="190"/>
                    </a:lnTo>
                    <a:lnTo>
                      <a:pt x="1641" y="173"/>
                    </a:lnTo>
                    <a:lnTo>
                      <a:pt x="1603" y="158"/>
                    </a:lnTo>
                    <a:lnTo>
                      <a:pt x="1564" y="145"/>
                    </a:lnTo>
                    <a:lnTo>
                      <a:pt x="1547" y="139"/>
                    </a:lnTo>
                    <a:lnTo>
                      <a:pt x="1529" y="131"/>
                    </a:lnTo>
                    <a:lnTo>
                      <a:pt x="1492" y="119"/>
                    </a:lnTo>
                    <a:lnTo>
                      <a:pt x="1416" y="98"/>
                    </a:lnTo>
                    <a:lnTo>
                      <a:pt x="1380" y="86"/>
                    </a:lnTo>
                    <a:lnTo>
                      <a:pt x="1362" y="80"/>
                    </a:lnTo>
                    <a:lnTo>
                      <a:pt x="1344" y="73"/>
                    </a:lnTo>
                    <a:lnTo>
                      <a:pt x="1326" y="66"/>
                    </a:lnTo>
                    <a:lnTo>
                      <a:pt x="1309" y="57"/>
                    </a:lnTo>
                    <a:lnTo>
                      <a:pt x="1292" y="48"/>
                    </a:lnTo>
                    <a:lnTo>
                      <a:pt x="1277" y="38"/>
                    </a:lnTo>
                    <a:lnTo>
                      <a:pt x="1271" y="39"/>
                    </a:lnTo>
                    <a:lnTo>
                      <a:pt x="1267" y="41"/>
                    </a:lnTo>
                    <a:lnTo>
                      <a:pt x="1263" y="44"/>
                    </a:lnTo>
                    <a:lnTo>
                      <a:pt x="1260" y="49"/>
                    </a:lnTo>
                    <a:lnTo>
                      <a:pt x="1256" y="58"/>
                    </a:lnTo>
                    <a:lnTo>
                      <a:pt x="1253" y="68"/>
                    </a:lnTo>
                    <a:lnTo>
                      <a:pt x="1245" y="85"/>
                    </a:lnTo>
                    <a:lnTo>
                      <a:pt x="1239" y="102"/>
                    </a:lnTo>
                    <a:lnTo>
                      <a:pt x="1226" y="138"/>
                    </a:lnTo>
                    <a:lnTo>
                      <a:pt x="1214" y="174"/>
                    </a:lnTo>
                    <a:lnTo>
                      <a:pt x="1200" y="212"/>
                    </a:lnTo>
                    <a:lnTo>
                      <a:pt x="1188" y="242"/>
                    </a:lnTo>
                    <a:lnTo>
                      <a:pt x="1179" y="270"/>
                    </a:lnTo>
                    <a:lnTo>
                      <a:pt x="1161" y="327"/>
                    </a:lnTo>
                    <a:lnTo>
                      <a:pt x="1152" y="355"/>
                    </a:lnTo>
                    <a:lnTo>
                      <a:pt x="1143" y="382"/>
                    </a:lnTo>
                    <a:lnTo>
                      <a:pt x="1134" y="407"/>
                    </a:lnTo>
                    <a:lnTo>
                      <a:pt x="1122" y="432"/>
                    </a:lnTo>
                    <a:lnTo>
                      <a:pt x="1122" y="455"/>
                    </a:lnTo>
                    <a:lnTo>
                      <a:pt x="1109" y="483"/>
                    </a:lnTo>
                    <a:lnTo>
                      <a:pt x="1098" y="512"/>
                    </a:lnTo>
                    <a:lnTo>
                      <a:pt x="1088" y="540"/>
                    </a:lnTo>
                    <a:lnTo>
                      <a:pt x="1079" y="569"/>
                    </a:lnTo>
                    <a:lnTo>
                      <a:pt x="1061" y="626"/>
                    </a:lnTo>
                    <a:lnTo>
                      <a:pt x="1051" y="655"/>
                    </a:lnTo>
                    <a:lnTo>
                      <a:pt x="1040" y="684"/>
                    </a:lnTo>
                    <a:lnTo>
                      <a:pt x="1045" y="697"/>
                    </a:lnTo>
                    <a:lnTo>
                      <a:pt x="1049" y="709"/>
                    </a:lnTo>
                    <a:lnTo>
                      <a:pt x="1056" y="736"/>
                    </a:lnTo>
                    <a:lnTo>
                      <a:pt x="1063" y="764"/>
                    </a:lnTo>
                    <a:lnTo>
                      <a:pt x="1067" y="777"/>
                    </a:lnTo>
                    <a:lnTo>
                      <a:pt x="1073" y="789"/>
                    </a:lnTo>
                    <a:lnTo>
                      <a:pt x="1090" y="735"/>
                    </a:lnTo>
                    <a:lnTo>
                      <a:pt x="1109" y="683"/>
                    </a:lnTo>
                    <a:lnTo>
                      <a:pt x="1150" y="578"/>
                    </a:lnTo>
                    <a:lnTo>
                      <a:pt x="1170" y="526"/>
                    </a:lnTo>
                    <a:lnTo>
                      <a:pt x="1189" y="474"/>
                    </a:lnTo>
                    <a:lnTo>
                      <a:pt x="1207" y="422"/>
                    </a:lnTo>
                    <a:lnTo>
                      <a:pt x="1214" y="396"/>
                    </a:lnTo>
                    <a:lnTo>
                      <a:pt x="1222" y="369"/>
                    </a:lnTo>
                    <a:lnTo>
                      <a:pt x="1228" y="357"/>
                    </a:lnTo>
                    <a:lnTo>
                      <a:pt x="1233" y="344"/>
                    </a:lnTo>
                    <a:lnTo>
                      <a:pt x="1239" y="329"/>
                    </a:lnTo>
                    <a:lnTo>
                      <a:pt x="1243" y="315"/>
                    </a:lnTo>
                    <a:lnTo>
                      <a:pt x="1250" y="284"/>
                    </a:lnTo>
                    <a:lnTo>
                      <a:pt x="1256" y="268"/>
                    </a:lnTo>
                    <a:lnTo>
                      <a:pt x="1260" y="253"/>
                    </a:lnTo>
                    <a:lnTo>
                      <a:pt x="1261" y="251"/>
                    </a:lnTo>
                    <a:lnTo>
                      <a:pt x="1262" y="251"/>
                    </a:lnTo>
                    <a:lnTo>
                      <a:pt x="1265" y="250"/>
                    </a:lnTo>
                    <a:lnTo>
                      <a:pt x="1269" y="249"/>
                    </a:lnTo>
                    <a:lnTo>
                      <a:pt x="1271" y="249"/>
                    </a:lnTo>
                    <a:lnTo>
                      <a:pt x="1272" y="248"/>
                    </a:lnTo>
                    <a:lnTo>
                      <a:pt x="1273" y="234"/>
                    </a:lnTo>
                    <a:lnTo>
                      <a:pt x="1276" y="221"/>
                    </a:lnTo>
                    <a:lnTo>
                      <a:pt x="1280" y="209"/>
                    </a:lnTo>
                    <a:lnTo>
                      <a:pt x="1286" y="198"/>
                    </a:lnTo>
                    <a:lnTo>
                      <a:pt x="1290" y="186"/>
                    </a:lnTo>
                    <a:lnTo>
                      <a:pt x="1294" y="174"/>
                    </a:lnTo>
                    <a:lnTo>
                      <a:pt x="1298" y="161"/>
                    </a:lnTo>
                    <a:lnTo>
                      <a:pt x="1299" y="148"/>
                    </a:lnTo>
                    <a:lnTo>
                      <a:pt x="1306" y="149"/>
                    </a:lnTo>
                    <a:lnTo>
                      <a:pt x="1310" y="147"/>
                    </a:lnTo>
                    <a:lnTo>
                      <a:pt x="1314" y="145"/>
                    </a:lnTo>
                    <a:lnTo>
                      <a:pt x="1315" y="141"/>
                    </a:lnTo>
                    <a:lnTo>
                      <a:pt x="1317" y="137"/>
                    </a:lnTo>
                    <a:lnTo>
                      <a:pt x="1319" y="133"/>
                    </a:lnTo>
                    <a:lnTo>
                      <a:pt x="1322" y="130"/>
                    </a:lnTo>
                    <a:lnTo>
                      <a:pt x="1326" y="129"/>
                    </a:lnTo>
                    <a:lnTo>
                      <a:pt x="1366" y="148"/>
                    </a:lnTo>
                    <a:lnTo>
                      <a:pt x="1407" y="165"/>
                    </a:lnTo>
                    <a:lnTo>
                      <a:pt x="1449" y="183"/>
                    </a:lnTo>
                    <a:lnTo>
                      <a:pt x="1489" y="198"/>
                    </a:lnTo>
                    <a:lnTo>
                      <a:pt x="1589" y="232"/>
                    </a:lnTo>
                    <a:lnTo>
                      <a:pt x="1638" y="249"/>
                    </a:lnTo>
                    <a:lnTo>
                      <a:pt x="1685" y="267"/>
                    </a:lnTo>
                    <a:lnTo>
                      <a:pt x="1694" y="271"/>
                    </a:lnTo>
                    <a:lnTo>
                      <a:pt x="1700" y="277"/>
                    </a:lnTo>
                    <a:lnTo>
                      <a:pt x="1708" y="282"/>
                    </a:lnTo>
                    <a:lnTo>
                      <a:pt x="1716" y="286"/>
                    </a:lnTo>
                    <a:lnTo>
                      <a:pt x="1725" y="290"/>
                    </a:lnTo>
                    <a:lnTo>
                      <a:pt x="1733" y="292"/>
                    </a:lnTo>
                    <a:lnTo>
                      <a:pt x="1753" y="295"/>
                    </a:lnTo>
                    <a:lnTo>
                      <a:pt x="1772" y="298"/>
                    </a:lnTo>
                    <a:lnTo>
                      <a:pt x="1782" y="300"/>
                    </a:lnTo>
                    <a:lnTo>
                      <a:pt x="1790" y="303"/>
                    </a:lnTo>
                    <a:lnTo>
                      <a:pt x="1794" y="306"/>
                    </a:lnTo>
                    <a:lnTo>
                      <a:pt x="1799" y="310"/>
                    </a:lnTo>
                    <a:lnTo>
                      <a:pt x="1803" y="313"/>
                    </a:lnTo>
                    <a:lnTo>
                      <a:pt x="1807" y="316"/>
                    </a:lnTo>
                    <a:lnTo>
                      <a:pt x="1817" y="321"/>
                    </a:lnTo>
                    <a:lnTo>
                      <a:pt x="1826" y="323"/>
                    </a:lnTo>
                    <a:lnTo>
                      <a:pt x="1845" y="327"/>
                    </a:lnTo>
                    <a:lnTo>
                      <a:pt x="1862" y="330"/>
                    </a:lnTo>
                    <a:lnTo>
                      <a:pt x="1870" y="333"/>
                    </a:lnTo>
                    <a:lnTo>
                      <a:pt x="1879" y="336"/>
                    </a:lnTo>
                    <a:lnTo>
                      <a:pt x="1880" y="341"/>
                    </a:lnTo>
                    <a:lnTo>
                      <a:pt x="1882" y="344"/>
                    </a:lnTo>
                    <a:lnTo>
                      <a:pt x="1886" y="346"/>
                    </a:lnTo>
                    <a:lnTo>
                      <a:pt x="1892" y="348"/>
                    </a:lnTo>
                    <a:lnTo>
                      <a:pt x="1896" y="350"/>
                    </a:lnTo>
                    <a:lnTo>
                      <a:pt x="1900" y="352"/>
                    </a:lnTo>
                    <a:lnTo>
                      <a:pt x="1904" y="354"/>
                    </a:lnTo>
                    <a:lnTo>
                      <a:pt x="1906" y="358"/>
                    </a:lnTo>
                    <a:lnTo>
                      <a:pt x="1923" y="360"/>
                    </a:lnTo>
                    <a:lnTo>
                      <a:pt x="1939" y="365"/>
                    </a:lnTo>
                    <a:lnTo>
                      <a:pt x="1954" y="370"/>
                    </a:lnTo>
                    <a:lnTo>
                      <a:pt x="1969" y="376"/>
                    </a:lnTo>
                    <a:lnTo>
                      <a:pt x="2000" y="391"/>
                    </a:lnTo>
                    <a:lnTo>
                      <a:pt x="2016" y="397"/>
                    </a:lnTo>
                    <a:lnTo>
                      <a:pt x="2033" y="402"/>
                    </a:lnTo>
                    <a:lnTo>
                      <a:pt x="2034" y="405"/>
                    </a:lnTo>
                    <a:lnTo>
                      <a:pt x="2036" y="409"/>
                    </a:lnTo>
                    <a:lnTo>
                      <a:pt x="2042" y="413"/>
                    </a:lnTo>
                    <a:lnTo>
                      <a:pt x="2046" y="418"/>
                    </a:lnTo>
                    <a:lnTo>
                      <a:pt x="2048" y="420"/>
                    </a:lnTo>
                    <a:lnTo>
                      <a:pt x="2049" y="425"/>
                    </a:lnTo>
                    <a:lnTo>
                      <a:pt x="2038" y="447"/>
                    </a:lnTo>
                    <a:lnTo>
                      <a:pt x="2029" y="470"/>
                    </a:lnTo>
                    <a:lnTo>
                      <a:pt x="2011" y="516"/>
                    </a:lnTo>
                    <a:lnTo>
                      <a:pt x="1983" y="579"/>
                    </a:lnTo>
                    <a:lnTo>
                      <a:pt x="1954" y="644"/>
                    </a:lnTo>
                    <a:lnTo>
                      <a:pt x="1926" y="710"/>
                    </a:lnTo>
                    <a:lnTo>
                      <a:pt x="1913" y="743"/>
                    </a:lnTo>
                    <a:lnTo>
                      <a:pt x="1900" y="775"/>
                    </a:lnTo>
                    <a:lnTo>
                      <a:pt x="1886" y="811"/>
                    </a:lnTo>
                    <a:lnTo>
                      <a:pt x="1871" y="844"/>
                    </a:lnTo>
                    <a:lnTo>
                      <a:pt x="1856" y="876"/>
                    </a:lnTo>
                    <a:lnTo>
                      <a:pt x="1843" y="910"/>
                    </a:lnTo>
                    <a:lnTo>
                      <a:pt x="1838" y="926"/>
                    </a:lnTo>
                    <a:lnTo>
                      <a:pt x="1834" y="942"/>
                    </a:lnTo>
                    <a:lnTo>
                      <a:pt x="1829" y="958"/>
                    </a:lnTo>
                    <a:lnTo>
                      <a:pt x="1823" y="974"/>
                    </a:lnTo>
                    <a:lnTo>
                      <a:pt x="1819" y="984"/>
                    </a:lnTo>
                    <a:lnTo>
                      <a:pt x="1814" y="992"/>
                    </a:lnTo>
                    <a:lnTo>
                      <a:pt x="1803" y="1010"/>
                    </a:lnTo>
                    <a:lnTo>
                      <a:pt x="1791" y="1030"/>
                    </a:lnTo>
                    <a:lnTo>
                      <a:pt x="1786" y="1038"/>
                    </a:lnTo>
                    <a:lnTo>
                      <a:pt x="1782" y="1048"/>
                    </a:lnTo>
                    <a:lnTo>
                      <a:pt x="1778" y="1057"/>
                    </a:lnTo>
                    <a:lnTo>
                      <a:pt x="1777" y="1065"/>
                    </a:lnTo>
                    <a:lnTo>
                      <a:pt x="1776" y="1071"/>
                    </a:lnTo>
                    <a:lnTo>
                      <a:pt x="1774" y="1079"/>
                    </a:lnTo>
                    <a:lnTo>
                      <a:pt x="1768" y="1094"/>
                    </a:lnTo>
                    <a:lnTo>
                      <a:pt x="1762" y="1109"/>
                    </a:lnTo>
                    <a:lnTo>
                      <a:pt x="1754" y="1139"/>
                    </a:lnTo>
                    <a:lnTo>
                      <a:pt x="1746" y="1170"/>
                    </a:lnTo>
                    <a:lnTo>
                      <a:pt x="1738" y="1203"/>
                    </a:lnTo>
                    <a:lnTo>
                      <a:pt x="1734" y="1214"/>
                    </a:lnTo>
                    <a:lnTo>
                      <a:pt x="1730" y="1224"/>
                    </a:lnTo>
                    <a:lnTo>
                      <a:pt x="1720" y="1247"/>
                    </a:lnTo>
                    <a:lnTo>
                      <a:pt x="1711" y="1268"/>
                    </a:lnTo>
                    <a:lnTo>
                      <a:pt x="1702" y="1291"/>
                    </a:lnTo>
                    <a:lnTo>
                      <a:pt x="1700" y="1299"/>
                    </a:lnTo>
                    <a:lnTo>
                      <a:pt x="1699" y="1309"/>
                    </a:lnTo>
                    <a:lnTo>
                      <a:pt x="1698" y="1318"/>
                    </a:lnTo>
                    <a:lnTo>
                      <a:pt x="1696" y="1327"/>
                    </a:lnTo>
                    <a:lnTo>
                      <a:pt x="1689" y="1345"/>
                    </a:lnTo>
                    <a:lnTo>
                      <a:pt x="1682" y="1365"/>
                    </a:lnTo>
                    <a:lnTo>
                      <a:pt x="1666" y="1402"/>
                    </a:lnTo>
                    <a:lnTo>
                      <a:pt x="1658" y="1421"/>
                    </a:lnTo>
                    <a:lnTo>
                      <a:pt x="1652" y="1441"/>
                    </a:lnTo>
                    <a:lnTo>
                      <a:pt x="1648" y="1461"/>
                    </a:lnTo>
                    <a:lnTo>
                      <a:pt x="1644" y="1481"/>
                    </a:lnTo>
                    <a:lnTo>
                      <a:pt x="1633" y="1493"/>
                    </a:lnTo>
                    <a:lnTo>
                      <a:pt x="1622" y="1506"/>
                    </a:lnTo>
                    <a:lnTo>
                      <a:pt x="1607" y="1509"/>
                    </a:lnTo>
                    <a:lnTo>
                      <a:pt x="1594" y="1515"/>
                    </a:lnTo>
                    <a:lnTo>
                      <a:pt x="1551" y="1502"/>
                    </a:lnTo>
                    <a:lnTo>
                      <a:pt x="1510" y="1489"/>
                    </a:lnTo>
                    <a:lnTo>
                      <a:pt x="1469" y="1475"/>
                    </a:lnTo>
                    <a:lnTo>
                      <a:pt x="1428" y="1460"/>
                    </a:lnTo>
                    <a:lnTo>
                      <a:pt x="1386" y="1444"/>
                    </a:lnTo>
                    <a:lnTo>
                      <a:pt x="1345" y="1428"/>
                    </a:lnTo>
                    <a:lnTo>
                      <a:pt x="1260" y="1393"/>
                    </a:lnTo>
                    <a:lnTo>
                      <a:pt x="1256" y="1390"/>
                    </a:lnTo>
                    <a:lnTo>
                      <a:pt x="1252" y="1387"/>
                    </a:lnTo>
                    <a:lnTo>
                      <a:pt x="1243" y="1382"/>
                    </a:lnTo>
                    <a:lnTo>
                      <a:pt x="1238" y="1380"/>
                    </a:lnTo>
                    <a:lnTo>
                      <a:pt x="1233" y="1378"/>
                    </a:lnTo>
                    <a:lnTo>
                      <a:pt x="1228" y="1378"/>
                    </a:lnTo>
                    <a:lnTo>
                      <a:pt x="1222" y="1379"/>
                    </a:lnTo>
                    <a:lnTo>
                      <a:pt x="1227" y="1397"/>
                    </a:lnTo>
                    <a:lnTo>
                      <a:pt x="1231" y="1415"/>
                    </a:lnTo>
                    <a:lnTo>
                      <a:pt x="1237" y="1432"/>
                    </a:lnTo>
                    <a:lnTo>
                      <a:pt x="1241" y="1450"/>
                    </a:lnTo>
                    <a:lnTo>
                      <a:pt x="1262" y="1455"/>
                    </a:lnTo>
                    <a:lnTo>
                      <a:pt x="1281" y="1460"/>
                    </a:lnTo>
                    <a:lnTo>
                      <a:pt x="1302" y="1467"/>
                    </a:lnTo>
                    <a:lnTo>
                      <a:pt x="1320" y="1476"/>
                    </a:lnTo>
                    <a:lnTo>
                      <a:pt x="1358" y="1495"/>
                    </a:lnTo>
                    <a:lnTo>
                      <a:pt x="1396" y="1515"/>
                    </a:lnTo>
                    <a:lnTo>
                      <a:pt x="1411" y="1521"/>
                    </a:lnTo>
                    <a:lnTo>
                      <a:pt x="1428" y="1527"/>
                    </a:lnTo>
                    <a:lnTo>
                      <a:pt x="1445" y="1533"/>
                    </a:lnTo>
                    <a:lnTo>
                      <a:pt x="1464" y="1537"/>
                    </a:lnTo>
                    <a:lnTo>
                      <a:pt x="1500" y="1546"/>
                    </a:lnTo>
                    <a:lnTo>
                      <a:pt x="1536" y="1555"/>
                    </a:lnTo>
                    <a:lnTo>
                      <a:pt x="1555" y="1568"/>
                    </a:lnTo>
                    <a:lnTo>
                      <a:pt x="1566" y="1575"/>
                    </a:lnTo>
                    <a:lnTo>
                      <a:pt x="1578" y="1580"/>
                    </a:lnTo>
                    <a:lnTo>
                      <a:pt x="1591" y="1584"/>
                    </a:lnTo>
                    <a:lnTo>
                      <a:pt x="1605" y="1587"/>
                    </a:lnTo>
                    <a:lnTo>
                      <a:pt x="1611" y="1587"/>
                    </a:lnTo>
                    <a:lnTo>
                      <a:pt x="1619" y="1586"/>
                    </a:lnTo>
                    <a:lnTo>
                      <a:pt x="1625" y="1585"/>
                    </a:lnTo>
                    <a:lnTo>
                      <a:pt x="1633" y="1583"/>
                    </a:lnTo>
                    <a:lnTo>
                      <a:pt x="1640" y="1556"/>
                    </a:lnTo>
                    <a:lnTo>
                      <a:pt x="1643" y="1542"/>
                    </a:lnTo>
                    <a:lnTo>
                      <a:pt x="1648" y="1529"/>
                    </a:lnTo>
                    <a:lnTo>
                      <a:pt x="1654" y="1515"/>
                    </a:lnTo>
                    <a:lnTo>
                      <a:pt x="1661" y="1501"/>
                    </a:lnTo>
                    <a:lnTo>
                      <a:pt x="1669" y="1487"/>
                    </a:lnTo>
                    <a:lnTo>
                      <a:pt x="1680" y="1473"/>
                    </a:lnTo>
                    <a:close/>
                    <a:moveTo>
                      <a:pt x="1619" y="1434"/>
                    </a:moveTo>
                    <a:lnTo>
                      <a:pt x="1619" y="1434"/>
                    </a:lnTo>
                    <a:lnTo>
                      <a:pt x="1629" y="1410"/>
                    </a:lnTo>
                    <a:lnTo>
                      <a:pt x="1640" y="1384"/>
                    </a:lnTo>
                    <a:lnTo>
                      <a:pt x="1650" y="1358"/>
                    </a:lnTo>
                    <a:lnTo>
                      <a:pt x="1658" y="1332"/>
                    </a:lnTo>
                    <a:lnTo>
                      <a:pt x="1676" y="1278"/>
                    </a:lnTo>
                    <a:lnTo>
                      <a:pt x="1691" y="1222"/>
                    </a:lnTo>
                    <a:lnTo>
                      <a:pt x="1707" y="1193"/>
                    </a:lnTo>
                    <a:lnTo>
                      <a:pt x="1719" y="1163"/>
                    </a:lnTo>
                    <a:lnTo>
                      <a:pt x="1732" y="1133"/>
                    </a:lnTo>
                    <a:lnTo>
                      <a:pt x="1744" y="1102"/>
                    </a:lnTo>
                    <a:lnTo>
                      <a:pt x="1767" y="1038"/>
                    </a:lnTo>
                    <a:lnTo>
                      <a:pt x="1778" y="1007"/>
                    </a:lnTo>
                    <a:lnTo>
                      <a:pt x="1790" y="976"/>
                    </a:lnTo>
                    <a:lnTo>
                      <a:pt x="1795" y="964"/>
                    </a:lnTo>
                    <a:lnTo>
                      <a:pt x="1802" y="954"/>
                    </a:lnTo>
                    <a:lnTo>
                      <a:pt x="1816" y="930"/>
                    </a:lnTo>
                    <a:lnTo>
                      <a:pt x="1822" y="918"/>
                    </a:lnTo>
                    <a:lnTo>
                      <a:pt x="1828" y="906"/>
                    </a:lnTo>
                    <a:lnTo>
                      <a:pt x="1832" y="894"/>
                    </a:lnTo>
                    <a:lnTo>
                      <a:pt x="1834" y="880"/>
                    </a:lnTo>
                    <a:lnTo>
                      <a:pt x="1847" y="860"/>
                    </a:lnTo>
                    <a:lnTo>
                      <a:pt x="1856" y="839"/>
                    </a:lnTo>
                    <a:lnTo>
                      <a:pt x="1866" y="818"/>
                    </a:lnTo>
                    <a:lnTo>
                      <a:pt x="1875" y="794"/>
                    </a:lnTo>
                    <a:lnTo>
                      <a:pt x="1891" y="747"/>
                    </a:lnTo>
                    <a:lnTo>
                      <a:pt x="1906" y="700"/>
                    </a:lnTo>
                    <a:lnTo>
                      <a:pt x="1916" y="683"/>
                    </a:lnTo>
                    <a:lnTo>
                      <a:pt x="1926" y="664"/>
                    </a:lnTo>
                    <a:lnTo>
                      <a:pt x="1935" y="645"/>
                    </a:lnTo>
                    <a:lnTo>
                      <a:pt x="1943" y="625"/>
                    </a:lnTo>
                    <a:lnTo>
                      <a:pt x="1958" y="584"/>
                    </a:lnTo>
                    <a:lnTo>
                      <a:pt x="1972" y="543"/>
                    </a:lnTo>
                    <a:lnTo>
                      <a:pt x="1980" y="532"/>
                    </a:lnTo>
                    <a:lnTo>
                      <a:pt x="1986" y="520"/>
                    </a:lnTo>
                    <a:lnTo>
                      <a:pt x="1992" y="507"/>
                    </a:lnTo>
                    <a:lnTo>
                      <a:pt x="1998" y="494"/>
                    </a:lnTo>
                    <a:lnTo>
                      <a:pt x="2009" y="467"/>
                    </a:lnTo>
                    <a:lnTo>
                      <a:pt x="2019" y="441"/>
                    </a:lnTo>
                    <a:lnTo>
                      <a:pt x="2021" y="441"/>
                    </a:lnTo>
                    <a:lnTo>
                      <a:pt x="2022" y="440"/>
                    </a:lnTo>
                    <a:lnTo>
                      <a:pt x="2022" y="439"/>
                    </a:lnTo>
                    <a:lnTo>
                      <a:pt x="1998" y="422"/>
                    </a:lnTo>
                    <a:lnTo>
                      <a:pt x="1973" y="409"/>
                    </a:lnTo>
                    <a:lnTo>
                      <a:pt x="1947" y="397"/>
                    </a:lnTo>
                    <a:lnTo>
                      <a:pt x="1922" y="385"/>
                    </a:lnTo>
                    <a:lnTo>
                      <a:pt x="1895" y="375"/>
                    </a:lnTo>
                    <a:lnTo>
                      <a:pt x="1867" y="366"/>
                    </a:lnTo>
                    <a:lnTo>
                      <a:pt x="1809" y="348"/>
                    </a:lnTo>
                    <a:lnTo>
                      <a:pt x="1802" y="339"/>
                    </a:lnTo>
                    <a:lnTo>
                      <a:pt x="1794" y="334"/>
                    </a:lnTo>
                    <a:lnTo>
                      <a:pt x="1786" y="329"/>
                    </a:lnTo>
                    <a:lnTo>
                      <a:pt x="1776" y="327"/>
                    </a:lnTo>
                    <a:lnTo>
                      <a:pt x="1755" y="323"/>
                    </a:lnTo>
                    <a:lnTo>
                      <a:pt x="1743" y="321"/>
                    </a:lnTo>
                    <a:lnTo>
                      <a:pt x="1729" y="316"/>
                    </a:lnTo>
                    <a:lnTo>
                      <a:pt x="1715" y="310"/>
                    </a:lnTo>
                    <a:lnTo>
                      <a:pt x="1700" y="301"/>
                    </a:lnTo>
                    <a:lnTo>
                      <a:pt x="1683" y="293"/>
                    </a:lnTo>
                    <a:lnTo>
                      <a:pt x="1666" y="283"/>
                    </a:lnTo>
                    <a:lnTo>
                      <a:pt x="1649" y="277"/>
                    </a:lnTo>
                    <a:lnTo>
                      <a:pt x="1632" y="270"/>
                    </a:lnTo>
                    <a:lnTo>
                      <a:pt x="1594" y="259"/>
                    </a:lnTo>
                    <a:lnTo>
                      <a:pt x="1577" y="252"/>
                    </a:lnTo>
                    <a:lnTo>
                      <a:pt x="1561" y="245"/>
                    </a:lnTo>
                    <a:lnTo>
                      <a:pt x="1545" y="236"/>
                    </a:lnTo>
                    <a:lnTo>
                      <a:pt x="1528" y="229"/>
                    </a:lnTo>
                    <a:lnTo>
                      <a:pt x="1518" y="224"/>
                    </a:lnTo>
                    <a:lnTo>
                      <a:pt x="1508" y="221"/>
                    </a:lnTo>
                    <a:lnTo>
                      <a:pt x="1489" y="216"/>
                    </a:lnTo>
                    <a:lnTo>
                      <a:pt x="1471" y="212"/>
                    </a:lnTo>
                    <a:lnTo>
                      <a:pt x="1454" y="206"/>
                    </a:lnTo>
                    <a:lnTo>
                      <a:pt x="1442" y="201"/>
                    </a:lnTo>
                    <a:lnTo>
                      <a:pt x="1429" y="195"/>
                    </a:lnTo>
                    <a:lnTo>
                      <a:pt x="1414" y="188"/>
                    </a:lnTo>
                    <a:lnTo>
                      <a:pt x="1398" y="182"/>
                    </a:lnTo>
                    <a:lnTo>
                      <a:pt x="1368" y="169"/>
                    </a:lnTo>
                    <a:lnTo>
                      <a:pt x="1344" y="157"/>
                    </a:lnTo>
                    <a:lnTo>
                      <a:pt x="1340" y="158"/>
                    </a:lnTo>
                    <a:lnTo>
                      <a:pt x="1338" y="160"/>
                    </a:lnTo>
                    <a:lnTo>
                      <a:pt x="1332" y="168"/>
                    </a:lnTo>
                    <a:lnTo>
                      <a:pt x="1326" y="177"/>
                    </a:lnTo>
                    <a:lnTo>
                      <a:pt x="1321" y="189"/>
                    </a:lnTo>
                    <a:lnTo>
                      <a:pt x="1310" y="213"/>
                    </a:lnTo>
                    <a:lnTo>
                      <a:pt x="1305" y="229"/>
                    </a:lnTo>
                    <a:lnTo>
                      <a:pt x="1298" y="248"/>
                    </a:lnTo>
                    <a:lnTo>
                      <a:pt x="1291" y="267"/>
                    </a:lnTo>
                    <a:lnTo>
                      <a:pt x="1287" y="285"/>
                    </a:lnTo>
                    <a:lnTo>
                      <a:pt x="1285" y="303"/>
                    </a:lnTo>
                    <a:lnTo>
                      <a:pt x="1284" y="303"/>
                    </a:lnTo>
                    <a:lnTo>
                      <a:pt x="1281" y="303"/>
                    </a:lnTo>
                    <a:lnTo>
                      <a:pt x="1279" y="307"/>
                    </a:lnTo>
                    <a:lnTo>
                      <a:pt x="1276" y="312"/>
                    </a:lnTo>
                    <a:lnTo>
                      <a:pt x="1274" y="314"/>
                    </a:lnTo>
                    <a:lnTo>
                      <a:pt x="1272" y="316"/>
                    </a:lnTo>
                    <a:lnTo>
                      <a:pt x="1271" y="323"/>
                    </a:lnTo>
                    <a:lnTo>
                      <a:pt x="1270" y="329"/>
                    </a:lnTo>
                    <a:lnTo>
                      <a:pt x="1265" y="342"/>
                    </a:lnTo>
                    <a:lnTo>
                      <a:pt x="1255" y="367"/>
                    </a:lnTo>
                    <a:lnTo>
                      <a:pt x="1249" y="382"/>
                    </a:lnTo>
                    <a:lnTo>
                      <a:pt x="1244" y="397"/>
                    </a:lnTo>
                    <a:lnTo>
                      <a:pt x="1234" y="430"/>
                    </a:lnTo>
                    <a:lnTo>
                      <a:pt x="1224" y="464"/>
                    </a:lnTo>
                    <a:lnTo>
                      <a:pt x="1217" y="481"/>
                    </a:lnTo>
                    <a:lnTo>
                      <a:pt x="1211" y="498"/>
                    </a:lnTo>
                    <a:lnTo>
                      <a:pt x="1207" y="506"/>
                    </a:lnTo>
                    <a:lnTo>
                      <a:pt x="1201" y="512"/>
                    </a:lnTo>
                    <a:lnTo>
                      <a:pt x="1196" y="519"/>
                    </a:lnTo>
                    <a:lnTo>
                      <a:pt x="1192" y="526"/>
                    </a:lnTo>
                    <a:lnTo>
                      <a:pt x="1186" y="540"/>
                    </a:lnTo>
                    <a:lnTo>
                      <a:pt x="1181" y="555"/>
                    </a:lnTo>
                    <a:lnTo>
                      <a:pt x="1172" y="584"/>
                    </a:lnTo>
                    <a:lnTo>
                      <a:pt x="1165" y="614"/>
                    </a:lnTo>
                    <a:lnTo>
                      <a:pt x="1161" y="628"/>
                    </a:lnTo>
                    <a:lnTo>
                      <a:pt x="1155" y="642"/>
                    </a:lnTo>
                    <a:lnTo>
                      <a:pt x="1149" y="658"/>
                    </a:lnTo>
                    <a:lnTo>
                      <a:pt x="1141" y="674"/>
                    </a:lnTo>
                    <a:lnTo>
                      <a:pt x="1125" y="706"/>
                    </a:lnTo>
                    <a:lnTo>
                      <a:pt x="1118" y="722"/>
                    </a:lnTo>
                    <a:lnTo>
                      <a:pt x="1110" y="739"/>
                    </a:lnTo>
                    <a:lnTo>
                      <a:pt x="1105" y="755"/>
                    </a:lnTo>
                    <a:lnTo>
                      <a:pt x="1101" y="772"/>
                    </a:lnTo>
                    <a:lnTo>
                      <a:pt x="1098" y="785"/>
                    </a:lnTo>
                    <a:lnTo>
                      <a:pt x="1094" y="799"/>
                    </a:lnTo>
                    <a:lnTo>
                      <a:pt x="1091" y="807"/>
                    </a:lnTo>
                    <a:lnTo>
                      <a:pt x="1088" y="813"/>
                    </a:lnTo>
                    <a:lnTo>
                      <a:pt x="1083" y="820"/>
                    </a:lnTo>
                    <a:lnTo>
                      <a:pt x="1078" y="824"/>
                    </a:lnTo>
                    <a:lnTo>
                      <a:pt x="1096" y="894"/>
                    </a:lnTo>
                    <a:lnTo>
                      <a:pt x="1113" y="960"/>
                    </a:lnTo>
                    <a:lnTo>
                      <a:pt x="1146" y="1092"/>
                    </a:lnTo>
                    <a:lnTo>
                      <a:pt x="1180" y="1221"/>
                    </a:lnTo>
                    <a:lnTo>
                      <a:pt x="1197" y="1288"/>
                    </a:lnTo>
                    <a:lnTo>
                      <a:pt x="1216" y="1354"/>
                    </a:lnTo>
                    <a:lnTo>
                      <a:pt x="1230" y="1358"/>
                    </a:lnTo>
                    <a:lnTo>
                      <a:pt x="1245" y="1363"/>
                    </a:lnTo>
                    <a:lnTo>
                      <a:pt x="1260" y="1366"/>
                    </a:lnTo>
                    <a:lnTo>
                      <a:pt x="1274" y="1371"/>
                    </a:lnTo>
                    <a:lnTo>
                      <a:pt x="1294" y="1380"/>
                    </a:lnTo>
                    <a:lnTo>
                      <a:pt x="1316" y="1389"/>
                    </a:lnTo>
                    <a:lnTo>
                      <a:pt x="1359" y="1410"/>
                    </a:lnTo>
                    <a:lnTo>
                      <a:pt x="1380" y="1419"/>
                    </a:lnTo>
                    <a:lnTo>
                      <a:pt x="1401" y="1429"/>
                    </a:lnTo>
                    <a:lnTo>
                      <a:pt x="1422" y="1436"/>
                    </a:lnTo>
                    <a:lnTo>
                      <a:pt x="1442" y="1443"/>
                    </a:lnTo>
                    <a:lnTo>
                      <a:pt x="1450" y="1444"/>
                    </a:lnTo>
                    <a:lnTo>
                      <a:pt x="1456" y="1444"/>
                    </a:lnTo>
                    <a:lnTo>
                      <a:pt x="1464" y="1444"/>
                    </a:lnTo>
                    <a:lnTo>
                      <a:pt x="1470" y="1445"/>
                    </a:lnTo>
                    <a:lnTo>
                      <a:pt x="1481" y="1448"/>
                    </a:lnTo>
                    <a:lnTo>
                      <a:pt x="1490" y="1452"/>
                    </a:lnTo>
                    <a:lnTo>
                      <a:pt x="1511" y="1462"/>
                    </a:lnTo>
                    <a:lnTo>
                      <a:pt x="1529" y="1471"/>
                    </a:lnTo>
                    <a:lnTo>
                      <a:pt x="1538" y="1474"/>
                    </a:lnTo>
                    <a:lnTo>
                      <a:pt x="1547" y="1476"/>
                    </a:lnTo>
                    <a:lnTo>
                      <a:pt x="1559" y="1476"/>
                    </a:lnTo>
                    <a:lnTo>
                      <a:pt x="1567" y="1475"/>
                    </a:lnTo>
                    <a:lnTo>
                      <a:pt x="1575" y="1474"/>
                    </a:lnTo>
                    <a:lnTo>
                      <a:pt x="1581" y="1472"/>
                    </a:lnTo>
                    <a:lnTo>
                      <a:pt x="1588" y="1470"/>
                    </a:lnTo>
                    <a:lnTo>
                      <a:pt x="1594" y="1469"/>
                    </a:lnTo>
                    <a:lnTo>
                      <a:pt x="1602" y="1469"/>
                    </a:lnTo>
                    <a:lnTo>
                      <a:pt x="1611" y="1471"/>
                    </a:lnTo>
                    <a:lnTo>
                      <a:pt x="1612" y="1465"/>
                    </a:lnTo>
                    <a:lnTo>
                      <a:pt x="1614" y="1461"/>
                    </a:lnTo>
                    <a:lnTo>
                      <a:pt x="1618" y="1452"/>
                    </a:lnTo>
                    <a:lnTo>
                      <a:pt x="1620" y="1448"/>
                    </a:lnTo>
                    <a:lnTo>
                      <a:pt x="1621" y="1444"/>
                    </a:lnTo>
                    <a:lnTo>
                      <a:pt x="1621" y="1440"/>
                    </a:lnTo>
                    <a:lnTo>
                      <a:pt x="1619" y="1434"/>
                    </a:lnTo>
                    <a:close/>
                    <a:moveTo>
                      <a:pt x="441" y="1784"/>
                    </a:moveTo>
                    <a:lnTo>
                      <a:pt x="441" y="1784"/>
                    </a:lnTo>
                    <a:lnTo>
                      <a:pt x="441" y="1790"/>
                    </a:lnTo>
                    <a:lnTo>
                      <a:pt x="440" y="1794"/>
                    </a:lnTo>
                    <a:lnTo>
                      <a:pt x="439" y="1797"/>
                    </a:lnTo>
                    <a:lnTo>
                      <a:pt x="438" y="1802"/>
                    </a:lnTo>
                    <a:lnTo>
                      <a:pt x="444" y="1809"/>
                    </a:lnTo>
                    <a:lnTo>
                      <a:pt x="451" y="1815"/>
                    </a:lnTo>
                    <a:lnTo>
                      <a:pt x="453" y="1820"/>
                    </a:lnTo>
                    <a:lnTo>
                      <a:pt x="455" y="1824"/>
                    </a:lnTo>
                    <a:lnTo>
                      <a:pt x="457" y="1828"/>
                    </a:lnTo>
                    <a:lnTo>
                      <a:pt x="457" y="1835"/>
                    </a:lnTo>
                    <a:lnTo>
                      <a:pt x="457" y="1840"/>
                    </a:lnTo>
                    <a:lnTo>
                      <a:pt x="455" y="1844"/>
                    </a:lnTo>
                    <a:lnTo>
                      <a:pt x="452" y="1848"/>
                    </a:lnTo>
                    <a:lnTo>
                      <a:pt x="446" y="1849"/>
                    </a:lnTo>
                    <a:lnTo>
                      <a:pt x="447" y="1852"/>
                    </a:lnTo>
                    <a:lnTo>
                      <a:pt x="448" y="1855"/>
                    </a:lnTo>
                    <a:lnTo>
                      <a:pt x="453" y="1859"/>
                    </a:lnTo>
                    <a:lnTo>
                      <a:pt x="455" y="1862"/>
                    </a:lnTo>
                    <a:lnTo>
                      <a:pt x="457" y="1865"/>
                    </a:lnTo>
                    <a:lnTo>
                      <a:pt x="457" y="1869"/>
                    </a:lnTo>
                    <a:lnTo>
                      <a:pt x="457" y="1873"/>
                    </a:lnTo>
                    <a:lnTo>
                      <a:pt x="457" y="1878"/>
                    </a:lnTo>
                    <a:lnTo>
                      <a:pt x="455" y="1882"/>
                    </a:lnTo>
                    <a:lnTo>
                      <a:pt x="453" y="1885"/>
                    </a:lnTo>
                    <a:lnTo>
                      <a:pt x="450" y="1888"/>
                    </a:lnTo>
                    <a:lnTo>
                      <a:pt x="442" y="1893"/>
                    </a:lnTo>
                    <a:lnTo>
                      <a:pt x="434" y="1895"/>
                    </a:lnTo>
                    <a:lnTo>
                      <a:pt x="424" y="1897"/>
                    </a:lnTo>
                    <a:lnTo>
                      <a:pt x="414" y="1898"/>
                    </a:lnTo>
                    <a:lnTo>
                      <a:pt x="406" y="1899"/>
                    </a:lnTo>
                    <a:lnTo>
                      <a:pt x="399" y="1901"/>
                    </a:lnTo>
                    <a:lnTo>
                      <a:pt x="404" y="1900"/>
                    </a:lnTo>
                    <a:lnTo>
                      <a:pt x="408" y="1901"/>
                    </a:lnTo>
                    <a:lnTo>
                      <a:pt x="410" y="1902"/>
                    </a:lnTo>
                    <a:lnTo>
                      <a:pt x="413" y="1904"/>
                    </a:lnTo>
                    <a:lnTo>
                      <a:pt x="416" y="1909"/>
                    </a:lnTo>
                    <a:lnTo>
                      <a:pt x="419" y="1911"/>
                    </a:lnTo>
                    <a:lnTo>
                      <a:pt x="422" y="1912"/>
                    </a:lnTo>
                    <a:lnTo>
                      <a:pt x="559" y="1875"/>
                    </a:lnTo>
                    <a:lnTo>
                      <a:pt x="627" y="1858"/>
                    </a:lnTo>
                    <a:lnTo>
                      <a:pt x="695" y="1842"/>
                    </a:lnTo>
                    <a:lnTo>
                      <a:pt x="713" y="1838"/>
                    </a:lnTo>
                    <a:lnTo>
                      <a:pt x="728" y="1833"/>
                    </a:lnTo>
                    <a:lnTo>
                      <a:pt x="735" y="1830"/>
                    </a:lnTo>
                    <a:lnTo>
                      <a:pt x="743" y="1829"/>
                    </a:lnTo>
                    <a:lnTo>
                      <a:pt x="749" y="1829"/>
                    </a:lnTo>
                    <a:lnTo>
                      <a:pt x="756" y="1832"/>
                    </a:lnTo>
                    <a:lnTo>
                      <a:pt x="776" y="1826"/>
                    </a:lnTo>
                    <a:lnTo>
                      <a:pt x="796" y="1820"/>
                    </a:lnTo>
                    <a:lnTo>
                      <a:pt x="834" y="1805"/>
                    </a:lnTo>
                    <a:lnTo>
                      <a:pt x="907" y="1775"/>
                    </a:lnTo>
                    <a:lnTo>
                      <a:pt x="943" y="1761"/>
                    </a:lnTo>
                    <a:lnTo>
                      <a:pt x="961" y="1754"/>
                    </a:lnTo>
                    <a:lnTo>
                      <a:pt x="981" y="1749"/>
                    </a:lnTo>
                    <a:lnTo>
                      <a:pt x="1001" y="1745"/>
                    </a:lnTo>
                    <a:lnTo>
                      <a:pt x="1021" y="1741"/>
                    </a:lnTo>
                    <a:lnTo>
                      <a:pt x="1043" y="1738"/>
                    </a:lnTo>
                    <a:lnTo>
                      <a:pt x="1064" y="1738"/>
                    </a:lnTo>
                    <a:lnTo>
                      <a:pt x="1073" y="1732"/>
                    </a:lnTo>
                    <a:lnTo>
                      <a:pt x="1078" y="1729"/>
                    </a:lnTo>
                    <a:lnTo>
                      <a:pt x="1083" y="1727"/>
                    </a:lnTo>
                    <a:lnTo>
                      <a:pt x="1103" y="1727"/>
                    </a:lnTo>
                    <a:lnTo>
                      <a:pt x="1120" y="1719"/>
                    </a:lnTo>
                    <a:lnTo>
                      <a:pt x="1138" y="1713"/>
                    </a:lnTo>
                    <a:lnTo>
                      <a:pt x="1156" y="1706"/>
                    </a:lnTo>
                    <a:lnTo>
                      <a:pt x="1174" y="1701"/>
                    </a:lnTo>
                    <a:lnTo>
                      <a:pt x="1212" y="1691"/>
                    </a:lnTo>
                    <a:lnTo>
                      <a:pt x="1249" y="1683"/>
                    </a:lnTo>
                    <a:lnTo>
                      <a:pt x="1254" y="1676"/>
                    </a:lnTo>
                    <a:lnTo>
                      <a:pt x="1257" y="1671"/>
                    </a:lnTo>
                    <a:lnTo>
                      <a:pt x="1258" y="1667"/>
                    </a:lnTo>
                    <a:lnTo>
                      <a:pt x="1258" y="1663"/>
                    </a:lnTo>
                    <a:lnTo>
                      <a:pt x="1256" y="1654"/>
                    </a:lnTo>
                    <a:lnTo>
                      <a:pt x="1253" y="1641"/>
                    </a:lnTo>
                    <a:lnTo>
                      <a:pt x="1247" y="1617"/>
                    </a:lnTo>
                    <a:lnTo>
                      <a:pt x="1244" y="1592"/>
                    </a:lnTo>
                    <a:lnTo>
                      <a:pt x="1238" y="1538"/>
                    </a:lnTo>
                    <a:lnTo>
                      <a:pt x="1230" y="1487"/>
                    </a:lnTo>
                    <a:lnTo>
                      <a:pt x="1227" y="1463"/>
                    </a:lnTo>
                    <a:lnTo>
                      <a:pt x="1222" y="1443"/>
                    </a:lnTo>
                    <a:lnTo>
                      <a:pt x="1157" y="1211"/>
                    </a:lnTo>
                    <a:lnTo>
                      <a:pt x="1123" y="1086"/>
                    </a:lnTo>
                    <a:lnTo>
                      <a:pt x="1089" y="960"/>
                    </a:lnTo>
                    <a:lnTo>
                      <a:pt x="1084" y="937"/>
                    </a:lnTo>
                    <a:lnTo>
                      <a:pt x="1081" y="915"/>
                    </a:lnTo>
                    <a:lnTo>
                      <a:pt x="1077" y="894"/>
                    </a:lnTo>
                    <a:lnTo>
                      <a:pt x="1073" y="871"/>
                    </a:lnTo>
                    <a:lnTo>
                      <a:pt x="1063" y="836"/>
                    </a:lnTo>
                    <a:lnTo>
                      <a:pt x="1053" y="799"/>
                    </a:lnTo>
                    <a:lnTo>
                      <a:pt x="1033" y="730"/>
                    </a:lnTo>
                    <a:lnTo>
                      <a:pt x="1014" y="662"/>
                    </a:lnTo>
                    <a:lnTo>
                      <a:pt x="996" y="596"/>
                    </a:lnTo>
                    <a:lnTo>
                      <a:pt x="990" y="571"/>
                    </a:lnTo>
                    <a:lnTo>
                      <a:pt x="986" y="546"/>
                    </a:lnTo>
                    <a:lnTo>
                      <a:pt x="982" y="519"/>
                    </a:lnTo>
                    <a:lnTo>
                      <a:pt x="976" y="493"/>
                    </a:lnTo>
                    <a:lnTo>
                      <a:pt x="966" y="456"/>
                    </a:lnTo>
                    <a:lnTo>
                      <a:pt x="959" y="436"/>
                    </a:lnTo>
                    <a:lnTo>
                      <a:pt x="953" y="419"/>
                    </a:lnTo>
                    <a:lnTo>
                      <a:pt x="949" y="411"/>
                    </a:lnTo>
                    <a:lnTo>
                      <a:pt x="944" y="403"/>
                    </a:lnTo>
                    <a:lnTo>
                      <a:pt x="939" y="396"/>
                    </a:lnTo>
                    <a:lnTo>
                      <a:pt x="934" y="389"/>
                    </a:lnTo>
                    <a:lnTo>
                      <a:pt x="927" y="384"/>
                    </a:lnTo>
                    <a:lnTo>
                      <a:pt x="921" y="379"/>
                    </a:lnTo>
                    <a:lnTo>
                      <a:pt x="913" y="375"/>
                    </a:lnTo>
                    <a:lnTo>
                      <a:pt x="905" y="372"/>
                    </a:lnTo>
                    <a:lnTo>
                      <a:pt x="861" y="391"/>
                    </a:lnTo>
                    <a:lnTo>
                      <a:pt x="815" y="410"/>
                    </a:lnTo>
                    <a:lnTo>
                      <a:pt x="768" y="427"/>
                    </a:lnTo>
                    <a:lnTo>
                      <a:pt x="720" y="442"/>
                    </a:lnTo>
                    <a:lnTo>
                      <a:pt x="672" y="457"/>
                    </a:lnTo>
                    <a:lnTo>
                      <a:pt x="624" y="470"/>
                    </a:lnTo>
                    <a:lnTo>
                      <a:pt x="578" y="482"/>
                    </a:lnTo>
                    <a:lnTo>
                      <a:pt x="532" y="493"/>
                    </a:lnTo>
                    <a:lnTo>
                      <a:pt x="523" y="502"/>
                    </a:lnTo>
                    <a:lnTo>
                      <a:pt x="463" y="518"/>
                    </a:lnTo>
                    <a:lnTo>
                      <a:pt x="402" y="534"/>
                    </a:lnTo>
                    <a:lnTo>
                      <a:pt x="340" y="552"/>
                    </a:lnTo>
                    <a:lnTo>
                      <a:pt x="280" y="570"/>
                    </a:lnTo>
                    <a:lnTo>
                      <a:pt x="250" y="580"/>
                    </a:lnTo>
                    <a:lnTo>
                      <a:pt x="219" y="587"/>
                    </a:lnTo>
                    <a:lnTo>
                      <a:pt x="189" y="596"/>
                    </a:lnTo>
                    <a:lnTo>
                      <a:pt x="159" y="604"/>
                    </a:lnTo>
                    <a:lnTo>
                      <a:pt x="132" y="613"/>
                    </a:lnTo>
                    <a:lnTo>
                      <a:pt x="105" y="624"/>
                    </a:lnTo>
                    <a:lnTo>
                      <a:pt x="93" y="630"/>
                    </a:lnTo>
                    <a:lnTo>
                      <a:pt x="81" y="636"/>
                    </a:lnTo>
                    <a:lnTo>
                      <a:pt x="71" y="643"/>
                    </a:lnTo>
                    <a:lnTo>
                      <a:pt x="60" y="651"/>
                    </a:lnTo>
                    <a:lnTo>
                      <a:pt x="71" y="652"/>
                    </a:lnTo>
                    <a:lnTo>
                      <a:pt x="81" y="655"/>
                    </a:lnTo>
                    <a:lnTo>
                      <a:pt x="92" y="661"/>
                    </a:lnTo>
                    <a:lnTo>
                      <a:pt x="96" y="664"/>
                    </a:lnTo>
                    <a:lnTo>
                      <a:pt x="101" y="669"/>
                    </a:lnTo>
                    <a:lnTo>
                      <a:pt x="105" y="673"/>
                    </a:lnTo>
                    <a:lnTo>
                      <a:pt x="108" y="678"/>
                    </a:lnTo>
                    <a:lnTo>
                      <a:pt x="110" y="684"/>
                    </a:lnTo>
                    <a:lnTo>
                      <a:pt x="111" y="690"/>
                    </a:lnTo>
                    <a:lnTo>
                      <a:pt x="111" y="695"/>
                    </a:lnTo>
                    <a:lnTo>
                      <a:pt x="110" y="703"/>
                    </a:lnTo>
                    <a:lnTo>
                      <a:pt x="108" y="709"/>
                    </a:lnTo>
                    <a:lnTo>
                      <a:pt x="104" y="717"/>
                    </a:lnTo>
                    <a:lnTo>
                      <a:pt x="97" y="719"/>
                    </a:lnTo>
                    <a:lnTo>
                      <a:pt x="90" y="720"/>
                    </a:lnTo>
                    <a:lnTo>
                      <a:pt x="75" y="720"/>
                    </a:lnTo>
                    <a:lnTo>
                      <a:pt x="69" y="720"/>
                    </a:lnTo>
                    <a:lnTo>
                      <a:pt x="65" y="721"/>
                    </a:lnTo>
                    <a:lnTo>
                      <a:pt x="64" y="722"/>
                    </a:lnTo>
                    <a:lnTo>
                      <a:pt x="64" y="723"/>
                    </a:lnTo>
                    <a:lnTo>
                      <a:pt x="64" y="725"/>
                    </a:lnTo>
                    <a:lnTo>
                      <a:pt x="65" y="728"/>
                    </a:lnTo>
                    <a:lnTo>
                      <a:pt x="67" y="727"/>
                    </a:lnTo>
                    <a:lnTo>
                      <a:pt x="68" y="725"/>
                    </a:lnTo>
                    <a:lnTo>
                      <a:pt x="68" y="720"/>
                    </a:lnTo>
                    <a:lnTo>
                      <a:pt x="92" y="725"/>
                    </a:lnTo>
                    <a:lnTo>
                      <a:pt x="107" y="729"/>
                    </a:lnTo>
                    <a:lnTo>
                      <a:pt x="122" y="735"/>
                    </a:lnTo>
                    <a:lnTo>
                      <a:pt x="136" y="742"/>
                    </a:lnTo>
                    <a:lnTo>
                      <a:pt x="141" y="746"/>
                    </a:lnTo>
                    <a:lnTo>
                      <a:pt x="147" y="751"/>
                    </a:lnTo>
                    <a:lnTo>
                      <a:pt x="151" y="755"/>
                    </a:lnTo>
                    <a:lnTo>
                      <a:pt x="154" y="762"/>
                    </a:lnTo>
                    <a:lnTo>
                      <a:pt x="156" y="768"/>
                    </a:lnTo>
                    <a:lnTo>
                      <a:pt x="156" y="775"/>
                    </a:lnTo>
                    <a:lnTo>
                      <a:pt x="155" y="780"/>
                    </a:lnTo>
                    <a:lnTo>
                      <a:pt x="153" y="784"/>
                    </a:lnTo>
                    <a:lnTo>
                      <a:pt x="151" y="789"/>
                    </a:lnTo>
                    <a:lnTo>
                      <a:pt x="147" y="792"/>
                    </a:lnTo>
                    <a:lnTo>
                      <a:pt x="137" y="797"/>
                    </a:lnTo>
                    <a:lnTo>
                      <a:pt x="126" y="803"/>
                    </a:lnTo>
                    <a:lnTo>
                      <a:pt x="136" y="804"/>
                    </a:lnTo>
                    <a:lnTo>
                      <a:pt x="144" y="807"/>
                    </a:lnTo>
                    <a:lnTo>
                      <a:pt x="151" y="811"/>
                    </a:lnTo>
                    <a:lnTo>
                      <a:pt x="156" y="816"/>
                    </a:lnTo>
                    <a:lnTo>
                      <a:pt x="160" y="823"/>
                    </a:lnTo>
                    <a:lnTo>
                      <a:pt x="164" y="831"/>
                    </a:lnTo>
                    <a:lnTo>
                      <a:pt x="165" y="841"/>
                    </a:lnTo>
                    <a:lnTo>
                      <a:pt x="165" y="852"/>
                    </a:lnTo>
                    <a:lnTo>
                      <a:pt x="169" y="853"/>
                    </a:lnTo>
                    <a:lnTo>
                      <a:pt x="173" y="855"/>
                    </a:lnTo>
                    <a:lnTo>
                      <a:pt x="177" y="857"/>
                    </a:lnTo>
                    <a:lnTo>
                      <a:pt x="179" y="860"/>
                    </a:lnTo>
                    <a:lnTo>
                      <a:pt x="183" y="867"/>
                    </a:lnTo>
                    <a:lnTo>
                      <a:pt x="187" y="874"/>
                    </a:lnTo>
                    <a:lnTo>
                      <a:pt x="183" y="879"/>
                    </a:lnTo>
                    <a:lnTo>
                      <a:pt x="181" y="883"/>
                    </a:lnTo>
                    <a:lnTo>
                      <a:pt x="180" y="887"/>
                    </a:lnTo>
                    <a:lnTo>
                      <a:pt x="179" y="891"/>
                    </a:lnTo>
                    <a:lnTo>
                      <a:pt x="180" y="895"/>
                    </a:lnTo>
                    <a:lnTo>
                      <a:pt x="181" y="898"/>
                    </a:lnTo>
                    <a:lnTo>
                      <a:pt x="185" y="905"/>
                    </a:lnTo>
                    <a:lnTo>
                      <a:pt x="192" y="913"/>
                    </a:lnTo>
                    <a:lnTo>
                      <a:pt x="199" y="921"/>
                    </a:lnTo>
                    <a:lnTo>
                      <a:pt x="208" y="930"/>
                    </a:lnTo>
                    <a:lnTo>
                      <a:pt x="214" y="941"/>
                    </a:lnTo>
                    <a:lnTo>
                      <a:pt x="219" y="950"/>
                    </a:lnTo>
                    <a:lnTo>
                      <a:pt x="222" y="958"/>
                    </a:lnTo>
                    <a:lnTo>
                      <a:pt x="223" y="964"/>
                    </a:lnTo>
                    <a:lnTo>
                      <a:pt x="222" y="971"/>
                    </a:lnTo>
                    <a:lnTo>
                      <a:pt x="219" y="976"/>
                    </a:lnTo>
                    <a:lnTo>
                      <a:pt x="217" y="982"/>
                    </a:lnTo>
                    <a:lnTo>
                      <a:pt x="214" y="988"/>
                    </a:lnTo>
                    <a:lnTo>
                      <a:pt x="212" y="995"/>
                    </a:lnTo>
                    <a:lnTo>
                      <a:pt x="218" y="1000"/>
                    </a:lnTo>
                    <a:lnTo>
                      <a:pt x="223" y="1005"/>
                    </a:lnTo>
                    <a:lnTo>
                      <a:pt x="225" y="1011"/>
                    </a:lnTo>
                    <a:lnTo>
                      <a:pt x="227" y="1019"/>
                    </a:lnTo>
                    <a:lnTo>
                      <a:pt x="226" y="1026"/>
                    </a:lnTo>
                    <a:lnTo>
                      <a:pt x="225" y="1034"/>
                    </a:lnTo>
                    <a:lnTo>
                      <a:pt x="223" y="1041"/>
                    </a:lnTo>
                    <a:lnTo>
                      <a:pt x="220" y="1048"/>
                    </a:lnTo>
                    <a:lnTo>
                      <a:pt x="226" y="1051"/>
                    </a:lnTo>
                    <a:lnTo>
                      <a:pt x="230" y="1054"/>
                    </a:lnTo>
                    <a:lnTo>
                      <a:pt x="232" y="1058"/>
                    </a:lnTo>
                    <a:lnTo>
                      <a:pt x="233" y="1064"/>
                    </a:lnTo>
                    <a:lnTo>
                      <a:pt x="234" y="1077"/>
                    </a:lnTo>
                    <a:lnTo>
                      <a:pt x="235" y="1083"/>
                    </a:lnTo>
                    <a:lnTo>
                      <a:pt x="236" y="1090"/>
                    </a:lnTo>
                    <a:lnTo>
                      <a:pt x="242" y="1102"/>
                    </a:lnTo>
                    <a:lnTo>
                      <a:pt x="244" y="1109"/>
                    </a:lnTo>
                    <a:lnTo>
                      <a:pt x="246" y="1115"/>
                    </a:lnTo>
                    <a:lnTo>
                      <a:pt x="247" y="1122"/>
                    </a:lnTo>
                    <a:lnTo>
                      <a:pt x="246" y="1128"/>
                    </a:lnTo>
                    <a:lnTo>
                      <a:pt x="244" y="1134"/>
                    </a:lnTo>
                    <a:lnTo>
                      <a:pt x="240" y="1142"/>
                    </a:lnTo>
                    <a:lnTo>
                      <a:pt x="248" y="1146"/>
                    </a:lnTo>
                    <a:lnTo>
                      <a:pt x="256" y="1153"/>
                    </a:lnTo>
                    <a:lnTo>
                      <a:pt x="262" y="1160"/>
                    </a:lnTo>
                    <a:lnTo>
                      <a:pt x="268" y="1170"/>
                    </a:lnTo>
                    <a:lnTo>
                      <a:pt x="271" y="1179"/>
                    </a:lnTo>
                    <a:lnTo>
                      <a:pt x="272" y="1184"/>
                    </a:lnTo>
                    <a:lnTo>
                      <a:pt x="272" y="1189"/>
                    </a:lnTo>
                    <a:lnTo>
                      <a:pt x="271" y="1194"/>
                    </a:lnTo>
                    <a:lnTo>
                      <a:pt x="270" y="1200"/>
                    </a:lnTo>
                    <a:lnTo>
                      <a:pt x="268" y="1205"/>
                    </a:lnTo>
                    <a:lnTo>
                      <a:pt x="264" y="1211"/>
                    </a:lnTo>
                    <a:lnTo>
                      <a:pt x="274" y="1217"/>
                    </a:lnTo>
                    <a:lnTo>
                      <a:pt x="283" y="1224"/>
                    </a:lnTo>
                    <a:lnTo>
                      <a:pt x="286" y="1229"/>
                    </a:lnTo>
                    <a:lnTo>
                      <a:pt x="289" y="1234"/>
                    </a:lnTo>
                    <a:lnTo>
                      <a:pt x="291" y="1239"/>
                    </a:lnTo>
                    <a:lnTo>
                      <a:pt x="292" y="1247"/>
                    </a:lnTo>
                    <a:lnTo>
                      <a:pt x="290" y="1249"/>
                    </a:lnTo>
                    <a:lnTo>
                      <a:pt x="289" y="1252"/>
                    </a:lnTo>
                    <a:lnTo>
                      <a:pt x="284" y="1255"/>
                    </a:lnTo>
                    <a:lnTo>
                      <a:pt x="280" y="1260"/>
                    </a:lnTo>
                    <a:lnTo>
                      <a:pt x="278" y="1262"/>
                    </a:lnTo>
                    <a:lnTo>
                      <a:pt x="278" y="1266"/>
                    </a:lnTo>
                    <a:lnTo>
                      <a:pt x="286" y="1266"/>
                    </a:lnTo>
                    <a:lnTo>
                      <a:pt x="293" y="1268"/>
                    </a:lnTo>
                    <a:lnTo>
                      <a:pt x="299" y="1272"/>
                    </a:lnTo>
                    <a:lnTo>
                      <a:pt x="304" y="1277"/>
                    </a:lnTo>
                    <a:lnTo>
                      <a:pt x="307" y="1281"/>
                    </a:lnTo>
                    <a:lnTo>
                      <a:pt x="310" y="1288"/>
                    </a:lnTo>
                    <a:lnTo>
                      <a:pt x="313" y="1294"/>
                    </a:lnTo>
                    <a:lnTo>
                      <a:pt x="314" y="1302"/>
                    </a:lnTo>
                    <a:lnTo>
                      <a:pt x="310" y="1306"/>
                    </a:lnTo>
                    <a:lnTo>
                      <a:pt x="308" y="1311"/>
                    </a:lnTo>
                    <a:lnTo>
                      <a:pt x="306" y="1318"/>
                    </a:lnTo>
                    <a:lnTo>
                      <a:pt x="306" y="1324"/>
                    </a:lnTo>
                    <a:lnTo>
                      <a:pt x="311" y="1329"/>
                    </a:lnTo>
                    <a:lnTo>
                      <a:pt x="316" y="1336"/>
                    </a:lnTo>
                    <a:lnTo>
                      <a:pt x="318" y="1342"/>
                    </a:lnTo>
                    <a:lnTo>
                      <a:pt x="320" y="1350"/>
                    </a:lnTo>
                    <a:lnTo>
                      <a:pt x="321" y="1364"/>
                    </a:lnTo>
                    <a:lnTo>
                      <a:pt x="321" y="1371"/>
                    </a:lnTo>
                    <a:lnTo>
                      <a:pt x="322" y="1379"/>
                    </a:lnTo>
                    <a:lnTo>
                      <a:pt x="324" y="1384"/>
                    </a:lnTo>
                    <a:lnTo>
                      <a:pt x="329" y="1388"/>
                    </a:lnTo>
                    <a:lnTo>
                      <a:pt x="333" y="1394"/>
                    </a:lnTo>
                    <a:lnTo>
                      <a:pt x="335" y="1398"/>
                    </a:lnTo>
                    <a:lnTo>
                      <a:pt x="336" y="1401"/>
                    </a:lnTo>
                    <a:lnTo>
                      <a:pt x="336" y="1408"/>
                    </a:lnTo>
                    <a:lnTo>
                      <a:pt x="336" y="1414"/>
                    </a:lnTo>
                    <a:lnTo>
                      <a:pt x="336" y="1419"/>
                    </a:lnTo>
                    <a:lnTo>
                      <a:pt x="336" y="1424"/>
                    </a:lnTo>
                    <a:lnTo>
                      <a:pt x="340" y="1430"/>
                    </a:lnTo>
                    <a:lnTo>
                      <a:pt x="345" y="1436"/>
                    </a:lnTo>
                    <a:lnTo>
                      <a:pt x="350" y="1443"/>
                    </a:lnTo>
                    <a:lnTo>
                      <a:pt x="355" y="1449"/>
                    </a:lnTo>
                    <a:lnTo>
                      <a:pt x="359" y="1456"/>
                    </a:lnTo>
                    <a:lnTo>
                      <a:pt x="360" y="1459"/>
                    </a:lnTo>
                    <a:lnTo>
                      <a:pt x="360" y="1463"/>
                    </a:lnTo>
                    <a:lnTo>
                      <a:pt x="360" y="1466"/>
                    </a:lnTo>
                    <a:lnTo>
                      <a:pt x="357" y="1472"/>
                    </a:lnTo>
                    <a:lnTo>
                      <a:pt x="355" y="1476"/>
                    </a:lnTo>
                    <a:lnTo>
                      <a:pt x="352" y="1481"/>
                    </a:lnTo>
                    <a:lnTo>
                      <a:pt x="359" y="1488"/>
                    </a:lnTo>
                    <a:lnTo>
                      <a:pt x="365" y="1493"/>
                    </a:lnTo>
                    <a:lnTo>
                      <a:pt x="371" y="1500"/>
                    </a:lnTo>
                    <a:lnTo>
                      <a:pt x="374" y="1504"/>
                    </a:lnTo>
                    <a:lnTo>
                      <a:pt x="375" y="1509"/>
                    </a:lnTo>
                    <a:lnTo>
                      <a:pt x="372" y="1514"/>
                    </a:lnTo>
                    <a:lnTo>
                      <a:pt x="371" y="1519"/>
                    </a:lnTo>
                    <a:lnTo>
                      <a:pt x="370" y="1523"/>
                    </a:lnTo>
                    <a:lnTo>
                      <a:pt x="371" y="1529"/>
                    </a:lnTo>
                    <a:lnTo>
                      <a:pt x="372" y="1537"/>
                    </a:lnTo>
                    <a:lnTo>
                      <a:pt x="376" y="1546"/>
                    </a:lnTo>
                    <a:lnTo>
                      <a:pt x="378" y="1554"/>
                    </a:lnTo>
                    <a:lnTo>
                      <a:pt x="379" y="1563"/>
                    </a:lnTo>
                    <a:lnTo>
                      <a:pt x="379" y="1567"/>
                    </a:lnTo>
                    <a:lnTo>
                      <a:pt x="378" y="1571"/>
                    </a:lnTo>
                    <a:lnTo>
                      <a:pt x="376" y="1576"/>
                    </a:lnTo>
                    <a:lnTo>
                      <a:pt x="371" y="1581"/>
                    </a:lnTo>
                    <a:lnTo>
                      <a:pt x="379" y="1586"/>
                    </a:lnTo>
                    <a:lnTo>
                      <a:pt x="385" y="1592"/>
                    </a:lnTo>
                    <a:lnTo>
                      <a:pt x="392" y="1599"/>
                    </a:lnTo>
                    <a:lnTo>
                      <a:pt x="397" y="1607"/>
                    </a:lnTo>
                    <a:lnTo>
                      <a:pt x="401" y="1615"/>
                    </a:lnTo>
                    <a:lnTo>
                      <a:pt x="402" y="1620"/>
                    </a:lnTo>
                    <a:lnTo>
                      <a:pt x="402" y="1624"/>
                    </a:lnTo>
                    <a:lnTo>
                      <a:pt x="402" y="1628"/>
                    </a:lnTo>
                    <a:lnTo>
                      <a:pt x="401" y="1632"/>
                    </a:lnTo>
                    <a:lnTo>
                      <a:pt x="399" y="1637"/>
                    </a:lnTo>
                    <a:lnTo>
                      <a:pt x="397" y="1641"/>
                    </a:lnTo>
                    <a:lnTo>
                      <a:pt x="402" y="1650"/>
                    </a:lnTo>
                    <a:lnTo>
                      <a:pt x="409" y="1658"/>
                    </a:lnTo>
                    <a:lnTo>
                      <a:pt x="414" y="1667"/>
                    </a:lnTo>
                    <a:lnTo>
                      <a:pt x="417" y="1672"/>
                    </a:lnTo>
                    <a:lnTo>
                      <a:pt x="419" y="1677"/>
                    </a:lnTo>
                    <a:lnTo>
                      <a:pt x="415" y="1687"/>
                    </a:lnTo>
                    <a:lnTo>
                      <a:pt x="410" y="1697"/>
                    </a:lnTo>
                    <a:lnTo>
                      <a:pt x="415" y="1707"/>
                    </a:lnTo>
                    <a:lnTo>
                      <a:pt x="419" y="1719"/>
                    </a:lnTo>
                    <a:lnTo>
                      <a:pt x="423" y="1743"/>
                    </a:lnTo>
                    <a:lnTo>
                      <a:pt x="425" y="1754"/>
                    </a:lnTo>
                    <a:lnTo>
                      <a:pt x="428" y="1765"/>
                    </a:lnTo>
                    <a:lnTo>
                      <a:pt x="434" y="1776"/>
                    </a:lnTo>
                    <a:lnTo>
                      <a:pt x="437" y="1780"/>
                    </a:lnTo>
                    <a:lnTo>
                      <a:pt x="441" y="1784"/>
                    </a:lnTo>
                    <a:close/>
                    <a:moveTo>
                      <a:pt x="1227" y="33"/>
                    </a:moveTo>
                    <a:lnTo>
                      <a:pt x="1227" y="33"/>
                    </a:lnTo>
                    <a:lnTo>
                      <a:pt x="1219" y="41"/>
                    </a:lnTo>
                    <a:lnTo>
                      <a:pt x="1213" y="51"/>
                    </a:lnTo>
                    <a:lnTo>
                      <a:pt x="1207" y="62"/>
                    </a:lnTo>
                    <a:lnTo>
                      <a:pt x="1201" y="72"/>
                    </a:lnTo>
                    <a:lnTo>
                      <a:pt x="1192" y="96"/>
                    </a:lnTo>
                    <a:lnTo>
                      <a:pt x="1184" y="121"/>
                    </a:lnTo>
                    <a:lnTo>
                      <a:pt x="1177" y="145"/>
                    </a:lnTo>
                    <a:lnTo>
                      <a:pt x="1168" y="170"/>
                    </a:lnTo>
                    <a:lnTo>
                      <a:pt x="1159" y="193"/>
                    </a:lnTo>
                    <a:lnTo>
                      <a:pt x="1153" y="204"/>
                    </a:lnTo>
                    <a:lnTo>
                      <a:pt x="1148" y="215"/>
                    </a:lnTo>
                    <a:lnTo>
                      <a:pt x="1140" y="239"/>
                    </a:lnTo>
                    <a:lnTo>
                      <a:pt x="1134" y="263"/>
                    </a:lnTo>
                    <a:lnTo>
                      <a:pt x="1118" y="311"/>
                    </a:lnTo>
                    <a:lnTo>
                      <a:pt x="1101" y="357"/>
                    </a:lnTo>
                    <a:lnTo>
                      <a:pt x="1082" y="402"/>
                    </a:lnTo>
                    <a:lnTo>
                      <a:pt x="1065" y="449"/>
                    </a:lnTo>
                    <a:lnTo>
                      <a:pt x="1047" y="496"/>
                    </a:lnTo>
                    <a:lnTo>
                      <a:pt x="1032" y="545"/>
                    </a:lnTo>
                    <a:lnTo>
                      <a:pt x="1025" y="569"/>
                    </a:lnTo>
                    <a:lnTo>
                      <a:pt x="1017" y="596"/>
                    </a:lnTo>
                    <a:lnTo>
                      <a:pt x="1019" y="602"/>
                    </a:lnTo>
                    <a:lnTo>
                      <a:pt x="1022" y="611"/>
                    </a:lnTo>
                    <a:lnTo>
                      <a:pt x="1026" y="621"/>
                    </a:lnTo>
                    <a:lnTo>
                      <a:pt x="1029" y="631"/>
                    </a:lnTo>
                    <a:lnTo>
                      <a:pt x="1033" y="627"/>
                    </a:lnTo>
                    <a:lnTo>
                      <a:pt x="1037" y="623"/>
                    </a:lnTo>
                    <a:lnTo>
                      <a:pt x="1043" y="613"/>
                    </a:lnTo>
                    <a:lnTo>
                      <a:pt x="1048" y="602"/>
                    </a:lnTo>
                    <a:lnTo>
                      <a:pt x="1051" y="592"/>
                    </a:lnTo>
                    <a:lnTo>
                      <a:pt x="1056" y="568"/>
                    </a:lnTo>
                    <a:lnTo>
                      <a:pt x="1059" y="557"/>
                    </a:lnTo>
                    <a:lnTo>
                      <a:pt x="1062" y="546"/>
                    </a:lnTo>
                    <a:lnTo>
                      <a:pt x="1066" y="536"/>
                    </a:lnTo>
                    <a:lnTo>
                      <a:pt x="1072" y="526"/>
                    </a:lnTo>
                    <a:lnTo>
                      <a:pt x="1077" y="517"/>
                    </a:lnTo>
                    <a:lnTo>
                      <a:pt x="1081" y="507"/>
                    </a:lnTo>
                    <a:lnTo>
                      <a:pt x="1119" y="389"/>
                    </a:lnTo>
                    <a:lnTo>
                      <a:pt x="1155" y="270"/>
                    </a:lnTo>
                    <a:lnTo>
                      <a:pt x="1175" y="212"/>
                    </a:lnTo>
                    <a:lnTo>
                      <a:pt x="1195" y="154"/>
                    </a:lnTo>
                    <a:lnTo>
                      <a:pt x="1216" y="97"/>
                    </a:lnTo>
                    <a:lnTo>
                      <a:pt x="1239" y="40"/>
                    </a:lnTo>
                    <a:lnTo>
                      <a:pt x="1239" y="33"/>
                    </a:lnTo>
                    <a:lnTo>
                      <a:pt x="1234" y="32"/>
                    </a:lnTo>
                    <a:lnTo>
                      <a:pt x="1232" y="31"/>
                    </a:lnTo>
                    <a:lnTo>
                      <a:pt x="1230" y="31"/>
                    </a:lnTo>
                    <a:lnTo>
                      <a:pt x="1227" y="33"/>
                    </a:lnTo>
                    <a:close/>
                    <a:moveTo>
                      <a:pt x="325" y="1856"/>
                    </a:moveTo>
                    <a:lnTo>
                      <a:pt x="325" y="1856"/>
                    </a:lnTo>
                    <a:lnTo>
                      <a:pt x="330" y="1856"/>
                    </a:lnTo>
                    <a:lnTo>
                      <a:pt x="334" y="1857"/>
                    </a:lnTo>
                    <a:lnTo>
                      <a:pt x="340" y="1859"/>
                    </a:lnTo>
                    <a:lnTo>
                      <a:pt x="346" y="1863"/>
                    </a:lnTo>
                    <a:lnTo>
                      <a:pt x="352" y="1865"/>
                    </a:lnTo>
                    <a:lnTo>
                      <a:pt x="356" y="1859"/>
                    </a:lnTo>
                    <a:lnTo>
                      <a:pt x="360" y="1855"/>
                    </a:lnTo>
                    <a:lnTo>
                      <a:pt x="365" y="1851"/>
                    </a:lnTo>
                    <a:lnTo>
                      <a:pt x="370" y="1849"/>
                    </a:lnTo>
                    <a:lnTo>
                      <a:pt x="376" y="1847"/>
                    </a:lnTo>
                    <a:lnTo>
                      <a:pt x="381" y="1844"/>
                    </a:lnTo>
                    <a:lnTo>
                      <a:pt x="393" y="1842"/>
                    </a:lnTo>
                    <a:lnTo>
                      <a:pt x="406" y="1841"/>
                    </a:lnTo>
                    <a:lnTo>
                      <a:pt x="416" y="1839"/>
                    </a:lnTo>
                    <a:lnTo>
                      <a:pt x="426" y="1837"/>
                    </a:lnTo>
                    <a:lnTo>
                      <a:pt x="429" y="1835"/>
                    </a:lnTo>
                    <a:lnTo>
                      <a:pt x="432" y="1832"/>
                    </a:lnTo>
                    <a:lnTo>
                      <a:pt x="420" y="1829"/>
                    </a:lnTo>
                    <a:lnTo>
                      <a:pt x="407" y="1828"/>
                    </a:lnTo>
                    <a:lnTo>
                      <a:pt x="392" y="1828"/>
                    </a:lnTo>
                    <a:lnTo>
                      <a:pt x="377" y="1830"/>
                    </a:lnTo>
                    <a:lnTo>
                      <a:pt x="362" y="1835"/>
                    </a:lnTo>
                    <a:lnTo>
                      <a:pt x="348" y="1840"/>
                    </a:lnTo>
                    <a:lnTo>
                      <a:pt x="336" y="1848"/>
                    </a:lnTo>
                    <a:lnTo>
                      <a:pt x="330" y="1852"/>
                    </a:lnTo>
                    <a:lnTo>
                      <a:pt x="325" y="1856"/>
                    </a:lnTo>
                    <a:close/>
                    <a:moveTo>
                      <a:pt x="391" y="1856"/>
                    </a:moveTo>
                    <a:lnTo>
                      <a:pt x="391" y="1856"/>
                    </a:lnTo>
                    <a:lnTo>
                      <a:pt x="365" y="1874"/>
                    </a:lnTo>
                    <a:lnTo>
                      <a:pt x="352" y="1884"/>
                    </a:lnTo>
                    <a:lnTo>
                      <a:pt x="347" y="1889"/>
                    </a:lnTo>
                    <a:lnTo>
                      <a:pt x="341" y="1895"/>
                    </a:lnTo>
                    <a:lnTo>
                      <a:pt x="361" y="1889"/>
                    </a:lnTo>
                    <a:lnTo>
                      <a:pt x="382" y="1884"/>
                    </a:lnTo>
                    <a:lnTo>
                      <a:pt x="432" y="1873"/>
                    </a:lnTo>
                    <a:lnTo>
                      <a:pt x="432" y="1863"/>
                    </a:lnTo>
                    <a:lnTo>
                      <a:pt x="426" y="1863"/>
                    </a:lnTo>
                    <a:lnTo>
                      <a:pt x="421" y="1863"/>
                    </a:lnTo>
                    <a:lnTo>
                      <a:pt x="411" y="1859"/>
                    </a:lnTo>
                    <a:lnTo>
                      <a:pt x="402" y="1857"/>
                    </a:lnTo>
                    <a:lnTo>
                      <a:pt x="397" y="1856"/>
                    </a:lnTo>
                    <a:lnTo>
                      <a:pt x="391" y="1856"/>
                    </a:lnTo>
                    <a:close/>
                    <a:moveTo>
                      <a:pt x="416" y="1782"/>
                    </a:moveTo>
                    <a:lnTo>
                      <a:pt x="416" y="1782"/>
                    </a:lnTo>
                    <a:lnTo>
                      <a:pt x="401" y="1781"/>
                    </a:lnTo>
                    <a:lnTo>
                      <a:pt x="396" y="1781"/>
                    </a:lnTo>
                    <a:lnTo>
                      <a:pt x="389" y="1782"/>
                    </a:lnTo>
                    <a:lnTo>
                      <a:pt x="385" y="1776"/>
                    </a:lnTo>
                    <a:lnTo>
                      <a:pt x="382" y="1772"/>
                    </a:lnTo>
                    <a:lnTo>
                      <a:pt x="378" y="1768"/>
                    </a:lnTo>
                    <a:lnTo>
                      <a:pt x="374" y="1766"/>
                    </a:lnTo>
                    <a:lnTo>
                      <a:pt x="369" y="1765"/>
                    </a:lnTo>
                    <a:lnTo>
                      <a:pt x="364" y="1766"/>
                    </a:lnTo>
                    <a:lnTo>
                      <a:pt x="360" y="1767"/>
                    </a:lnTo>
                    <a:lnTo>
                      <a:pt x="354" y="1769"/>
                    </a:lnTo>
                    <a:lnTo>
                      <a:pt x="345" y="1775"/>
                    </a:lnTo>
                    <a:lnTo>
                      <a:pt x="335" y="1781"/>
                    </a:lnTo>
                    <a:lnTo>
                      <a:pt x="319" y="1796"/>
                    </a:lnTo>
                    <a:lnTo>
                      <a:pt x="321" y="1799"/>
                    </a:lnTo>
                    <a:lnTo>
                      <a:pt x="322" y="1803"/>
                    </a:lnTo>
                    <a:lnTo>
                      <a:pt x="323" y="1811"/>
                    </a:lnTo>
                    <a:lnTo>
                      <a:pt x="325" y="1819"/>
                    </a:lnTo>
                    <a:lnTo>
                      <a:pt x="328" y="1822"/>
                    </a:lnTo>
                    <a:lnTo>
                      <a:pt x="331" y="1823"/>
                    </a:lnTo>
                    <a:lnTo>
                      <a:pt x="335" y="1819"/>
                    </a:lnTo>
                    <a:lnTo>
                      <a:pt x="340" y="1814"/>
                    </a:lnTo>
                    <a:lnTo>
                      <a:pt x="347" y="1811"/>
                    </a:lnTo>
                    <a:lnTo>
                      <a:pt x="353" y="1808"/>
                    </a:lnTo>
                    <a:lnTo>
                      <a:pt x="368" y="1806"/>
                    </a:lnTo>
                    <a:lnTo>
                      <a:pt x="382" y="1804"/>
                    </a:lnTo>
                    <a:lnTo>
                      <a:pt x="395" y="1802"/>
                    </a:lnTo>
                    <a:lnTo>
                      <a:pt x="401" y="1800"/>
                    </a:lnTo>
                    <a:lnTo>
                      <a:pt x="406" y="1798"/>
                    </a:lnTo>
                    <a:lnTo>
                      <a:pt x="410" y="1795"/>
                    </a:lnTo>
                    <a:lnTo>
                      <a:pt x="413" y="1792"/>
                    </a:lnTo>
                    <a:lnTo>
                      <a:pt x="415" y="1788"/>
                    </a:lnTo>
                    <a:lnTo>
                      <a:pt x="416" y="1782"/>
                    </a:lnTo>
                    <a:close/>
                    <a:moveTo>
                      <a:pt x="366" y="1713"/>
                    </a:moveTo>
                    <a:lnTo>
                      <a:pt x="366" y="1713"/>
                    </a:lnTo>
                    <a:lnTo>
                      <a:pt x="355" y="1717"/>
                    </a:lnTo>
                    <a:lnTo>
                      <a:pt x="346" y="1721"/>
                    </a:lnTo>
                    <a:lnTo>
                      <a:pt x="328" y="1732"/>
                    </a:lnTo>
                    <a:lnTo>
                      <a:pt x="309" y="1742"/>
                    </a:lnTo>
                    <a:lnTo>
                      <a:pt x="299" y="1747"/>
                    </a:lnTo>
                    <a:lnTo>
                      <a:pt x="286" y="1751"/>
                    </a:lnTo>
                    <a:lnTo>
                      <a:pt x="287" y="1760"/>
                    </a:lnTo>
                    <a:lnTo>
                      <a:pt x="290" y="1766"/>
                    </a:lnTo>
                    <a:lnTo>
                      <a:pt x="293" y="1772"/>
                    </a:lnTo>
                    <a:lnTo>
                      <a:pt x="298" y="1777"/>
                    </a:lnTo>
                    <a:lnTo>
                      <a:pt x="308" y="1772"/>
                    </a:lnTo>
                    <a:lnTo>
                      <a:pt x="319" y="1765"/>
                    </a:lnTo>
                    <a:lnTo>
                      <a:pt x="338" y="1752"/>
                    </a:lnTo>
                    <a:lnTo>
                      <a:pt x="349" y="1747"/>
                    </a:lnTo>
                    <a:lnTo>
                      <a:pt x="361" y="1744"/>
                    </a:lnTo>
                    <a:lnTo>
                      <a:pt x="366" y="1743"/>
                    </a:lnTo>
                    <a:lnTo>
                      <a:pt x="374" y="1742"/>
                    </a:lnTo>
                    <a:lnTo>
                      <a:pt x="381" y="1743"/>
                    </a:lnTo>
                    <a:lnTo>
                      <a:pt x="389" y="1744"/>
                    </a:lnTo>
                    <a:lnTo>
                      <a:pt x="391" y="1741"/>
                    </a:lnTo>
                    <a:lnTo>
                      <a:pt x="394" y="1738"/>
                    </a:lnTo>
                    <a:lnTo>
                      <a:pt x="399" y="1735"/>
                    </a:lnTo>
                    <a:lnTo>
                      <a:pt x="399" y="1721"/>
                    </a:lnTo>
                    <a:lnTo>
                      <a:pt x="382" y="1718"/>
                    </a:lnTo>
                    <a:lnTo>
                      <a:pt x="374" y="1716"/>
                    </a:lnTo>
                    <a:lnTo>
                      <a:pt x="366" y="1713"/>
                    </a:lnTo>
                    <a:close/>
                    <a:moveTo>
                      <a:pt x="391" y="1672"/>
                    </a:moveTo>
                    <a:lnTo>
                      <a:pt x="391" y="1672"/>
                    </a:lnTo>
                    <a:lnTo>
                      <a:pt x="389" y="1671"/>
                    </a:lnTo>
                    <a:lnTo>
                      <a:pt x="386" y="1668"/>
                    </a:lnTo>
                    <a:lnTo>
                      <a:pt x="385" y="1664"/>
                    </a:lnTo>
                    <a:lnTo>
                      <a:pt x="385" y="1660"/>
                    </a:lnTo>
                    <a:lnTo>
                      <a:pt x="376" y="1659"/>
                    </a:lnTo>
                    <a:lnTo>
                      <a:pt x="366" y="1659"/>
                    </a:lnTo>
                    <a:lnTo>
                      <a:pt x="356" y="1660"/>
                    </a:lnTo>
                    <a:lnTo>
                      <a:pt x="348" y="1662"/>
                    </a:lnTo>
                    <a:lnTo>
                      <a:pt x="339" y="1664"/>
                    </a:lnTo>
                    <a:lnTo>
                      <a:pt x="331" y="1668"/>
                    </a:lnTo>
                    <a:lnTo>
                      <a:pt x="323" y="1672"/>
                    </a:lnTo>
                    <a:lnTo>
                      <a:pt x="316" y="1676"/>
                    </a:lnTo>
                    <a:lnTo>
                      <a:pt x="308" y="1682"/>
                    </a:lnTo>
                    <a:lnTo>
                      <a:pt x="303" y="1687"/>
                    </a:lnTo>
                    <a:lnTo>
                      <a:pt x="298" y="1693"/>
                    </a:lnTo>
                    <a:lnTo>
                      <a:pt x="292" y="1699"/>
                    </a:lnTo>
                    <a:lnTo>
                      <a:pt x="289" y="1705"/>
                    </a:lnTo>
                    <a:lnTo>
                      <a:pt x="286" y="1712"/>
                    </a:lnTo>
                    <a:lnTo>
                      <a:pt x="285" y="1718"/>
                    </a:lnTo>
                    <a:lnTo>
                      <a:pt x="284" y="1724"/>
                    </a:lnTo>
                    <a:lnTo>
                      <a:pt x="310" y="1713"/>
                    </a:lnTo>
                    <a:lnTo>
                      <a:pt x="339" y="1701"/>
                    </a:lnTo>
                    <a:lnTo>
                      <a:pt x="354" y="1694"/>
                    </a:lnTo>
                    <a:lnTo>
                      <a:pt x="367" y="1688"/>
                    </a:lnTo>
                    <a:lnTo>
                      <a:pt x="380" y="1681"/>
                    </a:lnTo>
                    <a:lnTo>
                      <a:pt x="391" y="1672"/>
                    </a:lnTo>
                    <a:close/>
                    <a:moveTo>
                      <a:pt x="361" y="1606"/>
                    </a:moveTo>
                    <a:lnTo>
                      <a:pt x="361" y="1606"/>
                    </a:lnTo>
                    <a:lnTo>
                      <a:pt x="349" y="1607"/>
                    </a:lnTo>
                    <a:lnTo>
                      <a:pt x="338" y="1609"/>
                    </a:lnTo>
                    <a:lnTo>
                      <a:pt x="326" y="1612"/>
                    </a:lnTo>
                    <a:lnTo>
                      <a:pt x="317" y="1616"/>
                    </a:lnTo>
                    <a:lnTo>
                      <a:pt x="295" y="1626"/>
                    </a:lnTo>
                    <a:lnTo>
                      <a:pt x="275" y="1636"/>
                    </a:lnTo>
                    <a:lnTo>
                      <a:pt x="276" y="1646"/>
                    </a:lnTo>
                    <a:lnTo>
                      <a:pt x="276" y="1656"/>
                    </a:lnTo>
                    <a:lnTo>
                      <a:pt x="278" y="1660"/>
                    </a:lnTo>
                    <a:lnTo>
                      <a:pt x="280" y="1664"/>
                    </a:lnTo>
                    <a:lnTo>
                      <a:pt x="284" y="1667"/>
                    </a:lnTo>
                    <a:lnTo>
                      <a:pt x="289" y="1669"/>
                    </a:lnTo>
                    <a:lnTo>
                      <a:pt x="293" y="1664"/>
                    </a:lnTo>
                    <a:lnTo>
                      <a:pt x="299" y="1660"/>
                    </a:lnTo>
                    <a:lnTo>
                      <a:pt x="309" y="1653"/>
                    </a:lnTo>
                    <a:lnTo>
                      <a:pt x="322" y="1647"/>
                    </a:lnTo>
                    <a:lnTo>
                      <a:pt x="335" y="1642"/>
                    </a:lnTo>
                    <a:lnTo>
                      <a:pt x="348" y="1638"/>
                    </a:lnTo>
                    <a:lnTo>
                      <a:pt x="360" y="1632"/>
                    </a:lnTo>
                    <a:lnTo>
                      <a:pt x="365" y="1629"/>
                    </a:lnTo>
                    <a:lnTo>
                      <a:pt x="370" y="1625"/>
                    </a:lnTo>
                    <a:lnTo>
                      <a:pt x="374" y="1621"/>
                    </a:lnTo>
                    <a:lnTo>
                      <a:pt x="378" y="1616"/>
                    </a:lnTo>
                    <a:lnTo>
                      <a:pt x="375" y="1616"/>
                    </a:lnTo>
                    <a:lnTo>
                      <a:pt x="371" y="1615"/>
                    </a:lnTo>
                    <a:lnTo>
                      <a:pt x="368" y="1611"/>
                    </a:lnTo>
                    <a:lnTo>
                      <a:pt x="366" y="1608"/>
                    </a:lnTo>
                    <a:lnTo>
                      <a:pt x="364" y="1606"/>
                    </a:lnTo>
                    <a:lnTo>
                      <a:pt x="361" y="1606"/>
                    </a:lnTo>
                    <a:close/>
                    <a:moveTo>
                      <a:pt x="264" y="1595"/>
                    </a:moveTo>
                    <a:lnTo>
                      <a:pt x="264" y="1595"/>
                    </a:lnTo>
                    <a:lnTo>
                      <a:pt x="264" y="1597"/>
                    </a:lnTo>
                    <a:lnTo>
                      <a:pt x="265" y="1600"/>
                    </a:lnTo>
                    <a:lnTo>
                      <a:pt x="269" y="1602"/>
                    </a:lnTo>
                    <a:lnTo>
                      <a:pt x="272" y="1605"/>
                    </a:lnTo>
                    <a:lnTo>
                      <a:pt x="274" y="1607"/>
                    </a:lnTo>
                    <a:lnTo>
                      <a:pt x="275" y="1608"/>
                    </a:lnTo>
                    <a:lnTo>
                      <a:pt x="286" y="1602"/>
                    </a:lnTo>
                    <a:lnTo>
                      <a:pt x="299" y="1598"/>
                    </a:lnTo>
                    <a:lnTo>
                      <a:pt x="310" y="1594"/>
                    </a:lnTo>
                    <a:lnTo>
                      <a:pt x="323" y="1590"/>
                    </a:lnTo>
                    <a:lnTo>
                      <a:pt x="334" y="1584"/>
                    </a:lnTo>
                    <a:lnTo>
                      <a:pt x="339" y="1581"/>
                    </a:lnTo>
                    <a:lnTo>
                      <a:pt x="344" y="1577"/>
                    </a:lnTo>
                    <a:lnTo>
                      <a:pt x="348" y="1572"/>
                    </a:lnTo>
                    <a:lnTo>
                      <a:pt x="351" y="1568"/>
                    </a:lnTo>
                    <a:lnTo>
                      <a:pt x="353" y="1562"/>
                    </a:lnTo>
                    <a:lnTo>
                      <a:pt x="355" y="1555"/>
                    </a:lnTo>
                    <a:lnTo>
                      <a:pt x="349" y="1554"/>
                    </a:lnTo>
                    <a:lnTo>
                      <a:pt x="341" y="1553"/>
                    </a:lnTo>
                    <a:lnTo>
                      <a:pt x="335" y="1553"/>
                    </a:lnTo>
                    <a:lnTo>
                      <a:pt x="329" y="1554"/>
                    </a:lnTo>
                    <a:lnTo>
                      <a:pt x="322" y="1555"/>
                    </a:lnTo>
                    <a:lnTo>
                      <a:pt x="317" y="1558"/>
                    </a:lnTo>
                    <a:lnTo>
                      <a:pt x="305" y="1564"/>
                    </a:lnTo>
                    <a:lnTo>
                      <a:pt x="294" y="1571"/>
                    </a:lnTo>
                    <a:lnTo>
                      <a:pt x="284" y="1579"/>
                    </a:lnTo>
                    <a:lnTo>
                      <a:pt x="264" y="1595"/>
                    </a:lnTo>
                    <a:close/>
                    <a:moveTo>
                      <a:pt x="341" y="1506"/>
                    </a:moveTo>
                    <a:lnTo>
                      <a:pt x="341" y="1506"/>
                    </a:lnTo>
                    <a:lnTo>
                      <a:pt x="335" y="1509"/>
                    </a:lnTo>
                    <a:lnTo>
                      <a:pt x="330" y="1510"/>
                    </a:lnTo>
                    <a:lnTo>
                      <a:pt x="323" y="1510"/>
                    </a:lnTo>
                    <a:lnTo>
                      <a:pt x="318" y="1509"/>
                    </a:lnTo>
                    <a:lnTo>
                      <a:pt x="311" y="1507"/>
                    </a:lnTo>
                    <a:lnTo>
                      <a:pt x="306" y="1505"/>
                    </a:lnTo>
                    <a:lnTo>
                      <a:pt x="298" y="1497"/>
                    </a:lnTo>
                    <a:lnTo>
                      <a:pt x="294" y="1504"/>
                    </a:lnTo>
                    <a:lnTo>
                      <a:pt x="290" y="1508"/>
                    </a:lnTo>
                    <a:lnTo>
                      <a:pt x="284" y="1511"/>
                    </a:lnTo>
                    <a:lnTo>
                      <a:pt x="278" y="1515"/>
                    </a:lnTo>
                    <a:lnTo>
                      <a:pt x="264" y="1519"/>
                    </a:lnTo>
                    <a:lnTo>
                      <a:pt x="259" y="1522"/>
                    </a:lnTo>
                    <a:lnTo>
                      <a:pt x="254" y="1525"/>
                    </a:lnTo>
                    <a:lnTo>
                      <a:pt x="255" y="1532"/>
                    </a:lnTo>
                    <a:lnTo>
                      <a:pt x="254" y="1537"/>
                    </a:lnTo>
                    <a:lnTo>
                      <a:pt x="253" y="1542"/>
                    </a:lnTo>
                    <a:lnTo>
                      <a:pt x="251" y="1547"/>
                    </a:lnTo>
                    <a:lnTo>
                      <a:pt x="246" y="1556"/>
                    </a:lnTo>
                    <a:lnTo>
                      <a:pt x="244" y="1562"/>
                    </a:lnTo>
                    <a:lnTo>
                      <a:pt x="242" y="1567"/>
                    </a:lnTo>
                    <a:lnTo>
                      <a:pt x="248" y="1568"/>
                    </a:lnTo>
                    <a:lnTo>
                      <a:pt x="255" y="1568"/>
                    </a:lnTo>
                    <a:lnTo>
                      <a:pt x="260" y="1567"/>
                    </a:lnTo>
                    <a:lnTo>
                      <a:pt x="266" y="1565"/>
                    </a:lnTo>
                    <a:lnTo>
                      <a:pt x="272" y="1562"/>
                    </a:lnTo>
                    <a:lnTo>
                      <a:pt x="277" y="1558"/>
                    </a:lnTo>
                    <a:lnTo>
                      <a:pt x="287" y="1550"/>
                    </a:lnTo>
                    <a:lnTo>
                      <a:pt x="298" y="1541"/>
                    </a:lnTo>
                    <a:lnTo>
                      <a:pt x="307" y="1534"/>
                    </a:lnTo>
                    <a:lnTo>
                      <a:pt x="313" y="1532"/>
                    </a:lnTo>
                    <a:lnTo>
                      <a:pt x="319" y="1531"/>
                    </a:lnTo>
                    <a:lnTo>
                      <a:pt x="324" y="1530"/>
                    </a:lnTo>
                    <a:lnTo>
                      <a:pt x="331" y="1531"/>
                    </a:lnTo>
                    <a:lnTo>
                      <a:pt x="331" y="1526"/>
                    </a:lnTo>
                    <a:lnTo>
                      <a:pt x="332" y="1524"/>
                    </a:lnTo>
                    <a:lnTo>
                      <a:pt x="335" y="1523"/>
                    </a:lnTo>
                    <a:lnTo>
                      <a:pt x="338" y="1522"/>
                    </a:lnTo>
                    <a:lnTo>
                      <a:pt x="341" y="1522"/>
                    </a:lnTo>
                    <a:lnTo>
                      <a:pt x="345" y="1522"/>
                    </a:lnTo>
                    <a:lnTo>
                      <a:pt x="347" y="1520"/>
                    </a:lnTo>
                    <a:lnTo>
                      <a:pt x="347" y="1517"/>
                    </a:lnTo>
                    <a:lnTo>
                      <a:pt x="346" y="1517"/>
                    </a:lnTo>
                    <a:lnTo>
                      <a:pt x="345" y="1516"/>
                    </a:lnTo>
                    <a:lnTo>
                      <a:pt x="344" y="1512"/>
                    </a:lnTo>
                    <a:lnTo>
                      <a:pt x="344" y="1508"/>
                    </a:lnTo>
                    <a:lnTo>
                      <a:pt x="342" y="1507"/>
                    </a:lnTo>
                    <a:lnTo>
                      <a:pt x="341" y="1506"/>
                    </a:lnTo>
                    <a:close/>
                    <a:moveTo>
                      <a:pt x="254" y="1492"/>
                    </a:moveTo>
                    <a:lnTo>
                      <a:pt x="254" y="1492"/>
                    </a:lnTo>
                    <a:lnTo>
                      <a:pt x="258" y="1492"/>
                    </a:lnTo>
                    <a:lnTo>
                      <a:pt x="263" y="1491"/>
                    </a:lnTo>
                    <a:lnTo>
                      <a:pt x="273" y="1487"/>
                    </a:lnTo>
                    <a:lnTo>
                      <a:pt x="292" y="1473"/>
                    </a:lnTo>
                    <a:lnTo>
                      <a:pt x="302" y="1467"/>
                    </a:lnTo>
                    <a:lnTo>
                      <a:pt x="307" y="1465"/>
                    </a:lnTo>
                    <a:lnTo>
                      <a:pt x="313" y="1464"/>
                    </a:lnTo>
                    <a:lnTo>
                      <a:pt x="318" y="1464"/>
                    </a:lnTo>
                    <a:lnTo>
                      <a:pt x="322" y="1466"/>
                    </a:lnTo>
                    <a:lnTo>
                      <a:pt x="328" y="1469"/>
                    </a:lnTo>
                    <a:lnTo>
                      <a:pt x="333" y="1473"/>
                    </a:lnTo>
                    <a:lnTo>
                      <a:pt x="334" y="1471"/>
                    </a:lnTo>
                    <a:lnTo>
                      <a:pt x="336" y="1471"/>
                    </a:lnTo>
                    <a:lnTo>
                      <a:pt x="341" y="1471"/>
                    </a:lnTo>
                    <a:lnTo>
                      <a:pt x="337" y="1461"/>
                    </a:lnTo>
                    <a:lnTo>
                      <a:pt x="333" y="1455"/>
                    </a:lnTo>
                    <a:lnTo>
                      <a:pt x="328" y="1450"/>
                    </a:lnTo>
                    <a:lnTo>
                      <a:pt x="322" y="1447"/>
                    </a:lnTo>
                    <a:lnTo>
                      <a:pt x="316" y="1445"/>
                    </a:lnTo>
                    <a:lnTo>
                      <a:pt x="309" y="1445"/>
                    </a:lnTo>
                    <a:lnTo>
                      <a:pt x="302" y="1446"/>
                    </a:lnTo>
                    <a:lnTo>
                      <a:pt x="295" y="1449"/>
                    </a:lnTo>
                    <a:lnTo>
                      <a:pt x="288" y="1452"/>
                    </a:lnTo>
                    <a:lnTo>
                      <a:pt x="281" y="1457"/>
                    </a:lnTo>
                    <a:lnTo>
                      <a:pt x="275" y="1461"/>
                    </a:lnTo>
                    <a:lnTo>
                      <a:pt x="270" y="1466"/>
                    </a:lnTo>
                    <a:lnTo>
                      <a:pt x="264" y="1473"/>
                    </a:lnTo>
                    <a:lnTo>
                      <a:pt x="260" y="1479"/>
                    </a:lnTo>
                    <a:lnTo>
                      <a:pt x="256" y="1486"/>
                    </a:lnTo>
                    <a:lnTo>
                      <a:pt x="254" y="1492"/>
                    </a:lnTo>
                    <a:close/>
                    <a:moveTo>
                      <a:pt x="308" y="1399"/>
                    </a:moveTo>
                    <a:lnTo>
                      <a:pt x="308" y="1399"/>
                    </a:lnTo>
                    <a:lnTo>
                      <a:pt x="299" y="1399"/>
                    </a:lnTo>
                    <a:lnTo>
                      <a:pt x="288" y="1400"/>
                    </a:lnTo>
                    <a:lnTo>
                      <a:pt x="278" y="1402"/>
                    </a:lnTo>
                    <a:lnTo>
                      <a:pt x="270" y="1406"/>
                    </a:lnTo>
                    <a:lnTo>
                      <a:pt x="264" y="1401"/>
                    </a:lnTo>
                    <a:lnTo>
                      <a:pt x="259" y="1396"/>
                    </a:lnTo>
                    <a:lnTo>
                      <a:pt x="247" y="1409"/>
                    </a:lnTo>
                    <a:lnTo>
                      <a:pt x="242" y="1415"/>
                    </a:lnTo>
                    <a:lnTo>
                      <a:pt x="238" y="1423"/>
                    </a:lnTo>
                    <a:lnTo>
                      <a:pt x="234" y="1430"/>
                    </a:lnTo>
                    <a:lnTo>
                      <a:pt x="234" y="1433"/>
                    </a:lnTo>
                    <a:lnTo>
                      <a:pt x="234" y="1438"/>
                    </a:lnTo>
                    <a:lnTo>
                      <a:pt x="235" y="1441"/>
                    </a:lnTo>
                    <a:lnTo>
                      <a:pt x="238" y="1444"/>
                    </a:lnTo>
                    <a:lnTo>
                      <a:pt x="241" y="1447"/>
                    </a:lnTo>
                    <a:lnTo>
                      <a:pt x="245" y="1450"/>
                    </a:lnTo>
                    <a:lnTo>
                      <a:pt x="254" y="1445"/>
                    </a:lnTo>
                    <a:lnTo>
                      <a:pt x="262" y="1439"/>
                    </a:lnTo>
                    <a:lnTo>
                      <a:pt x="279" y="1425"/>
                    </a:lnTo>
                    <a:lnTo>
                      <a:pt x="288" y="1417"/>
                    </a:lnTo>
                    <a:lnTo>
                      <a:pt x="296" y="1413"/>
                    </a:lnTo>
                    <a:lnTo>
                      <a:pt x="305" y="1410"/>
                    </a:lnTo>
                    <a:lnTo>
                      <a:pt x="309" y="1410"/>
                    </a:lnTo>
                    <a:lnTo>
                      <a:pt x="314" y="1410"/>
                    </a:lnTo>
                    <a:lnTo>
                      <a:pt x="313" y="1409"/>
                    </a:lnTo>
                    <a:lnTo>
                      <a:pt x="311" y="1408"/>
                    </a:lnTo>
                    <a:lnTo>
                      <a:pt x="310" y="1404"/>
                    </a:lnTo>
                    <a:lnTo>
                      <a:pt x="310" y="1401"/>
                    </a:lnTo>
                    <a:lnTo>
                      <a:pt x="309" y="1399"/>
                    </a:lnTo>
                    <a:lnTo>
                      <a:pt x="308" y="1399"/>
                    </a:lnTo>
                    <a:close/>
                    <a:moveTo>
                      <a:pt x="286" y="1338"/>
                    </a:moveTo>
                    <a:lnTo>
                      <a:pt x="286" y="1338"/>
                    </a:lnTo>
                    <a:lnTo>
                      <a:pt x="283" y="1341"/>
                    </a:lnTo>
                    <a:lnTo>
                      <a:pt x="279" y="1343"/>
                    </a:lnTo>
                    <a:lnTo>
                      <a:pt x="276" y="1344"/>
                    </a:lnTo>
                    <a:lnTo>
                      <a:pt x="272" y="1345"/>
                    </a:lnTo>
                    <a:lnTo>
                      <a:pt x="269" y="1345"/>
                    </a:lnTo>
                    <a:lnTo>
                      <a:pt x="264" y="1344"/>
                    </a:lnTo>
                    <a:lnTo>
                      <a:pt x="256" y="1340"/>
                    </a:lnTo>
                    <a:lnTo>
                      <a:pt x="244" y="1346"/>
                    </a:lnTo>
                    <a:lnTo>
                      <a:pt x="239" y="1350"/>
                    </a:lnTo>
                    <a:lnTo>
                      <a:pt x="234" y="1354"/>
                    </a:lnTo>
                    <a:lnTo>
                      <a:pt x="241" y="1354"/>
                    </a:lnTo>
                    <a:lnTo>
                      <a:pt x="243" y="1355"/>
                    </a:lnTo>
                    <a:lnTo>
                      <a:pt x="245" y="1357"/>
                    </a:lnTo>
                    <a:lnTo>
                      <a:pt x="241" y="1360"/>
                    </a:lnTo>
                    <a:lnTo>
                      <a:pt x="235" y="1364"/>
                    </a:lnTo>
                    <a:lnTo>
                      <a:pt x="224" y="1369"/>
                    </a:lnTo>
                    <a:lnTo>
                      <a:pt x="218" y="1372"/>
                    </a:lnTo>
                    <a:lnTo>
                      <a:pt x="214" y="1375"/>
                    </a:lnTo>
                    <a:lnTo>
                      <a:pt x="211" y="1381"/>
                    </a:lnTo>
                    <a:lnTo>
                      <a:pt x="209" y="1387"/>
                    </a:lnTo>
                    <a:lnTo>
                      <a:pt x="212" y="1391"/>
                    </a:lnTo>
                    <a:lnTo>
                      <a:pt x="215" y="1395"/>
                    </a:lnTo>
                    <a:lnTo>
                      <a:pt x="220" y="1397"/>
                    </a:lnTo>
                    <a:lnTo>
                      <a:pt x="226" y="1399"/>
                    </a:lnTo>
                    <a:lnTo>
                      <a:pt x="232" y="1390"/>
                    </a:lnTo>
                    <a:lnTo>
                      <a:pt x="241" y="1385"/>
                    </a:lnTo>
                    <a:lnTo>
                      <a:pt x="249" y="1381"/>
                    </a:lnTo>
                    <a:lnTo>
                      <a:pt x="260" y="1379"/>
                    </a:lnTo>
                    <a:lnTo>
                      <a:pt x="281" y="1374"/>
                    </a:lnTo>
                    <a:lnTo>
                      <a:pt x="293" y="1371"/>
                    </a:lnTo>
                    <a:lnTo>
                      <a:pt x="306" y="1368"/>
                    </a:lnTo>
                    <a:lnTo>
                      <a:pt x="305" y="1363"/>
                    </a:lnTo>
                    <a:lnTo>
                      <a:pt x="304" y="1357"/>
                    </a:lnTo>
                    <a:lnTo>
                      <a:pt x="303" y="1352"/>
                    </a:lnTo>
                    <a:lnTo>
                      <a:pt x="301" y="1348"/>
                    </a:lnTo>
                    <a:lnTo>
                      <a:pt x="298" y="1344"/>
                    </a:lnTo>
                    <a:lnTo>
                      <a:pt x="294" y="1342"/>
                    </a:lnTo>
                    <a:lnTo>
                      <a:pt x="291" y="1339"/>
                    </a:lnTo>
                    <a:lnTo>
                      <a:pt x="286" y="1338"/>
                    </a:lnTo>
                    <a:close/>
                    <a:moveTo>
                      <a:pt x="275" y="1285"/>
                    </a:moveTo>
                    <a:lnTo>
                      <a:pt x="275" y="1285"/>
                    </a:lnTo>
                    <a:lnTo>
                      <a:pt x="243" y="1293"/>
                    </a:lnTo>
                    <a:lnTo>
                      <a:pt x="227" y="1297"/>
                    </a:lnTo>
                    <a:lnTo>
                      <a:pt x="212" y="1302"/>
                    </a:lnTo>
                    <a:lnTo>
                      <a:pt x="209" y="1311"/>
                    </a:lnTo>
                    <a:lnTo>
                      <a:pt x="204" y="1322"/>
                    </a:lnTo>
                    <a:lnTo>
                      <a:pt x="203" y="1327"/>
                    </a:lnTo>
                    <a:lnTo>
                      <a:pt x="203" y="1333"/>
                    </a:lnTo>
                    <a:lnTo>
                      <a:pt x="204" y="1338"/>
                    </a:lnTo>
                    <a:lnTo>
                      <a:pt x="207" y="1343"/>
                    </a:lnTo>
                    <a:lnTo>
                      <a:pt x="226" y="1335"/>
                    </a:lnTo>
                    <a:lnTo>
                      <a:pt x="248" y="1324"/>
                    </a:lnTo>
                    <a:lnTo>
                      <a:pt x="270" y="1311"/>
                    </a:lnTo>
                    <a:lnTo>
                      <a:pt x="280" y="1304"/>
                    </a:lnTo>
                    <a:lnTo>
                      <a:pt x="289" y="1296"/>
                    </a:lnTo>
                    <a:lnTo>
                      <a:pt x="286" y="1296"/>
                    </a:lnTo>
                    <a:lnTo>
                      <a:pt x="284" y="1295"/>
                    </a:lnTo>
                    <a:lnTo>
                      <a:pt x="281" y="1292"/>
                    </a:lnTo>
                    <a:lnTo>
                      <a:pt x="278" y="1289"/>
                    </a:lnTo>
                    <a:lnTo>
                      <a:pt x="277" y="1287"/>
                    </a:lnTo>
                    <a:lnTo>
                      <a:pt x="275" y="1285"/>
                    </a:lnTo>
                    <a:close/>
                    <a:moveTo>
                      <a:pt x="182" y="1263"/>
                    </a:moveTo>
                    <a:lnTo>
                      <a:pt x="182" y="1263"/>
                    </a:lnTo>
                    <a:lnTo>
                      <a:pt x="185" y="1268"/>
                    </a:lnTo>
                    <a:lnTo>
                      <a:pt x="189" y="1272"/>
                    </a:lnTo>
                    <a:lnTo>
                      <a:pt x="194" y="1273"/>
                    </a:lnTo>
                    <a:lnTo>
                      <a:pt x="198" y="1274"/>
                    </a:lnTo>
                    <a:lnTo>
                      <a:pt x="208" y="1275"/>
                    </a:lnTo>
                    <a:lnTo>
                      <a:pt x="212" y="1275"/>
                    </a:lnTo>
                    <a:lnTo>
                      <a:pt x="217" y="1277"/>
                    </a:lnTo>
                    <a:lnTo>
                      <a:pt x="220" y="1274"/>
                    </a:lnTo>
                    <a:lnTo>
                      <a:pt x="225" y="1270"/>
                    </a:lnTo>
                    <a:lnTo>
                      <a:pt x="233" y="1265"/>
                    </a:lnTo>
                    <a:lnTo>
                      <a:pt x="241" y="1260"/>
                    </a:lnTo>
                    <a:lnTo>
                      <a:pt x="245" y="1257"/>
                    </a:lnTo>
                    <a:lnTo>
                      <a:pt x="247" y="1252"/>
                    </a:lnTo>
                    <a:lnTo>
                      <a:pt x="251" y="1253"/>
                    </a:lnTo>
                    <a:lnTo>
                      <a:pt x="254" y="1253"/>
                    </a:lnTo>
                    <a:lnTo>
                      <a:pt x="257" y="1252"/>
                    </a:lnTo>
                    <a:lnTo>
                      <a:pt x="259" y="1251"/>
                    </a:lnTo>
                    <a:lnTo>
                      <a:pt x="264" y="1247"/>
                    </a:lnTo>
                    <a:lnTo>
                      <a:pt x="270" y="1242"/>
                    </a:lnTo>
                    <a:lnTo>
                      <a:pt x="264" y="1235"/>
                    </a:lnTo>
                    <a:lnTo>
                      <a:pt x="258" y="1231"/>
                    </a:lnTo>
                    <a:lnTo>
                      <a:pt x="253" y="1228"/>
                    </a:lnTo>
                    <a:lnTo>
                      <a:pt x="246" y="1226"/>
                    </a:lnTo>
                    <a:lnTo>
                      <a:pt x="240" y="1224"/>
                    </a:lnTo>
                    <a:lnTo>
                      <a:pt x="234" y="1224"/>
                    </a:lnTo>
                    <a:lnTo>
                      <a:pt x="228" y="1226"/>
                    </a:lnTo>
                    <a:lnTo>
                      <a:pt x="223" y="1227"/>
                    </a:lnTo>
                    <a:lnTo>
                      <a:pt x="216" y="1230"/>
                    </a:lnTo>
                    <a:lnTo>
                      <a:pt x="211" y="1233"/>
                    </a:lnTo>
                    <a:lnTo>
                      <a:pt x="200" y="1242"/>
                    </a:lnTo>
                    <a:lnTo>
                      <a:pt x="190" y="1251"/>
                    </a:lnTo>
                    <a:lnTo>
                      <a:pt x="182" y="1263"/>
                    </a:lnTo>
                    <a:close/>
                    <a:moveTo>
                      <a:pt x="209" y="1163"/>
                    </a:moveTo>
                    <a:lnTo>
                      <a:pt x="209" y="1163"/>
                    </a:lnTo>
                    <a:lnTo>
                      <a:pt x="200" y="1169"/>
                    </a:lnTo>
                    <a:lnTo>
                      <a:pt x="194" y="1175"/>
                    </a:lnTo>
                    <a:lnTo>
                      <a:pt x="188" y="1182"/>
                    </a:lnTo>
                    <a:lnTo>
                      <a:pt x="184" y="1188"/>
                    </a:lnTo>
                    <a:lnTo>
                      <a:pt x="175" y="1204"/>
                    </a:lnTo>
                    <a:lnTo>
                      <a:pt x="168" y="1222"/>
                    </a:lnTo>
                    <a:lnTo>
                      <a:pt x="172" y="1223"/>
                    </a:lnTo>
                    <a:lnTo>
                      <a:pt x="174" y="1223"/>
                    </a:lnTo>
                    <a:lnTo>
                      <a:pt x="182" y="1228"/>
                    </a:lnTo>
                    <a:lnTo>
                      <a:pt x="188" y="1221"/>
                    </a:lnTo>
                    <a:lnTo>
                      <a:pt x="197" y="1216"/>
                    </a:lnTo>
                    <a:lnTo>
                      <a:pt x="207" y="1211"/>
                    </a:lnTo>
                    <a:lnTo>
                      <a:pt x="215" y="1206"/>
                    </a:lnTo>
                    <a:lnTo>
                      <a:pt x="234" y="1198"/>
                    </a:lnTo>
                    <a:lnTo>
                      <a:pt x="254" y="1189"/>
                    </a:lnTo>
                    <a:lnTo>
                      <a:pt x="251" y="1184"/>
                    </a:lnTo>
                    <a:lnTo>
                      <a:pt x="250" y="1178"/>
                    </a:lnTo>
                    <a:lnTo>
                      <a:pt x="247" y="1174"/>
                    </a:lnTo>
                    <a:lnTo>
                      <a:pt x="245" y="1171"/>
                    </a:lnTo>
                    <a:lnTo>
                      <a:pt x="241" y="1168"/>
                    </a:lnTo>
                    <a:lnTo>
                      <a:pt x="238" y="1166"/>
                    </a:lnTo>
                    <a:lnTo>
                      <a:pt x="228" y="1161"/>
                    </a:lnTo>
                    <a:lnTo>
                      <a:pt x="222" y="1166"/>
                    </a:lnTo>
                    <a:lnTo>
                      <a:pt x="214" y="1170"/>
                    </a:lnTo>
                    <a:lnTo>
                      <a:pt x="212" y="1170"/>
                    </a:lnTo>
                    <a:lnTo>
                      <a:pt x="210" y="1170"/>
                    </a:lnTo>
                    <a:lnTo>
                      <a:pt x="209" y="1168"/>
                    </a:lnTo>
                    <a:lnTo>
                      <a:pt x="209" y="1163"/>
                    </a:lnTo>
                    <a:close/>
                    <a:moveTo>
                      <a:pt x="154" y="1167"/>
                    </a:moveTo>
                    <a:lnTo>
                      <a:pt x="154" y="1167"/>
                    </a:lnTo>
                    <a:lnTo>
                      <a:pt x="165" y="1166"/>
                    </a:lnTo>
                    <a:lnTo>
                      <a:pt x="177" y="1162"/>
                    </a:lnTo>
                    <a:lnTo>
                      <a:pt x="187" y="1157"/>
                    </a:lnTo>
                    <a:lnTo>
                      <a:pt x="197" y="1151"/>
                    </a:lnTo>
                    <a:lnTo>
                      <a:pt x="205" y="1143"/>
                    </a:lnTo>
                    <a:lnTo>
                      <a:pt x="213" y="1134"/>
                    </a:lnTo>
                    <a:lnTo>
                      <a:pt x="220" y="1125"/>
                    </a:lnTo>
                    <a:lnTo>
                      <a:pt x="226" y="1114"/>
                    </a:lnTo>
                    <a:lnTo>
                      <a:pt x="220" y="1113"/>
                    </a:lnTo>
                    <a:lnTo>
                      <a:pt x="214" y="1112"/>
                    </a:lnTo>
                    <a:lnTo>
                      <a:pt x="208" y="1113"/>
                    </a:lnTo>
                    <a:lnTo>
                      <a:pt x="201" y="1114"/>
                    </a:lnTo>
                    <a:lnTo>
                      <a:pt x="196" y="1116"/>
                    </a:lnTo>
                    <a:lnTo>
                      <a:pt x="189" y="1118"/>
                    </a:lnTo>
                    <a:lnTo>
                      <a:pt x="178" y="1125"/>
                    </a:lnTo>
                    <a:lnTo>
                      <a:pt x="168" y="1133"/>
                    </a:lnTo>
                    <a:lnTo>
                      <a:pt x="164" y="1139"/>
                    </a:lnTo>
                    <a:lnTo>
                      <a:pt x="159" y="1144"/>
                    </a:lnTo>
                    <a:lnTo>
                      <a:pt x="157" y="1149"/>
                    </a:lnTo>
                    <a:lnTo>
                      <a:pt x="155" y="1155"/>
                    </a:lnTo>
                    <a:lnTo>
                      <a:pt x="154" y="1161"/>
                    </a:lnTo>
                    <a:lnTo>
                      <a:pt x="154" y="1167"/>
                    </a:lnTo>
                    <a:close/>
                    <a:moveTo>
                      <a:pt x="193" y="1079"/>
                    </a:moveTo>
                    <a:lnTo>
                      <a:pt x="193" y="1079"/>
                    </a:lnTo>
                    <a:lnTo>
                      <a:pt x="187" y="1075"/>
                    </a:lnTo>
                    <a:lnTo>
                      <a:pt x="184" y="1070"/>
                    </a:lnTo>
                    <a:lnTo>
                      <a:pt x="180" y="1067"/>
                    </a:lnTo>
                    <a:lnTo>
                      <a:pt x="177" y="1065"/>
                    </a:lnTo>
                    <a:lnTo>
                      <a:pt x="173" y="1065"/>
                    </a:lnTo>
                    <a:lnTo>
                      <a:pt x="168" y="1070"/>
                    </a:lnTo>
                    <a:lnTo>
                      <a:pt x="160" y="1076"/>
                    </a:lnTo>
                    <a:lnTo>
                      <a:pt x="153" y="1082"/>
                    </a:lnTo>
                    <a:lnTo>
                      <a:pt x="147" y="1088"/>
                    </a:lnTo>
                    <a:lnTo>
                      <a:pt x="141" y="1096"/>
                    </a:lnTo>
                    <a:lnTo>
                      <a:pt x="140" y="1100"/>
                    </a:lnTo>
                    <a:lnTo>
                      <a:pt x="139" y="1103"/>
                    </a:lnTo>
                    <a:lnTo>
                      <a:pt x="139" y="1108"/>
                    </a:lnTo>
                    <a:lnTo>
                      <a:pt x="140" y="1111"/>
                    </a:lnTo>
                    <a:lnTo>
                      <a:pt x="142" y="1115"/>
                    </a:lnTo>
                    <a:lnTo>
                      <a:pt x="145" y="1119"/>
                    </a:lnTo>
                    <a:lnTo>
                      <a:pt x="164" y="1109"/>
                    </a:lnTo>
                    <a:lnTo>
                      <a:pt x="181" y="1099"/>
                    </a:lnTo>
                    <a:lnTo>
                      <a:pt x="196" y="1090"/>
                    </a:lnTo>
                    <a:lnTo>
                      <a:pt x="204" y="1083"/>
                    </a:lnTo>
                    <a:lnTo>
                      <a:pt x="212" y="1076"/>
                    </a:lnTo>
                    <a:lnTo>
                      <a:pt x="210" y="1073"/>
                    </a:lnTo>
                    <a:lnTo>
                      <a:pt x="207" y="1072"/>
                    </a:lnTo>
                    <a:lnTo>
                      <a:pt x="204" y="1072"/>
                    </a:lnTo>
                    <a:lnTo>
                      <a:pt x="201" y="1073"/>
                    </a:lnTo>
                    <a:lnTo>
                      <a:pt x="196" y="1076"/>
                    </a:lnTo>
                    <a:lnTo>
                      <a:pt x="193" y="1079"/>
                    </a:lnTo>
                    <a:close/>
                    <a:moveTo>
                      <a:pt x="195" y="1007"/>
                    </a:moveTo>
                    <a:lnTo>
                      <a:pt x="195" y="1007"/>
                    </a:lnTo>
                    <a:lnTo>
                      <a:pt x="192" y="1005"/>
                    </a:lnTo>
                    <a:lnTo>
                      <a:pt x="187" y="1005"/>
                    </a:lnTo>
                    <a:lnTo>
                      <a:pt x="182" y="1005"/>
                    </a:lnTo>
                    <a:lnTo>
                      <a:pt x="175" y="1005"/>
                    </a:lnTo>
                    <a:lnTo>
                      <a:pt x="163" y="1009"/>
                    </a:lnTo>
                    <a:lnTo>
                      <a:pt x="156" y="1011"/>
                    </a:lnTo>
                    <a:lnTo>
                      <a:pt x="151" y="1015"/>
                    </a:lnTo>
                    <a:lnTo>
                      <a:pt x="148" y="1018"/>
                    </a:lnTo>
                    <a:lnTo>
                      <a:pt x="144" y="1022"/>
                    </a:lnTo>
                    <a:lnTo>
                      <a:pt x="140" y="1030"/>
                    </a:lnTo>
                    <a:lnTo>
                      <a:pt x="137" y="1034"/>
                    </a:lnTo>
                    <a:lnTo>
                      <a:pt x="135" y="1037"/>
                    </a:lnTo>
                    <a:lnTo>
                      <a:pt x="130" y="1039"/>
                    </a:lnTo>
                    <a:lnTo>
                      <a:pt x="126" y="1039"/>
                    </a:lnTo>
                    <a:lnTo>
                      <a:pt x="126" y="1048"/>
                    </a:lnTo>
                    <a:lnTo>
                      <a:pt x="127" y="1054"/>
                    </a:lnTo>
                    <a:lnTo>
                      <a:pt x="130" y="1058"/>
                    </a:lnTo>
                    <a:lnTo>
                      <a:pt x="135" y="1062"/>
                    </a:lnTo>
                    <a:lnTo>
                      <a:pt x="138" y="1057"/>
                    </a:lnTo>
                    <a:lnTo>
                      <a:pt x="143" y="1054"/>
                    </a:lnTo>
                    <a:lnTo>
                      <a:pt x="156" y="1048"/>
                    </a:lnTo>
                    <a:lnTo>
                      <a:pt x="186" y="1038"/>
                    </a:lnTo>
                    <a:lnTo>
                      <a:pt x="198" y="1032"/>
                    </a:lnTo>
                    <a:lnTo>
                      <a:pt x="202" y="1028"/>
                    </a:lnTo>
                    <a:lnTo>
                      <a:pt x="205" y="1025"/>
                    </a:lnTo>
                    <a:lnTo>
                      <a:pt x="207" y="1021"/>
                    </a:lnTo>
                    <a:lnTo>
                      <a:pt x="205" y="1017"/>
                    </a:lnTo>
                    <a:lnTo>
                      <a:pt x="201" y="1012"/>
                    </a:lnTo>
                    <a:lnTo>
                      <a:pt x="195" y="1007"/>
                    </a:lnTo>
                    <a:close/>
                    <a:moveTo>
                      <a:pt x="198" y="962"/>
                    </a:moveTo>
                    <a:lnTo>
                      <a:pt x="198" y="962"/>
                    </a:lnTo>
                    <a:lnTo>
                      <a:pt x="194" y="957"/>
                    </a:lnTo>
                    <a:lnTo>
                      <a:pt x="188" y="954"/>
                    </a:lnTo>
                    <a:lnTo>
                      <a:pt x="181" y="950"/>
                    </a:lnTo>
                    <a:lnTo>
                      <a:pt x="173" y="948"/>
                    </a:lnTo>
                    <a:lnTo>
                      <a:pt x="165" y="954"/>
                    </a:lnTo>
                    <a:lnTo>
                      <a:pt x="157" y="956"/>
                    </a:lnTo>
                    <a:lnTo>
                      <a:pt x="149" y="956"/>
                    </a:lnTo>
                    <a:lnTo>
                      <a:pt x="137" y="955"/>
                    </a:lnTo>
                    <a:lnTo>
                      <a:pt x="119" y="971"/>
                    </a:lnTo>
                    <a:lnTo>
                      <a:pt x="109" y="979"/>
                    </a:lnTo>
                    <a:lnTo>
                      <a:pt x="98" y="988"/>
                    </a:lnTo>
                    <a:lnTo>
                      <a:pt x="99" y="993"/>
                    </a:lnTo>
                    <a:lnTo>
                      <a:pt x="101" y="1000"/>
                    </a:lnTo>
                    <a:lnTo>
                      <a:pt x="102" y="1005"/>
                    </a:lnTo>
                    <a:lnTo>
                      <a:pt x="104" y="1012"/>
                    </a:lnTo>
                    <a:lnTo>
                      <a:pt x="129" y="1001"/>
                    </a:lnTo>
                    <a:lnTo>
                      <a:pt x="156" y="989"/>
                    </a:lnTo>
                    <a:lnTo>
                      <a:pt x="168" y="982"/>
                    </a:lnTo>
                    <a:lnTo>
                      <a:pt x="180" y="976"/>
                    </a:lnTo>
                    <a:lnTo>
                      <a:pt x="189" y="970"/>
                    </a:lnTo>
                    <a:lnTo>
                      <a:pt x="198" y="962"/>
                    </a:lnTo>
                    <a:close/>
                    <a:moveTo>
                      <a:pt x="132" y="913"/>
                    </a:moveTo>
                    <a:lnTo>
                      <a:pt x="132" y="913"/>
                    </a:lnTo>
                    <a:lnTo>
                      <a:pt x="130" y="916"/>
                    </a:lnTo>
                    <a:lnTo>
                      <a:pt x="128" y="919"/>
                    </a:lnTo>
                    <a:lnTo>
                      <a:pt x="126" y="921"/>
                    </a:lnTo>
                    <a:lnTo>
                      <a:pt x="123" y="924"/>
                    </a:lnTo>
                    <a:lnTo>
                      <a:pt x="116" y="927"/>
                    </a:lnTo>
                    <a:lnTo>
                      <a:pt x="108" y="930"/>
                    </a:lnTo>
                    <a:lnTo>
                      <a:pt x="101" y="934"/>
                    </a:lnTo>
                    <a:lnTo>
                      <a:pt x="98" y="936"/>
                    </a:lnTo>
                    <a:lnTo>
                      <a:pt x="96" y="940"/>
                    </a:lnTo>
                    <a:lnTo>
                      <a:pt x="94" y="943"/>
                    </a:lnTo>
                    <a:lnTo>
                      <a:pt x="94" y="946"/>
                    </a:lnTo>
                    <a:lnTo>
                      <a:pt x="94" y="951"/>
                    </a:lnTo>
                    <a:lnTo>
                      <a:pt x="96" y="957"/>
                    </a:lnTo>
                    <a:lnTo>
                      <a:pt x="106" y="955"/>
                    </a:lnTo>
                    <a:lnTo>
                      <a:pt x="114" y="951"/>
                    </a:lnTo>
                    <a:lnTo>
                      <a:pt x="121" y="947"/>
                    </a:lnTo>
                    <a:lnTo>
                      <a:pt x="127" y="942"/>
                    </a:lnTo>
                    <a:lnTo>
                      <a:pt x="132" y="935"/>
                    </a:lnTo>
                    <a:lnTo>
                      <a:pt x="137" y="930"/>
                    </a:lnTo>
                    <a:lnTo>
                      <a:pt x="145" y="918"/>
                    </a:lnTo>
                    <a:lnTo>
                      <a:pt x="156" y="920"/>
                    </a:lnTo>
                    <a:lnTo>
                      <a:pt x="158" y="920"/>
                    </a:lnTo>
                    <a:lnTo>
                      <a:pt x="162" y="919"/>
                    </a:lnTo>
                    <a:lnTo>
                      <a:pt x="164" y="918"/>
                    </a:lnTo>
                    <a:lnTo>
                      <a:pt x="165" y="915"/>
                    </a:lnTo>
                    <a:lnTo>
                      <a:pt x="156" y="915"/>
                    </a:lnTo>
                    <a:lnTo>
                      <a:pt x="148" y="915"/>
                    </a:lnTo>
                    <a:lnTo>
                      <a:pt x="140" y="915"/>
                    </a:lnTo>
                    <a:lnTo>
                      <a:pt x="136" y="914"/>
                    </a:lnTo>
                    <a:lnTo>
                      <a:pt x="132" y="913"/>
                    </a:lnTo>
                    <a:close/>
                    <a:moveTo>
                      <a:pt x="118" y="869"/>
                    </a:moveTo>
                    <a:lnTo>
                      <a:pt x="118" y="869"/>
                    </a:lnTo>
                    <a:lnTo>
                      <a:pt x="104" y="879"/>
                    </a:lnTo>
                    <a:lnTo>
                      <a:pt x="97" y="885"/>
                    </a:lnTo>
                    <a:lnTo>
                      <a:pt x="91" y="893"/>
                    </a:lnTo>
                    <a:lnTo>
                      <a:pt x="86" y="900"/>
                    </a:lnTo>
                    <a:lnTo>
                      <a:pt x="82" y="907"/>
                    </a:lnTo>
                    <a:lnTo>
                      <a:pt x="79" y="915"/>
                    </a:lnTo>
                    <a:lnTo>
                      <a:pt x="79" y="924"/>
                    </a:lnTo>
                    <a:lnTo>
                      <a:pt x="96" y="909"/>
                    </a:lnTo>
                    <a:lnTo>
                      <a:pt x="105" y="901"/>
                    </a:lnTo>
                    <a:lnTo>
                      <a:pt x="113" y="895"/>
                    </a:lnTo>
                    <a:lnTo>
                      <a:pt x="123" y="889"/>
                    </a:lnTo>
                    <a:lnTo>
                      <a:pt x="133" y="884"/>
                    </a:lnTo>
                    <a:lnTo>
                      <a:pt x="144" y="881"/>
                    </a:lnTo>
                    <a:lnTo>
                      <a:pt x="156" y="880"/>
                    </a:lnTo>
                    <a:lnTo>
                      <a:pt x="157" y="878"/>
                    </a:lnTo>
                    <a:lnTo>
                      <a:pt x="158" y="875"/>
                    </a:lnTo>
                    <a:lnTo>
                      <a:pt x="159" y="874"/>
                    </a:lnTo>
                    <a:lnTo>
                      <a:pt x="159" y="871"/>
                    </a:lnTo>
                    <a:lnTo>
                      <a:pt x="153" y="871"/>
                    </a:lnTo>
                    <a:lnTo>
                      <a:pt x="148" y="871"/>
                    </a:lnTo>
                    <a:lnTo>
                      <a:pt x="138" y="872"/>
                    </a:lnTo>
                    <a:lnTo>
                      <a:pt x="134" y="872"/>
                    </a:lnTo>
                    <a:lnTo>
                      <a:pt x="128" y="872"/>
                    </a:lnTo>
                    <a:lnTo>
                      <a:pt x="123" y="871"/>
                    </a:lnTo>
                    <a:lnTo>
                      <a:pt x="118" y="869"/>
                    </a:lnTo>
                    <a:close/>
                    <a:moveTo>
                      <a:pt x="68" y="860"/>
                    </a:moveTo>
                    <a:lnTo>
                      <a:pt x="68" y="860"/>
                    </a:lnTo>
                    <a:lnTo>
                      <a:pt x="77" y="856"/>
                    </a:lnTo>
                    <a:lnTo>
                      <a:pt x="84" y="851"/>
                    </a:lnTo>
                    <a:lnTo>
                      <a:pt x="99" y="841"/>
                    </a:lnTo>
                    <a:lnTo>
                      <a:pt x="107" y="837"/>
                    </a:lnTo>
                    <a:lnTo>
                      <a:pt x="116" y="835"/>
                    </a:lnTo>
                    <a:lnTo>
                      <a:pt x="124" y="834"/>
                    </a:lnTo>
                    <a:lnTo>
                      <a:pt x="135" y="836"/>
                    </a:lnTo>
                    <a:lnTo>
                      <a:pt x="135" y="827"/>
                    </a:lnTo>
                    <a:lnTo>
                      <a:pt x="129" y="824"/>
                    </a:lnTo>
                    <a:lnTo>
                      <a:pt x="124" y="821"/>
                    </a:lnTo>
                    <a:lnTo>
                      <a:pt x="119" y="820"/>
                    </a:lnTo>
                    <a:lnTo>
                      <a:pt x="113" y="819"/>
                    </a:lnTo>
                    <a:lnTo>
                      <a:pt x="107" y="819"/>
                    </a:lnTo>
                    <a:lnTo>
                      <a:pt x="102" y="820"/>
                    </a:lnTo>
                    <a:lnTo>
                      <a:pt x="96" y="821"/>
                    </a:lnTo>
                    <a:lnTo>
                      <a:pt x="91" y="823"/>
                    </a:lnTo>
                    <a:lnTo>
                      <a:pt x="86" y="825"/>
                    </a:lnTo>
                    <a:lnTo>
                      <a:pt x="80" y="829"/>
                    </a:lnTo>
                    <a:lnTo>
                      <a:pt x="77" y="833"/>
                    </a:lnTo>
                    <a:lnTo>
                      <a:pt x="73" y="838"/>
                    </a:lnTo>
                    <a:lnTo>
                      <a:pt x="71" y="842"/>
                    </a:lnTo>
                    <a:lnTo>
                      <a:pt x="68" y="848"/>
                    </a:lnTo>
                    <a:lnTo>
                      <a:pt x="68" y="854"/>
                    </a:lnTo>
                    <a:lnTo>
                      <a:pt x="68" y="860"/>
                    </a:lnTo>
                    <a:close/>
                    <a:moveTo>
                      <a:pt x="132" y="769"/>
                    </a:moveTo>
                    <a:lnTo>
                      <a:pt x="132" y="769"/>
                    </a:lnTo>
                    <a:lnTo>
                      <a:pt x="127" y="763"/>
                    </a:lnTo>
                    <a:lnTo>
                      <a:pt x="122" y="758"/>
                    </a:lnTo>
                    <a:lnTo>
                      <a:pt x="116" y="753"/>
                    </a:lnTo>
                    <a:lnTo>
                      <a:pt x="109" y="750"/>
                    </a:lnTo>
                    <a:lnTo>
                      <a:pt x="102" y="749"/>
                    </a:lnTo>
                    <a:lnTo>
                      <a:pt x="95" y="749"/>
                    </a:lnTo>
                    <a:lnTo>
                      <a:pt x="88" y="749"/>
                    </a:lnTo>
                    <a:lnTo>
                      <a:pt x="80" y="751"/>
                    </a:lnTo>
                    <a:lnTo>
                      <a:pt x="74" y="753"/>
                    </a:lnTo>
                    <a:lnTo>
                      <a:pt x="66" y="757"/>
                    </a:lnTo>
                    <a:lnTo>
                      <a:pt x="61" y="760"/>
                    </a:lnTo>
                    <a:lnTo>
                      <a:pt x="54" y="764"/>
                    </a:lnTo>
                    <a:lnTo>
                      <a:pt x="50" y="768"/>
                    </a:lnTo>
                    <a:lnTo>
                      <a:pt x="46" y="773"/>
                    </a:lnTo>
                    <a:lnTo>
                      <a:pt x="43" y="778"/>
                    </a:lnTo>
                    <a:lnTo>
                      <a:pt x="41" y="783"/>
                    </a:lnTo>
                    <a:lnTo>
                      <a:pt x="45" y="792"/>
                    </a:lnTo>
                    <a:lnTo>
                      <a:pt x="49" y="800"/>
                    </a:lnTo>
                    <a:lnTo>
                      <a:pt x="51" y="805"/>
                    </a:lnTo>
                    <a:lnTo>
                      <a:pt x="56" y="808"/>
                    </a:lnTo>
                    <a:lnTo>
                      <a:pt x="60" y="810"/>
                    </a:lnTo>
                    <a:lnTo>
                      <a:pt x="65" y="811"/>
                    </a:lnTo>
                    <a:lnTo>
                      <a:pt x="66" y="806"/>
                    </a:lnTo>
                    <a:lnTo>
                      <a:pt x="67" y="800"/>
                    </a:lnTo>
                    <a:lnTo>
                      <a:pt x="69" y="796"/>
                    </a:lnTo>
                    <a:lnTo>
                      <a:pt x="72" y="793"/>
                    </a:lnTo>
                    <a:lnTo>
                      <a:pt x="75" y="790"/>
                    </a:lnTo>
                    <a:lnTo>
                      <a:pt x="78" y="787"/>
                    </a:lnTo>
                    <a:lnTo>
                      <a:pt x="86" y="782"/>
                    </a:lnTo>
                    <a:lnTo>
                      <a:pt x="95" y="780"/>
                    </a:lnTo>
                    <a:lnTo>
                      <a:pt x="106" y="778"/>
                    </a:lnTo>
                    <a:lnTo>
                      <a:pt x="117" y="778"/>
                    </a:lnTo>
                    <a:lnTo>
                      <a:pt x="129" y="778"/>
                    </a:lnTo>
                    <a:lnTo>
                      <a:pt x="129" y="776"/>
                    </a:lnTo>
                    <a:lnTo>
                      <a:pt x="130" y="774"/>
                    </a:lnTo>
                    <a:lnTo>
                      <a:pt x="132" y="772"/>
                    </a:lnTo>
                    <a:lnTo>
                      <a:pt x="132" y="769"/>
                    </a:lnTo>
                    <a:close/>
                    <a:moveTo>
                      <a:pt x="24" y="687"/>
                    </a:moveTo>
                    <a:lnTo>
                      <a:pt x="24" y="687"/>
                    </a:lnTo>
                    <a:lnTo>
                      <a:pt x="22" y="693"/>
                    </a:lnTo>
                    <a:lnTo>
                      <a:pt x="21" y="699"/>
                    </a:lnTo>
                    <a:lnTo>
                      <a:pt x="21" y="705"/>
                    </a:lnTo>
                    <a:lnTo>
                      <a:pt x="23" y="710"/>
                    </a:lnTo>
                    <a:lnTo>
                      <a:pt x="26" y="716"/>
                    </a:lnTo>
                    <a:lnTo>
                      <a:pt x="29" y="720"/>
                    </a:lnTo>
                    <a:lnTo>
                      <a:pt x="33" y="723"/>
                    </a:lnTo>
                    <a:lnTo>
                      <a:pt x="38" y="725"/>
                    </a:lnTo>
                    <a:lnTo>
                      <a:pt x="38" y="720"/>
                    </a:lnTo>
                    <a:lnTo>
                      <a:pt x="39" y="715"/>
                    </a:lnTo>
                    <a:lnTo>
                      <a:pt x="41" y="712"/>
                    </a:lnTo>
                    <a:lnTo>
                      <a:pt x="43" y="707"/>
                    </a:lnTo>
                    <a:lnTo>
                      <a:pt x="46" y="705"/>
                    </a:lnTo>
                    <a:lnTo>
                      <a:pt x="49" y="702"/>
                    </a:lnTo>
                    <a:lnTo>
                      <a:pt x="58" y="699"/>
                    </a:lnTo>
                    <a:lnTo>
                      <a:pt x="66" y="695"/>
                    </a:lnTo>
                    <a:lnTo>
                      <a:pt x="74" y="693"/>
                    </a:lnTo>
                    <a:lnTo>
                      <a:pt x="81" y="692"/>
                    </a:lnTo>
                    <a:lnTo>
                      <a:pt x="88" y="689"/>
                    </a:lnTo>
                    <a:lnTo>
                      <a:pt x="84" y="686"/>
                    </a:lnTo>
                    <a:lnTo>
                      <a:pt x="82" y="683"/>
                    </a:lnTo>
                    <a:lnTo>
                      <a:pt x="78" y="681"/>
                    </a:lnTo>
                    <a:lnTo>
                      <a:pt x="75" y="679"/>
                    </a:lnTo>
                    <a:lnTo>
                      <a:pt x="67" y="679"/>
                    </a:lnTo>
                    <a:lnTo>
                      <a:pt x="59" y="681"/>
                    </a:lnTo>
                    <a:lnTo>
                      <a:pt x="41" y="685"/>
                    </a:lnTo>
                    <a:lnTo>
                      <a:pt x="32" y="686"/>
                    </a:lnTo>
                    <a:lnTo>
                      <a:pt x="24" y="6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7" name="Freeform 146"/>
              <p:cNvSpPr>
                <a:spLocks noEditPoints="1"/>
              </p:cNvSpPr>
              <p:nvPr/>
            </p:nvSpPr>
            <p:spPr bwMode="auto">
              <a:xfrm>
                <a:off x="6708776" y="209550"/>
                <a:ext cx="330200" cy="268288"/>
              </a:xfrm>
              <a:custGeom>
                <a:avLst/>
                <a:gdLst>
                  <a:gd name="T0" fmla="*/ 87313 w 624"/>
                  <a:gd name="T1" fmla="*/ 4250 h 505"/>
                  <a:gd name="T2" fmla="*/ 105833 w 624"/>
                  <a:gd name="T3" fmla="*/ 11688 h 505"/>
                  <a:gd name="T4" fmla="*/ 137054 w 624"/>
                  <a:gd name="T5" fmla="*/ 25501 h 505"/>
                  <a:gd name="T6" fmla="*/ 158221 w 624"/>
                  <a:gd name="T7" fmla="*/ 35595 h 505"/>
                  <a:gd name="T8" fmla="*/ 184150 w 624"/>
                  <a:gd name="T9" fmla="*/ 48345 h 505"/>
                  <a:gd name="T10" fmla="*/ 198967 w 624"/>
                  <a:gd name="T11" fmla="*/ 49407 h 505"/>
                  <a:gd name="T12" fmla="*/ 212196 w 624"/>
                  <a:gd name="T13" fmla="*/ 58970 h 505"/>
                  <a:gd name="T14" fmla="*/ 247121 w 624"/>
                  <a:gd name="T15" fmla="*/ 71721 h 505"/>
                  <a:gd name="T16" fmla="*/ 268817 w 624"/>
                  <a:gd name="T17" fmla="*/ 80221 h 505"/>
                  <a:gd name="T18" fmla="*/ 276225 w 624"/>
                  <a:gd name="T19" fmla="*/ 87658 h 505"/>
                  <a:gd name="T20" fmla="*/ 314325 w 624"/>
                  <a:gd name="T21" fmla="*/ 97221 h 505"/>
                  <a:gd name="T22" fmla="*/ 325438 w 624"/>
                  <a:gd name="T23" fmla="*/ 108378 h 505"/>
                  <a:gd name="T24" fmla="*/ 330200 w 624"/>
                  <a:gd name="T25" fmla="*/ 117409 h 505"/>
                  <a:gd name="T26" fmla="*/ 319088 w 624"/>
                  <a:gd name="T27" fmla="*/ 152473 h 505"/>
                  <a:gd name="T28" fmla="*/ 279929 w 624"/>
                  <a:gd name="T29" fmla="*/ 221537 h 505"/>
                  <a:gd name="T30" fmla="*/ 268817 w 624"/>
                  <a:gd name="T31" fmla="*/ 255006 h 505"/>
                  <a:gd name="T32" fmla="*/ 260350 w 624"/>
                  <a:gd name="T33" fmla="*/ 268288 h 505"/>
                  <a:gd name="T34" fmla="*/ 190500 w 624"/>
                  <a:gd name="T35" fmla="*/ 259257 h 505"/>
                  <a:gd name="T36" fmla="*/ 147108 w 624"/>
                  <a:gd name="T37" fmla="*/ 240662 h 505"/>
                  <a:gd name="T38" fmla="*/ 100013 w 624"/>
                  <a:gd name="T39" fmla="*/ 216755 h 505"/>
                  <a:gd name="T40" fmla="*/ 33338 w 624"/>
                  <a:gd name="T41" fmla="*/ 190724 h 505"/>
                  <a:gd name="T42" fmla="*/ 13229 w 624"/>
                  <a:gd name="T43" fmla="*/ 172661 h 505"/>
                  <a:gd name="T44" fmla="*/ 0 w 624"/>
                  <a:gd name="T45" fmla="*/ 145035 h 505"/>
                  <a:gd name="T46" fmla="*/ 24871 w 624"/>
                  <a:gd name="T47" fmla="*/ 91909 h 505"/>
                  <a:gd name="T48" fmla="*/ 57679 w 624"/>
                  <a:gd name="T49" fmla="*/ 27626 h 505"/>
                  <a:gd name="T50" fmla="*/ 71438 w 624"/>
                  <a:gd name="T51" fmla="*/ 4250 h 505"/>
                  <a:gd name="T52" fmla="*/ 201613 w 624"/>
                  <a:gd name="T53" fmla="*/ 246506 h 505"/>
                  <a:gd name="T54" fmla="*/ 236537 w 624"/>
                  <a:gd name="T55" fmla="*/ 254475 h 505"/>
                  <a:gd name="T56" fmla="*/ 261937 w 624"/>
                  <a:gd name="T57" fmla="*/ 244381 h 505"/>
                  <a:gd name="T58" fmla="*/ 279400 w 624"/>
                  <a:gd name="T59" fmla="*/ 204005 h 505"/>
                  <a:gd name="T60" fmla="*/ 312208 w 624"/>
                  <a:gd name="T61" fmla="*/ 140254 h 505"/>
                  <a:gd name="T62" fmla="*/ 317500 w 624"/>
                  <a:gd name="T63" fmla="*/ 112628 h 505"/>
                  <a:gd name="T64" fmla="*/ 295804 w 624"/>
                  <a:gd name="T65" fmla="*/ 101471 h 505"/>
                  <a:gd name="T66" fmla="*/ 266171 w 624"/>
                  <a:gd name="T67" fmla="*/ 91909 h 505"/>
                  <a:gd name="T68" fmla="*/ 248179 w 624"/>
                  <a:gd name="T69" fmla="*/ 82346 h 505"/>
                  <a:gd name="T70" fmla="*/ 224367 w 624"/>
                  <a:gd name="T71" fmla="*/ 72783 h 505"/>
                  <a:gd name="T72" fmla="*/ 155046 w 624"/>
                  <a:gd name="T73" fmla="*/ 44626 h 505"/>
                  <a:gd name="T74" fmla="*/ 117475 w 624"/>
                  <a:gd name="T75" fmla="*/ 27626 h 505"/>
                  <a:gd name="T76" fmla="*/ 86783 w 624"/>
                  <a:gd name="T77" fmla="*/ 24438 h 505"/>
                  <a:gd name="T78" fmla="*/ 78846 w 624"/>
                  <a:gd name="T79" fmla="*/ 28688 h 505"/>
                  <a:gd name="T80" fmla="*/ 69321 w 624"/>
                  <a:gd name="T81" fmla="*/ 32938 h 505"/>
                  <a:gd name="T82" fmla="*/ 58737 w 624"/>
                  <a:gd name="T83" fmla="*/ 47814 h 505"/>
                  <a:gd name="T84" fmla="*/ 48154 w 624"/>
                  <a:gd name="T85" fmla="*/ 60033 h 505"/>
                  <a:gd name="T86" fmla="*/ 33867 w 624"/>
                  <a:gd name="T87" fmla="*/ 96690 h 505"/>
                  <a:gd name="T88" fmla="*/ 15346 w 624"/>
                  <a:gd name="T89" fmla="*/ 133347 h 505"/>
                  <a:gd name="T90" fmla="*/ 17463 w 624"/>
                  <a:gd name="T91" fmla="*/ 162035 h 505"/>
                  <a:gd name="T92" fmla="*/ 56621 w 624"/>
                  <a:gd name="T93" fmla="*/ 187536 h 505"/>
                  <a:gd name="T94" fmla="*/ 129117 w 624"/>
                  <a:gd name="T95" fmla="*/ 214630 h 505"/>
                  <a:gd name="T96" fmla="*/ 152929 w 624"/>
                  <a:gd name="T97" fmla="*/ 224724 h 505"/>
                  <a:gd name="T98" fmla="*/ 159808 w 624"/>
                  <a:gd name="T99" fmla="*/ 228443 h 505"/>
                  <a:gd name="T100" fmla="*/ 179388 w 624"/>
                  <a:gd name="T101" fmla="*/ 234287 h 505"/>
                  <a:gd name="T102" fmla="*/ 176742 w 624"/>
                  <a:gd name="T103" fmla="*/ 235881 h 505"/>
                  <a:gd name="T104" fmla="*/ 196321 w 624"/>
                  <a:gd name="T105" fmla="*/ 242787 h 5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505">
                    <a:moveTo>
                      <a:pt x="152" y="0"/>
                    </a:moveTo>
                    <a:lnTo>
                      <a:pt x="152" y="0"/>
                    </a:lnTo>
                    <a:lnTo>
                      <a:pt x="156" y="1"/>
                    </a:lnTo>
                    <a:lnTo>
                      <a:pt x="160" y="3"/>
                    </a:lnTo>
                    <a:lnTo>
                      <a:pt x="165" y="8"/>
                    </a:lnTo>
                    <a:lnTo>
                      <a:pt x="169" y="14"/>
                    </a:lnTo>
                    <a:lnTo>
                      <a:pt x="175" y="20"/>
                    </a:lnTo>
                    <a:lnTo>
                      <a:pt x="187" y="20"/>
                    </a:lnTo>
                    <a:lnTo>
                      <a:pt x="200" y="22"/>
                    </a:lnTo>
                    <a:lnTo>
                      <a:pt x="213" y="25"/>
                    </a:lnTo>
                    <a:lnTo>
                      <a:pt x="226" y="29"/>
                    </a:lnTo>
                    <a:lnTo>
                      <a:pt x="238" y="35"/>
                    </a:lnTo>
                    <a:lnTo>
                      <a:pt x="248" y="41"/>
                    </a:lnTo>
                    <a:lnTo>
                      <a:pt x="259" y="48"/>
                    </a:lnTo>
                    <a:lnTo>
                      <a:pt x="268" y="58"/>
                    </a:lnTo>
                    <a:lnTo>
                      <a:pt x="278" y="59"/>
                    </a:lnTo>
                    <a:lnTo>
                      <a:pt x="289" y="62"/>
                    </a:lnTo>
                    <a:lnTo>
                      <a:pt x="299" y="67"/>
                    </a:lnTo>
                    <a:lnTo>
                      <a:pt x="308" y="71"/>
                    </a:lnTo>
                    <a:lnTo>
                      <a:pt x="328" y="82"/>
                    </a:lnTo>
                    <a:lnTo>
                      <a:pt x="337" y="87"/>
                    </a:lnTo>
                    <a:lnTo>
                      <a:pt x="348" y="91"/>
                    </a:lnTo>
                    <a:lnTo>
                      <a:pt x="356" y="92"/>
                    </a:lnTo>
                    <a:lnTo>
                      <a:pt x="362" y="92"/>
                    </a:lnTo>
                    <a:lnTo>
                      <a:pt x="369" y="92"/>
                    </a:lnTo>
                    <a:lnTo>
                      <a:pt x="376" y="93"/>
                    </a:lnTo>
                    <a:lnTo>
                      <a:pt x="382" y="97"/>
                    </a:lnTo>
                    <a:lnTo>
                      <a:pt x="388" y="101"/>
                    </a:lnTo>
                    <a:lnTo>
                      <a:pt x="394" y="106"/>
                    </a:lnTo>
                    <a:lnTo>
                      <a:pt x="401" y="111"/>
                    </a:lnTo>
                    <a:lnTo>
                      <a:pt x="418" y="117"/>
                    </a:lnTo>
                    <a:lnTo>
                      <a:pt x="434" y="122"/>
                    </a:lnTo>
                    <a:lnTo>
                      <a:pt x="451" y="128"/>
                    </a:lnTo>
                    <a:lnTo>
                      <a:pt x="467" y="135"/>
                    </a:lnTo>
                    <a:lnTo>
                      <a:pt x="477" y="139"/>
                    </a:lnTo>
                    <a:lnTo>
                      <a:pt x="486" y="143"/>
                    </a:lnTo>
                    <a:lnTo>
                      <a:pt x="497" y="146"/>
                    </a:lnTo>
                    <a:lnTo>
                      <a:pt x="508" y="151"/>
                    </a:lnTo>
                    <a:lnTo>
                      <a:pt x="511" y="154"/>
                    </a:lnTo>
                    <a:lnTo>
                      <a:pt x="514" y="159"/>
                    </a:lnTo>
                    <a:lnTo>
                      <a:pt x="518" y="163"/>
                    </a:lnTo>
                    <a:lnTo>
                      <a:pt x="522" y="165"/>
                    </a:lnTo>
                    <a:lnTo>
                      <a:pt x="532" y="168"/>
                    </a:lnTo>
                    <a:lnTo>
                      <a:pt x="543" y="172"/>
                    </a:lnTo>
                    <a:lnTo>
                      <a:pt x="563" y="175"/>
                    </a:lnTo>
                    <a:lnTo>
                      <a:pt x="585" y="180"/>
                    </a:lnTo>
                    <a:lnTo>
                      <a:pt x="594" y="183"/>
                    </a:lnTo>
                    <a:lnTo>
                      <a:pt x="605" y="188"/>
                    </a:lnTo>
                    <a:lnTo>
                      <a:pt x="606" y="192"/>
                    </a:lnTo>
                    <a:lnTo>
                      <a:pt x="608" y="196"/>
                    </a:lnTo>
                    <a:lnTo>
                      <a:pt x="615" y="204"/>
                    </a:lnTo>
                    <a:lnTo>
                      <a:pt x="618" y="207"/>
                    </a:lnTo>
                    <a:lnTo>
                      <a:pt x="621" y="211"/>
                    </a:lnTo>
                    <a:lnTo>
                      <a:pt x="623" y="215"/>
                    </a:lnTo>
                    <a:lnTo>
                      <a:pt x="624" y="221"/>
                    </a:lnTo>
                    <a:lnTo>
                      <a:pt x="622" y="234"/>
                    </a:lnTo>
                    <a:lnTo>
                      <a:pt x="619" y="247"/>
                    </a:lnTo>
                    <a:lnTo>
                      <a:pt x="615" y="259"/>
                    </a:lnTo>
                    <a:lnTo>
                      <a:pt x="609" y="273"/>
                    </a:lnTo>
                    <a:lnTo>
                      <a:pt x="603" y="287"/>
                    </a:lnTo>
                    <a:lnTo>
                      <a:pt x="595" y="301"/>
                    </a:lnTo>
                    <a:lnTo>
                      <a:pt x="579" y="329"/>
                    </a:lnTo>
                    <a:lnTo>
                      <a:pt x="561" y="358"/>
                    </a:lnTo>
                    <a:lnTo>
                      <a:pt x="544" y="388"/>
                    </a:lnTo>
                    <a:lnTo>
                      <a:pt x="529" y="417"/>
                    </a:lnTo>
                    <a:lnTo>
                      <a:pt x="522" y="432"/>
                    </a:lnTo>
                    <a:lnTo>
                      <a:pt x="516" y="447"/>
                    </a:lnTo>
                    <a:lnTo>
                      <a:pt x="512" y="464"/>
                    </a:lnTo>
                    <a:lnTo>
                      <a:pt x="508" y="480"/>
                    </a:lnTo>
                    <a:lnTo>
                      <a:pt x="505" y="486"/>
                    </a:lnTo>
                    <a:lnTo>
                      <a:pt x="502" y="493"/>
                    </a:lnTo>
                    <a:lnTo>
                      <a:pt x="498" y="499"/>
                    </a:lnTo>
                    <a:lnTo>
                      <a:pt x="492" y="505"/>
                    </a:lnTo>
                    <a:lnTo>
                      <a:pt x="465" y="505"/>
                    </a:lnTo>
                    <a:lnTo>
                      <a:pt x="438" y="503"/>
                    </a:lnTo>
                    <a:lnTo>
                      <a:pt x="411" y="500"/>
                    </a:lnTo>
                    <a:lnTo>
                      <a:pt x="386" y="495"/>
                    </a:lnTo>
                    <a:lnTo>
                      <a:pt x="360" y="488"/>
                    </a:lnTo>
                    <a:lnTo>
                      <a:pt x="335" y="480"/>
                    </a:lnTo>
                    <a:lnTo>
                      <a:pt x="311" y="470"/>
                    </a:lnTo>
                    <a:lnTo>
                      <a:pt x="287" y="461"/>
                    </a:lnTo>
                    <a:lnTo>
                      <a:pt x="278" y="453"/>
                    </a:lnTo>
                    <a:lnTo>
                      <a:pt x="270" y="447"/>
                    </a:lnTo>
                    <a:lnTo>
                      <a:pt x="251" y="435"/>
                    </a:lnTo>
                    <a:lnTo>
                      <a:pt x="231" y="425"/>
                    </a:lnTo>
                    <a:lnTo>
                      <a:pt x="210" y="417"/>
                    </a:lnTo>
                    <a:lnTo>
                      <a:pt x="189" y="408"/>
                    </a:lnTo>
                    <a:lnTo>
                      <a:pt x="166" y="401"/>
                    </a:lnTo>
                    <a:lnTo>
                      <a:pt x="123" y="387"/>
                    </a:lnTo>
                    <a:lnTo>
                      <a:pt x="102" y="378"/>
                    </a:lnTo>
                    <a:lnTo>
                      <a:pt x="81" y="370"/>
                    </a:lnTo>
                    <a:lnTo>
                      <a:pt x="63" y="359"/>
                    </a:lnTo>
                    <a:lnTo>
                      <a:pt x="55" y="353"/>
                    </a:lnTo>
                    <a:lnTo>
                      <a:pt x="46" y="347"/>
                    </a:lnTo>
                    <a:lnTo>
                      <a:pt x="39" y="340"/>
                    </a:lnTo>
                    <a:lnTo>
                      <a:pt x="31" y="332"/>
                    </a:lnTo>
                    <a:lnTo>
                      <a:pt x="25" y="325"/>
                    </a:lnTo>
                    <a:lnTo>
                      <a:pt x="18" y="315"/>
                    </a:lnTo>
                    <a:lnTo>
                      <a:pt x="13" y="306"/>
                    </a:lnTo>
                    <a:lnTo>
                      <a:pt x="8" y="296"/>
                    </a:lnTo>
                    <a:lnTo>
                      <a:pt x="3" y="285"/>
                    </a:lnTo>
                    <a:lnTo>
                      <a:pt x="0" y="273"/>
                    </a:lnTo>
                    <a:lnTo>
                      <a:pt x="10" y="249"/>
                    </a:lnTo>
                    <a:lnTo>
                      <a:pt x="21" y="224"/>
                    </a:lnTo>
                    <a:lnTo>
                      <a:pt x="33" y="198"/>
                    </a:lnTo>
                    <a:lnTo>
                      <a:pt x="47" y="173"/>
                    </a:lnTo>
                    <a:lnTo>
                      <a:pt x="74" y="122"/>
                    </a:lnTo>
                    <a:lnTo>
                      <a:pt x="100" y="74"/>
                    </a:lnTo>
                    <a:lnTo>
                      <a:pt x="105" y="63"/>
                    </a:lnTo>
                    <a:lnTo>
                      <a:pt x="109" y="52"/>
                    </a:lnTo>
                    <a:lnTo>
                      <a:pt x="114" y="40"/>
                    </a:lnTo>
                    <a:lnTo>
                      <a:pt x="118" y="29"/>
                    </a:lnTo>
                    <a:lnTo>
                      <a:pt x="124" y="20"/>
                    </a:lnTo>
                    <a:lnTo>
                      <a:pt x="131" y="11"/>
                    </a:lnTo>
                    <a:lnTo>
                      <a:pt x="135" y="8"/>
                    </a:lnTo>
                    <a:lnTo>
                      <a:pt x="140" y="5"/>
                    </a:lnTo>
                    <a:lnTo>
                      <a:pt x="146" y="1"/>
                    </a:lnTo>
                    <a:lnTo>
                      <a:pt x="152" y="0"/>
                    </a:lnTo>
                    <a:close/>
                    <a:moveTo>
                      <a:pt x="381" y="464"/>
                    </a:moveTo>
                    <a:lnTo>
                      <a:pt x="381" y="464"/>
                    </a:lnTo>
                    <a:lnTo>
                      <a:pt x="389" y="466"/>
                    </a:lnTo>
                    <a:lnTo>
                      <a:pt x="398" y="469"/>
                    </a:lnTo>
                    <a:lnTo>
                      <a:pt x="421" y="475"/>
                    </a:lnTo>
                    <a:lnTo>
                      <a:pt x="447" y="479"/>
                    </a:lnTo>
                    <a:lnTo>
                      <a:pt x="475" y="483"/>
                    </a:lnTo>
                    <a:lnTo>
                      <a:pt x="483" y="476"/>
                    </a:lnTo>
                    <a:lnTo>
                      <a:pt x="489" y="468"/>
                    </a:lnTo>
                    <a:lnTo>
                      <a:pt x="495" y="460"/>
                    </a:lnTo>
                    <a:lnTo>
                      <a:pt x="500" y="451"/>
                    </a:lnTo>
                    <a:lnTo>
                      <a:pt x="508" y="431"/>
                    </a:lnTo>
                    <a:lnTo>
                      <a:pt x="516" y="408"/>
                    </a:lnTo>
                    <a:lnTo>
                      <a:pt x="528" y="384"/>
                    </a:lnTo>
                    <a:lnTo>
                      <a:pt x="541" y="359"/>
                    </a:lnTo>
                    <a:lnTo>
                      <a:pt x="568" y="312"/>
                    </a:lnTo>
                    <a:lnTo>
                      <a:pt x="579" y="287"/>
                    </a:lnTo>
                    <a:lnTo>
                      <a:pt x="585" y="275"/>
                    </a:lnTo>
                    <a:lnTo>
                      <a:pt x="590" y="264"/>
                    </a:lnTo>
                    <a:lnTo>
                      <a:pt x="593" y="251"/>
                    </a:lnTo>
                    <a:lnTo>
                      <a:pt x="596" y="238"/>
                    </a:lnTo>
                    <a:lnTo>
                      <a:pt x="599" y="225"/>
                    </a:lnTo>
                    <a:lnTo>
                      <a:pt x="600" y="212"/>
                    </a:lnTo>
                    <a:lnTo>
                      <a:pt x="593" y="207"/>
                    </a:lnTo>
                    <a:lnTo>
                      <a:pt x="586" y="202"/>
                    </a:lnTo>
                    <a:lnTo>
                      <a:pt x="579" y="198"/>
                    </a:lnTo>
                    <a:lnTo>
                      <a:pt x="573" y="195"/>
                    </a:lnTo>
                    <a:lnTo>
                      <a:pt x="559" y="191"/>
                    </a:lnTo>
                    <a:lnTo>
                      <a:pt x="544" y="188"/>
                    </a:lnTo>
                    <a:lnTo>
                      <a:pt x="530" y="184"/>
                    </a:lnTo>
                    <a:lnTo>
                      <a:pt x="516" y="180"/>
                    </a:lnTo>
                    <a:lnTo>
                      <a:pt x="510" y="177"/>
                    </a:lnTo>
                    <a:lnTo>
                      <a:pt x="503" y="173"/>
                    </a:lnTo>
                    <a:lnTo>
                      <a:pt x="497" y="168"/>
                    </a:lnTo>
                    <a:lnTo>
                      <a:pt x="492" y="163"/>
                    </a:lnTo>
                    <a:lnTo>
                      <a:pt x="480" y="160"/>
                    </a:lnTo>
                    <a:lnTo>
                      <a:pt x="469" y="155"/>
                    </a:lnTo>
                    <a:lnTo>
                      <a:pt x="460" y="150"/>
                    </a:lnTo>
                    <a:lnTo>
                      <a:pt x="453" y="144"/>
                    </a:lnTo>
                    <a:lnTo>
                      <a:pt x="438" y="141"/>
                    </a:lnTo>
                    <a:lnTo>
                      <a:pt x="424" y="137"/>
                    </a:lnTo>
                    <a:lnTo>
                      <a:pt x="396" y="129"/>
                    </a:lnTo>
                    <a:lnTo>
                      <a:pt x="368" y="119"/>
                    </a:lnTo>
                    <a:lnTo>
                      <a:pt x="343" y="107"/>
                    </a:lnTo>
                    <a:lnTo>
                      <a:pt x="318" y="96"/>
                    </a:lnTo>
                    <a:lnTo>
                      <a:pt x="293" y="84"/>
                    </a:lnTo>
                    <a:lnTo>
                      <a:pt x="269" y="71"/>
                    </a:lnTo>
                    <a:lnTo>
                      <a:pt x="246" y="60"/>
                    </a:lnTo>
                    <a:lnTo>
                      <a:pt x="235" y="56"/>
                    </a:lnTo>
                    <a:lnTo>
                      <a:pt x="222" y="52"/>
                    </a:lnTo>
                    <a:lnTo>
                      <a:pt x="208" y="47"/>
                    </a:lnTo>
                    <a:lnTo>
                      <a:pt x="194" y="45"/>
                    </a:lnTo>
                    <a:lnTo>
                      <a:pt x="181" y="44"/>
                    </a:lnTo>
                    <a:lnTo>
                      <a:pt x="169" y="45"/>
                    </a:lnTo>
                    <a:lnTo>
                      <a:pt x="164" y="46"/>
                    </a:lnTo>
                    <a:lnTo>
                      <a:pt x="159" y="48"/>
                    </a:lnTo>
                    <a:lnTo>
                      <a:pt x="155" y="52"/>
                    </a:lnTo>
                    <a:lnTo>
                      <a:pt x="152" y="55"/>
                    </a:lnTo>
                    <a:lnTo>
                      <a:pt x="149" y="54"/>
                    </a:lnTo>
                    <a:lnTo>
                      <a:pt x="147" y="54"/>
                    </a:lnTo>
                    <a:lnTo>
                      <a:pt x="144" y="55"/>
                    </a:lnTo>
                    <a:lnTo>
                      <a:pt x="140" y="57"/>
                    </a:lnTo>
                    <a:lnTo>
                      <a:pt x="135" y="61"/>
                    </a:lnTo>
                    <a:lnTo>
                      <a:pt x="131" y="62"/>
                    </a:lnTo>
                    <a:lnTo>
                      <a:pt x="127" y="63"/>
                    </a:lnTo>
                    <a:lnTo>
                      <a:pt x="123" y="70"/>
                    </a:lnTo>
                    <a:lnTo>
                      <a:pt x="119" y="76"/>
                    </a:lnTo>
                    <a:lnTo>
                      <a:pt x="111" y="90"/>
                    </a:lnTo>
                    <a:lnTo>
                      <a:pt x="108" y="98"/>
                    </a:lnTo>
                    <a:lnTo>
                      <a:pt x="104" y="104"/>
                    </a:lnTo>
                    <a:lnTo>
                      <a:pt x="99" y="108"/>
                    </a:lnTo>
                    <a:lnTo>
                      <a:pt x="91" y="113"/>
                    </a:lnTo>
                    <a:lnTo>
                      <a:pt x="89" y="128"/>
                    </a:lnTo>
                    <a:lnTo>
                      <a:pt x="85" y="141"/>
                    </a:lnTo>
                    <a:lnTo>
                      <a:pt x="80" y="152"/>
                    </a:lnTo>
                    <a:lnTo>
                      <a:pt x="75" y="163"/>
                    </a:lnTo>
                    <a:lnTo>
                      <a:pt x="64" y="182"/>
                    </a:lnTo>
                    <a:lnTo>
                      <a:pt x="53" y="200"/>
                    </a:lnTo>
                    <a:lnTo>
                      <a:pt x="42" y="219"/>
                    </a:lnTo>
                    <a:lnTo>
                      <a:pt x="36" y="229"/>
                    </a:lnTo>
                    <a:lnTo>
                      <a:pt x="32" y="239"/>
                    </a:lnTo>
                    <a:lnTo>
                      <a:pt x="29" y="251"/>
                    </a:lnTo>
                    <a:lnTo>
                      <a:pt x="26" y="264"/>
                    </a:lnTo>
                    <a:lnTo>
                      <a:pt x="24" y="276"/>
                    </a:lnTo>
                    <a:lnTo>
                      <a:pt x="23" y="293"/>
                    </a:lnTo>
                    <a:lnTo>
                      <a:pt x="33" y="305"/>
                    </a:lnTo>
                    <a:lnTo>
                      <a:pt x="46" y="317"/>
                    </a:lnTo>
                    <a:lnTo>
                      <a:pt x="60" y="328"/>
                    </a:lnTo>
                    <a:lnTo>
                      <a:pt x="75" y="336"/>
                    </a:lnTo>
                    <a:lnTo>
                      <a:pt x="91" y="345"/>
                    </a:lnTo>
                    <a:lnTo>
                      <a:pt x="107" y="353"/>
                    </a:lnTo>
                    <a:lnTo>
                      <a:pt x="141" y="365"/>
                    </a:lnTo>
                    <a:lnTo>
                      <a:pt x="177" y="378"/>
                    </a:lnTo>
                    <a:lnTo>
                      <a:pt x="211" y="390"/>
                    </a:lnTo>
                    <a:lnTo>
                      <a:pt x="228" y="397"/>
                    </a:lnTo>
                    <a:lnTo>
                      <a:pt x="244" y="404"/>
                    </a:lnTo>
                    <a:lnTo>
                      <a:pt x="259" y="412"/>
                    </a:lnTo>
                    <a:lnTo>
                      <a:pt x="273" y="422"/>
                    </a:lnTo>
                    <a:lnTo>
                      <a:pt x="285" y="423"/>
                    </a:lnTo>
                    <a:lnTo>
                      <a:pt x="289" y="423"/>
                    </a:lnTo>
                    <a:lnTo>
                      <a:pt x="296" y="422"/>
                    </a:lnTo>
                    <a:lnTo>
                      <a:pt x="297" y="424"/>
                    </a:lnTo>
                    <a:lnTo>
                      <a:pt x="298" y="426"/>
                    </a:lnTo>
                    <a:lnTo>
                      <a:pt x="302" y="430"/>
                    </a:lnTo>
                    <a:lnTo>
                      <a:pt x="307" y="432"/>
                    </a:lnTo>
                    <a:lnTo>
                      <a:pt x="314" y="433"/>
                    </a:lnTo>
                    <a:lnTo>
                      <a:pt x="329" y="436"/>
                    </a:lnTo>
                    <a:lnTo>
                      <a:pt x="335" y="438"/>
                    </a:lnTo>
                    <a:lnTo>
                      <a:pt x="339" y="441"/>
                    </a:lnTo>
                    <a:lnTo>
                      <a:pt x="336" y="441"/>
                    </a:lnTo>
                    <a:lnTo>
                      <a:pt x="335" y="442"/>
                    </a:lnTo>
                    <a:lnTo>
                      <a:pt x="334" y="444"/>
                    </a:lnTo>
                    <a:lnTo>
                      <a:pt x="342" y="445"/>
                    </a:lnTo>
                    <a:lnTo>
                      <a:pt x="348" y="447"/>
                    </a:lnTo>
                    <a:lnTo>
                      <a:pt x="354" y="449"/>
                    </a:lnTo>
                    <a:lnTo>
                      <a:pt x="360" y="451"/>
                    </a:lnTo>
                    <a:lnTo>
                      <a:pt x="371" y="457"/>
                    </a:lnTo>
                    <a:lnTo>
                      <a:pt x="381" y="4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8" name="Freeform 147"/>
              <p:cNvSpPr>
                <a:spLocks/>
              </p:cNvSpPr>
              <p:nvPr/>
            </p:nvSpPr>
            <p:spPr bwMode="auto">
              <a:xfrm>
                <a:off x="6804026" y="287338"/>
                <a:ext cx="171450" cy="69850"/>
              </a:xfrm>
              <a:custGeom>
                <a:avLst/>
                <a:gdLst>
                  <a:gd name="T0" fmla="*/ 0 w 322"/>
                  <a:gd name="T1" fmla="*/ 0 h 133"/>
                  <a:gd name="T2" fmla="*/ 0 w 322"/>
                  <a:gd name="T3" fmla="*/ 0 h 133"/>
                  <a:gd name="T4" fmla="*/ 4260 w 322"/>
                  <a:gd name="T5" fmla="*/ 0 h 133"/>
                  <a:gd name="T6" fmla="*/ 7987 w 322"/>
                  <a:gd name="T7" fmla="*/ 525 h 133"/>
                  <a:gd name="T8" fmla="*/ 16506 w 322"/>
                  <a:gd name="T9" fmla="*/ 2101 h 133"/>
                  <a:gd name="T10" fmla="*/ 26090 w 322"/>
                  <a:gd name="T11" fmla="*/ 5777 h 133"/>
                  <a:gd name="T12" fmla="*/ 35142 w 322"/>
                  <a:gd name="T13" fmla="*/ 8928 h 133"/>
                  <a:gd name="T14" fmla="*/ 45791 w 322"/>
                  <a:gd name="T15" fmla="*/ 12605 h 133"/>
                  <a:gd name="T16" fmla="*/ 55375 w 322"/>
                  <a:gd name="T17" fmla="*/ 15756 h 133"/>
                  <a:gd name="T18" fmla="*/ 64427 w 322"/>
                  <a:gd name="T19" fmla="*/ 17856 h 133"/>
                  <a:gd name="T20" fmla="*/ 69219 w 322"/>
                  <a:gd name="T21" fmla="*/ 18382 h 133"/>
                  <a:gd name="T22" fmla="*/ 73479 w 322"/>
                  <a:gd name="T23" fmla="*/ 18907 h 133"/>
                  <a:gd name="T24" fmla="*/ 73479 w 322"/>
                  <a:gd name="T25" fmla="*/ 18907 h 133"/>
                  <a:gd name="T26" fmla="*/ 80400 w 322"/>
                  <a:gd name="T27" fmla="*/ 23633 h 133"/>
                  <a:gd name="T28" fmla="*/ 87855 w 322"/>
                  <a:gd name="T29" fmla="*/ 27310 h 133"/>
                  <a:gd name="T30" fmla="*/ 95309 w 322"/>
                  <a:gd name="T31" fmla="*/ 31511 h 133"/>
                  <a:gd name="T32" fmla="*/ 98504 w 322"/>
                  <a:gd name="T33" fmla="*/ 33612 h 133"/>
                  <a:gd name="T34" fmla="*/ 101699 w 322"/>
                  <a:gd name="T35" fmla="*/ 36238 h 133"/>
                  <a:gd name="T36" fmla="*/ 101699 w 322"/>
                  <a:gd name="T37" fmla="*/ 36238 h 133"/>
                  <a:gd name="T38" fmla="*/ 107023 w 322"/>
                  <a:gd name="T39" fmla="*/ 37288 h 133"/>
                  <a:gd name="T40" fmla="*/ 112880 w 322"/>
                  <a:gd name="T41" fmla="*/ 38864 h 133"/>
                  <a:gd name="T42" fmla="*/ 118205 w 322"/>
                  <a:gd name="T43" fmla="*/ 40439 h 133"/>
                  <a:gd name="T44" fmla="*/ 123529 w 322"/>
                  <a:gd name="T45" fmla="*/ 42540 h 133"/>
                  <a:gd name="T46" fmla="*/ 134711 w 322"/>
                  <a:gd name="T47" fmla="*/ 47792 h 133"/>
                  <a:gd name="T48" fmla="*/ 145892 w 322"/>
                  <a:gd name="T49" fmla="*/ 51994 h 133"/>
                  <a:gd name="T50" fmla="*/ 145892 w 322"/>
                  <a:gd name="T51" fmla="*/ 51994 h 133"/>
                  <a:gd name="T52" fmla="*/ 150152 w 322"/>
                  <a:gd name="T53" fmla="*/ 51468 h 133"/>
                  <a:gd name="T54" fmla="*/ 154944 w 322"/>
                  <a:gd name="T55" fmla="*/ 51994 h 133"/>
                  <a:gd name="T56" fmla="*/ 160268 w 322"/>
                  <a:gd name="T57" fmla="*/ 53569 h 133"/>
                  <a:gd name="T58" fmla="*/ 165061 w 322"/>
                  <a:gd name="T59" fmla="*/ 55670 h 133"/>
                  <a:gd name="T60" fmla="*/ 168788 w 322"/>
                  <a:gd name="T61" fmla="*/ 57771 h 133"/>
                  <a:gd name="T62" fmla="*/ 169853 w 322"/>
                  <a:gd name="T63" fmla="*/ 59346 h 133"/>
                  <a:gd name="T64" fmla="*/ 170918 w 322"/>
                  <a:gd name="T65" fmla="*/ 61447 h 133"/>
                  <a:gd name="T66" fmla="*/ 171450 w 322"/>
                  <a:gd name="T67" fmla="*/ 63023 h 133"/>
                  <a:gd name="T68" fmla="*/ 171450 w 322"/>
                  <a:gd name="T69" fmla="*/ 65123 h 133"/>
                  <a:gd name="T70" fmla="*/ 170385 w 322"/>
                  <a:gd name="T71" fmla="*/ 67224 h 133"/>
                  <a:gd name="T72" fmla="*/ 169320 w 322"/>
                  <a:gd name="T73" fmla="*/ 69850 h 133"/>
                  <a:gd name="T74" fmla="*/ 169320 w 322"/>
                  <a:gd name="T75" fmla="*/ 69850 h 133"/>
                  <a:gd name="T76" fmla="*/ 137905 w 322"/>
                  <a:gd name="T77" fmla="*/ 57771 h 133"/>
                  <a:gd name="T78" fmla="*/ 107023 w 322"/>
                  <a:gd name="T79" fmla="*/ 45691 h 133"/>
                  <a:gd name="T80" fmla="*/ 78271 w 322"/>
                  <a:gd name="T81" fmla="*/ 33087 h 133"/>
                  <a:gd name="T82" fmla="*/ 52180 w 322"/>
                  <a:gd name="T83" fmla="*/ 22058 h 133"/>
                  <a:gd name="T84" fmla="*/ 52180 w 322"/>
                  <a:gd name="T85" fmla="*/ 22058 h 133"/>
                  <a:gd name="T86" fmla="*/ 52180 w 322"/>
                  <a:gd name="T87" fmla="*/ 22583 h 133"/>
                  <a:gd name="T88" fmla="*/ 52180 w 322"/>
                  <a:gd name="T89" fmla="*/ 23108 h 133"/>
                  <a:gd name="T90" fmla="*/ 53245 w 322"/>
                  <a:gd name="T91" fmla="*/ 23108 h 133"/>
                  <a:gd name="T92" fmla="*/ 53245 w 322"/>
                  <a:gd name="T93" fmla="*/ 23108 h 133"/>
                  <a:gd name="T94" fmla="*/ 41531 w 322"/>
                  <a:gd name="T95" fmla="*/ 17856 h 133"/>
                  <a:gd name="T96" fmla="*/ 27155 w 322"/>
                  <a:gd name="T97" fmla="*/ 12079 h 133"/>
                  <a:gd name="T98" fmla="*/ 13311 w 322"/>
                  <a:gd name="T99" fmla="*/ 6827 h 133"/>
                  <a:gd name="T100" fmla="*/ 6389 w 322"/>
                  <a:gd name="T101" fmla="*/ 3151 h 133"/>
                  <a:gd name="T102" fmla="*/ 0 w 322"/>
                  <a:gd name="T103" fmla="*/ 0 h 133"/>
                  <a:gd name="T104" fmla="*/ 0 w 322"/>
                  <a:gd name="T105" fmla="*/ 0 h 1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22" h="133">
                    <a:moveTo>
                      <a:pt x="0" y="0"/>
                    </a:moveTo>
                    <a:lnTo>
                      <a:pt x="0" y="0"/>
                    </a:lnTo>
                    <a:lnTo>
                      <a:pt x="8" y="0"/>
                    </a:lnTo>
                    <a:lnTo>
                      <a:pt x="15" y="1"/>
                    </a:lnTo>
                    <a:lnTo>
                      <a:pt x="31" y="4"/>
                    </a:lnTo>
                    <a:lnTo>
                      <a:pt x="49" y="11"/>
                    </a:lnTo>
                    <a:lnTo>
                      <a:pt x="66" y="17"/>
                    </a:lnTo>
                    <a:lnTo>
                      <a:pt x="86" y="24"/>
                    </a:lnTo>
                    <a:lnTo>
                      <a:pt x="104" y="30"/>
                    </a:lnTo>
                    <a:lnTo>
                      <a:pt x="121" y="34"/>
                    </a:lnTo>
                    <a:lnTo>
                      <a:pt x="130" y="35"/>
                    </a:lnTo>
                    <a:lnTo>
                      <a:pt x="138" y="36"/>
                    </a:lnTo>
                    <a:lnTo>
                      <a:pt x="151" y="45"/>
                    </a:lnTo>
                    <a:lnTo>
                      <a:pt x="165" y="52"/>
                    </a:lnTo>
                    <a:lnTo>
                      <a:pt x="179" y="60"/>
                    </a:lnTo>
                    <a:lnTo>
                      <a:pt x="185" y="64"/>
                    </a:lnTo>
                    <a:lnTo>
                      <a:pt x="191" y="69"/>
                    </a:lnTo>
                    <a:lnTo>
                      <a:pt x="201" y="71"/>
                    </a:lnTo>
                    <a:lnTo>
                      <a:pt x="212" y="74"/>
                    </a:lnTo>
                    <a:lnTo>
                      <a:pt x="222" y="77"/>
                    </a:lnTo>
                    <a:lnTo>
                      <a:pt x="232" y="81"/>
                    </a:lnTo>
                    <a:lnTo>
                      <a:pt x="253" y="91"/>
                    </a:lnTo>
                    <a:lnTo>
                      <a:pt x="274" y="99"/>
                    </a:lnTo>
                    <a:lnTo>
                      <a:pt x="282" y="98"/>
                    </a:lnTo>
                    <a:lnTo>
                      <a:pt x="291" y="99"/>
                    </a:lnTo>
                    <a:lnTo>
                      <a:pt x="301" y="102"/>
                    </a:lnTo>
                    <a:lnTo>
                      <a:pt x="310" y="106"/>
                    </a:lnTo>
                    <a:lnTo>
                      <a:pt x="317" y="110"/>
                    </a:lnTo>
                    <a:lnTo>
                      <a:pt x="319" y="113"/>
                    </a:lnTo>
                    <a:lnTo>
                      <a:pt x="321" y="117"/>
                    </a:lnTo>
                    <a:lnTo>
                      <a:pt x="322" y="120"/>
                    </a:lnTo>
                    <a:lnTo>
                      <a:pt x="322" y="124"/>
                    </a:lnTo>
                    <a:lnTo>
                      <a:pt x="320" y="128"/>
                    </a:lnTo>
                    <a:lnTo>
                      <a:pt x="318" y="133"/>
                    </a:lnTo>
                    <a:lnTo>
                      <a:pt x="259" y="110"/>
                    </a:lnTo>
                    <a:lnTo>
                      <a:pt x="201" y="87"/>
                    </a:lnTo>
                    <a:lnTo>
                      <a:pt x="147" y="63"/>
                    </a:lnTo>
                    <a:lnTo>
                      <a:pt x="98" y="42"/>
                    </a:lnTo>
                    <a:lnTo>
                      <a:pt x="98" y="43"/>
                    </a:lnTo>
                    <a:lnTo>
                      <a:pt x="98" y="44"/>
                    </a:lnTo>
                    <a:lnTo>
                      <a:pt x="100" y="44"/>
                    </a:lnTo>
                    <a:lnTo>
                      <a:pt x="78" y="34"/>
                    </a:lnTo>
                    <a:lnTo>
                      <a:pt x="51" y="23"/>
                    </a:lnTo>
                    <a:lnTo>
                      <a:pt x="25" y="13"/>
                    </a:lnTo>
                    <a:lnTo>
                      <a:pt x="12"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9" name="Freeform 148"/>
              <p:cNvSpPr>
                <a:spLocks/>
              </p:cNvSpPr>
              <p:nvPr/>
            </p:nvSpPr>
            <p:spPr bwMode="auto">
              <a:xfrm>
                <a:off x="6748463" y="360363"/>
                <a:ext cx="188913" cy="73025"/>
              </a:xfrm>
              <a:custGeom>
                <a:avLst/>
                <a:gdLst>
                  <a:gd name="T0" fmla="*/ 188913 w 357"/>
                  <a:gd name="T1" fmla="*/ 69873 h 139"/>
                  <a:gd name="T2" fmla="*/ 188913 w 357"/>
                  <a:gd name="T3" fmla="*/ 69873 h 139"/>
                  <a:gd name="T4" fmla="*/ 187855 w 357"/>
                  <a:gd name="T5" fmla="*/ 71449 h 139"/>
                  <a:gd name="T6" fmla="*/ 187325 w 357"/>
                  <a:gd name="T7" fmla="*/ 71974 h 139"/>
                  <a:gd name="T8" fmla="*/ 185738 w 357"/>
                  <a:gd name="T9" fmla="*/ 72500 h 139"/>
                  <a:gd name="T10" fmla="*/ 185738 w 357"/>
                  <a:gd name="T11" fmla="*/ 72500 h 139"/>
                  <a:gd name="T12" fmla="*/ 183621 w 357"/>
                  <a:gd name="T13" fmla="*/ 73025 h 139"/>
                  <a:gd name="T14" fmla="*/ 182034 w 357"/>
                  <a:gd name="T15" fmla="*/ 73025 h 139"/>
                  <a:gd name="T16" fmla="*/ 179917 w 357"/>
                  <a:gd name="T17" fmla="*/ 72500 h 139"/>
                  <a:gd name="T18" fmla="*/ 176742 w 357"/>
                  <a:gd name="T19" fmla="*/ 71974 h 139"/>
                  <a:gd name="T20" fmla="*/ 173038 w 357"/>
                  <a:gd name="T21" fmla="*/ 69873 h 139"/>
                  <a:gd name="T22" fmla="*/ 169334 w 357"/>
                  <a:gd name="T23" fmla="*/ 66721 h 139"/>
                  <a:gd name="T24" fmla="*/ 169334 w 357"/>
                  <a:gd name="T25" fmla="*/ 66721 h 139"/>
                  <a:gd name="T26" fmla="*/ 148167 w 357"/>
                  <a:gd name="T27" fmla="*/ 58840 h 139"/>
                  <a:gd name="T28" fmla="*/ 127530 w 357"/>
                  <a:gd name="T29" fmla="*/ 50960 h 139"/>
                  <a:gd name="T30" fmla="*/ 117475 w 357"/>
                  <a:gd name="T31" fmla="*/ 47282 h 139"/>
                  <a:gd name="T32" fmla="*/ 107950 w 357"/>
                  <a:gd name="T33" fmla="*/ 43079 h 139"/>
                  <a:gd name="T34" fmla="*/ 98425 w 357"/>
                  <a:gd name="T35" fmla="*/ 38351 h 139"/>
                  <a:gd name="T36" fmla="*/ 89429 w 357"/>
                  <a:gd name="T37" fmla="*/ 33098 h 139"/>
                  <a:gd name="T38" fmla="*/ 89429 w 357"/>
                  <a:gd name="T39" fmla="*/ 33098 h 139"/>
                  <a:gd name="T40" fmla="*/ 67734 w 357"/>
                  <a:gd name="T41" fmla="*/ 25217 h 139"/>
                  <a:gd name="T42" fmla="*/ 44450 w 357"/>
                  <a:gd name="T43" fmla="*/ 17337 h 139"/>
                  <a:gd name="T44" fmla="*/ 21696 w 357"/>
                  <a:gd name="T45" fmla="*/ 9982 h 139"/>
                  <a:gd name="T46" fmla="*/ 0 w 357"/>
                  <a:gd name="T47" fmla="*/ 4728 h 139"/>
                  <a:gd name="T48" fmla="*/ 0 w 357"/>
                  <a:gd name="T49" fmla="*/ 4728 h 139"/>
                  <a:gd name="T50" fmla="*/ 1588 w 357"/>
                  <a:gd name="T51" fmla="*/ 2627 h 139"/>
                  <a:gd name="T52" fmla="*/ 4233 w 357"/>
                  <a:gd name="T53" fmla="*/ 1576 h 139"/>
                  <a:gd name="T54" fmla="*/ 6350 w 357"/>
                  <a:gd name="T55" fmla="*/ 525 h 139"/>
                  <a:gd name="T56" fmla="*/ 8467 w 357"/>
                  <a:gd name="T57" fmla="*/ 0 h 139"/>
                  <a:gd name="T58" fmla="*/ 13758 w 357"/>
                  <a:gd name="T59" fmla="*/ 0 h 139"/>
                  <a:gd name="T60" fmla="*/ 20108 w 357"/>
                  <a:gd name="T61" fmla="*/ 525 h 139"/>
                  <a:gd name="T62" fmla="*/ 32808 w 357"/>
                  <a:gd name="T63" fmla="*/ 3152 h 139"/>
                  <a:gd name="T64" fmla="*/ 39688 w 357"/>
                  <a:gd name="T65" fmla="*/ 5254 h 139"/>
                  <a:gd name="T66" fmla="*/ 47096 w 357"/>
                  <a:gd name="T67" fmla="*/ 5779 h 139"/>
                  <a:gd name="T68" fmla="*/ 47096 w 357"/>
                  <a:gd name="T69" fmla="*/ 5779 h 139"/>
                  <a:gd name="T70" fmla="*/ 63500 w 357"/>
                  <a:gd name="T71" fmla="*/ 15761 h 139"/>
                  <a:gd name="T72" fmla="*/ 80434 w 357"/>
                  <a:gd name="T73" fmla="*/ 24167 h 139"/>
                  <a:gd name="T74" fmla="*/ 97367 w 357"/>
                  <a:gd name="T75" fmla="*/ 31522 h 139"/>
                  <a:gd name="T76" fmla="*/ 114300 w 357"/>
                  <a:gd name="T77" fmla="*/ 38351 h 139"/>
                  <a:gd name="T78" fmla="*/ 150284 w 357"/>
                  <a:gd name="T79" fmla="*/ 50960 h 139"/>
                  <a:gd name="T80" fmla="*/ 168275 w 357"/>
                  <a:gd name="T81" fmla="*/ 57790 h 139"/>
                  <a:gd name="T82" fmla="*/ 187325 w 357"/>
                  <a:gd name="T83" fmla="*/ 65145 h 139"/>
                  <a:gd name="T84" fmla="*/ 187325 w 357"/>
                  <a:gd name="T85" fmla="*/ 65145 h 139"/>
                  <a:gd name="T86" fmla="*/ 187325 w 357"/>
                  <a:gd name="T87" fmla="*/ 68297 h 139"/>
                  <a:gd name="T88" fmla="*/ 187855 w 357"/>
                  <a:gd name="T89" fmla="*/ 69347 h 139"/>
                  <a:gd name="T90" fmla="*/ 188913 w 357"/>
                  <a:gd name="T91" fmla="*/ 69873 h 139"/>
                  <a:gd name="T92" fmla="*/ 188913 w 357"/>
                  <a:gd name="T93" fmla="*/ 69873 h 13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57" h="139">
                    <a:moveTo>
                      <a:pt x="357" y="133"/>
                    </a:moveTo>
                    <a:lnTo>
                      <a:pt x="357" y="133"/>
                    </a:lnTo>
                    <a:lnTo>
                      <a:pt x="355" y="136"/>
                    </a:lnTo>
                    <a:lnTo>
                      <a:pt x="354" y="137"/>
                    </a:lnTo>
                    <a:lnTo>
                      <a:pt x="351" y="138"/>
                    </a:lnTo>
                    <a:lnTo>
                      <a:pt x="347" y="139"/>
                    </a:lnTo>
                    <a:lnTo>
                      <a:pt x="344" y="139"/>
                    </a:lnTo>
                    <a:lnTo>
                      <a:pt x="340" y="138"/>
                    </a:lnTo>
                    <a:lnTo>
                      <a:pt x="334" y="137"/>
                    </a:lnTo>
                    <a:lnTo>
                      <a:pt x="327" y="133"/>
                    </a:lnTo>
                    <a:lnTo>
                      <a:pt x="320" y="127"/>
                    </a:lnTo>
                    <a:lnTo>
                      <a:pt x="280" y="112"/>
                    </a:lnTo>
                    <a:lnTo>
                      <a:pt x="241" y="97"/>
                    </a:lnTo>
                    <a:lnTo>
                      <a:pt x="222" y="90"/>
                    </a:lnTo>
                    <a:lnTo>
                      <a:pt x="204" y="82"/>
                    </a:lnTo>
                    <a:lnTo>
                      <a:pt x="186" y="73"/>
                    </a:lnTo>
                    <a:lnTo>
                      <a:pt x="169" y="63"/>
                    </a:lnTo>
                    <a:lnTo>
                      <a:pt x="128" y="48"/>
                    </a:lnTo>
                    <a:lnTo>
                      <a:pt x="84" y="33"/>
                    </a:lnTo>
                    <a:lnTo>
                      <a:pt x="41" y="19"/>
                    </a:lnTo>
                    <a:lnTo>
                      <a:pt x="0" y="9"/>
                    </a:lnTo>
                    <a:lnTo>
                      <a:pt x="3" y="5"/>
                    </a:lnTo>
                    <a:lnTo>
                      <a:pt x="8" y="3"/>
                    </a:lnTo>
                    <a:lnTo>
                      <a:pt x="12" y="1"/>
                    </a:lnTo>
                    <a:lnTo>
                      <a:pt x="16" y="0"/>
                    </a:lnTo>
                    <a:lnTo>
                      <a:pt x="26" y="0"/>
                    </a:lnTo>
                    <a:lnTo>
                      <a:pt x="38" y="1"/>
                    </a:lnTo>
                    <a:lnTo>
                      <a:pt x="62" y="6"/>
                    </a:lnTo>
                    <a:lnTo>
                      <a:pt x="75" y="10"/>
                    </a:lnTo>
                    <a:lnTo>
                      <a:pt x="89" y="11"/>
                    </a:lnTo>
                    <a:lnTo>
                      <a:pt x="120" y="30"/>
                    </a:lnTo>
                    <a:lnTo>
                      <a:pt x="152" y="46"/>
                    </a:lnTo>
                    <a:lnTo>
                      <a:pt x="184" y="60"/>
                    </a:lnTo>
                    <a:lnTo>
                      <a:pt x="216" y="73"/>
                    </a:lnTo>
                    <a:lnTo>
                      <a:pt x="284" y="97"/>
                    </a:lnTo>
                    <a:lnTo>
                      <a:pt x="318" y="110"/>
                    </a:lnTo>
                    <a:lnTo>
                      <a:pt x="354" y="124"/>
                    </a:lnTo>
                    <a:lnTo>
                      <a:pt x="354" y="130"/>
                    </a:lnTo>
                    <a:lnTo>
                      <a:pt x="355" y="132"/>
                    </a:lnTo>
                    <a:lnTo>
                      <a:pt x="357"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 name="组合 4"/>
          <p:cNvGrpSpPr/>
          <p:nvPr/>
        </p:nvGrpSpPr>
        <p:grpSpPr>
          <a:xfrm>
            <a:off x="7215188" y="1428751"/>
            <a:ext cx="714375" cy="714375"/>
            <a:chOff x="9620251" y="1905001"/>
            <a:chExt cx="952500" cy="952500"/>
          </a:xfrm>
        </p:grpSpPr>
        <p:sp>
          <p:nvSpPr>
            <p:cNvPr id="29" name="椭圆 28"/>
            <p:cNvSpPr/>
            <p:nvPr/>
          </p:nvSpPr>
          <p:spPr>
            <a:xfrm>
              <a:off x="9620251" y="1905001"/>
              <a:ext cx="952500" cy="9525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11278" name="Freeform 29"/>
            <p:cNvSpPr>
              <a:spLocks noEditPoints="1"/>
            </p:cNvSpPr>
            <p:nvPr/>
          </p:nvSpPr>
          <p:spPr bwMode="auto">
            <a:xfrm>
              <a:off x="9715500" y="2095501"/>
              <a:ext cx="762000" cy="681567"/>
            </a:xfrm>
            <a:custGeom>
              <a:avLst/>
              <a:gdLst>
                <a:gd name="T0" fmla="*/ 4413 w 1295"/>
                <a:gd name="T1" fmla="*/ 168527 h 1371"/>
                <a:gd name="T2" fmla="*/ 91352 w 1295"/>
                <a:gd name="T3" fmla="*/ 44369 h 1371"/>
                <a:gd name="T4" fmla="*/ 310684 w 1295"/>
                <a:gd name="T5" fmla="*/ 1491 h 1371"/>
                <a:gd name="T6" fmla="*/ 484120 w 1295"/>
                <a:gd name="T7" fmla="*/ 58910 h 1371"/>
                <a:gd name="T8" fmla="*/ 553406 w 1295"/>
                <a:gd name="T9" fmla="*/ 187916 h 1371"/>
                <a:gd name="T10" fmla="*/ 562674 w 1295"/>
                <a:gd name="T11" fmla="*/ 433995 h 1371"/>
                <a:gd name="T12" fmla="*/ 430280 w 1295"/>
                <a:gd name="T13" fmla="*/ 501481 h 1371"/>
                <a:gd name="T14" fmla="*/ 78995 w 1295"/>
                <a:gd name="T15" fmla="*/ 455248 h 1371"/>
                <a:gd name="T16" fmla="*/ 259933 w 1295"/>
                <a:gd name="T17" fmla="*/ 187170 h 1371"/>
                <a:gd name="T18" fmla="*/ 347754 w 1295"/>
                <a:gd name="T19" fmla="*/ 16032 h 1371"/>
                <a:gd name="T20" fmla="*/ 176084 w 1295"/>
                <a:gd name="T21" fmla="*/ 20134 h 1371"/>
                <a:gd name="T22" fmla="*/ 331426 w 1295"/>
                <a:gd name="T23" fmla="*/ 22371 h 1371"/>
                <a:gd name="T24" fmla="*/ 241839 w 1295"/>
                <a:gd name="T25" fmla="*/ 28336 h 1371"/>
                <a:gd name="T26" fmla="*/ 159314 w 1295"/>
                <a:gd name="T27" fmla="*/ 34302 h 1371"/>
                <a:gd name="T28" fmla="*/ 268318 w 1295"/>
                <a:gd name="T29" fmla="*/ 33556 h 1371"/>
                <a:gd name="T30" fmla="*/ 303623 w 1295"/>
                <a:gd name="T31" fmla="*/ 40268 h 1371"/>
                <a:gd name="T32" fmla="*/ 315539 w 1295"/>
                <a:gd name="T33" fmla="*/ 51080 h 1371"/>
                <a:gd name="T34" fmla="*/ 361876 w 1295"/>
                <a:gd name="T35" fmla="*/ 40640 h 1371"/>
                <a:gd name="T36" fmla="*/ 332308 w 1295"/>
                <a:gd name="T37" fmla="*/ 52944 h 1371"/>
                <a:gd name="T38" fmla="*/ 10592 w 1295"/>
                <a:gd name="T39" fmla="*/ 139818 h 1371"/>
                <a:gd name="T40" fmla="*/ 63990 w 1295"/>
                <a:gd name="T41" fmla="*/ 218862 h 1371"/>
                <a:gd name="T42" fmla="*/ 69727 w 1295"/>
                <a:gd name="T43" fmla="*/ 211405 h 1371"/>
                <a:gd name="T44" fmla="*/ 60460 w 1295"/>
                <a:gd name="T45" fmla="*/ 48470 h 1371"/>
                <a:gd name="T46" fmla="*/ 30451 w 1295"/>
                <a:gd name="T47" fmla="*/ 134971 h 1371"/>
                <a:gd name="T48" fmla="*/ 160197 w 1295"/>
                <a:gd name="T49" fmla="*/ 202084 h 1371"/>
                <a:gd name="T50" fmla="*/ 270083 w 1295"/>
                <a:gd name="T51" fmla="*/ 198355 h 1371"/>
                <a:gd name="T52" fmla="*/ 394975 w 1295"/>
                <a:gd name="T53" fmla="*/ 243470 h 1371"/>
                <a:gd name="T54" fmla="*/ 484120 w 1295"/>
                <a:gd name="T55" fmla="*/ 71587 h 1371"/>
                <a:gd name="T56" fmla="*/ 310684 w 1295"/>
                <a:gd name="T57" fmla="*/ 58910 h 1371"/>
                <a:gd name="T58" fmla="*/ 470881 w 1295"/>
                <a:gd name="T59" fmla="*/ 119684 h 1371"/>
                <a:gd name="T60" fmla="*/ 246253 w 1295"/>
                <a:gd name="T61" fmla="*/ 246080 h 1371"/>
                <a:gd name="T62" fmla="*/ 467350 w 1295"/>
                <a:gd name="T63" fmla="*/ 193135 h 1371"/>
                <a:gd name="T64" fmla="*/ 531782 w 1295"/>
                <a:gd name="T65" fmla="*/ 74197 h 1371"/>
                <a:gd name="T66" fmla="*/ 538402 w 1295"/>
                <a:gd name="T67" fmla="*/ 111482 h 1371"/>
                <a:gd name="T68" fmla="*/ 513688 w 1295"/>
                <a:gd name="T69" fmla="*/ 150258 h 1371"/>
                <a:gd name="T70" fmla="*/ 480148 w 1295"/>
                <a:gd name="T71" fmla="*/ 274043 h 1371"/>
                <a:gd name="T72" fmla="*/ 499566 w 1295"/>
                <a:gd name="T73" fmla="*/ 373221 h 1371"/>
                <a:gd name="T74" fmla="*/ 520749 w 1295"/>
                <a:gd name="T75" fmla="*/ 338173 h 1371"/>
                <a:gd name="T76" fmla="*/ 556937 w 1295"/>
                <a:gd name="T77" fmla="*/ 334445 h 1371"/>
                <a:gd name="T78" fmla="*/ 169905 w 1295"/>
                <a:gd name="T79" fmla="*/ 182696 h 1371"/>
                <a:gd name="T80" fmla="*/ 194178 w 1295"/>
                <a:gd name="T81" fmla="*/ 217743 h 1371"/>
                <a:gd name="T82" fmla="*/ 230807 w 1295"/>
                <a:gd name="T83" fmla="*/ 224455 h 1371"/>
                <a:gd name="T84" fmla="*/ 473087 w 1295"/>
                <a:gd name="T85" fmla="*/ 214388 h 1371"/>
                <a:gd name="T86" fmla="*/ 452346 w 1295"/>
                <a:gd name="T87" fmla="*/ 484703 h 1371"/>
                <a:gd name="T88" fmla="*/ 472205 w 1295"/>
                <a:gd name="T89" fmla="*/ 333326 h 1371"/>
                <a:gd name="T90" fmla="*/ 438224 w 1295"/>
                <a:gd name="T91" fmla="*/ 271061 h 1371"/>
                <a:gd name="T92" fmla="*/ 474853 w 1295"/>
                <a:gd name="T93" fmla="*/ 470162 h 1371"/>
                <a:gd name="T94" fmla="*/ 447050 w 1295"/>
                <a:gd name="T95" fmla="*/ 244961 h 1371"/>
                <a:gd name="T96" fmla="*/ 141661 w 1295"/>
                <a:gd name="T97" fmla="*/ 451519 h 1371"/>
                <a:gd name="T98" fmla="*/ 418806 w 1295"/>
                <a:gd name="T99" fmla="*/ 479856 h 1371"/>
                <a:gd name="T100" fmla="*/ 244487 w 1295"/>
                <a:gd name="T101" fmla="*/ 261739 h 1371"/>
                <a:gd name="T102" fmla="*/ 164168 w 1295"/>
                <a:gd name="T103" fmla="*/ 245334 h 1371"/>
                <a:gd name="T104" fmla="*/ 169905 w 1295"/>
                <a:gd name="T105" fmla="*/ 234894 h 1371"/>
                <a:gd name="T106" fmla="*/ 211389 w 1295"/>
                <a:gd name="T107" fmla="*/ 288957 h 1371"/>
                <a:gd name="T108" fmla="*/ 197708 w 1295"/>
                <a:gd name="T109" fmla="*/ 251673 h 1371"/>
                <a:gd name="T110" fmla="*/ 174760 w 1295"/>
                <a:gd name="T111" fmla="*/ 245334 h 1371"/>
                <a:gd name="T112" fmla="*/ 183586 w 1295"/>
                <a:gd name="T113" fmla="*/ 245334 h 1371"/>
                <a:gd name="T114" fmla="*/ 203886 w 1295"/>
                <a:gd name="T115" fmla="*/ 246826 h 1371"/>
                <a:gd name="T116" fmla="*/ 217567 w 1295"/>
                <a:gd name="T117" fmla="*/ 291567 h 1371"/>
                <a:gd name="T118" fmla="*/ 392327 w 1295"/>
                <a:gd name="T119" fmla="*/ 498871 h 1371"/>
                <a:gd name="T120" fmla="*/ 127981 w 1295"/>
                <a:gd name="T121" fmla="*/ 453384 h 1371"/>
                <a:gd name="T122" fmla="*/ 98854 w 1295"/>
                <a:gd name="T123" fmla="*/ 454129 h 1371"/>
                <a:gd name="T124" fmla="*/ 421454 w 1295"/>
                <a:gd name="T125" fmla="*/ 496261 h 13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95" h="1371">
                  <a:moveTo>
                    <a:pt x="58" y="1123"/>
                  </a:moveTo>
                  <a:lnTo>
                    <a:pt x="58" y="1123"/>
                  </a:lnTo>
                  <a:lnTo>
                    <a:pt x="65" y="1078"/>
                  </a:lnTo>
                  <a:lnTo>
                    <a:pt x="72" y="1034"/>
                  </a:lnTo>
                  <a:lnTo>
                    <a:pt x="75" y="1013"/>
                  </a:lnTo>
                  <a:lnTo>
                    <a:pt x="76" y="992"/>
                  </a:lnTo>
                  <a:lnTo>
                    <a:pt x="78" y="973"/>
                  </a:lnTo>
                  <a:lnTo>
                    <a:pt x="78" y="952"/>
                  </a:lnTo>
                  <a:lnTo>
                    <a:pt x="76" y="940"/>
                  </a:lnTo>
                  <a:lnTo>
                    <a:pt x="75" y="929"/>
                  </a:lnTo>
                  <a:lnTo>
                    <a:pt x="73" y="907"/>
                  </a:lnTo>
                  <a:lnTo>
                    <a:pt x="72" y="883"/>
                  </a:lnTo>
                  <a:lnTo>
                    <a:pt x="72" y="838"/>
                  </a:lnTo>
                  <a:lnTo>
                    <a:pt x="73" y="796"/>
                  </a:lnTo>
                  <a:lnTo>
                    <a:pt x="75" y="758"/>
                  </a:lnTo>
                  <a:lnTo>
                    <a:pt x="73" y="733"/>
                  </a:lnTo>
                  <a:lnTo>
                    <a:pt x="71" y="709"/>
                  </a:lnTo>
                  <a:lnTo>
                    <a:pt x="64" y="661"/>
                  </a:lnTo>
                  <a:lnTo>
                    <a:pt x="58" y="613"/>
                  </a:lnTo>
                  <a:lnTo>
                    <a:pt x="55" y="589"/>
                  </a:lnTo>
                  <a:lnTo>
                    <a:pt x="55" y="567"/>
                  </a:lnTo>
                  <a:lnTo>
                    <a:pt x="50" y="561"/>
                  </a:lnTo>
                  <a:lnTo>
                    <a:pt x="44" y="556"/>
                  </a:lnTo>
                  <a:lnTo>
                    <a:pt x="36" y="543"/>
                  </a:lnTo>
                  <a:lnTo>
                    <a:pt x="27" y="529"/>
                  </a:lnTo>
                  <a:lnTo>
                    <a:pt x="20" y="518"/>
                  </a:lnTo>
                  <a:lnTo>
                    <a:pt x="14" y="486"/>
                  </a:lnTo>
                  <a:lnTo>
                    <a:pt x="10" y="452"/>
                  </a:lnTo>
                  <a:lnTo>
                    <a:pt x="6" y="420"/>
                  </a:lnTo>
                  <a:lnTo>
                    <a:pt x="0" y="390"/>
                  </a:lnTo>
                  <a:lnTo>
                    <a:pt x="3" y="382"/>
                  </a:lnTo>
                  <a:lnTo>
                    <a:pt x="5" y="372"/>
                  </a:lnTo>
                  <a:lnTo>
                    <a:pt x="6" y="363"/>
                  </a:lnTo>
                  <a:lnTo>
                    <a:pt x="7" y="361"/>
                  </a:lnTo>
                  <a:lnTo>
                    <a:pt x="10" y="358"/>
                  </a:lnTo>
                  <a:lnTo>
                    <a:pt x="10" y="344"/>
                  </a:lnTo>
                  <a:lnTo>
                    <a:pt x="10" y="331"/>
                  </a:lnTo>
                  <a:lnTo>
                    <a:pt x="14" y="309"/>
                  </a:lnTo>
                  <a:lnTo>
                    <a:pt x="20" y="288"/>
                  </a:lnTo>
                  <a:lnTo>
                    <a:pt x="27" y="266"/>
                  </a:lnTo>
                  <a:lnTo>
                    <a:pt x="37" y="236"/>
                  </a:lnTo>
                  <a:lnTo>
                    <a:pt x="48" y="209"/>
                  </a:lnTo>
                  <a:lnTo>
                    <a:pt x="58" y="185"/>
                  </a:lnTo>
                  <a:lnTo>
                    <a:pt x="69" y="163"/>
                  </a:lnTo>
                  <a:lnTo>
                    <a:pt x="83" y="140"/>
                  </a:lnTo>
                  <a:lnTo>
                    <a:pt x="90" y="130"/>
                  </a:lnTo>
                  <a:lnTo>
                    <a:pt x="99" y="120"/>
                  </a:lnTo>
                  <a:lnTo>
                    <a:pt x="114" y="113"/>
                  </a:lnTo>
                  <a:lnTo>
                    <a:pt x="124" y="111"/>
                  </a:lnTo>
                  <a:lnTo>
                    <a:pt x="132" y="109"/>
                  </a:lnTo>
                  <a:lnTo>
                    <a:pt x="141" y="108"/>
                  </a:lnTo>
                  <a:lnTo>
                    <a:pt x="149" y="111"/>
                  </a:lnTo>
                  <a:lnTo>
                    <a:pt x="156" y="113"/>
                  </a:lnTo>
                  <a:lnTo>
                    <a:pt x="162" y="120"/>
                  </a:lnTo>
                  <a:lnTo>
                    <a:pt x="207" y="119"/>
                  </a:lnTo>
                  <a:lnTo>
                    <a:pt x="253" y="118"/>
                  </a:lnTo>
                  <a:lnTo>
                    <a:pt x="277" y="118"/>
                  </a:lnTo>
                  <a:lnTo>
                    <a:pt x="299" y="119"/>
                  </a:lnTo>
                  <a:lnTo>
                    <a:pt x="322" y="120"/>
                  </a:lnTo>
                  <a:lnTo>
                    <a:pt x="342" y="125"/>
                  </a:lnTo>
                  <a:lnTo>
                    <a:pt x="340" y="106"/>
                  </a:lnTo>
                  <a:lnTo>
                    <a:pt x="342" y="87"/>
                  </a:lnTo>
                  <a:lnTo>
                    <a:pt x="346" y="67"/>
                  </a:lnTo>
                  <a:lnTo>
                    <a:pt x="354" y="46"/>
                  </a:lnTo>
                  <a:lnTo>
                    <a:pt x="360" y="38"/>
                  </a:lnTo>
                  <a:lnTo>
                    <a:pt x="365" y="32"/>
                  </a:lnTo>
                  <a:lnTo>
                    <a:pt x="372" y="26"/>
                  </a:lnTo>
                  <a:lnTo>
                    <a:pt x="381" y="22"/>
                  </a:lnTo>
                  <a:lnTo>
                    <a:pt x="388" y="18"/>
                  </a:lnTo>
                  <a:lnTo>
                    <a:pt x="398" y="15"/>
                  </a:lnTo>
                  <a:lnTo>
                    <a:pt x="416" y="12"/>
                  </a:lnTo>
                  <a:lnTo>
                    <a:pt x="436" y="11"/>
                  </a:lnTo>
                  <a:lnTo>
                    <a:pt x="458" y="11"/>
                  </a:lnTo>
                  <a:lnTo>
                    <a:pt x="506" y="11"/>
                  </a:lnTo>
                  <a:lnTo>
                    <a:pt x="518" y="10"/>
                  </a:lnTo>
                  <a:lnTo>
                    <a:pt x="532" y="8"/>
                  </a:lnTo>
                  <a:lnTo>
                    <a:pt x="545" y="5"/>
                  </a:lnTo>
                  <a:lnTo>
                    <a:pt x="559" y="4"/>
                  </a:lnTo>
                  <a:lnTo>
                    <a:pt x="594" y="1"/>
                  </a:lnTo>
                  <a:lnTo>
                    <a:pt x="629" y="0"/>
                  </a:lnTo>
                  <a:lnTo>
                    <a:pt x="663" y="0"/>
                  </a:lnTo>
                  <a:lnTo>
                    <a:pt x="695" y="3"/>
                  </a:lnTo>
                  <a:lnTo>
                    <a:pt x="704" y="4"/>
                  </a:lnTo>
                  <a:lnTo>
                    <a:pt x="711" y="7"/>
                  </a:lnTo>
                  <a:lnTo>
                    <a:pt x="719" y="10"/>
                  </a:lnTo>
                  <a:lnTo>
                    <a:pt x="726" y="11"/>
                  </a:lnTo>
                  <a:lnTo>
                    <a:pt x="736" y="11"/>
                  </a:lnTo>
                  <a:lnTo>
                    <a:pt x="746" y="11"/>
                  </a:lnTo>
                  <a:lnTo>
                    <a:pt x="756" y="14"/>
                  </a:lnTo>
                  <a:lnTo>
                    <a:pt x="766" y="17"/>
                  </a:lnTo>
                  <a:lnTo>
                    <a:pt x="785" y="25"/>
                  </a:lnTo>
                  <a:lnTo>
                    <a:pt x="819" y="42"/>
                  </a:lnTo>
                  <a:lnTo>
                    <a:pt x="822" y="56"/>
                  </a:lnTo>
                  <a:lnTo>
                    <a:pt x="823" y="67"/>
                  </a:lnTo>
                  <a:lnTo>
                    <a:pt x="830" y="91"/>
                  </a:lnTo>
                  <a:lnTo>
                    <a:pt x="831" y="102"/>
                  </a:lnTo>
                  <a:lnTo>
                    <a:pt x="834" y="115"/>
                  </a:lnTo>
                  <a:lnTo>
                    <a:pt x="834" y="127"/>
                  </a:lnTo>
                  <a:lnTo>
                    <a:pt x="833" y="142"/>
                  </a:lnTo>
                  <a:lnTo>
                    <a:pt x="855" y="144"/>
                  </a:lnTo>
                  <a:lnTo>
                    <a:pt x="878" y="144"/>
                  </a:lnTo>
                  <a:lnTo>
                    <a:pt x="926" y="144"/>
                  </a:lnTo>
                  <a:lnTo>
                    <a:pt x="973" y="144"/>
                  </a:lnTo>
                  <a:lnTo>
                    <a:pt x="999" y="146"/>
                  </a:lnTo>
                  <a:lnTo>
                    <a:pt x="1022" y="147"/>
                  </a:lnTo>
                  <a:lnTo>
                    <a:pt x="1036" y="150"/>
                  </a:lnTo>
                  <a:lnTo>
                    <a:pt x="1049" y="153"/>
                  </a:lnTo>
                  <a:lnTo>
                    <a:pt x="1063" y="156"/>
                  </a:lnTo>
                  <a:lnTo>
                    <a:pt x="1077" y="158"/>
                  </a:lnTo>
                  <a:lnTo>
                    <a:pt x="1097" y="158"/>
                  </a:lnTo>
                  <a:lnTo>
                    <a:pt x="1115" y="157"/>
                  </a:lnTo>
                  <a:lnTo>
                    <a:pt x="1132" y="156"/>
                  </a:lnTo>
                  <a:lnTo>
                    <a:pt x="1149" y="156"/>
                  </a:lnTo>
                  <a:lnTo>
                    <a:pt x="1163" y="158"/>
                  </a:lnTo>
                  <a:lnTo>
                    <a:pt x="1175" y="163"/>
                  </a:lnTo>
                  <a:lnTo>
                    <a:pt x="1187" y="168"/>
                  </a:lnTo>
                  <a:lnTo>
                    <a:pt x="1198" y="174"/>
                  </a:lnTo>
                  <a:lnTo>
                    <a:pt x="1209" y="181"/>
                  </a:lnTo>
                  <a:lnTo>
                    <a:pt x="1218" y="189"/>
                  </a:lnTo>
                  <a:lnTo>
                    <a:pt x="1226" y="198"/>
                  </a:lnTo>
                  <a:lnTo>
                    <a:pt x="1233" y="206"/>
                  </a:lnTo>
                  <a:lnTo>
                    <a:pt x="1237" y="217"/>
                  </a:lnTo>
                  <a:lnTo>
                    <a:pt x="1240" y="227"/>
                  </a:lnTo>
                  <a:lnTo>
                    <a:pt x="1240" y="240"/>
                  </a:lnTo>
                  <a:lnTo>
                    <a:pt x="1241" y="252"/>
                  </a:lnTo>
                  <a:lnTo>
                    <a:pt x="1246" y="266"/>
                  </a:lnTo>
                  <a:lnTo>
                    <a:pt x="1250" y="279"/>
                  </a:lnTo>
                  <a:lnTo>
                    <a:pt x="1254" y="292"/>
                  </a:lnTo>
                  <a:lnTo>
                    <a:pt x="1255" y="303"/>
                  </a:lnTo>
                  <a:lnTo>
                    <a:pt x="1255" y="310"/>
                  </a:lnTo>
                  <a:lnTo>
                    <a:pt x="1254" y="317"/>
                  </a:lnTo>
                  <a:lnTo>
                    <a:pt x="1251" y="331"/>
                  </a:lnTo>
                  <a:lnTo>
                    <a:pt x="1248" y="347"/>
                  </a:lnTo>
                  <a:lnTo>
                    <a:pt x="1247" y="355"/>
                  </a:lnTo>
                  <a:lnTo>
                    <a:pt x="1247" y="365"/>
                  </a:lnTo>
                  <a:lnTo>
                    <a:pt x="1250" y="410"/>
                  </a:lnTo>
                  <a:lnTo>
                    <a:pt x="1251" y="456"/>
                  </a:lnTo>
                  <a:lnTo>
                    <a:pt x="1254" y="504"/>
                  </a:lnTo>
                  <a:lnTo>
                    <a:pt x="1255" y="550"/>
                  </a:lnTo>
                  <a:lnTo>
                    <a:pt x="1257" y="571"/>
                  </a:lnTo>
                  <a:lnTo>
                    <a:pt x="1257" y="592"/>
                  </a:lnTo>
                  <a:lnTo>
                    <a:pt x="1257" y="613"/>
                  </a:lnTo>
                  <a:lnTo>
                    <a:pt x="1258" y="636"/>
                  </a:lnTo>
                  <a:lnTo>
                    <a:pt x="1260" y="662"/>
                  </a:lnTo>
                  <a:lnTo>
                    <a:pt x="1262" y="689"/>
                  </a:lnTo>
                  <a:lnTo>
                    <a:pt x="1264" y="744"/>
                  </a:lnTo>
                  <a:lnTo>
                    <a:pt x="1265" y="797"/>
                  </a:lnTo>
                  <a:lnTo>
                    <a:pt x="1267" y="822"/>
                  </a:lnTo>
                  <a:lnTo>
                    <a:pt x="1268" y="846"/>
                  </a:lnTo>
                  <a:lnTo>
                    <a:pt x="1272" y="874"/>
                  </a:lnTo>
                  <a:lnTo>
                    <a:pt x="1274" y="888"/>
                  </a:lnTo>
                  <a:lnTo>
                    <a:pt x="1274" y="895"/>
                  </a:lnTo>
                  <a:lnTo>
                    <a:pt x="1272" y="903"/>
                  </a:lnTo>
                  <a:lnTo>
                    <a:pt x="1275" y="911"/>
                  </a:lnTo>
                  <a:lnTo>
                    <a:pt x="1279" y="918"/>
                  </a:lnTo>
                  <a:lnTo>
                    <a:pt x="1281" y="953"/>
                  </a:lnTo>
                  <a:lnTo>
                    <a:pt x="1284" y="987"/>
                  </a:lnTo>
                  <a:lnTo>
                    <a:pt x="1289" y="1019"/>
                  </a:lnTo>
                  <a:lnTo>
                    <a:pt x="1293" y="1051"/>
                  </a:lnTo>
                  <a:lnTo>
                    <a:pt x="1295" y="1081"/>
                  </a:lnTo>
                  <a:lnTo>
                    <a:pt x="1295" y="1096"/>
                  </a:lnTo>
                  <a:lnTo>
                    <a:pt x="1293" y="1110"/>
                  </a:lnTo>
                  <a:lnTo>
                    <a:pt x="1292" y="1124"/>
                  </a:lnTo>
                  <a:lnTo>
                    <a:pt x="1288" y="1138"/>
                  </a:lnTo>
                  <a:lnTo>
                    <a:pt x="1282" y="1151"/>
                  </a:lnTo>
                  <a:lnTo>
                    <a:pt x="1275" y="1164"/>
                  </a:lnTo>
                  <a:lnTo>
                    <a:pt x="1264" y="1168"/>
                  </a:lnTo>
                  <a:lnTo>
                    <a:pt x="1253" y="1169"/>
                  </a:lnTo>
                  <a:lnTo>
                    <a:pt x="1229" y="1171"/>
                  </a:lnTo>
                  <a:lnTo>
                    <a:pt x="1218" y="1172"/>
                  </a:lnTo>
                  <a:lnTo>
                    <a:pt x="1206" y="1173"/>
                  </a:lnTo>
                  <a:lnTo>
                    <a:pt x="1195" y="1176"/>
                  </a:lnTo>
                  <a:lnTo>
                    <a:pt x="1184" y="1182"/>
                  </a:lnTo>
                  <a:lnTo>
                    <a:pt x="1180" y="1192"/>
                  </a:lnTo>
                  <a:lnTo>
                    <a:pt x="1174" y="1203"/>
                  </a:lnTo>
                  <a:lnTo>
                    <a:pt x="1171" y="1207"/>
                  </a:lnTo>
                  <a:lnTo>
                    <a:pt x="1167" y="1210"/>
                  </a:lnTo>
                  <a:lnTo>
                    <a:pt x="1163" y="1211"/>
                  </a:lnTo>
                  <a:lnTo>
                    <a:pt x="1159" y="1211"/>
                  </a:lnTo>
                  <a:lnTo>
                    <a:pt x="1149" y="1242"/>
                  </a:lnTo>
                  <a:lnTo>
                    <a:pt x="1140" y="1272"/>
                  </a:lnTo>
                  <a:lnTo>
                    <a:pt x="1135" y="1284"/>
                  </a:lnTo>
                  <a:lnTo>
                    <a:pt x="1128" y="1297"/>
                  </a:lnTo>
                  <a:lnTo>
                    <a:pt x="1119" y="1308"/>
                  </a:lnTo>
                  <a:lnTo>
                    <a:pt x="1109" y="1317"/>
                  </a:lnTo>
                  <a:lnTo>
                    <a:pt x="1097" y="1324"/>
                  </a:lnTo>
                  <a:lnTo>
                    <a:pt x="1083" y="1328"/>
                  </a:lnTo>
                  <a:lnTo>
                    <a:pt x="1067" y="1331"/>
                  </a:lnTo>
                  <a:lnTo>
                    <a:pt x="1052" y="1332"/>
                  </a:lnTo>
                  <a:lnTo>
                    <a:pt x="1020" y="1332"/>
                  </a:lnTo>
                  <a:lnTo>
                    <a:pt x="989" y="1332"/>
                  </a:lnTo>
                  <a:lnTo>
                    <a:pt x="985" y="1335"/>
                  </a:lnTo>
                  <a:lnTo>
                    <a:pt x="980" y="1338"/>
                  </a:lnTo>
                  <a:lnTo>
                    <a:pt x="975" y="1345"/>
                  </a:lnTo>
                  <a:lnTo>
                    <a:pt x="965" y="1353"/>
                  </a:lnTo>
                  <a:lnTo>
                    <a:pt x="954" y="1357"/>
                  </a:lnTo>
                  <a:lnTo>
                    <a:pt x="941" y="1362"/>
                  </a:lnTo>
                  <a:lnTo>
                    <a:pt x="927" y="1364"/>
                  </a:lnTo>
                  <a:lnTo>
                    <a:pt x="897" y="1367"/>
                  </a:lnTo>
                  <a:lnTo>
                    <a:pt x="882" y="1369"/>
                  </a:lnTo>
                  <a:lnTo>
                    <a:pt x="867" y="1371"/>
                  </a:lnTo>
                  <a:lnTo>
                    <a:pt x="830" y="1366"/>
                  </a:lnTo>
                  <a:lnTo>
                    <a:pt x="794" y="1363"/>
                  </a:lnTo>
                  <a:lnTo>
                    <a:pt x="719" y="1359"/>
                  </a:lnTo>
                  <a:lnTo>
                    <a:pt x="680" y="1357"/>
                  </a:lnTo>
                  <a:lnTo>
                    <a:pt x="642" y="1353"/>
                  </a:lnTo>
                  <a:lnTo>
                    <a:pt x="605" y="1349"/>
                  </a:lnTo>
                  <a:lnTo>
                    <a:pt x="569" y="1342"/>
                  </a:lnTo>
                  <a:lnTo>
                    <a:pt x="527" y="1331"/>
                  </a:lnTo>
                  <a:lnTo>
                    <a:pt x="506" y="1327"/>
                  </a:lnTo>
                  <a:lnTo>
                    <a:pt x="485" y="1324"/>
                  </a:lnTo>
                  <a:lnTo>
                    <a:pt x="464" y="1317"/>
                  </a:lnTo>
                  <a:lnTo>
                    <a:pt x="440" y="1308"/>
                  </a:lnTo>
                  <a:lnTo>
                    <a:pt x="417" y="1300"/>
                  </a:lnTo>
                  <a:lnTo>
                    <a:pt x="396" y="1293"/>
                  </a:lnTo>
                  <a:lnTo>
                    <a:pt x="357" y="1280"/>
                  </a:lnTo>
                  <a:lnTo>
                    <a:pt x="318" y="1266"/>
                  </a:lnTo>
                  <a:lnTo>
                    <a:pt x="278" y="1251"/>
                  </a:lnTo>
                  <a:lnTo>
                    <a:pt x="236" y="1238"/>
                  </a:lnTo>
                  <a:lnTo>
                    <a:pt x="198" y="1228"/>
                  </a:lnTo>
                  <a:lnTo>
                    <a:pt x="179" y="1221"/>
                  </a:lnTo>
                  <a:lnTo>
                    <a:pt x="156" y="1214"/>
                  </a:lnTo>
                  <a:lnTo>
                    <a:pt x="116" y="1199"/>
                  </a:lnTo>
                  <a:lnTo>
                    <a:pt x="96" y="1190"/>
                  </a:lnTo>
                  <a:lnTo>
                    <a:pt x="76" y="1185"/>
                  </a:lnTo>
                  <a:lnTo>
                    <a:pt x="62" y="1173"/>
                  </a:lnTo>
                  <a:lnTo>
                    <a:pt x="55" y="1168"/>
                  </a:lnTo>
                  <a:lnTo>
                    <a:pt x="48" y="1164"/>
                  </a:lnTo>
                  <a:lnTo>
                    <a:pt x="44" y="1151"/>
                  </a:lnTo>
                  <a:lnTo>
                    <a:pt x="44" y="1144"/>
                  </a:lnTo>
                  <a:lnTo>
                    <a:pt x="43" y="1138"/>
                  </a:lnTo>
                  <a:lnTo>
                    <a:pt x="44" y="1133"/>
                  </a:lnTo>
                  <a:lnTo>
                    <a:pt x="47" y="1127"/>
                  </a:lnTo>
                  <a:lnTo>
                    <a:pt x="51" y="1124"/>
                  </a:lnTo>
                  <a:lnTo>
                    <a:pt x="58" y="1123"/>
                  </a:lnTo>
                  <a:close/>
                  <a:moveTo>
                    <a:pt x="575" y="581"/>
                  </a:moveTo>
                  <a:lnTo>
                    <a:pt x="575" y="581"/>
                  </a:lnTo>
                  <a:lnTo>
                    <a:pt x="584" y="564"/>
                  </a:lnTo>
                  <a:lnTo>
                    <a:pt x="589" y="557"/>
                  </a:lnTo>
                  <a:lnTo>
                    <a:pt x="591" y="549"/>
                  </a:lnTo>
                  <a:lnTo>
                    <a:pt x="593" y="542"/>
                  </a:lnTo>
                  <a:lnTo>
                    <a:pt x="594" y="533"/>
                  </a:lnTo>
                  <a:lnTo>
                    <a:pt x="594" y="525"/>
                  </a:lnTo>
                  <a:lnTo>
                    <a:pt x="591" y="516"/>
                  </a:lnTo>
                  <a:lnTo>
                    <a:pt x="593" y="516"/>
                  </a:lnTo>
                  <a:lnTo>
                    <a:pt x="596" y="518"/>
                  </a:lnTo>
                  <a:lnTo>
                    <a:pt x="593" y="509"/>
                  </a:lnTo>
                  <a:lnTo>
                    <a:pt x="589" y="502"/>
                  </a:lnTo>
                  <a:lnTo>
                    <a:pt x="583" y="495"/>
                  </a:lnTo>
                  <a:lnTo>
                    <a:pt x="576" y="490"/>
                  </a:lnTo>
                  <a:lnTo>
                    <a:pt x="568" y="486"/>
                  </a:lnTo>
                  <a:lnTo>
                    <a:pt x="558" y="481"/>
                  </a:lnTo>
                  <a:lnTo>
                    <a:pt x="548" y="478"/>
                  </a:lnTo>
                  <a:lnTo>
                    <a:pt x="538" y="477"/>
                  </a:lnTo>
                  <a:lnTo>
                    <a:pt x="551" y="484"/>
                  </a:lnTo>
                  <a:lnTo>
                    <a:pt x="561" y="493"/>
                  </a:lnTo>
                  <a:lnTo>
                    <a:pt x="569" y="504"/>
                  </a:lnTo>
                  <a:lnTo>
                    <a:pt x="576" y="516"/>
                  </a:lnTo>
                  <a:lnTo>
                    <a:pt x="572" y="543"/>
                  </a:lnTo>
                  <a:lnTo>
                    <a:pt x="568" y="564"/>
                  </a:lnTo>
                  <a:lnTo>
                    <a:pt x="561" y="582"/>
                  </a:lnTo>
                  <a:lnTo>
                    <a:pt x="552" y="602"/>
                  </a:lnTo>
                  <a:lnTo>
                    <a:pt x="551" y="601"/>
                  </a:lnTo>
                  <a:lnTo>
                    <a:pt x="549" y="602"/>
                  </a:lnTo>
                  <a:lnTo>
                    <a:pt x="555" y="602"/>
                  </a:lnTo>
                  <a:lnTo>
                    <a:pt x="558" y="601"/>
                  </a:lnTo>
                  <a:lnTo>
                    <a:pt x="561" y="598"/>
                  </a:lnTo>
                  <a:lnTo>
                    <a:pt x="563" y="595"/>
                  </a:lnTo>
                  <a:lnTo>
                    <a:pt x="568" y="587"/>
                  </a:lnTo>
                  <a:lnTo>
                    <a:pt x="570" y="582"/>
                  </a:lnTo>
                  <a:lnTo>
                    <a:pt x="575" y="581"/>
                  </a:lnTo>
                  <a:close/>
                  <a:moveTo>
                    <a:pt x="802" y="59"/>
                  </a:moveTo>
                  <a:lnTo>
                    <a:pt x="802" y="59"/>
                  </a:lnTo>
                  <a:lnTo>
                    <a:pt x="798" y="53"/>
                  </a:lnTo>
                  <a:lnTo>
                    <a:pt x="794" y="47"/>
                  </a:lnTo>
                  <a:lnTo>
                    <a:pt x="788" y="43"/>
                  </a:lnTo>
                  <a:lnTo>
                    <a:pt x="781" y="39"/>
                  </a:lnTo>
                  <a:lnTo>
                    <a:pt x="764" y="32"/>
                  </a:lnTo>
                  <a:lnTo>
                    <a:pt x="746" y="26"/>
                  </a:lnTo>
                  <a:lnTo>
                    <a:pt x="728" y="22"/>
                  </a:lnTo>
                  <a:lnTo>
                    <a:pt x="708" y="19"/>
                  </a:lnTo>
                  <a:lnTo>
                    <a:pt x="677" y="17"/>
                  </a:lnTo>
                  <a:lnTo>
                    <a:pt x="635" y="15"/>
                  </a:lnTo>
                  <a:lnTo>
                    <a:pt x="590" y="17"/>
                  </a:lnTo>
                  <a:lnTo>
                    <a:pt x="544" y="21"/>
                  </a:lnTo>
                  <a:lnTo>
                    <a:pt x="500" y="25"/>
                  </a:lnTo>
                  <a:lnTo>
                    <a:pt x="485" y="26"/>
                  </a:lnTo>
                  <a:lnTo>
                    <a:pt x="468" y="26"/>
                  </a:lnTo>
                  <a:lnTo>
                    <a:pt x="436" y="26"/>
                  </a:lnTo>
                  <a:lnTo>
                    <a:pt x="420" y="26"/>
                  </a:lnTo>
                  <a:lnTo>
                    <a:pt x="408" y="28"/>
                  </a:lnTo>
                  <a:lnTo>
                    <a:pt x="396" y="31"/>
                  </a:lnTo>
                  <a:lnTo>
                    <a:pt x="386" y="33"/>
                  </a:lnTo>
                  <a:lnTo>
                    <a:pt x="382" y="38"/>
                  </a:lnTo>
                  <a:lnTo>
                    <a:pt x="378" y="42"/>
                  </a:lnTo>
                  <a:lnTo>
                    <a:pt x="371" y="53"/>
                  </a:lnTo>
                  <a:lnTo>
                    <a:pt x="365" y="64"/>
                  </a:lnTo>
                  <a:lnTo>
                    <a:pt x="363" y="73"/>
                  </a:lnTo>
                  <a:lnTo>
                    <a:pt x="375" y="69"/>
                  </a:lnTo>
                  <a:lnTo>
                    <a:pt x="389" y="67"/>
                  </a:lnTo>
                  <a:lnTo>
                    <a:pt x="393" y="60"/>
                  </a:lnTo>
                  <a:lnTo>
                    <a:pt x="396" y="57"/>
                  </a:lnTo>
                  <a:lnTo>
                    <a:pt x="399" y="54"/>
                  </a:lnTo>
                  <a:lnTo>
                    <a:pt x="413" y="49"/>
                  </a:lnTo>
                  <a:lnTo>
                    <a:pt x="427" y="45"/>
                  </a:lnTo>
                  <a:lnTo>
                    <a:pt x="455" y="40"/>
                  </a:lnTo>
                  <a:lnTo>
                    <a:pt x="461" y="39"/>
                  </a:lnTo>
                  <a:lnTo>
                    <a:pt x="466" y="38"/>
                  </a:lnTo>
                  <a:lnTo>
                    <a:pt x="472" y="35"/>
                  </a:lnTo>
                  <a:lnTo>
                    <a:pt x="478" y="33"/>
                  </a:lnTo>
                  <a:lnTo>
                    <a:pt x="497" y="32"/>
                  </a:lnTo>
                  <a:lnTo>
                    <a:pt x="516" y="32"/>
                  </a:lnTo>
                  <a:lnTo>
                    <a:pt x="555" y="33"/>
                  </a:lnTo>
                  <a:lnTo>
                    <a:pt x="569" y="33"/>
                  </a:lnTo>
                  <a:lnTo>
                    <a:pt x="582" y="33"/>
                  </a:lnTo>
                  <a:lnTo>
                    <a:pt x="594" y="32"/>
                  </a:lnTo>
                  <a:lnTo>
                    <a:pt x="605" y="33"/>
                  </a:lnTo>
                  <a:lnTo>
                    <a:pt x="610" y="35"/>
                  </a:lnTo>
                  <a:lnTo>
                    <a:pt x="614" y="38"/>
                  </a:lnTo>
                  <a:lnTo>
                    <a:pt x="618" y="39"/>
                  </a:lnTo>
                  <a:lnTo>
                    <a:pt x="624" y="40"/>
                  </a:lnTo>
                  <a:lnTo>
                    <a:pt x="638" y="42"/>
                  </a:lnTo>
                  <a:lnTo>
                    <a:pt x="653" y="42"/>
                  </a:lnTo>
                  <a:lnTo>
                    <a:pt x="669" y="42"/>
                  </a:lnTo>
                  <a:lnTo>
                    <a:pt x="684" y="45"/>
                  </a:lnTo>
                  <a:lnTo>
                    <a:pt x="701" y="49"/>
                  </a:lnTo>
                  <a:lnTo>
                    <a:pt x="718" y="53"/>
                  </a:lnTo>
                  <a:lnTo>
                    <a:pt x="733" y="57"/>
                  </a:lnTo>
                  <a:lnTo>
                    <a:pt x="751" y="60"/>
                  </a:lnTo>
                  <a:lnTo>
                    <a:pt x="758" y="71"/>
                  </a:lnTo>
                  <a:lnTo>
                    <a:pt x="766" y="83"/>
                  </a:lnTo>
                  <a:lnTo>
                    <a:pt x="768" y="88"/>
                  </a:lnTo>
                  <a:lnTo>
                    <a:pt x="770" y="94"/>
                  </a:lnTo>
                  <a:lnTo>
                    <a:pt x="771" y="101"/>
                  </a:lnTo>
                  <a:lnTo>
                    <a:pt x="770" y="106"/>
                  </a:lnTo>
                  <a:lnTo>
                    <a:pt x="778" y="105"/>
                  </a:lnTo>
                  <a:lnTo>
                    <a:pt x="787" y="101"/>
                  </a:lnTo>
                  <a:lnTo>
                    <a:pt x="794" y="97"/>
                  </a:lnTo>
                  <a:lnTo>
                    <a:pt x="801" y="92"/>
                  </a:lnTo>
                  <a:lnTo>
                    <a:pt x="805" y="85"/>
                  </a:lnTo>
                  <a:lnTo>
                    <a:pt x="806" y="78"/>
                  </a:lnTo>
                  <a:lnTo>
                    <a:pt x="806" y="69"/>
                  </a:lnTo>
                  <a:lnTo>
                    <a:pt x="802" y="59"/>
                  </a:lnTo>
                  <a:close/>
                  <a:moveTo>
                    <a:pt x="405" y="70"/>
                  </a:moveTo>
                  <a:lnTo>
                    <a:pt x="405" y="70"/>
                  </a:lnTo>
                  <a:lnTo>
                    <a:pt x="409" y="71"/>
                  </a:lnTo>
                  <a:lnTo>
                    <a:pt x="413" y="74"/>
                  </a:lnTo>
                  <a:lnTo>
                    <a:pt x="420" y="81"/>
                  </a:lnTo>
                  <a:lnTo>
                    <a:pt x="424" y="80"/>
                  </a:lnTo>
                  <a:lnTo>
                    <a:pt x="429" y="78"/>
                  </a:lnTo>
                  <a:lnTo>
                    <a:pt x="437" y="80"/>
                  </a:lnTo>
                  <a:lnTo>
                    <a:pt x="445" y="80"/>
                  </a:lnTo>
                  <a:lnTo>
                    <a:pt x="451" y="78"/>
                  </a:lnTo>
                  <a:lnTo>
                    <a:pt x="455" y="76"/>
                  </a:lnTo>
                  <a:lnTo>
                    <a:pt x="471" y="74"/>
                  </a:lnTo>
                  <a:lnTo>
                    <a:pt x="486" y="73"/>
                  </a:lnTo>
                  <a:lnTo>
                    <a:pt x="517" y="74"/>
                  </a:lnTo>
                  <a:lnTo>
                    <a:pt x="548" y="76"/>
                  </a:lnTo>
                  <a:lnTo>
                    <a:pt x="579" y="77"/>
                  </a:lnTo>
                  <a:lnTo>
                    <a:pt x="590" y="77"/>
                  </a:lnTo>
                  <a:lnTo>
                    <a:pt x="601" y="76"/>
                  </a:lnTo>
                  <a:lnTo>
                    <a:pt x="611" y="76"/>
                  </a:lnTo>
                  <a:lnTo>
                    <a:pt x="621" y="76"/>
                  </a:lnTo>
                  <a:lnTo>
                    <a:pt x="631" y="77"/>
                  </a:lnTo>
                  <a:lnTo>
                    <a:pt x="641" y="80"/>
                  </a:lnTo>
                  <a:lnTo>
                    <a:pt x="659" y="87"/>
                  </a:lnTo>
                  <a:lnTo>
                    <a:pt x="677" y="91"/>
                  </a:lnTo>
                  <a:lnTo>
                    <a:pt x="687" y="92"/>
                  </a:lnTo>
                  <a:lnTo>
                    <a:pt x="698" y="92"/>
                  </a:lnTo>
                  <a:lnTo>
                    <a:pt x="707" y="85"/>
                  </a:lnTo>
                  <a:lnTo>
                    <a:pt x="716" y="81"/>
                  </a:lnTo>
                  <a:lnTo>
                    <a:pt x="728" y="76"/>
                  </a:lnTo>
                  <a:lnTo>
                    <a:pt x="739" y="73"/>
                  </a:lnTo>
                  <a:lnTo>
                    <a:pt x="697" y="64"/>
                  </a:lnTo>
                  <a:lnTo>
                    <a:pt x="653" y="57"/>
                  </a:lnTo>
                  <a:lnTo>
                    <a:pt x="610" y="52"/>
                  </a:lnTo>
                  <a:lnTo>
                    <a:pt x="566" y="49"/>
                  </a:lnTo>
                  <a:lnTo>
                    <a:pt x="523" y="49"/>
                  </a:lnTo>
                  <a:lnTo>
                    <a:pt x="502" y="49"/>
                  </a:lnTo>
                  <a:lnTo>
                    <a:pt x="482" y="52"/>
                  </a:lnTo>
                  <a:lnTo>
                    <a:pt x="461" y="54"/>
                  </a:lnTo>
                  <a:lnTo>
                    <a:pt x="441" y="59"/>
                  </a:lnTo>
                  <a:lnTo>
                    <a:pt x="423" y="64"/>
                  </a:lnTo>
                  <a:lnTo>
                    <a:pt x="405" y="70"/>
                  </a:lnTo>
                  <a:close/>
                  <a:moveTo>
                    <a:pt x="361" y="92"/>
                  </a:moveTo>
                  <a:lnTo>
                    <a:pt x="361" y="92"/>
                  </a:lnTo>
                  <a:lnTo>
                    <a:pt x="358" y="111"/>
                  </a:lnTo>
                  <a:lnTo>
                    <a:pt x="357" y="122"/>
                  </a:lnTo>
                  <a:lnTo>
                    <a:pt x="357" y="133"/>
                  </a:lnTo>
                  <a:lnTo>
                    <a:pt x="358" y="144"/>
                  </a:lnTo>
                  <a:lnTo>
                    <a:pt x="360" y="149"/>
                  </a:lnTo>
                  <a:lnTo>
                    <a:pt x="361" y="151"/>
                  </a:lnTo>
                  <a:lnTo>
                    <a:pt x="364" y="154"/>
                  </a:lnTo>
                  <a:lnTo>
                    <a:pt x="368" y="157"/>
                  </a:lnTo>
                  <a:lnTo>
                    <a:pt x="372" y="157"/>
                  </a:lnTo>
                  <a:lnTo>
                    <a:pt x="377" y="156"/>
                  </a:lnTo>
                  <a:lnTo>
                    <a:pt x="379" y="149"/>
                  </a:lnTo>
                  <a:lnTo>
                    <a:pt x="379" y="142"/>
                  </a:lnTo>
                  <a:lnTo>
                    <a:pt x="378" y="136"/>
                  </a:lnTo>
                  <a:lnTo>
                    <a:pt x="377" y="127"/>
                  </a:lnTo>
                  <a:lnTo>
                    <a:pt x="378" y="123"/>
                  </a:lnTo>
                  <a:lnTo>
                    <a:pt x="381" y="118"/>
                  </a:lnTo>
                  <a:lnTo>
                    <a:pt x="386" y="106"/>
                  </a:lnTo>
                  <a:lnTo>
                    <a:pt x="393" y="97"/>
                  </a:lnTo>
                  <a:lnTo>
                    <a:pt x="396" y="91"/>
                  </a:lnTo>
                  <a:lnTo>
                    <a:pt x="398" y="87"/>
                  </a:lnTo>
                  <a:lnTo>
                    <a:pt x="393" y="84"/>
                  </a:lnTo>
                  <a:lnTo>
                    <a:pt x="388" y="83"/>
                  </a:lnTo>
                  <a:lnTo>
                    <a:pt x="384" y="83"/>
                  </a:lnTo>
                  <a:lnTo>
                    <a:pt x="378" y="84"/>
                  </a:lnTo>
                  <a:lnTo>
                    <a:pt x="370" y="88"/>
                  </a:lnTo>
                  <a:lnTo>
                    <a:pt x="361" y="92"/>
                  </a:lnTo>
                  <a:close/>
                  <a:moveTo>
                    <a:pt x="624" y="90"/>
                  </a:moveTo>
                  <a:lnTo>
                    <a:pt x="624" y="90"/>
                  </a:lnTo>
                  <a:lnTo>
                    <a:pt x="608" y="90"/>
                  </a:lnTo>
                  <a:lnTo>
                    <a:pt x="594" y="90"/>
                  </a:lnTo>
                  <a:lnTo>
                    <a:pt x="577" y="91"/>
                  </a:lnTo>
                  <a:lnTo>
                    <a:pt x="562" y="91"/>
                  </a:lnTo>
                  <a:lnTo>
                    <a:pt x="514" y="88"/>
                  </a:lnTo>
                  <a:lnTo>
                    <a:pt x="502" y="88"/>
                  </a:lnTo>
                  <a:lnTo>
                    <a:pt x="490" y="88"/>
                  </a:lnTo>
                  <a:lnTo>
                    <a:pt x="479" y="90"/>
                  </a:lnTo>
                  <a:lnTo>
                    <a:pt x="469" y="92"/>
                  </a:lnTo>
                  <a:lnTo>
                    <a:pt x="478" y="102"/>
                  </a:lnTo>
                  <a:lnTo>
                    <a:pt x="485" y="113"/>
                  </a:lnTo>
                  <a:lnTo>
                    <a:pt x="488" y="125"/>
                  </a:lnTo>
                  <a:lnTo>
                    <a:pt x="489" y="130"/>
                  </a:lnTo>
                  <a:lnTo>
                    <a:pt x="489" y="137"/>
                  </a:lnTo>
                  <a:lnTo>
                    <a:pt x="513" y="137"/>
                  </a:lnTo>
                  <a:lnTo>
                    <a:pt x="537" y="137"/>
                  </a:lnTo>
                  <a:lnTo>
                    <a:pt x="584" y="135"/>
                  </a:lnTo>
                  <a:lnTo>
                    <a:pt x="600" y="135"/>
                  </a:lnTo>
                  <a:lnTo>
                    <a:pt x="617" y="136"/>
                  </a:lnTo>
                  <a:lnTo>
                    <a:pt x="646" y="139"/>
                  </a:lnTo>
                  <a:lnTo>
                    <a:pt x="674" y="140"/>
                  </a:lnTo>
                  <a:lnTo>
                    <a:pt x="688" y="140"/>
                  </a:lnTo>
                  <a:lnTo>
                    <a:pt x="702" y="139"/>
                  </a:lnTo>
                  <a:lnTo>
                    <a:pt x="701" y="130"/>
                  </a:lnTo>
                  <a:lnTo>
                    <a:pt x="698" y="123"/>
                  </a:lnTo>
                  <a:lnTo>
                    <a:pt x="697" y="116"/>
                  </a:lnTo>
                  <a:lnTo>
                    <a:pt x="697" y="109"/>
                  </a:lnTo>
                  <a:lnTo>
                    <a:pt x="688" y="108"/>
                  </a:lnTo>
                  <a:lnTo>
                    <a:pt x="680" y="105"/>
                  </a:lnTo>
                  <a:lnTo>
                    <a:pt x="662" y="99"/>
                  </a:lnTo>
                  <a:lnTo>
                    <a:pt x="643" y="94"/>
                  </a:lnTo>
                  <a:lnTo>
                    <a:pt x="634" y="91"/>
                  </a:lnTo>
                  <a:lnTo>
                    <a:pt x="624" y="90"/>
                  </a:lnTo>
                  <a:close/>
                  <a:moveTo>
                    <a:pt x="725" y="177"/>
                  </a:moveTo>
                  <a:lnTo>
                    <a:pt x="725" y="177"/>
                  </a:lnTo>
                  <a:lnTo>
                    <a:pt x="730" y="175"/>
                  </a:lnTo>
                  <a:lnTo>
                    <a:pt x="735" y="174"/>
                  </a:lnTo>
                  <a:lnTo>
                    <a:pt x="739" y="171"/>
                  </a:lnTo>
                  <a:lnTo>
                    <a:pt x="742" y="167"/>
                  </a:lnTo>
                  <a:lnTo>
                    <a:pt x="742" y="156"/>
                  </a:lnTo>
                  <a:lnTo>
                    <a:pt x="740" y="146"/>
                  </a:lnTo>
                  <a:lnTo>
                    <a:pt x="739" y="137"/>
                  </a:lnTo>
                  <a:lnTo>
                    <a:pt x="739" y="127"/>
                  </a:lnTo>
                  <a:lnTo>
                    <a:pt x="740" y="118"/>
                  </a:lnTo>
                  <a:lnTo>
                    <a:pt x="744" y="109"/>
                  </a:lnTo>
                  <a:lnTo>
                    <a:pt x="747" y="99"/>
                  </a:lnTo>
                  <a:lnTo>
                    <a:pt x="747" y="95"/>
                  </a:lnTo>
                  <a:lnTo>
                    <a:pt x="746" y="90"/>
                  </a:lnTo>
                  <a:lnTo>
                    <a:pt x="737" y="90"/>
                  </a:lnTo>
                  <a:lnTo>
                    <a:pt x="730" y="91"/>
                  </a:lnTo>
                  <a:lnTo>
                    <a:pt x="725" y="94"/>
                  </a:lnTo>
                  <a:lnTo>
                    <a:pt x="721" y="98"/>
                  </a:lnTo>
                  <a:lnTo>
                    <a:pt x="718" y="102"/>
                  </a:lnTo>
                  <a:lnTo>
                    <a:pt x="715" y="109"/>
                  </a:lnTo>
                  <a:lnTo>
                    <a:pt x="714" y="115"/>
                  </a:lnTo>
                  <a:lnTo>
                    <a:pt x="714" y="122"/>
                  </a:lnTo>
                  <a:lnTo>
                    <a:pt x="715" y="137"/>
                  </a:lnTo>
                  <a:lnTo>
                    <a:pt x="718" y="153"/>
                  </a:lnTo>
                  <a:lnTo>
                    <a:pt x="725" y="177"/>
                  </a:lnTo>
                  <a:close/>
                  <a:moveTo>
                    <a:pt x="447" y="133"/>
                  </a:moveTo>
                  <a:lnTo>
                    <a:pt x="447" y="133"/>
                  </a:lnTo>
                  <a:lnTo>
                    <a:pt x="450" y="135"/>
                  </a:lnTo>
                  <a:lnTo>
                    <a:pt x="454" y="135"/>
                  </a:lnTo>
                  <a:lnTo>
                    <a:pt x="468" y="135"/>
                  </a:lnTo>
                  <a:lnTo>
                    <a:pt x="466" y="125"/>
                  </a:lnTo>
                  <a:lnTo>
                    <a:pt x="464" y="113"/>
                  </a:lnTo>
                  <a:lnTo>
                    <a:pt x="461" y="104"/>
                  </a:lnTo>
                  <a:lnTo>
                    <a:pt x="457" y="92"/>
                  </a:lnTo>
                  <a:lnTo>
                    <a:pt x="454" y="94"/>
                  </a:lnTo>
                  <a:lnTo>
                    <a:pt x="451" y="94"/>
                  </a:lnTo>
                  <a:lnTo>
                    <a:pt x="448" y="95"/>
                  </a:lnTo>
                  <a:lnTo>
                    <a:pt x="445" y="95"/>
                  </a:lnTo>
                  <a:lnTo>
                    <a:pt x="447" y="133"/>
                  </a:lnTo>
                  <a:close/>
                  <a:moveTo>
                    <a:pt x="798" y="112"/>
                  </a:moveTo>
                  <a:lnTo>
                    <a:pt x="798" y="112"/>
                  </a:lnTo>
                  <a:lnTo>
                    <a:pt x="799" y="119"/>
                  </a:lnTo>
                  <a:lnTo>
                    <a:pt x="802" y="127"/>
                  </a:lnTo>
                  <a:lnTo>
                    <a:pt x="809" y="144"/>
                  </a:lnTo>
                  <a:lnTo>
                    <a:pt x="819" y="144"/>
                  </a:lnTo>
                  <a:lnTo>
                    <a:pt x="822" y="133"/>
                  </a:lnTo>
                  <a:lnTo>
                    <a:pt x="823" y="120"/>
                  </a:lnTo>
                  <a:lnTo>
                    <a:pt x="822" y="115"/>
                  </a:lnTo>
                  <a:lnTo>
                    <a:pt x="820" y="109"/>
                  </a:lnTo>
                  <a:lnTo>
                    <a:pt x="817" y="105"/>
                  </a:lnTo>
                  <a:lnTo>
                    <a:pt x="813" y="102"/>
                  </a:lnTo>
                  <a:lnTo>
                    <a:pt x="810" y="106"/>
                  </a:lnTo>
                  <a:lnTo>
                    <a:pt x="808" y="108"/>
                  </a:lnTo>
                  <a:lnTo>
                    <a:pt x="798" y="112"/>
                  </a:lnTo>
                  <a:close/>
                  <a:moveTo>
                    <a:pt x="403" y="109"/>
                  </a:moveTo>
                  <a:lnTo>
                    <a:pt x="403" y="109"/>
                  </a:lnTo>
                  <a:lnTo>
                    <a:pt x="402" y="112"/>
                  </a:lnTo>
                  <a:lnTo>
                    <a:pt x="399" y="116"/>
                  </a:lnTo>
                  <a:lnTo>
                    <a:pt x="396" y="119"/>
                  </a:lnTo>
                  <a:lnTo>
                    <a:pt x="393" y="125"/>
                  </a:lnTo>
                  <a:lnTo>
                    <a:pt x="409" y="129"/>
                  </a:lnTo>
                  <a:lnTo>
                    <a:pt x="416" y="130"/>
                  </a:lnTo>
                  <a:lnTo>
                    <a:pt x="423" y="129"/>
                  </a:lnTo>
                  <a:lnTo>
                    <a:pt x="429" y="126"/>
                  </a:lnTo>
                  <a:lnTo>
                    <a:pt x="433" y="122"/>
                  </a:lnTo>
                  <a:lnTo>
                    <a:pt x="434" y="115"/>
                  </a:lnTo>
                  <a:lnTo>
                    <a:pt x="433" y="104"/>
                  </a:lnTo>
                  <a:lnTo>
                    <a:pt x="419" y="106"/>
                  </a:lnTo>
                  <a:lnTo>
                    <a:pt x="403" y="109"/>
                  </a:lnTo>
                  <a:close/>
                  <a:moveTo>
                    <a:pt x="767" y="130"/>
                  </a:moveTo>
                  <a:lnTo>
                    <a:pt x="767" y="130"/>
                  </a:lnTo>
                  <a:lnTo>
                    <a:pt x="763" y="129"/>
                  </a:lnTo>
                  <a:lnTo>
                    <a:pt x="760" y="130"/>
                  </a:lnTo>
                  <a:lnTo>
                    <a:pt x="757" y="132"/>
                  </a:lnTo>
                  <a:lnTo>
                    <a:pt x="754" y="135"/>
                  </a:lnTo>
                  <a:lnTo>
                    <a:pt x="754" y="137"/>
                  </a:lnTo>
                  <a:lnTo>
                    <a:pt x="753" y="142"/>
                  </a:lnTo>
                  <a:lnTo>
                    <a:pt x="754" y="146"/>
                  </a:lnTo>
                  <a:lnTo>
                    <a:pt x="756" y="149"/>
                  </a:lnTo>
                  <a:lnTo>
                    <a:pt x="764" y="147"/>
                  </a:lnTo>
                  <a:lnTo>
                    <a:pt x="771" y="147"/>
                  </a:lnTo>
                  <a:lnTo>
                    <a:pt x="791" y="146"/>
                  </a:lnTo>
                  <a:lnTo>
                    <a:pt x="789" y="133"/>
                  </a:lnTo>
                  <a:lnTo>
                    <a:pt x="785" y="119"/>
                  </a:lnTo>
                  <a:lnTo>
                    <a:pt x="780" y="120"/>
                  </a:lnTo>
                  <a:lnTo>
                    <a:pt x="774" y="122"/>
                  </a:lnTo>
                  <a:lnTo>
                    <a:pt x="770" y="125"/>
                  </a:lnTo>
                  <a:lnTo>
                    <a:pt x="767" y="130"/>
                  </a:lnTo>
                  <a:close/>
                  <a:moveTo>
                    <a:pt x="111" y="133"/>
                  </a:moveTo>
                  <a:lnTo>
                    <a:pt x="111" y="133"/>
                  </a:lnTo>
                  <a:lnTo>
                    <a:pt x="104" y="144"/>
                  </a:lnTo>
                  <a:lnTo>
                    <a:pt x="100" y="149"/>
                  </a:lnTo>
                  <a:lnTo>
                    <a:pt x="96" y="151"/>
                  </a:lnTo>
                  <a:lnTo>
                    <a:pt x="85" y="167"/>
                  </a:lnTo>
                  <a:lnTo>
                    <a:pt x="75" y="184"/>
                  </a:lnTo>
                  <a:lnTo>
                    <a:pt x="66" y="202"/>
                  </a:lnTo>
                  <a:lnTo>
                    <a:pt x="58" y="220"/>
                  </a:lnTo>
                  <a:lnTo>
                    <a:pt x="52" y="240"/>
                  </a:lnTo>
                  <a:lnTo>
                    <a:pt x="47" y="258"/>
                  </a:lnTo>
                  <a:lnTo>
                    <a:pt x="37" y="295"/>
                  </a:lnTo>
                  <a:lnTo>
                    <a:pt x="31" y="311"/>
                  </a:lnTo>
                  <a:lnTo>
                    <a:pt x="27" y="331"/>
                  </a:lnTo>
                  <a:lnTo>
                    <a:pt x="24" y="352"/>
                  </a:lnTo>
                  <a:lnTo>
                    <a:pt x="24" y="375"/>
                  </a:lnTo>
                  <a:lnTo>
                    <a:pt x="24" y="397"/>
                  </a:lnTo>
                  <a:lnTo>
                    <a:pt x="27" y="421"/>
                  </a:lnTo>
                  <a:lnTo>
                    <a:pt x="31" y="442"/>
                  </a:lnTo>
                  <a:lnTo>
                    <a:pt x="37" y="462"/>
                  </a:lnTo>
                  <a:lnTo>
                    <a:pt x="36" y="470"/>
                  </a:lnTo>
                  <a:lnTo>
                    <a:pt x="37" y="477"/>
                  </a:lnTo>
                  <a:lnTo>
                    <a:pt x="38" y="484"/>
                  </a:lnTo>
                  <a:lnTo>
                    <a:pt x="40" y="494"/>
                  </a:lnTo>
                  <a:lnTo>
                    <a:pt x="41" y="494"/>
                  </a:lnTo>
                  <a:lnTo>
                    <a:pt x="43" y="495"/>
                  </a:lnTo>
                  <a:lnTo>
                    <a:pt x="44" y="498"/>
                  </a:lnTo>
                  <a:lnTo>
                    <a:pt x="45" y="502"/>
                  </a:lnTo>
                  <a:lnTo>
                    <a:pt x="47" y="504"/>
                  </a:lnTo>
                  <a:lnTo>
                    <a:pt x="48" y="504"/>
                  </a:lnTo>
                  <a:lnTo>
                    <a:pt x="47" y="508"/>
                  </a:lnTo>
                  <a:lnTo>
                    <a:pt x="47" y="511"/>
                  </a:lnTo>
                  <a:lnTo>
                    <a:pt x="50" y="519"/>
                  </a:lnTo>
                  <a:lnTo>
                    <a:pt x="52" y="528"/>
                  </a:lnTo>
                  <a:lnTo>
                    <a:pt x="55" y="536"/>
                  </a:lnTo>
                  <a:lnTo>
                    <a:pt x="61" y="540"/>
                  </a:lnTo>
                  <a:lnTo>
                    <a:pt x="65" y="546"/>
                  </a:lnTo>
                  <a:lnTo>
                    <a:pt x="69" y="552"/>
                  </a:lnTo>
                  <a:lnTo>
                    <a:pt x="71" y="560"/>
                  </a:lnTo>
                  <a:lnTo>
                    <a:pt x="82" y="567"/>
                  </a:lnTo>
                  <a:lnTo>
                    <a:pt x="94" y="573"/>
                  </a:lnTo>
                  <a:lnTo>
                    <a:pt x="107" y="577"/>
                  </a:lnTo>
                  <a:lnTo>
                    <a:pt x="120" y="581"/>
                  </a:lnTo>
                  <a:lnTo>
                    <a:pt x="145" y="587"/>
                  </a:lnTo>
                  <a:lnTo>
                    <a:pt x="170" y="589"/>
                  </a:lnTo>
                  <a:lnTo>
                    <a:pt x="175" y="591"/>
                  </a:lnTo>
                  <a:lnTo>
                    <a:pt x="177" y="592"/>
                  </a:lnTo>
                  <a:lnTo>
                    <a:pt x="184" y="595"/>
                  </a:lnTo>
                  <a:lnTo>
                    <a:pt x="189" y="595"/>
                  </a:lnTo>
                  <a:lnTo>
                    <a:pt x="193" y="594"/>
                  </a:lnTo>
                  <a:lnTo>
                    <a:pt x="200" y="594"/>
                  </a:lnTo>
                  <a:lnTo>
                    <a:pt x="210" y="595"/>
                  </a:lnTo>
                  <a:lnTo>
                    <a:pt x="218" y="598"/>
                  </a:lnTo>
                  <a:lnTo>
                    <a:pt x="225" y="601"/>
                  </a:lnTo>
                  <a:lnTo>
                    <a:pt x="233" y="603"/>
                  </a:lnTo>
                  <a:lnTo>
                    <a:pt x="267" y="610"/>
                  </a:lnTo>
                  <a:lnTo>
                    <a:pt x="301" y="616"/>
                  </a:lnTo>
                  <a:lnTo>
                    <a:pt x="364" y="623"/>
                  </a:lnTo>
                  <a:lnTo>
                    <a:pt x="363" y="622"/>
                  </a:lnTo>
                  <a:lnTo>
                    <a:pt x="363" y="620"/>
                  </a:lnTo>
                  <a:lnTo>
                    <a:pt x="363" y="616"/>
                  </a:lnTo>
                  <a:lnTo>
                    <a:pt x="363" y="612"/>
                  </a:lnTo>
                  <a:lnTo>
                    <a:pt x="363" y="610"/>
                  </a:lnTo>
                  <a:lnTo>
                    <a:pt x="361" y="609"/>
                  </a:lnTo>
                  <a:lnTo>
                    <a:pt x="328" y="602"/>
                  </a:lnTo>
                  <a:lnTo>
                    <a:pt x="292" y="596"/>
                  </a:lnTo>
                  <a:lnTo>
                    <a:pt x="221" y="584"/>
                  </a:lnTo>
                  <a:lnTo>
                    <a:pt x="205" y="581"/>
                  </a:lnTo>
                  <a:lnTo>
                    <a:pt x="190" y="577"/>
                  </a:lnTo>
                  <a:lnTo>
                    <a:pt x="158" y="567"/>
                  </a:lnTo>
                  <a:lnTo>
                    <a:pt x="127" y="556"/>
                  </a:lnTo>
                  <a:lnTo>
                    <a:pt x="111" y="550"/>
                  </a:lnTo>
                  <a:lnTo>
                    <a:pt x="99" y="543"/>
                  </a:lnTo>
                  <a:lnTo>
                    <a:pt x="86" y="536"/>
                  </a:lnTo>
                  <a:lnTo>
                    <a:pt x="75" y="528"/>
                  </a:lnTo>
                  <a:lnTo>
                    <a:pt x="65" y="518"/>
                  </a:lnTo>
                  <a:lnTo>
                    <a:pt x="55" y="508"/>
                  </a:lnTo>
                  <a:lnTo>
                    <a:pt x="52" y="501"/>
                  </a:lnTo>
                  <a:lnTo>
                    <a:pt x="50" y="494"/>
                  </a:lnTo>
                  <a:lnTo>
                    <a:pt x="47" y="481"/>
                  </a:lnTo>
                  <a:lnTo>
                    <a:pt x="47" y="459"/>
                  </a:lnTo>
                  <a:lnTo>
                    <a:pt x="45" y="452"/>
                  </a:lnTo>
                  <a:lnTo>
                    <a:pt x="44" y="446"/>
                  </a:lnTo>
                  <a:lnTo>
                    <a:pt x="43" y="441"/>
                  </a:lnTo>
                  <a:lnTo>
                    <a:pt x="41" y="434"/>
                  </a:lnTo>
                  <a:lnTo>
                    <a:pt x="41" y="418"/>
                  </a:lnTo>
                  <a:lnTo>
                    <a:pt x="43" y="400"/>
                  </a:lnTo>
                  <a:lnTo>
                    <a:pt x="48" y="368"/>
                  </a:lnTo>
                  <a:lnTo>
                    <a:pt x="55" y="325"/>
                  </a:lnTo>
                  <a:lnTo>
                    <a:pt x="62" y="283"/>
                  </a:lnTo>
                  <a:lnTo>
                    <a:pt x="68" y="261"/>
                  </a:lnTo>
                  <a:lnTo>
                    <a:pt x="75" y="240"/>
                  </a:lnTo>
                  <a:lnTo>
                    <a:pt x="83" y="219"/>
                  </a:lnTo>
                  <a:lnTo>
                    <a:pt x="92" y="199"/>
                  </a:lnTo>
                  <a:lnTo>
                    <a:pt x="103" y="181"/>
                  </a:lnTo>
                  <a:lnTo>
                    <a:pt x="114" y="163"/>
                  </a:lnTo>
                  <a:lnTo>
                    <a:pt x="137" y="130"/>
                  </a:lnTo>
                  <a:lnTo>
                    <a:pt x="128" y="129"/>
                  </a:lnTo>
                  <a:lnTo>
                    <a:pt x="123" y="130"/>
                  </a:lnTo>
                  <a:lnTo>
                    <a:pt x="111" y="133"/>
                  </a:lnTo>
                  <a:close/>
                  <a:moveTo>
                    <a:pt x="347" y="144"/>
                  </a:moveTo>
                  <a:lnTo>
                    <a:pt x="347" y="144"/>
                  </a:lnTo>
                  <a:lnTo>
                    <a:pt x="342" y="142"/>
                  </a:lnTo>
                  <a:lnTo>
                    <a:pt x="337" y="139"/>
                  </a:lnTo>
                  <a:lnTo>
                    <a:pt x="333" y="137"/>
                  </a:lnTo>
                  <a:lnTo>
                    <a:pt x="328" y="135"/>
                  </a:lnTo>
                  <a:lnTo>
                    <a:pt x="311" y="133"/>
                  </a:lnTo>
                  <a:lnTo>
                    <a:pt x="292" y="133"/>
                  </a:lnTo>
                  <a:lnTo>
                    <a:pt x="256" y="133"/>
                  </a:lnTo>
                  <a:lnTo>
                    <a:pt x="215" y="133"/>
                  </a:lnTo>
                  <a:lnTo>
                    <a:pt x="175" y="132"/>
                  </a:lnTo>
                  <a:lnTo>
                    <a:pt x="156" y="143"/>
                  </a:lnTo>
                  <a:lnTo>
                    <a:pt x="142" y="156"/>
                  </a:lnTo>
                  <a:lnTo>
                    <a:pt x="128" y="170"/>
                  </a:lnTo>
                  <a:lnTo>
                    <a:pt x="117" y="185"/>
                  </a:lnTo>
                  <a:lnTo>
                    <a:pt x="106" y="203"/>
                  </a:lnTo>
                  <a:lnTo>
                    <a:pt x="97" y="222"/>
                  </a:lnTo>
                  <a:lnTo>
                    <a:pt x="90" y="241"/>
                  </a:lnTo>
                  <a:lnTo>
                    <a:pt x="83" y="262"/>
                  </a:lnTo>
                  <a:lnTo>
                    <a:pt x="79" y="282"/>
                  </a:lnTo>
                  <a:lnTo>
                    <a:pt x="76" y="302"/>
                  </a:lnTo>
                  <a:lnTo>
                    <a:pt x="75" y="341"/>
                  </a:lnTo>
                  <a:lnTo>
                    <a:pt x="72" y="352"/>
                  </a:lnTo>
                  <a:lnTo>
                    <a:pt x="69" y="362"/>
                  </a:lnTo>
                  <a:lnTo>
                    <a:pt x="66" y="372"/>
                  </a:lnTo>
                  <a:lnTo>
                    <a:pt x="64" y="382"/>
                  </a:lnTo>
                  <a:lnTo>
                    <a:pt x="61" y="410"/>
                  </a:lnTo>
                  <a:lnTo>
                    <a:pt x="59" y="441"/>
                  </a:lnTo>
                  <a:lnTo>
                    <a:pt x="61" y="455"/>
                  </a:lnTo>
                  <a:lnTo>
                    <a:pt x="62" y="470"/>
                  </a:lnTo>
                  <a:lnTo>
                    <a:pt x="66" y="486"/>
                  </a:lnTo>
                  <a:lnTo>
                    <a:pt x="71" y="501"/>
                  </a:lnTo>
                  <a:lnTo>
                    <a:pt x="83" y="512"/>
                  </a:lnTo>
                  <a:lnTo>
                    <a:pt x="96" y="523"/>
                  </a:lnTo>
                  <a:lnTo>
                    <a:pt x="111" y="530"/>
                  </a:lnTo>
                  <a:lnTo>
                    <a:pt x="125" y="537"/>
                  </a:lnTo>
                  <a:lnTo>
                    <a:pt x="158" y="550"/>
                  </a:lnTo>
                  <a:lnTo>
                    <a:pt x="190" y="561"/>
                  </a:lnTo>
                  <a:lnTo>
                    <a:pt x="208" y="566"/>
                  </a:lnTo>
                  <a:lnTo>
                    <a:pt x="226" y="568"/>
                  </a:lnTo>
                  <a:lnTo>
                    <a:pt x="263" y="573"/>
                  </a:lnTo>
                  <a:lnTo>
                    <a:pt x="277" y="575"/>
                  </a:lnTo>
                  <a:lnTo>
                    <a:pt x="292" y="578"/>
                  </a:lnTo>
                  <a:lnTo>
                    <a:pt x="319" y="585"/>
                  </a:lnTo>
                  <a:lnTo>
                    <a:pt x="333" y="589"/>
                  </a:lnTo>
                  <a:lnTo>
                    <a:pt x="347" y="591"/>
                  </a:lnTo>
                  <a:lnTo>
                    <a:pt x="360" y="591"/>
                  </a:lnTo>
                  <a:lnTo>
                    <a:pt x="374" y="589"/>
                  </a:lnTo>
                  <a:lnTo>
                    <a:pt x="374" y="577"/>
                  </a:lnTo>
                  <a:lnTo>
                    <a:pt x="371" y="564"/>
                  </a:lnTo>
                  <a:lnTo>
                    <a:pt x="367" y="553"/>
                  </a:lnTo>
                  <a:lnTo>
                    <a:pt x="363" y="542"/>
                  </a:lnTo>
                  <a:lnTo>
                    <a:pt x="358" y="532"/>
                  </a:lnTo>
                  <a:lnTo>
                    <a:pt x="356" y="521"/>
                  </a:lnTo>
                  <a:lnTo>
                    <a:pt x="354" y="509"/>
                  </a:lnTo>
                  <a:lnTo>
                    <a:pt x="356" y="504"/>
                  </a:lnTo>
                  <a:lnTo>
                    <a:pt x="357" y="498"/>
                  </a:lnTo>
                  <a:lnTo>
                    <a:pt x="361" y="493"/>
                  </a:lnTo>
                  <a:lnTo>
                    <a:pt x="365" y="487"/>
                  </a:lnTo>
                  <a:lnTo>
                    <a:pt x="371" y="483"/>
                  </a:lnTo>
                  <a:lnTo>
                    <a:pt x="377" y="478"/>
                  </a:lnTo>
                  <a:lnTo>
                    <a:pt x="392" y="471"/>
                  </a:lnTo>
                  <a:lnTo>
                    <a:pt x="409" y="464"/>
                  </a:lnTo>
                  <a:lnTo>
                    <a:pt x="427" y="462"/>
                  </a:lnTo>
                  <a:lnTo>
                    <a:pt x="445" y="459"/>
                  </a:lnTo>
                  <a:lnTo>
                    <a:pt x="461" y="457"/>
                  </a:lnTo>
                  <a:lnTo>
                    <a:pt x="475" y="459"/>
                  </a:lnTo>
                  <a:lnTo>
                    <a:pt x="495" y="460"/>
                  </a:lnTo>
                  <a:lnTo>
                    <a:pt x="516" y="460"/>
                  </a:lnTo>
                  <a:lnTo>
                    <a:pt x="535" y="462"/>
                  </a:lnTo>
                  <a:lnTo>
                    <a:pt x="554" y="463"/>
                  </a:lnTo>
                  <a:lnTo>
                    <a:pt x="562" y="466"/>
                  </a:lnTo>
                  <a:lnTo>
                    <a:pt x="570" y="470"/>
                  </a:lnTo>
                  <a:lnTo>
                    <a:pt x="577" y="474"/>
                  </a:lnTo>
                  <a:lnTo>
                    <a:pt x="584" y="480"/>
                  </a:lnTo>
                  <a:lnTo>
                    <a:pt x="607" y="501"/>
                  </a:lnTo>
                  <a:lnTo>
                    <a:pt x="608" y="504"/>
                  </a:lnTo>
                  <a:lnTo>
                    <a:pt x="610" y="508"/>
                  </a:lnTo>
                  <a:lnTo>
                    <a:pt x="614" y="518"/>
                  </a:lnTo>
                  <a:lnTo>
                    <a:pt x="612" y="532"/>
                  </a:lnTo>
                  <a:lnTo>
                    <a:pt x="608" y="544"/>
                  </a:lnTo>
                  <a:lnTo>
                    <a:pt x="603" y="559"/>
                  </a:lnTo>
                  <a:lnTo>
                    <a:pt x="597" y="571"/>
                  </a:lnTo>
                  <a:lnTo>
                    <a:pt x="590" y="584"/>
                  </a:lnTo>
                  <a:lnTo>
                    <a:pt x="582" y="595"/>
                  </a:lnTo>
                  <a:lnTo>
                    <a:pt x="572" y="605"/>
                  </a:lnTo>
                  <a:lnTo>
                    <a:pt x="562" y="615"/>
                  </a:lnTo>
                  <a:lnTo>
                    <a:pt x="565" y="619"/>
                  </a:lnTo>
                  <a:lnTo>
                    <a:pt x="565" y="623"/>
                  </a:lnTo>
                  <a:lnTo>
                    <a:pt x="563" y="630"/>
                  </a:lnTo>
                  <a:lnTo>
                    <a:pt x="562" y="637"/>
                  </a:lnTo>
                  <a:lnTo>
                    <a:pt x="562" y="641"/>
                  </a:lnTo>
                  <a:lnTo>
                    <a:pt x="563" y="646"/>
                  </a:lnTo>
                  <a:lnTo>
                    <a:pt x="591" y="646"/>
                  </a:lnTo>
                  <a:lnTo>
                    <a:pt x="617" y="647"/>
                  </a:lnTo>
                  <a:lnTo>
                    <a:pt x="641" y="650"/>
                  </a:lnTo>
                  <a:lnTo>
                    <a:pt x="667" y="651"/>
                  </a:lnTo>
                  <a:lnTo>
                    <a:pt x="683" y="654"/>
                  </a:lnTo>
                  <a:lnTo>
                    <a:pt x="701" y="657"/>
                  </a:lnTo>
                  <a:lnTo>
                    <a:pt x="739" y="661"/>
                  </a:lnTo>
                  <a:lnTo>
                    <a:pt x="774" y="664"/>
                  </a:lnTo>
                  <a:lnTo>
                    <a:pt x="791" y="667"/>
                  </a:lnTo>
                  <a:lnTo>
                    <a:pt x="805" y="669"/>
                  </a:lnTo>
                  <a:lnTo>
                    <a:pt x="824" y="669"/>
                  </a:lnTo>
                  <a:lnTo>
                    <a:pt x="839" y="669"/>
                  </a:lnTo>
                  <a:lnTo>
                    <a:pt x="854" y="669"/>
                  </a:lnTo>
                  <a:lnTo>
                    <a:pt x="871" y="667"/>
                  </a:lnTo>
                  <a:lnTo>
                    <a:pt x="895" y="653"/>
                  </a:lnTo>
                  <a:lnTo>
                    <a:pt x="919" y="641"/>
                  </a:lnTo>
                  <a:lnTo>
                    <a:pt x="928" y="634"/>
                  </a:lnTo>
                  <a:lnTo>
                    <a:pt x="940" y="627"/>
                  </a:lnTo>
                  <a:lnTo>
                    <a:pt x="948" y="619"/>
                  </a:lnTo>
                  <a:lnTo>
                    <a:pt x="956" y="609"/>
                  </a:lnTo>
                  <a:lnTo>
                    <a:pt x="969" y="592"/>
                  </a:lnTo>
                  <a:lnTo>
                    <a:pt x="980" y="573"/>
                  </a:lnTo>
                  <a:lnTo>
                    <a:pt x="992" y="553"/>
                  </a:lnTo>
                  <a:lnTo>
                    <a:pt x="1001" y="530"/>
                  </a:lnTo>
                  <a:lnTo>
                    <a:pt x="1010" y="508"/>
                  </a:lnTo>
                  <a:lnTo>
                    <a:pt x="1018" y="484"/>
                  </a:lnTo>
                  <a:lnTo>
                    <a:pt x="1024" y="460"/>
                  </a:lnTo>
                  <a:lnTo>
                    <a:pt x="1029" y="436"/>
                  </a:lnTo>
                  <a:lnTo>
                    <a:pt x="1031" y="420"/>
                  </a:lnTo>
                  <a:lnTo>
                    <a:pt x="1032" y="403"/>
                  </a:lnTo>
                  <a:lnTo>
                    <a:pt x="1034" y="387"/>
                  </a:lnTo>
                  <a:lnTo>
                    <a:pt x="1035" y="372"/>
                  </a:lnTo>
                  <a:lnTo>
                    <a:pt x="1038" y="365"/>
                  </a:lnTo>
                  <a:lnTo>
                    <a:pt x="1041" y="359"/>
                  </a:lnTo>
                  <a:lnTo>
                    <a:pt x="1045" y="348"/>
                  </a:lnTo>
                  <a:lnTo>
                    <a:pt x="1060" y="282"/>
                  </a:lnTo>
                  <a:lnTo>
                    <a:pt x="1069" y="250"/>
                  </a:lnTo>
                  <a:lnTo>
                    <a:pt x="1077" y="219"/>
                  </a:lnTo>
                  <a:lnTo>
                    <a:pt x="1081" y="217"/>
                  </a:lnTo>
                  <a:lnTo>
                    <a:pt x="1084" y="215"/>
                  </a:lnTo>
                  <a:lnTo>
                    <a:pt x="1088" y="208"/>
                  </a:lnTo>
                  <a:lnTo>
                    <a:pt x="1093" y="201"/>
                  </a:lnTo>
                  <a:lnTo>
                    <a:pt x="1097" y="192"/>
                  </a:lnTo>
                  <a:lnTo>
                    <a:pt x="1102" y="186"/>
                  </a:lnTo>
                  <a:lnTo>
                    <a:pt x="1109" y="182"/>
                  </a:lnTo>
                  <a:lnTo>
                    <a:pt x="1114" y="177"/>
                  </a:lnTo>
                  <a:lnTo>
                    <a:pt x="1115" y="174"/>
                  </a:lnTo>
                  <a:lnTo>
                    <a:pt x="1115" y="172"/>
                  </a:lnTo>
                  <a:lnTo>
                    <a:pt x="1107" y="172"/>
                  </a:lnTo>
                  <a:lnTo>
                    <a:pt x="1102" y="172"/>
                  </a:lnTo>
                  <a:lnTo>
                    <a:pt x="1098" y="175"/>
                  </a:lnTo>
                  <a:lnTo>
                    <a:pt x="1058" y="168"/>
                  </a:lnTo>
                  <a:lnTo>
                    <a:pt x="1015" y="163"/>
                  </a:lnTo>
                  <a:lnTo>
                    <a:pt x="970" y="160"/>
                  </a:lnTo>
                  <a:lnTo>
                    <a:pt x="927" y="158"/>
                  </a:lnTo>
                  <a:lnTo>
                    <a:pt x="882" y="158"/>
                  </a:lnTo>
                  <a:lnTo>
                    <a:pt x="840" y="158"/>
                  </a:lnTo>
                  <a:lnTo>
                    <a:pt x="760" y="161"/>
                  </a:lnTo>
                  <a:lnTo>
                    <a:pt x="757" y="165"/>
                  </a:lnTo>
                  <a:lnTo>
                    <a:pt x="757" y="170"/>
                  </a:lnTo>
                  <a:lnTo>
                    <a:pt x="757" y="172"/>
                  </a:lnTo>
                  <a:lnTo>
                    <a:pt x="756" y="179"/>
                  </a:lnTo>
                  <a:lnTo>
                    <a:pt x="749" y="184"/>
                  </a:lnTo>
                  <a:lnTo>
                    <a:pt x="740" y="188"/>
                  </a:lnTo>
                  <a:lnTo>
                    <a:pt x="732" y="191"/>
                  </a:lnTo>
                  <a:lnTo>
                    <a:pt x="721" y="192"/>
                  </a:lnTo>
                  <a:lnTo>
                    <a:pt x="715" y="186"/>
                  </a:lnTo>
                  <a:lnTo>
                    <a:pt x="709" y="178"/>
                  </a:lnTo>
                  <a:lnTo>
                    <a:pt x="705" y="170"/>
                  </a:lnTo>
                  <a:lnTo>
                    <a:pt x="704" y="158"/>
                  </a:lnTo>
                  <a:lnTo>
                    <a:pt x="667" y="154"/>
                  </a:lnTo>
                  <a:lnTo>
                    <a:pt x="629" y="153"/>
                  </a:lnTo>
                  <a:lnTo>
                    <a:pt x="552" y="151"/>
                  </a:lnTo>
                  <a:lnTo>
                    <a:pt x="472" y="150"/>
                  </a:lnTo>
                  <a:lnTo>
                    <a:pt x="393" y="149"/>
                  </a:lnTo>
                  <a:lnTo>
                    <a:pt x="393" y="154"/>
                  </a:lnTo>
                  <a:lnTo>
                    <a:pt x="391" y="158"/>
                  </a:lnTo>
                  <a:lnTo>
                    <a:pt x="388" y="161"/>
                  </a:lnTo>
                  <a:lnTo>
                    <a:pt x="385" y="164"/>
                  </a:lnTo>
                  <a:lnTo>
                    <a:pt x="377" y="168"/>
                  </a:lnTo>
                  <a:lnTo>
                    <a:pt x="368" y="168"/>
                  </a:lnTo>
                  <a:lnTo>
                    <a:pt x="360" y="167"/>
                  </a:lnTo>
                  <a:lnTo>
                    <a:pt x="356" y="165"/>
                  </a:lnTo>
                  <a:lnTo>
                    <a:pt x="353" y="163"/>
                  </a:lnTo>
                  <a:lnTo>
                    <a:pt x="350" y="158"/>
                  </a:lnTo>
                  <a:lnTo>
                    <a:pt x="349" y="154"/>
                  </a:lnTo>
                  <a:lnTo>
                    <a:pt x="347" y="150"/>
                  </a:lnTo>
                  <a:lnTo>
                    <a:pt x="347" y="144"/>
                  </a:lnTo>
                  <a:close/>
                  <a:moveTo>
                    <a:pt x="1128" y="188"/>
                  </a:moveTo>
                  <a:lnTo>
                    <a:pt x="1128" y="188"/>
                  </a:lnTo>
                  <a:lnTo>
                    <a:pt x="1118" y="199"/>
                  </a:lnTo>
                  <a:lnTo>
                    <a:pt x="1108" y="212"/>
                  </a:lnTo>
                  <a:lnTo>
                    <a:pt x="1098" y="226"/>
                  </a:lnTo>
                  <a:lnTo>
                    <a:pt x="1091" y="240"/>
                  </a:lnTo>
                  <a:lnTo>
                    <a:pt x="1086" y="255"/>
                  </a:lnTo>
                  <a:lnTo>
                    <a:pt x="1080" y="271"/>
                  </a:lnTo>
                  <a:lnTo>
                    <a:pt x="1077" y="286"/>
                  </a:lnTo>
                  <a:lnTo>
                    <a:pt x="1076" y="299"/>
                  </a:lnTo>
                  <a:lnTo>
                    <a:pt x="1067" y="321"/>
                  </a:lnTo>
                  <a:lnTo>
                    <a:pt x="1062" y="344"/>
                  </a:lnTo>
                  <a:lnTo>
                    <a:pt x="1056" y="366"/>
                  </a:lnTo>
                  <a:lnTo>
                    <a:pt x="1052" y="389"/>
                  </a:lnTo>
                  <a:lnTo>
                    <a:pt x="1043" y="435"/>
                  </a:lnTo>
                  <a:lnTo>
                    <a:pt x="1038" y="457"/>
                  </a:lnTo>
                  <a:lnTo>
                    <a:pt x="1032" y="480"/>
                  </a:lnTo>
                  <a:lnTo>
                    <a:pt x="1018" y="522"/>
                  </a:lnTo>
                  <a:lnTo>
                    <a:pt x="1011" y="542"/>
                  </a:lnTo>
                  <a:lnTo>
                    <a:pt x="1003" y="560"/>
                  </a:lnTo>
                  <a:lnTo>
                    <a:pt x="987" y="589"/>
                  </a:lnTo>
                  <a:lnTo>
                    <a:pt x="980" y="605"/>
                  </a:lnTo>
                  <a:lnTo>
                    <a:pt x="975" y="622"/>
                  </a:lnTo>
                  <a:lnTo>
                    <a:pt x="966" y="630"/>
                  </a:lnTo>
                  <a:lnTo>
                    <a:pt x="958" y="639"/>
                  </a:lnTo>
                  <a:lnTo>
                    <a:pt x="949" y="647"/>
                  </a:lnTo>
                  <a:lnTo>
                    <a:pt x="938" y="654"/>
                  </a:lnTo>
                  <a:lnTo>
                    <a:pt x="928" y="660"/>
                  </a:lnTo>
                  <a:lnTo>
                    <a:pt x="917" y="665"/>
                  </a:lnTo>
                  <a:lnTo>
                    <a:pt x="904" y="669"/>
                  </a:lnTo>
                  <a:lnTo>
                    <a:pt x="893" y="674"/>
                  </a:lnTo>
                  <a:lnTo>
                    <a:pt x="867" y="679"/>
                  </a:lnTo>
                  <a:lnTo>
                    <a:pt x="839" y="683"/>
                  </a:lnTo>
                  <a:lnTo>
                    <a:pt x="809" y="683"/>
                  </a:lnTo>
                  <a:lnTo>
                    <a:pt x="778" y="681"/>
                  </a:lnTo>
                  <a:lnTo>
                    <a:pt x="666" y="667"/>
                  </a:lnTo>
                  <a:lnTo>
                    <a:pt x="611" y="660"/>
                  </a:lnTo>
                  <a:lnTo>
                    <a:pt x="561" y="655"/>
                  </a:lnTo>
                  <a:lnTo>
                    <a:pt x="558" y="660"/>
                  </a:lnTo>
                  <a:lnTo>
                    <a:pt x="556" y="662"/>
                  </a:lnTo>
                  <a:lnTo>
                    <a:pt x="555" y="671"/>
                  </a:lnTo>
                  <a:lnTo>
                    <a:pt x="555" y="679"/>
                  </a:lnTo>
                  <a:lnTo>
                    <a:pt x="554" y="689"/>
                  </a:lnTo>
                  <a:lnTo>
                    <a:pt x="596" y="695"/>
                  </a:lnTo>
                  <a:lnTo>
                    <a:pt x="641" y="699"/>
                  </a:lnTo>
                  <a:lnTo>
                    <a:pt x="732" y="709"/>
                  </a:lnTo>
                  <a:lnTo>
                    <a:pt x="792" y="716"/>
                  </a:lnTo>
                  <a:lnTo>
                    <a:pt x="820" y="717"/>
                  </a:lnTo>
                  <a:lnTo>
                    <a:pt x="834" y="717"/>
                  </a:lnTo>
                  <a:lnTo>
                    <a:pt x="848" y="716"/>
                  </a:lnTo>
                  <a:lnTo>
                    <a:pt x="878" y="710"/>
                  </a:lnTo>
                  <a:lnTo>
                    <a:pt x="907" y="703"/>
                  </a:lnTo>
                  <a:lnTo>
                    <a:pt x="921" y="699"/>
                  </a:lnTo>
                  <a:lnTo>
                    <a:pt x="934" y="695"/>
                  </a:lnTo>
                  <a:lnTo>
                    <a:pt x="947" y="688"/>
                  </a:lnTo>
                  <a:lnTo>
                    <a:pt x="956" y="681"/>
                  </a:lnTo>
                  <a:lnTo>
                    <a:pt x="968" y="671"/>
                  </a:lnTo>
                  <a:lnTo>
                    <a:pt x="977" y="660"/>
                  </a:lnTo>
                  <a:lnTo>
                    <a:pt x="989" y="650"/>
                  </a:lnTo>
                  <a:lnTo>
                    <a:pt x="999" y="639"/>
                  </a:lnTo>
                  <a:lnTo>
                    <a:pt x="1007" y="627"/>
                  </a:lnTo>
                  <a:lnTo>
                    <a:pt x="1015" y="616"/>
                  </a:lnTo>
                  <a:lnTo>
                    <a:pt x="1031" y="591"/>
                  </a:lnTo>
                  <a:lnTo>
                    <a:pt x="1045" y="563"/>
                  </a:lnTo>
                  <a:lnTo>
                    <a:pt x="1052" y="542"/>
                  </a:lnTo>
                  <a:lnTo>
                    <a:pt x="1059" y="518"/>
                  </a:lnTo>
                  <a:lnTo>
                    <a:pt x="1065" y="494"/>
                  </a:lnTo>
                  <a:lnTo>
                    <a:pt x="1069" y="469"/>
                  </a:lnTo>
                  <a:lnTo>
                    <a:pt x="1073" y="445"/>
                  </a:lnTo>
                  <a:lnTo>
                    <a:pt x="1076" y="421"/>
                  </a:lnTo>
                  <a:lnTo>
                    <a:pt x="1076" y="398"/>
                  </a:lnTo>
                  <a:lnTo>
                    <a:pt x="1076" y="377"/>
                  </a:lnTo>
                  <a:lnTo>
                    <a:pt x="1080" y="370"/>
                  </a:lnTo>
                  <a:lnTo>
                    <a:pt x="1084" y="362"/>
                  </a:lnTo>
                  <a:lnTo>
                    <a:pt x="1086" y="354"/>
                  </a:lnTo>
                  <a:lnTo>
                    <a:pt x="1087" y="344"/>
                  </a:lnTo>
                  <a:lnTo>
                    <a:pt x="1088" y="325"/>
                  </a:lnTo>
                  <a:lnTo>
                    <a:pt x="1091" y="309"/>
                  </a:lnTo>
                  <a:lnTo>
                    <a:pt x="1095" y="297"/>
                  </a:lnTo>
                  <a:lnTo>
                    <a:pt x="1100" y="286"/>
                  </a:lnTo>
                  <a:lnTo>
                    <a:pt x="1111" y="265"/>
                  </a:lnTo>
                  <a:lnTo>
                    <a:pt x="1122" y="244"/>
                  </a:lnTo>
                  <a:lnTo>
                    <a:pt x="1128" y="236"/>
                  </a:lnTo>
                  <a:lnTo>
                    <a:pt x="1133" y="229"/>
                  </a:lnTo>
                  <a:lnTo>
                    <a:pt x="1149" y="216"/>
                  </a:lnTo>
                  <a:lnTo>
                    <a:pt x="1166" y="205"/>
                  </a:lnTo>
                  <a:lnTo>
                    <a:pt x="1177" y="202"/>
                  </a:lnTo>
                  <a:lnTo>
                    <a:pt x="1187" y="198"/>
                  </a:lnTo>
                  <a:lnTo>
                    <a:pt x="1194" y="199"/>
                  </a:lnTo>
                  <a:lnTo>
                    <a:pt x="1199" y="202"/>
                  </a:lnTo>
                  <a:lnTo>
                    <a:pt x="1205" y="206"/>
                  </a:lnTo>
                  <a:lnTo>
                    <a:pt x="1211" y="209"/>
                  </a:lnTo>
                  <a:lnTo>
                    <a:pt x="1205" y="199"/>
                  </a:lnTo>
                  <a:lnTo>
                    <a:pt x="1196" y="192"/>
                  </a:lnTo>
                  <a:lnTo>
                    <a:pt x="1185" y="186"/>
                  </a:lnTo>
                  <a:lnTo>
                    <a:pt x="1174" y="182"/>
                  </a:lnTo>
                  <a:lnTo>
                    <a:pt x="1163" y="181"/>
                  </a:lnTo>
                  <a:lnTo>
                    <a:pt x="1150" y="181"/>
                  </a:lnTo>
                  <a:lnTo>
                    <a:pt x="1139" y="184"/>
                  </a:lnTo>
                  <a:lnTo>
                    <a:pt x="1128" y="188"/>
                  </a:lnTo>
                  <a:close/>
                  <a:moveTo>
                    <a:pt x="1098" y="337"/>
                  </a:moveTo>
                  <a:lnTo>
                    <a:pt x="1098" y="337"/>
                  </a:lnTo>
                  <a:lnTo>
                    <a:pt x="1097" y="358"/>
                  </a:lnTo>
                  <a:lnTo>
                    <a:pt x="1097" y="377"/>
                  </a:lnTo>
                  <a:lnTo>
                    <a:pt x="1114" y="379"/>
                  </a:lnTo>
                  <a:lnTo>
                    <a:pt x="1132" y="377"/>
                  </a:lnTo>
                  <a:lnTo>
                    <a:pt x="1152" y="375"/>
                  </a:lnTo>
                  <a:lnTo>
                    <a:pt x="1170" y="370"/>
                  </a:lnTo>
                  <a:lnTo>
                    <a:pt x="1188" y="366"/>
                  </a:lnTo>
                  <a:lnTo>
                    <a:pt x="1203" y="359"/>
                  </a:lnTo>
                  <a:lnTo>
                    <a:pt x="1216" y="352"/>
                  </a:lnTo>
                  <a:lnTo>
                    <a:pt x="1220" y="348"/>
                  </a:lnTo>
                  <a:lnTo>
                    <a:pt x="1225" y="344"/>
                  </a:lnTo>
                  <a:lnTo>
                    <a:pt x="1227" y="338"/>
                  </a:lnTo>
                  <a:lnTo>
                    <a:pt x="1229" y="332"/>
                  </a:lnTo>
                  <a:lnTo>
                    <a:pt x="1230" y="320"/>
                  </a:lnTo>
                  <a:lnTo>
                    <a:pt x="1229" y="307"/>
                  </a:lnTo>
                  <a:lnTo>
                    <a:pt x="1227" y="295"/>
                  </a:lnTo>
                  <a:lnTo>
                    <a:pt x="1227" y="293"/>
                  </a:lnTo>
                  <a:lnTo>
                    <a:pt x="1225" y="292"/>
                  </a:lnTo>
                  <a:lnTo>
                    <a:pt x="1220" y="299"/>
                  </a:lnTo>
                  <a:lnTo>
                    <a:pt x="1215" y="306"/>
                  </a:lnTo>
                  <a:lnTo>
                    <a:pt x="1209" y="311"/>
                  </a:lnTo>
                  <a:lnTo>
                    <a:pt x="1202" y="316"/>
                  </a:lnTo>
                  <a:lnTo>
                    <a:pt x="1188" y="323"/>
                  </a:lnTo>
                  <a:lnTo>
                    <a:pt x="1171" y="328"/>
                  </a:lnTo>
                  <a:lnTo>
                    <a:pt x="1153" y="332"/>
                  </a:lnTo>
                  <a:lnTo>
                    <a:pt x="1135" y="335"/>
                  </a:lnTo>
                  <a:lnTo>
                    <a:pt x="1116" y="335"/>
                  </a:lnTo>
                  <a:lnTo>
                    <a:pt x="1098" y="337"/>
                  </a:lnTo>
                  <a:close/>
                  <a:moveTo>
                    <a:pt x="1170" y="382"/>
                  </a:moveTo>
                  <a:lnTo>
                    <a:pt x="1170" y="382"/>
                  </a:lnTo>
                  <a:lnTo>
                    <a:pt x="1174" y="424"/>
                  </a:lnTo>
                  <a:lnTo>
                    <a:pt x="1177" y="463"/>
                  </a:lnTo>
                  <a:lnTo>
                    <a:pt x="1175" y="502"/>
                  </a:lnTo>
                  <a:lnTo>
                    <a:pt x="1170" y="543"/>
                  </a:lnTo>
                  <a:lnTo>
                    <a:pt x="1168" y="561"/>
                  </a:lnTo>
                  <a:lnTo>
                    <a:pt x="1168" y="581"/>
                  </a:lnTo>
                  <a:lnTo>
                    <a:pt x="1167" y="591"/>
                  </a:lnTo>
                  <a:lnTo>
                    <a:pt x="1166" y="601"/>
                  </a:lnTo>
                  <a:lnTo>
                    <a:pt x="1163" y="609"/>
                  </a:lnTo>
                  <a:lnTo>
                    <a:pt x="1159" y="617"/>
                  </a:lnTo>
                  <a:lnTo>
                    <a:pt x="1157" y="601"/>
                  </a:lnTo>
                  <a:lnTo>
                    <a:pt x="1157" y="581"/>
                  </a:lnTo>
                  <a:lnTo>
                    <a:pt x="1160" y="535"/>
                  </a:lnTo>
                  <a:lnTo>
                    <a:pt x="1164" y="483"/>
                  </a:lnTo>
                  <a:lnTo>
                    <a:pt x="1166" y="457"/>
                  </a:lnTo>
                  <a:lnTo>
                    <a:pt x="1166" y="432"/>
                  </a:lnTo>
                  <a:lnTo>
                    <a:pt x="1164" y="418"/>
                  </a:lnTo>
                  <a:lnTo>
                    <a:pt x="1164" y="403"/>
                  </a:lnTo>
                  <a:lnTo>
                    <a:pt x="1161" y="396"/>
                  </a:lnTo>
                  <a:lnTo>
                    <a:pt x="1159" y="390"/>
                  </a:lnTo>
                  <a:lnTo>
                    <a:pt x="1156" y="387"/>
                  </a:lnTo>
                  <a:lnTo>
                    <a:pt x="1149" y="387"/>
                  </a:lnTo>
                  <a:lnTo>
                    <a:pt x="1149" y="407"/>
                  </a:lnTo>
                  <a:lnTo>
                    <a:pt x="1150" y="434"/>
                  </a:lnTo>
                  <a:lnTo>
                    <a:pt x="1149" y="462"/>
                  </a:lnTo>
                  <a:lnTo>
                    <a:pt x="1147" y="476"/>
                  </a:lnTo>
                  <a:lnTo>
                    <a:pt x="1145" y="488"/>
                  </a:lnTo>
                  <a:lnTo>
                    <a:pt x="1142" y="474"/>
                  </a:lnTo>
                  <a:lnTo>
                    <a:pt x="1140" y="462"/>
                  </a:lnTo>
                  <a:lnTo>
                    <a:pt x="1139" y="439"/>
                  </a:lnTo>
                  <a:lnTo>
                    <a:pt x="1139" y="415"/>
                  </a:lnTo>
                  <a:lnTo>
                    <a:pt x="1139" y="404"/>
                  </a:lnTo>
                  <a:lnTo>
                    <a:pt x="1138" y="390"/>
                  </a:lnTo>
                  <a:lnTo>
                    <a:pt x="1118" y="390"/>
                  </a:lnTo>
                  <a:lnTo>
                    <a:pt x="1108" y="390"/>
                  </a:lnTo>
                  <a:lnTo>
                    <a:pt x="1098" y="389"/>
                  </a:lnTo>
                  <a:lnTo>
                    <a:pt x="1100" y="420"/>
                  </a:lnTo>
                  <a:lnTo>
                    <a:pt x="1100" y="448"/>
                  </a:lnTo>
                  <a:lnTo>
                    <a:pt x="1098" y="474"/>
                  </a:lnTo>
                  <a:lnTo>
                    <a:pt x="1097" y="501"/>
                  </a:lnTo>
                  <a:lnTo>
                    <a:pt x="1095" y="528"/>
                  </a:lnTo>
                  <a:lnTo>
                    <a:pt x="1095" y="554"/>
                  </a:lnTo>
                  <a:lnTo>
                    <a:pt x="1095" y="584"/>
                  </a:lnTo>
                  <a:lnTo>
                    <a:pt x="1095" y="612"/>
                  </a:lnTo>
                  <a:lnTo>
                    <a:pt x="1088" y="735"/>
                  </a:lnTo>
                  <a:lnTo>
                    <a:pt x="1081" y="859"/>
                  </a:lnTo>
                  <a:lnTo>
                    <a:pt x="1079" y="904"/>
                  </a:lnTo>
                  <a:lnTo>
                    <a:pt x="1077" y="947"/>
                  </a:lnTo>
                  <a:lnTo>
                    <a:pt x="1077" y="992"/>
                  </a:lnTo>
                  <a:lnTo>
                    <a:pt x="1079" y="1036"/>
                  </a:lnTo>
                  <a:lnTo>
                    <a:pt x="1081" y="1079"/>
                  </a:lnTo>
                  <a:lnTo>
                    <a:pt x="1086" y="1122"/>
                  </a:lnTo>
                  <a:lnTo>
                    <a:pt x="1093" y="1162"/>
                  </a:lnTo>
                  <a:lnTo>
                    <a:pt x="1102" y="1202"/>
                  </a:lnTo>
                  <a:lnTo>
                    <a:pt x="1107" y="1210"/>
                  </a:lnTo>
                  <a:lnTo>
                    <a:pt x="1109" y="1218"/>
                  </a:lnTo>
                  <a:lnTo>
                    <a:pt x="1115" y="1237"/>
                  </a:lnTo>
                  <a:lnTo>
                    <a:pt x="1119" y="1255"/>
                  </a:lnTo>
                  <a:lnTo>
                    <a:pt x="1123" y="1273"/>
                  </a:lnTo>
                  <a:lnTo>
                    <a:pt x="1132" y="1252"/>
                  </a:lnTo>
                  <a:lnTo>
                    <a:pt x="1135" y="1241"/>
                  </a:lnTo>
                  <a:lnTo>
                    <a:pt x="1138" y="1230"/>
                  </a:lnTo>
                  <a:lnTo>
                    <a:pt x="1139" y="1218"/>
                  </a:lnTo>
                  <a:lnTo>
                    <a:pt x="1140" y="1206"/>
                  </a:lnTo>
                  <a:lnTo>
                    <a:pt x="1139" y="1179"/>
                  </a:lnTo>
                  <a:lnTo>
                    <a:pt x="1126" y="1044"/>
                  </a:lnTo>
                  <a:lnTo>
                    <a:pt x="1125" y="1033"/>
                  </a:lnTo>
                  <a:lnTo>
                    <a:pt x="1122" y="1020"/>
                  </a:lnTo>
                  <a:lnTo>
                    <a:pt x="1122" y="1015"/>
                  </a:lnTo>
                  <a:lnTo>
                    <a:pt x="1123" y="1009"/>
                  </a:lnTo>
                  <a:lnTo>
                    <a:pt x="1126" y="1005"/>
                  </a:lnTo>
                  <a:lnTo>
                    <a:pt x="1132" y="1001"/>
                  </a:lnTo>
                  <a:lnTo>
                    <a:pt x="1136" y="1025"/>
                  </a:lnTo>
                  <a:lnTo>
                    <a:pt x="1139" y="1049"/>
                  </a:lnTo>
                  <a:lnTo>
                    <a:pt x="1145" y="1098"/>
                  </a:lnTo>
                  <a:lnTo>
                    <a:pt x="1150" y="1145"/>
                  </a:lnTo>
                  <a:lnTo>
                    <a:pt x="1153" y="1169"/>
                  </a:lnTo>
                  <a:lnTo>
                    <a:pt x="1159" y="1192"/>
                  </a:lnTo>
                  <a:lnTo>
                    <a:pt x="1163" y="1186"/>
                  </a:lnTo>
                  <a:lnTo>
                    <a:pt x="1166" y="1182"/>
                  </a:lnTo>
                  <a:lnTo>
                    <a:pt x="1168" y="1176"/>
                  </a:lnTo>
                  <a:lnTo>
                    <a:pt x="1170" y="1171"/>
                  </a:lnTo>
                  <a:lnTo>
                    <a:pt x="1173" y="1145"/>
                  </a:lnTo>
                  <a:lnTo>
                    <a:pt x="1178" y="1106"/>
                  </a:lnTo>
                  <a:lnTo>
                    <a:pt x="1182" y="1065"/>
                  </a:lnTo>
                  <a:lnTo>
                    <a:pt x="1184" y="1044"/>
                  </a:lnTo>
                  <a:lnTo>
                    <a:pt x="1184" y="1023"/>
                  </a:lnTo>
                  <a:lnTo>
                    <a:pt x="1184" y="1002"/>
                  </a:lnTo>
                  <a:lnTo>
                    <a:pt x="1181" y="980"/>
                  </a:lnTo>
                  <a:lnTo>
                    <a:pt x="1174" y="938"/>
                  </a:lnTo>
                  <a:lnTo>
                    <a:pt x="1167" y="895"/>
                  </a:lnTo>
                  <a:lnTo>
                    <a:pt x="1164" y="876"/>
                  </a:lnTo>
                  <a:lnTo>
                    <a:pt x="1164" y="856"/>
                  </a:lnTo>
                  <a:lnTo>
                    <a:pt x="1166" y="838"/>
                  </a:lnTo>
                  <a:lnTo>
                    <a:pt x="1168" y="821"/>
                  </a:lnTo>
                  <a:lnTo>
                    <a:pt x="1173" y="831"/>
                  </a:lnTo>
                  <a:lnTo>
                    <a:pt x="1174" y="842"/>
                  </a:lnTo>
                  <a:lnTo>
                    <a:pt x="1177" y="863"/>
                  </a:lnTo>
                  <a:lnTo>
                    <a:pt x="1177" y="884"/>
                  </a:lnTo>
                  <a:lnTo>
                    <a:pt x="1180" y="907"/>
                  </a:lnTo>
                  <a:lnTo>
                    <a:pt x="1189" y="973"/>
                  </a:lnTo>
                  <a:lnTo>
                    <a:pt x="1194" y="1005"/>
                  </a:lnTo>
                  <a:lnTo>
                    <a:pt x="1196" y="1036"/>
                  </a:lnTo>
                  <a:lnTo>
                    <a:pt x="1196" y="1068"/>
                  </a:lnTo>
                  <a:lnTo>
                    <a:pt x="1195" y="1100"/>
                  </a:lnTo>
                  <a:lnTo>
                    <a:pt x="1192" y="1133"/>
                  </a:lnTo>
                  <a:lnTo>
                    <a:pt x="1187" y="1165"/>
                  </a:lnTo>
                  <a:lnTo>
                    <a:pt x="1195" y="1162"/>
                  </a:lnTo>
                  <a:lnTo>
                    <a:pt x="1205" y="1159"/>
                  </a:lnTo>
                  <a:lnTo>
                    <a:pt x="1227" y="1159"/>
                  </a:lnTo>
                  <a:lnTo>
                    <a:pt x="1239" y="1158"/>
                  </a:lnTo>
                  <a:lnTo>
                    <a:pt x="1250" y="1157"/>
                  </a:lnTo>
                  <a:lnTo>
                    <a:pt x="1258" y="1154"/>
                  </a:lnTo>
                  <a:lnTo>
                    <a:pt x="1267" y="1150"/>
                  </a:lnTo>
                  <a:lnTo>
                    <a:pt x="1271" y="1144"/>
                  </a:lnTo>
                  <a:lnTo>
                    <a:pt x="1275" y="1137"/>
                  </a:lnTo>
                  <a:lnTo>
                    <a:pt x="1278" y="1130"/>
                  </a:lnTo>
                  <a:lnTo>
                    <a:pt x="1279" y="1122"/>
                  </a:lnTo>
                  <a:lnTo>
                    <a:pt x="1282" y="1103"/>
                  </a:lnTo>
                  <a:lnTo>
                    <a:pt x="1282" y="1084"/>
                  </a:lnTo>
                  <a:lnTo>
                    <a:pt x="1279" y="1044"/>
                  </a:lnTo>
                  <a:lnTo>
                    <a:pt x="1276" y="1011"/>
                  </a:lnTo>
                  <a:lnTo>
                    <a:pt x="1276" y="1006"/>
                  </a:lnTo>
                  <a:lnTo>
                    <a:pt x="1274" y="987"/>
                  </a:lnTo>
                  <a:lnTo>
                    <a:pt x="1268" y="967"/>
                  </a:lnTo>
                  <a:lnTo>
                    <a:pt x="1265" y="947"/>
                  </a:lnTo>
                  <a:lnTo>
                    <a:pt x="1262" y="928"/>
                  </a:lnTo>
                  <a:lnTo>
                    <a:pt x="1262" y="897"/>
                  </a:lnTo>
                  <a:lnTo>
                    <a:pt x="1260" y="866"/>
                  </a:lnTo>
                  <a:lnTo>
                    <a:pt x="1254" y="804"/>
                  </a:lnTo>
                  <a:lnTo>
                    <a:pt x="1248" y="695"/>
                  </a:lnTo>
                  <a:lnTo>
                    <a:pt x="1244" y="581"/>
                  </a:lnTo>
                  <a:lnTo>
                    <a:pt x="1239" y="467"/>
                  </a:lnTo>
                  <a:lnTo>
                    <a:pt x="1233" y="355"/>
                  </a:lnTo>
                  <a:lnTo>
                    <a:pt x="1233" y="354"/>
                  </a:lnTo>
                  <a:lnTo>
                    <a:pt x="1232" y="354"/>
                  </a:lnTo>
                  <a:lnTo>
                    <a:pt x="1219" y="363"/>
                  </a:lnTo>
                  <a:lnTo>
                    <a:pt x="1203" y="370"/>
                  </a:lnTo>
                  <a:lnTo>
                    <a:pt x="1188" y="377"/>
                  </a:lnTo>
                  <a:lnTo>
                    <a:pt x="1170" y="382"/>
                  </a:lnTo>
                  <a:close/>
                  <a:moveTo>
                    <a:pt x="524" y="484"/>
                  </a:moveTo>
                  <a:lnTo>
                    <a:pt x="524" y="484"/>
                  </a:lnTo>
                  <a:lnTo>
                    <a:pt x="516" y="483"/>
                  </a:lnTo>
                  <a:lnTo>
                    <a:pt x="507" y="483"/>
                  </a:lnTo>
                  <a:lnTo>
                    <a:pt x="500" y="483"/>
                  </a:lnTo>
                  <a:lnTo>
                    <a:pt x="492" y="481"/>
                  </a:lnTo>
                  <a:lnTo>
                    <a:pt x="478" y="477"/>
                  </a:lnTo>
                  <a:lnTo>
                    <a:pt x="471" y="476"/>
                  </a:lnTo>
                  <a:lnTo>
                    <a:pt x="464" y="474"/>
                  </a:lnTo>
                  <a:lnTo>
                    <a:pt x="451" y="473"/>
                  </a:lnTo>
                  <a:lnTo>
                    <a:pt x="437" y="474"/>
                  </a:lnTo>
                  <a:lnTo>
                    <a:pt x="423" y="476"/>
                  </a:lnTo>
                  <a:lnTo>
                    <a:pt x="409" y="478"/>
                  </a:lnTo>
                  <a:lnTo>
                    <a:pt x="395" y="483"/>
                  </a:lnTo>
                  <a:lnTo>
                    <a:pt x="385" y="490"/>
                  </a:lnTo>
                  <a:lnTo>
                    <a:pt x="379" y="493"/>
                  </a:lnTo>
                  <a:lnTo>
                    <a:pt x="377" y="497"/>
                  </a:lnTo>
                  <a:lnTo>
                    <a:pt x="374" y="502"/>
                  </a:lnTo>
                  <a:lnTo>
                    <a:pt x="371" y="508"/>
                  </a:lnTo>
                  <a:lnTo>
                    <a:pt x="370" y="518"/>
                  </a:lnTo>
                  <a:lnTo>
                    <a:pt x="371" y="528"/>
                  </a:lnTo>
                  <a:lnTo>
                    <a:pt x="374" y="537"/>
                  </a:lnTo>
                  <a:lnTo>
                    <a:pt x="377" y="546"/>
                  </a:lnTo>
                  <a:lnTo>
                    <a:pt x="385" y="566"/>
                  </a:lnTo>
                  <a:lnTo>
                    <a:pt x="388" y="575"/>
                  </a:lnTo>
                  <a:lnTo>
                    <a:pt x="391" y="587"/>
                  </a:lnTo>
                  <a:lnTo>
                    <a:pt x="398" y="588"/>
                  </a:lnTo>
                  <a:lnTo>
                    <a:pt x="406" y="589"/>
                  </a:lnTo>
                  <a:lnTo>
                    <a:pt x="405" y="585"/>
                  </a:lnTo>
                  <a:lnTo>
                    <a:pt x="403" y="581"/>
                  </a:lnTo>
                  <a:lnTo>
                    <a:pt x="398" y="574"/>
                  </a:lnTo>
                  <a:lnTo>
                    <a:pt x="393" y="566"/>
                  </a:lnTo>
                  <a:lnTo>
                    <a:pt x="392" y="563"/>
                  </a:lnTo>
                  <a:lnTo>
                    <a:pt x="392" y="559"/>
                  </a:lnTo>
                  <a:lnTo>
                    <a:pt x="399" y="563"/>
                  </a:lnTo>
                  <a:lnTo>
                    <a:pt x="405" y="570"/>
                  </a:lnTo>
                  <a:lnTo>
                    <a:pt x="416" y="582"/>
                  </a:lnTo>
                  <a:lnTo>
                    <a:pt x="422" y="589"/>
                  </a:lnTo>
                  <a:lnTo>
                    <a:pt x="429" y="594"/>
                  </a:lnTo>
                  <a:lnTo>
                    <a:pt x="437" y="598"/>
                  </a:lnTo>
                  <a:lnTo>
                    <a:pt x="448" y="598"/>
                  </a:lnTo>
                  <a:lnTo>
                    <a:pt x="444" y="591"/>
                  </a:lnTo>
                  <a:lnTo>
                    <a:pt x="440" y="584"/>
                  </a:lnTo>
                  <a:lnTo>
                    <a:pt x="429" y="570"/>
                  </a:lnTo>
                  <a:lnTo>
                    <a:pt x="419" y="556"/>
                  </a:lnTo>
                  <a:lnTo>
                    <a:pt x="416" y="549"/>
                  </a:lnTo>
                  <a:lnTo>
                    <a:pt x="413" y="540"/>
                  </a:lnTo>
                  <a:lnTo>
                    <a:pt x="427" y="554"/>
                  </a:lnTo>
                  <a:lnTo>
                    <a:pt x="441" y="568"/>
                  </a:lnTo>
                  <a:lnTo>
                    <a:pt x="452" y="584"/>
                  </a:lnTo>
                  <a:lnTo>
                    <a:pt x="464" y="601"/>
                  </a:lnTo>
                  <a:lnTo>
                    <a:pt x="472" y="601"/>
                  </a:lnTo>
                  <a:lnTo>
                    <a:pt x="481" y="602"/>
                  </a:lnTo>
                  <a:lnTo>
                    <a:pt x="489" y="603"/>
                  </a:lnTo>
                  <a:lnTo>
                    <a:pt x="492" y="603"/>
                  </a:lnTo>
                  <a:lnTo>
                    <a:pt x="496" y="602"/>
                  </a:lnTo>
                  <a:lnTo>
                    <a:pt x="489" y="594"/>
                  </a:lnTo>
                  <a:lnTo>
                    <a:pt x="483" y="585"/>
                  </a:lnTo>
                  <a:lnTo>
                    <a:pt x="469" y="570"/>
                  </a:lnTo>
                  <a:lnTo>
                    <a:pt x="464" y="561"/>
                  </a:lnTo>
                  <a:lnTo>
                    <a:pt x="458" y="553"/>
                  </a:lnTo>
                  <a:lnTo>
                    <a:pt x="454" y="543"/>
                  </a:lnTo>
                  <a:lnTo>
                    <a:pt x="450" y="532"/>
                  </a:lnTo>
                  <a:lnTo>
                    <a:pt x="481" y="566"/>
                  </a:lnTo>
                  <a:lnTo>
                    <a:pt x="495" y="584"/>
                  </a:lnTo>
                  <a:lnTo>
                    <a:pt x="507" y="602"/>
                  </a:lnTo>
                  <a:lnTo>
                    <a:pt x="510" y="601"/>
                  </a:lnTo>
                  <a:lnTo>
                    <a:pt x="513" y="601"/>
                  </a:lnTo>
                  <a:lnTo>
                    <a:pt x="517" y="602"/>
                  </a:lnTo>
                  <a:lnTo>
                    <a:pt x="521" y="602"/>
                  </a:lnTo>
                  <a:lnTo>
                    <a:pt x="523" y="602"/>
                  </a:lnTo>
                  <a:lnTo>
                    <a:pt x="524" y="601"/>
                  </a:lnTo>
                  <a:lnTo>
                    <a:pt x="516" y="587"/>
                  </a:lnTo>
                  <a:lnTo>
                    <a:pt x="507" y="573"/>
                  </a:lnTo>
                  <a:lnTo>
                    <a:pt x="499" y="559"/>
                  </a:lnTo>
                  <a:lnTo>
                    <a:pt x="493" y="546"/>
                  </a:lnTo>
                  <a:lnTo>
                    <a:pt x="497" y="546"/>
                  </a:lnTo>
                  <a:lnTo>
                    <a:pt x="500" y="549"/>
                  </a:lnTo>
                  <a:lnTo>
                    <a:pt x="507" y="554"/>
                  </a:lnTo>
                  <a:lnTo>
                    <a:pt x="517" y="568"/>
                  </a:lnTo>
                  <a:lnTo>
                    <a:pt x="527" y="584"/>
                  </a:lnTo>
                  <a:lnTo>
                    <a:pt x="532" y="591"/>
                  </a:lnTo>
                  <a:lnTo>
                    <a:pt x="538" y="596"/>
                  </a:lnTo>
                  <a:lnTo>
                    <a:pt x="547" y="580"/>
                  </a:lnTo>
                  <a:lnTo>
                    <a:pt x="554" y="563"/>
                  </a:lnTo>
                  <a:lnTo>
                    <a:pt x="558" y="547"/>
                  </a:lnTo>
                  <a:lnTo>
                    <a:pt x="559" y="530"/>
                  </a:lnTo>
                  <a:lnTo>
                    <a:pt x="559" y="523"/>
                  </a:lnTo>
                  <a:lnTo>
                    <a:pt x="558" y="516"/>
                  </a:lnTo>
                  <a:lnTo>
                    <a:pt x="555" y="509"/>
                  </a:lnTo>
                  <a:lnTo>
                    <a:pt x="551" y="504"/>
                  </a:lnTo>
                  <a:lnTo>
                    <a:pt x="547" y="498"/>
                  </a:lnTo>
                  <a:lnTo>
                    <a:pt x="539" y="493"/>
                  </a:lnTo>
                  <a:lnTo>
                    <a:pt x="532" y="488"/>
                  </a:lnTo>
                  <a:lnTo>
                    <a:pt x="524" y="484"/>
                  </a:lnTo>
                  <a:close/>
                  <a:moveTo>
                    <a:pt x="1066" y="546"/>
                  </a:moveTo>
                  <a:lnTo>
                    <a:pt x="1066" y="546"/>
                  </a:lnTo>
                  <a:lnTo>
                    <a:pt x="1069" y="561"/>
                  </a:lnTo>
                  <a:lnTo>
                    <a:pt x="1072" y="575"/>
                  </a:lnTo>
                  <a:lnTo>
                    <a:pt x="1072" y="591"/>
                  </a:lnTo>
                  <a:lnTo>
                    <a:pt x="1072" y="606"/>
                  </a:lnTo>
                  <a:lnTo>
                    <a:pt x="1070" y="637"/>
                  </a:lnTo>
                  <a:lnTo>
                    <a:pt x="1067" y="667"/>
                  </a:lnTo>
                  <a:lnTo>
                    <a:pt x="1060" y="728"/>
                  </a:lnTo>
                  <a:lnTo>
                    <a:pt x="1056" y="789"/>
                  </a:lnTo>
                  <a:lnTo>
                    <a:pt x="1050" y="893"/>
                  </a:lnTo>
                  <a:lnTo>
                    <a:pt x="1049" y="945"/>
                  </a:lnTo>
                  <a:lnTo>
                    <a:pt x="1048" y="997"/>
                  </a:lnTo>
                  <a:lnTo>
                    <a:pt x="1049" y="1049"/>
                  </a:lnTo>
                  <a:lnTo>
                    <a:pt x="1053" y="1100"/>
                  </a:lnTo>
                  <a:lnTo>
                    <a:pt x="1056" y="1126"/>
                  </a:lnTo>
                  <a:lnTo>
                    <a:pt x="1060" y="1151"/>
                  </a:lnTo>
                  <a:lnTo>
                    <a:pt x="1065" y="1176"/>
                  </a:lnTo>
                  <a:lnTo>
                    <a:pt x="1070" y="1202"/>
                  </a:lnTo>
                  <a:lnTo>
                    <a:pt x="1079" y="1213"/>
                  </a:lnTo>
                  <a:lnTo>
                    <a:pt x="1081" y="1220"/>
                  </a:lnTo>
                  <a:lnTo>
                    <a:pt x="1084" y="1225"/>
                  </a:lnTo>
                  <a:lnTo>
                    <a:pt x="1088" y="1241"/>
                  </a:lnTo>
                  <a:lnTo>
                    <a:pt x="1088" y="1259"/>
                  </a:lnTo>
                  <a:lnTo>
                    <a:pt x="1087" y="1276"/>
                  </a:lnTo>
                  <a:lnTo>
                    <a:pt x="1086" y="1282"/>
                  </a:lnTo>
                  <a:lnTo>
                    <a:pt x="1083" y="1287"/>
                  </a:lnTo>
                  <a:lnTo>
                    <a:pt x="1076" y="1294"/>
                  </a:lnTo>
                  <a:lnTo>
                    <a:pt x="1067" y="1298"/>
                  </a:lnTo>
                  <a:lnTo>
                    <a:pt x="1058" y="1300"/>
                  </a:lnTo>
                  <a:lnTo>
                    <a:pt x="1048" y="1301"/>
                  </a:lnTo>
                  <a:lnTo>
                    <a:pt x="1025" y="1300"/>
                  </a:lnTo>
                  <a:lnTo>
                    <a:pt x="1004" y="1298"/>
                  </a:lnTo>
                  <a:lnTo>
                    <a:pt x="1001" y="1303"/>
                  </a:lnTo>
                  <a:lnTo>
                    <a:pt x="999" y="1310"/>
                  </a:lnTo>
                  <a:lnTo>
                    <a:pt x="997" y="1317"/>
                  </a:lnTo>
                  <a:lnTo>
                    <a:pt x="994" y="1322"/>
                  </a:lnTo>
                  <a:lnTo>
                    <a:pt x="1010" y="1321"/>
                  </a:lnTo>
                  <a:lnTo>
                    <a:pt x="1027" y="1320"/>
                  </a:lnTo>
                  <a:lnTo>
                    <a:pt x="1058" y="1320"/>
                  </a:lnTo>
                  <a:lnTo>
                    <a:pt x="1072" y="1317"/>
                  </a:lnTo>
                  <a:lnTo>
                    <a:pt x="1086" y="1314"/>
                  </a:lnTo>
                  <a:lnTo>
                    <a:pt x="1097" y="1308"/>
                  </a:lnTo>
                  <a:lnTo>
                    <a:pt x="1102" y="1304"/>
                  </a:lnTo>
                  <a:lnTo>
                    <a:pt x="1108" y="1300"/>
                  </a:lnTo>
                  <a:lnTo>
                    <a:pt x="1104" y="1297"/>
                  </a:lnTo>
                  <a:lnTo>
                    <a:pt x="1104" y="1294"/>
                  </a:lnTo>
                  <a:lnTo>
                    <a:pt x="1104" y="1290"/>
                  </a:lnTo>
                  <a:lnTo>
                    <a:pt x="1104" y="1287"/>
                  </a:lnTo>
                  <a:lnTo>
                    <a:pt x="1108" y="1282"/>
                  </a:lnTo>
                  <a:lnTo>
                    <a:pt x="1111" y="1275"/>
                  </a:lnTo>
                  <a:lnTo>
                    <a:pt x="1090" y="1196"/>
                  </a:lnTo>
                  <a:lnTo>
                    <a:pt x="1080" y="1158"/>
                  </a:lnTo>
                  <a:lnTo>
                    <a:pt x="1073" y="1119"/>
                  </a:lnTo>
                  <a:lnTo>
                    <a:pt x="1069" y="1092"/>
                  </a:lnTo>
                  <a:lnTo>
                    <a:pt x="1066" y="1064"/>
                  </a:lnTo>
                  <a:lnTo>
                    <a:pt x="1066" y="1037"/>
                  </a:lnTo>
                  <a:lnTo>
                    <a:pt x="1066" y="1009"/>
                  </a:lnTo>
                  <a:lnTo>
                    <a:pt x="1069" y="953"/>
                  </a:lnTo>
                  <a:lnTo>
                    <a:pt x="1070" y="894"/>
                  </a:lnTo>
                  <a:lnTo>
                    <a:pt x="1070" y="886"/>
                  </a:lnTo>
                  <a:lnTo>
                    <a:pt x="1069" y="879"/>
                  </a:lnTo>
                  <a:lnTo>
                    <a:pt x="1067" y="870"/>
                  </a:lnTo>
                  <a:lnTo>
                    <a:pt x="1067" y="862"/>
                  </a:lnTo>
                  <a:lnTo>
                    <a:pt x="1070" y="815"/>
                  </a:lnTo>
                  <a:lnTo>
                    <a:pt x="1073" y="768"/>
                  </a:lnTo>
                  <a:lnTo>
                    <a:pt x="1077" y="720"/>
                  </a:lnTo>
                  <a:lnTo>
                    <a:pt x="1080" y="675"/>
                  </a:lnTo>
                  <a:lnTo>
                    <a:pt x="1081" y="626"/>
                  </a:lnTo>
                  <a:lnTo>
                    <a:pt x="1083" y="580"/>
                  </a:lnTo>
                  <a:lnTo>
                    <a:pt x="1084" y="557"/>
                  </a:lnTo>
                  <a:lnTo>
                    <a:pt x="1083" y="535"/>
                  </a:lnTo>
                  <a:lnTo>
                    <a:pt x="1081" y="512"/>
                  </a:lnTo>
                  <a:lnTo>
                    <a:pt x="1077" y="490"/>
                  </a:lnTo>
                  <a:lnTo>
                    <a:pt x="1074" y="504"/>
                  </a:lnTo>
                  <a:lnTo>
                    <a:pt x="1073" y="519"/>
                  </a:lnTo>
                  <a:lnTo>
                    <a:pt x="1070" y="533"/>
                  </a:lnTo>
                  <a:lnTo>
                    <a:pt x="1066" y="546"/>
                  </a:lnTo>
                  <a:close/>
                  <a:moveTo>
                    <a:pt x="1001" y="668"/>
                  </a:moveTo>
                  <a:lnTo>
                    <a:pt x="1001" y="668"/>
                  </a:lnTo>
                  <a:lnTo>
                    <a:pt x="1004" y="672"/>
                  </a:lnTo>
                  <a:lnTo>
                    <a:pt x="1004" y="676"/>
                  </a:lnTo>
                  <a:lnTo>
                    <a:pt x="1004" y="681"/>
                  </a:lnTo>
                  <a:lnTo>
                    <a:pt x="1003" y="685"/>
                  </a:lnTo>
                  <a:lnTo>
                    <a:pt x="999" y="693"/>
                  </a:lnTo>
                  <a:lnTo>
                    <a:pt x="996" y="702"/>
                  </a:lnTo>
                  <a:lnTo>
                    <a:pt x="993" y="727"/>
                  </a:lnTo>
                  <a:lnTo>
                    <a:pt x="992" y="752"/>
                  </a:lnTo>
                  <a:lnTo>
                    <a:pt x="990" y="778"/>
                  </a:lnTo>
                  <a:lnTo>
                    <a:pt x="992" y="803"/>
                  </a:lnTo>
                  <a:lnTo>
                    <a:pt x="994" y="853"/>
                  </a:lnTo>
                  <a:lnTo>
                    <a:pt x="996" y="879"/>
                  </a:lnTo>
                  <a:lnTo>
                    <a:pt x="996" y="903"/>
                  </a:lnTo>
                  <a:lnTo>
                    <a:pt x="996" y="964"/>
                  </a:lnTo>
                  <a:lnTo>
                    <a:pt x="999" y="1022"/>
                  </a:lnTo>
                  <a:lnTo>
                    <a:pt x="1001" y="1077"/>
                  </a:lnTo>
                  <a:lnTo>
                    <a:pt x="1003" y="1133"/>
                  </a:lnTo>
                  <a:lnTo>
                    <a:pt x="1001" y="1155"/>
                  </a:lnTo>
                  <a:lnTo>
                    <a:pt x="1000" y="1166"/>
                  </a:lnTo>
                  <a:lnTo>
                    <a:pt x="1001" y="1178"/>
                  </a:lnTo>
                  <a:lnTo>
                    <a:pt x="1003" y="1188"/>
                  </a:lnTo>
                  <a:lnTo>
                    <a:pt x="1006" y="1199"/>
                  </a:lnTo>
                  <a:lnTo>
                    <a:pt x="1007" y="1220"/>
                  </a:lnTo>
                  <a:lnTo>
                    <a:pt x="1006" y="1242"/>
                  </a:lnTo>
                  <a:lnTo>
                    <a:pt x="1004" y="1263"/>
                  </a:lnTo>
                  <a:lnTo>
                    <a:pt x="1004" y="1286"/>
                  </a:lnTo>
                  <a:lnTo>
                    <a:pt x="1022" y="1289"/>
                  </a:lnTo>
                  <a:lnTo>
                    <a:pt x="1038" y="1290"/>
                  </a:lnTo>
                  <a:lnTo>
                    <a:pt x="1045" y="1290"/>
                  </a:lnTo>
                  <a:lnTo>
                    <a:pt x="1053" y="1289"/>
                  </a:lnTo>
                  <a:lnTo>
                    <a:pt x="1060" y="1286"/>
                  </a:lnTo>
                  <a:lnTo>
                    <a:pt x="1069" y="1282"/>
                  </a:lnTo>
                  <a:lnTo>
                    <a:pt x="1074" y="1272"/>
                  </a:lnTo>
                  <a:lnTo>
                    <a:pt x="1076" y="1261"/>
                  </a:lnTo>
                  <a:lnTo>
                    <a:pt x="1076" y="1251"/>
                  </a:lnTo>
                  <a:lnTo>
                    <a:pt x="1073" y="1239"/>
                  </a:lnTo>
                  <a:lnTo>
                    <a:pt x="1070" y="1230"/>
                  </a:lnTo>
                  <a:lnTo>
                    <a:pt x="1066" y="1220"/>
                  </a:lnTo>
                  <a:lnTo>
                    <a:pt x="1059" y="1202"/>
                  </a:lnTo>
                  <a:lnTo>
                    <a:pt x="1052" y="1181"/>
                  </a:lnTo>
                  <a:lnTo>
                    <a:pt x="1046" y="1158"/>
                  </a:lnTo>
                  <a:lnTo>
                    <a:pt x="1042" y="1136"/>
                  </a:lnTo>
                  <a:lnTo>
                    <a:pt x="1039" y="1110"/>
                  </a:lnTo>
                  <a:lnTo>
                    <a:pt x="1036" y="1086"/>
                  </a:lnTo>
                  <a:lnTo>
                    <a:pt x="1035" y="1061"/>
                  </a:lnTo>
                  <a:lnTo>
                    <a:pt x="1035" y="1015"/>
                  </a:lnTo>
                  <a:lnTo>
                    <a:pt x="1039" y="928"/>
                  </a:lnTo>
                  <a:lnTo>
                    <a:pt x="1042" y="841"/>
                  </a:lnTo>
                  <a:lnTo>
                    <a:pt x="1048" y="755"/>
                  </a:lnTo>
                  <a:lnTo>
                    <a:pt x="1050" y="713"/>
                  </a:lnTo>
                  <a:lnTo>
                    <a:pt x="1055" y="669"/>
                  </a:lnTo>
                  <a:lnTo>
                    <a:pt x="1059" y="643"/>
                  </a:lnTo>
                  <a:lnTo>
                    <a:pt x="1063" y="619"/>
                  </a:lnTo>
                  <a:lnTo>
                    <a:pt x="1063" y="606"/>
                  </a:lnTo>
                  <a:lnTo>
                    <a:pt x="1063" y="594"/>
                  </a:lnTo>
                  <a:lnTo>
                    <a:pt x="1063" y="581"/>
                  </a:lnTo>
                  <a:lnTo>
                    <a:pt x="1060" y="567"/>
                  </a:lnTo>
                  <a:lnTo>
                    <a:pt x="1050" y="594"/>
                  </a:lnTo>
                  <a:lnTo>
                    <a:pt x="1045" y="608"/>
                  </a:lnTo>
                  <a:lnTo>
                    <a:pt x="1039" y="620"/>
                  </a:lnTo>
                  <a:lnTo>
                    <a:pt x="1031" y="633"/>
                  </a:lnTo>
                  <a:lnTo>
                    <a:pt x="1022" y="646"/>
                  </a:lnTo>
                  <a:lnTo>
                    <a:pt x="1013" y="657"/>
                  </a:lnTo>
                  <a:lnTo>
                    <a:pt x="1001" y="668"/>
                  </a:lnTo>
                  <a:close/>
                  <a:moveTo>
                    <a:pt x="79" y="667"/>
                  </a:moveTo>
                  <a:lnTo>
                    <a:pt x="79" y="667"/>
                  </a:lnTo>
                  <a:lnTo>
                    <a:pt x="85" y="707"/>
                  </a:lnTo>
                  <a:lnTo>
                    <a:pt x="86" y="726"/>
                  </a:lnTo>
                  <a:lnTo>
                    <a:pt x="89" y="744"/>
                  </a:lnTo>
                  <a:lnTo>
                    <a:pt x="89" y="783"/>
                  </a:lnTo>
                  <a:lnTo>
                    <a:pt x="89" y="818"/>
                  </a:lnTo>
                  <a:lnTo>
                    <a:pt x="86" y="888"/>
                  </a:lnTo>
                  <a:lnTo>
                    <a:pt x="86" y="910"/>
                  </a:lnTo>
                  <a:lnTo>
                    <a:pt x="89" y="928"/>
                  </a:lnTo>
                  <a:lnTo>
                    <a:pt x="92" y="966"/>
                  </a:lnTo>
                  <a:lnTo>
                    <a:pt x="92" y="990"/>
                  </a:lnTo>
                  <a:lnTo>
                    <a:pt x="89" y="1015"/>
                  </a:lnTo>
                  <a:lnTo>
                    <a:pt x="82" y="1061"/>
                  </a:lnTo>
                  <a:lnTo>
                    <a:pt x="75" y="1093"/>
                  </a:lnTo>
                  <a:lnTo>
                    <a:pt x="72" y="1110"/>
                  </a:lnTo>
                  <a:lnTo>
                    <a:pt x="71" y="1126"/>
                  </a:lnTo>
                  <a:lnTo>
                    <a:pt x="83" y="1133"/>
                  </a:lnTo>
                  <a:lnTo>
                    <a:pt x="94" y="1138"/>
                  </a:lnTo>
                  <a:lnTo>
                    <a:pt x="121" y="1148"/>
                  </a:lnTo>
                  <a:lnTo>
                    <a:pt x="177" y="1165"/>
                  </a:lnTo>
                  <a:lnTo>
                    <a:pt x="248" y="1188"/>
                  </a:lnTo>
                  <a:lnTo>
                    <a:pt x="284" y="1199"/>
                  </a:lnTo>
                  <a:lnTo>
                    <a:pt x="321" y="1211"/>
                  </a:lnTo>
                  <a:lnTo>
                    <a:pt x="389" y="1239"/>
                  </a:lnTo>
                  <a:lnTo>
                    <a:pt x="423" y="1252"/>
                  </a:lnTo>
                  <a:lnTo>
                    <a:pt x="457" y="1263"/>
                  </a:lnTo>
                  <a:lnTo>
                    <a:pt x="478" y="1268"/>
                  </a:lnTo>
                  <a:lnTo>
                    <a:pt x="500" y="1272"/>
                  </a:lnTo>
                  <a:lnTo>
                    <a:pt x="521" y="1275"/>
                  </a:lnTo>
                  <a:lnTo>
                    <a:pt x="541" y="1279"/>
                  </a:lnTo>
                  <a:lnTo>
                    <a:pt x="552" y="1283"/>
                  </a:lnTo>
                  <a:lnTo>
                    <a:pt x="563" y="1287"/>
                  </a:lnTo>
                  <a:lnTo>
                    <a:pt x="583" y="1291"/>
                  </a:lnTo>
                  <a:lnTo>
                    <a:pt x="603" y="1296"/>
                  </a:lnTo>
                  <a:lnTo>
                    <a:pt x="643" y="1300"/>
                  </a:lnTo>
                  <a:lnTo>
                    <a:pt x="684" y="1305"/>
                  </a:lnTo>
                  <a:lnTo>
                    <a:pt x="704" y="1308"/>
                  </a:lnTo>
                  <a:lnTo>
                    <a:pt x="723" y="1311"/>
                  </a:lnTo>
                  <a:lnTo>
                    <a:pt x="744" y="1315"/>
                  </a:lnTo>
                  <a:lnTo>
                    <a:pt x="766" y="1318"/>
                  </a:lnTo>
                  <a:lnTo>
                    <a:pt x="789" y="1321"/>
                  </a:lnTo>
                  <a:lnTo>
                    <a:pt x="812" y="1321"/>
                  </a:lnTo>
                  <a:lnTo>
                    <a:pt x="858" y="1321"/>
                  </a:lnTo>
                  <a:lnTo>
                    <a:pt x="902" y="1321"/>
                  </a:lnTo>
                  <a:lnTo>
                    <a:pt x="909" y="1317"/>
                  </a:lnTo>
                  <a:lnTo>
                    <a:pt x="914" y="1314"/>
                  </a:lnTo>
                  <a:lnTo>
                    <a:pt x="931" y="1310"/>
                  </a:lnTo>
                  <a:lnTo>
                    <a:pt x="938" y="1304"/>
                  </a:lnTo>
                  <a:lnTo>
                    <a:pt x="944" y="1296"/>
                  </a:lnTo>
                  <a:lnTo>
                    <a:pt x="949" y="1287"/>
                  </a:lnTo>
                  <a:lnTo>
                    <a:pt x="954" y="1277"/>
                  </a:lnTo>
                  <a:lnTo>
                    <a:pt x="956" y="1268"/>
                  </a:lnTo>
                  <a:lnTo>
                    <a:pt x="958" y="1258"/>
                  </a:lnTo>
                  <a:lnTo>
                    <a:pt x="961" y="1235"/>
                  </a:lnTo>
                  <a:lnTo>
                    <a:pt x="961" y="1211"/>
                  </a:lnTo>
                  <a:lnTo>
                    <a:pt x="959" y="1188"/>
                  </a:lnTo>
                  <a:lnTo>
                    <a:pt x="955" y="1143"/>
                  </a:lnTo>
                  <a:lnTo>
                    <a:pt x="948" y="1042"/>
                  </a:lnTo>
                  <a:lnTo>
                    <a:pt x="945" y="995"/>
                  </a:lnTo>
                  <a:lnTo>
                    <a:pt x="942" y="953"/>
                  </a:lnTo>
                  <a:lnTo>
                    <a:pt x="944" y="925"/>
                  </a:lnTo>
                  <a:lnTo>
                    <a:pt x="945" y="898"/>
                  </a:lnTo>
                  <a:lnTo>
                    <a:pt x="947" y="870"/>
                  </a:lnTo>
                  <a:lnTo>
                    <a:pt x="947" y="844"/>
                  </a:lnTo>
                  <a:lnTo>
                    <a:pt x="945" y="808"/>
                  </a:lnTo>
                  <a:lnTo>
                    <a:pt x="945" y="775"/>
                  </a:lnTo>
                  <a:lnTo>
                    <a:pt x="947" y="741"/>
                  </a:lnTo>
                  <a:lnTo>
                    <a:pt x="949" y="709"/>
                  </a:lnTo>
                  <a:lnTo>
                    <a:pt x="920" y="717"/>
                  </a:lnTo>
                  <a:lnTo>
                    <a:pt x="889" y="727"/>
                  </a:lnTo>
                  <a:lnTo>
                    <a:pt x="874" y="731"/>
                  </a:lnTo>
                  <a:lnTo>
                    <a:pt x="858" y="734"/>
                  </a:lnTo>
                  <a:lnTo>
                    <a:pt x="841" y="735"/>
                  </a:lnTo>
                  <a:lnTo>
                    <a:pt x="824" y="735"/>
                  </a:lnTo>
                  <a:lnTo>
                    <a:pt x="754" y="728"/>
                  </a:lnTo>
                  <a:lnTo>
                    <a:pt x="684" y="720"/>
                  </a:lnTo>
                  <a:lnTo>
                    <a:pt x="615" y="712"/>
                  </a:lnTo>
                  <a:lnTo>
                    <a:pt x="554" y="702"/>
                  </a:lnTo>
                  <a:lnTo>
                    <a:pt x="551" y="726"/>
                  </a:lnTo>
                  <a:lnTo>
                    <a:pt x="549" y="749"/>
                  </a:lnTo>
                  <a:lnTo>
                    <a:pt x="547" y="761"/>
                  </a:lnTo>
                  <a:lnTo>
                    <a:pt x="542" y="771"/>
                  </a:lnTo>
                  <a:lnTo>
                    <a:pt x="537" y="779"/>
                  </a:lnTo>
                  <a:lnTo>
                    <a:pt x="528" y="786"/>
                  </a:lnTo>
                  <a:lnTo>
                    <a:pt x="523" y="789"/>
                  </a:lnTo>
                  <a:lnTo>
                    <a:pt x="517" y="790"/>
                  </a:lnTo>
                  <a:lnTo>
                    <a:pt x="504" y="792"/>
                  </a:lnTo>
                  <a:lnTo>
                    <a:pt x="479" y="790"/>
                  </a:lnTo>
                  <a:lnTo>
                    <a:pt x="461" y="792"/>
                  </a:lnTo>
                  <a:lnTo>
                    <a:pt x="440" y="793"/>
                  </a:lnTo>
                  <a:lnTo>
                    <a:pt x="420" y="793"/>
                  </a:lnTo>
                  <a:lnTo>
                    <a:pt x="410" y="792"/>
                  </a:lnTo>
                  <a:lnTo>
                    <a:pt x="403" y="789"/>
                  </a:lnTo>
                  <a:lnTo>
                    <a:pt x="398" y="786"/>
                  </a:lnTo>
                  <a:lnTo>
                    <a:pt x="393" y="783"/>
                  </a:lnTo>
                  <a:lnTo>
                    <a:pt x="385" y="773"/>
                  </a:lnTo>
                  <a:lnTo>
                    <a:pt x="379" y="761"/>
                  </a:lnTo>
                  <a:lnTo>
                    <a:pt x="374" y="748"/>
                  </a:lnTo>
                  <a:lnTo>
                    <a:pt x="370" y="734"/>
                  </a:lnTo>
                  <a:lnTo>
                    <a:pt x="367" y="720"/>
                  </a:lnTo>
                  <a:lnTo>
                    <a:pt x="365" y="707"/>
                  </a:lnTo>
                  <a:lnTo>
                    <a:pt x="364" y="695"/>
                  </a:lnTo>
                  <a:lnTo>
                    <a:pt x="365" y="683"/>
                  </a:lnTo>
                  <a:lnTo>
                    <a:pt x="368" y="674"/>
                  </a:lnTo>
                  <a:lnTo>
                    <a:pt x="371" y="662"/>
                  </a:lnTo>
                  <a:lnTo>
                    <a:pt x="372" y="658"/>
                  </a:lnTo>
                  <a:lnTo>
                    <a:pt x="371" y="653"/>
                  </a:lnTo>
                  <a:lnTo>
                    <a:pt x="367" y="651"/>
                  </a:lnTo>
                  <a:lnTo>
                    <a:pt x="360" y="650"/>
                  </a:lnTo>
                  <a:lnTo>
                    <a:pt x="347" y="650"/>
                  </a:lnTo>
                  <a:lnTo>
                    <a:pt x="315" y="637"/>
                  </a:lnTo>
                  <a:lnTo>
                    <a:pt x="281" y="629"/>
                  </a:lnTo>
                  <a:lnTo>
                    <a:pt x="248" y="620"/>
                  </a:lnTo>
                  <a:lnTo>
                    <a:pt x="212" y="613"/>
                  </a:lnTo>
                  <a:lnTo>
                    <a:pt x="177" y="608"/>
                  </a:lnTo>
                  <a:lnTo>
                    <a:pt x="142" y="599"/>
                  </a:lnTo>
                  <a:lnTo>
                    <a:pt x="109" y="591"/>
                  </a:lnTo>
                  <a:lnTo>
                    <a:pt x="76" y="581"/>
                  </a:lnTo>
                  <a:lnTo>
                    <a:pt x="75" y="581"/>
                  </a:lnTo>
                  <a:lnTo>
                    <a:pt x="75" y="582"/>
                  </a:lnTo>
                  <a:lnTo>
                    <a:pt x="73" y="589"/>
                  </a:lnTo>
                  <a:lnTo>
                    <a:pt x="73" y="598"/>
                  </a:lnTo>
                  <a:lnTo>
                    <a:pt x="75" y="619"/>
                  </a:lnTo>
                  <a:lnTo>
                    <a:pt x="79" y="667"/>
                  </a:lnTo>
                  <a:close/>
                  <a:moveTo>
                    <a:pt x="511" y="623"/>
                  </a:moveTo>
                  <a:lnTo>
                    <a:pt x="511" y="623"/>
                  </a:lnTo>
                  <a:lnTo>
                    <a:pt x="481" y="616"/>
                  </a:lnTo>
                  <a:lnTo>
                    <a:pt x="451" y="610"/>
                  </a:lnTo>
                  <a:lnTo>
                    <a:pt x="385" y="602"/>
                  </a:lnTo>
                  <a:lnTo>
                    <a:pt x="382" y="609"/>
                  </a:lnTo>
                  <a:lnTo>
                    <a:pt x="381" y="615"/>
                  </a:lnTo>
                  <a:lnTo>
                    <a:pt x="382" y="622"/>
                  </a:lnTo>
                  <a:lnTo>
                    <a:pt x="385" y="630"/>
                  </a:lnTo>
                  <a:lnTo>
                    <a:pt x="402" y="637"/>
                  </a:lnTo>
                  <a:lnTo>
                    <a:pt x="422" y="643"/>
                  </a:lnTo>
                  <a:lnTo>
                    <a:pt x="441" y="647"/>
                  </a:lnTo>
                  <a:lnTo>
                    <a:pt x="462" y="650"/>
                  </a:lnTo>
                  <a:lnTo>
                    <a:pt x="482" y="653"/>
                  </a:lnTo>
                  <a:lnTo>
                    <a:pt x="503" y="653"/>
                  </a:lnTo>
                  <a:lnTo>
                    <a:pt x="524" y="651"/>
                  </a:lnTo>
                  <a:lnTo>
                    <a:pt x="542" y="650"/>
                  </a:lnTo>
                  <a:lnTo>
                    <a:pt x="544" y="646"/>
                  </a:lnTo>
                  <a:lnTo>
                    <a:pt x="547" y="644"/>
                  </a:lnTo>
                  <a:lnTo>
                    <a:pt x="544" y="636"/>
                  </a:lnTo>
                  <a:lnTo>
                    <a:pt x="542" y="629"/>
                  </a:lnTo>
                  <a:lnTo>
                    <a:pt x="544" y="623"/>
                  </a:lnTo>
                  <a:lnTo>
                    <a:pt x="547" y="617"/>
                  </a:lnTo>
                  <a:lnTo>
                    <a:pt x="535" y="617"/>
                  </a:lnTo>
                  <a:lnTo>
                    <a:pt x="527" y="617"/>
                  </a:lnTo>
                  <a:lnTo>
                    <a:pt x="520" y="620"/>
                  </a:lnTo>
                  <a:lnTo>
                    <a:pt x="511" y="623"/>
                  </a:lnTo>
                  <a:close/>
                  <a:moveTo>
                    <a:pt x="417" y="779"/>
                  </a:moveTo>
                  <a:lnTo>
                    <a:pt x="417" y="779"/>
                  </a:lnTo>
                  <a:lnTo>
                    <a:pt x="424" y="778"/>
                  </a:lnTo>
                  <a:lnTo>
                    <a:pt x="433" y="779"/>
                  </a:lnTo>
                  <a:lnTo>
                    <a:pt x="450" y="780"/>
                  </a:lnTo>
                  <a:lnTo>
                    <a:pt x="458" y="780"/>
                  </a:lnTo>
                  <a:lnTo>
                    <a:pt x="465" y="780"/>
                  </a:lnTo>
                  <a:lnTo>
                    <a:pt x="474" y="779"/>
                  </a:lnTo>
                  <a:lnTo>
                    <a:pt x="479" y="775"/>
                  </a:lnTo>
                  <a:lnTo>
                    <a:pt x="485" y="771"/>
                  </a:lnTo>
                  <a:lnTo>
                    <a:pt x="488" y="766"/>
                  </a:lnTo>
                  <a:lnTo>
                    <a:pt x="495" y="754"/>
                  </a:lnTo>
                  <a:lnTo>
                    <a:pt x="499" y="741"/>
                  </a:lnTo>
                  <a:lnTo>
                    <a:pt x="503" y="728"/>
                  </a:lnTo>
                  <a:lnTo>
                    <a:pt x="506" y="713"/>
                  </a:lnTo>
                  <a:lnTo>
                    <a:pt x="507" y="699"/>
                  </a:lnTo>
                  <a:lnTo>
                    <a:pt x="510" y="668"/>
                  </a:lnTo>
                  <a:lnTo>
                    <a:pt x="503" y="668"/>
                  </a:lnTo>
                  <a:lnTo>
                    <a:pt x="497" y="668"/>
                  </a:lnTo>
                  <a:lnTo>
                    <a:pt x="496" y="696"/>
                  </a:lnTo>
                  <a:lnTo>
                    <a:pt x="495" y="710"/>
                  </a:lnTo>
                  <a:lnTo>
                    <a:pt x="490" y="724"/>
                  </a:lnTo>
                  <a:lnTo>
                    <a:pt x="486" y="735"/>
                  </a:lnTo>
                  <a:lnTo>
                    <a:pt x="482" y="741"/>
                  </a:lnTo>
                  <a:lnTo>
                    <a:pt x="478" y="747"/>
                  </a:lnTo>
                  <a:lnTo>
                    <a:pt x="474" y="751"/>
                  </a:lnTo>
                  <a:lnTo>
                    <a:pt x="466" y="754"/>
                  </a:lnTo>
                  <a:lnTo>
                    <a:pt x="459" y="756"/>
                  </a:lnTo>
                  <a:lnTo>
                    <a:pt x="452" y="759"/>
                  </a:lnTo>
                  <a:lnTo>
                    <a:pt x="448" y="754"/>
                  </a:lnTo>
                  <a:lnTo>
                    <a:pt x="445" y="749"/>
                  </a:lnTo>
                  <a:lnTo>
                    <a:pt x="444" y="744"/>
                  </a:lnTo>
                  <a:lnTo>
                    <a:pt x="443" y="738"/>
                  </a:lnTo>
                  <a:lnTo>
                    <a:pt x="444" y="727"/>
                  </a:lnTo>
                  <a:lnTo>
                    <a:pt x="445" y="714"/>
                  </a:lnTo>
                  <a:lnTo>
                    <a:pt x="447" y="702"/>
                  </a:lnTo>
                  <a:lnTo>
                    <a:pt x="448" y="689"/>
                  </a:lnTo>
                  <a:lnTo>
                    <a:pt x="448" y="675"/>
                  </a:lnTo>
                  <a:lnTo>
                    <a:pt x="447" y="668"/>
                  </a:lnTo>
                  <a:lnTo>
                    <a:pt x="445" y="661"/>
                  </a:lnTo>
                  <a:lnTo>
                    <a:pt x="440" y="662"/>
                  </a:lnTo>
                  <a:lnTo>
                    <a:pt x="436" y="665"/>
                  </a:lnTo>
                  <a:lnTo>
                    <a:pt x="433" y="669"/>
                  </a:lnTo>
                  <a:lnTo>
                    <a:pt x="430" y="674"/>
                  </a:lnTo>
                  <a:lnTo>
                    <a:pt x="427" y="685"/>
                  </a:lnTo>
                  <a:lnTo>
                    <a:pt x="426" y="696"/>
                  </a:lnTo>
                  <a:lnTo>
                    <a:pt x="426" y="709"/>
                  </a:lnTo>
                  <a:lnTo>
                    <a:pt x="426" y="721"/>
                  </a:lnTo>
                  <a:lnTo>
                    <a:pt x="427" y="738"/>
                  </a:lnTo>
                  <a:lnTo>
                    <a:pt x="423" y="744"/>
                  </a:lnTo>
                  <a:lnTo>
                    <a:pt x="419" y="748"/>
                  </a:lnTo>
                  <a:lnTo>
                    <a:pt x="415" y="749"/>
                  </a:lnTo>
                  <a:lnTo>
                    <a:pt x="410" y="749"/>
                  </a:lnTo>
                  <a:lnTo>
                    <a:pt x="408" y="748"/>
                  </a:lnTo>
                  <a:lnTo>
                    <a:pt x="403" y="745"/>
                  </a:lnTo>
                  <a:lnTo>
                    <a:pt x="398" y="735"/>
                  </a:lnTo>
                  <a:lnTo>
                    <a:pt x="392" y="724"/>
                  </a:lnTo>
                  <a:lnTo>
                    <a:pt x="389" y="712"/>
                  </a:lnTo>
                  <a:lnTo>
                    <a:pt x="388" y="699"/>
                  </a:lnTo>
                  <a:lnTo>
                    <a:pt x="389" y="688"/>
                  </a:lnTo>
                  <a:lnTo>
                    <a:pt x="391" y="685"/>
                  </a:lnTo>
                  <a:lnTo>
                    <a:pt x="392" y="683"/>
                  </a:lnTo>
                  <a:lnTo>
                    <a:pt x="393" y="682"/>
                  </a:lnTo>
                  <a:lnTo>
                    <a:pt x="393" y="681"/>
                  </a:lnTo>
                  <a:lnTo>
                    <a:pt x="395" y="672"/>
                  </a:lnTo>
                  <a:lnTo>
                    <a:pt x="395" y="665"/>
                  </a:lnTo>
                  <a:lnTo>
                    <a:pt x="396" y="658"/>
                  </a:lnTo>
                  <a:lnTo>
                    <a:pt x="398" y="655"/>
                  </a:lnTo>
                  <a:lnTo>
                    <a:pt x="399" y="653"/>
                  </a:lnTo>
                  <a:lnTo>
                    <a:pt x="393" y="654"/>
                  </a:lnTo>
                  <a:lnTo>
                    <a:pt x="391" y="654"/>
                  </a:lnTo>
                  <a:lnTo>
                    <a:pt x="389" y="651"/>
                  </a:lnTo>
                  <a:lnTo>
                    <a:pt x="385" y="669"/>
                  </a:lnTo>
                  <a:lnTo>
                    <a:pt x="384" y="688"/>
                  </a:lnTo>
                  <a:lnTo>
                    <a:pt x="382" y="706"/>
                  </a:lnTo>
                  <a:lnTo>
                    <a:pt x="384" y="723"/>
                  </a:lnTo>
                  <a:lnTo>
                    <a:pt x="388" y="740"/>
                  </a:lnTo>
                  <a:lnTo>
                    <a:pt x="391" y="748"/>
                  </a:lnTo>
                  <a:lnTo>
                    <a:pt x="395" y="755"/>
                  </a:lnTo>
                  <a:lnTo>
                    <a:pt x="399" y="762"/>
                  </a:lnTo>
                  <a:lnTo>
                    <a:pt x="405" y="768"/>
                  </a:lnTo>
                  <a:lnTo>
                    <a:pt x="410" y="773"/>
                  </a:lnTo>
                  <a:lnTo>
                    <a:pt x="417" y="779"/>
                  </a:lnTo>
                  <a:close/>
                  <a:moveTo>
                    <a:pt x="412" y="733"/>
                  </a:moveTo>
                  <a:lnTo>
                    <a:pt x="412" y="733"/>
                  </a:lnTo>
                  <a:lnTo>
                    <a:pt x="413" y="733"/>
                  </a:lnTo>
                  <a:lnTo>
                    <a:pt x="413" y="731"/>
                  </a:lnTo>
                  <a:lnTo>
                    <a:pt x="413" y="723"/>
                  </a:lnTo>
                  <a:lnTo>
                    <a:pt x="415" y="709"/>
                  </a:lnTo>
                  <a:lnTo>
                    <a:pt x="416" y="693"/>
                  </a:lnTo>
                  <a:lnTo>
                    <a:pt x="417" y="676"/>
                  </a:lnTo>
                  <a:lnTo>
                    <a:pt x="417" y="671"/>
                  </a:lnTo>
                  <a:lnTo>
                    <a:pt x="419" y="664"/>
                  </a:lnTo>
                  <a:lnTo>
                    <a:pt x="417" y="661"/>
                  </a:lnTo>
                  <a:lnTo>
                    <a:pt x="416" y="658"/>
                  </a:lnTo>
                  <a:lnTo>
                    <a:pt x="415" y="657"/>
                  </a:lnTo>
                  <a:lnTo>
                    <a:pt x="410" y="655"/>
                  </a:lnTo>
                  <a:lnTo>
                    <a:pt x="405" y="676"/>
                  </a:lnTo>
                  <a:lnTo>
                    <a:pt x="403" y="688"/>
                  </a:lnTo>
                  <a:lnTo>
                    <a:pt x="402" y="699"/>
                  </a:lnTo>
                  <a:lnTo>
                    <a:pt x="402" y="709"/>
                  </a:lnTo>
                  <a:lnTo>
                    <a:pt x="403" y="719"/>
                  </a:lnTo>
                  <a:lnTo>
                    <a:pt x="406" y="727"/>
                  </a:lnTo>
                  <a:lnTo>
                    <a:pt x="412" y="733"/>
                  </a:lnTo>
                  <a:close/>
                  <a:moveTo>
                    <a:pt x="466" y="695"/>
                  </a:moveTo>
                  <a:lnTo>
                    <a:pt x="466" y="695"/>
                  </a:lnTo>
                  <a:lnTo>
                    <a:pt x="462" y="707"/>
                  </a:lnTo>
                  <a:lnTo>
                    <a:pt x="457" y="720"/>
                  </a:lnTo>
                  <a:lnTo>
                    <a:pt x="455" y="727"/>
                  </a:lnTo>
                  <a:lnTo>
                    <a:pt x="455" y="733"/>
                  </a:lnTo>
                  <a:lnTo>
                    <a:pt x="455" y="738"/>
                  </a:lnTo>
                  <a:lnTo>
                    <a:pt x="457" y="744"/>
                  </a:lnTo>
                  <a:lnTo>
                    <a:pt x="462" y="741"/>
                  </a:lnTo>
                  <a:lnTo>
                    <a:pt x="466" y="738"/>
                  </a:lnTo>
                  <a:lnTo>
                    <a:pt x="471" y="734"/>
                  </a:lnTo>
                  <a:lnTo>
                    <a:pt x="474" y="730"/>
                  </a:lnTo>
                  <a:lnTo>
                    <a:pt x="478" y="719"/>
                  </a:lnTo>
                  <a:lnTo>
                    <a:pt x="481" y="707"/>
                  </a:lnTo>
                  <a:lnTo>
                    <a:pt x="481" y="696"/>
                  </a:lnTo>
                  <a:lnTo>
                    <a:pt x="481" y="685"/>
                  </a:lnTo>
                  <a:lnTo>
                    <a:pt x="482" y="665"/>
                  </a:lnTo>
                  <a:lnTo>
                    <a:pt x="471" y="665"/>
                  </a:lnTo>
                  <a:lnTo>
                    <a:pt x="462" y="662"/>
                  </a:lnTo>
                  <a:lnTo>
                    <a:pt x="461" y="679"/>
                  </a:lnTo>
                  <a:lnTo>
                    <a:pt x="461" y="688"/>
                  </a:lnTo>
                  <a:lnTo>
                    <a:pt x="464" y="692"/>
                  </a:lnTo>
                  <a:lnTo>
                    <a:pt x="466" y="695"/>
                  </a:lnTo>
                  <a:close/>
                  <a:moveTo>
                    <a:pt x="493" y="782"/>
                  </a:moveTo>
                  <a:lnTo>
                    <a:pt x="493" y="782"/>
                  </a:lnTo>
                  <a:lnTo>
                    <a:pt x="503" y="780"/>
                  </a:lnTo>
                  <a:lnTo>
                    <a:pt x="511" y="776"/>
                  </a:lnTo>
                  <a:lnTo>
                    <a:pt x="517" y="772"/>
                  </a:lnTo>
                  <a:lnTo>
                    <a:pt x="523" y="768"/>
                  </a:lnTo>
                  <a:lnTo>
                    <a:pt x="527" y="762"/>
                  </a:lnTo>
                  <a:lnTo>
                    <a:pt x="531" y="755"/>
                  </a:lnTo>
                  <a:lnTo>
                    <a:pt x="532" y="748"/>
                  </a:lnTo>
                  <a:lnTo>
                    <a:pt x="535" y="741"/>
                  </a:lnTo>
                  <a:lnTo>
                    <a:pt x="537" y="724"/>
                  </a:lnTo>
                  <a:lnTo>
                    <a:pt x="538" y="706"/>
                  </a:lnTo>
                  <a:lnTo>
                    <a:pt x="538" y="688"/>
                  </a:lnTo>
                  <a:lnTo>
                    <a:pt x="541" y="668"/>
                  </a:lnTo>
                  <a:lnTo>
                    <a:pt x="535" y="668"/>
                  </a:lnTo>
                  <a:lnTo>
                    <a:pt x="531" y="668"/>
                  </a:lnTo>
                  <a:lnTo>
                    <a:pt x="527" y="669"/>
                  </a:lnTo>
                  <a:lnTo>
                    <a:pt x="524" y="668"/>
                  </a:lnTo>
                  <a:lnTo>
                    <a:pt x="520" y="705"/>
                  </a:lnTo>
                  <a:lnTo>
                    <a:pt x="518" y="720"/>
                  </a:lnTo>
                  <a:lnTo>
                    <a:pt x="514" y="735"/>
                  </a:lnTo>
                  <a:lnTo>
                    <a:pt x="511" y="749"/>
                  </a:lnTo>
                  <a:lnTo>
                    <a:pt x="506" y="761"/>
                  </a:lnTo>
                  <a:lnTo>
                    <a:pt x="500" y="772"/>
                  </a:lnTo>
                  <a:lnTo>
                    <a:pt x="493" y="782"/>
                  </a:lnTo>
                  <a:close/>
                  <a:moveTo>
                    <a:pt x="966" y="710"/>
                  </a:moveTo>
                  <a:lnTo>
                    <a:pt x="966" y="710"/>
                  </a:lnTo>
                  <a:lnTo>
                    <a:pt x="963" y="728"/>
                  </a:lnTo>
                  <a:lnTo>
                    <a:pt x="962" y="745"/>
                  </a:lnTo>
                  <a:lnTo>
                    <a:pt x="963" y="761"/>
                  </a:lnTo>
                  <a:lnTo>
                    <a:pt x="963" y="776"/>
                  </a:lnTo>
                  <a:lnTo>
                    <a:pt x="965" y="803"/>
                  </a:lnTo>
                  <a:lnTo>
                    <a:pt x="965" y="832"/>
                  </a:lnTo>
                  <a:lnTo>
                    <a:pt x="962" y="895"/>
                  </a:lnTo>
                  <a:lnTo>
                    <a:pt x="961" y="950"/>
                  </a:lnTo>
                  <a:lnTo>
                    <a:pt x="962" y="1001"/>
                  </a:lnTo>
                  <a:lnTo>
                    <a:pt x="965" y="1050"/>
                  </a:lnTo>
                  <a:lnTo>
                    <a:pt x="968" y="1099"/>
                  </a:lnTo>
                  <a:lnTo>
                    <a:pt x="972" y="1150"/>
                  </a:lnTo>
                  <a:lnTo>
                    <a:pt x="975" y="1176"/>
                  </a:lnTo>
                  <a:lnTo>
                    <a:pt x="977" y="1202"/>
                  </a:lnTo>
                  <a:lnTo>
                    <a:pt x="977" y="1227"/>
                  </a:lnTo>
                  <a:lnTo>
                    <a:pt x="976" y="1251"/>
                  </a:lnTo>
                  <a:lnTo>
                    <a:pt x="972" y="1276"/>
                  </a:lnTo>
                  <a:lnTo>
                    <a:pt x="966" y="1300"/>
                  </a:lnTo>
                  <a:lnTo>
                    <a:pt x="958" y="1305"/>
                  </a:lnTo>
                  <a:lnTo>
                    <a:pt x="952" y="1312"/>
                  </a:lnTo>
                  <a:lnTo>
                    <a:pt x="947" y="1318"/>
                  </a:lnTo>
                  <a:lnTo>
                    <a:pt x="940" y="1324"/>
                  </a:lnTo>
                  <a:lnTo>
                    <a:pt x="933" y="1328"/>
                  </a:lnTo>
                  <a:lnTo>
                    <a:pt x="924" y="1331"/>
                  </a:lnTo>
                  <a:lnTo>
                    <a:pt x="907" y="1335"/>
                  </a:lnTo>
                  <a:lnTo>
                    <a:pt x="889" y="1338"/>
                  </a:lnTo>
                  <a:lnTo>
                    <a:pt x="871" y="1338"/>
                  </a:lnTo>
                  <a:lnTo>
                    <a:pt x="834" y="1336"/>
                  </a:lnTo>
                  <a:lnTo>
                    <a:pt x="816" y="1335"/>
                  </a:lnTo>
                  <a:lnTo>
                    <a:pt x="798" y="1335"/>
                  </a:lnTo>
                  <a:lnTo>
                    <a:pt x="774" y="1335"/>
                  </a:lnTo>
                  <a:lnTo>
                    <a:pt x="751" y="1335"/>
                  </a:lnTo>
                  <a:lnTo>
                    <a:pt x="740" y="1332"/>
                  </a:lnTo>
                  <a:lnTo>
                    <a:pt x="730" y="1329"/>
                  </a:lnTo>
                  <a:lnTo>
                    <a:pt x="721" y="1327"/>
                  </a:lnTo>
                  <a:lnTo>
                    <a:pt x="711" y="1324"/>
                  </a:lnTo>
                  <a:lnTo>
                    <a:pt x="688" y="1320"/>
                  </a:lnTo>
                  <a:lnTo>
                    <a:pt x="666" y="1317"/>
                  </a:lnTo>
                  <a:lnTo>
                    <a:pt x="621" y="1311"/>
                  </a:lnTo>
                  <a:lnTo>
                    <a:pt x="590" y="1305"/>
                  </a:lnTo>
                  <a:lnTo>
                    <a:pt x="561" y="1298"/>
                  </a:lnTo>
                  <a:lnTo>
                    <a:pt x="531" y="1291"/>
                  </a:lnTo>
                  <a:lnTo>
                    <a:pt x="517" y="1289"/>
                  </a:lnTo>
                  <a:lnTo>
                    <a:pt x="503" y="1287"/>
                  </a:lnTo>
                  <a:lnTo>
                    <a:pt x="478" y="1279"/>
                  </a:lnTo>
                  <a:lnTo>
                    <a:pt x="451" y="1272"/>
                  </a:lnTo>
                  <a:lnTo>
                    <a:pt x="426" y="1265"/>
                  </a:lnTo>
                  <a:lnTo>
                    <a:pt x="403" y="1258"/>
                  </a:lnTo>
                  <a:lnTo>
                    <a:pt x="384" y="1249"/>
                  </a:lnTo>
                  <a:lnTo>
                    <a:pt x="367" y="1242"/>
                  </a:lnTo>
                  <a:lnTo>
                    <a:pt x="328" y="1228"/>
                  </a:lnTo>
                  <a:lnTo>
                    <a:pt x="290" y="1216"/>
                  </a:lnTo>
                  <a:lnTo>
                    <a:pt x="214" y="1193"/>
                  </a:lnTo>
                  <a:lnTo>
                    <a:pt x="176" y="1182"/>
                  </a:lnTo>
                  <a:lnTo>
                    <a:pt x="139" y="1171"/>
                  </a:lnTo>
                  <a:lnTo>
                    <a:pt x="104" y="1157"/>
                  </a:lnTo>
                  <a:lnTo>
                    <a:pt x="69" y="1143"/>
                  </a:lnTo>
                  <a:lnTo>
                    <a:pt x="69" y="1145"/>
                  </a:lnTo>
                  <a:lnTo>
                    <a:pt x="68" y="1147"/>
                  </a:lnTo>
                  <a:lnTo>
                    <a:pt x="66" y="1147"/>
                  </a:lnTo>
                  <a:lnTo>
                    <a:pt x="65" y="1145"/>
                  </a:lnTo>
                  <a:lnTo>
                    <a:pt x="58" y="1140"/>
                  </a:lnTo>
                  <a:lnTo>
                    <a:pt x="58" y="1145"/>
                  </a:lnTo>
                  <a:lnTo>
                    <a:pt x="58" y="1150"/>
                  </a:lnTo>
                  <a:lnTo>
                    <a:pt x="61" y="1152"/>
                  </a:lnTo>
                  <a:lnTo>
                    <a:pt x="64" y="1154"/>
                  </a:lnTo>
                  <a:lnTo>
                    <a:pt x="71" y="1158"/>
                  </a:lnTo>
                  <a:lnTo>
                    <a:pt x="78" y="1161"/>
                  </a:lnTo>
                  <a:lnTo>
                    <a:pt x="93" y="1171"/>
                  </a:lnTo>
                  <a:lnTo>
                    <a:pt x="109" y="1181"/>
                  </a:lnTo>
                  <a:lnTo>
                    <a:pt x="117" y="1183"/>
                  </a:lnTo>
                  <a:lnTo>
                    <a:pt x="127" y="1188"/>
                  </a:lnTo>
                  <a:lnTo>
                    <a:pt x="137" y="1189"/>
                  </a:lnTo>
                  <a:lnTo>
                    <a:pt x="148" y="1189"/>
                  </a:lnTo>
                  <a:lnTo>
                    <a:pt x="155" y="1195"/>
                  </a:lnTo>
                  <a:lnTo>
                    <a:pt x="163" y="1197"/>
                  </a:lnTo>
                  <a:lnTo>
                    <a:pt x="179" y="1203"/>
                  </a:lnTo>
                  <a:lnTo>
                    <a:pt x="194" y="1209"/>
                  </a:lnTo>
                  <a:lnTo>
                    <a:pt x="211" y="1216"/>
                  </a:lnTo>
                  <a:lnTo>
                    <a:pt x="224" y="1218"/>
                  </a:lnTo>
                  <a:lnTo>
                    <a:pt x="239" y="1223"/>
                  </a:lnTo>
                  <a:lnTo>
                    <a:pt x="255" y="1225"/>
                  </a:lnTo>
                  <a:lnTo>
                    <a:pt x="269" y="1228"/>
                  </a:lnTo>
                  <a:lnTo>
                    <a:pt x="308" y="1245"/>
                  </a:lnTo>
                  <a:lnTo>
                    <a:pt x="347" y="1261"/>
                  </a:lnTo>
                  <a:lnTo>
                    <a:pt x="427" y="1289"/>
                  </a:lnTo>
                  <a:lnTo>
                    <a:pt x="457" y="1298"/>
                  </a:lnTo>
                  <a:lnTo>
                    <a:pt x="488" y="1307"/>
                  </a:lnTo>
                  <a:lnTo>
                    <a:pt x="518" y="1312"/>
                  </a:lnTo>
                  <a:lnTo>
                    <a:pt x="552" y="1318"/>
                  </a:lnTo>
                  <a:lnTo>
                    <a:pt x="587" y="1324"/>
                  </a:lnTo>
                  <a:lnTo>
                    <a:pt x="604" y="1327"/>
                  </a:lnTo>
                  <a:lnTo>
                    <a:pt x="621" y="1331"/>
                  </a:lnTo>
                  <a:lnTo>
                    <a:pt x="629" y="1335"/>
                  </a:lnTo>
                  <a:lnTo>
                    <a:pt x="634" y="1338"/>
                  </a:lnTo>
                  <a:lnTo>
                    <a:pt x="638" y="1339"/>
                  </a:lnTo>
                  <a:lnTo>
                    <a:pt x="656" y="1343"/>
                  </a:lnTo>
                  <a:lnTo>
                    <a:pt x="676" y="1345"/>
                  </a:lnTo>
                  <a:lnTo>
                    <a:pt x="716" y="1346"/>
                  </a:lnTo>
                  <a:lnTo>
                    <a:pt x="768" y="1350"/>
                  </a:lnTo>
                  <a:lnTo>
                    <a:pt x="824" y="1353"/>
                  </a:lnTo>
                  <a:lnTo>
                    <a:pt x="878" y="1353"/>
                  </a:lnTo>
                  <a:lnTo>
                    <a:pt x="931" y="1352"/>
                  </a:lnTo>
                  <a:lnTo>
                    <a:pt x="945" y="1343"/>
                  </a:lnTo>
                  <a:lnTo>
                    <a:pt x="951" y="1338"/>
                  </a:lnTo>
                  <a:lnTo>
                    <a:pt x="955" y="1331"/>
                  </a:lnTo>
                  <a:lnTo>
                    <a:pt x="961" y="1329"/>
                  </a:lnTo>
                  <a:lnTo>
                    <a:pt x="965" y="1327"/>
                  </a:lnTo>
                  <a:lnTo>
                    <a:pt x="976" y="1321"/>
                  </a:lnTo>
                  <a:lnTo>
                    <a:pt x="980" y="1312"/>
                  </a:lnTo>
                  <a:lnTo>
                    <a:pt x="983" y="1304"/>
                  </a:lnTo>
                  <a:lnTo>
                    <a:pt x="989" y="1287"/>
                  </a:lnTo>
                  <a:lnTo>
                    <a:pt x="990" y="1268"/>
                  </a:lnTo>
                  <a:lnTo>
                    <a:pt x="992" y="1249"/>
                  </a:lnTo>
                  <a:lnTo>
                    <a:pt x="989" y="1210"/>
                  </a:lnTo>
                  <a:lnTo>
                    <a:pt x="987" y="1173"/>
                  </a:lnTo>
                  <a:lnTo>
                    <a:pt x="986" y="1116"/>
                  </a:lnTo>
                  <a:lnTo>
                    <a:pt x="985" y="1058"/>
                  </a:lnTo>
                  <a:lnTo>
                    <a:pt x="982" y="969"/>
                  </a:lnTo>
                  <a:lnTo>
                    <a:pt x="977" y="880"/>
                  </a:lnTo>
                  <a:lnTo>
                    <a:pt x="977" y="831"/>
                  </a:lnTo>
                  <a:lnTo>
                    <a:pt x="977" y="782"/>
                  </a:lnTo>
                  <a:lnTo>
                    <a:pt x="979" y="734"/>
                  </a:lnTo>
                  <a:lnTo>
                    <a:pt x="983" y="688"/>
                  </a:lnTo>
                  <a:lnTo>
                    <a:pt x="983" y="686"/>
                  </a:lnTo>
                  <a:lnTo>
                    <a:pt x="982" y="686"/>
                  </a:lnTo>
                  <a:lnTo>
                    <a:pt x="976" y="691"/>
                  </a:lnTo>
                  <a:lnTo>
                    <a:pt x="970" y="696"/>
                  </a:lnTo>
                  <a:lnTo>
                    <a:pt x="968" y="703"/>
                  </a:lnTo>
                  <a:lnTo>
                    <a:pt x="966" y="7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grpSp>
        <p:nvGrpSpPr>
          <p:cNvPr id="4" name="组合 3"/>
          <p:cNvGrpSpPr/>
          <p:nvPr/>
        </p:nvGrpSpPr>
        <p:grpSpPr>
          <a:xfrm>
            <a:off x="5786438" y="1428751"/>
            <a:ext cx="714375" cy="714375"/>
            <a:chOff x="7715251" y="1905001"/>
            <a:chExt cx="952500" cy="952500"/>
          </a:xfrm>
        </p:grpSpPr>
        <p:sp>
          <p:nvSpPr>
            <p:cNvPr id="26" name="椭圆 25"/>
            <p:cNvSpPr/>
            <p:nvPr/>
          </p:nvSpPr>
          <p:spPr>
            <a:xfrm>
              <a:off x="7715251" y="1905001"/>
              <a:ext cx="952500" cy="9525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grpSp>
          <p:nvGrpSpPr>
            <p:cNvPr id="11279" name="组合 44"/>
            <p:cNvGrpSpPr>
              <a:grpSpLocks/>
            </p:cNvGrpSpPr>
            <p:nvPr/>
          </p:nvGrpSpPr>
          <p:grpSpPr bwMode="auto">
            <a:xfrm>
              <a:off x="7810500" y="2101851"/>
              <a:ext cx="829733" cy="660400"/>
              <a:chOff x="3078163" y="2647950"/>
              <a:chExt cx="622300" cy="495300"/>
            </a:xfrm>
          </p:grpSpPr>
          <p:sp>
            <p:nvSpPr>
              <p:cNvPr id="11285" name="Freeform 79"/>
              <p:cNvSpPr>
                <a:spLocks/>
              </p:cNvSpPr>
              <p:nvPr/>
            </p:nvSpPr>
            <p:spPr bwMode="auto">
              <a:xfrm>
                <a:off x="3576638" y="2887663"/>
                <a:ext cx="80963" cy="58738"/>
              </a:xfrm>
              <a:custGeom>
                <a:avLst/>
                <a:gdLst>
                  <a:gd name="T0" fmla="*/ 80963 w 155"/>
                  <a:gd name="T1" fmla="*/ 10583 h 111"/>
                  <a:gd name="T2" fmla="*/ 80963 w 155"/>
                  <a:gd name="T3" fmla="*/ 10583 h 111"/>
                  <a:gd name="T4" fmla="*/ 76262 w 155"/>
                  <a:gd name="T5" fmla="*/ 14288 h 111"/>
                  <a:gd name="T6" fmla="*/ 72083 w 155"/>
                  <a:gd name="T7" fmla="*/ 17463 h 111"/>
                  <a:gd name="T8" fmla="*/ 63203 w 155"/>
                  <a:gd name="T9" fmla="*/ 23284 h 111"/>
                  <a:gd name="T10" fmla="*/ 54324 w 155"/>
                  <a:gd name="T11" fmla="*/ 30163 h 111"/>
                  <a:gd name="T12" fmla="*/ 50667 w 155"/>
                  <a:gd name="T13" fmla="*/ 33867 h 111"/>
                  <a:gd name="T14" fmla="*/ 47011 w 155"/>
                  <a:gd name="T15" fmla="*/ 37571 h 111"/>
                  <a:gd name="T16" fmla="*/ 47011 w 155"/>
                  <a:gd name="T17" fmla="*/ 37571 h 111"/>
                  <a:gd name="T18" fmla="*/ 37609 w 155"/>
                  <a:gd name="T19" fmla="*/ 41275 h 111"/>
                  <a:gd name="T20" fmla="*/ 31863 w 155"/>
                  <a:gd name="T21" fmla="*/ 43921 h 111"/>
                  <a:gd name="T22" fmla="*/ 26639 w 155"/>
                  <a:gd name="T23" fmla="*/ 47096 h 111"/>
                  <a:gd name="T24" fmla="*/ 26639 w 155"/>
                  <a:gd name="T25" fmla="*/ 47096 h 111"/>
                  <a:gd name="T26" fmla="*/ 21416 w 155"/>
                  <a:gd name="T27" fmla="*/ 51330 h 111"/>
                  <a:gd name="T28" fmla="*/ 15670 w 155"/>
                  <a:gd name="T29" fmla="*/ 56621 h 111"/>
                  <a:gd name="T30" fmla="*/ 12536 w 155"/>
                  <a:gd name="T31" fmla="*/ 58209 h 111"/>
                  <a:gd name="T32" fmla="*/ 9402 w 155"/>
                  <a:gd name="T33" fmla="*/ 58738 h 111"/>
                  <a:gd name="T34" fmla="*/ 6790 w 155"/>
                  <a:gd name="T35" fmla="*/ 58209 h 111"/>
                  <a:gd name="T36" fmla="*/ 3134 w 155"/>
                  <a:gd name="T37" fmla="*/ 56092 h 111"/>
                  <a:gd name="T38" fmla="*/ 3134 w 155"/>
                  <a:gd name="T39" fmla="*/ 56092 h 111"/>
                  <a:gd name="T40" fmla="*/ 3656 w 155"/>
                  <a:gd name="T41" fmla="*/ 47096 h 111"/>
                  <a:gd name="T42" fmla="*/ 3656 w 155"/>
                  <a:gd name="T43" fmla="*/ 36513 h 111"/>
                  <a:gd name="T44" fmla="*/ 3656 w 155"/>
                  <a:gd name="T45" fmla="*/ 25400 h 111"/>
                  <a:gd name="T46" fmla="*/ 2089 w 155"/>
                  <a:gd name="T47" fmla="*/ 14817 h 111"/>
                  <a:gd name="T48" fmla="*/ 2089 w 155"/>
                  <a:gd name="T49" fmla="*/ 14817 h 111"/>
                  <a:gd name="T50" fmla="*/ 1045 w 155"/>
                  <a:gd name="T51" fmla="*/ 10583 h 111"/>
                  <a:gd name="T52" fmla="*/ 0 w 155"/>
                  <a:gd name="T53" fmla="*/ 6879 h 111"/>
                  <a:gd name="T54" fmla="*/ 0 w 155"/>
                  <a:gd name="T55" fmla="*/ 5292 h 111"/>
                  <a:gd name="T56" fmla="*/ 1045 w 155"/>
                  <a:gd name="T57" fmla="*/ 3704 h 111"/>
                  <a:gd name="T58" fmla="*/ 1567 w 155"/>
                  <a:gd name="T59" fmla="*/ 1588 h 111"/>
                  <a:gd name="T60" fmla="*/ 3656 w 155"/>
                  <a:gd name="T61" fmla="*/ 0 h 111"/>
                  <a:gd name="T62" fmla="*/ 3656 w 155"/>
                  <a:gd name="T63" fmla="*/ 0 h 111"/>
                  <a:gd name="T64" fmla="*/ 17760 w 155"/>
                  <a:gd name="T65" fmla="*/ 2646 h 111"/>
                  <a:gd name="T66" fmla="*/ 25595 w 155"/>
                  <a:gd name="T67" fmla="*/ 3704 h 111"/>
                  <a:gd name="T68" fmla="*/ 33952 w 155"/>
                  <a:gd name="T69" fmla="*/ 3704 h 111"/>
                  <a:gd name="T70" fmla="*/ 33952 w 155"/>
                  <a:gd name="T71" fmla="*/ 3704 h 111"/>
                  <a:gd name="T72" fmla="*/ 39698 w 155"/>
                  <a:gd name="T73" fmla="*/ 3704 h 111"/>
                  <a:gd name="T74" fmla="*/ 45444 w 155"/>
                  <a:gd name="T75" fmla="*/ 3175 h 111"/>
                  <a:gd name="T76" fmla="*/ 57980 w 155"/>
                  <a:gd name="T77" fmla="*/ 1058 h 111"/>
                  <a:gd name="T78" fmla="*/ 63203 w 155"/>
                  <a:gd name="T79" fmla="*/ 0 h 111"/>
                  <a:gd name="T80" fmla="*/ 68949 w 155"/>
                  <a:gd name="T81" fmla="*/ 0 h 111"/>
                  <a:gd name="T82" fmla="*/ 74173 w 155"/>
                  <a:gd name="T83" fmla="*/ 1058 h 111"/>
                  <a:gd name="T84" fmla="*/ 79396 w 155"/>
                  <a:gd name="T85" fmla="*/ 2646 h 111"/>
                  <a:gd name="T86" fmla="*/ 79396 w 155"/>
                  <a:gd name="T87" fmla="*/ 2646 h 111"/>
                  <a:gd name="T88" fmla="*/ 80963 w 155"/>
                  <a:gd name="T89" fmla="*/ 6350 h 111"/>
                  <a:gd name="T90" fmla="*/ 80963 w 155"/>
                  <a:gd name="T91" fmla="*/ 10583 h 111"/>
                  <a:gd name="T92" fmla="*/ 80963 w 155"/>
                  <a:gd name="T93" fmla="*/ 10583 h 1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5" h="111">
                    <a:moveTo>
                      <a:pt x="155" y="20"/>
                    </a:moveTo>
                    <a:lnTo>
                      <a:pt x="155" y="20"/>
                    </a:lnTo>
                    <a:lnTo>
                      <a:pt x="146" y="27"/>
                    </a:lnTo>
                    <a:lnTo>
                      <a:pt x="138" y="33"/>
                    </a:lnTo>
                    <a:lnTo>
                      <a:pt x="121" y="44"/>
                    </a:lnTo>
                    <a:lnTo>
                      <a:pt x="104" y="57"/>
                    </a:lnTo>
                    <a:lnTo>
                      <a:pt x="97" y="64"/>
                    </a:lnTo>
                    <a:lnTo>
                      <a:pt x="90" y="71"/>
                    </a:lnTo>
                    <a:lnTo>
                      <a:pt x="72" y="78"/>
                    </a:lnTo>
                    <a:lnTo>
                      <a:pt x="61" y="83"/>
                    </a:lnTo>
                    <a:lnTo>
                      <a:pt x="51" y="89"/>
                    </a:lnTo>
                    <a:lnTo>
                      <a:pt x="41" y="97"/>
                    </a:lnTo>
                    <a:lnTo>
                      <a:pt x="30" y="107"/>
                    </a:lnTo>
                    <a:lnTo>
                      <a:pt x="24" y="110"/>
                    </a:lnTo>
                    <a:lnTo>
                      <a:pt x="18" y="111"/>
                    </a:lnTo>
                    <a:lnTo>
                      <a:pt x="13" y="110"/>
                    </a:lnTo>
                    <a:lnTo>
                      <a:pt x="6" y="106"/>
                    </a:lnTo>
                    <a:lnTo>
                      <a:pt x="7" y="89"/>
                    </a:lnTo>
                    <a:lnTo>
                      <a:pt x="7" y="69"/>
                    </a:lnTo>
                    <a:lnTo>
                      <a:pt x="7" y="48"/>
                    </a:lnTo>
                    <a:lnTo>
                      <a:pt x="4" y="28"/>
                    </a:lnTo>
                    <a:lnTo>
                      <a:pt x="2" y="20"/>
                    </a:lnTo>
                    <a:lnTo>
                      <a:pt x="0" y="13"/>
                    </a:lnTo>
                    <a:lnTo>
                      <a:pt x="0" y="10"/>
                    </a:lnTo>
                    <a:lnTo>
                      <a:pt x="2" y="7"/>
                    </a:lnTo>
                    <a:lnTo>
                      <a:pt x="3" y="3"/>
                    </a:lnTo>
                    <a:lnTo>
                      <a:pt x="7" y="0"/>
                    </a:lnTo>
                    <a:lnTo>
                      <a:pt x="34" y="5"/>
                    </a:lnTo>
                    <a:lnTo>
                      <a:pt x="49" y="7"/>
                    </a:lnTo>
                    <a:lnTo>
                      <a:pt x="65" y="7"/>
                    </a:lnTo>
                    <a:lnTo>
                      <a:pt x="76" y="7"/>
                    </a:lnTo>
                    <a:lnTo>
                      <a:pt x="87" y="6"/>
                    </a:lnTo>
                    <a:lnTo>
                      <a:pt x="111" y="2"/>
                    </a:lnTo>
                    <a:lnTo>
                      <a:pt x="121" y="0"/>
                    </a:lnTo>
                    <a:lnTo>
                      <a:pt x="132" y="0"/>
                    </a:lnTo>
                    <a:lnTo>
                      <a:pt x="142" y="2"/>
                    </a:lnTo>
                    <a:lnTo>
                      <a:pt x="152" y="5"/>
                    </a:lnTo>
                    <a:lnTo>
                      <a:pt x="155" y="12"/>
                    </a:lnTo>
                    <a:lnTo>
                      <a:pt x="15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6" name="Freeform 80"/>
              <p:cNvSpPr>
                <a:spLocks/>
              </p:cNvSpPr>
              <p:nvPr/>
            </p:nvSpPr>
            <p:spPr bwMode="auto">
              <a:xfrm>
                <a:off x="3581401" y="2894013"/>
                <a:ext cx="95250" cy="192088"/>
              </a:xfrm>
              <a:custGeom>
                <a:avLst/>
                <a:gdLst>
                  <a:gd name="T0" fmla="*/ 21981 w 182"/>
                  <a:gd name="T1" fmla="*/ 53594 h 362"/>
                  <a:gd name="T2" fmla="*/ 33495 w 182"/>
                  <a:gd name="T3" fmla="*/ 42450 h 362"/>
                  <a:gd name="T4" fmla="*/ 59139 w 182"/>
                  <a:gd name="T5" fmla="*/ 21225 h 362"/>
                  <a:gd name="T6" fmla="*/ 71176 w 182"/>
                  <a:gd name="T7" fmla="*/ 11143 h 362"/>
                  <a:gd name="T8" fmla="*/ 74839 w 182"/>
                  <a:gd name="T9" fmla="*/ 7429 h 362"/>
                  <a:gd name="T10" fmla="*/ 80596 w 182"/>
                  <a:gd name="T11" fmla="*/ 1061 h 362"/>
                  <a:gd name="T12" fmla="*/ 84783 w 182"/>
                  <a:gd name="T13" fmla="*/ 0 h 362"/>
                  <a:gd name="T14" fmla="*/ 87923 w 182"/>
                  <a:gd name="T15" fmla="*/ 531 h 362"/>
                  <a:gd name="T16" fmla="*/ 91063 w 182"/>
                  <a:gd name="T17" fmla="*/ 37675 h 362"/>
                  <a:gd name="T18" fmla="*/ 95250 w 182"/>
                  <a:gd name="T19" fmla="*/ 73758 h 362"/>
                  <a:gd name="T20" fmla="*/ 95250 w 182"/>
                  <a:gd name="T21" fmla="*/ 91268 h 362"/>
                  <a:gd name="T22" fmla="*/ 93157 w 182"/>
                  <a:gd name="T23" fmla="*/ 105595 h 362"/>
                  <a:gd name="T24" fmla="*/ 92110 w 182"/>
                  <a:gd name="T25" fmla="*/ 114616 h 362"/>
                  <a:gd name="T26" fmla="*/ 90016 w 182"/>
                  <a:gd name="T27" fmla="*/ 118330 h 362"/>
                  <a:gd name="T28" fmla="*/ 82690 w 182"/>
                  <a:gd name="T29" fmla="*/ 127882 h 362"/>
                  <a:gd name="T30" fmla="*/ 75363 w 182"/>
                  <a:gd name="T31" fmla="*/ 138494 h 362"/>
                  <a:gd name="T32" fmla="*/ 73793 w 182"/>
                  <a:gd name="T33" fmla="*/ 142739 h 362"/>
                  <a:gd name="T34" fmla="*/ 73269 w 182"/>
                  <a:gd name="T35" fmla="*/ 141148 h 362"/>
                  <a:gd name="T36" fmla="*/ 71699 w 182"/>
                  <a:gd name="T37" fmla="*/ 140617 h 362"/>
                  <a:gd name="T38" fmla="*/ 73269 w 182"/>
                  <a:gd name="T39" fmla="*/ 144331 h 362"/>
                  <a:gd name="T40" fmla="*/ 68036 w 182"/>
                  <a:gd name="T41" fmla="*/ 149638 h 362"/>
                  <a:gd name="T42" fmla="*/ 59139 w 182"/>
                  <a:gd name="T43" fmla="*/ 162373 h 362"/>
                  <a:gd name="T44" fmla="*/ 53905 w 182"/>
                  <a:gd name="T45" fmla="*/ 168210 h 362"/>
                  <a:gd name="T46" fmla="*/ 38728 w 182"/>
                  <a:gd name="T47" fmla="*/ 183598 h 362"/>
                  <a:gd name="T48" fmla="*/ 29308 w 182"/>
                  <a:gd name="T49" fmla="*/ 190496 h 362"/>
                  <a:gd name="T50" fmla="*/ 22504 w 182"/>
                  <a:gd name="T51" fmla="*/ 192088 h 362"/>
                  <a:gd name="T52" fmla="*/ 20411 w 182"/>
                  <a:gd name="T53" fmla="*/ 192088 h 362"/>
                  <a:gd name="T54" fmla="*/ 16747 w 182"/>
                  <a:gd name="T55" fmla="*/ 189965 h 362"/>
                  <a:gd name="T56" fmla="*/ 11514 w 182"/>
                  <a:gd name="T57" fmla="*/ 179884 h 362"/>
                  <a:gd name="T58" fmla="*/ 6280 w 182"/>
                  <a:gd name="T59" fmla="*/ 160250 h 362"/>
                  <a:gd name="T60" fmla="*/ 4710 w 182"/>
                  <a:gd name="T61" fmla="*/ 148576 h 362"/>
                  <a:gd name="T62" fmla="*/ 3663 w 182"/>
                  <a:gd name="T63" fmla="*/ 130004 h 362"/>
                  <a:gd name="T64" fmla="*/ 2617 w 182"/>
                  <a:gd name="T65" fmla="*/ 110902 h 362"/>
                  <a:gd name="T66" fmla="*/ 0 w 182"/>
                  <a:gd name="T67" fmla="*/ 86493 h 362"/>
                  <a:gd name="T68" fmla="*/ 0 w 182"/>
                  <a:gd name="T69" fmla="*/ 79594 h 362"/>
                  <a:gd name="T70" fmla="*/ 2617 w 182"/>
                  <a:gd name="T71" fmla="*/ 70574 h 362"/>
                  <a:gd name="T72" fmla="*/ 7850 w 182"/>
                  <a:gd name="T73" fmla="*/ 63145 h 362"/>
                  <a:gd name="T74" fmla="*/ 14654 w 182"/>
                  <a:gd name="T75" fmla="*/ 57839 h 362"/>
                  <a:gd name="T76" fmla="*/ 21981 w 182"/>
                  <a:gd name="T77" fmla="*/ 53594 h 3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2" h="362">
                    <a:moveTo>
                      <a:pt x="42" y="101"/>
                    </a:moveTo>
                    <a:lnTo>
                      <a:pt x="42" y="101"/>
                    </a:lnTo>
                    <a:lnTo>
                      <a:pt x="53" y="89"/>
                    </a:lnTo>
                    <a:lnTo>
                      <a:pt x="64" y="80"/>
                    </a:lnTo>
                    <a:lnTo>
                      <a:pt x="88" y="60"/>
                    </a:lnTo>
                    <a:lnTo>
                      <a:pt x="113" y="40"/>
                    </a:lnTo>
                    <a:lnTo>
                      <a:pt x="125" y="31"/>
                    </a:lnTo>
                    <a:lnTo>
                      <a:pt x="136" y="21"/>
                    </a:lnTo>
                    <a:lnTo>
                      <a:pt x="143" y="14"/>
                    </a:lnTo>
                    <a:lnTo>
                      <a:pt x="150" y="5"/>
                    </a:lnTo>
                    <a:lnTo>
                      <a:pt x="154" y="2"/>
                    </a:lnTo>
                    <a:lnTo>
                      <a:pt x="158" y="1"/>
                    </a:lnTo>
                    <a:lnTo>
                      <a:pt x="162" y="0"/>
                    </a:lnTo>
                    <a:lnTo>
                      <a:pt x="168" y="1"/>
                    </a:lnTo>
                    <a:lnTo>
                      <a:pt x="171" y="36"/>
                    </a:lnTo>
                    <a:lnTo>
                      <a:pt x="174" y="71"/>
                    </a:lnTo>
                    <a:lnTo>
                      <a:pt x="182" y="139"/>
                    </a:lnTo>
                    <a:lnTo>
                      <a:pt x="182" y="157"/>
                    </a:lnTo>
                    <a:lnTo>
                      <a:pt x="182" y="172"/>
                    </a:lnTo>
                    <a:lnTo>
                      <a:pt x="178" y="199"/>
                    </a:lnTo>
                    <a:lnTo>
                      <a:pt x="178" y="209"/>
                    </a:lnTo>
                    <a:lnTo>
                      <a:pt x="176" y="216"/>
                    </a:lnTo>
                    <a:lnTo>
                      <a:pt x="172" y="223"/>
                    </a:lnTo>
                    <a:lnTo>
                      <a:pt x="168" y="230"/>
                    </a:lnTo>
                    <a:lnTo>
                      <a:pt x="158" y="241"/>
                    </a:lnTo>
                    <a:lnTo>
                      <a:pt x="148" y="254"/>
                    </a:lnTo>
                    <a:lnTo>
                      <a:pt x="144" y="261"/>
                    </a:lnTo>
                    <a:lnTo>
                      <a:pt x="141" y="269"/>
                    </a:lnTo>
                    <a:lnTo>
                      <a:pt x="140" y="268"/>
                    </a:lnTo>
                    <a:lnTo>
                      <a:pt x="140" y="266"/>
                    </a:lnTo>
                    <a:lnTo>
                      <a:pt x="137" y="265"/>
                    </a:lnTo>
                    <a:lnTo>
                      <a:pt x="137" y="266"/>
                    </a:lnTo>
                    <a:lnTo>
                      <a:pt x="140" y="272"/>
                    </a:lnTo>
                    <a:lnTo>
                      <a:pt x="130" y="282"/>
                    </a:lnTo>
                    <a:lnTo>
                      <a:pt x="122" y="293"/>
                    </a:lnTo>
                    <a:lnTo>
                      <a:pt x="113" y="306"/>
                    </a:lnTo>
                    <a:lnTo>
                      <a:pt x="103" y="317"/>
                    </a:lnTo>
                    <a:lnTo>
                      <a:pt x="91" y="331"/>
                    </a:lnTo>
                    <a:lnTo>
                      <a:pt x="74" y="346"/>
                    </a:lnTo>
                    <a:lnTo>
                      <a:pt x="66" y="353"/>
                    </a:lnTo>
                    <a:lnTo>
                      <a:pt x="56" y="359"/>
                    </a:lnTo>
                    <a:lnTo>
                      <a:pt x="47" y="362"/>
                    </a:lnTo>
                    <a:lnTo>
                      <a:pt x="43" y="362"/>
                    </a:lnTo>
                    <a:lnTo>
                      <a:pt x="39" y="362"/>
                    </a:lnTo>
                    <a:lnTo>
                      <a:pt x="36" y="360"/>
                    </a:lnTo>
                    <a:lnTo>
                      <a:pt x="32" y="358"/>
                    </a:lnTo>
                    <a:lnTo>
                      <a:pt x="28" y="349"/>
                    </a:lnTo>
                    <a:lnTo>
                      <a:pt x="22" y="339"/>
                    </a:lnTo>
                    <a:lnTo>
                      <a:pt x="19" y="327"/>
                    </a:lnTo>
                    <a:lnTo>
                      <a:pt x="12" y="302"/>
                    </a:lnTo>
                    <a:lnTo>
                      <a:pt x="9" y="280"/>
                    </a:lnTo>
                    <a:lnTo>
                      <a:pt x="7" y="264"/>
                    </a:lnTo>
                    <a:lnTo>
                      <a:pt x="7" y="245"/>
                    </a:lnTo>
                    <a:lnTo>
                      <a:pt x="5" y="209"/>
                    </a:lnTo>
                    <a:lnTo>
                      <a:pt x="1" y="178"/>
                    </a:lnTo>
                    <a:lnTo>
                      <a:pt x="0" y="163"/>
                    </a:lnTo>
                    <a:lnTo>
                      <a:pt x="0" y="150"/>
                    </a:lnTo>
                    <a:lnTo>
                      <a:pt x="2" y="140"/>
                    </a:lnTo>
                    <a:lnTo>
                      <a:pt x="5" y="133"/>
                    </a:lnTo>
                    <a:lnTo>
                      <a:pt x="9" y="126"/>
                    </a:lnTo>
                    <a:lnTo>
                      <a:pt x="15" y="119"/>
                    </a:lnTo>
                    <a:lnTo>
                      <a:pt x="21" y="113"/>
                    </a:lnTo>
                    <a:lnTo>
                      <a:pt x="28" y="109"/>
                    </a:lnTo>
                    <a:lnTo>
                      <a:pt x="42"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7" name="Freeform 81"/>
              <p:cNvSpPr>
                <a:spLocks noEditPoints="1"/>
              </p:cNvSpPr>
              <p:nvPr/>
            </p:nvSpPr>
            <p:spPr bwMode="auto">
              <a:xfrm>
                <a:off x="3078163" y="2647950"/>
                <a:ext cx="622300" cy="495300"/>
              </a:xfrm>
              <a:custGeom>
                <a:avLst/>
                <a:gdLst>
                  <a:gd name="T0" fmla="*/ 605395 w 1178"/>
                  <a:gd name="T1" fmla="*/ 227542 h 936"/>
                  <a:gd name="T2" fmla="*/ 621772 w 1178"/>
                  <a:gd name="T3" fmla="*/ 360892 h 936"/>
                  <a:gd name="T4" fmla="*/ 574756 w 1178"/>
                  <a:gd name="T5" fmla="*/ 419100 h 936"/>
                  <a:gd name="T6" fmla="*/ 475441 w 1178"/>
                  <a:gd name="T7" fmla="*/ 495300 h 936"/>
                  <a:gd name="T8" fmla="*/ 289491 w 1178"/>
                  <a:gd name="T9" fmla="*/ 463021 h 936"/>
                  <a:gd name="T10" fmla="*/ 210251 w 1178"/>
                  <a:gd name="T11" fmla="*/ 444500 h 936"/>
                  <a:gd name="T12" fmla="*/ 94560 w 1178"/>
                  <a:gd name="T13" fmla="*/ 412221 h 936"/>
                  <a:gd name="T14" fmla="*/ 1057 w 1178"/>
                  <a:gd name="T15" fmla="*/ 360363 h 936"/>
                  <a:gd name="T16" fmla="*/ 83995 w 1178"/>
                  <a:gd name="T17" fmla="*/ 122767 h 936"/>
                  <a:gd name="T18" fmla="*/ 159537 w 1178"/>
                  <a:gd name="T19" fmla="*/ 42863 h 936"/>
                  <a:gd name="T20" fmla="*/ 335979 w 1178"/>
                  <a:gd name="T21" fmla="*/ 529 h 936"/>
                  <a:gd name="T22" fmla="*/ 477026 w 1178"/>
                  <a:gd name="T23" fmla="*/ 20638 h 936"/>
                  <a:gd name="T24" fmla="*/ 462763 w 1178"/>
                  <a:gd name="T25" fmla="*/ 25400 h 936"/>
                  <a:gd name="T26" fmla="*/ 300585 w 1178"/>
                  <a:gd name="T27" fmla="*/ 7937 h 936"/>
                  <a:gd name="T28" fmla="*/ 190705 w 1178"/>
                  <a:gd name="T29" fmla="*/ 61383 h 936"/>
                  <a:gd name="T30" fmla="*/ 394616 w 1178"/>
                  <a:gd name="T31" fmla="*/ 75671 h 936"/>
                  <a:gd name="T32" fmla="*/ 473857 w 1178"/>
                  <a:gd name="T33" fmla="*/ 34925 h 936"/>
                  <a:gd name="T34" fmla="*/ 491289 w 1178"/>
                  <a:gd name="T35" fmla="*/ 119062 h 936"/>
                  <a:gd name="T36" fmla="*/ 480724 w 1178"/>
                  <a:gd name="T37" fmla="*/ 51329 h 936"/>
                  <a:gd name="T38" fmla="*/ 172744 w 1178"/>
                  <a:gd name="T39" fmla="*/ 66146 h 936"/>
                  <a:gd name="T40" fmla="*/ 462235 w 1178"/>
                  <a:gd name="T41" fmla="*/ 66146 h 936"/>
                  <a:gd name="T42" fmla="*/ 480724 w 1178"/>
                  <a:gd name="T43" fmla="*/ 103187 h 936"/>
                  <a:gd name="T44" fmla="*/ 193874 w 1178"/>
                  <a:gd name="T45" fmla="*/ 136525 h 936"/>
                  <a:gd name="T46" fmla="*/ 436878 w 1178"/>
                  <a:gd name="T47" fmla="*/ 74083 h 936"/>
                  <a:gd name="T48" fmla="*/ 460122 w 1178"/>
                  <a:gd name="T49" fmla="*/ 84138 h 936"/>
                  <a:gd name="T50" fmla="*/ 221344 w 1178"/>
                  <a:gd name="T51" fmla="*/ 149225 h 936"/>
                  <a:gd name="T52" fmla="*/ 199685 w 1178"/>
                  <a:gd name="T53" fmla="*/ 140229 h 936"/>
                  <a:gd name="T54" fmla="*/ 418388 w 1178"/>
                  <a:gd name="T55" fmla="*/ 156633 h 936"/>
                  <a:gd name="T56" fmla="*/ 226099 w 1178"/>
                  <a:gd name="T57" fmla="*/ 119062 h 936"/>
                  <a:gd name="T58" fmla="*/ 242475 w 1178"/>
                  <a:gd name="T59" fmla="*/ 84138 h 936"/>
                  <a:gd name="T60" fmla="*/ 247758 w 1178"/>
                  <a:gd name="T61" fmla="*/ 96308 h 936"/>
                  <a:gd name="T62" fmla="*/ 262021 w 1178"/>
                  <a:gd name="T63" fmla="*/ 161396 h 936"/>
                  <a:gd name="T64" fmla="*/ 255154 w 1178"/>
                  <a:gd name="T65" fmla="*/ 84138 h 936"/>
                  <a:gd name="T66" fmla="*/ 409408 w 1178"/>
                  <a:gd name="T67" fmla="*/ 100013 h 936"/>
                  <a:gd name="T68" fmla="*/ 306396 w 1178"/>
                  <a:gd name="T69" fmla="*/ 122767 h 936"/>
                  <a:gd name="T70" fmla="*/ 280510 w 1178"/>
                  <a:gd name="T71" fmla="*/ 84667 h 936"/>
                  <a:gd name="T72" fmla="*/ 372429 w 1178"/>
                  <a:gd name="T73" fmla="*/ 145521 h 936"/>
                  <a:gd name="T74" fmla="*/ 389334 w 1178"/>
                  <a:gd name="T75" fmla="*/ 84667 h 936"/>
                  <a:gd name="T76" fmla="*/ 357638 w 1178"/>
                  <a:gd name="T77" fmla="*/ 165629 h 936"/>
                  <a:gd name="T78" fmla="*/ 326470 w 1178"/>
                  <a:gd name="T79" fmla="*/ 147638 h 936"/>
                  <a:gd name="T80" fmla="*/ 317489 w 1178"/>
                  <a:gd name="T81" fmla="*/ 166158 h 936"/>
                  <a:gd name="T82" fmla="*/ 403069 w 1178"/>
                  <a:gd name="T83" fmla="*/ 170921 h 936"/>
                  <a:gd name="T84" fmla="*/ 268360 w 1178"/>
                  <a:gd name="T85" fmla="*/ 171450 h 936"/>
                  <a:gd name="T86" fmla="*/ 172215 w 1178"/>
                  <a:gd name="T87" fmla="*/ 137583 h 936"/>
                  <a:gd name="T88" fmla="*/ 134180 w 1178"/>
                  <a:gd name="T89" fmla="*/ 110067 h 936"/>
                  <a:gd name="T90" fmla="*/ 78184 w 1178"/>
                  <a:gd name="T91" fmla="*/ 147638 h 936"/>
                  <a:gd name="T92" fmla="*/ 198629 w 1178"/>
                  <a:gd name="T93" fmla="*/ 174625 h 936"/>
                  <a:gd name="T94" fmla="*/ 156367 w 1178"/>
                  <a:gd name="T95" fmla="*/ 173567 h 936"/>
                  <a:gd name="T96" fmla="*/ 29055 w 1178"/>
                  <a:gd name="T97" fmla="*/ 386292 h 936"/>
                  <a:gd name="T98" fmla="*/ 238777 w 1178"/>
                  <a:gd name="T99" fmla="*/ 445029 h 936"/>
                  <a:gd name="T100" fmla="*/ 456952 w 1178"/>
                  <a:gd name="T101" fmla="*/ 486833 h 936"/>
                  <a:gd name="T102" fmla="*/ 497629 w 1178"/>
                  <a:gd name="T103" fmla="*/ 409575 h 936"/>
                  <a:gd name="T104" fmla="*/ 561021 w 1178"/>
                  <a:gd name="T105" fmla="*/ 423333 h 936"/>
                  <a:gd name="T106" fmla="*/ 611735 w 1178"/>
                  <a:gd name="T107" fmla="*/ 329142 h 936"/>
                  <a:gd name="T108" fmla="*/ 584265 w 1178"/>
                  <a:gd name="T109" fmla="*/ 161396 h 936"/>
                  <a:gd name="T110" fmla="*/ 550984 w 1178"/>
                  <a:gd name="T111" fmla="*/ 178858 h 936"/>
                  <a:gd name="T112" fmla="*/ 510307 w 1178"/>
                  <a:gd name="T113" fmla="*/ 198967 h 936"/>
                  <a:gd name="T114" fmla="*/ 567360 w 1178"/>
                  <a:gd name="T115" fmla="*/ 134408 h 936"/>
                  <a:gd name="T116" fmla="*/ 477554 w 1178"/>
                  <a:gd name="T117" fmla="*/ 147638 h 936"/>
                  <a:gd name="T118" fmla="*/ 442161 w 1178"/>
                  <a:gd name="T119" fmla="*/ 161396 h 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78" h="936">
                    <a:moveTo>
                      <a:pt x="948" y="212"/>
                    </a:moveTo>
                    <a:lnTo>
                      <a:pt x="948" y="212"/>
                    </a:lnTo>
                    <a:lnTo>
                      <a:pt x="986" y="218"/>
                    </a:lnTo>
                    <a:lnTo>
                      <a:pt x="1024" y="226"/>
                    </a:lnTo>
                    <a:lnTo>
                      <a:pt x="1062" y="236"/>
                    </a:lnTo>
                    <a:lnTo>
                      <a:pt x="1098" y="247"/>
                    </a:lnTo>
                    <a:lnTo>
                      <a:pt x="1105" y="264"/>
                    </a:lnTo>
                    <a:lnTo>
                      <a:pt x="1111" y="281"/>
                    </a:lnTo>
                    <a:lnTo>
                      <a:pt x="1116" y="299"/>
                    </a:lnTo>
                    <a:lnTo>
                      <a:pt x="1120" y="317"/>
                    </a:lnTo>
                    <a:lnTo>
                      <a:pt x="1136" y="394"/>
                    </a:lnTo>
                    <a:lnTo>
                      <a:pt x="1143" y="418"/>
                    </a:lnTo>
                    <a:lnTo>
                      <a:pt x="1146" y="430"/>
                    </a:lnTo>
                    <a:lnTo>
                      <a:pt x="1149" y="442"/>
                    </a:lnTo>
                    <a:lnTo>
                      <a:pt x="1150" y="455"/>
                    </a:lnTo>
                    <a:lnTo>
                      <a:pt x="1150" y="469"/>
                    </a:lnTo>
                    <a:lnTo>
                      <a:pt x="1151" y="483"/>
                    </a:lnTo>
                    <a:lnTo>
                      <a:pt x="1153" y="496"/>
                    </a:lnTo>
                    <a:lnTo>
                      <a:pt x="1158" y="531"/>
                    </a:lnTo>
                    <a:lnTo>
                      <a:pt x="1164" y="567"/>
                    </a:lnTo>
                    <a:lnTo>
                      <a:pt x="1170" y="604"/>
                    </a:lnTo>
                    <a:lnTo>
                      <a:pt x="1174" y="639"/>
                    </a:lnTo>
                    <a:lnTo>
                      <a:pt x="1177" y="658"/>
                    </a:lnTo>
                    <a:lnTo>
                      <a:pt x="1178" y="670"/>
                    </a:lnTo>
                    <a:lnTo>
                      <a:pt x="1177" y="682"/>
                    </a:lnTo>
                    <a:lnTo>
                      <a:pt x="1174" y="691"/>
                    </a:lnTo>
                    <a:lnTo>
                      <a:pt x="1170" y="698"/>
                    </a:lnTo>
                    <a:lnTo>
                      <a:pt x="1164" y="706"/>
                    </a:lnTo>
                    <a:lnTo>
                      <a:pt x="1158" y="712"/>
                    </a:lnTo>
                    <a:lnTo>
                      <a:pt x="1144" y="726"/>
                    </a:lnTo>
                    <a:lnTo>
                      <a:pt x="1132" y="741"/>
                    </a:lnTo>
                    <a:lnTo>
                      <a:pt x="1123" y="751"/>
                    </a:lnTo>
                    <a:lnTo>
                      <a:pt x="1115" y="762"/>
                    </a:lnTo>
                    <a:lnTo>
                      <a:pt x="1109" y="772"/>
                    </a:lnTo>
                    <a:lnTo>
                      <a:pt x="1104" y="779"/>
                    </a:lnTo>
                    <a:lnTo>
                      <a:pt x="1097" y="786"/>
                    </a:lnTo>
                    <a:lnTo>
                      <a:pt x="1088" y="792"/>
                    </a:lnTo>
                    <a:lnTo>
                      <a:pt x="1083" y="799"/>
                    </a:lnTo>
                    <a:lnTo>
                      <a:pt x="1077" y="807"/>
                    </a:lnTo>
                    <a:lnTo>
                      <a:pt x="1050" y="828"/>
                    </a:lnTo>
                    <a:lnTo>
                      <a:pt x="1025" y="851"/>
                    </a:lnTo>
                    <a:lnTo>
                      <a:pt x="977" y="900"/>
                    </a:lnTo>
                    <a:lnTo>
                      <a:pt x="956" y="921"/>
                    </a:lnTo>
                    <a:lnTo>
                      <a:pt x="946" y="929"/>
                    </a:lnTo>
                    <a:lnTo>
                      <a:pt x="941" y="932"/>
                    </a:lnTo>
                    <a:lnTo>
                      <a:pt x="935" y="935"/>
                    </a:lnTo>
                    <a:lnTo>
                      <a:pt x="927" y="936"/>
                    </a:lnTo>
                    <a:lnTo>
                      <a:pt x="918" y="936"/>
                    </a:lnTo>
                    <a:lnTo>
                      <a:pt x="900" y="936"/>
                    </a:lnTo>
                    <a:lnTo>
                      <a:pt x="883" y="935"/>
                    </a:lnTo>
                    <a:lnTo>
                      <a:pt x="865" y="934"/>
                    </a:lnTo>
                    <a:lnTo>
                      <a:pt x="828" y="928"/>
                    </a:lnTo>
                    <a:lnTo>
                      <a:pt x="771" y="921"/>
                    </a:lnTo>
                    <a:lnTo>
                      <a:pt x="748" y="918"/>
                    </a:lnTo>
                    <a:lnTo>
                      <a:pt x="727" y="914"/>
                    </a:lnTo>
                    <a:lnTo>
                      <a:pt x="684" y="904"/>
                    </a:lnTo>
                    <a:lnTo>
                      <a:pt x="640" y="893"/>
                    </a:lnTo>
                    <a:lnTo>
                      <a:pt x="597" y="882"/>
                    </a:lnTo>
                    <a:lnTo>
                      <a:pt x="573" y="877"/>
                    </a:lnTo>
                    <a:lnTo>
                      <a:pt x="548" y="875"/>
                    </a:lnTo>
                    <a:lnTo>
                      <a:pt x="525" y="870"/>
                    </a:lnTo>
                    <a:lnTo>
                      <a:pt x="501" y="866"/>
                    </a:lnTo>
                    <a:lnTo>
                      <a:pt x="493" y="863"/>
                    </a:lnTo>
                    <a:lnTo>
                      <a:pt x="489" y="861"/>
                    </a:lnTo>
                    <a:lnTo>
                      <a:pt x="485" y="859"/>
                    </a:lnTo>
                    <a:lnTo>
                      <a:pt x="466" y="858"/>
                    </a:lnTo>
                    <a:lnTo>
                      <a:pt x="449" y="855"/>
                    </a:lnTo>
                    <a:lnTo>
                      <a:pt x="441" y="854"/>
                    </a:lnTo>
                    <a:lnTo>
                      <a:pt x="433" y="852"/>
                    </a:lnTo>
                    <a:lnTo>
                      <a:pt x="426" y="848"/>
                    </a:lnTo>
                    <a:lnTo>
                      <a:pt x="419" y="844"/>
                    </a:lnTo>
                    <a:lnTo>
                      <a:pt x="398" y="840"/>
                    </a:lnTo>
                    <a:lnTo>
                      <a:pt x="375" y="835"/>
                    </a:lnTo>
                    <a:lnTo>
                      <a:pt x="364" y="832"/>
                    </a:lnTo>
                    <a:lnTo>
                      <a:pt x="353" y="830"/>
                    </a:lnTo>
                    <a:lnTo>
                      <a:pt x="343" y="824"/>
                    </a:lnTo>
                    <a:lnTo>
                      <a:pt x="334" y="820"/>
                    </a:lnTo>
                    <a:lnTo>
                      <a:pt x="320" y="814"/>
                    </a:lnTo>
                    <a:lnTo>
                      <a:pt x="305" y="810"/>
                    </a:lnTo>
                    <a:lnTo>
                      <a:pt x="271" y="803"/>
                    </a:lnTo>
                    <a:lnTo>
                      <a:pt x="200" y="788"/>
                    </a:lnTo>
                    <a:lnTo>
                      <a:pt x="194" y="786"/>
                    </a:lnTo>
                    <a:lnTo>
                      <a:pt x="188" y="783"/>
                    </a:lnTo>
                    <a:lnTo>
                      <a:pt x="184" y="781"/>
                    </a:lnTo>
                    <a:lnTo>
                      <a:pt x="179" y="779"/>
                    </a:lnTo>
                    <a:lnTo>
                      <a:pt x="139" y="771"/>
                    </a:lnTo>
                    <a:lnTo>
                      <a:pt x="101" y="764"/>
                    </a:lnTo>
                    <a:lnTo>
                      <a:pt x="68" y="755"/>
                    </a:lnTo>
                    <a:lnTo>
                      <a:pt x="52" y="750"/>
                    </a:lnTo>
                    <a:lnTo>
                      <a:pt x="38" y="744"/>
                    </a:lnTo>
                    <a:lnTo>
                      <a:pt x="26" y="736"/>
                    </a:lnTo>
                    <a:lnTo>
                      <a:pt x="16" y="727"/>
                    </a:lnTo>
                    <a:lnTo>
                      <a:pt x="9" y="717"/>
                    </a:lnTo>
                    <a:lnTo>
                      <a:pt x="4" y="709"/>
                    </a:lnTo>
                    <a:lnTo>
                      <a:pt x="2" y="699"/>
                    </a:lnTo>
                    <a:lnTo>
                      <a:pt x="0" y="691"/>
                    </a:lnTo>
                    <a:lnTo>
                      <a:pt x="2" y="681"/>
                    </a:lnTo>
                    <a:lnTo>
                      <a:pt x="3" y="670"/>
                    </a:lnTo>
                    <a:lnTo>
                      <a:pt x="9" y="644"/>
                    </a:lnTo>
                    <a:lnTo>
                      <a:pt x="24" y="584"/>
                    </a:lnTo>
                    <a:lnTo>
                      <a:pt x="33" y="552"/>
                    </a:lnTo>
                    <a:lnTo>
                      <a:pt x="42" y="521"/>
                    </a:lnTo>
                    <a:lnTo>
                      <a:pt x="62" y="452"/>
                    </a:lnTo>
                    <a:lnTo>
                      <a:pt x="79" y="387"/>
                    </a:lnTo>
                    <a:lnTo>
                      <a:pt x="97" y="324"/>
                    </a:lnTo>
                    <a:lnTo>
                      <a:pt x="117" y="257"/>
                    </a:lnTo>
                    <a:lnTo>
                      <a:pt x="129" y="247"/>
                    </a:lnTo>
                    <a:lnTo>
                      <a:pt x="143" y="239"/>
                    </a:lnTo>
                    <a:lnTo>
                      <a:pt x="159" y="232"/>
                    </a:lnTo>
                    <a:lnTo>
                      <a:pt x="174" y="225"/>
                    </a:lnTo>
                    <a:lnTo>
                      <a:pt x="208" y="212"/>
                    </a:lnTo>
                    <a:lnTo>
                      <a:pt x="242" y="198"/>
                    </a:lnTo>
                    <a:lnTo>
                      <a:pt x="254" y="192"/>
                    </a:lnTo>
                    <a:lnTo>
                      <a:pt x="268" y="184"/>
                    </a:lnTo>
                    <a:lnTo>
                      <a:pt x="284" y="178"/>
                    </a:lnTo>
                    <a:lnTo>
                      <a:pt x="291" y="177"/>
                    </a:lnTo>
                    <a:lnTo>
                      <a:pt x="299" y="175"/>
                    </a:lnTo>
                    <a:lnTo>
                      <a:pt x="299" y="156"/>
                    </a:lnTo>
                    <a:lnTo>
                      <a:pt x="299" y="135"/>
                    </a:lnTo>
                    <a:lnTo>
                      <a:pt x="298" y="88"/>
                    </a:lnTo>
                    <a:lnTo>
                      <a:pt x="302" y="81"/>
                    </a:lnTo>
                    <a:lnTo>
                      <a:pt x="308" y="76"/>
                    </a:lnTo>
                    <a:lnTo>
                      <a:pt x="322" y="63"/>
                    </a:lnTo>
                    <a:lnTo>
                      <a:pt x="340" y="52"/>
                    </a:lnTo>
                    <a:lnTo>
                      <a:pt x="358" y="42"/>
                    </a:lnTo>
                    <a:lnTo>
                      <a:pt x="379" y="32"/>
                    </a:lnTo>
                    <a:lnTo>
                      <a:pt x="402" y="25"/>
                    </a:lnTo>
                    <a:lnTo>
                      <a:pt x="423" y="18"/>
                    </a:lnTo>
                    <a:lnTo>
                      <a:pt x="444" y="13"/>
                    </a:lnTo>
                    <a:lnTo>
                      <a:pt x="487" y="6"/>
                    </a:lnTo>
                    <a:lnTo>
                      <a:pt x="531" y="1"/>
                    </a:lnTo>
                    <a:lnTo>
                      <a:pt x="556" y="0"/>
                    </a:lnTo>
                    <a:lnTo>
                      <a:pt x="581" y="0"/>
                    </a:lnTo>
                    <a:lnTo>
                      <a:pt x="636" y="1"/>
                    </a:lnTo>
                    <a:lnTo>
                      <a:pt x="691" y="4"/>
                    </a:lnTo>
                    <a:lnTo>
                      <a:pt x="716" y="4"/>
                    </a:lnTo>
                    <a:lnTo>
                      <a:pt x="740" y="3"/>
                    </a:lnTo>
                    <a:lnTo>
                      <a:pt x="755" y="7"/>
                    </a:lnTo>
                    <a:lnTo>
                      <a:pt x="774" y="11"/>
                    </a:lnTo>
                    <a:lnTo>
                      <a:pt x="812" y="15"/>
                    </a:lnTo>
                    <a:lnTo>
                      <a:pt x="830" y="20"/>
                    </a:lnTo>
                    <a:lnTo>
                      <a:pt x="848" y="22"/>
                    </a:lnTo>
                    <a:lnTo>
                      <a:pt x="866" y="28"/>
                    </a:lnTo>
                    <a:lnTo>
                      <a:pt x="883" y="36"/>
                    </a:lnTo>
                    <a:lnTo>
                      <a:pt x="890" y="35"/>
                    </a:lnTo>
                    <a:lnTo>
                      <a:pt x="897" y="36"/>
                    </a:lnTo>
                    <a:lnTo>
                      <a:pt x="903" y="39"/>
                    </a:lnTo>
                    <a:lnTo>
                      <a:pt x="910" y="43"/>
                    </a:lnTo>
                    <a:lnTo>
                      <a:pt x="916" y="48"/>
                    </a:lnTo>
                    <a:lnTo>
                      <a:pt x="920" y="53"/>
                    </a:lnTo>
                    <a:lnTo>
                      <a:pt x="928" y="66"/>
                    </a:lnTo>
                    <a:lnTo>
                      <a:pt x="935" y="81"/>
                    </a:lnTo>
                    <a:lnTo>
                      <a:pt x="941" y="98"/>
                    </a:lnTo>
                    <a:lnTo>
                      <a:pt x="944" y="116"/>
                    </a:lnTo>
                    <a:lnTo>
                      <a:pt x="946" y="136"/>
                    </a:lnTo>
                    <a:lnTo>
                      <a:pt x="948" y="156"/>
                    </a:lnTo>
                    <a:lnTo>
                      <a:pt x="948" y="175"/>
                    </a:lnTo>
                    <a:lnTo>
                      <a:pt x="948" y="212"/>
                    </a:lnTo>
                    <a:close/>
                    <a:moveTo>
                      <a:pt x="876" y="48"/>
                    </a:moveTo>
                    <a:lnTo>
                      <a:pt x="876" y="48"/>
                    </a:lnTo>
                    <a:lnTo>
                      <a:pt x="843" y="38"/>
                    </a:lnTo>
                    <a:lnTo>
                      <a:pt x="806" y="29"/>
                    </a:lnTo>
                    <a:lnTo>
                      <a:pt x="788" y="25"/>
                    </a:lnTo>
                    <a:lnTo>
                      <a:pt x="768" y="24"/>
                    </a:lnTo>
                    <a:lnTo>
                      <a:pt x="750" y="22"/>
                    </a:lnTo>
                    <a:lnTo>
                      <a:pt x="730" y="24"/>
                    </a:lnTo>
                    <a:lnTo>
                      <a:pt x="732" y="21"/>
                    </a:lnTo>
                    <a:lnTo>
                      <a:pt x="730" y="18"/>
                    </a:lnTo>
                    <a:lnTo>
                      <a:pt x="727" y="18"/>
                    </a:lnTo>
                    <a:lnTo>
                      <a:pt x="723" y="18"/>
                    </a:lnTo>
                    <a:lnTo>
                      <a:pt x="673" y="15"/>
                    </a:lnTo>
                    <a:lnTo>
                      <a:pt x="621" y="14"/>
                    </a:lnTo>
                    <a:lnTo>
                      <a:pt x="569" y="15"/>
                    </a:lnTo>
                    <a:lnTo>
                      <a:pt x="517" y="18"/>
                    </a:lnTo>
                    <a:lnTo>
                      <a:pt x="490" y="21"/>
                    </a:lnTo>
                    <a:lnTo>
                      <a:pt x="466" y="25"/>
                    </a:lnTo>
                    <a:lnTo>
                      <a:pt x="441" y="29"/>
                    </a:lnTo>
                    <a:lnTo>
                      <a:pt x="417" y="36"/>
                    </a:lnTo>
                    <a:lnTo>
                      <a:pt x="395" y="43"/>
                    </a:lnTo>
                    <a:lnTo>
                      <a:pt x="372" y="52"/>
                    </a:lnTo>
                    <a:lnTo>
                      <a:pt x="351" y="62"/>
                    </a:lnTo>
                    <a:lnTo>
                      <a:pt x="333" y="73"/>
                    </a:lnTo>
                    <a:lnTo>
                      <a:pt x="333" y="84"/>
                    </a:lnTo>
                    <a:lnTo>
                      <a:pt x="337" y="94"/>
                    </a:lnTo>
                    <a:lnTo>
                      <a:pt x="344" y="102"/>
                    </a:lnTo>
                    <a:lnTo>
                      <a:pt x="353" y="111"/>
                    </a:lnTo>
                    <a:lnTo>
                      <a:pt x="361" y="116"/>
                    </a:lnTo>
                    <a:lnTo>
                      <a:pt x="372" y="122"/>
                    </a:lnTo>
                    <a:lnTo>
                      <a:pt x="382" y="126"/>
                    </a:lnTo>
                    <a:lnTo>
                      <a:pt x="393" y="130"/>
                    </a:lnTo>
                    <a:lnTo>
                      <a:pt x="424" y="139"/>
                    </a:lnTo>
                    <a:lnTo>
                      <a:pt x="456" y="145"/>
                    </a:lnTo>
                    <a:lnTo>
                      <a:pt x="490" y="149"/>
                    </a:lnTo>
                    <a:lnTo>
                      <a:pt x="522" y="150"/>
                    </a:lnTo>
                    <a:lnTo>
                      <a:pt x="558" y="152"/>
                    </a:lnTo>
                    <a:lnTo>
                      <a:pt x="591" y="152"/>
                    </a:lnTo>
                    <a:lnTo>
                      <a:pt x="661" y="152"/>
                    </a:lnTo>
                    <a:lnTo>
                      <a:pt x="691" y="150"/>
                    </a:lnTo>
                    <a:lnTo>
                      <a:pt x="719" y="147"/>
                    </a:lnTo>
                    <a:lnTo>
                      <a:pt x="747" y="143"/>
                    </a:lnTo>
                    <a:lnTo>
                      <a:pt x="775" y="138"/>
                    </a:lnTo>
                    <a:lnTo>
                      <a:pt x="800" y="132"/>
                    </a:lnTo>
                    <a:lnTo>
                      <a:pt x="826" y="128"/>
                    </a:lnTo>
                    <a:lnTo>
                      <a:pt x="837" y="123"/>
                    </a:lnTo>
                    <a:lnTo>
                      <a:pt x="847" y="119"/>
                    </a:lnTo>
                    <a:lnTo>
                      <a:pt x="858" y="115"/>
                    </a:lnTo>
                    <a:lnTo>
                      <a:pt x="868" y="108"/>
                    </a:lnTo>
                    <a:lnTo>
                      <a:pt x="878" y="98"/>
                    </a:lnTo>
                    <a:lnTo>
                      <a:pt x="886" y="88"/>
                    </a:lnTo>
                    <a:lnTo>
                      <a:pt x="893" y="77"/>
                    </a:lnTo>
                    <a:lnTo>
                      <a:pt x="896" y="72"/>
                    </a:lnTo>
                    <a:lnTo>
                      <a:pt x="897" y="66"/>
                    </a:lnTo>
                    <a:lnTo>
                      <a:pt x="892" y="60"/>
                    </a:lnTo>
                    <a:lnTo>
                      <a:pt x="886" y="57"/>
                    </a:lnTo>
                    <a:lnTo>
                      <a:pt x="880" y="53"/>
                    </a:lnTo>
                    <a:lnTo>
                      <a:pt x="876" y="48"/>
                    </a:lnTo>
                    <a:close/>
                    <a:moveTo>
                      <a:pt x="913" y="104"/>
                    </a:moveTo>
                    <a:lnTo>
                      <a:pt x="913" y="104"/>
                    </a:lnTo>
                    <a:lnTo>
                      <a:pt x="916" y="119"/>
                    </a:lnTo>
                    <a:lnTo>
                      <a:pt x="917" y="135"/>
                    </a:lnTo>
                    <a:lnTo>
                      <a:pt x="920" y="168"/>
                    </a:lnTo>
                    <a:lnTo>
                      <a:pt x="921" y="203"/>
                    </a:lnTo>
                    <a:lnTo>
                      <a:pt x="923" y="239"/>
                    </a:lnTo>
                    <a:lnTo>
                      <a:pt x="927" y="233"/>
                    </a:lnTo>
                    <a:lnTo>
                      <a:pt x="930" y="225"/>
                    </a:lnTo>
                    <a:lnTo>
                      <a:pt x="932" y="216"/>
                    </a:lnTo>
                    <a:lnTo>
                      <a:pt x="934" y="205"/>
                    </a:lnTo>
                    <a:lnTo>
                      <a:pt x="937" y="182"/>
                    </a:lnTo>
                    <a:lnTo>
                      <a:pt x="935" y="159"/>
                    </a:lnTo>
                    <a:lnTo>
                      <a:pt x="932" y="133"/>
                    </a:lnTo>
                    <a:lnTo>
                      <a:pt x="927" y="109"/>
                    </a:lnTo>
                    <a:lnTo>
                      <a:pt x="920" y="90"/>
                    </a:lnTo>
                    <a:lnTo>
                      <a:pt x="916" y="81"/>
                    </a:lnTo>
                    <a:lnTo>
                      <a:pt x="911" y="74"/>
                    </a:lnTo>
                    <a:lnTo>
                      <a:pt x="909" y="79"/>
                    </a:lnTo>
                    <a:lnTo>
                      <a:pt x="907" y="81"/>
                    </a:lnTo>
                    <a:lnTo>
                      <a:pt x="907" y="86"/>
                    </a:lnTo>
                    <a:lnTo>
                      <a:pt x="907" y="90"/>
                    </a:lnTo>
                    <a:lnTo>
                      <a:pt x="910" y="97"/>
                    </a:lnTo>
                    <a:lnTo>
                      <a:pt x="913" y="104"/>
                    </a:lnTo>
                    <a:close/>
                    <a:moveTo>
                      <a:pt x="312" y="104"/>
                    </a:moveTo>
                    <a:lnTo>
                      <a:pt x="312" y="104"/>
                    </a:lnTo>
                    <a:lnTo>
                      <a:pt x="313" y="116"/>
                    </a:lnTo>
                    <a:lnTo>
                      <a:pt x="313" y="130"/>
                    </a:lnTo>
                    <a:lnTo>
                      <a:pt x="313" y="161"/>
                    </a:lnTo>
                    <a:lnTo>
                      <a:pt x="313" y="195"/>
                    </a:lnTo>
                    <a:lnTo>
                      <a:pt x="315" y="211"/>
                    </a:lnTo>
                    <a:lnTo>
                      <a:pt x="319" y="226"/>
                    </a:lnTo>
                    <a:lnTo>
                      <a:pt x="322" y="196"/>
                    </a:lnTo>
                    <a:lnTo>
                      <a:pt x="325" y="167"/>
                    </a:lnTo>
                    <a:lnTo>
                      <a:pt x="326" y="138"/>
                    </a:lnTo>
                    <a:lnTo>
                      <a:pt x="327" y="125"/>
                    </a:lnTo>
                    <a:lnTo>
                      <a:pt x="330" y="111"/>
                    </a:lnTo>
                    <a:lnTo>
                      <a:pt x="327" y="105"/>
                    </a:lnTo>
                    <a:lnTo>
                      <a:pt x="325" y="98"/>
                    </a:lnTo>
                    <a:lnTo>
                      <a:pt x="323" y="93"/>
                    </a:lnTo>
                    <a:lnTo>
                      <a:pt x="320" y="88"/>
                    </a:lnTo>
                    <a:lnTo>
                      <a:pt x="319" y="93"/>
                    </a:lnTo>
                    <a:lnTo>
                      <a:pt x="316" y="97"/>
                    </a:lnTo>
                    <a:lnTo>
                      <a:pt x="313" y="100"/>
                    </a:lnTo>
                    <a:lnTo>
                      <a:pt x="312" y="104"/>
                    </a:lnTo>
                    <a:close/>
                    <a:moveTo>
                      <a:pt x="871" y="125"/>
                    </a:moveTo>
                    <a:lnTo>
                      <a:pt x="871" y="125"/>
                    </a:lnTo>
                    <a:lnTo>
                      <a:pt x="875" y="125"/>
                    </a:lnTo>
                    <a:lnTo>
                      <a:pt x="876" y="128"/>
                    </a:lnTo>
                    <a:lnTo>
                      <a:pt x="878" y="130"/>
                    </a:lnTo>
                    <a:lnTo>
                      <a:pt x="879" y="132"/>
                    </a:lnTo>
                    <a:lnTo>
                      <a:pt x="886" y="192"/>
                    </a:lnTo>
                    <a:lnTo>
                      <a:pt x="890" y="257"/>
                    </a:lnTo>
                    <a:lnTo>
                      <a:pt x="893" y="255"/>
                    </a:lnTo>
                    <a:lnTo>
                      <a:pt x="894" y="254"/>
                    </a:lnTo>
                    <a:lnTo>
                      <a:pt x="897" y="253"/>
                    </a:lnTo>
                    <a:lnTo>
                      <a:pt x="900" y="253"/>
                    </a:lnTo>
                    <a:lnTo>
                      <a:pt x="906" y="234"/>
                    </a:lnTo>
                    <a:lnTo>
                      <a:pt x="909" y="215"/>
                    </a:lnTo>
                    <a:lnTo>
                      <a:pt x="910" y="195"/>
                    </a:lnTo>
                    <a:lnTo>
                      <a:pt x="909" y="177"/>
                    </a:lnTo>
                    <a:lnTo>
                      <a:pt x="907" y="157"/>
                    </a:lnTo>
                    <a:lnTo>
                      <a:pt x="904" y="139"/>
                    </a:lnTo>
                    <a:lnTo>
                      <a:pt x="897" y="102"/>
                    </a:lnTo>
                    <a:lnTo>
                      <a:pt x="889" y="107"/>
                    </a:lnTo>
                    <a:lnTo>
                      <a:pt x="882" y="112"/>
                    </a:lnTo>
                    <a:lnTo>
                      <a:pt x="876" y="118"/>
                    </a:lnTo>
                    <a:lnTo>
                      <a:pt x="871" y="125"/>
                    </a:lnTo>
                    <a:close/>
                    <a:moveTo>
                      <a:pt x="334" y="240"/>
                    </a:moveTo>
                    <a:lnTo>
                      <a:pt x="334" y="240"/>
                    </a:lnTo>
                    <a:lnTo>
                      <a:pt x="351" y="248"/>
                    </a:lnTo>
                    <a:lnTo>
                      <a:pt x="367" y="258"/>
                    </a:lnTo>
                    <a:lnTo>
                      <a:pt x="371" y="199"/>
                    </a:lnTo>
                    <a:lnTo>
                      <a:pt x="374" y="170"/>
                    </a:lnTo>
                    <a:lnTo>
                      <a:pt x="378" y="139"/>
                    </a:lnTo>
                    <a:lnTo>
                      <a:pt x="368" y="135"/>
                    </a:lnTo>
                    <a:lnTo>
                      <a:pt x="358" y="130"/>
                    </a:lnTo>
                    <a:lnTo>
                      <a:pt x="348" y="125"/>
                    </a:lnTo>
                    <a:lnTo>
                      <a:pt x="340" y="119"/>
                    </a:lnTo>
                    <a:lnTo>
                      <a:pt x="334" y="180"/>
                    </a:lnTo>
                    <a:lnTo>
                      <a:pt x="333" y="211"/>
                    </a:lnTo>
                    <a:lnTo>
                      <a:pt x="333" y="226"/>
                    </a:lnTo>
                    <a:lnTo>
                      <a:pt x="334" y="240"/>
                    </a:lnTo>
                    <a:close/>
                    <a:moveTo>
                      <a:pt x="827" y="140"/>
                    </a:moveTo>
                    <a:lnTo>
                      <a:pt x="827" y="140"/>
                    </a:lnTo>
                    <a:lnTo>
                      <a:pt x="830" y="180"/>
                    </a:lnTo>
                    <a:lnTo>
                      <a:pt x="831" y="213"/>
                    </a:lnTo>
                    <a:lnTo>
                      <a:pt x="833" y="247"/>
                    </a:lnTo>
                    <a:lnTo>
                      <a:pt x="834" y="285"/>
                    </a:lnTo>
                    <a:lnTo>
                      <a:pt x="855" y="277"/>
                    </a:lnTo>
                    <a:lnTo>
                      <a:pt x="865" y="272"/>
                    </a:lnTo>
                    <a:lnTo>
                      <a:pt x="875" y="267"/>
                    </a:lnTo>
                    <a:lnTo>
                      <a:pt x="876" y="250"/>
                    </a:lnTo>
                    <a:lnTo>
                      <a:pt x="876" y="232"/>
                    </a:lnTo>
                    <a:lnTo>
                      <a:pt x="876" y="213"/>
                    </a:lnTo>
                    <a:lnTo>
                      <a:pt x="875" y="195"/>
                    </a:lnTo>
                    <a:lnTo>
                      <a:pt x="871" y="159"/>
                    </a:lnTo>
                    <a:lnTo>
                      <a:pt x="864" y="125"/>
                    </a:lnTo>
                    <a:lnTo>
                      <a:pt x="857" y="130"/>
                    </a:lnTo>
                    <a:lnTo>
                      <a:pt x="847" y="135"/>
                    </a:lnTo>
                    <a:lnTo>
                      <a:pt x="827" y="140"/>
                    </a:lnTo>
                    <a:close/>
                    <a:moveTo>
                      <a:pt x="378" y="265"/>
                    </a:moveTo>
                    <a:lnTo>
                      <a:pt x="378" y="265"/>
                    </a:lnTo>
                    <a:lnTo>
                      <a:pt x="383" y="267"/>
                    </a:lnTo>
                    <a:lnTo>
                      <a:pt x="388" y="269"/>
                    </a:lnTo>
                    <a:lnTo>
                      <a:pt x="398" y="274"/>
                    </a:lnTo>
                    <a:lnTo>
                      <a:pt x="406" y="279"/>
                    </a:lnTo>
                    <a:lnTo>
                      <a:pt x="412" y="281"/>
                    </a:lnTo>
                    <a:lnTo>
                      <a:pt x="419" y="282"/>
                    </a:lnTo>
                    <a:lnTo>
                      <a:pt x="419" y="250"/>
                    </a:lnTo>
                    <a:lnTo>
                      <a:pt x="420" y="216"/>
                    </a:lnTo>
                    <a:lnTo>
                      <a:pt x="421" y="181"/>
                    </a:lnTo>
                    <a:lnTo>
                      <a:pt x="421" y="166"/>
                    </a:lnTo>
                    <a:lnTo>
                      <a:pt x="420" y="150"/>
                    </a:lnTo>
                    <a:lnTo>
                      <a:pt x="412" y="149"/>
                    </a:lnTo>
                    <a:lnTo>
                      <a:pt x="403" y="146"/>
                    </a:lnTo>
                    <a:lnTo>
                      <a:pt x="395" y="145"/>
                    </a:lnTo>
                    <a:lnTo>
                      <a:pt x="390" y="145"/>
                    </a:lnTo>
                    <a:lnTo>
                      <a:pt x="386" y="146"/>
                    </a:lnTo>
                    <a:lnTo>
                      <a:pt x="381" y="202"/>
                    </a:lnTo>
                    <a:lnTo>
                      <a:pt x="378" y="234"/>
                    </a:lnTo>
                    <a:lnTo>
                      <a:pt x="378" y="265"/>
                    </a:lnTo>
                    <a:close/>
                    <a:moveTo>
                      <a:pt x="814" y="147"/>
                    </a:moveTo>
                    <a:lnTo>
                      <a:pt x="814" y="147"/>
                    </a:lnTo>
                    <a:lnTo>
                      <a:pt x="807" y="147"/>
                    </a:lnTo>
                    <a:lnTo>
                      <a:pt x="798" y="149"/>
                    </a:lnTo>
                    <a:lnTo>
                      <a:pt x="788" y="152"/>
                    </a:lnTo>
                    <a:lnTo>
                      <a:pt x="779" y="154"/>
                    </a:lnTo>
                    <a:lnTo>
                      <a:pt x="782" y="161"/>
                    </a:lnTo>
                    <a:lnTo>
                      <a:pt x="786" y="171"/>
                    </a:lnTo>
                    <a:lnTo>
                      <a:pt x="789" y="203"/>
                    </a:lnTo>
                    <a:lnTo>
                      <a:pt x="791" y="232"/>
                    </a:lnTo>
                    <a:lnTo>
                      <a:pt x="792" y="296"/>
                    </a:lnTo>
                    <a:lnTo>
                      <a:pt x="807" y="293"/>
                    </a:lnTo>
                    <a:lnTo>
                      <a:pt x="816" y="291"/>
                    </a:lnTo>
                    <a:lnTo>
                      <a:pt x="821" y="288"/>
                    </a:lnTo>
                    <a:lnTo>
                      <a:pt x="821" y="251"/>
                    </a:lnTo>
                    <a:lnTo>
                      <a:pt x="821" y="216"/>
                    </a:lnTo>
                    <a:lnTo>
                      <a:pt x="819" y="181"/>
                    </a:lnTo>
                    <a:lnTo>
                      <a:pt x="814" y="147"/>
                    </a:lnTo>
                    <a:close/>
                    <a:moveTo>
                      <a:pt x="437" y="154"/>
                    </a:moveTo>
                    <a:lnTo>
                      <a:pt x="437" y="154"/>
                    </a:lnTo>
                    <a:lnTo>
                      <a:pt x="433" y="171"/>
                    </a:lnTo>
                    <a:lnTo>
                      <a:pt x="431" y="188"/>
                    </a:lnTo>
                    <a:lnTo>
                      <a:pt x="430" y="206"/>
                    </a:lnTo>
                    <a:lnTo>
                      <a:pt x="428" y="225"/>
                    </a:lnTo>
                    <a:lnTo>
                      <a:pt x="430" y="260"/>
                    </a:lnTo>
                    <a:lnTo>
                      <a:pt x="430" y="289"/>
                    </a:lnTo>
                    <a:lnTo>
                      <a:pt x="441" y="291"/>
                    </a:lnTo>
                    <a:lnTo>
                      <a:pt x="447" y="292"/>
                    </a:lnTo>
                    <a:lnTo>
                      <a:pt x="451" y="295"/>
                    </a:lnTo>
                    <a:lnTo>
                      <a:pt x="455" y="281"/>
                    </a:lnTo>
                    <a:lnTo>
                      <a:pt x="456" y="264"/>
                    </a:lnTo>
                    <a:lnTo>
                      <a:pt x="458" y="246"/>
                    </a:lnTo>
                    <a:lnTo>
                      <a:pt x="458" y="226"/>
                    </a:lnTo>
                    <a:lnTo>
                      <a:pt x="458" y="189"/>
                    </a:lnTo>
                    <a:lnTo>
                      <a:pt x="458" y="173"/>
                    </a:lnTo>
                    <a:lnTo>
                      <a:pt x="459" y="159"/>
                    </a:lnTo>
                    <a:lnTo>
                      <a:pt x="449" y="156"/>
                    </a:lnTo>
                    <a:lnTo>
                      <a:pt x="437" y="154"/>
                    </a:lnTo>
                    <a:close/>
                    <a:moveTo>
                      <a:pt x="479" y="159"/>
                    </a:moveTo>
                    <a:lnTo>
                      <a:pt x="479" y="159"/>
                    </a:lnTo>
                    <a:lnTo>
                      <a:pt x="482" y="159"/>
                    </a:lnTo>
                    <a:lnTo>
                      <a:pt x="483" y="157"/>
                    </a:lnTo>
                    <a:lnTo>
                      <a:pt x="479" y="157"/>
                    </a:lnTo>
                    <a:lnTo>
                      <a:pt x="476" y="160"/>
                    </a:lnTo>
                    <a:lnTo>
                      <a:pt x="473" y="163"/>
                    </a:lnTo>
                    <a:lnTo>
                      <a:pt x="472" y="167"/>
                    </a:lnTo>
                    <a:lnTo>
                      <a:pt x="469" y="175"/>
                    </a:lnTo>
                    <a:lnTo>
                      <a:pt x="469" y="182"/>
                    </a:lnTo>
                    <a:lnTo>
                      <a:pt x="468" y="211"/>
                    </a:lnTo>
                    <a:lnTo>
                      <a:pt x="468" y="234"/>
                    </a:lnTo>
                    <a:lnTo>
                      <a:pt x="468" y="258"/>
                    </a:lnTo>
                    <a:lnTo>
                      <a:pt x="466" y="285"/>
                    </a:lnTo>
                    <a:lnTo>
                      <a:pt x="471" y="288"/>
                    </a:lnTo>
                    <a:lnTo>
                      <a:pt x="472" y="289"/>
                    </a:lnTo>
                    <a:lnTo>
                      <a:pt x="472" y="291"/>
                    </a:lnTo>
                    <a:lnTo>
                      <a:pt x="471" y="296"/>
                    </a:lnTo>
                    <a:lnTo>
                      <a:pt x="471" y="299"/>
                    </a:lnTo>
                    <a:lnTo>
                      <a:pt x="472" y="302"/>
                    </a:lnTo>
                    <a:lnTo>
                      <a:pt x="483" y="302"/>
                    </a:lnTo>
                    <a:lnTo>
                      <a:pt x="496" y="305"/>
                    </a:lnTo>
                    <a:lnTo>
                      <a:pt x="510" y="306"/>
                    </a:lnTo>
                    <a:lnTo>
                      <a:pt x="522" y="307"/>
                    </a:lnTo>
                    <a:lnTo>
                      <a:pt x="521" y="288"/>
                    </a:lnTo>
                    <a:lnTo>
                      <a:pt x="520" y="269"/>
                    </a:lnTo>
                    <a:lnTo>
                      <a:pt x="520" y="232"/>
                    </a:lnTo>
                    <a:lnTo>
                      <a:pt x="518" y="195"/>
                    </a:lnTo>
                    <a:lnTo>
                      <a:pt x="518" y="177"/>
                    </a:lnTo>
                    <a:lnTo>
                      <a:pt x="515" y="160"/>
                    </a:lnTo>
                    <a:lnTo>
                      <a:pt x="508" y="161"/>
                    </a:lnTo>
                    <a:lnTo>
                      <a:pt x="503" y="161"/>
                    </a:lnTo>
                    <a:lnTo>
                      <a:pt x="494" y="160"/>
                    </a:lnTo>
                    <a:lnTo>
                      <a:pt x="487" y="159"/>
                    </a:lnTo>
                    <a:lnTo>
                      <a:pt x="483" y="159"/>
                    </a:lnTo>
                    <a:lnTo>
                      <a:pt x="479" y="159"/>
                    </a:lnTo>
                    <a:close/>
                    <a:moveTo>
                      <a:pt x="750" y="159"/>
                    </a:moveTo>
                    <a:lnTo>
                      <a:pt x="750" y="159"/>
                    </a:lnTo>
                    <a:lnTo>
                      <a:pt x="753" y="194"/>
                    </a:lnTo>
                    <a:lnTo>
                      <a:pt x="757" y="229"/>
                    </a:lnTo>
                    <a:lnTo>
                      <a:pt x="760" y="267"/>
                    </a:lnTo>
                    <a:lnTo>
                      <a:pt x="761" y="307"/>
                    </a:lnTo>
                    <a:lnTo>
                      <a:pt x="778" y="302"/>
                    </a:lnTo>
                    <a:lnTo>
                      <a:pt x="781" y="265"/>
                    </a:lnTo>
                    <a:lnTo>
                      <a:pt x="779" y="226"/>
                    </a:lnTo>
                    <a:lnTo>
                      <a:pt x="778" y="208"/>
                    </a:lnTo>
                    <a:lnTo>
                      <a:pt x="775" y="189"/>
                    </a:lnTo>
                    <a:lnTo>
                      <a:pt x="772" y="171"/>
                    </a:lnTo>
                    <a:lnTo>
                      <a:pt x="768" y="157"/>
                    </a:lnTo>
                    <a:lnTo>
                      <a:pt x="763" y="156"/>
                    </a:lnTo>
                    <a:lnTo>
                      <a:pt x="758" y="157"/>
                    </a:lnTo>
                    <a:lnTo>
                      <a:pt x="750" y="159"/>
                    </a:lnTo>
                    <a:close/>
                    <a:moveTo>
                      <a:pt x="538" y="310"/>
                    </a:moveTo>
                    <a:lnTo>
                      <a:pt x="538" y="310"/>
                    </a:lnTo>
                    <a:lnTo>
                      <a:pt x="565" y="310"/>
                    </a:lnTo>
                    <a:lnTo>
                      <a:pt x="576" y="312"/>
                    </a:lnTo>
                    <a:lnTo>
                      <a:pt x="587" y="312"/>
                    </a:lnTo>
                    <a:lnTo>
                      <a:pt x="583" y="272"/>
                    </a:lnTo>
                    <a:lnTo>
                      <a:pt x="580" y="232"/>
                    </a:lnTo>
                    <a:lnTo>
                      <a:pt x="579" y="194"/>
                    </a:lnTo>
                    <a:lnTo>
                      <a:pt x="579" y="160"/>
                    </a:lnTo>
                    <a:lnTo>
                      <a:pt x="574" y="161"/>
                    </a:lnTo>
                    <a:lnTo>
                      <a:pt x="569" y="163"/>
                    </a:lnTo>
                    <a:lnTo>
                      <a:pt x="555" y="161"/>
                    </a:lnTo>
                    <a:lnTo>
                      <a:pt x="542" y="160"/>
                    </a:lnTo>
                    <a:lnTo>
                      <a:pt x="538" y="161"/>
                    </a:lnTo>
                    <a:lnTo>
                      <a:pt x="538" y="163"/>
                    </a:lnTo>
                    <a:lnTo>
                      <a:pt x="536" y="164"/>
                    </a:lnTo>
                    <a:lnTo>
                      <a:pt x="535" y="164"/>
                    </a:lnTo>
                    <a:lnTo>
                      <a:pt x="534" y="163"/>
                    </a:lnTo>
                    <a:lnTo>
                      <a:pt x="532" y="161"/>
                    </a:lnTo>
                    <a:lnTo>
                      <a:pt x="531" y="160"/>
                    </a:lnTo>
                    <a:lnTo>
                      <a:pt x="529" y="161"/>
                    </a:lnTo>
                    <a:lnTo>
                      <a:pt x="531" y="199"/>
                    </a:lnTo>
                    <a:lnTo>
                      <a:pt x="531" y="240"/>
                    </a:lnTo>
                    <a:lnTo>
                      <a:pt x="531" y="260"/>
                    </a:lnTo>
                    <a:lnTo>
                      <a:pt x="532" y="279"/>
                    </a:lnTo>
                    <a:lnTo>
                      <a:pt x="535" y="296"/>
                    </a:lnTo>
                    <a:lnTo>
                      <a:pt x="538" y="310"/>
                    </a:lnTo>
                    <a:close/>
                    <a:moveTo>
                      <a:pt x="697" y="164"/>
                    </a:moveTo>
                    <a:lnTo>
                      <a:pt x="697" y="164"/>
                    </a:lnTo>
                    <a:lnTo>
                      <a:pt x="697" y="181"/>
                    </a:lnTo>
                    <a:lnTo>
                      <a:pt x="698" y="198"/>
                    </a:lnTo>
                    <a:lnTo>
                      <a:pt x="701" y="236"/>
                    </a:lnTo>
                    <a:lnTo>
                      <a:pt x="705" y="275"/>
                    </a:lnTo>
                    <a:lnTo>
                      <a:pt x="705" y="293"/>
                    </a:lnTo>
                    <a:lnTo>
                      <a:pt x="705" y="312"/>
                    </a:lnTo>
                    <a:lnTo>
                      <a:pt x="718" y="312"/>
                    </a:lnTo>
                    <a:lnTo>
                      <a:pt x="726" y="310"/>
                    </a:lnTo>
                    <a:lnTo>
                      <a:pt x="734" y="309"/>
                    </a:lnTo>
                    <a:lnTo>
                      <a:pt x="744" y="309"/>
                    </a:lnTo>
                    <a:lnTo>
                      <a:pt x="748" y="292"/>
                    </a:lnTo>
                    <a:lnTo>
                      <a:pt x="748" y="274"/>
                    </a:lnTo>
                    <a:lnTo>
                      <a:pt x="748" y="254"/>
                    </a:lnTo>
                    <a:lnTo>
                      <a:pt x="747" y="234"/>
                    </a:lnTo>
                    <a:lnTo>
                      <a:pt x="741" y="196"/>
                    </a:lnTo>
                    <a:lnTo>
                      <a:pt x="737" y="160"/>
                    </a:lnTo>
                    <a:lnTo>
                      <a:pt x="716" y="161"/>
                    </a:lnTo>
                    <a:lnTo>
                      <a:pt x="697" y="164"/>
                    </a:lnTo>
                    <a:close/>
                    <a:moveTo>
                      <a:pt x="628" y="166"/>
                    </a:moveTo>
                    <a:lnTo>
                      <a:pt x="628" y="166"/>
                    </a:lnTo>
                    <a:lnTo>
                      <a:pt x="625" y="182"/>
                    </a:lnTo>
                    <a:lnTo>
                      <a:pt x="625" y="201"/>
                    </a:lnTo>
                    <a:lnTo>
                      <a:pt x="625" y="220"/>
                    </a:lnTo>
                    <a:lnTo>
                      <a:pt x="626" y="240"/>
                    </a:lnTo>
                    <a:lnTo>
                      <a:pt x="631" y="279"/>
                    </a:lnTo>
                    <a:lnTo>
                      <a:pt x="633" y="314"/>
                    </a:lnTo>
                    <a:lnTo>
                      <a:pt x="647" y="314"/>
                    </a:lnTo>
                    <a:lnTo>
                      <a:pt x="661" y="313"/>
                    </a:lnTo>
                    <a:lnTo>
                      <a:pt x="677" y="313"/>
                    </a:lnTo>
                    <a:lnTo>
                      <a:pt x="692" y="314"/>
                    </a:lnTo>
                    <a:lnTo>
                      <a:pt x="694" y="275"/>
                    </a:lnTo>
                    <a:lnTo>
                      <a:pt x="691" y="239"/>
                    </a:lnTo>
                    <a:lnTo>
                      <a:pt x="688" y="202"/>
                    </a:lnTo>
                    <a:lnTo>
                      <a:pt x="682" y="164"/>
                    </a:lnTo>
                    <a:lnTo>
                      <a:pt x="657" y="164"/>
                    </a:lnTo>
                    <a:lnTo>
                      <a:pt x="628" y="166"/>
                    </a:lnTo>
                    <a:close/>
                    <a:moveTo>
                      <a:pt x="601" y="314"/>
                    </a:moveTo>
                    <a:lnTo>
                      <a:pt x="601" y="314"/>
                    </a:lnTo>
                    <a:lnTo>
                      <a:pt x="619" y="316"/>
                    </a:lnTo>
                    <a:lnTo>
                      <a:pt x="618" y="279"/>
                    </a:lnTo>
                    <a:lnTo>
                      <a:pt x="617" y="241"/>
                    </a:lnTo>
                    <a:lnTo>
                      <a:pt x="611" y="167"/>
                    </a:lnTo>
                    <a:lnTo>
                      <a:pt x="604" y="167"/>
                    </a:lnTo>
                    <a:lnTo>
                      <a:pt x="600" y="167"/>
                    </a:lnTo>
                    <a:lnTo>
                      <a:pt x="598" y="166"/>
                    </a:lnTo>
                    <a:lnTo>
                      <a:pt x="594" y="182"/>
                    </a:lnTo>
                    <a:lnTo>
                      <a:pt x="591" y="201"/>
                    </a:lnTo>
                    <a:lnTo>
                      <a:pt x="590" y="220"/>
                    </a:lnTo>
                    <a:lnTo>
                      <a:pt x="590" y="239"/>
                    </a:lnTo>
                    <a:lnTo>
                      <a:pt x="591" y="258"/>
                    </a:lnTo>
                    <a:lnTo>
                      <a:pt x="594" y="278"/>
                    </a:lnTo>
                    <a:lnTo>
                      <a:pt x="597" y="296"/>
                    </a:lnTo>
                    <a:lnTo>
                      <a:pt x="601" y="314"/>
                    </a:lnTo>
                    <a:close/>
                    <a:moveTo>
                      <a:pt x="836" y="307"/>
                    </a:moveTo>
                    <a:lnTo>
                      <a:pt x="836" y="307"/>
                    </a:lnTo>
                    <a:lnTo>
                      <a:pt x="824" y="309"/>
                    </a:lnTo>
                    <a:lnTo>
                      <a:pt x="820" y="312"/>
                    </a:lnTo>
                    <a:lnTo>
                      <a:pt x="814" y="316"/>
                    </a:lnTo>
                    <a:lnTo>
                      <a:pt x="807" y="316"/>
                    </a:lnTo>
                    <a:lnTo>
                      <a:pt x="800" y="317"/>
                    </a:lnTo>
                    <a:lnTo>
                      <a:pt x="788" y="321"/>
                    </a:lnTo>
                    <a:lnTo>
                      <a:pt x="782" y="323"/>
                    </a:lnTo>
                    <a:lnTo>
                      <a:pt x="777" y="324"/>
                    </a:lnTo>
                    <a:lnTo>
                      <a:pt x="770" y="324"/>
                    </a:lnTo>
                    <a:lnTo>
                      <a:pt x="763" y="323"/>
                    </a:lnTo>
                    <a:lnTo>
                      <a:pt x="758" y="324"/>
                    </a:lnTo>
                    <a:lnTo>
                      <a:pt x="755" y="326"/>
                    </a:lnTo>
                    <a:lnTo>
                      <a:pt x="754" y="328"/>
                    </a:lnTo>
                    <a:lnTo>
                      <a:pt x="750" y="330"/>
                    </a:lnTo>
                    <a:lnTo>
                      <a:pt x="722" y="333"/>
                    </a:lnTo>
                    <a:lnTo>
                      <a:pt x="695" y="334"/>
                    </a:lnTo>
                    <a:lnTo>
                      <a:pt x="668" y="335"/>
                    </a:lnTo>
                    <a:lnTo>
                      <a:pt x="642" y="338"/>
                    </a:lnTo>
                    <a:lnTo>
                      <a:pt x="608" y="334"/>
                    </a:lnTo>
                    <a:lnTo>
                      <a:pt x="574" y="331"/>
                    </a:lnTo>
                    <a:lnTo>
                      <a:pt x="541" y="328"/>
                    </a:lnTo>
                    <a:lnTo>
                      <a:pt x="508" y="324"/>
                    </a:lnTo>
                    <a:lnTo>
                      <a:pt x="492" y="321"/>
                    </a:lnTo>
                    <a:lnTo>
                      <a:pt x="475" y="319"/>
                    </a:lnTo>
                    <a:lnTo>
                      <a:pt x="444" y="309"/>
                    </a:lnTo>
                    <a:lnTo>
                      <a:pt x="413" y="298"/>
                    </a:lnTo>
                    <a:lnTo>
                      <a:pt x="385" y="286"/>
                    </a:lnTo>
                    <a:lnTo>
                      <a:pt x="381" y="285"/>
                    </a:lnTo>
                    <a:lnTo>
                      <a:pt x="378" y="285"/>
                    </a:lnTo>
                    <a:lnTo>
                      <a:pt x="371" y="286"/>
                    </a:lnTo>
                    <a:lnTo>
                      <a:pt x="361" y="278"/>
                    </a:lnTo>
                    <a:lnTo>
                      <a:pt x="350" y="271"/>
                    </a:lnTo>
                    <a:lnTo>
                      <a:pt x="337" y="265"/>
                    </a:lnTo>
                    <a:lnTo>
                      <a:pt x="326" y="260"/>
                    </a:lnTo>
                    <a:lnTo>
                      <a:pt x="322" y="255"/>
                    </a:lnTo>
                    <a:lnTo>
                      <a:pt x="319" y="251"/>
                    </a:lnTo>
                    <a:lnTo>
                      <a:pt x="309" y="244"/>
                    </a:lnTo>
                    <a:lnTo>
                      <a:pt x="299" y="239"/>
                    </a:lnTo>
                    <a:lnTo>
                      <a:pt x="296" y="234"/>
                    </a:lnTo>
                    <a:lnTo>
                      <a:pt x="294" y="229"/>
                    </a:lnTo>
                    <a:lnTo>
                      <a:pt x="298" y="220"/>
                    </a:lnTo>
                    <a:lnTo>
                      <a:pt x="298" y="215"/>
                    </a:lnTo>
                    <a:lnTo>
                      <a:pt x="298" y="208"/>
                    </a:lnTo>
                    <a:lnTo>
                      <a:pt x="299" y="198"/>
                    </a:lnTo>
                    <a:lnTo>
                      <a:pt x="289" y="199"/>
                    </a:lnTo>
                    <a:lnTo>
                      <a:pt x="278" y="201"/>
                    </a:lnTo>
                    <a:lnTo>
                      <a:pt x="254" y="208"/>
                    </a:lnTo>
                    <a:lnTo>
                      <a:pt x="229" y="216"/>
                    </a:lnTo>
                    <a:lnTo>
                      <a:pt x="205" y="226"/>
                    </a:lnTo>
                    <a:lnTo>
                      <a:pt x="184" y="234"/>
                    </a:lnTo>
                    <a:lnTo>
                      <a:pt x="160" y="246"/>
                    </a:lnTo>
                    <a:lnTo>
                      <a:pt x="155" y="250"/>
                    </a:lnTo>
                    <a:lnTo>
                      <a:pt x="148" y="255"/>
                    </a:lnTo>
                    <a:lnTo>
                      <a:pt x="141" y="262"/>
                    </a:lnTo>
                    <a:lnTo>
                      <a:pt x="139" y="265"/>
                    </a:lnTo>
                    <a:lnTo>
                      <a:pt x="138" y="268"/>
                    </a:lnTo>
                    <a:lnTo>
                      <a:pt x="139" y="271"/>
                    </a:lnTo>
                    <a:lnTo>
                      <a:pt x="141" y="274"/>
                    </a:lnTo>
                    <a:lnTo>
                      <a:pt x="148" y="279"/>
                    </a:lnTo>
                    <a:lnTo>
                      <a:pt x="156" y="284"/>
                    </a:lnTo>
                    <a:lnTo>
                      <a:pt x="167" y="286"/>
                    </a:lnTo>
                    <a:lnTo>
                      <a:pt x="190" y="291"/>
                    </a:lnTo>
                    <a:lnTo>
                      <a:pt x="208" y="295"/>
                    </a:lnTo>
                    <a:lnTo>
                      <a:pt x="219" y="299"/>
                    </a:lnTo>
                    <a:lnTo>
                      <a:pt x="225" y="300"/>
                    </a:lnTo>
                    <a:lnTo>
                      <a:pt x="233" y="300"/>
                    </a:lnTo>
                    <a:lnTo>
                      <a:pt x="250" y="306"/>
                    </a:lnTo>
                    <a:lnTo>
                      <a:pt x="268" y="312"/>
                    </a:lnTo>
                    <a:lnTo>
                      <a:pt x="287" y="316"/>
                    </a:lnTo>
                    <a:lnTo>
                      <a:pt x="303" y="319"/>
                    </a:lnTo>
                    <a:lnTo>
                      <a:pt x="340" y="324"/>
                    </a:lnTo>
                    <a:lnTo>
                      <a:pt x="376" y="330"/>
                    </a:lnTo>
                    <a:lnTo>
                      <a:pt x="407" y="337"/>
                    </a:lnTo>
                    <a:lnTo>
                      <a:pt x="438" y="344"/>
                    </a:lnTo>
                    <a:lnTo>
                      <a:pt x="468" y="354"/>
                    </a:lnTo>
                    <a:lnTo>
                      <a:pt x="499" y="361"/>
                    </a:lnTo>
                    <a:lnTo>
                      <a:pt x="494" y="364"/>
                    </a:lnTo>
                    <a:lnTo>
                      <a:pt x="490" y="365"/>
                    </a:lnTo>
                    <a:lnTo>
                      <a:pt x="482" y="365"/>
                    </a:lnTo>
                    <a:lnTo>
                      <a:pt x="472" y="364"/>
                    </a:lnTo>
                    <a:lnTo>
                      <a:pt x="463" y="361"/>
                    </a:lnTo>
                    <a:lnTo>
                      <a:pt x="353" y="338"/>
                    </a:lnTo>
                    <a:lnTo>
                      <a:pt x="296" y="328"/>
                    </a:lnTo>
                    <a:lnTo>
                      <a:pt x="239" y="316"/>
                    </a:lnTo>
                    <a:lnTo>
                      <a:pt x="183" y="300"/>
                    </a:lnTo>
                    <a:lnTo>
                      <a:pt x="127" y="282"/>
                    </a:lnTo>
                    <a:lnTo>
                      <a:pt x="97" y="379"/>
                    </a:lnTo>
                    <a:lnTo>
                      <a:pt x="68" y="477"/>
                    </a:lnTo>
                    <a:lnTo>
                      <a:pt x="41" y="578"/>
                    </a:lnTo>
                    <a:lnTo>
                      <a:pt x="14" y="681"/>
                    </a:lnTo>
                    <a:lnTo>
                      <a:pt x="17" y="695"/>
                    </a:lnTo>
                    <a:lnTo>
                      <a:pt x="23" y="706"/>
                    </a:lnTo>
                    <a:lnTo>
                      <a:pt x="28" y="715"/>
                    </a:lnTo>
                    <a:lnTo>
                      <a:pt x="37" y="720"/>
                    </a:lnTo>
                    <a:lnTo>
                      <a:pt x="45" y="726"/>
                    </a:lnTo>
                    <a:lnTo>
                      <a:pt x="55" y="730"/>
                    </a:lnTo>
                    <a:lnTo>
                      <a:pt x="75" y="737"/>
                    </a:lnTo>
                    <a:lnTo>
                      <a:pt x="87" y="741"/>
                    </a:lnTo>
                    <a:lnTo>
                      <a:pt x="99" y="745"/>
                    </a:lnTo>
                    <a:lnTo>
                      <a:pt x="174" y="768"/>
                    </a:lnTo>
                    <a:lnTo>
                      <a:pt x="211" y="778"/>
                    </a:lnTo>
                    <a:lnTo>
                      <a:pt x="249" y="786"/>
                    </a:lnTo>
                    <a:lnTo>
                      <a:pt x="291" y="795"/>
                    </a:lnTo>
                    <a:lnTo>
                      <a:pt x="332" y="804"/>
                    </a:lnTo>
                    <a:lnTo>
                      <a:pt x="412" y="828"/>
                    </a:lnTo>
                    <a:lnTo>
                      <a:pt x="430" y="834"/>
                    </a:lnTo>
                    <a:lnTo>
                      <a:pt x="452" y="841"/>
                    </a:lnTo>
                    <a:lnTo>
                      <a:pt x="531" y="858"/>
                    </a:lnTo>
                    <a:lnTo>
                      <a:pt x="607" y="875"/>
                    </a:lnTo>
                    <a:lnTo>
                      <a:pt x="659" y="884"/>
                    </a:lnTo>
                    <a:lnTo>
                      <a:pt x="685" y="889"/>
                    </a:lnTo>
                    <a:lnTo>
                      <a:pt x="713" y="894"/>
                    </a:lnTo>
                    <a:lnTo>
                      <a:pt x="751" y="903"/>
                    </a:lnTo>
                    <a:lnTo>
                      <a:pt x="770" y="907"/>
                    </a:lnTo>
                    <a:lnTo>
                      <a:pt x="786" y="908"/>
                    </a:lnTo>
                    <a:lnTo>
                      <a:pt x="809" y="910"/>
                    </a:lnTo>
                    <a:lnTo>
                      <a:pt x="830" y="913"/>
                    </a:lnTo>
                    <a:lnTo>
                      <a:pt x="865" y="920"/>
                    </a:lnTo>
                    <a:lnTo>
                      <a:pt x="886" y="921"/>
                    </a:lnTo>
                    <a:lnTo>
                      <a:pt x="904" y="921"/>
                    </a:lnTo>
                    <a:lnTo>
                      <a:pt x="923" y="920"/>
                    </a:lnTo>
                    <a:lnTo>
                      <a:pt x="931" y="917"/>
                    </a:lnTo>
                    <a:lnTo>
                      <a:pt x="939" y="914"/>
                    </a:lnTo>
                    <a:lnTo>
                      <a:pt x="942" y="852"/>
                    </a:lnTo>
                    <a:lnTo>
                      <a:pt x="942" y="796"/>
                    </a:lnTo>
                    <a:lnTo>
                      <a:pt x="941" y="790"/>
                    </a:lnTo>
                    <a:lnTo>
                      <a:pt x="939" y="783"/>
                    </a:lnTo>
                    <a:lnTo>
                      <a:pt x="939" y="779"/>
                    </a:lnTo>
                    <a:lnTo>
                      <a:pt x="941" y="776"/>
                    </a:lnTo>
                    <a:lnTo>
                      <a:pt x="942" y="774"/>
                    </a:lnTo>
                    <a:lnTo>
                      <a:pt x="946" y="771"/>
                    </a:lnTo>
                    <a:lnTo>
                      <a:pt x="951" y="802"/>
                    </a:lnTo>
                    <a:lnTo>
                      <a:pt x="952" y="835"/>
                    </a:lnTo>
                    <a:lnTo>
                      <a:pt x="955" y="868"/>
                    </a:lnTo>
                    <a:lnTo>
                      <a:pt x="956" y="896"/>
                    </a:lnTo>
                    <a:lnTo>
                      <a:pt x="967" y="887"/>
                    </a:lnTo>
                    <a:lnTo>
                      <a:pt x="979" y="876"/>
                    </a:lnTo>
                    <a:lnTo>
                      <a:pt x="1001" y="855"/>
                    </a:lnTo>
                    <a:lnTo>
                      <a:pt x="1022" y="832"/>
                    </a:lnTo>
                    <a:lnTo>
                      <a:pt x="1046" y="810"/>
                    </a:lnTo>
                    <a:lnTo>
                      <a:pt x="1056" y="803"/>
                    </a:lnTo>
                    <a:lnTo>
                      <a:pt x="1062" y="800"/>
                    </a:lnTo>
                    <a:lnTo>
                      <a:pt x="1067" y="796"/>
                    </a:lnTo>
                    <a:lnTo>
                      <a:pt x="1077" y="785"/>
                    </a:lnTo>
                    <a:lnTo>
                      <a:pt x="1088" y="772"/>
                    </a:lnTo>
                    <a:lnTo>
                      <a:pt x="1111" y="745"/>
                    </a:lnTo>
                    <a:lnTo>
                      <a:pt x="1126" y="727"/>
                    </a:lnTo>
                    <a:lnTo>
                      <a:pt x="1143" y="709"/>
                    </a:lnTo>
                    <a:lnTo>
                      <a:pt x="1150" y="699"/>
                    </a:lnTo>
                    <a:lnTo>
                      <a:pt x="1156" y="688"/>
                    </a:lnTo>
                    <a:lnTo>
                      <a:pt x="1160" y="677"/>
                    </a:lnTo>
                    <a:lnTo>
                      <a:pt x="1161" y="664"/>
                    </a:lnTo>
                    <a:lnTo>
                      <a:pt x="1160" y="643"/>
                    </a:lnTo>
                    <a:lnTo>
                      <a:pt x="1158" y="622"/>
                    </a:lnTo>
                    <a:lnTo>
                      <a:pt x="1153" y="580"/>
                    </a:lnTo>
                    <a:lnTo>
                      <a:pt x="1140" y="497"/>
                    </a:lnTo>
                    <a:lnTo>
                      <a:pt x="1139" y="481"/>
                    </a:lnTo>
                    <a:lnTo>
                      <a:pt x="1139" y="465"/>
                    </a:lnTo>
                    <a:lnTo>
                      <a:pt x="1137" y="449"/>
                    </a:lnTo>
                    <a:lnTo>
                      <a:pt x="1136" y="432"/>
                    </a:lnTo>
                    <a:lnTo>
                      <a:pt x="1135" y="423"/>
                    </a:lnTo>
                    <a:lnTo>
                      <a:pt x="1132" y="413"/>
                    </a:lnTo>
                    <a:lnTo>
                      <a:pt x="1126" y="393"/>
                    </a:lnTo>
                    <a:lnTo>
                      <a:pt x="1120" y="365"/>
                    </a:lnTo>
                    <a:lnTo>
                      <a:pt x="1115" y="334"/>
                    </a:lnTo>
                    <a:lnTo>
                      <a:pt x="1106" y="305"/>
                    </a:lnTo>
                    <a:lnTo>
                      <a:pt x="1101" y="291"/>
                    </a:lnTo>
                    <a:lnTo>
                      <a:pt x="1094" y="278"/>
                    </a:lnTo>
                    <a:lnTo>
                      <a:pt x="1094" y="284"/>
                    </a:lnTo>
                    <a:lnTo>
                      <a:pt x="1092" y="288"/>
                    </a:lnTo>
                    <a:lnTo>
                      <a:pt x="1087" y="296"/>
                    </a:lnTo>
                    <a:lnTo>
                      <a:pt x="1081" y="303"/>
                    </a:lnTo>
                    <a:lnTo>
                      <a:pt x="1078" y="307"/>
                    </a:lnTo>
                    <a:lnTo>
                      <a:pt x="1077" y="312"/>
                    </a:lnTo>
                    <a:lnTo>
                      <a:pt x="1070" y="316"/>
                    </a:lnTo>
                    <a:lnTo>
                      <a:pt x="1063" y="321"/>
                    </a:lnTo>
                    <a:lnTo>
                      <a:pt x="1053" y="333"/>
                    </a:lnTo>
                    <a:lnTo>
                      <a:pt x="1043" y="338"/>
                    </a:lnTo>
                    <a:lnTo>
                      <a:pt x="1033" y="345"/>
                    </a:lnTo>
                    <a:lnTo>
                      <a:pt x="1014" y="361"/>
                    </a:lnTo>
                    <a:lnTo>
                      <a:pt x="994" y="375"/>
                    </a:lnTo>
                    <a:lnTo>
                      <a:pt x="984" y="380"/>
                    </a:lnTo>
                    <a:lnTo>
                      <a:pt x="974" y="386"/>
                    </a:lnTo>
                    <a:lnTo>
                      <a:pt x="967" y="389"/>
                    </a:lnTo>
                    <a:lnTo>
                      <a:pt x="958" y="392"/>
                    </a:lnTo>
                    <a:lnTo>
                      <a:pt x="953" y="392"/>
                    </a:lnTo>
                    <a:lnTo>
                      <a:pt x="949" y="392"/>
                    </a:lnTo>
                    <a:lnTo>
                      <a:pt x="945" y="390"/>
                    </a:lnTo>
                    <a:lnTo>
                      <a:pt x="942" y="387"/>
                    </a:lnTo>
                    <a:lnTo>
                      <a:pt x="955" y="382"/>
                    </a:lnTo>
                    <a:lnTo>
                      <a:pt x="966" y="376"/>
                    </a:lnTo>
                    <a:lnTo>
                      <a:pt x="986" y="364"/>
                    </a:lnTo>
                    <a:lnTo>
                      <a:pt x="1004" y="350"/>
                    </a:lnTo>
                    <a:lnTo>
                      <a:pt x="1025" y="335"/>
                    </a:lnTo>
                    <a:lnTo>
                      <a:pt x="1045" y="321"/>
                    </a:lnTo>
                    <a:lnTo>
                      <a:pt x="1054" y="314"/>
                    </a:lnTo>
                    <a:lnTo>
                      <a:pt x="1063" y="307"/>
                    </a:lnTo>
                    <a:lnTo>
                      <a:pt x="1071" y="299"/>
                    </a:lnTo>
                    <a:lnTo>
                      <a:pt x="1077" y="289"/>
                    </a:lnTo>
                    <a:lnTo>
                      <a:pt x="1080" y="277"/>
                    </a:lnTo>
                    <a:lnTo>
                      <a:pt x="1083" y="264"/>
                    </a:lnTo>
                    <a:lnTo>
                      <a:pt x="1077" y="260"/>
                    </a:lnTo>
                    <a:lnTo>
                      <a:pt x="1074" y="254"/>
                    </a:lnTo>
                    <a:lnTo>
                      <a:pt x="1043" y="247"/>
                    </a:lnTo>
                    <a:lnTo>
                      <a:pt x="1012" y="239"/>
                    </a:lnTo>
                    <a:lnTo>
                      <a:pt x="980" y="232"/>
                    </a:lnTo>
                    <a:lnTo>
                      <a:pt x="963" y="229"/>
                    </a:lnTo>
                    <a:lnTo>
                      <a:pt x="946" y="226"/>
                    </a:lnTo>
                    <a:lnTo>
                      <a:pt x="945" y="230"/>
                    </a:lnTo>
                    <a:lnTo>
                      <a:pt x="946" y="234"/>
                    </a:lnTo>
                    <a:lnTo>
                      <a:pt x="949" y="239"/>
                    </a:lnTo>
                    <a:lnTo>
                      <a:pt x="941" y="246"/>
                    </a:lnTo>
                    <a:lnTo>
                      <a:pt x="934" y="253"/>
                    </a:lnTo>
                    <a:lnTo>
                      <a:pt x="920" y="268"/>
                    </a:lnTo>
                    <a:lnTo>
                      <a:pt x="911" y="274"/>
                    </a:lnTo>
                    <a:lnTo>
                      <a:pt x="904" y="279"/>
                    </a:lnTo>
                    <a:lnTo>
                      <a:pt x="894" y="281"/>
                    </a:lnTo>
                    <a:lnTo>
                      <a:pt x="890" y="282"/>
                    </a:lnTo>
                    <a:lnTo>
                      <a:pt x="885" y="281"/>
                    </a:lnTo>
                    <a:lnTo>
                      <a:pt x="880" y="285"/>
                    </a:lnTo>
                    <a:lnTo>
                      <a:pt x="876" y="291"/>
                    </a:lnTo>
                    <a:lnTo>
                      <a:pt x="869" y="293"/>
                    </a:lnTo>
                    <a:lnTo>
                      <a:pt x="864" y="296"/>
                    </a:lnTo>
                    <a:lnTo>
                      <a:pt x="850" y="300"/>
                    </a:lnTo>
                    <a:lnTo>
                      <a:pt x="837" y="303"/>
                    </a:lnTo>
                    <a:lnTo>
                      <a:pt x="838" y="303"/>
                    </a:lnTo>
                    <a:lnTo>
                      <a:pt x="837" y="302"/>
                    </a:lnTo>
                    <a:lnTo>
                      <a:pt x="837" y="305"/>
                    </a:lnTo>
                    <a:lnTo>
                      <a:pt x="836" y="307"/>
                    </a:lnTo>
                    <a:close/>
                    <a:moveTo>
                      <a:pt x="791" y="309"/>
                    </a:moveTo>
                    <a:lnTo>
                      <a:pt x="791" y="309"/>
                    </a:lnTo>
                    <a:lnTo>
                      <a:pt x="800" y="306"/>
                    </a:lnTo>
                    <a:lnTo>
                      <a:pt x="812" y="302"/>
                    </a:lnTo>
                    <a:lnTo>
                      <a:pt x="805" y="302"/>
                    </a:lnTo>
                    <a:lnTo>
                      <a:pt x="799" y="303"/>
                    </a:lnTo>
                    <a:lnTo>
                      <a:pt x="795" y="306"/>
                    </a:lnTo>
                    <a:lnTo>
                      <a:pt x="791" y="3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8" name="Freeform 82"/>
              <p:cNvSpPr>
                <a:spLocks noEditPoints="1"/>
              </p:cNvSpPr>
              <p:nvPr/>
            </p:nvSpPr>
            <p:spPr bwMode="auto">
              <a:xfrm>
                <a:off x="3160713" y="2844800"/>
                <a:ext cx="390525" cy="104775"/>
              </a:xfrm>
              <a:custGeom>
                <a:avLst/>
                <a:gdLst>
                  <a:gd name="T0" fmla="*/ 529 w 738"/>
                  <a:gd name="T1" fmla="*/ 27656 h 197"/>
                  <a:gd name="T2" fmla="*/ 9525 w 738"/>
                  <a:gd name="T3" fmla="*/ 18615 h 197"/>
                  <a:gd name="T4" fmla="*/ 29633 w 738"/>
                  <a:gd name="T5" fmla="*/ 12764 h 197"/>
                  <a:gd name="T6" fmla="*/ 75671 w 738"/>
                  <a:gd name="T7" fmla="*/ 532 h 197"/>
                  <a:gd name="T8" fmla="*/ 100542 w 738"/>
                  <a:gd name="T9" fmla="*/ 2127 h 197"/>
                  <a:gd name="T10" fmla="*/ 119592 w 738"/>
                  <a:gd name="T11" fmla="*/ 6914 h 197"/>
                  <a:gd name="T12" fmla="*/ 132292 w 738"/>
                  <a:gd name="T13" fmla="*/ 7446 h 197"/>
                  <a:gd name="T14" fmla="*/ 147108 w 738"/>
                  <a:gd name="T15" fmla="*/ 11701 h 197"/>
                  <a:gd name="T16" fmla="*/ 171450 w 738"/>
                  <a:gd name="T17" fmla="*/ 14360 h 197"/>
                  <a:gd name="T18" fmla="*/ 201083 w 738"/>
                  <a:gd name="T19" fmla="*/ 21806 h 197"/>
                  <a:gd name="T20" fmla="*/ 248708 w 738"/>
                  <a:gd name="T21" fmla="*/ 28188 h 197"/>
                  <a:gd name="T22" fmla="*/ 358775 w 738"/>
                  <a:gd name="T23" fmla="*/ 42548 h 197"/>
                  <a:gd name="T24" fmla="*/ 382058 w 738"/>
                  <a:gd name="T25" fmla="*/ 54249 h 197"/>
                  <a:gd name="T26" fmla="*/ 385763 w 738"/>
                  <a:gd name="T27" fmla="*/ 79778 h 197"/>
                  <a:gd name="T28" fmla="*/ 390525 w 738"/>
                  <a:gd name="T29" fmla="*/ 98393 h 197"/>
                  <a:gd name="T30" fmla="*/ 373063 w 738"/>
                  <a:gd name="T31" fmla="*/ 103711 h 197"/>
                  <a:gd name="T32" fmla="*/ 329671 w 738"/>
                  <a:gd name="T33" fmla="*/ 96265 h 197"/>
                  <a:gd name="T34" fmla="*/ 288396 w 738"/>
                  <a:gd name="T35" fmla="*/ 94138 h 197"/>
                  <a:gd name="T36" fmla="*/ 222779 w 738"/>
                  <a:gd name="T37" fmla="*/ 79778 h 197"/>
                  <a:gd name="T38" fmla="*/ 193146 w 738"/>
                  <a:gd name="T39" fmla="*/ 75523 h 197"/>
                  <a:gd name="T40" fmla="*/ 193675 w 738"/>
                  <a:gd name="T41" fmla="*/ 73928 h 197"/>
                  <a:gd name="T42" fmla="*/ 132292 w 738"/>
                  <a:gd name="T43" fmla="*/ 61163 h 197"/>
                  <a:gd name="T44" fmla="*/ 58208 w 738"/>
                  <a:gd name="T45" fmla="*/ 45739 h 197"/>
                  <a:gd name="T46" fmla="*/ 31221 w 738"/>
                  <a:gd name="T47" fmla="*/ 38293 h 197"/>
                  <a:gd name="T48" fmla="*/ 14287 w 738"/>
                  <a:gd name="T49" fmla="*/ 34570 h 197"/>
                  <a:gd name="T50" fmla="*/ 529 w 738"/>
                  <a:gd name="T51" fmla="*/ 31379 h 197"/>
                  <a:gd name="T52" fmla="*/ 238654 w 738"/>
                  <a:gd name="T53" fmla="*/ 34570 h 197"/>
                  <a:gd name="T54" fmla="*/ 252412 w 738"/>
                  <a:gd name="T55" fmla="*/ 39357 h 197"/>
                  <a:gd name="T56" fmla="*/ 232304 w 738"/>
                  <a:gd name="T57" fmla="*/ 38293 h 197"/>
                  <a:gd name="T58" fmla="*/ 211137 w 738"/>
                  <a:gd name="T59" fmla="*/ 35634 h 197"/>
                  <a:gd name="T60" fmla="*/ 239712 w 738"/>
                  <a:gd name="T61" fmla="*/ 44676 h 197"/>
                  <a:gd name="T62" fmla="*/ 237067 w 738"/>
                  <a:gd name="T63" fmla="*/ 49462 h 197"/>
                  <a:gd name="T64" fmla="*/ 213254 w 738"/>
                  <a:gd name="T65" fmla="*/ 45739 h 197"/>
                  <a:gd name="T66" fmla="*/ 233362 w 738"/>
                  <a:gd name="T67" fmla="*/ 53185 h 197"/>
                  <a:gd name="T68" fmla="*/ 246592 w 738"/>
                  <a:gd name="T69" fmla="*/ 57972 h 197"/>
                  <a:gd name="T70" fmla="*/ 262467 w 738"/>
                  <a:gd name="T71" fmla="*/ 62759 h 197"/>
                  <a:gd name="T72" fmla="*/ 251354 w 738"/>
                  <a:gd name="T73" fmla="*/ 63290 h 197"/>
                  <a:gd name="T74" fmla="*/ 225954 w 738"/>
                  <a:gd name="T75" fmla="*/ 54249 h 197"/>
                  <a:gd name="T76" fmla="*/ 220662 w 738"/>
                  <a:gd name="T77" fmla="*/ 55845 h 197"/>
                  <a:gd name="T78" fmla="*/ 240771 w 738"/>
                  <a:gd name="T79" fmla="*/ 64886 h 197"/>
                  <a:gd name="T80" fmla="*/ 237596 w 738"/>
                  <a:gd name="T81" fmla="*/ 68077 h 197"/>
                  <a:gd name="T82" fmla="*/ 219075 w 738"/>
                  <a:gd name="T83" fmla="*/ 62759 h 197"/>
                  <a:gd name="T84" fmla="*/ 257704 w 738"/>
                  <a:gd name="T85" fmla="*/ 75523 h 197"/>
                  <a:gd name="T86" fmla="*/ 300038 w 738"/>
                  <a:gd name="T87" fmla="*/ 85096 h 197"/>
                  <a:gd name="T88" fmla="*/ 322263 w 738"/>
                  <a:gd name="T89" fmla="*/ 87224 h 197"/>
                  <a:gd name="T90" fmla="*/ 314854 w 738"/>
                  <a:gd name="T91" fmla="*/ 84565 h 197"/>
                  <a:gd name="T92" fmla="*/ 283104 w 738"/>
                  <a:gd name="T93" fmla="*/ 76055 h 197"/>
                  <a:gd name="T94" fmla="*/ 308504 w 738"/>
                  <a:gd name="T95" fmla="*/ 79246 h 197"/>
                  <a:gd name="T96" fmla="*/ 316442 w 738"/>
                  <a:gd name="T97" fmla="*/ 78182 h 197"/>
                  <a:gd name="T98" fmla="*/ 323850 w 738"/>
                  <a:gd name="T99" fmla="*/ 73396 h 197"/>
                  <a:gd name="T100" fmla="*/ 300038 w 738"/>
                  <a:gd name="T101" fmla="*/ 64886 h 197"/>
                  <a:gd name="T102" fmla="*/ 295804 w 738"/>
                  <a:gd name="T103" fmla="*/ 59568 h 197"/>
                  <a:gd name="T104" fmla="*/ 313267 w 738"/>
                  <a:gd name="T105" fmla="*/ 62227 h 197"/>
                  <a:gd name="T106" fmla="*/ 321733 w 738"/>
                  <a:gd name="T107" fmla="*/ 56908 h 197"/>
                  <a:gd name="T108" fmla="*/ 297921 w 738"/>
                  <a:gd name="T109" fmla="*/ 52122 h 197"/>
                  <a:gd name="T110" fmla="*/ 286808 w 738"/>
                  <a:gd name="T111" fmla="*/ 46803 h 197"/>
                  <a:gd name="T112" fmla="*/ 306917 w 738"/>
                  <a:gd name="T113" fmla="*/ 47867 h 197"/>
                  <a:gd name="T114" fmla="*/ 323850 w 738"/>
                  <a:gd name="T115" fmla="*/ 48399 h 197"/>
                  <a:gd name="T116" fmla="*/ 316442 w 738"/>
                  <a:gd name="T117" fmla="*/ 44144 h 197"/>
                  <a:gd name="T118" fmla="*/ 296333 w 738"/>
                  <a:gd name="T119" fmla="*/ 38825 h 197"/>
                  <a:gd name="T120" fmla="*/ 233362 w 738"/>
                  <a:gd name="T121" fmla="*/ 33507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197">
                    <a:moveTo>
                      <a:pt x="1" y="59"/>
                    </a:moveTo>
                    <a:lnTo>
                      <a:pt x="1" y="59"/>
                    </a:lnTo>
                    <a:lnTo>
                      <a:pt x="0" y="56"/>
                    </a:lnTo>
                    <a:lnTo>
                      <a:pt x="1" y="52"/>
                    </a:lnTo>
                    <a:lnTo>
                      <a:pt x="4" y="49"/>
                    </a:lnTo>
                    <a:lnTo>
                      <a:pt x="7" y="46"/>
                    </a:lnTo>
                    <a:lnTo>
                      <a:pt x="16" y="39"/>
                    </a:lnTo>
                    <a:lnTo>
                      <a:pt x="18" y="35"/>
                    </a:lnTo>
                    <a:lnTo>
                      <a:pt x="21" y="31"/>
                    </a:lnTo>
                    <a:lnTo>
                      <a:pt x="38" y="28"/>
                    </a:lnTo>
                    <a:lnTo>
                      <a:pt x="56" y="24"/>
                    </a:lnTo>
                    <a:lnTo>
                      <a:pt x="90" y="13"/>
                    </a:lnTo>
                    <a:lnTo>
                      <a:pt x="108" y="8"/>
                    </a:lnTo>
                    <a:lnTo>
                      <a:pt x="126" y="4"/>
                    </a:lnTo>
                    <a:lnTo>
                      <a:pt x="143" y="1"/>
                    </a:lnTo>
                    <a:lnTo>
                      <a:pt x="163" y="0"/>
                    </a:lnTo>
                    <a:lnTo>
                      <a:pt x="176" y="1"/>
                    </a:lnTo>
                    <a:lnTo>
                      <a:pt x="190" y="4"/>
                    </a:lnTo>
                    <a:lnTo>
                      <a:pt x="204" y="8"/>
                    </a:lnTo>
                    <a:lnTo>
                      <a:pt x="218" y="11"/>
                    </a:lnTo>
                    <a:lnTo>
                      <a:pt x="226" y="13"/>
                    </a:lnTo>
                    <a:lnTo>
                      <a:pt x="233" y="13"/>
                    </a:lnTo>
                    <a:lnTo>
                      <a:pt x="242" y="13"/>
                    </a:lnTo>
                    <a:lnTo>
                      <a:pt x="250" y="14"/>
                    </a:lnTo>
                    <a:lnTo>
                      <a:pt x="257" y="15"/>
                    </a:lnTo>
                    <a:lnTo>
                      <a:pt x="264" y="18"/>
                    </a:lnTo>
                    <a:lnTo>
                      <a:pt x="271" y="21"/>
                    </a:lnTo>
                    <a:lnTo>
                      <a:pt x="278" y="22"/>
                    </a:lnTo>
                    <a:lnTo>
                      <a:pt x="293" y="24"/>
                    </a:lnTo>
                    <a:lnTo>
                      <a:pt x="309" y="25"/>
                    </a:lnTo>
                    <a:lnTo>
                      <a:pt x="324" y="27"/>
                    </a:lnTo>
                    <a:lnTo>
                      <a:pt x="338" y="29"/>
                    </a:lnTo>
                    <a:lnTo>
                      <a:pt x="366" y="36"/>
                    </a:lnTo>
                    <a:lnTo>
                      <a:pt x="380" y="41"/>
                    </a:lnTo>
                    <a:lnTo>
                      <a:pt x="395" y="44"/>
                    </a:lnTo>
                    <a:lnTo>
                      <a:pt x="431" y="49"/>
                    </a:lnTo>
                    <a:lnTo>
                      <a:pt x="470" y="53"/>
                    </a:lnTo>
                    <a:lnTo>
                      <a:pt x="553" y="62"/>
                    </a:lnTo>
                    <a:lnTo>
                      <a:pt x="597" y="66"/>
                    </a:lnTo>
                    <a:lnTo>
                      <a:pt x="639" y="73"/>
                    </a:lnTo>
                    <a:lnTo>
                      <a:pt x="678" y="80"/>
                    </a:lnTo>
                    <a:lnTo>
                      <a:pt x="716" y="91"/>
                    </a:lnTo>
                    <a:lnTo>
                      <a:pt x="719" y="95"/>
                    </a:lnTo>
                    <a:lnTo>
                      <a:pt x="722" y="102"/>
                    </a:lnTo>
                    <a:lnTo>
                      <a:pt x="724" y="117"/>
                    </a:lnTo>
                    <a:lnTo>
                      <a:pt x="726" y="133"/>
                    </a:lnTo>
                    <a:lnTo>
                      <a:pt x="729" y="150"/>
                    </a:lnTo>
                    <a:lnTo>
                      <a:pt x="733" y="161"/>
                    </a:lnTo>
                    <a:lnTo>
                      <a:pt x="737" y="174"/>
                    </a:lnTo>
                    <a:lnTo>
                      <a:pt x="738" y="180"/>
                    </a:lnTo>
                    <a:lnTo>
                      <a:pt x="738" y="185"/>
                    </a:lnTo>
                    <a:lnTo>
                      <a:pt x="736" y="191"/>
                    </a:lnTo>
                    <a:lnTo>
                      <a:pt x="730" y="197"/>
                    </a:lnTo>
                    <a:lnTo>
                      <a:pt x="705" y="195"/>
                    </a:lnTo>
                    <a:lnTo>
                      <a:pt x="678" y="191"/>
                    </a:lnTo>
                    <a:lnTo>
                      <a:pt x="651" y="185"/>
                    </a:lnTo>
                    <a:lnTo>
                      <a:pt x="623" y="181"/>
                    </a:lnTo>
                    <a:lnTo>
                      <a:pt x="604" y="180"/>
                    </a:lnTo>
                    <a:lnTo>
                      <a:pt x="584" y="180"/>
                    </a:lnTo>
                    <a:lnTo>
                      <a:pt x="564" y="178"/>
                    </a:lnTo>
                    <a:lnTo>
                      <a:pt x="545" y="177"/>
                    </a:lnTo>
                    <a:lnTo>
                      <a:pt x="484" y="164"/>
                    </a:lnTo>
                    <a:lnTo>
                      <a:pt x="421" y="150"/>
                    </a:lnTo>
                    <a:lnTo>
                      <a:pt x="392" y="143"/>
                    </a:lnTo>
                    <a:lnTo>
                      <a:pt x="378" y="142"/>
                    </a:lnTo>
                    <a:lnTo>
                      <a:pt x="365" y="142"/>
                    </a:lnTo>
                    <a:lnTo>
                      <a:pt x="364" y="142"/>
                    </a:lnTo>
                    <a:lnTo>
                      <a:pt x="365" y="139"/>
                    </a:lnTo>
                    <a:lnTo>
                      <a:pt x="366" y="139"/>
                    </a:lnTo>
                    <a:lnTo>
                      <a:pt x="338" y="132"/>
                    </a:lnTo>
                    <a:lnTo>
                      <a:pt x="309" y="126"/>
                    </a:lnTo>
                    <a:lnTo>
                      <a:pt x="250" y="115"/>
                    </a:lnTo>
                    <a:lnTo>
                      <a:pt x="191" y="104"/>
                    </a:lnTo>
                    <a:lnTo>
                      <a:pt x="135" y="93"/>
                    </a:lnTo>
                    <a:lnTo>
                      <a:pt x="110" y="86"/>
                    </a:lnTo>
                    <a:lnTo>
                      <a:pt x="86" y="79"/>
                    </a:lnTo>
                    <a:lnTo>
                      <a:pt x="73" y="74"/>
                    </a:lnTo>
                    <a:lnTo>
                      <a:pt x="59" y="72"/>
                    </a:lnTo>
                    <a:lnTo>
                      <a:pt x="46" y="67"/>
                    </a:lnTo>
                    <a:lnTo>
                      <a:pt x="35" y="65"/>
                    </a:lnTo>
                    <a:lnTo>
                      <a:pt x="27" y="65"/>
                    </a:lnTo>
                    <a:lnTo>
                      <a:pt x="17" y="65"/>
                    </a:lnTo>
                    <a:lnTo>
                      <a:pt x="8" y="65"/>
                    </a:lnTo>
                    <a:lnTo>
                      <a:pt x="4" y="62"/>
                    </a:lnTo>
                    <a:lnTo>
                      <a:pt x="1" y="59"/>
                    </a:lnTo>
                    <a:close/>
                    <a:moveTo>
                      <a:pt x="441" y="63"/>
                    </a:moveTo>
                    <a:lnTo>
                      <a:pt x="441" y="63"/>
                    </a:lnTo>
                    <a:lnTo>
                      <a:pt x="451" y="65"/>
                    </a:lnTo>
                    <a:lnTo>
                      <a:pt x="461" y="66"/>
                    </a:lnTo>
                    <a:lnTo>
                      <a:pt x="470" y="69"/>
                    </a:lnTo>
                    <a:lnTo>
                      <a:pt x="475" y="72"/>
                    </a:lnTo>
                    <a:lnTo>
                      <a:pt x="477" y="74"/>
                    </a:lnTo>
                    <a:lnTo>
                      <a:pt x="469" y="76"/>
                    </a:lnTo>
                    <a:lnTo>
                      <a:pt x="461" y="76"/>
                    </a:lnTo>
                    <a:lnTo>
                      <a:pt x="439" y="72"/>
                    </a:lnTo>
                    <a:lnTo>
                      <a:pt x="417" y="69"/>
                    </a:lnTo>
                    <a:lnTo>
                      <a:pt x="407" y="67"/>
                    </a:lnTo>
                    <a:lnTo>
                      <a:pt x="399" y="67"/>
                    </a:lnTo>
                    <a:lnTo>
                      <a:pt x="417" y="73"/>
                    </a:lnTo>
                    <a:lnTo>
                      <a:pt x="437" y="77"/>
                    </a:lnTo>
                    <a:lnTo>
                      <a:pt x="445" y="80"/>
                    </a:lnTo>
                    <a:lnTo>
                      <a:pt x="453" y="84"/>
                    </a:lnTo>
                    <a:lnTo>
                      <a:pt x="459" y="90"/>
                    </a:lnTo>
                    <a:lnTo>
                      <a:pt x="463" y="95"/>
                    </a:lnTo>
                    <a:lnTo>
                      <a:pt x="448" y="93"/>
                    </a:lnTo>
                    <a:lnTo>
                      <a:pt x="432" y="88"/>
                    </a:lnTo>
                    <a:lnTo>
                      <a:pt x="417" y="86"/>
                    </a:lnTo>
                    <a:lnTo>
                      <a:pt x="410" y="86"/>
                    </a:lnTo>
                    <a:lnTo>
                      <a:pt x="403" y="86"/>
                    </a:lnTo>
                    <a:lnTo>
                      <a:pt x="413" y="91"/>
                    </a:lnTo>
                    <a:lnTo>
                      <a:pt x="425" y="95"/>
                    </a:lnTo>
                    <a:lnTo>
                      <a:pt x="441" y="100"/>
                    </a:lnTo>
                    <a:lnTo>
                      <a:pt x="456" y="102"/>
                    </a:lnTo>
                    <a:lnTo>
                      <a:pt x="461" y="107"/>
                    </a:lnTo>
                    <a:lnTo>
                      <a:pt x="466" y="109"/>
                    </a:lnTo>
                    <a:lnTo>
                      <a:pt x="479" y="111"/>
                    </a:lnTo>
                    <a:lnTo>
                      <a:pt x="486" y="112"/>
                    </a:lnTo>
                    <a:lnTo>
                      <a:pt x="491" y="115"/>
                    </a:lnTo>
                    <a:lnTo>
                      <a:pt x="496" y="118"/>
                    </a:lnTo>
                    <a:lnTo>
                      <a:pt x="500" y="122"/>
                    </a:lnTo>
                    <a:lnTo>
                      <a:pt x="487" y="122"/>
                    </a:lnTo>
                    <a:lnTo>
                      <a:pt x="475" y="119"/>
                    </a:lnTo>
                    <a:lnTo>
                      <a:pt x="462" y="115"/>
                    </a:lnTo>
                    <a:lnTo>
                      <a:pt x="451" y="111"/>
                    </a:lnTo>
                    <a:lnTo>
                      <a:pt x="439" y="105"/>
                    </a:lnTo>
                    <a:lnTo>
                      <a:pt x="427" y="102"/>
                    </a:lnTo>
                    <a:lnTo>
                      <a:pt x="414" y="100"/>
                    </a:lnTo>
                    <a:lnTo>
                      <a:pt x="402" y="100"/>
                    </a:lnTo>
                    <a:lnTo>
                      <a:pt x="417" y="105"/>
                    </a:lnTo>
                    <a:lnTo>
                      <a:pt x="431" y="108"/>
                    </a:lnTo>
                    <a:lnTo>
                      <a:pt x="444" y="114"/>
                    </a:lnTo>
                    <a:lnTo>
                      <a:pt x="449" y="118"/>
                    </a:lnTo>
                    <a:lnTo>
                      <a:pt x="455" y="122"/>
                    </a:lnTo>
                    <a:lnTo>
                      <a:pt x="452" y="125"/>
                    </a:lnTo>
                    <a:lnTo>
                      <a:pt x="449" y="128"/>
                    </a:lnTo>
                    <a:lnTo>
                      <a:pt x="430" y="122"/>
                    </a:lnTo>
                    <a:lnTo>
                      <a:pt x="421" y="119"/>
                    </a:lnTo>
                    <a:lnTo>
                      <a:pt x="414" y="118"/>
                    </a:lnTo>
                    <a:lnTo>
                      <a:pt x="430" y="126"/>
                    </a:lnTo>
                    <a:lnTo>
                      <a:pt x="448" y="132"/>
                    </a:lnTo>
                    <a:lnTo>
                      <a:pt x="468" y="138"/>
                    </a:lnTo>
                    <a:lnTo>
                      <a:pt x="487" y="142"/>
                    </a:lnTo>
                    <a:lnTo>
                      <a:pt x="528" y="150"/>
                    </a:lnTo>
                    <a:lnTo>
                      <a:pt x="548" y="154"/>
                    </a:lnTo>
                    <a:lnTo>
                      <a:pt x="567" y="160"/>
                    </a:lnTo>
                    <a:lnTo>
                      <a:pt x="580" y="161"/>
                    </a:lnTo>
                    <a:lnTo>
                      <a:pt x="591" y="163"/>
                    </a:lnTo>
                    <a:lnTo>
                      <a:pt x="604" y="164"/>
                    </a:lnTo>
                    <a:lnTo>
                      <a:pt x="609" y="164"/>
                    </a:lnTo>
                    <a:lnTo>
                      <a:pt x="615" y="164"/>
                    </a:lnTo>
                    <a:lnTo>
                      <a:pt x="605" y="161"/>
                    </a:lnTo>
                    <a:lnTo>
                      <a:pt x="595" y="159"/>
                    </a:lnTo>
                    <a:lnTo>
                      <a:pt x="573" y="154"/>
                    </a:lnTo>
                    <a:lnTo>
                      <a:pt x="552" y="150"/>
                    </a:lnTo>
                    <a:lnTo>
                      <a:pt x="543" y="147"/>
                    </a:lnTo>
                    <a:lnTo>
                      <a:pt x="535" y="143"/>
                    </a:lnTo>
                    <a:lnTo>
                      <a:pt x="552" y="145"/>
                    </a:lnTo>
                    <a:lnTo>
                      <a:pt x="567" y="146"/>
                    </a:lnTo>
                    <a:lnTo>
                      <a:pt x="583" y="149"/>
                    </a:lnTo>
                    <a:lnTo>
                      <a:pt x="598" y="152"/>
                    </a:lnTo>
                    <a:lnTo>
                      <a:pt x="597" y="149"/>
                    </a:lnTo>
                    <a:lnTo>
                      <a:pt x="598" y="147"/>
                    </a:lnTo>
                    <a:lnTo>
                      <a:pt x="602" y="145"/>
                    </a:lnTo>
                    <a:lnTo>
                      <a:pt x="607" y="140"/>
                    </a:lnTo>
                    <a:lnTo>
                      <a:pt x="612" y="138"/>
                    </a:lnTo>
                    <a:lnTo>
                      <a:pt x="605" y="133"/>
                    </a:lnTo>
                    <a:lnTo>
                      <a:pt x="597" y="131"/>
                    </a:lnTo>
                    <a:lnTo>
                      <a:pt x="583" y="126"/>
                    </a:lnTo>
                    <a:lnTo>
                      <a:pt x="567" y="122"/>
                    </a:lnTo>
                    <a:lnTo>
                      <a:pt x="559" y="119"/>
                    </a:lnTo>
                    <a:lnTo>
                      <a:pt x="552" y="115"/>
                    </a:lnTo>
                    <a:lnTo>
                      <a:pt x="559" y="112"/>
                    </a:lnTo>
                    <a:lnTo>
                      <a:pt x="566" y="112"/>
                    </a:lnTo>
                    <a:lnTo>
                      <a:pt x="571" y="112"/>
                    </a:lnTo>
                    <a:lnTo>
                      <a:pt x="578" y="114"/>
                    </a:lnTo>
                    <a:lnTo>
                      <a:pt x="592" y="117"/>
                    </a:lnTo>
                    <a:lnTo>
                      <a:pt x="605" y="121"/>
                    </a:lnTo>
                    <a:lnTo>
                      <a:pt x="607" y="114"/>
                    </a:lnTo>
                    <a:lnTo>
                      <a:pt x="608" y="107"/>
                    </a:lnTo>
                    <a:lnTo>
                      <a:pt x="601" y="104"/>
                    </a:lnTo>
                    <a:lnTo>
                      <a:pt x="590" y="102"/>
                    </a:lnTo>
                    <a:lnTo>
                      <a:pt x="563" y="98"/>
                    </a:lnTo>
                    <a:lnTo>
                      <a:pt x="552" y="95"/>
                    </a:lnTo>
                    <a:lnTo>
                      <a:pt x="543" y="93"/>
                    </a:lnTo>
                    <a:lnTo>
                      <a:pt x="542" y="91"/>
                    </a:lnTo>
                    <a:lnTo>
                      <a:pt x="542" y="88"/>
                    </a:lnTo>
                    <a:lnTo>
                      <a:pt x="543" y="87"/>
                    </a:lnTo>
                    <a:lnTo>
                      <a:pt x="548" y="84"/>
                    </a:lnTo>
                    <a:lnTo>
                      <a:pt x="580" y="90"/>
                    </a:lnTo>
                    <a:lnTo>
                      <a:pt x="598" y="91"/>
                    </a:lnTo>
                    <a:lnTo>
                      <a:pt x="605" y="91"/>
                    </a:lnTo>
                    <a:lnTo>
                      <a:pt x="612" y="91"/>
                    </a:lnTo>
                    <a:lnTo>
                      <a:pt x="607" y="88"/>
                    </a:lnTo>
                    <a:lnTo>
                      <a:pt x="601" y="86"/>
                    </a:lnTo>
                    <a:lnTo>
                      <a:pt x="598" y="84"/>
                    </a:lnTo>
                    <a:lnTo>
                      <a:pt x="598" y="83"/>
                    </a:lnTo>
                    <a:lnTo>
                      <a:pt x="598" y="80"/>
                    </a:lnTo>
                    <a:lnTo>
                      <a:pt x="601" y="79"/>
                    </a:lnTo>
                    <a:lnTo>
                      <a:pt x="560" y="73"/>
                    </a:lnTo>
                    <a:lnTo>
                      <a:pt x="518" y="67"/>
                    </a:lnTo>
                    <a:lnTo>
                      <a:pt x="476" y="63"/>
                    </a:lnTo>
                    <a:lnTo>
                      <a:pt x="458" y="62"/>
                    </a:lnTo>
                    <a:lnTo>
                      <a:pt x="441" y="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9" name="Freeform 83"/>
              <p:cNvSpPr>
                <a:spLocks noEditPoints="1"/>
              </p:cNvSpPr>
              <p:nvPr/>
            </p:nvSpPr>
            <p:spPr bwMode="auto">
              <a:xfrm>
                <a:off x="3100388" y="2884488"/>
                <a:ext cx="450850" cy="220663"/>
              </a:xfrm>
              <a:custGeom>
                <a:avLst/>
                <a:gdLst>
                  <a:gd name="T0" fmla="*/ 135996 w 852"/>
                  <a:gd name="T1" fmla="*/ 25400 h 417"/>
                  <a:gd name="T2" fmla="*/ 238125 w 852"/>
                  <a:gd name="T3" fmla="*/ 47096 h 417"/>
                  <a:gd name="T4" fmla="*/ 301625 w 852"/>
                  <a:gd name="T5" fmla="*/ 61383 h 417"/>
                  <a:gd name="T6" fmla="*/ 449792 w 852"/>
                  <a:gd name="T7" fmla="*/ 182034 h 417"/>
                  <a:gd name="T8" fmla="*/ 437621 w 852"/>
                  <a:gd name="T9" fmla="*/ 220663 h 417"/>
                  <a:gd name="T10" fmla="*/ 318029 w 852"/>
                  <a:gd name="T11" fmla="*/ 205846 h 417"/>
                  <a:gd name="T12" fmla="*/ 104775 w 852"/>
                  <a:gd name="T13" fmla="*/ 164571 h 417"/>
                  <a:gd name="T14" fmla="*/ 15346 w 852"/>
                  <a:gd name="T15" fmla="*/ 131763 h 417"/>
                  <a:gd name="T16" fmla="*/ 5292 w 852"/>
                  <a:gd name="T17" fmla="*/ 84667 h 417"/>
                  <a:gd name="T18" fmla="*/ 40746 w 852"/>
                  <a:gd name="T19" fmla="*/ 3704 h 417"/>
                  <a:gd name="T20" fmla="*/ 188383 w 852"/>
                  <a:gd name="T21" fmla="*/ 91017 h 417"/>
                  <a:gd name="T22" fmla="*/ 145521 w 852"/>
                  <a:gd name="T23" fmla="*/ 82021 h 417"/>
                  <a:gd name="T24" fmla="*/ 125412 w 852"/>
                  <a:gd name="T25" fmla="*/ 78846 h 417"/>
                  <a:gd name="T26" fmla="*/ 195263 w 852"/>
                  <a:gd name="T27" fmla="*/ 98425 h 417"/>
                  <a:gd name="T28" fmla="*/ 147638 w 852"/>
                  <a:gd name="T29" fmla="*/ 95250 h 417"/>
                  <a:gd name="T30" fmla="*/ 193675 w 852"/>
                  <a:gd name="T31" fmla="*/ 109538 h 417"/>
                  <a:gd name="T32" fmla="*/ 133350 w 852"/>
                  <a:gd name="T33" fmla="*/ 103717 h 417"/>
                  <a:gd name="T34" fmla="*/ 204787 w 852"/>
                  <a:gd name="T35" fmla="*/ 122767 h 417"/>
                  <a:gd name="T36" fmla="*/ 145521 w 852"/>
                  <a:gd name="T37" fmla="*/ 115888 h 417"/>
                  <a:gd name="T38" fmla="*/ 199496 w 852"/>
                  <a:gd name="T39" fmla="*/ 130175 h 417"/>
                  <a:gd name="T40" fmla="*/ 139700 w 852"/>
                  <a:gd name="T41" fmla="*/ 121179 h 417"/>
                  <a:gd name="T42" fmla="*/ 171450 w 852"/>
                  <a:gd name="T43" fmla="*/ 134938 h 417"/>
                  <a:gd name="T44" fmla="*/ 222779 w 852"/>
                  <a:gd name="T45" fmla="*/ 148167 h 417"/>
                  <a:gd name="T46" fmla="*/ 160338 w 852"/>
                  <a:gd name="T47" fmla="*/ 144463 h 417"/>
                  <a:gd name="T48" fmla="*/ 237067 w 852"/>
                  <a:gd name="T49" fmla="*/ 160867 h 417"/>
                  <a:gd name="T50" fmla="*/ 267229 w 852"/>
                  <a:gd name="T51" fmla="*/ 174096 h 417"/>
                  <a:gd name="T52" fmla="*/ 282046 w 852"/>
                  <a:gd name="T53" fmla="*/ 177800 h 417"/>
                  <a:gd name="T54" fmla="*/ 271992 w 852"/>
                  <a:gd name="T55" fmla="*/ 168805 h 417"/>
                  <a:gd name="T56" fmla="*/ 254000 w 852"/>
                  <a:gd name="T57" fmla="*/ 158221 h 417"/>
                  <a:gd name="T58" fmla="*/ 282046 w 852"/>
                  <a:gd name="T59" fmla="*/ 151871 h 417"/>
                  <a:gd name="T60" fmla="*/ 233362 w 852"/>
                  <a:gd name="T61" fmla="*/ 143404 h 417"/>
                  <a:gd name="T62" fmla="*/ 283104 w 852"/>
                  <a:gd name="T63" fmla="*/ 146050 h 417"/>
                  <a:gd name="T64" fmla="*/ 279929 w 852"/>
                  <a:gd name="T65" fmla="*/ 141288 h 417"/>
                  <a:gd name="T66" fmla="*/ 254000 w 852"/>
                  <a:gd name="T67" fmla="*/ 129646 h 417"/>
                  <a:gd name="T68" fmla="*/ 286808 w 852"/>
                  <a:gd name="T69" fmla="*/ 127000 h 417"/>
                  <a:gd name="T70" fmla="*/ 224896 w 852"/>
                  <a:gd name="T71" fmla="*/ 113771 h 417"/>
                  <a:gd name="T72" fmla="*/ 284163 w 852"/>
                  <a:gd name="T73" fmla="*/ 119592 h 417"/>
                  <a:gd name="T74" fmla="*/ 244475 w 852"/>
                  <a:gd name="T75" fmla="*/ 107950 h 417"/>
                  <a:gd name="T76" fmla="*/ 203200 w 852"/>
                  <a:gd name="T77" fmla="*/ 96838 h 417"/>
                  <a:gd name="T78" fmla="*/ 236008 w 852"/>
                  <a:gd name="T79" fmla="*/ 96309 h 417"/>
                  <a:gd name="T80" fmla="*/ 245004 w 852"/>
                  <a:gd name="T81" fmla="*/ 92075 h 417"/>
                  <a:gd name="T82" fmla="*/ 184150 w 852"/>
                  <a:gd name="T83" fmla="*/ 74613 h 417"/>
                  <a:gd name="T84" fmla="*/ 258233 w 852"/>
                  <a:gd name="T85" fmla="*/ 76729 h 417"/>
                  <a:gd name="T86" fmla="*/ 233892 w 852"/>
                  <a:gd name="T87" fmla="*/ 67733 h 417"/>
                  <a:gd name="T88" fmla="*/ 241300 w 852"/>
                  <a:gd name="T89" fmla="*/ 65088 h 417"/>
                  <a:gd name="T90" fmla="*/ 226483 w 852"/>
                  <a:gd name="T91" fmla="*/ 56621 h 417"/>
                  <a:gd name="T92" fmla="*/ 219604 w 852"/>
                  <a:gd name="T93" fmla="*/ 50800 h 417"/>
                  <a:gd name="T94" fmla="*/ 215371 w 852"/>
                  <a:gd name="T95" fmla="*/ 51329 h 417"/>
                  <a:gd name="T96" fmla="*/ 203200 w 852"/>
                  <a:gd name="T97" fmla="*/ 56092 h 417"/>
                  <a:gd name="T98" fmla="*/ 167746 w 852"/>
                  <a:gd name="T99" fmla="*/ 57150 h 417"/>
                  <a:gd name="T100" fmla="*/ 173567 w 852"/>
                  <a:gd name="T101" fmla="*/ 64029 h 417"/>
                  <a:gd name="T102" fmla="*/ 177271 w 852"/>
                  <a:gd name="T103" fmla="*/ 73025 h 417"/>
                  <a:gd name="T104" fmla="*/ 141817 w 852"/>
                  <a:gd name="T105" fmla="*/ 71438 h 417"/>
                  <a:gd name="T106" fmla="*/ 173038 w 852"/>
                  <a:gd name="T107" fmla="*/ 80963 h 417"/>
                  <a:gd name="T108" fmla="*/ 117475 w 852"/>
                  <a:gd name="T109" fmla="*/ 116946 h 417"/>
                  <a:gd name="T110" fmla="*/ 148696 w 852"/>
                  <a:gd name="T111" fmla="*/ 149755 h 417"/>
                  <a:gd name="T112" fmla="*/ 153458 w 852"/>
                  <a:gd name="T113" fmla="*/ 162984 h 417"/>
                  <a:gd name="T114" fmla="*/ 152929 w 852"/>
                  <a:gd name="T115" fmla="*/ 161396 h 417"/>
                  <a:gd name="T116" fmla="*/ 180446 w 852"/>
                  <a:gd name="T117" fmla="*/ 162984 h 417"/>
                  <a:gd name="T118" fmla="*/ 237067 w 852"/>
                  <a:gd name="T119" fmla="*/ 180975 h 4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52" h="417">
                    <a:moveTo>
                      <a:pt x="91" y="0"/>
                    </a:moveTo>
                    <a:lnTo>
                      <a:pt x="91" y="0"/>
                    </a:lnTo>
                    <a:lnTo>
                      <a:pt x="104" y="6"/>
                    </a:lnTo>
                    <a:lnTo>
                      <a:pt x="119" y="12"/>
                    </a:lnTo>
                    <a:lnTo>
                      <a:pt x="150" y="20"/>
                    </a:lnTo>
                    <a:lnTo>
                      <a:pt x="216" y="34"/>
                    </a:lnTo>
                    <a:lnTo>
                      <a:pt x="227" y="37"/>
                    </a:lnTo>
                    <a:lnTo>
                      <a:pt x="237" y="41"/>
                    </a:lnTo>
                    <a:lnTo>
                      <a:pt x="257" y="48"/>
                    </a:lnTo>
                    <a:lnTo>
                      <a:pt x="283" y="54"/>
                    </a:lnTo>
                    <a:lnTo>
                      <a:pt x="311" y="59"/>
                    </a:lnTo>
                    <a:lnTo>
                      <a:pt x="365" y="69"/>
                    </a:lnTo>
                    <a:lnTo>
                      <a:pt x="387" y="75"/>
                    </a:lnTo>
                    <a:lnTo>
                      <a:pt x="408" y="82"/>
                    </a:lnTo>
                    <a:lnTo>
                      <a:pt x="429" y="86"/>
                    </a:lnTo>
                    <a:lnTo>
                      <a:pt x="450" y="89"/>
                    </a:lnTo>
                    <a:lnTo>
                      <a:pt x="471" y="93"/>
                    </a:lnTo>
                    <a:lnTo>
                      <a:pt x="492" y="97"/>
                    </a:lnTo>
                    <a:lnTo>
                      <a:pt x="501" y="99"/>
                    </a:lnTo>
                    <a:lnTo>
                      <a:pt x="508" y="103"/>
                    </a:lnTo>
                    <a:lnTo>
                      <a:pt x="515" y="106"/>
                    </a:lnTo>
                    <a:lnTo>
                      <a:pt x="522" y="107"/>
                    </a:lnTo>
                    <a:lnTo>
                      <a:pt x="546" y="113"/>
                    </a:lnTo>
                    <a:lnTo>
                      <a:pt x="570" y="116"/>
                    </a:lnTo>
                    <a:lnTo>
                      <a:pt x="619" y="123"/>
                    </a:lnTo>
                    <a:lnTo>
                      <a:pt x="731" y="141"/>
                    </a:lnTo>
                    <a:lnTo>
                      <a:pt x="787" y="151"/>
                    </a:lnTo>
                    <a:lnTo>
                      <a:pt x="846" y="162"/>
                    </a:lnTo>
                    <a:lnTo>
                      <a:pt x="848" y="212"/>
                    </a:lnTo>
                    <a:lnTo>
                      <a:pt x="849" y="266"/>
                    </a:lnTo>
                    <a:lnTo>
                      <a:pt x="850" y="318"/>
                    </a:lnTo>
                    <a:lnTo>
                      <a:pt x="850" y="344"/>
                    </a:lnTo>
                    <a:lnTo>
                      <a:pt x="849" y="370"/>
                    </a:lnTo>
                    <a:lnTo>
                      <a:pt x="850" y="382"/>
                    </a:lnTo>
                    <a:lnTo>
                      <a:pt x="852" y="395"/>
                    </a:lnTo>
                    <a:lnTo>
                      <a:pt x="852" y="401"/>
                    </a:lnTo>
                    <a:lnTo>
                      <a:pt x="850" y="406"/>
                    </a:lnTo>
                    <a:lnTo>
                      <a:pt x="848" y="412"/>
                    </a:lnTo>
                    <a:lnTo>
                      <a:pt x="842" y="417"/>
                    </a:lnTo>
                    <a:lnTo>
                      <a:pt x="827" y="417"/>
                    </a:lnTo>
                    <a:lnTo>
                      <a:pt x="813" y="416"/>
                    </a:lnTo>
                    <a:lnTo>
                      <a:pt x="782" y="412"/>
                    </a:lnTo>
                    <a:lnTo>
                      <a:pt x="752" y="406"/>
                    </a:lnTo>
                    <a:lnTo>
                      <a:pt x="721" y="399"/>
                    </a:lnTo>
                    <a:lnTo>
                      <a:pt x="692" y="395"/>
                    </a:lnTo>
                    <a:lnTo>
                      <a:pt x="662" y="392"/>
                    </a:lnTo>
                    <a:lnTo>
                      <a:pt x="631" y="391"/>
                    </a:lnTo>
                    <a:lnTo>
                      <a:pt x="601" y="389"/>
                    </a:lnTo>
                    <a:lnTo>
                      <a:pt x="587" y="386"/>
                    </a:lnTo>
                    <a:lnTo>
                      <a:pt x="573" y="384"/>
                    </a:lnTo>
                    <a:lnTo>
                      <a:pt x="543" y="378"/>
                    </a:lnTo>
                    <a:lnTo>
                      <a:pt x="456" y="365"/>
                    </a:lnTo>
                    <a:lnTo>
                      <a:pt x="415" y="357"/>
                    </a:lnTo>
                    <a:lnTo>
                      <a:pt x="375" y="349"/>
                    </a:lnTo>
                    <a:lnTo>
                      <a:pt x="257" y="323"/>
                    </a:lnTo>
                    <a:lnTo>
                      <a:pt x="198" y="311"/>
                    </a:lnTo>
                    <a:lnTo>
                      <a:pt x="168" y="304"/>
                    </a:lnTo>
                    <a:lnTo>
                      <a:pt x="140" y="295"/>
                    </a:lnTo>
                    <a:lnTo>
                      <a:pt x="112" y="284"/>
                    </a:lnTo>
                    <a:lnTo>
                      <a:pt x="84" y="274"/>
                    </a:lnTo>
                    <a:lnTo>
                      <a:pt x="55" y="263"/>
                    </a:lnTo>
                    <a:lnTo>
                      <a:pt x="40" y="256"/>
                    </a:lnTo>
                    <a:lnTo>
                      <a:pt x="29" y="249"/>
                    </a:lnTo>
                    <a:lnTo>
                      <a:pt x="21" y="242"/>
                    </a:lnTo>
                    <a:lnTo>
                      <a:pt x="12" y="232"/>
                    </a:lnTo>
                    <a:lnTo>
                      <a:pt x="4" y="221"/>
                    </a:lnTo>
                    <a:lnTo>
                      <a:pt x="1" y="217"/>
                    </a:lnTo>
                    <a:lnTo>
                      <a:pt x="0" y="212"/>
                    </a:lnTo>
                    <a:lnTo>
                      <a:pt x="0" y="204"/>
                    </a:lnTo>
                    <a:lnTo>
                      <a:pt x="0" y="196"/>
                    </a:lnTo>
                    <a:lnTo>
                      <a:pt x="4" y="177"/>
                    </a:lnTo>
                    <a:lnTo>
                      <a:pt x="10" y="160"/>
                    </a:lnTo>
                    <a:lnTo>
                      <a:pt x="15" y="144"/>
                    </a:lnTo>
                    <a:lnTo>
                      <a:pt x="33" y="92"/>
                    </a:lnTo>
                    <a:lnTo>
                      <a:pt x="43" y="69"/>
                    </a:lnTo>
                    <a:lnTo>
                      <a:pt x="55" y="47"/>
                    </a:lnTo>
                    <a:lnTo>
                      <a:pt x="66" y="28"/>
                    </a:lnTo>
                    <a:lnTo>
                      <a:pt x="71" y="19"/>
                    </a:lnTo>
                    <a:lnTo>
                      <a:pt x="77" y="7"/>
                    </a:lnTo>
                    <a:lnTo>
                      <a:pt x="80" y="7"/>
                    </a:lnTo>
                    <a:lnTo>
                      <a:pt x="81" y="7"/>
                    </a:lnTo>
                    <a:lnTo>
                      <a:pt x="83" y="6"/>
                    </a:lnTo>
                    <a:lnTo>
                      <a:pt x="85" y="6"/>
                    </a:lnTo>
                    <a:lnTo>
                      <a:pt x="88" y="3"/>
                    </a:lnTo>
                    <a:lnTo>
                      <a:pt x="91" y="0"/>
                    </a:lnTo>
                    <a:close/>
                    <a:moveTo>
                      <a:pt x="356" y="172"/>
                    </a:moveTo>
                    <a:lnTo>
                      <a:pt x="356" y="172"/>
                    </a:lnTo>
                    <a:lnTo>
                      <a:pt x="345" y="170"/>
                    </a:lnTo>
                    <a:lnTo>
                      <a:pt x="334" y="167"/>
                    </a:lnTo>
                    <a:lnTo>
                      <a:pt x="311" y="159"/>
                    </a:lnTo>
                    <a:lnTo>
                      <a:pt x="290" y="152"/>
                    </a:lnTo>
                    <a:lnTo>
                      <a:pt x="281" y="151"/>
                    </a:lnTo>
                    <a:lnTo>
                      <a:pt x="269" y="149"/>
                    </a:lnTo>
                    <a:lnTo>
                      <a:pt x="272" y="151"/>
                    </a:lnTo>
                    <a:lnTo>
                      <a:pt x="273" y="152"/>
                    </a:lnTo>
                    <a:lnTo>
                      <a:pt x="275" y="155"/>
                    </a:lnTo>
                    <a:lnTo>
                      <a:pt x="268" y="156"/>
                    </a:lnTo>
                    <a:lnTo>
                      <a:pt x="261" y="155"/>
                    </a:lnTo>
                    <a:lnTo>
                      <a:pt x="248" y="149"/>
                    </a:lnTo>
                    <a:lnTo>
                      <a:pt x="243" y="148"/>
                    </a:lnTo>
                    <a:lnTo>
                      <a:pt x="236" y="145"/>
                    </a:lnTo>
                    <a:lnTo>
                      <a:pt x="229" y="145"/>
                    </a:lnTo>
                    <a:lnTo>
                      <a:pt x="222" y="146"/>
                    </a:lnTo>
                    <a:lnTo>
                      <a:pt x="237" y="149"/>
                    </a:lnTo>
                    <a:lnTo>
                      <a:pt x="252" y="155"/>
                    </a:lnTo>
                    <a:lnTo>
                      <a:pt x="268" y="160"/>
                    </a:lnTo>
                    <a:lnTo>
                      <a:pt x="283" y="165"/>
                    </a:lnTo>
                    <a:lnTo>
                      <a:pt x="306" y="170"/>
                    </a:lnTo>
                    <a:lnTo>
                      <a:pt x="330" y="173"/>
                    </a:lnTo>
                    <a:lnTo>
                      <a:pt x="352" y="179"/>
                    </a:lnTo>
                    <a:lnTo>
                      <a:pt x="362" y="182"/>
                    </a:lnTo>
                    <a:lnTo>
                      <a:pt x="369" y="186"/>
                    </a:lnTo>
                    <a:lnTo>
                      <a:pt x="352" y="184"/>
                    </a:lnTo>
                    <a:lnTo>
                      <a:pt x="335" y="183"/>
                    </a:lnTo>
                    <a:lnTo>
                      <a:pt x="302" y="177"/>
                    </a:lnTo>
                    <a:lnTo>
                      <a:pt x="266" y="170"/>
                    </a:lnTo>
                    <a:lnTo>
                      <a:pt x="250" y="169"/>
                    </a:lnTo>
                    <a:lnTo>
                      <a:pt x="233" y="167"/>
                    </a:lnTo>
                    <a:lnTo>
                      <a:pt x="248" y="170"/>
                    </a:lnTo>
                    <a:lnTo>
                      <a:pt x="264" y="176"/>
                    </a:lnTo>
                    <a:lnTo>
                      <a:pt x="279" y="180"/>
                    </a:lnTo>
                    <a:lnTo>
                      <a:pt x="296" y="184"/>
                    </a:lnTo>
                    <a:lnTo>
                      <a:pt x="324" y="190"/>
                    </a:lnTo>
                    <a:lnTo>
                      <a:pt x="354" y="196"/>
                    </a:lnTo>
                    <a:lnTo>
                      <a:pt x="368" y="198"/>
                    </a:lnTo>
                    <a:lnTo>
                      <a:pt x="382" y="203"/>
                    </a:lnTo>
                    <a:lnTo>
                      <a:pt x="394" y="208"/>
                    </a:lnTo>
                    <a:lnTo>
                      <a:pt x="405" y="214"/>
                    </a:lnTo>
                    <a:lnTo>
                      <a:pt x="366" y="207"/>
                    </a:lnTo>
                    <a:lnTo>
                      <a:pt x="328" y="200"/>
                    </a:lnTo>
                    <a:lnTo>
                      <a:pt x="254" y="183"/>
                    </a:lnTo>
                    <a:lnTo>
                      <a:pt x="252" y="186"/>
                    </a:lnTo>
                    <a:lnTo>
                      <a:pt x="251" y="187"/>
                    </a:lnTo>
                    <a:lnTo>
                      <a:pt x="247" y="190"/>
                    </a:lnTo>
                    <a:lnTo>
                      <a:pt x="243" y="191"/>
                    </a:lnTo>
                    <a:lnTo>
                      <a:pt x="240" y="193"/>
                    </a:lnTo>
                    <a:lnTo>
                      <a:pt x="252" y="196"/>
                    </a:lnTo>
                    <a:lnTo>
                      <a:pt x="265" y="198"/>
                    </a:lnTo>
                    <a:lnTo>
                      <a:pt x="290" y="207"/>
                    </a:lnTo>
                    <a:lnTo>
                      <a:pt x="316" y="214"/>
                    </a:lnTo>
                    <a:lnTo>
                      <a:pt x="341" y="221"/>
                    </a:lnTo>
                    <a:lnTo>
                      <a:pt x="355" y="224"/>
                    </a:lnTo>
                    <a:lnTo>
                      <a:pt x="368" y="225"/>
                    </a:lnTo>
                    <a:lnTo>
                      <a:pt x="375" y="226"/>
                    </a:lnTo>
                    <a:lnTo>
                      <a:pt x="380" y="228"/>
                    </a:lnTo>
                    <a:lnTo>
                      <a:pt x="387" y="232"/>
                    </a:lnTo>
                    <a:lnTo>
                      <a:pt x="391" y="236"/>
                    </a:lnTo>
                    <a:lnTo>
                      <a:pt x="331" y="224"/>
                    </a:lnTo>
                    <a:lnTo>
                      <a:pt x="300" y="217"/>
                    </a:lnTo>
                    <a:lnTo>
                      <a:pt x="269" y="210"/>
                    </a:lnTo>
                    <a:lnTo>
                      <a:pt x="271" y="212"/>
                    </a:lnTo>
                    <a:lnTo>
                      <a:pt x="272" y="214"/>
                    </a:lnTo>
                    <a:lnTo>
                      <a:pt x="273" y="217"/>
                    </a:lnTo>
                    <a:lnTo>
                      <a:pt x="275" y="219"/>
                    </a:lnTo>
                    <a:lnTo>
                      <a:pt x="292" y="224"/>
                    </a:lnTo>
                    <a:lnTo>
                      <a:pt x="310" y="226"/>
                    </a:lnTo>
                    <a:lnTo>
                      <a:pt x="345" y="232"/>
                    </a:lnTo>
                    <a:lnTo>
                      <a:pt x="362" y="235"/>
                    </a:lnTo>
                    <a:lnTo>
                      <a:pt x="379" y="239"/>
                    </a:lnTo>
                    <a:lnTo>
                      <a:pt x="393" y="245"/>
                    </a:lnTo>
                    <a:lnTo>
                      <a:pt x="407" y="250"/>
                    </a:lnTo>
                    <a:lnTo>
                      <a:pt x="377" y="246"/>
                    </a:lnTo>
                    <a:lnTo>
                      <a:pt x="346" y="240"/>
                    </a:lnTo>
                    <a:lnTo>
                      <a:pt x="316" y="233"/>
                    </a:lnTo>
                    <a:lnTo>
                      <a:pt x="285" y="228"/>
                    </a:lnTo>
                    <a:lnTo>
                      <a:pt x="273" y="225"/>
                    </a:lnTo>
                    <a:lnTo>
                      <a:pt x="271" y="225"/>
                    </a:lnTo>
                    <a:lnTo>
                      <a:pt x="268" y="225"/>
                    </a:lnTo>
                    <a:lnTo>
                      <a:pt x="265" y="226"/>
                    </a:lnTo>
                    <a:lnTo>
                      <a:pt x="264" y="229"/>
                    </a:lnTo>
                    <a:lnTo>
                      <a:pt x="279" y="236"/>
                    </a:lnTo>
                    <a:lnTo>
                      <a:pt x="297" y="240"/>
                    </a:lnTo>
                    <a:lnTo>
                      <a:pt x="337" y="249"/>
                    </a:lnTo>
                    <a:lnTo>
                      <a:pt x="358" y="252"/>
                    </a:lnTo>
                    <a:lnTo>
                      <a:pt x="377" y="256"/>
                    </a:lnTo>
                    <a:lnTo>
                      <a:pt x="394" y="262"/>
                    </a:lnTo>
                    <a:lnTo>
                      <a:pt x="411" y="269"/>
                    </a:lnTo>
                    <a:lnTo>
                      <a:pt x="368" y="262"/>
                    </a:lnTo>
                    <a:lnTo>
                      <a:pt x="324" y="255"/>
                    </a:lnTo>
                    <a:lnTo>
                      <a:pt x="234" y="236"/>
                    </a:lnTo>
                    <a:lnTo>
                      <a:pt x="245" y="242"/>
                    </a:lnTo>
                    <a:lnTo>
                      <a:pt x="258" y="246"/>
                    </a:lnTo>
                    <a:lnTo>
                      <a:pt x="285" y="253"/>
                    </a:lnTo>
                    <a:lnTo>
                      <a:pt x="313" y="259"/>
                    </a:lnTo>
                    <a:lnTo>
                      <a:pt x="341" y="263"/>
                    </a:lnTo>
                    <a:lnTo>
                      <a:pt x="369" y="267"/>
                    </a:lnTo>
                    <a:lnTo>
                      <a:pt x="396" y="273"/>
                    </a:lnTo>
                    <a:lnTo>
                      <a:pt x="421" y="280"/>
                    </a:lnTo>
                    <a:lnTo>
                      <a:pt x="434" y="285"/>
                    </a:lnTo>
                    <a:lnTo>
                      <a:pt x="443" y="291"/>
                    </a:lnTo>
                    <a:lnTo>
                      <a:pt x="369" y="274"/>
                    </a:lnTo>
                    <a:lnTo>
                      <a:pt x="331" y="269"/>
                    </a:lnTo>
                    <a:lnTo>
                      <a:pt x="292" y="264"/>
                    </a:lnTo>
                    <a:lnTo>
                      <a:pt x="296" y="266"/>
                    </a:lnTo>
                    <a:lnTo>
                      <a:pt x="300" y="269"/>
                    </a:lnTo>
                    <a:lnTo>
                      <a:pt x="303" y="273"/>
                    </a:lnTo>
                    <a:lnTo>
                      <a:pt x="306" y="276"/>
                    </a:lnTo>
                    <a:lnTo>
                      <a:pt x="323" y="280"/>
                    </a:lnTo>
                    <a:lnTo>
                      <a:pt x="341" y="283"/>
                    </a:lnTo>
                    <a:lnTo>
                      <a:pt x="379" y="287"/>
                    </a:lnTo>
                    <a:lnTo>
                      <a:pt x="397" y="290"/>
                    </a:lnTo>
                    <a:lnTo>
                      <a:pt x="415" y="292"/>
                    </a:lnTo>
                    <a:lnTo>
                      <a:pt x="432" y="297"/>
                    </a:lnTo>
                    <a:lnTo>
                      <a:pt x="448" y="304"/>
                    </a:lnTo>
                    <a:lnTo>
                      <a:pt x="425" y="302"/>
                    </a:lnTo>
                    <a:lnTo>
                      <a:pt x="405" y="299"/>
                    </a:lnTo>
                    <a:lnTo>
                      <a:pt x="370" y="292"/>
                    </a:lnTo>
                    <a:lnTo>
                      <a:pt x="354" y="290"/>
                    </a:lnTo>
                    <a:lnTo>
                      <a:pt x="337" y="288"/>
                    </a:lnTo>
                    <a:lnTo>
                      <a:pt x="318" y="288"/>
                    </a:lnTo>
                    <a:lnTo>
                      <a:pt x="299" y="291"/>
                    </a:lnTo>
                    <a:lnTo>
                      <a:pt x="403" y="311"/>
                    </a:lnTo>
                    <a:lnTo>
                      <a:pt x="505" y="329"/>
                    </a:lnTo>
                    <a:lnTo>
                      <a:pt x="508" y="330"/>
                    </a:lnTo>
                    <a:lnTo>
                      <a:pt x="509" y="333"/>
                    </a:lnTo>
                    <a:lnTo>
                      <a:pt x="511" y="335"/>
                    </a:lnTo>
                    <a:lnTo>
                      <a:pt x="512" y="336"/>
                    </a:lnTo>
                    <a:lnTo>
                      <a:pt x="515" y="335"/>
                    </a:lnTo>
                    <a:lnTo>
                      <a:pt x="518" y="335"/>
                    </a:lnTo>
                    <a:lnTo>
                      <a:pt x="526" y="336"/>
                    </a:lnTo>
                    <a:lnTo>
                      <a:pt x="533" y="336"/>
                    </a:lnTo>
                    <a:lnTo>
                      <a:pt x="535" y="336"/>
                    </a:lnTo>
                    <a:lnTo>
                      <a:pt x="536" y="335"/>
                    </a:lnTo>
                    <a:lnTo>
                      <a:pt x="533" y="332"/>
                    </a:lnTo>
                    <a:lnTo>
                      <a:pt x="529" y="329"/>
                    </a:lnTo>
                    <a:lnTo>
                      <a:pt x="526" y="326"/>
                    </a:lnTo>
                    <a:lnTo>
                      <a:pt x="526" y="325"/>
                    </a:lnTo>
                    <a:lnTo>
                      <a:pt x="526" y="321"/>
                    </a:lnTo>
                    <a:lnTo>
                      <a:pt x="514" y="319"/>
                    </a:lnTo>
                    <a:lnTo>
                      <a:pt x="504" y="319"/>
                    </a:lnTo>
                    <a:lnTo>
                      <a:pt x="494" y="318"/>
                    </a:lnTo>
                    <a:lnTo>
                      <a:pt x="484" y="313"/>
                    </a:lnTo>
                    <a:lnTo>
                      <a:pt x="487" y="311"/>
                    </a:lnTo>
                    <a:lnTo>
                      <a:pt x="487" y="308"/>
                    </a:lnTo>
                    <a:lnTo>
                      <a:pt x="485" y="306"/>
                    </a:lnTo>
                    <a:lnTo>
                      <a:pt x="484" y="305"/>
                    </a:lnTo>
                    <a:lnTo>
                      <a:pt x="481" y="302"/>
                    </a:lnTo>
                    <a:lnTo>
                      <a:pt x="480" y="299"/>
                    </a:lnTo>
                    <a:lnTo>
                      <a:pt x="478" y="297"/>
                    </a:lnTo>
                    <a:lnTo>
                      <a:pt x="491" y="294"/>
                    </a:lnTo>
                    <a:lnTo>
                      <a:pt x="505" y="294"/>
                    </a:lnTo>
                    <a:lnTo>
                      <a:pt x="519" y="295"/>
                    </a:lnTo>
                    <a:lnTo>
                      <a:pt x="532" y="298"/>
                    </a:lnTo>
                    <a:lnTo>
                      <a:pt x="530" y="291"/>
                    </a:lnTo>
                    <a:lnTo>
                      <a:pt x="532" y="288"/>
                    </a:lnTo>
                    <a:lnTo>
                      <a:pt x="533" y="287"/>
                    </a:lnTo>
                    <a:lnTo>
                      <a:pt x="536" y="285"/>
                    </a:lnTo>
                    <a:lnTo>
                      <a:pt x="525" y="284"/>
                    </a:lnTo>
                    <a:lnTo>
                      <a:pt x="511" y="283"/>
                    </a:lnTo>
                    <a:lnTo>
                      <a:pt x="485" y="281"/>
                    </a:lnTo>
                    <a:lnTo>
                      <a:pt x="459" y="278"/>
                    </a:lnTo>
                    <a:lnTo>
                      <a:pt x="446" y="277"/>
                    </a:lnTo>
                    <a:lnTo>
                      <a:pt x="434" y="274"/>
                    </a:lnTo>
                    <a:lnTo>
                      <a:pt x="441" y="271"/>
                    </a:lnTo>
                    <a:lnTo>
                      <a:pt x="449" y="271"/>
                    </a:lnTo>
                    <a:lnTo>
                      <a:pt x="466" y="273"/>
                    </a:lnTo>
                    <a:lnTo>
                      <a:pt x="481" y="273"/>
                    </a:lnTo>
                    <a:lnTo>
                      <a:pt x="488" y="273"/>
                    </a:lnTo>
                    <a:lnTo>
                      <a:pt x="494" y="270"/>
                    </a:lnTo>
                    <a:lnTo>
                      <a:pt x="504" y="274"/>
                    </a:lnTo>
                    <a:lnTo>
                      <a:pt x="514" y="277"/>
                    </a:lnTo>
                    <a:lnTo>
                      <a:pt x="525" y="277"/>
                    </a:lnTo>
                    <a:lnTo>
                      <a:pt x="535" y="276"/>
                    </a:lnTo>
                    <a:lnTo>
                      <a:pt x="532" y="274"/>
                    </a:lnTo>
                    <a:lnTo>
                      <a:pt x="528" y="274"/>
                    </a:lnTo>
                    <a:lnTo>
                      <a:pt x="525" y="273"/>
                    </a:lnTo>
                    <a:lnTo>
                      <a:pt x="523" y="271"/>
                    </a:lnTo>
                    <a:lnTo>
                      <a:pt x="522" y="270"/>
                    </a:lnTo>
                    <a:lnTo>
                      <a:pt x="523" y="269"/>
                    </a:lnTo>
                    <a:lnTo>
                      <a:pt x="525" y="267"/>
                    </a:lnTo>
                    <a:lnTo>
                      <a:pt x="529" y="267"/>
                    </a:lnTo>
                    <a:lnTo>
                      <a:pt x="533" y="267"/>
                    </a:lnTo>
                    <a:lnTo>
                      <a:pt x="536" y="264"/>
                    </a:lnTo>
                    <a:lnTo>
                      <a:pt x="488" y="256"/>
                    </a:lnTo>
                    <a:lnTo>
                      <a:pt x="464" y="252"/>
                    </a:lnTo>
                    <a:lnTo>
                      <a:pt x="442" y="243"/>
                    </a:lnTo>
                    <a:lnTo>
                      <a:pt x="452" y="243"/>
                    </a:lnTo>
                    <a:lnTo>
                      <a:pt x="460" y="243"/>
                    </a:lnTo>
                    <a:lnTo>
                      <a:pt x="480" y="245"/>
                    </a:lnTo>
                    <a:lnTo>
                      <a:pt x="498" y="247"/>
                    </a:lnTo>
                    <a:lnTo>
                      <a:pt x="518" y="249"/>
                    </a:lnTo>
                    <a:lnTo>
                      <a:pt x="519" y="246"/>
                    </a:lnTo>
                    <a:lnTo>
                      <a:pt x="521" y="243"/>
                    </a:lnTo>
                    <a:lnTo>
                      <a:pt x="523" y="243"/>
                    </a:lnTo>
                    <a:lnTo>
                      <a:pt x="528" y="243"/>
                    </a:lnTo>
                    <a:lnTo>
                      <a:pt x="535" y="243"/>
                    </a:lnTo>
                    <a:lnTo>
                      <a:pt x="539" y="242"/>
                    </a:lnTo>
                    <a:lnTo>
                      <a:pt x="542" y="240"/>
                    </a:lnTo>
                    <a:lnTo>
                      <a:pt x="516" y="236"/>
                    </a:lnTo>
                    <a:lnTo>
                      <a:pt x="488" y="233"/>
                    </a:lnTo>
                    <a:lnTo>
                      <a:pt x="463" y="231"/>
                    </a:lnTo>
                    <a:lnTo>
                      <a:pt x="450" y="229"/>
                    </a:lnTo>
                    <a:lnTo>
                      <a:pt x="439" y="226"/>
                    </a:lnTo>
                    <a:lnTo>
                      <a:pt x="431" y="224"/>
                    </a:lnTo>
                    <a:lnTo>
                      <a:pt x="427" y="221"/>
                    </a:lnTo>
                    <a:lnTo>
                      <a:pt x="425" y="215"/>
                    </a:lnTo>
                    <a:lnTo>
                      <a:pt x="429" y="214"/>
                    </a:lnTo>
                    <a:lnTo>
                      <a:pt x="434" y="214"/>
                    </a:lnTo>
                    <a:lnTo>
                      <a:pt x="446" y="214"/>
                    </a:lnTo>
                    <a:lnTo>
                      <a:pt x="471" y="218"/>
                    </a:lnTo>
                    <a:lnTo>
                      <a:pt x="495" y="221"/>
                    </a:lnTo>
                    <a:lnTo>
                      <a:pt x="518" y="225"/>
                    </a:lnTo>
                    <a:lnTo>
                      <a:pt x="528" y="225"/>
                    </a:lnTo>
                    <a:lnTo>
                      <a:pt x="537" y="226"/>
                    </a:lnTo>
                    <a:lnTo>
                      <a:pt x="546" y="225"/>
                    </a:lnTo>
                    <a:lnTo>
                      <a:pt x="553" y="222"/>
                    </a:lnTo>
                    <a:lnTo>
                      <a:pt x="529" y="219"/>
                    </a:lnTo>
                    <a:lnTo>
                      <a:pt x="504" y="217"/>
                    </a:lnTo>
                    <a:lnTo>
                      <a:pt x="491" y="215"/>
                    </a:lnTo>
                    <a:lnTo>
                      <a:pt x="480" y="212"/>
                    </a:lnTo>
                    <a:lnTo>
                      <a:pt x="470" y="208"/>
                    </a:lnTo>
                    <a:lnTo>
                      <a:pt x="462" y="204"/>
                    </a:lnTo>
                    <a:lnTo>
                      <a:pt x="488" y="204"/>
                    </a:lnTo>
                    <a:lnTo>
                      <a:pt x="514" y="205"/>
                    </a:lnTo>
                    <a:lnTo>
                      <a:pt x="501" y="200"/>
                    </a:lnTo>
                    <a:lnTo>
                      <a:pt x="485" y="196"/>
                    </a:lnTo>
                    <a:lnTo>
                      <a:pt x="470" y="193"/>
                    </a:lnTo>
                    <a:lnTo>
                      <a:pt x="455" y="191"/>
                    </a:lnTo>
                    <a:lnTo>
                      <a:pt x="419" y="189"/>
                    </a:lnTo>
                    <a:lnTo>
                      <a:pt x="403" y="186"/>
                    </a:lnTo>
                    <a:lnTo>
                      <a:pt x="384" y="183"/>
                    </a:lnTo>
                    <a:lnTo>
                      <a:pt x="380" y="177"/>
                    </a:lnTo>
                    <a:lnTo>
                      <a:pt x="379" y="174"/>
                    </a:lnTo>
                    <a:lnTo>
                      <a:pt x="380" y="173"/>
                    </a:lnTo>
                    <a:lnTo>
                      <a:pt x="382" y="172"/>
                    </a:lnTo>
                    <a:lnTo>
                      <a:pt x="389" y="176"/>
                    </a:lnTo>
                    <a:lnTo>
                      <a:pt x="398" y="179"/>
                    </a:lnTo>
                    <a:lnTo>
                      <a:pt x="421" y="180"/>
                    </a:lnTo>
                    <a:lnTo>
                      <a:pt x="446" y="182"/>
                    </a:lnTo>
                    <a:lnTo>
                      <a:pt x="469" y="183"/>
                    </a:lnTo>
                    <a:lnTo>
                      <a:pt x="473" y="180"/>
                    </a:lnTo>
                    <a:lnTo>
                      <a:pt x="478" y="179"/>
                    </a:lnTo>
                    <a:lnTo>
                      <a:pt x="492" y="179"/>
                    </a:lnTo>
                    <a:lnTo>
                      <a:pt x="491" y="177"/>
                    </a:lnTo>
                    <a:lnTo>
                      <a:pt x="488" y="176"/>
                    </a:lnTo>
                    <a:lnTo>
                      <a:pt x="480" y="174"/>
                    </a:lnTo>
                    <a:lnTo>
                      <a:pt x="463" y="174"/>
                    </a:lnTo>
                    <a:lnTo>
                      <a:pt x="463" y="169"/>
                    </a:lnTo>
                    <a:lnTo>
                      <a:pt x="464" y="165"/>
                    </a:lnTo>
                    <a:lnTo>
                      <a:pt x="436" y="159"/>
                    </a:lnTo>
                    <a:lnTo>
                      <a:pt x="407" y="151"/>
                    </a:lnTo>
                    <a:lnTo>
                      <a:pt x="376" y="145"/>
                    </a:lnTo>
                    <a:lnTo>
                      <a:pt x="362" y="142"/>
                    </a:lnTo>
                    <a:lnTo>
                      <a:pt x="348" y="141"/>
                    </a:lnTo>
                    <a:lnTo>
                      <a:pt x="366" y="138"/>
                    </a:lnTo>
                    <a:lnTo>
                      <a:pt x="386" y="138"/>
                    </a:lnTo>
                    <a:lnTo>
                      <a:pt x="404" y="139"/>
                    </a:lnTo>
                    <a:lnTo>
                      <a:pt x="421" y="142"/>
                    </a:lnTo>
                    <a:lnTo>
                      <a:pt x="456" y="146"/>
                    </a:lnTo>
                    <a:lnTo>
                      <a:pt x="473" y="149"/>
                    </a:lnTo>
                    <a:lnTo>
                      <a:pt x="490" y="149"/>
                    </a:lnTo>
                    <a:lnTo>
                      <a:pt x="490" y="146"/>
                    </a:lnTo>
                    <a:lnTo>
                      <a:pt x="488" y="145"/>
                    </a:lnTo>
                    <a:lnTo>
                      <a:pt x="484" y="142"/>
                    </a:lnTo>
                    <a:lnTo>
                      <a:pt x="481" y="141"/>
                    </a:lnTo>
                    <a:lnTo>
                      <a:pt x="481" y="138"/>
                    </a:lnTo>
                    <a:lnTo>
                      <a:pt x="483" y="135"/>
                    </a:lnTo>
                    <a:lnTo>
                      <a:pt x="477" y="137"/>
                    </a:lnTo>
                    <a:lnTo>
                      <a:pt x="471" y="135"/>
                    </a:lnTo>
                    <a:lnTo>
                      <a:pt x="462" y="134"/>
                    </a:lnTo>
                    <a:lnTo>
                      <a:pt x="452" y="131"/>
                    </a:lnTo>
                    <a:lnTo>
                      <a:pt x="442" y="128"/>
                    </a:lnTo>
                    <a:lnTo>
                      <a:pt x="435" y="128"/>
                    </a:lnTo>
                    <a:lnTo>
                      <a:pt x="427" y="130"/>
                    </a:lnTo>
                    <a:lnTo>
                      <a:pt x="419" y="128"/>
                    </a:lnTo>
                    <a:lnTo>
                      <a:pt x="417" y="127"/>
                    </a:lnTo>
                    <a:lnTo>
                      <a:pt x="414" y="123"/>
                    </a:lnTo>
                    <a:lnTo>
                      <a:pt x="424" y="123"/>
                    </a:lnTo>
                    <a:lnTo>
                      <a:pt x="435" y="121"/>
                    </a:lnTo>
                    <a:lnTo>
                      <a:pt x="456" y="123"/>
                    </a:lnTo>
                    <a:lnTo>
                      <a:pt x="478" y="123"/>
                    </a:lnTo>
                    <a:lnTo>
                      <a:pt x="488" y="121"/>
                    </a:lnTo>
                    <a:lnTo>
                      <a:pt x="498" y="120"/>
                    </a:lnTo>
                    <a:lnTo>
                      <a:pt x="480" y="117"/>
                    </a:lnTo>
                    <a:lnTo>
                      <a:pt x="462" y="116"/>
                    </a:lnTo>
                    <a:lnTo>
                      <a:pt x="445" y="113"/>
                    </a:lnTo>
                    <a:lnTo>
                      <a:pt x="436" y="111"/>
                    </a:lnTo>
                    <a:lnTo>
                      <a:pt x="428" y="107"/>
                    </a:lnTo>
                    <a:lnTo>
                      <a:pt x="436" y="107"/>
                    </a:lnTo>
                    <a:lnTo>
                      <a:pt x="443" y="107"/>
                    </a:lnTo>
                    <a:lnTo>
                      <a:pt x="459" y="108"/>
                    </a:lnTo>
                    <a:lnTo>
                      <a:pt x="474" y="110"/>
                    </a:lnTo>
                    <a:lnTo>
                      <a:pt x="484" y="110"/>
                    </a:lnTo>
                    <a:lnTo>
                      <a:pt x="492" y="110"/>
                    </a:lnTo>
                    <a:lnTo>
                      <a:pt x="473" y="107"/>
                    </a:lnTo>
                    <a:lnTo>
                      <a:pt x="453" y="103"/>
                    </a:lnTo>
                    <a:lnTo>
                      <a:pt x="415" y="96"/>
                    </a:lnTo>
                    <a:lnTo>
                      <a:pt x="415" y="100"/>
                    </a:lnTo>
                    <a:lnTo>
                      <a:pt x="415" y="103"/>
                    </a:lnTo>
                    <a:lnTo>
                      <a:pt x="412" y="103"/>
                    </a:lnTo>
                    <a:lnTo>
                      <a:pt x="411" y="101"/>
                    </a:lnTo>
                    <a:lnTo>
                      <a:pt x="411" y="99"/>
                    </a:lnTo>
                    <a:lnTo>
                      <a:pt x="410" y="97"/>
                    </a:lnTo>
                    <a:lnTo>
                      <a:pt x="407" y="97"/>
                    </a:lnTo>
                    <a:lnTo>
                      <a:pt x="330" y="89"/>
                    </a:lnTo>
                    <a:lnTo>
                      <a:pt x="337" y="93"/>
                    </a:lnTo>
                    <a:lnTo>
                      <a:pt x="345" y="96"/>
                    </a:lnTo>
                    <a:lnTo>
                      <a:pt x="363" y="97"/>
                    </a:lnTo>
                    <a:lnTo>
                      <a:pt x="372" y="99"/>
                    </a:lnTo>
                    <a:lnTo>
                      <a:pt x="379" y="101"/>
                    </a:lnTo>
                    <a:lnTo>
                      <a:pt x="382" y="104"/>
                    </a:lnTo>
                    <a:lnTo>
                      <a:pt x="384" y="106"/>
                    </a:lnTo>
                    <a:lnTo>
                      <a:pt x="386" y="108"/>
                    </a:lnTo>
                    <a:lnTo>
                      <a:pt x="386" y="113"/>
                    </a:lnTo>
                    <a:lnTo>
                      <a:pt x="368" y="108"/>
                    </a:lnTo>
                    <a:lnTo>
                      <a:pt x="346" y="106"/>
                    </a:lnTo>
                    <a:lnTo>
                      <a:pt x="328" y="104"/>
                    </a:lnTo>
                    <a:lnTo>
                      <a:pt x="320" y="104"/>
                    </a:lnTo>
                    <a:lnTo>
                      <a:pt x="313" y="106"/>
                    </a:lnTo>
                    <a:lnTo>
                      <a:pt x="317" y="108"/>
                    </a:lnTo>
                    <a:lnTo>
                      <a:pt x="324" y="110"/>
                    </a:lnTo>
                    <a:lnTo>
                      <a:pt x="342" y="113"/>
                    </a:lnTo>
                    <a:lnTo>
                      <a:pt x="351" y="114"/>
                    </a:lnTo>
                    <a:lnTo>
                      <a:pt x="358" y="117"/>
                    </a:lnTo>
                    <a:lnTo>
                      <a:pt x="363" y="123"/>
                    </a:lnTo>
                    <a:lnTo>
                      <a:pt x="366" y="125"/>
                    </a:lnTo>
                    <a:lnTo>
                      <a:pt x="368" y="128"/>
                    </a:lnTo>
                    <a:lnTo>
                      <a:pt x="348" y="125"/>
                    </a:lnTo>
                    <a:lnTo>
                      <a:pt x="328" y="121"/>
                    </a:lnTo>
                    <a:lnTo>
                      <a:pt x="309" y="118"/>
                    </a:lnTo>
                    <a:lnTo>
                      <a:pt x="299" y="118"/>
                    </a:lnTo>
                    <a:lnTo>
                      <a:pt x="290" y="120"/>
                    </a:lnTo>
                    <a:lnTo>
                      <a:pt x="296" y="124"/>
                    </a:lnTo>
                    <a:lnTo>
                      <a:pt x="303" y="127"/>
                    </a:lnTo>
                    <a:lnTo>
                      <a:pt x="318" y="130"/>
                    </a:lnTo>
                    <a:lnTo>
                      <a:pt x="325" y="132"/>
                    </a:lnTo>
                    <a:lnTo>
                      <a:pt x="331" y="134"/>
                    </a:lnTo>
                    <a:lnTo>
                      <a:pt x="335" y="138"/>
                    </a:lnTo>
                    <a:lnTo>
                      <a:pt x="337" y="142"/>
                    </a:lnTo>
                    <a:lnTo>
                      <a:pt x="328" y="142"/>
                    </a:lnTo>
                    <a:lnTo>
                      <a:pt x="318" y="139"/>
                    </a:lnTo>
                    <a:lnTo>
                      <a:pt x="300" y="135"/>
                    </a:lnTo>
                    <a:lnTo>
                      <a:pt x="290" y="134"/>
                    </a:lnTo>
                    <a:lnTo>
                      <a:pt x="282" y="132"/>
                    </a:lnTo>
                    <a:lnTo>
                      <a:pt x="275" y="132"/>
                    </a:lnTo>
                    <a:lnTo>
                      <a:pt x="268" y="135"/>
                    </a:lnTo>
                    <a:lnTo>
                      <a:pt x="254" y="131"/>
                    </a:lnTo>
                    <a:lnTo>
                      <a:pt x="240" y="127"/>
                    </a:lnTo>
                    <a:lnTo>
                      <a:pt x="226" y="124"/>
                    </a:lnTo>
                    <a:lnTo>
                      <a:pt x="212" y="120"/>
                    </a:lnTo>
                    <a:lnTo>
                      <a:pt x="230" y="127"/>
                    </a:lnTo>
                    <a:lnTo>
                      <a:pt x="250" y="132"/>
                    </a:lnTo>
                    <a:lnTo>
                      <a:pt x="290" y="142"/>
                    </a:lnTo>
                    <a:lnTo>
                      <a:pt x="309" y="148"/>
                    </a:lnTo>
                    <a:lnTo>
                      <a:pt x="327" y="153"/>
                    </a:lnTo>
                    <a:lnTo>
                      <a:pt x="344" y="162"/>
                    </a:lnTo>
                    <a:lnTo>
                      <a:pt x="351" y="166"/>
                    </a:lnTo>
                    <a:lnTo>
                      <a:pt x="356" y="172"/>
                    </a:lnTo>
                    <a:close/>
                    <a:moveTo>
                      <a:pt x="251" y="226"/>
                    </a:moveTo>
                    <a:lnTo>
                      <a:pt x="251" y="226"/>
                    </a:lnTo>
                    <a:lnTo>
                      <a:pt x="237" y="222"/>
                    </a:lnTo>
                    <a:lnTo>
                      <a:pt x="229" y="221"/>
                    </a:lnTo>
                    <a:lnTo>
                      <a:pt x="222" y="221"/>
                    </a:lnTo>
                    <a:lnTo>
                      <a:pt x="237" y="225"/>
                    </a:lnTo>
                    <a:lnTo>
                      <a:pt x="245" y="226"/>
                    </a:lnTo>
                    <a:lnTo>
                      <a:pt x="251" y="226"/>
                    </a:lnTo>
                    <a:close/>
                    <a:moveTo>
                      <a:pt x="293" y="290"/>
                    </a:moveTo>
                    <a:lnTo>
                      <a:pt x="293" y="290"/>
                    </a:lnTo>
                    <a:lnTo>
                      <a:pt x="293" y="287"/>
                    </a:lnTo>
                    <a:lnTo>
                      <a:pt x="292" y="285"/>
                    </a:lnTo>
                    <a:lnTo>
                      <a:pt x="286" y="283"/>
                    </a:lnTo>
                    <a:lnTo>
                      <a:pt x="281" y="283"/>
                    </a:lnTo>
                    <a:lnTo>
                      <a:pt x="276" y="284"/>
                    </a:lnTo>
                    <a:lnTo>
                      <a:pt x="281" y="285"/>
                    </a:lnTo>
                    <a:lnTo>
                      <a:pt x="285" y="287"/>
                    </a:lnTo>
                    <a:lnTo>
                      <a:pt x="289" y="288"/>
                    </a:lnTo>
                    <a:lnTo>
                      <a:pt x="293" y="290"/>
                    </a:lnTo>
                    <a:close/>
                    <a:moveTo>
                      <a:pt x="289" y="305"/>
                    </a:moveTo>
                    <a:lnTo>
                      <a:pt x="289" y="305"/>
                    </a:lnTo>
                    <a:lnTo>
                      <a:pt x="290" y="308"/>
                    </a:lnTo>
                    <a:lnTo>
                      <a:pt x="295" y="309"/>
                    </a:lnTo>
                    <a:lnTo>
                      <a:pt x="306" y="311"/>
                    </a:lnTo>
                    <a:lnTo>
                      <a:pt x="318" y="312"/>
                    </a:lnTo>
                    <a:lnTo>
                      <a:pt x="324" y="313"/>
                    </a:lnTo>
                    <a:lnTo>
                      <a:pt x="328" y="315"/>
                    </a:lnTo>
                    <a:lnTo>
                      <a:pt x="318" y="311"/>
                    </a:lnTo>
                    <a:lnTo>
                      <a:pt x="307" y="308"/>
                    </a:lnTo>
                    <a:lnTo>
                      <a:pt x="297" y="305"/>
                    </a:lnTo>
                    <a:lnTo>
                      <a:pt x="289" y="305"/>
                    </a:lnTo>
                    <a:close/>
                    <a:moveTo>
                      <a:pt x="419" y="326"/>
                    </a:moveTo>
                    <a:lnTo>
                      <a:pt x="419" y="326"/>
                    </a:lnTo>
                    <a:lnTo>
                      <a:pt x="412" y="322"/>
                    </a:lnTo>
                    <a:lnTo>
                      <a:pt x="404" y="318"/>
                    </a:lnTo>
                    <a:lnTo>
                      <a:pt x="394" y="315"/>
                    </a:lnTo>
                    <a:lnTo>
                      <a:pt x="383" y="312"/>
                    </a:lnTo>
                    <a:lnTo>
                      <a:pt x="362" y="309"/>
                    </a:lnTo>
                    <a:lnTo>
                      <a:pt x="341" y="308"/>
                    </a:lnTo>
                    <a:lnTo>
                      <a:pt x="342" y="311"/>
                    </a:lnTo>
                    <a:lnTo>
                      <a:pt x="342" y="312"/>
                    </a:lnTo>
                    <a:lnTo>
                      <a:pt x="339" y="313"/>
                    </a:lnTo>
                    <a:lnTo>
                      <a:pt x="335" y="313"/>
                    </a:lnTo>
                    <a:lnTo>
                      <a:pt x="332" y="315"/>
                    </a:lnTo>
                    <a:lnTo>
                      <a:pt x="355" y="321"/>
                    </a:lnTo>
                    <a:lnTo>
                      <a:pt x="377" y="326"/>
                    </a:lnTo>
                    <a:lnTo>
                      <a:pt x="424" y="337"/>
                    </a:lnTo>
                    <a:lnTo>
                      <a:pt x="448" y="342"/>
                    </a:lnTo>
                    <a:lnTo>
                      <a:pt x="470" y="346"/>
                    </a:lnTo>
                    <a:lnTo>
                      <a:pt x="494" y="347"/>
                    </a:lnTo>
                    <a:lnTo>
                      <a:pt x="518" y="346"/>
                    </a:lnTo>
                    <a:lnTo>
                      <a:pt x="492" y="340"/>
                    </a:lnTo>
                    <a:lnTo>
                      <a:pt x="469" y="335"/>
                    </a:lnTo>
                    <a:lnTo>
                      <a:pt x="445" y="330"/>
                    </a:lnTo>
                    <a:lnTo>
                      <a:pt x="419"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0" name="Freeform 84"/>
              <p:cNvSpPr>
                <a:spLocks/>
              </p:cNvSpPr>
              <p:nvPr/>
            </p:nvSpPr>
            <p:spPr bwMode="auto">
              <a:xfrm>
                <a:off x="3375026" y="2844800"/>
                <a:ext cx="193675" cy="155575"/>
              </a:xfrm>
              <a:custGeom>
                <a:avLst/>
                <a:gdLst>
                  <a:gd name="T0" fmla="*/ 182532 w 365"/>
                  <a:gd name="T1" fmla="*/ 19115 h 293"/>
                  <a:gd name="T2" fmla="*/ 184655 w 365"/>
                  <a:gd name="T3" fmla="*/ 23894 h 293"/>
                  <a:gd name="T4" fmla="*/ 187838 w 365"/>
                  <a:gd name="T5" fmla="*/ 33451 h 293"/>
                  <a:gd name="T6" fmla="*/ 191022 w 365"/>
                  <a:gd name="T7" fmla="*/ 37168 h 293"/>
                  <a:gd name="T8" fmla="*/ 189961 w 365"/>
                  <a:gd name="T9" fmla="*/ 49380 h 293"/>
                  <a:gd name="T10" fmla="*/ 189961 w 365"/>
                  <a:gd name="T11" fmla="*/ 78053 h 293"/>
                  <a:gd name="T12" fmla="*/ 193144 w 365"/>
                  <a:gd name="T13" fmla="*/ 125841 h 293"/>
                  <a:gd name="T14" fmla="*/ 193675 w 365"/>
                  <a:gd name="T15" fmla="*/ 155575 h 293"/>
                  <a:gd name="T16" fmla="*/ 191553 w 365"/>
                  <a:gd name="T17" fmla="*/ 153451 h 293"/>
                  <a:gd name="T18" fmla="*/ 188369 w 365"/>
                  <a:gd name="T19" fmla="*/ 148141 h 293"/>
                  <a:gd name="T20" fmla="*/ 187308 w 365"/>
                  <a:gd name="T21" fmla="*/ 136991 h 293"/>
                  <a:gd name="T22" fmla="*/ 186246 w 365"/>
                  <a:gd name="T23" fmla="*/ 130619 h 293"/>
                  <a:gd name="T24" fmla="*/ 184655 w 365"/>
                  <a:gd name="T25" fmla="*/ 79115 h 293"/>
                  <a:gd name="T26" fmla="*/ 183593 w 365"/>
                  <a:gd name="T27" fmla="*/ 61062 h 293"/>
                  <a:gd name="T28" fmla="*/ 180940 w 365"/>
                  <a:gd name="T29" fmla="*/ 53097 h 293"/>
                  <a:gd name="T30" fmla="*/ 178818 w 365"/>
                  <a:gd name="T31" fmla="*/ 35044 h 293"/>
                  <a:gd name="T32" fmla="*/ 176695 w 365"/>
                  <a:gd name="T33" fmla="*/ 28142 h 293"/>
                  <a:gd name="T34" fmla="*/ 174573 w 365"/>
                  <a:gd name="T35" fmla="*/ 28142 h 293"/>
                  <a:gd name="T36" fmla="*/ 170858 w 365"/>
                  <a:gd name="T37" fmla="*/ 27080 h 293"/>
                  <a:gd name="T38" fmla="*/ 169797 w 365"/>
                  <a:gd name="T39" fmla="*/ 24425 h 293"/>
                  <a:gd name="T40" fmla="*/ 163430 w 365"/>
                  <a:gd name="T41" fmla="*/ 25487 h 293"/>
                  <a:gd name="T42" fmla="*/ 158124 w 365"/>
                  <a:gd name="T43" fmla="*/ 23363 h 293"/>
                  <a:gd name="T44" fmla="*/ 98164 w 365"/>
                  <a:gd name="T45" fmla="*/ 19115 h 293"/>
                  <a:gd name="T46" fmla="*/ 38204 w 365"/>
                  <a:gd name="T47" fmla="*/ 11681 h 293"/>
                  <a:gd name="T48" fmla="*/ 28653 w 365"/>
                  <a:gd name="T49" fmla="*/ 10619 h 293"/>
                  <a:gd name="T50" fmla="*/ 9020 w 365"/>
                  <a:gd name="T51" fmla="*/ 7434 h 293"/>
                  <a:gd name="T52" fmla="*/ 0 w 365"/>
                  <a:gd name="T53" fmla="*/ 3717 h 293"/>
                  <a:gd name="T54" fmla="*/ 0 w 365"/>
                  <a:gd name="T55" fmla="*/ 2124 h 293"/>
                  <a:gd name="T56" fmla="*/ 1061 w 365"/>
                  <a:gd name="T57" fmla="*/ 531 h 293"/>
                  <a:gd name="T58" fmla="*/ 3184 w 365"/>
                  <a:gd name="T59" fmla="*/ 0 h 293"/>
                  <a:gd name="T60" fmla="*/ 23878 w 365"/>
                  <a:gd name="T61" fmla="*/ 3717 h 293"/>
                  <a:gd name="T62" fmla="*/ 69511 w 365"/>
                  <a:gd name="T63" fmla="*/ 9558 h 293"/>
                  <a:gd name="T64" fmla="*/ 139552 w 365"/>
                  <a:gd name="T65" fmla="*/ 15398 h 293"/>
                  <a:gd name="T66" fmla="*/ 182532 w 365"/>
                  <a:gd name="T67" fmla="*/ 19115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65" h="293">
                    <a:moveTo>
                      <a:pt x="344" y="36"/>
                    </a:moveTo>
                    <a:lnTo>
                      <a:pt x="344" y="36"/>
                    </a:lnTo>
                    <a:lnTo>
                      <a:pt x="347" y="41"/>
                    </a:lnTo>
                    <a:lnTo>
                      <a:pt x="348" y="45"/>
                    </a:lnTo>
                    <a:lnTo>
                      <a:pt x="350" y="55"/>
                    </a:lnTo>
                    <a:lnTo>
                      <a:pt x="354" y="63"/>
                    </a:lnTo>
                    <a:lnTo>
                      <a:pt x="357" y="67"/>
                    </a:lnTo>
                    <a:lnTo>
                      <a:pt x="360" y="70"/>
                    </a:lnTo>
                    <a:lnTo>
                      <a:pt x="358" y="93"/>
                    </a:lnTo>
                    <a:lnTo>
                      <a:pt x="357" y="119"/>
                    </a:lnTo>
                    <a:lnTo>
                      <a:pt x="358" y="147"/>
                    </a:lnTo>
                    <a:lnTo>
                      <a:pt x="361" y="177"/>
                    </a:lnTo>
                    <a:lnTo>
                      <a:pt x="364" y="237"/>
                    </a:lnTo>
                    <a:lnTo>
                      <a:pt x="365" y="265"/>
                    </a:lnTo>
                    <a:lnTo>
                      <a:pt x="365" y="293"/>
                    </a:lnTo>
                    <a:lnTo>
                      <a:pt x="361" y="289"/>
                    </a:lnTo>
                    <a:lnTo>
                      <a:pt x="357" y="285"/>
                    </a:lnTo>
                    <a:lnTo>
                      <a:pt x="355" y="279"/>
                    </a:lnTo>
                    <a:lnTo>
                      <a:pt x="354" y="272"/>
                    </a:lnTo>
                    <a:lnTo>
                      <a:pt x="353" y="258"/>
                    </a:lnTo>
                    <a:lnTo>
                      <a:pt x="351" y="246"/>
                    </a:lnTo>
                    <a:lnTo>
                      <a:pt x="350" y="181"/>
                    </a:lnTo>
                    <a:lnTo>
                      <a:pt x="348" y="149"/>
                    </a:lnTo>
                    <a:lnTo>
                      <a:pt x="346" y="115"/>
                    </a:lnTo>
                    <a:lnTo>
                      <a:pt x="343" y="108"/>
                    </a:lnTo>
                    <a:lnTo>
                      <a:pt x="341" y="100"/>
                    </a:lnTo>
                    <a:lnTo>
                      <a:pt x="338" y="83"/>
                    </a:lnTo>
                    <a:lnTo>
                      <a:pt x="337" y="66"/>
                    </a:lnTo>
                    <a:lnTo>
                      <a:pt x="334" y="59"/>
                    </a:lnTo>
                    <a:lnTo>
                      <a:pt x="333" y="53"/>
                    </a:lnTo>
                    <a:lnTo>
                      <a:pt x="329" y="53"/>
                    </a:lnTo>
                    <a:lnTo>
                      <a:pt x="326" y="52"/>
                    </a:lnTo>
                    <a:lnTo>
                      <a:pt x="322" y="51"/>
                    </a:lnTo>
                    <a:lnTo>
                      <a:pt x="320" y="46"/>
                    </a:lnTo>
                    <a:lnTo>
                      <a:pt x="315" y="49"/>
                    </a:lnTo>
                    <a:lnTo>
                      <a:pt x="308" y="48"/>
                    </a:lnTo>
                    <a:lnTo>
                      <a:pt x="298" y="44"/>
                    </a:lnTo>
                    <a:lnTo>
                      <a:pt x="242" y="41"/>
                    </a:lnTo>
                    <a:lnTo>
                      <a:pt x="185" y="36"/>
                    </a:lnTo>
                    <a:lnTo>
                      <a:pt x="129" y="31"/>
                    </a:lnTo>
                    <a:lnTo>
                      <a:pt x="72" y="22"/>
                    </a:lnTo>
                    <a:lnTo>
                      <a:pt x="54" y="20"/>
                    </a:lnTo>
                    <a:lnTo>
                      <a:pt x="35" y="18"/>
                    </a:lnTo>
                    <a:lnTo>
                      <a:pt x="17" y="14"/>
                    </a:lnTo>
                    <a:lnTo>
                      <a:pt x="9" y="11"/>
                    </a:lnTo>
                    <a:lnTo>
                      <a:pt x="0" y="7"/>
                    </a:lnTo>
                    <a:lnTo>
                      <a:pt x="0" y="4"/>
                    </a:lnTo>
                    <a:lnTo>
                      <a:pt x="2" y="1"/>
                    </a:lnTo>
                    <a:lnTo>
                      <a:pt x="3" y="0"/>
                    </a:lnTo>
                    <a:lnTo>
                      <a:pt x="6" y="0"/>
                    </a:lnTo>
                    <a:lnTo>
                      <a:pt x="45" y="7"/>
                    </a:lnTo>
                    <a:lnTo>
                      <a:pt x="87" y="14"/>
                    </a:lnTo>
                    <a:lnTo>
                      <a:pt x="131" y="18"/>
                    </a:lnTo>
                    <a:lnTo>
                      <a:pt x="174" y="22"/>
                    </a:lnTo>
                    <a:lnTo>
                      <a:pt x="263" y="29"/>
                    </a:lnTo>
                    <a:lnTo>
                      <a:pt x="34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en-US" altLang="zh-CN" sz="2400" b="1" dirty="0" smtClean="0">
                <a:blipFill dpi="0" rotWithShape="1">
                  <a:blip r:embed="rId5"/>
                  <a:srcRect/>
                  <a:stretch>
                    <a:fillRect/>
                  </a:stretch>
                </a:blipFill>
              </a:rPr>
              <a:t>SSH</a:t>
            </a:r>
            <a:r>
              <a:rPr lang="zh-CN" altLang="en-US" sz="2400" b="1" dirty="0" smtClean="0">
                <a:blipFill dpi="0" rotWithShape="1">
                  <a:blip r:embed="rId5"/>
                  <a:srcRect/>
                  <a:stretch>
                    <a:fillRect/>
                  </a:stretch>
                </a:blipFill>
              </a:rPr>
              <a:t>框架简介</a:t>
            </a:r>
            <a:endParaRPr lang="zh-CN" altLang="en-US" sz="2400" b="1" dirty="0">
              <a:blipFill dpi="0" rotWithShape="1">
                <a:blip r:embed="rId5"/>
                <a:srcRect/>
                <a:stretch>
                  <a:fillRect/>
                </a:stretch>
              </a:blipFill>
            </a:endParaRPr>
          </a:p>
        </p:txBody>
      </p:sp>
      <p:sp>
        <p:nvSpPr>
          <p:cNvPr id="4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43" name="Freeform 67"/>
          <p:cNvSpPr>
            <a:spLocks noEditPoints="1"/>
          </p:cNvSpPr>
          <p:nvPr/>
        </p:nvSpPr>
        <p:spPr bwMode="auto">
          <a:xfrm>
            <a:off x="3643313" y="4012537"/>
            <a:ext cx="700510" cy="637211"/>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44" name="Group 62"/>
          <p:cNvGrpSpPr/>
          <p:nvPr/>
        </p:nvGrpSpPr>
        <p:grpSpPr>
          <a:xfrm>
            <a:off x="5198158" y="4034341"/>
            <a:ext cx="659717" cy="624550"/>
            <a:chOff x="2835275" y="3127375"/>
            <a:chExt cx="744538" cy="704850"/>
          </a:xfrm>
          <a:solidFill>
            <a:schemeClr val="bg1"/>
          </a:solidFill>
        </p:grpSpPr>
        <p:sp>
          <p:nvSpPr>
            <p:cNvPr id="45" name="Freeform 118"/>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19"/>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20"/>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21"/>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22"/>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23"/>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24"/>
            <p:cNvSpPr>
              <a:spLocks/>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52" name="Group 43"/>
          <p:cNvGrpSpPr/>
          <p:nvPr/>
        </p:nvGrpSpPr>
        <p:grpSpPr>
          <a:xfrm>
            <a:off x="6623456" y="4055903"/>
            <a:ext cx="679410" cy="544372"/>
            <a:chOff x="7424738" y="4462463"/>
            <a:chExt cx="766763" cy="614363"/>
          </a:xfrm>
          <a:solidFill>
            <a:schemeClr val="bg1"/>
          </a:solidFill>
        </p:grpSpPr>
        <p:sp>
          <p:nvSpPr>
            <p:cNvPr id="53" name="Freeform 77"/>
            <p:cNvSpPr>
              <a:spLocks noEditPoints="1"/>
            </p:cNvSpPr>
            <p:nvPr/>
          </p:nvSpPr>
          <p:spPr bwMode="auto">
            <a:xfrm>
              <a:off x="7424738" y="5011738"/>
              <a:ext cx="766763" cy="65088"/>
            </a:xfrm>
            <a:custGeom>
              <a:avLst/>
              <a:gdLst>
                <a:gd name="T0" fmla="*/ 473 w 483"/>
                <a:gd name="T1" fmla="*/ 0 h 41"/>
                <a:gd name="T2" fmla="*/ 455 w 483"/>
                <a:gd name="T3" fmla="*/ 0 h 41"/>
                <a:gd name="T4" fmla="*/ 455 w 483"/>
                <a:gd name="T5" fmla="*/ 0 h 41"/>
                <a:gd name="T6" fmla="*/ 454 w 483"/>
                <a:gd name="T7" fmla="*/ 0 h 41"/>
                <a:gd name="T8" fmla="*/ 421 w 483"/>
                <a:gd name="T9" fmla="*/ 0 h 41"/>
                <a:gd name="T10" fmla="*/ 421 w 483"/>
                <a:gd name="T11" fmla="*/ 0 h 41"/>
                <a:gd name="T12" fmla="*/ 420 w 483"/>
                <a:gd name="T13" fmla="*/ 0 h 41"/>
                <a:gd name="T14" fmla="*/ 73 w 483"/>
                <a:gd name="T15" fmla="*/ 0 h 41"/>
                <a:gd name="T16" fmla="*/ 73 w 483"/>
                <a:gd name="T17" fmla="*/ 0 h 41"/>
                <a:gd name="T18" fmla="*/ 70 w 483"/>
                <a:gd name="T19" fmla="*/ 0 h 41"/>
                <a:gd name="T20" fmla="*/ 48 w 483"/>
                <a:gd name="T21" fmla="*/ 6 h 41"/>
                <a:gd name="T22" fmla="*/ 48 w 483"/>
                <a:gd name="T23" fmla="*/ 6 h 41"/>
                <a:gd name="T24" fmla="*/ 0 w 483"/>
                <a:gd name="T25" fmla="*/ 20 h 41"/>
                <a:gd name="T26" fmla="*/ 24 w 483"/>
                <a:gd name="T27" fmla="*/ 27 h 41"/>
                <a:gd name="T28" fmla="*/ 24 w 483"/>
                <a:gd name="T29" fmla="*/ 27 h 41"/>
                <a:gd name="T30" fmla="*/ 24 w 483"/>
                <a:gd name="T31" fmla="*/ 27 h 41"/>
                <a:gd name="T32" fmla="*/ 70 w 483"/>
                <a:gd name="T33" fmla="*/ 40 h 41"/>
                <a:gd name="T34" fmla="*/ 70 w 483"/>
                <a:gd name="T35" fmla="*/ 40 h 41"/>
                <a:gd name="T36" fmla="*/ 73 w 483"/>
                <a:gd name="T37" fmla="*/ 41 h 41"/>
                <a:gd name="T38" fmla="*/ 419 w 483"/>
                <a:gd name="T39" fmla="*/ 41 h 41"/>
                <a:gd name="T40" fmla="*/ 419 w 483"/>
                <a:gd name="T41" fmla="*/ 41 h 41"/>
                <a:gd name="T42" fmla="*/ 421 w 483"/>
                <a:gd name="T43" fmla="*/ 41 h 41"/>
                <a:gd name="T44" fmla="*/ 454 w 483"/>
                <a:gd name="T45" fmla="*/ 41 h 41"/>
                <a:gd name="T46" fmla="*/ 454 w 483"/>
                <a:gd name="T47" fmla="*/ 41 h 41"/>
                <a:gd name="T48" fmla="*/ 455 w 483"/>
                <a:gd name="T49" fmla="*/ 41 h 41"/>
                <a:gd name="T50" fmla="*/ 473 w 483"/>
                <a:gd name="T51" fmla="*/ 41 h 41"/>
                <a:gd name="T52" fmla="*/ 473 w 483"/>
                <a:gd name="T53" fmla="*/ 41 h 41"/>
                <a:gd name="T54" fmla="*/ 476 w 483"/>
                <a:gd name="T55" fmla="*/ 40 h 41"/>
                <a:gd name="T56" fmla="*/ 480 w 483"/>
                <a:gd name="T57" fmla="*/ 38 h 41"/>
                <a:gd name="T58" fmla="*/ 482 w 483"/>
                <a:gd name="T59" fmla="*/ 34 h 41"/>
                <a:gd name="T60" fmla="*/ 483 w 483"/>
                <a:gd name="T61" fmla="*/ 31 h 41"/>
                <a:gd name="T62" fmla="*/ 483 w 483"/>
                <a:gd name="T63" fmla="*/ 10 h 41"/>
                <a:gd name="T64" fmla="*/ 483 w 483"/>
                <a:gd name="T65" fmla="*/ 10 h 41"/>
                <a:gd name="T66" fmla="*/ 482 w 483"/>
                <a:gd name="T67" fmla="*/ 5 h 41"/>
                <a:gd name="T68" fmla="*/ 480 w 483"/>
                <a:gd name="T69" fmla="*/ 2 h 41"/>
                <a:gd name="T70" fmla="*/ 476 w 483"/>
                <a:gd name="T71" fmla="*/ 0 h 41"/>
                <a:gd name="T72" fmla="*/ 473 w 483"/>
                <a:gd name="T73" fmla="*/ 0 h 41"/>
                <a:gd name="T74" fmla="*/ 473 w 483"/>
                <a:gd name="T75" fmla="*/ 0 h 41"/>
                <a:gd name="T76" fmla="*/ 83 w 483"/>
                <a:gd name="T77" fmla="*/ 14 h 41"/>
                <a:gd name="T78" fmla="*/ 415 w 483"/>
                <a:gd name="T79" fmla="*/ 14 h 41"/>
                <a:gd name="T80" fmla="*/ 415 w 483"/>
                <a:gd name="T81" fmla="*/ 27 h 41"/>
                <a:gd name="T82" fmla="*/ 83 w 483"/>
                <a:gd name="T83" fmla="*/ 27 h 41"/>
                <a:gd name="T84" fmla="*/ 83 w 483"/>
                <a:gd name="T85" fmla="*/ 27 h 41"/>
                <a:gd name="T86" fmla="*/ 83 w 483"/>
                <a:gd name="T87" fmla="*/ 20 h 41"/>
                <a:gd name="T88" fmla="*/ 83 w 483"/>
                <a:gd name="T89" fmla="*/ 20 h 41"/>
                <a:gd name="T90" fmla="*/ 83 w 483"/>
                <a:gd name="T91" fmla="*/ 14 h 41"/>
                <a:gd name="T92" fmla="*/ 83 w 483"/>
                <a:gd name="T93" fmla="*/ 14 h 41"/>
                <a:gd name="T94" fmla="*/ 429 w 483"/>
                <a:gd name="T95" fmla="*/ 14 h 41"/>
                <a:gd name="T96" fmla="*/ 445 w 483"/>
                <a:gd name="T97" fmla="*/ 14 h 41"/>
                <a:gd name="T98" fmla="*/ 445 w 483"/>
                <a:gd name="T99" fmla="*/ 27 h 41"/>
                <a:gd name="T100" fmla="*/ 429 w 483"/>
                <a:gd name="T101" fmla="*/ 27 h 41"/>
                <a:gd name="T102" fmla="*/ 429 w 483"/>
                <a:gd name="T103" fmla="*/ 14 h 41"/>
                <a:gd name="T104" fmla="*/ 66 w 483"/>
                <a:gd name="T105" fmla="*/ 16 h 41"/>
                <a:gd name="T106" fmla="*/ 66 w 483"/>
                <a:gd name="T107" fmla="*/ 25 h 41"/>
                <a:gd name="T108" fmla="*/ 52 w 483"/>
                <a:gd name="T109" fmla="*/ 20 h 41"/>
                <a:gd name="T110" fmla="*/ 66 w 483"/>
                <a:gd name="T111" fmla="*/ 16 h 41"/>
                <a:gd name="T112" fmla="*/ 469 w 483"/>
                <a:gd name="T113" fmla="*/ 27 h 41"/>
                <a:gd name="T114" fmla="*/ 460 w 483"/>
                <a:gd name="T115" fmla="*/ 27 h 41"/>
                <a:gd name="T116" fmla="*/ 460 w 483"/>
                <a:gd name="T117" fmla="*/ 14 h 41"/>
                <a:gd name="T118" fmla="*/ 469 w 483"/>
                <a:gd name="T119" fmla="*/ 14 h 41"/>
                <a:gd name="T120" fmla="*/ 469 w 483"/>
                <a:gd name="T12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41">
                  <a:moveTo>
                    <a:pt x="473" y="0"/>
                  </a:moveTo>
                  <a:lnTo>
                    <a:pt x="455" y="0"/>
                  </a:lnTo>
                  <a:lnTo>
                    <a:pt x="455" y="0"/>
                  </a:lnTo>
                  <a:lnTo>
                    <a:pt x="454" y="0"/>
                  </a:lnTo>
                  <a:lnTo>
                    <a:pt x="421" y="0"/>
                  </a:lnTo>
                  <a:lnTo>
                    <a:pt x="421" y="0"/>
                  </a:lnTo>
                  <a:lnTo>
                    <a:pt x="420" y="0"/>
                  </a:lnTo>
                  <a:lnTo>
                    <a:pt x="73" y="0"/>
                  </a:lnTo>
                  <a:lnTo>
                    <a:pt x="73" y="0"/>
                  </a:lnTo>
                  <a:lnTo>
                    <a:pt x="70" y="0"/>
                  </a:lnTo>
                  <a:lnTo>
                    <a:pt x="48" y="6"/>
                  </a:lnTo>
                  <a:lnTo>
                    <a:pt x="48" y="6"/>
                  </a:lnTo>
                  <a:lnTo>
                    <a:pt x="0" y="20"/>
                  </a:lnTo>
                  <a:lnTo>
                    <a:pt x="24" y="27"/>
                  </a:lnTo>
                  <a:lnTo>
                    <a:pt x="24" y="27"/>
                  </a:lnTo>
                  <a:lnTo>
                    <a:pt x="24" y="27"/>
                  </a:lnTo>
                  <a:lnTo>
                    <a:pt x="70" y="40"/>
                  </a:lnTo>
                  <a:lnTo>
                    <a:pt x="70" y="40"/>
                  </a:lnTo>
                  <a:lnTo>
                    <a:pt x="73" y="41"/>
                  </a:lnTo>
                  <a:lnTo>
                    <a:pt x="419" y="41"/>
                  </a:lnTo>
                  <a:lnTo>
                    <a:pt x="419" y="41"/>
                  </a:lnTo>
                  <a:lnTo>
                    <a:pt x="421" y="41"/>
                  </a:lnTo>
                  <a:lnTo>
                    <a:pt x="454" y="41"/>
                  </a:lnTo>
                  <a:lnTo>
                    <a:pt x="454" y="41"/>
                  </a:lnTo>
                  <a:lnTo>
                    <a:pt x="455" y="41"/>
                  </a:lnTo>
                  <a:lnTo>
                    <a:pt x="473" y="41"/>
                  </a:lnTo>
                  <a:lnTo>
                    <a:pt x="473" y="41"/>
                  </a:lnTo>
                  <a:lnTo>
                    <a:pt x="476" y="40"/>
                  </a:lnTo>
                  <a:lnTo>
                    <a:pt x="480" y="38"/>
                  </a:lnTo>
                  <a:lnTo>
                    <a:pt x="482" y="34"/>
                  </a:lnTo>
                  <a:lnTo>
                    <a:pt x="483" y="31"/>
                  </a:lnTo>
                  <a:lnTo>
                    <a:pt x="483" y="10"/>
                  </a:lnTo>
                  <a:lnTo>
                    <a:pt x="483" y="10"/>
                  </a:lnTo>
                  <a:lnTo>
                    <a:pt x="482" y="5"/>
                  </a:lnTo>
                  <a:lnTo>
                    <a:pt x="480" y="2"/>
                  </a:lnTo>
                  <a:lnTo>
                    <a:pt x="476" y="0"/>
                  </a:lnTo>
                  <a:lnTo>
                    <a:pt x="473" y="0"/>
                  </a:lnTo>
                  <a:lnTo>
                    <a:pt x="473" y="0"/>
                  </a:lnTo>
                  <a:close/>
                  <a:moveTo>
                    <a:pt x="83" y="14"/>
                  </a:moveTo>
                  <a:lnTo>
                    <a:pt x="415" y="14"/>
                  </a:lnTo>
                  <a:lnTo>
                    <a:pt x="415" y="27"/>
                  </a:lnTo>
                  <a:lnTo>
                    <a:pt x="83" y="27"/>
                  </a:lnTo>
                  <a:lnTo>
                    <a:pt x="83" y="27"/>
                  </a:lnTo>
                  <a:lnTo>
                    <a:pt x="83" y="20"/>
                  </a:lnTo>
                  <a:lnTo>
                    <a:pt x="83" y="20"/>
                  </a:lnTo>
                  <a:lnTo>
                    <a:pt x="83" y="14"/>
                  </a:lnTo>
                  <a:lnTo>
                    <a:pt x="83" y="14"/>
                  </a:lnTo>
                  <a:close/>
                  <a:moveTo>
                    <a:pt x="429" y="14"/>
                  </a:moveTo>
                  <a:lnTo>
                    <a:pt x="445" y="14"/>
                  </a:lnTo>
                  <a:lnTo>
                    <a:pt x="445" y="27"/>
                  </a:lnTo>
                  <a:lnTo>
                    <a:pt x="429" y="27"/>
                  </a:lnTo>
                  <a:lnTo>
                    <a:pt x="429" y="14"/>
                  </a:lnTo>
                  <a:close/>
                  <a:moveTo>
                    <a:pt x="66" y="16"/>
                  </a:moveTo>
                  <a:lnTo>
                    <a:pt x="66" y="25"/>
                  </a:lnTo>
                  <a:lnTo>
                    <a:pt x="52" y="20"/>
                  </a:lnTo>
                  <a:lnTo>
                    <a:pt x="66" y="16"/>
                  </a:lnTo>
                  <a:close/>
                  <a:moveTo>
                    <a:pt x="469" y="27"/>
                  </a:moveTo>
                  <a:lnTo>
                    <a:pt x="460" y="27"/>
                  </a:lnTo>
                  <a:lnTo>
                    <a:pt x="460" y="14"/>
                  </a:lnTo>
                  <a:lnTo>
                    <a:pt x="469" y="14"/>
                  </a:lnTo>
                  <a:lnTo>
                    <a:pt x="469"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4" name="Freeform 78"/>
            <p:cNvSpPr>
              <a:spLocks noEditPoints="1"/>
            </p:cNvSpPr>
            <p:nvPr/>
          </p:nvSpPr>
          <p:spPr bwMode="auto">
            <a:xfrm>
              <a:off x="7431088" y="4462463"/>
              <a:ext cx="760413" cy="484188"/>
            </a:xfrm>
            <a:custGeom>
              <a:avLst/>
              <a:gdLst>
                <a:gd name="T0" fmla="*/ 0 w 479"/>
                <a:gd name="T1" fmla="*/ 0 h 305"/>
                <a:gd name="T2" fmla="*/ 0 w 479"/>
                <a:gd name="T3" fmla="*/ 60 h 305"/>
                <a:gd name="T4" fmla="*/ 0 w 479"/>
                <a:gd name="T5" fmla="*/ 305 h 305"/>
                <a:gd name="T6" fmla="*/ 479 w 479"/>
                <a:gd name="T7" fmla="*/ 305 h 305"/>
                <a:gd name="T8" fmla="*/ 479 w 479"/>
                <a:gd name="T9" fmla="*/ 60 h 305"/>
                <a:gd name="T10" fmla="*/ 479 w 479"/>
                <a:gd name="T11" fmla="*/ 0 h 305"/>
                <a:gd name="T12" fmla="*/ 0 w 479"/>
                <a:gd name="T13" fmla="*/ 0 h 305"/>
                <a:gd name="T14" fmla="*/ 14 w 479"/>
                <a:gd name="T15" fmla="*/ 14 h 305"/>
                <a:gd name="T16" fmla="*/ 465 w 479"/>
                <a:gd name="T17" fmla="*/ 14 h 305"/>
                <a:gd name="T18" fmla="*/ 465 w 479"/>
                <a:gd name="T19" fmla="*/ 46 h 305"/>
                <a:gd name="T20" fmla="*/ 14 w 479"/>
                <a:gd name="T21" fmla="*/ 46 h 305"/>
                <a:gd name="T22" fmla="*/ 14 w 479"/>
                <a:gd name="T23" fmla="*/ 14 h 305"/>
                <a:gd name="T24" fmla="*/ 465 w 479"/>
                <a:gd name="T25" fmla="*/ 291 h 305"/>
                <a:gd name="T26" fmla="*/ 14 w 479"/>
                <a:gd name="T27" fmla="*/ 291 h 305"/>
                <a:gd name="T28" fmla="*/ 14 w 479"/>
                <a:gd name="T29" fmla="*/ 60 h 305"/>
                <a:gd name="T30" fmla="*/ 465 w 479"/>
                <a:gd name="T31" fmla="*/ 60 h 305"/>
                <a:gd name="T32" fmla="*/ 465 w 479"/>
                <a:gd name="T33" fmla="*/ 29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305">
                  <a:moveTo>
                    <a:pt x="0" y="0"/>
                  </a:moveTo>
                  <a:lnTo>
                    <a:pt x="0" y="60"/>
                  </a:lnTo>
                  <a:lnTo>
                    <a:pt x="0" y="305"/>
                  </a:lnTo>
                  <a:lnTo>
                    <a:pt x="479" y="305"/>
                  </a:lnTo>
                  <a:lnTo>
                    <a:pt x="479" y="60"/>
                  </a:lnTo>
                  <a:lnTo>
                    <a:pt x="479" y="0"/>
                  </a:lnTo>
                  <a:lnTo>
                    <a:pt x="0" y="0"/>
                  </a:lnTo>
                  <a:close/>
                  <a:moveTo>
                    <a:pt x="14" y="14"/>
                  </a:moveTo>
                  <a:lnTo>
                    <a:pt x="465" y="14"/>
                  </a:lnTo>
                  <a:lnTo>
                    <a:pt x="465" y="46"/>
                  </a:lnTo>
                  <a:lnTo>
                    <a:pt x="14" y="46"/>
                  </a:lnTo>
                  <a:lnTo>
                    <a:pt x="14" y="14"/>
                  </a:lnTo>
                  <a:close/>
                  <a:moveTo>
                    <a:pt x="465" y="291"/>
                  </a:moveTo>
                  <a:lnTo>
                    <a:pt x="14" y="291"/>
                  </a:lnTo>
                  <a:lnTo>
                    <a:pt x="14" y="60"/>
                  </a:lnTo>
                  <a:lnTo>
                    <a:pt x="465" y="60"/>
                  </a:lnTo>
                  <a:lnTo>
                    <a:pt x="465"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Rectangle 79"/>
            <p:cNvSpPr>
              <a:spLocks noChangeArrowheads="1"/>
            </p:cNvSpPr>
            <p:nvPr/>
          </p:nvSpPr>
          <p:spPr bwMode="auto">
            <a:xfrm>
              <a:off x="7467600" y="4497388"/>
              <a:ext cx="30163"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Rectangle 80"/>
            <p:cNvSpPr>
              <a:spLocks noChangeArrowheads="1"/>
            </p:cNvSpPr>
            <p:nvPr/>
          </p:nvSpPr>
          <p:spPr bwMode="auto">
            <a:xfrm>
              <a:off x="7510463" y="4497388"/>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81"/>
            <p:cNvSpPr>
              <a:spLocks noChangeArrowheads="1"/>
            </p:cNvSpPr>
            <p:nvPr/>
          </p:nvSpPr>
          <p:spPr bwMode="auto">
            <a:xfrm>
              <a:off x="7551738" y="4497388"/>
              <a:ext cx="285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82"/>
            <p:cNvSpPr>
              <a:spLocks noEditPoints="1"/>
            </p:cNvSpPr>
            <p:nvPr/>
          </p:nvSpPr>
          <p:spPr bwMode="auto">
            <a:xfrm>
              <a:off x="7524750" y="4603750"/>
              <a:ext cx="134938" cy="169863"/>
            </a:xfrm>
            <a:custGeom>
              <a:avLst/>
              <a:gdLst>
                <a:gd name="T0" fmla="*/ 22 w 85"/>
                <a:gd name="T1" fmla="*/ 80 h 107"/>
                <a:gd name="T2" fmla="*/ 62 w 85"/>
                <a:gd name="T3" fmla="*/ 80 h 107"/>
                <a:gd name="T4" fmla="*/ 71 w 85"/>
                <a:gd name="T5" fmla="*/ 107 h 107"/>
                <a:gd name="T6" fmla="*/ 85 w 85"/>
                <a:gd name="T7" fmla="*/ 102 h 107"/>
                <a:gd name="T8" fmla="*/ 49 w 85"/>
                <a:gd name="T9" fmla="*/ 0 h 107"/>
                <a:gd name="T10" fmla="*/ 35 w 85"/>
                <a:gd name="T11" fmla="*/ 0 h 107"/>
                <a:gd name="T12" fmla="*/ 0 w 85"/>
                <a:gd name="T13" fmla="*/ 102 h 107"/>
                <a:gd name="T14" fmla="*/ 14 w 85"/>
                <a:gd name="T15" fmla="*/ 107 h 107"/>
                <a:gd name="T16" fmla="*/ 22 w 85"/>
                <a:gd name="T17" fmla="*/ 80 h 107"/>
                <a:gd name="T18" fmla="*/ 43 w 85"/>
                <a:gd name="T19" fmla="*/ 24 h 107"/>
                <a:gd name="T20" fmla="*/ 57 w 85"/>
                <a:gd name="T21" fmla="*/ 66 h 107"/>
                <a:gd name="T22" fmla="*/ 28 w 85"/>
                <a:gd name="T23" fmla="*/ 66 h 107"/>
                <a:gd name="T24" fmla="*/ 43 w 85"/>
                <a:gd name="T25"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07">
                  <a:moveTo>
                    <a:pt x="22" y="80"/>
                  </a:moveTo>
                  <a:lnTo>
                    <a:pt x="62" y="80"/>
                  </a:lnTo>
                  <a:lnTo>
                    <a:pt x="71" y="107"/>
                  </a:lnTo>
                  <a:lnTo>
                    <a:pt x="85" y="102"/>
                  </a:lnTo>
                  <a:lnTo>
                    <a:pt x="49" y="0"/>
                  </a:lnTo>
                  <a:lnTo>
                    <a:pt x="35" y="0"/>
                  </a:lnTo>
                  <a:lnTo>
                    <a:pt x="0" y="102"/>
                  </a:lnTo>
                  <a:lnTo>
                    <a:pt x="14" y="107"/>
                  </a:lnTo>
                  <a:lnTo>
                    <a:pt x="22" y="80"/>
                  </a:lnTo>
                  <a:close/>
                  <a:moveTo>
                    <a:pt x="43" y="24"/>
                  </a:moveTo>
                  <a:lnTo>
                    <a:pt x="57" y="66"/>
                  </a:lnTo>
                  <a:lnTo>
                    <a:pt x="28" y="66"/>
                  </a:lnTo>
                  <a:lnTo>
                    <a:pt x="4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Rectangle 83"/>
            <p:cNvSpPr>
              <a:spLocks noChangeArrowheads="1"/>
            </p:cNvSpPr>
            <p:nvPr/>
          </p:nvSpPr>
          <p:spPr bwMode="auto">
            <a:xfrm>
              <a:off x="7685088" y="4603750"/>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Rectangle 84"/>
            <p:cNvSpPr>
              <a:spLocks noChangeArrowheads="1"/>
            </p:cNvSpPr>
            <p:nvPr/>
          </p:nvSpPr>
          <p:spPr bwMode="auto">
            <a:xfrm>
              <a:off x="7685088" y="4652963"/>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85"/>
            <p:cNvSpPr>
              <a:spLocks noChangeArrowheads="1"/>
            </p:cNvSpPr>
            <p:nvPr/>
          </p:nvSpPr>
          <p:spPr bwMode="auto">
            <a:xfrm>
              <a:off x="7685088" y="4702175"/>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Rectangle 86"/>
            <p:cNvSpPr>
              <a:spLocks noChangeArrowheads="1"/>
            </p:cNvSpPr>
            <p:nvPr/>
          </p:nvSpPr>
          <p:spPr bwMode="auto">
            <a:xfrm>
              <a:off x="7685088" y="4752975"/>
              <a:ext cx="3825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Rectangle 87"/>
            <p:cNvSpPr>
              <a:spLocks noChangeArrowheads="1"/>
            </p:cNvSpPr>
            <p:nvPr/>
          </p:nvSpPr>
          <p:spPr bwMode="auto">
            <a:xfrm>
              <a:off x="7518400" y="4800600"/>
              <a:ext cx="5492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Rectangle 88"/>
            <p:cNvSpPr>
              <a:spLocks noChangeArrowheads="1"/>
            </p:cNvSpPr>
            <p:nvPr/>
          </p:nvSpPr>
          <p:spPr bwMode="auto">
            <a:xfrm>
              <a:off x="7518400" y="4849813"/>
              <a:ext cx="5492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5" name="矩形 47">
            <a:hlinkClick r:id="rId6" action="ppaction://hlinksldjump"/>
          </p:cNvPr>
          <p:cNvSpPr>
            <a:spLocks noChangeArrowheads="1"/>
          </p:cNvSpPr>
          <p:nvPr/>
        </p:nvSpPr>
        <p:spPr bwMode="auto">
          <a:xfrm>
            <a:off x="3597208" y="4639932"/>
            <a:ext cx="792719"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100" dirty="0" smtClean="0">
                <a:solidFill>
                  <a:schemeClr val="bg1"/>
                </a:solidFill>
                <a:latin typeface="迷你简卡通" pitchFamily="65" charset="-122"/>
                <a:ea typeface="迷你简卡通" pitchFamily="65" charset="-122"/>
              </a:rPr>
              <a:t>Struts 2</a:t>
            </a:r>
            <a:endParaRPr lang="zh-CN" altLang="en-US" sz="1100" dirty="0">
              <a:solidFill>
                <a:schemeClr val="bg1"/>
              </a:solidFill>
              <a:latin typeface="迷你简卡通" pitchFamily="65" charset="-122"/>
              <a:ea typeface="迷你简卡通" pitchFamily="65" charset="-122"/>
              <a:sym typeface="宋体" pitchFamily="2" charset="-122"/>
            </a:endParaRPr>
          </a:p>
        </p:txBody>
      </p:sp>
      <p:sp>
        <p:nvSpPr>
          <p:cNvPr id="66" name="矩形 47">
            <a:hlinkClick r:id="rId7" action="ppaction://hlinksldjump"/>
          </p:cNvPr>
          <p:cNvSpPr>
            <a:spLocks noChangeArrowheads="1"/>
          </p:cNvSpPr>
          <p:nvPr/>
        </p:nvSpPr>
        <p:spPr bwMode="auto">
          <a:xfrm>
            <a:off x="5198158" y="4657929"/>
            <a:ext cx="792719"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100" dirty="0" smtClean="0">
                <a:solidFill>
                  <a:schemeClr val="bg1"/>
                </a:solidFill>
                <a:latin typeface="迷你简卡通" pitchFamily="65" charset="-122"/>
                <a:ea typeface="迷你简卡通" pitchFamily="65" charset="-122"/>
              </a:rPr>
              <a:t>Spring</a:t>
            </a:r>
            <a:endParaRPr lang="zh-CN" altLang="en-US" sz="1100" dirty="0">
              <a:solidFill>
                <a:schemeClr val="bg1"/>
              </a:solidFill>
              <a:latin typeface="迷你简卡通" pitchFamily="65" charset="-122"/>
              <a:ea typeface="迷你简卡通" pitchFamily="65" charset="-122"/>
              <a:sym typeface="宋体" pitchFamily="2" charset="-122"/>
            </a:endParaRPr>
          </a:p>
        </p:txBody>
      </p:sp>
      <p:sp>
        <p:nvSpPr>
          <p:cNvPr id="67" name="矩形 47">
            <a:hlinkClick r:id="rId8" action="ppaction://hlinksldjump"/>
          </p:cNvPr>
          <p:cNvSpPr>
            <a:spLocks noChangeArrowheads="1"/>
          </p:cNvSpPr>
          <p:nvPr/>
        </p:nvSpPr>
        <p:spPr bwMode="auto">
          <a:xfrm>
            <a:off x="6610182" y="4637359"/>
            <a:ext cx="873631"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100" dirty="0" smtClean="0">
                <a:solidFill>
                  <a:schemeClr val="bg1"/>
                </a:solidFill>
                <a:latin typeface="迷你简卡通" pitchFamily="65" charset="-122"/>
                <a:ea typeface="迷你简卡通" pitchFamily="65" charset="-122"/>
                <a:sym typeface="宋体" pitchFamily="2" charset="-122"/>
              </a:rPr>
              <a:t>Hibernate</a:t>
            </a:r>
            <a:endParaRPr lang="zh-CN" altLang="en-US" sz="1100" dirty="0">
              <a:solidFill>
                <a:schemeClr val="bg1"/>
              </a:solidFill>
              <a:latin typeface="迷你简卡通" pitchFamily="65" charset="-122"/>
              <a:ea typeface="迷你简卡通" pitchFamily="65" charset="-122"/>
              <a:sym typeface="宋体" pitchFamily="2" charset="-122"/>
            </a:endParaRPr>
          </a:p>
        </p:txBody>
      </p:sp>
      <p:pic>
        <p:nvPicPr>
          <p:cNvPr id="68" name="图片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240" y="261689"/>
            <a:ext cx="967734" cy="674482"/>
          </a:xfrm>
          <a:prstGeom prst="rect">
            <a:avLst/>
          </a:prstGeom>
          <a:effectLst>
            <a:softEdge rad="127000"/>
          </a:effectLst>
        </p:spPr>
      </p:pic>
    </p:spTree>
    <p:extLst>
      <p:ext uri="{BB962C8B-B14F-4D97-AF65-F5344CB8AC3E}">
        <p14:creationId xmlns:p14="http://schemas.microsoft.com/office/powerpoint/2010/main" val="357435993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down)">
                                      <p:cBhvr>
                                        <p:cTn id="10" dur="500"/>
                                        <p:tgtEl>
                                          <p:spTgt spid="1126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1268"/>
                                        </p:tgtEl>
                                        <p:attrNameLst>
                                          <p:attrName>style.visibility</p:attrName>
                                        </p:attrNameLst>
                                      </p:cBhvr>
                                      <p:to>
                                        <p:strVal val="visible"/>
                                      </p:to>
                                    </p:set>
                                    <p:animEffect transition="in" filter="barn(inVertical)">
                                      <p:cBhvr>
                                        <p:cTn id="26" dur="500"/>
                                        <p:tgtEl>
                                          <p:spTgt spid="11268"/>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11270"/>
                                        </p:tgtEl>
                                        <p:attrNameLst>
                                          <p:attrName>style.visibility</p:attrName>
                                        </p:attrNameLst>
                                      </p:cBhvr>
                                      <p:to>
                                        <p:strVal val="visible"/>
                                      </p:to>
                                    </p:set>
                                    <p:animEffect transition="in" filter="barn(inVertical)">
                                      <p:cBhvr>
                                        <p:cTn id="30" dur="500"/>
                                        <p:tgtEl>
                                          <p:spTgt spid="11270"/>
                                        </p:tgtEl>
                                      </p:cBhvr>
                                    </p:animEffect>
                                  </p:childTnLst>
                                </p:cTn>
                              </p:par>
                              <p:par>
                                <p:cTn id="31" presetID="22" presetClass="entr" presetSubtype="4"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11269"/>
                                        </p:tgtEl>
                                        <p:attrNameLst>
                                          <p:attrName>style.visibility</p:attrName>
                                        </p:attrNameLst>
                                      </p:cBhvr>
                                      <p:to>
                                        <p:strVal val="visible"/>
                                      </p:to>
                                    </p:set>
                                    <p:animEffect transition="in" filter="wipe(down)">
                                      <p:cBhvr>
                                        <p:cTn id="37" dur="500"/>
                                        <p:tgtEl>
                                          <p:spTgt spid="11269"/>
                                        </p:tgtEl>
                                      </p:cBhvr>
                                    </p:animEffect>
                                  </p:childTnLst>
                                </p:cTn>
                              </p:par>
                            </p:childTnLst>
                          </p:cTn>
                        </p:par>
                        <p:par>
                          <p:cTn id="38" fill="hold">
                            <p:stCondLst>
                              <p:cond delay="2000"/>
                            </p:stCondLst>
                            <p:childTnLst>
                              <p:par>
                                <p:cTn id="39" presetID="22" presetClass="entr" presetSubtype="8" fill="hold" grpId="0" nodeType="afterEffect" nodePh="1">
                                  <p:stCondLst>
                                    <p:cond delay="0"/>
                                  </p:stCondLst>
                                  <p:endCondLst>
                                    <p:cond evt="begin" delay="0">
                                      <p:tn val="39"/>
                                    </p:cond>
                                  </p:end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par>
                          <p:cTn id="42" fill="hold">
                            <p:stCondLst>
                              <p:cond delay="2500"/>
                            </p:stCondLst>
                            <p:childTnLst>
                              <p:par>
                                <p:cTn id="43" presetID="16" presetClass="entr" presetSubtype="21"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barn(inVertical)">
                                      <p:cBhvr>
                                        <p:cTn id="45" dur="500"/>
                                        <p:tgtEl>
                                          <p:spTgt spid="65"/>
                                        </p:tgtEl>
                                      </p:cBhvr>
                                    </p:animEffect>
                                  </p:childTnLst>
                                </p:cTn>
                              </p:par>
                            </p:childTnLst>
                          </p:cTn>
                        </p:par>
                        <p:par>
                          <p:cTn id="46" fill="hold">
                            <p:stCondLst>
                              <p:cond delay="3000"/>
                            </p:stCondLst>
                            <p:childTnLst>
                              <p:par>
                                <p:cTn id="47" presetID="16" presetClass="entr" presetSubtype="21"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barn(inVertical)">
                                      <p:cBhvr>
                                        <p:cTn id="49" dur="500"/>
                                        <p:tgtEl>
                                          <p:spTgt spid="66"/>
                                        </p:tgtEl>
                                      </p:cBhvr>
                                    </p:animEffect>
                                  </p:childTnLst>
                                </p:cTn>
                              </p:par>
                            </p:childTnLst>
                          </p:cTn>
                        </p:par>
                        <p:par>
                          <p:cTn id="50" fill="hold">
                            <p:stCondLst>
                              <p:cond delay="3500"/>
                            </p:stCondLst>
                            <p:childTnLst>
                              <p:par>
                                <p:cTn id="51" presetID="16" presetClass="entr" presetSubtype="21" fill="hold" grpId="0" nodeType="after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barn(inVertical)">
                                      <p:cBhvr>
                                        <p:cTn id="53" dur="500"/>
                                        <p:tgtEl>
                                          <p:spTgt spid="67"/>
                                        </p:tgtEl>
                                      </p:cBhvr>
                                    </p:animEffect>
                                  </p:childTnLst>
                                </p:cTn>
                              </p:par>
                              <p:par>
                                <p:cTn id="54" presetID="22" presetClass="entr" presetSubtype="4"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down)">
                                      <p:cBhvr>
                                        <p:cTn id="56" dur="500"/>
                                        <p:tgtEl>
                                          <p:spTgt spid="52"/>
                                        </p:tgtEl>
                                      </p:cBhvr>
                                    </p:animEffect>
                                  </p:childTnLst>
                                </p:cTn>
                              </p:par>
                              <p:par>
                                <p:cTn id="57" presetID="22" presetClass="entr" presetSubtype="4"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p:bldP spid="11270" grpId="0"/>
      <p:bldP spid="13" grpId="0" animBg="1"/>
      <p:bldP spid="41" grpId="0"/>
      <p:bldP spid="42" grpId="0"/>
      <p:bldP spid="43" grpId="0" animBg="1"/>
      <p:bldP spid="65" grpId="0"/>
      <p:bldP spid="66" grpId="0"/>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8058" y="1424104"/>
            <a:ext cx="3262312" cy="896072"/>
            <a:chOff x="857250" y="1693335"/>
            <a:chExt cx="4349749" cy="1194763"/>
          </a:xfrm>
        </p:grpSpPr>
        <p:sp>
          <p:nvSpPr>
            <p:cNvPr id="14339" name="任意多边形 13"/>
            <p:cNvSpPr>
              <a:spLocks noChangeArrowheads="1"/>
            </p:cNvSpPr>
            <p:nvPr/>
          </p:nvSpPr>
          <p:spPr bwMode="auto">
            <a:xfrm rot="5400000">
              <a:off x="2461683" y="88902"/>
              <a:ext cx="1140884" cy="4349749"/>
            </a:xfrm>
            <a:custGeom>
              <a:avLst/>
              <a:gdLst>
                <a:gd name="T0" fmla="*/ 0 w 1156448"/>
                <a:gd name="T1" fmla="*/ 2423372 h 4188759"/>
                <a:gd name="T2" fmla="*/ 0 w 1156448"/>
                <a:gd name="T3" fmla="*/ 365616 h 4188759"/>
                <a:gd name="T4" fmla="*/ 105655 w 1156448"/>
                <a:gd name="T5" fmla="*/ 248726 h 4188759"/>
                <a:gd name="T6" fmla="*/ 335545 w 1156448"/>
                <a:gd name="T7" fmla="*/ 248726 h 4188759"/>
                <a:gd name="T8" fmla="*/ 432692 w 1156448"/>
                <a:gd name="T9" fmla="*/ 0 h 4188759"/>
                <a:gd name="T10" fmla="*/ 529837 w 1156448"/>
                <a:gd name="T11" fmla="*/ 248726 h 4188759"/>
                <a:gd name="T12" fmla="*/ 528263 w 1156448"/>
                <a:gd name="T13" fmla="*/ 248726 h 4188759"/>
                <a:gd name="T14" fmla="*/ 569388 w 1156448"/>
                <a:gd name="T15" fmla="*/ 257912 h 4188759"/>
                <a:gd name="T16" fmla="*/ 633918 w 1156448"/>
                <a:gd name="T17" fmla="*/ 365616 h 4188759"/>
                <a:gd name="T18" fmla="*/ 633918 w 1156448"/>
                <a:gd name="T19" fmla="*/ 2423372 h 4188759"/>
                <a:gd name="T20" fmla="*/ 528263 w 1156448"/>
                <a:gd name="T21" fmla="*/ 2540262 h 4188759"/>
                <a:gd name="T22" fmla="*/ 105655 w 1156448"/>
                <a:gd name="T23" fmla="*/ 2540262 h 4188759"/>
                <a:gd name="T24" fmla="*/ 0 w 1156448"/>
                <a:gd name="T25" fmla="*/ 2423372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p>
          </p:txBody>
        </p:sp>
        <p:sp>
          <p:nvSpPr>
            <p:cNvPr id="12" name="文本框 16"/>
            <p:cNvSpPr>
              <a:spLocks noChangeArrowheads="1"/>
            </p:cNvSpPr>
            <p:nvPr/>
          </p:nvSpPr>
          <p:spPr bwMode="auto">
            <a:xfrm>
              <a:off x="980166" y="2026328"/>
              <a:ext cx="3738033" cy="86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121917" tIns="60958" rIns="121917" bIns="60958">
              <a:spAutoFit/>
            </a:bodyPr>
            <a:lstStyle/>
            <a:p>
              <a:r>
                <a:rPr lang="zh-CN" altLang="en-US" sz="1100" dirty="0" smtClean="0">
                  <a:solidFill>
                    <a:schemeClr val="bg1"/>
                  </a:solidFill>
                  <a:latin typeface="迷你简卡通" panose="03000509000000000000" pitchFamily="65" charset="-122"/>
                  <a:ea typeface="迷你简卡通" panose="03000509000000000000" pitchFamily="65" charset="-122"/>
                </a:rPr>
                <a:t>在</a:t>
              </a:r>
              <a:r>
                <a:rPr lang="en-US" altLang="zh-CN" sz="1100" dirty="0">
                  <a:solidFill>
                    <a:schemeClr val="bg1"/>
                  </a:solidFill>
                  <a:latin typeface="仿宋" panose="02010609060101010101" pitchFamily="49" charset="-122"/>
                  <a:ea typeface="仿宋" panose="02010609060101010101" pitchFamily="49" charset="-122"/>
                </a:rPr>
                <a:t>Struct2</a:t>
              </a:r>
              <a:r>
                <a:rPr lang="zh-CN" altLang="en-US" sz="1100" dirty="0">
                  <a:solidFill>
                    <a:schemeClr val="bg1"/>
                  </a:solidFill>
                  <a:latin typeface="迷你简卡通" panose="03000509000000000000" pitchFamily="65" charset="-122"/>
                  <a:ea typeface="迷你简卡通" panose="03000509000000000000" pitchFamily="65" charset="-122"/>
                </a:rPr>
                <a:t>中，核心组件就是</a:t>
              </a:r>
              <a:r>
                <a:rPr lang="en-US" altLang="zh-CN" sz="1100" dirty="0">
                  <a:solidFill>
                    <a:schemeClr val="bg1"/>
                  </a:solidFill>
                  <a:latin typeface="仿宋" panose="02010609060101010101" pitchFamily="49" charset="-122"/>
                  <a:ea typeface="仿宋" panose="02010609060101010101" pitchFamily="49" charset="-122"/>
                </a:rPr>
                <a:t>Action</a:t>
              </a:r>
              <a:r>
                <a:rPr lang="en-US" altLang="zh-CN" sz="1100" b="1" dirty="0">
                  <a:solidFill>
                    <a:schemeClr val="bg1"/>
                  </a:solidFill>
                  <a:latin typeface="仿宋" panose="02010609060101010101" pitchFamily="49" charset="-122"/>
                  <a:ea typeface="仿宋" panose="02010609060101010101" pitchFamily="49" charset="-122"/>
                </a:rPr>
                <a:t>,</a:t>
              </a:r>
              <a:r>
                <a:rPr lang="zh-CN" altLang="en-US" sz="1100" dirty="0">
                  <a:solidFill>
                    <a:schemeClr val="bg1"/>
                  </a:solidFill>
                  <a:latin typeface="迷你简卡通" panose="03000509000000000000" pitchFamily="65" charset="-122"/>
                  <a:ea typeface="迷你简卡通" panose="03000509000000000000" pitchFamily="65" charset="-122"/>
                </a:rPr>
                <a:t>拦截器等，</a:t>
              </a:r>
              <a:r>
                <a:rPr lang="en-US" altLang="zh-CN" sz="1100" dirty="0">
                  <a:solidFill>
                    <a:schemeClr val="bg1"/>
                  </a:solidFill>
                  <a:latin typeface="仿宋" panose="02010609060101010101" pitchFamily="49" charset="-122"/>
                  <a:ea typeface="仿宋" panose="02010609060101010101" pitchFamily="49" charset="-122"/>
                </a:rPr>
                <a:t>struct2</a:t>
              </a:r>
              <a:r>
                <a:rPr lang="zh-CN" altLang="en-US" sz="1100" dirty="0">
                  <a:solidFill>
                    <a:schemeClr val="bg1"/>
                  </a:solidFill>
                  <a:latin typeface="迷你简卡通" panose="03000509000000000000" pitchFamily="65" charset="-122"/>
                  <a:ea typeface="迷你简卡通" panose="03000509000000000000" pitchFamily="65" charset="-122"/>
                </a:rPr>
                <a:t>框架用包来管理</a:t>
              </a:r>
              <a:r>
                <a:rPr lang="en-US" altLang="zh-CN" sz="1100" dirty="0">
                  <a:solidFill>
                    <a:schemeClr val="bg1"/>
                  </a:solidFill>
                  <a:latin typeface="仿宋" panose="02010609060101010101" pitchFamily="49" charset="-122"/>
                  <a:ea typeface="仿宋" panose="02010609060101010101" pitchFamily="49" charset="-122"/>
                </a:rPr>
                <a:t>Action</a:t>
              </a:r>
              <a:r>
                <a:rPr lang="zh-CN" altLang="en-US" sz="1100" dirty="0">
                  <a:solidFill>
                    <a:schemeClr val="bg1"/>
                  </a:solidFill>
                  <a:latin typeface="迷你简卡通" panose="03000509000000000000" pitchFamily="65" charset="-122"/>
                  <a:ea typeface="迷你简卡通" panose="03000509000000000000" pitchFamily="65" charset="-122"/>
                </a:rPr>
                <a:t>和拦截器</a:t>
              </a:r>
            </a:p>
          </p:txBody>
        </p:sp>
        <p:sp>
          <p:nvSpPr>
            <p:cNvPr id="14345" name="矩形 17"/>
            <p:cNvSpPr>
              <a:spLocks noChangeArrowheads="1"/>
            </p:cNvSpPr>
            <p:nvPr/>
          </p:nvSpPr>
          <p:spPr bwMode="auto">
            <a:xfrm>
              <a:off x="2060014" y="1758222"/>
              <a:ext cx="1644887" cy="7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None/>
              </a:pPr>
              <a:r>
                <a:rPr lang="en-US" altLang="zh-CN" sz="1400" b="1" dirty="0" smtClean="0">
                  <a:solidFill>
                    <a:schemeClr val="bg1"/>
                  </a:solidFill>
                  <a:latin typeface="仿宋" panose="02010609060101010101" pitchFamily="49" charset="-122"/>
                  <a:ea typeface="仿宋" panose="02010609060101010101" pitchFamily="49" charset="-122"/>
                </a:rPr>
                <a:t>package</a:t>
              </a:r>
              <a:r>
                <a:rPr lang="zh-CN" altLang="en-US" sz="1400" b="1" dirty="0">
                  <a:solidFill>
                    <a:schemeClr val="bg1"/>
                  </a:solidFill>
                  <a:latin typeface="迷你简卡通" pitchFamily="65" charset="-122"/>
                  <a:ea typeface="迷你简卡通" pitchFamily="65" charset="-122"/>
                </a:rPr>
                <a:t>配置</a:t>
              </a:r>
              <a:endParaRPr lang="en-US" altLang="zh-CN" sz="1400" b="1" dirty="0">
                <a:solidFill>
                  <a:schemeClr val="bg1"/>
                </a:solidFill>
                <a:latin typeface="迷你简卡通" pitchFamily="65" charset="-122"/>
                <a:ea typeface="迷你简卡通" pitchFamily="65" charset="-122"/>
              </a:endParaRPr>
            </a:p>
            <a:p>
              <a:pPr eaLnBrk="1" hangingPunct="1">
                <a:spcBef>
                  <a:spcPct val="0"/>
                </a:spcBef>
                <a:buFontTx/>
                <a:buNone/>
              </a:pPr>
              <a:r>
                <a:rPr lang="zh-CN" altLang="en-US" sz="1400" b="1" dirty="0" smtClean="0">
                  <a:solidFill>
                    <a:schemeClr val="bg1"/>
                  </a:solidFill>
                  <a:latin typeface="迷你简卡通" pitchFamily="65" charset="-122"/>
                  <a:ea typeface="迷你简卡通" pitchFamily="65" charset="-122"/>
                </a:rPr>
                <a:t>   </a:t>
              </a:r>
              <a:endParaRPr lang="en-US" altLang="zh-CN" sz="1400" b="1" dirty="0">
                <a:solidFill>
                  <a:schemeClr val="bg1"/>
                </a:solidFill>
                <a:latin typeface="迷你简卡通" pitchFamily="65" charset="-122"/>
                <a:ea typeface="迷你简卡通" pitchFamily="65" charset="-122"/>
              </a:endParaRPr>
            </a:p>
          </p:txBody>
        </p:sp>
      </p:grpSp>
      <p:grpSp>
        <p:nvGrpSpPr>
          <p:cNvPr id="5" name="组合 4"/>
          <p:cNvGrpSpPr/>
          <p:nvPr/>
        </p:nvGrpSpPr>
        <p:grpSpPr>
          <a:xfrm>
            <a:off x="5800207" y="2274218"/>
            <a:ext cx="3260725" cy="1617662"/>
            <a:chOff x="6908801" y="3117851"/>
            <a:chExt cx="4347633" cy="2156883"/>
          </a:xfrm>
        </p:grpSpPr>
        <p:sp>
          <p:nvSpPr>
            <p:cNvPr id="14340" name="任意多边形 14"/>
            <p:cNvSpPr>
              <a:spLocks noChangeArrowheads="1"/>
            </p:cNvSpPr>
            <p:nvPr/>
          </p:nvSpPr>
          <p:spPr bwMode="auto">
            <a:xfrm rot="-5400000">
              <a:off x="8004176" y="2022476"/>
              <a:ext cx="2156883" cy="4347633"/>
            </a:xfrm>
            <a:custGeom>
              <a:avLst/>
              <a:gdLst>
                <a:gd name="T0" fmla="*/ 0 w 1156448"/>
                <a:gd name="T1" fmla="*/ 2422193 h 4188759"/>
                <a:gd name="T2" fmla="*/ 0 w 1156448"/>
                <a:gd name="T3" fmla="*/ 365438 h 4188759"/>
                <a:gd name="T4" fmla="*/ 376990 w 1156448"/>
                <a:gd name="T5" fmla="*/ 248605 h 4188759"/>
                <a:gd name="T6" fmla="*/ 1197268 w 1156448"/>
                <a:gd name="T7" fmla="*/ 248605 h 4188759"/>
                <a:gd name="T8" fmla="*/ 1543898 w 1156448"/>
                <a:gd name="T9" fmla="*/ 0 h 4188759"/>
                <a:gd name="T10" fmla="*/ 1890527 w 1156448"/>
                <a:gd name="T11" fmla="*/ 248605 h 4188759"/>
                <a:gd name="T12" fmla="*/ 1884912 w 1156448"/>
                <a:gd name="T13" fmla="*/ 248605 h 4188759"/>
                <a:gd name="T14" fmla="*/ 2031650 w 1156448"/>
                <a:gd name="T15" fmla="*/ 257786 h 4188759"/>
                <a:gd name="T16" fmla="*/ 2261898 w 1156448"/>
                <a:gd name="T17" fmla="*/ 365438 h 4188759"/>
                <a:gd name="T18" fmla="*/ 2261898 w 1156448"/>
                <a:gd name="T19" fmla="*/ 2422193 h 4188759"/>
                <a:gd name="T20" fmla="*/ 1884908 w 1156448"/>
                <a:gd name="T21" fmla="*/ 2539026 h 4188759"/>
                <a:gd name="T22" fmla="*/ 376990 w 1156448"/>
                <a:gd name="T23" fmla="*/ 2539026 h 4188759"/>
                <a:gd name="T24" fmla="*/ 0 w 1156448"/>
                <a:gd name="T25" fmla="*/ 2422193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p>
          </p:txBody>
        </p:sp>
        <p:sp>
          <p:nvSpPr>
            <p:cNvPr id="13" name="文本框 17"/>
            <p:cNvSpPr>
              <a:spLocks noChangeArrowheads="1"/>
            </p:cNvSpPr>
            <p:nvPr/>
          </p:nvSpPr>
          <p:spPr bwMode="auto">
            <a:xfrm>
              <a:off x="7300384" y="3324262"/>
              <a:ext cx="3850637" cy="174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square" lIns="121917" tIns="60958" rIns="121917" bIns="60958">
              <a:spAutoFit/>
            </a:bodyPr>
            <a:lstStyle/>
            <a:p>
              <a:r>
                <a:rPr lang="zh-CN" altLang="en-US" sz="1100" dirty="0" smtClean="0">
                  <a:solidFill>
                    <a:schemeClr val="bg1"/>
                  </a:solidFill>
                  <a:latin typeface="迷你简卡通" panose="03000509000000000000" pitchFamily="65" charset="-122"/>
                  <a:ea typeface="迷你简卡通" panose="03000509000000000000" pitchFamily="65" charset="-122"/>
                </a:rPr>
                <a:t>进行</a:t>
              </a:r>
              <a:r>
                <a:rPr lang="en-US" altLang="zh-CN" sz="1100" dirty="0">
                  <a:solidFill>
                    <a:schemeClr val="bg1"/>
                  </a:solidFill>
                  <a:latin typeface="+mn-ea"/>
                </a:rPr>
                <a:t>Struct2</a:t>
              </a:r>
              <a:r>
                <a:rPr lang="zh-CN" altLang="zh-CN" sz="1100" dirty="0">
                  <a:solidFill>
                    <a:schemeClr val="bg1"/>
                  </a:solidFill>
                  <a:latin typeface="迷你简卡通" panose="03000509000000000000" pitchFamily="65" charset="-122"/>
                  <a:ea typeface="迷你简卡通" panose="03000509000000000000" pitchFamily="65" charset="-122"/>
                </a:rPr>
                <a:t>框架执行环境</a:t>
              </a:r>
              <a:r>
                <a:rPr lang="zh-CN" altLang="en-US" sz="1100" dirty="0">
                  <a:solidFill>
                    <a:schemeClr val="bg1"/>
                  </a:solidFill>
                  <a:latin typeface="迷你简卡通" panose="03000509000000000000" pitchFamily="65" charset="-122"/>
                  <a:ea typeface="迷你简卡通" panose="03000509000000000000" pitchFamily="65" charset="-122"/>
                </a:rPr>
                <a:t>的</a:t>
              </a:r>
              <a:r>
                <a:rPr lang="zh-CN" altLang="zh-CN" sz="1100" dirty="0">
                  <a:solidFill>
                    <a:schemeClr val="bg1"/>
                  </a:solidFill>
                  <a:latin typeface="迷你简卡通" panose="03000509000000000000" pitchFamily="65" charset="-122"/>
                  <a:ea typeface="迷你简卡通" panose="03000509000000000000" pitchFamily="65" charset="-122"/>
                </a:rPr>
                <a:t>配置</a:t>
              </a:r>
              <a:r>
                <a:rPr lang="zh-CN" altLang="en-US" sz="1100" dirty="0">
                  <a:solidFill>
                    <a:schemeClr val="bg1"/>
                  </a:solidFill>
                  <a:latin typeface="迷你简卡通" panose="03000509000000000000" pitchFamily="65" charset="-122"/>
                  <a:ea typeface="迷你简卡通" panose="03000509000000000000" pitchFamily="65" charset="-122"/>
                </a:rPr>
                <a:t>，其中，</a:t>
              </a:r>
              <a:r>
                <a:rPr lang="en-US" altLang="zh-CN" sz="1100" dirty="0">
                  <a:solidFill>
                    <a:schemeClr val="bg1"/>
                  </a:solidFill>
                  <a:latin typeface="迷你简卡通" panose="03000509000000000000" pitchFamily="65" charset="-122"/>
                  <a:ea typeface="迷你简卡通" panose="03000509000000000000" pitchFamily="65" charset="-122"/>
                </a:rPr>
                <a:t> </a:t>
              </a:r>
              <a:r>
                <a:rPr lang="en-US" altLang="zh-CN" sz="1100" dirty="0" err="1">
                  <a:solidFill>
                    <a:schemeClr val="bg1"/>
                  </a:solidFill>
                  <a:latin typeface="+mn-ea"/>
                </a:rPr>
                <a:t>FilterDispatcher</a:t>
              </a:r>
              <a:r>
                <a:rPr lang="zh-CN" altLang="zh-CN" sz="1100" dirty="0">
                  <a:solidFill>
                    <a:schemeClr val="bg1"/>
                  </a:solidFill>
                  <a:latin typeface="迷你简卡通" panose="03000509000000000000" pitchFamily="65" charset="-122"/>
                  <a:ea typeface="迷你简卡通" panose="03000509000000000000" pitchFamily="65" charset="-122"/>
                </a:rPr>
                <a:t>是一个过滤器。</a:t>
              </a:r>
              <a:r>
                <a:rPr lang="en-US" altLang="zh-CN" sz="1100" dirty="0">
                  <a:solidFill>
                    <a:schemeClr val="bg1"/>
                  </a:solidFill>
                  <a:latin typeface="迷你简卡通" panose="03000509000000000000" pitchFamily="65" charset="-122"/>
                  <a:ea typeface="迷你简卡通" panose="03000509000000000000" pitchFamily="65" charset="-122"/>
                </a:rPr>
                <a:t> </a:t>
              </a:r>
              <a:r>
                <a:rPr lang="zh-CN" altLang="en-US" sz="1100" dirty="0">
                  <a:solidFill>
                    <a:schemeClr val="bg1"/>
                  </a:solidFill>
                  <a:latin typeface="迷你简卡通" panose="03000509000000000000" pitchFamily="65" charset="-122"/>
                  <a:ea typeface="迷你简卡通" panose="03000509000000000000" pitchFamily="65" charset="-122"/>
                </a:rPr>
                <a:t>在</a:t>
              </a:r>
              <a:r>
                <a:rPr lang="en-US" altLang="zh-CN" sz="1100" dirty="0">
                  <a:solidFill>
                    <a:schemeClr val="bg1"/>
                  </a:solidFill>
                  <a:latin typeface="+mn-ea"/>
                </a:rPr>
                <a:t>Struts2.1</a:t>
              </a:r>
              <a:r>
                <a:rPr lang="zh-CN" altLang="en-US" sz="1100" dirty="0">
                  <a:solidFill>
                    <a:schemeClr val="bg1"/>
                  </a:solidFill>
                  <a:latin typeface="迷你简卡通" panose="03000509000000000000" pitchFamily="65" charset="-122"/>
                  <a:ea typeface="迷你简卡通" panose="03000509000000000000" pitchFamily="65" charset="-122"/>
                </a:rPr>
                <a:t>中使用</a:t>
              </a:r>
              <a:r>
                <a:rPr lang="en-US" altLang="zh-CN" sz="1100" dirty="0">
                  <a:solidFill>
                    <a:schemeClr val="bg1"/>
                  </a:solidFill>
                  <a:latin typeface="+mn-ea"/>
                </a:rPr>
                <a:t>org.apache.struts2.dispatcher.ng.filter</a:t>
              </a:r>
              <a:r>
                <a:rPr lang="en-US" altLang="zh-CN" sz="1100" dirty="0" smtClean="0">
                  <a:solidFill>
                    <a:schemeClr val="bg1"/>
                  </a:solidFill>
                  <a:latin typeface="+mn-ea"/>
                </a:rPr>
                <a:t>.</a:t>
              </a:r>
            </a:p>
            <a:p>
              <a:r>
                <a:rPr lang="en-US" altLang="zh-CN" sz="1100" dirty="0" err="1" smtClean="0">
                  <a:solidFill>
                    <a:schemeClr val="bg1"/>
                  </a:solidFill>
                  <a:latin typeface="+mn-ea"/>
                </a:rPr>
                <a:t>StrutsPrepareAndExecuteFilter</a:t>
              </a:r>
              <a:endParaRPr lang="en-US" altLang="zh-CN" sz="1100" dirty="0" smtClean="0">
                <a:solidFill>
                  <a:schemeClr val="bg1"/>
                </a:solidFill>
                <a:latin typeface="+mn-ea"/>
              </a:endParaRPr>
            </a:p>
            <a:p>
              <a:r>
                <a:rPr lang="zh-CN" altLang="zh-CN" sz="1100" dirty="0" smtClean="0">
                  <a:solidFill>
                    <a:schemeClr val="bg1"/>
                  </a:solidFill>
                  <a:latin typeface="迷你简卡通" panose="03000509000000000000" pitchFamily="65" charset="-122"/>
                  <a:ea typeface="迷你简卡通" panose="03000509000000000000" pitchFamily="65" charset="-122"/>
                </a:rPr>
                <a:t>作为</a:t>
              </a:r>
              <a:r>
                <a:rPr lang="zh-CN" altLang="zh-CN" sz="1100" dirty="0">
                  <a:solidFill>
                    <a:schemeClr val="bg1"/>
                  </a:solidFill>
                  <a:latin typeface="迷你简卡通" panose="03000509000000000000" pitchFamily="65" charset="-122"/>
                  <a:ea typeface="迷你简卡通" panose="03000509000000000000" pitchFamily="65" charset="-122"/>
                </a:rPr>
                <a:t>核心控制器</a:t>
              </a:r>
              <a:r>
                <a:rPr lang="en-US" altLang="zh-CN" sz="1100" dirty="0">
                  <a:solidFill>
                    <a:schemeClr val="bg1"/>
                  </a:solidFill>
                  <a:latin typeface="迷你简卡通" panose="03000509000000000000" pitchFamily="65" charset="-122"/>
                  <a:ea typeface="迷你简卡通" panose="03000509000000000000" pitchFamily="65" charset="-122"/>
                </a:rPr>
                <a:t>,</a:t>
              </a:r>
              <a:r>
                <a:rPr lang="zh-CN" altLang="zh-CN" sz="1100" dirty="0">
                  <a:solidFill>
                    <a:schemeClr val="bg1"/>
                  </a:solidFill>
                  <a:latin typeface="迷你简卡通" panose="03000509000000000000" pitchFamily="65" charset="-122"/>
                  <a:ea typeface="迷你简卡通" panose="03000509000000000000" pitchFamily="65" charset="-122"/>
                </a:rPr>
                <a:t>它是整个</a:t>
              </a:r>
              <a:r>
                <a:rPr lang="en-US" altLang="zh-CN" sz="1100" dirty="0">
                  <a:solidFill>
                    <a:schemeClr val="bg1"/>
                  </a:solidFill>
                  <a:latin typeface="+mn-ea"/>
                </a:rPr>
                <a:t>web</a:t>
              </a:r>
              <a:r>
                <a:rPr lang="zh-CN" altLang="zh-CN" sz="1100" dirty="0">
                  <a:solidFill>
                    <a:schemeClr val="bg1"/>
                  </a:solidFill>
                  <a:latin typeface="迷你简卡通" panose="03000509000000000000" pitchFamily="65" charset="-122"/>
                  <a:ea typeface="迷你简卡通" panose="03000509000000000000" pitchFamily="65" charset="-122"/>
                </a:rPr>
                <a:t>应用的配置项，需要在</a:t>
              </a:r>
              <a:r>
                <a:rPr lang="en-US" altLang="zh-CN" sz="1100" dirty="0">
                  <a:solidFill>
                    <a:schemeClr val="bg1"/>
                  </a:solidFill>
                  <a:latin typeface="+mn-ea"/>
                </a:rPr>
                <a:t>web.xml</a:t>
              </a:r>
              <a:r>
                <a:rPr lang="zh-CN" altLang="zh-CN" sz="1100" dirty="0">
                  <a:solidFill>
                    <a:schemeClr val="bg1"/>
                  </a:solidFill>
                  <a:latin typeface="迷你简卡通" panose="03000509000000000000" pitchFamily="65" charset="-122"/>
                  <a:ea typeface="迷你简卡通" panose="03000509000000000000" pitchFamily="65" charset="-122"/>
                </a:rPr>
                <a:t>中进行配置</a:t>
              </a:r>
              <a:r>
                <a:rPr lang="en-US" altLang="zh-CN" sz="1100" dirty="0">
                  <a:solidFill>
                    <a:schemeClr val="bg1"/>
                  </a:solidFill>
                  <a:latin typeface="迷你简卡通" panose="03000509000000000000" pitchFamily="65" charset="-122"/>
                  <a:ea typeface="迷你简卡通" panose="03000509000000000000" pitchFamily="65" charset="-122"/>
                </a:rPr>
                <a:t>. </a:t>
              </a:r>
              <a:endParaRPr lang="zh-CN" altLang="zh-CN" sz="1100" dirty="0">
                <a:solidFill>
                  <a:schemeClr val="bg1"/>
                </a:solidFill>
                <a:latin typeface="迷你简卡通" panose="03000509000000000000" pitchFamily="65" charset="-122"/>
                <a:ea typeface="迷你简卡通" panose="03000509000000000000" pitchFamily="65" charset="-122"/>
              </a:endParaRPr>
            </a:p>
          </p:txBody>
        </p:sp>
      </p:grpSp>
      <p:grpSp>
        <p:nvGrpSpPr>
          <p:cNvPr id="4" name="组合 3"/>
          <p:cNvGrpSpPr/>
          <p:nvPr/>
        </p:nvGrpSpPr>
        <p:grpSpPr>
          <a:xfrm>
            <a:off x="199102" y="2684541"/>
            <a:ext cx="3262313" cy="2116877"/>
            <a:chOff x="927100" y="3896785"/>
            <a:chExt cx="4349751" cy="2517697"/>
          </a:xfrm>
        </p:grpSpPr>
        <p:sp>
          <p:nvSpPr>
            <p:cNvPr id="14341" name="任意多边形 15"/>
            <p:cNvSpPr>
              <a:spLocks noChangeArrowheads="1"/>
            </p:cNvSpPr>
            <p:nvPr/>
          </p:nvSpPr>
          <p:spPr bwMode="auto">
            <a:xfrm rot="5400000">
              <a:off x="2065868" y="2758017"/>
              <a:ext cx="2072216" cy="4349751"/>
            </a:xfrm>
            <a:custGeom>
              <a:avLst/>
              <a:gdLst>
                <a:gd name="T0" fmla="*/ 0 w 1156448"/>
                <a:gd name="T1" fmla="*/ 2423373 h 4188759"/>
                <a:gd name="T2" fmla="*/ 0 w 1156448"/>
                <a:gd name="T3" fmla="*/ 365616 h 4188759"/>
                <a:gd name="T4" fmla="*/ 348221 w 1156448"/>
                <a:gd name="T5" fmla="*/ 248726 h 4188759"/>
                <a:gd name="T6" fmla="*/ 1105899 w 1156448"/>
                <a:gd name="T7" fmla="*/ 248726 h 4188759"/>
                <a:gd name="T8" fmla="*/ 1426078 w 1156448"/>
                <a:gd name="T9" fmla="*/ 0 h 4188759"/>
                <a:gd name="T10" fmla="*/ 1746254 w 1156448"/>
                <a:gd name="T11" fmla="*/ 248726 h 4188759"/>
                <a:gd name="T12" fmla="*/ 1741068 w 1156448"/>
                <a:gd name="T13" fmla="*/ 248726 h 4188759"/>
                <a:gd name="T14" fmla="*/ 1876606 w 1156448"/>
                <a:gd name="T15" fmla="*/ 257912 h 4188759"/>
                <a:gd name="T16" fmla="*/ 2089284 w 1156448"/>
                <a:gd name="T17" fmla="*/ 365616 h 4188759"/>
                <a:gd name="T18" fmla="*/ 2089284 w 1156448"/>
                <a:gd name="T19" fmla="*/ 2423373 h 4188759"/>
                <a:gd name="T20" fmla="*/ 1741064 w 1156448"/>
                <a:gd name="T21" fmla="*/ 2540263 h 4188759"/>
                <a:gd name="T22" fmla="*/ 348221 w 1156448"/>
                <a:gd name="T23" fmla="*/ 2540263 h 4188759"/>
                <a:gd name="T24" fmla="*/ 0 w 1156448"/>
                <a:gd name="T25" fmla="*/ 2423373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p>
          </p:txBody>
        </p:sp>
        <p:sp>
          <p:nvSpPr>
            <p:cNvPr id="14" name="文本框 18"/>
            <p:cNvSpPr>
              <a:spLocks noChangeArrowheads="1"/>
            </p:cNvSpPr>
            <p:nvPr/>
          </p:nvSpPr>
          <p:spPr bwMode="auto">
            <a:xfrm>
              <a:off x="1067249" y="4219014"/>
              <a:ext cx="3706283" cy="219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121917" tIns="60958" rIns="121917" bIns="60958">
              <a:spAutoFit/>
            </a:bodyPr>
            <a:lstStyle/>
            <a:p>
              <a:pPr>
                <a:defRPr/>
              </a:pPr>
              <a:r>
                <a:rPr lang="en-US" altLang="zh-CN" sz="1100" dirty="0" smtClean="0">
                  <a:solidFill>
                    <a:schemeClr val="bg1"/>
                  </a:solidFill>
                  <a:latin typeface="仿宋" panose="02010609060101010101" pitchFamily="49" charset="-122"/>
                  <a:ea typeface="仿宋" panose="02010609060101010101" pitchFamily="49" charset="-122"/>
                </a:rPr>
                <a:t>Action</a:t>
              </a:r>
              <a:r>
                <a:rPr lang="zh-CN" altLang="en-US" sz="1100" dirty="0">
                  <a:solidFill>
                    <a:schemeClr val="bg1"/>
                  </a:solidFill>
                  <a:latin typeface="迷你简卡通" panose="03000509000000000000" pitchFamily="65" charset="-122"/>
                  <a:ea typeface="迷你简卡通" panose="03000509000000000000" pitchFamily="65" charset="-122"/>
                </a:rPr>
                <a:t>只是一个控制器，它并不直接对请求者生成任何响应，因此，</a:t>
              </a:r>
              <a:r>
                <a:rPr lang="en-US" altLang="zh-CN" sz="1100" dirty="0">
                  <a:solidFill>
                    <a:schemeClr val="bg1"/>
                  </a:solidFill>
                  <a:latin typeface="仿宋" panose="02010609060101010101" pitchFamily="49" charset="-122"/>
                  <a:ea typeface="仿宋" panose="02010609060101010101" pitchFamily="49" charset="-122"/>
                </a:rPr>
                <a:t>Action</a:t>
              </a:r>
              <a:r>
                <a:rPr lang="zh-CN" altLang="en-US" sz="1100" dirty="0">
                  <a:solidFill>
                    <a:schemeClr val="bg1"/>
                  </a:solidFill>
                  <a:latin typeface="迷你简卡通" panose="03000509000000000000" pitchFamily="65" charset="-122"/>
                  <a:ea typeface="迷你简卡通" panose="03000509000000000000" pitchFamily="65" charset="-122"/>
                </a:rPr>
                <a:t>处理完用户请求后，需要将指定的视图资源呈现给用户，因此，配置</a:t>
              </a:r>
              <a:r>
                <a:rPr lang="en-US" altLang="zh-CN" sz="1100" dirty="0">
                  <a:solidFill>
                    <a:schemeClr val="bg1"/>
                  </a:solidFill>
                  <a:latin typeface="仿宋" panose="02010609060101010101" pitchFamily="49" charset="-122"/>
                  <a:ea typeface="仿宋" panose="02010609060101010101" pitchFamily="49" charset="-122"/>
                </a:rPr>
                <a:t>Action</a:t>
              </a:r>
              <a:r>
                <a:rPr lang="zh-CN" altLang="en-US" sz="1100" dirty="0">
                  <a:solidFill>
                    <a:schemeClr val="bg1"/>
                  </a:solidFill>
                  <a:latin typeface="迷你简卡通" panose="03000509000000000000" pitchFamily="65" charset="-122"/>
                  <a:ea typeface="迷你简卡通" panose="03000509000000000000" pitchFamily="65" charset="-122"/>
                </a:rPr>
                <a:t>时，应该配置逻辑视图和物理视图资源之间的映射。它们之间的映射关系通过</a:t>
              </a:r>
              <a:r>
                <a:rPr lang="en-US" altLang="zh-CN" sz="1100" dirty="0">
                  <a:solidFill>
                    <a:schemeClr val="bg1"/>
                  </a:solidFill>
                  <a:latin typeface="仿宋" panose="02010609060101010101" pitchFamily="49" charset="-122"/>
                  <a:ea typeface="仿宋" panose="02010609060101010101" pitchFamily="49" charset="-122"/>
                </a:rPr>
                <a:t>&lt;result&gt;</a:t>
              </a:r>
              <a:r>
                <a:rPr lang="zh-CN" altLang="en-US" sz="1100" dirty="0">
                  <a:solidFill>
                    <a:schemeClr val="bg1"/>
                  </a:solidFill>
                  <a:latin typeface="迷你简卡通" panose="03000509000000000000" pitchFamily="65" charset="-122"/>
                  <a:ea typeface="迷你简卡通" panose="03000509000000000000" pitchFamily="65" charset="-122"/>
                </a:rPr>
                <a:t>来定义，每个</a:t>
              </a:r>
              <a:r>
                <a:rPr lang="en-US" altLang="zh-CN" sz="1100" dirty="0">
                  <a:solidFill>
                    <a:schemeClr val="bg1"/>
                  </a:solidFill>
                  <a:latin typeface="仿宋" panose="02010609060101010101" pitchFamily="49" charset="-122"/>
                  <a:ea typeface="仿宋" panose="02010609060101010101" pitchFamily="49" charset="-122"/>
                </a:rPr>
                <a:t>&lt;result&gt;</a:t>
              </a:r>
              <a:r>
                <a:rPr lang="zh-CN" altLang="en-US" sz="1100" dirty="0">
                  <a:solidFill>
                    <a:schemeClr val="bg1"/>
                  </a:solidFill>
                  <a:latin typeface="迷你简卡通" panose="03000509000000000000" pitchFamily="65" charset="-122"/>
                  <a:ea typeface="迷你简卡通" panose="03000509000000000000" pitchFamily="65" charset="-122"/>
                </a:rPr>
                <a:t>元素定义逻辑视图和物理视图之间的一次映射。</a:t>
              </a:r>
              <a:endParaRPr lang="en-US" altLang="zh-CN" sz="1100" dirty="0">
                <a:solidFill>
                  <a:schemeClr val="bg1"/>
                </a:solidFill>
                <a:latin typeface="迷你简卡通" panose="03000509000000000000" pitchFamily="65" charset="-122"/>
                <a:ea typeface="迷你简卡通" panose="03000509000000000000" pitchFamily="65" charset="-122"/>
              </a:endParaRPr>
            </a:p>
            <a:p>
              <a:pPr>
                <a:defRPr/>
              </a:pPr>
              <a:endParaRPr lang="en-US" altLang="zh-CN" sz="1100" dirty="0">
                <a:solidFill>
                  <a:schemeClr val="bg1"/>
                </a:solidFill>
                <a:latin typeface="迷你简卡通" panose="03000509000000000000" pitchFamily="65" charset="-122"/>
                <a:ea typeface="迷你简卡通" panose="03000509000000000000" pitchFamily="65" charset="-122"/>
              </a:endParaRPr>
            </a:p>
          </p:txBody>
        </p:sp>
        <p:sp>
          <p:nvSpPr>
            <p:cNvPr id="14347" name="矩形 19"/>
            <p:cNvSpPr>
              <a:spLocks noChangeArrowheads="1"/>
            </p:cNvSpPr>
            <p:nvPr/>
          </p:nvSpPr>
          <p:spPr bwMode="auto">
            <a:xfrm>
              <a:off x="2134983" y="3935957"/>
              <a:ext cx="1525196" cy="73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None/>
              </a:pPr>
              <a:r>
                <a:rPr lang="en-US" altLang="zh-CN" sz="1400" b="1" dirty="0">
                  <a:solidFill>
                    <a:schemeClr val="bg1"/>
                  </a:solidFill>
                  <a:latin typeface="仿宋" panose="02010609060101010101" pitchFamily="49" charset="-122"/>
                  <a:ea typeface="仿宋" panose="02010609060101010101" pitchFamily="49" charset="-122"/>
                </a:rPr>
                <a:t>Action</a:t>
              </a:r>
              <a:r>
                <a:rPr lang="zh-CN" altLang="en-US" sz="1400" b="1" dirty="0">
                  <a:solidFill>
                    <a:schemeClr val="bg1"/>
                  </a:solidFill>
                  <a:latin typeface="迷你简卡通" pitchFamily="65" charset="-122"/>
                  <a:ea typeface="迷你简卡通" pitchFamily="65" charset="-122"/>
                </a:rPr>
                <a:t>配置</a:t>
              </a:r>
              <a:endParaRPr lang="en-US" altLang="zh-CN" sz="1400" b="1" dirty="0">
                <a:solidFill>
                  <a:schemeClr val="bg1"/>
                </a:solidFill>
                <a:latin typeface="迷你简卡通" pitchFamily="65" charset="-122"/>
                <a:ea typeface="迷你简卡通" pitchFamily="65" charset="-122"/>
              </a:endParaRPr>
            </a:p>
            <a:p>
              <a:pPr eaLnBrk="1" hangingPunct="1">
                <a:spcBef>
                  <a:spcPct val="0"/>
                </a:spcBef>
                <a:buFontTx/>
                <a:buNone/>
              </a:pPr>
              <a:r>
                <a:rPr lang="zh-CN" altLang="en-US" sz="1400" b="1" dirty="0">
                  <a:solidFill>
                    <a:schemeClr val="bg1"/>
                  </a:solidFill>
                  <a:latin typeface="迷你简卡通" pitchFamily="65" charset="-122"/>
                  <a:ea typeface="迷你简卡通" pitchFamily="65" charset="-122"/>
                </a:rPr>
                <a:t>    </a:t>
              </a:r>
              <a:endParaRPr lang="en-US" altLang="zh-CN" sz="1400" b="1" dirty="0">
                <a:solidFill>
                  <a:schemeClr val="bg1"/>
                </a:solidFill>
                <a:latin typeface="迷你简卡通" pitchFamily="65" charset="-122"/>
                <a:ea typeface="迷你简卡通" pitchFamily="65" charset="-122"/>
              </a:endParaRPr>
            </a:p>
          </p:txBody>
        </p:sp>
      </p:grpSp>
      <p:sp>
        <p:nvSpPr>
          <p:cNvPr id="40"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en-US" altLang="zh-CN" sz="2400" b="1" dirty="0" smtClean="0">
                <a:blipFill dpi="0" rotWithShape="1">
                  <a:blip r:embed="rId3"/>
                  <a:srcRect/>
                  <a:stretch>
                    <a:fillRect/>
                  </a:stretch>
                </a:blipFill>
              </a:rPr>
              <a:t>Struts2</a:t>
            </a:r>
            <a:r>
              <a:rPr lang="zh-CN" altLang="en-US" sz="2400" b="1" dirty="0" smtClean="0">
                <a:blipFill dpi="0" rotWithShape="1">
                  <a:blip r:embed="rId3"/>
                  <a:srcRect/>
                  <a:stretch>
                    <a:fillRect/>
                  </a:stretch>
                </a:blipFill>
              </a:rPr>
              <a:t>框架</a:t>
            </a:r>
            <a:endParaRPr lang="zh-CN" altLang="en-US" sz="2400" b="1" dirty="0">
              <a:blipFill dpi="0" rotWithShape="1">
                <a:blip r:embed="rId3"/>
                <a:srcRect/>
                <a:stretch>
                  <a:fillRect/>
                </a:stretch>
              </a:blipFill>
            </a:endParaRPr>
          </a:p>
        </p:txBody>
      </p:sp>
      <p:sp>
        <p:nvSpPr>
          <p:cNvPr id="41"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498692" y="1205713"/>
            <a:ext cx="935559" cy="3376458"/>
            <a:chOff x="4208464" y="1017588"/>
            <a:chExt cx="720725" cy="2601116"/>
          </a:xfrm>
        </p:grpSpPr>
        <p:sp>
          <p:nvSpPr>
            <p:cNvPr id="14348" name="椭圆 9"/>
            <p:cNvSpPr>
              <a:spLocks noChangeArrowheads="1"/>
            </p:cNvSpPr>
            <p:nvPr/>
          </p:nvSpPr>
          <p:spPr bwMode="auto">
            <a:xfrm>
              <a:off x="4208464" y="2513014"/>
              <a:ext cx="720725" cy="719137"/>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p>
          </p:txBody>
        </p:sp>
        <p:sp>
          <p:nvSpPr>
            <p:cNvPr id="14349" name="椭圆 9"/>
            <p:cNvSpPr>
              <a:spLocks noChangeArrowheads="1"/>
            </p:cNvSpPr>
            <p:nvPr/>
          </p:nvSpPr>
          <p:spPr bwMode="auto">
            <a:xfrm>
              <a:off x="4208464" y="1370014"/>
              <a:ext cx="720725" cy="719137"/>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p>
          </p:txBody>
        </p:sp>
        <p:sp>
          <p:nvSpPr>
            <p:cNvPr id="14350" name="Freeform 27"/>
            <p:cNvSpPr>
              <a:spLocks noEditPoints="1"/>
            </p:cNvSpPr>
            <p:nvPr/>
          </p:nvSpPr>
          <p:spPr bwMode="auto">
            <a:xfrm>
              <a:off x="4357688" y="2660651"/>
              <a:ext cx="428625" cy="415925"/>
            </a:xfrm>
            <a:custGeom>
              <a:avLst/>
              <a:gdLst>
                <a:gd name="T0" fmla="*/ 164726 w 1275"/>
                <a:gd name="T1" fmla="*/ 413418 h 1327"/>
                <a:gd name="T2" fmla="*/ 100517 w 1275"/>
                <a:gd name="T3" fmla="*/ 391477 h 1327"/>
                <a:gd name="T4" fmla="*/ 8068 w 1275"/>
                <a:gd name="T5" fmla="*/ 273313 h 1327"/>
                <a:gd name="T6" fmla="*/ 7732 w 1275"/>
                <a:gd name="T7" fmla="*/ 183985 h 1327"/>
                <a:gd name="T8" fmla="*/ 60176 w 1275"/>
                <a:gd name="T9" fmla="*/ 115657 h 1327"/>
                <a:gd name="T10" fmla="*/ 136151 w 1275"/>
                <a:gd name="T11" fmla="*/ 80239 h 1327"/>
                <a:gd name="T12" fmla="*/ 205740 w 1275"/>
                <a:gd name="T13" fmla="*/ 78045 h 1327"/>
                <a:gd name="T14" fmla="*/ 255494 w 1275"/>
                <a:gd name="T15" fmla="*/ 0 h 1327"/>
                <a:gd name="T16" fmla="*/ 244064 w 1275"/>
                <a:gd name="T17" fmla="*/ 74910 h 1327"/>
                <a:gd name="T18" fmla="*/ 288439 w 1275"/>
                <a:gd name="T19" fmla="*/ 56104 h 1327"/>
                <a:gd name="T20" fmla="*/ 361726 w 1275"/>
                <a:gd name="T21" fmla="*/ 55164 h 1327"/>
                <a:gd name="T22" fmla="*/ 428625 w 1275"/>
                <a:gd name="T23" fmla="*/ 63627 h 1327"/>
                <a:gd name="T24" fmla="*/ 388284 w 1275"/>
                <a:gd name="T25" fmla="*/ 133522 h 1327"/>
                <a:gd name="T26" fmla="*/ 417867 w 1275"/>
                <a:gd name="T27" fmla="*/ 190254 h 1327"/>
                <a:gd name="T28" fmla="*/ 398033 w 1275"/>
                <a:gd name="T29" fmla="*/ 295253 h 1327"/>
                <a:gd name="T30" fmla="*/ 325083 w 1275"/>
                <a:gd name="T31" fmla="*/ 386776 h 1327"/>
                <a:gd name="T32" fmla="*/ 247762 w 1275"/>
                <a:gd name="T33" fmla="*/ 407462 h 1327"/>
                <a:gd name="T34" fmla="*/ 225574 w 1275"/>
                <a:gd name="T35" fmla="*/ 405582 h 1327"/>
                <a:gd name="T36" fmla="*/ 208429 w 1275"/>
                <a:gd name="T37" fmla="*/ 406522 h 1327"/>
                <a:gd name="T38" fmla="*/ 251124 w 1275"/>
                <a:gd name="T39" fmla="*/ 14418 h 1327"/>
                <a:gd name="T40" fmla="*/ 243056 w 1275"/>
                <a:gd name="T41" fmla="*/ 10970 h 1327"/>
                <a:gd name="T42" fmla="*/ 223221 w 1275"/>
                <a:gd name="T43" fmla="*/ 58298 h 1327"/>
                <a:gd name="T44" fmla="*/ 216161 w 1275"/>
                <a:gd name="T45" fmla="*/ 86194 h 1327"/>
                <a:gd name="T46" fmla="*/ 224566 w 1275"/>
                <a:gd name="T47" fmla="*/ 123806 h 1327"/>
                <a:gd name="T48" fmla="*/ 261209 w 1275"/>
                <a:gd name="T49" fmla="*/ 22254 h 1327"/>
                <a:gd name="T50" fmla="*/ 357356 w 1275"/>
                <a:gd name="T51" fmla="*/ 63313 h 1327"/>
                <a:gd name="T52" fmla="*/ 277009 w 1275"/>
                <a:gd name="T53" fmla="*/ 79298 h 1327"/>
                <a:gd name="T54" fmla="*/ 250451 w 1275"/>
                <a:gd name="T55" fmla="*/ 114089 h 1327"/>
                <a:gd name="T56" fmla="*/ 293818 w 1275"/>
                <a:gd name="T57" fmla="*/ 85881 h 1327"/>
                <a:gd name="T58" fmla="*/ 318023 w 1275"/>
                <a:gd name="T59" fmla="*/ 88388 h 1327"/>
                <a:gd name="T60" fmla="*/ 332815 w 1275"/>
                <a:gd name="T61" fmla="*/ 88388 h 1327"/>
                <a:gd name="T62" fmla="*/ 380216 w 1275"/>
                <a:gd name="T63" fmla="*/ 77104 h 1327"/>
                <a:gd name="T64" fmla="*/ 370803 w 1275"/>
                <a:gd name="T65" fmla="*/ 94343 h 1327"/>
                <a:gd name="T66" fmla="*/ 353658 w 1275"/>
                <a:gd name="T67" fmla="*/ 125060 h 1327"/>
                <a:gd name="T68" fmla="*/ 313989 w 1275"/>
                <a:gd name="T69" fmla="*/ 101866 h 1327"/>
                <a:gd name="T70" fmla="*/ 327772 w 1275"/>
                <a:gd name="T71" fmla="*/ 136030 h 1327"/>
                <a:gd name="T72" fmla="*/ 294154 w 1275"/>
                <a:gd name="T73" fmla="*/ 114403 h 1327"/>
                <a:gd name="T74" fmla="*/ 244736 w 1275"/>
                <a:gd name="T75" fmla="*/ 136657 h 1327"/>
                <a:gd name="T76" fmla="*/ 344917 w 1275"/>
                <a:gd name="T77" fmla="*/ 141985 h 1327"/>
                <a:gd name="T78" fmla="*/ 402739 w 1275"/>
                <a:gd name="T79" fmla="*/ 100298 h 1327"/>
                <a:gd name="T80" fmla="*/ 375845 w 1275"/>
                <a:gd name="T81" fmla="*/ 66134 h 1327"/>
                <a:gd name="T82" fmla="*/ 80682 w 1275"/>
                <a:gd name="T83" fmla="*/ 115343 h 1327"/>
                <a:gd name="T84" fmla="*/ 40677 w 1275"/>
                <a:gd name="T85" fmla="*/ 146373 h 1327"/>
                <a:gd name="T86" fmla="*/ 10758 w 1275"/>
                <a:gd name="T87" fmla="*/ 219403 h 1327"/>
                <a:gd name="T88" fmla="*/ 38660 w 1275"/>
                <a:gd name="T89" fmla="*/ 309985 h 1327"/>
                <a:gd name="T90" fmla="*/ 122368 w 1275"/>
                <a:gd name="T91" fmla="*/ 392104 h 1327"/>
                <a:gd name="T92" fmla="*/ 171114 w 1275"/>
                <a:gd name="T93" fmla="*/ 390850 h 1327"/>
                <a:gd name="T94" fmla="*/ 160692 w 1275"/>
                <a:gd name="T95" fmla="*/ 375806 h 1327"/>
                <a:gd name="T96" fmla="*/ 208766 w 1275"/>
                <a:gd name="T97" fmla="*/ 380507 h 1327"/>
                <a:gd name="T98" fmla="*/ 235996 w 1275"/>
                <a:gd name="T99" fmla="*/ 356373 h 1327"/>
                <a:gd name="T100" fmla="*/ 247426 w 1275"/>
                <a:gd name="T101" fmla="*/ 395552 h 1327"/>
                <a:gd name="T102" fmla="*/ 316342 w 1275"/>
                <a:gd name="T103" fmla="*/ 383015 h 1327"/>
                <a:gd name="T104" fmla="*/ 387611 w 1275"/>
                <a:gd name="T105" fmla="*/ 294627 h 1327"/>
                <a:gd name="T106" fmla="*/ 408118 w 1275"/>
                <a:gd name="T107" fmla="*/ 221283 h 1327"/>
                <a:gd name="T108" fmla="*/ 370130 w 1275"/>
                <a:gd name="T109" fmla="*/ 141985 h 1327"/>
                <a:gd name="T110" fmla="*/ 289448 w 1275"/>
                <a:gd name="T111" fmla="*/ 148567 h 1327"/>
                <a:gd name="T112" fmla="*/ 217170 w 1275"/>
                <a:gd name="T113" fmla="*/ 151388 h 1327"/>
                <a:gd name="T114" fmla="*/ 185569 w 1275"/>
                <a:gd name="T115" fmla="*/ 123806 h 1327"/>
                <a:gd name="T116" fmla="*/ 195991 w 1275"/>
                <a:gd name="T117" fmla="*/ 135089 h 1327"/>
                <a:gd name="T118" fmla="*/ 200025 w 1275"/>
                <a:gd name="T119" fmla="*/ 94657 h 13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75" h="1327">
                  <a:moveTo>
                    <a:pt x="580" y="1313"/>
                  </a:moveTo>
                  <a:lnTo>
                    <a:pt x="580" y="1313"/>
                  </a:lnTo>
                  <a:lnTo>
                    <a:pt x="578" y="1301"/>
                  </a:lnTo>
                  <a:lnTo>
                    <a:pt x="577" y="1289"/>
                  </a:lnTo>
                  <a:lnTo>
                    <a:pt x="578" y="1283"/>
                  </a:lnTo>
                  <a:lnTo>
                    <a:pt x="579" y="1277"/>
                  </a:lnTo>
                  <a:lnTo>
                    <a:pt x="581" y="1272"/>
                  </a:lnTo>
                  <a:lnTo>
                    <a:pt x="583" y="1267"/>
                  </a:lnTo>
                  <a:lnTo>
                    <a:pt x="570" y="1273"/>
                  </a:lnTo>
                  <a:lnTo>
                    <a:pt x="557" y="1279"/>
                  </a:lnTo>
                  <a:lnTo>
                    <a:pt x="532" y="1296"/>
                  </a:lnTo>
                  <a:lnTo>
                    <a:pt x="504" y="1312"/>
                  </a:lnTo>
                  <a:lnTo>
                    <a:pt x="490" y="1319"/>
                  </a:lnTo>
                  <a:lnTo>
                    <a:pt x="475" y="1327"/>
                  </a:lnTo>
                  <a:lnTo>
                    <a:pt x="461" y="1327"/>
                  </a:lnTo>
                  <a:lnTo>
                    <a:pt x="448" y="1327"/>
                  </a:lnTo>
                  <a:lnTo>
                    <a:pt x="435" y="1326"/>
                  </a:lnTo>
                  <a:lnTo>
                    <a:pt x="424" y="1322"/>
                  </a:lnTo>
                  <a:lnTo>
                    <a:pt x="412" y="1319"/>
                  </a:lnTo>
                  <a:lnTo>
                    <a:pt x="400" y="1315"/>
                  </a:lnTo>
                  <a:lnTo>
                    <a:pt x="389" y="1311"/>
                  </a:lnTo>
                  <a:lnTo>
                    <a:pt x="380" y="1305"/>
                  </a:lnTo>
                  <a:lnTo>
                    <a:pt x="359" y="1293"/>
                  </a:lnTo>
                  <a:lnTo>
                    <a:pt x="339" y="1279"/>
                  </a:lnTo>
                  <a:lnTo>
                    <a:pt x="299" y="1249"/>
                  </a:lnTo>
                  <a:lnTo>
                    <a:pt x="269" y="1226"/>
                  </a:lnTo>
                  <a:lnTo>
                    <a:pt x="240" y="1202"/>
                  </a:lnTo>
                  <a:lnTo>
                    <a:pt x="214" y="1177"/>
                  </a:lnTo>
                  <a:lnTo>
                    <a:pt x="188" y="1150"/>
                  </a:lnTo>
                  <a:lnTo>
                    <a:pt x="164" y="1122"/>
                  </a:lnTo>
                  <a:lnTo>
                    <a:pt x="141" y="1092"/>
                  </a:lnTo>
                  <a:lnTo>
                    <a:pt x="119" y="1060"/>
                  </a:lnTo>
                  <a:lnTo>
                    <a:pt x="99" y="1025"/>
                  </a:lnTo>
                  <a:lnTo>
                    <a:pt x="79" y="987"/>
                  </a:lnTo>
                  <a:lnTo>
                    <a:pt x="58" y="950"/>
                  </a:lnTo>
                  <a:lnTo>
                    <a:pt x="40" y="911"/>
                  </a:lnTo>
                  <a:lnTo>
                    <a:pt x="32" y="892"/>
                  </a:lnTo>
                  <a:lnTo>
                    <a:pt x="24" y="872"/>
                  </a:lnTo>
                  <a:lnTo>
                    <a:pt x="18" y="851"/>
                  </a:lnTo>
                  <a:lnTo>
                    <a:pt x="12" y="830"/>
                  </a:lnTo>
                  <a:lnTo>
                    <a:pt x="7" y="808"/>
                  </a:lnTo>
                  <a:lnTo>
                    <a:pt x="4" y="785"/>
                  </a:lnTo>
                  <a:lnTo>
                    <a:pt x="1" y="761"/>
                  </a:lnTo>
                  <a:lnTo>
                    <a:pt x="0" y="736"/>
                  </a:lnTo>
                  <a:lnTo>
                    <a:pt x="0" y="709"/>
                  </a:lnTo>
                  <a:lnTo>
                    <a:pt x="1" y="681"/>
                  </a:lnTo>
                  <a:lnTo>
                    <a:pt x="3" y="663"/>
                  </a:lnTo>
                  <a:lnTo>
                    <a:pt x="6" y="647"/>
                  </a:lnTo>
                  <a:lnTo>
                    <a:pt x="10" y="631"/>
                  </a:lnTo>
                  <a:lnTo>
                    <a:pt x="15" y="617"/>
                  </a:lnTo>
                  <a:lnTo>
                    <a:pt x="23" y="587"/>
                  </a:lnTo>
                  <a:lnTo>
                    <a:pt x="28" y="570"/>
                  </a:lnTo>
                  <a:lnTo>
                    <a:pt x="33" y="551"/>
                  </a:lnTo>
                  <a:lnTo>
                    <a:pt x="40" y="543"/>
                  </a:lnTo>
                  <a:lnTo>
                    <a:pt x="47" y="533"/>
                  </a:lnTo>
                  <a:lnTo>
                    <a:pt x="53" y="522"/>
                  </a:lnTo>
                  <a:lnTo>
                    <a:pt x="58" y="512"/>
                  </a:lnTo>
                  <a:lnTo>
                    <a:pt x="68" y="489"/>
                  </a:lnTo>
                  <a:lnTo>
                    <a:pt x="78" y="467"/>
                  </a:lnTo>
                  <a:lnTo>
                    <a:pt x="108" y="439"/>
                  </a:lnTo>
                  <a:lnTo>
                    <a:pt x="136" y="411"/>
                  </a:lnTo>
                  <a:lnTo>
                    <a:pt x="164" y="383"/>
                  </a:lnTo>
                  <a:lnTo>
                    <a:pt x="179" y="369"/>
                  </a:lnTo>
                  <a:lnTo>
                    <a:pt x="194" y="357"/>
                  </a:lnTo>
                  <a:lnTo>
                    <a:pt x="209" y="344"/>
                  </a:lnTo>
                  <a:lnTo>
                    <a:pt x="227" y="332"/>
                  </a:lnTo>
                  <a:lnTo>
                    <a:pt x="244" y="321"/>
                  </a:lnTo>
                  <a:lnTo>
                    <a:pt x="261" y="310"/>
                  </a:lnTo>
                  <a:lnTo>
                    <a:pt x="280" y="301"/>
                  </a:lnTo>
                  <a:lnTo>
                    <a:pt x="300" y="293"/>
                  </a:lnTo>
                  <a:lnTo>
                    <a:pt x="322" y="287"/>
                  </a:lnTo>
                  <a:lnTo>
                    <a:pt x="345" y="282"/>
                  </a:lnTo>
                  <a:lnTo>
                    <a:pt x="358" y="273"/>
                  </a:lnTo>
                  <a:lnTo>
                    <a:pt x="373" y="265"/>
                  </a:lnTo>
                  <a:lnTo>
                    <a:pt x="388" y="260"/>
                  </a:lnTo>
                  <a:lnTo>
                    <a:pt x="405" y="256"/>
                  </a:lnTo>
                  <a:lnTo>
                    <a:pt x="422" y="254"/>
                  </a:lnTo>
                  <a:lnTo>
                    <a:pt x="440" y="252"/>
                  </a:lnTo>
                  <a:lnTo>
                    <a:pt x="458" y="250"/>
                  </a:lnTo>
                  <a:lnTo>
                    <a:pt x="476" y="252"/>
                  </a:lnTo>
                  <a:lnTo>
                    <a:pt x="495" y="253"/>
                  </a:lnTo>
                  <a:lnTo>
                    <a:pt x="512" y="255"/>
                  </a:lnTo>
                  <a:lnTo>
                    <a:pt x="531" y="257"/>
                  </a:lnTo>
                  <a:lnTo>
                    <a:pt x="548" y="260"/>
                  </a:lnTo>
                  <a:lnTo>
                    <a:pt x="565" y="264"/>
                  </a:lnTo>
                  <a:lnTo>
                    <a:pt x="580" y="268"/>
                  </a:lnTo>
                  <a:lnTo>
                    <a:pt x="595" y="273"/>
                  </a:lnTo>
                  <a:lnTo>
                    <a:pt x="608" y="277"/>
                  </a:lnTo>
                  <a:lnTo>
                    <a:pt x="612" y="249"/>
                  </a:lnTo>
                  <a:lnTo>
                    <a:pt x="618" y="218"/>
                  </a:lnTo>
                  <a:lnTo>
                    <a:pt x="627" y="187"/>
                  </a:lnTo>
                  <a:lnTo>
                    <a:pt x="637" y="155"/>
                  </a:lnTo>
                  <a:lnTo>
                    <a:pt x="658" y="90"/>
                  </a:lnTo>
                  <a:lnTo>
                    <a:pt x="678" y="29"/>
                  </a:lnTo>
                  <a:lnTo>
                    <a:pt x="686" y="22"/>
                  </a:lnTo>
                  <a:lnTo>
                    <a:pt x="696" y="17"/>
                  </a:lnTo>
                  <a:lnTo>
                    <a:pt x="705" y="12"/>
                  </a:lnTo>
                  <a:lnTo>
                    <a:pt x="716" y="7"/>
                  </a:lnTo>
                  <a:lnTo>
                    <a:pt x="727" y="4"/>
                  </a:lnTo>
                  <a:lnTo>
                    <a:pt x="737" y="2"/>
                  </a:lnTo>
                  <a:lnTo>
                    <a:pt x="749" y="0"/>
                  </a:lnTo>
                  <a:lnTo>
                    <a:pt x="760" y="0"/>
                  </a:lnTo>
                  <a:lnTo>
                    <a:pt x="770" y="0"/>
                  </a:lnTo>
                  <a:lnTo>
                    <a:pt x="781" y="2"/>
                  </a:lnTo>
                  <a:lnTo>
                    <a:pt x="791" y="5"/>
                  </a:lnTo>
                  <a:lnTo>
                    <a:pt x="800" y="10"/>
                  </a:lnTo>
                  <a:lnTo>
                    <a:pt x="808" y="16"/>
                  </a:lnTo>
                  <a:lnTo>
                    <a:pt x="815" y="25"/>
                  </a:lnTo>
                  <a:lnTo>
                    <a:pt x="821" y="34"/>
                  </a:lnTo>
                  <a:lnTo>
                    <a:pt x="825" y="46"/>
                  </a:lnTo>
                  <a:lnTo>
                    <a:pt x="787" y="110"/>
                  </a:lnTo>
                  <a:lnTo>
                    <a:pt x="769" y="141"/>
                  </a:lnTo>
                  <a:lnTo>
                    <a:pt x="753" y="172"/>
                  </a:lnTo>
                  <a:lnTo>
                    <a:pt x="738" y="204"/>
                  </a:lnTo>
                  <a:lnTo>
                    <a:pt x="726" y="239"/>
                  </a:lnTo>
                  <a:lnTo>
                    <a:pt x="714" y="276"/>
                  </a:lnTo>
                  <a:lnTo>
                    <a:pt x="703" y="316"/>
                  </a:lnTo>
                  <a:lnTo>
                    <a:pt x="721" y="290"/>
                  </a:lnTo>
                  <a:lnTo>
                    <a:pt x="731" y="277"/>
                  </a:lnTo>
                  <a:lnTo>
                    <a:pt x="743" y="264"/>
                  </a:lnTo>
                  <a:lnTo>
                    <a:pt x="754" y="252"/>
                  </a:lnTo>
                  <a:lnTo>
                    <a:pt x="767" y="240"/>
                  </a:lnTo>
                  <a:lnTo>
                    <a:pt x="780" y="227"/>
                  </a:lnTo>
                  <a:lnTo>
                    <a:pt x="795" y="216"/>
                  </a:lnTo>
                  <a:lnTo>
                    <a:pt x="810" y="206"/>
                  </a:lnTo>
                  <a:lnTo>
                    <a:pt x="825" y="196"/>
                  </a:lnTo>
                  <a:lnTo>
                    <a:pt x="842" y="186"/>
                  </a:lnTo>
                  <a:lnTo>
                    <a:pt x="858" y="179"/>
                  </a:lnTo>
                  <a:lnTo>
                    <a:pt x="876" y="172"/>
                  </a:lnTo>
                  <a:lnTo>
                    <a:pt x="895" y="167"/>
                  </a:lnTo>
                  <a:lnTo>
                    <a:pt x="914" y="164"/>
                  </a:lnTo>
                  <a:lnTo>
                    <a:pt x="934" y="162"/>
                  </a:lnTo>
                  <a:lnTo>
                    <a:pt x="945" y="162"/>
                  </a:lnTo>
                  <a:lnTo>
                    <a:pt x="956" y="163"/>
                  </a:lnTo>
                  <a:lnTo>
                    <a:pt x="975" y="165"/>
                  </a:lnTo>
                  <a:lnTo>
                    <a:pt x="986" y="165"/>
                  </a:lnTo>
                  <a:lnTo>
                    <a:pt x="995" y="164"/>
                  </a:lnTo>
                  <a:lnTo>
                    <a:pt x="1005" y="162"/>
                  </a:lnTo>
                  <a:lnTo>
                    <a:pt x="1015" y="158"/>
                  </a:lnTo>
                  <a:lnTo>
                    <a:pt x="1076" y="176"/>
                  </a:lnTo>
                  <a:lnTo>
                    <a:pt x="1106" y="183"/>
                  </a:lnTo>
                  <a:lnTo>
                    <a:pt x="1137" y="189"/>
                  </a:lnTo>
                  <a:lnTo>
                    <a:pt x="1166" y="194"/>
                  </a:lnTo>
                  <a:lnTo>
                    <a:pt x="1179" y="195"/>
                  </a:lnTo>
                  <a:lnTo>
                    <a:pt x="1193" y="195"/>
                  </a:lnTo>
                  <a:lnTo>
                    <a:pt x="1207" y="195"/>
                  </a:lnTo>
                  <a:lnTo>
                    <a:pt x="1219" y="193"/>
                  </a:lnTo>
                  <a:lnTo>
                    <a:pt x="1232" y="191"/>
                  </a:lnTo>
                  <a:lnTo>
                    <a:pt x="1243" y="186"/>
                  </a:lnTo>
                  <a:lnTo>
                    <a:pt x="1252" y="189"/>
                  </a:lnTo>
                  <a:lnTo>
                    <a:pt x="1261" y="194"/>
                  </a:lnTo>
                  <a:lnTo>
                    <a:pt x="1267" y="198"/>
                  </a:lnTo>
                  <a:lnTo>
                    <a:pt x="1275" y="203"/>
                  </a:lnTo>
                  <a:lnTo>
                    <a:pt x="1253" y="263"/>
                  </a:lnTo>
                  <a:lnTo>
                    <a:pt x="1242" y="294"/>
                  </a:lnTo>
                  <a:lnTo>
                    <a:pt x="1228" y="324"/>
                  </a:lnTo>
                  <a:lnTo>
                    <a:pt x="1220" y="339"/>
                  </a:lnTo>
                  <a:lnTo>
                    <a:pt x="1213" y="353"/>
                  </a:lnTo>
                  <a:lnTo>
                    <a:pt x="1203" y="367"/>
                  </a:lnTo>
                  <a:lnTo>
                    <a:pt x="1193" y="379"/>
                  </a:lnTo>
                  <a:lnTo>
                    <a:pt x="1183" y="391"/>
                  </a:lnTo>
                  <a:lnTo>
                    <a:pt x="1171" y="401"/>
                  </a:lnTo>
                  <a:lnTo>
                    <a:pt x="1158" y="410"/>
                  </a:lnTo>
                  <a:lnTo>
                    <a:pt x="1145" y="418"/>
                  </a:lnTo>
                  <a:lnTo>
                    <a:pt x="1155" y="426"/>
                  </a:lnTo>
                  <a:lnTo>
                    <a:pt x="1164" y="434"/>
                  </a:lnTo>
                  <a:lnTo>
                    <a:pt x="1172" y="443"/>
                  </a:lnTo>
                  <a:lnTo>
                    <a:pt x="1179" y="453"/>
                  </a:lnTo>
                  <a:lnTo>
                    <a:pt x="1193" y="474"/>
                  </a:lnTo>
                  <a:lnTo>
                    <a:pt x="1208" y="499"/>
                  </a:lnTo>
                  <a:lnTo>
                    <a:pt x="1223" y="524"/>
                  </a:lnTo>
                  <a:lnTo>
                    <a:pt x="1229" y="535"/>
                  </a:lnTo>
                  <a:lnTo>
                    <a:pt x="1233" y="546"/>
                  </a:lnTo>
                  <a:lnTo>
                    <a:pt x="1237" y="558"/>
                  </a:lnTo>
                  <a:lnTo>
                    <a:pt x="1239" y="571"/>
                  </a:lnTo>
                  <a:lnTo>
                    <a:pt x="1242" y="588"/>
                  </a:lnTo>
                  <a:lnTo>
                    <a:pt x="1243" y="607"/>
                  </a:lnTo>
                  <a:lnTo>
                    <a:pt x="1244" y="635"/>
                  </a:lnTo>
                  <a:lnTo>
                    <a:pt x="1245" y="663"/>
                  </a:lnTo>
                  <a:lnTo>
                    <a:pt x="1244" y="688"/>
                  </a:lnTo>
                  <a:lnTo>
                    <a:pt x="1243" y="714"/>
                  </a:lnTo>
                  <a:lnTo>
                    <a:pt x="1241" y="739"/>
                  </a:lnTo>
                  <a:lnTo>
                    <a:pt x="1237" y="763"/>
                  </a:lnTo>
                  <a:lnTo>
                    <a:pt x="1233" y="787"/>
                  </a:lnTo>
                  <a:lnTo>
                    <a:pt x="1229" y="809"/>
                  </a:lnTo>
                  <a:lnTo>
                    <a:pt x="1222" y="833"/>
                  </a:lnTo>
                  <a:lnTo>
                    <a:pt x="1216" y="855"/>
                  </a:lnTo>
                  <a:lnTo>
                    <a:pt x="1209" y="877"/>
                  </a:lnTo>
                  <a:lnTo>
                    <a:pt x="1201" y="899"/>
                  </a:lnTo>
                  <a:lnTo>
                    <a:pt x="1192" y="921"/>
                  </a:lnTo>
                  <a:lnTo>
                    <a:pt x="1184" y="942"/>
                  </a:lnTo>
                  <a:lnTo>
                    <a:pt x="1162" y="986"/>
                  </a:lnTo>
                  <a:lnTo>
                    <a:pt x="1145" y="1016"/>
                  </a:lnTo>
                  <a:lnTo>
                    <a:pt x="1128" y="1046"/>
                  </a:lnTo>
                  <a:lnTo>
                    <a:pt x="1120" y="1061"/>
                  </a:lnTo>
                  <a:lnTo>
                    <a:pt x="1111" y="1076"/>
                  </a:lnTo>
                  <a:lnTo>
                    <a:pt x="1105" y="1091"/>
                  </a:lnTo>
                  <a:lnTo>
                    <a:pt x="1099" y="1106"/>
                  </a:lnTo>
                  <a:lnTo>
                    <a:pt x="1060" y="1148"/>
                  </a:lnTo>
                  <a:lnTo>
                    <a:pt x="1038" y="1170"/>
                  </a:lnTo>
                  <a:lnTo>
                    <a:pt x="1016" y="1193"/>
                  </a:lnTo>
                  <a:lnTo>
                    <a:pt x="992" y="1214"/>
                  </a:lnTo>
                  <a:lnTo>
                    <a:pt x="967" y="1234"/>
                  </a:lnTo>
                  <a:lnTo>
                    <a:pt x="942" y="1254"/>
                  </a:lnTo>
                  <a:lnTo>
                    <a:pt x="916" y="1271"/>
                  </a:lnTo>
                  <a:lnTo>
                    <a:pt x="902" y="1278"/>
                  </a:lnTo>
                  <a:lnTo>
                    <a:pt x="888" y="1285"/>
                  </a:lnTo>
                  <a:lnTo>
                    <a:pt x="874" y="1291"/>
                  </a:lnTo>
                  <a:lnTo>
                    <a:pt x="860" y="1297"/>
                  </a:lnTo>
                  <a:lnTo>
                    <a:pt x="845" y="1301"/>
                  </a:lnTo>
                  <a:lnTo>
                    <a:pt x="830" y="1304"/>
                  </a:lnTo>
                  <a:lnTo>
                    <a:pt x="815" y="1306"/>
                  </a:lnTo>
                  <a:lnTo>
                    <a:pt x="800" y="1307"/>
                  </a:lnTo>
                  <a:lnTo>
                    <a:pt x="785" y="1307"/>
                  </a:lnTo>
                  <a:lnTo>
                    <a:pt x="769" y="1306"/>
                  </a:lnTo>
                  <a:lnTo>
                    <a:pt x="753" y="1304"/>
                  </a:lnTo>
                  <a:lnTo>
                    <a:pt x="737" y="1300"/>
                  </a:lnTo>
                  <a:lnTo>
                    <a:pt x="721" y="1296"/>
                  </a:lnTo>
                  <a:lnTo>
                    <a:pt x="705" y="1288"/>
                  </a:lnTo>
                  <a:lnTo>
                    <a:pt x="688" y="1281"/>
                  </a:lnTo>
                  <a:lnTo>
                    <a:pt x="671" y="1271"/>
                  </a:lnTo>
                  <a:lnTo>
                    <a:pt x="669" y="1273"/>
                  </a:lnTo>
                  <a:lnTo>
                    <a:pt x="669" y="1275"/>
                  </a:lnTo>
                  <a:lnTo>
                    <a:pt x="670" y="1278"/>
                  </a:lnTo>
                  <a:lnTo>
                    <a:pt x="672" y="1282"/>
                  </a:lnTo>
                  <a:lnTo>
                    <a:pt x="674" y="1285"/>
                  </a:lnTo>
                  <a:lnTo>
                    <a:pt x="675" y="1288"/>
                  </a:lnTo>
                  <a:lnTo>
                    <a:pt x="674" y="1291"/>
                  </a:lnTo>
                  <a:lnTo>
                    <a:pt x="671" y="1294"/>
                  </a:lnTo>
                  <a:lnTo>
                    <a:pt x="663" y="1296"/>
                  </a:lnTo>
                  <a:lnTo>
                    <a:pt x="657" y="1296"/>
                  </a:lnTo>
                  <a:lnTo>
                    <a:pt x="651" y="1294"/>
                  </a:lnTo>
                  <a:lnTo>
                    <a:pt x="646" y="1292"/>
                  </a:lnTo>
                  <a:lnTo>
                    <a:pt x="642" y="1289"/>
                  </a:lnTo>
                  <a:lnTo>
                    <a:pt x="639" y="1285"/>
                  </a:lnTo>
                  <a:lnTo>
                    <a:pt x="637" y="1279"/>
                  </a:lnTo>
                  <a:lnTo>
                    <a:pt x="636" y="1274"/>
                  </a:lnTo>
                  <a:lnTo>
                    <a:pt x="634" y="1274"/>
                  </a:lnTo>
                  <a:lnTo>
                    <a:pt x="633" y="1276"/>
                  </a:lnTo>
                  <a:lnTo>
                    <a:pt x="629" y="1282"/>
                  </a:lnTo>
                  <a:lnTo>
                    <a:pt x="625" y="1289"/>
                  </a:lnTo>
                  <a:lnTo>
                    <a:pt x="620" y="1297"/>
                  </a:lnTo>
                  <a:lnTo>
                    <a:pt x="613" y="1304"/>
                  </a:lnTo>
                  <a:lnTo>
                    <a:pt x="609" y="1308"/>
                  </a:lnTo>
                  <a:lnTo>
                    <a:pt x="605" y="1311"/>
                  </a:lnTo>
                  <a:lnTo>
                    <a:pt x="599" y="1313"/>
                  </a:lnTo>
                  <a:lnTo>
                    <a:pt x="594" y="1314"/>
                  </a:lnTo>
                  <a:lnTo>
                    <a:pt x="587" y="1314"/>
                  </a:lnTo>
                  <a:lnTo>
                    <a:pt x="580" y="1313"/>
                  </a:lnTo>
                  <a:close/>
                  <a:moveTo>
                    <a:pt x="723" y="35"/>
                  </a:moveTo>
                  <a:lnTo>
                    <a:pt x="723" y="35"/>
                  </a:lnTo>
                  <a:lnTo>
                    <a:pt x="728" y="40"/>
                  </a:lnTo>
                  <a:lnTo>
                    <a:pt x="733" y="43"/>
                  </a:lnTo>
                  <a:lnTo>
                    <a:pt x="739" y="45"/>
                  </a:lnTo>
                  <a:lnTo>
                    <a:pt x="747" y="46"/>
                  </a:lnTo>
                  <a:lnTo>
                    <a:pt x="754" y="46"/>
                  </a:lnTo>
                  <a:lnTo>
                    <a:pt x="763" y="46"/>
                  </a:lnTo>
                  <a:lnTo>
                    <a:pt x="769" y="45"/>
                  </a:lnTo>
                  <a:lnTo>
                    <a:pt x="777" y="43"/>
                  </a:lnTo>
                  <a:lnTo>
                    <a:pt x="774" y="38"/>
                  </a:lnTo>
                  <a:lnTo>
                    <a:pt x="772" y="36"/>
                  </a:lnTo>
                  <a:lnTo>
                    <a:pt x="765" y="33"/>
                  </a:lnTo>
                  <a:lnTo>
                    <a:pt x="759" y="31"/>
                  </a:lnTo>
                  <a:lnTo>
                    <a:pt x="752" y="31"/>
                  </a:lnTo>
                  <a:lnTo>
                    <a:pt x="737" y="34"/>
                  </a:lnTo>
                  <a:lnTo>
                    <a:pt x="731" y="35"/>
                  </a:lnTo>
                  <a:lnTo>
                    <a:pt x="723" y="35"/>
                  </a:lnTo>
                  <a:close/>
                  <a:moveTo>
                    <a:pt x="706" y="60"/>
                  </a:moveTo>
                  <a:lnTo>
                    <a:pt x="706" y="60"/>
                  </a:lnTo>
                  <a:lnTo>
                    <a:pt x="703" y="63"/>
                  </a:lnTo>
                  <a:lnTo>
                    <a:pt x="700" y="67"/>
                  </a:lnTo>
                  <a:lnTo>
                    <a:pt x="693" y="80"/>
                  </a:lnTo>
                  <a:lnTo>
                    <a:pt x="686" y="96"/>
                  </a:lnTo>
                  <a:lnTo>
                    <a:pt x="679" y="113"/>
                  </a:lnTo>
                  <a:lnTo>
                    <a:pt x="667" y="149"/>
                  </a:lnTo>
                  <a:lnTo>
                    <a:pt x="662" y="163"/>
                  </a:lnTo>
                  <a:lnTo>
                    <a:pt x="660" y="172"/>
                  </a:lnTo>
                  <a:lnTo>
                    <a:pt x="661" y="177"/>
                  </a:lnTo>
                  <a:lnTo>
                    <a:pt x="662" y="181"/>
                  </a:lnTo>
                  <a:lnTo>
                    <a:pt x="664" y="186"/>
                  </a:lnTo>
                  <a:lnTo>
                    <a:pt x="664" y="189"/>
                  </a:lnTo>
                  <a:lnTo>
                    <a:pt x="661" y="193"/>
                  </a:lnTo>
                  <a:lnTo>
                    <a:pt x="657" y="195"/>
                  </a:lnTo>
                  <a:lnTo>
                    <a:pt x="653" y="198"/>
                  </a:lnTo>
                  <a:lnTo>
                    <a:pt x="651" y="200"/>
                  </a:lnTo>
                  <a:lnTo>
                    <a:pt x="648" y="206"/>
                  </a:lnTo>
                  <a:lnTo>
                    <a:pt x="646" y="212"/>
                  </a:lnTo>
                  <a:lnTo>
                    <a:pt x="645" y="224"/>
                  </a:lnTo>
                  <a:lnTo>
                    <a:pt x="644" y="238"/>
                  </a:lnTo>
                  <a:lnTo>
                    <a:pt x="644" y="250"/>
                  </a:lnTo>
                  <a:lnTo>
                    <a:pt x="644" y="263"/>
                  </a:lnTo>
                  <a:lnTo>
                    <a:pt x="643" y="275"/>
                  </a:lnTo>
                  <a:lnTo>
                    <a:pt x="641" y="286"/>
                  </a:lnTo>
                  <a:lnTo>
                    <a:pt x="639" y="291"/>
                  </a:lnTo>
                  <a:lnTo>
                    <a:pt x="636" y="295"/>
                  </a:lnTo>
                  <a:lnTo>
                    <a:pt x="640" y="327"/>
                  </a:lnTo>
                  <a:lnTo>
                    <a:pt x="642" y="343"/>
                  </a:lnTo>
                  <a:lnTo>
                    <a:pt x="644" y="359"/>
                  </a:lnTo>
                  <a:lnTo>
                    <a:pt x="647" y="375"/>
                  </a:lnTo>
                  <a:lnTo>
                    <a:pt x="652" y="391"/>
                  </a:lnTo>
                  <a:lnTo>
                    <a:pt x="659" y="407"/>
                  </a:lnTo>
                  <a:lnTo>
                    <a:pt x="662" y="414"/>
                  </a:lnTo>
                  <a:lnTo>
                    <a:pt x="668" y="422"/>
                  </a:lnTo>
                  <a:lnTo>
                    <a:pt x="668" y="395"/>
                  </a:lnTo>
                  <a:lnTo>
                    <a:pt x="669" y="369"/>
                  </a:lnTo>
                  <a:lnTo>
                    <a:pt x="671" y="344"/>
                  </a:lnTo>
                  <a:lnTo>
                    <a:pt x="674" y="320"/>
                  </a:lnTo>
                  <a:lnTo>
                    <a:pt x="679" y="297"/>
                  </a:lnTo>
                  <a:lnTo>
                    <a:pt x="685" y="273"/>
                  </a:lnTo>
                  <a:lnTo>
                    <a:pt x="691" y="252"/>
                  </a:lnTo>
                  <a:lnTo>
                    <a:pt x="699" y="229"/>
                  </a:lnTo>
                  <a:lnTo>
                    <a:pt x="706" y="208"/>
                  </a:lnTo>
                  <a:lnTo>
                    <a:pt x="715" y="187"/>
                  </a:lnTo>
                  <a:lnTo>
                    <a:pt x="724" y="167"/>
                  </a:lnTo>
                  <a:lnTo>
                    <a:pt x="734" y="147"/>
                  </a:lnTo>
                  <a:lnTo>
                    <a:pt x="754" y="108"/>
                  </a:lnTo>
                  <a:lnTo>
                    <a:pt x="777" y="71"/>
                  </a:lnTo>
                  <a:lnTo>
                    <a:pt x="767" y="73"/>
                  </a:lnTo>
                  <a:lnTo>
                    <a:pt x="758" y="74"/>
                  </a:lnTo>
                  <a:lnTo>
                    <a:pt x="749" y="74"/>
                  </a:lnTo>
                  <a:lnTo>
                    <a:pt x="740" y="72"/>
                  </a:lnTo>
                  <a:lnTo>
                    <a:pt x="732" y="70"/>
                  </a:lnTo>
                  <a:lnTo>
                    <a:pt x="723" y="67"/>
                  </a:lnTo>
                  <a:lnTo>
                    <a:pt x="706" y="60"/>
                  </a:lnTo>
                  <a:close/>
                  <a:moveTo>
                    <a:pt x="1102" y="203"/>
                  </a:moveTo>
                  <a:lnTo>
                    <a:pt x="1102" y="203"/>
                  </a:lnTo>
                  <a:lnTo>
                    <a:pt x="1093" y="206"/>
                  </a:lnTo>
                  <a:lnTo>
                    <a:pt x="1082" y="206"/>
                  </a:lnTo>
                  <a:lnTo>
                    <a:pt x="1072" y="204"/>
                  </a:lnTo>
                  <a:lnTo>
                    <a:pt x="1063" y="202"/>
                  </a:lnTo>
                  <a:lnTo>
                    <a:pt x="1045" y="197"/>
                  </a:lnTo>
                  <a:lnTo>
                    <a:pt x="1035" y="195"/>
                  </a:lnTo>
                  <a:lnTo>
                    <a:pt x="1025" y="194"/>
                  </a:lnTo>
                  <a:lnTo>
                    <a:pt x="1010" y="193"/>
                  </a:lnTo>
                  <a:lnTo>
                    <a:pt x="995" y="193"/>
                  </a:lnTo>
                  <a:lnTo>
                    <a:pt x="980" y="195"/>
                  </a:lnTo>
                  <a:lnTo>
                    <a:pt x="965" y="197"/>
                  </a:lnTo>
                  <a:lnTo>
                    <a:pt x="950" y="200"/>
                  </a:lnTo>
                  <a:lnTo>
                    <a:pt x="936" y="204"/>
                  </a:lnTo>
                  <a:lnTo>
                    <a:pt x="906" y="215"/>
                  </a:lnTo>
                  <a:lnTo>
                    <a:pt x="879" y="227"/>
                  </a:lnTo>
                  <a:lnTo>
                    <a:pt x="851" y="240"/>
                  </a:lnTo>
                  <a:lnTo>
                    <a:pt x="824" y="253"/>
                  </a:lnTo>
                  <a:lnTo>
                    <a:pt x="797" y="263"/>
                  </a:lnTo>
                  <a:lnTo>
                    <a:pt x="789" y="277"/>
                  </a:lnTo>
                  <a:lnTo>
                    <a:pt x="777" y="291"/>
                  </a:lnTo>
                  <a:lnTo>
                    <a:pt x="751" y="321"/>
                  </a:lnTo>
                  <a:lnTo>
                    <a:pt x="739" y="337"/>
                  </a:lnTo>
                  <a:lnTo>
                    <a:pt x="728" y="353"/>
                  </a:lnTo>
                  <a:lnTo>
                    <a:pt x="723" y="362"/>
                  </a:lnTo>
                  <a:lnTo>
                    <a:pt x="719" y="371"/>
                  </a:lnTo>
                  <a:lnTo>
                    <a:pt x="716" y="380"/>
                  </a:lnTo>
                  <a:lnTo>
                    <a:pt x="714" y="390"/>
                  </a:lnTo>
                  <a:lnTo>
                    <a:pt x="729" y="377"/>
                  </a:lnTo>
                  <a:lnTo>
                    <a:pt x="745" y="364"/>
                  </a:lnTo>
                  <a:lnTo>
                    <a:pt x="763" y="352"/>
                  </a:lnTo>
                  <a:lnTo>
                    <a:pt x="780" y="340"/>
                  </a:lnTo>
                  <a:lnTo>
                    <a:pt x="799" y="331"/>
                  </a:lnTo>
                  <a:lnTo>
                    <a:pt x="818" y="321"/>
                  </a:lnTo>
                  <a:lnTo>
                    <a:pt x="854" y="305"/>
                  </a:lnTo>
                  <a:lnTo>
                    <a:pt x="856" y="291"/>
                  </a:lnTo>
                  <a:lnTo>
                    <a:pt x="858" y="280"/>
                  </a:lnTo>
                  <a:lnTo>
                    <a:pt x="860" y="276"/>
                  </a:lnTo>
                  <a:lnTo>
                    <a:pt x="863" y="272"/>
                  </a:lnTo>
                  <a:lnTo>
                    <a:pt x="866" y="268"/>
                  </a:lnTo>
                  <a:lnTo>
                    <a:pt x="871" y="263"/>
                  </a:lnTo>
                  <a:lnTo>
                    <a:pt x="874" y="274"/>
                  </a:lnTo>
                  <a:lnTo>
                    <a:pt x="876" y="284"/>
                  </a:lnTo>
                  <a:lnTo>
                    <a:pt x="878" y="291"/>
                  </a:lnTo>
                  <a:lnTo>
                    <a:pt x="882" y="302"/>
                  </a:lnTo>
                  <a:lnTo>
                    <a:pt x="887" y="300"/>
                  </a:lnTo>
                  <a:lnTo>
                    <a:pt x="893" y="297"/>
                  </a:lnTo>
                  <a:lnTo>
                    <a:pt x="897" y="293"/>
                  </a:lnTo>
                  <a:lnTo>
                    <a:pt x="903" y="291"/>
                  </a:lnTo>
                  <a:lnTo>
                    <a:pt x="914" y="292"/>
                  </a:lnTo>
                  <a:lnTo>
                    <a:pt x="924" y="291"/>
                  </a:lnTo>
                  <a:lnTo>
                    <a:pt x="932" y="289"/>
                  </a:lnTo>
                  <a:lnTo>
                    <a:pt x="940" y="286"/>
                  </a:lnTo>
                  <a:lnTo>
                    <a:pt x="946" y="282"/>
                  </a:lnTo>
                  <a:lnTo>
                    <a:pt x="951" y="277"/>
                  </a:lnTo>
                  <a:lnTo>
                    <a:pt x="957" y="272"/>
                  </a:lnTo>
                  <a:lnTo>
                    <a:pt x="961" y="265"/>
                  </a:lnTo>
                  <a:lnTo>
                    <a:pt x="970" y="253"/>
                  </a:lnTo>
                  <a:lnTo>
                    <a:pt x="977" y="240"/>
                  </a:lnTo>
                  <a:lnTo>
                    <a:pt x="985" y="226"/>
                  </a:lnTo>
                  <a:lnTo>
                    <a:pt x="989" y="221"/>
                  </a:lnTo>
                  <a:lnTo>
                    <a:pt x="994" y="214"/>
                  </a:lnTo>
                  <a:lnTo>
                    <a:pt x="995" y="221"/>
                  </a:lnTo>
                  <a:lnTo>
                    <a:pt x="995" y="228"/>
                  </a:lnTo>
                  <a:lnTo>
                    <a:pt x="994" y="246"/>
                  </a:lnTo>
                  <a:lnTo>
                    <a:pt x="992" y="264"/>
                  </a:lnTo>
                  <a:lnTo>
                    <a:pt x="990" y="282"/>
                  </a:lnTo>
                  <a:lnTo>
                    <a:pt x="994" y="278"/>
                  </a:lnTo>
                  <a:lnTo>
                    <a:pt x="999" y="277"/>
                  </a:lnTo>
                  <a:lnTo>
                    <a:pt x="1003" y="277"/>
                  </a:lnTo>
                  <a:lnTo>
                    <a:pt x="1007" y="278"/>
                  </a:lnTo>
                  <a:lnTo>
                    <a:pt x="1018" y="282"/>
                  </a:lnTo>
                  <a:lnTo>
                    <a:pt x="1029" y="285"/>
                  </a:lnTo>
                  <a:lnTo>
                    <a:pt x="1056" y="277"/>
                  </a:lnTo>
                  <a:lnTo>
                    <a:pt x="1083" y="269"/>
                  </a:lnTo>
                  <a:lnTo>
                    <a:pt x="1108" y="258"/>
                  </a:lnTo>
                  <a:lnTo>
                    <a:pt x="1120" y="253"/>
                  </a:lnTo>
                  <a:lnTo>
                    <a:pt x="1131" y="246"/>
                  </a:lnTo>
                  <a:lnTo>
                    <a:pt x="1131" y="248"/>
                  </a:lnTo>
                  <a:lnTo>
                    <a:pt x="1133" y="249"/>
                  </a:lnTo>
                  <a:lnTo>
                    <a:pt x="1139" y="250"/>
                  </a:lnTo>
                  <a:lnTo>
                    <a:pt x="1141" y="250"/>
                  </a:lnTo>
                  <a:lnTo>
                    <a:pt x="1143" y="252"/>
                  </a:lnTo>
                  <a:lnTo>
                    <a:pt x="1144" y="254"/>
                  </a:lnTo>
                  <a:lnTo>
                    <a:pt x="1145" y="257"/>
                  </a:lnTo>
                  <a:lnTo>
                    <a:pt x="1140" y="265"/>
                  </a:lnTo>
                  <a:lnTo>
                    <a:pt x="1133" y="274"/>
                  </a:lnTo>
                  <a:lnTo>
                    <a:pt x="1127" y="282"/>
                  </a:lnTo>
                  <a:lnTo>
                    <a:pt x="1120" y="289"/>
                  </a:lnTo>
                  <a:lnTo>
                    <a:pt x="1112" y="295"/>
                  </a:lnTo>
                  <a:lnTo>
                    <a:pt x="1103" y="301"/>
                  </a:lnTo>
                  <a:lnTo>
                    <a:pt x="1094" y="305"/>
                  </a:lnTo>
                  <a:lnTo>
                    <a:pt x="1084" y="309"/>
                  </a:lnTo>
                  <a:lnTo>
                    <a:pt x="1075" y="314"/>
                  </a:lnTo>
                  <a:lnTo>
                    <a:pt x="1065" y="316"/>
                  </a:lnTo>
                  <a:lnTo>
                    <a:pt x="1045" y="320"/>
                  </a:lnTo>
                  <a:lnTo>
                    <a:pt x="1024" y="322"/>
                  </a:lnTo>
                  <a:lnTo>
                    <a:pt x="1005" y="323"/>
                  </a:lnTo>
                  <a:lnTo>
                    <a:pt x="1010" y="334"/>
                  </a:lnTo>
                  <a:lnTo>
                    <a:pt x="1018" y="345"/>
                  </a:lnTo>
                  <a:lnTo>
                    <a:pt x="1035" y="366"/>
                  </a:lnTo>
                  <a:lnTo>
                    <a:pt x="1042" y="377"/>
                  </a:lnTo>
                  <a:lnTo>
                    <a:pt x="1048" y="388"/>
                  </a:lnTo>
                  <a:lnTo>
                    <a:pt x="1052" y="399"/>
                  </a:lnTo>
                  <a:lnTo>
                    <a:pt x="1053" y="405"/>
                  </a:lnTo>
                  <a:lnTo>
                    <a:pt x="1053" y="411"/>
                  </a:lnTo>
                  <a:lnTo>
                    <a:pt x="1046" y="405"/>
                  </a:lnTo>
                  <a:lnTo>
                    <a:pt x="1037" y="396"/>
                  </a:lnTo>
                  <a:lnTo>
                    <a:pt x="1021" y="379"/>
                  </a:lnTo>
                  <a:lnTo>
                    <a:pt x="1003" y="362"/>
                  </a:lnTo>
                  <a:lnTo>
                    <a:pt x="994" y="353"/>
                  </a:lnTo>
                  <a:lnTo>
                    <a:pt x="985" y="346"/>
                  </a:lnTo>
                  <a:lnTo>
                    <a:pt x="976" y="338"/>
                  </a:lnTo>
                  <a:lnTo>
                    <a:pt x="965" y="333"/>
                  </a:lnTo>
                  <a:lnTo>
                    <a:pt x="956" y="329"/>
                  </a:lnTo>
                  <a:lnTo>
                    <a:pt x="945" y="325"/>
                  </a:lnTo>
                  <a:lnTo>
                    <a:pt x="934" y="325"/>
                  </a:lnTo>
                  <a:lnTo>
                    <a:pt x="924" y="327"/>
                  </a:lnTo>
                  <a:lnTo>
                    <a:pt x="912" y="331"/>
                  </a:lnTo>
                  <a:lnTo>
                    <a:pt x="899" y="337"/>
                  </a:lnTo>
                  <a:lnTo>
                    <a:pt x="913" y="348"/>
                  </a:lnTo>
                  <a:lnTo>
                    <a:pt x="927" y="360"/>
                  </a:lnTo>
                  <a:lnTo>
                    <a:pt x="941" y="374"/>
                  </a:lnTo>
                  <a:lnTo>
                    <a:pt x="954" y="388"/>
                  </a:lnTo>
                  <a:lnTo>
                    <a:pt x="959" y="395"/>
                  </a:lnTo>
                  <a:lnTo>
                    <a:pt x="964" y="403"/>
                  </a:lnTo>
                  <a:lnTo>
                    <a:pt x="969" y="410"/>
                  </a:lnTo>
                  <a:lnTo>
                    <a:pt x="972" y="418"/>
                  </a:lnTo>
                  <a:lnTo>
                    <a:pt x="974" y="426"/>
                  </a:lnTo>
                  <a:lnTo>
                    <a:pt x="975" y="434"/>
                  </a:lnTo>
                  <a:lnTo>
                    <a:pt x="974" y="441"/>
                  </a:lnTo>
                  <a:lnTo>
                    <a:pt x="973" y="450"/>
                  </a:lnTo>
                  <a:lnTo>
                    <a:pt x="961" y="439"/>
                  </a:lnTo>
                  <a:lnTo>
                    <a:pt x="949" y="427"/>
                  </a:lnTo>
                  <a:lnTo>
                    <a:pt x="929" y="403"/>
                  </a:lnTo>
                  <a:lnTo>
                    <a:pt x="918" y="391"/>
                  </a:lnTo>
                  <a:lnTo>
                    <a:pt x="906" y="379"/>
                  </a:lnTo>
                  <a:lnTo>
                    <a:pt x="894" y="369"/>
                  </a:lnTo>
                  <a:lnTo>
                    <a:pt x="886" y="365"/>
                  </a:lnTo>
                  <a:lnTo>
                    <a:pt x="879" y="362"/>
                  </a:lnTo>
                  <a:lnTo>
                    <a:pt x="876" y="364"/>
                  </a:lnTo>
                  <a:lnTo>
                    <a:pt x="875" y="365"/>
                  </a:lnTo>
                  <a:lnTo>
                    <a:pt x="870" y="366"/>
                  </a:lnTo>
                  <a:lnTo>
                    <a:pt x="864" y="366"/>
                  </a:lnTo>
                  <a:lnTo>
                    <a:pt x="857" y="364"/>
                  </a:lnTo>
                  <a:lnTo>
                    <a:pt x="851" y="362"/>
                  </a:lnTo>
                  <a:lnTo>
                    <a:pt x="844" y="359"/>
                  </a:lnTo>
                  <a:lnTo>
                    <a:pt x="840" y="354"/>
                  </a:lnTo>
                  <a:lnTo>
                    <a:pt x="836" y="351"/>
                  </a:lnTo>
                  <a:lnTo>
                    <a:pt x="804" y="371"/>
                  </a:lnTo>
                  <a:lnTo>
                    <a:pt x="774" y="391"/>
                  </a:lnTo>
                  <a:lnTo>
                    <a:pt x="760" y="401"/>
                  </a:lnTo>
                  <a:lnTo>
                    <a:pt x="747" y="412"/>
                  </a:lnTo>
                  <a:lnTo>
                    <a:pt x="736" y="424"/>
                  </a:lnTo>
                  <a:lnTo>
                    <a:pt x="728" y="436"/>
                  </a:lnTo>
                  <a:lnTo>
                    <a:pt x="738" y="434"/>
                  </a:lnTo>
                  <a:lnTo>
                    <a:pt x="750" y="433"/>
                  </a:lnTo>
                  <a:lnTo>
                    <a:pt x="775" y="433"/>
                  </a:lnTo>
                  <a:lnTo>
                    <a:pt x="799" y="436"/>
                  </a:lnTo>
                  <a:lnTo>
                    <a:pt x="825" y="439"/>
                  </a:lnTo>
                  <a:lnTo>
                    <a:pt x="878" y="449"/>
                  </a:lnTo>
                  <a:lnTo>
                    <a:pt x="902" y="453"/>
                  </a:lnTo>
                  <a:lnTo>
                    <a:pt x="927" y="456"/>
                  </a:lnTo>
                  <a:lnTo>
                    <a:pt x="951" y="458"/>
                  </a:lnTo>
                  <a:lnTo>
                    <a:pt x="977" y="458"/>
                  </a:lnTo>
                  <a:lnTo>
                    <a:pt x="1002" y="457"/>
                  </a:lnTo>
                  <a:lnTo>
                    <a:pt x="1026" y="453"/>
                  </a:lnTo>
                  <a:lnTo>
                    <a:pt x="1051" y="448"/>
                  </a:lnTo>
                  <a:lnTo>
                    <a:pt x="1062" y="443"/>
                  </a:lnTo>
                  <a:lnTo>
                    <a:pt x="1073" y="439"/>
                  </a:lnTo>
                  <a:lnTo>
                    <a:pt x="1084" y="434"/>
                  </a:lnTo>
                  <a:lnTo>
                    <a:pt x="1094" y="428"/>
                  </a:lnTo>
                  <a:lnTo>
                    <a:pt x="1103" y="422"/>
                  </a:lnTo>
                  <a:lnTo>
                    <a:pt x="1113" y="414"/>
                  </a:lnTo>
                  <a:lnTo>
                    <a:pt x="1135" y="396"/>
                  </a:lnTo>
                  <a:lnTo>
                    <a:pt x="1154" y="376"/>
                  </a:lnTo>
                  <a:lnTo>
                    <a:pt x="1173" y="354"/>
                  </a:lnTo>
                  <a:lnTo>
                    <a:pt x="1182" y="344"/>
                  </a:lnTo>
                  <a:lnTo>
                    <a:pt x="1190" y="332"/>
                  </a:lnTo>
                  <a:lnTo>
                    <a:pt x="1198" y="320"/>
                  </a:lnTo>
                  <a:lnTo>
                    <a:pt x="1204" y="307"/>
                  </a:lnTo>
                  <a:lnTo>
                    <a:pt x="1211" y="294"/>
                  </a:lnTo>
                  <a:lnTo>
                    <a:pt x="1217" y="280"/>
                  </a:lnTo>
                  <a:lnTo>
                    <a:pt x="1222" y="267"/>
                  </a:lnTo>
                  <a:lnTo>
                    <a:pt x="1227" y="253"/>
                  </a:lnTo>
                  <a:lnTo>
                    <a:pt x="1230" y="237"/>
                  </a:lnTo>
                  <a:lnTo>
                    <a:pt x="1233" y="222"/>
                  </a:lnTo>
                  <a:lnTo>
                    <a:pt x="1199" y="223"/>
                  </a:lnTo>
                  <a:lnTo>
                    <a:pt x="1182" y="223"/>
                  </a:lnTo>
                  <a:lnTo>
                    <a:pt x="1166" y="223"/>
                  </a:lnTo>
                  <a:lnTo>
                    <a:pt x="1151" y="221"/>
                  </a:lnTo>
                  <a:lnTo>
                    <a:pt x="1135" y="217"/>
                  </a:lnTo>
                  <a:lnTo>
                    <a:pt x="1118" y="211"/>
                  </a:lnTo>
                  <a:lnTo>
                    <a:pt x="1102" y="203"/>
                  </a:lnTo>
                  <a:close/>
                  <a:moveTo>
                    <a:pt x="436" y="295"/>
                  </a:moveTo>
                  <a:lnTo>
                    <a:pt x="436" y="295"/>
                  </a:lnTo>
                  <a:lnTo>
                    <a:pt x="408" y="298"/>
                  </a:lnTo>
                  <a:lnTo>
                    <a:pt x="383" y="302"/>
                  </a:lnTo>
                  <a:lnTo>
                    <a:pt x="360" y="306"/>
                  </a:lnTo>
                  <a:lnTo>
                    <a:pt x="340" y="313"/>
                  </a:lnTo>
                  <a:lnTo>
                    <a:pt x="322" y="320"/>
                  </a:lnTo>
                  <a:lnTo>
                    <a:pt x="304" y="329"/>
                  </a:lnTo>
                  <a:lnTo>
                    <a:pt x="285" y="339"/>
                  </a:lnTo>
                  <a:lnTo>
                    <a:pt x="267" y="351"/>
                  </a:lnTo>
                  <a:lnTo>
                    <a:pt x="240" y="368"/>
                  </a:lnTo>
                  <a:lnTo>
                    <a:pt x="212" y="384"/>
                  </a:lnTo>
                  <a:lnTo>
                    <a:pt x="184" y="400"/>
                  </a:lnTo>
                  <a:lnTo>
                    <a:pt x="171" y="409"/>
                  </a:lnTo>
                  <a:lnTo>
                    <a:pt x="159" y="418"/>
                  </a:lnTo>
                  <a:lnTo>
                    <a:pt x="154" y="423"/>
                  </a:lnTo>
                  <a:lnTo>
                    <a:pt x="149" y="427"/>
                  </a:lnTo>
                  <a:lnTo>
                    <a:pt x="143" y="438"/>
                  </a:lnTo>
                  <a:lnTo>
                    <a:pt x="138" y="450"/>
                  </a:lnTo>
                  <a:lnTo>
                    <a:pt x="134" y="455"/>
                  </a:lnTo>
                  <a:lnTo>
                    <a:pt x="131" y="460"/>
                  </a:lnTo>
                  <a:lnTo>
                    <a:pt x="126" y="464"/>
                  </a:lnTo>
                  <a:lnTo>
                    <a:pt x="121" y="467"/>
                  </a:lnTo>
                  <a:lnTo>
                    <a:pt x="114" y="470"/>
                  </a:lnTo>
                  <a:lnTo>
                    <a:pt x="110" y="474"/>
                  </a:lnTo>
                  <a:lnTo>
                    <a:pt x="102" y="483"/>
                  </a:lnTo>
                  <a:lnTo>
                    <a:pt x="96" y="492"/>
                  </a:lnTo>
                  <a:lnTo>
                    <a:pt x="84" y="511"/>
                  </a:lnTo>
                  <a:lnTo>
                    <a:pt x="75" y="531"/>
                  </a:lnTo>
                  <a:lnTo>
                    <a:pt x="66" y="551"/>
                  </a:lnTo>
                  <a:lnTo>
                    <a:pt x="51" y="591"/>
                  </a:lnTo>
                  <a:lnTo>
                    <a:pt x="43" y="610"/>
                  </a:lnTo>
                  <a:lnTo>
                    <a:pt x="36" y="628"/>
                  </a:lnTo>
                  <a:lnTo>
                    <a:pt x="33" y="677"/>
                  </a:lnTo>
                  <a:lnTo>
                    <a:pt x="32" y="700"/>
                  </a:lnTo>
                  <a:lnTo>
                    <a:pt x="31" y="724"/>
                  </a:lnTo>
                  <a:lnTo>
                    <a:pt x="31" y="748"/>
                  </a:lnTo>
                  <a:lnTo>
                    <a:pt x="32" y="772"/>
                  </a:lnTo>
                  <a:lnTo>
                    <a:pt x="35" y="794"/>
                  </a:lnTo>
                  <a:lnTo>
                    <a:pt x="39" y="818"/>
                  </a:lnTo>
                  <a:lnTo>
                    <a:pt x="47" y="838"/>
                  </a:lnTo>
                  <a:lnTo>
                    <a:pt x="55" y="860"/>
                  </a:lnTo>
                  <a:lnTo>
                    <a:pt x="66" y="881"/>
                  </a:lnTo>
                  <a:lnTo>
                    <a:pt x="75" y="901"/>
                  </a:lnTo>
                  <a:lnTo>
                    <a:pt x="88" y="934"/>
                  </a:lnTo>
                  <a:lnTo>
                    <a:pt x="101" y="963"/>
                  </a:lnTo>
                  <a:lnTo>
                    <a:pt x="115" y="989"/>
                  </a:lnTo>
                  <a:lnTo>
                    <a:pt x="129" y="1015"/>
                  </a:lnTo>
                  <a:lnTo>
                    <a:pt x="144" y="1040"/>
                  </a:lnTo>
                  <a:lnTo>
                    <a:pt x="161" y="1064"/>
                  </a:lnTo>
                  <a:lnTo>
                    <a:pt x="181" y="1088"/>
                  </a:lnTo>
                  <a:lnTo>
                    <a:pt x="201" y="1112"/>
                  </a:lnTo>
                  <a:lnTo>
                    <a:pt x="228" y="1141"/>
                  </a:lnTo>
                  <a:lnTo>
                    <a:pt x="257" y="1170"/>
                  </a:lnTo>
                  <a:lnTo>
                    <a:pt x="285" y="1196"/>
                  </a:lnTo>
                  <a:lnTo>
                    <a:pt x="300" y="1208"/>
                  </a:lnTo>
                  <a:lnTo>
                    <a:pt x="315" y="1220"/>
                  </a:lnTo>
                  <a:lnTo>
                    <a:pt x="330" y="1231"/>
                  </a:lnTo>
                  <a:lnTo>
                    <a:pt x="346" y="1241"/>
                  </a:lnTo>
                  <a:lnTo>
                    <a:pt x="364" y="1251"/>
                  </a:lnTo>
                  <a:lnTo>
                    <a:pt x="381" y="1260"/>
                  </a:lnTo>
                  <a:lnTo>
                    <a:pt x="398" y="1268"/>
                  </a:lnTo>
                  <a:lnTo>
                    <a:pt x="416" y="1275"/>
                  </a:lnTo>
                  <a:lnTo>
                    <a:pt x="434" y="1283"/>
                  </a:lnTo>
                  <a:lnTo>
                    <a:pt x="454" y="1288"/>
                  </a:lnTo>
                  <a:lnTo>
                    <a:pt x="474" y="1282"/>
                  </a:lnTo>
                  <a:lnTo>
                    <a:pt x="492" y="1274"/>
                  </a:lnTo>
                  <a:lnTo>
                    <a:pt x="502" y="1270"/>
                  </a:lnTo>
                  <a:lnTo>
                    <a:pt x="509" y="1264"/>
                  </a:lnTo>
                  <a:lnTo>
                    <a:pt x="517" y="1259"/>
                  </a:lnTo>
                  <a:lnTo>
                    <a:pt x="524" y="1253"/>
                  </a:lnTo>
                  <a:lnTo>
                    <a:pt x="509" y="1247"/>
                  </a:lnTo>
                  <a:lnTo>
                    <a:pt x="495" y="1240"/>
                  </a:lnTo>
                  <a:lnTo>
                    <a:pt x="482" y="1231"/>
                  </a:lnTo>
                  <a:lnTo>
                    <a:pt x="471" y="1221"/>
                  </a:lnTo>
                  <a:lnTo>
                    <a:pt x="461" y="1210"/>
                  </a:lnTo>
                  <a:lnTo>
                    <a:pt x="457" y="1203"/>
                  </a:lnTo>
                  <a:lnTo>
                    <a:pt x="452" y="1197"/>
                  </a:lnTo>
                  <a:lnTo>
                    <a:pt x="450" y="1191"/>
                  </a:lnTo>
                  <a:lnTo>
                    <a:pt x="448" y="1183"/>
                  </a:lnTo>
                  <a:lnTo>
                    <a:pt x="447" y="1177"/>
                  </a:lnTo>
                  <a:lnTo>
                    <a:pt x="447" y="1169"/>
                  </a:lnTo>
                  <a:lnTo>
                    <a:pt x="458" y="1178"/>
                  </a:lnTo>
                  <a:lnTo>
                    <a:pt x="467" y="1188"/>
                  </a:lnTo>
                  <a:lnTo>
                    <a:pt x="478" y="1199"/>
                  </a:lnTo>
                  <a:lnTo>
                    <a:pt x="489" y="1210"/>
                  </a:lnTo>
                  <a:lnTo>
                    <a:pt x="501" y="1218"/>
                  </a:lnTo>
                  <a:lnTo>
                    <a:pt x="514" y="1227"/>
                  </a:lnTo>
                  <a:lnTo>
                    <a:pt x="521" y="1230"/>
                  </a:lnTo>
                  <a:lnTo>
                    <a:pt x="528" y="1232"/>
                  </a:lnTo>
                  <a:lnTo>
                    <a:pt x="536" y="1234"/>
                  </a:lnTo>
                  <a:lnTo>
                    <a:pt x="545" y="1236"/>
                  </a:lnTo>
                  <a:lnTo>
                    <a:pt x="553" y="1236"/>
                  </a:lnTo>
                  <a:lnTo>
                    <a:pt x="562" y="1236"/>
                  </a:lnTo>
                  <a:lnTo>
                    <a:pt x="578" y="1232"/>
                  </a:lnTo>
                  <a:lnTo>
                    <a:pt x="593" y="1228"/>
                  </a:lnTo>
                  <a:lnTo>
                    <a:pt x="607" y="1222"/>
                  </a:lnTo>
                  <a:lnTo>
                    <a:pt x="621" y="1214"/>
                  </a:lnTo>
                  <a:lnTo>
                    <a:pt x="634" y="1206"/>
                  </a:lnTo>
                  <a:lnTo>
                    <a:pt x="660" y="1190"/>
                  </a:lnTo>
                  <a:lnTo>
                    <a:pt x="664" y="1182"/>
                  </a:lnTo>
                  <a:lnTo>
                    <a:pt x="668" y="1172"/>
                  </a:lnTo>
                  <a:lnTo>
                    <a:pt x="674" y="1153"/>
                  </a:lnTo>
                  <a:lnTo>
                    <a:pt x="677" y="1145"/>
                  </a:lnTo>
                  <a:lnTo>
                    <a:pt x="683" y="1138"/>
                  </a:lnTo>
                  <a:lnTo>
                    <a:pt x="686" y="1135"/>
                  </a:lnTo>
                  <a:lnTo>
                    <a:pt x="690" y="1133"/>
                  </a:lnTo>
                  <a:lnTo>
                    <a:pt x="694" y="1131"/>
                  </a:lnTo>
                  <a:lnTo>
                    <a:pt x="699" y="1130"/>
                  </a:lnTo>
                  <a:lnTo>
                    <a:pt x="702" y="1137"/>
                  </a:lnTo>
                  <a:lnTo>
                    <a:pt x="703" y="1143"/>
                  </a:lnTo>
                  <a:lnTo>
                    <a:pt x="703" y="1150"/>
                  </a:lnTo>
                  <a:lnTo>
                    <a:pt x="702" y="1156"/>
                  </a:lnTo>
                  <a:lnTo>
                    <a:pt x="701" y="1164"/>
                  </a:lnTo>
                  <a:lnTo>
                    <a:pt x="699" y="1170"/>
                  </a:lnTo>
                  <a:lnTo>
                    <a:pt x="693" y="1183"/>
                  </a:lnTo>
                  <a:lnTo>
                    <a:pt x="686" y="1196"/>
                  </a:lnTo>
                  <a:lnTo>
                    <a:pt x="677" y="1208"/>
                  </a:lnTo>
                  <a:lnTo>
                    <a:pt x="660" y="1228"/>
                  </a:lnTo>
                  <a:lnTo>
                    <a:pt x="679" y="1237"/>
                  </a:lnTo>
                  <a:lnTo>
                    <a:pt x="699" y="1245"/>
                  </a:lnTo>
                  <a:lnTo>
                    <a:pt x="717" y="1254"/>
                  </a:lnTo>
                  <a:lnTo>
                    <a:pt x="736" y="1262"/>
                  </a:lnTo>
                  <a:lnTo>
                    <a:pt x="754" y="1270"/>
                  </a:lnTo>
                  <a:lnTo>
                    <a:pt x="774" y="1275"/>
                  </a:lnTo>
                  <a:lnTo>
                    <a:pt x="782" y="1277"/>
                  </a:lnTo>
                  <a:lnTo>
                    <a:pt x="792" y="1278"/>
                  </a:lnTo>
                  <a:lnTo>
                    <a:pt x="802" y="1278"/>
                  </a:lnTo>
                  <a:lnTo>
                    <a:pt x="811" y="1277"/>
                  </a:lnTo>
                  <a:lnTo>
                    <a:pt x="823" y="1275"/>
                  </a:lnTo>
                  <a:lnTo>
                    <a:pt x="834" y="1273"/>
                  </a:lnTo>
                  <a:lnTo>
                    <a:pt x="856" y="1267"/>
                  </a:lnTo>
                  <a:lnTo>
                    <a:pt x="879" y="1258"/>
                  </a:lnTo>
                  <a:lnTo>
                    <a:pt x="900" y="1247"/>
                  </a:lnTo>
                  <a:lnTo>
                    <a:pt x="920" y="1234"/>
                  </a:lnTo>
                  <a:lnTo>
                    <a:pt x="941" y="1222"/>
                  </a:lnTo>
                  <a:lnTo>
                    <a:pt x="959" y="1208"/>
                  </a:lnTo>
                  <a:lnTo>
                    <a:pt x="976" y="1193"/>
                  </a:lnTo>
                  <a:lnTo>
                    <a:pt x="994" y="1178"/>
                  </a:lnTo>
                  <a:lnTo>
                    <a:pt x="1016" y="1156"/>
                  </a:lnTo>
                  <a:lnTo>
                    <a:pt x="1036" y="1135"/>
                  </a:lnTo>
                  <a:lnTo>
                    <a:pt x="1043" y="1124"/>
                  </a:lnTo>
                  <a:lnTo>
                    <a:pt x="1050" y="1116"/>
                  </a:lnTo>
                  <a:lnTo>
                    <a:pt x="1077" y="1074"/>
                  </a:lnTo>
                  <a:lnTo>
                    <a:pt x="1103" y="1031"/>
                  </a:lnTo>
                  <a:lnTo>
                    <a:pt x="1129" y="986"/>
                  </a:lnTo>
                  <a:lnTo>
                    <a:pt x="1141" y="964"/>
                  </a:lnTo>
                  <a:lnTo>
                    <a:pt x="1153" y="940"/>
                  </a:lnTo>
                  <a:lnTo>
                    <a:pt x="1162" y="916"/>
                  </a:lnTo>
                  <a:lnTo>
                    <a:pt x="1172" y="892"/>
                  </a:lnTo>
                  <a:lnTo>
                    <a:pt x="1181" y="866"/>
                  </a:lnTo>
                  <a:lnTo>
                    <a:pt x="1188" y="839"/>
                  </a:lnTo>
                  <a:lnTo>
                    <a:pt x="1193" y="813"/>
                  </a:lnTo>
                  <a:lnTo>
                    <a:pt x="1198" y="784"/>
                  </a:lnTo>
                  <a:lnTo>
                    <a:pt x="1200" y="754"/>
                  </a:lnTo>
                  <a:lnTo>
                    <a:pt x="1201" y="723"/>
                  </a:lnTo>
                  <a:lnTo>
                    <a:pt x="1202" y="719"/>
                  </a:lnTo>
                  <a:lnTo>
                    <a:pt x="1204" y="717"/>
                  </a:lnTo>
                  <a:lnTo>
                    <a:pt x="1208" y="713"/>
                  </a:lnTo>
                  <a:lnTo>
                    <a:pt x="1213" y="708"/>
                  </a:lnTo>
                  <a:lnTo>
                    <a:pt x="1214" y="706"/>
                  </a:lnTo>
                  <a:lnTo>
                    <a:pt x="1215" y="702"/>
                  </a:lnTo>
                  <a:lnTo>
                    <a:pt x="1209" y="649"/>
                  </a:lnTo>
                  <a:lnTo>
                    <a:pt x="1204" y="602"/>
                  </a:lnTo>
                  <a:lnTo>
                    <a:pt x="1201" y="578"/>
                  </a:lnTo>
                  <a:lnTo>
                    <a:pt x="1196" y="555"/>
                  </a:lnTo>
                  <a:lnTo>
                    <a:pt x="1189" y="531"/>
                  </a:lnTo>
                  <a:lnTo>
                    <a:pt x="1179" y="505"/>
                  </a:lnTo>
                  <a:lnTo>
                    <a:pt x="1145" y="475"/>
                  </a:lnTo>
                  <a:lnTo>
                    <a:pt x="1128" y="460"/>
                  </a:lnTo>
                  <a:lnTo>
                    <a:pt x="1110" y="446"/>
                  </a:lnTo>
                  <a:lnTo>
                    <a:pt x="1101" y="453"/>
                  </a:lnTo>
                  <a:lnTo>
                    <a:pt x="1092" y="459"/>
                  </a:lnTo>
                  <a:lnTo>
                    <a:pt x="1081" y="465"/>
                  </a:lnTo>
                  <a:lnTo>
                    <a:pt x="1070" y="469"/>
                  </a:lnTo>
                  <a:lnTo>
                    <a:pt x="1058" y="473"/>
                  </a:lnTo>
                  <a:lnTo>
                    <a:pt x="1047" y="476"/>
                  </a:lnTo>
                  <a:lnTo>
                    <a:pt x="1021" y="481"/>
                  </a:lnTo>
                  <a:lnTo>
                    <a:pt x="993" y="485"/>
                  </a:lnTo>
                  <a:lnTo>
                    <a:pt x="963" y="486"/>
                  </a:lnTo>
                  <a:lnTo>
                    <a:pt x="903" y="488"/>
                  </a:lnTo>
                  <a:lnTo>
                    <a:pt x="894" y="484"/>
                  </a:lnTo>
                  <a:lnTo>
                    <a:pt x="884" y="480"/>
                  </a:lnTo>
                  <a:lnTo>
                    <a:pt x="873" y="476"/>
                  </a:lnTo>
                  <a:lnTo>
                    <a:pt x="861" y="474"/>
                  </a:lnTo>
                  <a:lnTo>
                    <a:pt x="838" y="470"/>
                  </a:lnTo>
                  <a:lnTo>
                    <a:pt x="812" y="467"/>
                  </a:lnTo>
                  <a:lnTo>
                    <a:pt x="787" y="466"/>
                  </a:lnTo>
                  <a:lnTo>
                    <a:pt x="763" y="465"/>
                  </a:lnTo>
                  <a:lnTo>
                    <a:pt x="720" y="464"/>
                  </a:lnTo>
                  <a:lnTo>
                    <a:pt x="713" y="470"/>
                  </a:lnTo>
                  <a:lnTo>
                    <a:pt x="704" y="475"/>
                  </a:lnTo>
                  <a:lnTo>
                    <a:pt x="696" y="479"/>
                  </a:lnTo>
                  <a:lnTo>
                    <a:pt x="686" y="482"/>
                  </a:lnTo>
                  <a:lnTo>
                    <a:pt x="676" y="483"/>
                  </a:lnTo>
                  <a:lnTo>
                    <a:pt x="667" y="484"/>
                  </a:lnTo>
                  <a:lnTo>
                    <a:pt x="656" y="484"/>
                  </a:lnTo>
                  <a:lnTo>
                    <a:pt x="646" y="483"/>
                  </a:lnTo>
                  <a:lnTo>
                    <a:pt x="625" y="479"/>
                  </a:lnTo>
                  <a:lnTo>
                    <a:pt x="605" y="473"/>
                  </a:lnTo>
                  <a:lnTo>
                    <a:pt x="586" y="467"/>
                  </a:lnTo>
                  <a:lnTo>
                    <a:pt x="569" y="460"/>
                  </a:lnTo>
                  <a:lnTo>
                    <a:pt x="563" y="451"/>
                  </a:lnTo>
                  <a:lnTo>
                    <a:pt x="556" y="439"/>
                  </a:lnTo>
                  <a:lnTo>
                    <a:pt x="551" y="427"/>
                  </a:lnTo>
                  <a:lnTo>
                    <a:pt x="549" y="422"/>
                  </a:lnTo>
                  <a:lnTo>
                    <a:pt x="548" y="415"/>
                  </a:lnTo>
                  <a:lnTo>
                    <a:pt x="548" y="410"/>
                  </a:lnTo>
                  <a:lnTo>
                    <a:pt x="548" y="405"/>
                  </a:lnTo>
                  <a:lnTo>
                    <a:pt x="550" y="399"/>
                  </a:lnTo>
                  <a:lnTo>
                    <a:pt x="552" y="395"/>
                  </a:lnTo>
                  <a:lnTo>
                    <a:pt x="556" y="391"/>
                  </a:lnTo>
                  <a:lnTo>
                    <a:pt x="562" y="388"/>
                  </a:lnTo>
                  <a:lnTo>
                    <a:pt x="568" y="384"/>
                  </a:lnTo>
                  <a:lnTo>
                    <a:pt x="577" y="382"/>
                  </a:lnTo>
                  <a:lnTo>
                    <a:pt x="580" y="388"/>
                  </a:lnTo>
                  <a:lnTo>
                    <a:pt x="581" y="393"/>
                  </a:lnTo>
                  <a:lnTo>
                    <a:pt x="581" y="399"/>
                  </a:lnTo>
                  <a:lnTo>
                    <a:pt x="580" y="405"/>
                  </a:lnTo>
                  <a:lnTo>
                    <a:pt x="579" y="411"/>
                  </a:lnTo>
                  <a:lnTo>
                    <a:pt x="579" y="418"/>
                  </a:lnTo>
                  <a:lnTo>
                    <a:pt x="580" y="425"/>
                  </a:lnTo>
                  <a:lnTo>
                    <a:pt x="583" y="431"/>
                  </a:lnTo>
                  <a:lnTo>
                    <a:pt x="590" y="435"/>
                  </a:lnTo>
                  <a:lnTo>
                    <a:pt x="596" y="437"/>
                  </a:lnTo>
                  <a:lnTo>
                    <a:pt x="610" y="440"/>
                  </a:lnTo>
                  <a:lnTo>
                    <a:pt x="640" y="446"/>
                  </a:lnTo>
                  <a:lnTo>
                    <a:pt x="632" y="430"/>
                  </a:lnTo>
                  <a:lnTo>
                    <a:pt x="626" y="414"/>
                  </a:lnTo>
                  <a:lnTo>
                    <a:pt x="621" y="397"/>
                  </a:lnTo>
                  <a:lnTo>
                    <a:pt x="616" y="380"/>
                  </a:lnTo>
                  <a:lnTo>
                    <a:pt x="612" y="363"/>
                  </a:lnTo>
                  <a:lnTo>
                    <a:pt x="610" y="345"/>
                  </a:lnTo>
                  <a:lnTo>
                    <a:pt x="605" y="309"/>
                  </a:lnTo>
                  <a:lnTo>
                    <a:pt x="595" y="302"/>
                  </a:lnTo>
                  <a:lnTo>
                    <a:pt x="585" y="295"/>
                  </a:lnTo>
                  <a:lnTo>
                    <a:pt x="576" y="291"/>
                  </a:lnTo>
                  <a:lnTo>
                    <a:pt x="566" y="288"/>
                  </a:lnTo>
                  <a:lnTo>
                    <a:pt x="556" y="286"/>
                  </a:lnTo>
                  <a:lnTo>
                    <a:pt x="546" y="285"/>
                  </a:lnTo>
                  <a:lnTo>
                    <a:pt x="535" y="284"/>
                  </a:lnTo>
                  <a:lnTo>
                    <a:pt x="525" y="284"/>
                  </a:lnTo>
                  <a:lnTo>
                    <a:pt x="504" y="286"/>
                  </a:lnTo>
                  <a:lnTo>
                    <a:pt x="481" y="289"/>
                  </a:lnTo>
                  <a:lnTo>
                    <a:pt x="459" y="292"/>
                  </a:lnTo>
                  <a:lnTo>
                    <a:pt x="43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nvGrpSpPr>
            <p:cNvPr id="14352" name="组合 34"/>
            <p:cNvGrpSpPr>
              <a:grpSpLocks/>
            </p:cNvGrpSpPr>
            <p:nvPr/>
          </p:nvGrpSpPr>
          <p:grpSpPr bwMode="auto">
            <a:xfrm>
              <a:off x="4286250" y="1589089"/>
              <a:ext cx="642938" cy="357187"/>
              <a:chOff x="2071688" y="881063"/>
              <a:chExt cx="871538" cy="463550"/>
            </a:xfrm>
          </p:grpSpPr>
          <p:sp>
            <p:nvSpPr>
              <p:cNvPr id="14366" name="Freeform 149"/>
              <p:cNvSpPr>
                <a:spLocks/>
              </p:cNvSpPr>
              <p:nvPr/>
            </p:nvSpPr>
            <p:spPr bwMode="auto">
              <a:xfrm>
                <a:off x="2289176" y="990600"/>
                <a:ext cx="120650" cy="115888"/>
              </a:xfrm>
              <a:custGeom>
                <a:avLst/>
                <a:gdLst>
                  <a:gd name="T0" fmla="*/ 120650 w 230"/>
                  <a:gd name="T1" fmla="*/ 21071 h 220"/>
                  <a:gd name="T2" fmla="*/ 116978 w 230"/>
                  <a:gd name="T3" fmla="*/ 21597 h 220"/>
                  <a:gd name="T4" fmla="*/ 113831 w 230"/>
                  <a:gd name="T5" fmla="*/ 20017 h 220"/>
                  <a:gd name="T6" fmla="*/ 107011 w 230"/>
                  <a:gd name="T7" fmla="*/ 16330 h 220"/>
                  <a:gd name="T8" fmla="*/ 98094 w 230"/>
                  <a:gd name="T9" fmla="*/ 13696 h 220"/>
                  <a:gd name="T10" fmla="*/ 87602 w 230"/>
                  <a:gd name="T11" fmla="*/ 12116 h 220"/>
                  <a:gd name="T12" fmla="*/ 73439 w 230"/>
                  <a:gd name="T13" fmla="*/ 9482 h 220"/>
                  <a:gd name="T14" fmla="*/ 65571 w 230"/>
                  <a:gd name="T15" fmla="*/ 9482 h 220"/>
                  <a:gd name="T16" fmla="*/ 58227 w 230"/>
                  <a:gd name="T17" fmla="*/ 12116 h 220"/>
                  <a:gd name="T18" fmla="*/ 54555 w 230"/>
                  <a:gd name="T19" fmla="*/ 14223 h 220"/>
                  <a:gd name="T20" fmla="*/ 51407 w 230"/>
                  <a:gd name="T21" fmla="*/ 18437 h 220"/>
                  <a:gd name="T22" fmla="*/ 48260 w 230"/>
                  <a:gd name="T23" fmla="*/ 22651 h 220"/>
                  <a:gd name="T24" fmla="*/ 37769 w 230"/>
                  <a:gd name="T25" fmla="*/ 35820 h 220"/>
                  <a:gd name="T26" fmla="*/ 35146 w 230"/>
                  <a:gd name="T27" fmla="*/ 41088 h 220"/>
                  <a:gd name="T28" fmla="*/ 40392 w 230"/>
                  <a:gd name="T29" fmla="*/ 43195 h 220"/>
                  <a:gd name="T30" fmla="*/ 52981 w 230"/>
                  <a:gd name="T31" fmla="*/ 44775 h 220"/>
                  <a:gd name="T32" fmla="*/ 59800 w 230"/>
                  <a:gd name="T33" fmla="*/ 45828 h 220"/>
                  <a:gd name="T34" fmla="*/ 69767 w 230"/>
                  <a:gd name="T35" fmla="*/ 49516 h 220"/>
                  <a:gd name="T36" fmla="*/ 73964 w 230"/>
                  <a:gd name="T37" fmla="*/ 52676 h 220"/>
                  <a:gd name="T38" fmla="*/ 75537 w 230"/>
                  <a:gd name="T39" fmla="*/ 57944 h 220"/>
                  <a:gd name="T40" fmla="*/ 64522 w 230"/>
                  <a:gd name="T41" fmla="*/ 54257 h 220"/>
                  <a:gd name="T42" fmla="*/ 47735 w 230"/>
                  <a:gd name="T43" fmla="*/ 50043 h 220"/>
                  <a:gd name="T44" fmla="*/ 35146 w 230"/>
                  <a:gd name="T45" fmla="*/ 48989 h 220"/>
                  <a:gd name="T46" fmla="*/ 28327 w 230"/>
                  <a:gd name="T47" fmla="*/ 49516 h 220"/>
                  <a:gd name="T48" fmla="*/ 18360 w 230"/>
                  <a:gd name="T49" fmla="*/ 62685 h 220"/>
                  <a:gd name="T50" fmla="*/ 13114 w 230"/>
                  <a:gd name="T51" fmla="*/ 70060 h 220"/>
                  <a:gd name="T52" fmla="*/ 9442 w 230"/>
                  <a:gd name="T53" fmla="*/ 76907 h 220"/>
                  <a:gd name="T54" fmla="*/ 6295 w 230"/>
                  <a:gd name="T55" fmla="*/ 84809 h 220"/>
                  <a:gd name="T56" fmla="*/ 6819 w 230"/>
                  <a:gd name="T57" fmla="*/ 89550 h 220"/>
                  <a:gd name="T58" fmla="*/ 9442 w 230"/>
                  <a:gd name="T59" fmla="*/ 95344 h 220"/>
                  <a:gd name="T60" fmla="*/ 16786 w 230"/>
                  <a:gd name="T61" fmla="*/ 100612 h 220"/>
                  <a:gd name="T62" fmla="*/ 27277 w 230"/>
                  <a:gd name="T63" fmla="*/ 104299 h 220"/>
                  <a:gd name="T64" fmla="*/ 38818 w 230"/>
                  <a:gd name="T65" fmla="*/ 106933 h 220"/>
                  <a:gd name="T66" fmla="*/ 63472 w 230"/>
                  <a:gd name="T67" fmla="*/ 109567 h 220"/>
                  <a:gd name="T68" fmla="*/ 72390 w 230"/>
                  <a:gd name="T69" fmla="*/ 110620 h 220"/>
                  <a:gd name="T70" fmla="*/ 69243 w 230"/>
                  <a:gd name="T71" fmla="*/ 114834 h 220"/>
                  <a:gd name="T72" fmla="*/ 63997 w 230"/>
                  <a:gd name="T73" fmla="*/ 115888 h 220"/>
                  <a:gd name="T74" fmla="*/ 49834 w 230"/>
                  <a:gd name="T75" fmla="*/ 114308 h 220"/>
                  <a:gd name="T76" fmla="*/ 41441 w 230"/>
                  <a:gd name="T77" fmla="*/ 113781 h 220"/>
                  <a:gd name="T78" fmla="*/ 24655 w 230"/>
                  <a:gd name="T79" fmla="*/ 110094 h 220"/>
                  <a:gd name="T80" fmla="*/ 16786 w 230"/>
                  <a:gd name="T81" fmla="*/ 107460 h 220"/>
                  <a:gd name="T82" fmla="*/ 6295 w 230"/>
                  <a:gd name="T83" fmla="*/ 102192 h 220"/>
                  <a:gd name="T84" fmla="*/ 1049 w 230"/>
                  <a:gd name="T85" fmla="*/ 96398 h 220"/>
                  <a:gd name="T86" fmla="*/ 0 w 230"/>
                  <a:gd name="T87" fmla="*/ 87970 h 220"/>
                  <a:gd name="T88" fmla="*/ 2623 w 230"/>
                  <a:gd name="T89" fmla="*/ 75854 h 220"/>
                  <a:gd name="T90" fmla="*/ 4197 w 230"/>
                  <a:gd name="T91" fmla="*/ 71640 h 220"/>
                  <a:gd name="T92" fmla="*/ 9442 w 230"/>
                  <a:gd name="T93" fmla="*/ 63738 h 220"/>
                  <a:gd name="T94" fmla="*/ 12590 w 230"/>
                  <a:gd name="T95" fmla="*/ 61105 h 220"/>
                  <a:gd name="T96" fmla="*/ 16262 w 230"/>
                  <a:gd name="T97" fmla="*/ 53203 h 220"/>
                  <a:gd name="T98" fmla="*/ 30425 w 230"/>
                  <a:gd name="T99" fmla="*/ 32133 h 220"/>
                  <a:gd name="T100" fmla="*/ 34621 w 230"/>
                  <a:gd name="T101" fmla="*/ 26865 h 220"/>
                  <a:gd name="T102" fmla="*/ 45637 w 230"/>
                  <a:gd name="T103" fmla="*/ 14223 h 220"/>
                  <a:gd name="T104" fmla="*/ 50358 w 230"/>
                  <a:gd name="T105" fmla="*/ 8955 h 220"/>
                  <a:gd name="T106" fmla="*/ 56128 w 230"/>
                  <a:gd name="T107" fmla="*/ 3687 h 220"/>
                  <a:gd name="T108" fmla="*/ 62423 w 230"/>
                  <a:gd name="T109" fmla="*/ 527 h 220"/>
                  <a:gd name="T110" fmla="*/ 72390 w 230"/>
                  <a:gd name="T111" fmla="*/ 527 h 220"/>
                  <a:gd name="T112" fmla="*/ 78160 w 230"/>
                  <a:gd name="T113" fmla="*/ 2107 h 220"/>
                  <a:gd name="T114" fmla="*/ 86029 w 230"/>
                  <a:gd name="T115" fmla="*/ 4214 h 220"/>
                  <a:gd name="T116" fmla="*/ 102290 w 230"/>
                  <a:gd name="T117" fmla="*/ 7901 h 220"/>
                  <a:gd name="T118" fmla="*/ 113306 w 230"/>
                  <a:gd name="T119" fmla="*/ 11589 h 220"/>
                  <a:gd name="T120" fmla="*/ 119076 w 230"/>
                  <a:gd name="T121" fmla="*/ 15803 h 220"/>
                  <a:gd name="T122" fmla="*/ 120650 w 230"/>
                  <a:gd name="T123" fmla="*/ 18963 h 220"/>
                  <a:gd name="T124" fmla="*/ 120650 w 230"/>
                  <a:gd name="T125" fmla="*/ 21071 h 2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30" h="220">
                    <a:moveTo>
                      <a:pt x="230" y="40"/>
                    </a:moveTo>
                    <a:lnTo>
                      <a:pt x="230" y="40"/>
                    </a:lnTo>
                    <a:lnTo>
                      <a:pt x="227" y="41"/>
                    </a:lnTo>
                    <a:lnTo>
                      <a:pt x="223" y="41"/>
                    </a:lnTo>
                    <a:lnTo>
                      <a:pt x="220" y="39"/>
                    </a:lnTo>
                    <a:lnTo>
                      <a:pt x="217" y="38"/>
                    </a:lnTo>
                    <a:lnTo>
                      <a:pt x="210" y="34"/>
                    </a:lnTo>
                    <a:lnTo>
                      <a:pt x="204" y="31"/>
                    </a:lnTo>
                    <a:lnTo>
                      <a:pt x="187" y="26"/>
                    </a:lnTo>
                    <a:lnTo>
                      <a:pt x="167" y="23"/>
                    </a:lnTo>
                    <a:lnTo>
                      <a:pt x="148" y="19"/>
                    </a:lnTo>
                    <a:lnTo>
                      <a:pt x="140" y="18"/>
                    </a:lnTo>
                    <a:lnTo>
                      <a:pt x="132" y="18"/>
                    </a:lnTo>
                    <a:lnTo>
                      <a:pt x="125" y="18"/>
                    </a:lnTo>
                    <a:lnTo>
                      <a:pt x="117" y="20"/>
                    </a:lnTo>
                    <a:lnTo>
                      <a:pt x="111" y="23"/>
                    </a:lnTo>
                    <a:lnTo>
                      <a:pt x="104" y="27"/>
                    </a:lnTo>
                    <a:lnTo>
                      <a:pt x="101" y="31"/>
                    </a:lnTo>
                    <a:lnTo>
                      <a:pt x="98" y="35"/>
                    </a:lnTo>
                    <a:lnTo>
                      <a:pt x="92" y="43"/>
                    </a:lnTo>
                    <a:lnTo>
                      <a:pt x="78" y="60"/>
                    </a:lnTo>
                    <a:lnTo>
                      <a:pt x="72" y="68"/>
                    </a:lnTo>
                    <a:lnTo>
                      <a:pt x="67" y="78"/>
                    </a:lnTo>
                    <a:lnTo>
                      <a:pt x="71" y="80"/>
                    </a:lnTo>
                    <a:lnTo>
                      <a:pt x="77" y="82"/>
                    </a:lnTo>
                    <a:lnTo>
                      <a:pt x="89" y="84"/>
                    </a:lnTo>
                    <a:lnTo>
                      <a:pt x="101" y="85"/>
                    </a:lnTo>
                    <a:lnTo>
                      <a:pt x="114" y="87"/>
                    </a:lnTo>
                    <a:lnTo>
                      <a:pt x="124" y="91"/>
                    </a:lnTo>
                    <a:lnTo>
                      <a:pt x="133" y="94"/>
                    </a:lnTo>
                    <a:lnTo>
                      <a:pt x="138" y="97"/>
                    </a:lnTo>
                    <a:lnTo>
                      <a:pt x="141" y="100"/>
                    </a:lnTo>
                    <a:lnTo>
                      <a:pt x="143" y="104"/>
                    </a:lnTo>
                    <a:lnTo>
                      <a:pt x="144" y="110"/>
                    </a:lnTo>
                    <a:lnTo>
                      <a:pt x="123" y="103"/>
                    </a:lnTo>
                    <a:lnTo>
                      <a:pt x="101" y="97"/>
                    </a:lnTo>
                    <a:lnTo>
                      <a:pt x="91" y="95"/>
                    </a:lnTo>
                    <a:lnTo>
                      <a:pt x="79" y="94"/>
                    </a:lnTo>
                    <a:lnTo>
                      <a:pt x="67" y="93"/>
                    </a:lnTo>
                    <a:lnTo>
                      <a:pt x="54" y="94"/>
                    </a:lnTo>
                    <a:lnTo>
                      <a:pt x="45" y="106"/>
                    </a:lnTo>
                    <a:lnTo>
                      <a:pt x="35" y="119"/>
                    </a:lnTo>
                    <a:lnTo>
                      <a:pt x="25" y="133"/>
                    </a:lnTo>
                    <a:lnTo>
                      <a:pt x="18" y="146"/>
                    </a:lnTo>
                    <a:lnTo>
                      <a:pt x="13" y="157"/>
                    </a:lnTo>
                    <a:lnTo>
                      <a:pt x="12" y="161"/>
                    </a:lnTo>
                    <a:lnTo>
                      <a:pt x="12" y="166"/>
                    </a:lnTo>
                    <a:lnTo>
                      <a:pt x="13" y="170"/>
                    </a:lnTo>
                    <a:lnTo>
                      <a:pt x="15" y="174"/>
                    </a:lnTo>
                    <a:lnTo>
                      <a:pt x="18" y="181"/>
                    </a:lnTo>
                    <a:lnTo>
                      <a:pt x="24" y="186"/>
                    </a:lnTo>
                    <a:lnTo>
                      <a:pt x="32" y="191"/>
                    </a:lnTo>
                    <a:lnTo>
                      <a:pt x="41" y="194"/>
                    </a:lnTo>
                    <a:lnTo>
                      <a:pt x="52" y="198"/>
                    </a:lnTo>
                    <a:lnTo>
                      <a:pt x="63" y="201"/>
                    </a:lnTo>
                    <a:lnTo>
                      <a:pt x="74" y="203"/>
                    </a:lnTo>
                    <a:lnTo>
                      <a:pt x="98" y="205"/>
                    </a:lnTo>
                    <a:lnTo>
                      <a:pt x="121" y="208"/>
                    </a:lnTo>
                    <a:lnTo>
                      <a:pt x="138" y="210"/>
                    </a:lnTo>
                    <a:lnTo>
                      <a:pt x="136" y="215"/>
                    </a:lnTo>
                    <a:lnTo>
                      <a:pt x="132" y="218"/>
                    </a:lnTo>
                    <a:lnTo>
                      <a:pt x="127" y="219"/>
                    </a:lnTo>
                    <a:lnTo>
                      <a:pt x="122" y="220"/>
                    </a:lnTo>
                    <a:lnTo>
                      <a:pt x="108" y="219"/>
                    </a:lnTo>
                    <a:lnTo>
                      <a:pt x="95" y="217"/>
                    </a:lnTo>
                    <a:lnTo>
                      <a:pt x="79" y="216"/>
                    </a:lnTo>
                    <a:lnTo>
                      <a:pt x="63" y="214"/>
                    </a:lnTo>
                    <a:lnTo>
                      <a:pt x="47" y="209"/>
                    </a:lnTo>
                    <a:lnTo>
                      <a:pt x="32" y="204"/>
                    </a:lnTo>
                    <a:lnTo>
                      <a:pt x="21" y="200"/>
                    </a:lnTo>
                    <a:lnTo>
                      <a:pt x="12" y="194"/>
                    </a:lnTo>
                    <a:lnTo>
                      <a:pt x="6" y="188"/>
                    </a:lnTo>
                    <a:lnTo>
                      <a:pt x="2" y="183"/>
                    </a:lnTo>
                    <a:lnTo>
                      <a:pt x="0" y="175"/>
                    </a:lnTo>
                    <a:lnTo>
                      <a:pt x="0" y="167"/>
                    </a:lnTo>
                    <a:lnTo>
                      <a:pt x="1" y="156"/>
                    </a:lnTo>
                    <a:lnTo>
                      <a:pt x="5" y="144"/>
                    </a:lnTo>
                    <a:lnTo>
                      <a:pt x="8" y="136"/>
                    </a:lnTo>
                    <a:lnTo>
                      <a:pt x="12" y="128"/>
                    </a:lnTo>
                    <a:lnTo>
                      <a:pt x="18" y="121"/>
                    </a:lnTo>
                    <a:lnTo>
                      <a:pt x="24" y="116"/>
                    </a:lnTo>
                    <a:lnTo>
                      <a:pt x="26" y="109"/>
                    </a:lnTo>
                    <a:lnTo>
                      <a:pt x="31" y="101"/>
                    </a:lnTo>
                    <a:lnTo>
                      <a:pt x="39" y="87"/>
                    </a:lnTo>
                    <a:lnTo>
                      <a:pt x="58" y="61"/>
                    </a:lnTo>
                    <a:lnTo>
                      <a:pt x="66" y="51"/>
                    </a:lnTo>
                    <a:lnTo>
                      <a:pt x="72" y="43"/>
                    </a:lnTo>
                    <a:lnTo>
                      <a:pt x="87" y="27"/>
                    </a:lnTo>
                    <a:lnTo>
                      <a:pt x="96" y="17"/>
                    </a:lnTo>
                    <a:lnTo>
                      <a:pt x="101" y="11"/>
                    </a:lnTo>
                    <a:lnTo>
                      <a:pt x="107" y="7"/>
                    </a:lnTo>
                    <a:lnTo>
                      <a:pt x="112" y="4"/>
                    </a:lnTo>
                    <a:lnTo>
                      <a:pt x="119" y="1"/>
                    </a:lnTo>
                    <a:lnTo>
                      <a:pt x="128" y="0"/>
                    </a:lnTo>
                    <a:lnTo>
                      <a:pt x="138" y="1"/>
                    </a:lnTo>
                    <a:lnTo>
                      <a:pt x="149" y="4"/>
                    </a:lnTo>
                    <a:lnTo>
                      <a:pt x="164" y="8"/>
                    </a:lnTo>
                    <a:lnTo>
                      <a:pt x="185" y="12"/>
                    </a:lnTo>
                    <a:lnTo>
                      <a:pt x="195" y="15"/>
                    </a:lnTo>
                    <a:lnTo>
                      <a:pt x="206" y="18"/>
                    </a:lnTo>
                    <a:lnTo>
                      <a:pt x="216" y="22"/>
                    </a:lnTo>
                    <a:lnTo>
                      <a:pt x="223" y="26"/>
                    </a:lnTo>
                    <a:lnTo>
                      <a:pt x="227" y="30"/>
                    </a:lnTo>
                    <a:lnTo>
                      <a:pt x="228" y="33"/>
                    </a:lnTo>
                    <a:lnTo>
                      <a:pt x="230" y="36"/>
                    </a:lnTo>
                    <a:lnTo>
                      <a:pt x="2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67" name="Freeform 150"/>
              <p:cNvSpPr>
                <a:spLocks/>
              </p:cNvSpPr>
              <p:nvPr/>
            </p:nvSpPr>
            <p:spPr bwMode="auto">
              <a:xfrm>
                <a:off x="2405063" y="1038225"/>
                <a:ext cx="57150" cy="17463"/>
              </a:xfrm>
              <a:custGeom>
                <a:avLst/>
                <a:gdLst>
                  <a:gd name="T0" fmla="*/ 57150 w 107"/>
                  <a:gd name="T1" fmla="*/ 14189 h 32"/>
                  <a:gd name="T2" fmla="*/ 57150 w 107"/>
                  <a:gd name="T3" fmla="*/ 14189 h 32"/>
                  <a:gd name="T4" fmla="*/ 56616 w 107"/>
                  <a:gd name="T5" fmla="*/ 14734 h 32"/>
                  <a:gd name="T6" fmla="*/ 56616 w 107"/>
                  <a:gd name="T7" fmla="*/ 15280 h 32"/>
                  <a:gd name="T8" fmla="*/ 56616 w 107"/>
                  <a:gd name="T9" fmla="*/ 17463 h 32"/>
                  <a:gd name="T10" fmla="*/ 56616 w 107"/>
                  <a:gd name="T11" fmla="*/ 17463 h 32"/>
                  <a:gd name="T12" fmla="*/ 51275 w 107"/>
                  <a:gd name="T13" fmla="*/ 17463 h 32"/>
                  <a:gd name="T14" fmla="*/ 46468 w 107"/>
                  <a:gd name="T15" fmla="*/ 16917 h 32"/>
                  <a:gd name="T16" fmla="*/ 41661 w 107"/>
                  <a:gd name="T17" fmla="*/ 15280 h 32"/>
                  <a:gd name="T18" fmla="*/ 37388 w 107"/>
                  <a:gd name="T19" fmla="*/ 13643 h 32"/>
                  <a:gd name="T20" fmla="*/ 28308 w 107"/>
                  <a:gd name="T21" fmla="*/ 10369 h 32"/>
                  <a:gd name="T22" fmla="*/ 22967 w 107"/>
                  <a:gd name="T23" fmla="*/ 8732 h 32"/>
                  <a:gd name="T24" fmla="*/ 18160 w 107"/>
                  <a:gd name="T25" fmla="*/ 7094 h 32"/>
                  <a:gd name="T26" fmla="*/ 18160 w 107"/>
                  <a:gd name="T27" fmla="*/ 7094 h 32"/>
                  <a:gd name="T28" fmla="*/ 13887 w 107"/>
                  <a:gd name="T29" fmla="*/ 8186 h 32"/>
                  <a:gd name="T30" fmla="*/ 9080 w 107"/>
                  <a:gd name="T31" fmla="*/ 7094 h 32"/>
                  <a:gd name="T32" fmla="*/ 4807 w 107"/>
                  <a:gd name="T33" fmla="*/ 5457 h 32"/>
                  <a:gd name="T34" fmla="*/ 0 w 107"/>
                  <a:gd name="T35" fmla="*/ 3274 h 32"/>
                  <a:gd name="T36" fmla="*/ 0 w 107"/>
                  <a:gd name="T37" fmla="*/ 3274 h 32"/>
                  <a:gd name="T38" fmla="*/ 0 w 107"/>
                  <a:gd name="T39" fmla="*/ 2183 h 32"/>
                  <a:gd name="T40" fmla="*/ 0 w 107"/>
                  <a:gd name="T41" fmla="*/ 2183 h 32"/>
                  <a:gd name="T42" fmla="*/ 534 w 107"/>
                  <a:gd name="T43" fmla="*/ 546 h 32"/>
                  <a:gd name="T44" fmla="*/ 534 w 107"/>
                  <a:gd name="T45" fmla="*/ 546 h 32"/>
                  <a:gd name="T46" fmla="*/ 1602 w 107"/>
                  <a:gd name="T47" fmla="*/ 0 h 32"/>
                  <a:gd name="T48" fmla="*/ 2136 w 107"/>
                  <a:gd name="T49" fmla="*/ 546 h 32"/>
                  <a:gd name="T50" fmla="*/ 2136 w 107"/>
                  <a:gd name="T51" fmla="*/ 546 h 32"/>
                  <a:gd name="T52" fmla="*/ 2136 w 107"/>
                  <a:gd name="T53" fmla="*/ 546 h 32"/>
                  <a:gd name="T54" fmla="*/ 13887 w 107"/>
                  <a:gd name="T55" fmla="*/ 1637 h 32"/>
                  <a:gd name="T56" fmla="*/ 25637 w 107"/>
                  <a:gd name="T57" fmla="*/ 2729 h 32"/>
                  <a:gd name="T58" fmla="*/ 32047 w 107"/>
                  <a:gd name="T59" fmla="*/ 3820 h 32"/>
                  <a:gd name="T60" fmla="*/ 37922 w 107"/>
                  <a:gd name="T61" fmla="*/ 5457 h 32"/>
                  <a:gd name="T62" fmla="*/ 42729 w 107"/>
                  <a:gd name="T63" fmla="*/ 8186 h 32"/>
                  <a:gd name="T64" fmla="*/ 48070 w 107"/>
                  <a:gd name="T65" fmla="*/ 10369 h 32"/>
                  <a:gd name="T66" fmla="*/ 48070 w 107"/>
                  <a:gd name="T67" fmla="*/ 10369 h 32"/>
                  <a:gd name="T68" fmla="*/ 50741 w 107"/>
                  <a:gd name="T69" fmla="*/ 9823 h 32"/>
                  <a:gd name="T70" fmla="*/ 53945 w 107"/>
                  <a:gd name="T71" fmla="*/ 10369 h 32"/>
                  <a:gd name="T72" fmla="*/ 56082 w 107"/>
                  <a:gd name="T73" fmla="*/ 11460 h 32"/>
                  <a:gd name="T74" fmla="*/ 56616 w 107"/>
                  <a:gd name="T75" fmla="*/ 13097 h 32"/>
                  <a:gd name="T76" fmla="*/ 57150 w 107"/>
                  <a:gd name="T77" fmla="*/ 14189 h 32"/>
                  <a:gd name="T78" fmla="*/ 57150 w 107"/>
                  <a:gd name="T79" fmla="*/ 14189 h 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32">
                    <a:moveTo>
                      <a:pt x="107" y="26"/>
                    </a:moveTo>
                    <a:lnTo>
                      <a:pt x="107" y="26"/>
                    </a:lnTo>
                    <a:lnTo>
                      <a:pt x="106" y="27"/>
                    </a:lnTo>
                    <a:lnTo>
                      <a:pt x="106" y="28"/>
                    </a:lnTo>
                    <a:lnTo>
                      <a:pt x="106" y="32"/>
                    </a:lnTo>
                    <a:lnTo>
                      <a:pt x="96" y="32"/>
                    </a:lnTo>
                    <a:lnTo>
                      <a:pt x="87" y="31"/>
                    </a:lnTo>
                    <a:lnTo>
                      <a:pt x="78" y="28"/>
                    </a:lnTo>
                    <a:lnTo>
                      <a:pt x="70" y="25"/>
                    </a:lnTo>
                    <a:lnTo>
                      <a:pt x="53" y="19"/>
                    </a:lnTo>
                    <a:lnTo>
                      <a:pt x="43" y="16"/>
                    </a:lnTo>
                    <a:lnTo>
                      <a:pt x="34" y="13"/>
                    </a:lnTo>
                    <a:lnTo>
                      <a:pt x="26" y="15"/>
                    </a:lnTo>
                    <a:lnTo>
                      <a:pt x="17" y="13"/>
                    </a:lnTo>
                    <a:lnTo>
                      <a:pt x="9" y="10"/>
                    </a:lnTo>
                    <a:lnTo>
                      <a:pt x="0" y="6"/>
                    </a:lnTo>
                    <a:lnTo>
                      <a:pt x="0" y="4"/>
                    </a:lnTo>
                    <a:lnTo>
                      <a:pt x="1" y="1"/>
                    </a:lnTo>
                    <a:lnTo>
                      <a:pt x="3" y="0"/>
                    </a:lnTo>
                    <a:lnTo>
                      <a:pt x="4" y="1"/>
                    </a:lnTo>
                    <a:lnTo>
                      <a:pt x="26" y="3"/>
                    </a:lnTo>
                    <a:lnTo>
                      <a:pt x="48" y="5"/>
                    </a:lnTo>
                    <a:lnTo>
                      <a:pt x="60" y="7"/>
                    </a:lnTo>
                    <a:lnTo>
                      <a:pt x="71" y="10"/>
                    </a:lnTo>
                    <a:lnTo>
                      <a:pt x="80" y="15"/>
                    </a:lnTo>
                    <a:lnTo>
                      <a:pt x="90" y="19"/>
                    </a:lnTo>
                    <a:lnTo>
                      <a:pt x="95" y="18"/>
                    </a:lnTo>
                    <a:lnTo>
                      <a:pt x="101" y="19"/>
                    </a:lnTo>
                    <a:lnTo>
                      <a:pt x="105" y="21"/>
                    </a:lnTo>
                    <a:lnTo>
                      <a:pt x="106" y="24"/>
                    </a:lnTo>
                    <a:lnTo>
                      <a:pt x="107"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68" name="Freeform 151"/>
              <p:cNvSpPr>
                <a:spLocks/>
              </p:cNvSpPr>
              <p:nvPr/>
            </p:nvSpPr>
            <p:spPr bwMode="auto">
              <a:xfrm>
                <a:off x="2719388" y="1049338"/>
                <a:ext cx="61913" cy="61913"/>
              </a:xfrm>
              <a:custGeom>
                <a:avLst/>
                <a:gdLst>
                  <a:gd name="T0" fmla="*/ 11543 w 118"/>
                  <a:gd name="T1" fmla="*/ 43392 h 117"/>
                  <a:gd name="T2" fmla="*/ 11543 w 118"/>
                  <a:gd name="T3" fmla="*/ 47625 h 117"/>
                  <a:gd name="T4" fmla="*/ 11018 w 118"/>
                  <a:gd name="T5" fmla="*/ 50271 h 117"/>
                  <a:gd name="T6" fmla="*/ 17315 w 118"/>
                  <a:gd name="T7" fmla="*/ 52917 h 117"/>
                  <a:gd name="T8" fmla="*/ 34629 w 118"/>
                  <a:gd name="T9" fmla="*/ 55034 h 117"/>
                  <a:gd name="T10" fmla="*/ 43024 w 118"/>
                  <a:gd name="T11" fmla="*/ 55563 h 117"/>
                  <a:gd name="T12" fmla="*/ 49321 w 118"/>
                  <a:gd name="T13" fmla="*/ 55034 h 117"/>
                  <a:gd name="T14" fmla="*/ 52993 w 118"/>
                  <a:gd name="T15" fmla="*/ 55563 h 117"/>
                  <a:gd name="T16" fmla="*/ 54567 w 118"/>
                  <a:gd name="T17" fmla="*/ 58209 h 117"/>
                  <a:gd name="T18" fmla="*/ 48271 w 118"/>
                  <a:gd name="T19" fmla="*/ 59796 h 117"/>
                  <a:gd name="T20" fmla="*/ 34629 w 118"/>
                  <a:gd name="T21" fmla="*/ 61913 h 117"/>
                  <a:gd name="T22" fmla="*/ 19413 w 118"/>
                  <a:gd name="T23" fmla="*/ 60855 h 117"/>
                  <a:gd name="T24" fmla="*/ 5772 w 118"/>
                  <a:gd name="T25" fmla="*/ 56092 h 117"/>
                  <a:gd name="T26" fmla="*/ 0 w 118"/>
                  <a:gd name="T27" fmla="*/ 53446 h 117"/>
                  <a:gd name="T28" fmla="*/ 525 w 118"/>
                  <a:gd name="T29" fmla="*/ 48155 h 117"/>
                  <a:gd name="T30" fmla="*/ 4722 w 118"/>
                  <a:gd name="T31" fmla="*/ 40217 h 117"/>
                  <a:gd name="T32" fmla="*/ 7346 w 118"/>
                  <a:gd name="T33" fmla="*/ 36513 h 117"/>
                  <a:gd name="T34" fmla="*/ 22562 w 118"/>
                  <a:gd name="T35" fmla="*/ 33867 h 117"/>
                  <a:gd name="T36" fmla="*/ 39876 w 118"/>
                  <a:gd name="T37" fmla="*/ 30692 h 117"/>
                  <a:gd name="T38" fmla="*/ 47222 w 118"/>
                  <a:gd name="T39" fmla="*/ 27517 h 117"/>
                  <a:gd name="T40" fmla="*/ 52469 w 118"/>
                  <a:gd name="T41" fmla="*/ 23284 h 117"/>
                  <a:gd name="T42" fmla="*/ 54043 w 118"/>
                  <a:gd name="T43" fmla="*/ 16404 h 117"/>
                  <a:gd name="T44" fmla="*/ 51419 w 118"/>
                  <a:gd name="T45" fmla="*/ 7938 h 117"/>
                  <a:gd name="T46" fmla="*/ 46172 w 118"/>
                  <a:gd name="T47" fmla="*/ 6879 h 117"/>
                  <a:gd name="T48" fmla="*/ 41450 w 118"/>
                  <a:gd name="T49" fmla="*/ 6350 h 117"/>
                  <a:gd name="T50" fmla="*/ 38302 w 118"/>
                  <a:gd name="T51" fmla="*/ 6879 h 117"/>
                  <a:gd name="T52" fmla="*/ 32006 w 118"/>
                  <a:gd name="T53" fmla="*/ 12700 h 117"/>
                  <a:gd name="T54" fmla="*/ 28333 w 118"/>
                  <a:gd name="T55" fmla="*/ 15346 h 117"/>
                  <a:gd name="T56" fmla="*/ 23086 w 118"/>
                  <a:gd name="T57" fmla="*/ 16404 h 117"/>
                  <a:gd name="T58" fmla="*/ 23086 w 118"/>
                  <a:gd name="T59" fmla="*/ 13758 h 117"/>
                  <a:gd name="T60" fmla="*/ 24136 w 118"/>
                  <a:gd name="T61" fmla="*/ 8467 h 117"/>
                  <a:gd name="T62" fmla="*/ 27808 w 118"/>
                  <a:gd name="T63" fmla="*/ 5292 h 117"/>
                  <a:gd name="T64" fmla="*/ 32531 w 118"/>
                  <a:gd name="T65" fmla="*/ 2117 h 117"/>
                  <a:gd name="T66" fmla="*/ 40926 w 118"/>
                  <a:gd name="T67" fmla="*/ 0 h 117"/>
                  <a:gd name="T68" fmla="*/ 50370 w 118"/>
                  <a:gd name="T69" fmla="*/ 529 h 117"/>
                  <a:gd name="T70" fmla="*/ 55617 w 118"/>
                  <a:gd name="T71" fmla="*/ 2117 h 117"/>
                  <a:gd name="T72" fmla="*/ 58240 w 118"/>
                  <a:gd name="T73" fmla="*/ 3704 h 117"/>
                  <a:gd name="T74" fmla="*/ 60864 w 118"/>
                  <a:gd name="T75" fmla="*/ 11642 h 117"/>
                  <a:gd name="T76" fmla="*/ 61913 w 118"/>
                  <a:gd name="T77" fmla="*/ 18521 h 117"/>
                  <a:gd name="T78" fmla="*/ 61388 w 118"/>
                  <a:gd name="T79" fmla="*/ 22754 h 117"/>
                  <a:gd name="T80" fmla="*/ 58765 w 118"/>
                  <a:gd name="T81" fmla="*/ 29104 h 117"/>
                  <a:gd name="T82" fmla="*/ 53518 w 118"/>
                  <a:gd name="T83" fmla="*/ 33338 h 117"/>
                  <a:gd name="T84" fmla="*/ 43024 w 118"/>
                  <a:gd name="T85" fmla="*/ 38100 h 117"/>
                  <a:gd name="T86" fmla="*/ 27284 w 118"/>
                  <a:gd name="T87" fmla="*/ 41275 h 117"/>
                  <a:gd name="T88" fmla="*/ 11543 w 118"/>
                  <a:gd name="T89" fmla="*/ 43392 h 1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8" h="117">
                    <a:moveTo>
                      <a:pt x="22" y="82"/>
                    </a:moveTo>
                    <a:lnTo>
                      <a:pt x="22" y="82"/>
                    </a:lnTo>
                    <a:lnTo>
                      <a:pt x="23" y="87"/>
                    </a:lnTo>
                    <a:lnTo>
                      <a:pt x="22" y="90"/>
                    </a:lnTo>
                    <a:lnTo>
                      <a:pt x="21" y="92"/>
                    </a:lnTo>
                    <a:lnTo>
                      <a:pt x="21" y="95"/>
                    </a:lnTo>
                    <a:lnTo>
                      <a:pt x="33" y="100"/>
                    </a:lnTo>
                    <a:lnTo>
                      <a:pt x="50" y="103"/>
                    </a:lnTo>
                    <a:lnTo>
                      <a:pt x="66" y="104"/>
                    </a:lnTo>
                    <a:lnTo>
                      <a:pt x="82" y="105"/>
                    </a:lnTo>
                    <a:lnTo>
                      <a:pt x="88" y="105"/>
                    </a:lnTo>
                    <a:lnTo>
                      <a:pt x="94" y="104"/>
                    </a:lnTo>
                    <a:lnTo>
                      <a:pt x="98" y="104"/>
                    </a:lnTo>
                    <a:lnTo>
                      <a:pt x="101" y="105"/>
                    </a:lnTo>
                    <a:lnTo>
                      <a:pt x="103" y="107"/>
                    </a:lnTo>
                    <a:lnTo>
                      <a:pt x="104" y="110"/>
                    </a:lnTo>
                    <a:lnTo>
                      <a:pt x="92" y="113"/>
                    </a:lnTo>
                    <a:lnTo>
                      <a:pt x="79" y="117"/>
                    </a:lnTo>
                    <a:lnTo>
                      <a:pt x="66" y="117"/>
                    </a:lnTo>
                    <a:lnTo>
                      <a:pt x="51" y="117"/>
                    </a:lnTo>
                    <a:lnTo>
                      <a:pt x="37" y="115"/>
                    </a:lnTo>
                    <a:lnTo>
                      <a:pt x="23" y="111"/>
                    </a:lnTo>
                    <a:lnTo>
                      <a:pt x="11" y="106"/>
                    </a:lnTo>
                    <a:lnTo>
                      <a:pt x="0" y="101"/>
                    </a:lnTo>
                    <a:lnTo>
                      <a:pt x="0" y="95"/>
                    </a:lnTo>
                    <a:lnTo>
                      <a:pt x="1" y="91"/>
                    </a:lnTo>
                    <a:lnTo>
                      <a:pt x="5" y="83"/>
                    </a:lnTo>
                    <a:lnTo>
                      <a:pt x="9" y="76"/>
                    </a:lnTo>
                    <a:lnTo>
                      <a:pt x="14" y="69"/>
                    </a:lnTo>
                    <a:lnTo>
                      <a:pt x="27" y="66"/>
                    </a:lnTo>
                    <a:lnTo>
                      <a:pt x="43" y="64"/>
                    </a:lnTo>
                    <a:lnTo>
                      <a:pt x="60" y="62"/>
                    </a:lnTo>
                    <a:lnTo>
                      <a:pt x="76" y="58"/>
                    </a:lnTo>
                    <a:lnTo>
                      <a:pt x="84" y="56"/>
                    </a:lnTo>
                    <a:lnTo>
                      <a:pt x="90" y="52"/>
                    </a:lnTo>
                    <a:lnTo>
                      <a:pt x="96" y="48"/>
                    </a:lnTo>
                    <a:lnTo>
                      <a:pt x="100" y="44"/>
                    </a:lnTo>
                    <a:lnTo>
                      <a:pt x="102" y="39"/>
                    </a:lnTo>
                    <a:lnTo>
                      <a:pt x="103" y="31"/>
                    </a:lnTo>
                    <a:lnTo>
                      <a:pt x="102" y="24"/>
                    </a:lnTo>
                    <a:lnTo>
                      <a:pt x="98" y="15"/>
                    </a:lnTo>
                    <a:lnTo>
                      <a:pt x="88" y="13"/>
                    </a:lnTo>
                    <a:lnTo>
                      <a:pt x="84" y="12"/>
                    </a:lnTo>
                    <a:lnTo>
                      <a:pt x="79" y="12"/>
                    </a:lnTo>
                    <a:lnTo>
                      <a:pt x="73" y="13"/>
                    </a:lnTo>
                    <a:lnTo>
                      <a:pt x="69" y="16"/>
                    </a:lnTo>
                    <a:lnTo>
                      <a:pt x="61" y="24"/>
                    </a:lnTo>
                    <a:lnTo>
                      <a:pt x="57" y="27"/>
                    </a:lnTo>
                    <a:lnTo>
                      <a:pt x="54" y="29"/>
                    </a:lnTo>
                    <a:lnTo>
                      <a:pt x="50" y="31"/>
                    </a:lnTo>
                    <a:lnTo>
                      <a:pt x="44" y="31"/>
                    </a:lnTo>
                    <a:lnTo>
                      <a:pt x="44" y="26"/>
                    </a:lnTo>
                    <a:lnTo>
                      <a:pt x="45" y="20"/>
                    </a:lnTo>
                    <a:lnTo>
                      <a:pt x="46" y="16"/>
                    </a:lnTo>
                    <a:lnTo>
                      <a:pt x="50" y="13"/>
                    </a:lnTo>
                    <a:lnTo>
                      <a:pt x="53" y="10"/>
                    </a:lnTo>
                    <a:lnTo>
                      <a:pt x="57" y="6"/>
                    </a:lnTo>
                    <a:lnTo>
                      <a:pt x="62" y="4"/>
                    </a:lnTo>
                    <a:lnTo>
                      <a:pt x="68" y="2"/>
                    </a:lnTo>
                    <a:lnTo>
                      <a:pt x="78" y="0"/>
                    </a:lnTo>
                    <a:lnTo>
                      <a:pt x="90" y="0"/>
                    </a:lnTo>
                    <a:lnTo>
                      <a:pt x="96" y="1"/>
                    </a:lnTo>
                    <a:lnTo>
                      <a:pt x="101" y="2"/>
                    </a:lnTo>
                    <a:lnTo>
                      <a:pt x="106" y="4"/>
                    </a:lnTo>
                    <a:lnTo>
                      <a:pt x="111" y="7"/>
                    </a:lnTo>
                    <a:lnTo>
                      <a:pt x="113" y="16"/>
                    </a:lnTo>
                    <a:lnTo>
                      <a:pt x="116" y="22"/>
                    </a:lnTo>
                    <a:lnTo>
                      <a:pt x="118" y="29"/>
                    </a:lnTo>
                    <a:lnTo>
                      <a:pt x="118" y="35"/>
                    </a:lnTo>
                    <a:lnTo>
                      <a:pt x="117" y="43"/>
                    </a:lnTo>
                    <a:lnTo>
                      <a:pt x="115" y="49"/>
                    </a:lnTo>
                    <a:lnTo>
                      <a:pt x="112" y="55"/>
                    </a:lnTo>
                    <a:lnTo>
                      <a:pt x="106" y="59"/>
                    </a:lnTo>
                    <a:lnTo>
                      <a:pt x="102" y="63"/>
                    </a:lnTo>
                    <a:lnTo>
                      <a:pt x="96" y="66"/>
                    </a:lnTo>
                    <a:lnTo>
                      <a:pt x="82" y="72"/>
                    </a:lnTo>
                    <a:lnTo>
                      <a:pt x="67" y="75"/>
                    </a:lnTo>
                    <a:lnTo>
                      <a:pt x="52" y="78"/>
                    </a:lnTo>
                    <a:lnTo>
                      <a:pt x="22"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69" name="Freeform 152"/>
              <p:cNvSpPr>
                <a:spLocks/>
              </p:cNvSpPr>
              <p:nvPr/>
            </p:nvSpPr>
            <p:spPr bwMode="auto">
              <a:xfrm>
                <a:off x="2479676" y="1055688"/>
                <a:ext cx="114300" cy="88900"/>
              </a:xfrm>
              <a:custGeom>
                <a:avLst/>
                <a:gdLst>
                  <a:gd name="T0" fmla="*/ 31077 w 217"/>
                  <a:gd name="T1" fmla="*/ 3704 h 168"/>
                  <a:gd name="T2" fmla="*/ 27390 w 217"/>
                  <a:gd name="T3" fmla="*/ 15875 h 168"/>
                  <a:gd name="T4" fmla="*/ 27390 w 217"/>
                  <a:gd name="T5" fmla="*/ 19050 h 168"/>
                  <a:gd name="T6" fmla="*/ 46879 w 217"/>
                  <a:gd name="T7" fmla="*/ 10583 h 168"/>
                  <a:gd name="T8" fmla="*/ 60574 w 217"/>
                  <a:gd name="T9" fmla="*/ 8996 h 168"/>
                  <a:gd name="T10" fmla="*/ 71108 w 217"/>
                  <a:gd name="T11" fmla="*/ 12171 h 168"/>
                  <a:gd name="T12" fmla="*/ 74795 w 217"/>
                  <a:gd name="T13" fmla="*/ 22754 h 168"/>
                  <a:gd name="T14" fmla="*/ 79536 w 217"/>
                  <a:gd name="T15" fmla="*/ 24871 h 168"/>
                  <a:gd name="T16" fmla="*/ 97971 w 217"/>
                  <a:gd name="T17" fmla="*/ 20638 h 168"/>
                  <a:gd name="T18" fmla="*/ 107979 w 217"/>
                  <a:gd name="T19" fmla="*/ 22754 h 168"/>
                  <a:gd name="T20" fmla="*/ 113773 w 217"/>
                  <a:gd name="T21" fmla="*/ 28575 h 168"/>
                  <a:gd name="T22" fmla="*/ 113247 w 217"/>
                  <a:gd name="T23" fmla="*/ 41804 h 168"/>
                  <a:gd name="T24" fmla="*/ 109033 w 217"/>
                  <a:gd name="T25" fmla="*/ 50800 h 168"/>
                  <a:gd name="T26" fmla="*/ 97445 w 217"/>
                  <a:gd name="T27" fmla="*/ 74083 h 168"/>
                  <a:gd name="T28" fmla="*/ 92704 w 217"/>
                  <a:gd name="T29" fmla="*/ 87313 h 168"/>
                  <a:gd name="T30" fmla="*/ 88490 w 217"/>
                  <a:gd name="T31" fmla="*/ 88371 h 168"/>
                  <a:gd name="T32" fmla="*/ 85330 w 217"/>
                  <a:gd name="T33" fmla="*/ 87313 h 168"/>
                  <a:gd name="T34" fmla="*/ 84803 w 217"/>
                  <a:gd name="T35" fmla="*/ 83079 h 168"/>
                  <a:gd name="T36" fmla="*/ 89544 w 217"/>
                  <a:gd name="T37" fmla="*/ 77258 h 168"/>
                  <a:gd name="T38" fmla="*/ 97971 w 217"/>
                  <a:gd name="T39" fmla="*/ 59267 h 168"/>
                  <a:gd name="T40" fmla="*/ 106399 w 217"/>
                  <a:gd name="T41" fmla="*/ 41804 h 168"/>
                  <a:gd name="T42" fmla="*/ 106399 w 217"/>
                  <a:gd name="T43" fmla="*/ 33867 h 168"/>
                  <a:gd name="T44" fmla="*/ 100078 w 217"/>
                  <a:gd name="T45" fmla="*/ 26458 h 168"/>
                  <a:gd name="T46" fmla="*/ 86383 w 217"/>
                  <a:gd name="T47" fmla="*/ 29104 h 168"/>
                  <a:gd name="T48" fmla="*/ 70055 w 217"/>
                  <a:gd name="T49" fmla="*/ 38629 h 168"/>
                  <a:gd name="T50" fmla="*/ 58994 w 217"/>
                  <a:gd name="T51" fmla="*/ 59267 h 168"/>
                  <a:gd name="T52" fmla="*/ 54253 w 217"/>
                  <a:gd name="T53" fmla="*/ 68263 h 168"/>
                  <a:gd name="T54" fmla="*/ 48459 w 217"/>
                  <a:gd name="T55" fmla="*/ 71967 h 168"/>
                  <a:gd name="T56" fmla="*/ 47932 w 217"/>
                  <a:gd name="T57" fmla="*/ 64558 h 168"/>
                  <a:gd name="T58" fmla="*/ 63207 w 217"/>
                  <a:gd name="T59" fmla="*/ 37571 h 168"/>
                  <a:gd name="T60" fmla="*/ 66368 w 217"/>
                  <a:gd name="T61" fmla="*/ 26987 h 168"/>
                  <a:gd name="T62" fmla="*/ 64788 w 217"/>
                  <a:gd name="T63" fmla="*/ 15346 h 168"/>
                  <a:gd name="T64" fmla="*/ 51093 w 217"/>
                  <a:gd name="T65" fmla="*/ 15875 h 168"/>
                  <a:gd name="T66" fmla="*/ 35818 w 217"/>
                  <a:gd name="T67" fmla="*/ 22754 h 168"/>
                  <a:gd name="T68" fmla="*/ 21069 w 217"/>
                  <a:gd name="T69" fmla="*/ 32808 h 168"/>
                  <a:gd name="T70" fmla="*/ 17909 w 217"/>
                  <a:gd name="T71" fmla="*/ 40746 h 168"/>
                  <a:gd name="T72" fmla="*/ 10535 w 217"/>
                  <a:gd name="T73" fmla="*/ 56621 h 168"/>
                  <a:gd name="T74" fmla="*/ 4741 w 217"/>
                  <a:gd name="T75" fmla="*/ 62971 h 168"/>
                  <a:gd name="T76" fmla="*/ 0 w 217"/>
                  <a:gd name="T77" fmla="*/ 60854 h 168"/>
                  <a:gd name="T78" fmla="*/ 13695 w 217"/>
                  <a:gd name="T79" fmla="*/ 32279 h 168"/>
                  <a:gd name="T80" fmla="*/ 22123 w 217"/>
                  <a:gd name="T81" fmla="*/ 10054 h 168"/>
                  <a:gd name="T82" fmla="*/ 26336 w 217"/>
                  <a:gd name="T83" fmla="*/ 1058 h 168"/>
                  <a:gd name="T84" fmla="*/ 27390 w 217"/>
                  <a:gd name="T85" fmla="*/ 0 h 168"/>
                  <a:gd name="T86" fmla="*/ 31077 w 217"/>
                  <a:gd name="T87" fmla="*/ 1588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7" h="168">
                    <a:moveTo>
                      <a:pt x="59" y="3"/>
                    </a:moveTo>
                    <a:lnTo>
                      <a:pt x="59" y="3"/>
                    </a:lnTo>
                    <a:lnTo>
                      <a:pt x="59" y="7"/>
                    </a:lnTo>
                    <a:lnTo>
                      <a:pt x="58" y="13"/>
                    </a:lnTo>
                    <a:lnTo>
                      <a:pt x="55" y="21"/>
                    </a:lnTo>
                    <a:lnTo>
                      <a:pt x="52" y="30"/>
                    </a:lnTo>
                    <a:lnTo>
                      <a:pt x="49" y="39"/>
                    </a:lnTo>
                    <a:lnTo>
                      <a:pt x="52" y="36"/>
                    </a:lnTo>
                    <a:lnTo>
                      <a:pt x="58" y="32"/>
                    </a:lnTo>
                    <a:lnTo>
                      <a:pt x="72" y="25"/>
                    </a:lnTo>
                    <a:lnTo>
                      <a:pt x="89" y="20"/>
                    </a:lnTo>
                    <a:lnTo>
                      <a:pt x="98" y="18"/>
                    </a:lnTo>
                    <a:lnTo>
                      <a:pt x="106" y="17"/>
                    </a:lnTo>
                    <a:lnTo>
                      <a:pt x="115" y="17"/>
                    </a:lnTo>
                    <a:lnTo>
                      <a:pt x="122" y="18"/>
                    </a:lnTo>
                    <a:lnTo>
                      <a:pt x="130" y="20"/>
                    </a:lnTo>
                    <a:lnTo>
                      <a:pt x="135" y="23"/>
                    </a:lnTo>
                    <a:lnTo>
                      <a:pt x="140" y="28"/>
                    </a:lnTo>
                    <a:lnTo>
                      <a:pt x="142" y="34"/>
                    </a:lnTo>
                    <a:lnTo>
                      <a:pt x="142" y="43"/>
                    </a:lnTo>
                    <a:lnTo>
                      <a:pt x="140" y="52"/>
                    </a:lnTo>
                    <a:lnTo>
                      <a:pt x="151" y="47"/>
                    </a:lnTo>
                    <a:lnTo>
                      <a:pt x="165" y="43"/>
                    </a:lnTo>
                    <a:lnTo>
                      <a:pt x="179" y="39"/>
                    </a:lnTo>
                    <a:lnTo>
                      <a:pt x="186" y="39"/>
                    </a:lnTo>
                    <a:lnTo>
                      <a:pt x="193" y="39"/>
                    </a:lnTo>
                    <a:lnTo>
                      <a:pt x="200" y="40"/>
                    </a:lnTo>
                    <a:lnTo>
                      <a:pt x="205" y="43"/>
                    </a:lnTo>
                    <a:lnTo>
                      <a:pt x="209" y="45"/>
                    </a:lnTo>
                    <a:lnTo>
                      <a:pt x="213" y="49"/>
                    </a:lnTo>
                    <a:lnTo>
                      <a:pt x="216" y="54"/>
                    </a:lnTo>
                    <a:lnTo>
                      <a:pt x="217" y="61"/>
                    </a:lnTo>
                    <a:lnTo>
                      <a:pt x="217" y="69"/>
                    </a:lnTo>
                    <a:lnTo>
                      <a:pt x="215" y="79"/>
                    </a:lnTo>
                    <a:lnTo>
                      <a:pt x="211" y="86"/>
                    </a:lnTo>
                    <a:lnTo>
                      <a:pt x="207" y="96"/>
                    </a:lnTo>
                    <a:lnTo>
                      <a:pt x="196" y="115"/>
                    </a:lnTo>
                    <a:lnTo>
                      <a:pt x="185" y="140"/>
                    </a:lnTo>
                    <a:lnTo>
                      <a:pt x="180" y="152"/>
                    </a:lnTo>
                    <a:lnTo>
                      <a:pt x="176" y="165"/>
                    </a:lnTo>
                    <a:lnTo>
                      <a:pt x="173" y="165"/>
                    </a:lnTo>
                    <a:lnTo>
                      <a:pt x="171" y="166"/>
                    </a:lnTo>
                    <a:lnTo>
                      <a:pt x="168" y="167"/>
                    </a:lnTo>
                    <a:lnTo>
                      <a:pt x="165" y="168"/>
                    </a:lnTo>
                    <a:lnTo>
                      <a:pt x="162" y="165"/>
                    </a:lnTo>
                    <a:lnTo>
                      <a:pt x="161" y="163"/>
                    </a:lnTo>
                    <a:lnTo>
                      <a:pt x="160" y="159"/>
                    </a:lnTo>
                    <a:lnTo>
                      <a:pt x="161" y="157"/>
                    </a:lnTo>
                    <a:lnTo>
                      <a:pt x="165" y="153"/>
                    </a:lnTo>
                    <a:lnTo>
                      <a:pt x="170" y="146"/>
                    </a:lnTo>
                    <a:lnTo>
                      <a:pt x="174" y="140"/>
                    </a:lnTo>
                    <a:lnTo>
                      <a:pt x="178" y="131"/>
                    </a:lnTo>
                    <a:lnTo>
                      <a:pt x="186" y="112"/>
                    </a:lnTo>
                    <a:lnTo>
                      <a:pt x="193" y="93"/>
                    </a:lnTo>
                    <a:lnTo>
                      <a:pt x="197" y="85"/>
                    </a:lnTo>
                    <a:lnTo>
                      <a:pt x="202" y="79"/>
                    </a:lnTo>
                    <a:lnTo>
                      <a:pt x="202" y="71"/>
                    </a:lnTo>
                    <a:lnTo>
                      <a:pt x="202" y="64"/>
                    </a:lnTo>
                    <a:lnTo>
                      <a:pt x="198" y="52"/>
                    </a:lnTo>
                    <a:lnTo>
                      <a:pt x="190" y="50"/>
                    </a:lnTo>
                    <a:lnTo>
                      <a:pt x="181" y="50"/>
                    </a:lnTo>
                    <a:lnTo>
                      <a:pt x="173" y="52"/>
                    </a:lnTo>
                    <a:lnTo>
                      <a:pt x="164" y="55"/>
                    </a:lnTo>
                    <a:lnTo>
                      <a:pt x="148" y="64"/>
                    </a:lnTo>
                    <a:lnTo>
                      <a:pt x="133" y="73"/>
                    </a:lnTo>
                    <a:lnTo>
                      <a:pt x="130" y="82"/>
                    </a:lnTo>
                    <a:lnTo>
                      <a:pt x="123" y="92"/>
                    </a:lnTo>
                    <a:lnTo>
                      <a:pt x="112" y="112"/>
                    </a:lnTo>
                    <a:lnTo>
                      <a:pt x="107" y="121"/>
                    </a:lnTo>
                    <a:lnTo>
                      <a:pt x="103" y="129"/>
                    </a:lnTo>
                    <a:lnTo>
                      <a:pt x="101" y="134"/>
                    </a:lnTo>
                    <a:lnTo>
                      <a:pt x="97" y="136"/>
                    </a:lnTo>
                    <a:lnTo>
                      <a:pt x="92" y="136"/>
                    </a:lnTo>
                    <a:lnTo>
                      <a:pt x="86" y="135"/>
                    </a:lnTo>
                    <a:lnTo>
                      <a:pt x="91" y="122"/>
                    </a:lnTo>
                    <a:lnTo>
                      <a:pt x="98" y="109"/>
                    </a:lnTo>
                    <a:lnTo>
                      <a:pt x="114" y="84"/>
                    </a:lnTo>
                    <a:lnTo>
                      <a:pt x="120" y="71"/>
                    </a:lnTo>
                    <a:lnTo>
                      <a:pt x="122" y="65"/>
                    </a:lnTo>
                    <a:lnTo>
                      <a:pt x="125" y="58"/>
                    </a:lnTo>
                    <a:lnTo>
                      <a:pt x="126" y="51"/>
                    </a:lnTo>
                    <a:lnTo>
                      <a:pt x="127" y="44"/>
                    </a:lnTo>
                    <a:lnTo>
                      <a:pt x="126" y="36"/>
                    </a:lnTo>
                    <a:lnTo>
                      <a:pt x="123" y="29"/>
                    </a:lnTo>
                    <a:lnTo>
                      <a:pt x="109" y="28"/>
                    </a:lnTo>
                    <a:lnTo>
                      <a:pt x="97" y="30"/>
                    </a:lnTo>
                    <a:lnTo>
                      <a:pt x="86" y="33"/>
                    </a:lnTo>
                    <a:lnTo>
                      <a:pt x="76" y="37"/>
                    </a:lnTo>
                    <a:lnTo>
                      <a:pt x="68" y="43"/>
                    </a:lnTo>
                    <a:lnTo>
                      <a:pt x="59" y="49"/>
                    </a:lnTo>
                    <a:lnTo>
                      <a:pt x="51" y="55"/>
                    </a:lnTo>
                    <a:lnTo>
                      <a:pt x="40" y="62"/>
                    </a:lnTo>
                    <a:lnTo>
                      <a:pt x="37" y="69"/>
                    </a:lnTo>
                    <a:lnTo>
                      <a:pt x="34" y="77"/>
                    </a:lnTo>
                    <a:lnTo>
                      <a:pt x="27" y="93"/>
                    </a:lnTo>
                    <a:lnTo>
                      <a:pt x="24" y="100"/>
                    </a:lnTo>
                    <a:lnTo>
                      <a:pt x="20" y="107"/>
                    </a:lnTo>
                    <a:lnTo>
                      <a:pt x="14" y="113"/>
                    </a:lnTo>
                    <a:lnTo>
                      <a:pt x="9" y="119"/>
                    </a:lnTo>
                    <a:lnTo>
                      <a:pt x="6" y="119"/>
                    </a:lnTo>
                    <a:lnTo>
                      <a:pt x="5" y="118"/>
                    </a:lnTo>
                    <a:lnTo>
                      <a:pt x="0" y="115"/>
                    </a:lnTo>
                    <a:lnTo>
                      <a:pt x="13" y="88"/>
                    </a:lnTo>
                    <a:lnTo>
                      <a:pt x="26" y="61"/>
                    </a:lnTo>
                    <a:lnTo>
                      <a:pt x="31" y="48"/>
                    </a:lnTo>
                    <a:lnTo>
                      <a:pt x="38" y="33"/>
                    </a:lnTo>
                    <a:lnTo>
                      <a:pt x="42" y="19"/>
                    </a:lnTo>
                    <a:lnTo>
                      <a:pt x="46" y="3"/>
                    </a:lnTo>
                    <a:lnTo>
                      <a:pt x="50" y="2"/>
                    </a:lnTo>
                    <a:lnTo>
                      <a:pt x="51" y="1"/>
                    </a:lnTo>
                    <a:lnTo>
                      <a:pt x="52" y="0"/>
                    </a:lnTo>
                    <a:lnTo>
                      <a:pt x="54" y="0"/>
                    </a:lnTo>
                    <a:lnTo>
                      <a:pt x="56" y="1"/>
                    </a:lnTo>
                    <a:lnTo>
                      <a:pt x="5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0" name="Freeform 153"/>
              <p:cNvSpPr>
                <a:spLocks/>
              </p:cNvSpPr>
              <p:nvPr/>
            </p:nvSpPr>
            <p:spPr bwMode="auto">
              <a:xfrm>
                <a:off x="2397126" y="1065213"/>
                <a:ext cx="57150" cy="14288"/>
              </a:xfrm>
              <a:custGeom>
                <a:avLst/>
                <a:gdLst>
                  <a:gd name="T0" fmla="*/ 57150 w 106"/>
                  <a:gd name="T1" fmla="*/ 13230 h 27"/>
                  <a:gd name="T2" fmla="*/ 57150 w 106"/>
                  <a:gd name="T3" fmla="*/ 13230 h 27"/>
                  <a:gd name="T4" fmla="*/ 55533 w 106"/>
                  <a:gd name="T5" fmla="*/ 14288 h 27"/>
                  <a:gd name="T6" fmla="*/ 53915 w 106"/>
                  <a:gd name="T7" fmla="*/ 14288 h 27"/>
                  <a:gd name="T8" fmla="*/ 52298 w 106"/>
                  <a:gd name="T9" fmla="*/ 14288 h 27"/>
                  <a:gd name="T10" fmla="*/ 50141 w 106"/>
                  <a:gd name="T11" fmla="*/ 13759 h 27"/>
                  <a:gd name="T12" fmla="*/ 46906 w 106"/>
                  <a:gd name="T13" fmla="*/ 11642 h 27"/>
                  <a:gd name="T14" fmla="*/ 43132 w 106"/>
                  <a:gd name="T15" fmla="*/ 10055 h 27"/>
                  <a:gd name="T16" fmla="*/ 43132 w 106"/>
                  <a:gd name="T17" fmla="*/ 10055 h 27"/>
                  <a:gd name="T18" fmla="*/ 41515 w 106"/>
                  <a:gd name="T19" fmla="*/ 10055 h 27"/>
                  <a:gd name="T20" fmla="*/ 39358 w 106"/>
                  <a:gd name="T21" fmla="*/ 10584 h 27"/>
                  <a:gd name="T22" fmla="*/ 37741 w 106"/>
                  <a:gd name="T23" fmla="*/ 11113 h 27"/>
                  <a:gd name="T24" fmla="*/ 36123 w 106"/>
                  <a:gd name="T25" fmla="*/ 11113 h 27"/>
                  <a:gd name="T26" fmla="*/ 36123 w 106"/>
                  <a:gd name="T27" fmla="*/ 11113 h 27"/>
                  <a:gd name="T28" fmla="*/ 32888 w 106"/>
                  <a:gd name="T29" fmla="*/ 10584 h 27"/>
                  <a:gd name="T30" fmla="*/ 30192 w 106"/>
                  <a:gd name="T31" fmla="*/ 9525 h 27"/>
                  <a:gd name="T32" fmla="*/ 24262 w 106"/>
                  <a:gd name="T33" fmla="*/ 7938 h 27"/>
                  <a:gd name="T34" fmla="*/ 24262 w 106"/>
                  <a:gd name="T35" fmla="*/ 7938 h 27"/>
                  <a:gd name="T36" fmla="*/ 17253 w 106"/>
                  <a:gd name="T37" fmla="*/ 6879 h 27"/>
                  <a:gd name="T38" fmla="*/ 10244 w 106"/>
                  <a:gd name="T39" fmla="*/ 6350 h 27"/>
                  <a:gd name="T40" fmla="*/ 7009 w 106"/>
                  <a:gd name="T41" fmla="*/ 5821 h 27"/>
                  <a:gd name="T42" fmla="*/ 4313 w 106"/>
                  <a:gd name="T43" fmla="*/ 4763 h 27"/>
                  <a:gd name="T44" fmla="*/ 1078 w 106"/>
                  <a:gd name="T45" fmla="*/ 2646 h 27"/>
                  <a:gd name="T46" fmla="*/ 0 w 106"/>
                  <a:gd name="T47" fmla="*/ 529 h 27"/>
                  <a:gd name="T48" fmla="*/ 0 w 106"/>
                  <a:gd name="T49" fmla="*/ 529 h 27"/>
                  <a:gd name="T50" fmla="*/ 1617 w 106"/>
                  <a:gd name="T51" fmla="*/ 529 h 27"/>
                  <a:gd name="T52" fmla="*/ 1617 w 106"/>
                  <a:gd name="T53" fmla="*/ 529 h 27"/>
                  <a:gd name="T54" fmla="*/ 7009 w 106"/>
                  <a:gd name="T55" fmla="*/ 0 h 27"/>
                  <a:gd name="T56" fmla="*/ 12940 w 106"/>
                  <a:gd name="T57" fmla="*/ 0 h 27"/>
                  <a:gd name="T58" fmla="*/ 18331 w 106"/>
                  <a:gd name="T59" fmla="*/ 529 h 27"/>
                  <a:gd name="T60" fmla="*/ 23723 w 106"/>
                  <a:gd name="T61" fmla="*/ 1058 h 27"/>
                  <a:gd name="T62" fmla="*/ 33967 w 106"/>
                  <a:gd name="T63" fmla="*/ 3704 h 27"/>
                  <a:gd name="T64" fmla="*/ 44210 w 106"/>
                  <a:gd name="T65" fmla="*/ 5821 h 27"/>
                  <a:gd name="T66" fmla="*/ 44210 w 106"/>
                  <a:gd name="T67" fmla="*/ 5821 h 27"/>
                  <a:gd name="T68" fmla="*/ 49063 w 106"/>
                  <a:gd name="T69" fmla="*/ 5821 h 27"/>
                  <a:gd name="T70" fmla="*/ 53376 w 106"/>
                  <a:gd name="T71" fmla="*/ 6879 h 27"/>
                  <a:gd name="T72" fmla="*/ 54993 w 106"/>
                  <a:gd name="T73" fmla="*/ 7409 h 27"/>
                  <a:gd name="T74" fmla="*/ 56072 w 106"/>
                  <a:gd name="T75" fmla="*/ 8467 h 27"/>
                  <a:gd name="T76" fmla="*/ 56611 w 106"/>
                  <a:gd name="T77" fmla="*/ 10584 h 27"/>
                  <a:gd name="T78" fmla="*/ 57150 w 106"/>
                  <a:gd name="T79" fmla="*/ 13230 h 27"/>
                  <a:gd name="T80" fmla="*/ 57150 w 106"/>
                  <a:gd name="T81" fmla="*/ 13230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6" h="27">
                    <a:moveTo>
                      <a:pt x="106" y="25"/>
                    </a:moveTo>
                    <a:lnTo>
                      <a:pt x="106" y="25"/>
                    </a:lnTo>
                    <a:lnTo>
                      <a:pt x="103" y="27"/>
                    </a:lnTo>
                    <a:lnTo>
                      <a:pt x="100" y="27"/>
                    </a:lnTo>
                    <a:lnTo>
                      <a:pt x="97" y="27"/>
                    </a:lnTo>
                    <a:lnTo>
                      <a:pt x="93" y="26"/>
                    </a:lnTo>
                    <a:lnTo>
                      <a:pt x="87" y="22"/>
                    </a:lnTo>
                    <a:lnTo>
                      <a:pt x="80" y="19"/>
                    </a:lnTo>
                    <a:lnTo>
                      <a:pt x="77" y="19"/>
                    </a:lnTo>
                    <a:lnTo>
                      <a:pt x="73" y="20"/>
                    </a:lnTo>
                    <a:lnTo>
                      <a:pt x="70" y="21"/>
                    </a:lnTo>
                    <a:lnTo>
                      <a:pt x="67" y="21"/>
                    </a:lnTo>
                    <a:lnTo>
                      <a:pt x="61" y="20"/>
                    </a:lnTo>
                    <a:lnTo>
                      <a:pt x="56" y="18"/>
                    </a:lnTo>
                    <a:lnTo>
                      <a:pt x="45" y="15"/>
                    </a:lnTo>
                    <a:lnTo>
                      <a:pt x="32" y="13"/>
                    </a:lnTo>
                    <a:lnTo>
                      <a:pt x="19" y="12"/>
                    </a:lnTo>
                    <a:lnTo>
                      <a:pt x="13" y="11"/>
                    </a:lnTo>
                    <a:lnTo>
                      <a:pt x="8" y="9"/>
                    </a:lnTo>
                    <a:lnTo>
                      <a:pt x="2" y="5"/>
                    </a:lnTo>
                    <a:lnTo>
                      <a:pt x="0" y="1"/>
                    </a:lnTo>
                    <a:lnTo>
                      <a:pt x="3" y="1"/>
                    </a:lnTo>
                    <a:lnTo>
                      <a:pt x="13" y="0"/>
                    </a:lnTo>
                    <a:lnTo>
                      <a:pt x="24" y="0"/>
                    </a:lnTo>
                    <a:lnTo>
                      <a:pt x="34" y="1"/>
                    </a:lnTo>
                    <a:lnTo>
                      <a:pt x="44" y="2"/>
                    </a:lnTo>
                    <a:lnTo>
                      <a:pt x="63" y="7"/>
                    </a:lnTo>
                    <a:lnTo>
                      <a:pt x="82" y="11"/>
                    </a:lnTo>
                    <a:lnTo>
                      <a:pt x="91" y="11"/>
                    </a:lnTo>
                    <a:lnTo>
                      <a:pt x="99" y="13"/>
                    </a:lnTo>
                    <a:lnTo>
                      <a:pt x="102" y="14"/>
                    </a:lnTo>
                    <a:lnTo>
                      <a:pt x="104" y="16"/>
                    </a:lnTo>
                    <a:lnTo>
                      <a:pt x="105" y="20"/>
                    </a:lnTo>
                    <a:lnTo>
                      <a:pt x="10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1" name="Freeform 154"/>
              <p:cNvSpPr>
                <a:spLocks/>
              </p:cNvSpPr>
              <p:nvPr/>
            </p:nvSpPr>
            <p:spPr bwMode="auto">
              <a:xfrm>
                <a:off x="2686050" y="1093788"/>
                <a:ext cx="63501" cy="69850"/>
              </a:xfrm>
              <a:custGeom>
                <a:avLst/>
                <a:gdLst>
                  <a:gd name="T0" fmla="*/ 62967 w 119"/>
                  <a:gd name="T1" fmla="*/ 11642 h 132"/>
                  <a:gd name="T2" fmla="*/ 60833 w 119"/>
                  <a:gd name="T3" fmla="*/ 13758 h 132"/>
                  <a:gd name="T4" fmla="*/ 56564 w 119"/>
                  <a:gd name="T5" fmla="*/ 14817 h 132"/>
                  <a:gd name="T6" fmla="*/ 55497 w 119"/>
                  <a:gd name="T7" fmla="*/ 13758 h 132"/>
                  <a:gd name="T8" fmla="*/ 54429 w 119"/>
                  <a:gd name="T9" fmla="*/ 11113 h 132"/>
                  <a:gd name="T10" fmla="*/ 53362 w 119"/>
                  <a:gd name="T11" fmla="*/ 7937 h 132"/>
                  <a:gd name="T12" fmla="*/ 52295 w 119"/>
                  <a:gd name="T13" fmla="*/ 6350 h 132"/>
                  <a:gd name="T14" fmla="*/ 50160 w 119"/>
                  <a:gd name="T15" fmla="*/ 5292 h 132"/>
                  <a:gd name="T16" fmla="*/ 40555 w 119"/>
                  <a:gd name="T17" fmla="*/ 5821 h 132"/>
                  <a:gd name="T18" fmla="*/ 28816 w 119"/>
                  <a:gd name="T19" fmla="*/ 7937 h 132"/>
                  <a:gd name="T20" fmla="*/ 21345 w 119"/>
                  <a:gd name="T21" fmla="*/ 10583 h 132"/>
                  <a:gd name="T22" fmla="*/ 18677 w 119"/>
                  <a:gd name="T23" fmla="*/ 13229 h 132"/>
                  <a:gd name="T24" fmla="*/ 13874 w 119"/>
                  <a:gd name="T25" fmla="*/ 17463 h 132"/>
                  <a:gd name="T26" fmla="*/ 11206 w 119"/>
                  <a:gd name="T27" fmla="*/ 23813 h 132"/>
                  <a:gd name="T28" fmla="*/ 7471 w 119"/>
                  <a:gd name="T29" fmla="*/ 37571 h 132"/>
                  <a:gd name="T30" fmla="*/ 7471 w 119"/>
                  <a:gd name="T31" fmla="*/ 44979 h 132"/>
                  <a:gd name="T32" fmla="*/ 9072 w 119"/>
                  <a:gd name="T33" fmla="*/ 51858 h 132"/>
                  <a:gd name="T34" fmla="*/ 12807 w 119"/>
                  <a:gd name="T35" fmla="*/ 57150 h 132"/>
                  <a:gd name="T36" fmla="*/ 18677 w 119"/>
                  <a:gd name="T37" fmla="*/ 60854 h 132"/>
                  <a:gd name="T38" fmla="*/ 21345 w 119"/>
                  <a:gd name="T39" fmla="*/ 61912 h 132"/>
                  <a:gd name="T40" fmla="*/ 30416 w 119"/>
                  <a:gd name="T41" fmla="*/ 62971 h 132"/>
                  <a:gd name="T42" fmla="*/ 43223 w 119"/>
                  <a:gd name="T43" fmla="*/ 60854 h 132"/>
                  <a:gd name="T44" fmla="*/ 54429 w 119"/>
                  <a:gd name="T45" fmla="*/ 56092 h 132"/>
                  <a:gd name="T46" fmla="*/ 61900 w 119"/>
                  <a:gd name="T47" fmla="*/ 47625 h 132"/>
                  <a:gd name="T48" fmla="*/ 62967 w 119"/>
                  <a:gd name="T49" fmla="*/ 49742 h 132"/>
                  <a:gd name="T50" fmla="*/ 63501 w 119"/>
                  <a:gd name="T51" fmla="*/ 52917 h 132"/>
                  <a:gd name="T52" fmla="*/ 62434 w 119"/>
                  <a:gd name="T53" fmla="*/ 56621 h 132"/>
                  <a:gd name="T54" fmla="*/ 57631 w 119"/>
                  <a:gd name="T55" fmla="*/ 61383 h 132"/>
                  <a:gd name="T56" fmla="*/ 48560 w 119"/>
                  <a:gd name="T57" fmla="*/ 66675 h 132"/>
                  <a:gd name="T58" fmla="*/ 40555 w 119"/>
                  <a:gd name="T59" fmla="*/ 69321 h 132"/>
                  <a:gd name="T60" fmla="*/ 36820 w 119"/>
                  <a:gd name="T61" fmla="*/ 69850 h 132"/>
                  <a:gd name="T62" fmla="*/ 28282 w 119"/>
                  <a:gd name="T63" fmla="*/ 69850 h 132"/>
                  <a:gd name="T64" fmla="*/ 20811 w 119"/>
                  <a:gd name="T65" fmla="*/ 68263 h 132"/>
                  <a:gd name="T66" fmla="*/ 13874 w 119"/>
                  <a:gd name="T67" fmla="*/ 65617 h 132"/>
                  <a:gd name="T68" fmla="*/ 8004 w 119"/>
                  <a:gd name="T69" fmla="*/ 60854 h 132"/>
                  <a:gd name="T70" fmla="*/ 4269 w 119"/>
                  <a:gd name="T71" fmla="*/ 55033 h 132"/>
                  <a:gd name="T72" fmla="*/ 1067 w 119"/>
                  <a:gd name="T73" fmla="*/ 48154 h 132"/>
                  <a:gd name="T74" fmla="*/ 0 w 119"/>
                  <a:gd name="T75" fmla="*/ 38629 h 132"/>
                  <a:gd name="T76" fmla="*/ 534 w 119"/>
                  <a:gd name="T77" fmla="*/ 34396 h 132"/>
                  <a:gd name="T78" fmla="*/ 2668 w 119"/>
                  <a:gd name="T79" fmla="*/ 25929 h 132"/>
                  <a:gd name="T80" fmla="*/ 6937 w 119"/>
                  <a:gd name="T81" fmla="*/ 17463 h 132"/>
                  <a:gd name="T82" fmla="*/ 13341 w 119"/>
                  <a:gd name="T83" fmla="*/ 9525 h 132"/>
                  <a:gd name="T84" fmla="*/ 21345 w 119"/>
                  <a:gd name="T85" fmla="*/ 3704 h 132"/>
                  <a:gd name="T86" fmla="*/ 27215 w 119"/>
                  <a:gd name="T87" fmla="*/ 2117 h 132"/>
                  <a:gd name="T88" fmla="*/ 40022 w 119"/>
                  <a:gd name="T89" fmla="*/ 0 h 132"/>
                  <a:gd name="T90" fmla="*/ 52295 w 119"/>
                  <a:gd name="T91" fmla="*/ 1058 h 132"/>
                  <a:gd name="T92" fmla="*/ 57098 w 119"/>
                  <a:gd name="T93" fmla="*/ 3175 h 132"/>
                  <a:gd name="T94" fmla="*/ 61367 w 119"/>
                  <a:gd name="T95" fmla="*/ 6350 h 132"/>
                  <a:gd name="T96" fmla="*/ 62967 w 119"/>
                  <a:gd name="T97" fmla="*/ 11642 h 1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 h="132">
                    <a:moveTo>
                      <a:pt x="118" y="22"/>
                    </a:moveTo>
                    <a:lnTo>
                      <a:pt x="118" y="22"/>
                    </a:lnTo>
                    <a:lnTo>
                      <a:pt x="117" y="24"/>
                    </a:lnTo>
                    <a:lnTo>
                      <a:pt x="114" y="26"/>
                    </a:lnTo>
                    <a:lnTo>
                      <a:pt x="111" y="27"/>
                    </a:lnTo>
                    <a:lnTo>
                      <a:pt x="106" y="28"/>
                    </a:lnTo>
                    <a:lnTo>
                      <a:pt x="104" y="26"/>
                    </a:lnTo>
                    <a:lnTo>
                      <a:pt x="103" y="25"/>
                    </a:lnTo>
                    <a:lnTo>
                      <a:pt x="102" y="21"/>
                    </a:lnTo>
                    <a:lnTo>
                      <a:pt x="101" y="17"/>
                    </a:lnTo>
                    <a:lnTo>
                      <a:pt x="100" y="15"/>
                    </a:lnTo>
                    <a:lnTo>
                      <a:pt x="98" y="12"/>
                    </a:lnTo>
                    <a:lnTo>
                      <a:pt x="96" y="12"/>
                    </a:lnTo>
                    <a:lnTo>
                      <a:pt x="94" y="10"/>
                    </a:lnTo>
                    <a:lnTo>
                      <a:pt x="76" y="11"/>
                    </a:lnTo>
                    <a:lnTo>
                      <a:pt x="60" y="12"/>
                    </a:lnTo>
                    <a:lnTo>
                      <a:pt x="54" y="15"/>
                    </a:lnTo>
                    <a:lnTo>
                      <a:pt x="46" y="17"/>
                    </a:lnTo>
                    <a:lnTo>
                      <a:pt x="40" y="20"/>
                    </a:lnTo>
                    <a:lnTo>
                      <a:pt x="35" y="25"/>
                    </a:lnTo>
                    <a:lnTo>
                      <a:pt x="30" y="28"/>
                    </a:lnTo>
                    <a:lnTo>
                      <a:pt x="26" y="33"/>
                    </a:lnTo>
                    <a:lnTo>
                      <a:pt x="23" y="38"/>
                    </a:lnTo>
                    <a:lnTo>
                      <a:pt x="21" y="45"/>
                    </a:lnTo>
                    <a:lnTo>
                      <a:pt x="16" y="57"/>
                    </a:lnTo>
                    <a:lnTo>
                      <a:pt x="14" y="71"/>
                    </a:lnTo>
                    <a:lnTo>
                      <a:pt x="14" y="79"/>
                    </a:lnTo>
                    <a:lnTo>
                      <a:pt x="14" y="85"/>
                    </a:lnTo>
                    <a:lnTo>
                      <a:pt x="15" y="92"/>
                    </a:lnTo>
                    <a:lnTo>
                      <a:pt x="17" y="98"/>
                    </a:lnTo>
                    <a:lnTo>
                      <a:pt x="21" y="103"/>
                    </a:lnTo>
                    <a:lnTo>
                      <a:pt x="24" y="108"/>
                    </a:lnTo>
                    <a:lnTo>
                      <a:pt x="29" y="112"/>
                    </a:lnTo>
                    <a:lnTo>
                      <a:pt x="35" y="115"/>
                    </a:lnTo>
                    <a:lnTo>
                      <a:pt x="40" y="117"/>
                    </a:lnTo>
                    <a:lnTo>
                      <a:pt x="45" y="118"/>
                    </a:lnTo>
                    <a:lnTo>
                      <a:pt x="57" y="119"/>
                    </a:lnTo>
                    <a:lnTo>
                      <a:pt x="69" y="118"/>
                    </a:lnTo>
                    <a:lnTo>
                      <a:pt x="81" y="115"/>
                    </a:lnTo>
                    <a:lnTo>
                      <a:pt x="92" y="111"/>
                    </a:lnTo>
                    <a:lnTo>
                      <a:pt x="102" y="106"/>
                    </a:lnTo>
                    <a:lnTo>
                      <a:pt x="111" y="98"/>
                    </a:lnTo>
                    <a:lnTo>
                      <a:pt x="116" y="90"/>
                    </a:lnTo>
                    <a:lnTo>
                      <a:pt x="118" y="94"/>
                    </a:lnTo>
                    <a:lnTo>
                      <a:pt x="119" y="97"/>
                    </a:lnTo>
                    <a:lnTo>
                      <a:pt x="119" y="100"/>
                    </a:lnTo>
                    <a:lnTo>
                      <a:pt x="119" y="103"/>
                    </a:lnTo>
                    <a:lnTo>
                      <a:pt x="117" y="107"/>
                    </a:lnTo>
                    <a:lnTo>
                      <a:pt x="115" y="110"/>
                    </a:lnTo>
                    <a:lnTo>
                      <a:pt x="108" y="116"/>
                    </a:lnTo>
                    <a:lnTo>
                      <a:pt x="100" y="122"/>
                    </a:lnTo>
                    <a:lnTo>
                      <a:pt x="91" y="126"/>
                    </a:lnTo>
                    <a:lnTo>
                      <a:pt x="84" y="129"/>
                    </a:lnTo>
                    <a:lnTo>
                      <a:pt x="76" y="131"/>
                    </a:lnTo>
                    <a:lnTo>
                      <a:pt x="69" y="132"/>
                    </a:lnTo>
                    <a:lnTo>
                      <a:pt x="60" y="132"/>
                    </a:lnTo>
                    <a:lnTo>
                      <a:pt x="53" y="132"/>
                    </a:lnTo>
                    <a:lnTo>
                      <a:pt x="45" y="131"/>
                    </a:lnTo>
                    <a:lnTo>
                      <a:pt x="39" y="129"/>
                    </a:lnTo>
                    <a:lnTo>
                      <a:pt x="31" y="127"/>
                    </a:lnTo>
                    <a:lnTo>
                      <a:pt x="26" y="124"/>
                    </a:lnTo>
                    <a:lnTo>
                      <a:pt x="21" y="119"/>
                    </a:lnTo>
                    <a:lnTo>
                      <a:pt x="15" y="115"/>
                    </a:lnTo>
                    <a:lnTo>
                      <a:pt x="11" y="110"/>
                    </a:lnTo>
                    <a:lnTo>
                      <a:pt x="8" y="104"/>
                    </a:lnTo>
                    <a:lnTo>
                      <a:pt x="5" y="97"/>
                    </a:lnTo>
                    <a:lnTo>
                      <a:pt x="2" y="91"/>
                    </a:lnTo>
                    <a:lnTo>
                      <a:pt x="1" y="82"/>
                    </a:lnTo>
                    <a:lnTo>
                      <a:pt x="0" y="73"/>
                    </a:lnTo>
                    <a:lnTo>
                      <a:pt x="1" y="65"/>
                    </a:lnTo>
                    <a:lnTo>
                      <a:pt x="2" y="56"/>
                    </a:lnTo>
                    <a:lnTo>
                      <a:pt x="5" y="49"/>
                    </a:lnTo>
                    <a:lnTo>
                      <a:pt x="9" y="40"/>
                    </a:lnTo>
                    <a:lnTo>
                      <a:pt x="13" y="33"/>
                    </a:lnTo>
                    <a:lnTo>
                      <a:pt x="18" y="25"/>
                    </a:lnTo>
                    <a:lnTo>
                      <a:pt x="25" y="18"/>
                    </a:lnTo>
                    <a:lnTo>
                      <a:pt x="32" y="12"/>
                    </a:lnTo>
                    <a:lnTo>
                      <a:pt x="40" y="7"/>
                    </a:lnTo>
                    <a:lnTo>
                      <a:pt x="51" y="4"/>
                    </a:lnTo>
                    <a:lnTo>
                      <a:pt x="62" y="1"/>
                    </a:lnTo>
                    <a:lnTo>
                      <a:pt x="75" y="0"/>
                    </a:lnTo>
                    <a:lnTo>
                      <a:pt x="87" y="0"/>
                    </a:lnTo>
                    <a:lnTo>
                      <a:pt x="98" y="2"/>
                    </a:lnTo>
                    <a:lnTo>
                      <a:pt x="103" y="4"/>
                    </a:lnTo>
                    <a:lnTo>
                      <a:pt x="107" y="6"/>
                    </a:lnTo>
                    <a:lnTo>
                      <a:pt x="112" y="9"/>
                    </a:lnTo>
                    <a:lnTo>
                      <a:pt x="115" y="12"/>
                    </a:lnTo>
                    <a:lnTo>
                      <a:pt x="117" y="17"/>
                    </a:lnTo>
                    <a:lnTo>
                      <a:pt x="118"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72" name="Freeform 155"/>
              <p:cNvSpPr>
                <a:spLocks noEditPoints="1"/>
              </p:cNvSpPr>
              <p:nvPr/>
            </p:nvSpPr>
            <p:spPr bwMode="auto">
              <a:xfrm>
                <a:off x="2071688" y="881063"/>
                <a:ext cx="871538" cy="463550"/>
              </a:xfrm>
              <a:custGeom>
                <a:avLst/>
                <a:gdLst>
                  <a:gd name="T0" fmla="*/ 96838 w 1647"/>
                  <a:gd name="T1" fmla="*/ 202142 h 876"/>
                  <a:gd name="T2" fmla="*/ 80963 w 1647"/>
                  <a:gd name="T3" fmla="*/ 184150 h 876"/>
                  <a:gd name="T4" fmla="*/ 51858 w 1647"/>
                  <a:gd name="T5" fmla="*/ 177271 h 876"/>
                  <a:gd name="T6" fmla="*/ 80963 w 1647"/>
                  <a:gd name="T7" fmla="*/ 122767 h 876"/>
                  <a:gd name="T8" fmla="*/ 124354 w 1647"/>
                  <a:gd name="T9" fmla="*/ 136525 h 876"/>
                  <a:gd name="T10" fmla="*/ 109538 w 1647"/>
                  <a:gd name="T11" fmla="*/ 112712 h 876"/>
                  <a:gd name="T12" fmla="*/ 76729 w 1647"/>
                  <a:gd name="T13" fmla="*/ 103717 h 876"/>
                  <a:gd name="T14" fmla="*/ 106892 w 1647"/>
                  <a:gd name="T15" fmla="*/ 65087 h 876"/>
                  <a:gd name="T16" fmla="*/ 130175 w 1647"/>
                  <a:gd name="T17" fmla="*/ 80433 h 876"/>
                  <a:gd name="T18" fmla="*/ 141817 w 1647"/>
                  <a:gd name="T19" fmla="*/ 43392 h 876"/>
                  <a:gd name="T20" fmla="*/ 109538 w 1647"/>
                  <a:gd name="T21" fmla="*/ 34925 h 876"/>
                  <a:gd name="T22" fmla="*/ 310092 w 1647"/>
                  <a:gd name="T23" fmla="*/ 33867 h 876"/>
                  <a:gd name="T24" fmla="*/ 515409 w 1647"/>
                  <a:gd name="T25" fmla="*/ 74083 h 876"/>
                  <a:gd name="T26" fmla="*/ 866246 w 1647"/>
                  <a:gd name="T27" fmla="*/ 163513 h 876"/>
                  <a:gd name="T28" fmla="*/ 781580 w 1647"/>
                  <a:gd name="T29" fmla="*/ 338667 h 876"/>
                  <a:gd name="T30" fmla="*/ 717550 w 1647"/>
                  <a:gd name="T31" fmla="*/ 459317 h 876"/>
                  <a:gd name="T32" fmla="*/ 491596 w 1647"/>
                  <a:gd name="T33" fmla="*/ 429154 h 876"/>
                  <a:gd name="T34" fmla="*/ 308504 w 1647"/>
                  <a:gd name="T35" fmla="*/ 391054 h 876"/>
                  <a:gd name="T36" fmla="*/ 65617 w 1647"/>
                  <a:gd name="T37" fmla="*/ 335492 h 876"/>
                  <a:gd name="T38" fmla="*/ 9525 w 1647"/>
                  <a:gd name="T39" fmla="*/ 297921 h 876"/>
                  <a:gd name="T40" fmla="*/ 57150 w 1647"/>
                  <a:gd name="T41" fmla="*/ 267758 h 876"/>
                  <a:gd name="T42" fmla="*/ 82550 w 1647"/>
                  <a:gd name="T43" fmla="*/ 256117 h 876"/>
                  <a:gd name="T44" fmla="*/ 53446 w 1647"/>
                  <a:gd name="T45" fmla="*/ 251354 h 876"/>
                  <a:gd name="T46" fmla="*/ 33867 w 1647"/>
                  <a:gd name="T47" fmla="*/ 230187 h 876"/>
                  <a:gd name="T48" fmla="*/ 56092 w 1647"/>
                  <a:gd name="T49" fmla="*/ 240771 h 876"/>
                  <a:gd name="T50" fmla="*/ 90488 w 1647"/>
                  <a:gd name="T51" fmla="*/ 255058 h 876"/>
                  <a:gd name="T52" fmla="*/ 47096 w 1647"/>
                  <a:gd name="T53" fmla="*/ 273579 h 876"/>
                  <a:gd name="T54" fmla="*/ 21167 w 1647"/>
                  <a:gd name="T55" fmla="*/ 313796 h 876"/>
                  <a:gd name="T56" fmla="*/ 316971 w 1647"/>
                  <a:gd name="T57" fmla="*/ 386292 h 876"/>
                  <a:gd name="T58" fmla="*/ 581025 w 1647"/>
                  <a:gd name="T59" fmla="*/ 432858 h 876"/>
                  <a:gd name="T60" fmla="*/ 661988 w 1647"/>
                  <a:gd name="T61" fmla="*/ 413808 h 876"/>
                  <a:gd name="T62" fmla="*/ 619655 w 1647"/>
                  <a:gd name="T63" fmla="*/ 375708 h 876"/>
                  <a:gd name="T64" fmla="*/ 599546 w 1647"/>
                  <a:gd name="T65" fmla="*/ 370946 h 876"/>
                  <a:gd name="T66" fmla="*/ 530754 w 1647"/>
                  <a:gd name="T67" fmla="*/ 391054 h 876"/>
                  <a:gd name="T68" fmla="*/ 509059 w 1647"/>
                  <a:gd name="T69" fmla="*/ 352425 h 876"/>
                  <a:gd name="T70" fmla="*/ 581025 w 1647"/>
                  <a:gd name="T71" fmla="*/ 323321 h 876"/>
                  <a:gd name="T72" fmla="*/ 627063 w 1647"/>
                  <a:gd name="T73" fmla="*/ 360363 h 876"/>
                  <a:gd name="T74" fmla="*/ 665163 w 1647"/>
                  <a:gd name="T75" fmla="*/ 305329 h 876"/>
                  <a:gd name="T76" fmla="*/ 665692 w 1647"/>
                  <a:gd name="T77" fmla="*/ 323321 h 876"/>
                  <a:gd name="T78" fmla="*/ 708025 w 1647"/>
                  <a:gd name="T79" fmla="*/ 273050 h 876"/>
                  <a:gd name="T80" fmla="*/ 766234 w 1647"/>
                  <a:gd name="T81" fmla="*/ 261937 h 876"/>
                  <a:gd name="T82" fmla="*/ 829205 w 1647"/>
                  <a:gd name="T83" fmla="*/ 231775 h 876"/>
                  <a:gd name="T84" fmla="*/ 784225 w 1647"/>
                  <a:gd name="T85" fmla="*/ 143933 h 876"/>
                  <a:gd name="T86" fmla="*/ 758825 w 1647"/>
                  <a:gd name="T87" fmla="*/ 136525 h 876"/>
                  <a:gd name="T88" fmla="*/ 694796 w 1647"/>
                  <a:gd name="T89" fmla="*/ 117475 h 876"/>
                  <a:gd name="T90" fmla="*/ 614892 w 1647"/>
                  <a:gd name="T91" fmla="*/ 99483 h 876"/>
                  <a:gd name="T92" fmla="*/ 437621 w 1647"/>
                  <a:gd name="T93" fmla="*/ 66675 h 876"/>
                  <a:gd name="T94" fmla="*/ 278342 w 1647"/>
                  <a:gd name="T95" fmla="*/ 32279 h 876"/>
                  <a:gd name="T96" fmla="*/ 128588 w 1647"/>
                  <a:gd name="T97" fmla="*/ 40217 h 876"/>
                  <a:gd name="T98" fmla="*/ 157692 w 1647"/>
                  <a:gd name="T99" fmla="*/ 63500 h 876"/>
                  <a:gd name="T100" fmla="*/ 117475 w 1647"/>
                  <a:gd name="T101" fmla="*/ 76729 h 876"/>
                  <a:gd name="T102" fmla="*/ 99483 w 1647"/>
                  <a:gd name="T103" fmla="*/ 97896 h 876"/>
                  <a:gd name="T104" fmla="*/ 136525 w 1647"/>
                  <a:gd name="T105" fmla="*/ 113242 h 876"/>
                  <a:gd name="T106" fmla="*/ 102658 w 1647"/>
                  <a:gd name="T107" fmla="*/ 147638 h 876"/>
                  <a:gd name="T108" fmla="*/ 75671 w 1647"/>
                  <a:gd name="T109" fmla="*/ 175683 h 876"/>
                  <a:gd name="T110" fmla="*/ 110067 w 1647"/>
                  <a:gd name="T111" fmla="*/ 197379 h 876"/>
                  <a:gd name="T112" fmla="*/ 70908 w 1647"/>
                  <a:gd name="T113" fmla="*/ 200025 h 876"/>
                  <a:gd name="T114" fmla="*/ 718609 w 1647"/>
                  <a:gd name="T115" fmla="*/ 331258 h 876"/>
                  <a:gd name="T116" fmla="*/ 749300 w 1647"/>
                  <a:gd name="T117" fmla="*/ 284692 h 876"/>
                  <a:gd name="T118" fmla="*/ 709084 w 1647"/>
                  <a:gd name="T119" fmla="*/ 334963 h 876"/>
                  <a:gd name="T120" fmla="*/ 686859 w 1647"/>
                  <a:gd name="T121" fmla="*/ 382588 h 876"/>
                  <a:gd name="T122" fmla="*/ 762000 w 1647"/>
                  <a:gd name="T123" fmla="*/ 343958 h 8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47" h="876">
                    <a:moveTo>
                      <a:pt x="98" y="356"/>
                    </a:moveTo>
                    <a:lnTo>
                      <a:pt x="98" y="356"/>
                    </a:lnTo>
                    <a:lnTo>
                      <a:pt x="112" y="357"/>
                    </a:lnTo>
                    <a:lnTo>
                      <a:pt x="125" y="359"/>
                    </a:lnTo>
                    <a:lnTo>
                      <a:pt x="139" y="362"/>
                    </a:lnTo>
                    <a:lnTo>
                      <a:pt x="153" y="366"/>
                    </a:lnTo>
                    <a:lnTo>
                      <a:pt x="152" y="375"/>
                    </a:lnTo>
                    <a:lnTo>
                      <a:pt x="153" y="382"/>
                    </a:lnTo>
                    <a:lnTo>
                      <a:pt x="155" y="387"/>
                    </a:lnTo>
                    <a:lnTo>
                      <a:pt x="157" y="389"/>
                    </a:lnTo>
                    <a:lnTo>
                      <a:pt x="161" y="391"/>
                    </a:lnTo>
                    <a:lnTo>
                      <a:pt x="167" y="390"/>
                    </a:lnTo>
                    <a:lnTo>
                      <a:pt x="172" y="389"/>
                    </a:lnTo>
                    <a:lnTo>
                      <a:pt x="177" y="386"/>
                    </a:lnTo>
                    <a:lnTo>
                      <a:pt x="183" y="382"/>
                    </a:lnTo>
                    <a:lnTo>
                      <a:pt x="188" y="378"/>
                    </a:lnTo>
                    <a:lnTo>
                      <a:pt x="192" y="373"/>
                    </a:lnTo>
                    <a:lnTo>
                      <a:pt x="197" y="367"/>
                    </a:lnTo>
                    <a:lnTo>
                      <a:pt x="200" y="361"/>
                    </a:lnTo>
                    <a:lnTo>
                      <a:pt x="201" y="354"/>
                    </a:lnTo>
                    <a:lnTo>
                      <a:pt x="202" y="348"/>
                    </a:lnTo>
                    <a:lnTo>
                      <a:pt x="201" y="342"/>
                    </a:lnTo>
                    <a:lnTo>
                      <a:pt x="198" y="335"/>
                    </a:lnTo>
                    <a:lnTo>
                      <a:pt x="192" y="331"/>
                    </a:lnTo>
                    <a:lnTo>
                      <a:pt x="179" y="321"/>
                    </a:lnTo>
                    <a:lnTo>
                      <a:pt x="175" y="322"/>
                    </a:lnTo>
                    <a:lnTo>
                      <a:pt x="171" y="326"/>
                    </a:lnTo>
                    <a:lnTo>
                      <a:pt x="164" y="332"/>
                    </a:lnTo>
                    <a:lnTo>
                      <a:pt x="153" y="348"/>
                    </a:lnTo>
                    <a:lnTo>
                      <a:pt x="148" y="348"/>
                    </a:lnTo>
                    <a:lnTo>
                      <a:pt x="145" y="347"/>
                    </a:lnTo>
                    <a:lnTo>
                      <a:pt x="141" y="346"/>
                    </a:lnTo>
                    <a:lnTo>
                      <a:pt x="138" y="344"/>
                    </a:lnTo>
                    <a:lnTo>
                      <a:pt x="132" y="339"/>
                    </a:lnTo>
                    <a:lnTo>
                      <a:pt x="129" y="337"/>
                    </a:lnTo>
                    <a:lnTo>
                      <a:pt x="126" y="336"/>
                    </a:lnTo>
                    <a:lnTo>
                      <a:pt x="123" y="336"/>
                    </a:lnTo>
                    <a:lnTo>
                      <a:pt x="118" y="337"/>
                    </a:lnTo>
                    <a:lnTo>
                      <a:pt x="112" y="338"/>
                    </a:lnTo>
                    <a:lnTo>
                      <a:pt x="108" y="338"/>
                    </a:lnTo>
                    <a:lnTo>
                      <a:pt x="104" y="338"/>
                    </a:lnTo>
                    <a:lnTo>
                      <a:pt x="101" y="337"/>
                    </a:lnTo>
                    <a:lnTo>
                      <a:pt x="98" y="335"/>
                    </a:lnTo>
                    <a:lnTo>
                      <a:pt x="97" y="332"/>
                    </a:lnTo>
                    <a:lnTo>
                      <a:pt x="97" y="329"/>
                    </a:lnTo>
                    <a:lnTo>
                      <a:pt x="99" y="321"/>
                    </a:lnTo>
                    <a:lnTo>
                      <a:pt x="100" y="315"/>
                    </a:lnTo>
                    <a:lnTo>
                      <a:pt x="100" y="312"/>
                    </a:lnTo>
                    <a:lnTo>
                      <a:pt x="99" y="308"/>
                    </a:lnTo>
                    <a:lnTo>
                      <a:pt x="107" y="301"/>
                    </a:lnTo>
                    <a:lnTo>
                      <a:pt x="113" y="292"/>
                    </a:lnTo>
                    <a:lnTo>
                      <a:pt x="118" y="283"/>
                    </a:lnTo>
                    <a:lnTo>
                      <a:pt x="123" y="273"/>
                    </a:lnTo>
                    <a:lnTo>
                      <a:pt x="131" y="251"/>
                    </a:lnTo>
                    <a:lnTo>
                      <a:pt x="139" y="229"/>
                    </a:lnTo>
                    <a:lnTo>
                      <a:pt x="153" y="232"/>
                    </a:lnTo>
                    <a:lnTo>
                      <a:pt x="169" y="235"/>
                    </a:lnTo>
                    <a:lnTo>
                      <a:pt x="201" y="239"/>
                    </a:lnTo>
                    <a:lnTo>
                      <a:pt x="195" y="245"/>
                    </a:lnTo>
                    <a:lnTo>
                      <a:pt x="192" y="252"/>
                    </a:lnTo>
                    <a:lnTo>
                      <a:pt x="192" y="258"/>
                    </a:lnTo>
                    <a:lnTo>
                      <a:pt x="194" y="263"/>
                    </a:lnTo>
                    <a:lnTo>
                      <a:pt x="198" y="268"/>
                    </a:lnTo>
                    <a:lnTo>
                      <a:pt x="203" y="271"/>
                    </a:lnTo>
                    <a:lnTo>
                      <a:pt x="210" y="272"/>
                    </a:lnTo>
                    <a:lnTo>
                      <a:pt x="219" y="270"/>
                    </a:lnTo>
                    <a:lnTo>
                      <a:pt x="223" y="269"/>
                    </a:lnTo>
                    <a:lnTo>
                      <a:pt x="228" y="266"/>
                    </a:lnTo>
                    <a:lnTo>
                      <a:pt x="232" y="262"/>
                    </a:lnTo>
                    <a:lnTo>
                      <a:pt x="235" y="258"/>
                    </a:lnTo>
                    <a:lnTo>
                      <a:pt x="240" y="247"/>
                    </a:lnTo>
                    <a:lnTo>
                      <a:pt x="244" y="237"/>
                    </a:lnTo>
                    <a:lnTo>
                      <a:pt x="245" y="226"/>
                    </a:lnTo>
                    <a:lnTo>
                      <a:pt x="245" y="221"/>
                    </a:lnTo>
                    <a:lnTo>
                      <a:pt x="244" y="215"/>
                    </a:lnTo>
                    <a:lnTo>
                      <a:pt x="243" y="211"/>
                    </a:lnTo>
                    <a:lnTo>
                      <a:pt x="240" y="208"/>
                    </a:lnTo>
                    <a:lnTo>
                      <a:pt x="237" y="205"/>
                    </a:lnTo>
                    <a:lnTo>
                      <a:pt x="234" y="202"/>
                    </a:lnTo>
                    <a:lnTo>
                      <a:pt x="230" y="201"/>
                    </a:lnTo>
                    <a:lnTo>
                      <a:pt x="225" y="201"/>
                    </a:lnTo>
                    <a:lnTo>
                      <a:pt x="222" y="203"/>
                    </a:lnTo>
                    <a:lnTo>
                      <a:pt x="219" y="206"/>
                    </a:lnTo>
                    <a:lnTo>
                      <a:pt x="212" y="211"/>
                    </a:lnTo>
                    <a:lnTo>
                      <a:pt x="207" y="213"/>
                    </a:lnTo>
                    <a:lnTo>
                      <a:pt x="202" y="215"/>
                    </a:lnTo>
                    <a:lnTo>
                      <a:pt x="198" y="215"/>
                    </a:lnTo>
                    <a:lnTo>
                      <a:pt x="194" y="215"/>
                    </a:lnTo>
                    <a:lnTo>
                      <a:pt x="187" y="212"/>
                    </a:lnTo>
                    <a:lnTo>
                      <a:pt x="180" y="208"/>
                    </a:lnTo>
                    <a:lnTo>
                      <a:pt x="176" y="207"/>
                    </a:lnTo>
                    <a:lnTo>
                      <a:pt x="172" y="206"/>
                    </a:lnTo>
                    <a:lnTo>
                      <a:pt x="168" y="206"/>
                    </a:lnTo>
                    <a:lnTo>
                      <a:pt x="164" y="206"/>
                    </a:lnTo>
                    <a:lnTo>
                      <a:pt x="156" y="207"/>
                    </a:lnTo>
                    <a:lnTo>
                      <a:pt x="152" y="207"/>
                    </a:lnTo>
                    <a:lnTo>
                      <a:pt x="148" y="205"/>
                    </a:lnTo>
                    <a:lnTo>
                      <a:pt x="146" y="201"/>
                    </a:lnTo>
                    <a:lnTo>
                      <a:pt x="145" y="196"/>
                    </a:lnTo>
                    <a:lnTo>
                      <a:pt x="145" y="191"/>
                    </a:lnTo>
                    <a:lnTo>
                      <a:pt x="148" y="187"/>
                    </a:lnTo>
                    <a:lnTo>
                      <a:pt x="158" y="182"/>
                    </a:lnTo>
                    <a:lnTo>
                      <a:pt x="164" y="167"/>
                    </a:lnTo>
                    <a:lnTo>
                      <a:pt x="171" y="153"/>
                    </a:lnTo>
                    <a:lnTo>
                      <a:pt x="177" y="139"/>
                    </a:lnTo>
                    <a:lnTo>
                      <a:pt x="178" y="132"/>
                    </a:lnTo>
                    <a:lnTo>
                      <a:pt x="179" y="123"/>
                    </a:lnTo>
                    <a:lnTo>
                      <a:pt x="183" y="121"/>
                    </a:lnTo>
                    <a:lnTo>
                      <a:pt x="186" y="120"/>
                    </a:lnTo>
                    <a:lnTo>
                      <a:pt x="190" y="120"/>
                    </a:lnTo>
                    <a:lnTo>
                      <a:pt x="193" y="121"/>
                    </a:lnTo>
                    <a:lnTo>
                      <a:pt x="202" y="123"/>
                    </a:lnTo>
                    <a:lnTo>
                      <a:pt x="207" y="124"/>
                    </a:lnTo>
                    <a:lnTo>
                      <a:pt x="212" y="125"/>
                    </a:lnTo>
                    <a:lnTo>
                      <a:pt x="218" y="123"/>
                    </a:lnTo>
                    <a:lnTo>
                      <a:pt x="224" y="121"/>
                    </a:lnTo>
                    <a:lnTo>
                      <a:pt x="231" y="119"/>
                    </a:lnTo>
                    <a:lnTo>
                      <a:pt x="234" y="119"/>
                    </a:lnTo>
                    <a:lnTo>
                      <a:pt x="237" y="120"/>
                    </a:lnTo>
                    <a:lnTo>
                      <a:pt x="240" y="123"/>
                    </a:lnTo>
                    <a:lnTo>
                      <a:pt x="243" y="126"/>
                    </a:lnTo>
                    <a:lnTo>
                      <a:pt x="244" y="130"/>
                    </a:lnTo>
                    <a:lnTo>
                      <a:pt x="243" y="134"/>
                    </a:lnTo>
                    <a:lnTo>
                      <a:pt x="243" y="142"/>
                    </a:lnTo>
                    <a:lnTo>
                      <a:pt x="244" y="147"/>
                    </a:lnTo>
                    <a:lnTo>
                      <a:pt x="246" y="152"/>
                    </a:lnTo>
                    <a:lnTo>
                      <a:pt x="253" y="151"/>
                    </a:lnTo>
                    <a:lnTo>
                      <a:pt x="260" y="149"/>
                    </a:lnTo>
                    <a:lnTo>
                      <a:pt x="265" y="146"/>
                    </a:lnTo>
                    <a:lnTo>
                      <a:pt x="269" y="142"/>
                    </a:lnTo>
                    <a:lnTo>
                      <a:pt x="274" y="137"/>
                    </a:lnTo>
                    <a:lnTo>
                      <a:pt x="277" y="133"/>
                    </a:lnTo>
                    <a:lnTo>
                      <a:pt x="279" y="126"/>
                    </a:lnTo>
                    <a:lnTo>
                      <a:pt x="280" y="120"/>
                    </a:lnTo>
                    <a:lnTo>
                      <a:pt x="281" y="115"/>
                    </a:lnTo>
                    <a:lnTo>
                      <a:pt x="281" y="108"/>
                    </a:lnTo>
                    <a:lnTo>
                      <a:pt x="280" y="102"/>
                    </a:lnTo>
                    <a:lnTo>
                      <a:pt x="279" y="96"/>
                    </a:lnTo>
                    <a:lnTo>
                      <a:pt x="276" y="91"/>
                    </a:lnTo>
                    <a:lnTo>
                      <a:pt x="273" y="86"/>
                    </a:lnTo>
                    <a:lnTo>
                      <a:pt x="268" y="82"/>
                    </a:lnTo>
                    <a:lnTo>
                      <a:pt x="264" y="79"/>
                    </a:lnTo>
                    <a:lnTo>
                      <a:pt x="260" y="80"/>
                    </a:lnTo>
                    <a:lnTo>
                      <a:pt x="256" y="82"/>
                    </a:lnTo>
                    <a:lnTo>
                      <a:pt x="252" y="88"/>
                    </a:lnTo>
                    <a:lnTo>
                      <a:pt x="248" y="94"/>
                    </a:lnTo>
                    <a:lnTo>
                      <a:pt x="243" y="100"/>
                    </a:lnTo>
                    <a:lnTo>
                      <a:pt x="218" y="94"/>
                    </a:lnTo>
                    <a:lnTo>
                      <a:pt x="206" y="92"/>
                    </a:lnTo>
                    <a:lnTo>
                      <a:pt x="195" y="89"/>
                    </a:lnTo>
                    <a:lnTo>
                      <a:pt x="197" y="84"/>
                    </a:lnTo>
                    <a:lnTo>
                      <a:pt x="198" y="78"/>
                    </a:lnTo>
                    <a:lnTo>
                      <a:pt x="202" y="72"/>
                    </a:lnTo>
                    <a:lnTo>
                      <a:pt x="207" y="66"/>
                    </a:lnTo>
                    <a:lnTo>
                      <a:pt x="212" y="60"/>
                    </a:lnTo>
                    <a:lnTo>
                      <a:pt x="216" y="42"/>
                    </a:lnTo>
                    <a:lnTo>
                      <a:pt x="221" y="28"/>
                    </a:lnTo>
                    <a:lnTo>
                      <a:pt x="227" y="15"/>
                    </a:lnTo>
                    <a:lnTo>
                      <a:pt x="232" y="0"/>
                    </a:lnTo>
                    <a:lnTo>
                      <a:pt x="267" y="4"/>
                    </a:lnTo>
                    <a:lnTo>
                      <a:pt x="303" y="10"/>
                    </a:lnTo>
                    <a:lnTo>
                      <a:pt x="373" y="21"/>
                    </a:lnTo>
                    <a:lnTo>
                      <a:pt x="444" y="34"/>
                    </a:lnTo>
                    <a:lnTo>
                      <a:pt x="513" y="47"/>
                    </a:lnTo>
                    <a:lnTo>
                      <a:pt x="532" y="50"/>
                    </a:lnTo>
                    <a:lnTo>
                      <a:pt x="550" y="55"/>
                    </a:lnTo>
                    <a:lnTo>
                      <a:pt x="586" y="64"/>
                    </a:lnTo>
                    <a:lnTo>
                      <a:pt x="622" y="73"/>
                    </a:lnTo>
                    <a:lnTo>
                      <a:pt x="657" y="80"/>
                    </a:lnTo>
                    <a:lnTo>
                      <a:pt x="694" y="88"/>
                    </a:lnTo>
                    <a:lnTo>
                      <a:pt x="731" y="95"/>
                    </a:lnTo>
                    <a:lnTo>
                      <a:pt x="801" y="110"/>
                    </a:lnTo>
                    <a:lnTo>
                      <a:pt x="813" y="112"/>
                    </a:lnTo>
                    <a:lnTo>
                      <a:pt x="825" y="112"/>
                    </a:lnTo>
                    <a:lnTo>
                      <a:pt x="837" y="115"/>
                    </a:lnTo>
                    <a:lnTo>
                      <a:pt x="843" y="117"/>
                    </a:lnTo>
                    <a:lnTo>
                      <a:pt x="849" y="120"/>
                    </a:lnTo>
                    <a:lnTo>
                      <a:pt x="880" y="124"/>
                    </a:lnTo>
                    <a:lnTo>
                      <a:pt x="911" y="129"/>
                    </a:lnTo>
                    <a:lnTo>
                      <a:pt x="974" y="140"/>
                    </a:lnTo>
                    <a:lnTo>
                      <a:pt x="1038" y="151"/>
                    </a:lnTo>
                    <a:lnTo>
                      <a:pt x="1070" y="156"/>
                    </a:lnTo>
                    <a:lnTo>
                      <a:pt x="1101" y="160"/>
                    </a:lnTo>
                    <a:lnTo>
                      <a:pt x="1167" y="173"/>
                    </a:lnTo>
                    <a:lnTo>
                      <a:pt x="1231" y="190"/>
                    </a:lnTo>
                    <a:lnTo>
                      <a:pt x="1295" y="208"/>
                    </a:lnTo>
                    <a:lnTo>
                      <a:pt x="1359" y="226"/>
                    </a:lnTo>
                    <a:lnTo>
                      <a:pt x="1486" y="263"/>
                    </a:lnTo>
                    <a:lnTo>
                      <a:pt x="1549" y="283"/>
                    </a:lnTo>
                    <a:lnTo>
                      <a:pt x="1612" y="300"/>
                    </a:lnTo>
                    <a:lnTo>
                      <a:pt x="1617" y="303"/>
                    </a:lnTo>
                    <a:lnTo>
                      <a:pt x="1622" y="305"/>
                    </a:lnTo>
                    <a:lnTo>
                      <a:pt x="1632" y="308"/>
                    </a:lnTo>
                    <a:lnTo>
                      <a:pt x="1637" y="309"/>
                    </a:lnTo>
                    <a:lnTo>
                      <a:pt x="1641" y="312"/>
                    </a:lnTo>
                    <a:lnTo>
                      <a:pt x="1645" y="315"/>
                    </a:lnTo>
                    <a:lnTo>
                      <a:pt x="1647" y="319"/>
                    </a:lnTo>
                    <a:lnTo>
                      <a:pt x="1645" y="323"/>
                    </a:lnTo>
                    <a:lnTo>
                      <a:pt x="1642" y="327"/>
                    </a:lnTo>
                    <a:lnTo>
                      <a:pt x="1639" y="329"/>
                    </a:lnTo>
                    <a:lnTo>
                      <a:pt x="1634" y="331"/>
                    </a:lnTo>
                    <a:lnTo>
                      <a:pt x="1597" y="402"/>
                    </a:lnTo>
                    <a:lnTo>
                      <a:pt x="1561" y="472"/>
                    </a:lnTo>
                    <a:lnTo>
                      <a:pt x="1525" y="544"/>
                    </a:lnTo>
                    <a:lnTo>
                      <a:pt x="1489" y="618"/>
                    </a:lnTo>
                    <a:lnTo>
                      <a:pt x="1484" y="630"/>
                    </a:lnTo>
                    <a:lnTo>
                      <a:pt x="1477" y="640"/>
                    </a:lnTo>
                    <a:lnTo>
                      <a:pt x="1464" y="663"/>
                    </a:lnTo>
                    <a:lnTo>
                      <a:pt x="1452" y="685"/>
                    </a:lnTo>
                    <a:lnTo>
                      <a:pt x="1442" y="708"/>
                    </a:lnTo>
                    <a:lnTo>
                      <a:pt x="1431" y="731"/>
                    </a:lnTo>
                    <a:lnTo>
                      <a:pt x="1419" y="754"/>
                    </a:lnTo>
                    <a:lnTo>
                      <a:pt x="1406" y="776"/>
                    </a:lnTo>
                    <a:lnTo>
                      <a:pt x="1400" y="787"/>
                    </a:lnTo>
                    <a:lnTo>
                      <a:pt x="1395" y="799"/>
                    </a:lnTo>
                    <a:lnTo>
                      <a:pt x="1384" y="820"/>
                    </a:lnTo>
                    <a:lnTo>
                      <a:pt x="1374" y="841"/>
                    </a:lnTo>
                    <a:lnTo>
                      <a:pt x="1369" y="850"/>
                    </a:lnTo>
                    <a:lnTo>
                      <a:pt x="1364" y="859"/>
                    </a:lnTo>
                    <a:lnTo>
                      <a:pt x="1356" y="868"/>
                    </a:lnTo>
                    <a:lnTo>
                      <a:pt x="1349" y="876"/>
                    </a:lnTo>
                    <a:lnTo>
                      <a:pt x="1334" y="874"/>
                    </a:lnTo>
                    <a:lnTo>
                      <a:pt x="1316" y="872"/>
                    </a:lnTo>
                    <a:lnTo>
                      <a:pt x="1283" y="864"/>
                    </a:lnTo>
                    <a:lnTo>
                      <a:pt x="1249" y="859"/>
                    </a:lnTo>
                    <a:lnTo>
                      <a:pt x="1234" y="858"/>
                    </a:lnTo>
                    <a:lnTo>
                      <a:pt x="1220" y="857"/>
                    </a:lnTo>
                    <a:lnTo>
                      <a:pt x="1201" y="851"/>
                    </a:lnTo>
                    <a:lnTo>
                      <a:pt x="1181" y="846"/>
                    </a:lnTo>
                    <a:lnTo>
                      <a:pt x="1140" y="837"/>
                    </a:lnTo>
                    <a:lnTo>
                      <a:pt x="1099" y="831"/>
                    </a:lnTo>
                    <a:lnTo>
                      <a:pt x="1057" y="826"/>
                    </a:lnTo>
                    <a:lnTo>
                      <a:pt x="972" y="816"/>
                    </a:lnTo>
                    <a:lnTo>
                      <a:pt x="929" y="811"/>
                    </a:lnTo>
                    <a:lnTo>
                      <a:pt x="885" y="803"/>
                    </a:lnTo>
                    <a:lnTo>
                      <a:pt x="869" y="800"/>
                    </a:lnTo>
                    <a:lnTo>
                      <a:pt x="852" y="796"/>
                    </a:lnTo>
                    <a:lnTo>
                      <a:pt x="819" y="786"/>
                    </a:lnTo>
                    <a:lnTo>
                      <a:pt x="785" y="776"/>
                    </a:lnTo>
                    <a:lnTo>
                      <a:pt x="752" y="769"/>
                    </a:lnTo>
                    <a:lnTo>
                      <a:pt x="749" y="768"/>
                    </a:lnTo>
                    <a:lnTo>
                      <a:pt x="745" y="769"/>
                    </a:lnTo>
                    <a:lnTo>
                      <a:pt x="738" y="769"/>
                    </a:lnTo>
                    <a:lnTo>
                      <a:pt x="700" y="761"/>
                    </a:lnTo>
                    <a:lnTo>
                      <a:pt x="661" y="754"/>
                    </a:lnTo>
                    <a:lnTo>
                      <a:pt x="623" y="745"/>
                    </a:lnTo>
                    <a:lnTo>
                      <a:pt x="583" y="739"/>
                    </a:lnTo>
                    <a:lnTo>
                      <a:pt x="565" y="735"/>
                    </a:lnTo>
                    <a:lnTo>
                      <a:pt x="546" y="731"/>
                    </a:lnTo>
                    <a:lnTo>
                      <a:pt x="509" y="723"/>
                    </a:lnTo>
                    <a:lnTo>
                      <a:pt x="407" y="700"/>
                    </a:lnTo>
                    <a:lnTo>
                      <a:pt x="356" y="690"/>
                    </a:lnTo>
                    <a:lnTo>
                      <a:pt x="304" y="680"/>
                    </a:lnTo>
                    <a:lnTo>
                      <a:pt x="286" y="676"/>
                    </a:lnTo>
                    <a:lnTo>
                      <a:pt x="269" y="671"/>
                    </a:lnTo>
                    <a:lnTo>
                      <a:pt x="253" y="667"/>
                    </a:lnTo>
                    <a:lnTo>
                      <a:pt x="237" y="663"/>
                    </a:lnTo>
                    <a:lnTo>
                      <a:pt x="179" y="649"/>
                    </a:lnTo>
                    <a:lnTo>
                      <a:pt x="124" y="634"/>
                    </a:lnTo>
                    <a:lnTo>
                      <a:pt x="97" y="626"/>
                    </a:lnTo>
                    <a:lnTo>
                      <a:pt x="71" y="618"/>
                    </a:lnTo>
                    <a:lnTo>
                      <a:pt x="46" y="609"/>
                    </a:lnTo>
                    <a:lnTo>
                      <a:pt x="20" y="600"/>
                    </a:lnTo>
                    <a:lnTo>
                      <a:pt x="9" y="599"/>
                    </a:lnTo>
                    <a:lnTo>
                      <a:pt x="0" y="598"/>
                    </a:lnTo>
                    <a:lnTo>
                      <a:pt x="0" y="593"/>
                    </a:lnTo>
                    <a:lnTo>
                      <a:pt x="0" y="589"/>
                    </a:lnTo>
                    <a:lnTo>
                      <a:pt x="1" y="586"/>
                    </a:lnTo>
                    <a:lnTo>
                      <a:pt x="3" y="583"/>
                    </a:lnTo>
                    <a:lnTo>
                      <a:pt x="7" y="578"/>
                    </a:lnTo>
                    <a:lnTo>
                      <a:pt x="12" y="574"/>
                    </a:lnTo>
                    <a:lnTo>
                      <a:pt x="18" y="563"/>
                    </a:lnTo>
                    <a:lnTo>
                      <a:pt x="24" y="554"/>
                    </a:lnTo>
                    <a:lnTo>
                      <a:pt x="38" y="534"/>
                    </a:lnTo>
                    <a:lnTo>
                      <a:pt x="46" y="525"/>
                    </a:lnTo>
                    <a:lnTo>
                      <a:pt x="51" y="514"/>
                    </a:lnTo>
                    <a:lnTo>
                      <a:pt x="56" y="503"/>
                    </a:lnTo>
                    <a:lnTo>
                      <a:pt x="59" y="490"/>
                    </a:lnTo>
                    <a:lnTo>
                      <a:pt x="76" y="489"/>
                    </a:lnTo>
                    <a:lnTo>
                      <a:pt x="89" y="489"/>
                    </a:lnTo>
                    <a:lnTo>
                      <a:pt x="96" y="489"/>
                    </a:lnTo>
                    <a:lnTo>
                      <a:pt x="101" y="490"/>
                    </a:lnTo>
                    <a:lnTo>
                      <a:pt x="107" y="493"/>
                    </a:lnTo>
                    <a:lnTo>
                      <a:pt x="112" y="497"/>
                    </a:lnTo>
                    <a:lnTo>
                      <a:pt x="110" y="502"/>
                    </a:lnTo>
                    <a:lnTo>
                      <a:pt x="108" y="506"/>
                    </a:lnTo>
                    <a:lnTo>
                      <a:pt x="104" y="511"/>
                    </a:lnTo>
                    <a:lnTo>
                      <a:pt x="102" y="515"/>
                    </a:lnTo>
                    <a:lnTo>
                      <a:pt x="106" y="518"/>
                    </a:lnTo>
                    <a:lnTo>
                      <a:pt x="110" y="519"/>
                    </a:lnTo>
                    <a:lnTo>
                      <a:pt x="114" y="520"/>
                    </a:lnTo>
                    <a:lnTo>
                      <a:pt x="118" y="520"/>
                    </a:lnTo>
                    <a:lnTo>
                      <a:pt x="128" y="518"/>
                    </a:lnTo>
                    <a:lnTo>
                      <a:pt x="137" y="515"/>
                    </a:lnTo>
                    <a:lnTo>
                      <a:pt x="145" y="509"/>
                    </a:lnTo>
                    <a:lnTo>
                      <a:pt x="152" y="501"/>
                    </a:lnTo>
                    <a:lnTo>
                      <a:pt x="154" y="497"/>
                    </a:lnTo>
                    <a:lnTo>
                      <a:pt x="156" y="493"/>
                    </a:lnTo>
                    <a:lnTo>
                      <a:pt x="156" y="488"/>
                    </a:lnTo>
                    <a:lnTo>
                      <a:pt x="156" y="484"/>
                    </a:lnTo>
                    <a:lnTo>
                      <a:pt x="154" y="478"/>
                    </a:lnTo>
                    <a:lnTo>
                      <a:pt x="149" y="471"/>
                    </a:lnTo>
                    <a:lnTo>
                      <a:pt x="144" y="465"/>
                    </a:lnTo>
                    <a:lnTo>
                      <a:pt x="137" y="459"/>
                    </a:lnTo>
                    <a:lnTo>
                      <a:pt x="133" y="457"/>
                    </a:lnTo>
                    <a:lnTo>
                      <a:pt x="130" y="456"/>
                    </a:lnTo>
                    <a:lnTo>
                      <a:pt x="127" y="456"/>
                    </a:lnTo>
                    <a:lnTo>
                      <a:pt x="125" y="457"/>
                    </a:lnTo>
                    <a:lnTo>
                      <a:pt x="122" y="459"/>
                    </a:lnTo>
                    <a:lnTo>
                      <a:pt x="121" y="463"/>
                    </a:lnTo>
                    <a:lnTo>
                      <a:pt x="118" y="467"/>
                    </a:lnTo>
                    <a:lnTo>
                      <a:pt x="118" y="472"/>
                    </a:lnTo>
                    <a:lnTo>
                      <a:pt x="110" y="474"/>
                    </a:lnTo>
                    <a:lnTo>
                      <a:pt x="101" y="475"/>
                    </a:lnTo>
                    <a:lnTo>
                      <a:pt x="98" y="470"/>
                    </a:lnTo>
                    <a:lnTo>
                      <a:pt x="94" y="466"/>
                    </a:lnTo>
                    <a:lnTo>
                      <a:pt x="89" y="463"/>
                    </a:lnTo>
                    <a:lnTo>
                      <a:pt x="85" y="459"/>
                    </a:lnTo>
                    <a:lnTo>
                      <a:pt x="73" y="456"/>
                    </a:lnTo>
                    <a:lnTo>
                      <a:pt x="62" y="454"/>
                    </a:lnTo>
                    <a:lnTo>
                      <a:pt x="59" y="449"/>
                    </a:lnTo>
                    <a:lnTo>
                      <a:pt x="58" y="443"/>
                    </a:lnTo>
                    <a:lnTo>
                      <a:pt x="58" y="440"/>
                    </a:lnTo>
                    <a:lnTo>
                      <a:pt x="59" y="439"/>
                    </a:lnTo>
                    <a:lnTo>
                      <a:pt x="61" y="438"/>
                    </a:lnTo>
                    <a:lnTo>
                      <a:pt x="63" y="438"/>
                    </a:lnTo>
                    <a:lnTo>
                      <a:pt x="64" y="437"/>
                    </a:lnTo>
                    <a:lnTo>
                      <a:pt x="64" y="435"/>
                    </a:lnTo>
                    <a:lnTo>
                      <a:pt x="65" y="428"/>
                    </a:lnTo>
                    <a:lnTo>
                      <a:pt x="71" y="421"/>
                    </a:lnTo>
                    <a:lnTo>
                      <a:pt x="78" y="412"/>
                    </a:lnTo>
                    <a:lnTo>
                      <a:pt x="83" y="404"/>
                    </a:lnTo>
                    <a:lnTo>
                      <a:pt x="87" y="395"/>
                    </a:lnTo>
                    <a:lnTo>
                      <a:pt x="91" y="386"/>
                    </a:lnTo>
                    <a:lnTo>
                      <a:pt x="94" y="376"/>
                    </a:lnTo>
                    <a:lnTo>
                      <a:pt x="98" y="356"/>
                    </a:lnTo>
                    <a:close/>
                    <a:moveTo>
                      <a:pt x="82" y="441"/>
                    </a:moveTo>
                    <a:lnTo>
                      <a:pt x="82" y="441"/>
                    </a:lnTo>
                    <a:lnTo>
                      <a:pt x="87" y="445"/>
                    </a:lnTo>
                    <a:lnTo>
                      <a:pt x="93" y="449"/>
                    </a:lnTo>
                    <a:lnTo>
                      <a:pt x="106" y="455"/>
                    </a:lnTo>
                    <a:lnTo>
                      <a:pt x="110" y="451"/>
                    </a:lnTo>
                    <a:lnTo>
                      <a:pt x="113" y="448"/>
                    </a:lnTo>
                    <a:lnTo>
                      <a:pt x="117" y="445"/>
                    </a:lnTo>
                    <a:lnTo>
                      <a:pt x="123" y="444"/>
                    </a:lnTo>
                    <a:lnTo>
                      <a:pt x="127" y="443"/>
                    </a:lnTo>
                    <a:lnTo>
                      <a:pt x="132" y="443"/>
                    </a:lnTo>
                    <a:lnTo>
                      <a:pt x="139" y="444"/>
                    </a:lnTo>
                    <a:lnTo>
                      <a:pt x="145" y="445"/>
                    </a:lnTo>
                    <a:lnTo>
                      <a:pt x="147" y="452"/>
                    </a:lnTo>
                    <a:lnTo>
                      <a:pt x="150" y="456"/>
                    </a:lnTo>
                    <a:lnTo>
                      <a:pt x="159" y="465"/>
                    </a:lnTo>
                    <a:lnTo>
                      <a:pt x="163" y="468"/>
                    </a:lnTo>
                    <a:lnTo>
                      <a:pt x="167" y="472"/>
                    </a:lnTo>
                    <a:lnTo>
                      <a:pt x="169" y="477"/>
                    </a:lnTo>
                    <a:lnTo>
                      <a:pt x="171" y="482"/>
                    </a:lnTo>
                    <a:lnTo>
                      <a:pt x="170" y="489"/>
                    </a:lnTo>
                    <a:lnTo>
                      <a:pt x="169" y="497"/>
                    </a:lnTo>
                    <a:lnTo>
                      <a:pt x="164" y="503"/>
                    </a:lnTo>
                    <a:lnTo>
                      <a:pt x="160" y="511"/>
                    </a:lnTo>
                    <a:lnTo>
                      <a:pt x="155" y="516"/>
                    </a:lnTo>
                    <a:lnTo>
                      <a:pt x="148" y="523"/>
                    </a:lnTo>
                    <a:lnTo>
                      <a:pt x="141" y="527"/>
                    </a:lnTo>
                    <a:lnTo>
                      <a:pt x="133" y="531"/>
                    </a:lnTo>
                    <a:lnTo>
                      <a:pt x="126" y="533"/>
                    </a:lnTo>
                    <a:lnTo>
                      <a:pt x="118" y="534"/>
                    </a:lnTo>
                    <a:lnTo>
                      <a:pt x="111" y="534"/>
                    </a:lnTo>
                    <a:lnTo>
                      <a:pt x="104" y="533"/>
                    </a:lnTo>
                    <a:lnTo>
                      <a:pt x="98" y="530"/>
                    </a:lnTo>
                    <a:lnTo>
                      <a:pt x="93" y="525"/>
                    </a:lnTo>
                    <a:lnTo>
                      <a:pt x="89" y="517"/>
                    </a:lnTo>
                    <a:lnTo>
                      <a:pt x="86" y="508"/>
                    </a:lnTo>
                    <a:lnTo>
                      <a:pt x="81" y="505"/>
                    </a:lnTo>
                    <a:lnTo>
                      <a:pt x="73" y="504"/>
                    </a:lnTo>
                    <a:lnTo>
                      <a:pt x="68" y="515"/>
                    </a:lnTo>
                    <a:lnTo>
                      <a:pt x="61" y="525"/>
                    </a:lnTo>
                    <a:lnTo>
                      <a:pt x="47" y="544"/>
                    </a:lnTo>
                    <a:lnTo>
                      <a:pt x="39" y="554"/>
                    </a:lnTo>
                    <a:lnTo>
                      <a:pt x="33" y="564"/>
                    </a:lnTo>
                    <a:lnTo>
                      <a:pt x="27" y="576"/>
                    </a:lnTo>
                    <a:lnTo>
                      <a:pt x="23" y="588"/>
                    </a:lnTo>
                    <a:lnTo>
                      <a:pt x="32" y="591"/>
                    </a:lnTo>
                    <a:lnTo>
                      <a:pt x="40" y="593"/>
                    </a:lnTo>
                    <a:lnTo>
                      <a:pt x="46" y="598"/>
                    </a:lnTo>
                    <a:lnTo>
                      <a:pt x="93" y="612"/>
                    </a:lnTo>
                    <a:lnTo>
                      <a:pt x="140" y="625"/>
                    </a:lnTo>
                    <a:lnTo>
                      <a:pt x="188" y="638"/>
                    </a:lnTo>
                    <a:lnTo>
                      <a:pt x="237" y="650"/>
                    </a:lnTo>
                    <a:lnTo>
                      <a:pt x="336" y="671"/>
                    </a:lnTo>
                    <a:lnTo>
                      <a:pt x="434" y="691"/>
                    </a:lnTo>
                    <a:lnTo>
                      <a:pt x="463" y="698"/>
                    </a:lnTo>
                    <a:lnTo>
                      <a:pt x="492" y="706"/>
                    </a:lnTo>
                    <a:lnTo>
                      <a:pt x="521" y="713"/>
                    </a:lnTo>
                    <a:lnTo>
                      <a:pt x="550" y="721"/>
                    </a:lnTo>
                    <a:lnTo>
                      <a:pt x="574" y="726"/>
                    </a:lnTo>
                    <a:lnTo>
                      <a:pt x="599" y="730"/>
                    </a:lnTo>
                    <a:lnTo>
                      <a:pt x="648" y="739"/>
                    </a:lnTo>
                    <a:lnTo>
                      <a:pt x="698" y="745"/>
                    </a:lnTo>
                    <a:lnTo>
                      <a:pt x="745" y="753"/>
                    </a:lnTo>
                    <a:lnTo>
                      <a:pt x="763" y="756"/>
                    </a:lnTo>
                    <a:lnTo>
                      <a:pt x="781" y="761"/>
                    </a:lnTo>
                    <a:lnTo>
                      <a:pt x="819" y="772"/>
                    </a:lnTo>
                    <a:lnTo>
                      <a:pt x="855" y="783"/>
                    </a:lnTo>
                    <a:lnTo>
                      <a:pt x="873" y="787"/>
                    </a:lnTo>
                    <a:lnTo>
                      <a:pt x="891" y="790"/>
                    </a:lnTo>
                    <a:lnTo>
                      <a:pt x="932" y="797"/>
                    </a:lnTo>
                    <a:lnTo>
                      <a:pt x="975" y="802"/>
                    </a:lnTo>
                    <a:lnTo>
                      <a:pt x="1061" y="813"/>
                    </a:lnTo>
                    <a:lnTo>
                      <a:pt x="1098" y="818"/>
                    </a:lnTo>
                    <a:lnTo>
                      <a:pt x="1134" y="824"/>
                    </a:lnTo>
                    <a:lnTo>
                      <a:pt x="1207" y="837"/>
                    </a:lnTo>
                    <a:lnTo>
                      <a:pt x="1277" y="851"/>
                    </a:lnTo>
                    <a:lnTo>
                      <a:pt x="1310" y="857"/>
                    </a:lnTo>
                    <a:lnTo>
                      <a:pt x="1342" y="862"/>
                    </a:lnTo>
                    <a:lnTo>
                      <a:pt x="1374" y="806"/>
                    </a:lnTo>
                    <a:lnTo>
                      <a:pt x="1405" y="750"/>
                    </a:lnTo>
                    <a:lnTo>
                      <a:pt x="1287" y="733"/>
                    </a:lnTo>
                    <a:lnTo>
                      <a:pt x="1276" y="750"/>
                    </a:lnTo>
                    <a:lnTo>
                      <a:pt x="1263" y="766"/>
                    </a:lnTo>
                    <a:lnTo>
                      <a:pt x="1258" y="773"/>
                    </a:lnTo>
                    <a:lnTo>
                      <a:pt x="1251" y="782"/>
                    </a:lnTo>
                    <a:lnTo>
                      <a:pt x="1247" y="785"/>
                    </a:lnTo>
                    <a:lnTo>
                      <a:pt x="1243" y="788"/>
                    </a:lnTo>
                    <a:lnTo>
                      <a:pt x="1238" y="789"/>
                    </a:lnTo>
                    <a:lnTo>
                      <a:pt x="1233" y="789"/>
                    </a:lnTo>
                    <a:lnTo>
                      <a:pt x="1244" y="775"/>
                    </a:lnTo>
                    <a:lnTo>
                      <a:pt x="1255" y="761"/>
                    </a:lnTo>
                    <a:lnTo>
                      <a:pt x="1267" y="747"/>
                    </a:lnTo>
                    <a:lnTo>
                      <a:pt x="1277" y="732"/>
                    </a:lnTo>
                    <a:lnTo>
                      <a:pt x="1266" y="728"/>
                    </a:lnTo>
                    <a:lnTo>
                      <a:pt x="1252" y="725"/>
                    </a:lnTo>
                    <a:lnTo>
                      <a:pt x="1224" y="721"/>
                    </a:lnTo>
                    <a:lnTo>
                      <a:pt x="1197" y="715"/>
                    </a:lnTo>
                    <a:lnTo>
                      <a:pt x="1184" y="713"/>
                    </a:lnTo>
                    <a:lnTo>
                      <a:pt x="1171" y="710"/>
                    </a:lnTo>
                    <a:lnTo>
                      <a:pt x="1166" y="717"/>
                    </a:lnTo>
                    <a:lnTo>
                      <a:pt x="1159" y="725"/>
                    </a:lnTo>
                    <a:lnTo>
                      <a:pt x="1152" y="732"/>
                    </a:lnTo>
                    <a:lnTo>
                      <a:pt x="1147" y="735"/>
                    </a:lnTo>
                    <a:lnTo>
                      <a:pt x="1143" y="737"/>
                    </a:lnTo>
                    <a:lnTo>
                      <a:pt x="1144" y="733"/>
                    </a:lnTo>
                    <a:lnTo>
                      <a:pt x="1147" y="729"/>
                    </a:lnTo>
                    <a:lnTo>
                      <a:pt x="1154" y="721"/>
                    </a:lnTo>
                    <a:lnTo>
                      <a:pt x="1158" y="714"/>
                    </a:lnTo>
                    <a:lnTo>
                      <a:pt x="1159" y="711"/>
                    </a:lnTo>
                    <a:lnTo>
                      <a:pt x="1159" y="708"/>
                    </a:lnTo>
                    <a:lnTo>
                      <a:pt x="1146" y="705"/>
                    </a:lnTo>
                    <a:lnTo>
                      <a:pt x="1133" y="701"/>
                    </a:lnTo>
                    <a:lnTo>
                      <a:pt x="1106" y="696"/>
                    </a:lnTo>
                    <a:lnTo>
                      <a:pt x="1078" y="692"/>
                    </a:lnTo>
                    <a:lnTo>
                      <a:pt x="1050" y="686"/>
                    </a:lnTo>
                    <a:lnTo>
                      <a:pt x="1037" y="706"/>
                    </a:lnTo>
                    <a:lnTo>
                      <a:pt x="1023" y="724"/>
                    </a:lnTo>
                    <a:lnTo>
                      <a:pt x="1017" y="733"/>
                    </a:lnTo>
                    <a:lnTo>
                      <a:pt x="1010" y="744"/>
                    </a:lnTo>
                    <a:lnTo>
                      <a:pt x="1006" y="748"/>
                    </a:lnTo>
                    <a:lnTo>
                      <a:pt x="1003" y="753"/>
                    </a:lnTo>
                    <a:lnTo>
                      <a:pt x="997" y="756"/>
                    </a:lnTo>
                    <a:lnTo>
                      <a:pt x="993" y="759"/>
                    </a:lnTo>
                    <a:lnTo>
                      <a:pt x="997" y="748"/>
                    </a:lnTo>
                    <a:lnTo>
                      <a:pt x="1003" y="739"/>
                    </a:lnTo>
                    <a:lnTo>
                      <a:pt x="1016" y="722"/>
                    </a:lnTo>
                    <a:lnTo>
                      <a:pt x="1028" y="704"/>
                    </a:lnTo>
                    <a:lnTo>
                      <a:pt x="1035" y="694"/>
                    </a:lnTo>
                    <a:lnTo>
                      <a:pt x="1040" y="684"/>
                    </a:lnTo>
                    <a:lnTo>
                      <a:pt x="1017" y="682"/>
                    </a:lnTo>
                    <a:lnTo>
                      <a:pt x="994" y="681"/>
                    </a:lnTo>
                    <a:lnTo>
                      <a:pt x="982" y="680"/>
                    </a:lnTo>
                    <a:lnTo>
                      <a:pt x="972" y="678"/>
                    </a:lnTo>
                    <a:lnTo>
                      <a:pt x="961" y="675"/>
                    </a:lnTo>
                    <a:lnTo>
                      <a:pt x="950" y="670"/>
                    </a:lnTo>
                    <a:lnTo>
                      <a:pt x="952" y="667"/>
                    </a:lnTo>
                    <a:lnTo>
                      <a:pt x="956" y="666"/>
                    </a:lnTo>
                    <a:lnTo>
                      <a:pt x="959" y="666"/>
                    </a:lnTo>
                    <a:lnTo>
                      <a:pt x="962" y="666"/>
                    </a:lnTo>
                    <a:lnTo>
                      <a:pt x="975" y="669"/>
                    </a:lnTo>
                    <a:lnTo>
                      <a:pt x="1010" y="672"/>
                    </a:lnTo>
                    <a:lnTo>
                      <a:pt x="1047" y="677"/>
                    </a:lnTo>
                    <a:lnTo>
                      <a:pt x="1053" y="668"/>
                    </a:lnTo>
                    <a:lnTo>
                      <a:pt x="1058" y="660"/>
                    </a:lnTo>
                    <a:lnTo>
                      <a:pt x="1070" y="641"/>
                    </a:lnTo>
                    <a:lnTo>
                      <a:pt x="1076" y="633"/>
                    </a:lnTo>
                    <a:lnTo>
                      <a:pt x="1082" y="624"/>
                    </a:lnTo>
                    <a:lnTo>
                      <a:pt x="1085" y="620"/>
                    </a:lnTo>
                    <a:lnTo>
                      <a:pt x="1089" y="617"/>
                    </a:lnTo>
                    <a:lnTo>
                      <a:pt x="1094" y="614"/>
                    </a:lnTo>
                    <a:lnTo>
                      <a:pt x="1098" y="611"/>
                    </a:lnTo>
                    <a:lnTo>
                      <a:pt x="1099" y="617"/>
                    </a:lnTo>
                    <a:lnTo>
                      <a:pt x="1098" y="621"/>
                    </a:lnTo>
                    <a:lnTo>
                      <a:pt x="1096" y="624"/>
                    </a:lnTo>
                    <a:lnTo>
                      <a:pt x="1094" y="629"/>
                    </a:lnTo>
                    <a:lnTo>
                      <a:pt x="1086" y="636"/>
                    </a:lnTo>
                    <a:lnTo>
                      <a:pt x="1080" y="644"/>
                    </a:lnTo>
                    <a:lnTo>
                      <a:pt x="1067" y="661"/>
                    </a:lnTo>
                    <a:lnTo>
                      <a:pt x="1056" y="678"/>
                    </a:lnTo>
                    <a:lnTo>
                      <a:pt x="1113" y="689"/>
                    </a:lnTo>
                    <a:lnTo>
                      <a:pt x="1141" y="694"/>
                    </a:lnTo>
                    <a:lnTo>
                      <a:pt x="1168" y="700"/>
                    </a:lnTo>
                    <a:lnTo>
                      <a:pt x="1177" y="691"/>
                    </a:lnTo>
                    <a:lnTo>
                      <a:pt x="1185" y="681"/>
                    </a:lnTo>
                    <a:lnTo>
                      <a:pt x="1201" y="660"/>
                    </a:lnTo>
                    <a:lnTo>
                      <a:pt x="1230" y="617"/>
                    </a:lnTo>
                    <a:lnTo>
                      <a:pt x="1231" y="615"/>
                    </a:lnTo>
                    <a:lnTo>
                      <a:pt x="1231" y="614"/>
                    </a:lnTo>
                    <a:lnTo>
                      <a:pt x="1231" y="610"/>
                    </a:lnTo>
                    <a:lnTo>
                      <a:pt x="1230" y="608"/>
                    </a:lnTo>
                    <a:lnTo>
                      <a:pt x="1230" y="607"/>
                    </a:lnTo>
                    <a:lnTo>
                      <a:pt x="1233" y="608"/>
                    </a:lnTo>
                    <a:lnTo>
                      <a:pt x="1236" y="607"/>
                    </a:lnTo>
                    <a:lnTo>
                      <a:pt x="1239" y="600"/>
                    </a:lnTo>
                    <a:lnTo>
                      <a:pt x="1245" y="592"/>
                    </a:lnTo>
                    <a:lnTo>
                      <a:pt x="1257" y="577"/>
                    </a:lnTo>
                    <a:lnTo>
                      <a:pt x="1262" y="570"/>
                    </a:lnTo>
                    <a:lnTo>
                      <a:pt x="1267" y="562"/>
                    </a:lnTo>
                    <a:lnTo>
                      <a:pt x="1270" y="559"/>
                    </a:lnTo>
                    <a:lnTo>
                      <a:pt x="1274" y="557"/>
                    </a:lnTo>
                    <a:lnTo>
                      <a:pt x="1278" y="555"/>
                    </a:lnTo>
                    <a:lnTo>
                      <a:pt x="1282" y="555"/>
                    </a:lnTo>
                    <a:lnTo>
                      <a:pt x="1278" y="562"/>
                    </a:lnTo>
                    <a:lnTo>
                      <a:pt x="1274" y="570"/>
                    </a:lnTo>
                    <a:lnTo>
                      <a:pt x="1264" y="583"/>
                    </a:lnTo>
                    <a:lnTo>
                      <a:pt x="1254" y="594"/>
                    </a:lnTo>
                    <a:lnTo>
                      <a:pt x="1250" y="602"/>
                    </a:lnTo>
                    <a:lnTo>
                      <a:pt x="1246" y="608"/>
                    </a:lnTo>
                    <a:lnTo>
                      <a:pt x="1258" y="611"/>
                    </a:lnTo>
                    <a:lnTo>
                      <a:pt x="1270" y="612"/>
                    </a:lnTo>
                    <a:lnTo>
                      <a:pt x="1297" y="616"/>
                    </a:lnTo>
                    <a:lnTo>
                      <a:pt x="1323" y="619"/>
                    </a:lnTo>
                    <a:lnTo>
                      <a:pt x="1336" y="621"/>
                    </a:lnTo>
                    <a:lnTo>
                      <a:pt x="1346" y="624"/>
                    </a:lnTo>
                    <a:lnTo>
                      <a:pt x="1360" y="601"/>
                    </a:lnTo>
                    <a:lnTo>
                      <a:pt x="1375" y="578"/>
                    </a:lnTo>
                    <a:lnTo>
                      <a:pt x="1405" y="534"/>
                    </a:lnTo>
                    <a:lnTo>
                      <a:pt x="1387" y="531"/>
                    </a:lnTo>
                    <a:lnTo>
                      <a:pt x="1367" y="528"/>
                    </a:lnTo>
                    <a:lnTo>
                      <a:pt x="1346" y="524"/>
                    </a:lnTo>
                    <a:lnTo>
                      <a:pt x="1328" y="518"/>
                    </a:lnTo>
                    <a:lnTo>
                      <a:pt x="1338" y="516"/>
                    </a:lnTo>
                    <a:lnTo>
                      <a:pt x="1349" y="516"/>
                    </a:lnTo>
                    <a:lnTo>
                      <a:pt x="1358" y="517"/>
                    </a:lnTo>
                    <a:lnTo>
                      <a:pt x="1369" y="519"/>
                    </a:lnTo>
                    <a:lnTo>
                      <a:pt x="1390" y="524"/>
                    </a:lnTo>
                    <a:lnTo>
                      <a:pt x="1400" y="527"/>
                    </a:lnTo>
                    <a:lnTo>
                      <a:pt x="1410" y="528"/>
                    </a:lnTo>
                    <a:lnTo>
                      <a:pt x="1415" y="524"/>
                    </a:lnTo>
                    <a:lnTo>
                      <a:pt x="1420" y="517"/>
                    </a:lnTo>
                    <a:lnTo>
                      <a:pt x="1429" y="505"/>
                    </a:lnTo>
                    <a:lnTo>
                      <a:pt x="1433" y="499"/>
                    </a:lnTo>
                    <a:lnTo>
                      <a:pt x="1437" y="494"/>
                    </a:lnTo>
                    <a:lnTo>
                      <a:pt x="1444" y="490"/>
                    </a:lnTo>
                    <a:lnTo>
                      <a:pt x="1449" y="488"/>
                    </a:lnTo>
                    <a:lnTo>
                      <a:pt x="1448" y="495"/>
                    </a:lnTo>
                    <a:lnTo>
                      <a:pt x="1445" y="501"/>
                    </a:lnTo>
                    <a:lnTo>
                      <a:pt x="1441" y="506"/>
                    </a:lnTo>
                    <a:lnTo>
                      <a:pt x="1436" y="512"/>
                    </a:lnTo>
                    <a:lnTo>
                      <a:pt x="1429" y="521"/>
                    </a:lnTo>
                    <a:lnTo>
                      <a:pt x="1427" y="526"/>
                    </a:lnTo>
                    <a:lnTo>
                      <a:pt x="1426" y="530"/>
                    </a:lnTo>
                    <a:lnTo>
                      <a:pt x="1447" y="534"/>
                    </a:lnTo>
                    <a:lnTo>
                      <a:pt x="1467" y="540"/>
                    </a:lnTo>
                    <a:lnTo>
                      <a:pt x="1488" y="544"/>
                    </a:lnTo>
                    <a:lnTo>
                      <a:pt x="1497" y="545"/>
                    </a:lnTo>
                    <a:lnTo>
                      <a:pt x="1508" y="545"/>
                    </a:lnTo>
                    <a:lnTo>
                      <a:pt x="1522" y="518"/>
                    </a:lnTo>
                    <a:lnTo>
                      <a:pt x="1537" y="492"/>
                    </a:lnTo>
                    <a:lnTo>
                      <a:pt x="1567" y="438"/>
                    </a:lnTo>
                    <a:lnTo>
                      <a:pt x="1582" y="410"/>
                    </a:lnTo>
                    <a:lnTo>
                      <a:pt x="1596" y="383"/>
                    </a:lnTo>
                    <a:lnTo>
                      <a:pt x="1609" y="354"/>
                    </a:lnTo>
                    <a:lnTo>
                      <a:pt x="1621" y="324"/>
                    </a:lnTo>
                    <a:lnTo>
                      <a:pt x="1614" y="321"/>
                    </a:lnTo>
                    <a:lnTo>
                      <a:pt x="1608" y="318"/>
                    </a:lnTo>
                    <a:lnTo>
                      <a:pt x="1603" y="315"/>
                    </a:lnTo>
                    <a:lnTo>
                      <a:pt x="1602" y="313"/>
                    </a:lnTo>
                    <a:lnTo>
                      <a:pt x="1601" y="309"/>
                    </a:lnTo>
                    <a:lnTo>
                      <a:pt x="1572" y="302"/>
                    </a:lnTo>
                    <a:lnTo>
                      <a:pt x="1541" y="293"/>
                    </a:lnTo>
                    <a:lnTo>
                      <a:pt x="1510" y="284"/>
                    </a:lnTo>
                    <a:lnTo>
                      <a:pt x="1496" y="277"/>
                    </a:lnTo>
                    <a:lnTo>
                      <a:pt x="1482" y="272"/>
                    </a:lnTo>
                    <a:lnTo>
                      <a:pt x="1479" y="273"/>
                    </a:lnTo>
                    <a:lnTo>
                      <a:pt x="1477" y="272"/>
                    </a:lnTo>
                    <a:lnTo>
                      <a:pt x="1475" y="271"/>
                    </a:lnTo>
                    <a:lnTo>
                      <a:pt x="1471" y="272"/>
                    </a:lnTo>
                    <a:lnTo>
                      <a:pt x="1466" y="269"/>
                    </a:lnTo>
                    <a:lnTo>
                      <a:pt x="1462" y="267"/>
                    </a:lnTo>
                    <a:lnTo>
                      <a:pt x="1451" y="263"/>
                    </a:lnTo>
                    <a:lnTo>
                      <a:pt x="1442" y="260"/>
                    </a:lnTo>
                    <a:lnTo>
                      <a:pt x="1439" y="258"/>
                    </a:lnTo>
                    <a:lnTo>
                      <a:pt x="1439" y="257"/>
                    </a:lnTo>
                    <a:lnTo>
                      <a:pt x="1439" y="256"/>
                    </a:lnTo>
                    <a:lnTo>
                      <a:pt x="1436" y="256"/>
                    </a:lnTo>
                    <a:lnTo>
                      <a:pt x="1434" y="258"/>
                    </a:lnTo>
                    <a:lnTo>
                      <a:pt x="1433" y="259"/>
                    </a:lnTo>
                    <a:lnTo>
                      <a:pt x="1431" y="259"/>
                    </a:lnTo>
                    <a:lnTo>
                      <a:pt x="1412" y="251"/>
                    </a:lnTo>
                    <a:lnTo>
                      <a:pt x="1403" y="246"/>
                    </a:lnTo>
                    <a:lnTo>
                      <a:pt x="1395" y="243"/>
                    </a:lnTo>
                    <a:lnTo>
                      <a:pt x="1384" y="241"/>
                    </a:lnTo>
                    <a:lnTo>
                      <a:pt x="1372" y="240"/>
                    </a:lnTo>
                    <a:lnTo>
                      <a:pt x="1360" y="238"/>
                    </a:lnTo>
                    <a:lnTo>
                      <a:pt x="1349" y="236"/>
                    </a:lnTo>
                    <a:lnTo>
                      <a:pt x="1340" y="232"/>
                    </a:lnTo>
                    <a:lnTo>
                      <a:pt x="1331" y="228"/>
                    </a:lnTo>
                    <a:lnTo>
                      <a:pt x="1323" y="224"/>
                    </a:lnTo>
                    <a:lnTo>
                      <a:pt x="1313" y="222"/>
                    </a:lnTo>
                    <a:lnTo>
                      <a:pt x="1294" y="217"/>
                    </a:lnTo>
                    <a:lnTo>
                      <a:pt x="1274" y="213"/>
                    </a:lnTo>
                    <a:lnTo>
                      <a:pt x="1253" y="207"/>
                    </a:lnTo>
                    <a:lnTo>
                      <a:pt x="1231" y="201"/>
                    </a:lnTo>
                    <a:lnTo>
                      <a:pt x="1220" y="198"/>
                    </a:lnTo>
                    <a:lnTo>
                      <a:pt x="1209" y="196"/>
                    </a:lnTo>
                    <a:lnTo>
                      <a:pt x="1198" y="195"/>
                    </a:lnTo>
                    <a:lnTo>
                      <a:pt x="1187" y="194"/>
                    </a:lnTo>
                    <a:lnTo>
                      <a:pt x="1186" y="192"/>
                    </a:lnTo>
                    <a:lnTo>
                      <a:pt x="1185" y="191"/>
                    </a:lnTo>
                    <a:lnTo>
                      <a:pt x="1178" y="190"/>
                    </a:lnTo>
                    <a:lnTo>
                      <a:pt x="1162" y="188"/>
                    </a:lnTo>
                    <a:lnTo>
                      <a:pt x="1144" y="183"/>
                    </a:lnTo>
                    <a:lnTo>
                      <a:pt x="1127" y="179"/>
                    </a:lnTo>
                    <a:lnTo>
                      <a:pt x="1092" y="173"/>
                    </a:lnTo>
                    <a:lnTo>
                      <a:pt x="1056" y="169"/>
                    </a:lnTo>
                    <a:lnTo>
                      <a:pt x="1039" y="166"/>
                    </a:lnTo>
                    <a:lnTo>
                      <a:pt x="1021" y="163"/>
                    </a:lnTo>
                    <a:lnTo>
                      <a:pt x="977" y="155"/>
                    </a:lnTo>
                    <a:lnTo>
                      <a:pt x="929" y="147"/>
                    </a:lnTo>
                    <a:lnTo>
                      <a:pt x="916" y="144"/>
                    </a:lnTo>
                    <a:lnTo>
                      <a:pt x="903" y="140"/>
                    </a:lnTo>
                    <a:lnTo>
                      <a:pt x="891" y="137"/>
                    </a:lnTo>
                    <a:lnTo>
                      <a:pt x="879" y="134"/>
                    </a:lnTo>
                    <a:lnTo>
                      <a:pt x="827" y="126"/>
                    </a:lnTo>
                    <a:lnTo>
                      <a:pt x="778" y="119"/>
                    </a:lnTo>
                    <a:lnTo>
                      <a:pt x="768" y="117"/>
                    </a:lnTo>
                    <a:lnTo>
                      <a:pt x="759" y="114"/>
                    </a:lnTo>
                    <a:lnTo>
                      <a:pt x="749" y="110"/>
                    </a:lnTo>
                    <a:lnTo>
                      <a:pt x="739" y="107"/>
                    </a:lnTo>
                    <a:lnTo>
                      <a:pt x="712" y="102"/>
                    </a:lnTo>
                    <a:lnTo>
                      <a:pt x="683" y="96"/>
                    </a:lnTo>
                    <a:lnTo>
                      <a:pt x="654" y="92"/>
                    </a:lnTo>
                    <a:lnTo>
                      <a:pt x="626" y="87"/>
                    </a:lnTo>
                    <a:lnTo>
                      <a:pt x="600" y="80"/>
                    </a:lnTo>
                    <a:lnTo>
                      <a:pt x="574" y="73"/>
                    </a:lnTo>
                    <a:lnTo>
                      <a:pt x="550" y="66"/>
                    </a:lnTo>
                    <a:lnTo>
                      <a:pt x="526" y="61"/>
                    </a:lnTo>
                    <a:lnTo>
                      <a:pt x="457" y="50"/>
                    </a:lnTo>
                    <a:lnTo>
                      <a:pt x="386" y="38"/>
                    </a:lnTo>
                    <a:lnTo>
                      <a:pt x="315" y="25"/>
                    </a:lnTo>
                    <a:lnTo>
                      <a:pt x="245" y="11"/>
                    </a:lnTo>
                    <a:lnTo>
                      <a:pt x="230" y="44"/>
                    </a:lnTo>
                    <a:lnTo>
                      <a:pt x="222" y="61"/>
                    </a:lnTo>
                    <a:lnTo>
                      <a:pt x="216" y="77"/>
                    </a:lnTo>
                    <a:lnTo>
                      <a:pt x="220" y="80"/>
                    </a:lnTo>
                    <a:lnTo>
                      <a:pt x="225" y="81"/>
                    </a:lnTo>
                    <a:lnTo>
                      <a:pt x="235" y="86"/>
                    </a:lnTo>
                    <a:lnTo>
                      <a:pt x="238" y="80"/>
                    </a:lnTo>
                    <a:lnTo>
                      <a:pt x="243" y="76"/>
                    </a:lnTo>
                    <a:lnTo>
                      <a:pt x="247" y="72"/>
                    </a:lnTo>
                    <a:lnTo>
                      <a:pt x="249" y="66"/>
                    </a:lnTo>
                    <a:lnTo>
                      <a:pt x="256" y="63"/>
                    </a:lnTo>
                    <a:lnTo>
                      <a:pt x="263" y="62"/>
                    </a:lnTo>
                    <a:lnTo>
                      <a:pt x="269" y="63"/>
                    </a:lnTo>
                    <a:lnTo>
                      <a:pt x="275" y="64"/>
                    </a:lnTo>
                    <a:lnTo>
                      <a:pt x="280" y="67"/>
                    </a:lnTo>
                    <a:lnTo>
                      <a:pt x="285" y="72"/>
                    </a:lnTo>
                    <a:lnTo>
                      <a:pt x="290" y="77"/>
                    </a:lnTo>
                    <a:lnTo>
                      <a:pt x="293" y="84"/>
                    </a:lnTo>
                    <a:lnTo>
                      <a:pt x="296" y="90"/>
                    </a:lnTo>
                    <a:lnTo>
                      <a:pt x="298" y="97"/>
                    </a:lnTo>
                    <a:lnTo>
                      <a:pt x="299" y="105"/>
                    </a:lnTo>
                    <a:lnTo>
                      <a:pt x="299" y="112"/>
                    </a:lnTo>
                    <a:lnTo>
                      <a:pt x="298" y="120"/>
                    </a:lnTo>
                    <a:lnTo>
                      <a:pt x="297" y="129"/>
                    </a:lnTo>
                    <a:lnTo>
                      <a:pt x="294" y="135"/>
                    </a:lnTo>
                    <a:lnTo>
                      <a:pt x="291" y="142"/>
                    </a:lnTo>
                    <a:lnTo>
                      <a:pt x="286" y="148"/>
                    </a:lnTo>
                    <a:lnTo>
                      <a:pt x="281" y="152"/>
                    </a:lnTo>
                    <a:lnTo>
                      <a:pt x="274" y="156"/>
                    </a:lnTo>
                    <a:lnTo>
                      <a:pt x="267" y="161"/>
                    </a:lnTo>
                    <a:lnTo>
                      <a:pt x="259" y="163"/>
                    </a:lnTo>
                    <a:lnTo>
                      <a:pt x="251" y="164"/>
                    </a:lnTo>
                    <a:lnTo>
                      <a:pt x="244" y="164"/>
                    </a:lnTo>
                    <a:lnTo>
                      <a:pt x="237" y="163"/>
                    </a:lnTo>
                    <a:lnTo>
                      <a:pt x="232" y="157"/>
                    </a:lnTo>
                    <a:lnTo>
                      <a:pt x="227" y="152"/>
                    </a:lnTo>
                    <a:lnTo>
                      <a:pt x="222" y="145"/>
                    </a:lnTo>
                    <a:lnTo>
                      <a:pt x="219" y="137"/>
                    </a:lnTo>
                    <a:lnTo>
                      <a:pt x="213" y="137"/>
                    </a:lnTo>
                    <a:lnTo>
                      <a:pt x="207" y="136"/>
                    </a:lnTo>
                    <a:lnTo>
                      <a:pt x="201" y="135"/>
                    </a:lnTo>
                    <a:lnTo>
                      <a:pt x="194" y="134"/>
                    </a:lnTo>
                    <a:lnTo>
                      <a:pt x="187" y="146"/>
                    </a:lnTo>
                    <a:lnTo>
                      <a:pt x="182" y="159"/>
                    </a:lnTo>
                    <a:lnTo>
                      <a:pt x="171" y="185"/>
                    </a:lnTo>
                    <a:lnTo>
                      <a:pt x="173" y="185"/>
                    </a:lnTo>
                    <a:lnTo>
                      <a:pt x="177" y="185"/>
                    </a:lnTo>
                    <a:lnTo>
                      <a:pt x="182" y="185"/>
                    </a:lnTo>
                    <a:lnTo>
                      <a:pt x="188" y="185"/>
                    </a:lnTo>
                    <a:lnTo>
                      <a:pt x="191" y="188"/>
                    </a:lnTo>
                    <a:lnTo>
                      <a:pt x="194" y="191"/>
                    </a:lnTo>
                    <a:lnTo>
                      <a:pt x="198" y="193"/>
                    </a:lnTo>
                    <a:lnTo>
                      <a:pt x="202" y="193"/>
                    </a:lnTo>
                    <a:lnTo>
                      <a:pt x="209" y="193"/>
                    </a:lnTo>
                    <a:lnTo>
                      <a:pt x="218" y="192"/>
                    </a:lnTo>
                    <a:lnTo>
                      <a:pt x="228" y="190"/>
                    </a:lnTo>
                    <a:lnTo>
                      <a:pt x="236" y="190"/>
                    </a:lnTo>
                    <a:lnTo>
                      <a:pt x="240" y="191"/>
                    </a:lnTo>
                    <a:lnTo>
                      <a:pt x="244" y="192"/>
                    </a:lnTo>
                    <a:lnTo>
                      <a:pt x="248" y="194"/>
                    </a:lnTo>
                    <a:lnTo>
                      <a:pt x="251" y="197"/>
                    </a:lnTo>
                    <a:lnTo>
                      <a:pt x="254" y="202"/>
                    </a:lnTo>
                    <a:lnTo>
                      <a:pt x="256" y="208"/>
                    </a:lnTo>
                    <a:lnTo>
                      <a:pt x="258" y="214"/>
                    </a:lnTo>
                    <a:lnTo>
                      <a:pt x="258" y="221"/>
                    </a:lnTo>
                    <a:lnTo>
                      <a:pt x="256" y="236"/>
                    </a:lnTo>
                    <a:lnTo>
                      <a:pt x="254" y="252"/>
                    </a:lnTo>
                    <a:lnTo>
                      <a:pt x="250" y="255"/>
                    </a:lnTo>
                    <a:lnTo>
                      <a:pt x="248" y="258"/>
                    </a:lnTo>
                    <a:lnTo>
                      <a:pt x="243" y="267"/>
                    </a:lnTo>
                    <a:lnTo>
                      <a:pt x="239" y="271"/>
                    </a:lnTo>
                    <a:lnTo>
                      <a:pt x="236" y="275"/>
                    </a:lnTo>
                    <a:lnTo>
                      <a:pt x="232" y="278"/>
                    </a:lnTo>
                    <a:lnTo>
                      <a:pt x="228" y="282"/>
                    </a:lnTo>
                    <a:lnTo>
                      <a:pt x="219" y="284"/>
                    </a:lnTo>
                    <a:lnTo>
                      <a:pt x="209" y="284"/>
                    </a:lnTo>
                    <a:lnTo>
                      <a:pt x="202" y="283"/>
                    </a:lnTo>
                    <a:lnTo>
                      <a:pt x="194" y="279"/>
                    </a:lnTo>
                    <a:lnTo>
                      <a:pt x="188" y="274"/>
                    </a:lnTo>
                    <a:lnTo>
                      <a:pt x="183" y="267"/>
                    </a:lnTo>
                    <a:lnTo>
                      <a:pt x="179" y="258"/>
                    </a:lnTo>
                    <a:lnTo>
                      <a:pt x="178" y="248"/>
                    </a:lnTo>
                    <a:lnTo>
                      <a:pt x="167" y="245"/>
                    </a:lnTo>
                    <a:lnTo>
                      <a:pt x="153" y="242"/>
                    </a:lnTo>
                    <a:lnTo>
                      <a:pt x="142" y="260"/>
                    </a:lnTo>
                    <a:lnTo>
                      <a:pt x="133" y="282"/>
                    </a:lnTo>
                    <a:lnTo>
                      <a:pt x="126" y="303"/>
                    </a:lnTo>
                    <a:lnTo>
                      <a:pt x="119" y="324"/>
                    </a:lnTo>
                    <a:lnTo>
                      <a:pt x="132" y="328"/>
                    </a:lnTo>
                    <a:lnTo>
                      <a:pt x="143" y="332"/>
                    </a:lnTo>
                    <a:lnTo>
                      <a:pt x="154" y="322"/>
                    </a:lnTo>
                    <a:lnTo>
                      <a:pt x="162" y="312"/>
                    </a:lnTo>
                    <a:lnTo>
                      <a:pt x="172" y="309"/>
                    </a:lnTo>
                    <a:lnTo>
                      <a:pt x="179" y="309"/>
                    </a:lnTo>
                    <a:lnTo>
                      <a:pt x="187" y="311"/>
                    </a:lnTo>
                    <a:lnTo>
                      <a:pt x="193" y="314"/>
                    </a:lnTo>
                    <a:lnTo>
                      <a:pt x="199" y="318"/>
                    </a:lnTo>
                    <a:lnTo>
                      <a:pt x="204" y="322"/>
                    </a:lnTo>
                    <a:lnTo>
                      <a:pt x="213" y="333"/>
                    </a:lnTo>
                    <a:lnTo>
                      <a:pt x="215" y="342"/>
                    </a:lnTo>
                    <a:lnTo>
                      <a:pt x="215" y="350"/>
                    </a:lnTo>
                    <a:lnTo>
                      <a:pt x="214" y="358"/>
                    </a:lnTo>
                    <a:lnTo>
                      <a:pt x="212" y="365"/>
                    </a:lnTo>
                    <a:lnTo>
                      <a:pt x="208" y="373"/>
                    </a:lnTo>
                    <a:lnTo>
                      <a:pt x="204" y="379"/>
                    </a:lnTo>
                    <a:lnTo>
                      <a:pt x="200" y="386"/>
                    </a:lnTo>
                    <a:lnTo>
                      <a:pt x="194" y="391"/>
                    </a:lnTo>
                    <a:lnTo>
                      <a:pt x="189" y="396"/>
                    </a:lnTo>
                    <a:lnTo>
                      <a:pt x="183" y="400"/>
                    </a:lnTo>
                    <a:lnTo>
                      <a:pt x="176" y="403"/>
                    </a:lnTo>
                    <a:lnTo>
                      <a:pt x="170" y="405"/>
                    </a:lnTo>
                    <a:lnTo>
                      <a:pt x="162" y="406"/>
                    </a:lnTo>
                    <a:lnTo>
                      <a:pt x="156" y="405"/>
                    </a:lnTo>
                    <a:lnTo>
                      <a:pt x="148" y="404"/>
                    </a:lnTo>
                    <a:lnTo>
                      <a:pt x="142" y="399"/>
                    </a:lnTo>
                    <a:lnTo>
                      <a:pt x="140" y="394"/>
                    </a:lnTo>
                    <a:lnTo>
                      <a:pt x="138" y="389"/>
                    </a:lnTo>
                    <a:lnTo>
                      <a:pt x="136" y="383"/>
                    </a:lnTo>
                    <a:lnTo>
                      <a:pt x="134" y="378"/>
                    </a:lnTo>
                    <a:lnTo>
                      <a:pt x="123" y="375"/>
                    </a:lnTo>
                    <a:lnTo>
                      <a:pt x="116" y="375"/>
                    </a:lnTo>
                    <a:lnTo>
                      <a:pt x="112" y="375"/>
                    </a:lnTo>
                    <a:lnTo>
                      <a:pt x="97" y="404"/>
                    </a:lnTo>
                    <a:lnTo>
                      <a:pt x="88" y="422"/>
                    </a:lnTo>
                    <a:lnTo>
                      <a:pt x="82" y="441"/>
                    </a:lnTo>
                    <a:close/>
                    <a:moveTo>
                      <a:pt x="1416" y="538"/>
                    </a:moveTo>
                    <a:lnTo>
                      <a:pt x="1416" y="538"/>
                    </a:lnTo>
                    <a:lnTo>
                      <a:pt x="1401" y="559"/>
                    </a:lnTo>
                    <a:lnTo>
                      <a:pt x="1385" y="580"/>
                    </a:lnTo>
                    <a:lnTo>
                      <a:pt x="1371" y="603"/>
                    </a:lnTo>
                    <a:lnTo>
                      <a:pt x="1358" y="626"/>
                    </a:lnTo>
                    <a:lnTo>
                      <a:pt x="1372" y="626"/>
                    </a:lnTo>
                    <a:lnTo>
                      <a:pt x="1385" y="629"/>
                    </a:lnTo>
                    <a:lnTo>
                      <a:pt x="1412" y="633"/>
                    </a:lnTo>
                    <a:lnTo>
                      <a:pt x="1437" y="637"/>
                    </a:lnTo>
                    <a:lnTo>
                      <a:pt x="1449" y="638"/>
                    </a:lnTo>
                    <a:lnTo>
                      <a:pt x="1462" y="638"/>
                    </a:lnTo>
                    <a:lnTo>
                      <a:pt x="1484" y="600"/>
                    </a:lnTo>
                    <a:lnTo>
                      <a:pt x="1493" y="580"/>
                    </a:lnTo>
                    <a:lnTo>
                      <a:pt x="1502" y="560"/>
                    </a:lnTo>
                    <a:lnTo>
                      <a:pt x="1482" y="553"/>
                    </a:lnTo>
                    <a:lnTo>
                      <a:pt x="1461" y="546"/>
                    </a:lnTo>
                    <a:lnTo>
                      <a:pt x="1440" y="542"/>
                    </a:lnTo>
                    <a:lnTo>
                      <a:pt x="1416" y="538"/>
                    </a:lnTo>
                    <a:close/>
                    <a:moveTo>
                      <a:pt x="1240" y="615"/>
                    </a:moveTo>
                    <a:lnTo>
                      <a:pt x="1240" y="615"/>
                    </a:lnTo>
                    <a:lnTo>
                      <a:pt x="1210" y="659"/>
                    </a:lnTo>
                    <a:lnTo>
                      <a:pt x="1179" y="702"/>
                    </a:lnTo>
                    <a:lnTo>
                      <a:pt x="1204" y="708"/>
                    </a:lnTo>
                    <a:lnTo>
                      <a:pt x="1231" y="712"/>
                    </a:lnTo>
                    <a:lnTo>
                      <a:pt x="1258" y="716"/>
                    </a:lnTo>
                    <a:lnTo>
                      <a:pt x="1283" y="721"/>
                    </a:lnTo>
                    <a:lnTo>
                      <a:pt x="1292" y="711"/>
                    </a:lnTo>
                    <a:lnTo>
                      <a:pt x="1299" y="700"/>
                    </a:lnTo>
                    <a:lnTo>
                      <a:pt x="1312" y="677"/>
                    </a:lnTo>
                    <a:lnTo>
                      <a:pt x="1325" y="653"/>
                    </a:lnTo>
                    <a:lnTo>
                      <a:pt x="1333" y="642"/>
                    </a:lnTo>
                    <a:lnTo>
                      <a:pt x="1340" y="633"/>
                    </a:lnTo>
                    <a:lnTo>
                      <a:pt x="1318" y="626"/>
                    </a:lnTo>
                    <a:lnTo>
                      <a:pt x="1292" y="622"/>
                    </a:lnTo>
                    <a:lnTo>
                      <a:pt x="1240" y="615"/>
                    </a:lnTo>
                    <a:close/>
                    <a:moveTo>
                      <a:pt x="1350" y="636"/>
                    </a:moveTo>
                    <a:lnTo>
                      <a:pt x="1350" y="636"/>
                    </a:lnTo>
                    <a:lnTo>
                      <a:pt x="1339" y="652"/>
                    </a:lnTo>
                    <a:lnTo>
                      <a:pt x="1329" y="669"/>
                    </a:lnTo>
                    <a:lnTo>
                      <a:pt x="1309" y="704"/>
                    </a:lnTo>
                    <a:lnTo>
                      <a:pt x="1305" y="709"/>
                    </a:lnTo>
                    <a:lnTo>
                      <a:pt x="1300" y="714"/>
                    </a:lnTo>
                    <a:lnTo>
                      <a:pt x="1298" y="718"/>
                    </a:lnTo>
                    <a:lnTo>
                      <a:pt x="1297" y="721"/>
                    </a:lnTo>
                    <a:lnTo>
                      <a:pt x="1298" y="723"/>
                    </a:lnTo>
                    <a:lnTo>
                      <a:pt x="1311" y="726"/>
                    </a:lnTo>
                    <a:lnTo>
                      <a:pt x="1325" y="728"/>
                    </a:lnTo>
                    <a:lnTo>
                      <a:pt x="1353" y="731"/>
                    </a:lnTo>
                    <a:lnTo>
                      <a:pt x="1382" y="736"/>
                    </a:lnTo>
                    <a:lnTo>
                      <a:pt x="1396" y="738"/>
                    </a:lnTo>
                    <a:lnTo>
                      <a:pt x="1410" y="741"/>
                    </a:lnTo>
                    <a:lnTo>
                      <a:pt x="1415" y="730"/>
                    </a:lnTo>
                    <a:lnTo>
                      <a:pt x="1420" y="720"/>
                    </a:lnTo>
                    <a:lnTo>
                      <a:pt x="1432" y="698"/>
                    </a:lnTo>
                    <a:lnTo>
                      <a:pt x="1443" y="677"/>
                    </a:lnTo>
                    <a:lnTo>
                      <a:pt x="1448" y="666"/>
                    </a:lnTo>
                    <a:lnTo>
                      <a:pt x="1452" y="654"/>
                    </a:lnTo>
                    <a:lnTo>
                      <a:pt x="1440" y="650"/>
                    </a:lnTo>
                    <a:lnTo>
                      <a:pt x="1428" y="647"/>
                    </a:lnTo>
                    <a:lnTo>
                      <a:pt x="1403" y="641"/>
                    </a:lnTo>
                    <a:lnTo>
                      <a:pt x="1379" y="638"/>
                    </a:lnTo>
                    <a:lnTo>
                      <a:pt x="1350"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3" name="椭圆 42"/>
            <p:cNvSpPr/>
            <p:nvPr/>
          </p:nvSpPr>
          <p:spPr>
            <a:xfrm>
              <a:off x="4535489" y="21605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44" name="椭圆 43"/>
            <p:cNvSpPr/>
            <p:nvPr/>
          </p:nvSpPr>
          <p:spPr>
            <a:xfrm>
              <a:off x="4535489" y="23383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49" name="椭圆 48"/>
            <p:cNvSpPr/>
            <p:nvPr/>
          </p:nvSpPr>
          <p:spPr>
            <a:xfrm>
              <a:off x="4535489" y="11953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0" name="椭圆 49"/>
            <p:cNvSpPr/>
            <p:nvPr/>
          </p:nvSpPr>
          <p:spPr>
            <a:xfrm>
              <a:off x="4535489" y="10175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1" name="椭圆 50"/>
            <p:cNvSpPr/>
            <p:nvPr/>
          </p:nvSpPr>
          <p:spPr>
            <a:xfrm>
              <a:off x="4533250" y="3332955"/>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2" name="椭圆 51"/>
            <p:cNvSpPr/>
            <p:nvPr/>
          </p:nvSpPr>
          <p:spPr>
            <a:xfrm>
              <a:off x="4533250" y="3510754"/>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grpSp>
      <p:grpSp>
        <p:nvGrpSpPr>
          <p:cNvPr id="7" name="组合 6"/>
          <p:cNvGrpSpPr/>
          <p:nvPr/>
        </p:nvGrpSpPr>
        <p:grpSpPr>
          <a:xfrm>
            <a:off x="5022562" y="1173891"/>
            <a:ext cx="923061" cy="3408280"/>
            <a:chOff x="6089145" y="1007775"/>
            <a:chExt cx="720725" cy="2661181"/>
          </a:xfrm>
        </p:grpSpPr>
        <p:sp>
          <p:nvSpPr>
            <p:cNvPr id="14338" name="椭圆 9"/>
            <p:cNvSpPr>
              <a:spLocks noChangeArrowheads="1"/>
            </p:cNvSpPr>
            <p:nvPr/>
          </p:nvSpPr>
          <p:spPr bwMode="auto">
            <a:xfrm>
              <a:off x="6089145" y="1382426"/>
              <a:ext cx="720725" cy="719137"/>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p>
          </p:txBody>
        </p:sp>
        <p:sp>
          <p:nvSpPr>
            <p:cNvPr id="14351" name="Freeform 123"/>
            <p:cNvSpPr>
              <a:spLocks noEditPoints="1"/>
            </p:cNvSpPr>
            <p:nvPr/>
          </p:nvSpPr>
          <p:spPr bwMode="auto">
            <a:xfrm>
              <a:off x="6128831" y="1544350"/>
              <a:ext cx="642938" cy="398462"/>
            </a:xfrm>
            <a:custGeom>
              <a:avLst/>
              <a:gdLst>
                <a:gd name="T0" fmla="*/ 371580 w 2040"/>
                <a:gd name="T1" fmla="*/ 25689 h 1427"/>
                <a:gd name="T2" fmla="*/ 396794 w 2040"/>
                <a:gd name="T3" fmla="*/ 76788 h 1427"/>
                <a:gd name="T4" fmla="*/ 506471 w 2040"/>
                <a:gd name="T5" fmla="*/ 56405 h 1427"/>
                <a:gd name="T6" fmla="*/ 552485 w 2040"/>
                <a:gd name="T7" fmla="*/ 36300 h 1427"/>
                <a:gd name="T8" fmla="*/ 585263 w 2040"/>
                <a:gd name="T9" fmla="*/ 84886 h 1427"/>
                <a:gd name="T10" fmla="*/ 636950 w 2040"/>
                <a:gd name="T11" fmla="*/ 158324 h 1427"/>
                <a:gd name="T12" fmla="*/ 552485 w 2040"/>
                <a:gd name="T13" fmla="*/ 352389 h 1427"/>
                <a:gd name="T14" fmla="*/ 276400 w 2040"/>
                <a:gd name="T15" fmla="*/ 382825 h 1427"/>
                <a:gd name="T16" fmla="*/ 3467 w 2040"/>
                <a:gd name="T17" fmla="*/ 393994 h 1427"/>
                <a:gd name="T18" fmla="*/ 7564 w 2040"/>
                <a:gd name="T19" fmla="*/ 307433 h 1427"/>
                <a:gd name="T20" fmla="*/ 57360 w 2040"/>
                <a:gd name="T21" fmla="*/ 223943 h 1427"/>
                <a:gd name="T22" fmla="*/ 187524 w 2040"/>
                <a:gd name="T23" fmla="*/ 114205 h 1427"/>
                <a:gd name="T24" fmla="*/ 338173 w 2040"/>
                <a:gd name="T25" fmla="*/ 195461 h 1427"/>
                <a:gd name="T26" fmla="*/ 364016 w 2040"/>
                <a:gd name="T27" fmla="*/ 52216 h 1427"/>
                <a:gd name="T28" fmla="*/ 282388 w 2040"/>
                <a:gd name="T29" fmla="*/ 196299 h 1427"/>
                <a:gd name="T30" fmla="*/ 327142 w 2040"/>
                <a:gd name="T31" fmla="*/ 222268 h 1427"/>
                <a:gd name="T32" fmla="*/ 367798 w 2040"/>
                <a:gd name="T33" fmla="*/ 152739 h 1427"/>
                <a:gd name="T34" fmla="*/ 325566 w 2040"/>
                <a:gd name="T35" fmla="*/ 304361 h 1427"/>
                <a:gd name="T36" fmla="*/ 530739 w 2040"/>
                <a:gd name="T37" fmla="*/ 79022 h 1427"/>
                <a:gd name="T38" fmla="*/ 491028 w 2040"/>
                <a:gd name="T39" fmla="*/ 184292 h 1427"/>
                <a:gd name="T40" fmla="*/ 296256 w 2040"/>
                <a:gd name="T41" fmla="*/ 349038 h 1427"/>
                <a:gd name="T42" fmla="*/ 302874 w 2040"/>
                <a:gd name="T43" fmla="*/ 360207 h 1427"/>
                <a:gd name="T44" fmla="*/ 521914 w 2040"/>
                <a:gd name="T45" fmla="*/ 127329 h 1427"/>
                <a:gd name="T46" fmla="*/ 561310 w 2040"/>
                <a:gd name="T47" fmla="*/ 161116 h 1427"/>
                <a:gd name="T48" fmla="*/ 571395 w 2040"/>
                <a:gd name="T49" fmla="*/ 70645 h 1427"/>
                <a:gd name="T50" fmla="*/ 553431 w 2040"/>
                <a:gd name="T51" fmla="*/ 83769 h 1427"/>
                <a:gd name="T52" fmla="*/ 514035 w 2040"/>
                <a:gd name="T53" fmla="*/ 197137 h 1427"/>
                <a:gd name="T54" fmla="*/ 542715 w 2040"/>
                <a:gd name="T55" fmla="*/ 114205 h 1427"/>
                <a:gd name="T56" fmla="*/ 534836 w 2040"/>
                <a:gd name="T57" fmla="*/ 197416 h 1427"/>
                <a:gd name="T58" fmla="*/ 547443 w 2040"/>
                <a:gd name="T59" fmla="*/ 207468 h 1427"/>
                <a:gd name="T60" fmla="*/ 384817 w 2040"/>
                <a:gd name="T61" fmla="*/ 306874 h 1427"/>
                <a:gd name="T62" fmla="*/ 566353 w 2040"/>
                <a:gd name="T63" fmla="*/ 190714 h 1427"/>
                <a:gd name="T64" fmla="*/ 563516 w 2040"/>
                <a:gd name="T65" fmla="*/ 156648 h 1427"/>
                <a:gd name="T66" fmla="*/ 107787 w 2040"/>
                <a:gd name="T67" fmla="*/ 165863 h 1427"/>
                <a:gd name="T68" fmla="*/ 127012 w 2040"/>
                <a:gd name="T69" fmla="*/ 305478 h 1427"/>
                <a:gd name="T70" fmla="*/ 283334 w 2040"/>
                <a:gd name="T71" fmla="*/ 224222 h 1427"/>
                <a:gd name="T72" fmla="*/ 592827 w 2040"/>
                <a:gd name="T73" fmla="*/ 125933 h 1427"/>
                <a:gd name="T74" fmla="*/ 559734 w 2040"/>
                <a:gd name="T75" fmla="*/ 314693 h 1427"/>
                <a:gd name="T76" fmla="*/ 386708 w 2040"/>
                <a:gd name="T77" fmla="*/ 340941 h 1427"/>
                <a:gd name="T78" fmla="*/ 439971 w 2040"/>
                <a:gd name="T79" fmla="*/ 349317 h 1427"/>
                <a:gd name="T80" fmla="*/ 566983 w 2040"/>
                <a:gd name="T81" fmla="*/ 349038 h 1427"/>
                <a:gd name="T82" fmla="*/ 633168 w 2040"/>
                <a:gd name="T83" fmla="*/ 156369 h 1427"/>
                <a:gd name="T84" fmla="*/ 547128 w 2040"/>
                <a:gd name="T85" fmla="*/ 278951 h 1427"/>
                <a:gd name="T86" fmla="*/ 312329 w 2040"/>
                <a:gd name="T87" fmla="*/ 363279 h 1427"/>
                <a:gd name="T88" fmla="*/ 585578 w 2040"/>
                <a:gd name="T89" fmla="*/ 213891 h 1427"/>
                <a:gd name="T90" fmla="*/ 459512 w 2040"/>
                <a:gd name="T91" fmla="*/ 241255 h 1427"/>
                <a:gd name="T92" fmla="*/ 409715 w 2040"/>
                <a:gd name="T93" fmla="*/ 287887 h 1427"/>
                <a:gd name="T94" fmla="*/ 469282 w 2040"/>
                <a:gd name="T95" fmla="*/ 254937 h 1427"/>
                <a:gd name="T96" fmla="*/ 461403 w 2040"/>
                <a:gd name="T97" fmla="*/ 250191 h 1427"/>
                <a:gd name="T98" fmla="*/ 33723 w 2040"/>
                <a:gd name="T99" fmla="*/ 303803 h 1427"/>
                <a:gd name="T100" fmla="*/ 49166 w 2040"/>
                <a:gd name="T101" fmla="*/ 310225 h 1427"/>
                <a:gd name="T102" fmla="*/ 223768 w 2040"/>
                <a:gd name="T103" fmla="*/ 346246 h 1427"/>
                <a:gd name="T104" fmla="*/ 28680 w 2040"/>
                <a:gd name="T105" fmla="*/ 323628 h 1427"/>
                <a:gd name="T106" fmla="*/ 135521 w 2040"/>
                <a:gd name="T107" fmla="*/ 336473 h 1427"/>
                <a:gd name="T108" fmla="*/ 125751 w 2040"/>
                <a:gd name="T109" fmla="*/ 339544 h 1427"/>
                <a:gd name="T110" fmla="*/ 36559 w 2040"/>
                <a:gd name="T111" fmla="*/ 337031 h 1427"/>
                <a:gd name="T112" fmla="*/ 202021 w 2040"/>
                <a:gd name="T113" fmla="*/ 383384 h 1427"/>
                <a:gd name="T114" fmla="*/ 115981 w 2040"/>
                <a:gd name="T115" fmla="*/ 382267 h 1427"/>
                <a:gd name="T116" fmla="*/ 27735 w 2040"/>
                <a:gd name="T117" fmla="*/ 373331 h 1427"/>
                <a:gd name="T118" fmla="*/ 37820 w 2040"/>
                <a:gd name="T119" fmla="*/ 371656 h 1427"/>
                <a:gd name="T120" fmla="*/ 216204 w 2040"/>
                <a:gd name="T121" fmla="*/ 359649 h 1427"/>
                <a:gd name="T122" fmla="*/ 276400 w 2040"/>
                <a:gd name="T123" fmla="*/ 379195 h 14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0" h="1427">
                  <a:moveTo>
                    <a:pt x="1079" y="278"/>
                  </a:moveTo>
                  <a:lnTo>
                    <a:pt x="1079" y="278"/>
                  </a:lnTo>
                  <a:lnTo>
                    <a:pt x="1079" y="276"/>
                  </a:lnTo>
                  <a:lnTo>
                    <a:pt x="1077" y="275"/>
                  </a:lnTo>
                  <a:lnTo>
                    <a:pt x="1077" y="278"/>
                  </a:lnTo>
                  <a:lnTo>
                    <a:pt x="1076" y="278"/>
                  </a:lnTo>
                  <a:lnTo>
                    <a:pt x="1076" y="275"/>
                  </a:lnTo>
                  <a:lnTo>
                    <a:pt x="1076" y="274"/>
                  </a:lnTo>
                  <a:lnTo>
                    <a:pt x="1077" y="273"/>
                  </a:lnTo>
                  <a:lnTo>
                    <a:pt x="1078" y="271"/>
                  </a:lnTo>
                  <a:lnTo>
                    <a:pt x="1080" y="271"/>
                  </a:lnTo>
                  <a:lnTo>
                    <a:pt x="1081" y="271"/>
                  </a:lnTo>
                  <a:lnTo>
                    <a:pt x="1082" y="271"/>
                  </a:lnTo>
                  <a:lnTo>
                    <a:pt x="1082" y="270"/>
                  </a:lnTo>
                  <a:lnTo>
                    <a:pt x="1081" y="269"/>
                  </a:lnTo>
                  <a:lnTo>
                    <a:pt x="1081" y="267"/>
                  </a:lnTo>
                  <a:lnTo>
                    <a:pt x="1084" y="263"/>
                  </a:lnTo>
                  <a:lnTo>
                    <a:pt x="1088" y="261"/>
                  </a:lnTo>
                  <a:lnTo>
                    <a:pt x="1091" y="259"/>
                  </a:lnTo>
                  <a:lnTo>
                    <a:pt x="1093" y="253"/>
                  </a:lnTo>
                  <a:lnTo>
                    <a:pt x="1096" y="245"/>
                  </a:lnTo>
                  <a:lnTo>
                    <a:pt x="1105" y="231"/>
                  </a:lnTo>
                  <a:lnTo>
                    <a:pt x="1115" y="218"/>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81" y="82"/>
                  </a:lnTo>
                  <a:lnTo>
                    <a:pt x="1184" y="81"/>
                  </a:lnTo>
                  <a:lnTo>
                    <a:pt x="1186" y="78"/>
                  </a:lnTo>
                  <a:lnTo>
                    <a:pt x="1188" y="75"/>
                  </a:lnTo>
                  <a:lnTo>
                    <a:pt x="1190" y="71"/>
                  </a:lnTo>
                  <a:lnTo>
                    <a:pt x="1190" y="67"/>
                  </a:lnTo>
                  <a:lnTo>
                    <a:pt x="1190" y="63"/>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21" y="5"/>
                  </a:lnTo>
                  <a:lnTo>
                    <a:pt x="1225" y="13"/>
                  </a:lnTo>
                  <a:lnTo>
                    <a:pt x="1228" y="21"/>
                  </a:lnTo>
                  <a:lnTo>
                    <a:pt x="1231" y="30"/>
                  </a:lnTo>
                  <a:lnTo>
                    <a:pt x="1235" y="50"/>
                  </a:lnTo>
                  <a:lnTo>
                    <a:pt x="1238" y="70"/>
                  </a:lnTo>
                  <a:lnTo>
                    <a:pt x="1240" y="80"/>
                  </a:lnTo>
                  <a:lnTo>
                    <a:pt x="1244" y="91"/>
                  </a:lnTo>
                  <a:lnTo>
                    <a:pt x="1247" y="102"/>
                  </a:lnTo>
                  <a:lnTo>
                    <a:pt x="1250" y="111"/>
                  </a:lnTo>
                  <a:lnTo>
                    <a:pt x="1252" y="128"/>
                  </a:lnTo>
                  <a:lnTo>
                    <a:pt x="1253" y="147"/>
                  </a:lnTo>
                  <a:lnTo>
                    <a:pt x="1254" y="186"/>
                  </a:lnTo>
                  <a:lnTo>
                    <a:pt x="1255" y="236"/>
                  </a:lnTo>
                  <a:lnTo>
                    <a:pt x="1256" y="257"/>
                  </a:lnTo>
                  <a:lnTo>
                    <a:pt x="1259" y="275"/>
                  </a:lnTo>
                  <a:lnTo>
                    <a:pt x="1252" y="320"/>
                  </a:lnTo>
                  <a:lnTo>
                    <a:pt x="1244" y="365"/>
                  </a:lnTo>
                  <a:lnTo>
                    <a:pt x="1233" y="408"/>
                  </a:lnTo>
                  <a:lnTo>
                    <a:pt x="1228" y="429"/>
                  </a:lnTo>
                  <a:lnTo>
                    <a:pt x="1222" y="450"/>
                  </a:lnTo>
                  <a:lnTo>
                    <a:pt x="1250" y="424"/>
                  </a:lnTo>
                  <a:lnTo>
                    <a:pt x="1278" y="398"/>
                  </a:lnTo>
                  <a:lnTo>
                    <a:pt x="1308" y="373"/>
                  </a:lnTo>
                  <a:lnTo>
                    <a:pt x="1338" y="348"/>
                  </a:lnTo>
                  <a:lnTo>
                    <a:pt x="1356" y="334"/>
                  </a:lnTo>
                  <a:lnTo>
                    <a:pt x="1364" y="327"/>
                  </a:lnTo>
                  <a:lnTo>
                    <a:pt x="1373" y="320"/>
                  </a:lnTo>
                  <a:lnTo>
                    <a:pt x="1382" y="314"/>
                  </a:lnTo>
                  <a:lnTo>
                    <a:pt x="1393" y="309"/>
                  </a:lnTo>
                  <a:lnTo>
                    <a:pt x="1397" y="306"/>
                  </a:lnTo>
                  <a:lnTo>
                    <a:pt x="1403" y="304"/>
                  </a:lnTo>
                  <a:lnTo>
                    <a:pt x="1407" y="300"/>
                  </a:lnTo>
                  <a:lnTo>
                    <a:pt x="1410" y="294"/>
                  </a:lnTo>
                  <a:lnTo>
                    <a:pt x="1411" y="296"/>
                  </a:lnTo>
                  <a:lnTo>
                    <a:pt x="1413" y="297"/>
                  </a:lnTo>
                  <a:lnTo>
                    <a:pt x="1415" y="296"/>
                  </a:lnTo>
                  <a:lnTo>
                    <a:pt x="1417" y="294"/>
                  </a:lnTo>
                  <a:lnTo>
                    <a:pt x="1428" y="287"/>
                  </a:lnTo>
                  <a:lnTo>
                    <a:pt x="1439" y="281"/>
                  </a:lnTo>
                  <a:lnTo>
                    <a:pt x="1462" y="269"/>
                  </a:lnTo>
                  <a:lnTo>
                    <a:pt x="1484" y="258"/>
                  </a:lnTo>
                  <a:lnTo>
                    <a:pt x="1495" y="251"/>
                  </a:lnTo>
                  <a:lnTo>
                    <a:pt x="1505" y="243"/>
                  </a:lnTo>
                  <a:lnTo>
                    <a:pt x="1519" y="239"/>
                  </a:lnTo>
                  <a:lnTo>
                    <a:pt x="1532" y="233"/>
                  </a:lnTo>
                  <a:lnTo>
                    <a:pt x="1557" y="223"/>
                  </a:lnTo>
                  <a:lnTo>
                    <a:pt x="1581" y="212"/>
                  </a:lnTo>
                  <a:lnTo>
                    <a:pt x="1593" y="207"/>
                  </a:lnTo>
                  <a:lnTo>
                    <a:pt x="1607" y="202"/>
                  </a:lnTo>
                  <a:lnTo>
                    <a:pt x="1610" y="199"/>
                  </a:lnTo>
                  <a:lnTo>
                    <a:pt x="1615" y="196"/>
                  </a:lnTo>
                  <a:lnTo>
                    <a:pt x="1623" y="190"/>
                  </a:lnTo>
                  <a:lnTo>
                    <a:pt x="1626" y="186"/>
                  </a:lnTo>
                  <a:lnTo>
                    <a:pt x="1630" y="182"/>
                  </a:lnTo>
                  <a:lnTo>
                    <a:pt x="1633" y="178"/>
                  </a:lnTo>
                  <a:lnTo>
                    <a:pt x="1636" y="173"/>
                  </a:lnTo>
                  <a:lnTo>
                    <a:pt x="1639" y="171"/>
                  </a:lnTo>
                  <a:lnTo>
                    <a:pt x="1644" y="170"/>
                  </a:lnTo>
                  <a:lnTo>
                    <a:pt x="1647" y="169"/>
                  </a:lnTo>
                  <a:lnTo>
                    <a:pt x="1650" y="167"/>
                  </a:lnTo>
                  <a:lnTo>
                    <a:pt x="1656" y="161"/>
                  </a:lnTo>
                  <a:lnTo>
                    <a:pt x="1662" y="154"/>
                  </a:lnTo>
                  <a:lnTo>
                    <a:pt x="1666" y="146"/>
                  </a:lnTo>
                  <a:lnTo>
                    <a:pt x="1670" y="137"/>
                  </a:lnTo>
                  <a:lnTo>
                    <a:pt x="1680" y="120"/>
                  </a:lnTo>
                  <a:lnTo>
                    <a:pt x="1688" y="103"/>
                  </a:lnTo>
                  <a:lnTo>
                    <a:pt x="1688" y="96"/>
                  </a:lnTo>
                  <a:lnTo>
                    <a:pt x="1687" y="91"/>
                  </a:lnTo>
                  <a:lnTo>
                    <a:pt x="1687" y="86"/>
                  </a:lnTo>
                  <a:lnTo>
                    <a:pt x="1688" y="84"/>
                  </a:lnTo>
                  <a:lnTo>
                    <a:pt x="1691" y="81"/>
                  </a:lnTo>
                  <a:lnTo>
                    <a:pt x="1696" y="82"/>
                  </a:lnTo>
                  <a:lnTo>
                    <a:pt x="1698" y="82"/>
                  </a:lnTo>
                  <a:lnTo>
                    <a:pt x="1701" y="81"/>
                  </a:lnTo>
                  <a:lnTo>
                    <a:pt x="1705" y="97"/>
                  </a:lnTo>
                  <a:lnTo>
                    <a:pt x="1710" y="112"/>
                  </a:lnTo>
                  <a:lnTo>
                    <a:pt x="1714" y="127"/>
                  </a:lnTo>
                  <a:lnTo>
                    <a:pt x="1715" y="135"/>
                  </a:lnTo>
                  <a:lnTo>
                    <a:pt x="1715" y="142"/>
                  </a:lnTo>
                  <a:lnTo>
                    <a:pt x="1730" y="138"/>
                  </a:lnTo>
                  <a:lnTo>
                    <a:pt x="1742" y="134"/>
                  </a:lnTo>
                  <a:lnTo>
                    <a:pt x="1753" y="130"/>
                  </a:lnTo>
                  <a:lnTo>
                    <a:pt x="1766" y="126"/>
                  </a:lnTo>
                  <a:lnTo>
                    <a:pt x="1781" y="147"/>
                  </a:lnTo>
                  <a:lnTo>
                    <a:pt x="1787" y="157"/>
                  </a:lnTo>
                  <a:lnTo>
                    <a:pt x="1793" y="169"/>
                  </a:lnTo>
                  <a:lnTo>
                    <a:pt x="1797" y="168"/>
                  </a:lnTo>
                  <a:lnTo>
                    <a:pt x="1800" y="167"/>
                  </a:lnTo>
                  <a:lnTo>
                    <a:pt x="1804" y="164"/>
                  </a:lnTo>
                  <a:lnTo>
                    <a:pt x="1809" y="161"/>
                  </a:lnTo>
                  <a:lnTo>
                    <a:pt x="1812" y="161"/>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9" y="194"/>
                  </a:lnTo>
                  <a:lnTo>
                    <a:pt x="1847" y="191"/>
                  </a:lnTo>
                  <a:lnTo>
                    <a:pt x="1856" y="190"/>
                  </a:lnTo>
                  <a:lnTo>
                    <a:pt x="1860" y="191"/>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7" y="304"/>
                  </a:lnTo>
                  <a:lnTo>
                    <a:pt x="1862" y="304"/>
                  </a:lnTo>
                  <a:lnTo>
                    <a:pt x="1873" y="303"/>
                  </a:lnTo>
                  <a:lnTo>
                    <a:pt x="1884" y="303"/>
                  </a:lnTo>
                  <a:lnTo>
                    <a:pt x="1895" y="302"/>
                  </a:lnTo>
                  <a:lnTo>
                    <a:pt x="1902" y="299"/>
                  </a:lnTo>
                  <a:lnTo>
                    <a:pt x="1908" y="296"/>
                  </a:lnTo>
                  <a:lnTo>
                    <a:pt x="1914" y="292"/>
                  </a:lnTo>
                  <a:lnTo>
                    <a:pt x="1917" y="292"/>
                  </a:lnTo>
                  <a:lnTo>
                    <a:pt x="1920" y="293"/>
                  </a:lnTo>
                  <a:lnTo>
                    <a:pt x="1922" y="297"/>
                  </a:lnTo>
                  <a:lnTo>
                    <a:pt x="1922" y="301"/>
                  </a:lnTo>
                  <a:lnTo>
                    <a:pt x="1922" y="305"/>
                  </a:lnTo>
                  <a:lnTo>
                    <a:pt x="1921" y="309"/>
                  </a:lnTo>
                  <a:lnTo>
                    <a:pt x="1914" y="327"/>
                  </a:lnTo>
                  <a:lnTo>
                    <a:pt x="1908" y="349"/>
                  </a:lnTo>
                  <a:lnTo>
                    <a:pt x="1902" y="372"/>
                  </a:lnTo>
                  <a:lnTo>
                    <a:pt x="1890" y="415"/>
                  </a:lnTo>
                  <a:lnTo>
                    <a:pt x="1923" y="415"/>
                  </a:lnTo>
                  <a:lnTo>
                    <a:pt x="1954" y="413"/>
                  </a:lnTo>
                  <a:lnTo>
                    <a:pt x="2016" y="407"/>
                  </a:lnTo>
                  <a:lnTo>
                    <a:pt x="2023" y="415"/>
                  </a:lnTo>
                  <a:lnTo>
                    <a:pt x="2029" y="423"/>
                  </a:lnTo>
                  <a:lnTo>
                    <a:pt x="2033" y="430"/>
                  </a:lnTo>
                  <a:lnTo>
                    <a:pt x="2036" y="438"/>
                  </a:lnTo>
                  <a:lnTo>
                    <a:pt x="2039" y="446"/>
                  </a:lnTo>
                  <a:lnTo>
                    <a:pt x="2040" y="456"/>
                  </a:lnTo>
                  <a:lnTo>
                    <a:pt x="2039" y="467"/>
                  </a:lnTo>
                  <a:lnTo>
                    <a:pt x="2038" y="480"/>
                  </a:lnTo>
                  <a:lnTo>
                    <a:pt x="2034" y="494"/>
                  </a:lnTo>
                  <a:lnTo>
                    <a:pt x="2030" y="510"/>
                  </a:lnTo>
                  <a:lnTo>
                    <a:pt x="2027" y="526"/>
                  </a:lnTo>
                  <a:lnTo>
                    <a:pt x="2024" y="542"/>
                  </a:lnTo>
                  <a:lnTo>
                    <a:pt x="2021" y="555"/>
                  </a:lnTo>
                  <a:lnTo>
                    <a:pt x="2021" y="567"/>
                  </a:lnTo>
                  <a:lnTo>
                    <a:pt x="2020" y="580"/>
                  </a:lnTo>
                  <a:lnTo>
                    <a:pt x="2019" y="593"/>
                  </a:lnTo>
                  <a:lnTo>
                    <a:pt x="2017" y="603"/>
                  </a:lnTo>
                  <a:lnTo>
                    <a:pt x="2014" y="612"/>
                  </a:lnTo>
                  <a:lnTo>
                    <a:pt x="2011" y="622"/>
                  </a:lnTo>
                  <a:lnTo>
                    <a:pt x="2009" y="631"/>
                  </a:lnTo>
                  <a:lnTo>
                    <a:pt x="2005" y="647"/>
                  </a:lnTo>
                  <a:lnTo>
                    <a:pt x="2002" y="661"/>
                  </a:lnTo>
                  <a:lnTo>
                    <a:pt x="1993" y="693"/>
                  </a:lnTo>
                  <a:lnTo>
                    <a:pt x="1974" y="768"/>
                  </a:lnTo>
                  <a:lnTo>
                    <a:pt x="1956" y="844"/>
                  </a:lnTo>
                  <a:lnTo>
                    <a:pt x="1937" y="919"/>
                  </a:lnTo>
                  <a:lnTo>
                    <a:pt x="1919" y="991"/>
                  </a:lnTo>
                  <a:lnTo>
                    <a:pt x="1911" y="1014"/>
                  </a:lnTo>
                  <a:lnTo>
                    <a:pt x="1905" y="1036"/>
                  </a:lnTo>
                  <a:lnTo>
                    <a:pt x="1898" y="1058"/>
                  </a:lnTo>
                  <a:lnTo>
                    <a:pt x="1895" y="1069"/>
                  </a:lnTo>
                  <a:lnTo>
                    <a:pt x="1893" y="1079"/>
                  </a:lnTo>
                  <a:lnTo>
                    <a:pt x="1886" y="1126"/>
                  </a:lnTo>
                  <a:lnTo>
                    <a:pt x="1881" y="1149"/>
                  </a:lnTo>
                  <a:lnTo>
                    <a:pt x="1877" y="1170"/>
                  </a:lnTo>
                  <a:lnTo>
                    <a:pt x="1872" y="1192"/>
                  </a:lnTo>
                  <a:lnTo>
                    <a:pt x="1865" y="1212"/>
                  </a:lnTo>
                  <a:lnTo>
                    <a:pt x="1859" y="1232"/>
                  </a:lnTo>
                  <a:lnTo>
                    <a:pt x="1850" y="1252"/>
                  </a:lnTo>
                  <a:lnTo>
                    <a:pt x="1846" y="1254"/>
                  </a:lnTo>
                  <a:lnTo>
                    <a:pt x="1841" y="1257"/>
                  </a:lnTo>
                  <a:lnTo>
                    <a:pt x="1834" y="1259"/>
                  </a:lnTo>
                  <a:lnTo>
                    <a:pt x="1830" y="1262"/>
                  </a:lnTo>
                  <a:lnTo>
                    <a:pt x="1812" y="1265"/>
                  </a:lnTo>
                  <a:lnTo>
                    <a:pt x="1792" y="1265"/>
                  </a:lnTo>
                  <a:lnTo>
                    <a:pt x="1773" y="1263"/>
                  </a:lnTo>
                  <a:lnTo>
                    <a:pt x="1753" y="1262"/>
                  </a:lnTo>
                  <a:lnTo>
                    <a:pt x="1733" y="1261"/>
                  </a:lnTo>
                  <a:lnTo>
                    <a:pt x="1715" y="1262"/>
                  </a:lnTo>
                  <a:lnTo>
                    <a:pt x="1697" y="1265"/>
                  </a:lnTo>
                  <a:lnTo>
                    <a:pt x="1679" y="1268"/>
                  </a:lnTo>
                  <a:lnTo>
                    <a:pt x="1642" y="1274"/>
                  </a:lnTo>
                  <a:lnTo>
                    <a:pt x="1624" y="1276"/>
                  </a:lnTo>
                  <a:lnTo>
                    <a:pt x="1607" y="1278"/>
                  </a:lnTo>
                  <a:lnTo>
                    <a:pt x="1593" y="1277"/>
                  </a:lnTo>
                  <a:lnTo>
                    <a:pt x="1579" y="1277"/>
                  </a:lnTo>
                  <a:lnTo>
                    <a:pt x="1573" y="1277"/>
                  </a:lnTo>
                  <a:lnTo>
                    <a:pt x="1568" y="1280"/>
                  </a:lnTo>
                  <a:lnTo>
                    <a:pt x="1561" y="1282"/>
                  </a:lnTo>
                  <a:lnTo>
                    <a:pt x="1556" y="1285"/>
                  </a:lnTo>
                  <a:lnTo>
                    <a:pt x="1428" y="1293"/>
                  </a:lnTo>
                  <a:lnTo>
                    <a:pt x="1294" y="1301"/>
                  </a:lnTo>
                  <a:lnTo>
                    <a:pt x="1224" y="1306"/>
                  </a:lnTo>
                  <a:lnTo>
                    <a:pt x="1188" y="1311"/>
                  </a:lnTo>
                  <a:lnTo>
                    <a:pt x="1153" y="1315"/>
                  </a:lnTo>
                  <a:lnTo>
                    <a:pt x="1118" y="1320"/>
                  </a:lnTo>
                  <a:lnTo>
                    <a:pt x="1084" y="1328"/>
                  </a:lnTo>
                  <a:lnTo>
                    <a:pt x="1050" y="1335"/>
                  </a:lnTo>
                  <a:lnTo>
                    <a:pt x="1018" y="1344"/>
                  </a:lnTo>
                  <a:lnTo>
                    <a:pt x="1012" y="1347"/>
                  </a:lnTo>
                  <a:lnTo>
                    <a:pt x="999" y="1354"/>
                  </a:lnTo>
                  <a:lnTo>
                    <a:pt x="987" y="1362"/>
                  </a:lnTo>
                  <a:lnTo>
                    <a:pt x="975" y="1369"/>
                  </a:lnTo>
                  <a:lnTo>
                    <a:pt x="969" y="1373"/>
                  </a:lnTo>
                  <a:lnTo>
                    <a:pt x="961" y="1374"/>
                  </a:lnTo>
                  <a:lnTo>
                    <a:pt x="947" y="1376"/>
                  </a:lnTo>
                  <a:lnTo>
                    <a:pt x="929" y="1377"/>
                  </a:lnTo>
                  <a:lnTo>
                    <a:pt x="912" y="1377"/>
                  </a:lnTo>
                  <a:lnTo>
                    <a:pt x="896" y="1376"/>
                  </a:lnTo>
                  <a:lnTo>
                    <a:pt x="887" y="1374"/>
                  </a:lnTo>
                  <a:lnTo>
                    <a:pt x="877" y="1371"/>
                  </a:lnTo>
                  <a:lnTo>
                    <a:pt x="867" y="1367"/>
                  </a:lnTo>
                  <a:lnTo>
                    <a:pt x="861" y="1367"/>
                  </a:lnTo>
                  <a:lnTo>
                    <a:pt x="839" y="1368"/>
                  </a:lnTo>
                  <a:lnTo>
                    <a:pt x="817" y="1369"/>
                  </a:lnTo>
                  <a:lnTo>
                    <a:pt x="772" y="1371"/>
                  </a:lnTo>
                  <a:lnTo>
                    <a:pt x="741" y="1372"/>
                  </a:lnTo>
                  <a:lnTo>
                    <a:pt x="712" y="1375"/>
                  </a:lnTo>
                  <a:lnTo>
                    <a:pt x="649" y="1384"/>
                  </a:lnTo>
                  <a:lnTo>
                    <a:pt x="614" y="1389"/>
                  </a:lnTo>
                  <a:lnTo>
                    <a:pt x="578" y="1392"/>
                  </a:lnTo>
                  <a:lnTo>
                    <a:pt x="542" y="1394"/>
                  </a:lnTo>
                  <a:lnTo>
                    <a:pt x="506" y="1397"/>
                  </a:lnTo>
                  <a:lnTo>
                    <a:pt x="448" y="1404"/>
                  </a:lnTo>
                  <a:lnTo>
                    <a:pt x="388" y="1410"/>
                  </a:lnTo>
                  <a:lnTo>
                    <a:pt x="328" y="1415"/>
                  </a:lnTo>
                  <a:lnTo>
                    <a:pt x="298" y="1418"/>
                  </a:lnTo>
                  <a:lnTo>
                    <a:pt x="267" y="1419"/>
                  </a:lnTo>
                  <a:lnTo>
                    <a:pt x="252" y="1418"/>
                  </a:lnTo>
                  <a:lnTo>
                    <a:pt x="244" y="1417"/>
                  </a:lnTo>
                  <a:lnTo>
                    <a:pt x="237" y="1417"/>
                  </a:lnTo>
                  <a:lnTo>
                    <a:pt x="216" y="1419"/>
                  </a:lnTo>
                  <a:lnTo>
                    <a:pt x="196" y="1422"/>
                  </a:lnTo>
                  <a:lnTo>
                    <a:pt x="177" y="1425"/>
                  </a:lnTo>
                  <a:lnTo>
                    <a:pt x="156" y="1427"/>
                  </a:lnTo>
                  <a:lnTo>
                    <a:pt x="134" y="1427"/>
                  </a:lnTo>
                  <a:lnTo>
                    <a:pt x="110" y="1425"/>
                  </a:lnTo>
                  <a:lnTo>
                    <a:pt x="87" y="1423"/>
                  </a:lnTo>
                  <a:lnTo>
                    <a:pt x="64" y="1422"/>
                  </a:lnTo>
                  <a:lnTo>
                    <a:pt x="50" y="1421"/>
                  </a:lnTo>
                  <a:lnTo>
                    <a:pt x="36" y="1419"/>
                  </a:lnTo>
                  <a:lnTo>
                    <a:pt x="24" y="1415"/>
                  </a:lnTo>
                  <a:lnTo>
                    <a:pt x="11" y="1411"/>
                  </a:lnTo>
                  <a:lnTo>
                    <a:pt x="9" y="1404"/>
                  </a:lnTo>
                  <a:lnTo>
                    <a:pt x="6" y="1394"/>
                  </a:lnTo>
                  <a:lnTo>
                    <a:pt x="4" y="1386"/>
                  </a:lnTo>
                  <a:lnTo>
                    <a:pt x="2" y="1382"/>
                  </a:lnTo>
                  <a:lnTo>
                    <a:pt x="0" y="1379"/>
                  </a:lnTo>
                  <a:lnTo>
                    <a:pt x="21" y="1335"/>
                  </a:lnTo>
                  <a:lnTo>
                    <a:pt x="43" y="1291"/>
                  </a:lnTo>
                  <a:lnTo>
                    <a:pt x="66" y="1250"/>
                  </a:lnTo>
                  <a:lnTo>
                    <a:pt x="89" y="1210"/>
                  </a:lnTo>
                  <a:lnTo>
                    <a:pt x="71" y="1211"/>
                  </a:lnTo>
                  <a:lnTo>
                    <a:pt x="52" y="1213"/>
                  </a:lnTo>
                  <a:lnTo>
                    <a:pt x="35" y="1215"/>
                  </a:lnTo>
                  <a:lnTo>
                    <a:pt x="18" y="1215"/>
                  </a:lnTo>
                  <a:lnTo>
                    <a:pt x="16" y="1208"/>
                  </a:lnTo>
                  <a:lnTo>
                    <a:pt x="17" y="1199"/>
                  </a:lnTo>
                  <a:lnTo>
                    <a:pt x="19" y="1192"/>
                  </a:lnTo>
                  <a:lnTo>
                    <a:pt x="22" y="1183"/>
                  </a:lnTo>
                  <a:lnTo>
                    <a:pt x="30" y="1168"/>
                  </a:lnTo>
                  <a:lnTo>
                    <a:pt x="37" y="1153"/>
                  </a:lnTo>
                  <a:lnTo>
                    <a:pt x="32" y="1151"/>
                  </a:lnTo>
                  <a:lnTo>
                    <a:pt x="27" y="1150"/>
                  </a:lnTo>
                  <a:lnTo>
                    <a:pt x="21" y="1151"/>
                  </a:lnTo>
                  <a:lnTo>
                    <a:pt x="16" y="1151"/>
                  </a:lnTo>
                  <a:lnTo>
                    <a:pt x="12" y="1152"/>
                  </a:lnTo>
                  <a:lnTo>
                    <a:pt x="7" y="1152"/>
                  </a:lnTo>
                  <a:lnTo>
                    <a:pt x="4" y="1151"/>
                  </a:lnTo>
                  <a:lnTo>
                    <a:pt x="0" y="1148"/>
                  </a:lnTo>
                  <a:lnTo>
                    <a:pt x="0" y="1140"/>
                  </a:lnTo>
                  <a:lnTo>
                    <a:pt x="2" y="1134"/>
                  </a:lnTo>
                  <a:lnTo>
                    <a:pt x="5" y="1129"/>
                  </a:lnTo>
                  <a:lnTo>
                    <a:pt x="10" y="1123"/>
                  </a:lnTo>
                  <a:lnTo>
                    <a:pt x="19" y="1112"/>
                  </a:lnTo>
                  <a:lnTo>
                    <a:pt x="24" y="1107"/>
                  </a:lnTo>
                  <a:lnTo>
                    <a:pt x="27" y="1101"/>
                  </a:lnTo>
                  <a:lnTo>
                    <a:pt x="24" y="1101"/>
                  </a:lnTo>
                  <a:lnTo>
                    <a:pt x="19" y="1101"/>
                  </a:lnTo>
                  <a:lnTo>
                    <a:pt x="14" y="1099"/>
                  </a:lnTo>
                  <a:lnTo>
                    <a:pt x="12" y="1097"/>
                  </a:lnTo>
                  <a:lnTo>
                    <a:pt x="11" y="1095"/>
                  </a:lnTo>
                  <a:lnTo>
                    <a:pt x="14" y="1086"/>
                  </a:lnTo>
                  <a:lnTo>
                    <a:pt x="17" y="1078"/>
                  </a:lnTo>
                  <a:lnTo>
                    <a:pt x="27" y="1064"/>
                  </a:lnTo>
                  <a:lnTo>
                    <a:pt x="36" y="1051"/>
                  </a:lnTo>
                  <a:lnTo>
                    <a:pt x="41" y="1044"/>
                  </a:lnTo>
                  <a:lnTo>
                    <a:pt x="45" y="1036"/>
                  </a:lnTo>
                  <a:lnTo>
                    <a:pt x="36" y="1036"/>
                  </a:lnTo>
                  <a:lnTo>
                    <a:pt x="29" y="1036"/>
                  </a:lnTo>
                  <a:lnTo>
                    <a:pt x="25" y="1035"/>
                  </a:lnTo>
                  <a:lnTo>
                    <a:pt x="21" y="1034"/>
                  </a:lnTo>
                  <a:lnTo>
                    <a:pt x="18" y="1031"/>
                  </a:lnTo>
                  <a:lnTo>
                    <a:pt x="16" y="1027"/>
                  </a:lnTo>
                  <a:lnTo>
                    <a:pt x="19" y="1020"/>
                  </a:lnTo>
                  <a:lnTo>
                    <a:pt x="22" y="1014"/>
                  </a:lnTo>
                  <a:lnTo>
                    <a:pt x="33" y="1004"/>
                  </a:lnTo>
                  <a:lnTo>
                    <a:pt x="37" y="999"/>
                  </a:lnTo>
                  <a:lnTo>
                    <a:pt x="42" y="994"/>
                  </a:lnTo>
                  <a:lnTo>
                    <a:pt x="46" y="987"/>
                  </a:lnTo>
                  <a:lnTo>
                    <a:pt x="48" y="980"/>
                  </a:lnTo>
                  <a:lnTo>
                    <a:pt x="51" y="980"/>
                  </a:lnTo>
                  <a:lnTo>
                    <a:pt x="54" y="979"/>
                  </a:lnTo>
                  <a:lnTo>
                    <a:pt x="55" y="976"/>
                  </a:lnTo>
                  <a:lnTo>
                    <a:pt x="57" y="975"/>
                  </a:lnTo>
                  <a:lnTo>
                    <a:pt x="72" y="953"/>
                  </a:lnTo>
                  <a:lnTo>
                    <a:pt x="87" y="932"/>
                  </a:lnTo>
                  <a:lnTo>
                    <a:pt x="119" y="891"/>
                  </a:lnTo>
                  <a:lnTo>
                    <a:pt x="135" y="869"/>
                  </a:lnTo>
                  <a:lnTo>
                    <a:pt x="151" y="849"/>
                  </a:lnTo>
                  <a:lnTo>
                    <a:pt x="166" y="827"/>
                  </a:lnTo>
                  <a:lnTo>
                    <a:pt x="180" y="803"/>
                  </a:lnTo>
                  <a:lnTo>
                    <a:pt x="182" y="802"/>
                  </a:lnTo>
                  <a:lnTo>
                    <a:pt x="184" y="800"/>
                  </a:lnTo>
                  <a:lnTo>
                    <a:pt x="186" y="799"/>
                  </a:lnTo>
                  <a:lnTo>
                    <a:pt x="191" y="798"/>
                  </a:lnTo>
                  <a:lnTo>
                    <a:pt x="210" y="766"/>
                  </a:lnTo>
                  <a:lnTo>
                    <a:pt x="215" y="757"/>
                  </a:lnTo>
                  <a:lnTo>
                    <a:pt x="221" y="751"/>
                  </a:lnTo>
                  <a:lnTo>
                    <a:pt x="227" y="743"/>
                  </a:lnTo>
                  <a:lnTo>
                    <a:pt x="234" y="738"/>
                  </a:lnTo>
                  <a:lnTo>
                    <a:pt x="252" y="708"/>
                  </a:lnTo>
                  <a:lnTo>
                    <a:pt x="269" y="681"/>
                  </a:lnTo>
                  <a:lnTo>
                    <a:pt x="304" y="630"/>
                  </a:lnTo>
                  <a:lnTo>
                    <a:pt x="321" y="603"/>
                  </a:lnTo>
                  <a:lnTo>
                    <a:pt x="337" y="576"/>
                  </a:lnTo>
                  <a:lnTo>
                    <a:pt x="353" y="546"/>
                  </a:lnTo>
                  <a:lnTo>
                    <a:pt x="368" y="514"/>
                  </a:lnTo>
                  <a:lnTo>
                    <a:pt x="372" y="512"/>
                  </a:lnTo>
                  <a:lnTo>
                    <a:pt x="374" y="511"/>
                  </a:lnTo>
                  <a:lnTo>
                    <a:pt x="380" y="512"/>
                  </a:lnTo>
                  <a:lnTo>
                    <a:pt x="398" y="484"/>
                  </a:lnTo>
                  <a:lnTo>
                    <a:pt x="417" y="456"/>
                  </a:lnTo>
                  <a:lnTo>
                    <a:pt x="436" y="429"/>
                  </a:lnTo>
                  <a:lnTo>
                    <a:pt x="453" y="402"/>
                  </a:lnTo>
                  <a:lnTo>
                    <a:pt x="456" y="402"/>
                  </a:lnTo>
                  <a:lnTo>
                    <a:pt x="458" y="403"/>
                  </a:lnTo>
                  <a:lnTo>
                    <a:pt x="460" y="406"/>
                  </a:lnTo>
                  <a:lnTo>
                    <a:pt x="464" y="409"/>
                  </a:lnTo>
                  <a:lnTo>
                    <a:pt x="465" y="410"/>
                  </a:lnTo>
                  <a:lnTo>
                    <a:pt x="468" y="410"/>
                  </a:lnTo>
                  <a:lnTo>
                    <a:pt x="482" y="408"/>
                  </a:lnTo>
                  <a:lnTo>
                    <a:pt x="497" y="406"/>
                  </a:lnTo>
                  <a:lnTo>
                    <a:pt x="513" y="405"/>
                  </a:lnTo>
                  <a:lnTo>
                    <a:pt x="529" y="405"/>
                  </a:lnTo>
                  <a:lnTo>
                    <a:pt x="562" y="406"/>
                  </a:lnTo>
                  <a:lnTo>
                    <a:pt x="595" y="409"/>
                  </a:lnTo>
                  <a:lnTo>
                    <a:pt x="647" y="412"/>
                  </a:lnTo>
                  <a:lnTo>
                    <a:pt x="698" y="413"/>
                  </a:lnTo>
                  <a:lnTo>
                    <a:pt x="748" y="415"/>
                  </a:lnTo>
                  <a:lnTo>
                    <a:pt x="797" y="420"/>
                  </a:lnTo>
                  <a:lnTo>
                    <a:pt x="815" y="424"/>
                  </a:lnTo>
                  <a:lnTo>
                    <a:pt x="834" y="428"/>
                  </a:lnTo>
                  <a:lnTo>
                    <a:pt x="878" y="436"/>
                  </a:lnTo>
                  <a:lnTo>
                    <a:pt x="902" y="440"/>
                  </a:lnTo>
                  <a:lnTo>
                    <a:pt x="924" y="444"/>
                  </a:lnTo>
                  <a:lnTo>
                    <a:pt x="948" y="450"/>
                  </a:lnTo>
                  <a:lnTo>
                    <a:pt x="969" y="456"/>
                  </a:lnTo>
                  <a:lnTo>
                    <a:pt x="985" y="429"/>
                  </a:lnTo>
                  <a:lnTo>
                    <a:pt x="993" y="414"/>
                  </a:lnTo>
                  <a:lnTo>
                    <a:pt x="999" y="399"/>
                  </a:lnTo>
                  <a:lnTo>
                    <a:pt x="1002" y="399"/>
                  </a:lnTo>
                  <a:lnTo>
                    <a:pt x="1004" y="399"/>
                  </a:lnTo>
                  <a:lnTo>
                    <a:pt x="1005" y="399"/>
                  </a:lnTo>
                  <a:lnTo>
                    <a:pt x="1008" y="398"/>
                  </a:lnTo>
                  <a:lnTo>
                    <a:pt x="1026" y="368"/>
                  </a:lnTo>
                  <a:lnTo>
                    <a:pt x="1043" y="338"/>
                  </a:lnTo>
                  <a:lnTo>
                    <a:pt x="1061" y="308"/>
                  </a:lnTo>
                  <a:lnTo>
                    <a:pt x="1079" y="278"/>
                  </a:lnTo>
                  <a:close/>
                  <a:moveTo>
                    <a:pt x="1042" y="789"/>
                  </a:moveTo>
                  <a:lnTo>
                    <a:pt x="1042" y="789"/>
                  </a:lnTo>
                  <a:lnTo>
                    <a:pt x="1046" y="778"/>
                  </a:lnTo>
                  <a:lnTo>
                    <a:pt x="1049" y="769"/>
                  </a:lnTo>
                  <a:lnTo>
                    <a:pt x="1056" y="748"/>
                  </a:lnTo>
                  <a:lnTo>
                    <a:pt x="1063" y="726"/>
                  </a:lnTo>
                  <a:lnTo>
                    <a:pt x="1066" y="714"/>
                  </a:lnTo>
                  <a:lnTo>
                    <a:pt x="1067" y="710"/>
                  </a:lnTo>
                  <a:lnTo>
                    <a:pt x="1066" y="709"/>
                  </a:lnTo>
                  <a:lnTo>
                    <a:pt x="1069" y="708"/>
                  </a:lnTo>
                  <a:lnTo>
                    <a:pt x="1070" y="706"/>
                  </a:lnTo>
                  <a:lnTo>
                    <a:pt x="1073" y="700"/>
                  </a:lnTo>
                  <a:lnTo>
                    <a:pt x="1075" y="692"/>
                  </a:lnTo>
                  <a:lnTo>
                    <a:pt x="1076" y="684"/>
                  </a:lnTo>
                  <a:lnTo>
                    <a:pt x="1114" y="609"/>
                  </a:lnTo>
                  <a:lnTo>
                    <a:pt x="1152" y="535"/>
                  </a:lnTo>
                  <a:lnTo>
                    <a:pt x="1156" y="533"/>
                  </a:lnTo>
                  <a:lnTo>
                    <a:pt x="1160" y="532"/>
                  </a:lnTo>
                  <a:lnTo>
                    <a:pt x="1163" y="531"/>
                  </a:lnTo>
                  <a:lnTo>
                    <a:pt x="1166" y="528"/>
                  </a:lnTo>
                  <a:lnTo>
                    <a:pt x="1176" y="511"/>
                  </a:lnTo>
                  <a:lnTo>
                    <a:pt x="1185" y="495"/>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0" y="54"/>
                  </a:lnTo>
                  <a:lnTo>
                    <a:pt x="1205" y="66"/>
                  </a:lnTo>
                  <a:lnTo>
                    <a:pt x="1196" y="92"/>
                  </a:lnTo>
                  <a:lnTo>
                    <a:pt x="1188" y="119"/>
                  </a:lnTo>
                  <a:lnTo>
                    <a:pt x="1181" y="143"/>
                  </a:lnTo>
                  <a:lnTo>
                    <a:pt x="1176" y="154"/>
                  </a:lnTo>
                  <a:lnTo>
                    <a:pt x="1169" y="164"/>
                  </a:lnTo>
                  <a:lnTo>
                    <a:pt x="1157" y="183"/>
                  </a:lnTo>
                  <a:lnTo>
                    <a:pt x="1155" y="187"/>
                  </a:lnTo>
                  <a:lnTo>
                    <a:pt x="1154" y="192"/>
                  </a:lnTo>
                  <a:lnTo>
                    <a:pt x="1153" y="196"/>
                  </a:lnTo>
                  <a:lnTo>
                    <a:pt x="1152" y="199"/>
                  </a:lnTo>
                  <a:lnTo>
                    <a:pt x="1147" y="206"/>
                  </a:lnTo>
                  <a:lnTo>
                    <a:pt x="1141" y="212"/>
                  </a:lnTo>
                  <a:lnTo>
                    <a:pt x="1136" y="217"/>
                  </a:lnTo>
                  <a:lnTo>
                    <a:pt x="1131" y="224"/>
                  </a:lnTo>
                  <a:lnTo>
                    <a:pt x="1101" y="270"/>
                  </a:lnTo>
                  <a:lnTo>
                    <a:pt x="1091" y="285"/>
                  </a:lnTo>
                  <a:lnTo>
                    <a:pt x="1082" y="301"/>
                  </a:lnTo>
                  <a:lnTo>
                    <a:pt x="1074" y="316"/>
                  </a:lnTo>
                  <a:lnTo>
                    <a:pt x="1066" y="332"/>
                  </a:lnTo>
                  <a:lnTo>
                    <a:pt x="1053" y="349"/>
                  </a:lnTo>
                  <a:lnTo>
                    <a:pt x="1041" y="366"/>
                  </a:lnTo>
                  <a:lnTo>
                    <a:pt x="1029" y="384"/>
                  </a:lnTo>
                  <a:lnTo>
                    <a:pt x="1017" y="404"/>
                  </a:lnTo>
                  <a:lnTo>
                    <a:pt x="996" y="442"/>
                  </a:lnTo>
                  <a:lnTo>
                    <a:pt x="984" y="461"/>
                  </a:lnTo>
                  <a:lnTo>
                    <a:pt x="972" y="480"/>
                  </a:lnTo>
                  <a:lnTo>
                    <a:pt x="973" y="482"/>
                  </a:lnTo>
                  <a:lnTo>
                    <a:pt x="973" y="484"/>
                  </a:lnTo>
                  <a:lnTo>
                    <a:pt x="972" y="487"/>
                  </a:lnTo>
                  <a:lnTo>
                    <a:pt x="971" y="490"/>
                  </a:lnTo>
                  <a:lnTo>
                    <a:pt x="970" y="493"/>
                  </a:lnTo>
                  <a:lnTo>
                    <a:pt x="971" y="496"/>
                  </a:lnTo>
                  <a:lnTo>
                    <a:pt x="947" y="533"/>
                  </a:lnTo>
                  <a:lnTo>
                    <a:pt x="922" y="572"/>
                  </a:lnTo>
                  <a:lnTo>
                    <a:pt x="910" y="591"/>
                  </a:lnTo>
                  <a:lnTo>
                    <a:pt x="899" y="610"/>
                  </a:lnTo>
                  <a:lnTo>
                    <a:pt x="889" y="631"/>
                  </a:lnTo>
                  <a:lnTo>
                    <a:pt x="880" y="650"/>
                  </a:lnTo>
                  <a:lnTo>
                    <a:pt x="884" y="669"/>
                  </a:lnTo>
                  <a:lnTo>
                    <a:pt x="890" y="686"/>
                  </a:lnTo>
                  <a:lnTo>
                    <a:pt x="896" y="703"/>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36" y="1140"/>
                  </a:lnTo>
                  <a:lnTo>
                    <a:pt x="947" y="1091"/>
                  </a:lnTo>
                  <a:lnTo>
                    <a:pt x="958" y="1043"/>
                  </a:lnTo>
                  <a:lnTo>
                    <a:pt x="971" y="996"/>
                  </a:lnTo>
                  <a:lnTo>
                    <a:pt x="985" y="950"/>
                  </a:lnTo>
                  <a:lnTo>
                    <a:pt x="999" y="903"/>
                  </a:lnTo>
                  <a:lnTo>
                    <a:pt x="1015" y="857"/>
                  </a:lnTo>
                  <a:lnTo>
                    <a:pt x="1017" y="854"/>
                  </a:lnTo>
                  <a:lnTo>
                    <a:pt x="1016" y="852"/>
                  </a:lnTo>
                  <a:lnTo>
                    <a:pt x="1014" y="850"/>
                  </a:lnTo>
                  <a:lnTo>
                    <a:pt x="1014" y="849"/>
                  </a:lnTo>
                  <a:lnTo>
                    <a:pt x="1013" y="848"/>
                  </a:lnTo>
                  <a:lnTo>
                    <a:pt x="1018" y="849"/>
                  </a:lnTo>
                  <a:lnTo>
                    <a:pt x="1020" y="848"/>
                  </a:lnTo>
                  <a:lnTo>
                    <a:pt x="1020" y="844"/>
                  </a:lnTo>
                  <a:lnTo>
                    <a:pt x="1030" y="821"/>
                  </a:lnTo>
                  <a:lnTo>
                    <a:pt x="1034" y="809"/>
                  </a:lnTo>
                  <a:lnTo>
                    <a:pt x="1039" y="798"/>
                  </a:lnTo>
                  <a:lnTo>
                    <a:pt x="1038" y="797"/>
                  </a:lnTo>
                  <a:lnTo>
                    <a:pt x="1038" y="796"/>
                  </a:lnTo>
                  <a:lnTo>
                    <a:pt x="1036" y="798"/>
                  </a:lnTo>
                  <a:lnTo>
                    <a:pt x="1035" y="800"/>
                  </a:lnTo>
                  <a:lnTo>
                    <a:pt x="1034" y="798"/>
                  </a:lnTo>
                  <a:lnTo>
                    <a:pt x="1034" y="796"/>
                  </a:lnTo>
                  <a:lnTo>
                    <a:pt x="1035" y="794"/>
                  </a:lnTo>
                  <a:lnTo>
                    <a:pt x="1039" y="793"/>
                  </a:lnTo>
                  <a:lnTo>
                    <a:pt x="1042" y="792"/>
                  </a:lnTo>
                  <a:lnTo>
                    <a:pt x="1042" y="791"/>
                  </a:lnTo>
                  <a:lnTo>
                    <a:pt x="1042" y="789"/>
                  </a:lnTo>
                  <a:close/>
                  <a:moveTo>
                    <a:pt x="1666" y="178"/>
                  </a:moveTo>
                  <a:lnTo>
                    <a:pt x="1666" y="178"/>
                  </a:lnTo>
                  <a:lnTo>
                    <a:pt x="1650" y="190"/>
                  </a:lnTo>
                  <a:lnTo>
                    <a:pt x="1634" y="201"/>
                  </a:lnTo>
                  <a:lnTo>
                    <a:pt x="1617" y="212"/>
                  </a:lnTo>
                  <a:lnTo>
                    <a:pt x="1599" y="222"/>
                  </a:lnTo>
                  <a:lnTo>
                    <a:pt x="1572" y="231"/>
                  </a:lnTo>
                  <a:lnTo>
                    <a:pt x="1545" y="242"/>
                  </a:lnTo>
                  <a:lnTo>
                    <a:pt x="1520" y="254"/>
                  </a:lnTo>
                  <a:lnTo>
                    <a:pt x="1496" y="264"/>
                  </a:lnTo>
                  <a:lnTo>
                    <a:pt x="1471" y="277"/>
                  </a:lnTo>
                  <a:lnTo>
                    <a:pt x="1449" y="290"/>
                  </a:lnTo>
                  <a:lnTo>
                    <a:pt x="1426" y="303"/>
                  </a:lnTo>
                  <a:lnTo>
                    <a:pt x="1405" y="316"/>
                  </a:lnTo>
                  <a:lnTo>
                    <a:pt x="1374" y="337"/>
                  </a:lnTo>
                  <a:lnTo>
                    <a:pt x="1344" y="360"/>
                  </a:lnTo>
                  <a:lnTo>
                    <a:pt x="1287" y="407"/>
                  </a:lnTo>
                  <a:lnTo>
                    <a:pt x="1259" y="431"/>
                  </a:lnTo>
                  <a:lnTo>
                    <a:pt x="1245" y="443"/>
                  </a:lnTo>
                  <a:lnTo>
                    <a:pt x="1232" y="457"/>
                  </a:lnTo>
                  <a:lnTo>
                    <a:pt x="1221" y="470"/>
                  </a:lnTo>
                  <a:lnTo>
                    <a:pt x="1209" y="485"/>
                  </a:lnTo>
                  <a:lnTo>
                    <a:pt x="1198" y="500"/>
                  </a:lnTo>
                  <a:lnTo>
                    <a:pt x="1187" y="515"/>
                  </a:lnTo>
                  <a:lnTo>
                    <a:pt x="1167" y="547"/>
                  </a:lnTo>
                  <a:lnTo>
                    <a:pt x="1147" y="577"/>
                  </a:lnTo>
                  <a:lnTo>
                    <a:pt x="1139" y="589"/>
                  </a:lnTo>
                  <a:lnTo>
                    <a:pt x="1133" y="602"/>
                  </a:lnTo>
                  <a:lnTo>
                    <a:pt x="1120" y="629"/>
                  </a:lnTo>
                  <a:lnTo>
                    <a:pt x="1099" y="681"/>
                  </a:lnTo>
                  <a:lnTo>
                    <a:pt x="1087" y="710"/>
                  </a:lnTo>
                  <a:lnTo>
                    <a:pt x="1075" y="740"/>
                  </a:lnTo>
                  <a:lnTo>
                    <a:pt x="1055" y="799"/>
                  </a:lnTo>
                  <a:lnTo>
                    <a:pt x="1033" y="858"/>
                  </a:lnTo>
                  <a:lnTo>
                    <a:pt x="1012" y="918"/>
                  </a:lnTo>
                  <a:lnTo>
                    <a:pt x="999" y="952"/>
                  </a:lnTo>
                  <a:lnTo>
                    <a:pt x="988" y="986"/>
                  </a:lnTo>
                  <a:lnTo>
                    <a:pt x="978" y="1021"/>
                  </a:lnTo>
                  <a:lnTo>
                    <a:pt x="968" y="1058"/>
                  </a:lnTo>
                  <a:lnTo>
                    <a:pt x="950" y="1130"/>
                  </a:lnTo>
                  <a:lnTo>
                    <a:pt x="932" y="1203"/>
                  </a:lnTo>
                  <a:lnTo>
                    <a:pt x="933" y="1209"/>
                  </a:lnTo>
                  <a:lnTo>
                    <a:pt x="933" y="1215"/>
                  </a:lnTo>
                  <a:lnTo>
                    <a:pt x="930" y="1227"/>
                  </a:lnTo>
                  <a:lnTo>
                    <a:pt x="929" y="1233"/>
                  </a:lnTo>
                  <a:lnTo>
                    <a:pt x="928" y="1239"/>
                  </a:lnTo>
                  <a:lnTo>
                    <a:pt x="928" y="1244"/>
                  </a:lnTo>
                  <a:lnTo>
                    <a:pt x="929" y="1250"/>
                  </a:lnTo>
                  <a:lnTo>
                    <a:pt x="935" y="1236"/>
                  </a:lnTo>
                  <a:lnTo>
                    <a:pt x="939" y="1222"/>
                  </a:lnTo>
                  <a:lnTo>
                    <a:pt x="942" y="1215"/>
                  </a:lnTo>
                  <a:lnTo>
                    <a:pt x="947" y="1210"/>
                  </a:lnTo>
                  <a:lnTo>
                    <a:pt x="951" y="1206"/>
                  </a:lnTo>
                  <a:lnTo>
                    <a:pt x="956" y="1201"/>
                  </a:lnTo>
                  <a:lnTo>
                    <a:pt x="974" y="1172"/>
                  </a:lnTo>
                  <a:lnTo>
                    <a:pt x="993" y="1142"/>
                  </a:lnTo>
                  <a:lnTo>
                    <a:pt x="1013" y="1115"/>
                  </a:lnTo>
                  <a:lnTo>
                    <a:pt x="1023" y="1102"/>
                  </a:lnTo>
                  <a:lnTo>
                    <a:pt x="1033" y="1090"/>
                  </a:lnTo>
                  <a:lnTo>
                    <a:pt x="1045" y="1077"/>
                  </a:lnTo>
                  <a:lnTo>
                    <a:pt x="1057" y="1065"/>
                  </a:lnTo>
                  <a:lnTo>
                    <a:pt x="1071" y="1053"/>
                  </a:lnTo>
                  <a:lnTo>
                    <a:pt x="1082" y="1040"/>
                  </a:lnTo>
                  <a:lnTo>
                    <a:pt x="1105" y="1013"/>
                  </a:lnTo>
                  <a:lnTo>
                    <a:pt x="1117" y="1000"/>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8" y="783"/>
                  </a:lnTo>
                  <a:lnTo>
                    <a:pt x="1524" y="753"/>
                  </a:lnTo>
                  <a:lnTo>
                    <a:pt x="1529" y="723"/>
                  </a:lnTo>
                  <a:lnTo>
                    <a:pt x="1535" y="693"/>
                  </a:lnTo>
                  <a:lnTo>
                    <a:pt x="1542" y="664"/>
                  </a:lnTo>
                  <a:lnTo>
                    <a:pt x="1550" y="634"/>
                  </a:lnTo>
                  <a:lnTo>
                    <a:pt x="1568" y="572"/>
                  </a:lnTo>
                  <a:lnTo>
                    <a:pt x="1579" y="536"/>
                  </a:lnTo>
                  <a:lnTo>
                    <a:pt x="1592" y="50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4"/>
                  </a:lnTo>
                  <a:lnTo>
                    <a:pt x="1698" y="124"/>
                  </a:lnTo>
                  <a:lnTo>
                    <a:pt x="1695" y="132"/>
                  </a:lnTo>
                  <a:lnTo>
                    <a:pt x="1691" y="139"/>
                  </a:lnTo>
                  <a:lnTo>
                    <a:pt x="1682" y="151"/>
                  </a:lnTo>
                  <a:lnTo>
                    <a:pt x="1674" y="164"/>
                  </a:lnTo>
                  <a:lnTo>
                    <a:pt x="1669" y="170"/>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32" y="430"/>
                  </a:lnTo>
                  <a:lnTo>
                    <a:pt x="1623" y="454"/>
                  </a:lnTo>
                  <a:lnTo>
                    <a:pt x="1607" y="503"/>
                  </a:lnTo>
                  <a:lnTo>
                    <a:pt x="1581" y="580"/>
                  </a:lnTo>
                  <a:lnTo>
                    <a:pt x="1570" y="620"/>
                  </a:lnTo>
                  <a:lnTo>
                    <a:pt x="1558" y="660"/>
                  </a:lnTo>
                  <a:lnTo>
                    <a:pt x="1547" y="700"/>
                  </a:lnTo>
                  <a:lnTo>
                    <a:pt x="1539" y="742"/>
                  </a:lnTo>
                  <a:lnTo>
                    <a:pt x="1531" y="785"/>
                  </a:lnTo>
                  <a:lnTo>
                    <a:pt x="1526" y="829"/>
                  </a:lnTo>
                  <a:lnTo>
                    <a:pt x="1498" y="830"/>
                  </a:lnTo>
                  <a:lnTo>
                    <a:pt x="1470" y="831"/>
                  </a:lnTo>
                  <a:lnTo>
                    <a:pt x="1417" y="833"/>
                  </a:lnTo>
                  <a:lnTo>
                    <a:pt x="1391" y="842"/>
                  </a:lnTo>
                  <a:lnTo>
                    <a:pt x="1365" y="851"/>
                  </a:lnTo>
                  <a:lnTo>
                    <a:pt x="1339" y="862"/>
                  </a:lnTo>
                  <a:lnTo>
                    <a:pt x="1315" y="874"/>
                  </a:lnTo>
                  <a:lnTo>
                    <a:pt x="1291" y="887"/>
                  </a:lnTo>
                  <a:lnTo>
                    <a:pt x="1268" y="899"/>
                  </a:lnTo>
                  <a:lnTo>
                    <a:pt x="1245" y="913"/>
                  </a:lnTo>
                  <a:lnTo>
                    <a:pt x="1223" y="927"/>
                  </a:lnTo>
                  <a:lnTo>
                    <a:pt x="1207" y="940"/>
                  </a:lnTo>
                  <a:lnTo>
                    <a:pt x="1192" y="954"/>
                  </a:lnTo>
                  <a:lnTo>
                    <a:pt x="1165" y="980"/>
                  </a:lnTo>
                  <a:lnTo>
                    <a:pt x="1154" y="987"/>
                  </a:lnTo>
                  <a:lnTo>
                    <a:pt x="1145" y="995"/>
                  </a:lnTo>
                  <a:lnTo>
                    <a:pt x="1135" y="1001"/>
                  </a:lnTo>
                  <a:lnTo>
                    <a:pt x="1125" y="1010"/>
                  </a:lnTo>
                  <a:lnTo>
                    <a:pt x="1117" y="1018"/>
                  </a:lnTo>
                  <a:lnTo>
                    <a:pt x="1108" y="1028"/>
                  </a:lnTo>
                  <a:lnTo>
                    <a:pt x="1091" y="1047"/>
                  </a:lnTo>
                  <a:lnTo>
                    <a:pt x="1056" y="1082"/>
                  </a:lnTo>
                  <a:lnTo>
                    <a:pt x="1039" y="1101"/>
                  </a:lnTo>
                  <a:lnTo>
                    <a:pt x="1023" y="1120"/>
                  </a:lnTo>
                  <a:lnTo>
                    <a:pt x="1008" y="1140"/>
                  </a:lnTo>
                  <a:lnTo>
                    <a:pt x="993" y="1161"/>
                  </a:lnTo>
                  <a:lnTo>
                    <a:pt x="979" y="1182"/>
                  </a:lnTo>
                  <a:lnTo>
                    <a:pt x="965" y="1205"/>
                  </a:lnTo>
                  <a:lnTo>
                    <a:pt x="952" y="1226"/>
                  </a:lnTo>
                  <a:lnTo>
                    <a:pt x="940" y="1250"/>
                  </a:lnTo>
                  <a:lnTo>
                    <a:pt x="928" y="1272"/>
                  </a:lnTo>
                  <a:lnTo>
                    <a:pt x="918" y="1296"/>
                  </a:lnTo>
                  <a:lnTo>
                    <a:pt x="923" y="1290"/>
                  </a:lnTo>
                  <a:lnTo>
                    <a:pt x="928" y="1284"/>
                  </a:lnTo>
                  <a:lnTo>
                    <a:pt x="933" y="1275"/>
                  </a:lnTo>
                  <a:lnTo>
                    <a:pt x="937" y="1268"/>
                  </a:lnTo>
                  <a:lnTo>
                    <a:pt x="944" y="1251"/>
                  </a:lnTo>
                  <a:lnTo>
                    <a:pt x="953" y="1233"/>
                  </a:lnTo>
                  <a:lnTo>
                    <a:pt x="959" y="1225"/>
                  </a:lnTo>
                  <a:lnTo>
                    <a:pt x="967" y="1216"/>
                  </a:lnTo>
                  <a:lnTo>
                    <a:pt x="975" y="1208"/>
                  </a:lnTo>
                  <a:lnTo>
                    <a:pt x="983" y="1200"/>
                  </a:lnTo>
                  <a:lnTo>
                    <a:pt x="998" y="1179"/>
                  </a:lnTo>
                  <a:lnTo>
                    <a:pt x="1013" y="1157"/>
                  </a:lnTo>
                  <a:lnTo>
                    <a:pt x="1020" y="1147"/>
                  </a:lnTo>
                  <a:lnTo>
                    <a:pt x="1028" y="1136"/>
                  </a:lnTo>
                  <a:lnTo>
                    <a:pt x="1032" y="1131"/>
                  </a:lnTo>
                  <a:lnTo>
                    <a:pt x="1036" y="1126"/>
                  </a:lnTo>
                  <a:lnTo>
                    <a:pt x="1042" y="1123"/>
                  </a:lnTo>
                  <a:lnTo>
                    <a:pt x="1047" y="1121"/>
                  </a:lnTo>
                  <a:lnTo>
                    <a:pt x="1038" y="1138"/>
                  </a:lnTo>
                  <a:lnTo>
                    <a:pt x="1027" y="1153"/>
                  </a:lnTo>
                  <a:lnTo>
                    <a:pt x="1003" y="1184"/>
                  </a:lnTo>
                  <a:lnTo>
                    <a:pt x="980" y="1214"/>
                  </a:lnTo>
                  <a:lnTo>
                    <a:pt x="969" y="1230"/>
                  </a:lnTo>
                  <a:lnTo>
                    <a:pt x="960" y="1246"/>
                  </a:lnTo>
                  <a:lnTo>
                    <a:pt x="954" y="1257"/>
                  </a:lnTo>
                  <a:lnTo>
                    <a:pt x="949" y="1270"/>
                  </a:lnTo>
                  <a:lnTo>
                    <a:pt x="943" y="1282"/>
                  </a:lnTo>
                  <a:lnTo>
                    <a:pt x="940" y="1294"/>
                  </a:lnTo>
                  <a:lnTo>
                    <a:pt x="945" y="1293"/>
                  </a:lnTo>
                  <a:lnTo>
                    <a:pt x="951" y="1292"/>
                  </a:lnTo>
                  <a:lnTo>
                    <a:pt x="956" y="1291"/>
                  </a:lnTo>
                  <a:lnTo>
                    <a:pt x="961" y="1290"/>
                  </a:lnTo>
                  <a:lnTo>
                    <a:pt x="1012" y="1221"/>
                  </a:lnTo>
                  <a:lnTo>
                    <a:pt x="1038" y="1186"/>
                  </a:lnTo>
                  <a:lnTo>
                    <a:pt x="1064" y="1152"/>
                  </a:lnTo>
                  <a:lnTo>
                    <a:pt x="1091" y="1118"/>
                  </a:lnTo>
                  <a:lnTo>
                    <a:pt x="1119" y="1086"/>
                  </a:lnTo>
                  <a:lnTo>
                    <a:pt x="1147" y="1055"/>
                  </a:lnTo>
                  <a:lnTo>
                    <a:pt x="1177" y="1024"/>
                  </a:lnTo>
                  <a:lnTo>
                    <a:pt x="1181" y="1024"/>
                  </a:lnTo>
                  <a:lnTo>
                    <a:pt x="1184" y="1023"/>
                  </a:lnTo>
                  <a:lnTo>
                    <a:pt x="1190" y="1020"/>
                  </a:lnTo>
                  <a:lnTo>
                    <a:pt x="1220" y="995"/>
                  </a:lnTo>
                  <a:lnTo>
                    <a:pt x="1251" y="969"/>
                  </a:lnTo>
                  <a:lnTo>
                    <a:pt x="1284" y="943"/>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24" y="848"/>
                  </a:lnTo>
                  <a:lnTo>
                    <a:pt x="1532" y="849"/>
                  </a:lnTo>
                  <a:lnTo>
                    <a:pt x="1541" y="849"/>
                  </a:lnTo>
                  <a:lnTo>
                    <a:pt x="1553" y="848"/>
                  </a:lnTo>
                  <a:lnTo>
                    <a:pt x="1580" y="752"/>
                  </a:lnTo>
                  <a:lnTo>
                    <a:pt x="1609" y="656"/>
                  </a:lnTo>
                  <a:lnTo>
                    <a:pt x="1622" y="607"/>
                  </a:lnTo>
                  <a:lnTo>
                    <a:pt x="1635" y="559"/>
                  </a:lnTo>
                  <a:lnTo>
                    <a:pt x="1647" y="509"/>
                  </a:lnTo>
                  <a:lnTo>
                    <a:pt x="1656" y="456"/>
                  </a:lnTo>
                  <a:lnTo>
                    <a:pt x="1659" y="453"/>
                  </a:lnTo>
                  <a:lnTo>
                    <a:pt x="1662" y="450"/>
                  </a:lnTo>
                  <a:lnTo>
                    <a:pt x="1664" y="446"/>
                  </a:lnTo>
                  <a:lnTo>
                    <a:pt x="1666" y="442"/>
                  </a:lnTo>
                  <a:lnTo>
                    <a:pt x="1672" y="424"/>
                  </a:lnTo>
                  <a:lnTo>
                    <a:pt x="1678" y="406"/>
                  </a:lnTo>
                  <a:lnTo>
                    <a:pt x="1682" y="387"/>
                  </a:lnTo>
                  <a:lnTo>
                    <a:pt x="1685" y="368"/>
                  </a:lnTo>
                  <a:lnTo>
                    <a:pt x="1694" y="330"/>
                  </a:lnTo>
                  <a:lnTo>
                    <a:pt x="1699" y="313"/>
                  </a:lnTo>
                  <a:lnTo>
                    <a:pt x="1705" y="294"/>
                  </a:lnTo>
                  <a:lnTo>
                    <a:pt x="1707" y="291"/>
                  </a:lnTo>
                  <a:lnTo>
                    <a:pt x="1710" y="289"/>
                  </a:lnTo>
                  <a:lnTo>
                    <a:pt x="1712" y="286"/>
                  </a:lnTo>
                  <a:lnTo>
                    <a:pt x="1714" y="283"/>
                  </a:lnTo>
                  <a:lnTo>
                    <a:pt x="1723" y="256"/>
                  </a:lnTo>
                  <a:lnTo>
                    <a:pt x="1730" y="229"/>
                  </a:lnTo>
                  <a:lnTo>
                    <a:pt x="1737" y="202"/>
                  </a:lnTo>
                  <a:lnTo>
                    <a:pt x="1744" y="178"/>
                  </a:lnTo>
                  <a:lnTo>
                    <a:pt x="1751" y="162"/>
                  </a:lnTo>
                  <a:lnTo>
                    <a:pt x="1753" y="154"/>
                  </a:lnTo>
                  <a:lnTo>
                    <a:pt x="1753" y="150"/>
                  </a:lnTo>
                  <a:lnTo>
                    <a:pt x="1751" y="146"/>
                  </a:lnTo>
                  <a:lnTo>
                    <a:pt x="1742" y="148"/>
                  </a:lnTo>
                  <a:lnTo>
                    <a:pt x="1735" y="150"/>
                  </a:lnTo>
                  <a:lnTo>
                    <a:pt x="1727" y="152"/>
                  </a:lnTo>
                  <a:lnTo>
                    <a:pt x="1723" y="152"/>
                  </a:lnTo>
                  <a:lnTo>
                    <a:pt x="1717" y="151"/>
                  </a:lnTo>
                  <a:close/>
                  <a:moveTo>
                    <a:pt x="1785" y="576"/>
                  </a:moveTo>
                  <a:lnTo>
                    <a:pt x="1785" y="576"/>
                  </a:lnTo>
                  <a:lnTo>
                    <a:pt x="1783" y="575"/>
                  </a:lnTo>
                  <a:lnTo>
                    <a:pt x="1782" y="575"/>
                  </a:lnTo>
                  <a:lnTo>
                    <a:pt x="1781" y="576"/>
                  </a:lnTo>
                  <a:lnTo>
                    <a:pt x="1781" y="577"/>
                  </a:lnTo>
                  <a:lnTo>
                    <a:pt x="1778" y="581"/>
                  </a:lnTo>
                  <a:lnTo>
                    <a:pt x="1776" y="587"/>
                  </a:lnTo>
                  <a:lnTo>
                    <a:pt x="1781" y="556"/>
                  </a:lnTo>
                  <a:lnTo>
                    <a:pt x="1785" y="526"/>
                  </a:lnTo>
                  <a:lnTo>
                    <a:pt x="1798" y="464"/>
                  </a:lnTo>
                  <a:lnTo>
                    <a:pt x="1811" y="399"/>
                  </a:lnTo>
                  <a:lnTo>
                    <a:pt x="1822" y="334"/>
                  </a:lnTo>
                  <a:lnTo>
                    <a:pt x="1827" y="327"/>
                  </a:lnTo>
                  <a:lnTo>
                    <a:pt x="1831" y="320"/>
                  </a:lnTo>
                  <a:lnTo>
                    <a:pt x="1831" y="312"/>
                  </a:lnTo>
                  <a:lnTo>
                    <a:pt x="1833" y="303"/>
                  </a:lnTo>
                  <a:lnTo>
                    <a:pt x="1838" y="282"/>
                  </a:lnTo>
                  <a:lnTo>
                    <a:pt x="1844" y="260"/>
                  </a:lnTo>
                  <a:lnTo>
                    <a:pt x="1849" y="240"/>
                  </a:lnTo>
                  <a:lnTo>
                    <a:pt x="1852" y="237"/>
                  </a:lnTo>
                  <a:lnTo>
                    <a:pt x="1854" y="232"/>
                  </a:lnTo>
                  <a:lnTo>
                    <a:pt x="1857" y="227"/>
                  </a:lnTo>
                  <a:lnTo>
                    <a:pt x="1858" y="222"/>
                  </a:lnTo>
                  <a:lnTo>
                    <a:pt x="1853" y="217"/>
                  </a:lnTo>
                  <a:lnTo>
                    <a:pt x="1849" y="213"/>
                  </a:lnTo>
                  <a:lnTo>
                    <a:pt x="1844" y="211"/>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78"/>
                  </a:lnTo>
                  <a:lnTo>
                    <a:pt x="1809" y="271"/>
                  </a:lnTo>
                  <a:lnTo>
                    <a:pt x="1813" y="253"/>
                  </a:lnTo>
                  <a:lnTo>
                    <a:pt x="1817" y="233"/>
                  </a:lnTo>
                  <a:lnTo>
                    <a:pt x="1820" y="215"/>
                  </a:lnTo>
                  <a:lnTo>
                    <a:pt x="1818" y="212"/>
                  </a:lnTo>
                  <a:lnTo>
                    <a:pt x="1816" y="209"/>
                  </a:lnTo>
                  <a:lnTo>
                    <a:pt x="1814" y="201"/>
                  </a:lnTo>
                  <a:lnTo>
                    <a:pt x="1813" y="194"/>
                  </a:lnTo>
                  <a:lnTo>
                    <a:pt x="1809" y="186"/>
                  </a:lnTo>
                  <a:lnTo>
                    <a:pt x="1804" y="204"/>
                  </a:lnTo>
                  <a:lnTo>
                    <a:pt x="1800" y="223"/>
                  </a:lnTo>
                  <a:lnTo>
                    <a:pt x="1794" y="241"/>
                  </a:lnTo>
                  <a:lnTo>
                    <a:pt x="1791" y="248"/>
                  </a:lnTo>
                  <a:lnTo>
                    <a:pt x="1787" y="256"/>
                  </a:lnTo>
                  <a:lnTo>
                    <a:pt x="1787" y="246"/>
                  </a:lnTo>
                  <a:lnTo>
                    <a:pt x="1788" y="237"/>
                  </a:lnTo>
                  <a:lnTo>
                    <a:pt x="1792" y="219"/>
                  </a:lnTo>
                  <a:lnTo>
                    <a:pt x="1796" y="202"/>
                  </a:lnTo>
                  <a:lnTo>
                    <a:pt x="1797" y="194"/>
                  </a:lnTo>
                  <a:lnTo>
                    <a:pt x="1798" y="186"/>
                  </a:lnTo>
                  <a:lnTo>
                    <a:pt x="1794" y="191"/>
                  </a:lnTo>
                  <a:lnTo>
                    <a:pt x="1791" y="196"/>
                  </a:lnTo>
                  <a:lnTo>
                    <a:pt x="1789" y="207"/>
                  </a:lnTo>
                  <a:lnTo>
                    <a:pt x="1787" y="217"/>
                  </a:lnTo>
                  <a:lnTo>
                    <a:pt x="1785" y="229"/>
                  </a:lnTo>
                  <a:lnTo>
                    <a:pt x="1771" y="272"/>
                  </a:lnTo>
                  <a:lnTo>
                    <a:pt x="1765" y="293"/>
                  </a:lnTo>
                  <a:lnTo>
                    <a:pt x="1760" y="315"/>
                  </a:lnTo>
                  <a:lnTo>
                    <a:pt x="1758" y="324"/>
                  </a:lnTo>
                  <a:lnTo>
                    <a:pt x="1757" y="333"/>
                  </a:lnTo>
                  <a:lnTo>
                    <a:pt x="1756" y="336"/>
                  </a:lnTo>
                  <a:lnTo>
                    <a:pt x="1754" y="339"/>
                  </a:lnTo>
                  <a:lnTo>
                    <a:pt x="1752" y="342"/>
                  </a:lnTo>
                  <a:lnTo>
                    <a:pt x="1750" y="343"/>
                  </a:lnTo>
                  <a:lnTo>
                    <a:pt x="1752" y="321"/>
                  </a:lnTo>
                  <a:lnTo>
                    <a:pt x="1756" y="300"/>
                  </a:lnTo>
                  <a:lnTo>
                    <a:pt x="1765" y="259"/>
                  </a:lnTo>
                  <a:lnTo>
                    <a:pt x="1775" y="217"/>
                  </a:lnTo>
                  <a:lnTo>
                    <a:pt x="1780" y="196"/>
                  </a:lnTo>
                  <a:lnTo>
                    <a:pt x="1783" y="173"/>
                  </a:lnTo>
                  <a:lnTo>
                    <a:pt x="1776" y="164"/>
                  </a:lnTo>
                  <a:lnTo>
                    <a:pt x="1772" y="160"/>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9" y="847"/>
                  </a:lnTo>
                  <a:lnTo>
                    <a:pt x="1574" y="851"/>
                  </a:lnTo>
                  <a:lnTo>
                    <a:pt x="1577" y="853"/>
                  </a:lnTo>
                  <a:lnTo>
                    <a:pt x="1581" y="854"/>
                  </a:lnTo>
                  <a:lnTo>
                    <a:pt x="1586" y="855"/>
                  </a:lnTo>
                  <a:lnTo>
                    <a:pt x="1591" y="854"/>
                  </a:lnTo>
                  <a:lnTo>
                    <a:pt x="1592" y="842"/>
                  </a:lnTo>
                  <a:lnTo>
                    <a:pt x="1595" y="830"/>
                  </a:lnTo>
                  <a:lnTo>
                    <a:pt x="1599" y="817"/>
                  </a:lnTo>
                  <a:lnTo>
                    <a:pt x="1602" y="805"/>
                  </a:lnTo>
                  <a:lnTo>
                    <a:pt x="1610" y="782"/>
                  </a:lnTo>
                  <a:lnTo>
                    <a:pt x="1615" y="769"/>
                  </a:lnTo>
                  <a:lnTo>
                    <a:pt x="1618" y="757"/>
                  </a:lnTo>
                  <a:lnTo>
                    <a:pt x="1620" y="744"/>
                  </a:lnTo>
                  <a:lnTo>
                    <a:pt x="1621" y="730"/>
                  </a:lnTo>
                  <a:lnTo>
                    <a:pt x="1622" y="724"/>
                  </a:lnTo>
                  <a:lnTo>
                    <a:pt x="1624" y="717"/>
                  </a:lnTo>
                  <a:lnTo>
                    <a:pt x="1626" y="711"/>
                  </a:lnTo>
                  <a:lnTo>
                    <a:pt x="1631" y="706"/>
                  </a:lnTo>
                  <a:lnTo>
                    <a:pt x="1629" y="725"/>
                  </a:lnTo>
                  <a:lnTo>
                    <a:pt x="1625" y="743"/>
                  </a:lnTo>
                  <a:lnTo>
                    <a:pt x="1618" y="779"/>
                  </a:lnTo>
                  <a:lnTo>
                    <a:pt x="1609" y="816"/>
                  </a:lnTo>
                  <a:lnTo>
                    <a:pt x="1605" y="834"/>
                  </a:lnTo>
                  <a:lnTo>
                    <a:pt x="1602" y="853"/>
                  </a:lnTo>
                  <a:lnTo>
                    <a:pt x="1605" y="852"/>
                  </a:lnTo>
                  <a:lnTo>
                    <a:pt x="1607" y="852"/>
                  </a:lnTo>
                  <a:lnTo>
                    <a:pt x="1611" y="852"/>
                  </a:lnTo>
                  <a:lnTo>
                    <a:pt x="1616" y="853"/>
                  </a:lnTo>
                  <a:lnTo>
                    <a:pt x="1618" y="853"/>
                  </a:lnTo>
                  <a:lnTo>
                    <a:pt x="1620" y="853"/>
                  </a:lnTo>
                  <a:lnTo>
                    <a:pt x="1626" y="823"/>
                  </a:lnTo>
                  <a:lnTo>
                    <a:pt x="1634" y="792"/>
                  </a:lnTo>
                  <a:lnTo>
                    <a:pt x="1650" y="731"/>
                  </a:lnTo>
                  <a:lnTo>
                    <a:pt x="1665" y="669"/>
                  </a:lnTo>
                  <a:lnTo>
                    <a:pt x="1672" y="637"/>
                  </a:lnTo>
                  <a:lnTo>
                    <a:pt x="1678" y="604"/>
                  </a:lnTo>
                  <a:lnTo>
                    <a:pt x="1681" y="600"/>
                  </a:lnTo>
                  <a:lnTo>
                    <a:pt x="1684" y="595"/>
                  </a:lnTo>
                  <a:lnTo>
                    <a:pt x="1685" y="590"/>
                  </a:lnTo>
                  <a:lnTo>
                    <a:pt x="1686" y="584"/>
                  </a:lnTo>
                  <a:lnTo>
                    <a:pt x="1687" y="571"/>
                  </a:lnTo>
                  <a:lnTo>
                    <a:pt x="1688" y="558"/>
                  </a:lnTo>
                  <a:lnTo>
                    <a:pt x="1693" y="537"/>
                  </a:lnTo>
                  <a:lnTo>
                    <a:pt x="1698" y="517"/>
                  </a:lnTo>
                  <a:lnTo>
                    <a:pt x="1702" y="497"/>
                  </a:lnTo>
                  <a:lnTo>
                    <a:pt x="1707" y="476"/>
                  </a:lnTo>
                  <a:lnTo>
                    <a:pt x="1709" y="466"/>
                  </a:lnTo>
                  <a:lnTo>
                    <a:pt x="1712" y="456"/>
                  </a:lnTo>
                  <a:lnTo>
                    <a:pt x="1717" y="436"/>
                  </a:lnTo>
                  <a:lnTo>
                    <a:pt x="1720" y="425"/>
                  </a:lnTo>
                  <a:lnTo>
                    <a:pt x="1721" y="414"/>
                  </a:lnTo>
                  <a:lnTo>
                    <a:pt x="1722" y="409"/>
                  </a:lnTo>
                  <a:lnTo>
                    <a:pt x="1724" y="405"/>
                  </a:lnTo>
                  <a:lnTo>
                    <a:pt x="1727" y="402"/>
                  </a:lnTo>
                  <a:lnTo>
                    <a:pt x="1731" y="398"/>
                  </a:lnTo>
                  <a:lnTo>
                    <a:pt x="1726" y="434"/>
                  </a:lnTo>
                  <a:lnTo>
                    <a:pt x="1720" y="471"/>
                  </a:lnTo>
                  <a:lnTo>
                    <a:pt x="1712" y="509"/>
                  </a:lnTo>
                  <a:lnTo>
                    <a:pt x="1705" y="547"/>
                  </a:lnTo>
                  <a:lnTo>
                    <a:pt x="1686" y="624"/>
                  </a:lnTo>
                  <a:lnTo>
                    <a:pt x="1667" y="700"/>
                  </a:lnTo>
                  <a:lnTo>
                    <a:pt x="1664" y="716"/>
                  </a:lnTo>
                  <a:lnTo>
                    <a:pt x="1662" y="733"/>
                  </a:lnTo>
                  <a:lnTo>
                    <a:pt x="1659" y="749"/>
                  </a:lnTo>
                  <a:lnTo>
                    <a:pt x="1655" y="766"/>
                  </a:lnTo>
                  <a:lnTo>
                    <a:pt x="1651" y="779"/>
                  </a:lnTo>
                  <a:lnTo>
                    <a:pt x="1646" y="794"/>
                  </a:lnTo>
                  <a:lnTo>
                    <a:pt x="1635" y="824"/>
                  </a:lnTo>
                  <a:lnTo>
                    <a:pt x="1630" y="841"/>
                  </a:lnTo>
                  <a:lnTo>
                    <a:pt x="1626" y="855"/>
                  </a:lnTo>
                  <a:lnTo>
                    <a:pt x="1623" y="869"/>
                  </a:lnTo>
                  <a:lnTo>
                    <a:pt x="1623" y="883"/>
                  </a:lnTo>
                  <a:lnTo>
                    <a:pt x="1630" y="888"/>
                  </a:lnTo>
                  <a:lnTo>
                    <a:pt x="1635" y="891"/>
                  </a:lnTo>
                  <a:lnTo>
                    <a:pt x="1650" y="894"/>
                  </a:lnTo>
                  <a:lnTo>
                    <a:pt x="1651" y="879"/>
                  </a:lnTo>
                  <a:lnTo>
                    <a:pt x="1654" y="865"/>
                  </a:lnTo>
                  <a:lnTo>
                    <a:pt x="1657" y="852"/>
                  </a:lnTo>
                  <a:lnTo>
                    <a:pt x="1662" y="838"/>
                  </a:lnTo>
                  <a:lnTo>
                    <a:pt x="1671" y="813"/>
                  </a:lnTo>
                  <a:lnTo>
                    <a:pt x="1680" y="787"/>
                  </a:lnTo>
                  <a:lnTo>
                    <a:pt x="1683" y="775"/>
                  </a:lnTo>
                  <a:lnTo>
                    <a:pt x="1685" y="763"/>
                  </a:lnTo>
                  <a:lnTo>
                    <a:pt x="1688" y="741"/>
                  </a:lnTo>
                  <a:lnTo>
                    <a:pt x="1691" y="729"/>
                  </a:lnTo>
                  <a:lnTo>
                    <a:pt x="1693" y="717"/>
                  </a:lnTo>
                  <a:lnTo>
                    <a:pt x="1697" y="707"/>
                  </a:lnTo>
                  <a:lnTo>
                    <a:pt x="1703" y="697"/>
                  </a:lnTo>
                  <a:lnTo>
                    <a:pt x="1699" y="727"/>
                  </a:lnTo>
                  <a:lnTo>
                    <a:pt x="1694" y="761"/>
                  </a:lnTo>
                  <a:lnTo>
                    <a:pt x="1691" y="778"/>
                  </a:lnTo>
                  <a:lnTo>
                    <a:pt x="1686" y="794"/>
                  </a:lnTo>
                  <a:lnTo>
                    <a:pt x="1680" y="808"/>
                  </a:lnTo>
                  <a:lnTo>
                    <a:pt x="1677" y="815"/>
                  </a:lnTo>
                  <a:lnTo>
                    <a:pt x="1672" y="821"/>
                  </a:lnTo>
                  <a:lnTo>
                    <a:pt x="1665" y="857"/>
                  </a:lnTo>
                  <a:lnTo>
                    <a:pt x="1656" y="894"/>
                  </a:lnTo>
                  <a:lnTo>
                    <a:pt x="1660" y="893"/>
                  </a:lnTo>
                  <a:lnTo>
                    <a:pt x="1663" y="894"/>
                  </a:lnTo>
                  <a:lnTo>
                    <a:pt x="1665" y="897"/>
                  </a:lnTo>
                  <a:lnTo>
                    <a:pt x="1666" y="902"/>
                  </a:lnTo>
                  <a:lnTo>
                    <a:pt x="1670" y="911"/>
                  </a:lnTo>
                  <a:lnTo>
                    <a:pt x="1672" y="915"/>
                  </a:lnTo>
                  <a:lnTo>
                    <a:pt x="1675" y="919"/>
                  </a:lnTo>
                  <a:lnTo>
                    <a:pt x="1681" y="888"/>
                  </a:lnTo>
                  <a:lnTo>
                    <a:pt x="1688" y="857"/>
                  </a:lnTo>
                  <a:lnTo>
                    <a:pt x="1697" y="827"/>
                  </a:lnTo>
                  <a:lnTo>
                    <a:pt x="1707" y="796"/>
                  </a:lnTo>
                  <a:lnTo>
                    <a:pt x="1726" y="735"/>
                  </a:lnTo>
                  <a:lnTo>
                    <a:pt x="1736" y="703"/>
                  </a:lnTo>
                  <a:lnTo>
                    <a:pt x="1742" y="671"/>
                  </a:lnTo>
                  <a:lnTo>
                    <a:pt x="1742" y="665"/>
                  </a:lnTo>
                  <a:lnTo>
                    <a:pt x="1742" y="658"/>
                  </a:lnTo>
                  <a:lnTo>
                    <a:pt x="1743" y="655"/>
                  </a:lnTo>
                  <a:lnTo>
                    <a:pt x="1744" y="652"/>
                  </a:lnTo>
                  <a:lnTo>
                    <a:pt x="1746" y="650"/>
                  </a:lnTo>
                  <a:lnTo>
                    <a:pt x="1750" y="649"/>
                  </a:lnTo>
                  <a:lnTo>
                    <a:pt x="1750" y="660"/>
                  </a:lnTo>
                  <a:lnTo>
                    <a:pt x="1750" y="671"/>
                  </a:lnTo>
                  <a:lnTo>
                    <a:pt x="1747" y="695"/>
                  </a:lnTo>
                  <a:lnTo>
                    <a:pt x="1743" y="718"/>
                  </a:lnTo>
                  <a:lnTo>
                    <a:pt x="1737" y="743"/>
                  </a:lnTo>
                  <a:lnTo>
                    <a:pt x="1730" y="766"/>
                  </a:lnTo>
                  <a:lnTo>
                    <a:pt x="1724" y="789"/>
                  </a:lnTo>
                  <a:lnTo>
                    <a:pt x="1708" y="837"/>
                  </a:lnTo>
                  <a:lnTo>
                    <a:pt x="1693" y="887"/>
                  </a:lnTo>
                  <a:lnTo>
                    <a:pt x="1686" y="911"/>
                  </a:lnTo>
                  <a:lnTo>
                    <a:pt x="1682" y="935"/>
                  </a:lnTo>
                  <a:lnTo>
                    <a:pt x="1678" y="937"/>
                  </a:lnTo>
                  <a:lnTo>
                    <a:pt x="1675" y="940"/>
                  </a:lnTo>
                  <a:lnTo>
                    <a:pt x="1667" y="945"/>
                  </a:lnTo>
                  <a:lnTo>
                    <a:pt x="1660" y="945"/>
                  </a:lnTo>
                  <a:lnTo>
                    <a:pt x="1651" y="945"/>
                  </a:lnTo>
                  <a:lnTo>
                    <a:pt x="1634" y="944"/>
                  </a:lnTo>
                  <a:lnTo>
                    <a:pt x="1616" y="943"/>
                  </a:lnTo>
                  <a:lnTo>
                    <a:pt x="1606" y="944"/>
                  </a:lnTo>
                  <a:lnTo>
                    <a:pt x="1596" y="945"/>
                  </a:lnTo>
                  <a:lnTo>
                    <a:pt x="1562" y="954"/>
                  </a:lnTo>
                  <a:lnTo>
                    <a:pt x="1527" y="963"/>
                  </a:lnTo>
                  <a:lnTo>
                    <a:pt x="1490" y="972"/>
                  </a:lnTo>
                  <a:lnTo>
                    <a:pt x="1456" y="981"/>
                  </a:lnTo>
                  <a:lnTo>
                    <a:pt x="1438" y="986"/>
                  </a:lnTo>
                  <a:lnTo>
                    <a:pt x="1420" y="993"/>
                  </a:lnTo>
                  <a:lnTo>
                    <a:pt x="1403" y="1000"/>
                  </a:lnTo>
                  <a:lnTo>
                    <a:pt x="1387" y="1008"/>
                  </a:lnTo>
                  <a:lnTo>
                    <a:pt x="1354" y="1025"/>
                  </a:lnTo>
                  <a:lnTo>
                    <a:pt x="1322" y="1040"/>
                  </a:lnTo>
                  <a:lnTo>
                    <a:pt x="1308" y="1047"/>
                  </a:lnTo>
                  <a:lnTo>
                    <a:pt x="1296" y="1055"/>
                  </a:lnTo>
                  <a:lnTo>
                    <a:pt x="1273" y="1069"/>
                  </a:lnTo>
                  <a:lnTo>
                    <a:pt x="1267" y="1072"/>
                  </a:lnTo>
                  <a:lnTo>
                    <a:pt x="1259" y="1074"/>
                  </a:lnTo>
                  <a:lnTo>
                    <a:pt x="1253" y="1077"/>
                  </a:lnTo>
                  <a:lnTo>
                    <a:pt x="1246" y="1080"/>
                  </a:lnTo>
                  <a:lnTo>
                    <a:pt x="1221" y="1099"/>
                  </a:lnTo>
                  <a:lnTo>
                    <a:pt x="1195" y="1117"/>
                  </a:lnTo>
                  <a:lnTo>
                    <a:pt x="1144" y="1154"/>
                  </a:lnTo>
                  <a:lnTo>
                    <a:pt x="1118" y="1174"/>
                  </a:lnTo>
                  <a:lnTo>
                    <a:pt x="1093" y="1194"/>
                  </a:lnTo>
                  <a:lnTo>
                    <a:pt x="1071" y="1215"/>
                  </a:lnTo>
                  <a:lnTo>
                    <a:pt x="1060" y="1227"/>
                  </a:lnTo>
                  <a:lnTo>
                    <a:pt x="1049" y="1239"/>
                  </a:lnTo>
                  <a:lnTo>
                    <a:pt x="1099" y="1210"/>
                  </a:lnTo>
                  <a:lnTo>
                    <a:pt x="1149" y="1182"/>
                  </a:lnTo>
                  <a:lnTo>
                    <a:pt x="1201" y="1155"/>
                  </a:lnTo>
                  <a:lnTo>
                    <a:pt x="1254" y="1129"/>
                  </a:lnTo>
                  <a:lnTo>
                    <a:pt x="1258" y="1125"/>
                  </a:lnTo>
                  <a:lnTo>
                    <a:pt x="1262" y="1122"/>
                  </a:lnTo>
                  <a:lnTo>
                    <a:pt x="1267" y="1119"/>
                  </a:lnTo>
                  <a:lnTo>
                    <a:pt x="1271" y="1116"/>
                  </a:lnTo>
                  <a:lnTo>
                    <a:pt x="1304" y="1102"/>
                  </a:lnTo>
                  <a:lnTo>
                    <a:pt x="1339" y="1090"/>
                  </a:lnTo>
                  <a:lnTo>
                    <a:pt x="1375" y="1079"/>
                  </a:lnTo>
                  <a:lnTo>
                    <a:pt x="1411" y="1070"/>
                  </a:lnTo>
                  <a:lnTo>
                    <a:pt x="1449" y="1061"/>
                  </a:lnTo>
                  <a:lnTo>
                    <a:pt x="1486" y="1054"/>
                  </a:lnTo>
                  <a:lnTo>
                    <a:pt x="1562" y="1040"/>
                  </a:lnTo>
                  <a:lnTo>
                    <a:pt x="1581" y="1035"/>
                  </a:lnTo>
                  <a:lnTo>
                    <a:pt x="1599" y="1031"/>
                  </a:lnTo>
                  <a:lnTo>
                    <a:pt x="1617" y="1029"/>
                  </a:lnTo>
                  <a:lnTo>
                    <a:pt x="1635" y="1027"/>
                  </a:lnTo>
                  <a:lnTo>
                    <a:pt x="1671" y="1024"/>
                  </a:lnTo>
                  <a:lnTo>
                    <a:pt x="1710" y="1020"/>
                  </a:lnTo>
                  <a:lnTo>
                    <a:pt x="1722" y="982"/>
                  </a:lnTo>
                  <a:lnTo>
                    <a:pt x="1733" y="945"/>
                  </a:lnTo>
                  <a:lnTo>
                    <a:pt x="1743" y="908"/>
                  </a:lnTo>
                  <a:lnTo>
                    <a:pt x="1752" y="872"/>
                  </a:lnTo>
                  <a:lnTo>
                    <a:pt x="1769" y="797"/>
                  </a:lnTo>
                  <a:lnTo>
                    <a:pt x="1787" y="720"/>
                  </a:lnTo>
                  <a:lnTo>
                    <a:pt x="1797" y="683"/>
                  </a:lnTo>
                  <a:lnTo>
                    <a:pt x="1808" y="645"/>
                  </a:lnTo>
                  <a:lnTo>
                    <a:pt x="1819" y="607"/>
                  </a:lnTo>
                  <a:lnTo>
                    <a:pt x="1830" y="571"/>
                  </a:lnTo>
                  <a:lnTo>
                    <a:pt x="1838" y="530"/>
                  </a:lnTo>
                  <a:lnTo>
                    <a:pt x="1847" y="488"/>
                  </a:lnTo>
                  <a:lnTo>
                    <a:pt x="1850" y="479"/>
                  </a:lnTo>
                  <a:lnTo>
                    <a:pt x="1853" y="469"/>
                  </a:lnTo>
                  <a:lnTo>
                    <a:pt x="1860" y="451"/>
                  </a:lnTo>
                  <a:lnTo>
                    <a:pt x="1866" y="431"/>
                  </a:lnTo>
                  <a:lnTo>
                    <a:pt x="1868" y="422"/>
                  </a:lnTo>
                  <a:lnTo>
                    <a:pt x="1871" y="412"/>
                  </a:lnTo>
                  <a:lnTo>
                    <a:pt x="1876" y="403"/>
                  </a:lnTo>
                  <a:lnTo>
                    <a:pt x="1880" y="391"/>
                  </a:lnTo>
                  <a:lnTo>
                    <a:pt x="1883" y="378"/>
                  </a:lnTo>
                  <a:lnTo>
                    <a:pt x="1887" y="364"/>
                  </a:lnTo>
                  <a:lnTo>
                    <a:pt x="1893" y="337"/>
                  </a:lnTo>
                  <a:lnTo>
                    <a:pt x="1898" y="313"/>
                  </a:lnTo>
                  <a:lnTo>
                    <a:pt x="1886" y="315"/>
                  </a:lnTo>
                  <a:lnTo>
                    <a:pt x="1873" y="317"/>
                  </a:lnTo>
                  <a:lnTo>
                    <a:pt x="1850" y="321"/>
                  </a:lnTo>
                  <a:lnTo>
                    <a:pt x="1845" y="338"/>
                  </a:lnTo>
                  <a:lnTo>
                    <a:pt x="1839" y="357"/>
                  </a:lnTo>
                  <a:lnTo>
                    <a:pt x="1831" y="394"/>
                  </a:lnTo>
                  <a:lnTo>
                    <a:pt x="1822" y="431"/>
                  </a:lnTo>
                  <a:lnTo>
                    <a:pt x="1817" y="450"/>
                  </a:lnTo>
                  <a:lnTo>
                    <a:pt x="1812" y="467"/>
                  </a:lnTo>
                  <a:lnTo>
                    <a:pt x="1811" y="465"/>
                  </a:lnTo>
                  <a:lnTo>
                    <a:pt x="1809" y="466"/>
                  </a:lnTo>
                  <a:lnTo>
                    <a:pt x="1808" y="480"/>
                  </a:lnTo>
                  <a:lnTo>
                    <a:pt x="1806" y="494"/>
                  </a:lnTo>
                  <a:lnTo>
                    <a:pt x="1799" y="520"/>
                  </a:lnTo>
                  <a:lnTo>
                    <a:pt x="1791" y="547"/>
                  </a:lnTo>
                  <a:lnTo>
                    <a:pt x="1788" y="561"/>
                  </a:lnTo>
                  <a:lnTo>
                    <a:pt x="1785" y="576"/>
                  </a:lnTo>
                  <a:close/>
                  <a:moveTo>
                    <a:pt x="794" y="441"/>
                  </a:moveTo>
                  <a:lnTo>
                    <a:pt x="794" y="441"/>
                  </a:lnTo>
                  <a:lnTo>
                    <a:pt x="787" y="437"/>
                  </a:lnTo>
                  <a:lnTo>
                    <a:pt x="779" y="435"/>
                  </a:lnTo>
                  <a:lnTo>
                    <a:pt x="771" y="434"/>
                  </a:lnTo>
                  <a:lnTo>
                    <a:pt x="763" y="434"/>
                  </a:lnTo>
                  <a:lnTo>
                    <a:pt x="746" y="434"/>
                  </a:lnTo>
                  <a:lnTo>
                    <a:pt x="729" y="434"/>
                  </a:lnTo>
                  <a:lnTo>
                    <a:pt x="717" y="433"/>
                  </a:lnTo>
                  <a:lnTo>
                    <a:pt x="706" y="430"/>
                  </a:lnTo>
                  <a:lnTo>
                    <a:pt x="683" y="426"/>
                  </a:lnTo>
                  <a:lnTo>
                    <a:pt x="673" y="424"/>
                  </a:lnTo>
                  <a:lnTo>
                    <a:pt x="664" y="423"/>
                  </a:lnTo>
                  <a:lnTo>
                    <a:pt x="654" y="423"/>
                  </a:lnTo>
                  <a:lnTo>
                    <a:pt x="646" y="425"/>
                  </a:lnTo>
                  <a:lnTo>
                    <a:pt x="647" y="425"/>
                  </a:lnTo>
                  <a:lnTo>
                    <a:pt x="647" y="426"/>
                  </a:lnTo>
                  <a:lnTo>
                    <a:pt x="646" y="426"/>
                  </a:lnTo>
                  <a:lnTo>
                    <a:pt x="624" y="424"/>
                  </a:lnTo>
                  <a:lnTo>
                    <a:pt x="603" y="422"/>
                  </a:lnTo>
                  <a:lnTo>
                    <a:pt x="581" y="419"/>
                  </a:lnTo>
                  <a:lnTo>
                    <a:pt x="560" y="418"/>
                  </a:lnTo>
                  <a:lnTo>
                    <a:pt x="471" y="418"/>
                  </a:lnTo>
                  <a:lnTo>
                    <a:pt x="464" y="423"/>
                  </a:lnTo>
                  <a:lnTo>
                    <a:pt x="457" y="429"/>
                  </a:lnTo>
                  <a:lnTo>
                    <a:pt x="445" y="444"/>
                  </a:lnTo>
                  <a:lnTo>
                    <a:pt x="435" y="459"/>
                  </a:lnTo>
                  <a:lnTo>
                    <a:pt x="425" y="476"/>
                  </a:lnTo>
                  <a:lnTo>
                    <a:pt x="411" y="497"/>
                  </a:lnTo>
                  <a:lnTo>
                    <a:pt x="398" y="516"/>
                  </a:lnTo>
                  <a:lnTo>
                    <a:pt x="369" y="556"/>
                  </a:lnTo>
                  <a:lnTo>
                    <a:pt x="355" y="575"/>
                  </a:lnTo>
                  <a:lnTo>
                    <a:pt x="342" y="594"/>
                  </a:lnTo>
                  <a:lnTo>
                    <a:pt x="330" y="615"/>
                  </a:lnTo>
                  <a:lnTo>
                    <a:pt x="318" y="635"/>
                  </a:lnTo>
                  <a:lnTo>
                    <a:pt x="317" y="636"/>
                  </a:lnTo>
                  <a:lnTo>
                    <a:pt x="316" y="636"/>
                  </a:lnTo>
                  <a:lnTo>
                    <a:pt x="315" y="635"/>
                  </a:lnTo>
                  <a:lnTo>
                    <a:pt x="314" y="633"/>
                  </a:lnTo>
                  <a:lnTo>
                    <a:pt x="313" y="633"/>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163" y="861"/>
                  </a:lnTo>
                  <a:lnTo>
                    <a:pt x="124" y="911"/>
                  </a:lnTo>
                  <a:lnTo>
                    <a:pt x="87" y="961"/>
                  </a:lnTo>
                  <a:lnTo>
                    <a:pt x="70" y="987"/>
                  </a:lnTo>
                  <a:lnTo>
                    <a:pt x="51" y="1013"/>
                  </a:lnTo>
                  <a:lnTo>
                    <a:pt x="78" y="1015"/>
                  </a:lnTo>
                  <a:lnTo>
                    <a:pt x="105" y="1018"/>
                  </a:lnTo>
                  <a:lnTo>
                    <a:pt x="132" y="1024"/>
                  </a:lnTo>
                  <a:lnTo>
                    <a:pt x="157" y="1028"/>
                  </a:lnTo>
                  <a:lnTo>
                    <a:pt x="210" y="1041"/>
                  </a:lnTo>
                  <a:lnTo>
                    <a:pt x="263" y="1054"/>
                  </a:lnTo>
                  <a:lnTo>
                    <a:pt x="285" y="1060"/>
                  </a:lnTo>
                  <a:lnTo>
                    <a:pt x="306" y="1067"/>
                  </a:lnTo>
                  <a:lnTo>
                    <a:pt x="328" y="1074"/>
                  </a:lnTo>
                  <a:lnTo>
                    <a:pt x="348" y="1080"/>
                  </a:lnTo>
                  <a:lnTo>
                    <a:pt x="376" y="1088"/>
                  </a:lnTo>
                  <a:lnTo>
                    <a:pt x="403" y="1094"/>
                  </a:lnTo>
                  <a:lnTo>
                    <a:pt x="427" y="1100"/>
                  </a:lnTo>
                  <a:lnTo>
                    <a:pt x="450" y="1102"/>
                  </a:lnTo>
                  <a:lnTo>
                    <a:pt x="501" y="1118"/>
                  </a:lnTo>
                  <a:lnTo>
                    <a:pt x="557" y="1135"/>
                  </a:lnTo>
                  <a:lnTo>
                    <a:pt x="615" y="1155"/>
                  </a:lnTo>
                  <a:lnTo>
                    <a:pt x="670" y="1175"/>
                  </a:lnTo>
                  <a:lnTo>
                    <a:pt x="678" y="1179"/>
                  </a:lnTo>
                  <a:lnTo>
                    <a:pt x="684" y="1183"/>
                  </a:lnTo>
                  <a:lnTo>
                    <a:pt x="692" y="1187"/>
                  </a:lnTo>
                  <a:lnTo>
                    <a:pt x="699" y="1191"/>
                  </a:lnTo>
                  <a:lnTo>
                    <a:pt x="713" y="1196"/>
                  </a:lnTo>
                  <a:lnTo>
                    <a:pt x="727" y="1200"/>
                  </a:lnTo>
                  <a:lnTo>
                    <a:pt x="755" y="1208"/>
                  </a:lnTo>
                  <a:lnTo>
                    <a:pt x="769" y="1211"/>
                  </a:lnTo>
                  <a:lnTo>
                    <a:pt x="782" y="1216"/>
                  </a:lnTo>
                  <a:lnTo>
                    <a:pt x="793" y="1223"/>
                  </a:lnTo>
                  <a:lnTo>
                    <a:pt x="799" y="1227"/>
                  </a:lnTo>
                  <a:lnTo>
                    <a:pt x="804" y="1231"/>
                  </a:lnTo>
                  <a:lnTo>
                    <a:pt x="819" y="1236"/>
                  </a:lnTo>
                  <a:lnTo>
                    <a:pt x="833" y="1241"/>
                  </a:lnTo>
                  <a:lnTo>
                    <a:pt x="846" y="1247"/>
                  </a:lnTo>
                  <a:lnTo>
                    <a:pt x="858" y="1254"/>
                  </a:lnTo>
                  <a:lnTo>
                    <a:pt x="881" y="1269"/>
                  </a:lnTo>
                  <a:lnTo>
                    <a:pt x="893" y="1276"/>
                  </a:lnTo>
                  <a:lnTo>
                    <a:pt x="905" y="1284"/>
                  </a:lnTo>
                  <a:lnTo>
                    <a:pt x="900" y="1261"/>
                  </a:lnTo>
                  <a:lnTo>
                    <a:pt x="897" y="1239"/>
                  </a:lnTo>
                  <a:lnTo>
                    <a:pt x="895" y="1217"/>
                  </a:lnTo>
                  <a:lnTo>
                    <a:pt x="893" y="1196"/>
                  </a:lnTo>
                  <a:lnTo>
                    <a:pt x="889" y="1115"/>
                  </a:lnTo>
                  <a:lnTo>
                    <a:pt x="895" y="1033"/>
                  </a:lnTo>
                  <a:lnTo>
                    <a:pt x="899" y="955"/>
                  </a:lnTo>
                  <a:lnTo>
                    <a:pt x="900" y="879"/>
                  </a:lnTo>
                  <a:lnTo>
                    <a:pt x="899" y="803"/>
                  </a:lnTo>
                  <a:lnTo>
                    <a:pt x="898" y="785"/>
                  </a:lnTo>
                  <a:lnTo>
                    <a:pt x="895" y="768"/>
                  </a:lnTo>
                  <a:lnTo>
                    <a:pt x="891" y="751"/>
                  </a:lnTo>
                  <a:lnTo>
                    <a:pt x="885" y="735"/>
                  </a:lnTo>
                  <a:lnTo>
                    <a:pt x="880" y="717"/>
                  </a:lnTo>
                  <a:lnTo>
                    <a:pt x="876" y="701"/>
                  </a:lnTo>
                  <a:lnTo>
                    <a:pt x="873" y="684"/>
                  </a:lnTo>
                  <a:lnTo>
                    <a:pt x="872" y="666"/>
                  </a:lnTo>
                  <a:lnTo>
                    <a:pt x="867" y="660"/>
                  </a:lnTo>
                  <a:lnTo>
                    <a:pt x="864" y="653"/>
                  </a:lnTo>
                  <a:lnTo>
                    <a:pt x="862" y="647"/>
                  </a:lnTo>
                  <a:lnTo>
                    <a:pt x="861" y="640"/>
                  </a:lnTo>
                  <a:lnTo>
                    <a:pt x="875" y="622"/>
                  </a:lnTo>
                  <a:lnTo>
                    <a:pt x="889" y="602"/>
                  </a:lnTo>
                  <a:lnTo>
                    <a:pt x="902" y="580"/>
                  </a:lnTo>
                  <a:lnTo>
                    <a:pt x="914" y="559"/>
                  </a:lnTo>
                  <a:lnTo>
                    <a:pt x="939" y="514"/>
                  </a:lnTo>
                  <a:lnTo>
                    <a:pt x="964" y="469"/>
                  </a:lnTo>
                  <a:lnTo>
                    <a:pt x="920" y="459"/>
                  </a:lnTo>
                  <a:lnTo>
                    <a:pt x="876" y="449"/>
                  </a:lnTo>
                  <a:lnTo>
                    <a:pt x="854" y="444"/>
                  </a:lnTo>
                  <a:lnTo>
                    <a:pt x="833" y="441"/>
                  </a:lnTo>
                  <a:lnTo>
                    <a:pt x="814" y="440"/>
                  </a:lnTo>
                  <a:lnTo>
                    <a:pt x="794" y="441"/>
                  </a:lnTo>
                  <a:close/>
                  <a:moveTo>
                    <a:pt x="1957" y="430"/>
                  </a:moveTo>
                  <a:lnTo>
                    <a:pt x="1957" y="430"/>
                  </a:lnTo>
                  <a:lnTo>
                    <a:pt x="1927" y="430"/>
                  </a:lnTo>
                  <a:lnTo>
                    <a:pt x="1913" y="433"/>
                  </a:lnTo>
                  <a:lnTo>
                    <a:pt x="1898" y="436"/>
                  </a:lnTo>
                  <a:lnTo>
                    <a:pt x="1892" y="437"/>
                  </a:lnTo>
                  <a:lnTo>
                    <a:pt x="1886" y="439"/>
                  </a:lnTo>
                  <a:lnTo>
                    <a:pt x="1882" y="441"/>
                  </a:lnTo>
                  <a:lnTo>
                    <a:pt x="1881" y="443"/>
                  </a:lnTo>
                  <a:lnTo>
                    <a:pt x="1880" y="446"/>
                  </a:lnTo>
                  <a:lnTo>
                    <a:pt x="1881" y="451"/>
                  </a:lnTo>
                  <a:lnTo>
                    <a:pt x="1895" y="454"/>
                  </a:lnTo>
                  <a:lnTo>
                    <a:pt x="1911" y="455"/>
                  </a:lnTo>
                  <a:lnTo>
                    <a:pt x="1928" y="455"/>
                  </a:lnTo>
                  <a:lnTo>
                    <a:pt x="1938" y="453"/>
                  </a:lnTo>
                  <a:lnTo>
                    <a:pt x="1947" y="451"/>
                  </a:lnTo>
                  <a:lnTo>
                    <a:pt x="1947" y="454"/>
                  </a:lnTo>
                  <a:lnTo>
                    <a:pt x="1948" y="455"/>
                  </a:lnTo>
                  <a:lnTo>
                    <a:pt x="1950"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79" y="736"/>
                  </a:lnTo>
                  <a:lnTo>
                    <a:pt x="1874" y="762"/>
                  </a:lnTo>
                  <a:lnTo>
                    <a:pt x="1866" y="789"/>
                  </a:lnTo>
                  <a:lnTo>
                    <a:pt x="1859" y="818"/>
                  </a:lnTo>
                  <a:lnTo>
                    <a:pt x="1850" y="847"/>
                  </a:lnTo>
                  <a:lnTo>
                    <a:pt x="1842" y="876"/>
                  </a:lnTo>
                  <a:lnTo>
                    <a:pt x="1833" y="905"/>
                  </a:lnTo>
                  <a:lnTo>
                    <a:pt x="1824" y="933"/>
                  </a:lnTo>
                  <a:lnTo>
                    <a:pt x="1815" y="960"/>
                  </a:lnTo>
                  <a:lnTo>
                    <a:pt x="1806" y="987"/>
                  </a:lnTo>
                  <a:lnTo>
                    <a:pt x="1802" y="1001"/>
                  </a:lnTo>
                  <a:lnTo>
                    <a:pt x="1799" y="1015"/>
                  </a:lnTo>
                  <a:lnTo>
                    <a:pt x="1790" y="1061"/>
                  </a:lnTo>
                  <a:lnTo>
                    <a:pt x="1786" y="1085"/>
                  </a:lnTo>
                  <a:lnTo>
                    <a:pt x="1782" y="1107"/>
                  </a:lnTo>
                  <a:lnTo>
                    <a:pt x="1776" y="1127"/>
                  </a:lnTo>
                  <a:lnTo>
                    <a:pt x="1770" y="1149"/>
                  </a:lnTo>
                  <a:lnTo>
                    <a:pt x="1767" y="1159"/>
                  </a:lnTo>
                  <a:lnTo>
                    <a:pt x="1761" y="1168"/>
                  </a:lnTo>
                  <a:lnTo>
                    <a:pt x="1756" y="1177"/>
                  </a:lnTo>
                  <a:lnTo>
                    <a:pt x="1750" y="1185"/>
                  </a:lnTo>
                  <a:lnTo>
                    <a:pt x="1739" y="1181"/>
                  </a:lnTo>
                  <a:lnTo>
                    <a:pt x="1735" y="1179"/>
                  </a:lnTo>
                  <a:lnTo>
                    <a:pt x="1730" y="1177"/>
                  </a:lnTo>
                  <a:lnTo>
                    <a:pt x="1710" y="1177"/>
                  </a:lnTo>
                  <a:lnTo>
                    <a:pt x="1690" y="1177"/>
                  </a:lnTo>
                  <a:lnTo>
                    <a:pt x="1647" y="1175"/>
                  </a:lnTo>
                  <a:lnTo>
                    <a:pt x="1626" y="1174"/>
                  </a:lnTo>
                  <a:lnTo>
                    <a:pt x="1606" y="1175"/>
                  </a:lnTo>
                  <a:lnTo>
                    <a:pt x="1586" y="1176"/>
                  </a:lnTo>
                  <a:lnTo>
                    <a:pt x="1568" y="1179"/>
                  </a:lnTo>
                  <a:lnTo>
                    <a:pt x="1562" y="1175"/>
                  </a:lnTo>
                  <a:lnTo>
                    <a:pt x="1558" y="1174"/>
                  </a:lnTo>
                  <a:lnTo>
                    <a:pt x="1553" y="1174"/>
                  </a:lnTo>
                  <a:lnTo>
                    <a:pt x="1549" y="1175"/>
                  </a:lnTo>
                  <a:lnTo>
                    <a:pt x="1541" y="1179"/>
                  </a:lnTo>
                  <a:lnTo>
                    <a:pt x="1536" y="1181"/>
                  </a:lnTo>
                  <a:lnTo>
                    <a:pt x="1532" y="1182"/>
                  </a:lnTo>
                  <a:lnTo>
                    <a:pt x="1515" y="1184"/>
                  </a:lnTo>
                  <a:lnTo>
                    <a:pt x="1497" y="1185"/>
                  </a:lnTo>
                  <a:lnTo>
                    <a:pt x="1478" y="1186"/>
                  </a:lnTo>
                  <a:lnTo>
                    <a:pt x="1459" y="1187"/>
                  </a:lnTo>
                  <a:lnTo>
                    <a:pt x="1399" y="1195"/>
                  </a:lnTo>
                  <a:lnTo>
                    <a:pt x="1326" y="1202"/>
                  </a:lnTo>
                  <a:lnTo>
                    <a:pt x="1288" y="1207"/>
                  </a:lnTo>
                  <a:lnTo>
                    <a:pt x="1252" y="1212"/>
                  </a:lnTo>
                  <a:lnTo>
                    <a:pt x="1245" y="1214"/>
                  </a:lnTo>
                  <a:lnTo>
                    <a:pt x="1239" y="1216"/>
                  </a:lnTo>
                  <a:lnTo>
                    <a:pt x="1233" y="1220"/>
                  </a:lnTo>
                  <a:lnTo>
                    <a:pt x="1227" y="1221"/>
                  </a:lnTo>
                  <a:lnTo>
                    <a:pt x="1184" y="1231"/>
                  </a:lnTo>
                  <a:lnTo>
                    <a:pt x="1164" y="1237"/>
                  </a:lnTo>
                  <a:lnTo>
                    <a:pt x="1144" y="1243"/>
                  </a:lnTo>
                  <a:lnTo>
                    <a:pt x="1123" y="1250"/>
                  </a:lnTo>
                  <a:lnTo>
                    <a:pt x="1105" y="1258"/>
                  </a:lnTo>
                  <a:lnTo>
                    <a:pt x="1086" y="1267"/>
                  </a:lnTo>
                  <a:lnTo>
                    <a:pt x="1069" y="1278"/>
                  </a:lnTo>
                  <a:lnTo>
                    <a:pt x="1141" y="1268"/>
                  </a:lnTo>
                  <a:lnTo>
                    <a:pt x="1214" y="1259"/>
                  </a:lnTo>
                  <a:lnTo>
                    <a:pt x="1362" y="1241"/>
                  </a:lnTo>
                  <a:lnTo>
                    <a:pt x="1394" y="1236"/>
                  </a:lnTo>
                  <a:lnTo>
                    <a:pt x="1426" y="1230"/>
                  </a:lnTo>
                  <a:lnTo>
                    <a:pt x="1458" y="1226"/>
                  </a:lnTo>
                  <a:lnTo>
                    <a:pt x="1475" y="1225"/>
                  </a:lnTo>
                  <a:lnTo>
                    <a:pt x="1491" y="1225"/>
                  </a:lnTo>
                  <a:lnTo>
                    <a:pt x="1531" y="1226"/>
                  </a:lnTo>
                  <a:lnTo>
                    <a:pt x="1550" y="1226"/>
                  </a:lnTo>
                  <a:lnTo>
                    <a:pt x="1568" y="1226"/>
                  </a:lnTo>
                  <a:lnTo>
                    <a:pt x="1578" y="1225"/>
                  </a:lnTo>
                  <a:lnTo>
                    <a:pt x="1589" y="1224"/>
                  </a:lnTo>
                  <a:lnTo>
                    <a:pt x="1593" y="1224"/>
                  </a:lnTo>
                  <a:lnTo>
                    <a:pt x="1597" y="1226"/>
                  </a:lnTo>
                  <a:lnTo>
                    <a:pt x="1601" y="1229"/>
                  </a:lnTo>
                  <a:lnTo>
                    <a:pt x="1602" y="1236"/>
                  </a:lnTo>
                  <a:lnTo>
                    <a:pt x="1594" y="1239"/>
                  </a:lnTo>
                  <a:lnTo>
                    <a:pt x="1586" y="1241"/>
                  </a:lnTo>
                  <a:lnTo>
                    <a:pt x="1577" y="1241"/>
                  </a:lnTo>
                  <a:lnTo>
                    <a:pt x="1569" y="1241"/>
                  </a:lnTo>
                  <a:lnTo>
                    <a:pt x="1551" y="1239"/>
                  </a:lnTo>
                  <a:lnTo>
                    <a:pt x="1534" y="1237"/>
                  </a:lnTo>
                  <a:lnTo>
                    <a:pt x="1511" y="1238"/>
                  </a:lnTo>
                  <a:lnTo>
                    <a:pt x="1487" y="1239"/>
                  </a:lnTo>
                  <a:lnTo>
                    <a:pt x="1440" y="1244"/>
                  </a:lnTo>
                  <a:lnTo>
                    <a:pt x="1396" y="1251"/>
                  </a:lnTo>
                  <a:lnTo>
                    <a:pt x="1357" y="1255"/>
                  </a:lnTo>
                  <a:lnTo>
                    <a:pt x="1290" y="1261"/>
                  </a:lnTo>
                  <a:lnTo>
                    <a:pt x="1232" y="1268"/>
                  </a:lnTo>
                  <a:lnTo>
                    <a:pt x="1211" y="1271"/>
                  </a:lnTo>
                  <a:lnTo>
                    <a:pt x="1190" y="1275"/>
                  </a:lnTo>
                  <a:lnTo>
                    <a:pt x="1169" y="1281"/>
                  </a:lnTo>
                  <a:lnTo>
                    <a:pt x="1149" y="1284"/>
                  </a:lnTo>
                  <a:lnTo>
                    <a:pt x="1106" y="1288"/>
                  </a:lnTo>
                  <a:lnTo>
                    <a:pt x="1087" y="1290"/>
                  </a:lnTo>
                  <a:lnTo>
                    <a:pt x="1067" y="1293"/>
                  </a:lnTo>
                  <a:lnTo>
                    <a:pt x="1049" y="1298"/>
                  </a:lnTo>
                  <a:lnTo>
                    <a:pt x="1032" y="1303"/>
                  </a:lnTo>
                  <a:lnTo>
                    <a:pt x="1015" y="1311"/>
                  </a:lnTo>
                  <a:lnTo>
                    <a:pt x="999" y="1320"/>
                  </a:lnTo>
                  <a:lnTo>
                    <a:pt x="1002" y="1322"/>
                  </a:lnTo>
                  <a:lnTo>
                    <a:pt x="1003" y="1326"/>
                  </a:lnTo>
                  <a:lnTo>
                    <a:pt x="1004" y="1330"/>
                  </a:lnTo>
                  <a:lnTo>
                    <a:pt x="1004" y="1335"/>
                  </a:lnTo>
                  <a:lnTo>
                    <a:pt x="1026" y="1326"/>
                  </a:lnTo>
                  <a:lnTo>
                    <a:pt x="1047" y="1317"/>
                  </a:lnTo>
                  <a:lnTo>
                    <a:pt x="1071" y="1311"/>
                  </a:lnTo>
                  <a:lnTo>
                    <a:pt x="1095" y="1306"/>
                  </a:lnTo>
                  <a:lnTo>
                    <a:pt x="1167" y="1298"/>
                  </a:lnTo>
                  <a:lnTo>
                    <a:pt x="1242" y="1290"/>
                  </a:lnTo>
                  <a:lnTo>
                    <a:pt x="1318" y="1285"/>
                  </a:lnTo>
                  <a:lnTo>
                    <a:pt x="1396" y="1278"/>
                  </a:lnTo>
                  <a:lnTo>
                    <a:pt x="1474" y="1272"/>
                  </a:lnTo>
                  <a:lnTo>
                    <a:pt x="1554" y="1266"/>
                  </a:lnTo>
                  <a:lnTo>
                    <a:pt x="1631" y="1258"/>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53" y="1203"/>
                  </a:lnTo>
                  <a:lnTo>
                    <a:pt x="1861" y="1176"/>
                  </a:lnTo>
                  <a:lnTo>
                    <a:pt x="1867" y="1147"/>
                  </a:lnTo>
                  <a:lnTo>
                    <a:pt x="1873" y="1118"/>
                  </a:lnTo>
                  <a:lnTo>
                    <a:pt x="1884" y="1059"/>
                  </a:lnTo>
                  <a:lnTo>
                    <a:pt x="1890" y="1030"/>
                  </a:lnTo>
                  <a:lnTo>
                    <a:pt x="1897" y="1001"/>
                  </a:lnTo>
                  <a:lnTo>
                    <a:pt x="1903" y="982"/>
                  </a:lnTo>
                  <a:lnTo>
                    <a:pt x="1909" y="964"/>
                  </a:lnTo>
                  <a:lnTo>
                    <a:pt x="1915" y="944"/>
                  </a:lnTo>
                  <a:lnTo>
                    <a:pt x="1922" y="926"/>
                  </a:lnTo>
                  <a:lnTo>
                    <a:pt x="1933" y="884"/>
                  </a:lnTo>
                  <a:lnTo>
                    <a:pt x="1938" y="863"/>
                  </a:lnTo>
                  <a:lnTo>
                    <a:pt x="1943" y="843"/>
                  </a:lnTo>
                  <a:lnTo>
                    <a:pt x="1948" y="822"/>
                  </a:lnTo>
                  <a:lnTo>
                    <a:pt x="1953" y="802"/>
                  </a:lnTo>
                  <a:lnTo>
                    <a:pt x="1958" y="782"/>
                  </a:lnTo>
                  <a:lnTo>
                    <a:pt x="1963" y="760"/>
                  </a:lnTo>
                  <a:lnTo>
                    <a:pt x="1972" y="717"/>
                  </a:lnTo>
                  <a:lnTo>
                    <a:pt x="1977" y="696"/>
                  </a:lnTo>
                  <a:lnTo>
                    <a:pt x="1982" y="676"/>
                  </a:lnTo>
                  <a:lnTo>
                    <a:pt x="1985" y="667"/>
                  </a:lnTo>
                  <a:lnTo>
                    <a:pt x="1988" y="661"/>
                  </a:lnTo>
                  <a:lnTo>
                    <a:pt x="1993" y="653"/>
                  </a:lnTo>
                  <a:lnTo>
                    <a:pt x="1995" y="645"/>
                  </a:lnTo>
                  <a:lnTo>
                    <a:pt x="2000" y="617"/>
                  </a:lnTo>
                  <a:lnTo>
                    <a:pt x="2004" y="588"/>
                  </a:lnTo>
                  <a:lnTo>
                    <a:pt x="2009" y="560"/>
                  </a:lnTo>
                  <a:lnTo>
                    <a:pt x="2011" y="546"/>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0" y="429"/>
                  </a:lnTo>
                  <a:lnTo>
                    <a:pt x="2002" y="428"/>
                  </a:lnTo>
                  <a:lnTo>
                    <a:pt x="1995" y="427"/>
                  </a:lnTo>
                  <a:lnTo>
                    <a:pt x="1987" y="427"/>
                  </a:lnTo>
                  <a:lnTo>
                    <a:pt x="1972" y="429"/>
                  </a:lnTo>
                  <a:lnTo>
                    <a:pt x="1957" y="430"/>
                  </a:lnTo>
                  <a:close/>
                  <a:moveTo>
                    <a:pt x="1876" y="466"/>
                  </a:moveTo>
                  <a:lnTo>
                    <a:pt x="1876" y="466"/>
                  </a:lnTo>
                  <a:lnTo>
                    <a:pt x="1867" y="496"/>
                  </a:lnTo>
                  <a:lnTo>
                    <a:pt x="1859" y="525"/>
                  </a:lnTo>
                  <a:lnTo>
                    <a:pt x="1845" y="585"/>
                  </a:lnTo>
                  <a:lnTo>
                    <a:pt x="1831" y="645"/>
                  </a:lnTo>
                  <a:lnTo>
                    <a:pt x="1823" y="673"/>
                  </a:lnTo>
                  <a:lnTo>
                    <a:pt x="1815" y="703"/>
                  </a:lnTo>
                  <a:lnTo>
                    <a:pt x="1796" y="771"/>
                  </a:lnTo>
                  <a:lnTo>
                    <a:pt x="1791" y="789"/>
                  </a:lnTo>
                  <a:lnTo>
                    <a:pt x="1787" y="807"/>
                  </a:lnTo>
                  <a:lnTo>
                    <a:pt x="1780" y="844"/>
                  </a:lnTo>
                  <a:lnTo>
                    <a:pt x="1770" y="881"/>
                  </a:lnTo>
                  <a:lnTo>
                    <a:pt x="1759" y="919"/>
                  </a:lnTo>
                  <a:lnTo>
                    <a:pt x="1747" y="955"/>
                  </a:lnTo>
                  <a:lnTo>
                    <a:pt x="1737" y="991"/>
                  </a:lnTo>
                  <a:lnTo>
                    <a:pt x="1736" y="999"/>
                  </a:lnTo>
                  <a:lnTo>
                    <a:pt x="1736" y="1008"/>
                  </a:lnTo>
                  <a:lnTo>
                    <a:pt x="1735" y="1011"/>
                  </a:lnTo>
                  <a:lnTo>
                    <a:pt x="1733" y="1015"/>
                  </a:lnTo>
                  <a:lnTo>
                    <a:pt x="1730" y="1017"/>
                  </a:lnTo>
                  <a:lnTo>
                    <a:pt x="1726" y="1020"/>
                  </a:lnTo>
                  <a:lnTo>
                    <a:pt x="1728" y="1025"/>
                  </a:lnTo>
                  <a:lnTo>
                    <a:pt x="1729" y="1029"/>
                  </a:lnTo>
                  <a:lnTo>
                    <a:pt x="1729" y="1032"/>
                  </a:lnTo>
                  <a:lnTo>
                    <a:pt x="1726" y="1036"/>
                  </a:lnTo>
                  <a:lnTo>
                    <a:pt x="1683" y="1038"/>
                  </a:lnTo>
                  <a:lnTo>
                    <a:pt x="1639" y="1042"/>
                  </a:lnTo>
                  <a:lnTo>
                    <a:pt x="1593" y="1046"/>
                  </a:lnTo>
                  <a:lnTo>
                    <a:pt x="1547" y="1054"/>
                  </a:lnTo>
                  <a:lnTo>
                    <a:pt x="1512" y="1061"/>
                  </a:lnTo>
                  <a:lnTo>
                    <a:pt x="1478" y="1069"/>
                  </a:lnTo>
                  <a:lnTo>
                    <a:pt x="1442" y="1076"/>
                  </a:lnTo>
                  <a:lnTo>
                    <a:pt x="1409" y="1085"/>
                  </a:lnTo>
                  <a:lnTo>
                    <a:pt x="1376" y="1095"/>
                  </a:lnTo>
                  <a:lnTo>
                    <a:pt x="1343" y="1106"/>
                  </a:lnTo>
                  <a:lnTo>
                    <a:pt x="1311" y="1118"/>
                  </a:lnTo>
                  <a:lnTo>
                    <a:pt x="1279" y="1131"/>
                  </a:lnTo>
                  <a:lnTo>
                    <a:pt x="1260" y="1139"/>
                  </a:lnTo>
                  <a:lnTo>
                    <a:pt x="1241" y="1149"/>
                  </a:lnTo>
                  <a:lnTo>
                    <a:pt x="1203" y="1170"/>
                  </a:lnTo>
                  <a:lnTo>
                    <a:pt x="1129" y="1212"/>
                  </a:lnTo>
                  <a:lnTo>
                    <a:pt x="1091" y="1233"/>
                  </a:lnTo>
                  <a:lnTo>
                    <a:pt x="1073" y="1244"/>
                  </a:lnTo>
                  <a:lnTo>
                    <a:pt x="1055" y="1255"/>
                  </a:lnTo>
                  <a:lnTo>
                    <a:pt x="1027" y="1271"/>
                  </a:lnTo>
                  <a:lnTo>
                    <a:pt x="1013" y="1280"/>
                  </a:lnTo>
                  <a:lnTo>
                    <a:pt x="1001" y="1289"/>
                  </a:lnTo>
                  <a:lnTo>
                    <a:pt x="995" y="1294"/>
                  </a:lnTo>
                  <a:lnTo>
                    <a:pt x="993" y="1299"/>
                  </a:lnTo>
                  <a:lnTo>
                    <a:pt x="991" y="1301"/>
                  </a:lnTo>
                  <a:lnTo>
                    <a:pt x="993" y="1303"/>
                  </a:lnTo>
                  <a:lnTo>
                    <a:pt x="995" y="1303"/>
                  </a:lnTo>
                  <a:lnTo>
                    <a:pt x="998" y="1302"/>
                  </a:lnTo>
                  <a:lnTo>
                    <a:pt x="1003" y="1299"/>
                  </a:lnTo>
                  <a:lnTo>
                    <a:pt x="1009" y="1293"/>
                  </a:lnTo>
                  <a:lnTo>
                    <a:pt x="1013" y="1289"/>
                  </a:lnTo>
                  <a:lnTo>
                    <a:pt x="1025" y="1283"/>
                  </a:lnTo>
                  <a:lnTo>
                    <a:pt x="1036" y="1276"/>
                  </a:lnTo>
                  <a:lnTo>
                    <a:pt x="1061" y="1263"/>
                  </a:lnTo>
                  <a:lnTo>
                    <a:pt x="1087" y="1252"/>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529" y="1166"/>
                  </a:lnTo>
                  <a:lnTo>
                    <a:pt x="1565" y="1162"/>
                  </a:lnTo>
                  <a:lnTo>
                    <a:pt x="1603" y="1160"/>
                  </a:lnTo>
                  <a:lnTo>
                    <a:pt x="1639" y="1157"/>
                  </a:lnTo>
                  <a:lnTo>
                    <a:pt x="1677" y="1159"/>
                  </a:lnTo>
                  <a:lnTo>
                    <a:pt x="1714" y="1161"/>
                  </a:lnTo>
                  <a:lnTo>
                    <a:pt x="1732" y="1163"/>
                  </a:lnTo>
                  <a:lnTo>
                    <a:pt x="1751" y="1166"/>
                  </a:lnTo>
                  <a:lnTo>
                    <a:pt x="1775" y="1067"/>
                  </a:lnTo>
                  <a:lnTo>
                    <a:pt x="1801" y="967"/>
                  </a:lnTo>
                  <a:lnTo>
                    <a:pt x="1829" y="867"/>
                  </a:lnTo>
                  <a:lnTo>
                    <a:pt x="1856" y="773"/>
                  </a:lnTo>
                  <a:lnTo>
                    <a:pt x="1858" y="766"/>
                  </a:lnTo>
                  <a:lnTo>
                    <a:pt x="1859" y="758"/>
                  </a:lnTo>
                  <a:lnTo>
                    <a:pt x="1861" y="743"/>
                  </a:lnTo>
                  <a:lnTo>
                    <a:pt x="1865" y="733"/>
                  </a:lnTo>
                  <a:lnTo>
                    <a:pt x="1869" y="723"/>
                  </a:lnTo>
                  <a:lnTo>
                    <a:pt x="1874" y="713"/>
                  </a:lnTo>
                  <a:lnTo>
                    <a:pt x="1877" y="703"/>
                  </a:lnTo>
                  <a:lnTo>
                    <a:pt x="1880" y="692"/>
                  </a:lnTo>
                  <a:lnTo>
                    <a:pt x="1882" y="680"/>
                  </a:lnTo>
                  <a:lnTo>
                    <a:pt x="1884" y="668"/>
                  </a:lnTo>
                  <a:lnTo>
                    <a:pt x="1888" y="655"/>
                  </a:lnTo>
                  <a:lnTo>
                    <a:pt x="1903" y="609"/>
                  </a:lnTo>
                  <a:lnTo>
                    <a:pt x="1917" y="563"/>
                  </a:lnTo>
                  <a:lnTo>
                    <a:pt x="1923" y="541"/>
                  </a:lnTo>
                  <a:lnTo>
                    <a:pt x="1928" y="518"/>
                  </a:lnTo>
                  <a:lnTo>
                    <a:pt x="1933" y="497"/>
                  </a:lnTo>
                  <a:lnTo>
                    <a:pt x="1936" y="476"/>
                  </a:lnTo>
                  <a:lnTo>
                    <a:pt x="1922" y="473"/>
                  </a:lnTo>
                  <a:lnTo>
                    <a:pt x="1906" y="470"/>
                  </a:lnTo>
                  <a:lnTo>
                    <a:pt x="1891" y="468"/>
                  </a:lnTo>
                  <a:lnTo>
                    <a:pt x="1876" y="466"/>
                  </a:lnTo>
                  <a:close/>
                  <a:moveTo>
                    <a:pt x="1783" y="572"/>
                  </a:moveTo>
                  <a:lnTo>
                    <a:pt x="1783" y="572"/>
                  </a:lnTo>
                  <a:lnTo>
                    <a:pt x="1785" y="566"/>
                  </a:lnTo>
                  <a:lnTo>
                    <a:pt x="1786" y="560"/>
                  </a:lnTo>
                  <a:lnTo>
                    <a:pt x="1788" y="554"/>
                  </a:lnTo>
                  <a:lnTo>
                    <a:pt x="1788" y="551"/>
                  </a:lnTo>
                  <a:lnTo>
                    <a:pt x="1787" y="549"/>
                  </a:lnTo>
                  <a:lnTo>
                    <a:pt x="1783" y="561"/>
                  </a:lnTo>
                  <a:lnTo>
                    <a:pt x="1782" y="567"/>
                  </a:lnTo>
                  <a:lnTo>
                    <a:pt x="1782" y="570"/>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282" y="960"/>
                  </a:lnTo>
                  <a:lnTo>
                    <a:pt x="1252" y="983"/>
                  </a:lnTo>
                  <a:lnTo>
                    <a:pt x="1222" y="1005"/>
                  </a:lnTo>
                  <a:lnTo>
                    <a:pt x="1193" y="1029"/>
                  </a:lnTo>
                  <a:lnTo>
                    <a:pt x="1164" y="1059"/>
                  </a:lnTo>
                  <a:lnTo>
                    <a:pt x="1136" y="1089"/>
                  </a:lnTo>
                  <a:lnTo>
                    <a:pt x="1108" y="1121"/>
                  </a:lnTo>
                  <a:lnTo>
                    <a:pt x="1080" y="1152"/>
                  </a:lnTo>
                  <a:lnTo>
                    <a:pt x="1054" y="1185"/>
                  </a:lnTo>
                  <a:lnTo>
                    <a:pt x="1028" y="1218"/>
                  </a:lnTo>
                  <a:lnTo>
                    <a:pt x="1004" y="1252"/>
                  </a:lnTo>
                  <a:lnTo>
                    <a:pt x="982" y="1285"/>
                  </a:lnTo>
                  <a:lnTo>
                    <a:pt x="1017" y="1246"/>
                  </a:lnTo>
                  <a:lnTo>
                    <a:pt x="1055" y="1209"/>
                  </a:lnTo>
                  <a:lnTo>
                    <a:pt x="1075" y="1191"/>
                  </a:lnTo>
                  <a:lnTo>
                    <a:pt x="1094" y="1174"/>
                  </a:lnTo>
                  <a:lnTo>
                    <a:pt x="1115" y="1156"/>
                  </a:lnTo>
                  <a:lnTo>
                    <a:pt x="1136" y="1139"/>
                  </a:lnTo>
                  <a:lnTo>
                    <a:pt x="1142" y="1137"/>
                  </a:lnTo>
                  <a:lnTo>
                    <a:pt x="1149" y="1134"/>
                  </a:lnTo>
                  <a:lnTo>
                    <a:pt x="1162" y="1124"/>
                  </a:lnTo>
                  <a:lnTo>
                    <a:pt x="1185" y="1104"/>
                  </a:lnTo>
                  <a:lnTo>
                    <a:pt x="1200" y="1096"/>
                  </a:lnTo>
                  <a:lnTo>
                    <a:pt x="1215" y="1087"/>
                  </a:lnTo>
                  <a:lnTo>
                    <a:pt x="1243" y="1069"/>
                  </a:lnTo>
                  <a:lnTo>
                    <a:pt x="1271" y="1048"/>
                  </a:lnTo>
                  <a:lnTo>
                    <a:pt x="1285" y="1040"/>
                  </a:lnTo>
                  <a:lnTo>
                    <a:pt x="1300" y="1031"/>
                  </a:lnTo>
                  <a:lnTo>
                    <a:pt x="1329" y="1015"/>
                  </a:lnTo>
                  <a:lnTo>
                    <a:pt x="1359" y="999"/>
                  </a:lnTo>
                  <a:lnTo>
                    <a:pt x="1375" y="991"/>
                  </a:lnTo>
                  <a:lnTo>
                    <a:pt x="1391" y="984"/>
                  </a:lnTo>
                  <a:lnTo>
                    <a:pt x="1407" y="978"/>
                  </a:lnTo>
                  <a:lnTo>
                    <a:pt x="1424" y="972"/>
                  </a:lnTo>
                  <a:lnTo>
                    <a:pt x="1426" y="969"/>
                  </a:lnTo>
                  <a:lnTo>
                    <a:pt x="1429" y="968"/>
                  </a:lnTo>
                  <a:lnTo>
                    <a:pt x="1433" y="966"/>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6"/>
                  </a:lnTo>
                  <a:lnTo>
                    <a:pt x="1661" y="923"/>
                  </a:lnTo>
                  <a:lnTo>
                    <a:pt x="1659" y="919"/>
                  </a:lnTo>
                  <a:lnTo>
                    <a:pt x="1656" y="914"/>
                  </a:lnTo>
                  <a:lnTo>
                    <a:pt x="1655" y="910"/>
                  </a:lnTo>
                  <a:lnTo>
                    <a:pt x="1626" y="908"/>
                  </a:lnTo>
                  <a:lnTo>
                    <a:pt x="1617" y="904"/>
                  </a:lnTo>
                  <a:lnTo>
                    <a:pt x="1607" y="900"/>
                  </a:lnTo>
                  <a:lnTo>
                    <a:pt x="1596" y="899"/>
                  </a:lnTo>
                  <a:lnTo>
                    <a:pt x="1585" y="898"/>
                  </a:lnTo>
                  <a:lnTo>
                    <a:pt x="1573" y="899"/>
                  </a:lnTo>
                  <a:lnTo>
                    <a:pt x="1561" y="899"/>
                  </a:lnTo>
                  <a:lnTo>
                    <a:pt x="1538" y="903"/>
                  </a:lnTo>
                  <a:lnTo>
                    <a:pt x="1505" y="909"/>
                  </a:lnTo>
                  <a:lnTo>
                    <a:pt x="1489" y="913"/>
                  </a:lnTo>
                  <a:lnTo>
                    <a:pt x="1473" y="918"/>
                  </a:lnTo>
                  <a:lnTo>
                    <a:pt x="1458" y="923"/>
                  </a:lnTo>
                  <a:lnTo>
                    <a:pt x="1443" y="928"/>
                  </a:lnTo>
                  <a:lnTo>
                    <a:pt x="1429" y="935"/>
                  </a:lnTo>
                  <a:lnTo>
                    <a:pt x="1417" y="942"/>
                  </a:lnTo>
                  <a:lnTo>
                    <a:pt x="1407" y="950"/>
                  </a:lnTo>
                  <a:lnTo>
                    <a:pt x="1397" y="957"/>
                  </a:lnTo>
                  <a:lnTo>
                    <a:pt x="1392" y="960"/>
                  </a:lnTo>
                  <a:lnTo>
                    <a:pt x="1388" y="963"/>
                  </a:lnTo>
                  <a:lnTo>
                    <a:pt x="1382" y="965"/>
                  </a:lnTo>
                  <a:lnTo>
                    <a:pt x="1376" y="965"/>
                  </a:lnTo>
                  <a:lnTo>
                    <a:pt x="1380" y="960"/>
                  </a:lnTo>
                  <a:lnTo>
                    <a:pt x="1387" y="957"/>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0"/>
                  </a:lnTo>
                  <a:lnTo>
                    <a:pt x="1612" y="876"/>
                  </a:lnTo>
                  <a:lnTo>
                    <a:pt x="1611" y="872"/>
                  </a:lnTo>
                  <a:lnTo>
                    <a:pt x="1609" y="869"/>
                  </a:lnTo>
                  <a:lnTo>
                    <a:pt x="1585" y="869"/>
                  </a:lnTo>
                  <a:lnTo>
                    <a:pt x="1560" y="873"/>
                  </a:lnTo>
                  <a:lnTo>
                    <a:pt x="1535" y="877"/>
                  </a:lnTo>
                  <a:lnTo>
                    <a:pt x="1511" y="882"/>
                  </a:lnTo>
                  <a:lnTo>
                    <a:pt x="1486" y="889"/>
                  </a:lnTo>
                  <a:lnTo>
                    <a:pt x="1464" y="896"/>
                  </a:lnTo>
                  <a:lnTo>
                    <a:pt x="1422" y="910"/>
                  </a:lnTo>
                  <a:lnTo>
                    <a:pt x="1436" y="900"/>
                  </a:lnTo>
                  <a:lnTo>
                    <a:pt x="1451" y="892"/>
                  </a:lnTo>
                  <a:lnTo>
                    <a:pt x="1467" y="885"/>
                  </a:lnTo>
                  <a:lnTo>
                    <a:pt x="1484" y="879"/>
                  </a:lnTo>
                  <a:lnTo>
                    <a:pt x="1502" y="874"/>
                  </a:lnTo>
                  <a:lnTo>
                    <a:pt x="1519" y="868"/>
                  </a:lnTo>
                  <a:lnTo>
                    <a:pt x="1554" y="860"/>
                  </a:lnTo>
                  <a:lnTo>
                    <a:pt x="1511" y="860"/>
                  </a:lnTo>
                  <a:lnTo>
                    <a:pt x="1490" y="860"/>
                  </a:lnTo>
                  <a:lnTo>
                    <a:pt x="1470" y="862"/>
                  </a:lnTo>
                  <a:close/>
                  <a:moveTo>
                    <a:pt x="437" y="1121"/>
                  </a:moveTo>
                  <a:lnTo>
                    <a:pt x="437" y="1121"/>
                  </a:lnTo>
                  <a:lnTo>
                    <a:pt x="430" y="1120"/>
                  </a:lnTo>
                  <a:lnTo>
                    <a:pt x="423" y="1118"/>
                  </a:lnTo>
                  <a:lnTo>
                    <a:pt x="336" y="1093"/>
                  </a:lnTo>
                  <a:lnTo>
                    <a:pt x="294" y="1081"/>
                  </a:lnTo>
                  <a:lnTo>
                    <a:pt x="254" y="1072"/>
                  </a:lnTo>
                  <a:lnTo>
                    <a:pt x="209" y="1062"/>
                  </a:lnTo>
                  <a:lnTo>
                    <a:pt x="163" y="1054"/>
                  </a:lnTo>
                  <a:lnTo>
                    <a:pt x="76" y="1038"/>
                  </a:lnTo>
                  <a:lnTo>
                    <a:pt x="71" y="1041"/>
                  </a:lnTo>
                  <a:lnTo>
                    <a:pt x="65" y="1041"/>
                  </a:lnTo>
                  <a:lnTo>
                    <a:pt x="61" y="1041"/>
                  </a:lnTo>
                  <a:lnTo>
                    <a:pt x="55" y="1042"/>
                  </a:lnTo>
                  <a:lnTo>
                    <a:pt x="49" y="1051"/>
                  </a:lnTo>
                  <a:lnTo>
                    <a:pt x="42" y="1061"/>
                  </a:lnTo>
                  <a:lnTo>
                    <a:pt x="35" y="1070"/>
                  </a:lnTo>
                  <a:lnTo>
                    <a:pt x="30" y="1080"/>
                  </a:lnTo>
                  <a:lnTo>
                    <a:pt x="51" y="1081"/>
                  </a:lnTo>
                  <a:lnTo>
                    <a:pt x="70" y="1084"/>
                  </a:lnTo>
                  <a:lnTo>
                    <a:pt x="107" y="1088"/>
                  </a:lnTo>
                  <a:lnTo>
                    <a:pt x="179" y="1099"/>
                  </a:lnTo>
                  <a:lnTo>
                    <a:pt x="251" y="1110"/>
                  </a:lnTo>
                  <a:lnTo>
                    <a:pt x="321" y="1122"/>
                  </a:lnTo>
                  <a:lnTo>
                    <a:pt x="391" y="1132"/>
                  </a:lnTo>
                  <a:lnTo>
                    <a:pt x="454" y="1139"/>
                  </a:lnTo>
                  <a:lnTo>
                    <a:pt x="487" y="1144"/>
                  </a:lnTo>
                  <a:lnTo>
                    <a:pt x="523" y="1148"/>
                  </a:lnTo>
                  <a:lnTo>
                    <a:pt x="530" y="1151"/>
                  </a:lnTo>
                  <a:lnTo>
                    <a:pt x="534" y="1151"/>
                  </a:lnTo>
                  <a:lnTo>
                    <a:pt x="535" y="1150"/>
                  </a:lnTo>
                  <a:lnTo>
                    <a:pt x="536" y="1148"/>
                  </a:lnTo>
                  <a:lnTo>
                    <a:pt x="487" y="1136"/>
                  </a:lnTo>
                  <a:lnTo>
                    <a:pt x="461" y="1130"/>
                  </a:lnTo>
                  <a:lnTo>
                    <a:pt x="437" y="1121"/>
                  </a:lnTo>
                  <a:close/>
                  <a:moveTo>
                    <a:pt x="657" y="1209"/>
                  </a:moveTo>
                  <a:lnTo>
                    <a:pt x="657" y="1209"/>
                  </a:lnTo>
                  <a:lnTo>
                    <a:pt x="624" y="1195"/>
                  </a:lnTo>
                  <a:lnTo>
                    <a:pt x="607" y="1188"/>
                  </a:lnTo>
                  <a:lnTo>
                    <a:pt x="589" y="1182"/>
                  </a:lnTo>
                  <a:lnTo>
                    <a:pt x="572" y="1176"/>
                  </a:lnTo>
                  <a:lnTo>
                    <a:pt x="555" y="1169"/>
                  </a:lnTo>
                  <a:lnTo>
                    <a:pt x="546" y="1167"/>
                  </a:lnTo>
                  <a:lnTo>
                    <a:pt x="536" y="1166"/>
                  </a:lnTo>
                  <a:lnTo>
                    <a:pt x="515" y="1164"/>
                  </a:lnTo>
                  <a:lnTo>
                    <a:pt x="494" y="1162"/>
                  </a:lnTo>
                  <a:lnTo>
                    <a:pt x="473" y="1159"/>
                  </a:lnTo>
                  <a:lnTo>
                    <a:pt x="442" y="1154"/>
                  </a:lnTo>
                  <a:lnTo>
                    <a:pt x="411" y="1150"/>
                  </a:lnTo>
                  <a:lnTo>
                    <a:pt x="347" y="1142"/>
                  </a:lnTo>
                  <a:lnTo>
                    <a:pt x="307" y="1138"/>
                  </a:lnTo>
                  <a:lnTo>
                    <a:pt x="269" y="1132"/>
                  </a:lnTo>
                  <a:lnTo>
                    <a:pt x="194" y="1118"/>
                  </a:lnTo>
                  <a:lnTo>
                    <a:pt x="156" y="1111"/>
                  </a:lnTo>
                  <a:lnTo>
                    <a:pt x="119" y="1105"/>
                  </a:lnTo>
                  <a:lnTo>
                    <a:pt x="82" y="1100"/>
                  </a:lnTo>
                  <a:lnTo>
                    <a:pt x="46" y="1096"/>
                  </a:lnTo>
                  <a:lnTo>
                    <a:pt x="42" y="1101"/>
                  </a:lnTo>
                  <a:lnTo>
                    <a:pt x="37" y="1105"/>
                  </a:lnTo>
                  <a:lnTo>
                    <a:pt x="30" y="1115"/>
                  </a:lnTo>
                  <a:lnTo>
                    <a:pt x="25" y="1126"/>
                  </a:lnTo>
                  <a:lnTo>
                    <a:pt x="21" y="1136"/>
                  </a:lnTo>
                  <a:lnTo>
                    <a:pt x="57" y="1138"/>
                  </a:lnTo>
                  <a:lnTo>
                    <a:pt x="93" y="1142"/>
                  </a:lnTo>
                  <a:lnTo>
                    <a:pt x="131" y="1147"/>
                  </a:lnTo>
                  <a:lnTo>
                    <a:pt x="169" y="1152"/>
                  </a:lnTo>
                  <a:lnTo>
                    <a:pt x="215" y="1155"/>
                  </a:lnTo>
                  <a:lnTo>
                    <a:pt x="264" y="1157"/>
                  </a:lnTo>
                  <a:lnTo>
                    <a:pt x="313" y="1160"/>
                  </a:lnTo>
                  <a:lnTo>
                    <a:pt x="335" y="1162"/>
                  </a:lnTo>
                  <a:lnTo>
                    <a:pt x="355" y="1164"/>
                  </a:lnTo>
                  <a:lnTo>
                    <a:pt x="393" y="1168"/>
                  </a:lnTo>
                  <a:lnTo>
                    <a:pt x="410" y="1170"/>
                  </a:lnTo>
                  <a:lnTo>
                    <a:pt x="427" y="1174"/>
                  </a:lnTo>
                  <a:lnTo>
                    <a:pt x="430" y="1175"/>
                  </a:lnTo>
                  <a:lnTo>
                    <a:pt x="435" y="1177"/>
                  </a:lnTo>
                  <a:lnTo>
                    <a:pt x="439" y="1179"/>
                  </a:lnTo>
                  <a:lnTo>
                    <a:pt x="442" y="1180"/>
                  </a:lnTo>
                  <a:lnTo>
                    <a:pt x="455" y="1183"/>
                  </a:lnTo>
                  <a:lnTo>
                    <a:pt x="467" y="1184"/>
                  </a:lnTo>
                  <a:lnTo>
                    <a:pt x="491" y="1186"/>
                  </a:lnTo>
                  <a:lnTo>
                    <a:pt x="516" y="1188"/>
                  </a:lnTo>
                  <a:lnTo>
                    <a:pt x="529" y="1191"/>
                  </a:lnTo>
                  <a:lnTo>
                    <a:pt x="541" y="1193"/>
                  </a:lnTo>
                  <a:lnTo>
                    <a:pt x="616" y="1212"/>
                  </a:lnTo>
                  <a:lnTo>
                    <a:pt x="684" y="1231"/>
                  </a:lnTo>
                  <a:lnTo>
                    <a:pt x="710" y="1240"/>
                  </a:lnTo>
                  <a:lnTo>
                    <a:pt x="723" y="1243"/>
                  </a:lnTo>
                  <a:lnTo>
                    <a:pt x="729" y="1243"/>
                  </a:lnTo>
                  <a:lnTo>
                    <a:pt x="736" y="1242"/>
                  </a:lnTo>
                  <a:lnTo>
                    <a:pt x="725" y="1240"/>
                  </a:lnTo>
                  <a:lnTo>
                    <a:pt x="714" y="1236"/>
                  </a:lnTo>
                  <a:lnTo>
                    <a:pt x="695" y="1226"/>
                  </a:lnTo>
                  <a:lnTo>
                    <a:pt x="676" y="1216"/>
                  </a:lnTo>
                  <a:lnTo>
                    <a:pt x="667" y="1212"/>
                  </a:lnTo>
                  <a:lnTo>
                    <a:pt x="657" y="1209"/>
                  </a:lnTo>
                  <a:close/>
                  <a:moveTo>
                    <a:pt x="587" y="1164"/>
                  </a:moveTo>
                  <a:lnTo>
                    <a:pt x="587" y="1164"/>
                  </a:lnTo>
                  <a:lnTo>
                    <a:pt x="564" y="1155"/>
                  </a:lnTo>
                  <a:lnTo>
                    <a:pt x="541" y="1148"/>
                  </a:lnTo>
                  <a:lnTo>
                    <a:pt x="545" y="1151"/>
                  </a:lnTo>
                  <a:lnTo>
                    <a:pt x="550" y="1154"/>
                  </a:lnTo>
                  <a:lnTo>
                    <a:pt x="563" y="1159"/>
                  </a:lnTo>
                  <a:lnTo>
                    <a:pt x="576" y="1162"/>
                  </a:lnTo>
                  <a:lnTo>
                    <a:pt x="587" y="1164"/>
                  </a:lnTo>
                  <a:close/>
                  <a:moveTo>
                    <a:pt x="474" y="1198"/>
                  </a:moveTo>
                  <a:lnTo>
                    <a:pt x="474" y="1198"/>
                  </a:lnTo>
                  <a:lnTo>
                    <a:pt x="439" y="1193"/>
                  </a:lnTo>
                  <a:lnTo>
                    <a:pt x="421" y="1190"/>
                  </a:lnTo>
                  <a:lnTo>
                    <a:pt x="402" y="1187"/>
                  </a:lnTo>
                  <a:lnTo>
                    <a:pt x="370" y="1183"/>
                  </a:lnTo>
                  <a:lnTo>
                    <a:pt x="340" y="1178"/>
                  </a:lnTo>
                  <a:lnTo>
                    <a:pt x="309" y="1172"/>
                  </a:lnTo>
                  <a:lnTo>
                    <a:pt x="296" y="1170"/>
                  </a:lnTo>
                  <a:lnTo>
                    <a:pt x="281" y="1169"/>
                  </a:lnTo>
                  <a:lnTo>
                    <a:pt x="199" y="1167"/>
                  </a:lnTo>
                  <a:lnTo>
                    <a:pt x="161" y="1166"/>
                  </a:lnTo>
                  <a:lnTo>
                    <a:pt x="142" y="1165"/>
                  </a:lnTo>
                  <a:lnTo>
                    <a:pt x="124" y="1163"/>
                  </a:lnTo>
                  <a:lnTo>
                    <a:pt x="91" y="1159"/>
                  </a:lnTo>
                  <a:lnTo>
                    <a:pt x="81" y="1157"/>
                  </a:lnTo>
                  <a:lnTo>
                    <a:pt x="71" y="1155"/>
                  </a:lnTo>
                  <a:lnTo>
                    <a:pt x="61" y="1153"/>
                  </a:lnTo>
                  <a:lnTo>
                    <a:pt x="57" y="1153"/>
                  </a:lnTo>
                  <a:lnTo>
                    <a:pt x="54" y="1153"/>
                  </a:lnTo>
                  <a:lnTo>
                    <a:pt x="48" y="1156"/>
                  </a:lnTo>
                  <a:lnTo>
                    <a:pt x="43" y="1161"/>
                  </a:lnTo>
                  <a:lnTo>
                    <a:pt x="40" y="1167"/>
                  </a:lnTo>
                  <a:lnTo>
                    <a:pt x="36" y="1174"/>
                  </a:lnTo>
                  <a:lnTo>
                    <a:pt x="31" y="1188"/>
                  </a:lnTo>
                  <a:lnTo>
                    <a:pt x="29" y="1201"/>
                  </a:lnTo>
                  <a:lnTo>
                    <a:pt x="39" y="1199"/>
                  </a:lnTo>
                  <a:lnTo>
                    <a:pt x="50" y="1198"/>
                  </a:lnTo>
                  <a:lnTo>
                    <a:pt x="73" y="1197"/>
                  </a:lnTo>
                  <a:lnTo>
                    <a:pt x="82" y="1196"/>
                  </a:lnTo>
                  <a:lnTo>
                    <a:pt x="92" y="1195"/>
                  </a:lnTo>
                  <a:lnTo>
                    <a:pt x="100" y="1192"/>
                  </a:lnTo>
                  <a:lnTo>
                    <a:pt x="103" y="1190"/>
                  </a:lnTo>
                  <a:lnTo>
                    <a:pt x="105" y="1187"/>
                  </a:lnTo>
                  <a:lnTo>
                    <a:pt x="110" y="1192"/>
                  </a:lnTo>
                  <a:lnTo>
                    <a:pt x="118" y="1194"/>
                  </a:lnTo>
                  <a:lnTo>
                    <a:pt x="126" y="1195"/>
                  </a:lnTo>
                  <a:lnTo>
                    <a:pt x="135" y="1194"/>
                  </a:lnTo>
                  <a:lnTo>
                    <a:pt x="153" y="1192"/>
                  </a:lnTo>
                  <a:lnTo>
                    <a:pt x="162" y="1192"/>
                  </a:lnTo>
                  <a:lnTo>
                    <a:pt x="170" y="1191"/>
                  </a:lnTo>
                  <a:lnTo>
                    <a:pt x="178" y="1192"/>
                  </a:lnTo>
                  <a:lnTo>
                    <a:pt x="185" y="1194"/>
                  </a:lnTo>
                  <a:lnTo>
                    <a:pt x="193" y="1195"/>
                  </a:lnTo>
                  <a:lnTo>
                    <a:pt x="201" y="1196"/>
                  </a:lnTo>
                  <a:lnTo>
                    <a:pt x="275" y="1199"/>
                  </a:lnTo>
                  <a:lnTo>
                    <a:pt x="352" y="1200"/>
                  </a:lnTo>
                  <a:lnTo>
                    <a:pt x="372" y="1200"/>
                  </a:lnTo>
                  <a:lnTo>
                    <a:pt x="392" y="1201"/>
                  </a:lnTo>
                  <a:lnTo>
                    <a:pt x="430" y="1205"/>
                  </a:lnTo>
                  <a:lnTo>
                    <a:pt x="469" y="1211"/>
                  </a:lnTo>
                  <a:lnTo>
                    <a:pt x="506" y="1217"/>
                  </a:lnTo>
                  <a:lnTo>
                    <a:pt x="580" y="1230"/>
                  </a:lnTo>
                  <a:lnTo>
                    <a:pt x="616" y="1236"/>
                  </a:lnTo>
                  <a:lnTo>
                    <a:pt x="651" y="1239"/>
                  </a:lnTo>
                  <a:lnTo>
                    <a:pt x="610" y="1226"/>
                  </a:lnTo>
                  <a:lnTo>
                    <a:pt x="567" y="1214"/>
                  </a:lnTo>
                  <a:lnTo>
                    <a:pt x="521" y="1205"/>
                  </a:lnTo>
                  <a:lnTo>
                    <a:pt x="498" y="1201"/>
                  </a:lnTo>
                  <a:lnTo>
                    <a:pt x="474" y="1198"/>
                  </a:lnTo>
                  <a:close/>
                  <a:moveTo>
                    <a:pt x="770" y="1237"/>
                  </a:moveTo>
                  <a:lnTo>
                    <a:pt x="770" y="1237"/>
                  </a:lnTo>
                  <a:lnTo>
                    <a:pt x="798" y="1250"/>
                  </a:lnTo>
                  <a:lnTo>
                    <a:pt x="827" y="1262"/>
                  </a:lnTo>
                  <a:lnTo>
                    <a:pt x="854" y="1275"/>
                  </a:lnTo>
                  <a:lnTo>
                    <a:pt x="882" y="1285"/>
                  </a:lnTo>
                  <a:lnTo>
                    <a:pt x="853" y="1269"/>
                  </a:lnTo>
                  <a:lnTo>
                    <a:pt x="824" y="1255"/>
                  </a:lnTo>
                  <a:lnTo>
                    <a:pt x="794" y="1241"/>
                  </a:lnTo>
                  <a:lnTo>
                    <a:pt x="764" y="1228"/>
                  </a:lnTo>
                  <a:lnTo>
                    <a:pt x="733" y="1216"/>
                  </a:lnTo>
                  <a:lnTo>
                    <a:pt x="702" y="1205"/>
                  </a:lnTo>
                  <a:lnTo>
                    <a:pt x="636" y="1182"/>
                  </a:lnTo>
                  <a:lnTo>
                    <a:pt x="669" y="1197"/>
                  </a:lnTo>
                  <a:lnTo>
                    <a:pt x="702" y="1212"/>
                  </a:lnTo>
                  <a:lnTo>
                    <a:pt x="720" y="1220"/>
                  </a:lnTo>
                  <a:lnTo>
                    <a:pt x="736" y="1227"/>
                  </a:lnTo>
                  <a:lnTo>
                    <a:pt x="753" y="1232"/>
                  </a:lnTo>
                  <a:lnTo>
                    <a:pt x="770" y="1237"/>
                  </a:lnTo>
                  <a:close/>
                  <a:moveTo>
                    <a:pt x="552" y="1239"/>
                  </a:moveTo>
                  <a:lnTo>
                    <a:pt x="552" y="1239"/>
                  </a:lnTo>
                  <a:lnTo>
                    <a:pt x="516" y="1233"/>
                  </a:lnTo>
                  <a:lnTo>
                    <a:pt x="480" y="1226"/>
                  </a:lnTo>
                  <a:lnTo>
                    <a:pt x="441" y="1221"/>
                  </a:lnTo>
                  <a:lnTo>
                    <a:pt x="399" y="1216"/>
                  </a:lnTo>
                  <a:lnTo>
                    <a:pt x="358" y="1213"/>
                  </a:lnTo>
                  <a:lnTo>
                    <a:pt x="314" y="1211"/>
                  </a:lnTo>
                  <a:lnTo>
                    <a:pt x="230" y="1209"/>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32" y="1305"/>
                  </a:lnTo>
                  <a:lnTo>
                    <a:pt x="160" y="1296"/>
                  </a:lnTo>
                  <a:lnTo>
                    <a:pt x="190" y="1288"/>
                  </a:lnTo>
                  <a:lnTo>
                    <a:pt x="219" y="1281"/>
                  </a:lnTo>
                  <a:lnTo>
                    <a:pt x="252" y="1274"/>
                  </a:lnTo>
                  <a:lnTo>
                    <a:pt x="284" y="1268"/>
                  </a:lnTo>
                  <a:lnTo>
                    <a:pt x="317" y="1263"/>
                  </a:lnTo>
                  <a:lnTo>
                    <a:pt x="350" y="1260"/>
                  </a:lnTo>
                  <a:lnTo>
                    <a:pt x="379" y="1258"/>
                  </a:lnTo>
                  <a:lnTo>
                    <a:pt x="407" y="1257"/>
                  </a:lnTo>
                  <a:lnTo>
                    <a:pt x="464" y="1257"/>
                  </a:lnTo>
                  <a:lnTo>
                    <a:pt x="520" y="1258"/>
                  </a:lnTo>
                  <a:lnTo>
                    <a:pt x="575" y="1261"/>
                  </a:lnTo>
                  <a:lnTo>
                    <a:pt x="630" y="1267"/>
                  </a:lnTo>
                  <a:lnTo>
                    <a:pt x="682" y="1272"/>
                  </a:lnTo>
                  <a:lnTo>
                    <a:pt x="781" y="1284"/>
                  </a:lnTo>
                  <a:lnTo>
                    <a:pt x="752" y="1275"/>
                  </a:lnTo>
                  <a:lnTo>
                    <a:pt x="723" y="1269"/>
                  </a:lnTo>
                  <a:lnTo>
                    <a:pt x="666" y="1257"/>
                  </a:lnTo>
                  <a:lnTo>
                    <a:pt x="609" y="1247"/>
                  </a:lnTo>
                  <a:lnTo>
                    <a:pt x="552" y="1239"/>
                  </a:lnTo>
                  <a:close/>
                  <a:moveTo>
                    <a:pt x="116" y="1207"/>
                  </a:moveTo>
                  <a:lnTo>
                    <a:pt x="116" y="1207"/>
                  </a:lnTo>
                  <a:lnTo>
                    <a:pt x="110" y="1211"/>
                  </a:lnTo>
                  <a:lnTo>
                    <a:pt x="105" y="1216"/>
                  </a:lnTo>
                  <a:lnTo>
                    <a:pt x="96" y="1227"/>
                  </a:lnTo>
                  <a:lnTo>
                    <a:pt x="89" y="1239"/>
                  </a:lnTo>
                  <a:lnTo>
                    <a:pt x="80" y="1253"/>
                  </a:lnTo>
                  <a:lnTo>
                    <a:pt x="70" y="1271"/>
                  </a:lnTo>
                  <a:lnTo>
                    <a:pt x="59" y="1289"/>
                  </a:lnTo>
                  <a:lnTo>
                    <a:pt x="44" y="1316"/>
                  </a:lnTo>
                  <a:lnTo>
                    <a:pt x="37" y="1329"/>
                  </a:lnTo>
                  <a:lnTo>
                    <a:pt x="32" y="1342"/>
                  </a:lnTo>
                  <a:lnTo>
                    <a:pt x="27" y="1354"/>
                  </a:lnTo>
                  <a:lnTo>
                    <a:pt x="24" y="1368"/>
                  </a:lnTo>
                  <a:lnTo>
                    <a:pt x="21" y="1382"/>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89" y="1404"/>
                  </a:lnTo>
                  <a:lnTo>
                    <a:pt x="321" y="1402"/>
                  </a:lnTo>
                  <a:lnTo>
                    <a:pt x="352" y="1399"/>
                  </a:lnTo>
                  <a:lnTo>
                    <a:pt x="384" y="1396"/>
                  </a:lnTo>
                  <a:lnTo>
                    <a:pt x="448" y="1389"/>
                  </a:lnTo>
                  <a:lnTo>
                    <a:pt x="511" y="1383"/>
                  </a:lnTo>
                  <a:lnTo>
                    <a:pt x="577" y="1377"/>
                  </a:lnTo>
                  <a:lnTo>
                    <a:pt x="610" y="1374"/>
                  </a:lnTo>
                  <a:lnTo>
                    <a:pt x="641" y="1373"/>
                  </a:lnTo>
                  <a:lnTo>
                    <a:pt x="667" y="1366"/>
                  </a:lnTo>
                  <a:lnTo>
                    <a:pt x="693" y="1362"/>
                  </a:lnTo>
                  <a:lnTo>
                    <a:pt x="720" y="1359"/>
                  </a:lnTo>
                  <a:lnTo>
                    <a:pt x="746" y="1357"/>
                  </a:lnTo>
                  <a:lnTo>
                    <a:pt x="801" y="1354"/>
                  </a:lnTo>
                  <a:lnTo>
                    <a:pt x="853" y="1352"/>
                  </a:lnTo>
                  <a:lnTo>
                    <a:pt x="850" y="1341"/>
                  </a:lnTo>
                  <a:lnTo>
                    <a:pt x="846" y="1330"/>
                  </a:lnTo>
                  <a:lnTo>
                    <a:pt x="773" y="1334"/>
                  </a:lnTo>
                  <a:lnTo>
                    <a:pt x="701" y="1338"/>
                  </a:lnTo>
                  <a:lnTo>
                    <a:pt x="666" y="1341"/>
                  </a:lnTo>
                  <a:lnTo>
                    <a:pt x="632" y="1344"/>
                  </a:lnTo>
                  <a:lnTo>
                    <a:pt x="597" y="1348"/>
                  </a:lnTo>
                  <a:lnTo>
                    <a:pt x="563" y="1352"/>
                  </a:lnTo>
                  <a:lnTo>
                    <a:pt x="551" y="1356"/>
                  </a:lnTo>
                  <a:lnTo>
                    <a:pt x="541" y="1358"/>
                  </a:lnTo>
                  <a:lnTo>
                    <a:pt x="529" y="1360"/>
                  </a:lnTo>
                  <a:lnTo>
                    <a:pt x="517" y="1362"/>
                  </a:lnTo>
                  <a:lnTo>
                    <a:pt x="513" y="1361"/>
                  </a:lnTo>
                  <a:lnTo>
                    <a:pt x="508" y="1361"/>
                  </a:lnTo>
                  <a:lnTo>
                    <a:pt x="502" y="1360"/>
                  </a:lnTo>
                  <a:lnTo>
                    <a:pt x="498" y="1360"/>
                  </a:lnTo>
                  <a:lnTo>
                    <a:pt x="469" y="1363"/>
                  </a:lnTo>
                  <a:lnTo>
                    <a:pt x="439" y="1368"/>
                  </a:lnTo>
                  <a:lnTo>
                    <a:pt x="379" y="1378"/>
                  </a:lnTo>
                  <a:lnTo>
                    <a:pt x="348" y="1382"/>
                  </a:lnTo>
                  <a:lnTo>
                    <a:pt x="317" y="1386"/>
                  </a:lnTo>
                  <a:lnTo>
                    <a:pt x="287" y="1388"/>
                  </a:lnTo>
                  <a:lnTo>
                    <a:pt x="256" y="1389"/>
                  </a:lnTo>
                  <a:lnTo>
                    <a:pt x="272" y="1383"/>
                  </a:lnTo>
                  <a:lnTo>
                    <a:pt x="287" y="1379"/>
                  </a:lnTo>
                  <a:lnTo>
                    <a:pt x="303" y="1377"/>
                  </a:lnTo>
                  <a:lnTo>
                    <a:pt x="319" y="1375"/>
                  </a:lnTo>
                  <a:lnTo>
                    <a:pt x="352" y="1372"/>
                  </a:lnTo>
                  <a:lnTo>
                    <a:pt x="368" y="1369"/>
                  </a:lnTo>
                  <a:lnTo>
                    <a:pt x="384" y="1367"/>
                  </a:lnTo>
                  <a:lnTo>
                    <a:pt x="422" y="1359"/>
                  </a:lnTo>
                  <a:lnTo>
                    <a:pt x="459" y="1351"/>
                  </a:lnTo>
                  <a:lnTo>
                    <a:pt x="498" y="1345"/>
                  </a:lnTo>
                  <a:lnTo>
                    <a:pt x="516" y="1343"/>
                  </a:lnTo>
                  <a:lnTo>
                    <a:pt x="535" y="1342"/>
                  </a:lnTo>
                  <a:lnTo>
                    <a:pt x="489" y="1342"/>
                  </a:lnTo>
                  <a:lnTo>
                    <a:pt x="440" y="1342"/>
                  </a:lnTo>
                  <a:lnTo>
                    <a:pt x="389" y="1344"/>
                  </a:lnTo>
                  <a:lnTo>
                    <a:pt x="362" y="1346"/>
                  </a:lnTo>
                  <a:lnTo>
                    <a:pt x="334" y="1349"/>
                  </a:lnTo>
                  <a:lnTo>
                    <a:pt x="309" y="1351"/>
                  </a:lnTo>
                  <a:lnTo>
                    <a:pt x="285" y="1352"/>
                  </a:lnTo>
                  <a:lnTo>
                    <a:pt x="258" y="1357"/>
                  </a:lnTo>
                  <a:lnTo>
                    <a:pt x="232" y="1361"/>
                  </a:lnTo>
                  <a:lnTo>
                    <a:pt x="208" y="1364"/>
                  </a:lnTo>
                  <a:lnTo>
                    <a:pt x="195" y="1365"/>
                  </a:lnTo>
                  <a:lnTo>
                    <a:pt x="183" y="1365"/>
                  </a:lnTo>
                  <a:lnTo>
                    <a:pt x="165" y="1364"/>
                  </a:lnTo>
                  <a:lnTo>
                    <a:pt x="147" y="1363"/>
                  </a:lnTo>
                  <a:lnTo>
                    <a:pt x="130" y="1362"/>
                  </a:lnTo>
                  <a:lnTo>
                    <a:pt x="112" y="1363"/>
                  </a:lnTo>
                  <a:lnTo>
                    <a:pt x="105" y="1365"/>
                  </a:lnTo>
                  <a:lnTo>
                    <a:pt x="97" y="1367"/>
                  </a:lnTo>
                  <a:lnTo>
                    <a:pt x="91" y="1369"/>
                  </a:lnTo>
                  <a:lnTo>
                    <a:pt x="87" y="1369"/>
                  </a:lnTo>
                  <a:lnTo>
                    <a:pt x="84" y="1368"/>
                  </a:lnTo>
                  <a:lnTo>
                    <a:pt x="82" y="1365"/>
                  </a:lnTo>
                  <a:lnTo>
                    <a:pt x="82" y="1362"/>
                  </a:lnTo>
                  <a:lnTo>
                    <a:pt x="82" y="1356"/>
                  </a:lnTo>
                  <a:lnTo>
                    <a:pt x="86" y="1350"/>
                  </a:lnTo>
                  <a:lnTo>
                    <a:pt x="89" y="1346"/>
                  </a:lnTo>
                  <a:lnTo>
                    <a:pt x="88" y="1337"/>
                  </a:lnTo>
                  <a:lnTo>
                    <a:pt x="87" y="1328"/>
                  </a:lnTo>
                  <a:lnTo>
                    <a:pt x="88" y="1320"/>
                  </a:lnTo>
                  <a:lnTo>
                    <a:pt x="89" y="1315"/>
                  </a:lnTo>
                  <a:lnTo>
                    <a:pt x="99" y="1293"/>
                  </a:lnTo>
                  <a:lnTo>
                    <a:pt x="110" y="1269"/>
                  </a:lnTo>
                  <a:lnTo>
                    <a:pt x="121" y="1243"/>
                  </a:lnTo>
                  <a:lnTo>
                    <a:pt x="125" y="1230"/>
                  </a:lnTo>
                  <a:lnTo>
                    <a:pt x="128" y="1217"/>
                  </a:lnTo>
                  <a:lnTo>
                    <a:pt x="132" y="1215"/>
                  </a:lnTo>
                  <a:lnTo>
                    <a:pt x="137" y="1212"/>
                  </a:lnTo>
                  <a:lnTo>
                    <a:pt x="138" y="1210"/>
                  </a:lnTo>
                  <a:lnTo>
                    <a:pt x="139" y="1209"/>
                  </a:lnTo>
                  <a:lnTo>
                    <a:pt x="139" y="1208"/>
                  </a:lnTo>
                  <a:lnTo>
                    <a:pt x="137" y="1207"/>
                  </a:lnTo>
                  <a:lnTo>
                    <a:pt x="126" y="1208"/>
                  </a:lnTo>
                  <a:lnTo>
                    <a:pt x="116" y="1207"/>
                  </a:lnTo>
                  <a:close/>
                  <a:moveTo>
                    <a:pt x="380" y="1271"/>
                  </a:moveTo>
                  <a:lnTo>
                    <a:pt x="380" y="1271"/>
                  </a:lnTo>
                  <a:lnTo>
                    <a:pt x="379" y="1271"/>
                  </a:lnTo>
                  <a:lnTo>
                    <a:pt x="379" y="1273"/>
                  </a:lnTo>
                  <a:lnTo>
                    <a:pt x="378" y="1274"/>
                  </a:lnTo>
                  <a:lnTo>
                    <a:pt x="377" y="1274"/>
                  </a:lnTo>
                  <a:lnTo>
                    <a:pt x="361" y="1275"/>
                  </a:lnTo>
                  <a:lnTo>
                    <a:pt x="345" y="1276"/>
                  </a:lnTo>
                  <a:lnTo>
                    <a:pt x="311" y="1280"/>
                  </a:lnTo>
                  <a:lnTo>
                    <a:pt x="275" y="1285"/>
                  </a:lnTo>
                  <a:lnTo>
                    <a:pt x="240" y="1290"/>
                  </a:lnTo>
                  <a:lnTo>
                    <a:pt x="206" y="1297"/>
                  </a:lnTo>
                  <a:lnTo>
                    <a:pt x="171" y="1306"/>
                  </a:lnTo>
                  <a:lnTo>
                    <a:pt x="155" y="1312"/>
                  </a:lnTo>
                  <a:lnTo>
                    <a:pt x="139" y="1317"/>
                  </a:lnTo>
                  <a:lnTo>
                    <a:pt x="123" y="1324"/>
                  </a:lnTo>
                  <a:lnTo>
                    <a:pt x="108" y="1331"/>
                  </a:lnTo>
                  <a:lnTo>
                    <a:pt x="120" y="1331"/>
                  </a:lnTo>
                  <a:lnTo>
                    <a:pt x="132" y="1330"/>
                  </a:lnTo>
                  <a:lnTo>
                    <a:pt x="142" y="1329"/>
                  </a:lnTo>
                  <a:lnTo>
                    <a:pt x="148" y="1330"/>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55" y="1349"/>
                  </a:lnTo>
                  <a:lnTo>
                    <a:pt x="211" y="1346"/>
                  </a:lnTo>
                  <a:lnTo>
                    <a:pt x="322" y="1336"/>
                  </a:lnTo>
                  <a:lnTo>
                    <a:pt x="377" y="1332"/>
                  </a:lnTo>
                  <a:lnTo>
                    <a:pt x="431" y="1329"/>
                  </a:lnTo>
                  <a:lnTo>
                    <a:pt x="485" y="1327"/>
                  </a:lnTo>
                  <a:lnTo>
                    <a:pt x="536" y="1326"/>
                  </a:lnTo>
                  <a:lnTo>
                    <a:pt x="616" y="1327"/>
                  </a:lnTo>
                  <a:lnTo>
                    <a:pt x="685" y="1324"/>
                  </a:lnTo>
                  <a:lnTo>
                    <a:pt x="754" y="1320"/>
                  </a:lnTo>
                  <a:lnTo>
                    <a:pt x="827" y="1314"/>
                  </a:lnTo>
                  <a:lnTo>
                    <a:pt x="791" y="1311"/>
                  </a:lnTo>
                  <a:lnTo>
                    <a:pt x="754" y="1307"/>
                  </a:lnTo>
                  <a:lnTo>
                    <a:pt x="713" y="1303"/>
                  </a:lnTo>
                  <a:lnTo>
                    <a:pt x="692" y="1302"/>
                  </a:lnTo>
                  <a:lnTo>
                    <a:pt x="668" y="1301"/>
                  </a:lnTo>
                  <a:lnTo>
                    <a:pt x="677" y="1298"/>
                  </a:lnTo>
                  <a:lnTo>
                    <a:pt x="687" y="1294"/>
                  </a:lnTo>
                  <a:lnTo>
                    <a:pt x="698" y="1293"/>
                  </a:lnTo>
                  <a:lnTo>
                    <a:pt x="702" y="1293"/>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close/>
                  <a:moveTo>
                    <a:pt x="789" y="1299"/>
                  </a:moveTo>
                  <a:lnTo>
                    <a:pt x="789" y="1299"/>
                  </a:lnTo>
                  <a:lnTo>
                    <a:pt x="766" y="1296"/>
                  </a:lnTo>
                  <a:lnTo>
                    <a:pt x="754" y="1294"/>
                  </a:lnTo>
                  <a:lnTo>
                    <a:pt x="748" y="1294"/>
                  </a:lnTo>
                  <a:lnTo>
                    <a:pt x="743" y="1296"/>
                  </a:lnTo>
                  <a:lnTo>
                    <a:pt x="769" y="1299"/>
                  </a:lnTo>
                  <a:lnTo>
                    <a:pt x="781" y="1300"/>
                  </a:lnTo>
                  <a:lnTo>
                    <a:pt x="786" y="1300"/>
                  </a:lnTo>
                  <a:lnTo>
                    <a:pt x="789" y="1299"/>
                  </a:lnTo>
                  <a:close/>
                  <a:moveTo>
                    <a:pt x="926" y="1341"/>
                  </a:moveTo>
                  <a:lnTo>
                    <a:pt x="926" y="1341"/>
                  </a:lnTo>
                  <a:lnTo>
                    <a:pt x="922" y="1341"/>
                  </a:lnTo>
                  <a:lnTo>
                    <a:pt x="917" y="1341"/>
                  </a:lnTo>
                  <a:lnTo>
                    <a:pt x="914" y="1341"/>
                  </a:lnTo>
                  <a:lnTo>
                    <a:pt x="914" y="1342"/>
                  </a:lnTo>
                  <a:lnTo>
                    <a:pt x="915" y="1344"/>
                  </a:lnTo>
                  <a:lnTo>
                    <a:pt x="890" y="1337"/>
                  </a:lnTo>
                  <a:lnTo>
                    <a:pt x="862" y="1330"/>
                  </a:lnTo>
                  <a:lnTo>
                    <a:pt x="862" y="1335"/>
                  </a:lnTo>
                  <a:lnTo>
                    <a:pt x="863" y="1339"/>
                  </a:lnTo>
                  <a:lnTo>
                    <a:pt x="864" y="1343"/>
                  </a:lnTo>
                  <a:lnTo>
                    <a:pt x="867" y="1346"/>
                  </a:lnTo>
                  <a:lnTo>
                    <a:pt x="873" y="1351"/>
                  </a:lnTo>
                  <a:lnTo>
                    <a:pt x="875" y="1354"/>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89" y="1333"/>
                  </a:lnTo>
                  <a:lnTo>
                    <a:pt x="986" y="1329"/>
                  </a:lnTo>
                  <a:lnTo>
                    <a:pt x="978" y="1317"/>
                  </a:lnTo>
                  <a:lnTo>
                    <a:pt x="971" y="1319"/>
                  </a:lnTo>
                  <a:lnTo>
                    <a:pt x="966" y="1322"/>
                  </a:lnTo>
                  <a:lnTo>
                    <a:pt x="960" y="1326"/>
                  </a:lnTo>
                  <a:lnTo>
                    <a:pt x="956" y="1330"/>
                  </a:lnTo>
                  <a:lnTo>
                    <a:pt x="954" y="1328"/>
                  </a:lnTo>
                  <a:lnTo>
                    <a:pt x="952" y="1328"/>
                  </a:lnTo>
                  <a:lnTo>
                    <a:pt x="948" y="1329"/>
                  </a:lnTo>
                  <a:lnTo>
                    <a:pt x="944" y="1331"/>
                  </a:lnTo>
                  <a:lnTo>
                    <a:pt x="936" y="1336"/>
                  </a:lnTo>
                  <a:lnTo>
                    <a:pt x="930" y="1338"/>
                  </a:lnTo>
                  <a:lnTo>
                    <a:pt x="926" y="13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sp>
          <p:nvSpPr>
            <p:cNvPr id="45" name="椭圆 44"/>
            <p:cNvSpPr/>
            <p:nvPr/>
          </p:nvSpPr>
          <p:spPr>
            <a:xfrm>
              <a:off x="6416170" y="1007775"/>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46" name="椭圆 45"/>
            <p:cNvSpPr/>
            <p:nvPr/>
          </p:nvSpPr>
          <p:spPr>
            <a:xfrm>
              <a:off x="6416170" y="1187163"/>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47" name="椭圆 46"/>
            <p:cNvSpPr/>
            <p:nvPr/>
          </p:nvSpPr>
          <p:spPr>
            <a:xfrm>
              <a:off x="6416170" y="21872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48" name="椭圆 47"/>
            <p:cNvSpPr/>
            <p:nvPr/>
          </p:nvSpPr>
          <p:spPr>
            <a:xfrm>
              <a:off x="6416170" y="2365087"/>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3" name="椭圆 9"/>
            <p:cNvSpPr>
              <a:spLocks noChangeArrowheads="1"/>
            </p:cNvSpPr>
            <p:nvPr/>
          </p:nvSpPr>
          <p:spPr bwMode="auto">
            <a:xfrm>
              <a:off x="6089145" y="2578345"/>
              <a:ext cx="720725" cy="719137"/>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p>
          </p:txBody>
        </p:sp>
        <p:sp>
          <p:nvSpPr>
            <p:cNvPr id="57" name="椭圆 56"/>
            <p:cNvSpPr/>
            <p:nvPr/>
          </p:nvSpPr>
          <p:spPr>
            <a:xfrm>
              <a:off x="6416170" y="3383207"/>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8" name="椭圆 57"/>
            <p:cNvSpPr/>
            <p:nvPr/>
          </p:nvSpPr>
          <p:spPr>
            <a:xfrm>
              <a:off x="6416170" y="3561006"/>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59" name="Freeform 108"/>
            <p:cNvSpPr>
              <a:spLocks noEditPoints="1"/>
            </p:cNvSpPr>
            <p:nvPr/>
          </p:nvSpPr>
          <p:spPr bwMode="auto">
            <a:xfrm>
              <a:off x="6243960" y="2682787"/>
              <a:ext cx="452369" cy="482001"/>
            </a:xfrm>
            <a:custGeom>
              <a:avLst/>
              <a:gdLst>
                <a:gd name="T0" fmla="*/ 493013 w 1373"/>
                <a:gd name="T1" fmla="*/ 56015 h 1466"/>
                <a:gd name="T2" fmla="*/ 556030 w 1373"/>
                <a:gd name="T3" fmla="*/ 47560 h 1466"/>
                <a:gd name="T4" fmla="*/ 585685 w 1373"/>
                <a:gd name="T5" fmla="*/ 168574 h 1466"/>
                <a:gd name="T6" fmla="*/ 629108 w 1373"/>
                <a:gd name="T7" fmla="*/ 354586 h 1466"/>
                <a:gd name="T8" fmla="*/ 726545 w 1373"/>
                <a:gd name="T9" fmla="*/ 558566 h 1466"/>
                <a:gd name="T10" fmla="*/ 664058 w 1373"/>
                <a:gd name="T11" fmla="*/ 594500 h 1466"/>
                <a:gd name="T12" fmla="*/ 532200 w 1373"/>
                <a:gd name="T13" fmla="*/ 637304 h 1466"/>
                <a:gd name="T14" fmla="*/ 393457 w 1373"/>
                <a:gd name="T15" fmla="*/ 666369 h 1466"/>
                <a:gd name="T16" fmla="*/ 205996 w 1373"/>
                <a:gd name="T17" fmla="*/ 739294 h 1466"/>
                <a:gd name="T18" fmla="*/ 119679 w 1373"/>
                <a:gd name="T19" fmla="*/ 704417 h 1466"/>
                <a:gd name="T20" fmla="*/ 62487 w 1373"/>
                <a:gd name="T21" fmla="*/ 551168 h 1466"/>
                <a:gd name="T22" fmla="*/ 27537 w 1373"/>
                <a:gd name="T23" fmla="*/ 419057 h 1466"/>
                <a:gd name="T24" fmla="*/ 530 w 1373"/>
                <a:gd name="T25" fmla="*/ 232516 h 1466"/>
                <a:gd name="T26" fmla="*/ 106970 w 1373"/>
                <a:gd name="T27" fmla="*/ 165403 h 1466"/>
                <a:gd name="T28" fmla="*/ 259481 w 1373"/>
                <a:gd name="T29" fmla="*/ 117315 h 1466"/>
                <a:gd name="T30" fmla="*/ 272190 w 1373"/>
                <a:gd name="T31" fmla="*/ 57072 h 1466"/>
                <a:gd name="T32" fmla="*/ 324086 w 1373"/>
                <a:gd name="T33" fmla="*/ 0 h 1466"/>
                <a:gd name="T34" fmla="*/ 383396 w 1373"/>
                <a:gd name="T35" fmla="*/ 31178 h 1466"/>
                <a:gd name="T36" fmla="*/ 336795 w 1373"/>
                <a:gd name="T37" fmla="*/ 141095 h 1466"/>
                <a:gd name="T38" fmla="*/ 355329 w 1373"/>
                <a:gd name="T39" fmla="*/ 90892 h 1466"/>
                <a:gd name="T40" fmla="*/ 421523 w 1373"/>
                <a:gd name="T41" fmla="*/ 236743 h 1466"/>
                <a:gd name="T42" fmla="*/ 393987 w 1373"/>
                <a:gd name="T43" fmla="*/ 274791 h 1466"/>
                <a:gd name="T44" fmla="*/ 323556 w 1373"/>
                <a:gd name="T45" fmla="*/ 159062 h 1466"/>
                <a:gd name="T46" fmla="*/ 320909 w 1373"/>
                <a:gd name="T47" fmla="*/ 23252 h 1466"/>
                <a:gd name="T48" fmla="*/ 384455 w 1373"/>
                <a:gd name="T49" fmla="*/ 72925 h 1466"/>
                <a:gd name="T50" fmla="*/ 384984 w 1373"/>
                <a:gd name="T51" fmla="*/ 53373 h 1466"/>
                <a:gd name="T52" fmla="*/ 327263 w 1373"/>
                <a:gd name="T53" fmla="*/ 8984 h 1466"/>
                <a:gd name="T54" fmla="*/ 281722 w 1373"/>
                <a:gd name="T55" fmla="*/ 59714 h 1466"/>
                <a:gd name="T56" fmla="*/ 307670 w 1373"/>
                <a:gd name="T57" fmla="*/ 147965 h 1466"/>
                <a:gd name="T58" fmla="*/ 373334 w 1373"/>
                <a:gd name="T59" fmla="*/ 282189 h 1466"/>
                <a:gd name="T60" fmla="*/ 416228 w 1373"/>
                <a:gd name="T61" fmla="*/ 280604 h 1466"/>
                <a:gd name="T62" fmla="*/ 424701 w 1373"/>
                <a:gd name="T63" fmla="*/ 203451 h 1466"/>
                <a:gd name="T64" fmla="*/ 370157 w 1373"/>
                <a:gd name="T65" fmla="*/ 82966 h 1466"/>
                <a:gd name="T66" fmla="*/ 318790 w 1373"/>
                <a:gd name="T67" fmla="*/ 100933 h 1466"/>
                <a:gd name="T68" fmla="*/ 354800 w 1373"/>
                <a:gd name="T69" fmla="*/ 201866 h 1466"/>
                <a:gd name="T70" fmla="*/ 370157 w 1373"/>
                <a:gd name="T71" fmla="*/ 60243 h 1466"/>
                <a:gd name="T72" fmla="*/ 317202 w 1373"/>
                <a:gd name="T73" fmla="*/ 34877 h 1466"/>
                <a:gd name="T74" fmla="*/ 303433 w 1373"/>
                <a:gd name="T75" fmla="*/ 78210 h 1466"/>
                <a:gd name="T76" fmla="*/ 351093 w 1373"/>
                <a:gd name="T77" fmla="*/ 69226 h 1466"/>
                <a:gd name="T78" fmla="*/ 535907 w 1373"/>
                <a:gd name="T79" fmla="*/ 60243 h 1466"/>
                <a:gd name="T80" fmla="*/ 467594 w 1373"/>
                <a:gd name="T81" fmla="*/ 71340 h 1466"/>
                <a:gd name="T82" fmla="*/ 401930 w 1373"/>
                <a:gd name="T83" fmla="*/ 126298 h 1466"/>
                <a:gd name="T84" fmla="*/ 436351 w 1373"/>
                <a:gd name="T85" fmla="*/ 281133 h 1466"/>
                <a:gd name="T86" fmla="*/ 371216 w 1373"/>
                <a:gd name="T87" fmla="*/ 288531 h 1466"/>
                <a:gd name="T88" fmla="*/ 292842 w 1373"/>
                <a:gd name="T89" fmla="*/ 116786 h 1466"/>
                <a:gd name="T90" fmla="*/ 185343 w 1373"/>
                <a:gd name="T91" fmla="*/ 148493 h 1466"/>
                <a:gd name="T92" fmla="*/ 51367 w 1373"/>
                <a:gd name="T93" fmla="*/ 198695 h 1466"/>
                <a:gd name="T94" fmla="*/ 20653 w 1373"/>
                <a:gd name="T95" fmla="*/ 348774 h 1466"/>
                <a:gd name="T96" fmla="*/ 62487 w 1373"/>
                <a:gd name="T97" fmla="*/ 528445 h 1466"/>
                <a:gd name="T98" fmla="*/ 145097 w 1373"/>
                <a:gd name="T99" fmla="*/ 745636 h 1466"/>
                <a:gd name="T100" fmla="*/ 321968 w 1373"/>
                <a:gd name="T101" fmla="*/ 680637 h 1466"/>
                <a:gd name="T102" fmla="*/ 597864 w 1373"/>
                <a:gd name="T103" fmla="*/ 608768 h 1466"/>
                <a:gd name="T104" fmla="*/ 714895 w 1373"/>
                <a:gd name="T105" fmla="*/ 560151 h 1466"/>
                <a:gd name="T106" fmla="*/ 652938 w 1373"/>
                <a:gd name="T107" fmla="*/ 441780 h 1466"/>
                <a:gd name="T108" fmla="*/ 585685 w 1373"/>
                <a:gd name="T109" fmla="*/ 211378 h 1466"/>
                <a:gd name="T110" fmla="*/ 553911 w 1373"/>
                <a:gd name="T111" fmla="*/ 58657 h 1466"/>
                <a:gd name="T112" fmla="*/ 406696 w 1373"/>
                <a:gd name="T113" fmla="*/ 258938 h 1466"/>
                <a:gd name="T114" fmla="*/ 360625 w 1373"/>
                <a:gd name="T115" fmla="*/ 106746 h 1466"/>
                <a:gd name="T116" fmla="*/ 338384 w 1373"/>
                <a:gd name="T117" fmla="*/ 103047 h 1466"/>
                <a:gd name="T118" fmla="*/ 362214 w 1373"/>
                <a:gd name="T119" fmla="*/ 183899 h 1466"/>
                <a:gd name="T120" fmla="*/ 368039 w 1373"/>
                <a:gd name="T121" fmla="*/ 217719 h 1466"/>
                <a:gd name="T122" fmla="*/ 389750 w 1373"/>
                <a:gd name="T123" fmla="*/ 267393 h 1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373" h="1466">
                  <a:moveTo>
                    <a:pt x="762" y="143"/>
                  </a:moveTo>
                  <a:lnTo>
                    <a:pt x="762" y="143"/>
                  </a:lnTo>
                  <a:lnTo>
                    <a:pt x="790" y="136"/>
                  </a:lnTo>
                  <a:lnTo>
                    <a:pt x="821" y="129"/>
                  </a:lnTo>
                  <a:lnTo>
                    <a:pt x="882" y="113"/>
                  </a:lnTo>
                  <a:lnTo>
                    <a:pt x="890" y="111"/>
                  </a:lnTo>
                  <a:lnTo>
                    <a:pt x="898" y="111"/>
                  </a:lnTo>
                  <a:lnTo>
                    <a:pt x="907" y="111"/>
                  </a:lnTo>
                  <a:lnTo>
                    <a:pt x="917" y="110"/>
                  </a:lnTo>
                  <a:lnTo>
                    <a:pt x="924" y="108"/>
                  </a:lnTo>
                  <a:lnTo>
                    <a:pt x="931" y="106"/>
                  </a:lnTo>
                  <a:lnTo>
                    <a:pt x="939" y="104"/>
                  </a:lnTo>
                  <a:lnTo>
                    <a:pt x="949" y="104"/>
                  </a:lnTo>
                  <a:lnTo>
                    <a:pt x="957" y="106"/>
                  </a:lnTo>
                  <a:lnTo>
                    <a:pt x="966" y="106"/>
                  </a:lnTo>
                  <a:lnTo>
                    <a:pt x="978" y="103"/>
                  </a:lnTo>
                  <a:lnTo>
                    <a:pt x="992" y="99"/>
                  </a:lnTo>
                  <a:lnTo>
                    <a:pt x="1007" y="94"/>
                  </a:lnTo>
                  <a:lnTo>
                    <a:pt x="1019" y="91"/>
                  </a:lnTo>
                  <a:lnTo>
                    <a:pt x="1035" y="90"/>
                  </a:lnTo>
                  <a:lnTo>
                    <a:pt x="1050" y="90"/>
                  </a:lnTo>
                  <a:lnTo>
                    <a:pt x="1067" y="91"/>
                  </a:lnTo>
                  <a:lnTo>
                    <a:pt x="1082" y="94"/>
                  </a:lnTo>
                  <a:lnTo>
                    <a:pt x="1089" y="129"/>
                  </a:lnTo>
                  <a:lnTo>
                    <a:pt x="1095" y="167"/>
                  </a:lnTo>
                  <a:lnTo>
                    <a:pt x="1098" y="186"/>
                  </a:lnTo>
                  <a:lnTo>
                    <a:pt x="1099" y="204"/>
                  </a:lnTo>
                  <a:lnTo>
                    <a:pt x="1099" y="219"/>
                  </a:lnTo>
                  <a:lnTo>
                    <a:pt x="1098" y="233"/>
                  </a:lnTo>
                  <a:lnTo>
                    <a:pt x="1102" y="268"/>
                  </a:lnTo>
                  <a:lnTo>
                    <a:pt x="1105" y="302"/>
                  </a:lnTo>
                  <a:lnTo>
                    <a:pt x="1106" y="319"/>
                  </a:lnTo>
                  <a:lnTo>
                    <a:pt x="1108" y="334"/>
                  </a:lnTo>
                  <a:lnTo>
                    <a:pt x="1112" y="348"/>
                  </a:lnTo>
                  <a:lnTo>
                    <a:pt x="1116" y="362"/>
                  </a:lnTo>
                  <a:lnTo>
                    <a:pt x="1129" y="442"/>
                  </a:lnTo>
                  <a:lnTo>
                    <a:pt x="1141" y="523"/>
                  </a:lnTo>
                  <a:lnTo>
                    <a:pt x="1146" y="544"/>
                  </a:lnTo>
                  <a:lnTo>
                    <a:pt x="1150" y="563"/>
                  </a:lnTo>
                  <a:lnTo>
                    <a:pt x="1161" y="601"/>
                  </a:lnTo>
                  <a:lnTo>
                    <a:pt x="1174" y="636"/>
                  </a:lnTo>
                  <a:lnTo>
                    <a:pt x="1188" y="671"/>
                  </a:lnTo>
                  <a:lnTo>
                    <a:pt x="1219" y="758"/>
                  </a:lnTo>
                  <a:lnTo>
                    <a:pt x="1234" y="801"/>
                  </a:lnTo>
                  <a:lnTo>
                    <a:pt x="1252" y="841"/>
                  </a:lnTo>
                  <a:lnTo>
                    <a:pt x="1265" y="866"/>
                  </a:lnTo>
                  <a:lnTo>
                    <a:pt x="1279" y="892"/>
                  </a:lnTo>
                  <a:lnTo>
                    <a:pt x="1308" y="942"/>
                  </a:lnTo>
                  <a:lnTo>
                    <a:pt x="1336" y="993"/>
                  </a:lnTo>
                  <a:lnTo>
                    <a:pt x="1350" y="1020"/>
                  </a:lnTo>
                  <a:lnTo>
                    <a:pt x="1362" y="1046"/>
                  </a:lnTo>
                  <a:lnTo>
                    <a:pt x="1367" y="1052"/>
                  </a:lnTo>
                  <a:lnTo>
                    <a:pt x="1372" y="1057"/>
                  </a:lnTo>
                  <a:lnTo>
                    <a:pt x="1373" y="1064"/>
                  </a:lnTo>
                  <a:lnTo>
                    <a:pt x="1372" y="1069"/>
                  </a:lnTo>
                  <a:lnTo>
                    <a:pt x="1372" y="1071"/>
                  </a:lnTo>
                  <a:lnTo>
                    <a:pt x="1367" y="1076"/>
                  </a:lnTo>
                  <a:lnTo>
                    <a:pt x="1363" y="1079"/>
                  </a:lnTo>
                  <a:lnTo>
                    <a:pt x="1350" y="1083"/>
                  </a:lnTo>
                  <a:lnTo>
                    <a:pt x="1329" y="1094"/>
                  </a:lnTo>
                  <a:lnTo>
                    <a:pt x="1317" y="1100"/>
                  </a:lnTo>
                  <a:lnTo>
                    <a:pt x="1304" y="1105"/>
                  </a:lnTo>
                  <a:lnTo>
                    <a:pt x="1254" y="1125"/>
                  </a:lnTo>
                  <a:lnTo>
                    <a:pt x="1231" y="1135"/>
                  </a:lnTo>
                  <a:lnTo>
                    <a:pt x="1210" y="1146"/>
                  </a:lnTo>
                  <a:lnTo>
                    <a:pt x="1199" y="1150"/>
                  </a:lnTo>
                  <a:lnTo>
                    <a:pt x="1185" y="1154"/>
                  </a:lnTo>
                  <a:lnTo>
                    <a:pt x="1172" y="1160"/>
                  </a:lnTo>
                  <a:lnTo>
                    <a:pt x="1167" y="1163"/>
                  </a:lnTo>
                  <a:lnTo>
                    <a:pt x="1162" y="1167"/>
                  </a:lnTo>
                  <a:lnTo>
                    <a:pt x="1140" y="1170"/>
                  </a:lnTo>
                  <a:lnTo>
                    <a:pt x="1115" y="1175"/>
                  </a:lnTo>
                  <a:lnTo>
                    <a:pt x="1060" y="1191"/>
                  </a:lnTo>
                  <a:lnTo>
                    <a:pt x="1005" y="1206"/>
                  </a:lnTo>
                  <a:lnTo>
                    <a:pt x="952" y="1220"/>
                  </a:lnTo>
                  <a:lnTo>
                    <a:pt x="949" y="1222"/>
                  </a:lnTo>
                  <a:lnTo>
                    <a:pt x="948" y="1223"/>
                  </a:lnTo>
                  <a:lnTo>
                    <a:pt x="946" y="1226"/>
                  </a:lnTo>
                  <a:lnTo>
                    <a:pt x="945" y="1227"/>
                  </a:lnTo>
                  <a:lnTo>
                    <a:pt x="931" y="1227"/>
                  </a:lnTo>
                  <a:lnTo>
                    <a:pt x="915" y="1230"/>
                  </a:lnTo>
                  <a:lnTo>
                    <a:pt x="884" y="1236"/>
                  </a:lnTo>
                  <a:lnTo>
                    <a:pt x="814" y="1248"/>
                  </a:lnTo>
                  <a:lnTo>
                    <a:pt x="743" y="1261"/>
                  </a:lnTo>
                  <a:lnTo>
                    <a:pt x="706" y="1269"/>
                  </a:lnTo>
                  <a:lnTo>
                    <a:pt x="671" y="1278"/>
                  </a:lnTo>
                  <a:lnTo>
                    <a:pt x="637" y="1289"/>
                  </a:lnTo>
                  <a:lnTo>
                    <a:pt x="604" y="1303"/>
                  </a:lnTo>
                  <a:lnTo>
                    <a:pt x="557" y="1321"/>
                  </a:lnTo>
                  <a:lnTo>
                    <a:pt x="512" y="1340"/>
                  </a:lnTo>
                  <a:lnTo>
                    <a:pt x="469" y="1356"/>
                  </a:lnTo>
                  <a:lnTo>
                    <a:pt x="448" y="1366"/>
                  </a:lnTo>
                  <a:lnTo>
                    <a:pt x="427" y="1376"/>
                  </a:lnTo>
                  <a:lnTo>
                    <a:pt x="407" y="1387"/>
                  </a:lnTo>
                  <a:lnTo>
                    <a:pt x="389" y="1399"/>
                  </a:lnTo>
                  <a:lnTo>
                    <a:pt x="354" y="1421"/>
                  </a:lnTo>
                  <a:lnTo>
                    <a:pt x="319" y="1445"/>
                  </a:lnTo>
                  <a:lnTo>
                    <a:pt x="285" y="1466"/>
                  </a:lnTo>
                  <a:lnTo>
                    <a:pt x="278" y="1456"/>
                  </a:lnTo>
                  <a:lnTo>
                    <a:pt x="274" y="1445"/>
                  </a:lnTo>
                  <a:lnTo>
                    <a:pt x="264" y="1421"/>
                  </a:lnTo>
                  <a:lnTo>
                    <a:pt x="250" y="1392"/>
                  </a:lnTo>
                  <a:lnTo>
                    <a:pt x="234" y="1361"/>
                  </a:lnTo>
                  <a:lnTo>
                    <a:pt x="230" y="1347"/>
                  </a:lnTo>
                  <a:lnTo>
                    <a:pt x="226" y="1333"/>
                  </a:lnTo>
                  <a:lnTo>
                    <a:pt x="191" y="1244"/>
                  </a:lnTo>
                  <a:lnTo>
                    <a:pt x="153" y="1150"/>
                  </a:lnTo>
                  <a:lnTo>
                    <a:pt x="146" y="1137"/>
                  </a:lnTo>
                  <a:lnTo>
                    <a:pt x="140" y="1126"/>
                  </a:lnTo>
                  <a:lnTo>
                    <a:pt x="139" y="1122"/>
                  </a:lnTo>
                  <a:lnTo>
                    <a:pt x="139" y="1116"/>
                  </a:lnTo>
                  <a:lnTo>
                    <a:pt x="139" y="1112"/>
                  </a:lnTo>
                  <a:lnTo>
                    <a:pt x="139" y="1107"/>
                  </a:lnTo>
                  <a:lnTo>
                    <a:pt x="118" y="1043"/>
                  </a:lnTo>
                  <a:lnTo>
                    <a:pt x="98" y="979"/>
                  </a:lnTo>
                  <a:lnTo>
                    <a:pt x="77" y="910"/>
                  </a:lnTo>
                  <a:lnTo>
                    <a:pt x="72" y="890"/>
                  </a:lnTo>
                  <a:lnTo>
                    <a:pt x="65" y="872"/>
                  </a:lnTo>
                  <a:lnTo>
                    <a:pt x="63" y="862"/>
                  </a:lnTo>
                  <a:lnTo>
                    <a:pt x="62" y="851"/>
                  </a:lnTo>
                  <a:lnTo>
                    <a:pt x="62" y="840"/>
                  </a:lnTo>
                  <a:lnTo>
                    <a:pt x="60" y="829"/>
                  </a:lnTo>
                  <a:lnTo>
                    <a:pt x="52" y="793"/>
                  </a:lnTo>
                  <a:lnTo>
                    <a:pt x="44" y="758"/>
                  </a:lnTo>
                  <a:lnTo>
                    <a:pt x="35" y="723"/>
                  </a:lnTo>
                  <a:lnTo>
                    <a:pt x="28" y="687"/>
                  </a:lnTo>
                  <a:lnTo>
                    <a:pt x="22" y="649"/>
                  </a:lnTo>
                  <a:lnTo>
                    <a:pt x="18" y="608"/>
                  </a:lnTo>
                  <a:lnTo>
                    <a:pt x="10" y="544"/>
                  </a:lnTo>
                  <a:lnTo>
                    <a:pt x="7" y="511"/>
                  </a:lnTo>
                  <a:lnTo>
                    <a:pt x="6" y="479"/>
                  </a:lnTo>
                  <a:lnTo>
                    <a:pt x="4" y="459"/>
                  </a:lnTo>
                  <a:lnTo>
                    <a:pt x="1" y="440"/>
                  </a:lnTo>
                  <a:lnTo>
                    <a:pt x="0" y="420"/>
                  </a:lnTo>
                  <a:lnTo>
                    <a:pt x="0" y="412"/>
                  </a:lnTo>
                  <a:lnTo>
                    <a:pt x="1" y="402"/>
                  </a:lnTo>
                  <a:lnTo>
                    <a:pt x="42" y="384"/>
                  </a:lnTo>
                  <a:lnTo>
                    <a:pt x="86" y="362"/>
                  </a:lnTo>
                  <a:lnTo>
                    <a:pt x="108" y="351"/>
                  </a:lnTo>
                  <a:lnTo>
                    <a:pt x="132" y="341"/>
                  </a:lnTo>
                  <a:lnTo>
                    <a:pt x="156" y="333"/>
                  </a:lnTo>
                  <a:lnTo>
                    <a:pt x="180" y="326"/>
                  </a:lnTo>
                  <a:lnTo>
                    <a:pt x="191" y="319"/>
                  </a:lnTo>
                  <a:lnTo>
                    <a:pt x="202" y="313"/>
                  </a:lnTo>
                  <a:lnTo>
                    <a:pt x="215" y="311"/>
                  </a:lnTo>
                  <a:lnTo>
                    <a:pt x="226" y="308"/>
                  </a:lnTo>
                  <a:lnTo>
                    <a:pt x="243" y="299"/>
                  </a:lnTo>
                  <a:lnTo>
                    <a:pt x="260" y="292"/>
                  </a:lnTo>
                  <a:lnTo>
                    <a:pt x="295" y="280"/>
                  </a:lnTo>
                  <a:lnTo>
                    <a:pt x="333" y="268"/>
                  </a:lnTo>
                  <a:lnTo>
                    <a:pt x="371" y="259"/>
                  </a:lnTo>
                  <a:lnTo>
                    <a:pt x="406" y="249"/>
                  </a:lnTo>
                  <a:lnTo>
                    <a:pt x="441" y="236"/>
                  </a:lnTo>
                  <a:lnTo>
                    <a:pt x="474" y="226"/>
                  </a:lnTo>
                  <a:lnTo>
                    <a:pt x="490" y="222"/>
                  </a:lnTo>
                  <a:lnTo>
                    <a:pt x="505" y="221"/>
                  </a:lnTo>
                  <a:lnTo>
                    <a:pt x="515" y="216"/>
                  </a:lnTo>
                  <a:lnTo>
                    <a:pt x="525" y="212"/>
                  </a:lnTo>
                  <a:lnTo>
                    <a:pt x="547" y="207"/>
                  </a:lnTo>
                  <a:lnTo>
                    <a:pt x="545" y="195"/>
                  </a:lnTo>
                  <a:lnTo>
                    <a:pt x="540" y="184"/>
                  </a:lnTo>
                  <a:lnTo>
                    <a:pt x="529" y="159"/>
                  </a:lnTo>
                  <a:lnTo>
                    <a:pt x="519" y="132"/>
                  </a:lnTo>
                  <a:lnTo>
                    <a:pt x="517" y="121"/>
                  </a:lnTo>
                  <a:lnTo>
                    <a:pt x="514" y="108"/>
                  </a:lnTo>
                  <a:lnTo>
                    <a:pt x="514" y="96"/>
                  </a:lnTo>
                  <a:lnTo>
                    <a:pt x="517" y="84"/>
                  </a:lnTo>
                  <a:lnTo>
                    <a:pt x="519" y="73"/>
                  </a:lnTo>
                  <a:lnTo>
                    <a:pt x="524" y="62"/>
                  </a:lnTo>
                  <a:lnTo>
                    <a:pt x="536" y="42"/>
                  </a:lnTo>
                  <a:lnTo>
                    <a:pt x="549" y="21"/>
                  </a:lnTo>
                  <a:lnTo>
                    <a:pt x="556" y="20"/>
                  </a:lnTo>
                  <a:lnTo>
                    <a:pt x="564" y="17"/>
                  </a:lnTo>
                  <a:lnTo>
                    <a:pt x="578" y="11"/>
                  </a:lnTo>
                  <a:lnTo>
                    <a:pt x="595" y="4"/>
                  </a:lnTo>
                  <a:lnTo>
                    <a:pt x="604" y="2"/>
                  </a:lnTo>
                  <a:lnTo>
                    <a:pt x="612" y="0"/>
                  </a:lnTo>
                  <a:lnTo>
                    <a:pt x="623" y="0"/>
                  </a:lnTo>
                  <a:lnTo>
                    <a:pt x="633" y="0"/>
                  </a:lnTo>
                  <a:lnTo>
                    <a:pt x="642" y="2"/>
                  </a:lnTo>
                  <a:lnTo>
                    <a:pt x="651" y="4"/>
                  </a:lnTo>
                  <a:lnTo>
                    <a:pt x="668" y="10"/>
                  </a:lnTo>
                  <a:lnTo>
                    <a:pt x="688" y="17"/>
                  </a:lnTo>
                  <a:lnTo>
                    <a:pt x="695" y="28"/>
                  </a:lnTo>
                  <a:lnTo>
                    <a:pt x="705" y="38"/>
                  </a:lnTo>
                  <a:lnTo>
                    <a:pt x="715" y="48"/>
                  </a:lnTo>
                  <a:lnTo>
                    <a:pt x="724" y="59"/>
                  </a:lnTo>
                  <a:lnTo>
                    <a:pt x="730" y="69"/>
                  </a:lnTo>
                  <a:lnTo>
                    <a:pt x="734" y="80"/>
                  </a:lnTo>
                  <a:lnTo>
                    <a:pt x="743" y="101"/>
                  </a:lnTo>
                  <a:lnTo>
                    <a:pt x="751" y="124"/>
                  </a:lnTo>
                  <a:lnTo>
                    <a:pt x="757" y="134"/>
                  </a:lnTo>
                  <a:lnTo>
                    <a:pt x="762" y="143"/>
                  </a:lnTo>
                  <a:close/>
                  <a:moveTo>
                    <a:pt x="674" y="354"/>
                  </a:moveTo>
                  <a:lnTo>
                    <a:pt x="674" y="354"/>
                  </a:lnTo>
                  <a:lnTo>
                    <a:pt x="660" y="323"/>
                  </a:lnTo>
                  <a:lnTo>
                    <a:pt x="646" y="291"/>
                  </a:lnTo>
                  <a:lnTo>
                    <a:pt x="636" y="267"/>
                  </a:lnTo>
                  <a:lnTo>
                    <a:pt x="628" y="242"/>
                  </a:lnTo>
                  <a:lnTo>
                    <a:pt x="625" y="229"/>
                  </a:lnTo>
                  <a:lnTo>
                    <a:pt x="623" y="215"/>
                  </a:lnTo>
                  <a:lnTo>
                    <a:pt x="622" y="202"/>
                  </a:lnTo>
                  <a:lnTo>
                    <a:pt x="623" y="190"/>
                  </a:lnTo>
                  <a:lnTo>
                    <a:pt x="628" y="183"/>
                  </a:lnTo>
                  <a:lnTo>
                    <a:pt x="633" y="179"/>
                  </a:lnTo>
                  <a:lnTo>
                    <a:pt x="639" y="174"/>
                  </a:lnTo>
                  <a:lnTo>
                    <a:pt x="646" y="172"/>
                  </a:lnTo>
                  <a:lnTo>
                    <a:pt x="654" y="170"/>
                  </a:lnTo>
                  <a:lnTo>
                    <a:pt x="661" y="170"/>
                  </a:lnTo>
                  <a:lnTo>
                    <a:pt x="671" y="172"/>
                  </a:lnTo>
                  <a:lnTo>
                    <a:pt x="681" y="173"/>
                  </a:lnTo>
                  <a:lnTo>
                    <a:pt x="692" y="190"/>
                  </a:lnTo>
                  <a:lnTo>
                    <a:pt x="703" y="211"/>
                  </a:lnTo>
                  <a:lnTo>
                    <a:pt x="715" y="232"/>
                  </a:lnTo>
                  <a:lnTo>
                    <a:pt x="726" y="256"/>
                  </a:lnTo>
                  <a:lnTo>
                    <a:pt x="747" y="305"/>
                  </a:lnTo>
                  <a:lnTo>
                    <a:pt x="764" y="351"/>
                  </a:lnTo>
                  <a:lnTo>
                    <a:pt x="778" y="388"/>
                  </a:lnTo>
                  <a:lnTo>
                    <a:pt x="785" y="407"/>
                  </a:lnTo>
                  <a:lnTo>
                    <a:pt x="792" y="428"/>
                  </a:lnTo>
                  <a:lnTo>
                    <a:pt x="796" y="448"/>
                  </a:lnTo>
                  <a:lnTo>
                    <a:pt x="796" y="458"/>
                  </a:lnTo>
                  <a:lnTo>
                    <a:pt x="796" y="468"/>
                  </a:lnTo>
                  <a:lnTo>
                    <a:pt x="796" y="476"/>
                  </a:lnTo>
                  <a:lnTo>
                    <a:pt x="793" y="485"/>
                  </a:lnTo>
                  <a:lnTo>
                    <a:pt x="790" y="492"/>
                  </a:lnTo>
                  <a:lnTo>
                    <a:pt x="785" y="499"/>
                  </a:lnTo>
                  <a:lnTo>
                    <a:pt x="772" y="510"/>
                  </a:lnTo>
                  <a:lnTo>
                    <a:pt x="762" y="515"/>
                  </a:lnTo>
                  <a:lnTo>
                    <a:pt x="758" y="518"/>
                  </a:lnTo>
                  <a:lnTo>
                    <a:pt x="754" y="520"/>
                  </a:lnTo>
                  <a:lnTo>
                    <a:pt x="744" y="520"/>
                  </a:lnTo>
                  <a:lnTo>
                    <a:pt x="731" y="518"/>
                  </a:lnTo>
                  <a:lnTo>
                    <a:pt x="719" y="515"/>
                  </a:lnTo>
                  <a:lnTo>
                    <a:pt x="710" y="511"/>
                  </a:lnTo>
                  <a:lnTo>
                    <a:pt x="706" y="506"/>
                  </a:lnTo>
                  <a:lnTo>
                    <a:pt x="702" y="499"/>
                  </a:lnTo>
                  <a:lnTo>
                    <a:pt x="699" y="493"/>
                  </a:lnTo>
                  <a:lnTo>
                    <a:pt x="696" y="490"/>
                  </a:lnTo>
                  <a:lnTo>
                    <a:pt x="695" y="487"/>
                  </a:lnTo>
                  <a:lnTo>
                    <a:pt x="651" y="395"/>
                  </a:lnTo>
                  <a:lnTo>
                    <a:pt x="630" y="348"/>
                  </a:lnTo>
                  <a:lnTo>
                    <a:pt x="611" y="301"/>
                  </a:lnTo>
                  <a:lnTo>
                    <a:pt x="592" y="252"/>
                  </a:lnTo>
                  <a:lnTo>
                    <a:pt x="576" y="201"/>
                  </a:lnTo>
                  <a:lnTo>
                    <a:pt x="569" y="174"/>
                  </a:lnTo>
                  <a:lnTo>
                    <a:pt x="563" y="146"/>
                  </a:lnTo>
                  <a:lnTo>
                    <a:pt x="557" y="118"/>
                  </a:lnTo>
                  <a:lnTo>
                    <a:pt x="553" y="87"/>
                  </a:lnTo>
                  <a:lnTo>
                    <a:pt x="557" y="80"/>
                  </a:lnTo>
                  <a:lnTo>
                    <a:pt x="563" y="73"/>
                  </a:lnTo>
                  <a:lnTo>
                    <a:pt x="576" y="62"/>
                  </a:lnTo>
                  <a:lnTo>
                    <a:pt x="591" y="52"/>
                  </a:lnTo>
                  <a:lnTo>
                    <a:pt x="606" y="44"/>
                  </a:lnTo>
                  <a:lnTo>
                    <a:pt x="616" y="44"/>
                  </a:lnTo>
                  <a:lnTo>
                    <a:pt x="626" y="44"/>
                  </a:lnTo>
                  <a:lnTo>
                    <a:pt x="644" y="48"/>
                  </a:lnTo>
                  <a:lnTo>
                    <a:pt x="661" y="54"/>
                  </a:lnTo>
                  <a:lnTo>
                    <a:pt x="677" y="59"/>
                  </a:lnTo>
                  <a:lnTo>
                    <a:pt x="686" y="73"/>
                  </a:lnTo>
                  <a:lnTo>
                    <a:pt x="698" y="87"/>
                  </a:lnTo>
                  <a:lnTo>
                    <a:pt x="708" y="101"/>
                  </a:lnTo>
                  <a:lnTo>
                    <a:pt x="717" y="115"/>
                  </a:lnTo>
                  <a:lnTo>
                    <a:pt x="722" y="127"/>
                  </a:lnTo>
                  <a:lnTo>
                    <a:pt x="726" y="138"/>
                  </a:lnTo>
                  <a:lnTo>
                    <a:pt x="730" y="149"/>
                  </a:lnTo>
                  <a:lnTo>
                    <a:pt x="734" y="153"/>
                  </a:lnTo>
                  <a:lnTo>
                    <a:pt x="738" y="157"/>
                  </a:lnTo>
                  <a:lnTo>
                    <a:pt x="740" y="155"/>
                  </a:lnTo>
                  <a:lnTo>
                    <a:pt x="741" y="155"/>
                  </a:lnTo>
                  <a:lnTo>
                    <a:pt x="743" y="155"/>
                  </a:lnTo>
                  <a:lnTo>
                    <a:pt x="745" y="155"/>
                  </a:lnTo>
                  <a:lnTo>
                    <a:pt x="743" y="139"/>
                  </a:lnTo>
                  <a:lnTo>
                    <a:pt x="738" y="127"/>
                  </a:lnTo>
                  <a:lnTo>
                    <a:pt x="733" y="114"/>
                  </a:lnTo>
                  <a:lnTo>
                    <a:pt x="727" y="101"/>
                  </a:lnTo>
                  <a:lnTo>
                    <a:pt x="715" y="77"/>
                  </a:lnTo>
                  <a:lnTo>
                    <a:pt x="699" y="52"/>
                  </a:lnTo>
                  <a:lnTo>
                    <a:pt x="686" y="44"/>
                  </a:lnTo>
                  <a:lnTo>
                    <a:pt x="682" y="38"/>
                  </a:lnTo>
                  <a:lnTo>
                    <a:pt x="677" y="31"/>
                  </a:lnTo>
                  <a:lnTo>
                    <a:pt x="665" y="27"/>
                  </a:lnTo>
                  <a:lnTo>
                    <a:pt x="651" y="21"/>
                  </a:lnTo>
                  <a:lnTo>
                    <a:pt x="643" y="18"/>
                  </a:lnTo>
                  <a:lnTo>
                    <a:pt x="635" y="17"/>
                  </a:lnTo>
                  <a:lnTo>
                    <a:pt x="626" y="17"/>
                  </a:lnTo>
                  <a:lnTo>
                    <a:pt x="618" y="17"/>
                  </a:lnTo>
                  <a:lnTo>
                    <a:pt x="604" y="21"/>
                  </a:lnTo>
                  <a:lnTo>
                    <a:pt x="588" y="25"/>
                  </a:lnTo>
                  <a:lnTo>
                    <a:pt x="557" y="37"/>
                  </a:lnTo>
                  <a:lnTo>
                    <a:pt x="552" y="44"/>
                  </a:lnTo>
                  <a:lnTo>
                    <a:pt x="545" y="51"/>
                  </a:lnTo>
                  <a:lnTo>
                    <a:pt x="539" y="59"/>
                  </a:lnTo>
                  <a:lnTo>
                    <a:pt x="535" y="69"/>
                  </a:lnTo>
                  <a:lnTo>
                    <a:pt x="532" y="79"/>
                  </a:lnTo>
                  <a:lnTo>
                    <a:pt x="531" y="89"/>
                  </a:lnTo>
                  <a:lnTo>
                    <a:pt x="531" y="100"/>
                  </a:lnTo>
                  <a:lnTo>
                    <a:pt x="532" y="113"/>
                  </a:lnTo>
                  <a:lnTo>
                    <a:pt x="540" y="135"/>
                  </a:lnTo>
                  <a:lnTo>
                    <a:pt x="547" y="159"/>
                  </a:lnTo>
                  <a:lnTo>
                    <a:pt x="555" y="183"/>
                  </a:lnTo>
                  <a:lnTo>
                    <a:pt x="563" y="205"/>
                  </a:lnTo>
                  <a:lnTo>
                    <a:pt x="564" y="216"/>
                  </a:lnTo>
                  <a:lnTo>
                    <a:pt x="567" y="226"/>
                  </a:lnTo>
                  <a:lnTo>
                    <a:pt x="573" y="245"/>
                  </a:lnTo>
                  <a:lnTo>
                    <a:pt x="578" y="261"/>
                  </a:lnTo>
                  <a:lnTo>
                    <a:pt x="580" y="271"/>
                  </a:lnTo>
                  <a:lnTo>
                    <a:pt x="581" y="280"/>
                  </a:lnTo>
                  <a:lnTo>
                    <a:pt x="595" y="318"/>
                  </a:lnTo>
                  <a:lnTo>
                    <a:pt x="608" y="355"/>
                  </a:lnTo>
                  <a:lnTo>
                    <a:pt x="620" y="393"/>
                  </a:lnTo>
                  <a:lnTo>
                    <a:pt x="628" y="412"/>
                  </a:lnTo>
                  <a:lnTo>
                    <a:pt x="635" y="428"/>
                  </a:lnTo>
                  <a:lnTo>
                    <a:pt x="649" y="458"/>
                  </a:lnTo>
                  <a:lnTo>
                    <a:pt x="665" y="486"/>
                  </a:lnTo>
                  <a:lnTo>
                    <a:pt x="675" y="500"/>
                  </a:lnTo>
                  <a:lnTo>
                    <a:pt x="684" y="513"/>
                  </a:lnTo>
                  <a:lnTo>
                    <a:pt x="695" y="524"/>
                  </a:lnTo>
                  <a:lnTo>
                    <a:pt x="705" y="534"/>
                  </a:lnTo>
                  <a:lnTo>
                    <a:pt x="715" y="535"/>
                  </a:lnTo>
                  <a:lnTo>
                    <a:pt x="723" y="538"/>
                  </a:lnTo>
                  <a:lnTo>
                    <a:pt x="730" y="541"/>
                  </a:lnTo>
                  <a:lnTo>
                    <a:pt x="740" y="542"/>
                  </a:lnTo>
                  <a:lnTo>
                    <a:pt x="744" y="541"/>
                  </a:lnTo>
                  <a:lnTo>
                    <a:pt x="750" y="539"/>
                  </a:lnTo>
                  <a:lnTo>
                    <a:pt x="762" y="538"/>
                  </a:lnTo>
                  <a:lnTo>
                    <a:pt x="773" y="537"/>
                  </a:lnTo>
                  <a:lnTo>
                    <a:pt x="783" y="535"/>
                  </a:lnTo>
                  <a:lnTo>
                    <a:pt x="785" y="532"/>
                  </a:lnTo>
                  <a:lnTo>
                    <a:pt x="786" y="531"/>
                  </a:lnTo>
                  <a:lnTo>
                    <a:pt x="790" y="527"/>
                  </a:lnTo>
                  <a:lnTo>
                    <a:pt x="803" y="521"/>
                  </a:lnTo>
                  <a:lnTo>
                    <a:pt x="810" y="508"/>
                  </a:lnTo>
                  <a:lnTo>
                    <a:pt x="814" y="496"/>
                  </a:lnTo>
                  <a:lnTo>
                    <a:pt x="816" y="482"/>
                  </a:lnTo>
                  <a:lnTo>
                    <a:pt x="816" y="468"/>
                  </a:lnTo>
                  <a:lnTo>
                    <a:pt x="814" y="454"/>
                  </a:lnTo>
                  <a:lnTo>
                    <a:pt x="811" y="438"/>
                  </a:lnTo>
                  <a:lnTo>
                    <a:pt x="804" y="409"/>
                  </a:lnTo>
                  <a:lnTo>
                    <a:pt x="802" y="392"/>
                  </a:lnTo>
                  <a:lnTo>
                    <a:pt x="802" y="385"/>
                  </a:lnTo>
                  <a:lnTo>
                    <a:pt x="799" y="378"/>
                  </a:lnTo>
                  <a:lnTo>
                    <a:pt x="788" y="344"/>
                  </a:lnTo>
                  <a:lnTo>
                    <a:pt x="773" y="312"/>
                  </a:lnTo>
                  <a:lnTo>
                    <a:pt x="748" y="252"/>
                  </a:lnTo>
                  <a:lnTo>
                    <a:pt x="740" y="233"/>
                  </a:lnTo>
                  <a:lnTo>
                    <a:pt x="731" y="215"/>
                  </a:lnTo>
                  <a:lnTo>
                    <a:pt x="713" y="183"/>
                  </a:lnTo>
                  <a:lnTo>
                    <a:pt x="706" y="169"/>
                  </a:lnTo>
                  <a:lnTo>
                    <a:pt x="699" y="157"/>
                  </a:lnTo>
                  <a:lnTo>
                    <a:pt x="695" y="153"/>
                  </a:lnTo>
                  <a:lnTo>
                    <a:pt x="689" y="149"/>
                  </a:lnTo>
                  <a:lnTo>
                    <a:pt x="682" y="146"/>
                  </a:lnTo>
                  <a:lnTo>
                    <a:pt x="677" y="143"/>
                  </a:lnTo>
                  <a:lnTo>
                    <a:pt x="671" y="143"/>
                  </a:lnTo>
                  <a:lnTo>
                    <a:pt x="664" y="143"/>
                  </a:lnTo>
                  <a:lnTo>
                    <a:pt x="651" y="145"/>
                  </a:lnTo>
                  <a:lnTo>
                    <a:pt x="637" y="149"/>
                  </a:lnTo>
                  <a:lnTo>
                    <a:pt x="626" y="156"/>
                  </a:lnTo>
                  <a:lnTo>
                    <a:pt x="615" y="164"/>
                  </a:lnTo>
                  <a:lnTo>
                    <a:pt x="605" y="173"/>
                  </a:lnTo>
                  <a:lnTo>
                    <a:pt x="602" y="191"/>
                  </a:lnTo>
                  <a:lnTo>
                    <a:pt x="602" y="208"/>
                  </a:lnTo>
                  <a:lnTo>
                    <a:pt x="604" y="226"/>
                  </a:lnTo>
                  <a:lnTo>
                    <a:pt x="606" y="242"/>
                  </a:lnTo>
                  <a:lnTo>
                    <a:pt x="612" y="259"/>
                  </a:lnTo>
                  <a:lnTo>
                    <a:pt x="618" y="274"/>
                  </a:lnTo>
                  <a:lnTo>
                    <a:pt x="630" y="306"/>
                  </a:lnTo>
                  <a:lnTo>
                    <a:pt x="636" y="319"/>
                  </a:lnTo>
                  <a:lnTo>
                    <a:pt x="642" y="332"/>
                  </a:lnTo>
                  <a:lnTo>
                    <a:pt x="656" y="357"/>
                  </a:lnTo>
                  <a:lnTo>
                    <a:pt x="663" y="369"/>
                  </a:lnTo>
                  <a:lnTo>
                    <a:pt x="670" y="382"/>
                  </a:lnTo>
                  <a:lnTo>
                    <a:pt x="674" y="388"/>
                  </a:lnTo>
                  <a:lnTo>
                    <a:pt x="678" y="392"/>
                  </a:lnTo>
                  <a:lnTo>
                    <a:pt x="684" y="395"/>
                  </a:lnTo>
                  <a:lnTo>
                    <a:pt x="689" y="395"/>
                  </a:lnTo>
                  <a:lnTo>
                    <a:pt x="691" y="391"/>
                  </a:lnTo>
                  <a:lnTo>
                    <a:pt x="691" y="385"/>
                  </a:lnTo>
                  <a:lnTo>
                    <a:pt x="689" y="381"/>
                  </a:lnTo>
                  <a:lnTo>
                    <a:pt x="686" y="375"/>
                  </a:lnTo>
                  <a:lnTo>
                    <a:pt x="674" y="354"/>
                  </a:lnTo>
                  <a:close/>
                  <a:moveTo>
                    <a:pt x="699" y="114"/>
                  </a:moveTo>
                  <a:lnTo>
                    <a:pt x="699" y="114"/>
                  </a:lnTo>
                  <a:lnTo>
                    <a:pt x="692" y="103"/>
                  </a:lnTo>
                  <a:lnTo>
                    <a:pt x="684" y="90"/>
                  </a:lnTo>
                  <a:lnTo>
                    <a:pt x="674" y="79"/>
                  </a:lnTo>
                  <a:lnTo>
                    <a:pt x="667" y="72"/>
                  </a:lnTo>
                  <a:lnTo>
                    <a:pt x="654" y="66"/>
                  </a:lnTo>
                  <a:lnTo>
                    <a:pt x="639" y="61"/>
                  </a:lnTo>
                  <a:lnTo>
                    <a:pt x="623" y="58"/>
                  </a:lnTo>
                  <a:lnTo>
                    <a:pt x="616" y="58"/>
                  </a:lnTo>
                  <a:lnTo>
                    <a:pt x="611" y="59"/>
                  </a:lnTo>
                  <a:lnTo>
                    <a:pt x="605" y="62"/>
                  </a:lnTo>
                  <a:lnTo>
                    <a:pt x="599" y="66"/>
                  </a:lnTo>
                  <a:lnTo>
                    <a:pt x="595" y="72"/>
                  </a:lnTo>
                  <a:lnTo>
                    <a:pt x="590" y="76"/>
                  </a:lnTo>
                  <a:lnTo>
                    <a:pt x="577" y="82"/>
                  </a:lnTo>
                  <a:lnTo>
                    <a:pt x="570" y="86"/>
                  </a:lnTo>
                  <a:lnTo>
                    <a:pt x="569" y="89"/>
                  </a:lnTo>
                  <a:lnTo>
                    <a:pt x="567" y="93"/>
                  </a:lnTo>
                  <a:lnTo>
                    <a:pt x="566" y="101"/>
                  </a:lnTo>
                  <a:lnTo>
                    <a:pt x="566" y="111"/>
                  </a:lnTo>
                  <a:lnTo>
                    <a:pt x="569" y="129"/>
                  </a:lnTo>
                  <a:lnTo>
                    <a:pt x="573" y="148"/>
                  </a:lnTo>
                  <a:lnTo>
                    <a:pt x="578" y="166"/>
                  </a:lnTo>
                  <a:lnTo>
                    <a:pt x="591" y="198"/>
                  </a:lnTo>
                  <a:lnTo>
                    <a:pt x="591" y="190"/>
                  </a:lnTo>
                  <a:lnTo>
                    <a:pt x="592" y="183"/>
                  </a:lnTo>
                  <a:lnTo>
                    <a:pt x="594" y="176"/>
                  </a:lnTo>
                  <a:lnTo>
                    <a:pt x="597" y="170"/>
                  </a:lnTo>
                  <a:lnTo>
                    <a:pt x="604" y="159"/>
                  </a:lnTo>
                  <a:lnTo>
                    <a:pt x="613" y="149"/>
                  </a:lnTo>
                  <a:lnTo>
                    <a:pt x="625" y="142"/>
                  </a:lnTo>
                  <a:lnTo>
                    <a:pt x="637" y="136"/>
                  </a:lnTo>
                  <a:lnTo>
                    <a:pt x="650" y="132"/>
                  </a:lnTo>
                  <a:lnTo>
                    <a:pt x="663" y="131"/>
                  </a:lnTo>
                  <a:lnTo>
                    <a:pt x="671" y="132"/>
                  </a:lnTo>
                  <a:lnTo>
                    <a:pt x="679" y="134"/>
                  </a:lnTo>
                  <a:lnTo>
                    <a:pt x="686" y="136"/>
                  </a:lnTo>
                  <a:lnTo>
                    <a:pt x="692" y="141"/>
                  </a:lnTo>
                  <a:lnTo>
                    <a:pt x="705" y="149"/>
                  </a:lnTo>
                  <a:lnTo>
                    <a:pt x="716" y="157"/>
                  </a:lnTo>
                  <a:lnTo>
                    <a:pt x="709" y="135"/>
                  </a:lnTo>
                  <a:lnTo>
                    <a:pt x="706" y="125"/>
                  </a:lnTo>
                  <a:lnTo>
                    <a:pt x="699" y="114"/>
                  </a:lnTo>
                  <a:close/>
                  <a:moveTo>
                    <a:pt x="1012" y="114"/>
                  </a:moveTo>
                  <a:lnTo>
                    <a:pt x="1012" y="114"/>
                  </a:lnTo>
                  <a:lnTo>
                    <a:pt x="1007" y="117"/>
                  </a:lnTo>
                  <a:lnTo>
                    <a:pt x="998" y="118"/>
                  </a:lnTo>
                  <a:lnTo>
                    <a:pt x="983" y="120"/>
                  </a:lnTo>
                  <a:lnTo>
                    <a:pt x="966" y="120"/>
                  </a:lnTo>
                  <a:lnTo>
                    <a:pt x="949" y="121"/>
                  </a:lnTo>
                  <a:lnTo>
                    <a:pt x="934" y="124"/>
                  </a:lnTo>
                  <a:lnTo>
                    <a:pt x="918" y="128"/>
                  </a:lnTo>
                  <a:lnTo>
                    <a:pt x="904" y="132"/>
                  </a:lnTo>
                  <a:lnTo>
                    <a:pt x="890" y="135"/>
                  </a:lnTo>
                  <a:lnTo>
                    <a:pt x="883" y="135"/>
                  </a:lnTo>
                  <a:lnTo>
                    <a:pt x="876" y="135"/>
                  </a:lnTo>
                  <a:lnTo>
                    <a:pt x="869" y="134"/>
                  </a:lnTo>
                  <a:lnTo>
                    <a:pt x="862" y="135"/>
                  </a:lnTo>
                  <a:lnTo>
                    <a:pt x="845" y="138"/>
                  </a:lnTo>
                  <a:lnTo>
                    <a:pt x="827" y="143"/>
                  </a:lnTo>
                  <a:lnTo>
                    <a:pt x="795" y="153"/>
                  </a:lnTo>
                  <a:lnTo>
                    <a:pt x="761" y="164"/>
                  </a:lnTo>
                  <a:lnTo>
                    <a:pt x="726" y="176"/>
                  </a:lnTo>
                  <a:lnTo>
                    <a:pt x="734" y="188"/>
                  </a:lnTo>
                  <a:lnTo>
                    <a:pt x="743" y="204"/>
                  </a:lnTo>
                  <a:lnTo>
                    <a:pt x="759" y="239"/>
                  </a:lnTo>
                  <a:lnTo>
                    <a:pt x="790" y="313"/>
                  </a:lnTo>
                  <a:lnTo>
                    <a:pt x="797" y="340"/>
                  </a:lnTo>
                  <a:lnTo>
                    <a:pt x="806" y="368"/>
                  </a:lnTo>
                  <a:lnTo>
                    <a:pt x="816" y="396"/>
                  </a:lnTo>
                  <a:lnTo>
                    <a:pt x="823" y="424"/>
                  </a:lnTo>
                  <a:lnTo>
                    <a:pt x="830" y="452"/>
                  </a:lnTo>
                  <a:lnTo>
                    <a:pt x="831" y="466"/>
                  </a:lnTo>
                  <a:lnTo>
                    <a:pt x="832" y="479"/>
                  </a:lnTo>
                  <a:lnTo>
                    <a:pt x="832" y="493"/>
                  </a:lnTo>
                  <a:lnTo>
                    <a:pt x="831" y="506"/>
                  </a:lnTo>
                  <a:lnTo>
                    <a:pt x="828" y="520"/>
                  </a:lnTo>
                  <a:lnTo>
                    <a:pt x="824" y="532"/>
                  </a:lnTo>
                  <a:lnTo>
                    <a:pt x="816" y="538"/>
                  </a:lnTo>
                  <a:lnTo>
                    <a:pt x="806" y="542"/>
                  </a:lnTo>
                  <a:lnTo>
                    <a:pt x="796" y="546"/>
                  </a:lnTo>
                  <a:lnTo>
                    <a:pt x="786" y="549"/>
                  </a:lnTo>
                  <a:lnTo>
                    <a:pt x="764" y="553"/>
                  </a:lnTo>
                  <a:lnTo>
                    <a:pt x="741" y="560"/>
                  </a:lnTo>
                  <a:lnTo>
                    <a:pt x="733" y="556"/>
                  </a:lnTo>
                  <a:lnTo>
                    <a:pt x="726" y="553"/>
                  </a:lnTo>
                  <a:lnTo>
                    <a:pt x="712" y="551"/>
                  </a:lnTo>
                  <a:lnTo>
                    <a:pt x="701" y="546"/>
                  </a:lnTo>
                  <a:lnTo>
                    <a:pt x="691" y="541"/>
                  </a:lnTo>
                  <a:lnTo>
                    <a:pt x="681" y="532"/>
                  </a:lnTo>
                  <a:lnTo>
                    <a:pt x="672" y="524"/>
                  </a:lnTo>
                  <a:lnTo>
                    <a:pt x="665" y="514"/>
                  </a:lnTo>
                  <a:lnTo>
                    <a:pt x="654" y="493"/>
                  </a:lnTo>
                  <a:lnTo>
                    <a:pt x="639" y="462"/>
                  </a:lnTo>
                  <a:lnTo>
                    <a:pt x="623" y="428"/>
                  </a:lnTo>
                  <a:lnTo>
                    <a:pt x="609" y="395"/>
                  </a:lnTo>
                  <a:lnTo>
                    <a:pt x="595" y="358"/>
                  </a:lnTo>
                  <a:lnTo>
                    <a:pt x="584" y="323"/>
                  </a:lnTo>
                  <a:lnTo>
                    <a:pt x="571" y="288"/>
                  </a:lnTo>
                  <a:lnTo>
                    <a:pt x="553" y="221"/>
                  </a:lnTo>
                  <a:lnTo>
                    <a:pt x="539" y="223"/>
                  </a:lnTo>
                  <a:lnTo>
                    <a:pt x="526" y="228"/>
                  </a:lnTo>
                  <a:lnTo>
                    <a:pt x="504" y="235"/>
                  </a:lnTo>
                  <a:lnTo>
                    <a:pt x="472" y="245"/>
                  </a:lnTo>
                  <a:lnTo>
                    <a:pt x="445" y="252"/>
                  </a:lnTo>
                  <a:lnTo>
                    <a:pt x="421" y="260"/>
                  </a:lnTo>
                  <a:lnTo>
                    <a:pt x="397" y="268"/>
                  </a:lnTo>
                  <a:lnTo>
                    <a:pt x="373" y="275"/>
                  </a:lnTo>
                  <a:lnTo>
                    <a:pt x="350" y="281"/>
                  </a:lnTo>
                  <a:lnTo>
                    <a:pt x="326" y="285"/>
                  </a:lnTo>
                  <a:lnTo>
                    <a:pt x="303" y="292"/>
                  </a:lnTo>
                  <a:lnTo>
                    <a:pt x="289" y="298"/>
                  </a:lnTo>
                  <a:lnTo>
                    <a:pt x="275" y="303"/>
                  </a:lnTo>
                  <a:lnTo>
                    <a:pt x="247" y="316"/>
                  </a:lnTo>
                  <a:lnTo>
                    <a:pt x="209" y="330"/>
                  </a:lnTo>
                  <a:lnTo>
                    <a:pt x="171" y="344"/>
                  </a:lnTo>
                  <a:lnTo>
                    <a:pt x="133" y="358"/>
                  </a:lnTo>
                  <a:lnTo>
                    <a:pt x="115" y="367"/>
                  </a:lnTo>
                  <a:lnTo>
                    <a:pt x="97" y="376"/>
                  </a:lnTo>
                  <a:lnTo>
                    <a:pt x="86" y="378"/>
                  </a:lnTo>
                  <a:lnTo>
                    <a:pt x="76" y="381"/>
                  </a:lnTo>
                  <a:lnTo>
                    <a:pt x="67" y="386"/>
                  </a:lnTo>
                  <a:lnTo>
                    <a:pt x="58" y="391"/>
                  </a:lnTo>
                  <a:lnTo>
                    <a:pt x="38" y="402"/>
                  </a:lnTo>
                  <a:lnTo>
                    <a:pt x="28" y="406"/>
                  </a:lnTo>
                  <a:lnTo>
                    <a:pt x="18" y="409"/>
                  </a:lnTo>
                  <a:lnTo>
                    <a:pt x="18" y="469"/>
                  </a:lnTo>
                  <a:lnTo>
                    <a:pt x="22" y="531"/>
                  </a:lnTo>
                  <a:lnTo>
                    <a:pt x="29" y="594"/>
                  </a:lnTo>
                  <a:lnTo>
                    <a:pt x="39" y="660"/>
                  </a:lnTo>
                  <a:lnTo>
                    <a:pt x="45" y="685"/>
                  </a:lnTo>
                  <a:lnTo>
                    <a:pt x="52" y="711"/>
                  </a:lnTo>
                  <a:lnTo>
                    <a:pt x="60" y="736"/>
                  </a:lnTo>
                  <a:lnTo>
                    <a:pt x="63" y="749"/>
                  </a:lnTo>
                  <a:lnTo>
                    <a:pt x="65" y="763"/>
                  </a:lnTo>
                  <a:lnTo>
                    <a:pt x="70" y="802"/>
                  </a:lnTo>
                  <a:lnTo>
                    <a:pt x="77" y="841"/>
                  </a:lnTo>
                  <a:lnTo>
                    <a:pt x="86" y="881"/>
                  </a:lnTo>
                  <a:lnTo>
                    <a:pt x="97" y="920"/>
                  </a:lnTo>
                  <a:lnTo>
                    <a:pt x="108" y="961"/>
                  </a:lnTo>
                  <a:lnTo>
                    <a:pt x="118" y="1000"/>
                  </a:lnTo>
                  <a:lnTo>
                    <a:pt x="128" y="1039"/>
                  </a:lnTo>
                  <a:lnTo>
                    <a:pt x="139" y="1077"/>
                  </a:lnTo>
                  <a:lnTo>
                    <a:pt x="149" y="1108"/>
                  </a:lnTo>
                  <a:lnTo>
                    <a:pt x="160" y="1137"/>
                  </a:lnTo>
                  <a:lnTo>
                    <a:pt x="184" y="1195"/>
                  </a:lnTo>
                  <a:lnTo>
                    <a:pt x="204" y="1243"/>
                  </a:lnTo>
                  <a:lnTo>
                    <a:pt x="222" y="1289"/>
                  </a:lnTo>
                  <a:lnTo>
                    <a:pt x="239" y="1331"/>
                  </a:lnTo>
                  <a:lnTo>
                    <a:pt x="255" y="1372"/>
                  </a:lnTo>
                  <a:lnTo>
                    <a:pt x="274" y="1411"/>
                  </a:lnTo>
                  <a:lnTo>
                    <a:pt x="284" y="1430"/>
                  </a:lnTo>
                  <a:lnTo>
                    <a:pt x="293" y="1448"/>
                  </a:lnTo>
                  <a:lnTo>
                    <a:pt x="309" y="1435"/>
                  </a:lnTo>
                  <a:lnTo>
                    <a:pt x="324" y="1424"/>
                  </a:lnTo>
                  <a:lnTo>
                    <a:pt x="357" y="1401"/>
                  </a:lnTo>
                  <a:lnTo>
                    <a:pt x="392" y="1383"/>
                  </a:lnTo>
                  <a:lnTo>
                    <a:pt x="427" y="1365"/>
                  </a:lnTo>
                  <a:lnTo>
                    <a:pt x="462" y="1348"/>
                  </a:lnTo>
                  <a:lnTo>
                    <a:pt x="498" y="1333"/>
                  </a:lnTo>
                  <a:lnTo>
                    <a:pt x="570" y="1303"/>
                  </a:lnTo>
                  <a:lnTo>
                    <a:pt x="608" y="1288"/>
                  </a:lnTo>
                  <a:lnTo>
                    <a:pt x="649" y="1275"/>
                  </a:lnTo>
                  <a:lnTo>
                    <a:pt x="689" y="1264"/>
                  </a:lnTo>
                  <a:lnTo>
                    <a:pt x="730" y="1254"/>
                  </a:lnTo>
                  <a:lnTo>
                    <a:pt x="814" y="1237"/>
                  </a:lnTo>
                  <a:lnTo>
                    <a:pt x="856" y="1229"/>
                  </a:lnTo>
                  <a:lnTo>
                    <a:pt x="897" y="1219"/>
                  </a:lnTo>
                  <a:lnTo>
                    <a:pt x="934" y="1209"/>
                  </a:lnTo>
                  <a:lnTo>
                    <a:pt x="966" y="1201"/>
                  </a:lnTo>
                  <a:lnTo>
                    <a:pt x="1028" y="1181"/>
                  </a:lnTo>
                  <a:lnTo>
                    <a:pt x="1095" y="1161"/>
                  </a:lnTo>
                  <a:lnTo>
                    <a:pt x="1129" y="1152"/>
                  </a:lnTo>
                  <a:lnTo>
                    <a:pt x="1161" y="1140"/>
                  </a:lnTo>
                  <a:lnTo>
                    <a:pt x="1192" y="1128"/>
                  </a:lnTo>
                  <a:lnTo>
                    <a:pt x="1221" y="1115"/>
                  </a:lnTo>
                  <a:lnTo>
                    <a:pt x="1252" y="1102"/>
                  </a:lnTo>
                  <a:lnTo>
                    <a:pt x="1282" y="1093"/>
                  </a:lnTo>
                  <a:lnTo>
                    <a:pt x="1289" y="1087"/>
                  </a:lnTo>
                  <a:lnTo>
                    <a:pt x="1296" y="1081"/>
                  </a:lnTo>
                  <a:lnTo>
                    <a:pt x="1306" y="1077"/>
                  </a:lnTo>
                  <a:lnTo>
                    <a:pt x="1314" y="1074"/>
                  </a:lnTo>
                  <a:lnTo>
                    <a:pt x="1334" y="1067"/>
                  </a:lnTo>
                  <a:lnTo>
                    <a:pt x="1350" y="1060"/>
                  </a:lnTo>
                  <a:lnTo>
                    <a:pt x="1346" y="1049"/>
                  </a:lnTo>
                  <a:lnTo>
                    <a:pt x="1342" y="1039"/>
                  </a:lnTo>
                  <a:lnTo>
                    <a:pt x="1336" y="1029"/>
                  </a:lnTo>
                  <a:lnTo>
                    <a:pt x="1331" y="1020"/>
                  </a:lnTo>
                  <a:lnTo>
                    <a:pt x="1318" y="1001"/>
                  </a:lnTo>
                  <a:lnTo>
                    <a:pt x="1306" y="983"/>
                  </a:lnTo>
                  <a:lnTo>
                    <a:pt x="1279" y="935"/>
                  </a:lnTo>
                  <a:lnTo>
                    <a:pt x="1266" y="911"/>
                  </a:lnTo>
                  <a:lnTo>
                    <a:pt x="1255" y="889"/>
                  </a:lnTo>
                  <a:lnTo>
                    <a:pt x="1233" y="836"/>
                  </a:lnTo>
                  <a:lnTo>
                    <a:pt x="1210" y="782"/>
                  </a:lnTo>
                  <a:lnTo>
                    <a:pt x="1190" y="729"/>
                  </a:lnTo>
                  <a:lnTo>
                    <a:pt x="1172" y="676"/>
                  </a:lnTo>
                  <a:lnTo>
                    <a:pt x="1154" y="625"/>
                  </a:lnTo>
                  <a:lnTo>
                    <a:pt x="1146" y="601"/>
                  </a:lnTo>
                  <a:lnTo>
                    <a:pt x="1138" y="576"/>
                  </a:lnTo>
                  <a:lnTo>
                    <a:pt x="1131" y="546"/>
                  </a:lnTo>
                  <a:lnTo>
                    <a:pt x="1127" y="517"/>
                  </a:lnTo>
                  <a:lnTo>
                    <a:pt x="1117" y="457"/>
                  </a:lnTo>
                  <a:lnTo>
                    <a:pt x="1106" y="400"/>
                  </a:lnTo>
                  <a:lnTo>
                    <a:pt x="1095" y="343"/>
                  </a:lnTo>
                  <a:lnTo>
                    <a:pt x="1091" y="313"/>
                  </a:lnTo>
                  <a:lnTo>
                    <a:pt x="1088" y="284"/>
                  </a:lnTo>
                  <a:lnTo>
                    <a:pt x="1084" y="225"/>
                  </a:lnTo>
                  <a:lnTo>
                    <a:pt x="1082" y="195"/>
                  </a:lnTo>
                  <a:lnTo>
                    <a:pt x="1078" y="166"/>
                  </a:lnTo>
                  <a:lnTo>
                    <a:pt x="1073" y="138"/>
                  </a:lnTo>
                  <a:lnTo>
                    <a:pt x="1065" y="108"/>
                  </a:lnTo>
                  <a:lnTo>
                    <a:pt x="1061" y="108"/>
                  </a:lnTo>
                  <a:lnTo>
                    <a:pt x="1046" y="111"/>
                  </a:lnTo>
                  <a:lnTo>
                    <a:pt x="1035" y="114"/>
                  </a:lnTo>
                  <a:lnTo>
                    <a:pt x="1025" y="115"/>
                  </a:lnTo>
                  <a:lnTo>
                    <a:pt x="1012" y="114"/>
                  </a:lnTo>
                  <a:close/>
                  <a:moveTo>
                    <a:pt x="736" y="506"/>
                  </a:moveTo>
                  <a:lnTo>
                    <a:pt x="736" y="506"/>
                  </a:lnTo>
                  <a:lnTo>
                    <a:pt x="744" y="504"/>
                  </a:lnTo>
                  <a:lnTo>
                    <a:pt x="754" y="501"/>
                  </a:lnTo>
                  <a:lnTo>
                    <a:pt x="761" y="499"/>
                  </a:lnTo>
                  <a:lnTo>
                    <a:pt x="762" y="496"/>
                  </a:lnTo>
                  <a:lnTo>
                    <a:pt x="762" y="494"/>
                  </a:lnTo>
                  <a:lnTo>
                    <a:pt x="768" y="490"/>
                  </a:lnTo>
                  <a:lnTo>
                    <a:pt x="772" y="485"/>
                  </a:lnTo>
                  <a:lnTo>
                    <a:pt x="776" y="478"/>
                  </a:lnTo>
                  <a:lnTo>
                    <a:pt x="778" y="471"/>
                  </a:lnTo>
                  <a:lnTo>
                    <a:pt x="781" y="455"/>
                  </a:lnTo>
                  <a:lnTo>
                    <a:pt x="781" y="440"/>
                  </a:lnTo>
                  <a:lnTo>
                    <a:pt x="766" y="406"/>
                  </a:lnTo>
                  <a:lnTo>
                    <a:pt x="755" y="374"/>
                  </a:lnTo>
                  <a:lnTo>
                    <a:pt x="731" y="308"/>
                  </a:lnTo>
                  <a:lnTo>
                    <a:pt x="719" y="275"/>
                  </a:lnTo>
                  <a:lnTo>
                    <a:pt x="705" y="245"/>
                  </a:lnTo>
                  <a:lnTo>
                    <a:pt x="689" y="216"/>
                  </a:lnTo>
                  <a:lnTo>
                    <a:pt x="681" y="202"/>
                  </a:lnTo>
                  <a:lnTo>
                    <a:pt x="671" y="190"/>
                  </a:lnTo>
                  <a:lnTo>
                    <a:pt x="660" y="188"/>
                  </a:lnTo>
                  <a:lnTo>
                    <a:pt x="651" y="187"/>
                  </a:lnTo>
                  <a:lnTo>
                    <a:pt x="647" y="187"/>
                  </a:lnTo>
                  <a:lnTo>
                    <a:pt x="643" y="188"/>
                  </a:lnTo>
                  <a:lnTo>
                    <a:pt x="640" y="191"/>
                  </a:lnTo>
                  <a:lnTo>
                    <a:pt x="639" y="194"/>
                  </a:lnTo>
                  <a:lnTo>
                    <a:pt x="642" y="194"/>
                  </a:lnTo>
                  <a:lnTo>
                    <a:pt x="640" y="195"/>
                  </a:lnTo>
                  <a:lnTo>
                    <a:pt x="639" y="195"/>
                  </a:lnTo>
                  <a:lnTo>
                    <a:pt x="637" y="212"/>
                  </a:lnTo>
                  <a:lnTo>
                    <a:pt x="639" y="228"/>
                  </a:lnTo>
                  <a:lnTo>
                    <a:pt x="643" y="242"/>
                  </a:lnTo>
                  <a:lnTo>
                    <a:pt x="647" y="254"/>
                  </a:lnTo>
                  <a:lnTo>
                    <a:pt x="658" y="278"/>
                  </a:lnTo>
                  <a:lnTo>
                    <a:pt x="664" y="291"/>
                  </a:lnTo>
                  <a:lnTo>
                    <a:pt x="668" y="305"/>
                  </a:lnTo>
                  <a:lnTo>
                    <a:pt x="674" y="320"/>
                  </a:lnTo>
                  <a:lnTo>
                    <a:pt x="681" y="334"/>
                  </a:lnTo>
                  <a:lnTo>
                    <a:pt x="682" y="341"/>
                  </a:lnTo>
                  <a:lnTo>
                    <a:pt x="684" y="348"/>
                  </a:lnTo>
                  <a:lnTo>
                    <a:pt x="689" y="357"/>
                  </a:lnTo>
                  <a:lnTo>
                    <a:pt x="695" y="364"/>
                  </a:lnTo>
                  <a:lnTo>
                    <a:pt x="701" y="372"/>
                  </a:lnTo>
                  <a:lnTo>
                    <a:pt x="706" y="379"/>
                  </a:lnTo>
                  <a:lnTo>
                    <a:pt x="710" y="388"/>
                  </a:lnTo>
                  <a:lnTo>
                    <a:pt x="710" y="395"/>
                  </a:lnTo>
                  <a:lnTo>
                    <a:pt x="710" y="399"/>
                  </a:lnTo>
                  <a:lnTo>
                    <a:pt x="709" y="403"/>
                  </a:lnTo>
                  <a:lnTo>
                    <a:pt x="706" y="407"/>
                  </a:lnTo>
                  <a:lnTo>
                    <a:pt x="702" y="412"/>
                  </a:lnTo>
                  <a:lnTo>
                    <a:pt x="695" y="412"/>
                  </a:lnTo>
                  <a:lnTo>
                    <a:pt x="689" y="413"/>
                  </a:lnTo>
                  <a:lnTo>
                    <a:pt x="675" y="416"/>
                  </a:lnTo>
                  <a:lnTo>
                    <a:pt x="681" y="427"/>
                  </a:lnTo>
                  <a:lnTo>
                    <a:pt x="688" y="440"/>
                  </a:lnTo>
                  <a:lnTo>
                    <a:pt x="701" y="468"/>
                  </a:lnTo>
                  <a:lnTo>
                    <a:pt x="708" y="482"/>
                  </a:lnTo>
                  <a:lnTo>
                    <a:pt x="716" y="493"/>
                  </a:lnTo>
                  <a:lnTo>
                    <a:pt x="720" y="497"/>
                  </a:lnTo>
                  <a:lnTo>
                    <a:pt x="726" y="501"/>
                  </a:lnTo>
                  <a:lnTo>
                    <a:pt x="730" y="504"/>
                  </a:lnTo>
                  <a:lnTo>
                    <a:pt x="7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sp>
        <p:nvSpPr>
          <p:cNvPr id="60" name="文本框 219"/>
          <p:cNvSpPr txBox="1"/>
          <p:nvPr/>
        </p:nvSpPr>
        <p:spPr>
          <a:xfrm>
            <a:off x="2400317" y="808383"/>
            <a:ext cx="3131427" cy="300082"/>
          </a:xfrm>
          <a:prstGeom prst="rect">
            <a:avLst/>
          </a:prstGeom>
          <a:noFill/>
          <a:ln>
            <a:noFill/>
          </a:ln>
        </p:spPr>
        <p:txBody>
          <a:bodyPr wrap="square" lIns="68580" tIns="34290" rIns="68580" bIns="34290" rtlCol="0">
            <a:spAutoFit/>
          </a:bodyPr>
          <a:lstStyle/>
          <a:p>
            <a:pPr algn="ctr"/>
            <a:r>
              <a:rPr lang="en-US" altLang="zh-CN" sz="1500" b="1" i="1" dirty="0" smtClean="0">
                <a:blipFill dpi="0" rotWithShape="1">
                  <a:blip r:embed="rId3"/>
                  <a:srcRect/>
                  <a:stretch>
                    <a:fillRect/>
                  </a:stretch>
                </a:blipFill>
              </a:rPr>
              <a:t>Struts.xml</a:t>
            </a:r>
            <a:endParaRPr lang="zh-CN" altLang="en-US" sz="1500" b="1" i="1" dirty="0">
              <a:blipFill dpi="0" rotWithShape="1">
                <a:blip r:embed="rId3"/>
                <a:srcRect/>
                <a:stretch>
                  <a:fillRect/>
                </a:stretch>
              </a:blipFill>
            </a:endParaRPr>
          </a:p>
        </p:txBody>
      </p:sp>
      <p:sp>
        <p:nvSpPr>
          <p:cNvPr id="61" name="文本框 219"/>
          <p:cNvSpPr txBox="1"/>
          <p:nvPr/>
        </p:nvSpPr>
        <p:spPr>
          <a:xfrm>
            <a:off x="3938667" y="821474"/>
            <a:ext cx="3131427" cy="300082"/>
          </a:xfrm>
          <a:prstGeom prst="rect">
            <a:avLst/>
          </a:prstGeom>
          <a:noFill/>
          <a:ln>
            <a:noFill/>
          </a:ln>
        </p:spPr>
        <p:txBody>
          <a:bodyPr wrap="square" lIns="68580" tIns="34290" rIns="68580" bIns="34290" rtlCol="0">
            <a:spAutoFit/>
          </a:bodyPr>
          <a:lstStyle/>
          <a:p>
            <a:pPr algn="ctr"/>
            <a:r>
              <a:rPr lang="en-US" altLang="zh-CN" sz="1500" b="1" i="1" dirty="0" smtClean="0">
                <a:blipFill dpi="0" rotWithShape="1">
                  <a:blip r:embed="rId3"/>
                  <a:srcRect/>
                  <a:stretch>
                    <a:fillRect/>
                  </a:stretch>
                </a:blipFill>
              </a:rPr>
              <a:t>Web.xml</a:t>
            </a:r>
            <a:endParaRPr lang="zh-CN" altLang="en-US" sz="1500" b="1" i="1" dirty="0">
              <a:blipFill dpi="0" rotWithShape="1">
                <a:blip r:embed="rId3"/>
                <a:srcRect/>
                <a:stretch>
                  <a:fillRect/>
                </a:stretch>
              </a:blipFill>
            </a:endParaRPr>
          </a:p>
        </p:txBody>
      </p:sp>
      <p:sp>
        <p:nvSpPr>
          <p:cNvPr id="8" name="矩形 7"/>
          <p:cNvSpPr/>
          <p:nvPr/>
        </p:nvSpPr>
        <p:spPr>
          <a:xfrm>
            <a:off x="2858570" y="160134"/>
            <a:ext cx="4572000" cy="600164"/>
          </a:xfrm>
          <a:prstGeom prst="rect">
            <a:avLst/>
          </a:prstGeom>
        </p:spPr>
        <p:txBody>
          <a:bodyPr>
            <a:spAutoFit/>
          </a:bodyPr>
          <a:lstStyle/>
          <a:p>
            <a:r>
              <a:rPr lang="zh-CN" altLang="zh-CN" sz="1100" dirty="0">
                <a:blipFill dpi="0" rotWithShape="1">
                  <a:blip r:embed="rId3"/>
                  <a:srcRect/>
                  <a:stretch>
                    <a:fillRect/>
                  </a:stretch>
                </a:blipFill>
              </a:rPr>
              <a:t>整个配置我们可以分为两大块，一个是在</a:t>
            </a:r>
            <a:r>
              <a:rPr lang="en-US" altLang="zh-CN" sz="1100" dirty="0">
                <a:blipFill dpi="0" rotWithShape="1">
                  <a:blip r:embed="rId3"/>
                  <a:srcRect/>
                  <a:stretch>
                    <a:fillRect/>
                  </a:stretch>
                </a:blipFill>
              </a:rPr>
              <a:t>web.xml</a:t>
            </a:r>
            <a:r>
              <a:rPr lang="zh-CN" altLang="zh-CN" sz="1100" dirty="0">
                <a:blipFill dpi="0" rotWithShape="1">
                  <a:blip r:embed="rId3"/>
                  <a:srcRect/>
                  <a:stretch>
                    <a:fillRect/>
                  </a:stretch>
                </a:blipFill>
              </a:rPr>
              <a:t>文件中的配置，另一块是</a:t>
            </a:r>
            <a:r>
              <a:rPr lang="en-US" altLang="zh-CN" sz="1100" dirty="0">
                <a:blipFill dpi="0" rotWithShape="1">
                  <a:blip r:embed="rId3"/>
                  <a:srcRect/>
                  <a:stretch>
                    <a:fillRect/>
                  </a:stretch>
                </a:blipFill>
              </a:rPr>
              <a:t>Struts2</a:t>
            </a:r>
            <a:r>
              <a:rPr lang="zh-CN" altLang="zh-CN" sz="1100" dirty="0">
                <a:blipFill dpi="0" rotWithShape="1">
                  <a:blip r:embed="rId3"/>
                  <a:srcRect/>
                  <a:stretch>
                    <a:fillRect/>
                  </a:stretch>
                </a:blipFill>
              </a:rPr>
              <a:t>框架中的配置。框架中的配置又有执行环境的配置和</a:t>
            </a:r>
            <a:r>
              <a:rPr lang="en-US" altLang="zh-CN" sz="1100" dirty="0">
                <a:blipFill dpi="0" rotWithShape="1">
                  <a:blip r:embed="rId3"/>
                  <a:srcRect/>
                  <a:stretch>
                    <a:fillRect/>
                  </a:stretch>
                </a:blipFill>
              </a:rPr>
              <a:t>Struts2</a:t>
            </a:r>
            <a:r>
              <a:rPr lang="zh-CN" altLang="zh-CN" sz="1100" dirty="0">
                <a:blipFill dpi="0" rotWithShape="1">
                  <a:blip r:embed="rId3"/>
                  <a:srcRect/>
                  <a:stretch>
                    <a:fillRect/>
                  </a:stretch>
                </a:blipFill>
              </a:rPr>
              <a:t>组件配置</a:t>
            </a:r>
          </a:p>
        </p:txBody>
      </p:sp>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1582404260"/>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par>
                          <p:cTn id="19" fill="hold">
                            <p:stCondLst>
                              <p:cond delay="2000"/>
                            </p:stCondLst>
                            <p:childTnLst>
                              <p:par>
                                <p:cTn id="20" presetID="22" presetClass="entr" presetSubtype="8" fill="hold" grpId="0" nodeType="after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up)">
                                      <p:cBhvr>
                                        <p:cTn id="26" dur="500"/>
                                        <p:tgtEl>
                                          <p:spTgt spid="60"/>
                                        </p:tgtEl>
                                      </p:cBhvr>
                                    </p:animEffect>
                                  </p:childTnLst>
                                </p:cTn>
                              </p:par>
                            </p:childTnLst>
                          </p:cTn>
                        </p:par>
                        <p:par>
                          <p:cTn id="27" fill="hold">
                            <p:stCondLst>
                              <p:cond delay="3000"/>
                            </p:stCondLst>
                            <p:childTnLst>
                              <p:par>
                                <p:cTn id="28" presetID="22" presetClass="entr" presetSubtype="1"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par>
                                <p:cTn id="36" presetID="16" presetClass="entr" presetSubtype="2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59"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en-US" altLang="zh-CN" sz="2400" b="1" dirty="0" smtClean="0">
                <a:blipFill dpi="0" rotWithShape="1">
                  <a:blip r:embed="rId3"/>
                  <a:srcRect/>
                  <a:stretch>
                    <a:fillRect/>
                  </a:stretch>
                </a:blipFill>
              </a:rPr>
              <a:t>Spring</a:t>
            </a:r>
            <a:r>
              <a:rPr lang="zh-CN" altLang="en-US" sz="2400" b="1" dirty="0" smtClean="0">
                <a:blipFill dpi="0" rotWithShape="1">
                  <a:blip r:embed="rId3"/>
                  <a:srcRect/>
                  <a:stretch>
                    <a:fillRect/>
                  </a:stretch>
                </a:blipFill>
              </a:rPr>
              <a:t>框架</a:t>
            </a:r>
            <a:endParaRPr lang="zh-CN" altLang="en-US" sz="2400" b="1" dirty="0">
              <a:blipFill dpi="0" rotWithShape="1">
                <a:blip r:embed="rId3"/>
                <a:srcRect/>
                <a:stretch>
                  <a:fillRect/>
                </a:stretch>
              </a:blipFill>
            </a:endParaRPr>
          </a:p>
        </p:txBody>
      </p:sp>
      <p:grpSp>
        <p:nvGrpSpPr>
          <p:cNvPr id="60" name="组合 37"/>
          <p:cNvGrpSpPr>
            <a:grpSpLocks/>
          </p:cNvGrpSpPr>
          <p:nvPr/>
        </p:nvGrpSpPr>
        <p:grpSpPr bwMode="auto">
          <a:xfrm>
            <a:off x="185494" y="1385368"/>
            <a:ext cx="7739185" cy="3595779"/>
            <a:chOff x="-461736" y="-1440622"/>
            <a:chExt cx="10560221" cy="5369984"/>
          </a:xfrm>
          <a:noFill/>
        </p:grpSpPr>
        <p:sp>
          <p:nvSpPr>
            <p:cNvPr id="61"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2"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3"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4"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5"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6"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7"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68"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grpSp>
        <p:nvGrpSpPr>
          <p:cNvPr id="3" name="组合 2"/>
          <p:cNvGrpSpPr/>
          <p:nvPr/>
        </p:nvGrpSpPr>
        <p:grpSpPr>
          <a:xfrm>
            <a:off x="2282044" y="765823"/>
            <a:ext cx="5538091" cy="2991641"/>
            <a:chOff x="2115341" y="951594"/>
            <a:chExt cx="5538091" cy="2991641"/>
          </a:xfrm>
        </p:grpSpPr>
        <p:pic>
          <p:nvPicPr>
            <p:cNvPr id="2" name="图片 1"/>
            <p:cNvPicPr>
              <a:picLocks noChangeAspect="1"/>
            </p:cNvPicPr>
            <p:nvPr/>
          </p:nvPicPr>
          <p:blipFill>
            <a:blip r:embed="rId4" cstate="print"/>
            <a:stretch>
              <a:fillRect/>
            </a:stretch>
          </p:blipFill>
          <p:spPr>
            <a:xfrm>
              <a:off x="2115341" y="951594"/>
              <a:ext cx="5538091" cy="2991641"/>
            </a:xfrm>
            <a:prstGeom prst="rect">
              <a:avLst/>
            </a:prstGeom>
          </p:spPr>
        </p:pic>
        <p:sp>
          <p:nvSpPr>
            <p:cNvPr id="69" name="椭圆 68"/>
            <p:cNvSpPr/>
            <p:nvPr/>
          </p:nvSpPr>
          <p:spPr>
            <a:xfrm>
              <a:off x="2181595" y="1247112"/>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70" name="椭圆 69"/>
            <p:cNvSpPr/>
            <p:nvPr/>
          </p:nvSpPr>
          <p:spPr>
            <a:xfrm>
              <a:off x="2186263" y="2378286"/>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71" name="椭圆 70"/>
            <p:cNvSpPr/>
            <p:nvPr/>
          </p:nvSpPr>
          <p:spPr>
            <a:xfrm>
              <a:off x="2181595" y="3473608"/>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72" name="椭圆 71"/>
            <p:cNvSpPr/>
            <p:nvPr/>
          </p:nvSpPr>
          <p:spPr>
            <a:xfrm>
              <a:off x="5441396" y="1249084"/>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73" name="椭圆 72"/>
            <p:cNvSpPr/>
            <p:nvPr/>
          </p:nvSpPr>
          <p:spPr>
            <a:xfrm>
              <a:off x="5441396" y="2378286"/>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sp>
          <p:nvSpPr>
            <p:cNvPr id="74" name="椭圆 73"/>
            <p:cNvSpPr/>
            <p:nvPr/>
          </p:nvSpPr>
          <p:spPr>
            <a:xfrm>
              <a:off x="5441396" y="3482492"/>
              <a:ext cx="138256" cy="1382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p>
          </p:txBody>
        </p:sp>
      </p:grpSp>
      <p:sp>
        <p:nvSpPr>
          <p:cNvPr id="75" name="Freeform 544"/>
          <p:cNvSpPr>
            <a:spLocks noEditPoints="1"/>
          </p:cNvSpPr>
          <p:nvPr/>
        </p:nvSpPr>
        <p:spPr bwMode="auto">
          <a:xfrm rot="18286073">
            <a:off x="1048377" y="1285533"/>
            <a:ext cx="671599" cy="21468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6" name="Freeform 544"/>
          <p:cNvSpPr>
            <a:spLocks noEditPoints="1"/>
          </p:cNvSpPr>
          <p:nvPr/>
        </p:nvSpPr>
        <p:spPr bwMode="auto">
          <a:xfrm rot="3312006">
            <a:off x="378999" y="2901755"/>
            <a:ext cx="1335704" cy="141522"/>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7" name="Freeform 544"/>
          <p:cNvSpPr>
            <a:spLocks noEditPoints="1"/>
          </p:cNvSpPr>
          <p:nvPr/>
        </p:nvSpPr>
        <p:spPr bwMode="auto">
          <a:xfrm rot="21218965">
            <a:off x="3576250" y="4717156"/>
            <a:ext cx="1794833" cy="140165"/>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469" y="163717"/>
            <a:ext cx="967734" cy="674482"/>
          </a:xfrm>
          <a:prstGeom prst="rect">
            <a:avLst/>
          </a:prstGeom>
          <a:effectLst>
            <a:softEdge rad="127000"/>
          </a:effectLst>
        </p:spPr>
      </p:pic>
    </p:spTree>
    <p:extLst>
      <p:ext uri="{BB962C8B-B14F-4D97-AF65-F5344CB8AC3E}">
        <p14:creationId xmlns:p14="http://schemas.microsoft.com/office/powerpoint/2010/main" val="4160853055"/>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par>
                                <p:cTn id="12" presetID="42"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anim calcmode="lin" valueType="num">
                                      <p:cBhvr>
                                        <p:cTn id="15" dur="1000" fill="hold"/>
                                        <p:tgtEl>
                                          <p:spTgt spid="60"/>
                                        </p:tgtEl>
                                        <p:attrNameLst>
                                          <p:attrName>ppt_x</p:attrName>
                                        </p:attrNameLst>
                                      </p:cBhvr>
                                      <p:tavLst>
                                        <p:tav tm="0">
                                          <p:val>
                                            <p:strVal val="#ppt_x"/>
                                          </p:val>
                                        </p:tav>
                                        <p:tav tm="100000">
                                          <p:val>
                                            <p:strVal val="#ppt_x"/>
                                          </p:val>
                                        </p:tav>
                                      </p:tavLst>
                                    </p:anim>
                                    <p:anim calcmode="lin" valueType="num">
                                      <p:cBhvr>
                                        <p:cTn id="16" dur="1000" fill="hold"/>
                                        <p:tgtEl>
                                          <p:spTgt spid="6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wipe(up)">
                                      <p:cBhvr>
                                        <p:cTn id="20" dur="500"/>
                                        <p:tgtEl>
                                          <p:spTgt spid="75"/>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wipe(up)">
                                      <p:cBhvr>
                                        <p:cTn id="24" dur="500"/>
                                        <p:tgtEl>
                                          <p:spTgt spid="76"/>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up)">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randombar(horizontal)">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9" grpId="0"/>
      <p:bldP spid="75" grpId="0" animBg="1"/>
      <p:bldP spid="76" grpId="0" animBg="1"/>
      <p:bldP spid="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59"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en-US" altLang="zh-CN" sz="2400" b="1" smtClean="0">
                <a:blipFill dpi="0" rotWithShape="1">
                  <a:blip r:embed="rId3"/>
                  <a:srcRect/>
                  <a:stretch>
                    <a:fillRect/>
                  </a:stretch>
                </a:blipFill>
              </a:rPr>
              <a:t>Hibernate</a:t>
            </a:r>
            <a:r>
              <a:rPr lang="zh-CN" altLang="en-US" sz="2400" b="1" smtClean="0">
                <a:blipFill dpi="0" rotWithShape="1">
                  <a:blip r:embed="rId3"/>
                  <a:srcRect/>
                  <a:stretch>
                    <a:fillRect/>
                  </a:stretch>
                </a:blipFill>
              </a:rPr>
              <a:t>框架</a:t>
            </a:r>
            <a:endParaRPr lang="zh-CN" altLang="en-US" sz="2400" b="1" dirty="0">
              <a:blipFill dpi="0" rotWithShape="1">
                <a:blip r:embed="rId3"/>
                <a:srcRect/>
                <a:stretch>
                  <a:fillRect/>
                </a:stretch>
              </a:blipFill>
            </a:endParaRPr>
          </a:p>
        </p:txBody>
      </p:sp>
      <p:cxnSp>
        <p:nvCxnSpPr>
          <p:cNvPr id="25" name="直接连接符 24"/>
          <p:cNvCxnSpPr/>
          <p:nvPr/>
        </p:nvCxnSpPr>
        <p:spPr>
          <a:xfrm>
            <a:off x="-5699" y="2739552"/>
            <a:ext cx="1024434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76705" y="2487263"/>
            <a:ext cx="252286" cy="2522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rot="10800000">
            <a:off x="3045642" y="3422664"/>
            <a:ext cx="624981" cy="607780"/>
            <a:chOff x="1142750" y="2266225"/>
            <a:chExt cx="743803" cy="723331"/>
          </a:xfrm>
        </p:grpSpPr>
        <p:sp>
          <p:nvSpPr>
            <p:cNvPr id="92" name="泪滴形 91"/>
            <p:cNvSpPr/>
            <p:nvPr/>
          </p:nvSpPr>
          <p:spPr>
            <a:xfrm rot="8062875">
              <a:off x="1153235" y="2266225"/>
              <a:ext cx="723331" cy="723331"/>
            </a:xfrm>
            <a:prstGeom prst="teardrop">
              <a:avLst>
                <a:gd name="adj" fmla="val 1242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rot="10800000">
              <a:off x="1142750" y="2509360"/>
              <a:ext cx="743803" cy="461665"/>
            </a:xfrm>
            <a:prstGeom prst="rect">
              <a:avLst/>
            </a:prstGeom>
            <a:noFill/>
          </p:spPr>
          <p:txBody>
            <a:bodyPr wrap="square" rtlCol="0">
              <a:spAutoFit/>
            </a:bodyPr>
            <a:lstStyle/>
            <a:p>
              <a:pPr algn="ctr"/>
              <a:r>
                <a:rPr lang="en-US" altLang="zh-CN" sz="2400" b="1" dirty="0">
                  <a:solidFill>
                    <a:schemeClr val="bg1"/>
                  </a:solidFill>
                </a:rPr>
                <a:t>6</a:t>
              </a:r>
              <a:endParaRPr lang="zh-CN" altLang="en-US" sz="2400" b="1" dirty="0">
                <a:solidFill>
                  <a:schemeClr val="bg1"/>
                </a:solidFill>
              </a:endParaRPr>
            </a:p>
          </p:txBody>
        </p:sp>
      </p:grpSp>
      <p:sp>
        <p:nvSpPr>
          <p:cNvPr id="29" name="椭圆 28"/>
          <p:cNvSpPr/>
          <p:nvPr/>
        </p:nvSpPr>
        <p:spPr>
          <a:xfrm>
            <a:off x="2367653" y="2512184"/>
            <a:ext cx="252286" cy="2522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94512" y="1361031"/>
            <a:ext cx="624981" cy="607780"/>
            <a:chOff x="1136643" y="2266224"/>
            <a:chExt cx="743803" cy="723331"/>
          </a:xfrm>
        </p:grpSpPr>
        <p:sp>
          <p:nvSpPr>
            <p:cNvPr id="90" name="泪滴形 89"/>
            <p:cNvSpPr/>
            <p:nvPr/>
          </p:nvSpPr>
          <p:spPr>
            <a:xfrm rot="8062875">
              <a:off x="1153235" y="2266224"/>
              <a:ext cx="723331" cy="723331"/>
            </a:xfrm>
            <a:prstGeom prst="teardrop">
              <a:avLst>
                <a:gd name="adj" fmla="val 1242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1136643" y="2286413"/>
              <a:ext cx="743803" cy="461665"/>
            </a:xfrm>
            <a:prstGeom prst="rect">
              <a:avLst/>
            </a:prstGeom>
            <a:noFill/>
          </p:spPr>
          <p:txBody>
            <a:bodyPr wrap="square" rtlCol="0">
              <a:spAutoFit/>
            </a:bodyPr>
            <a:lstStyle/>
            <a:p>
              <a:pPr algn="ctr"/>
              <a:r>
                <a:rPr lang="en-US" altLang="zh-CN" sz="2400" b="1" dirty="0">
                  <a:solidFill>
                    <a:schemeClr val="bg1"/>
                  </a:solidFill>
                </a:rPr>
                <a:t>2</a:t>
              </a:r>
              <a:endParaRPr lang="zh-CN" altLang="en-US" sz="2400" b="1" dirty="0">
                <a:solidFill>
                  <a:schemeClr val="bg1"/>
                </a:solidFill>
              </a:endParaRPr>
            </a:p>
          </p:txBody>
        </p:sp>
      </p:grpSp>
      <p:sp>
        <p:nvSpPr>
          <p:cNvPr id="31" name="椭圆 30"/>
          <p:cNvSpPr/>
          <p:nvPr/>
        </p:nvSpPr>
        <p:spPr>
          <a:xfrm>
            <a:off x="3859121" y="2512184"/>
            <a:ext cx="252286" cy="25228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3672773" y="1361661"/>
            <a:ext cx="631121" cy="607780"/>
            <a:chOff x="1153235" y="2266225"/>
            <a:chExt cx="751110" cy="723331"/>
          </a:xfrm>
        </p:grpSpPr>
        <p:sp>
          <p:nvSpPr>
            <p:cNvPr id="88" name="泪滴形 87"/>
            <p:cNvSpPr/>
            <p:nvPr/>
          </p:nvSpPr>
          <p:spPr>
            <a:xfrm rot="8062875">
              <a:off x="1153235" y="2266225"/>
              <a:ext cx="723331" cy="723331"/>
            </a:xfrm>
            <a:prstGeom prst="teardrop">
              <a:avLst>
                <a:gd name="adj" fmla="val 124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1160542" y="2305280"/>
              <a:ext cx="743803" cy="461665"/>
            </a:xfrm>
            <a:prstGeom prst="rect">
              <a:avLst/>
            </a:prstGeom>
            <a:noFill/>
          </p:spPr>
          <p:txBody>
            <a:bodyPr wrap="square" rtlCol="0">
              <a:spAutoFit/>
            </a:bodyPr>
            <a:lstStyle/>
            <a:p>
              <a:pPr algn="ctr"/>
              <a:r>
                <a:rPr lang="en-US" altLang="zh-CN" sz="2400" b="1" dirty="0">
                  <a:solidFill>
                    <a:schemeClr val="bg1"/>
                  </a:solidFill>
                </a:rPr>
                <a:t>3</a:t>
              </a:r>
              <a:endParaRPr lang="zh-CN" altLang="en-US" sz="2400" b="1" dirty="0">
                <a:solidFill>
                  <a:schemeClr val="bg1"/>
                </a:solidFill>
              </a:endParaRPr>
            </a:p>
          </p:txBody>
        </p:sp>
      </p:grpSp>
      <p:sp>
        <p:nvSpPr>
          <p:cNvPr id="33" name="椭圆 32"/>
          <p:cNvSpPr/>
          <p:nvPr/>
        </p:nvSpPr>
        <p:spPr>
          <a:xfrm>
            <a:off x="5688537" y="2512183"/>
            <a:ext cx="252286" cy="2522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498877" y="1362425"/>
            <a:ext cx="624981" cy="607780"/>
            <a:chOff x="1142998" y="2266225"/>
            <a:chExt cx="743803" cy="723331"/>
          </a:xfrm>
        </p:grpSpPr>
        <p:sp>
          <p:nvSpPr>
            <p:cNvPr id="86" name="泪滴形 85"/>
            <p:cNvSpPr/>
            <p:nvPr/>
          </p:nvSpPr>
          <p:spPr>
            <a:xfrm rot="8062875">
              <a:off x="1153235" y="2266225"/>
              <a:ext cx="723331" cy="723331"/>
            </a:xfrm>
            <a:prstGeom prst="teardrop">
              <a:avLst>
                <a:gd name="adj" fmla="val 12427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1142998" y="2304748"/>
              <a:ext cx="743803" cy="655828"/>
            </a:xfrm>
            <a:prstGeom prst="rect">
              <a:avLst/>
            </a:prstGeom>
            <a:noFill/>
          </p:spPr>
          <p:txBody>
            <a:bodyPr wrap="square" rtlCol="0">
              <a:spAutoFit/>
            </a:bodyPr>
            <a:lstStyle/>
            <a:p>
              <a:pPr algn="ctr"/>
              <a:r>
                <a:rPr lang="en-US" altLang="zh-CN" sz="2400" b="1" dirty="0" smtClean="0">
                  <a:solidFill>
                    <a:schemeClr val="bg1"/>
                  </a:solidFill>
                </a:rPr>
                <a:t>4</a:t>
              </a:r>
              <a:endParaRPr lang="zh-CN" altLang="en-US" sz="2400" b="1" dirty="0">
                <a:solidFill>
                  <a:schemeClr val="bg1"/>
                </a:solidFill>
              </a:endParaRPr>
            </a:p>
          </p:txBody>
        </p:sp>
      </p:grpSp>
      <p:cxnSp>
        <p:nvCxnSpPr>
          <p:cNvPr id="35" name="直接连接符 34"/>
          <p:cNvCxnSpPr>
            <a:cxnSpLocks/>
          </p:cNvCxnSpPr>
          <p:nvPr/>
        </p:nvCxnSpPr>
        <p:spPr>
          <a:xfrm flipH="1" flipV="1">
            <a:off x="902847" y="2135103"/>
            <a:ext cx="1" cy="3521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a:cxnSpLocks/>
          </p:cNvCxnSpPr>
          <p:nvPr/>
        </p:nvCxnSpPr>
        <p:spPr>
          <a:xfrm flipV="1">
            <a:off x="4962887" y="2952588"/>
            <a:ext cx="0" cy="27585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flipV="1">
            <a:off x="3985265" y="2023338"/>
            <a:ext cx="0" cy="50058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cxnSpLocks/>
          </p:cNvCxnSpPr>
          <p:nvPr/>
        </p:nvCxnSpPr>
        <p:spPr>
          <a:xfrm flipV="1">
            <a:off x="5814678" y="1751756"/>
            <a:ext cx="0" cy="78639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xmlns="" id="{9AB4C274-CA29-4385-85FC-4252AF73015A}"/>
              </a:ext>
            </a:extLst>
          </p:cNvPr>
          <p:cNvSpPr txBox="1"/>
          <p:nvPr/>
        </p:nvSpPr>
        <p:spPr>
          <a:xfrm>
            <a:off x="970751" y="1940464"/>
            <a:ext cx="1504362" cy="624535"/>
          </a:xfrm>
          <a:prstGeom prst="rect">
            <a:avLst/>
          </a:prstGeom>
          <a:noFill/>
        </p:spPr>
        <p:txBody>
          <a:bodyPr wrap="square" rtlCol="0">
            <a:spAutoFit/>
          </a:bodyPr>
          <a:lstStyle/>
          <a:p>
            <a:r>
              <a:rPr lang="zh-CN" altLang="zh-CN" dirty="0">
                <a:solidFill>
                  <a:schemeClr val="bg1"/>
                </a:solidFill>
                <a:latin typeface="迷你简卡通"/>
              </a:rPr>
              <a:t>指定连接数据库用的驱动</a:t>
            </a:r>
            <a:endParaRPr lang="zh-CN" altLang="en-US" dirty="0">
              <a:solidFill>
                <a:schemeClr val="bg1"/>
              </a:solidFill>
              <a:latin typeface="迷你简卡通"/>
            </a:endParaRPr>
          </a:p>
        </p:txBody>
      </p:sp>
      <p:sp>
        <p:nvSpPr>
          <p:cNvPr id="40" name="文本框 39">
            <a:extLst>
              <a:ext uri="{FF2B5EF4-FFF2-40B4-BE49-F238E27FC236}">
                <a16:creationId xmlns:a16="http://schemas.microsoft.com/office/drawing/2014/main" xmlns="" id="{9AC5ADDD-D698-45A2-B55F-1622E79C9703}"/>
              </a:ext>
            </a:extLst>
          </p:cNvPr>
          <p:cNvSpPr txBox="1"/>
          <p:nvPr/>
        </p:nvSpPr>
        <p:spPr>
          <a:xfrm>
            <a:off x="2588776" y="1945855"/>
            <a:ext cx="1399430" cy="881697"/>
          </a:xfrm>
          <a:prstGeom prst="rect">
            <a:avLst/>
          </a:prstGeom>
          <a:noFill/>
        </p:spPr>
        <p:txBody>
          <a:bodyPr wrap="square" rtlCol="0">
            <a:spAutoFit/>
          </a:bodyPr>
          <a:lstStyle>
            <a:defPPr>
              <a:defRPr lang="zh-CN"/>
            </a:defPPr>
          </a:lstStyle>
          <a:p>
            <a:r>
              <a:rPr lang="zh-CN" altLang="zh-CN" dirty="0">
                <a:solidFill>
                  <a:schemeClr val="bg1"/>
                </a:solidFill>
                <a:latin typeface="迷你简卡通"/>
              </a:rPr>
              <a:t>指定连接数据库的路径</a:t>
            </a:r>
          </a:p>
          <a:p>
            <a:endParaRPr lang="zh-CN" altLang="en-US" dirty="0"/>
          </a:p>
        </p:txBody>
      </p:sp>
      <p:sp>
        <p:nvSpPr>
          <p:cNvPr id="41" name="文本框 40">
            <a:extLst>
              <a:ext uri="{FF2B5EF4-FFF2-40B4-BE49-F238E27FC236}">
                <a16:creationId xmlns:a16="http://schemas.microsoft.com/office/drawing/2014/main" xmlns="" id="{A883950A-AA45-42CB-A1FA-B61708B3A6A1}"/>
              </a:ext>
            </a:extLst>
          </p:cNvPr>
          <p:cNvSpPr txBox="1"/>
          <p:nvPr/>
        </p:nvSpPr>
        <p:spPr>
          <a:xfrm>
            <a:off x="4052242" y="1951129"/>
            <a:ext cx="1713664" cy="624535"/>
          </a:xfrm>
          <a:prstGeom prst="rect">
            <a:avLst/>
          </a:prstGeom>
          <a:noFill/>
        </p:spPr>
        <p:txBody>
          <a:bodyPr wrap="square" rtlCol="0">
            <a:spAutoFit/>
          </a:bodyPr>
          <a:lstStyle/>
          <a:p>
            <a:r>
              <a:rPr lang="zh-CN" altLang="zh-CN" dirty="0">
                <a:solidFill>
                  <a:schemeClr val="bg1"/>
                </a:solidFill>
                <a:latin typeface="迷你简卡通"/>
              </a:rPr>
              <a:t>指定连接数据库的用户名和</a:t>
            </a:r>
            <a:r>
              <a:rPr lang="zh-CN" altLang="zh-CN" dirty="0" smtClean="0">
                <a:solidFill>
                  <a:schemeClr val="bg1"/>
                </a:solidFill>
                <a:latin typeface="迷你简卡通"/>
              </a:rPr>
              <a:t>密码</a:t>
            </a:r>
            <a:endParaRPr lang="zh-CN" altLang="en-US" dirty="0">
              <a:solidFill>
                <a:schemeClr val="bg1"/>
              </a:solidFill>
              <a:latin typeface="迷你简卡通"/>
            </a:endParaRPr>
          </a:p>
        </p:txBody>
      </p:sp>
      <p:sp>
        <p:nvSpPr>
          <p:cNvPr id="42" name="文本框 41">
            <a:extLst>
              <a:ext uri="{FF2B5EF4-FFF2-40B4-BE49-F238E27FC236}">
                <a16:creationId xmlns:a16="http://schemas.microsoft.com/office/drawing/2014/main" xmlns="" id="{35499483-F11B-49D0-B528-6F5504F74E02}"/>
              </a:ext>
            </a:extLst>
          </p:cNvPr>
          <p:cNvSpPr txBox="1"/>
          <p:nvPr/>
        </p:nvSpPr>
        <p:spPr>
          <a:xfrm>
            <a:off x="5881607" y="2025675"/>
            <a:ext cx="2117633" cy="881697"/>
          </a:xfrm>
          <a:prstGeom prst="rect">
            <a:avLst/>
          </a:prstGeom>
          <a:noFill/>
        </p:spPr>
        <p:txBody>
          <a:bodyPr wrap="square" rtlCol="0">
            <a:spAutoFit/>
          </a:bodyPr>
          <a:lstStyle/>
          <a:p>
            <a:r>
              <a:rPr lang="zh-CN" altLang="zh-CN" dirty="0">
                <a:solidFill>
                  <a:schemeClr val="bg1"/>
                </a:solidFill>
                <a:latin typeface="迷你简卡通"/>
              </a:rPr>
              <a:t>显示</a:t>
            </a:r>
            <a:r>
              <a:rPr lang="en-US" altLang="zh-CN" dirty="0">
                <a:solidFill>
                  <a:schemeClr val="bg1"/>
                </a:solidFill>
                <a:latin typeface="迷你简卡通"/>
              </a:rPr>
              <a:t>Hibernate</a:t>
            </a:r>
            <a:r>
              <a:rPr lang="zh-CN" altLang="zh-CN" dirty="0">
                <a:solidFill>
                  <a:schemeClr val="bg1"/>
                </a:solidFill>
                <a:latin typeface="迷你简卡通"/>
              </a:rPr>
              <a:t>持久化操作所生成的</a:t>
            </a:r>
            <a:r>
              <a:rPr lang="en-US" altLang="zh-CN" dirty="0">
                <a:solidFill>
                  <a:schemeClr val="bg1"/>
                </a:solidFill>
                <a:latin typeface="迷你简卡通"/>
              </a:rPr>
              <a:t>SQL</a:t>
            </a:r>
            <a:endParaRPr lang="zh-CN" altLang="zh-CN" dirty="0">
              <a:solidFill>
                <a:schemeClr val="bg1"/>
              </a:solidFill>
              <a:latin typeface="迷你简卡通"/>
            </a:endParaRPr>
          </a:p>
          <a:p>
            <a:endParaRPr lang="zh-CN" altLang="en-US" dirty="0"/>
          </a:p>
        </p:txBody>
      </p:sp>
      <p:sp>
        <p:nvSpPr>
          <p:cNvPr id="43" name="椭圆 42">
            <a:extLst>
              <a:ext uri="{FF2B5EF4-FFF2-40B4-BE49-F238E27FC236}">
                <a16:creationId xmlns:a16="http://schemas.microsoft.com/office/drawing/2014/main" xmlns="" id="{540E4BFB-ED98-4814-B813-5EAD77BECFA3}"/>
              </a:ext>
            </a:extLst>
          </p:cNvPr>
          <p:cNvSpPr/>
          <p:nvPr/>
        </p:nvSpPr>
        <p:spPr>
          <a:xfrm>
            <a:off x="1385178" y="2740939"/>
            <a:ext cx="252286" cy="25228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xmlns="" id="{C1478F39-86B2-4807-AC14-7F4EA0DAFC7F}"/>
              </a:ext>
            </a:extLst>
          </p:cNvPr>
          <p:cNvCxnSpPr>
            <a:cxnSpLocks/>
          </p:cNvCxnSpPr>
          <p:nvPr/>
        </p:nvCxnSpPr>
        <p:spPr>
          <a:xfrm flipH="1" flipV="1">
            <a:off x="1511023" y="2993226"/>
            <a:ext cx="297" cy="23521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xmlns="" id="{7495FE86-BC83-4C0A-8EDB-FC3F2D60B7AC}"/>
              </a:ext>
            </a:extLst>
          </p:cNvPr>
          <p:cNvGrpSpPr/>
          <p:nvPr/>
        </p:nvGrpSpPr>
        <p:grpSpPr>
          <a:xfrm rot="10800000">
            <a:off x="1206566" y="3424199"/>
            <a:ext cx="624981" cy="607780"/>
            <a:chOff x="1143000" y="2266225"/>
            <a:chExt cx="743803" cy="723331"/>
          </a:xfrm>
        </p:grpSpPr>
        <p:sp>
          <p:nvSpPr>
            <p:cNvPr id="84" name="泪滴形 83">
              <a:extLst>
                <a:ext uri="{FF2B5EF4-FFF2-40B4-BE49-F238E27FC236}">
                  <a16:creationId xmlns:a16="http://schemas.microsoft.com/office/drawing/2014/main" xmlns="" id="{2582C5EF-FE4B-4492-AF1C-C4146412EAD0}"/>
                </a:ext>
              </a:extLst>
            </p:cNvPr>
            <p:cNvSpPr/>
            <p:nvPr/>
          </p:nvSpPr>
          <p:spPr>
            <a:xfrm rot="8062875">
              <a:off x="1153235" y="2266225"/>
              <a:ext cx="723331" cy="723331"/>
            </a:xfrm>
            <a:prstGeom prst="teardrop">
              <a:avLst>
                <a:gd name="adj" fmla="val 12427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xmlns="" id="{5679A977-0C8C-4EED-982E-50C3B54D6518}"/>
                </a:ext>
              </a:extLst>
            </p:cNvPr>
            <p:cNvSpPr txBox="1"/>
            <p:nvPr/>
          </p:nvSpPr>
          <p:spPr>
            <a:xfrm rot="10800000">
              <a:off x="1143000" y="2513677"/>
              <a:ext cx="743803" cy="461665"/>
            </a:xfrm>
            <a:prstGeom prst="rect">
              <a:avLst/>
            </a:prstGeom>
            <a:noFill/>
          </p:spPr>
          <p:txBody>
            <a:bodyPr wrap="square" rtlCol="0">
              <a:spAutoFit/>
            </a:bodyPr>
            <a:lstStyle/>
            <a:p>
              <a:pPr algn="ctr"/>
              <a:r>
                <a:rPr lang="en-US" altLang="zh-CN" sz="2400" b="1" dirty="0">
                  <a:solidFill>
                    <a:schemeClr val="bg1"/>
                  </a:solidFill>
                </a:rPr>
                <a:t>5</a:t>
              </a:r>
              <a:endParaRPr lang="zh-CN" altLang="en-US" sz="2400" b="1" dirty="0">
                <a:solidFill>
                  <a:schemeClr val="bg1"/>
                </a:solidFill>
              </a:endParaRPr>
            </a:p>
          </p:txBody>
        </p:sp>
      </p:grpSp>
      <p:sp>
        <p:nvSpPr>
          <p:cNvPr id="46" name="文本框 45">
            <a:extLst>
              <a:ext uri="{FF2B5EF4-FFF2-40B4-BE49-F238E27FC236}">
                <a16:creationId xmlns:a16="http://schemas.microsoft.com/office/drawing/2014/main" xmlns="" id="{C31F57D4-F0B1-4823-AB0E-C6EA22A17DF6}"/>
              </a:ext>
            </a:extLst>
          </p:cNvPr>
          <p:cNvSpPr txBox="1"/>
          <p:nvPr/>
        </p:nvSpPr>
        <p:spPr>
          <a:xfrm>
            <a:off x="1605540" y="2841649"/>
            <a:ext cx="1807688" cy="881697"/>
          </a:xfrm>
          <a:prstGeom prst="rect">
            <a:avLst/>
          </a:prstGeom>
          <a:noFill/>
        </p:spPr>
        <p:txBody>
          <a:bodyPr wrap="square" rtlCol="0">
            <a:spAutoFit/>
          </a:bodyPr>
          <a:lstStyle/>
          <a:p>
            <a:r>
              <a:rPr lang="zh-CN" altLang="zh-CN" dirty="0">
                <a:solidFill>
                  <a:schemeClr val="bg1"/>
                </a:solidFill>
                <a:latin typeface="迷你简卡通"/>
              </a:rPr>
              <a:t>将</a:t>
            </a:r>
            <a:r>
              <a:rPr lang="en-US" altLang="zh-CN" dirty="0">
                <a:solidFill>
                  <a:schemeClr val="bg1"/>
                </a:solidFill>
                <a:latin typeface="迷你简卡通"/>
              </a:rPr>
              <a:t>SQL</a:t>
            </a:r>
            <a:r>
              <a:rPr lang="zh-CN" altLang="zh-CN" dirty="0">
                <a:solidFill>
                  <a:schemeClr val="bg1"/>
                </a:solidFill>
                <a:latin typeface="迷你简卡通"/>
              </a:rPr>
              <a:t>脚本进行格式化后再输出</a:t>
            </a:r>
          </a:p>
          <a:p>
            <a:endParaRPr lang="zh-CN" altLang="en-US" dirty="0"/>
          </a:p>
        </p:txBody>
      </p:sp>
      <p:sp>
        <p:nvSpPr>
          <p:cNvPr id="47" name="椭圆 46">
            <a:extLst>
              <a:ext uri="{FF2B5EF4-FFF2-40B4-BE49-F238E27FC236}">
                <a16:creationId xmlns:a16="http://schemas.microsoft.com/office/drawing/2014/main" xmlns="" id="{DAF38BAE-D36C-4AC8-8361-D3446DB091D7}"/>
              </a:ext>
            </a:extLst>
          </p:cNvPr>
          <p:cNvSpPr/>
          <p:nvPr/>
        </p:nvSpPr>
        <p:spPr>
          <a:xfrm>
            <a:off x="3228915" y="2731911"/>
            <a:ext cx="252286" cy="2522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xmlns="" id="{027909B6-491D-41A2-86CA-C61D7D9F9D4E}"/>
              </a:ext>
            </a:extLst>
          </p:cNvPr>
          <p:cNvCxnSpPr>
            <a:cxnSpLocks/>
          </p:cNvCxnSpPr>
          <p:nvPr/>
        </p:nvCxnSpPr>
        <p:spPr>
          <a:xfrm flipH="1" flipV="1">
            <a:off x="3355058" y="2952587"/>
            <a:ext cx="1" cy="352162"/>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xmlns="" id="{71DAF21C-71C8-4C77-88AC-A9AC58EBAAD0}"/>
              </a:ext>
            </a:extLst>
          </p:cNvPr>
          <p:cNvGrpSpPr/>
          <p:nvPr/>
        </p:nvGrpSpPr>
        <p:grpSpPr>
          <a:xfrm>
            <a:off x="581585" y="1342983"/>
            <a:ext cx="624981" cy="607780"/>
            <a:chOff x="1142409" y="2266225"/>
            <a:chExt cx="743802" cy="723331"/>
          </a:xfrm>
          <a:solidFill>
            <a:schemeClr val="bg2"/>
          </a:solidFill>
        </p:grpSpPr>
        <p:sp>
          <p:nvSpPr>
            <p:cNvPr id="82" name="泪滴形 81">
              <a:extLst>
                <a:ext uri="{FF2B5EF4-FFF2-40B4-BE49-F238E27FC236}">
                  <a16:creationId xmlns:a16="http://schemas.microsoft.com/office/drawing/2014/main" xmlns="" id="{E944D2A2-723B-4A78-AF12-32883B6FE902}"/>
                </a:ext>
              </a:extLst>
            </p:cNvPr>
            <p:cNvSpPr/>
            <p:nvPr/>
          </p:nvSpPr>
          <p:spPr>
            <a:xfrm rot="8062875">
              <a:off x="1153235" y="2266225"/>
              <a:ext cx="723331" cy="723331"/>
            </a:xfrm>
            <a:prstGeom prst="teardrop">
              <a:avLst>
                <a:gd name="adj" fmla="val 12427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xmlns="" id="{D20F669D-25A7-49A0-BFBF-EB1743724C24}"/>
                </a:ext>
              </a:extLst>
            </p:cNvPr>
            <p:cNvSpPr txBox="1"/>
            <p:nvPr/>
          </p:nvSpPr>
          <p:spPr>
            <a:xfrm>
              <a:off x="1142409" y="2290909"/>
              <a:ext cx="743802" cy="461663"/>
            </a:xfrm>
            <a:prstGeom prst="rect">
              <a:avLst/>
            </a:prstGeom>
            <a:noFill/>
          </p:spPr>
          <p:txBody>
            <a:bodyPr wrap="square" rtlCol="0">
              <a:spAutoFit/>
            </a:bodyPr>
            <a:lstStyle/>
            <a:p>
              <a:pPr algn="ctr"/>
              <a:r>
                <a:rPr lang="en-US" altLang="zh-CN" sz="2400" b="1" dirty="0">
                  <a:solidFill>
                    <a:schemeClr val="bg1"/>
                  </a:solidFill>
                </a:rPr>
                <a:t>1</a:t>
              </a:r>
              <a:endParaRPr lang="zh-CN" altLang="en-US" sz="2400" b="1" dirty="0">
                <a:solidFill>
                  <a:schemeClr val="bg1"/>
                </a:solidFill>
              </a:endParaRPr>
            </a:p>
          </p:txBody>
        </p:sp>
      </p:grpSp>
      <p:sp>
        <p:nvSpPr>
          <p:cNvPr id="50" name="文本框 49">
            <a:extLst>
              <a:ext uri="{FF2B5EF4-FFF2-40B4-BE49-F238E27FC236}">
                <a16:creationId xmlns:a16="http://schemas.microsoft.com/office/drawing/2014/main" xmlns="" id="{096ADE32-5FE2-44D6-AC58-3A46B3BB8AD2}"/>
              </a:ext>
            </a:extLst>
          </p:cNvPr>
          <p:cNvSpPr txBox="1"/>
          <p:nvPr/>
        </p:nvSpPr>
        <p:spPr>
          <a:xfrm>
            <a:off x="3473412" y="2841863"/>
            <a:ext cx="1386474" cy="624534"/>
          </a:xfrm>
          <a:prstGeom prst="rect">
            <a:avLst/>
          </a:prstGeom>
          <a:noFill/>
        </p:spPr>
        <p:txBody>
          <a:bodyPr wrap="square" rtlCol="0">
            <a:spAutoFit/>
          </a:bodyPr>
          <a:lstStyle/>
          <a:p>
            <a:r>
              <a:rPr lang="zh-CN" altLang="zh-CN" dirty="0">
                <a:solidFill>
                  <a:schemeClr val="bg1"/>
                </a:solidFill>
                <a:latin typeface="迷你简卡通"/>
              </a:rPr>
              <a:t>指定数据库</a:t>
            </a:r>
            <a:endParaRPr lang="en-US" altLang="zh-CN" dirty="0">
              <a:solidFill>
                <a:schemeClr val="bg1"/>
              </a:solidFill>
              <a:latin typeface="迷你简卡通"/>
            </a:endParaRPr>
          </a:p>
          <a:p>
            <a:r>
              <a:rPr lang="zh-CN" altLang="zh-CN" dirty="0">
                <a:solidFill>
                  <a:schemeClr val="bg1"/>
                </a:solidFill>
                <a:latin typeface="迷你简卡通"/>
              </a:rPr>
              <a:t>方言信息</a:t>
            </a:r>
            <a:endParaRPr lang="zh-CN" altLang="en-US" dirty="0">
              <a:solidFill>
                <a:schemeClr val="bg1"/>
              </a:solidFill>
              <a:latin typeface="迷你简卡通"/>
            </a:endParaRPr>
          </a:p>
        </p:txBody>
      </p:sp>
      <p:sp>
        <p:nvSpPr>
          <p:cNvPr id="51" name="椭圆 50">
            <a:extLst>
              <a:ext uri="{FF2B5EF4-FFF2-40B4-BE49-F238E27FC236}">
                <a16:creationId xmlns:a16="http://schemas.microsoft.com/office/drawing/2014/main" xmlns="" id="{5966AB72-CAD6-4E17-8DE3-A9B878B5CBCB}"/>
              </a:ext>
            </a:extLst>
          </p:cNvPr>
          <p:cNvSpPr/>
          <p:nvPr/>
        </p:nvSpPr>
        <p:spPr>
          <a:xfrm>
            <a:off x="4832393" y="2732219"/>
            <a:ext cx="252286" cy="25228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xmlns="" id="{8947F041-AEF7-4B61-952F-B660D6C4317F}"/>
              </a:ext>
            </a:extLst>
          </p:cNvPr>
          <p:cNvGrpSpPr/>
          <p:nvPr/>
        </p:nvGrpSpPr>
        <p:grpSpPr>
          <a:xfrm rot="10800000">
            <a:off x="4654644" y="3422174"/>
            <a:ext cx="624981" cy="608263"/>
            <a:chOff x="1143000" y="2266225"/>
            <a:chExt cx="743803" cy="723907"/>
          </a:xfrm>
        </p:grpSpPr>
        <p:sp>
          <p:nvSpPr>
            <p:cNvPr id="80" name="泪滴形 79">
              <a:extLst>
                <a:ext uri="{FF2B5EF4-FFF2-40B4-BE49-F238E27FC236}">
                  <a16:creationId xmlns:a16="http://schemas.microsoft.com/office/drawing/2014/main" xmlns="" id="{FCD8816E-5B4B-4F5A-B90F-A21DA9ABCDF3}"/>
                </a:ext>
              </a:extLst>
            </p:cNvPr>
            <p:cNvSpPr/>
            <p:nvPr/>
          </p:nvSpPr>
          <p:spPr>
            <a:xfrm rot="8062875">
              <a:off x="1153235" y="2266225"/>
              <a:ext cx="723331" cy="723331"/>
            </a:xfrm>
            <a:prstGeom prst="teardrop">
              <a:avLst>
                <a:gd name="adj" fmla="val 1242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xmlns="" id="{690ADB93-B86F-4D9B-8BE4-A0BF4BDA466A}"/>
                </a:ext>
              </a:extLst>
            </p:cNvPr>
            <p:cNvSpPr txBox="1"/>
            <p:nvPr/>
          </p:nvSpPr>
          <p:spPr>
            <a:xfrm rot="10800000">
              <a:off x="1143000" y="2528467"/>
              <a:ext cx="743803" cy="461665"/>
            </a:xfrm>
            <a:prstGeom prst="rect">
              <a:avLst/>
            </a:prstGeom>
            <a:noFill/>
          </p:spPr>
          <p:txBody>
            <a:bodyPr wrap="square" rtlCol="0">
              <a:spAutoFit/>
            </a:bodyPr>
            <a:lstStyle/>
            <a:p>
              <a:pPr algn="ctr"/>
              <a:r>
                <a:rPr lang="en-US" altLang="zh-CN" sz="2400" b="1" dirty="0">
                  <a:solidFill>
                    <a:schemeClr val="bg1"/>
                  </a:solidFill>
                </a:rPr>
                <a:t>7</a:t>
              </a:r>
              <a:endParaRPr lang="zh-CN" altLang="en-US" sz="2400" b="1" dirty="0">
                <a:solidFill>
                  <a:schemeClr val="bg1"/>
                </a:solidFill>
              </a:endParaRPr>
            </a:p>
          </p:txBody>
        </p:sp>
      </p:grpSp>
      <p:sp>
        <p:nvSpPr>
          <p:cNvPr id="53" name="文本框 52">
            <a:extLst>
              <a:ext uri="{FF2B5EF4-FFF2-40B4-BE49-F238E27FC236}">
                <a16:creationId xmlns:a16="http://schemas.microsoft.com/office/drawing/2014/main" xmlns="" id="{667CBF2E-07B3-4AB7-9043-4AE40970EDB2}"/>
              </a:ext>
            </a:extLst>
          </p:cNvPr>
          <p:cNvSpPr txBox="1"/>
          <p:nvPr/>
        </p:nvSpPr>
        <p:spPr>
          <a:xfrm>
            <a:off x="5157965" y="2841863"/>
            <a:ext cx="1569242" cy="624534"/>
          </a:xfrm>
          <a:prstGeom prst="rect">
            <a:avLst/>
          </a:prstGeom>
          <a:noFill/>
        </p:spPr>
        <p:txBody>
          <a:bodyPr wrap="square" rtlCol="0">
            <a:spAutoFit/>
          </a:bodyPr>
          <a:lstStyle/>
          <a:p>
            <a:r>
              <a:rPr lang="zh-CN" altLang="zh-CN" dirty="0">
                <a:solidFill>
                  <a:schemeClr val="bg1"/>
                </a:solidFill>
                <a:latin typeface="迷你简卡通"/>
              </a:rPr>
              <a:t>根据需要自动创建数据表</a:t>
            </a:r>
            <a:endParaRPr lang="zh-CN" altLang="en-US" dirty="0">
              <a:solidFill>
                <a:schemeClr val="bg1"/>
              </a:solidFill>
              <a:latin typeface="迷你简卡通"/>
            </a:endParaRPr>
          </a:p>
        </p:txBody>
      </p:sp>
      <p:cxnSp>
        <p:nvCxnSpPr>
          <p:cNvPr id="54" name="直接连接符 53">
            <a:extLst>
              <a:ext uri="{FF2B5EF4-FFF2-40B4-BE49-F238E27FC236}">
                <a16:creationId xmlns:a16="http://schemas.microsoft.com/office/drawing/2014/main" xmlns="" id="{5163E5F0-15E0-4A07-BD18-84970F63358D}"/>
              </a:ext>
            </a:extLst>
          </p:cNvPr>
          <p:cNvCxnSpPr>
            <a:cxnSpLocks/>
          </p:cNvCxnSpPr>
          <p:nvPr/>
        </p:nvCxnSpPr>
        <p:spPr>
          <a:xfrm flipV="1">
            <a:off x="2507003" y="2094952"/>
            <a:ext cx="0" cy="428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xmlns="" id="{EDB2C6F7-3112-405A-BEA7-D19557BC3560}"/>
              </a:ext>
            </a:extLst>
          </p:cNvPr>
          <p:cNvSpPr/>
          <p:nvPr/>
        </p:nvSpPr>
        <p:spPr>
          <a:xfrm>
            <a:off x="6796966" y="2737083"/>
            <a:ext cx="252286" cy="25228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xmlns="" id="{89742096-1057-4AE2-993A-16A6FB6F6B4D}"/>
              </a:ext>
            </a:extLst>
          </p:cNvPr>
          <p:cNvCxnSpPr>
            <a:cxnSpLocks/>
          </p:cNvCxnSpPr>
          <p:nvPr/>
        </p:nvCxnSpPr>
        <p:spPr>
          <a:xfrm flipV="1">
            <a:off x="6923554" y="2993222"/>
            <a:ext cx="0" cy="31152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xmlns="" id="{99F9B4FD-08C6-4B84-ACD1-359F58BADD84}"/>
              </a:ext>
            </a:extLst>
          </p:cNvPr>
          <p:cNvGrpSpPr/>
          <p:nvPr/>
        </p:nvGrpSpPr>
        <p:grpSpPr>
          <a:xfrm rot="10800000">
            <a:off x="6619664" y="3422655"/>
            <a:ext cx="624981" cy="607779"/>
            <a:chOff x="1143000" y="2266225"/>
            <a:chExt cx="743803" cy="723331"/>
          </a:xfrm>
        </p:grpSpPr>
        <p:sp>
          <p:nvSpPr>
            <p:cNvPr id="78" name="泪滴形 77">
              <a:extLst>
                <a:ext uri="{FF2B5EF4-FFF2-40B4-BE49-F238E27FC236}">
                  <a16:creationId xmlns:a16="http://schemas.microsoft.com/office/drawing/2014/main" xmlns="" id="{9E5CCB47-DAB5-46B8-B316-D26770211B04}"/>
                </a:ext>
              </a:extLst>
            </p:cNvPr>
            <p:cNvSpPr/>
            <p:nvPr/>
          </p:nvSpPr>
          <p:spPr>
            <a:xfrm rot="8062875">
              <a:off x="1153235" y="2266225"/>
              <a:ext cx="723331" cy="723331"/>
            </a:xfrm>
            <a:prstGeom prst="teardrop">
              <a:avLst>
                <a:gd name="adj" fmla="val 1242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xmlns="" id="{35D1B5AC-D66F-4DB8-B943-DD4311A09DDC}"/>
                </a:ext>
              </a:extLst>
            </p:cNvPr>
            <p:cNvSpPr txBox="1"/>
            <p:nvPr/>
          </p:nvSpPr>
          <p:spPr>
            <a:xfrm rot="10800000">
              <a:off x="1143000" y="2496842"/>
              <a:ext cx="743803" cy="461665"/>
            </a:xfrm>
            <a:prstGeom prst="rect">
              <a:avLst/>
            </a:prstGeom>
            <a:noFill/>
          </p:spPr>
          <p:txBody>
            <a:bodyPr wrap="square" rtlCol="0">
              <a:spAutoFit/>
            </a:bodyPr>
            <a:lstStyle/>
            <a:p>
              <a:pPr algn="ctr"/>
              <a:r>
                <a:rPr lang="en-US" altLang="zh-CN" sz="2400" b="1" dirty="0">
                  <a:solidFill>
                    <a:schemeClr val="bg1"/>
                  </a:solidFill>
                </a:rPr>
                <a:t>8</a:t>
              </a:r>
              <a:endParaRPr lang="zh-CN" altLang="en-US" sz="2400" b="1" dirty="0">
                <a:solidFill>
                  <a:schemeClr val="bg1"/>
                </a:solidFill>
              </a:endParaRPr>
            </a:p>
          </p:txBody>
        </p:sp>
      </p:grpSp>
      <p:sp>
        <p:nvSpPr>
          <p:cNvPr id="77" name="文本框 76">
            <a:extLst>
              <a:ext uri="{FF2B5EF4-FFF2-40B4-BE49-F238E27FC236}">
                <a16:creationId xmlns:a16="http://schemas.microsoft.com/office/drawing/2014/main" xmlns="" id="{7702BB88-DC28-4B23-9D5B-13130112EB1C}"/>
              </a:ext>
            </a:extLst>
          </p:cNvPr>
          <p:cNvSpPr txBox="1"/>
          <p:nvPr/>
        </p:nvSpPr>
        <p:spPr>
          <a:xfrm>
            <a:off x="7236045" y="2841861"/>
            <a:ext cx="1295846" cy="881696"/>
          </a:xfrm>
          <a:prstGeom prst="rect">
            <a:avLst/>
          </a:prstGeom>
          <a:noFill/>
        </p:spPr>
        <p:txBody>
          <a:bodyPr wrap="square" rtlCol="0">
            <a:spAutoFit/>
          </a:bodyPr>
          <a:lstStyle/>
          <a:p>
            <a:r>
              <a:rPr lang="zh-CN" altLang="zh-CN" dirty="0">
                <a:solidFill>
                  <a:schemeClr val="bg1"/>
                </a:solidFill>
                <a:latin typeface="迷你简卡通"/>
              </a:rPr>
              <a:t>罗列所有的</a:t>
            </a:r>
            <a:endParaRPr lang="en-US" altLang="zh-CN" dirty="0">
              <a:solidFill>
                <a:schemeClr val="bg1"/>
              </a:solidFill>
              <a:latin typeface="迷你简卡通"/>
            </a:endParaRPr>
          </a:p>
          <a:p>
            <a:r>
              <a:rPr lang="zh-CN" altLang="zh-CN" dirty="0">
                <a:solidFill>
                  <a:schemeClr val="bg1"/>
                </a:solidFill>
                <a:latin typeface="迷你简卡通"/>
              </a:rPr>
              <a:t>映射文件</a:t>
            </a:r>
          </a:p>
          <a:p>
            <a:endParaRPr lang="zh-CN" altLang="en-US" dirty="0"/>
          </a:p>
        </p:txBody>
      </p:sp>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405823174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anim calcmode="lin" valueType="num">
                                      <p:cBhvr>
                                        <p:cTn id="17" dur="1000" fill="hold"/>
                                        <p:tgtEl>
                                          <p:spTgt spid="49"/>
                                        </p:tgtEl>
                                        <p:attrNameLst>
                                          <p:attrName>ppt_x</p:attrName>
                                        </p:attrNameLst>
                                      </p:cBhvr>
                                      <p:tavLst>
                                        <p:tav tm="0">
                                          <p:val>
                                            <p:strVal val="#ppt_x"/>
                                          </p:val>
                                        </p:tav>
                                        <p:tav tm="100000">
                                          <p:val>
                                            <p:strVal val="#ppt_x"/>
                                          </p:val>
                                        </p:tav>
                                      </p:tavLst>
                                    </p:anim>
                                    <p:anim calcmode="lin" valueType="num">
                                      <p:cBhvr>
                                        <p:cTn id="18" dur="1000" fill="hold"/>
                                        <p:tgtEl>
                                          <p:spTgt spid="4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anim calcmode="lin" valueType="num">
                                      <p:cBhvr>
                                        <p:cTn id="22" dur="1000" fill="hold"/>
                                        <p:tgtEl>
                                          <p:spTgt spid="35"/>
                                        </p:tgtEl>
                                        <p:attrNameLst>
                                          <p:attrName>ppt_x</p:attrName>
                                        </p:attrNameLst>
                                      </p:cBhvr>
                                      <p:tavLst>
                                        <p:tav tm="0">
                                          <p:val>
                                            <p:strVal val="#ppt_x"/>
                                          </p:val>
                                        </p:tav>
                                        <p:tav tm="100000">
                                          <p:val>
                                            <p:strVal val="#ppt_x"/>
                                          </p:val>
                                        </p:tav>
                                      </p:tavLst>
                                    </p:anim>
                                    <p:anim calcmode="lin" valueType="num">
                                      <p:cBhvr>
                                        <p:cTn id="23" dur="1000" fill="hold"/>
                                        <p:tgtEl>
                                          <p:spTgt spid="3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1000"/>
                                        <p:tgtEl>
                                          <p:spTgt spid="39"/>
                                        </p:tgtEl>
                                      </p:cBhvr>
                                    </p:animEffect>
                                    <p:anim calcmode="lin" valueType="num">
                                      <p:cBhvr>
                                        <p:cTn id="32" dur="1000" fill="hold"/>
                                        <p:tgtEl>
                                          <p:spTgt spid="39"/>
                                        </p:tgtEl>
                                        <p:attrNameLst>
                                          <p:attrName>ppt_x</p:attrName>
                                        </p:attrNameLst>
                                      </p:cBhvr>
                                      <p:tavLst>
                                        <p:tav tm="0">
                                          <p:val>
                                            <p:strVal val="#ppt_x"/>
                                          </p:val>
                                        </p:tav>
                                        <p:tav tm="100000">
                                          <p:val>
                                            <p:strVal val="#ppt_x"/>
                                          </p:val>
                                        </p:tav>
                                      </p:tavLst>
                                    </p:anim>
                                    <p:anim calcmode="lin" valueType="num">
                                      <p:cBhvr>
                                        <p:cTn id="3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1000" fill="hold"/>
                                        <p:tgtEl>
                                          <p:spTgt spid="3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1000"/>
                                        <p:tgtEl>
                                          <p:spTgt spid="54"/>
                                        </p:tgtEl>
                                      </p:cBhvr>
                                    </p:animEffect>
                                    <p:anim calcmode="lin" valueType="num">
                                      <p:cBhvr>
                                        <p:cTn id="44" dur="1000" fill="hold"/>
                                        <p:tgtEl>
                                          <p:spTgt spid="54"/>
                                        </p:tgtEl>
                                        <p:attrNameLst>
                                          <p:attrName>ppt_x</p:attrName>
                                        </p:attrNameLst>
                                      </p:cBhvr>
                                      <p:tavLst>
                                        <p:tav tm="0">
                                          <p:val>
                                            <p:strVal val="#ppt_x"/>
                                          </p:val>
                                        </p:tav>
                                        <p:tav tm="100000">
                                          <p:val>
                                            <p:strVal val="#ppt_x"/>
                                          </p:val>
                                        </p:tav>
                                      </p:tavLst>
                                    </p:anim>
                                    <p:anim calcmode="lin" valueType="num">
                                      <p:cBhvr>
                                        <p:cTn id="45" dur="1000" fill="hold"/>
                                        <p:tgtEl>
                                          <p:spTgt spid="5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1000"/>
                                        <p:tgtEl>
                                          <p:spTgt spid="41"/>
                                        </p:tgtEl>
                                      </p:cBhvr>
                                    </p:animEffect>
                                    <p:anim calcmode="lin" valueType="num">
                                      <p:cBhvr>
                                        <p:cTn id="71" dur="1000" fill="hold"/>
                                        <p:tgtEl>
                                          <p:spTgt spid="41"/>
                                        </p:tgtEl>
                                        <p:attrNameLst>
                                          <p:attrName>ppt_x</p:attrName>
                                        </p:attrNameLst>
                                      </p:cBhvr>
                                      <p:tavLst>
                                        <p:tav tm="0">
                                          <p:val>
                                            <p:strVal val="#ppt_x"/>
                                          </p:val>
                                        </p:tav>
                                        <p:tav tm="100000">
                                          <p:val>
                                            <p:strVal val="#ppt_x"/>
                                          </p:val>
                                        </p:tav>
                                      </p:tavLst>
                                    </p:anim>
                                    <p:anim calcmode="lin" valueType="num">
                                      <p:cBhvr>
                                        <p:cTn id="72" dur="1000" fill="hold"/>
                                        <p:tgtEl>
                                          <p:spTgt spid="41"/>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1000"/>
                                        <p:tgtEl>
                                          <p:spTgt spid="37"/>
                                        </p:tgtEl>
                                      </p:cBhvr>
                                    </p:animEffect>
                                    <p:anim calcmode="lin" valueType="num">
                                      <p:cBhvr>
                                        <p:cTn id="76" dur="1000" fill="hold"/>
                                        <p:tgtEl>
                                          <p:spTgt spid="37"/>
                                        </p:tgtEl>
                                        <p:attrNameLst>
                                          <p:attrName>ppt_x</p:attrName>
                                        </p:attrNameLst>
                                      </p:cBhvr>
                                      <p:tavLst>
                                        <p:tav tm="0">
                                          <p:val>
                                            <p:strVal val="#ppt_x"/>
                                          </p:val>
                                        </p:tav>
                                        <p:tav tm="100000">
                                          <p:val>
                                            <p:strVal val="#ppt_x"/>
                                          </p:val>
                                        </p:tav>
                                      </p:tavLst>
                                    </p:anim>
                                    <p:anim calcmode="lin" valueType="num">
                                      <p:cBhvr>
                                        <p:cTn id="7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1000"/>
                                        <p:tgtEl>
                                          <p:spTgt spid="38"/>
                                        </p:tgtEl>
                                      </p:cBhvr>
                                    </p:animEffect>
                                    <p:anim calcmode="lin" valueType="num">
                                      <p:cBhvr>
                                        <p:cTn id="88" dur="1000" fill="hold"/>
                                        <p:tgtEl>
                                          <p:spTgt spid="38"/>
                                        </p:tgtEl>
                                        <p:attrNameLst>
                                          <p:attrName>ppt_x</p:attrName>
                                        </p:attrNameLst>
                                      </p:cBhvr>
                                      <p:tavLst>
                                        <p:tav tm="0">
                                          <p:val>
                                            <p:strVal val="#ppt_x"/>
                                          </p:val>
                                        </p:tav>
                                        <p:tav tm="100000">
                                          <p:val>
                                            <p:strVal val="#ppt_x"/>
                                          </p:val>
                                        </p:tav>
                                      </p:tavLst>
                                    </p:anim>
                                    <p:anim calcmode="lin" valueType="num">
                                      <p:cBhvr>
                                        <p:cTn id="89" dur="1000" fill="hold"/>
                                        <p:tgtEl>
                                          <p:spTgt spid="3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1000"/>
                                        <p:tgtEl>
                                          <p:spTgt spid="42"/>
                                        </p:tgtEl>
                                      </p:cBhvr>
                                    </p:animEffect>
                                    <p:anim calcmode="lin" valueType="num">
                                      <p:cBhvr>
                                        <p:cTn id="98" dur="1000" fill="hold"/>
                                        <p:tgtEl>
                                          <p:spTgt spid="42"/>
                                        </p:tgtEl>
                                        <p:attrNameLst>
                                          <p:attrName>ppt_x</p:attrName>
                                        </p:attrNameLst>
                                      </p:cBhvr>
                                      <p:tavLst>
                                        <p:tav tm="0">
                                          <p:val>
                                            <p:strVal val="#ppt_x"/>
                                          </p:val>
                                        </p:tav>
                                        <p:tav tm="100000">
                                          <p:val>
                                            <p:strVal val="#ppt_x"/>
                                          </p:val>
                                        </p:tav>
                                      </p:tavLst>
                                    </p:anim>
                                    <p:anim calcmode="lin" valueType="num">
                                      <p:cBhvr>
                                        <p:cTn id="9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1000"/>
                                        <p:tgtEl>
                                          <p:spTgt spid="45"/>
                                        </p:tgtEl>
                                      </p:cBhvr>
                                    </p:animEffect>
                                    <p:anim calcmode="lin" valueType="num">
                                      <p:cBhvr>
                                        <p:cTn id="110" dur="1000" fill="hold"/>
                                        <p:tgtEl>
                                          <p:spTgt spid="45"/>
                                        </p:tgtEl>
                                        <p:attrNameLst>
                                          <p:attrName>ppt_x</p:attrName>
                                        </p:attrNameLst>
                                      </p:cBhvr>
                                      <p:tavLst>
                                        <p:tav tm="0">
                                          <p:val>
                                            <p:strVal val="#ppt_x"/>
                                          </p:val>
                                        </p:tav>
                                        <p:tav tm="100000">
                                          <p:val>
                                            <p:strVal val="#ppt_x"/>
                                          </p:val>
                                        </p:tav>
                                      </p:tavLst>
                                    </p:anim>
                                    <p:anim calcmode="lin" valueType="num">
                                      <p:cBhvr>
                                        <p:cTn id="111" dur="10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1000"/>
                                        <p:tgtEl>
                                          <p:spTgt spid="44"/>
                                        </p:tgtEl>
                                      </p:cBhvr>
                                    </p:animEffect>
                                    <p:anim calcmode="lin" valueType="num">
                                      <p:cBhvr>
                                        <p:cTn id="115" dur="1000" fill="hold"/>
                                        <p:tgtEl>
                                          <p:spTgt spid="44"/>
                                        </p:tgtEl>
                                        <p:attrNameLst>
                                          <p:attrName>ppt_x</p:attrName>
                                        </p:attrNameLst>
                                      </p:cBhvr>
                                      <p:tavLst>
                                        <p:tav tm="0">
                                          <p:val>
                                            <p:strVal val="#ppt_x"/>
                                          </p:val>
                                        </p:tav>
                                        <p:tav tm="100000">
                                          <p:val>
                                            <p:strVal val="#ppt_x"/>
                                          </p:val>
                                        </p:tav>
                                      </p:tavLst>
                                    </p:anim>
                                    <p:anim calcmode="lin" valueType="num">
                                      <p:cBhvr>
                                        <p:cTn id="116" dur="1000" fill="hold"/>
                                        <p:tgtEl>
                                          <p:spTgt spid="44"/>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fade">
                                      <p:cBhvr>
                                        <p:cTn id="119" dur="1000"/>
                                        <p:tgtEl>
                                          <p:spTgt spid="43"/>
                                        </p:tgtEl>
                                      </p:cBhvr>
                                    </p:animEffect>
                                    <p:anim calcmode="lin" valueType="num">
                                      <p:cBhvr>
                                        <p:cTn id="120" dur="1000" fill="hold"/>
                                        <p:tgtEl>
                                          <p:spTgt spid="43"/>
                                        </p:tgtEl>
                                        <p:attrNameLst>
                                          <p:attrName>ppt_x</p:attrName>
                                        </p:attrNameLst>
                                      </p:cBhvr>
                                      <p:tavLst>
                                        <p:tav tm="0">
                                          <p:val>
                                            <p:strVal val="#ppt_x"/>
                                          </p:val>
                                        </p:tav>
                                        <p:tav tm="100000">
                                          <p:val>
                                            <p:strVal val="#ppt_x"/>
                                          </p:val>
                                        </p:tav>
                                      </p:tavLst>
                                    </p:anim>
                                    <p:anim calcmode="lin" valueType="num">
                                      <p:cBhvr>
                                        <p:cTn id="12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1000"/>
                                        <p:tgtEl>
                                          <p:spTgt spid="28"/>
                                        </p:tgtEl>
                                      </p:cBhvr>
                                    </p:animEffect>
                                    <p:anim calcmode="lin" valueType="num">
                                      <p:cBhvr>
                                        <p:cTn id="127" dur="1000" fill="hold"/>
                                        <p:tgtEl>
                                          <p:spTgt spid="28"/>
                                        </p:tgtEl>
                                        <p:attrNameLst>
                                          <p:attrName>ppt_x</p:attrName>
                                        </p:attrNameLst>
                                      </p:cBhvr>
                                      <p:tavLst>
                                        <p:tav tm="0">
                                          <p:val>
                                            <p:strVal val="#ppt_x"/>
                                          </p:val>
                                        </p:tav>
                                        <p:tav tm="100000">
                                          <p:val>
                                            <p:strVal val="#ppt_x"/>
                                          </p:val>
                                        </p:tav>
                                      </p:tavLst>
                                    </p:anim>
                                    <p:anim calcmode="lin" valueType="num">
                                      <p:cBhvr>
                                        <p:cTn id="128" dur="1000" fill="hold"/>
                                        <p:tgtEl>
                                          <p:spTgt spid="28"/>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fade">
                                      <p:cBhvr>
                                        <p:cTn id="131" dur="1000"/>
                                        <p:tgtEl>
                                          <p:spTgt spid="48"/>
                                        </p:tgtEl>
                                      </p:cBhvr>
                                    </p:animEffect>
                                    <p:anim calcmode="lin" valueType="num">
                                      <p:cBhvr>
                                        <p:cTn id="132" dur="1000" fill="hold"/>
                                        <p:tgtEl>
                                          <p:spTgt spid="48"/>
                                        </p:tgtEl>
                                        <p:attrNameLst>
                                          <p:attrName>ppt_x</p:attrName>
                                        </p:attrNameLst>
                                      </p:cBhvr>
                                      <p:tavLst>
                                        <p:tav tm="0">
                                          <p:val>
                                            <p:strVal val="#ppt_x"/>
                                          </p:val>
                                        </p:tav>
                                        <p:tav tm="100000">
                                          <p:val>
                                            <p:strVal val="#ppt_x"/>
                                          </p:val>
                                        </p:tav>
                                      </p:tavLst>
                                    </p:anim>
                                    <p:anim calcmode="lin" valueType="num">
                                      <p:cBhvr>
                                        <p:cTn id="133" dur="1000" fill="hold"/>
                                        <p:tgtEl>
                                          <p:spTgt spid="48"/>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fade">
                                      <p:cBhvr>
                                        <p:cTn id="136" dur="1000"/>
                                        <p:tgtEl>
                                          <p:spTgt spid="47"/>
                                        </p:tgtEl>
                                      </p:cBhvr>
                                    </p:animEffect>
                                    <p:anim calcmode="lin" valueType="num">
                                      <p:cBhvr>
                                        <p:cTn id="137" dur="1000" fill="hold"/>
                                        <p:tgtEl>
                                          <p:spTgt spid="47"/>
                                        </p:tgtEl>
                                        <p:attrNameLst>
                                          <p:attrName>ppt_x</p:attrName>
                                        </p:attrNameLst>
                                      </p:cBhvr>
                                      <p:tavLst>
                                        <p:tav tm="0">
                                          <p:val>
                                            <p:strVal val="#ppt_x"/>
                                          </p:val>
                                        </p:tav>
                                        <p:tav tm="100000">
                                          <p:val>
                                            <p:strVal val="#ppt_x"/>
                                          </p:val>
                                        </p:tav>
                                      </p:tavLst>
                                    </p:anim>
                                    <p:anim calcmode="lin" valueType="num">
                                      <p:cBhvr>
                                        <p:cTn id="138" dur="1000" fill="hold"/>
                                        <p:tgtEl>
                                          <p:spTgt spid="47"/>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1000"/>
                                        <p:tgtEl>
                                          <p:spTgt spid="50"/>
                                        </p:tgtEl>
                                      </p:cBhvr>
                                    </p:animEffect>
                                    <p:anim calcmode="lin" valueType="num">
                                      <p:cBhvr>
                                        <p:cTn id="142" dur="1000" fill="hold"/>
                                        <p:tgtEl>
                                          <p:spTgt spid="50"/>
                                        </p:tgtEl>
                                        <p:attrNameLst>
                                          <p:attrName>ppt_x</p:attrName>
                                        </p:attrNameLst>
                                      </p:cBhvr>
                                      <p:tavLst>
                                        <p:tav tm="0">
                                          <p:val>
                                            <p:strVal val="#ppt_x"/>
                                          </p:val>
                                        </p:tav>
                                        <p:tav tm="100000">
                                          <p:val>
                                            <p:strVal val="#ppt_x"/>
                                          </p:val>
                                        </p:tav>
                                      </p:tavLst>
                                    </p:anim>
                                    <p:anim calcmode="lin" valueType="num">
                                      <p:cBhvr>
                                        <p:cTn id="14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1000"/>
                                        <p:tgtEl>
                                          <p:spTgt spid="52"/>
                                        </p:tgtEl>
                                      </p:cBhvr>
                                    </p:animEffect>
                                    <p:anim calcmode="lin" valueType="num">
                                      <p:cBhvr>
                                        <p:cTn id="149" dur="1000" fill="hold"/>
                                        <p:tgtEl>
                                          <p:spTgt spid="52"/>
                                        </p:tgtEl>
                                        <p:attrNameLst>
                                          <p:attrName>ppt_x</p:attrName>
                                        </p:attrNameLst>
                                      </p:cBhvr>
                                      <p:tavLst>
                                        <p:tav tm="0">
                                          <p:val>
                                            <p:strVal val="#ppt_x"/>
                                          </p:val>
                                        </p:tav>
                                        <p:tav tm="100000">
                                          <p:val>
                                            <p:strVal val="#ppt_x"/>
                                          </p:val>
                                        </p:tav>
                                      </p:tavLst>
                                    </p:anim>
                                    <p:anim calcmode="lin" valueType="num">
                                      <p:cBhvr>
                                        <p:cTn id="150" dur="1000" fill="hold"/>
                                        <p:tgtEl>
                                          <p:spTgt spid="52"/>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fade">
                                      <p:cBhvr>
                                        <p:cTn id="153" dur="1000"/>
                                        <p:tgtEl>
                                          <p:spTgt spid="51"/>
                                        </p:tgtEl>
                                      </p:cBhvr>
                                    </p:animEffect>
                                    <p:anim calcmode="lin" valueType="num">
                                      <p:cBhvr>
                                        <p:cTn id="154" dur="1000" fill="hold"/>
                                        <p:tgtEl>
                                          <p:spTgt spid="51"/>
                                        </p:tgtEl>
                                        <p:attrNameLst>
                                          <p:attrName>ppt_x</p:attrName>
                                        </p:attrNameLst>
                                      </p:cBhvr>
                                      <p:tavLst>
                                        <p:tav tm="0">
                                          <p:val>
                                            <p:strVal val="#ppt_x"/>
                                          </p:val>
                                        </p:tav>
                                        <p:tav tm="100000">
                                          <p:val>
                                            <p:strVal val="#ppt_x"/>
                                          </p:val>
                                        </p:tav>
                                      </p:tavLst>
                                    </p:anim>
                                    <p:anim calcmode="lin" valueType="num">
                                      <p:cBhvr>
                                        <p:cTn id="155" dur="1000" fill="hold"/>
                                        <p:tgtEl>
                                          <p:spTgt spid="51"/>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1000"/>
                                        <p:tgtEl>
                                          <p:spTgt spid="36"/>
                                        </p:tgtEl>
                                      </p:cBhvr>
                                    </p:animEffect>
                                    <p:anim calcmode="lin" valueType="num">
                                      <p:cBhvr>
                                        <p:cTn id="159" dur="1000" fill="hold"/>
                                        <p:tgtEl>
                                          <p:spTgt spid="36"/>
                                        </p:tgtEl>
                                        <p:attrNameLst>
                                          <p:attrName>ppt_x</p:attrName>
                                        </p:attrNameLst>
                                      </p:cBhvr>
                                      <p:tavLst>
                                        <p:tav tm="0">
                                          <p:val>
                                            <p:strVal val="#ppt_x"/>
                                          </p:val>
                                        </p:tav>
                                        <p:tav tm="100000">
                                          <p:val>
                                            <p:strVal val="#ppt_x"/>
                                          </p:val>
                                        </p:tav>
                                      </p:tavLst>
                                    </p:anim>
                                    <p:anim calcmode="lin" valueType="num">
                                      <p:cBhvr>
                                        <p:cTn id="160" dur="1000" fill="hold"/>
                                        <p:tgtEl>
                                          <p:spTgt spid="36"/>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53"/>
                                        </p:tgtEl>
                                        <p:attrNameLst>
                                          <p:attrName>style.visibility</p:attrName>
                                        </p:attrNameLst>
                                      </p:cBhvr>
                                      <p:to>
                                        <p:strVal val="visible"/>
                                      </p:to>
                                    </p:set>
                                    <p:animEffect transition="in" filter="fade">
                                      <p:cBhvr>
                                        <p:cTn id="163" dur="1000"/>
                                        <p:tgtEl>
                                          <p:spTgt spid="53"/>
                                        </p:tgtEl>
                                      </p:cBhvr>
                                    </p:animEffect>
                                    <p:anim calcmode="lin" valueType="num">
                                      <p:cBhvr>
                                        <p:cTn id="164" dur="1000" fill="hold"/>
                                        <p:tgtEl>
                                          <p:spTgt spid="53"/>
                                        </p:tgtEl>
                                        <p:attrNameLst>
                                          <p:attrName>ppt_x</p:attrName>
                                        </p:attrNameLst>
                                      </p:cBhvr>
                                      <p:tavLst>
                                        <p:tav tm="0">
                                          <p:val>
                                            <p:strVal val="#ppt_x"/>
                                          </p:val>
                                        </p:tav>
                                        <p:tav tm="100000">
                                          <p:val>
                                            <p:strVal val="#ppt_x"/>
                                          </p:val>
                                        </p:tav>
                                      </p:tavLst>
                                    </p:anim>
                                    <p:anim calcmode="lin" valueType="num">
                                      <p:cBhvr>
                                        <p:cTn id="16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76"/>
                                        </p:tgtEl>
                                        <p:attrNameLst>
                                          <p:attrName>style.visibility</p:attrName>
                                        </p:attrNameLst>
                                      </p:cBhvr>
                                      <p:to>
                                        <p:strVal val="visible"/>
                                      </p:to>
                                    </p:set>
                                    <p:animEffect transition="in" filter="fade">
                                      <p:cBhvr>
                                        <p:cTn id="170" dur="1000"/>
                                        <p:tgtEl>
                                          <p:spTgt spid="76"/>
                                        </p:tgtEl>
                                      </p:cBhvr>
                                    </p:animEffect>
                                    <p:anim calcmode="lin" valueType="num">
                                      <p:cBhvr>
                                        <p:cTn id="171" dur="1000" fill="hold"/>
                                        <p:tgtEl>
                                          <p:spTgt spid="76"/>
                                        </p:tgtEl>
                                        <p:attrNameLst>
                                          <p:attrName>ppt_x</p:attrName>
                                        </p:attrNameLst>
                                      </p:cBhvr>
                                      <p:tavLst>
                                        <p:tav tm="0">
                                          <p:val>
                                            <p:strVal val="#ppt_x"/>
                                          </p:val>
                                        </p:tav>
                                        <p:tav tm="100000">
                                          <p:val>
                                            <p:strVal val="#ppt_x"/>
                                          </p:val>
                                        </p:tav>
                                      </p:tavLst>
                                    </p:anim>
                                    <p:anim calcmode="lin" valueType="num">
                                      <p:cBhvr>
                                        <p:cTn id="172" dur="1000" fill="hold"/>
                                        <p:tgtEl>
                                          <p:spTgt spid="76"/>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fade">
                                      <p:cBhvr>
                                        <p:cTn id="175" dur="1000"/>
                                        <p:tgtEl>
                                          <p:spTgt spid="55"/>
                                        </p:tgtEl>
                                      </p:cBhvr>
                                    </p:animEffect>
                                    <p:anim calcmode="lin" valueType="num">
                                      <p:cBhvr>
                                        <p:cTn id="176" dur="1000" fill="hold"/>
                                        <p:tgtEl>
                                          <p:spTgt spid="55"/>
                                        </p:tgtEl>
                                        <p:attrNameLst>
                                          <p:attrName>ppt_x</p:attrName>
                                        </p:attrNameLst>
                                      </p:cBhvr>
                                      <p:tavLst>
                                        <p:tav tm="0">
                                          <p:val>
                                            <p:strVal val="#ppt_x"/>
                                          </p:val>
                                        </p:tav>
                                        <p:tav tm="100000">
                                          <p:val>
                                            <p:strVal val="#ppt_x"/>
                                          </p:val>
                                        </p:tav>
                                      </p:tavLst>
                                    </p:anim>
                                    <p:anim calcmode="lin" valueType="num">
                                      <p:cBhvr>
                                        <p:cTn id="177" dur="1000" fill="hold"/>
                                        <p:tgtEl>
                                          <p:spTgt spid="55"/>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1000"/>
                                        <p:tgtEl>
                                          <p:spTgt spid="75"/>
                                        </p:tgtEl>
                                      </p:cBhvr>
                                    </p:animEffect>
                                    <p:anim calcmode="lin" valueType="num">
                                      <p:cBhvr>
                                        <p:cTn id="181" dur="1000" fill="hold"/>
                                        <p:tgtEl>
                                          <p:spTgt spid="75"/>
                                        </p:tgtEl>
                                        <p:attrNameLst>
                                          <p:attrName>ppt_x</p:attrName>
                                        </p:attrNameLst>
                                      </p:cBhvr>
                                      <p:tavLst>
                                        <p:tav tm="0">
                                          <p:val>
                                            <p:strVal val="#ppt_x"/>
                                          </p:val>
                                        </p:tav>
                                        <p:tav tm="100000">
                                          <p:val>
                                            <p:strVal val="#ppt_x"/>
                                          </p:val>
                                        </p:tav>
                                      </p:tavLst>
                                    </p:anim>
                                    <p:anim calcmode="lin" valueType="num">
                                      <p:cBhvr>
                                        <p:cTn id="182" dur="1000" fill="hold"/>
                                        <p:tgtEl>
                                          <p:spTgt spid="75"/>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77"/>
                                        </p:tgtEl>
                                        <p:attrNameLst>
                                          <p:attrName>style.visibility</p:attrName>
                                        </p:attrNameLst>
                                      </p:cBhvr>
                                      <p:to>
                                        <p:strVal val="visible"/>
                                      </p:to>
                                    </p:set>
                                    <p:animEffect transition="in" filter="fade">
                                      <p:cBhvr>
                                        <p:cTn id="185" dur="1000"/>
                                        <p:tgtEl>
                                          <p:spTgt spid="77"/>
                                        </p:tgtEl>
                                      </p:cBhvr>
                                    </p:animEffect>
                                    <p:anim calcmode="lin" valueType="num">
                                      <p:cBhvr>
                                        <p:cTn id="186" dur="1000" fill="hold"/>
                                        <p:tgtEl>
                                          <p:spTgt spid="77"/>
                                        </p:tgtEl>
                                        <p:attrNameLst>
                                          <p:attrName>ppt_x</p:attrName>
                                        </p:attrNameLst>
                                      </p:cBhvr>
                                      <p:tavLst>
                                        <p:tav tm="0">
                                          <p:val>
                                            <p:strVal val="#ppt_x"/>
                                          </p:val>
                                        </p:tav>
                                        <p:tav tm="100000">
                                          <p:val>
                                            <p:strVal val="#ppt_x"/>
                                          </p:val>
                                        </p:tav>
                                      </p:tavLst>
                                    </p:anim>
                                    <p:anim calcmode="lin" valueType="num">
                                      <p:cBhvr>
                                        <p:cTn id="187"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9" grpId="0"/>
      <p:bldP spid="27" grpId="0" animBg="1"/>
      <p:bldP spid="29" grpId="0" animBg="1"/>
      <p:bldP spid="31" grpId="0" animBg="1"/>
      <p:bldP spid="33" grpId="0" animBg="1"/>
      <p:bldP spid="39" grpId="0"/>
      <p:bldP spid="40" grpId="0"/>
      <p:bldP spid="41" grpId="0"/>
      <p:bldP spid="42" grpId="0"/>
      <p:bldP spid="43" grpId="0" animBg="1"/>
      <p:bldP spid="46" grpId="0"/>
      <p:bldP spid="47" grpId="0" animBg="1"/>
      <p:bldP spid="50" grpId="0"/>
      <p:bldP spid="51" grpId="0" animBg="1"/>
      <p:bldP spid="53" grpId="0"/>
      <p:bldP spid="55" grpId="0" animBg="1"/>
      <p:bldP spid="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2"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主讲人：任翔宇</a:t>
            </a:r>
            <a:endParaRPr lang="zh-CN" altLang="en-US" sz="1500" dirty="0">
              <a:blipFill dpi="0" rotWithShape="1">
                <a:blip r:embed="rId4"/>
                <a:srcRect/>
                <a:stretch>
                  <a:fillRect/>
                </a:stretch>
              </a:blipFill>
            </a:endParaRPr>
          </a:p>
        </p:txBody>
      </p:sp>
      <p:grpSp>
        <p:nvGrpSpPr>
          <p:cNvPr id="3" name="组合 66"/>
          <p:cNvGrpSpPr/>
          <p:nvPr/>
        </p:nvGrpSpPr>
        <p:grpSpPr>
          <a:xfrm>
            <a:off x="4227993" y="2317653"/>
            <a:ext cx="2560928" cy="347663"/>
            <a:chOff x="4564815" y="3106246"/>
            <a:chExt cx="3414571" cy="463550"/>
          </a:xfrm>
        </p:grpSpPr>
        <p:grpSp>
          <p:nvGrpSpPr>
            <p:cNvPr id="4" name="组合 67"/>
            <p:cNvGrpSpPr/>
            <p:nvPr/>
          </p:nvGrpSpPr>
          <p:grpSpPr>
            <a:xfrm>
              <a:off x="4564815" y="3106246"/>
              <a:ext cx="1715030" cy="463550"/>
              <a:chOff x="4819121" y="3552825"/>
              <a:chExt cx="1715030" cy="463550"/>
            </a:xfrm>
          </p:grpSpPr>
          <p:grpSp>
            <p:nvGrpSpPr>
              <p:cNvPr id="5"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68"/>
            <p:cNvGrpSpPr/>
            <p:nvPr/>
          </p:nvGrpSpPr>
          <p:grpSpPr>
            <a:xfrm>
              <a:off x="6264356" y="3106246"/>
              <a:ext cx="1715030" cy="463550"/>
              <a:chOff x="4819121" y="3552825"/>
              <a:chExt cx="1715030" cy="463550"/>
            </a:xfrm>
          </p:grpSpPr>
          <p:grpSp>
            <p:nvGrpSpPr>
              <p:cNvPr id="16"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功能设计</a:t>
            </a:r>
            <a:endParaRPr lang="zh-CN" altLang="en-US" sz="3900" b="1" dirty="0">
              <a:blipFill dpi="0" rotWithShape="1">
                <a:blip r:embed="rId4"/>
                <a:srcRect/>
                <a:stretch>
                  <a:fillRect/>
                </a:stretch>
              </a:blipFill>
            </a:endParaRPr>
          </a:p>
        </p:txBody>
      </p:sp>
      <p:grpSp>
        <p:nvGrpSpPr>
          <p:cNvPr id="18"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a:blipFill dpi="0" rotWithShape="1">
                  <a:blip r:embed="rId4"/>
                  <a:srcRect/>
                  <a:stretch>
                    <a:fillRect/>
                  </a:stretch>
                </a:blipFill>
              </a:rPr>
              <a:t>4</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502979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六边形 16"/>
          <p:cNvSpPr>
            <a:spLocks noChangeArrowheads="1"/>
          </p:cNvSpPr>
          <p:nvPr/>
        </p:nvSpPr>
        <p:spPr bwMode="auto">
          <a:xfrm>
            <a:off x="979116" y="1971675"/>
            <a:ext cx="465138" cy="401638"/>
          </a:xfrm>
          <a:prstGeom prst="hexagon">
            <a:avLst>
              <a:gd name="adj" fmla="val 24996"/>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87" name="六边形 17"/>
          <p:cNvSpPr>
            <a:spLocks noChangeArrowheads="1"/>
          </p:cNvSpPr>
          <p:nvPr/>
        </p:nvSpPr>
        <p:spPr bwMode="auto">
          <a:xfrm>
            <a:off x="2395166" y="3324225"/>
            <a:ext cx="465138" cy="401638"/>
          </a:xfrm>
          <a:prstGeom prst="hexagon">
            <a:avLst>
              <a:gd name="adj" fmla="val 24996"/>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88" name="六边形 18"/>
          <p:cNvSpPr>
            <a:spLocks noChangeArrowheads="1"/>
          </p:cNvSpPr>
          <p:nvPr/>
        </p:nvSpPr>
        <p:spPr bwMode="auto">
          <a:xfrm>
            <a:off x="3314580" y="3564560"/>
            <a:ext cx="465138" cy="401638"/>
          </a:xfrm>
          <a:prstGeom prst="hexagon">
            <a:avLst>
              <a:gd name="adj" fmla="val 24996"/>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89" name="六边形 19"/>
          <p:cNvSpPr>
            <a:spLocks noChangeArrowheads="1"/>
          </p:cNvSpPr>
          <p:nvPr/>
        </p:nvSpPr>
        <p:spPr bwMode="auto">
          <a:xfrm>
            <a:off x="4573217" y="1947863"/>
            <a:ext cx="301625" cy="258762"/>
          </a:xfrm>
          <a:prstGeom prst="hexagon">
            <a:avLst>
              <a:gd name="adj" fmla="val 25029"/>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0" name="六边形 20"/>
          <p:cNvSpPr>
            <a:spLocks noChangeArrowheads="1"/>
          </p:cNvSpPr>
          <p:nvPr/>
        </p:nvSpPr>
        <p:spPr bwMode="auto">
          <a:xfrm>
            <a:off x="3900117" y="1793875"/>
            <a:ext cx="442913" cy="382588"/>
          </a:xfrm>
          <a:prstGeom prst="hexagon">
            <a:avLst>
              <a:gd name="adj" fmla="val 24992"/>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1" name="六边形 21"/>
          <p:cNvSpPr>
            <a:spLocks noChangeArrowheads="1"/>
          </p:cNvSpPr>
          <p:nvPr/>
        </p:nvSpPr>
        <p:spPr bwMode="auto">
          <a:xfrm>
            <a:off x="2012579" y="1539876"/>
            <a:ext cx="182562" cy="157163"/>
          </a:xfrm>
          <a:prstGeom prst="hexagon">
            <a:avLst>
              <a:gd name="adj" fmla="val 24905"/>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2" name="六边形 22"/>
          <p:cNvSpPr>
            <a:spLocks noChangeArrowheads="1"/>
          </p:cNvSpPr>
          <p:nvPr/>
        </p:nvSpPr>
        <p:spPr bwMode="auto">
          <a:xfrm>
            <a:off x="3367000" y="3330576"/>
            <a:ext cx="204788" cy="177800"/>
          </a:xfrm>
          <a:prstGeom prst="hexagon">
            <a:avLst>
              <a:gd name="adj" fmla="val 25035"/>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3" name="六边形 23"/>
          <p:cNvSpPr>
            <a:spLocks noChangeArrowheads="1"/>
          </p:cNvSpPr>
          <p:nvPr/>
        </p:nvSpPr>
        <p:spPr bwMode="auto">
          <a:xfrm>
            <a:off x="4328742" y="2176464"/>
            <a:ext cx="214313" cy="184150"/>
          </a:xfrm>
          <a:prstGeom prst="hexagon">
            <a:avLst>
              <a:gd name="adj" fmla="val 25032"/>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4" name="六边形 24"/>
          <p:cNvSpPr>
            <a:spLocks noChangeArrowheads="1"/>
          </p:cNvSpPr>
          <p:nvPr/>
        </p:nvSpPr>
        <p:spPr bwMode="auto">
          <a:xfrm>
            <a:off x="1701430" y="1724026"/>
            <a:ext cx="358775" cy="307975"/>
          </a:xfrm>
          <a:prstGeom prst="hexagon">
            <a:avLst>
              <a:gd name="adj" fmla="val 24998"/>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5" name="六边形 25"/>
          <p:cNvSpPr>
            <a:spLocks noChangeArrowheads="1"/>
          </p:cNvSpPr>
          <p:nvPr/>
        </p:nvSpPr>
        <p:spPr bwMode="auto">
          <a:xfrm>
            <a:off x="5946404" y="3267075"/>
            <a:ext cx="444500" cy="382588"/>
          </a:xfrm>
          <a:prstGeom prst="hexagon">
            <a:avLst>
              <a:gd name="adj" fmla="val 24979"/>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6" name="六边形 26"/>
          <p:cNvSpPr>
            <a:spLocks noChangeArrowheads="1"/>
          </p:cNvSpPr>
          <p:nvPr/>
        </p:nvSpPr>
        <p:spPr bwMode="auto">
          <a:xfrm>
            <a:off x="6490917" y="3224213"/>
            <a:ext cx="320675" cy="276225"/>
          </a:xfrm>
          <a:prstGeom prst="hexagon">
            <a:avLst>
              <a:gd name="adj" fmla="val 24997"/>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7" name="六边形 27"/>
          <p:cNvSpPr>
            <a:spLocks noChangeArrowheads="1"/>
          </p:cNvSpPr>
          <p:nvPr/>
        </p:nvSpPr>
        <p:spPr bwMode="auto">
          <a:xfrm>
            <a:off x="6397255" y="3559176"/>
            <a:ext cx="212725" cy="184150"/>
          </a:xfrm>
          <a:prstGeom prst="hexagon">
            <a:avLst>
              <a:gd name="adj" fmla="val 24997"/>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8" name="六边形 3"/>
          <p:cNvSpPr>
            <a:spLocks noChangeArrowheads="1"/>
          </p:cNvSpPr>
          <p:nvPr/>
        </p:nvSpPr>
        <p:spPr bwMode="auto">
          <a:xfrm>
            <a:off x="1512517" y="2024063"/>
            <a:ext cx="301625" cy="258762"/>
          </a:xfrm>
          <a:prstGeom prst="hexagon">
            <a:avLst>
              <a:gd name="adj" fmla="val 25029"/>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grpSp>
        <p:nvGrpSpPr>
          <p:cNvPr id="3" name="组合 2"/>
          <p:cNvGrpSpPr/>
          <p:nvPr/>
        </p:nvGrpSpPr>
        <p:grpSpPr>
          <a:xfrm>
            <a:off x="1933204" y="1536700"/>
            <a:ext cx="2011362" cy="1733550"/>
            <a:chOff x="3507317" y="1913467"/>
            <a:chExt cx="2681816" cy="2311400"/>
          </a:xfrm>
        </p:grpSpPr>
        <p:sp>
          <p:nvSpPr>
            <p:cNvPr id="20483" name="六边形 13"/>
            <p:cNvSpPr>
              <a:spLocks noChangeArrowheads="1"/>
            </p:cNvSpPr>
            <p:nvPr/>
          </p:nvSpPr>
          <p:spPr bwMode="auto">
            <a:xfrm>
              <a:off x="3507317" y="1913467"/>
              <a:ext cx="2681816" cy="2311400"/>
            </a:xfrm>
            <a:prstGeom prst="hexagon">
              <a:avLst>
                <a:gd name="adj" fmla="val 24994"/>
                <a:gd name="vf" fmla="val 115470"/>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500" name="TextBox 1"/>
            <p:cNvSpPr>
              <a:spLocks noChangeArrowheads="1"/>
            </p:cNvSpPr>
            <p:nvPr/>
          </p:nvSpPr>
          <p:spPr bwMode="auto">
            <a:xfrm>
              <a:off x="3910542" y="3461175"/>
              <a:ext cx="1926167" cy="53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dirty="0" smtClean="0">
                  <a:solidFill>
                    <a:schemeClr val="bg1"/>
                  </a:solidFill>
                  <a:latin typeface="迷你简卡通" pitchFamily="65" charset="-122"/>
                  <a:ea typeface="迷你简卡通" pitchFamily="65" charset="-122"/>
                </a:rPr>
                <a:t>数据库设计</a:t>
              </a:r>
              <a:endParaRPr lang="zh-CN" altLang="en-US" sz="1800" b="1" dirty="0">
                <a:solidFill>
                  <a:schemeClr val="bg1"/>
                </a:solidFill>
                <a:latin typeface="迷你简卡通" pitchFamily="65" charset="-122"/>
                <a:ea typeface="迷你简卡通" pitchFamily="65" charset="-122"/>
              </a:endParaRPr>
            </a:p>
          </p:txBody>
        </p:sp>
        <p:grpSp>
          <p:nvGrpSpPr>
            <p:cNvPr id="20503" name="组合 45"/>
            <p:cNvGrpSpPr>
              <a:grpSpLocks/>
            </p:cNvGrpSpPr>
            <p:nvPr/>
          </p:nvGrpSpPr>
          <p:grpSpPr bwMode="auto">
            <a:xfrm>
              <a:off x="4381501" y="2302934"/>
              <a:ext cx="1045633" cy="996951"/>
              <a:chOff x="4256088" y="1033463"/>
              <a:chExt cx="784225" cy="747713"/>
            </a:xfrm>
          </p:grpSpPr>
          <p:sp>
            <p:nvSpPr>
              <p:cNvPr id="20523" name="Freeform 102"/>
              <p:cNvSpPr>
                <a:spLocks/>
              </p:cNvSpPr>
              <p:nvPr/>
            </p:nvSpPr>
            <p:spPr bwMode="auto">
              <a:xfrm>
                <a:off x="4311651" y="1282700"/>
                <a:ext cx="34925" cy="166688"/>
              </a:xfrm>
              <a:custGeom>
                <a:avLst/>
                <a:gdLst>
                  <a:gd name="T0" fmla="*/ 25400 w 66"/>
                  <a:gd name="T1" fmla="*/ 11113 h 315"/>
                  <a:gd name="T2" fmla="*/ 25400 w 66"/>
                  <a:gd name="T3" fmla="*/ 11113 h 315"/>
                  <a:gd name="T4" fmla="*/ 20638 w 66"/>
                  <a:gd name="T5" fmla="*/ 17463 h 315"/>
                  <a:gd name="T6" fmla="*/ 15875 w 66"/>
                  <a:gd name="T7" fmla="*/ 25400 h 315"/>
                  <a:gd name="T8" fmla="*/ 12700 w 66"/>
                  <a:gd name="T9" fmla="*/ 33338 h 315"/>
                  <a:gd name="T10" fmla="*/ 9525 w 66"/>
                  <a:gd name="T11" fmla="*/ 42333 h 315"/>
                  <a:gd name="T12" fmla="*/ 7408 w 66"/>
                  <a:gd name="T13" fmla="*/ 51858 h 315"/>
                  <a:gd name="T14" fmla="*/ 5821 w 66"/>
                  <a:gd name="T15" fmla="*/ 61384 h 315"/>
                  <a:gd name="T16" fmla="*/ 5292 w 66"/>
                  <a:gd name="T17" fmla="*/ 71438 h 315"/>
                  <a:gd name="T18" fmla="*/ 4763 w 66"/>
                  <a:gd name="T19" fmla="*/ 81492 h 315"/>
                  <a:gd name="T20" fmla="*/ 4763 w 66"/>
                  <a:gd name="T21" fmla="*/ 92075 h 315"/>
                  <a:gd name="T22" fmla="*/ 5292 w 66"/>
                  <a:gd name="T23" fmla="*/ 102659 h 315"/>
                  <a:gd name="T24" fmla="*/ 6879 w 66"/>
                  <a:gd name="T25" fmla="*/ 124355 h 315"/>
                  <a:gd name="T26" fmla="*/ 11113 w 66"/>
                  <a:gd name="T27" fmla="*/ 166688 h 315"/>
                  <a:gd name="T28" fmla="*/ 11113 w 66"/>
                  <a:gd name="T29" fmla="*/ 166688 h 315"/>
                  <a:gd name="T30" fmla="*/ 8996 w 66"/>
                  <a:gd name="T31" fmla="*/ 159280 h 315"/>
                  <a:gd name="T32" fmla="*/ 7408 w 66"/>
                  <a:gd name="T33" fmla="*/ 150813 h 315"/>
                  <a:gd name="T34" fmla="*/ 5292 w 66"/>
                  <a:gd name="T35" fmla="*/ 141817 h 315"/>
                  <a:gd name="T36" fmla="*/ 3175 w 66"/>
                  <a:gd name="T37" fmla="*/ 132292 h 315"/>
                  <a:gd name="T38" fmla="*/ 2117 w 66"/>
                  <a:gd name="T39" fmla="*/ 121709 h 315"/>
                  <a:gd name="T40" fmla="*/ 1058 w 66"/>
                  <a:gd name="T41" fmla="*/ 111125 h 315"/>
                  <a:gd name="T42" fmla="*/ 0 w 66"/>
                  <a:gd name="T43" fmla="*/ 100542 h 315"/>
                  <a:gd name="T44" fmla="*/ 0 w 66"/>
                  <a:gd name="T45" fmla="*/ 89429 h 315"/>
                  <a:gd name="T46" fmla="*/ 0 w 66"/>
                  <a:gd name="T47" fmla="*/ 78846 h 315"/>
                  <a:gd name="T48" fmla="*/ 0 w 66"/>
                  <a:gd name="T49" fmla="*/ 68263 h 315"/>
                  <a:gd name="T50" fmla="*/ 1058 w 66"/>
                  <a:gd name="T51" fmla="*/ 57679 h 315"/>
                  <a:gd name="T52" fmla="*/ 2646 w 66"/>
                  <a:gd name="T53" fmla="*/ 47625 h 315"/>
                  <a:gd name="T54" fmla="*/ 4763 w 66"/>
                  <a:gd name="T55" fmla="*/ 38629 h 315"/>
                  <a:gd name="T56" fmla="*/ 7408 w 66"/>
                  <a:gd name="T57" fmla="*/ 29633 h 315"/>
                  <a:gd name="T58" fmla="*/ 10054 w 66"/>
                  <a:gd name="T59" fmla="*/ 21696 h 315"/>
                  <a:gd name="T60" fmla="*/ 14287 w 66"/>
                  <a:gd name="T61" fmla="*/ 14288 h 315"/>
                  <a:gd name="T62" fmla="*/ 14287 w 66"/>
                  <a:gd name="T63" fmla="*/ 14288 h 315"/>
                  <a:gd name="T64" fmla="*/ 17992 w 66"/>
                  <a:gd name="T65" fmla="*/ 10054 h 315"/>
                  <a:gd name="T66" fmla="*/ 21696 w 66"/>
                  <a:gd name="T67" fmla="*/ 6879 h 315"/>
                  <a:gd name="T68" fmla="*/ 25400 w 66"/>
                  <a:gd name="T69" fmla="*/ 3704 h 315"/>
                  <a:gd name="T70" fmla="*/ 29104 w 66"/>
                  <a:gd name="T71" fmla="*/ 1058 h 315"/>
                  <a:gd name="T72" fmla="*/ 30692 w 66"/>
                  <a:gd name="T73" fmla="*/ 529 h 315"/>
                  <a:gd name="T74" fmla="*/ 32279 w 66"/>
                  <a:gd name="T75" fmla="*/ 0 h 315"/>
                  <a:gd name="T76" fmla="*/ 33338 w 66"/>
                  <a:gd name="T77" fmla="*/ 529 h 315"/>
                  <a:gd name="T78" fmla="*/ 34396 w 66"/>
                  <a:gd name="T79" fmla="*/ 1058 h 315"/>
                  <a:gd name="T80" fmla="*/ 34925 w 66"/>
                  <a:gd name="T81" fmla="*/ 3175 h 315"/>
                  <a:gd name="T82" fmla="*/ 34925 w 66"/>
                  <a:gd name="T83" fmla="*/ 5292 h 315"/>
                  <a:gd name="T84" fmla="*/ 34925 w 66"/>
                  <a:gd name="T85" fmla="*/ 5292 h 315"/>
                  <a:gd name="T86" fmla="*/ 34396 w 66"/>
                  <a:gd name="T87" fmla="*/ 6350 h 315"/>
                  <a:gd name="T88" fmla="*/ 34396 w 66"/>
                  <a:gd name="T89" fmla="*/ 7938 h 315"/>
                  <a:gd name="T90" fmla="*/ 33338 w 66"/>
                  <a:gd name="T91" fmla="*/ 8467 h 315"/>
                  <a:gd name="T92" fmla="*/ 32279 w 66"/>
                  <a:gd name="T93" fmla="*/ 8996 h 315"/>
                  <a:gd name="T94" fmla="*/ 29633 w 66"/>
                  <a:gd name="T95" fmla="*/ 9525 h 315"/>
                  <a:gd name="T96" fmla="*/ 25400 w 66"/>
                  <a:gd name="T97" fmla="*/ 11113 h 315"/>
                  <a:gd name="T98" fmla="*/ 25400 w 66"/>
                  <a:gd name="T99" fmla="*/ 11113 h 3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6" h="315">
                    <a:moveTo>
                      <a:pt x="48" y="21"/>
                    </a:moveTo>
                    <a:lnTo>
                      <a:pt x="48" y="21"/>
                    </a:lnTo>
                    <a:lnTo>
                      <a:pt x="39" y="33"/>
                    </a:lnTo>
                    <a:lnTo>
                      <a:pt x="30" y="48"/>
                    </a:lnTo>
                    <a:lnTo>
                      <a:pt x="24" y="63"/>
                    </a:lnTo>
                    <a:lnTo>
                      <a:pt x="18" y="80"/>
                    </a:lnTo>
                    <a:lnTo>
                      <a:pt x="14" y="98"/>
                    </a:lnTo>
                    <a:lnTo>
                      <a:pt x="11" y="116"/>
                    </a:lnTo>
                    <a:lnTo>
                      <a:pt x="10" y="135"/>
                    </a:lnTo>
                    <a:lnTo>
                      <a:pt x="9" y="154"/>
                    </a:lnTo>
                    <a:lnTo>
                      <a:pt x="9" y="174"/>
                    </a:lnTo>
                    <a:lnTo>
                      <a:pt x="10" y="194"/>
                    </a:lnTo>
                    <a:lnTo>
                      <a:pt x="13" y="235"/>
                    </a:lnTo>
                    <a:lnTo>
                      <a:pt x="21" y="315"/>
                    </a:lnTo>
                    <a:lnTo>
                      <a:pt x="17" y="301"/>
                    </a:lnTo>
                    <a:lnTo>
                      <a:pt x="14" y="285"/>
                    </a:lnTo>
                    <a:lnTo>
                      <a:pt x="10" y="268"/>
                    </a:lnTo>
                    <a:lnTo>
                      <a:pt x="6" y="250"/>
                    </a:lnTo>
                    <a:lnTo>
                      <a:pt x="4" y="230"/>
                    </a:lnTo>
                    <a:lnTo>
                      <a:pt x="2" y="210"/>
                    </a:lnTo>
                    <a:lnTo>
                      <a:pt x="0" y="190"/>
                    </a:lnTo>
                    <a:lnTo>
                      <a:pt x="0" y="169"/>
                    </a:lnTo>
                    <a:lnTo>
                      <a:pt x="0" y="149"/>
                    </a:lnTo>
                    <a:lnTo>
                      <a:pt x="0" y="129"/>
                    </a:lnTo>
                    <a:lnTo>
                      <a:pt x="2" y="109"/>
                    </a:lnTo>
                    <a:lnTo>
                      <a:pt x="5" y="90"/>
                    </a:lnTo>
                    <a:lnTo>
                      <a:pt x="9" y="73"/>
                    </a:lnTo>
                    <a:lnTo>
                      <a:pt x="14" y="56"/>
                    </a:lnTo>
                    <a:lnTo>
                      <a:pt x="19" y="41"/>
                    </a:lnTo>
                    <a:lnTo>
                      <a:pt x="27" y="27"/>
                    </a:lnTo>
                    <a:lnTo>
                      <a:pt x="34" y="19"/>
                    </a:lnTo>
                    <a:lnTo>
                      <a:pt x="41" y="13"/>
                    </a:lnTo>
                    <a:lnTo>
                      <a:pt x="48" y="7"/>
                    </a:lnTo>
                    <a:lnTo>
                      <a:pt x="55" y="2"/>
                    </a:lnTo>
                    <a:lnTo>
                      <a:pt x="58" y="1"/>
                    </a:lnTo>
                    <a:lnTo>
                      <a:pt x="61" y="0"/>
                    </a:lnTo>
                    <a:lnTo>
                      <a:pt x="63" y="1"/>
                    </a:lnTo>
                    <a:lnTo>
                      <a:pt x="65" y="2"/>
                    </a:lnTo>
                    <a:lnTo>
                      <a:pt x="66" y="6"/>
                    </a:lnTo>
                    <a:lnTo>
                      <a:pt x="66" y="10"/>
                    </a:lnTo>
                    <a:lnTo>
                      <a:pt x="65" y="12"/>
                    </a:lnTo>
                    <a:lnTo>
                      <a:pt x="65" y="15"/>
                    </a:lnTo>
                    <a:lnTo>
                      <a:pt x="63" y="16"/>
                    </a:lnTo>
                    <a:lnTo>
                      <a:pt x="61" y="17"/>
                    </a:lnTo>
                    <a:lnTo>
                      <a:pt x="56" y="18"/>
                    </a:lnTo>
                    <a:lnTo>
                      <a:pt x="48"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4" name="Freeform 103"/>
              <p:cNvSpPr>
                <a:spLocks noEditPoints="1"/>
              </p:cNvSpPr>
              <p:nvPr/>
            </p:nvSpPr>
            <p:spPr bwMode="auto">
              <a:xfrm>
                <a:off x="4733926" y="1322388"/>
                <a:ext cx="74613" cy="80963"/>
              </a:xfrm>
              <a:custGeom>
                <a:avLst/>
                <a:gdLst>
                  <a:gd name="T0" fmla="*/ 20108 w 141"/>
                  <a:gd name="T1" fmla="*/ 0 h 153"/>
                  <a:gd name="T2" fmla="*/ 34925 w 141"/>
                  <a:gd name="T3" fmla="*/ 4763 h 153"/>
                  <a:gd name="T4" fmla="*/ 47625 w 141"/>
                  <a:gd name="T5" fmla="*/ 12171 h 153"/>
                  <a:gd name="T6" fmla="*/ 58738 w 141"/>
                  <a:gd name="T7" fmla="*/ 22225 h 153"/>
                  <a:gd name="T8" fmla="*/ 67205 w 141"/>
                  <a:gd name="T9" fmla="*/ 33867 h 153"/>
                  <a:gd name="T10" fmla="*/ 68263 w 141"/>
                  <a:gd name="T11" fmla="*/ 38629 h 153"/>
                  <a:gd name="T12" fmla="*/ 72496 w 141"/>
                  <a:gd name="T13" fmla="*/ 51859 h 153"/>
                  <a:gd name="T14" fmla="*/ 74613 w 141"/>
                  <a:gd name="T15" fmla="*/ 60325 h 153"/>
                  <a:gd name="T16" fmla="*/ 73025 w 141"/>
                  <a:gd name="T17" fmla="*/ 68792 h 153"/>
                  <a:gd name="T18" fmla="*/ 71438 w 141"/>
                  <a:gd name="T19" fmla="*/ 71438 h 153"/>
                  <a:gd name="T20" fmla="*/ 65617 w 141"/>
                  <a:gd name="T21" fmla="*/ 76200 h 153"/>
                  <a:gd name="T22" fmla="*/ 57680 w 141"/>
                  <a:gd name="T23" fmla="*/ 79375 h 153"/>
                  <a:gd name="T24" fmla="*/ 50271 w 141"/>
                  <a:gd name="T25" fmla="*/ 80963 h 153"/>
                  <a:gd name="T26" fmla="*/ 48154 w 141"/>
                  <a:gd name="T27" fmla="*/ 80963 h 153"/>
                  <a:gd name="T28" fmla="*/ 41275 w 141"/>
                  <a:gd name="T29" fmla="*/ 78846 h 153"/>
                  <a:gd name="T30" fmla="*/ 25400 w 141"/>
                  <a:gd name="T31" fmla="*/ 68792 h 153"/>
                  <a:gd name="T32" fmla="*/ 18521 w 141"/>
                  <a:gd name="T33" fmla="*/ 62442 h 153"/>
                  <a:gd name="T34" fmla="*/ 12700 w 141"/>
                  <a:gd name="T35" fmla="*/ 55034 h 153"/>
                  <a:gd name="T36" fmla="*/ 5292 w 141"/>
                  <a:gd name="T37" fmla="*/ 39688 h 153"/>
                  <a:gd name="T38" fmla="*/ 3704 w 141"/>
                  <a:gd name="T39" fmla="*/ 31750 h 153"/>
                  <a:gd name="T40" fmla="*/ 1588 w 141"/>
                  <a:gd name="T41" fmla="*/ 25400 h 153"/>
                  <a:gd name="T42" fmla="*/ 0 w 141"/>
                  <a:gd name="T43" fmla="*/ 21696 h 153"/>
                  <a:gd name="T44" fmla="*/ 0 w 141"/>
                  <a:gd name="T45" fmla="*/ 19579 h 153"/>
                  <a:gd name="T46" fmla="*/ 2646 w 141"/>
                  <a:gd name="T47" fmla="*/ 10583 h 153"/>
                  <a:gd name="T48" fmla="*/ 9525 w 141"/>
                  <a:gd name="T49" fmla="*/ 1058 h 153"/>
                  <a:gd name="T50" fmla="*/ 12171 w 141"/>
                  <a:gd name="T51" fmla="*/ 1588 h 153"/>
                  <a:gd name="T52" fmla="*/ 16933 w 141"/>
                  <a:gd name="T53" fmla="*/ 0 h 153"/>
                  <a:gd name="T54" fmla="*/ 20108 w 141"/>
                  <a:gd name="T55" fmla="*/ 0 h 153"/>
                  <a:gd name="T56" fmla="*/ 12700 w 141"/>
                  <a:gd name="T57" fmla="*/ 12700 h 153"/>
                  <a:gd name="T58" fmla="*/ 11113 w 141"/>
                  <a:gd name="T59" fmla="*/ 20638 h 153"/>
                  <a:gd name="T60" fmla="*/ 12171 w 141"/>
                  <a:gd name="T61" fmla="*/ 30163 h 153"/>
                  <a:gd name="T62" fmla="*/ 15875 w 141"/>
                  <a:gd name="T63" fmla="*/ 40217 h 153"/>
                  <a:gd name="T64" fmla="*/ 21167 w 141"/>
                  <a:gd name="T65" fmla="*/ 49742 h 153"/>
                  <a:gd name="T66" fmla="*/ 28046 w 141"/>
                  <a:gd name="T67" fmla="*/ 58209 h 153"/>
                  <a:gd name="T68" fmla="*/ 35984 w 141"/>
                  <a:gd name="T69" fmla="*/ 65088 h 153"/>
                  <a:gd name="T70" fmla="*/ 44979 w 141"/>
                  <a:gd name="T71" fmla="*/ 69321 h 153"/>
                  <a:gd name="T72" fmla="*/ 54505 w 141"/>
                  <a:gd name="T73" fmla="*/ 69850 h 153"/>
                  <a:gd name="T74" fmla="*/ 47625 w 141"/>
                  <a:gd name="T75" fmla="*/ 51859 h 153"/>
                  <a:gd name="T76" fmla="*/ 39159 w 141"/>
                  <a:gd name="T77" fmla="*/ 34396 h 153"/>
                  <a:gd name="T78" fmla="*/ 30692 w 141"/>
                  <a:gd name="T79" fmla="*/ 23813 h 153"/>
                  <a:gd name="T80" fmla="*/ 24342 w 141"/>
                  <a:gd name="T81" fmla="*/ 17992 h 153"/>
                  <a:gd name="T82" fmla="*/ 16933 w 141"/>
                  <a:gd name="T83" fmla="*/ 13758 h 153"/>
                  <a:gd name="T84" fmla="*/ 12700 w 141"/>
                  <a:gd name="T85" fmla="*/ 12700 h 153"/>
                  <a:gd name="T86" fmla="*/ 59796 w 141"/>
                  <a:gd name="T87" fmla="*/ 62442 h 153"/>
                  <a:gd name="T88" fmla="*/ 60325 w 141"/>
                  <a:gd name="T89" fmla="*/ 55034 h 153"/>
                  <a:gd name="T90" fmla="*/ 59267 w 141"/>
                  <a:gd name="T91" fmla="*/ 47096 h 153"/>
                  <a:gd name="T92" fmla="*/ 52917 w 141"/>
                  <a:gd name="T93" fmla="*/ 32279 h 153"/>
                  <a:gd name="T94" fmla="*/ 43392 w 141"/>
                  <a:gd name="T95" fmla="*/ 20638 h 153"/>
                  <a:gd name="T96" fmla="*/ 37042 w 141"/>
                  <a:gd name="T97" fmla="*/ 16404 h 153"/>
                  <a:gd name="T98" fmla="*/ 31221 w 141"/>
                  <a:gd name="T99" fmla="*/ 14288 h 153"/>
                  <a:gd name="T100" fmla="*/ 35454 w 141"/>
                  <a:gd name="T101" fmla="*/ 19579 h 153"/>
                  <a:gd name="T102" fmla="*/ 43392 w 141"/>
                  <a:gd name="T103" fmla="*/ 30163 h 153"/>
                  <a:gd name="T104" fmla="*/ 53446 w 141"/>
                  <a:gd name="T105" fmla="*/ 49213 h 153"/>
                  <a:gd name="T106" fmla="*/ 59796 w 141"/>
                  <a:gd name="T107" fmla="*/ 62442 h 1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41" h="153">
                    <a:moveTo>
                      <a:pt x="38" y="0"/>
                    </a:moveTo>
                    <a:lnTo>
                      <a:pt x="38" y="0"/>
                    </a:lnTo>
                    <a:lnTo>
                      <a:pt x="52" y="3"/>
                    </a:lnTo>
                    <a:lnTo>
                      <a:pt x="66" y="9"/>
                    </a:lnTo>
                    <a:lnTo>
                      <a:pt x="78" y="15"/>
                    </a:lnTo>
                    <a:lnTo>
                      <a:pt x="90" y="23"/>
                    </a:lnTo>
                    <a:lnTo>
                      <a:pt x="101" y="32"/>
                    </a:lnTo>
                    <a:lnTo>
                      <a:pt x="111" y="42"/>
                    </a:lnTo>
                    <a:lnTo>
                      <a:pt x="120" y="53"/>
                    </a:lnTo>
                    <a:lnTo>
                      <a:pt x="127" y="64"/>
                    </a:lnTo>
                    <a:lnTo>
                      <a:pt x="129" y="73"/>
                    </a:lnTo>
                    <a:lnTo>
                      <a:pt x="131" y="82"/>
                    </a:lnTo>
                    <a:lnTo>
                      <a:pt x="137" y="98"/>
                    </a:lnTo>
                    <a:lnTo>
                      <a:pt x="140" y="105"/>
                    </a:lnTo>
                    <a:lnTo>
                      <a:pt x="141" y="114"/>
                    </a:lnTo>
                    <a:lnTo>
                      <a:pt x="141" y="121"/>
                    </a:lnTo>
                    <a:lnTo>
                      <a:pt x="138" y="130"/>
                    </a:lnTo>
                    <a:lnTo>
                      <a:pt x="135" y="135"/>
                    </a:lnTo>
                    <a:lnTo>
                      <a:pt x="130" y="140"/>
                    </a:lnTo>
                    <a:lnTo>
                      <a:pt x="124" y="144"/>
                    </a:lnTo>
                    <a:lnTo>
                      <a:pt x="116" y="148"/>
                    </a:lnTo>
                    <a:lnTo>
                      <a:pt x="109" y="150"/>
                    </a:lnTo>
                    <a:lnTo>
                      <a:pt x="101" y="152"/>
                    </a:lnTo>
                    <a:lnTo>
                      <a:pt x="95" y="153"/>
                    </a:lnTo>
                    <a:lnTo>
                      <a:pt x="91" y="153"/>
                    </a:lnTo>
                    <a:lnTo>
                      <a:pt x="84" y="152"/>
                    </a:lnTo>
                    <a:lnTo>
                      <a:pt x="78" y="149"/>
                    </a:lnTo>
                    <a:lnTo>
                      <a:pt x="63" y="140"/>
                    </a:lnTo>
                    <a:lnTo>
                      <a:pt x="48" y="130"/>
                    </a:lnTo>
                    <a:lnTo>
                      <a:pt x="42" y="123"/>
                    </a:lnTo>
                    <a:lnTo>
                      <a:pt x="35" y="118"/>
                    </a:lnTo>
                    <a:lnTo>
                      <a:pt x="24" y="104"/>
                    </a:lnTo>
                    <a:lnTo>
                      <a:pt x="17" y="90"/>
                    </a:lnTo>
                    <a:lnTo>
                      <a:pt x="10" y="75"/>
                    </a:lnTo>
                    <a:lnTo>
                      <a:pt x="7" y="60"/>
                    </a:lnTo>
                    <a:lnTo>
                      <a:pt x="5" y="55"/>
                    </a:lnTo>
                    <a:lnTo>
                      <a:pt x="3" y="48"/>
                    </a:lnTo>
                    <a:lnTo>
                      <a:pt x="1" y="44"/>
                    </a:lnTo>
                    <a:lnTo>
                      <a:pt x="0" y="41"/>
                    </a:lnTo>
                    <a:lnTo>
                      <a:pt x="0" y="37"/>
                    </a:lnTo>
                    <a:lnTo>
                      <a:pt x="1" y="31"/>
                    </a:lnTo>
                    <a:lnTo>
                      <a:pt x="5" y="20"/>
                    </a:lnTo>
                    <a:lnTo>
                      <a:pt x="12" y="11"/>
                    </a:lnTo>
                    <a:lnTo>
                      <a:pt x="18" y="2"/>
                    </a:lnTo>
                    <a:lnTo>
                      <a:pt x="23" y="3"/>
                    </a:lnTo>
                    <a:lnTo>
                      <a:pt x="28" y="2"/>
                    </a:lnTo>
                    <a:lnTo>
                      <a:pt x="32" y="0"/>
                    </a:lnTo>
                    <a:lnTo>
                      <a:pt x="38" y="0"/>
                    </a:lnTo>
                    <a:close/>
                    <a:moveTo>
                      <a:pt x="24" y="24"/>
                    </a:moveTo>
                    <a:lnTo>
                      <a:pt x="24" y="24"/>
                    </a:lnTo>
                    <a:lnTo>
                      <a:pt x="22" y="31"/>
                    </a:lnTo>
                    <a:lnTo>
                      <a:pt x="21" y="39"/>
                    </a:lnTo>
                    <a:lnTo>
                      <a:pt x="22" y="47"/>
                    </a:lnTo>
                    <a:lnTo>
                      <a:pt x="23" y="57"/>
                    </a:lnTo>
                    <a:lnTo>
                      <a:pt x="27" y="67"/>
                    </a:lnTo>
                    <a:lnTo>
                      <a:pt x="30" y="76"/>
                    </a:lnTo>
                    <a:lnTo>
                      <a:pt x="35" y="85"/>
                    </a:lnTo>
                    <a:lnTo>
                      <a:pt x="40" y="94"/>
                    </a:lnTo>
                    <a:lnTo>
                      <a:pt x="46" y="103"/>
                    </a:lnTo>
                    <a:lnTo>
                      <a:pt x="53" y="110"/>
                    </a:lnTo>
                    <a:lnTo>
                      <a:pt x="61" y="117"/>
                    </a:lnTo>
                    <a:lnTo>
                      <a:pt x="68" y="123"/>
                    </a:lnTo>
                    <a:lnTo>
                      <a:pt x="77" y="128"/>
                    </a:lnTo>
                    <a:lnTo>
                      <a:pt x="85" y="131"/>
                    </a:lnTo>
                    <a:lnTo>
                      <a:pt x="94" y="132"/>
                    </a:lnTo>
                    <a:lnTo>
                      <a:pt x="103" y="132"/>
                    </a:lnTo>
                    <a:lnTo>
                      <a:pt x="90" y="98"/>
                    </a:lnTo>
                    <a:lnTo>
                      <a:pt x="82" y="82"/>
                    </a:lnTo>
                    <a:lnTo>
                      <a:pt x="74" y="65"/>
                    </a:lnTo>
                    <a:lnTo>
                      <a:pt x="63" y="52"/>
                    </a:lnTo>
                    <a:lnTo>
                      <a:pt x="58" y="45"/>
                    </a:lnTo>
                    <a:lnTo>
                      <a:pt x="52" y="40"/>
                    </a:lnTo>
                    <a:lnTo>
                      <a:pt x="46" y="34"/>
                    </a:lnTo>
                    <a:lnTo>
                      <a:pt x="39" y="30"/>
                    </a:lnTo>
                    <a:lnTo>
                      <a:pt x="32" y="26"/>
                    </a:lnTo>
                    <a:lnTo>
                      <a:pt x="24" y="24"/>
                    </a:lnTo>
                    <a:close/>
                    <a:moveTo>
                      <a:pt x="113" y="118"/>
                    </a:moveTo>
                    <a:lnTo>
                      <a:pt x="113" y="118"/>
                    </a:lnTo>
                    <a:lnTo>
                      <a:pt x="114" y="110"/>
                    </a:lnTo>
                    <a:lnTo>
                      <a:pt x="114" y="104"/>
                    </a:lnTo>
                    <a:lnTo>
                      <a:pt x="113" y="96"/>
                    </a:lnTo>
                    <a:lnTo>
                      <a:pt x="112" y="89"/>
                    </a:lnTo>
                    <a:lnTo>
                      <a:pt x="108" y="75"/>
                    </a:lnTo>
                    <a:lnTo>
                      <a:pt x="100" y="61"/>
                    </a:lnTo>
                    <a:lnTo>
                      <a:pt x="92" y="49"/>
                    </a:lnTo>
                    <a:lnTo>
                      <a:pt x="82" y="39"/>
                    </a:lnTo>
                    <a:lnTo>
                      <a:pt x="76" y="34"/>
                    </a:lnTo>
                    <a:lnTo>
                      <a:pt x="70" y="31"/>
                    </a:lnTo>
                    <a:lnTo>
                      <a:pt x="64" y="29"/>
                    </a:lnTo>
                    <a:lnTo>
                      <a:pt x="59" y="27"/>
                    </a:lnTo>
                    <a:lnTo>
                      <a:pt x="67" y="37"/>
                    </a:lnTo>
                    <a:lnTo>
                      <a:pt x="75" y="46"/>
                    </a:lnTo>
                    <a:lnTo>
                      <a:pt x="82" y="57"/>
                    </a:lnTo>
                    <a:lnTo>
                      <a:pt x="90" y="69"/>
                    </a:lnTo>
                    <a:lnTo>
                      <a:pt x="101" y="93"/>
                    </a:lnTo>
                    <a:lnTo>
                      <a:pt x="113"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5" name="Freeform 104"/>
              <p:cNvSpPr>
                <a:spLocks/>
              </p:cNvSpPr>
              <p:nvPr/>
            </p:nvSpPr>
            <p:spPr bwMode="auto">
              <a:xfrm>
                <a:off x="4330701" y="1335088"/>
                <a:ext cx="12700" cy="82550"/>
              </a:xfrm>
              <a:custGeom>
                <a:avLst/>
                <a:gdLst>
                  <a:gd name="T0" fmla="*/ 9814 w 22"/>
                  <a:gd name="T1" fmla="*/ 0 h 156"/>
                  <a:gd name="T2" fmla="*/ 9814 w 22"/>
                  <a:gd name="T3" fmla="*/ 0 h 156"/>
                  <a:gd name="T4" fmla="*/ 10968 w 22"/>
                  <a:gd name="T5" fmla="*/ 0 h 156"/>
                  <a:gd name="T6" fmla="*/ 12123 w 22"/>
                  <a:gd name="T7" fmla="*/ 1058 h 156"/>
                  <a:gd name="T8" fmla="*/ 12123 w 22"/>
                  <a:gd name="T9" fmla="*/ 1058 h 156"/>
                  <a:gd name="T10" fmla="*/ 10391 w 22"/>
                  <a:gd name="T11" fmla="*/ 10583 h 156"/>
                  <a:gd name="T12" fmla="*/ 8082 w 22"/>
                  <a:gd name="T13" fmla="*/ 20638 h 156"/>
                  <a:gd name="T14" fmla="*/ 6350 w 22"/>
                  <a:gd name="T15" fmla="*/ 30692 h 156"/>
                  <a:gd name="T16" fmla="*/ 5773 w 22"/>
                  <a:gd name="T17" fmla="*/ 36513 h 156"/>
                  <a:gd name="T18" fmla="*/ 5773 w 22"/>
                  <a:gd name="T19" fmla="*/ 42333 h 156"/>
                  <a:gd name="T20" fmla="*/ 5773 w 22"/>
                  <a:gd name="T21" fmla="*/ 42333 h 156"/>
                  <a:gd name="T22" fmla="*/ 5773 w 22"/>
                  <a:gd name="T23" fmla="*/ 47096 h 156"/>
                  <a:gd name="T24" fmla="*/ 6350 w 22"/>
                  <a:gd name="T25" fmla="*/ 52917 h 156"/>
                  <a:gd name="T26" fmla="*/ 8659 w 22"/>
                  <a:gd name="T27" fmla="*/ 62442 h 156"/>
                  <a:gd name="T28" fmla="*/ 10968 w 22"/>
                  <a:gd name="T29" fmla="*/ 72496 h 156"/>
                  <a:gd name="T30" fmla="*/ 12700 w 22"/>
                  <a:gd name="T31" fmla="*/ 82550 h 156"/>
                  <a:gd name="T32" fmla="*/ 12700 w 22"/>
                  <a:gd name="T33" fmla="*/ 82550 h 156"/>
                  <a:gd name="T34" fmla="*/ 10391 w 22"/>
                  <a:gd name="T35" fmla="*/ 79904 h 156"/>
                  <a:gd name="T36" fmla="*/ 6927 w 22"/>
                  <a:gd name="T37" fmla="*/ 75671 h 156"/>
                  <a:gd name="T38" fmla="*/ 5195 w 22"/>
                  <a:gd name="T39" fmla="*/ 71967 h 156"/>
                  <a:gd name="T40" fmla="*/ 3464 w 22"/>
                  <a:gd name="T41" fmla="*/ 66675 h 156"/>
                  <a:gd name="T42" fmla="*/ 2309 w 22"/>
                  <a:gd name="T43" fmla="*/ 61383 h 156"/>
                  <a:gd name="T44" fmla="*/ 1155 w 22"/>
                  <a:gd name="T45" fmla="*/ 56092 h 156"/>
                  <a:gd name="T46" fmla="*/ 0 w 22"/>
                  <a:gd name="T47" fmla="*/ 50271 h 156"/>
                  <a:gd name="T48" fmla="*/ 0 w 22"/>
                  <a:gd name="T49" fmla="*/ 43921 h 156"/>
                  <a:gd name="T50" fmla="*/ 0 w 22"/>
                  <a:gd name="T51" fmla="*/ 32279 h 156"/>
                  <a:gd name="T52" fmla="*/ 2309 w 22"/>
                  <a:gd name="T53" fmla="*/ 20108 h 156"/>
                  <a:gd name="T54" fmla="*/ 3464 w 22"/>
                  <a:gd name="T55" fmla="*/ 14287 h 156"/>
                  <a:gd name="T56" fmla="*/ 5195 w 22"/>
                  <a:gd name="T57" fmla="*/ 9525 h 156"/>
                  <a:gd name="T58" fmla="*/ 6927 w 22"/>
                  <a:gd name="T59" fmla="*/ 4233 h 156"/>
                  <a:gd name="T60" fmla="*/ 9814 w 22"/>
                  <a:gd name="T61" fmla="*/ 0 h 156"/>
                  <a:gd name="T62" fmla="*/ 9814 w 22"/>
                  <a:gd name="T63" fmla="*/ 0 h 1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 h="156">
                    <a:moveTo>
                      <a:pt x="17" y="0"/>
                    </a:moveTo>
                    <a:lnTo>
                      <a:pt x="17" y="0"/>
                    </a:lnTo>
                    <a:lnTo>
                      <a:pt x="19" y="0"/>
                    </a:lnTo>
                    <a:lnTo>
                      <a:pt x="21" y="2"/>
                    </a:lnTo>
                    <a:lnTo>
                      <a:pt x="18" y="20"/>
                    </a:lnTo>
                    <a:lnTo>
                      <a:pt x="14" y="39"/>
                    </a:lnTo>
                    <a:lnTo>
                      <a:pt x="11" y="58"/>
                    </a:lnTo>
                    <a:lnTo>
                      <a:pt x="10" y="69"/>
                    </a:lnTo>
                    <a:lnTo>
                      <a:pt x="10" y="80"/>
                    </a:lnTo>
                    <a:lnTo>
                      <a:pt x="10" y="89"/>
                    </a:lnTo>
                    <a:lnTo>
                      <a:pt x="11" y="100"/>
                    </a:lnTo>
                    <a:lnTo>
                      <a:pt x="15" y="118"/>
                    </a:lnTo>
                    <a:lnTo>
                      <a:pt x="19" y="137"/>
                    </a:lnTo>
                    <a:lnTo>
                      <a:pt x="22" y="156"/>
                    </a:lnTo>
                    <a:lnTo>
                      <a:pt x="18" y="151"/>
                    </a:lnTo>
                    <a:lnTo>
                      <a:pt x="12" y="143"/>
                    </a:lnTo>
                    <a:lnTo>
                      <a:pt x="9" y="136"/>
                    </a:lnTo>
                    <a:lnTo>
                      <a:pt x="6" y="126"/>
                    </a:lnTo>
                    <a:lnTo>
                      <a:pt x="4" y="116"/>
                    </a:lnTo>
                    <a:lnTo>
                      <a:pt x="2" y="106"/>
                    </a:lnTo>
                    <a:lnTo>
                      <a:pt x="0" y="95"/>
                    </a:lnTo>
                    <a:lnTo>
                      <a:pt x="0" y="83"/>
                    </a:lnTo>
                    <a:lnTo>
                      <a:pt x="0" y="61"/>
                    </a:lnTo>
                    <a:lnTo>
                      <a:pt x="4" y="38"/>
                    </a:lnTo>
                    <a:lnTo>
                      <a:pt x="6" y="27"/>
                    </a:lnTo>
                    <a:lnTo>
                      <a:pt x="9" y="18"/>
                    </a:lnTo>
                    <a:lnTo>
                      <a:pt x="12" y="8"/>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6" name="Freeform 105"/>
              <p:cNvSpPr>
                <a:spLocks/>
              </p:cNvSpPr>
              <p:nvPr/>
            </p:nvSpPr>
            <p:spPr bwMode="auto">
              <a:xfrm>
                <a:off x="4351338" y="1377950"/>
                <a:ext cx="6350" cy="39688"/>
              </a:xfrm>
              <a:custGeom>
                <a:avLst/>
                <a:gdLst>
                  <a:gd name="T0" fmla="*/ 977 w 13"/>
                  <a:gd name="T1" fmla="*/ 0 h 75"/>
                  <a:gd name="T2" fmla="*/ 977 w 13"/>
                  <a:gd name="T3" fmla="*/ 0 h 75"/>
                  <a:gd name="T4" fmla="*/ 1954 w 13"/>
                  <a:gd name="T5" fmla="*/ 0 h 75"/>
                  <a:gd name="T6" fmla="*/ 2442 w 13"/>
                  <a:gd name="T7" fmla="*/ 1058 h 75"/>
                  <a:gd name="T8" fmla="*/ 2442 w 13"/>
                  <a:gd name="T9" fmla="*/ 1058 h 75"/>
                  <a:gd name="T10" fmla="*/ 4396 w 13"/>
                  <a:gd name="T11" fmla="*/ 9525 h 75"/>
                  <a:gd name="T12" fmla="*/ 5373 w 13"/>
                  <a:gd name="T13" fmla="*/ 20109 h 75"/>
                  <a:gd name="T14" fmla="*/ 6350 w 13"/>
                  <a:gd name="T15" fmla="*/ 39688 h 75"/>
                  <a:gd name="T16" fmla="*/ 6350 w 13"/>
                  <a:gd name="T17" fmla="*/ 39688 h 75"/>
                  <a:gd name="T18" fmla="*/ 4396 w 13"/>
                  <a:gd name="T19" fmla="*/ 36513 h 75"/>
                  <a:gd name="T20" fmla="*/ 2442 w 13"/>
                  <a:gd name="T21" fmla="*/ 31750 h 75"/>
                  <a:gd name="T22" fmla="*/ 977 w 13"/>
                  <a:gd name="T23" fmla="*/ 26988 h 75"/>
                  <a:gd name="T24" fmla="*/ 488 w 13"/>
                  <a:gd name="T25" fmla="*/ 22225 h 75"/>
                  <a:gd name="T26" fmla="*/ 0 w 13"/>
                  <a:gd name="T27" fmla="*/ 16404 h 75"/>
                  <a:gd name="T28" fmla="*/ 0 w 13"/>
                  <a:gd name="T29" fmla="*/ 10583 h 75"/>
                  <a:gd name="T30" fmla="*/ 977 w 13"/>
                  <a:gd name="T31" fmla="*/ 0 h 75"/>
                  <a:gd name="T32" fmla="*/ 977 w 13"/>
                  <a:gd name="T33" fmla="*/ 0 h 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 h="75">
                    <a:moveTo>
                      <a:pt x="2" y="0"/>
                    </a:moveTo>
                    <a:lnTo>
                      <a:pt x="2" y="0"/>
                    </a:lnTo>
                    <a:lnTo>
                      <a:pt x="4" y="0"/>
                    </a:lnTo>
                    <a:lnTo>
                      <a:pt x="5" y="2"/>
                    </a:lnTo>
                    <a:lnTo>
                      <a:pt x="9" y="18"/>
                    </a:lnTo>
                    <a:lnTo>
                      <a:pt x="11" y="38"/>
                    </a:lnTo>
                    <a:lnTo>
                      <a:pt x="13" y="75"/>
                    </a:lnTo>
                    <a:lnTo>
                      <a:pt x="9" y="69"/>
                    </a:lnTo>
                    <a:lnTo>
                      <a:pt x="5" y="60"/>
                    </a:lnTo>
                    <a:lnTo>
                      <a:pt x="2" y="51"/>
                    </a:lnTo>
                    <a:lnTo>
                      <a:pt x="1" y="42"/>
                    </a:lnTo>
                    <a:lnTo>
                      <a:pt x="0" y="31"/>
                    </a:lnTo>
                    <a:lnTo>
                      <a:pt x="0" y="2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7" name="Freeform 106"/>
              <p:cNvSpPr>
                <a:spLocks/>
              </p:cNvSpPr>
              <p:nvPr/>
            </p:nvSpPr>
            <p:spPr bwMode="auto">
              <a:xfrm>
                <a:off x="4402138" y="1581150"/>
                <a:ext cx="79375" cy="68263"/>
              </a:xfrm>
              <a:custGeom>
                <a:avLst/>
                <a:gdLst>
                  <a:gd name="T0" fmla="*/ 0 w 148"/>
                  <a:gd name="T1" fmla="*/ 0 h 128"/>
                  <a:gd name="T2" fmla="*/ 0 w 148"/>
                  <a:gd name="T3" fmla="*/ 0 h 128"/>
                  <a:gd name="T4" fmla="*/ 1609 w 148"/>
                  <a:gd name="T5" fmla="*/ 1067 h 128"/>
                  <a:gd name="T6" fmla="*/ 2682 w 148"/>
                  <a:gd name="T7" fmla="*/ 1600 h 128"/>
                  <a:gd name="T8" fmla="*/ 3754 w 148"/>
                  <a:gd name="T9" fmla="*/ 2133 h 128"/>
                  <a:gd name="T10" fmla="*/ 5363 w 148"/>
                  <a:gd name="T11" fmla="*/ 2133 h 128"/>
                  <a:gd name="T12" fmla="*/ 5363 w 148"/>
                  <a:gd name="T13" fmla="*/ 2133 h 128"/>
                  <a:gd name="T14" fmla="*/ 16626 w 148"/>
                  <a:gd name="T15" fmla="*/ 15999 h 128"/>
                  <a:gd name="T16" fmla="*/ 30034 w 148"/>
                  <a:gd name="T17" fmla="*/ 29865 h 128"/>
                  <a:gd name="T18" fmla="*/ 36470 w 148"/>
                  <a:gd name="T19" fmla="*/ 36265 h 128"/>
                  <a:gd name="T20" fmla="*/ 43442 w 148"/>
                  <a:gd name="T21" fmla="*/ 42664 h 128"/>
                  <a:gd name="T22" fmla="*/ 50950 w 148"/>
                  <a:gd name="T23" fmla="*/ 48531 h 128"/>
                  <a:gd name="T24" fmla="*/ 58995 w 148"/>
                  <a:gd name="T25" fmla="*/ 53864 h 128"/>
                  <a:gd name="T26" fmla="*/ 58995 w 148"/>
                  <a:gd name="T27" fmla="*/ 53864 h 128"/>
                  <a:gd name="T28" fmla="*/ 63822 w 148"/>
                  <a:gd name="T29" fmla="*/ 57597 h 128"/>
                  <a:gd name="T30" fmla="*/ 69721 w 148"/>
                  <a:gd name="T31" fmla="*/ 60263 h 128"/>
                  <a:gd name="T32" fmla="*/ 75621 w 148"/>
                  <a:gd name="T33" fmla="*/ 63463 h 128"/>
                  <a:gd name="T34" fmla="*/ 77766 w 148"/>
                  <a:gd name="T35" fmla="*/ 66130 h 128"/>
                  <a:gd name="T36" fmla="*/ 79375 w 148"/>
                  <a:gd name="T37" fmla="*/ 68263 h 128"/>
                  <a:gd name="T38" fmla="*/ 79375 w 148"/>
                  <a:gd name="T39" fmla="*/ 68263 h 128"/>
                  <a:gd name="T40" fmla="*/ 75084 w 148"/>
                  <a:gd name="T41" fmla="*/ 67196 h 128"/>
                  <a:gd name="T42" fmla="*/ 69721 w 148"/>
                  <a:gd name="T43" fmla="*/ 65596 h 128"/>
                  <a:gd name="T44" fmla="*/ 64894 w 148"/>
                  <a:gd name="T45" fmla="*/ 62930 h 128"/>
                  <a:gd name="T46" fmla="*/ 61140 w 148"/>
                  <a:gd name="T47" fmla="*/ 60797 h 128"/>
                  <a:gd name="T48" fmla="*/ 52559 w 148"/>
                  <a:gd name="T49" fmla="*/ 55464 h 128"/>
                  <a:gd name="T50" fmla="*/ 45051 w 148"/>
                  <a:gd name="T51" fmla="*/ 48531 h 128"/>
                  <a:gd name="T52" fmla="*/ 37542 w 148"/>
                  <a:gd name="T53" fmla="*/ 42131 h 128"/>
                  <a:gd name="T54" fmla="*/ 30034 w 148"/>
                  <a:gd name="T55" fmla="*/ 35198 h 128"/>
                  <a:gd name="T56" fmla="*/ 23062 w 148"/>
                  <a:gd name="T57" fmla="*/ 28265 h 128"/>
                  <a:gd name="T58" fmla="*/ 15553 w 148"/>
                  <a:gd name="T59" fmla="*/ 21865 h 128"/>
                  <a:gd name="T60" fmla="*/ 15553 w 148"/>
                  <a:gd name="T61" fmla="*/ 21865 h 128"/>
                  <a:gd name="T62" fmla="*/ 13944 w 148"/>
                  <a:gd name="T63" fmla="*/ 18666 h 128"/>
                  <a:gd name="T64" fmla="*/ 12335 w 148"/>
                  <a:gd name="T65" fmla="*/ 15999 h 128"/>
                  <a:gd name="T66" fmla="*/ 8045 w 148"/>
                  <a:gd name="T67" fmla="*/ 11199 h 128"/>
                  <a:gd name="T68" fmla="*/ 3754 w 148"/>
                  <a:gd name="T69" fmla="*/ 5866 h 128"/>
                  <a:gd name="T70" fmla="*/ 2145 w 148"/>
                  <a:gd name="T71" fmla="*/ 3200 h 128"/>
                  <a:gd name="T72" fmla="*/ 0 w 148"/>
                  <a:gd name="T73" fmla="*/ 0 h 128"/>
                  <a:gd name="T74" fmla="*/ 0 w 148"/>
                  <a:gd name="T75" fmla="*/ 0 h 1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8" h="128">
                    <a:moveTo>
                      <a:pt x="0" y="0"/>
                    </a:moveTo>
                    <a:lnTo>
                      <a:pt x="0" y="0"/>
                    </a:lnTo>
                    <a:lnTo>
                      <a:pt x="3" y="2"/>
                    </a:lnTo>
                    <a:lnTo>
                      <a:pt x="5" y="3"/>
                    </a:lnTo>
                    <a:lnTo>
                      <a:pt x="7" y="4"/>
                    </a:lnTo>
                    <a:lnTo>
                      <a:pt x="10" y="4"/>
                    </a:lnTo>
                    <a:lnTo>
                      <a:pt x="31" y="30"/>
                    </a:lnTo>
                    <a:lnTo>
                      <a:pt x="56" y="56"/>
                    </a:lnTo>
                    <a:lnTo>
                      <a:pt x="68" y="68"/>
                    </a:lnTo>
                    <a:lnTo>
                      <a:pt x="81" y="80"/>
                    </a:lnTo>
                    <a:lnTo>
                      <a:pt x="95" y="91"/>
                    </a:lnTo>
                    <a:lnTo>
                      <a:pt x="110" y="101"/>
                    </a:lnTo>
                    <a:lnTo>
                      <a:pt x="119" y="108"/>
                    </a:lnTo>
                    <a:lnTo>
                      <a:pt x="130" y="113"/>
                    </a:lnTo>
                    <a:lnTo>
                      <a:pt x="141" y="119"/>
                    </a:lnTo>
                    <a:lnTo>
                      <a:pt x="145" y="124"/>
                    </a:lnTo>
                    <a:lnTo>
                      <a:pt x="148" y="128"/>
                    </a:lnTo>
                    <a:lnTo>
                      <a:pt x="140" y="126"/>
                    </a:lnTo>
                    <a:lnTo>
                      <a:pt x="130" y="123"/>
                    </a:lnTo>
                    <a:lnTo>
                      <a:pt x="121" y="118"/>
                    </a:lnTo>
                    <a:lnTo>
                      <a:pt x="114" y="114"/>
                    </a:lnTo>
                    <a:lnTo>
                      <a:pt x="98" y="104"/>
                    </a:lnTo>
                    <a:lnTo>
                      <a:pt x="84" y="91"/>
                    </a:lnTo>
                    <a:lnTo>
                      <a:pt x="70" y="79"/>
                    </a:lnTo>
                    <a:lnTo>
                      <a:pt x="56" y="66"/>
                    </a:lnTo>
                    <a:lnTo>
                      <a:pt x="43" y="53"/>
                    </a:lnTo>
                    <a:lnTo>
                      <a:pt x="29" y="41"/>
                    </a:lnTo>
                    <a:lnTo>
                      <a:pt x="26" y="35"/>
                    </a:lnTo>
                    <a:lnTo>
                      <a:pt x="23" y="30"/>
                    </a:lnTo>
                    <a:lnTo>
                      <a:pt x="15" y="21"/>
                    </a:lnTo>
                    <a:lnTo>
                      <a:pt x="7" y="11"/>
                    </a:lnTo>
                    <a:lnTo>
                      <a:pt x="4"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8" name="Freeform 107"/>
              <p:cNvSpPr>
                <a:spLocks/>
              </p:cNvSpPr>
              <p:nvPr/>
            </p:nvSpPr>
            <p:spPr bwMode="auto">
              <a:xfrm>
                <a:off x="4522788" y="1671638"/>
                <a:ext cx="219075" cy="58738"/>
              </a:xfrm>
              <a:custGeom>
                <a:avLst/>
                <a:gdLst>
                  <a:gd name="T0" fmla="*/ 0 w 414"/>
                  <a:gd name="T1" fmla="*/ 1040 h 113"/>
                  <a:gd name="T2" fmla="*/ 0 w 414"/>
                  <a:gd name="T3" fmla="*/ 1040 h 113"/>
                  <a:gd name="T4" fmla="*/ 529 w 414"/>
                  <a:gd name="T5" fmla="*/ 520 h 113"/>
                  <a:gd name="T6" fmla="*/ 1058 w 414"/>
                  <a:gd name="T7" fmla="*/ 520 h 113"/>
                  <a:gd name="T8" fmla="*/ 2646 w 414"/>
                  <a:gd name="T9" fmla="*/ 0 h 113"/>
                  <a:gd name="T10" fmla="*/ 2646 w 414"/>
                  <a:gd name="T11" fmla="*/ 0 h 113"/>
                  <a:gd name="T12" fmla="*/ 40746 w 414"/>
                  <a:gd name="T13" fmla="*/ 18193 h 113"/>
                  <a:gd name="T14" fmla="*/ 60854 w 414"/>
                  <a:gd name="T15" fmla="*/ 26510 h 113"/>
                  <a:gd name="T16" fmla="*/ 81492 w 414"/>
                  <a:gd name="T17" fmla="*/ 34827 h 113"/>
                  <a:gd name="T18" fmla="*/ 92604 w 414"/>
                  <a:gd name="T19" fmla="*/ 37946 h 113"/>
                  <a:gd name="T20" fmla="*/ 103187 w 414"/>
                  <a:gd name="T21" fmla="*/ 41584 h 113"/>
                  <a:gd name="T22" fmla="*/ 114829 w 414"/>
                  <a:gd name="T23" fmla="*/ 44703 h 113"/>
                  <a:gd name="T24" fmla="*/ 126471 w 414"/>
                  <a:gd name="T25" fmla="*/ 47822 h 113"/>
                  <a:gd name="T26" fmla="*/ 138642 w 414"/>
                  <a:gd name="T27" fmla="*/ 49901 h 113"/>
                  <a:gd name="T28" fmla="*/ 150283 w 414"/>
                  <a:gd name="T29" fmla="*/ 51461 h 113"/>
                  <a:gd name="T30" fmla="*/ 163513 w 414"/>
                  <a:gd name="T31" fmla="*/ 52500 h 113"/>
                  <a:gd name="T32" fmla="*/ 176213 w 414"/>
                  <a:gd name="T33" fmla="*/ 53540 h 113"/>
                  <a:gd name="T34" fmla="*/ 176213 w 414"/>
                  <a:gd name="T35" fmla="*/ 53540 h 113"/>
                  <a:gd name="T36" fmla="*/ 182033 w 414"/>
                  <a:gd name="T37" fmla="*/ 53540 h 113"/>
                  <a:gd name="T38" fmla="*/ 187325 w 414"/>
                  <a:gd name="T39" fmla="*/ 53020 h 113"/>
                  <a:gd name="T40" fmla="*/ 198438 w 414"/>
                  <a:gd name="T41" fmla="*/ 52500 h 113"/>
                  <a:gd name="T42" fmla="*/ 204258 w 414"/>
                  <a:gd name="T43" fmla="*/ 52500 h 113"/>
                  <a:gd name="T44" fmla="*/ 209021 w 414"/>
                  <a:gd name="T45" fmla="*/ 53020 h 113"/>
                  <a:gd name="T46" fmla="*/ 214312 w 414"/>
                  <a:gd name="T47" fmla="*/ 55099 h 113"/>
                  <a:gd name="T48" fmla="*/ 219075 w 414"/>
                  <a:gd name="T49" fmla="*/ 57179 h 113"/>
                  <a:gd name="T50" fmla="*/ 219075 w 414"/>
                  <a:gd name="T51" fmla="*/ 57179 h 113"/>
                  <a:gd name="T52" fmla="*/ 203200 w 414"/>
                  <a:gd name="T53" fmla="*/ 58218 h 113"/>
                  <a:gd name="T54" fmla="*/ 187854 w 414"/>
                  <a:gd name="T55" fmla="*/ 58738 h 113"/>
                  <a:gd name="T56" fmla="*/ 173038 w 414"/>
                  <a:gd name="T57" fmla="*/ 58218 h 113"/>
                  <a:gd name="T58" fmla="*/ 157692 w 414"/>
                  <a:gd name="T59" fmla="*/ 57179 h 113"/>
                  <a:gd name="T60" fmla="*/ 142875 w 414"/>
                  <a:gd name="T61" fmla="*/ 55099 h 113"/>
                  <a:gd name="T62" fmla="*/ 128058 w 414"/>
                  <a:gd name="T63" fmla="*/ 51981 h 113"/>
                  <a:gd name="T64" fmla="*/ 114300 w 414"/>
                  <a:gd name="T65" fmla="*/ 48862 h 113"/>
                  <a:gd name="T66" fmla="*/ 100013 w 414"/>
                  <a:gd name="T67" fmla="*/ 44703 h 113"/>
                  <a:gd name="T68" fmla="*/ 86254 w 414"/>
                  <a:gd name="T69" fmla="*/ 41065 h 113"/>
                  <a:gd name="T70" fmla="*/ 72496 w 414"/>
                  <a:gd name="T71" fmla="*/ 35867 h 113"/>
                  <a:gd name="T72" fmla="*/ 59796 w 414"/>
                  <a:gd name="T73" fmla="*/ 31188 h 113"/>
                  <a:gd name="T74" fmla="*/ 46567 w 414"/>
                  <a:gd name="T75" fmla="*/ 25470 h 113"/>
                  <a:gd name="T76" fmla="*/ 34396 w 414"/>
                  <a:gd name="T77" fmla="*/ 19233 h 113"/>
                  <a:gd name="T78" fmla="*/ 22225 w 414"/>
                  <a:gd name="T79" fmla="*/ 12995 h 113"/>
                  <a:gd name="T80" fmla="*/ 11113 w 414"/>
                  <a:gd name="T81" fmla="*/ 6757 h 113"/>
                  <a:gd name="T82" fmla="*/ 0 w 414"/>
                  <a:gd name="T83" fmla="*/ 1040 h 113"/>
                  <a:gd name="T84" fmla="*/ 0 w 414"/>
                  <a:gd name="T85" fmla="*/ 1040 h 1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14" h="113">
                    <a:moveTo>
                      <a:pt x="0" y="2"/>
                    </a:moveTo>
                    <a:lnTo>
                      <a:pt x="0" y="2"/>
                    </a:lnTo>
                    <a:lnTo>
                      <a:pt x="1" y="1"/>
                    </a:lnTo>
                    <a:lnTo>
                      <a:pt x="2" y="1"/>
                    </a:lnTo>
                    <a:lnTo>
                      <a:pt x="5" y="0"/>
                    </a:lnTo>
                    <a:lnTo>
                      <a:pt x="77" y="35"/>
                    </a:lnTo>
                    <a:lnTo>
                      <a:pt x="115" y="51"/>
                    </a:lnTo>
                    <a:lnTo>
                      <a:pt x="154" y="67"/>
                    </a:lnTo>
                    <a:lnTo>
                      <a:pt x="175" y="73"/>
                    </a:lnTo>
                    <a:lnTo>
                      <a:pt x="195" y="80"/>
                    </a:lnTo>
                    <a:lnTo>
                      <a:pt x="217" y="86"/>
                    </a:lnTo>
                    <a:lnTo>
                      <a:pt x="239" y="92"/>
                    </a:lnTo>
                    <a:lnTo>
                      <a:pt x="262" y="96"/>
                    </a:lnTo>
                    <a:lnTo>
                      <a:pt x="284" y="99"/>
                    </a:lnTo>
                    <a:lnTo>
                      <a:pt x="309" y="101"/>
                    </a:lnTo>
                    <a:lnTo>
                      <a:pt x="333" y="103"/>
                    </a:lnTo>
                    <a:lnTo>
                      <a:pt x="344" y="103"/>
                    </a:lnTo>
                    <a:lnTo>
                      <a:pt x="354" y="102"/>
                    </a:lnTo>
                    <a:lnTo>
                      <a:pt x="375" y="101"/>
                    </a:lnTo>
                    <a:lnTo>
                      <a:pt x="386" y="101"/>
                    </a:lnTo>
                    <a:lnTo>
                      <a:pt x="395" y="102"/>
                    </a:lnTo>
                    <a:lnTo>
                      <a:pt x="405" y="106"/>
                    </a:lnTo>
                    <a:lnTo>
                      <a:pt x="414" y="110"/>
                    </a:lnTo>
                    <a:lnTo>
                      <a:pt x="384" y="112"/>
                    </a:lnTo>
                    <a:lnTo>
                      <a:pt x="355" y="113"/>
                    </a:lnTo>
                    <a:lnTo>
                      <a:pt x="327" y="112"/>
                    </a:lnTo>
                    <a:lnTo>
                      <a:pt x="298" y="110"/>
                    </a:lnTo>
                    <a:lnTo>
                      <a:pt x="270" y="106"/>
                    </a:lnTo>
                    <a:lnTo>
                      <a:pt x="242" y="100"/>
                    </a:lnTo>
                    <a:lnTo>
                      <a:pt x="216" y="94"/>
                    </a:lnTo>
                    <a:lnTo>
                      <a:pt x="189" y="86"/>
                    </a:lnTo>
                    <a:lnTo>
                      <a:pt x="163" y="79"/>
                    </a:lnTo>
                    <a:lnTo>
                      <a:pt x="137" y="69"/>
                    </a:lnTo>
                    <a:lnTo>
                      <a:pt x="113" y="60"/>
                    </a:lnTo>
                    <a:lnTo>
                      <a:pt x="88" y="49"/>
                    </a:lnTo>
                    <a:lnTo>
                      <a:pt x="65" y="37"/>
                    </a:lnTo>
                    <a:lnTo>
                      <a:pt x="42" y="25"/>
                    </a:lnTo>
                    <a:lnTo>
                      <a:pt x="21" y="13"/>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9" name="Freeform 108"/>
              <p:cNvSpPr>
                <a:spLocks/>
              </p:cNvSpPr>
              <p:nvPr/>
            </p:nvSpPr>
            <p:spPr bwMode="auto">
              <a:xfrm>
                <a:off x="4573588" y="1673225"/>
                <a:ext cx="117475" cy="31750"/>
              </a:xfrm>
              <a:custGeom>
                <a:avLst/>
                <a:gdLst>
                  <a:gd name="T0" fmla="*/ 117475 w 222"/>
                  <a:gd name="T1" fmla="*/ 28575 h 60"/>
                  <a:gd name="T2" fmla="*/ 117475 w 222"/>
                  <a:gd name="T3" fmla="*/ 28575 h 60"/>
                  <a:gd name="T4" fmla="*/ 114300 w 222"/>
                  <a:gd name="T5" fmla="*/ 30692 h 60"/>
                  <a:gd name="T6" fmla="*/ 110067 w 222"/>
                  <a:gd name="T7" fmla="*/ 31750 h 60"/>
                  <a:gd name="T8" fmla="*/ 106892 w 222"/>
                  <a:gd name="T9" fmla="*/ 31750 h 60"/>
                  <a:gd name="T10" fmla="*/ 103187 w 222"/>
                  <a:gd name="T11" fmla="*/ 31750 h 60"/>
                  <a:gd name="T12" fmla="*/ 95250 w 222"/>
                  <a:gd name="T13" fmla="*/ 30162 h 60"/>
                  <a:gd name="T14" fmla="*/ 87313 w 222"/>
                  <a:gd name="T15" fmla="*/ 27517 h 60"/>
                  <a:gd name="T16" fmla="*/ 87313 w 222"/>
                  <a:gd name="T17" fmla="*/ 27517 h 60"/>
                  <a:gd name="T18" fmla="*/ 64029 w 222"/>
                  <a:gd name="T19" fmla="*/ 23283 h 60"/>
                  <a:gd name="T20" fmla="*/ 51858 w 222"/>
                  <a:gd name="T21" fmla="*/ 20108 h 60"/>
                  <a:gd name="T22" fmla="*/ 40746 w 222"/>
                  <a:gd name="T23" fmla="*/ 16933 h 60"/>
                  <a:gd name="T24" fmla="*/ 29104 w 222"/>
                  <a:gd name="T25" fmla="*/ 13758 h 60"/>
                  <a:gd name="T26" fmla="*/ 18521 w 222"/>
                  <a:gd name="T27" fmla="*/ 9525 h 60"/>
                  <a:gd name="T28" fmla="*/ 8996 w 222"/>
                  <a:gd name="T29" fmla="*/ 4763 h 60"/>
                  <a:gd name="T30" fmla="*/ 0 w 222"/>
                  <a:gd name="T31" fmla="*/ 0 h 60"/>
                  <a:gd name="T32" fmla="*/ 0 w 222"/>
                  <a:gd name="T33" fmla="*/ 0 h 60"/>
                  <a:gd name="T34" fmla="*/ 4763 w 222"/>
                  <a:gd name="T35" fmla="*/ 529 h 60"/>
                  <a:gd name="T36" fmla="*/ 9525 w 222"/>
                  <a:gd name="T37" fmla="*/ 1588 h 60"/>
                  <a:gd name="T38" fmla="*/ 18521 w 222"/>
                  <a:gd name="T39" fmla="*/ 4763 h 60"/>
                  <a:gd name="T40" fmla="*/ 27517 w 222"/>
                  <a:gd name="T41" fmla="*/ 9525 h 60"/>
                  <a:gd name="T42" fmla="*/ 32279 w 222"/>
                  <a:gd name="T43" fmla="*/ 11113 h 60"/>
                  <a:gd name="T44" fmla="*/ 36513 w 222"/>
                  <a:gd name="T45" fmla="*/ 12700 h 60"/>
                  <a:gd name="T46" fmla="*/ 36513 w 222"/>
                  <a:gd name="T47" fmla="*/ 12700 h 60"/>
                  <a:gd name="T48" fmla="*/ 50800 w 222"/>
                  <a:gd name="T49" fmla="*/ 16933 h 60"/>
                  <a:gd name="T50" fmla="*/ 67204 w 222"/>
                  <a:gd name="T51" fmla="*/ 20638 h 60"/>
                  <a:gd name="T52" fmla="*/ 84667 w 222"/>
                  <a:gd name="T53" fmla="*/ 24342 h 60"/>
                  <a:gd name="T54" fmla="*/ 93663 w 222"/>
                  <a:gd name="T55" fmla="*/ 25400 h 60"/>
                  <a:gd name="T56" fmla="*/ 102129 w 222"/>
                  <a:gd name="T57" fmla="*/ 25929 h 60"/>
                  <a:gd name="T58" fmla="*/ 102129 w 222"/>
                  <a:gd name="T59" fmla="*/ 25929 h 60"/>
                  <a:gd name="T60" fmla="*/ 106362 w 222"/>
                  <a:gd name="T61" fmla="*/ 25929 h 60"/>
                  <a:gd name="T62" fmla="*/ 110067 w 222"/>
                  <a:gd name="T63" fmla="*/ 25929 h 60"/>
                  <a:gd name="T64" fmla="*/ 112183 w 222"/>
                  <a:gd name="T65" fmla="*/ 25929 h 60"/>
                  <a:gd name="T66" fmla="*/ 114300 w 222"/>
                  <a:gd name="T67" fmla="*/ 26458 h 60"/>
                  <a:gd name="T68" fmla="*/ 115887 w 222"/>
                  <a:gd name="T69" fmla="*/ 26987 h 60"/>
                  <a:gd name="T70" fmla="*/ 117475 w 222"/>
                  <a:gd name="T71" fmla="*/ 28575 h 60"/>
                  <a:gd name="T72" fmla="*/ 117475 w 222"/>
                  <a:gd name="T73" fmla="*/ 28575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2" h="60">
                    <a:moveTo>
                      <a:pt x="222" y="54"/>
                    </a:moveTo>
                    <a:lnTo>
                      <a:pt x="222" y="54"/>
                    </a:lnTo>
                    <a:lnTo>
                      <a:pt x="216" y="58"/>
                    </a:lnTo>
                    <a:lnTo>
                      <a:pt x="208" y="60"/>
                    </a:lnTo>
                    <a:lnTo>
                      <a:pt x="202" y="60"/>
                    </a:lnTo>
                    <a:lnTo>
                      <a:pt x="195" y="60"/>
                    </a:lnTo>
                    <a:lnTo>
                      <a:pt x="180" y="57"/>
                    </a:lnTo>
                    <a:lnTo>
                      <a:pt x="165" y="52"/>
                    </a:lnTo>
                    <a:lnTo>
                      <a:pt x="121" y="44"/>
                    </a:lnTo>
                    <a:lnTo>
                      <a:pt x="98" y="38"/>
                    </a:lnTo>
                    <a:lnTo>
                      <a:pt x="77" y="32"/>
                    </a:lnTo>
                    <a:lnTo>
                      <a:pt x="55" y="26"/>
                    </a:lnTo>
                    <a:lnTo>
                      <a:pt x="35" y="18"/>
                    </a:lnTo>
                    <a:lnTo>
                      <a:pt x="17" y="9"/>
                    </a:lnTo>
                    <a:lnTo>
                      <a:pt x="0" y="0"/>
                    </a:lnTo>
                    <a:lnTo>
                      <a:pt x="9" y="1"/>
                    </a:lnTo>
                    <a:lnTo>
                      <a:pt x="18" y="3"/>
                    </a:lnTo>
                    <a:lnTo>
                      <a:pt x="35" y="9"/>
                    </a:lnTo>
                    <a:lnTo>
                      <a:pt x="52" y="18"/>
                    </a:lnTo>
                    <a:lnTo>
                      <a:pt x="61" y="21"/>
                    </a:lnTo>
                    <a:lnTo>
                      <a:pt x="69" y="24"/>
                    </a:lnTo>
                    <a:lnTo>
                      <a:pt x="96" y="32"/>
                    </a:lnTo>
                    <a:lnTo>
                      <a:pt x="127" y="39"/>
                    </a:lnTo>
                    <a:lnTo>
                      <a:pt x="160" y="46"/>
                    </a:lnTo>
                    <a:lnTo>
                      <a:pt x="177" y="48"/>
                    </a:lnTo>
                    <a:lnTo>
                      <a:pt x="193" y="49"/>
                    </a:lnTo>
                    <a:lnTo>
                      <a:pt x="201" y="49"/>
                    </a:lnTo>
                    <a:lnTo>
                      <a:pt x="208" y="49"/>
                    </a:lnTo>
                    <a:lnTo>
                      <a:pt x="212" y="49"/>
                    </a:lnTo>
                    <a:lnTo>
                      <a:pt x="216" y="50"/>
                    </a:lnTo>
                    <a:lnTo>
                      <a:pt x="219" y="51"/>
                    </a:lnTo>
                    <a:lnTo>
                      <a:pt x="22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0" name="Freeform 109"/>
              <p:cNvSpPr>
                <a:spLocks noEditPoints="1"/>
              </p:cNvSpPr>
              <p:nvPr/>
            </p:nvSpPr>
            <p:spPr bwMode="auto">
              <a:xfrm>
                <a:off x="4256088" y="1033463"/>
                <a:ext cx="784225" cy="747713"/>
              </a:xfrm>
              <a:custGeom>
                <a:avLst/>
                <a:gdLst>
                  <a:gd name="T0" fmla="*/ 212725 w 1482"/>
                  <a:gd name="T1" fmla="*/ 96769 h 1414"/>
                  <a:gd name="T2" fmla="*/ 295275 w 1482"/>
                  <a:gd name="T3" fmla="*/ 11105 h 1414"/>
                  <a:gd name="T4" fmla="*/ 396346 w 1482"/>
                  <a:gd name="T5" fmla="*/ 8989 h 1414"/>
                  <a:gd name="T6" fmla="*/ 595313 w 1482"/>
                  <a:gd name="T7" fmla="*/ 105759 h 1414"/>
                  <a:gd name="T8" fmla="*/ 736600 w 1482"/>
                  <a:gd name="T9" fmla="*/ 281847 h 1414"/>
                  <a:gd name="T10" fmla="*/ 779463 w 1482"/>
                  <a:gd name="T11" fmla="*/ 522447 h 1414"/>
                  <a:gd name="T12" fmla="*/ 717550 w 1482"/>
                  <a:gd name="T13" fmla="*/ 643541 h 1414"/>
                  <a:gd name="T14" fmla="*/ 645583 w 1482"/>
                  <a:gd name="T15" fmla="*/ 704881 h 1414"/>
                  <a:gd name="T16" fmla="*/ 427567 w 1482"/>
                  <a:gd name="T17" fmla="*/ 746127 h 1414"/>
                  <a:gd name="T18" fmla="*/ 238125 w 1482"/>
                  <a:gd name="T19" fmla="*/ 687959 h 1414"/>
                  <a:gd name="T20" fmla="*/ 108479 w 1482"/>
                  <a:gd name="T21" fmla="*/ 597536 h 1414"/>
                  <a:gd name="T22" fmla="*/ 6879 w 1482"/>
                  <a:gd name="T23" fmla="*/ 426736 h 1414"/>
                  <a:gd name="T24" fmla="*/ 13758 w 1482"/>
                  <a:gd name="T25" fmla="*/ 292422 h 1414"/>
                  <a:gd name="T26" fmla="*/ 118004 w 1482"/>
                  <a:gd name="T27" fmla="*/ 188250 h 1414"/>
                  <a:gd name="T28" fmla="*/ 731838 w 1482"/>
                  <a:gd name="T29" fmla="*/ 622389 h 1414"/>
                  <a:gd name="T30" fmla="*/ 764117 w 1482"/>
                  <a:gd name="T31" fmla="*/ 552060 h 1414"/>
                  <a:gd name="T32" fmla="*/ 762000 w 1482"/>
                  <a:gd name="T33" fmla="*/ 373857 h 1414"/>
                  <a:gd name="T34" fmla="*/ 649817 w 1482"/>
                  <a:gd name="T35" fmla="*/ 170800 h 1414"/>
                  <a:gd name="T36" fmla="*/ 523875 w 1482"/>
                  <a:gd name="T37" fmla="*/ 66628 h 1414"/>
                  <a:gd name="T38" fmla="*/ 400050 w 1482"/>
                  <a:gd name="T39" fmla="*/ 17450 h 1414"/>
                  <a:gd name="T40" fmla="*/ 304800 w 1482"/>
                  <a:gd name="T41" fmla="*/ 18508 h 1414"/>
                  <a:gd name="T42" fmla="*/ 215371 w 1482"/>
                  <a:gd name="T43" fmla="*/ 109460 h 1414"/>
                  <a:gd name="T44" fmla="*/ 210079 w 1482"/>
                  <a:gd name="T45" fmla="*/ 306700 h 1414"/>
                  <a:gd name="T46" fmla="*/ 306917 w 1482"/>
                  <a:gd name="T47" fmla="*/ 502353 h 1414"/>
                  <a:gd name="T48" fmla="*/ 395288 w 1482"/>
                  <a:gd name="T49" fmla="*/ 588546 h 1414"/>
                  <a:gd name="T50" fmla="*/ 637646 w 1482"/>
                  <a:gd name="T51" fmla="*/ 664693 h 1414"/>
                  <a:gd name="T52" fmla="*/ 189442 w 1482"/>
                  <a:gd name="T53" fmla="*/ 254349 h 1414"/>
                  <a:gd name="T54" fmla="*/ 570971 w 1482"/>
                  <a:gd name="T55" fmla="*/ 687959 h 1414"/>
                  <a:gd name="T56" fmla="*/ 402167 w 1482"/>
                  <a:gd name="T57" fmla="*/ 631379 h 1414"/>
                  <a:gd name="T58" fmla="*/ 242887 w 1482"/>
                  <a:gd name="T59" fmla="*/ 455291 h 1414"/>
                  <a:gd name="T60" fmla="*/ 220133 w 1482"/>
                  <a:gd name="T61" fmla="*/ 411930 h 1414"/>
                  <a:gd name="T62" fmla="*/ 194204 w 1482"/>
                  <a:gd name="T63" fmla="*/ 332082 h 1414"/>
                  <a:gd name="T64" fmla="*/ 166688 w 1482"/>
                  <a:gd name="T65" fmla="*/ 187193 h 1414"/>
                  <a:gd name="T66" fmla="*/ 32808 w 1482"/>
                  <a:gd name="T67" fmla="*/ 283433 h 1414"/>
                  <a:gd name="T68" fmla="*/ 48154 w 1482"/>
                  <a:gd name="T69" fmla="*/ 475914 h 1414"/>
                  <a:gd name="T70" fmla="*/ 141288 w 1482"/>
                  <a:gd name="T71" fmla="*/ 587489 h 1414"/>
                  <a:gd name="T72" fmla="*/ 194204 w 1482"/>
                  <a:gd name="T73" fmla="*/ 630321 h 1414"/>
                  <a:gd name="T74" fmla="*/ 298979 w 1482"/>
                  <a:gd name="T75" fmla="*/ 686902 h 1414"/>
                  <a:gd name="T76" fmla="*/ 374121 w 1482"/>
                  <a:gd name="T77" fmla="*/ 713870 h 1414"/>
                  <a:gd name="T78" fmla="*/ 459317 w 1482"/>
                  <a:gd name="T79" fmla="*/ 722860 h 1414"/>
                  <a:gd name="T80" fmla="*/ 614363 w 1482"/>
                  <a:gd name="T81" fmla="*/ 695891 h 1414"/>
                  <a:gd name="T82" fmla="*/ 191029 w 1482"/>
                  <a:gd name="T83" fmla="*/ 262810 h 1414"/>
                  <a:gd name="T84" fmla="*/ 212196 w 1482"/>
                  <a:gd name="T85" fmla="*/ 359579 h 1414"/>
                  <a:gd name="T86" fmla="*/ 324379 w 1482"/>
                  <a:gd name="T87" fmla="*/ 553646 h 1414"/>
                  <a:gd name="T88" fmla="*/ 502708 w 1482"/>
                  <a:gd name="T89" fmla="*/ 667336 h 1414"/>
                  <a:gd name="T90" fmla="*/ 525992 w 1482"/>
                  <a:gd name="T91" fmla="*/ 663635 h 1414"/>
                  <a:gd name="T92" fmla="*/ 324908 w 1482"/>
                  <a:gd name="T93" fmla="*/ 531966 h 1414"/>
                  <a:gd name="T94" fmla="*/ 196850 w 1482"/>
                  <a:gd name="T95" fmla="*/ 288721 h 1414"/>
                  <a:gd name="T96" fmla="*/ 17992 w 1482"/>
                  <a:gd name="T97" fmla="*/ 311459 h 1414"/>
                  <a:gd name="T98" fmla="*/ 11113 w 1482"/>
                  <a:gd name="T99" fmla="*/ 417218 h 1414"/>
                  <a:gd name="T100" fmla="*/ 62442 w 1482"/>
                  <a:gd name="T101" fmla="*/ 527735 h 1414"/>
                  <a:gd name="T102" fmla="*/ 126471 w 1482"/>
                  <a:gd name="T103" fmla="*/ 601766 h 1414"/>
                  <a:gd name="T104" fmla="*/ 187325 w 1482"/>
                  <a:gd name="T105" fmla="*/ 648829 h 1414"/>
                  <a:gd name="T106" fmla="*/ 392113 w 1482"/>
                  <a:gd name="T107" fmla="*/ 731849 h 1414"/>
                  <a:gd name="T108" fmla="*/ 639763 w 1482"/>
                  <a:gd name="T109" fmla="*/ 696949 h 1414"/>
                  <a:gd name="T110" fmla="*/ 663575 w 1482"/>
                  <a:gd name="T111" fmla="*/ 674740 h 1414"/>
                  <a:gd name="T112" fmla="*/ 579967 w 1482"/>
                  <a:gd name="T113" fmla="*/ 717572 h 1414"/>
                  <a:gd name="T114" fmla="*/ 363008 w 1482"/>
                  <a:gd name="T115" fmla="*/ 717572 h 1414"/>
                  <a:gd name="T116" fmla="*/ 228071 w 1482"/>
                  <a:gd name="T117" fmla="*/ 659405 h 1414"/>
                  <a:gd name="T118" fmla="*/ 34925 w 1482"/>
                  <a:gd name="T119" fmla="*/ 468510 h 1414"/>
                  <a:gd name="T120" fmla="*/ 14287 w 1482"/>
                  <a:gd name="T121" fmla="*/ 364338 h 14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82" h="1414">
                    <a:moveTo>
                      <a:pt x="338" y="333"/>
                    </a:moveTo>
                    <a:lnTo>
                      <a:pt x="338" y="333"/>
                    </a:lnTo>
                    <a:lnTo>
                      <a:pt x="343" y="321"/>
                    </a:lnTo>
                    <a:lnTo>
                      <a:pt x="346" y="309"/>
                    </a:lnTo>
                    <a:lnTo>
                      <a:pt x="353" y="286"/>
                    </a:lnTo>
                    <a:lnTo>
                      <a:pt x="360" y="263"/>
                    </a:lnTo>
                    <a:lnTo>
                      <a:pt x="364" y="252"/>
                    </a:lnTo>
                    <a:lnTo>
                      <a:pt x="368" y="241"/>
                    </a:lnTo>
                    <a:lnTo>
                      <a:pt x="375" y="230"/>
                    </a:lnTo>
                    <a:lnTo>
                      <a:pt x="382" y="220"/>
                    </a:lnTo>
                    <a:lnTo>
                      <a:pt x="389" y="211"/>
                    </a:lnTo>
                    <a:lnTo>
                      <a:pt x="395" y="201"/>
                    </a:lnTo>
                    <a:lnTo>
                      <a:pt x="397" y="195"/>
                    </a:lnTo>
                    <a:lnTo>
                      <a:pt x="399" y="189"/>
                    </a:lnTo>
                    <a:lnTo>
                      <a:pt x="402" y="183"/>
                    </a:lnTo>
                    <a:lnTo>
                      <a:pt x="404" y="177"/>
                    </a:lnTo>
                    <a:lnTo>
                      <a:pt x="417" y="154"/>
                    </a:lnTo>
                    <a:lnTo>
                      <a:pt x="431" y="133"/>
                    </a:lnTo>
                    <a:lnTo>
                      <a:pt x="445" y="112"/>
                    </a:lnTo>
                    <a:lnTo>
                      <a:pt x="453" y="103"/>
                    </a:lnTo>
                    <a:lnTo>
                      <a:pt x="462" y="95"/>
                    </a:lnTo>
                    <a:lnTo>
                      <a:pt x="468" y="89"/>
                    </a:lnTo>
                    <a:lnTo>
                      <a:pt x="475" y="83"/>
                    </a:lnTo>
                    <a:lnTo>
                      <a:pt x="484" y="78"/>
                    </a:lnTo>
                    <a:lnTo>
                      <a:pt x="492" y="72"/>
                    </a:lnTo>
                    <a:lnTo>
                      <a:pt x="509" y="57"/>
                    </a:lnTo>
                    <a:lnTo>
                      <a:pt x="527" y="42"/>
                    </a:lnTo>
                    <a:lnTo>
                      <a:pt x="547" y="28"/>
                    </a:lnTo>
                    <a:lnTo>
                      <a:pt x="558" y="21"/>
                    </a:lnTo>
                    <a:lnTo>
                      <a:pt x="570" y="17"/>
                    </a:lnTo>
                    <a:lnTo>
                      <a:pt x="578" y="13"/>
                    </a:lnTo>
                    <a:lnTo>
                      <a:pt x="589" y="11"/>
                    </a:lnTo>
                    <a:lnTo>
                      <a:pt x="611" y="5"/>
                    </a:lnTo>
                    <a:lnTo>
                      <a:pt x="636" y="2"/>
                    </a:lnTo>
                    <a:lnTo>
                      <a:pt x="656" y="1"/>
                    </a:lnTo>
                    <a:lnTo>
                      <a:pt x="683" y="0"/>
                    </a:lnTo>
                    <a:lnTo>
                      <a:pt x="697" y="1"/>
                    </a:lnTo>
                    <a:lnTo>
                      <a:pt x="710" y="2"/>
                    </a:lnTo>
                    <a:lnTo>
                      <a:pt x="720" y="5"/>
                    </a:lnTo>
                    <a:lnTo>
                      <a:pt x="729" y="10"/>
                    </a:lnTo>
                    <a:lnTo>
                      <a:pt x="739" y="14"/>
                    </a:lnTo>
                    <a:lnTo>
                      <a:pt x="749" y="17"/>
                    </a:lnTo>
                    <a:lnTo>
                      <a:pt x="792" y="26"/>
                    </a:lnTo>
                    <a:lnTo>
                      <a:pt x="814" y="31"/>
                    </a:lnTo>
                    <a:lnTo>
                      <a:pt x="834" y="37"/>
                    </a:lnTo>
                    <a:lnTo>
                      <a:pt x="861" y="48"/>
                    </a:lnTo>
                    <a:lnTo>
                      <a:pt x="887" y="60"/>
                    </a:lnTo>
                    <a:lnTo>
                      <a:pt x="937" y="85"/>
                    </a:lnTo>
                    <a:lnTo>
                      <a:pt x="962" y="97"/>
                    </a:lnTo>
                    <a:lnTo>
                      <a:pt x="975" y="103"/>
                    </a:lnTo>
                    <a:lnTo>
                      <a:pt x="990" y="107"/>
                    </a:lnTo>
                    <a:lnTo>
                      <a:pt x="1025" y="129"/>
                    </a:lnTo>
                    <a:lnTo>
                      <a:pt x="1059" y="152"/>
                    </a:lnTo>
                    <a:lnTo>
                      <a:pt x="1092" y="176"/>
                    </a:lnTo>
                    <a:lnTo>
                      <a:pt x="1125" y="200"/>
                    </a:lnTo>
                    <a:lnTo>
                      <a:pt x="1146" y="215"/>
                    </a:lnTo>
                    <a:lnTo>
                      <a:pt x="1165" y="233"/>
                    </a:lnTo>
                    <a:lnTo>
                      <a:pt x="1184" y="252"/>
                    </a:lnTo>
                    <a:lnTo>
                      <a:pt x="1202" y="271"/>
                    </a:lnTo>
                    <a:lnTo>
                      <a:pt x="1238" y="310"/>
                    </a:lnTo>
                    <a:lnTo>
                      <a:pt x="1272" y="351"/>
                    </a:lnTo>
                    <a:lnTo>
                      <a:pt x="1287" y="369"/>
                    </a:lnTo>
                    <a:lnTo>
                      <a:pt x="1301" y="388"/>
                    </a:lnTo>
                    <a:lnTo>
                      <a:pt x="1329" y="425"/>
                    </a:lnTo>
                    <a:lnTo>
                      <a:pt x="1342" y="445"/>
                    </a:lnTo>
                    <a:lnTo>
                      <a:pt x="1355" y="465"/>
                    </a:lnTo>
                    <a:lnTo>
                      <a:pt x="1367" y="485"/>
                    </a:lnTo>
                    <a:lnTo>
                      <a:pt x="1382" y="504"/>
                    </a:lnTo>
                    <a:lnTo>
                      <a:pt x="1392" y="533"/>
                    </a:lnTo>
                    <a:lnTo>
                      <a:pt x="1404" y="562"/>
                    </a:lnTo>
                    <a:lnTo>
                      <a:pt x="1427" y="622"/>
                    </a:lnTo>
                    <a:lnTo>
                      <a:pt x="1439" y="652"/>
                    </a:lnTo>
                    <a:lnTo>
                      <a:pt x="1451" y="683"/>
                    </a:lnTo>
                    <a:lnTo>
                      <a:pt x="1459" y="715"/>
                    </a:lnTo>
                    <a:lnTo>
                      <a:pt x="1464" y="731"/>
                    </a:lnTo>
                    <a:lnTo>
                      <a:pt x="1467" y="747"/>
                    </a:lnTo>
                    <a:lnTo>
                      <a:pt x="1473" y="783"/>
                    </a:lnTo>
                    <a:lnTo>
                      <a:pt x="1479" y="818"/>
                    </a:lnTo>
                    <a:lnTo>
                      <a:pt x="1481" y="853"/>
                    </a:lnTo>
                    <a:lnTo>
                      <a:pt x="1482" y="871"/>
                    </a:lnTo>
                    <a:lnTo>
                      <a:pt x="1482" y="890"/>
                    </a:lnTo>
                    <a:lnTo>
                      <a:pt x="1480" y="922"/>
                    </a:lnTo>
                    <a:lnTo>
                      <a:pt x="1478" y="955"/>
                    </a:lnTo>
                    <a:lnTo>
                      <a:pt x="1473" y="988"/>
                    </a:lnTo>
                    <a:lnTo>
                      <a:pt x="1467" y="1021"/>
                    </a:lnTo>
                    <a:lnTo>
                      <a:pt x="1461" y="1047"/>
                    </a:lnTo>
                    <a:lnTo>
                      <a:pt x="1457" y="1060"/>
                    </a:lnTo>
                    <a:lnTo>
                      <a:pt x="1456" y="1073"/>
                    </a:lnTo>
                    <a:lnTo>
                      <a:pt x="1449" y="1097"/>
                    </a:lnTo>
                    <a:lnTo>
                      <a:pt x="1438" y="1122"/>
                    </a:lnTo>
                    <a:lnTo>
                      <a:pt x="1426" y="1145"/>
                    </a:lnTo>
                    <a:lnTo>
                      <a:pt x="1419" y="1155"/>
                    </a:lnTo>
                    <a:lnTo>
                      <a:pt x="1411" y="1165"/>
                    </a:lnTo>
                    <a:lnTo>
                      <a:pt x="1404" y="1176"/>
                    </a:lnTo>
                    <a:lnTo>
                      <a:pt x="1395" y="1185"/>
                    </a:lnTo>
                    <a:lnTo>
                      <a:pt x="1386" y="1194"/>
                    </a:lnTo>
                    <a:lnTo>
                      <a:pt x="1376" y="1202"/>
                    </a:lnTo>
                    <a:lnTo>
                      <a:pt x="1366" y="1210"/>
                    </a:lnTo>
                    <a:lnTo>
                      <a:pt x="1356" y="1217"/>
                    </a:lnTo>
                    <a:lnTo>
                      <a:pt x="1344" y="1225"/>
                    </a:lnTo>
                    <a:lnTo>
                      <a:pt x="1332" y="1231"/>
                    </a:lnTo>
                    <a:lnTo>
                      <a:pt x="1328" y="1236"/>
                    </a:lnTo>
                    <a:lnTo>
                      <a:pt x="1323" y="1240"/>
                    </a:lnTo>
                    <a:lnTo>
                      <a:pt x="1318" y="1244"/>
                    </a:lnTo>
                    <a:lnTo>
                      <a:pt x="1313" y="1247"/>
                    </a:lnTo>
                    <a:lnTo>
                      <a:pt x="1300" y="1253"/>
                    </a:lnTo>
                    <a:lnTo>
                      <a:pt x="1286" y="1258"/>
                    </a:lnTo>
                    <a:lnTo>
                      <a:pt x="1279" y="1269"/>
                    </a:lnTo>
                    <a:lnTo>
                      <a:pt x="1271" y="1279"/>
                    </a:lnTo>
                    <a:lnTo>
                      <a:pt x="1264" y="1291"/>
                    </a:lnTo>
                    <a:lnTo>
                      <a:pt x="1257" y="1304"/>
                    </a:lnTo>
                    <a:lnTo>
                      <a:pt x="1239" y="1319"/>
                    </a:lnTo>
                    <a:lnTo>
                      <a:pt x="1220" y="1333"/>
                    </a:lnTo>
                    <a:lnTo>
                      <a:pt x="1198" y="1346"/>
                    </a:lnTo>
                    <a:lnTo>
                      <a:pt x="1175" y="1358"/>
                    </a:lnTo>
                    <a:lnTo>
                      <a:pt x="1151" y="1368"/>
                    </a:lnTo>
                    <a:lnTo>
                      <a:pt x="1125" y="1377"/>
                    </a:lnTo>
                    <a:lnTo>
                      <a:pt x="1100" y="1385"/>
                    </a:lnTo>
                    <a:lnTo>
                      <a:pt x="1073" y="1393"/>
                    </a:lnTo>
                    <a:lnTo>
                      <a:pt x="1045" y="1398"/>
                    </a:lnTo>
                    <a:lnTo>
                      <a:pt x="1017" y="1404"/>
                    </a:lnTo>
                    <a:lnTo>
                      <a:pt x="988" y="1408"/>
                    </a:lnTo>
                    <a:lnTo>
                      <a:pt x="961" y="1411"/>
                    </a:lnTo>
                    <a:lnTo>
                      <a:pt x="932" y="1413"/>
                    </a:lnTo>
                    <a:lnTo>
                      <a:pt x="903" y="1414"/>
                    </a:lnTo>
                    <a:lnTo>
                      <a:pt x="875" y="1414"/>
                    </a:lnTo>
                    <a:lnTo>
                      <a:pt x="847" y="1414"/>
                    </a:lnTo>
                    <a:lnTo>
                      <a:pt x="828" y="1413"/>
                    </a:lnTo>
                    <a:lnTo>
                      <a:pt x="808" y="1411"/>
                    </a:lnTo>
                    <a:lnTo>
                      <a:pt x="770" y="1405"/>
                    </a:lnTo>
                    <a:lnTo>
                      <a:pt x="731" y="1397"/>
                    </a:lnTo>
                    <a:lnTo>
                      <a:pt x="692" y="1389"/>
                    </a:lnTo>
                    <a:lnTo>
                      <a:pt x="655" y="1381"/>
                    </a:lnTo>
                    <a:lnTo>
                      <a:pt x="619" y="1372"/>
                    </a:lnTo>
                    <a:lnTo>
                      <a:pt x="585" y="1362"/>
                    </a:lnTo>
                    <a:lnTo>
                      <a:pt x="551" y="1350"/>
                    </a:lnTo>
                    <a:lnTo>
                      <a:pt x="547" y="1348"/>
                    </a:lnTo>
                    <a:lnTo>
                      <a:pt x="543" y="1345"/>
                    </a:lnTo>
                    <a:lnTo>
                      <a:pt x="539" y="1342"/>
                    </a:lnTo>
                    <a:lnTo>
                      <a:pt x="534" y="1339"/>
                    </a:lnTo>
                    <a:lnTo>
                      <a:pt x="505" y="1328"/>
                    </a:lnTo>
                    <a:lnTo>
                      <a:pt x="478" y="1314"/>
                    </a:lnTo>
                    <a:lnTo>
                      <a:pt x="450" y="1301"/>
                    </a:lnTo>
                    <a:lnTo>
                      <a:pt x="424" y="1286"/>
                    </a:lnTo>
                    <a:lnTo>
                      <a:pt x="414" y="1281"/>
                    </a:lnTo>
                    <a:lnTo>
                      <a:pt x="406" y="1273"/>
                    </a:lnTo>
                    <a:lnTo>
                      <a:pt x="397" y="1267"/>
                    </a:lnTo>
                    <a:lnTo>
                      <a:pt x="388" y="1261"/>
                    </a:lnTo>
                    <a:lnTo>
                      <a:pt x="379" y="1256"/>
                    </a:lnTo>
                    <a:lnTo>
                      <a:pt x="371" y="1253"/>
                    </a:lnTo>
                    <a:lnTo>
                      <a:pt x="361" y="1248"/>
                    </a:lnTo>
                    <a:lnTo>
                      <a:pt x="352" y="1243"/>
                    </a:lnTo>
                    <a:lnTo>
                      <a:pt x="315" y="1216"/>
                    </a:lnTo>
                    <a:lnTo>
                      <a:pt x="277" y="1188"/>
                    </a:lnTo>
                    <a:lnTo>
                      <a:pt x="240" y="1160"/>
                    </a:lnTo>
                    <a:lnTo>
                      <a:pt x="205" y="1130"/>
                    </a:lnTo>
                    <a:lnTo>
                      <a:pt x="192" y="1118"/>
                    </a:lnTo>
                    <a:lnTo>
                      <a:pt x="179" y="1105"/>
                    </a:lnTo>
                    <a:lnTo>
                      <a:pt x="160" y="1086"/>
                    </a:lnTo>
                    <a:lnTo>
                      <a:pt x="151" y="1075"/>
                    </a:lnTo>
                    <a:lnTo>
                      <a:pt x="141" y="1064"/>
                    </a:lnTo>
                    <a:lnTo>
                      <a:pt x="120" y="1037"/>
                    </a:lnTo>
                    <a:lnTo>
                      <a:pt x="101" y="1009"/>
                    </a:lnTo>
                    <a:lnTo>
                      <a:pt x="81" y="979"/>
                    </a:lnTo>
                    <a:lnTo>
                      <a:pt x="64" y="948"/>
                    </a:lnTo>
                    <a:lnTo>
                      <a:pt x="48" y="914"/>
                    </a:lnTo>
                    <a:lnTo>
                      <a:pt x="34" y="880"/>
                    </a:lnTo>
                    <a:lnTo>
                      <a:pt x="28" y="863"/>
                    </a:lnTo>
                    <a:lnTo>
                      <a:pt x="23" y="845"/>
                    </a:lnTo>
                    <a:lnTo>
                      <a:pt x="17" y="827"/>
                    </a:lnTo>
                    <a:lnTo>
                      <a:pt x="13" y="807"/>
                    </a:lnTo>
                    <a:lnTo>
                      <a:pt x="12" y="803"/>
                    </a:lnTo>
                    <a:lnTo>
                      <a:pt x="10" y="800"/>
                    </a:lnTo>
                    <a:lnTo>
                      <a:pt x="5" y="793"/>
                    </a:lnTo>
                    <a:lnTo>
                      <a:pt x="2" y="755"/>
                    </a:lnTo>
                    <a:lnTo>
                      <a:pt x="0" y="718"/>
                    </a:lnTo>
                    <a:lnTo>
                      <a:pt x="0" y="700"/>
                    </a:lnTo>
                    <a:lnTo>
                      <a:pt x="1" y="683"/>
                    </a:lnTo>
                    <a:lnTo>
                      <a:pt x="2" y="665"/>
                    </a:lnTo>
                    <a:lnTo>
                      <a:pt x="4" y="646"/>
                    </a:lnTo>
                    <a:lnTo>
                      <a:pt x="9" y="613"/>
                    </a:lnTo>
                    <a:lnTo>
                      <a:pt x="12" y="597"/>
                    </a:lnTo>
                    <a:lnTo>
                      <a:pt x="16" y="582"/>
                    </a:lnTo>
                    <a:lnTo>
                      <a:pt x="20" y="567"/>
                    </a:lnTo>
                    <a:lnTo>
                      <a:pt x="26" y="553"/>
                    </a:lnTo>
                    <a:lnTo>
                      <a:pt x="32" y="540"/>
                    </a:lnTo>
                    <a:lnTo>
                      <a:pt x="40" y="525"/>
                    </a:lnTo>
                    <a:lnTo>
                      <a:pt x="45" y="517"/>
                    </a:lnTo>
                    <a:lnTo>
                      <a:pt x="51" y="509"/>
                    </a:lnTo>
                    <a:lnTo>
                      <a:pt x="59" y="500"/>
                    </a:lnTo>
                    <a:lnTo>
                      <a:pt x="64" y="491"/>
                    </a:lnTo>
                    <a:lnTo>
                      <a:pt x="72" y="481"/>
                    </a:lnTo>
                    <a:lnTo>
                      <a:pt x="79" y="470"/>
                    </a:lnTo>
                    <a:lnTo>
                      <a:pt x="96" y="450"/>
                    </a:lnTo>
                    <a:lnTo>
                      <a:pt x="115" y="431"/>
                    </a:lnTo>
                    <a:lnTo>
                      <a:pt x="135" y="414"/>
                    </a:lnTo>
                    <a:lnTo>
                      <a:pt x="155" y="398"/>
                    </a:lnTo>
                    <a:lnTo>
                      <a:pt x="178" y="383"/>
                    </a:lnTo>
                    <a:lnTo>
                      <a:pt x="200" y="369"/>
                    </a:lnTo>
                    <a:lnTo>
                      <a:pt x="223" y="356"/>
                    </a:lnTo>
                    <a:lnTo>
                      <a:pt x="253" y="349"/>
                    </a:lnTo>
                    <a:lnTo>
                      <a:pt x="280" y="343"/>
                    </a:lnTo>
                    <a:lnTo>
                      <a:pt x="306" y="336"/>
                    </a:lnTo>
                    <a:lnTo>
                      <a:pt x="321" y="334"/>
                    </a:lnTo>
                    <a:lnTo>
                      <a:pt x="338" y="333"/>
                    </a:lnTo>
                    <a:close/>
                    <a:moveTo>
                      <a:pt x="1316" y="1222"/>
                    </a:moveTo>
                    <a:lnTo>
                      <a:pt x="1316" y="1222"/>
                    </a:lnTo>
                    <a:lnTo>
                      <a:pt x="1335" y="1212"/>
                    </a:lnTo>
                    <a:lnTo>
                      <a:pt x="1352" y="1203"/>
                    </a:lnTo>
                    <a:lnTo>
                      <a:pt x="1360" y="1198"/>
                    </a:lnTo>
                    <a:lnTo>
                      <a:pt x="1367" y="1193"/>
                    </a:lnTo>
                    <a:lnTo>
                      <a:pt x="1375" y="1187"/>
                    </a:lnTo>
                    <a:lnTo>
                      <a:pt x="1380" y="1181"/>
                    </a:lnTo>
                    <a:lnTo>
                      <a:pt x="1383" y="1177"/>
                    </a:lnTo>
                    <a:lnTo>
                      <a:pt x="1385" y="1171"/>
                    </a:lnTo>
                    <a:lnTo>
                      <a:pt x="1387" y="1166"/>
                    </a:lnTo>
                    <a:lnTo>
                      <a:pt x="1389" y="1162"/>
                    </a:lnTo>
                    <a:lnTo>
                      <a:pt x="1393" y="1157"/>
                    </a:lnTo>
                    <a:lnTo>
                      <a:pt x="1398" y="1153"/>
                    </a:lnTo>
                    <a:lnTo>
                      <a:pt x="1404" y="1149"/>
                    </a:lnTo>
                    <a:lnTo>
                      <a:pt x="1408" y="1143"/>
                    </a:lnTo>
                    <a:lnTo>
                      <a:pt x="1414" y="1135"/>
                    </a:lnTo>
                    <a:lnTo>
                      <a:pt x="1420" y="1125"/>
                    </a:lnTo>
                    <a:lnTo>
                      <a:pt x="1429" y="1105"/>
                    </a:lnTo>
                    <a:lnTo>
                      <a:pt x="1437" y="1083"/>
                    </a:lnTo>
                    <a:lnTo>
                      <a:pt x="1442" y="1064"/>
                    </a:lnTo>
                    <a:lnTo>
                      <a:pt x="1443" y="1054"/>
                    </a:lnTo>
                    <a:lnTo>
                      <a:pt x="1444" y="1044"/>
                    </a:lnTo>
                    <a:lnTo>
                      <a:pt x="1444" y="1034"/>
                    </a:lnTo>
                    <a:lnTo>
                      <a:pt x="1446" y="1025"/>
                    </a:lnTo>
                    <a:lnTo>
                      <a:pt x="1453" y="989"/>
                    </a:lnTo>
                    <a:lnTo>
                      <a:pt x="1458" y="955"/>
                    </a:lnTo>
                    <a:lnTo>
                      <a:pt x="1464" y="921"/>
                    </a:lnTo>
                    <a:lnTo>
                      <a:pt x="1465" y="904"/>
                    </a:lnTo>
                    <a:lnTo>
                      <a:pt x="1466" y="885"/>
                    </a:lnTo>
                    <a:lnTo>
                      <a:pt x="1465" y="847"/>
                    </a:lnTo>
                    <a:lnTo>
                      <a:pt x="1463" y="809"/>
                    </a:lnTo>
                    <a:lnTo>
                      <a:pt x="1461" y="790"/>
                    </a:lnTo>
                    <a:lnTo>
                      <a:pt x="1457" y="772"/>
                    </a:lnTo>
                    <a:lnTo>
                      <a:pt x="1454" y="754"/>
                    </a:lnTo>
                    <a:lnTo>
                      <a:pt x="1450" y="734"/>
                    </a:lnTo>
                    <a:lnTo>
                      <a:pt x="1440" y="707"/>
                    </a:lnTo>
                    <a:lnTo>
                      <a:pt x="1436" y="691"/>
                    </a:lnTo>
                    <a:lnTo>
                      <a:pt x="1429" y="674"/>
                    </a:lnTo>
                    <a:lnTo>
                      <a:pt x="1412" y="626"/>
                    </a:lnTo>
                    <a:lnTo>
                      <a:pt x="1393" y="577"/>
                    </a:lnTo>
                    <a:lnTo>
                      <a:pt x="1383" y="552"/>
                    </a:lnTo>
                    <a:lnTo>
                      <a:pt x="1372" y="529"/>
                    </a:lnTo>
                    <a:lnTo>
                      <a:pt x="1360" y="506"/>
                    </a:lnTo>
                    <a:lnTo>
                      <a:pt x="1348" y="486"/>
                    </a:lnTo>
                    <a:lnTo>
                      <a:pt x="1317" y="441"/>
                    </a:lnTo>
                    <a:lnTo>
                      <a:pt x="1286" y="397"/>
                    </a:lnTo>
                    <a:lnTo>
                      <a:pt x="1268" y="373"/>
                    </a:lnTo>
                    <a:lnTo>
                      <a:pt x="1247" y="347"/>
                    </a:lnTo>
                    <a:lnTo>
                      <a:pt x="1228" y="323"/>
                    </a:lnTo>
                    <a:lnTo>
                      <a:pt x="1208" y="301"/>
                    </a:lnTo>
                    <a:lnTo>
                      <a:pt x="1186" y="278"/>
                    </a:lnTo>
                    <a:lnTo>
                      <a:pt x="1165" y="256"/>
                    </a:lnTo>
                    <a:lnTo>
                      <a:pt x="1143" y="235"/>
                    </a:lnTo>
                    <a:lnTo>
                      <a:pt x="1131" y="225"/>
                    </a:lnTo>
                    <a:lnTo>
                      <a:pt x="1119" y="216"/>
                    </a:lnTo>
                    <a:lnTo>
                      <a:pt x="1080" y="188"/>
                    </a:lnTo>
                    <a:lnTo>
                      <a:pt x="1042" y="163"/>
                    </a:lnTo>
                    <a:lnTo>
                      <a:pt x="1035" y="157"/>
                    </a:lnTo>
                    <a:lnTo>
                      <a:pt x="1030" y="153"/>
                    </a:lnTo>
                    <a:lnTo>
                      <a:pt x="1017" y="142"/>
                    </a:lnTo>
                    <a:lnTo>
                      <a:pt x="1004" y="135"/>
                    </a:lnTo>
                    <a:lnTo>
                      <a:pt x="990" y="126"/>
                    </a:lnTo>
                    <a:lnTo>
                      <a:pt x="961" y="111"/>
                    </a:lnTo>
                    <a:lnTo>
                      <a:pt x="929" y="96"/>
                    </a:lnTo>
                    <a:lnTo>
                      <a:pt x="901" y="85"/>
                    </a:lnTo>
                    <a:lnTo>
                      <a:pt x="879" y="76"/>
                    </a:lnTo>
                    <a:lnTo>
                      <a:pt x="867" y="73"/>
                    </a:lnTo>
                    <a:lnTo>
                      <a:pt x="858" y="68"/>
                    </a:lnTo>
                    <a:lnTo>
                      <a:pt x="852" y="65"/>
                    </a:lnTo>
                    <a:lnTo>
                      <a:pt x="847" y="61"/>
                    </a:lnTo>
                    <a:lnTo>
                      <a:pt x="842" y="57"/>
                    </a:lnTo>
                    <a:lnTo>
                      <a:pt x="836" y="53"/>
                    </a:lnTo>
                    <a:lnTo>
                      <a:pt x="823" y="49"/>
                    </a:lnTo>
                    <a:lnTo>
                      <a:pt x="810" y="45"/>
                    </a:lnTo>
                    <a:lnTo>
                      <a:pt x="783" y="38"/>
                    </a:lnTo>
                    <a:lnTo>
                      <a:pt x="756" y="33"/>
                    </a:lnTo>
                    <a:lnTo>
                      <a:pt x="731" y="28"/>
                    </a:lnTo>
                    <a:lnTo>
                      <a:pt x="727" y="26"/>
                    </a:lnTo>
                    <a:lnTo>
                      <a:pt x="722" y="23"/>
                    </a:lnTo>
                    <a:lnTo>
                      <a:pt x="717" y="21"/>
                    </a:lnTo>
                    <a:lnTo>
                      <a:pt x="713" y="20"/>
                    </a:lnTo>
                    <a:lnTo>
                      <a:pt x="698" y="18"/>
                    </a:lnTo>
                    <a:lnTo>
                      <a:pt x="681" y="17"/>
                    </a:lnTo>
                    <a:lnTo>
                      <a:pt x="664" y="17"/>
                    </a:lnTo>
                    <a:lnTo>
                      <a:pt x="648" y="18"/>
                    </a:lnTo>
                    <a:lnTo>
                      <a:pt x="632" y="20"/>
                    </a:lnTo>
                    <a:lnTo>
                      <a:pt x="618" y="22"/>
                    </a:lnTo>
                    <a:lnTo>
                      <a:pt x="603" y="26"/>
                    </a:lnTo>
                    <a:lnTo>
                      <a:pt x="590" y="30"/>
                    </a:lnTo>
                    <a:lnTo>
                      <a:pt x="576" y="35"/>
                    </a:lnTo>
                    <a:lnTo>
                      <a:pt x="564" y="41"/>
                    </a:lnTo>
                    <a:lnTo>
                      <a:pt x="553" y="47"/>
                    </a:lnTo>
                    <a:lnTo>
                      <a:pt x="541" y="53"/>
                    </a:lnTo>
                    <a:lnTo>
                      <a:pt x="528" y="63"/>
                    </a:lnTo>
                    <a:lnTo>
                      <a:pt x="515" y="73"/>
                    </a:lnTo>
                    <a:lnTo>
                      <a:pt x="502" y="82"/>
                    </a:lnTo>
                    <a:lnTo>
                      <a:pt x="490" y="92"/>
                    </a:lnTo>
                    <a:lnTo>
                      <a:pt x="480" y="104"/>
                    </a:lnTo>
                    <a:lnTo>
                      <a:pt x="469" y="114"/>
                    </a:lnTo>
                    <a:lnTo>
                      <a:pt x="458" y="126"/>
                    </a:lnTo>
                    <a:lnTo>
                      <a:pt x="449" y="139"/>
                    </a:lnTo>
                    <a:lnTo>
                      <a:pt x="439" y="151"/>
                    </a:lnTo>
                    <a:lnTo>
                      <a:pt x="431" y="165"/>
                    </a:lnTo>
                    <a:lnTo>
                      <a:pt x="422" y="178"/>
                    </a:lnTo>
                    <a:lnTo>
                      <a:pt x="414" y="193"/>
                    </a:lnTo>
                    <a:lnTo>
                      <a:pt x="407" y="207"/>
                    </a:lnTo>
                    <a:lnTo>
                      <a:pt x="401" y="222"/>
                    </a:lnTo>
                    <a:lnTo>
                      <a:pt x="394" y="238"/>
                    </a:lnTo>
                    <a:lnTo>
                      <a:pt x="388" y="253"/>
                    </a:lnTo>
                    <a:lnTo>
                      <a:pt x="386" y="262"/>
                    </a:lnTo>
                    <a:lnTo>
                      <a:pt x="383" y="273"/>
                    </a:lnTo>
                    <a:lnTo>
                      <a:pt x="380" y="294"/>
                    </a:lnTo>
                    <a:lnTo>
                      <a:pt x="377" y="340"/>
                    </a:lnTo>
                    <a:lnTo>
                      <a:pt x="375" y="371"/>
                    </a:lnTo>
                    <a:lnTo>
                      <a:pt x="375" y="401"/>
                    </a:lnTo>
                    <a:lnTo>
                      <a:pt x="375" y="430"/>
                    </a:lnTo>
                    <a:lnTo>
                      <a:pt x="377" y="459"/>
                    </a:lnTo>
                    <a:lnTo>
                      <a:pt x="380" y="489"/>
                    </a:lnTo>
                    <a:lnTo>
                      <a:pt x="384" y="518"/>
                    </a:lnTo>
                    <a:lnTo>
                      <a:pt x="390" y="549"/>
                    </a:lnTo>
                    <a:lnTo>
                      <a:pt x="397" y="580"/>
                    </a:lnTo>
                    <a:lnTo>
                      <a:pt x="406" y="616"/>
                    </a:lnTo>
                    <a:lnTo>
                      <a:pt x="417" y="650"/>
                    </a:lnTo>
                    <a:lnTo>
                      <a:pt x="428" y="683"/>
                    </a:lnTo>
                    <a:lnTo>
                      <a:pt x="442" y="716"/>
                    </a:lnTo>
                    <a:lnTo>
                      <a:pt x="456" y="747"/>
                    </a:lnTo>
                    <a:lnTo>
                      <a:pt x="471" y="777"/>
                    </a:lnTo>
                    <a:lnTo>
                      <a:pt x="487" y="806"/>
                    </a:lnTo>
                    <a:lnTo>
                      <a:pt x="503" y="833"/>
                    </a:lnTo>
                    <a:lnTo>
                      <a:pt x="522" y="862"/>
                    </a:lnTo>
                    <a:lnTo>
                      <a:pt x="539" y="890"/>
                    </a:lnTo>
                    <a:lnTo>
                      <a:pt x="556" y="918"/>
                    </a:lnTo>
                    <a:lnTo>
                      <a:pt x="565" y="930"/>
                    </a:lnTo>
                    <a:lnTo>
                      <a:pt x="575" y="943"/>
                    </a:lnTo>
                    <a:lnTo>
                      <a:pt x="580" y="950"/>
                    </a:lnTo>
                    <a:lnTo>
                      <a:pt x="587" y="956"/>
                    </a:lnTo>
                    <a:lnTo>
                      <a:pt x="593" y="963"/>
                    </a:lnTo>
                    <a:lnTo>
                      <a:pt x="600" y="970"/>
                    </a:lnTo>
                    <a:lnTo>
                      <a:pt x="613" y="985"/>
                    </a:lnTo>
                    <a:lnTo>
                      <a:pt x="624" y="997"/>
                    </a:lnTo>
                    <a:lnTo>
                      <a:pt x="648" y="1019"/>
                    </a:lnTo>
                    <a:lnTo>
                      <a:pt x="670" y="1045"/>
                    </a:lnTo>
                    <a:lnTo>
                      <a:pt x="682" y="1057"/>
                    </a:lnTo>
                    <a:lnTo>
                      <a:pt x="696" y="1067"/>
                    </a:lnTo>
                    <a:lnTo>
                      <a:pt x="710" y="1078"/>
                    </a:lnTo>
                    <a:lnTo>
                      <a:pt x="723" y="1089"/>
                    </a:lnTo>
                    <a:lnTo>
                      <a:pt x="736" y="1101"/>
                    </a:lnTo>
                    <a:lnTo>
                      <a:pt x="747" y="1113"/>
                    </a:lnTo>
                    <a:lnTo>
                      <a:pt x="772" y="1132"/>
                    </a:lnTo>
                    <a:lnTo>
                      <a:pt x="801" y="1149"/>
                    </a:lnTo>
                    <a:lnTo>
                      <a:pt x="831" y="1167"/>
                    </a:lnTo>
                    <a:lnTo>
                      <a:pt x="863" y="1184"/>
                    </a:lnTo>
                    <a:lnTo>
                      <a:pt x="897" y="1200"/>
                    </a:lnTo>
                    <a:lnTo>
                      <a:pt x="934" y="1215"/>
                    </a:lnTo>
                    <a:lnTo>
                      <a:pt x="971" y="1228"/>
                    </a:lnTo>
                    <a:lnTo>
                      <a:pt x="1009" y="1240"/>
                    </a:lnTo>
                    <a:lnTo>
                      <a:pt x="1048" y="1249"/>
                    </a:lnTo>
                    <a:lnTo>
                      <a:pt x="1068" y="1253"/>
                    </a:lnTo>
                    <a:lnTo>
                      <a:pt x="1087" y="1256"/>
                    </a:lnTo>
                    <a:lnTo>
                      <a:pt x="1107" y="1258"/>
                    </a:lnTo>
                    <a:lnTo>
                      <a:pt x="1126" y="1259"/>
                    </a:lnTo>
                    <a:lnTo>
                      <a:pt x="1147" y="1260"/>
                    </a:lnTo>
                    <a:lnTo>
                      <a:pt x="1166" y="1260"/>
                    </a:lnTo>
                    <a:lnTo>
                      <a:pt x="1185" y="1258"/>
                    </a:lnTo>
                    <a:lnTo>
                      <a:pt x="1205" y="1257"/>
                    </a:lnTo>
                    <a:lnTo>
                      <a:pt x="1224" y="1254"/>
                    </a:lnTo>
                    <a:lnTo>
                      <a:pt x="1243" y="1249"/>
                    </a:lnTo>
                    <a:lnTo>
                      <a:pt x="1261" y="1244"/>
                    </a:lnTo>
                    <a:lnTo>
                      <a:pt x="1281" y="1238"/>
                    </a:lnTo>
                    <a:lnTo>
                      <a:pt x="1299" y="1230"/>
                    </a:lnTo>
                    <a:lnTo>
                      <a:pt x="1316" y="1222"/>
                    </a:lnTo>
                    <a:close/>
                    <a:moveTo>
                      <a:pt x="352" y="356"/>
                    </a:moveTo>
                    <a:lnTo>
                      <a:pt x="352" y="356"/>
                    </a:lnTo>
                    <a:lnTo>
                      <a:pt x="351" y="371"/>
                    </a:lnTo>
                    <a:lnTo>
                      <a:pt x="350" y="388"/>
                    </a:lnTo>
                    <a:lnTo>
                      <a:pt x="350" y="404"/>
                    </a:lnTo>
                    <a:lnTo>
                      <a:pt x="350" y="420"/>
                    </a:lnTo>
                    <a:lnTo>
                      <a:pt x="351" y="436"/>
                    </a:lnTo>
                    <a:lnTo>
                      <a:pt x="352" y="452"/>
                    </a:lnTo>
                    <a:lnTo>
                      <a:pt x="356" y="467"/>
                    </a:lnTo>
                    <a:lnTo>
                      <a:pt x="358" y="481"/>
                    </a:lnTo>
                    <a:lnTo>
                      <a:pt x="356" y="446"/>
                    </a:lnTo>
                    <a:lnTo>
                      <a:pt x="356" y="409"/>
                    </a:lnTo>
                    <a:lnTo>
                      <a:pt x="358" y="371"/>
                    </a:lnTo>
                    <a:lnTo>
                      <a:pt x="362" y="335"/>
                    </a:lnTo>
                    <a:lnTo>
                      <a:pt x="359" y="336"/>
                    </a:lnTo>
                    <a:lnTo>
                      <a:pt x="357" y="338"/>
                    </a:lnTo>
                    <a:lnTo>
                      <a:pt x="354" y="345"/>
                    </a:lnTo>
                    <a:lnTo>
                      <a:pt x="353" y="350"/>
                    </a:lnTo>
                    <a:lnTo>
                      <a:pt x="352" y="356"/>
                    </a:lnTo>
                    <a:close/>
                    <a:moveTo>
                      <a:pt x="1135" y="1297"/>
                    </a:moveTo>
                    <a:lnTo>
                      <a:pt x="1135" y="1297"/>
                    </a:lnTo>
                    <a:lnTo>
                      <a:pt x="1116" y="1299"/>
                    </a:lnTo>
                    <a:lnTo>
                      <a:pt x="1098" y="1300"/>
                    </a:lnTo>
                    <a:lnTo>
                      <a:pt x="1079" y="1301"/>
                    </a:lnTo>
                    <a:lnTo>
                      <a:pt x="1061" y="1300"/>
                    </a:lnTo>
                    <a:lnTo>
                      <a:pt x="1044" y="1299"/>
                    </a:lnTo>
                    <a:lnTo>
                      <a:pt x="1027" y="1297"/>
                    </a:lnTo>
                    <a:lnTo>
                      <a:pt x="1010" y="1293"/>
                    </a:lnTo>
                    <a:lnTo>
                      <a:pt x="994" y="1290"/>
                    </a:lnTo>
                    <a:lnTo>
                      <a:pt x="962" y="1282"/>
                    </a:lnTo>
                    <a:lnTo>
                      <a:pt x="929" y="1272"/>
                    </a:lnTo>
                    <a:lnTo>
                      <a:pt x="898" y="1260"/>
                    </a:lnTo>
                    <a:lnTo>
                      <a:pt x="868" y="1248"/>
                    </a:lnTo>
                    <a:lnTo>
                      <a:pt x="853" y="1242"/>
                    </a:lnTo>
                    <a:lnTo>
                      <a:pt x="840" y="1234"/>
                    </a:lnTo>
                    <a:lnTo>
                      <a:pt x="812" y="1218"/>
                    </a:lnTo>
                    <a:lnTo>
                      <a:pt x="795" y="1210"/>
                    </a:lnTo>
                    <a:lnTo>
                      <a:pt x="777" y="1202"/>
                    </a:lnTo>
                    <a:lnTo>
                      <a:pt x="760" y="1194"/>
                    </a:lnTo>
                    <a:lnTo>
                      <a:pt x="745" y="1184"/>
                    </a:lnTo>
                    <a:lnTo>
                      <a:pt x="725" y="1169"/>
                    </a:lnTo>
                    <a:lnTo>
                      <a:pt x="704" y="1152"/>
                    </a:lnTo>
                    <a:lnTo>
                      <a:pt x="664" y="1116"/>
                    </a:lnTo>
                    <a:lnTo>
                      <a:pt x="644" y="1096"/>
                    </a:lnTo>
                    <a:lnTo>
                      <a:pt x="624" y="1078"/>
                    </a:lnTo>
                    <a:lnTo>
                      <a:pt x="605" y="1059"/>
                    </a:lnTo>
                    <a:lnTo>
                      <a:pt x="587" y="1039"/>
                    </a:lnTo>
                    <a:lnTo>
                      <a:pt x="570" y="1018"/>
                    </a:lnTo>
                    <a:lnTo>
                      <a:pt x="553" y="997"/>
                    </a:lnTo>
                    <a:lnTo>
                      <a:pt x="535" y="974"/>
                    </a:lnTo>
                    <a:lnTo>
                      <a:pt x="519" y="952"/>
                    </a:lnTo>
                    <a:lnTo>
                      <a:pt x="489" y="907"/>
                    </a:lnTo>
                    <a:lnTo>
                      <a:pt x="459" y="861"/>
                    </a:lnTo>
                    <a:lnTo>
                      <a:pt x="454" y="854"/>
                    </a:lnTo>
                    <a:lnTo>
                      <a:pt x="448" y="849"/>
                    </a:lnTo>
                    <a:lnTo>
                      <a:pt x="442" y="843"/>
                    </a:lnTo>
                    <a:lnTo>
                      <a:pt x="438" y="836"/>
                    </a:lnTo>
                    <a:lnTo>
                      <a:pt x="437" y="832"/>
                    </a:lnTo>
                    <a:lnTo>
                      <a:pt x="437" y="828"/>
                    </a:lnTo>
                    <a:lnTo>
                      <a:pt x="437" y="824"/>
                    </a:lnTo>
                    <a:lnTo>
                      <a:pt x="436" y="820"/>
                    </a:lnTo>
                    <a:lnTo>
                      <a:pt x="434" y="816"/>
                    </a:lnTo>
                    <a:lnTo>
                      <a:pt x="431" y="812"/>
                    </a:lnTo>
                    <a:lnTo>
                      <a:pt x="428" y="808"/>
                    </a:lnTo>
                    <a:lnTo>
                      <a:pt x="425" y="804"/>
                    </a:lnTo>
                    <a:lnTo>
                      <a:pt x="416" y="779"/>
                    </a:lnTo>
                    <a:lnTo>
                      <a:pt x="406" y="753"/>
                    </a:lnTo>
                    <a:lnTo>
                      <a:pt x="397" y="727"/>
                    </a:lnTo>
                    <a:lnTo>
                      <a:pt x="390" y="701"/>
                    </a:lnTo>
                    <a:lnTo>
                      <a:pt x="387" y="692"/>
                    </a:lnTo>
                    <a:lnTo>
                      <a:pt x="382" y="683"/>
                    </a:lnTo>
                    <a:lnTo>
                      <a:pt x="378" y="674"/>
                    </a:lnTo>
                    <a:lnTo>
                      <a:pt x="376" y="666"/>
                    </a:lnTo>
                    <a:lnTo>
                      <a:pt x="375" y="661"/>
                    </a:lnTo>
                    <a:lnTo>
                      <a:pt x="376" y="655"/>
                    </a:lnTo>
                    <a:lnTo>
                      <a:pt x="376" y="650"/>
                    </a:lnTo>
                    <a:lnTo>
                      <a:pt x="376" y="644"/>
                    </a:lnTo>
                    <a:lnTo>
                      <a:pt x="374" y="639"/>
                    </a:lnTo>
                    <a:lnTo>
                      <a:pt x="371" y="634"/>
                    </a:lnTo>
                    <a:lnTo>
                      <a:pt x="367" y="628"/>
                    </a:lnTo>
                    <a:lnTo>
                      <a:pt x="365" y="623"/>
                    </a:lnTo>
                    <a:lnTo>
                      <a:pt x="365" y="620"/>
                    </a:lnTo>
                    <a:lnTo>
                      <a:pt x="365" y="616"/>
                    </a:lnTo>
                    <a:lnTo>
                      <a:pt x="365" y="612"/>
                    </a:lnTo>
                    <a:lnTo>
                      <a:pt x="365" y="608"/>
                    </a:lnTo>
                    <a:lnTo>
                      <a:pt x="358" y="578"/>
                    </a:lnTo>
                    <a:lnTo>
                      <a:pt x="350" y="547"/>
                    </a:lnTo>
                    <a:lnTo>
                      <a:pt x="345" y="515"/>
                    </a:lnTo>
                    <a:lnTo>
                      <a:pt x="339" y="483"/>
                    </a:lnTo>
                    <a:lnTo>
                      <a:pt x="336" y="450"/>
                    </a:lnTo>
                    <a:lnTo>
                      <a:pt x="335" y="416"/>
                    </a:lnTo>
                    <a:lnTo>
                      <a:pt x="335" y="384"/>
                    </a:lnTo>
                    <a:lnTo>
                      <a:pt x="336" y="352"/>
                    </a:lnTo>
                    <a:lnTo>
                      <a:pt x="315" y="354"/>
                    </a:lnTo>
                    <a:lnTo>
                      <a:pt x="293" y="358"/>
                    </a:lnTo>
                    <a:lnTo>
                      <a:pt x="272" y="362"/>
                    </a:lnTo>
                    <a:lnTo>
                      <a:pt x="252" y="368"/>
                    </a:lnTo>
                    <a:lnTo>
                      <a:pt x="232" y="376"/>
                    </a:lnTo>
                    <a:lnTo>
                      <a:pt x="213" y="383"/>
                    </a:lnTo>
                    <a:lnTo>
                      <a:pt x="195" y="393"/>
                    </a:lnTo>
                    <a:lnTo>
                      <a:pt x="177" y="404"/>
                    </a:lnTo>
                    <a:lnTo>
                      <a:pt x="160" y="415"/>
                    </a:lnTo>
                    <a:lnTo>
                      <a:pt x="144" y="427"/>
                    </a:lnTo>
                    <a:lnTo>
                      <a:pt x="129" y="441"/>
                    </a:lnTo>
                    <a:lnTo>
                      <a:pt x="114" y="455"/>
                    </a:lnTo>
                    <a:lnTo>
                      <a:pt x="101" y="470"/>
                    </a:lnTo>
                    <a:lnTo>
                      <a:pt x="88" y="485"/>
                    </a:lnTo>
                    <a:lnTo>
                      <a:pt x="75" y="501"/>
                    </a:lnTo>
                    <a:lnTo>
                      <a:pt x="64" y="518"/>
                    </a:lnTo>
                    <a:lnTo>
                      <a:pt x="62" y="536"/>
                    </a:lnTo>
                    <a:lnTo>
                      <a:pt x="59" y="556"/>
                    </a:lnTo>
                    <a:lnTo>
                      <a:pt x="50" y="594"/>
                    </a:lnTo>
                    <a:lnTo>
                      <a:pt x="46" y="613"/>
                    </a:lnTo>
                    <a:lnTo>
                      <a:pt x="43" y="633"/>
                    </a:lnTo>
                    <a:lnTo>
                      <a:pt x="41" y="651"/>
                    </a:lnTo>
                    <a:lnTo>
                      <a:pt x="40" y="669"/>
                    </a:lnTo>
                    <a:lnTo>
                      <a:pt x="41" y="697"/>
                    </a:lnTo>
                    <a:lnTo>
                      <a:pt x="43" y="724"/>
                    </a:lnTo>
                    <a:lnTo>
                      <a:pt x="48" y="769"/>
                    </a:lnTo>
                    <a:lnTo>
                      <a:pt x="53" y="792"/>
                    </a:lnTo>
                    <a:lnTo>
                      <a:pt x="58" y="815"/>
                    </a:lnTo>
                    <a:lnTo>
                      <a:pt x="64" y="837"/>
                    </a:lnTo>
                    <a:lnTo>
                      <a:pt x="73" y="859"/>
                    </a:lnTo>
                    <a:lnTo>
                      <a:pt x="81" y="880"/>
                    </a:lnTo>
                    <a:lnTo>
                      <a:pt x="91" y="900"/>
                    </a:lnTo>
                    <a:lnTo>
                      <a:pt x="109" y="941"/>
                    </a:lnTo>
                    <a:lnTo>
                      <a:pt x="122" y="960"/>
                    </a:lnTo>
                    <a:lnTo>
                      <a:pt x="136" y="979"/>
                    </a:lnTo>
                    <a:lnTo>
                      <a:pt x="151" y="996"/>
                    </a:lnTo>
                    <a:lnTo>
                      <a:pt x="167" y="1013"/>
                    </a:lnTo>
                    <a:lnTo>
                      <a:pt x="199" y="1044"/>
                    </a:lnTo>
                    <a:lnTo>
                      <a:pt x="231" y="1074"/>
                    </a:lnTo>
                    <a:lnTo>
                      <a:pt x="237" y="1080"/>
                    </a:lnTo>
                    <a:lnTo>
                      <a:pt x="241" y="1086"/>
                    </a:lnTo>
                    <a:lnTo>
                      <a:pt x="245" y="1092"/>
                    </a:lnTo>
                    <a:lnTo>
                      <a:pt x="250" y="1097"/>
                    </a:lnTo>
                    <a:lnTo>
                      <a:pt x="255" y="1103"/>
                    </a:lnTo>
                    <a:lnTo>
                      <a:pt x="261" y="1107"/>
                    </a:lnTo>
                    <a:lnTo>
                      <a:pt x="267" y="1111"/>
                    </a:lnTo>
                    <a:lnTo>
                      <a:pt x="273" y="1117"/>
                    </a:lnTo>
                    <a:lnTo>
                      <a:pt x="283" y="1128"/>
                    </a:lnTo>
                    <a:lnTo>
                      <a:pt x="288" y="1134"/>
                    </a:lnTo>
                    <a:lnTo>
                      <a:pt x="292" y="1136"/>
                    </a:lnTo>
                    <a:lnTo>
                      <a:pt x="296" y="1137"/>
                    </a:lnTo>
                    <a:lnTo>
                      <a:pt x="297" y="1139"/>
                    </a:lnTo>
                    <a:lnTo>
                      <a:pt x="298" y="1141"/>
                    </a:lnTo>
                    <a:lnTo>
                      <a:pt x="301" y="1145"/>
                    </a:lnTo>
                    <a:lnTo>
                      <a:pt x="304" y="1148"/>
                    </a:lnTo>
                    <a:lnTo>
                      <a:pt x="305" y="1150"/>
                    </a:lnTo>
                    <a:lnTo>
                      <a:pt x="306" y="1153"/>
                    </a:lnTo>
                    <a:lnTo>
                      <a:pt x="321" y="1163"/>
                    </a:lnTo>
                    <a:lnTo>
                      <a:pt x="336" y="1172"/>
                    </a:lnTo>
                    <a:lnTo>
                      <a:pt x="367" y="1192"/>
                    </a:lnTo>
                    <a:lnTo>
                      <a:pt x="383" y="1203"/>
                    </a:lnTo>
                    <a:lnTo>
                      <a:pt x="401" y="1215"/>
                    </a:lnTo>
                    <a:lnTo>
                      <a:pt x="410" y="1219"/>
                    </a:lnTo>
                    <a:lnTo>
                      <a:pt x="420" y="1224"/>
                    </a:lnTo>
                    <a:lnTo>
                      <a:pt x="431" y="1228"/>
                    </a:lnTo>
                    <a:lnTo>
                      <a:pt x="440" y="1232"/>
                    </a:lnTo>
                    <a:lnTo>
                      <a:pt x="457" y="1243"/>
                    </a:lnTo>
                    <a:lnTo>
                      <a:pt x="474" y="1254"/>
                    </a:lnTo>
                    <a:lnTo>
                      <a:pt x="509" y="1275"/>
                    </a:lnTo>
                    <a:lnTo>
                      <a:pt x="518" y="1281"/>
                    </a:lnTo>
                    <a:lnTo>
                      <a:pt x="528" y="1285"/>
                    </a:lnTo>
                    <a:lnTo>
                      <a:pt x="547" y="1292"/>
                    </a:lnTo>
                    <a:lnTo>
                      <a:pt x="565" y="1299"/>
                    </a:lnTo>
                    <a:lnTo>
                      <a:pt x="586" y="1305"/>
                    </a:lnTo>
                    <a:lnTo>
                      <a:pt x="599" y="1312"/>
                    </a:lnTo>
                    <a:lnTo>
                      <a:pt x="610" y="1318"/>
                    </a:lnTo>
                    <a:lnTo>
                      <a:pt x="623" y="1324"/>
                    </a:lnTo>
                    <a:lnTo>
                      <a:pt x="635" y="1329"/>
                    </a:lnTo>
                    <a:lnTo>
                      <a:pt x="640" y="1330"/>
                    </a:lnTo>
                    <a:lnTo>
                      <a:pt x="646" y="1330"/>
                    </a:lnTo>
                    <a:lnTo>
                      <a:pt x="651" y="1330"/>
                    </a:lnTo>
                    <a:lnTo>
                      <a:pt x="656" y="1331"/>
                    </a:lnTo>
                    <a:lnTo>
                      <a:pt x="669" y="1335"/>
                    </a:lnTo>
                    <a:lnTo>
                      <a:pt x="682" y="1340"/>
                    </a:lnTo>
                    <a:lnTo>
                      <a:pt x="694" y="1346"/>
                    </a:lnTo>
                    <a:lnTo>
                      <a:pt x="707" y="1350"/>
                    </a:lnTo>
                    <a:lnTo>
                      <a:pt x="722" y="1353"/>
                    </a:lnTo>
                    <a:lnTo>
                      <a:pt x="738" y="1355"/>
                    </a:lnTo>
                    <a:lnTo>
                      <a:pt x="756" y="1358"/>
                    </a:lnTo>
                    <a:lnTo>
                      <a:pt x="772" y="1359"/>
                    </a:lnTo>
                    <a:lnTo>
                      <a:pt x="776" y="1359"/>
                    </a:lnTo>
                    <a:lnTo>
                      <a:pt x="782" y="1358"/>
                    </a:lnTo>
                    <a:lnTo>
                      <a:pt x="786" y="1355"/>
                    </a:lnTo>
                    <a:lnTo>
                      <a:pt x="790" y="1355"/>
                    </a:lnTo>
                    <a:lnTo>
                      <a:pt x="800" y="1357"/>
                    </a:lnTo>
                    <a:lnTo>
                      <a:pt x="810" y="1358"/>
                    </a:lnTo>
                    <a:lnTo>
                      <a:pt x="829" y="1362"/>
                    </a:lnTo>
                    <a:lnTo>
                      <a:pt x="849" y="1366"/>
                    </a:lnTo>
                    <a:lnTo>
                      <a:pt x="859" y="1367"/>
                    </a:lnTo>
                    <a:lnTo>
                      <a:pt x="868" y="1367"/>
                    </a:lnTo>
                    <a:lnTo>
                      <a:pt x="921" y="1367"/>
                    </a:lnTo>
                    <a:lnTo>
                      <a:pt x="948" y="1366"/>
                    </a:lnTo>
                    <a:lnTo>
                      <a:pt x="973" y="1364"/>
                    </a:lnTo>
                    <a:lnTo>
                      <a:pt x="988" y="1362"/>
                    </a:lnTo>
                    <a:lnTo>
                      <a:pt x="1004" y="1359"/>
                    </a:lnTo>
                    <a:lnTo>
                      <a:pt x="1018" y="1355"/>
                    </a:lnTo>
                    <a:lnTo>
                      <a:pt x="1030" y="1353"/>
                    </a:lnTo>
                    <a:lnTo>
                      <a:pt x="1042" y="1352"/>
                    </a:lnTo>
                    <a:lnTo>
                      <a:pt x="1054" y="1349"/>
                    </a:lnTo>
                    <a:lnTo>
                      <a:pt x="1075" y="1344"/>
                    </a:lnTo>
                    <a:lnTo>
                      <a:pt x="1095" y="1336"/>
                    </a:lnTo>
                    <a:lnTo>
                      <a:pt x="1116" y="1331"/>
                    </a:lnTo>
                    <a:lnTo>
                      <a:pt x="1147" y="1321"/>
                    </a:lnTo>
                    <a:lnTo>
                      <a:pt x="1161" y="1316"/>
                    </a:lnTo>
                    <a:lnTo>
                      <a:pt x="1175" y="1309"/>
                    </a:lnTo>
                    <a:lnTo>
                      <a:pt x="1187" y="1304"/>
                    </a:lnTo>
                    <a:lnTo>
                      <a:pt x="1200" y="1297"/>
                    </a:lnTo>
                    <a:lnTo>
                      <a:pt x="1211" y="1289"/>
                    </a:lnTo>
                    <a:lnTo>
                      <a:pt x="1222" y="1281"/>
                    </a:lnTo>
                    <a:lnTo>
                      <a:pt x="1213" y="1285"/>
                    </a:lnTo>
                    <a:lnTo>
                      <a:pt x="1202" y="1287"/>
                    </a:lnTo>
                    <a:lnTo>
                      <a:pt x="1193" y="1289"/>
                    </a:lnTo>
                    <a:lnTo>
                      <a:pt x="1182" y="1291"/>
                    </a:lnTo>
                    <a:lnTo>
                      <a:pt x="1159" y="1293"/>
                    </a:lnTo>
                    <a:lnTo>
                      <a:pt x="1135" y="1297"/>
                    </a:lnTo>
                    <a:close/>
                    <a:moveTo>
                      <a:pt x="358" y="499"/>
                    </a:moveTo>
                    <a:lnTo>
                      <a:pt x="358" y="499"/>
                    </a:lnTo>
                    <a:lnTo>
                      <a:pt x="360" y="498"/>
                    </a:lnTo>
                    <a:lnTo>
                      <a:pt x="361" y="497"/>
                    </a:lnTo>
                    <a:lnTo>
                      <a:pt x="362" y="495"/>
                    </a:lnTo>
                    <a:lnTo>
                      <a:pt x="362" y="491"/>
                    </a:lnTo>
                    <a:lnTo>
                      <a:pt x="360" y="487"/>
                    </a:lnTo>
                    <a:lnTo>
                      <a:pt x="359" y="485"/>
                    </a:lnTo>
                    <a:lnTo>
                      <a:pt x="358" y="484"/>
                    </a:lnTo>
                    <a:lnTo>
                      <a:pt x="359" y="491"/>
                    </a:lnTo>
                    <a:lnTo>
                      <a:pt x="358" y="499"/>
                    </a:lnTo>
                    <a:close/>
                    <a:moveTo>
                      <a:pt x="363" y="535"/>
                    </a:moveTo>
                    <a:lnTo>
                      <a:pt x="363" y="535"/>
                    </a:lnTo>
                    <a:lnTo>
                      <a:pt x="368" y="562"/>
                    </a:lnTo>
                    <a:lnTo>
                      <a:pt x="375" y="589"/>
                    </a:lnTo>
                    <a:lnTo>
                      <a:pt x="388" y="640"/>
                    </a:lnTo>
                    <a:lnTo>
                      <a:pt x="394" y="661"/>
                    </a:lnTo>
                    <a:lnTo>
                      <a:pt x="401" y="680"/>
                    </a:lnTo>
                    <a:lnTo>
                      <a:pt x="407" y="698"/>
                    </a:lnTo>
                    <a:lnTo>
                      <a:pt x="413" y="717"/>
                    </a:lnTo>
                    <a:lnTo>
                      <a:pt x="426" y="759"/>
                    </a:lnTo>
                    <a:lnTo>
                      <a:pt x="433" y="778"/>
                    </a:lnTo>
                    <a:lnTo>
                      <a:pt x="440" y="797"/>
                    </a:lnTo>
                    <a:lnTo>
                      <a:pt x="451" y="821"/>
                    </a:lnTo>
                    <a:lnTo>
                      <a:pt x="463" y="845"/>
                    </a:lnTo>
                    <a:lnTo>
                      <a:pt x="475" y="867"/>
                    </a:lnTo>
                    <a:lnTo>
                      <a:pt x="489" y="888"/>
                    </a:lnTo>
                    <a:lnTo>
                      <a:pt x="529" y="943"/>
                    </a:lnTo>
                    <a:lnTo>
                      <a:pt x="549" y="970"/>
                    </a:lnTo>
                    <a:lnTo>
                      <a:pt x="570" y="997"/>
                    </a:lnTo>
                    <a:lnTo>
                      <a:pt x="591" y="1022"/>
                    </a:lnTo>
                    <a:lnTo>
                      <a:pt x="613" y="1047"/>
                    </a:lnTo>
                    <a:lnTo>
                      <a:pt x="636" y="1071"/>
                    </a:lnTo>
                    <a:lnTo>
                      <a:pt x="660" y="1094"/>
                    </a:lnTo>
                    <a:lnTo>
                      <a:pt x="680" y="1112"/>
                    </a:lnTo>
                    <a:lnTo>
                      <a:pt x="700" y="1130"/>
                    </a:lnTo>
                    <a:lnTo>
                      <a:pt x="721" y="1146"/>
                    </a:lnTo>
                    <a:lnTo>
                      <a:pt x="742" y="1162"/>
                    </a:lnTo>
                    <a:lnTo>
                      <a:pt x="763" y="1177"/>
                    </a:lnTo>
                    <a:lnTo>
                      <a:pt x="786" y="1191"/>
                    </a:lnTo>
                    <a:lnTo>
                      <a:pt x="810" y="1203"/>
                    </a:lnTo>
                    <a:lnTo>
                      <a:pt x="834" y="1216"/>
                    </a:lnTo>
                    <a:lnTo>
                      <a:pt x="862" y="1230"/>
                    </a:lnTo>
                    <a:lnTo>
                      <a:pt x="891" y="1243"/>
                    </a:lnTo>
                    <a:lnTo>
                      <a:pt x="920" y="1254"/>
                    </a:lnTo>
                    <a:lnTo>
                      <a:pt x="935" y="1259"/>
                    </a:lnTo>
                    <a:lnTo>
                      <a:pt x="950" y="1262"/>
                    </a:lnTo>
                    <a:lnTo>
                      <a:pt x="977" y="1270"/>
                    </a:lnTo>
                    <a:lnTo>
                      <a:pt x="1002" y="1275"/>
                    </a:lnTo>
                    <a:lnTo>
                      <a:pt x="1028" y="1279"/>
                    </a:lnTo>
                    <a:lnTo>
                      <a:pt x="1054" y="1283"/>
                    </a:lnTo>
                    <a:lnTo>
                      <a:pt x="1079" y="1285"/>
                    </a:lnTo>
                    <a:lnTo>
                      <a:pt x="1106" y="1285"/>
                    </a:lnTo>
                    <a:lnTo>
                      <a:pt x="1132" y="1282"/>
                    </a:lnTo>
                    <a:lnTo>
                      <a:pt x="1158" y="1277"/>
                    </a:lnTo>
                    <a:lnTo>
                      <a:pt x="1138" y="1275"/>
                    </a:lnTo>
                    <a:lnTo>
                      <a:pt x="1120" y="1273"/>
                    </a:lnTo>
                    <a:lnTo>
                      <a:pt x="1084" y="1268"/>
                    </a:lnTo>
                    <a:lnTo>
                      <a:pt x="1048" y="1263"/>
                    </a:lnTo>
                    <a:lnTo>
                      <a:pt x="1012" y="1258"/>
                    </a:lnTo>
                    <a:lnTo>
                      <a:pt x="994" y="1255"/>
                    </a:lnTo>
                    <a:lnTo>
                      <a:pt x="975" y="1249"/>
                    </a:lnTo>
                    <a:lnTo>
                      <a:pt x="956" y="1244"/>
                    </a:lnTo>
                    <a:lnTo>
                      <a:pt x="937" y="1238"/>
                    </a:lnTo>
                    <a:lnTo>
                      <a:pt x="913" y="1228"/>
                    </a:lnTo>
                    <a:lnTo>
                      <a:pt x="891" y="1216"/>
                    </a:lnTo>
                    <a:lnTo>
                      <a:pt x="845" y="1192"/>
                    </a:lnTo>
                    <a:lnTo>
                      <a:pt x="813" y="1172"/>
                    </a:lnTo>
                    <a:lnTo>
                      <a:pt x="781" y="1152"/>
                    </a:lnTo>
                    <a:lnTo>
                      <a:pt x="750" y="1131"/>
                    </a:lnTo>
                    <a:lnTo>
                      <a:pt x="721" y="1107"/>
                    </a:lnTo>
                    <a:lnTo>
                      <a:pt x="692" y="1083"/>
                    </a:lnTo>
                    <a:lnTo>
                      <a:pt x="665" y="1059"/>
                    </a:lnTo>
                    <a:lnTo>
                      <a:pt x="638" y="1033"/>
                    </a:lnTo>
                    <a:lnTo>
                      <a:pt x="614" y="1006"/>
                    </a:lnTo>
                    <a:lnTo>
                      <a:pt x="581" y="971"/>
                    </a:lnTo>
                    <a:lnTo>
                      <a:pt x="566" y="953"/>
                    </a:lnTo>
                    <a:lnTo>
                      <a:pt x="551" y="934"/>
                    </a:lnTo>
                    <a:lnTo>
                      <a:pt x="530" y="903"/>
                    </a:lnTo>
                    <a:lnTo>
                      <a:pt x="510" y="870"/>
                    </a:lnTo>
                    <a:lnTo>
                      <a:pt x="490" y="837"/>
                    </a:lnTo>
                    <a:lnTo>
                      <a:pt x="471" y="804"/>
                    </a:lnTo>
                    <a:lnTo>
                      <a:pt x="454" y="770"/>
                    </a:lnTo>
                    <a:lnTo>
                      <a:pt x="437" y="734"/>
                    </a:lnTo>
                    <a:lnTo>
                      <a:pt x="420" y="699"/>
                    </a:lnTo>
                    <a:lnTo>
                      <a:pt x="404" y="664"/>
                    </a:lnTo>
                    <a:lnTo>
                      <a:pt x="397" y="643"/>
                    </a:lnTo>
                    <a:lnTo>
                      <a:pt x="391" y="623"/>
                    </a:lnTo>
                    <a:lnTo>
                      <a:pt x="381" y="583"/>
                    </a:lnTo>
                    <a:lnTo>
                      <a:pt x="372" y="546"/>
                    </a:lnTo>
                    <a:lnTo>
                      <a:pt x="367" y="528"/>
                    </a:lnTo>
                    <a:lnTo>
                      <a:pt x="362" y="511"/>
                    </a:lnTo>
                    <a:lnTo>
                      <a:pt x="362" y="524"/>
                    </a:lnTo>
                    <a:lnTo>
                      <a:pt x="363" y="535"/>
                    </a:lnTo>
                    <a:close/>
                    <a:moveTo>
                      <a:pt x="34" y="589"/>
                    </a:moveTo>
                    <a:lnTo>
                      <a:pt x="34" y="589"/>
                    </a:lnTo>
                    <a:lnTo>
                      <a:pt x="36" y="589"/>
                    </a:lnTo>
                    <a:lnTo>
                      <a:pt x="38" y="588"/>
                    </a:lnTo>
                    <a:lnTo>
                      <a:pt x="39" y="583"/>
                    </a:lnTo>
                    <a:lnTo>
                      <a:pt x="39" y="579"/>
                    </a:lnTo>
                    <a:lnTo>
                      <a:pt x="38" y="577"/>
                    </a:lnTo>
                    <a:lnTo>
                      <a:pt x="35" y="582"/>
                    </a:lnTo>
                    <a:lnTo>
                      <a:pt x="34" y="589"/>
                    </a:lnTo>
                    <a:close/>
                    <a:moveTo>
                      <a:pt x="20" y="713"/>
                    </a:moveTo>
                    <a:lnTo>
                      <a:pt x="20" y="713"/>
                    </a:lnTo>
                    <a:lnTo>
                      <a:pt x="19" y="717"/>
                    </a:lnTo>
                    <a:lnTo>
                      <a:pt x="17" y="719"/>
                    </a:lnTo>
                    <a:lnTo>
                      <a:pt x="16" y="723"/>
                    </a:lnTo>
                    <a:lnTo>
                      <a:pt x="15" y="726"/>
                    </a:lnTo>
                    <a:lnTo>
                      <a:pt x="14" y="734"/>
                    </a:lnTo>
                    <a:lnTo>
                      <a:pt x="15" y="742"/>
                    </a:lnTo>
                    <a:lnTo>
                      <a:pt x="17" y="758"/>
                    </a:lnTo>
                    <a:lnTo>
                      <a:pt x="21" y="773"/>
                    </a:lnTo>
                    <a:lnTo>
                      <a:pt x="26" y="788"/>
                    </a:lnTo>
                    <a:lnTo>
                      <a:pt x="26" y="789"/>
                    </a:lnTo>
                    <a:lnTo>
                      <a:pt x="25" y="790"/>
                    </a:lnTo>
                    <a:lnTo>
                      <a:pt x="24" y="789"/>
                    </a:lnTo>
                    <a:lnTo>
                      <a:pt x="21" y="789"/>
                    </a:lnTo>
                    <a:lnTo>
                      <a:pt x="21" y="791"/>
                    </a:lnTo>
                    <a:lnTo>
                      <a:pt x="30" y="820"/>
                    </a:lnTo>
                    <a:lnTo>
                      <a:pt x="38" y="847"/>
                    </a:lnTo>
                    <a:lnTo>
                      <a:pt x="46" y="871"/>
                    </a:lnTo>
                    <a:lnTo>
                      <a:pt x="56" y="895"/>
                    </a:lnTo>
                    <a:lnTo>
                      <a:pt x="65" y="918"/>
                    </a:lnTo>
                    <a:lnTo>
                      <a:pt x="77" y="940"/>
                    </a:lnTo>
                    <a:lnTo>
                      <a:pt x="90" y="961"/>
                    </a:lnTo>
                    <a:lnTo>
                      <a:pt x="104" y="984"/>
                    </a:lnTo>
                    <a:lnTo>
                      <a:pt x="106" y="985"/>
                    </a:lnTo>
                    <a:lnTo>
                      <a:pt x="109" y="986"/>
                    </a:lnTo>
                    <a:lnTo>
                      <a:pt x="113" y="987"/>
                    </a:lnTo>
                    <a:lnTo>
                      <a:pt x="115" y="989"/>
                    </a:lnTo>
                    <a:lnTo>
                      <a:pt x="118" y="998"/>
                    </a:lnTo>
                    <a:lnTo>
                      <a:pt x="123" y="1006"/>
                    </a:lnTo>
                    <a:lnTo>
                      <a:pt x="129" y="1013"/>
                    </a:lnTo>
                    <a:lnTo>
                      <a:pt x="136" y="1019"/>
                    </a:lnTo>
                    <a:lnTo>
                      <a:pt x="136" y="1024"/>
                    </a:lnTo>
                    <a:lnTo>
                      <a:pt x="135" y="1026"/>
                    </a:lnTo>
                    <a:lnTo>
                      <a:pt x="135" y="1028"/>
                    </a:lnTo>
                    <a:lnTo>
                      <a:pt x="136" y="1030"/>
                    </a:lnTo>
                    <a:lnTo>
                      <a:pt x="153" y="1050"/>
                    </a:lnTo>
                    <a:lnTo>
                      <a:pt x="171" y="1070"/>
                    </a:lnTo>
                    <a:lnTo>
                      <a:pt x="191" y="1089"/>
                    </a:lnTo>
                    <a:lnTo>
                      <a:pt x="210" y="1106"/>
                    </a:lnTo>
                    <a:lnTo>
                      <a:pt x="220" y="1118"/>
                    </a:lnTo>
                    <a:lnTo>
                      <a:pt x="229" y="1128"/>
                    </a:lnTo>
                    <a:lnTo>
                      <a:pt x="239" y="1138"/>
                    </a:lnTo>
                    <a:lnTo>
                      <a:pt x="250" y="1148"/>
                    </a:lnTo>
                    <a:lnTo>
                      <a:pt x="260" y="1157"/>
                    </a:lnTo>
                    <a:lnTo>
                      <a:pt x="272" y="1166"/>
                    </a:lnTo>
                    <a:lnTo>
                      <a:pt x="285" y="1173"/>
                    </a:lnTo>
                    <a:lnTo>
                      <a:pt x="298" y="1181"/>
                    </a:lnTo>
                    <a:lnTo>
                      <a:pt x="300" y="1185"/>
                    </a:lnTo>
                    <a:lnTo>
                      <a:pt x="302" y="1189"/>
                    </a:lnTo>
                    <a:lnTo>
                      <a:pt x="310" y="1195"/>
                    </a:lnTo>
                    <a:lnTo>
                      <a:pt x="317" y="1200"/>
                    </a:lnTo>
                    <a:lnTo>
                      <a:pt x="326" y="1204"/>
                    </a:lnTo>
                    <a:lnTo>
                      <a:pt x="334" y="1209"/>
                    </a:lnTo>
                    <a:lnTo>
                      <a:pt x="342" y="1214"/>
                    </a:lnTo>
                    <a:lnTo>
                      <a:pt x="349" y="1219"/>
                    </a:lnTo>
                    <a:lnTo>
                      <a:pt x="352" y="1224"/>
                    </a:lnTo>
                    <a:lnTo>
                      <a:pt x="354" y="1227"/>
                    </a:lnTo>
                    <a:lnTo>
                      <a:pt x="378" y="1240"/>
                    </a:lnTo>
                    <a:lnTo>
                      <a:pt x="401" y="1253"/>
                    </a:lnTo>
                    <a:lnTo>
                      <a:pt x="422" y="1267"/>
                    </a:lnTo>
                    <a:lnTo>
                      <a:pt x="445" y="1278"/>
                    </a:lnTo>
                    <a:lnTo>
                      <a:pt x="497" y="1304"/>
                    </a:lnTo>
                    <a:lnTo>
                      <a:pt x="550" y="1329"/>
                    </a:lnTo>
                    <a:lnTo>
                      <a:pt x="588" y="1345"/>
                    </a:lnTo>
                    <a:lnTo>
                      <a:pt x="607" y="1352"/>
                    </a:lnTo>
                    <a:lnTo>
                      <a:pt x="626" y="1359"/>
                    </a:lnTo>
                    <a:lnTo>
                      <a:pt x="649" y="1365"/>
                    </a:lnTo>
                    <a:lnTo>
                      <a:pt x="671" y="1372"/>
                    </a:lnTo>
                    <a:lnTo>
                      <a:pt x="695" y="1376"/>
                    </a:lnTo>
                    <a:lnTo>
                      <a:pt x="717" y="1381"/>
                    </a:lnTo>
                    <a:lnTo>
                      <a:pt x="741" y="1384"/>
                    </a:lnTo>
                    <a:lnTo>
                      <a:pt x="765" y="1388"/>
                    </a:lnTo>
                    <a:lnTo>
                      <a:pt x="813" y="1393"/>
                    </a:lnTo>
                    <a:lnTo>
                      <a:pt x="860" y="1395"/>
                    </a:lnTo>
                    <a:lnTo>
                      <a:pt x="908" y="1395"/>
                    </a:lnTo>
                    <a:lnTo>
                      <a:pt x="955" y="1392"/>
                    </a:lnTo>
                    <a:lnTo>
                      <a:pt x="1001" y="1388"/>
                    </a:lnTo>
                    <a:lnTo>
                      <a:pt x="1029" y="1383"/>
                    </a:lnTo>
                    <a:lnTo>
                      <a:pt x="1056" y="1378"/>
                    </a:lnTo>
                    <a:lnTo>
                      <a:pt x="1083" y="1372"/>
                    </a:lnTo>
                    <a:lnTo>
                      <a:pt x="1108" y="1364"/>
                    </a:lnTo>
                    <a:lnTo>
                      <a:pt x="1134" y="1355"/>
                    </a:lnTo>
                    <a:lnTo>
                      <a:pt x="1159" y="1346"/>
                    </a:lnTo>
                    <a:lnTo>
                      <a:pt x="1183" y="1335"/>
                    </a:lnTo>
                    <a:lnTo>
                      <a:pt x="1206" y="1323"/>
                    </a:lnTo>
                    <a:lnTo>
                      <a:pt x="1209" y="1318"/>
                    </a:lnTo>
                    <a:lnTo>
                      <a:pt x="1211" y="1316"/>
                    </a:lnTo>
                    <a:lnTo>
                      <a:pt x="1213" y="1315"/>
                    </a:lnTo>
                    <a:lnTo>
                      <a:pt x="1216" y="1313"/>
                    </a:lnTo>
                    <a:lnTo>
                      <a:pt x="1222" y="1310"/>
                    </a:lnTo>
                    <a:lnTo>
                      <a:pt x="1226" y="1309"/>
                    </a:lnTo>
                    <a:lnTo>
                      <a:pt x="1230" y="1307"/>
                    </a:lnTo>
                    <a:lnTo>
                      <a:pt x="1236" y="1304"/>
                    </a:lnTo>
                    <a:lnTo>
                      <a:pt x="1240" y="1299"/>
                    </a:lnTo>
                    <a:lnTo>
                      <a:pt x="1251" y="1288"/>
                    </a:lnTo>
                    <a:lnTo>
                      <a:pt x="1254" y="1282"/>
                    </a:lnTo>
                    <a:lnTo>
                      <a:pt x="1257" y="1276"/>
                    </a:lnTo>
                    <a:lnTo>
                      <a:pt x="1259" y="1272"/>
                    </a:lnTo>
                    <a:lnTo>
                      <a:pt x="1259" y="1268"/>
                    </a:lnTo>
                    <a:lnTo>
                      <a:pt x="1254" y="1276"/>
                    </a:lnTo>
                    <a:lnTo>
                      <a:pt x="1247" y="1283"/>
                    </a:lnTo>
                    <a:lnTo>
                      <a:pt x="1241" y="1289"/>
                    </a:lnTo>
                    <a:lnTo>
                      <a:pt x="1232" y="1294"/>
                    </a:lnTo>
                    <a:lnTo>
                      <a:pt x="1217" y="1304"/>
                    </a:lnTo>
                    <a:lnTo>
                      <a:pt x="1209" y="1310"/>
                    </a:lnTo>
                    <a:lnTo>
                      <a:pt x="1202" y="1316"/>
                    </a:lnTo>
                    <a:lnTo>
                      <a:pt x="1196" y="1318"/>
                    </a:lnTo>
                    <a:lnTo>
                      <a:pt x="1190" y="1319"/>
                    </a:lnTo>
                    <a:lnTo>
                      <a:pt x="1180" y="1324"/>
                    </a:lnTo>
                    <a:lnTo>
                      <a:pt x="1170" y="1330"/>
                    </a:lnTo>
                    <a:lnTo>
                      <a:pt x="1162" y="1334"/>
                    </a:lnTo>
                    <a:lnTo>
                      <a:pt x="1136" y="1343"/>
                    </a:lnTo>
                    <a:lnTo>
                      <a:pt x="1116" y="1350"/>
                    </a:lnTo>
                    <a:lnTo>
                      <a:pt x="1096" y="1357"/>
                    </a:lnTo>
                    <a:lnTo>
                      <a:pt x="1077" y="1361"/>
                    </a:lnTo>
                    <a:lnTo>
                      <a:pt x="1058" y="1365"/>
                    </a:lnTo>
                    <a:lnTo>
                      <a:pt x="1039" y="1368"/>
                    </a:lnTo>
                    <a:lnTo>
                      <a:pt x="999" y="1375"/>
                    </a:lnTo>
                    <a:lnTo>
                      <a:pt x="958" y="1382"/>
                    </a:lnTo>
                    <a:lnTo>
                      <a:pt x="948" y="1380"/>
                    </a:lnTo>
                    <a:lnTo>
                      <a:pt x="936" y="1380"/>
                    </a:lnTo>
                    <a:lnTo>
                      <a:pt x="923" y="1381"/>
                    </a:lnTo>
                    <a:lnTo>
                      <a:pt x="911" y="1383"/>
                    </a:lnTo>
                    <a:lnTo>
                      <a:pt x="855" y="1381"/>
                    </a:lnTo>
                    <a:lnTo>
                      <a:pt x="798" y="1377"/>
                    </a:lnTo>
                    <a:lnTo>
                      <a:pt x="770" y="1374"/>
                    </a:lnTo>
                    <a:lnTo>
                      <a:pt x="742" y="1369"/>
                    </a:lnTo>
                    <a:lnTo>
                      <a:pt x="714" y="1364"/>
                    </a:lnTo>
                    <a:lnTo>
                      <a:pt x="686" y="1357"/>
                    </a:lnTo>
                    <a:lnTo>
                      <a:pt x="660" y="1350"/>
                    </a:lnTo>
                    <a:lnTo>
                      <a:pt x="631" y="1342"/>
                    </a:lnTo>
                    <a:lnTo>
                      <a:pt x="600" y="1331"/>
                    </a:lnTo>
                    <a:lnTo>
                      <a:pt x="584" y="1323"/>
                    </a:lnTo>
                    <a:lnTo>
                      <a:pt x="568" y="1316"/>
                    </a:lnTo>
                    <a:lnTo>
                      <a:pt x="564" y="1315"/>
                    </a:lnTo>
                    <a:lnTo>
                      <a:pt x="562" y="1316"/>
                    </a:lnTo>
                    <a:lnTo>
                      <a:pt x="559" y="1316"/>
                    </a:lnTo>
                    <a:lnTo>
                      <a:pt x="556" y="1316"/>
                    </a:lnTo>
                    <a:lnTo>
                      <a:pt x="524" y="1299"/>
                    </a:lnTo>
                    <a:lnTo>
                      <a:pt x="494" y="1282"/>
                    </a:lnTo>
                    <a:lnTo>
                      <a:pt x="463" y="1263"/>
                    </a:lnTo>
                    <a:lnTo>
                      <a:pt x="431" y="1247"/>
                    </a:lnTo>
                    <a:lnTo>
                      <a:pt x="408" y="1236"/>
                    </a:lnTo>
                    <a:lnTo>
                      <a:pt x="387" y="1223"/>
                    </a:lnTo>
                    <a:lnTo>
                      <a:pt x="365" y="1210"/>
                    </a:lnTo>
                    <a:lnTo>
                      <a:pt x="345" y="1197"/>
                    </a:lnTo>
                    <a:lnTo>
                      <a:pt x="326" y="1182"/>
                    </a:lnTo>
                    <a:lnTo>
                      <a:pt x="306" y="1168"/>
                    </a:lnTo>
                    <a:lnTo>
                      <a:pt x="288" y="1152"/>
                    </a:lnTo>
                    <a:lnTo>
                      <a:pt x="270" y="1137"/>
                    </a:lnTo>
                    <a:lnTo>
                      <a:pt x="236" y="1105"/>
                    </a:lnTo>
                    <a:lnTo>
                      <a:pt x="201" y="1071"/>
                    </a:lnTo>
                    <a:lnTo>
                      <a:pt x="136" y="1003"/>
                    </a:lnTo>
                    <a:lnTo>
                      <a:pt x="103" y="954"/>
                    </a:lnTo>
                    <a:lnTo>
                      <a:pt x="72" y="904"/>
                    </a:lnTo>
                    <a:lnTo>
                      <a:pt x="70" y="895"/>
                    </a:lnTo>
                    <a:lnTo>
                      <a:pt x="66" y="886"/>
                    </a:lnTo>
                    <a:lnTo>
                      <a:pt x="62" y="879"/>
                    </a:lnTo>
                    <a:lnTo>
                      <a:pt x="58" y="871"/>
                    </a:lnTo>
                    <a:lnTo>
                      <a:pt x="57" y="868"/>
                    </a:lnTo>
                    <a:lnTo>
                      <a:pt x="57" y="866"/>
                    </a:lnTo>
                    <a:lnTo>
                      <a:pt x="57" y="864"/>
                    </a:lnTo>
                    <a:lnTo>
                      <a:pt x="58" y="860"/>
                    </a:lnTo>
                    <a:lnTo>
                      <a:pt x="51" y="846"/>
                    </a:lnTo>
                    <a:lnTo>
                      <a:pt x="46" y="832"/>
                    </a:lnTo>
                    <a:lnTo>
                      <a:pt x="42" y="819"/>
                    </a:lnTo>
                    <a:lnTo>
                      <a:pt x="38" y="805"/>
                    </a:lnTo>
                    <a:lnTo>
                      <a:pt x="34" y="791"/>
                    </a:lnTo>
                    <a:lnTo>
                      <a:pt x="32" y="777"/>
                    </a:lnTo>
                    <a:lnTo>
                      <a:pt x="28" y="749"/>
                    </a:lnTo>
                    <a:lnTo>
                      <a:pt x="27" y="719"/>
                    </a:lnTo>
                    <a:lnTo>
                      <a:pt x="27" y="689"/>
                    </a:lnTo>
                    <a:lnTo>
                      <a:pt x="28" y="658"/>
                    </a:lnTo>
                    <a:lnTo>
                      <a:pt x="29" y="626"/>
                    </a:lnTo>
                    <a:lnTo>
                      <a:pt x="25" y="637"/>
                    </a:lnTo>
                    <a:lnTo>
                      <a:pt x="23" y="648"/>
                    </a:lnTo>
                    <a:lnTo>
                      <a:pt x="21" y="658"/>
                    </a:lnTo>
                    <a:lnTo>
                      <a:pt x="21" y="670"/>
                    </a:lnTo>
                    <a:lnTo>
                      <a:pt x="21" y="693"/>
                    </a:lnTo>
                    <a:lnTo>
                      <a:pt x="21" y="703"/>
                    </a:lnTo>
                    <a:lnTo>
                      <a:pt x="20" y="7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31" name="Freeform 110"/>
              <p:cNvSpPr>
                <a:spLocks noEditPoints="1"/>
              </p:cNvSpPr>
              <p:nvPr/>
            </p:nvSpPr>
            <p:spPr bwMode="auto">
              <a:xfrm>
                <a:off x="4678363" y="1257300"/>
                <a:ext cx="179388" cy="215900"/>
              </a:xfrm>
              <a:custGeom>
                <a:avLst/>
                <a:gdLst>
                  <a:gd name="T0" fmla="*/ 73554 w 339"/>
                  <a:gd name="T1" fmla="*/ 3175 h 408"/>
                  <a:gd name="T2" fmla="*/ 104775 w 339"/>
                  <a:gd name="T3" fmla="*/ 19579 h 408"/>
                  <a:gd name="T4" fmla="*/ 130705 w 339"/>
                  <a:gd name="T5" fmla="*/ 41804 h 408"/>
                  <a:gd name="T6" fmla="*/ 151342 w 339"/>
                  <a:gd name="T7" fmla="*/ 69850 h 408"/>
                  <a:gd name="T8" fmla="*/ 166688 w 339"/>
                  <a:gd name="T9" fmla="*/ 101071 h 408"/>
                  <a:gd name="T10" fmla="*/ 178330 w 339"/>
                  <a:gd name="T11" fmla="*/ 135467 h 408"/>
                  <a:gd name="T12" fmla="*/ 179388 w 339"/>
                  <a:gd name="T13" fmla="*/ 158221 h 408"/>
                  <a:gd name="T14" fmla="*/ 177271 w 339"/>
                  <a:gd name="T15" fmla="*/ 178329 h 408"/>
                  <a:gd name="T16" fmla="*/ 171450 w 339"/>
                  <a:gd name="T17" fmla="*/ 192088 h 408"/>
                  <a:gd name="T18" fmla="*/ 162984 w 339"/>
                  <a:gd name="T19" fmla="*/ 202671 h 408"/>
                  <a:gd name="T20" fmla="*/ 154517 w 339"/>
                  <a:gd name="T21" fmla="*/ 208492 h 408"/>
                  <a:gd name="T22" fmla="*/ 139700 w 339"/>
                  <a:gd name="T23" fmla="*/ 215371 h 408"/>
                  <a:gd name="T24" fmla="*/ 128059 w 339"/>
                  <a:gd name="T25" fmla="*/ 215900 h 408"/>
                  <a:gd name="T26" fmla="*/ 110596 w 339"/>
                  <a:gd name="T27" fmla="*/ 213254 h 408"/>
                  <a:gd name="T28" fmla="*/ 93134 w 339"/>
                  <a:gd name="T29" fmla="*/ 206904 h 408"/>
                  <a:gd name="T30" fmla="*/ 71438 w 339"/>
                  <a:gd name="T31" fmla="*/ 192617 h 408"/>
                  <a:gd name="T32" fmla="*/ 41804 w 339"/>
                  <a:gd name="T33" fmla="*/ 162454 h 408"/>
                  <a:gd name="T34" fmla="*/ 19050 w 339"/>
                  <a:gd name="T35" fmla="*/ 125942 h 408"/>
                  <a:gd name="T36" fmla="*/ 4763 w 339"/>
                  <a:gd name="T37" fmla="*/ 86254 h 408"/>
                  <a:gd name="T38" fmla="*/ 1058 w 339"/>
                  <a:gd name="T39" fmla="*/ 62442 h 408"/>
                  <a:gd name="T40" fmla="*/ 1058 w 339"/>
                  <a:gd name="T41" fmla="*/ 43392 h 408"/>
                  <a:gd name="T42" fmla="*/ 3175 w 339"/>
                  <a:gd name="T43" fmla="*/ 33867 h 408"/>
                  <a:gd name="T44" fmla="*/ 14817 w 339"/>
                  <a:gd name="T45" fmla="*/ 13758 h 408"/>
                  <a:gd name="T46" fmla="*/ 19050 w 339"/>
                  <a:gd name="T47" fmla="*/ 8996 h 408"/>
                  <a:gd name="T48" fmla="*/ 33338 w 339"/>
                  <a:gd name="T49" fmla="*/ 3704 h 408"/>
                  <a:gd name="T50" fmla="*/ 61384 w 339"/>
                  <a:gd name="T51" fmla="*/ 0 h 408"/>
                  <a:gd name="T52" fmla="*/ 63500 w 339"/>
                  <a:gd name="T53" fmla="*/ 11113 h 408"/>
                  <a:gd name="T54" fmla="*/ 43392 w 339"/>
                  <a:gd name="T55" fmla="*/ 11642 h 408"/>
                  <a:gd name="T56" fmla="*/ 30163 w 339"/>
                  <a:gd name="T57" fmla="*/ 16404 h 408"/>
                  <a:gd name="T58" fmla="*/ 22754 w 339"/>
                  <a:gd name="T59" fmla="*/ 25400 h 408"/>
                  <a:gd name="T60" fmla="*/ 16933 w 339"/>
                  <a:gd name="T61" fmla="*/ 46038 h 408"/>
                  <a:gd name="T62" fmla="*/ 15346 w 339"/>
                  <a:gd name="T63" fmla="*/ 67733 h 408"/>
                  <a:gd name="T64" fmla="*/ 17992 w 339"/>
                  <a:gd name="T65" fmla="*/ 90488 h 408"/>
                  <a:gd name="T66" fmla="*/ 24342 w 339"/>
                  <a:gd name="T67" fmla="*/ 111125 h 408"/>
                  <a:gd name="T68" fmla="*/ 33338 w 339"/>
                  <a:gd name="T69" fmla="*/ 127000 h 408"/>
                  <a:gd name="T70" fmla="*/ 37042 w 339"/>
                  <a:gd name="T71" fmla="*/ 137583 h 408"/>
                  <a:gd name="T72" fmla="*/ 48683 w 339"/>
                  <a:gd name="T73" fmla="*/ 155575 h 408"/>
                  <a:gd name="T74" fmla="*/ 62442 w 339"/>
                  <a:gd name="T75" fmla="*/ 171979 h 408"/>
                  <a:gd name="T76" fmla="*/ 77259 w 339"/>
                  <a:gd name="T77" fmla="*/ 188383 h 408"/>
                  <a:gd name="T78" fmla="*/ 86254 w 339"/>
                  <a:gd name="T79" fmla="*/ 194204 h 408"/>
                  <a:gd name="T80" fmla="*/ 109538 w 339"/>
                  <a:gd name="T81" fmla="*/ 205317 h 408"/>
                  <a:gd name="T82" fmla="*/ 123825 w 339"/>
                  <a:gd name="T83" fmla="*/ 207962 h 408"/>
                  <a:gd name="T84" fmla="*/ 143405 w 339"/>
                  <a:gd name="T85" fmla="*/ 204258 h 408"/>
                  <a:gd name="T86" fmla="*/ 158750 w 339"/>
                  <a:gd name="T87" fmla="*/ 195263 h 408"/>
                  <a:gd name="T88" fmla="*/ 164571 w 339"/>
                  <a:gd name="T89" fmla="*/ 187325 h 408"/>
                  <a:gd name="T90" fmla="*/ 169334 w 339"/>
                  <a:gd name="T91" fmla="*/ 172508 h 408"/>
                  <a:gd name="T92" fmla="*/ 169863 w 339"/>
                  <a:gd name="T93" fmla="*/ 155046 h 408"/>
                  <a:gd name="T94" fmla="*/ 162455 w 339"/>
                  <a:gd name="T95" fmla="*/ 110067 h 408"/>
                  <a:gd name="T96" fmla="*/ 151342 w 339"/>
                  <a:gd name="T97" fmla="*/ 85196 h 408"/>
                  <a:gd name="T98" fmla="*/ 140230 w 339"/>
                  <a:gd name="T99" fmla="*/ 67733 h 408"/>
                  <a:gd name="T100" fmla="*/ 134938 w 339"/>
                  <a:gd name="T101" fmla="*/ 59267 h 408"/>
                  <a:gd name="T102" fmla="*/ 119592 w 339"/>
                  <a:gd name="T103" fmla="*/ 41804 h 408"/>
                  <a:gd name="T104" fmla="*/ 94721 w 339"/>
                  <a:gd name="T105" fmla="*/ 21167 h 408"/>
                  <a:gd name="T106" fmla="*/ 79904 w 339"/>
                  <a:gd name="T107" fmla="*/ 13758 h 408"/>
                  <a:gd name="T108" fmla="*/ 63500 w 339"/>
                  <a:gd name="T109" fmla="*/ 11113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9" h="408">
                    <a:moveTo>
                      <a:pt x="116" y="0"/>
                    </a:moveTo>
                    <a:lnTo>
                      <a:pt x="116" y="0"/>
                    </a:lnTo>
                    <a:lnTo>
                      <a:pt x="139" y="6"/>
                    </a:lnTo>
                    <a:lnTo>
                      <a:pt x="160" y="15"/>
                    </a:lnTo>
                    <a:lnTo>
                      <a:pt x="180" y="26"/>
                    </a:lnTo>
                    <a:lnTo>
                      <a:pt x="198" y="37"/>
                    </a:lnTo>
                    <a:lnTo>
                      <a:pt x="216" y="50"/>
                    </a:lnTo>
                    <a:lnTo>
                      <a:pt x="232" y="64"/>
                    </a:lnTo>
                    <a:lnTo>
                      <a:pt x="247" y="79"/>
                    </a:lnTo>
                    <a:lnTo>
                      <a:pt x="261" y="95"/>
                    </a:lnTo>
                    <a:lnTo>
                      <a:pt x="274" y="113"/>
                    </a:lnTo>
                    <a:lnTo>
                      <a:pt x="286" y="132"/>
                    </a:lnTo>
                    <a:lnTo>
                      <a:pt x="296" y="151"/>
                    </a:lnTo>
                    <a:lnTo>
                      <a:pt x="306" y="170"/>
                    </a:lnTo>
                    <a:lnTo>
                      <a:pt x="315" y="191"/>
                    </a:lnTo>
                    <a:lnTo>
                      <a:pt x="323" y="212"/>
                    </a:lnTo>
                    <a:lnTo>
                      <a:pt x="331" y="233"/>
                    </a:lnTo>
                    <a:lnTo>
                      <a:pt x="337" y="256"/>
                    </a:lnTo>
                    <a:lnTo>
                      <a:pt x="339" y="277"/>
                    </a:lnTo>
                    <a:lnTo>
                      <a:pt x="339" y="299"/>
                    </a:lnTo>
                    <a:lnTo>
                      <a:pt x="338" y="319"/>
                    </a:lnTo>
                    <a:lnTo>
                      <a:pt x="337" y="329"/>
                    </a:lnTo>
                    <a:lnTo>
                      <a:pt x="335" y="337"/>
                    </a:lnTo>
                    <a:lnTo>
                      <a:pt x="332" y="347"/>
                    </a:lnTo>
                    <a:lnTo>
                      <a:pt x="328" y="354"/>
                    </a:lnTo>
                    <a:lnTo>
                      <a:pt x="324" y="363"/>
                    </a:lnTo>
                    <a:lnTo>
                      <a:pt x="320" y="370"/>
                    </a:lnTo>
                    <a:lnTo>
                      <a:pt x="313" y="377"/>
                    </a:lnTo>
                    <a:lnTo>
                      <a:pt x="308" y="383"/>
                    </a:lnTo>
                    <a:lnTo>
                      <a:pt x="301" y="390"/>
                    </a:lnTo>
                    <a:lnTo>
                      <a:pt x="292" y="394"/>
                    </a:lnTo>
                    <a:lnTo>
                      <a:pt x="279" y="401"/>
                    </a:lnTo>
                    <a:lnTo>
                      <a:pt x="273" y="405"/>
                    </a:lnTo>
                    <a:lnTo>
                      <a:pt x="264" y="407"/>
                    </a:lnTo>
                    <a:lnTo>
                      <a:pt x="252" y="408"/>
                    </a:lnTo>
                    <a:lnTo>
                      <a:pt x="242" y="408"/>
                    </a:lnTo>
                    <a:lnTo>
                      <a:pt x="231" y="407"/>
                    </a:lnTo>
                    <a:lnTo>
                      <a:pt x="219" y="406"/>
                    </a:lnTo>
                    <a:lnTo>
                      <a:pt x="209" y="403"/>
                    </a:lnTo>
                    <a:lnTo>
                      <a:pt x="198" y="399"/>
                    </a:lnTo>
                    <a:lnTo>
                      <a:pt x="187" y="395"/>
                    </a:lnTo>
                    <a:lnTo>
                      <a:pt x="176" y="391"/>
                    </a:lnTo>
                    <a:lnTo>
                      <a:pt x="166" y="384"/>
                    </a:lnTo>
                    <a:lnTo>
                      <a:pt x="155" y="378"/>
                    </a:lnTo>
                    <a:lnTo>
                      <a:pt x="135" y="364"/>
                    </a:lnTo>
                    <a:lnTo>
                      <a:pt x="115" y="347"/>
                    </a:lnTo>
                    <a:lnTo>
                      <a:pt x="97" y="328"/>
                    </a:lnTo>
                    <a:lnTo>
                      <a:pt x="79" y="307"/>
                    </a:lnTo>
                    <a:lnTo>
                      <a:pt x="64" y="286"/>
                    </a:lnTo>
                    <a:lnTo>
                      <a:pt x="49" y="262"/>
                    </a:lnTo>
                    <a:lnTo>
                      <a:pt x="36" y="238"/>
                    </a:lnTo>
                    <a:lnTo>
                      <a:pt x="25" y="213"/>
                    </a:lnTo>
                    <a:lnTo>
                      <a:pt x="16" y="188"/>
                    </a:lnTo>
                    <a:lnTo>
                      <a:pt x="9" y="163"/>
                    </a:lnTo>
                    <a:lnTo>
                      <a:pt x="4" y="138"/>
                    </a:lnTo>
                    <a:lnTo>
                      <a:pt x="2" y="118"/>
                    </a:lnTo>
                    <a:lnTo>
                      <a:pt x="0" y="100"/>
                    </a:lnTo>
                    <a:lnTo>
                      <a:pt x="1" y="91"/>
                    </a:lnTo>
                    <a:lnTo>
                      <a:pt x="2" y="82"/>
                    </a:lnTo>
                    <a:lnTo>
                      <a:pt x="3" y="74"/>
                    </a:lnTo>
                    <a:lnTo>
                      <a:pt x="6" y="64"/>
                    </a:lnTo>
                    <a:lnTo>
                      <a:pt x="12" y="51"/>
                    </a:lnTo>
                    <a:lnTo>
                      <a:pt x="19" y="37"/>
                    </a:lnTo>
                    <a:lnTo>
                      <a:pt x="28" y="26"/>
                    </a:lnTo>
                    <a:lnTo>
                      <a:pt x="32" y="21"/>
                    </a:lnTo>
                    <a:lnTo>
                      <a:pt x="36" y="17"/>
                    </a:lnTo>
                    <a:lnTo>
                      <a:pt x="44" y="13"/>
                    </a:lnTo>
                    <a:lnTo>
                      <a:pt x="53" y="10"/>
                    </a:lnTo>
                    <a:lnTo>
                      <a:pt x="63" y="7"/>
                    </a:lnTo>
                    <a:lnTo>
                      <a:pt x="74" y="5"/>
                    </a:lnTo>
                    <a:lnTo>
                      <a:pt x="96" y="2"/>
                    </a:lnTo>
                    <a:lnTo>
                      <a:pt x="116" y="0"/>
                    </a:lnTo>
                    <a:close/>
                    <a:moveTo>
                      <a:pt x="120" y="21"/>
                    </a:moveTo>
                    <a:lnTo>
                      <a:pt x="120" y="21"/>
                    </a:lnTo>
                    <a:lnTo>
                      <a:pt x="100" y="21"/>
                    </a:lnTo>
                    <a:lnTo>
                      <a:pt x="91" y="21"/>
                    </a:lnTo>
                    <a:lnTo>
                      <a:pt x="82" y="22"/>
                    </a:lnTo>
                    <a:lnTo>
                      <a:pt x="73" y="23"/>
                    </a:lnTo>
                    <a:lnTo>
                      <a:pt x="64" y="27"/>
                    </a:lnTo>
                    <a:lnTo>
                      <a:pt x="57" y="31"/>
                    </a:lnTo>
                    <a:lnTo>
                      <a:pt x="49" y="37"/>
                    </a:lnTo>
                    <a:lnTo>
                      <a:pt x="43" y="48"/>
                    </a:lnTo>
                    <a:lnTo>
                      <a:pt x="38" y="60"/>
                    </a:lnTo>
                    <a:lnTo>
                      <a:pt x="34" y="73"/>
                    </a:lnTo>
                    <a:lnTo>
                      <a:pt x="32" y="87"/>
                    </a:lnTo>
                    <a:lnTo>
                      <a:pt x="30" y="101"/>
                    </a:lnTo>
                    <a:lnTo>
                      <a:pt x="29" y="114"/>
                    </a:lnTo>
                    <a:lnTo>
                      <a:pt x="29" y="128"/>
                    </a:lnTo>
                    <a:lnTo>
                      <a:pt x="30" y="143"/>
                    </a:lnTo>
                    <a:lnTo>
                      <a:pt x="32" y="157"/>
                    </a:lnTo>
                    <a:lnTo>
                      <a:pt x="34" y="171"/>
                    </a:lnTo>
                    <a:lnTo>
                      <a:pt x="37" y="185"/>
                    </a:lnTo>
                    <a:lnTo>
                      <a:pt x="42" y="198"/>
                    </a:lnTo>
                    <a:lnTo>
                      <a:pt x="46" y="210"/>
                    </a:lnTo>
                    <a:lnTo>
                      <a:pt x="51" y="220"/>
                    </a:lnTo>
                    <a:lnTo>
                      <a:pt x="57" y="231"/>
                    </a:lnTo>
                    <a:lnTo>
                      <a:pt x="63" y="240"/>
                    </a:lnTo>
                    <a:lnTo>
                      <a:pt x="66" y="250"/>
                    </a:lnTo>
                    <a:lnTo>
                      <a:pt x="70" y="260"/>
                    </a:lnTo>
                    <a:lnTo>
                      <a:pt x="75" y="269"/>
                    </a:lnTo>
                    <a:lnTo>
                      <a:pt x="80" y="277"/>
                    </a:lnTo>
                    <a:lnTo>
                      <a:pt x="92" y="294"/>
                    </a:lnTo>
                    <a:lnTo>
                      <a:pt x="106" y="310"/>
                    </a:lnTo>
                    <a:lnTo>
                      <a:pt x="118" y="325"/>
                    </a:lnTo>
                    <a:lnTo>
                      <a:pt x="128" y="339"/>
                    </a:lnTo>
                    <a:lnTo>
                      <a:pt x="140" y="351"/>
                    </a:lnTo>
                    <a:lnTo>
                      <a:pt x="146" y="356"/>
                    </a:lnTo>
                    <a:lnTo>
                      <a:pt x="152" y="361"/>
                    </a:lnTo>
                    <a:lnTo>
                      <a:pt x="163" y="367"/>
                    </a:lnTo>
                    <a:lnTo>
                      <a:pt x="176" y="375"/>
                    </a:lnTo>
                    <a:lnTo>
                      <a:pt x="192" y="381"/>
                    </a:lnTo>
                    <a:lnTo>
                      <a:pt x="207" y="388"/>
                    </a:lnTo>
                    <a:lnTo>
                      <a:pt x="220" y="391"/>
                    </a:lnTo>
                    <a:lnTo>
                      <a:pt x="234" y="393"/>
                    </a:lnTo>
                    <a:lnTo>
                      <a:pt x="247" y="392"/>
                    </a:lnTo>
                    <a:lnTo>
                      <a:pt x="259" y="390"/>
                    </a:lnTo>
                    <a:lnTo>
                      <a:pt x="271" y="386"/>
                    </a:lnTo>
                    <a:lnTo>
                      <a:pt x="281" y="382"/>
                    </a:lnTo>
                    <a:lnTo>
                      <a:pt x="291" y="376"/>
                    </a:lnTo>
                    <a:lnTo>
                      <a:pt x="300" y="369"/>
                    </a:lnTo>
                    <a:lnTo>
                      <a:pt x="306" y="363"/>
                    </a:lnTo>
                    <a:lnTo>
                      <a:pt x="311" y="354"/>
                    </a:lnTo>
                    <a:lnTo>
                      <a:pt x="316" y="346"/>
                    </a:lnTo>
                    <a:lnTo>
                      <a:pt x="319" y="336"/>
                    </a:lnTo>
                    <a:lnTo>
                      <a:pt x="320" y="326"/>
                    </a:lnTo>
                    <a:lnTo>
                      <a:pt x="321" y="316"/>
                    </a:lnTo>
                    <a:lnTo>
                      <a:pt x="322" y="305"/>
                    </a:lnTo>
                    <a:lnTo>
                      <a:pt x="321" y="293"/>
                    </a:lnTo>
                    <a:lnTo>
                      <a:pt x="319" y="271"/>
                    </a:lnTo>
                    <a:lnTo>
                      <a:pt x="315" y="248"/>
                    </a:lnTo>
                    <a:lnTo>
                      <a:pt x="307" y="208"/>
                    </a:lnTo>
                    <a:lnTo>
                      <a:pt x="296" y="184"/>
                    </a:lnTo>
                    <a:lnTo>
                      <a:pt x="286" y="161"/>
                    </a:lnTo>
                    <a:lnTo>
                      <a:pt x="279" y="150"/>
                    </a:lnTo>
                    <a:lnTo>
                      <a:pt x="273" y="139"/>
                    </a:lnTo>
                    <a:lnTo>
                      <a:pt x="265" y="128"/>
                    </a:lnTo>
                    <a:lnTo>
                      <a:pt x="257" y="119"/>
                    </a:lnTo>
                    <a:lnTo>
                      <a:pt x="255" y="112"/>
                    </a:lnTo>
                    <a:lnTo>
                      <a:pt x="254" y="106"/>
                    </a:lnTo>
                    <a:lnTo>
                      <a:pt x="226" y="79"/>
                    </a:lnTo>
                    <a:lnTo>
                      <a:pt x="211" y="65"/>
                    </a:lnTo>
                    <a:lnTo>
                      <a:pt x="196" y="51"/>
                    </a:lnTo>
                    <a:lnTo>
                      <a:pt x="179" y="40"/>
                    </a:lnTo>
                    <a:lnTo>
                      <a:pt x="169" y="34"/>
                    </a:lnTo>
                    <a:lnTo>
                      <a:pt x="160" y="30"/>
                    </a:lnTo>
                    <a:lnTo>
                      <a:pt x="151" y="26"/>
                    </a:lnTo>
                    <a:lnTo>
                      <a:pt x="141" y="23"/>
                    </a:lnTo>
                    <a:lnTo>
                      <a:pt x="130" y="21"/>
                    </a:lnTo>
                    <a:lnTo>
                      <a:pt x="12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 name="组合 3"/>
          <p:cNvGrpSpPr/>
          <p:nvPr/>
        </p:nvGrpSpPr>
        <p:grpSpPr>
          <a:xfrm>
            <a:off x="3606429" y="2430463"/>
            <a:ext cx="2011362" cy="1733550"/>
            <a:chOff x="5916084" y="3325284"/>
            <a:chExt cx="2681816" cy="2311400"/>
          </a:xfrm>
        </p:grpSpPr>
        <p:sp>
          <p:nvSpPr>
            <p:cNvPr id="20484" name="六边形 14"/>
            <p:cNvSpPr>
              <a:spLocks noChangeArrowheads="1"/>
            </p:cNvSpPr>
            <p:nvPr/>
          </p:nvSpPr>
          <p:spPr bwMode="auto">
            <a:xfrm>
              <a:off x="5916084" y="3325284"/>
              <a:ext cx="2681816" cy="2311400"/>
            </a:xfrm>
            <a:prstGeom prst="hexagon">
              <a:avLst>
                <a:gd name="adj" fmla="val 24994"/>
                <a:gd name="vf" fmla="val 115470"/>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501" name="TextBox 1"/>
            <p:cNvSpPr>
              <a:spLocks noChangeArrowheads="1"/>
            </p:cNvSpPr>
            <p:nvPr/>
          </p:nvSpPr>
          <p:spPr bwMode="auto">
            <a:xfrm>
              <a:off x="6328228" y="4859867"/>
              <a:ext cx="1891092" cy="53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dirty="0" smtClean="0">
                  <a:solidFill>
                    <a:schemeClr val="bg1"/>
                  </a:solidFill>
                  <a:latin typeface="迷你简卡通" pitchFamily="65" charset="-122"/>
                  <a:ea typeface="迷你简卡通" pitchFamily="65" charset="-122"/>
                </a:rPr>
                <a:t>框架设计</a:t>
              </a:r>
              <a:endParaRPr lang="zh-CN" altLang="en-US" sz="1800" b="1" dirty="0">
                <a:solidFill>
                  <a:schemeClr val="bg1"/>
                </a:solidFill>
                <a:latin typeface="迷你简卡通" pitchFamily="65" charset="-122"/>
                <a:ea typeface="迷你简卡通" pitchFamily="65" charset="-122"/>
              </a:endParaRPr>
            </a:p>
          </p:txBody>
        </p:sp>
        <p:sp>
          <p:nvSpPr>
            <p:cNvPr id="20504" name="Freeform 123"/>
            <p:cNvSpPr>
              <a:spLocks noEditPoints="1"/>
            </p:cNvSpPr>
            <p:nvPr/>
          </p:nvSpPr>
          <p:spPr bwMode="auto">
            <a:xfrm>
              <a:off x="6572251" y="3636434"/>
              <a:ext cx="1439333" cy="1007533"/>
            </a:xfrm>
            <a:custGeom>
              <a:avLst/>
              <a:gdLst>
                <a:gd name="T0" fmla="*/ 623888 w 2040"/>
                <a:gd name="T1" fmla="*/ 48717 h 1427"/>
                <a:gd name="T2" fmla="*/ 666221 w 2040"/>
                <a:gd name="T3" fmla="*/ 145623 h 1427"/>
                <a:gd name="T4" fmla="*/ 850371 w 2040"/>
                <a:gd name="T5" fmla="*/ 106967 h 1427"/>
                <a:gd name="T6" fmla="*/ 927629 w 2040"/>
                <a:gd name="T7" fmla="*/ 68840 h 1427"/>
                <a:gd name="T8" fmla="*/ 982662 w 2040"/>
                <a:gd name="T9" fmla="*/ 160979 h 1427"/>
                <a:gd name="T10" fmla="*/ 1069446 w 2040"/>
                <a:gd name="T11" fmla="*/ 300248 h 1427"/>
                <a:gd name="T12" fmla="*/ 927629 w 2040"/>
                <a:gd name="T13" fmla="*/ 668276 h 1427"/>
                <a:gd name="T14" fmla="*/ 464079 w 2040"/>
                <a:gd name="T15" fmla="*/ 725996 h 1427"/>
                <a:gd name="T16" fmla="*/ 5821 w 2040"/>
                <a:gd name="T17" fmla="*/ 747177 h 1427"/>
                <a:gd name="T18" fmla="*/ 12700 w 2040"/>
                <a:gd name="T19" fmla="*/ 583021 h 1427"/>
                <a:gd name="T20" fmla="*/ 96308 w 2040"/>
                <a:gd name="T21" fmla="*/ 424689 h 1427"/>
                <a:gd name="T22" fmla="*/ 314854 w 2040"/>
                <a:gd name="T23" fmla="*/ 216581 h 1427"/>
                <a:gd name="T24" fmla="*/ 567796 w 2040"/>
                <a:gd name="T25" fmla="*/ 370676 h 1427"/>
                <a:gd name="T26" fmla="*/ 611188 w 2040"/>
                <a:gd name="T27" fmla="*/ 99024 h 1427"/>
                <a:gd name="T28" fmla="*/ 474133 w 2040"/>
                <a:gd name="T29" fmla="*/ 372265 h 1427"/>
                <a:gd name="T30" fmla="*/ 549275 w 2040"/>
                <a:gd name="T31" fmla="*/ 421512 h 1427"/>
                <a:gd name="T32" fmla="*/ 617538 w 2040"/>
                <a:gd name="T33" fmla="*/ 289657 h 1427"/>
                <a:gd name="T34" fmla="*/ 546629 w 2040"/>
                <a:gd name="T35" fmla="*/ 577196 h 1427"/>
                <a:gd name="T36" fmla="*/ 891117 w 2040"/>
                <a:gd name="T37" fmla="*/ 149859 h 1427"/>
                <a:gd name="T38" fmla="*/ 824442 w 2040"/>
                <a:gd name="T39" fmla="*/ 349495 h 1427"/>
                <a:gd name="T40" fmla="*/ 497417 w 2040"/>
                <a:gd name="T41" fmla="*/ 661922 h 1427"/>
                <a:gd name="T42" fmla="*/ 508529 w 2040"/>
                <a:gd name="T43" fmla="*/ 683103 h 1427"/>
                <a:gd name="T44" fmla="*/ 876300 w 2040"/>
                <a:gd name="T45" fmla="*/ 241469 h 1427"/>
                <a:gd name="T46" fmla="*/ 942446 w 2040"/>
                <a:gd name="T47" fmla="*/ 305543 h 1427"/>
                <a:gd name="T48" fmla="*/ 959379 w 2040"/>
                <a:gd name="T49" fmla="*/ 133973 h 1427"/>
                <a:gd name="T50" fmla="*/ 929217 w 2040"/>
                <a:gd name="T51" fmla="*/ 158861 h 1427"/>
                <a:gd name="T52" fmla="*/ 863071 w 2040"/>
                <a:gd name="T53" fmla="*/ 373853 h 1427"/>
                <a:gd name="T54" fmla="*/ 911225 w 2040"/>
                <a:gd name="T55" fmla="*/ 216581 h 1427"/>
                <a:gd name="T56" fmla="*/ 897996 w 2040"/>
                <a:gd name="T57" fmla="*/ 374383 h 1427"/>
                <a:gd name="T58" fmla="*/ 919162 w 2040"/>
                <a:gd name="T59" fmla="*/ 393446 h 1427"/>
                <a:gd name="T60" fmla="*/ 646113 w 2040"/>
                <a:gd name="T61" fmla="*/ 581962 h 1427"/>
                <a:gd name="T62" fmla="*/ 950912 w 2040"/>
                <a:gd name="T63" fmla="*/ 361674 h 1427"/>
                <a:gd name="T64" fmla="*/ 946150 w 2040"/>
                <a:gd name="T65" fmla="*/ 297071 h 1427"/>
                <a:gd name="T66" fmla="*/ 180975 w 2040"/>
                <a:gd name="T67" fmla="*/ 314545 h 1427"/>
                <a:gd name="T68" fmla="*/ 213254 w 2040"/>
                <a:gd name="T69" fmla="*/ 579314 h 1427"/>
                <a:gd name="T70" fmla="*/ 475721 w 2040"/>
                <a:gd name="T71" fmla="*/ 425219 h 1427"/>
                <a:gd name="T72" fmla="*/ 995362 w 2040"/>
                <a:gd name="T73" fmla="*/ 238821 h 1427"/>
                <a:gd name="T74" fmla="*/ 939800 w 2040"/>
                <a:gd name="T75" fmla="*/ 596789 h 1427"/>
                <a:gd name="T76" fmla="*/ 649288 w 2040"/>
                <a:gd name="T77" fmla="*/ 646565 h 1427"/>
                <a:gd name="T78" fmla="*/ 738717 w 2040"/>
                <a:gd name="T79" fmla="*/ 662451 h 1427"/>
                <a:gd name="T80" fmla="*/ 951971 w 2040"/>
                <a:gd name="T81" fmla="*/ 661922 h 1427"/>
                <a:gd name="T82" fmla="*/ 1063096 w 2040"/>
                <a:gd name="T83" fmla="*/ 296541 h 1427"/>
                <a:gd name="T84" fmla="*/ 918633 w 2040"/>
                <a:gd name="T85" fmla="*/ 529008 h 1427"/>
                <a:gd name="T86" fmla="*/ 524404 w 2040"/>
                <a:gd name="T87" fmla="*/ 688928 h 1427"/>
                <a:gd name="T88" fmla="*/ 983192 w 2040"/>
                <a:gd name="T89" fmla="*/ 405626 h 1427"/>
                <a:gd name="T90" fmla="*/ 771525 w 2040"/>
                <a:gd name="T91" fmla="*/ 457520 h 1427"/>
                <a:gd name="T92" fmla="*/ 687917 w 2040"/>
                <a:gd name="T93" fmla="*/ 545953 h 1427"/>
                <a:gd name="T94" fmla="*/ 787929 w 2040"/>
                <a:gd name="T95" fmla="*/ 483468 h 1427"/>
                <a:gd name="T96" fmla="*/ 774700 w 2040"/>
                <a:gd name="T97" fmla="*/ 474466 h 1427"/>
                <a:gd name="T98" fmla="*/ 56621 w 2040"/>
                <a:gd name="T99" fmla="*/ 576137 h 1427"/>
                <a:gd name="T100" fmla="*/ 82550 w 2040"/>
                <a:gd name="T101" fmla="*/ 588316 h 1427"/>
                <a:gd name="T102" fmla="*/ 375708 w 2040"/>
                <a:gd name="T103" fmla="*/ 656626 h 1427"/>
                <a:gd name="T104" fmla="*/ 48154 w 2040"/>
                <a:gd name="T105" fmla="*/ 613734 h 1427"/>
                <a:gd name="T106" fmla="*/ 227542 w 2040"/>
                <a:gd name="T107" fmla="*/ 638093 h 1427"/>
                <a:gd name="T108" fmla="*/ 211137 w 2040"/>
                <a:gd name="T109" fmla="*/ 643918 h 1427"/>
                <a:gd name="T110" fmla="*/ 61383 w 2040"/>
                <a:gd name="T111" fmla="*/ 639152 h 1427"/>
                <a:gd name="T112" fmla="*/ 339196 w 2040"/>
                <a:gd name="T113" fmla="*/ 727055 h 1427"/>
                <a:gd name="T114" fmla="*/ 194733 w 2040"/>
                <a:gd name="T115" fmla="*/ 724937 h 1427"/>
                <a:gd name="T116" fmla="*/ 46567 w 2040"/>
                <a:gd name="T117" fmla="*/ 707992 h 1427"/>
                <a:gd name="T118" fmla="*/ 63500 w 2040"/>
                <a:gd name="T119" fmla="*/ 704814 h 1427"/>
                <a:gd name="T120" fmla="*/ 363008 w 2040"/>
                <a:gd name="T121" fmla="*/ 682044 h 1427"/>
                <a:gd name="T122" fmla="*/ 464079 w 2040"/>
                <a:gd name="T123" fmla="*/ 719112 h 14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0" h="1427">
                  <a:moveTo>
                    <a:pt x="1079" y="278"/>
                  </a:moveTo>
                  <a:lnTo>
                    <a:pt x="1079" y="278"/>
                  </a:lnTo>
                  <a:lnTo>
                    <a:pt x="1079" y="276"/>
                  </a:lnTo>
                  <a:lnTo>
                    <a:pt x="1077" y="275"/>
                  </a:lnTo>
                  <a:lnTo>
                    <a:pt x="1077" y="278"/>
                  </a:lnTo>
                  <a:lnTo>
                    <a:pt x="1076" y="278"/>
                  </a:lnTo>
                  <a:lnTo>
                    <a:pt x="1076" y="275"/>
                  </a:lnTo>
                  <a:lnTo>
                    <a:pt x="1076" y="274"/>
                  </a:lnTo>
                  <a:lnTo>
                    <a:pt x="1077" y="273"/>
                  </a:lnTo>
                  <a:lnTo>
                    <a:pt x="1078" y="271"/>
                  </a:lnTo>
                  <a:lnTo>
                    <a:pt x="1080" y="271"/>
                  </a:lnTo>
                  <a:lnTo>
                    <a:pt x="1081" y="271"/>
                  </a:lnTo>
                  <a:lnTo>
                    <a:pt x="1082" y="271"/>
                  </a:lnTo>
                  <a:lnTo>
                    <a:pt x="1082" y="270"/>
                  </a:lnTo>
                  <a:lnTo>
                    <a:pt x="1081" y="269"/>
                  </a:lnTo>
                  <a:lnTo>
                    <a:pt x="1081" y="267"/>
                  </a:lnTo>
                  <a:lnTo>
                    <a:pt x="1084" y="263"/>
                  </a:lnTo>
                  <a:lnTo>
                    <a:pt x="1088" y="261"/>
                  </a:lnTo>
                  <a:lnTo>
                    <a:pt x="1091" y="259"/>
                  </a:lnTo>
                  <a:lnTo>
                    <a:pt x="1093" y="253"/>
                  </a:lnTo>
                  <a:lnTo>
                    <a:pt x="1096" y="245"/>
                  </a:lnTo>
                  <a:lnTo>
                    <a:pt x="1105" y="231"/>
                  </a:lnTo>
                  <a:lnTo>
                    <a:pt x="1115" y="218"/>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81" y="82"/>
                  </a:lnTo>
                  <a:lnTo>
                    <a:pt x="1184" y="81"/>
                  </a:lnTo>
                  <a:lnTo>
                    <a:pt x="1186" y="78"/>
                  </a:lnTo>
                  <a:lnTo>
                    <a:pt x="1188" y="75"/>
                  </a:lnTo>
                  <a:lnTo>
                    <a:pt x="1190" y="71"/>
                  </a:lnTo>
                  <a:lnTo>
                    <a:pt x="1190" y="67"/>
                  </a:lnTo>
                  <a:lnTo>
                    <a:pt x="1190" y="63"/>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21" y="5"/>
                  </a:lnTo>
                  <a:lnTo>
                    <a:pt x="1225" y="13"/>
                  </a:lnTo>
                  <a:lnTo>
                    <a:pt x="1228" y="21"/>
                  </a:lnTo>
                  <a:lnTo>
                    <a:pt x="1231" y="30"/>
                  </a:lnTo>
                  <a:lnTo>
                    <a:pt x="1235" y="50"/>
                  </a:lnTo>
                  <a:lnTo>
                    <a:pt x="1238" y="70"/>
                  </a:lnTo>
                  <a:lnTo>
                    <a:pt x="1240" y="80"/>
                  </a:lnTo>
                  <a:lnTo>
                    <a:pt x="1244" y="91"/>
                  </a:lnTo>
                  <a:lnTo>
                    <a:pt x="1247" y="102"/>
                  </a:lnTo>
                  <a:lnTo>
                    <a:pt x="1250" y="111"/>
                  </a:lnTo>
                  <a:lnTo>
                    <a:pt x="1252" y="128"/>
                  </a:lnTo>
                  <a:lnTo>
                    <a:pt x="1253" y="147"/>
                  </a:lnTo>
                  <a:lnTo>
                    <a:pt x="1254" y="186"/>
                  </a:lnTo>
                  <a:lnTo>
                    <a:pt x="1255" y="236"/>
                  </a:lnTo>
                  <a:lnTo>
                    <a:pt x="1256" y="257"/>
                  </a:lnTo>
                  <a:lnTo>
                    <a:pt x="1259" y="275"/>
                  </a:lnTo>
                  <a:lnTo>
                    <a:pt x="1252" y="320"/>
                  </a:lnTo>
                  <a:lnTo>
                    <a:pt x="1244" y="365"/>
                  </a:lnTo>
                  <a:lnTo>
                    <a:pt x="1233" y="408"/>
                  </a:lnTo>
                  <a:lnTo>
                    <a:pt x="1228" y="429"/>
                  </a:lnTo>
                  <a:lnTo>
                    <a:pt x="1222" y="450"/>
                  </a:lnTo>
                  <a:lnTo>
                    <a:pt x="1250" y="424"/>
                  </a:lnTo>
                  <a:lnTo>
                    <a:pt x="1278" y="398"/>
                  </a:lnTo>
                  <a:lnTo>
                    <a:pt x="1308" y="373"/>
                  </a:lnTo>
                  <a:lnTo>
                    <a:pt x="1338" y="348"/>
                  </a:lnTo>
                  <a:lnTo>
                    <a:pt x="1356" y="334"/>
                  </a:lnTo>
                  <a:lnTo>
                    <a:pt x="1364" y="327"/>
                  </a:lnTo>
                  <a:lnTo>
                    <a:pt x="1373" y="320"/>
                  </a:lnTo>
                  <a:lnTo>
                    <a:pt x="1382" y="314"/>
                  </a:lnTo>
                  <a:lnTo>
                    <a:pt x="1393" y="309"/>
                  </a:lnTo>
                  <a:lnTo>
                    <a:pt x="1397" y="306"/>
                  </a:lnTo>
                  <a:lnTo>
                    <a:pt x="1403" y="304"/>
                  </a:lnTo>
                  <a:lnTo>
                    <a:pt x="1407" y="300"/>
                  </a:lnTo>
                  <a:lnTo>
                    <a:pt x="1410" y="294"/>
                  </a:lnTo>
                  <a:lnTo>
                    <a:pt x="1411" y="296"/>
                  </a:lnTo>
                  <a:lnTo>
                    <a:pt x="1413" y="297"/>
                  </a:lnTo>
                  <a:lnTo>
                    <a:pt x="1415" y="296"/>
                  </a:lnTo>
                  <a:lnTo>
                    <a:pt x="1417" y="294"/>
                  </a:lnTo>
                  <a:lnTo>
                    <a:pt x="1428" y="287"/>
                  </a:lnTo>
                  <a:lnTo>
                    <a:pt x="1439" y="281"/>
                  </a:lnTo>
                  <a:lnTo>
                    <a:pt x="1462" y="269"/>
                  </a:lnTo>
                  <a:lnTo>
                    <a:pt x="1484" y="258"/>
                  </a:lnTo>
                  <a:lnTo>
                    <a:pt x="1495" y="251"/>
                  </a:lnTo>
                  <a:lnTo>
                    <a:pt x="1505" y="243"/>
                  </a:lnTo>
                  <a:lnTo>
                    <a:pt x="1519" y="239"/>
                  </a:lnTo>
                  <a:lnTo>
                    <a:pt x="1532" y="233"/>
                  </a:lnTo>
                  <a:lnTo>
                    <a:pt x="1557" y="223"/>
                  </a:lnTo>
                  <a:lnTo>
                    <a:pt x="1581" y="212"/>
                  </a:lnTo>
                  <a:lnTo>
                    <a:pt x="1593" y="207"/>
                  </a:lnTo>
                  <a:lnTo>
                    <a:pt x="1607" y="202"/>
                  </a:lnTo>
                  <a:lnTo>
                    <a:pt x="1610" y="199"/>
                  </a:lnTo>
                  <a:lnTo>
                    <a:pt x="1615" y="196"/>
                  </a:lnTo>
                  <a:lnTo>
                    <a:pt x="1623" y="190"/>
                  </a:lnTo>
                  <a:lnTo>
                    <a:pt x="1626" y="186"/>
                  </a:lnTo>
                  <a:lnTo>
                    <a:pt x="1630" y="182"/>
                  </a:lnTo>
                  <a:lnTo>
                    <a:pt x="1633" y="178"/>
                  </a:lnTo>
                  <a:lnTo>
                    <a:pt x="1636" y="173"/>
                  </a:lnTo>
                  <a:lnTo>
                    <a:pt x="1639" y="171"/>
                  </a:lnTo>
                  <a:lnTo>
                    <a:pt x="1644" y="170"/>
                  </a:lnTo>
                  <a:lnTo>
                    <a:pt x="1647" y="169"/>
                  </a:lnTo>
                  <a:lnTo>
                    <a:pt x="1650" y="167"/>
                  </a:lnTo>
                  <a:lnTo>
                    <a:pt x="1656" y="161"/>
                  </a:lnTo>
                  <a:lnTo>
                    <a:pt x="1662" y="154"/>
                  </a:lnTo>
                  <a:lnTo>
                    <a:pt x="1666" y="146"/>
                  </a:lnTo>
                  <a:lnTo>
                    <a:pt x="1670" y="137"/>
                  </a:lnTo>
                  <a:lnTo>
                    <a:pt x="1680" y="120"/>
                  </a:lnTo>
                  <a:lnTo>
                    <a:pt x="1688" y="103"/>
                  </a:lnTo>
                  <a:lnTo>
                    <a:pt x="1688" y="96"/>
                  </a:lnTo>
                  <a:lnTo>
                    <a:pt x="1687" y="91"/>
                  </a:lnTo>
                  <a:lnTo>
                    <a:pt x="1687" y="86"/>
                  </a:lnTo>
                  <a:lnTo>
                    <a:pt x="1688" y="84"/>
                  </a:lnTo>
                  <a:lnTo>
                    <a:pt x="1691" y="81"/>
                  </a:lnTo>
                  <a:lnTo>
                    <a:pt x="1696" y="82"/>
                  </a:lnTo>
                  <a:lnTo>
                    <a:pt x="1698" y="82"/>
                  </a:lnTo>
                  <a:lnTo>
                    <a:pt x="1701" y="81"/>
                  </a:lnTo>
                  <a:lnTo>
                    <a:pt x="1705" y="97"/>
                  </a:lnTo>
                  <a:lnTo>
                    <a:pt x="1710" y="112"/>
                  </a:lnTo>
                  <a:lnTo>
                    <a:pt x="1714" y="127"/>
                  </a:lnTo>
                  <a:lnTo>
                    <a:pt x="1715" y="135"/>
                  </a:lnTo>
                  <a:lnTo>
                    <a:pt x="1715" y="142"/>
                  </a:lnTo>
                  <a:lnTo>
                    <a:pt x="1730" y="138"/>
                  </a:lnTo>
                  <a:lnTo>
                    <a:pt x="1742" y="134"/>
                  </a:lnTo>
                  <a:lnTo>
                    <a:pt x="1753" y="130"/>
                  </a:lnTo>
                  <a:lnTo>
                    <a:pt x="1766" y="126"/>
                  </a:lnTo>
                  <a:lnTo>
                    <a:pt x="1781" y="147"/>
                  </a:lnTo>
                  <a:lnTo>
                    <a:pt x="1787" y="157"/>
                  </a:lnTo>
                  <a:lnTo>
                    <a:pt x="1793" y="169"/>
                  </a:lnTo>
                  <a:lnTo>
                    <a:pt x="1797" y="168"/>
                  </a:lnTo>
                  <a:lnTo>
                    <a:pt x="1800" y="167"/>
                  </a:lnTo>
                  <a:lnTo>
                    <a:pt x="1804" y="164"/>
                  </a:lnTo>
                  <a:lnTo>
                    <a:pt x="1809" y="161"/>
                  </a:lnTo>
                  <a:lnTo>
                    <a:pt x="1812" y="161"/>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9" y="194"/>
                  </a:lnTo>
                  <a:lnTo>
                    <a:pt x="1847" y="191"/>
                  </a:lnTo>
                  <a:lnTo>
                    <a:pt x="1856" y="190"/>
                  </a:lnTo>
                  <a:lnTo>
                    <a:pt x="1860" y="191"/>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7" y="304"/>
                  </a:lnTo>
                  <a:lnTo>
                    <a:pt x="1862" y="304"/>
                  </a:lnTo>
                  <a:lnTo>
                    <a:pt x="1873" y="303"/>
                  </a:lnTo>
                  <a:lnTo>
                    <a:pt x="1884" y="303"/>
                  </a:lnTo>
                  <a:lnTo>
                    <a:pt x="1895" y="302"/>
                  </a:lnTo>
                  <a:lnTo>
                    <a:pt x="1902" y="299"/>
                  </a:lnTo>
                  <a:lnTo>
                    <a:pt x="1908" y="296"/>
                  </a:lnTo>
                  <a:lnTo>
                    <a:pt x="1914" y="292"/>
                  </a:lnTo>
                  <a:lnTo>
                    <a:pt x="1917" y="292"/>
                  </a:lnTo>
                  <a:lnTo>
                    <a:pt x="1920" y="293"/>
                  </a:lnTo>
                  <a:lnTo>
                    <a:pt x="1922" y="297"/>
                  </a:lnTo>
                  <a:lnTo>
                    <a:pt x="1922" y="301"/>
                  </a:lnTo>
                  <a:lnTo>
                    <a:pt x="1922" y="305"/>
                  </a:lnTo>
                  <a:lnTo>
                    <a:pt x="1921" y="309"/>
                  </a:lnTo>
                  <a:lnTo>
                    <a:pt x="1914" y="327"/>
                  </a:lnTo>
                  <a:lnTo>
                    <a:pt x="1908" y="349"/>
                  </a:lnTo>
                  <a:lnTo>
                    <a:pt x="1902" y="372"/>
                  </a:lnTo>
                  <a:lnTo>
                    <a:pt x="1890" y="415"/>
                  </a:lnTo>
                  <a:lnTo>
                    <a:pt x="1923" y="415"/>
                  </a:lnTo>
                  <a:lnTo>
                    <a:pt x="1954" y="413"/>
                  </a:lnTo>
                  <a:lnTo>
                    <a:pt x="2016" y="407"/>
                  </a:lnTo>
                  <a:lnTo>
                    <a:pt x="2023" y="415"/>
                  </a:lnTo>
                  <a:lnTo>
                    <a:pt x="2029" y="423"/>
                  </a:lnTo>
                  <a:lnTo>
                    <a:pt x="2033" y="430"/>
                  </a:lnTo>
                  <a:lnTo>
                    <a:pt x="2036" y="438"/>
                  </a:lnTo>
                  <a:lnTo>
                    <a:pt x="2039" y="446"/>
                  </a:lnTo>
                  <a:lnTo>
                    <a:pt x="2040" y="456"/>
                  </a:lnTo>
                  <a:lnTo>
                    <a:pt x="2039" y="467"/>
                  </a:lnTo>
                  <a:lnTo>
                    <a:pt x="2038" y="480"/>
                  </a:lnTo>
                  <a:lnTo>
                    <a:pt x="2034" y="494"/>
                  </a:lnTo>
                  <a:lnTo>
                    <a:pt x="2030" y="510"/>
                  </a:lnTo>
                  <a:lnTo>
                    <a:pt x="2027" y="526"/>
                  </a:lnTo>
                  <a:lnTo>
                    <a:pt x="2024" y="542"/>
                  </a:lnTo>
                  <a:lnTo>
                    <a:pt x="2021" y="555"/>
                  </a:lnTo>
                  <a:lnTo>
                    <a:pt x="2021" y="567"/>
                  </a:lnTo>
                  <a:lnTo>
                    <a:pt x="2020" y="580"/>
                  </a:lnTo>
                  <a:lnTo>
                    <a:pt x="2019" y="593"/>
                  </a:lnTo>
                  <a:lnTo>
                    <a:pt x="2017" y="603"/>
                  </a:lnTo>
                  <a:lnTo>
                    <a:pt x="2014" y="612"/>
                  </a:lnTo>
                  <a:lnTo>
                    <a:pt x="2011" y="622"/>
                  </a:lnTo>
                  <a:lnTo>
                    <a:pt x="2009" y="631"/>
                  </a:lnTo>
                  <a:lnTo>
                    <a:pt x="2005" y="647"/>
                  </a:lnTo>
                  <a:lnTo>
                    <a:pt x="2002" y="661"/>
                  </a:lnTo>
                  <a:lnTo>
                    <a:pt x="1993" y="693"/>
                  </a:lnTo>
                  <a:lnTo>
                    <a:pt x="1974" y="768"/>
                  </a:lnTo>
                  <a:lnTo>
                    <a:pt x="1956" y="844"/>
                  </a:lnTo>
                  <a:lnTo>
                    <a:pt x="1937" y="919"/>
                  </a:lnTo>
                  <a:lnTo>
                    <a:pt x="1919" y="991"/>
                  </a:lnTo>
                  <a:lnTo>
                    <a:pt x="1911" y="1014"/>
                  </a:lnTo>
                  <a:lnTo>
                    <a:pt x="1905" y="1036"/>
                  </a:lnTo>
                  <a:lnTo>
                    <a:pt x="1898" y="1058"/>
                  </a:lnTo>
                  <a:lnTo>
                    <a:pt x="1895" y="1069"/>
                  </a:lnTo>
                  <a:lnTo>
                    <a:pt x="1893" y="1079"/>
                  </a:lnTo>
                  <a:lnTo>
                    <a:pt x="1886" y="1126"/>
                  </a:lnTo>
                  <a:lnTo>
                    <a:pt x="1881" y="1149"/>
                  </a:lnTo>
                  <a:lnTo>
                    <a:pt x="1877" y="1170"/>
                  </a:lnTo>
                  <a:lnTo>
                    <a:pt x="1872" y="1192"/>
                  </a:lnTo>
                  <a:lnTo>
                    <a:pt x="1865" y="1212"/>
                  </a:lnTo>
                  <a:lnTo>
                    <a:pt x="1859" y="1232"/>
                  </a:lnTo>
                  <a:lnTo>
                    <a:pt x="1850" y="1252"/>
                  </a:lnTo>
                  <a:lnTo>
                    <a:pt x="1846" y="1254"/>
                  </a:lnTo>
                  <a:lnTo>
                    <a:pt x="1841" y="1257"/>
                  </a:lnTo>
                  <a:lnTo>
                    <a:pt x="1834" y="1259"/>
                  </a:lnTo>
                  <a:lnTo>
                    <a:pt x="1830" y="1262"/>
                  </a:lnTo>
                  <a:lnTo>
                    <a:pt x="1812" y="1265"/>
                  </a:lnTo>
                  <a:lnTo>
                    <a:pt x="1792" y="1265"/>
                  </a:lnTo>
                  <a:lnTo>
                    <a:pt x="1773" y="1263"/>
                  </a:lnTo>
                  <a:lnTo>
                    <a:pt x="1753" y="1262"/>
                  </a:lnTo>
                  <a:lnTo>
                    <a:pt x="1733" y="1261"/>
                  </a:lnTo>
                  <a:lnTo>
                    <a:pt x="1715" y="1262"/>
                  </a:lnTo>
                  <a:lnTo>
                    <a:pt x="1697" y="1265"/>
                  </a:lnTo>
                  <a:lnTo>
                    <a:pt x="1679" y="1268"/>
                  </a:lnTo>
                  <a:lnTo>
                    <a:pt x="1642" y="1274"/>
                  </a:lnTo>
                  <a:lnTo>
                    <a:pt x="1624" y="1276"/>
                  </a:lnTo>
                  <a:lnTo>
                    <a:pt x="1607" y="1278"/>
                  </a:lnTo>
                  <a:lnTo>
                    <a:pt x="1593" y="1277"/>
                  </a:lnTo>
                  <a:lnTo>
                    <a:pt x="1579" y="1277"/>
                  </a:lnTo>
                  <a:lnTo>
                    <a:pt x="1573" y="1277"/>
                  </a:lnTo>
                  <a:lnTo>
                    <a:pt x="1568" y="1280"/>
                  </a:lnTo>
                  <a:lnTo>
                    <a:pt x="1561" y="1282"/>
                  </a:lnTo>
                  <a:lnTo>
                    <a:pt x="1556" y="1285"/>
                  </a:lnTo>
                  <a:lnTo>
                    <a:pt x="1428" y="1293"/>
                  </a:lnTo>
                  <a:lnTo>
                    <a:pt x="1294" y="1301"/>
                  </a:lnTo>
                  <a:lnTo>
                    <a:pt x="1224" y="1306"/>
                  </a:lnTo>
                  <a:lnTo>
                    <a:pt x="1188" y="1311"/>
                  </a:lnTo>
                  <a:lnTo>
                    <a:pt x="1153" y="1315"/>
                  </a:lnTo>
                  <a:lnTo>
                    <a:pt x="1118" y="1320"/>
                  </a:lnTo>
                  <a:lnTo>
                    <a:pt x="1084" y="1328"/>
                  </a:lnTo>
                  <a:lnTo>
                    <a:pt x="1050" y="1335"/>
                  </a:lnTo>
                  <a:lnTo>
                    <a:pt x="1018" y="1344"/>
                  </a:lnTo>
                  <a:lnTo>
                    <a:pt x="1012" y="1347"/>
                  </a:lnTo>
                  <a:lnTo>
                    <a:pt x="999" y="1354"/>
                  </a:lnTo>
                  <a:lnTo>
                    <a:pt x="987" y="1362"/>
                  </a:lnTo>
                  <a:lnTo>
                    <a:pt x="975" y="1369"/>
                  </a:lnTo>
                  <a:lnTo>
                    <a:pt x="969" y="1373"/>
                  </a:lnTo>
                  <a:lnTo>
                    <a:pt x="961" y="1374"/>
                  </a:lnTo>
                  <a:lnTo>
                    <a:pt x="947" y="1376"/>
                  </a:lnTo>
                  <a:lnTo>
                    <a:pt x="929" y="1377"/>
                  </a:lnTo>
                  <a:lnTo>
                    <a:pt x="912" y="1377"/>
                  </a:lnTo>
                  <a:lnTo>
                    <a:pt x="896" y="1376"/>
                  </a:lnTo>
                  <a:lnTo>
                    <a:pt x="887" y="1374"/>
                  </a:lnTo>
                  <a:lnTo>
                    <a:pt x="877" y="1371"/>
                  </a:lnTo>
                  <a:lnTo>
                    <a:pt x="867" y="1367"/>
                  </a:lnTo>
                  <a:lnTo>
                    <a:pt x="861" y="1367"/>
                  </a:lnTo>
                  <a:lnTo>
                    <a:pt x="839" y="1368"/>
                  </a:lnTo>
                  <a:lnTo>
                    <a:pt x="817" y="1369"/>
                  </a:lnTo>
                  <a:lnTo>
                    <a:pt x="772" y="1371"/>
                  </a:lnTo>
                  <a:lnTo>
                    <a:pt x="741" y="1372"/>
                  </a:lnTo>
                  <a:lnTo>
                    <a:pt x="712" y="1375"/>
                  </a:lnTo>
                  <a:lnTo>
                    <a:pt x="649" y="1384"/>
                  </a:lnTo>
                  <a:lnTo>
                    <a:pt x="614" y="1389"/>
                  </a:lnTo>
                  <a:lnTo>
                    <a:pt x="578" y="1392"/>
                  </a:lnTo>
                  <a:lnTo>
                    <a:pt x="542" y="1394"/>
                  </a:lnTo>
                  <a:lnTo>
                    <a:pt x="506" y="1397"/>
                  </a:lnTo>
                  <a:lnTo>
                    <a:pt x="448" y="1404"/>
                  </a:lnTo>
                  <a:lnTo>
                    <a:pt x="388" y="1410"/>
                  </a:lnTo>
                  <a:lnTo>
                    <a:pt x="328" y="1415"/>
                  </a:lnTo>
                  <a:lnTo>
                    <a:pt x="298" y="1418"/>
                  </a:lnTo>
                  <a:lnTo>
                    <a:pt x="267" y="1419"/>
                  </a:lnTo>
                  <a:lnTo>
                    <a:pt x="252" y="1418"/>
                  </a:lnTo>
                  <a:lnTo>
                    <a:pt x="244" y="1417"/>
                  </a:lnTo>
                  <a:lnTo>
                    <a:pt x="237" y="1417"/>
                  </a:lnTo>
                  <a:lnTo>
                    <a:pt x="216" y="1419"/>
                  </a:lnTo>
                  <a:lnTo>
                    <a:pt x="196" y="1422"/>
                  </a:lnTo>
                  <a:lnTo>
                    <a:pt x="177" y="1425"/>
                  </a:lnTo>
                  <a:lnTo>
                    <a:pt x="156" y="1427"/>
                  </a:lnTo>
                  <a:lnTo>
                    <a:pt x="134" y="1427"/>
                  </a:lnTo>
                  <a:lnTo>
                    <a:pt x="110" y="1425"/>
                  </a:lnTo>
                  <a:lnTo>
                    <a:pt x="87" y="1423"/>
                  </a:lnTo>
                  <a:lnTo>
                    <a:pt x="64" y="1422"/>
                  </a:lnTo>
                  <a:lnTo>
                    <a:pt x="50" y="1421"/>
                  </a:lnTo>
                  <a:lnTo>
                    <a:pt x="36" y="1419"/>
                  </a:lnTo>
                  <a:lnTo>
                    <a:pt x="24" y="1415"/>
                  </a:lnTo>
                  <a:lnTo>
                    <a:pt x="11" y="1411"/>
                  </a:lnTo>
                  <a:lnTo>
                    <a:pt x="9" y="1404"/>
                  </a:lnTo>
                  <a:lnTo>
                    <a:pt x="6" y="1394"/>
                  </a:lnTo>
                  <a:lnTo>
                    <a:pt x="4" y="1386"/>
                  </a:lnTo>
                  <a:lnTo>
                    <a:pt x="2" y="1382"/>
                  </a:lnTo>
                  <a:lnTo>
                    <a:pt x="0" y="1379"/>
                  </a:lnTo>
                  <a:lnTo>
                    <a:pt x="21" y="1335"/>
                  </a:lnTo>
                  <a:lnTo>
                    <a:pt x="43" y="1291"/>
                  </a:lnTo>
                  <a:lnTo>
                    <a:pt x="66" y="1250"/>
                  </a:lnTo>
                  <a:lnTo>
                    <a:pt x="89" y="1210"/>
                  </a:lnTo>
                  <a:lnTo>
                    <a:pt x="71" y="1211"/>
                  </a:lnTo>
                  <a:lnTo>
                    <a:pt x="52" y="1213"/>
                  </a:lnTo>
                  <a:lnTo>
                    <a:pt x="35" y="1215"/>
                  </a:lnTo>
                  <a:lnTo>
                    <a:pt x="18" y="1215"/>
                  </a:lnTo>
                  <a:lnTo>
                    <a:pt x="16" y="1208"/>
                  </a:lnTo>
                  <a:lnTo>
                    <a:pt x="17" y="1199"/>
                  </a:lnTo>
                  <a:lnTo>
                    <a:pt x="19" y="1192"/>
                  </a:lnTo>
                  <a:lnTo>
                    <a:pt x="22" y="1183"/>
                  </a:lnTo>
                  <a:lnTo>
                    <a:pt x="30" y="1168"/>
                  </a:lnTo>
                  <a:lnTo>
                    <a:pt x="37" y="1153"/>
                  </a:lnTo>
                  <a:lnTo>
                    <a:pt x="32" y="1151"/>
                  </a:lnTo>
                  <a:lnTo>
                    <a:pt x="27" y="1150"/>
                  </a:lnTo>
                  <a:lnTo>
                    <a:pt x="21" y="1151"/>
                  </a:lnTo>
                  <a:lnTo>
                    <a:pt x="16" y="1151"/>
                  </a:lnTo>
                  <a:lnTo>
                    <a:pt x="12" y="1152"/>
                  </a:lnTo>
                  <a:lnTo>
                    <a:pt x="7" y="1152"/>
                  </a:lnTo>
                  <a:lnTo>
                    <a:pt x="4" y="1151"/>
                  </a:lnTo>
                  <a:lnTo>
                    <a:pt x="0" y="1148"/>
                  </a:lnTo>
                  <a:lnTo>
                    <a:pt x="0" y="1140"/>
                  </a:lnTo>
                  <a:lnTo>
                    <a:pt x="2" y="1134"/>
                  </a:lnTo>
                  <a:lnTo>
                    <a:pt x="5" y="1129"/>
                  </a:lnTo>
                  <a:lnTo>
                    <a:pt x="10" y="1123"/>
                  </a:lnTo>
                  <a:lnTo>
                    <a:pt x="19" y="1112"/>
                  </a:lnTo>
                  <a:lnTo>
                    <a:pt x="24" y="1107"/>
                  </a:lnTo>
                  <a:lnTo>
                    <a:pt x="27" y="1101"/>
                  </a:lnTo>
                  <a:lnTo>
                    <a:pt x="24" y="1101"/>
                  </a:lnTo>
                  <a:lnTo>
                    <a:pt x="19" y="1101"/>
                  </a:lnTo>
                  <a:lnTo>
                    <a:pt x="14" y="1099"/>
                  </a:lnTo>
                  <a:lnTo>
                    <a:pt x="12" y="1097"/>
                  </a:lnTo>
                  <a:lnTo>
                    <a:pt x="11" y="1095"/>
                  </a:lnTo>
                  <a:lnTo>
                    <a:pt x="14" y="1086"/>
                  </a:lnTo>
                  <a:lnTo>
                    <a:pt x="17" y="1078"/>
                  </a:lnTo>
                  <a:lnTo>
                    <a:pt x="27" y="1064"/>
                  </a:lnTo>
                  <a:lnTo>
                    <a:pt x="36" y="1051"/>
                  </a:lnTo>
                  <a:lnTo>
                    <a:pt x="41" y="1044"/>
                  </a:lnTo>
                  <a:lnTo>
                    <a:pt x="45" y="1036"/>
                  </a:lnTo>
                  <a:lnTo>
                    <a:pt x="36" y="1036"/>
                  </a:lnTo>
                  <a:lnTo>
                    <a:pt x="29" y="1036"/>
                  </a:lnTo>
                  <a:lnTo>
                    <a:pt x="25" y="1035"/>
                  </a:lnTo>
                  <a:lnTo>
                    <a:pt x="21" y="1034"/>
                  </a:lnTo>
                  <a:lnTo>
                    <a:pt x="18" y="1031"/>
                  </a:lnTo>
                  <a:lnTo>
                    <a:pt x="16" y="1027"/>
                  </a:lnTo>
                  <a:lnTo>
                    <a:pt x="19" y="1020"/>
                  </a:lnTo>
                  <a:lnTo>
                    <a:pt x="22" y="1014"/>
                  </a:lnTo>
                  <a:lnTo>
                    <a:pt x="33" y="1004"/>
                  </a:lnTo>
                  <a:lnTo>
                    <a:pt x="37" y="999"/>
                  </a:lnTo>
                  <a:lnTo>
                    <a:pt x="42" y="994"/>
                  </a:lnTo>
                  <a:lnTo>
                    <a:pt x="46" y="987"/>
                  </a:lnTo>
                  <a:lnTo>
                    <a:pt x="48" y="980"/>
                  </a:lnTo>
                  <a:lnTo>
                    <a:pt x="51" y="980"/>
                  </a:lnTo>
                  <a:lnTo>
                    <a:pt x="54" y="979"/>
                  </a:lnTo>
                  <a:lnTo>
                    <a:pt x="55" y="976"/>
                  </a:lnTo>
                  <a:lnTo>
                    <a:pt x="57" y="975"/>
                  </a:lnTo>
                  <a:lnTo>
                    <a:pt x="72" y="953"/>
                  </a:lnTo>
                  <a:lnTo>
                    <a:pt x="87" y="932"/>
                  </a:lnTo>
                  <a:lnTo>
                    <a:pt x="119" y="891"/>
                  </a:lnTo>
                  <a:lnTo>
                    <a:pt x="135" y="869"/>
                  </a:lnTo>
                  <a:lnTo>
                    <a:pt x="151" y="849"/>
                  </a:lnTo>
                  <a:lnTo>
                    <a:pt x="166" y="827"/>
                  </a:lnTo>
                  <a:lnTo>
                    <a:pt x="180" y="803"/>
                  </a:lnTo>
                  <a:lnTo>
                    <a:pt x="182" y="802"/>
                  </a:lnTo>
                  <a:lnTo>
                    <a:pt x="184" y="800"/>
                  </a:lnTo>
                  <a:lnTo>
                    <a:pt x="186" y="799"/>
                  </a:lnTo>
                  <a:lnTo>
                    <a:pt x="191" y="798"/>
                  </a:lnTo>
                  <a:lnTo>
                    <a:pt x="210" y="766"/>
                  </a:lnTo>
                  <a:lnTo>
                    <a:pt x="215" y="757"/>
                  </a:lnTo>
                  <a:lnTo>
                    <a:pt x="221" y="751"/>
                  </a:lnTo>
                  <a:lnTo>
                    <a:pt x="227" y="743"/>
                  </a:lnTo>
                  <a:lnTo>
                    <a:pt x="234" y="738"/>
                  </a:lnTo>
                  <a:lnTo>
                    <a:pt x="252" y="708"/>
                  </a:lnTo>
                  <a:lnTo>
                    <a:pt x="269" y="681"/>
                  </a:lnTo>
                  <a:lnTo>
                    <a:pt x="304" y="630"/>
                  </a:lnTo>
                  <a:lnTo>
                    <a:pt x="321" y="603"/>
                  </a:lnTo>
                  <a:lnTo>
                    <a:pt x="337" y="576"/>
                  </a:lnTo>
                  <a:lnTo>
                    <a:pt x="353" y="546"/>
                  </a:lnTo>
                  <a:lnTo>
                    <a:pt x="368" y="514"/>
                  </a:lnTo>
                  <a:lnTo>
                    <a:pt x="372" y="512"/>
                  </a:lnTo>
                  <a:lnTo>
                    <a:pt x="374" y="511"/>
                  </a:lnTo>
                  <a:lnTo>
                    <a:pt x="380" y="512"/>
                  </a:lnTo>
                  <a:lnTo>
                    <a:pt x="398" y="484"/>
                  </a:lnTo>
                  <a:lnTo>
                    <a:pt x="417" y="456"/>
                  </a:lnTo>
                  <a:lnTo>
                    <a:pt x="436" y="429"/>
                  </a:lnTo>
                  <a:lnTo>
                    <a:pt x="453" y="402"/>
                  </a:lnTo>
                  <a:lnTo>
                    <a:pt x="456" y="402"/>
                  </a:lnTo>
                  <a:lnTo>
                    <a:pt x="458" y="403"/>
                  </a:lnTo>
                  <a:lnTo>
                    <a:pt x="460" y="406"/>
                  </a:lnTo>
                  <a:lnTo>
                    <a:pt x="464" y="409"/>
                  </a:lnTo>
                  <a:lnTo>
                    <a:pt x="465" y="410"/>
                  </a:lnTo>
                  <a:lnTo>
                    <a:pt x="468" y="410"/>
                  </a:lnTo>
                  <a:lnTo>
                    <a:pt x="482" y="408"/>
                  </a:lnTo>
                  <a:lnTo>
                    <a:pt x="497" y="406"/>
                  </a:lnTo>
                  <a:lnTo>
                    <a:pt x="513" y="405"/>
                  </a:lnTo>
                  <a:lnTo>
                    <a:pt x="529" y="405"/>
                  </a:lnTo>
                  <a:lnTo>
                    <a:pt x="562" y="406"/>
                  </a:lnTo>
                  <a:lnTo>
                    <a:pt x="595" y="409"/>
                  </a:lnTo>
                  <a:lnTo>
                    <a:pt x="647" y="412"/>
                  </a:lnTo>
                  <a:lnTo>
                    <a:pt x="698" y="413"/>
                  </a:lnTo>
                  <a:lnTo>
                    <a:pt x="748" y="415"/>
                  </a:lnTo>
                  <a:lnTo>
                    <a:pt x="797" y="420"/>
                  </a:lnTo>
                  <a:lnTo>
                    <a:pt x="815" y="424"/>
                  </a:lnTo>
                  <a:lnTo>
                    <a:pt x="834" y="428"/>
                  </a:lnTo>
                  <a:lnTo>
                    <a:pt x="878" y="436"/>
                  </a:lnTo>
                  <a:lnTo>
                    <a:pt x="902" y="440"/>
                  </a:lnTo>
                  <a:lnTo>
                    <a:pt x="924" y="444"/>
                  </a:lnTo>
                  <a:lnTo>
                    <a:pt x="948" y="450"/>
                  </a:lnTo>
                  <a:lnTo>
                    <a:pt x="969" y="456"/>
                  </a:lnTo>
                  <a:lnTo>
                    <a:pt x="985" y="429"/>
                  </a:lnTo>
                  <a:lnTo>
                    <a:pt x="993" y="414"/>
                  </a:lnTo>
                  <a:lnTo>
                    <a:pt x="999" y="399"/>
                  </a:lnTo>
                  <a:lnTo>
                    <a:pt x="1002" y="399"/>
                  </a:lnTo>
                  <a:lnTo>
                    <a:pt x="1004" y="399"/>
                  </a:lnTo>
                  <a:lnTo>
                    <a:pt x="1005" y="399"/>
                  </a:lnTo>
                  <a:lnTo>
                    <a:pt x="1008" y="398"/>
                  </a:lnTo>
                  <a:lnTo>
                    <a:pt x="1026" y="368"/>
                  </a:lnTo>
                  <a:lnTo>
                    <a:pt x="1043" y="338"/>
                  </a:lnTo>
                  <a:lnTo>
                    <a:pt x="1061" y="308"/>
                  </a:lnTo>
                  <a:lnTo>
                    <a:pt x="1079" y="278"/>
                  </a:lnTo>
                  <a:close/>
                  <a:moveTo>
                    <a:pt x="1042" y="789"/>
                  </a:moveTo>
                  <a:lnTo>
                    <a:pt x="1042" y="789"/>
                  </a:lnTo>
                  <a:lnTo>
                    <a:pt x="1046" y="778"/>
                  </a:lnTo>
                  <a:lnTo>
                    <a:pt x="1049" y="769"/>
                  </a:lnTo>
                  <a:lnTo>
                    <a:pt x="1056" y="748"/>
                  </a:lnTo>
                  <a:lnTo>
                    <a:pt x="1063" y="726"/>
                  </a:lnTo>
                  <a:lnTo>
                    <a:pt x="1066" y="714"/>
                  </a:lnTo>
                  <a:lnTo>
                    <a:pt x="1067" y="710"/>
                  </a:lnTo>
                  <a:lnTo>
                    <a:pt x="1066" y="709"/>
                  </a:lnTo>
                  <a:lnTo>
                    <a:pt x="1069" y="708"/>
                  </a:lnTo>
                  <a:lnTo>
                    <a:pt x="1070" y="706"/>
                  </a:lnTo>
                  <a:lnTo>
                    <a:pt x="1073" y="700"/>
                  </a:lnTo>
                  <a:lnTo>
                    <a:pt x="1075" y="692"/>
                  </a:lnTo>
                  <a:lnTo>
                    <a:pt x="1076" y="684"/>
                  </a:lnTo>
                  <a:lnTo>
                    <a:pt x="1114" y="609"/>
                  </a:lnTo>
                  <a:lnTo>
                    <a:pt x="1152" y="535"/>
                  </a:lnTo>
                  <a:lnTo>
                    <a:pt x="1156" y="533"/>
                  </a:lnTo>
                  <a:lnTo>
                    <a:pt x="1160" y="532"/>
                  </a:lnTo>
                  <a:lnTo>
                    <a:pt x="1163" y="531"/>
                  </a:lnTo>
                  <a:lnTo>
                    <a:pt x="1166" y="528"/>
                  </a:lnTo>
                  <a:lnTo>
                    <a:pt x="1176" y="511"/>
                  </a:lnTo>
                  <a:lnTo>
                    <a:pt x="1185" y="495"/>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0" y="54"/>
                  </a:lnTo>
                  <a:lnTo>
                    <a:pt x="1205" y="66"/>
                  </a:lnTo>
                  <a:lnTo>
                    <a:pt x="1196" y="92"/>
                  </a:lnTo>
                  <a:lnTo>
                    <a:pt x="1188" y="119"/>
                  </a:lnTo>
                  <a:lnTo>
                    <a:pt x="1181" y="143"/>
                  </a:lnTo>
                  <a:lnTo>
                    <a:pt x="1176" y="154"/>
                  </a:lnTo>
                  <a:lnTo>
                    <a:pt x="1169" y="164"/>
                  </a:lnTo>
                  <a:lnTo>
                    <a:pt x="1157" y="183"/>
                  </a:lnTo>
                  <a:lnTo>
                    <a:pt x="1155" y="187"/>
                  </a:lnTo>
                  <a:lnTo>
                    <a:pt x="1154" y="192"/>
                  </a:lnTo>
                  <a:lnTo>
                    <a:pt x="1153" y="196"/>
                  </a:lnTo>
                  <a:lnTo>
                    <a:pt x="1152" y="199"/>
                  </a:lnTo>
                  <a:lnTo>
                    <a:pt x="1147" y="206"/>
                  </a:lnTo>
                  <a:lnTo>
                    <a:pt x="1141" y="212"/>
                  </a:lnTo>
                  <a:lnTo>
                    <a:pt x="1136" y="217"/>
                  </a:lnTo>
                  <a:lnTo>
                    <a:pt x="1131" y="224"/>
                  </a:lnTo>
                  <a:lnTo>
                    <a:pt x="1101" y="270"/>
                  </a:lnTo>
                  <a:lnTo>
                    <a:pt x="1091" y="285"/>
                  </a:lnTo>
                  <a:lnTo>
                    <a:pt x="1082" y="301"/>
                  </a:lnTo>
                  <a:lnTo>
                    <a:pt x="1074" y="316"/>
                  </a:lnTo>
                  <a:lnTo>
                    <a:pt x="1066" y="332"/>
                  </a:lnTo>
                  <a:lnTo>
                    <a:pt x="1053" y="349"/>
                  </a:lnTo>
                  <a:lnTo>
                    <a:pt x="1041" y="366"/>
                  </a:lnTo>
                  <a:lnTo>
                    <a:pt x="1029" y="384"/>
                  </a:lnTo>
                  <a:lnTo>
                    <a:pt x="1017" y="404"/>
                  </a:lnTo>
                  <a:lnTo>
                    <a:pt x="996" y="442"/>
                  </a:lnTo>
                  <a:lnTo>
                    <a:pt x="984" y="461"/>
                  </a:lnTo>
                  <a:lnTo>
                    <a:pt x="972" y="480"/>
                  </a:lnTo>
                  <a:lnTo>
                    <a:pt x="973" y="482"/>
                  </a:lnTo>
                  <a:lnTo>
                    <a:pt x="973" y="484"/>
                  </a:lnTo>
                  <a:lnTo>
                    <a:pt x="972" y="487"/>
                  </a:lnTo>
                  <a:lnTo>
                    <a:pt x="971" y="490"/>
                  </a:lnTo>
                  <a:lnTo>
                    <a:pt x="970" y="493"/>
                  </a:lnTo>
                  <a:lnTo>
                    <a:pt x="971" y="496"/>
                  </a:lnTo>
                  <a:lnTo>
                    <a:pt x="947" y="533"/>
                  </a:lnTo>
                  <a:lnTo>
                    <a:pt x="922" y="572"/>
                  </a:lnTo>
                  <a:lnTo>
                    <a:pt x="910" y="591"/>
                  </a:lnTo>
                  <a:lnTo>
                    <a:pt x="899" y="610"/>
                  </a:lnTo>
                  <a:lnTo>
                    <a:pt x="889" y="631"/>
                  </a:lnTo>
                  <a:lnTo>
                    <a:pt x="880" y="650"/>
                  </a:lnTo>
                  <a:lnTo>
                    <a:pt x="884" y="669"/>
                  </a:lnTo>
                  <a:lnTo>
                    <a:pt x="890" y="686"/>
                  </a:lnTo>
                  <a:lnTo>
                    <a:pt x="896" y="703"/>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36" y="1140"/>
                  </a:lnTo>
                  <a:lnTo>
                    <a:pt x="947" y="1091"/>
                  </a:lnTo>
                  <a:lnTo>
                    <a:pt x="958" y="1043"/>
                  </a:lnTo>
                  <a:lnTo>
                    <a:pt x="971" y="996"/>
                  </a:lnTo>
                  <a:lnTo>
                    <a:pt x="985" y="950"/>
                  </a:lnTo>
                  <a:lnTo>
                    <a:pt x="999" y="903"/>
                  </a:lnTo>
                  <a:lnTo>
                    <a:pt x="1015" y="857"/>
                  </a:lnTo>
                  <a:lnTo>
                    <a:pt x="1017" y="854"/>
                  </a:lnTo>
                  <a:lnTo>
                    <a:pt x="1016" y="852"/>
                  </a:lnTo>
                  <a:lnTo>
                    <a:pt x="1014" y="850"/>
                  </a:lnTo>
                  <a:lnTo>
                    <a:pt x="1014" y="849"/>
                  </a:lnTo>
                  <a:lnTo>
                    <a:pt x="1013" y="848"/>
                  </a:lnTo>
                  <a:lnTo>
                    <a:pt x="1018" y="849"/>
                  </a:lnTo>
                  <a:lnTo>
                    <a:pt x="1020" y="848"/>
                  </a:lnTo>
                  <a:lnTo>
                    <a:pt x="1020" y="844"/>
                  </a:lnTo>
                  <a:lnTo>
                    <a:pt x="1030" y="821"/>
                  </a:lnTo>
                  <a:lnTo>
                    <a:pt x="1034" y="809"/>
                  </a:lnTo>
                  <a:lnTo>
                    <a:pt x="1039" y="798"/>
                  </a:lnTo>
                  <a:lnTo>
                    <a:pt x="1038" y="797"/>
                  </a:lnTo>
                  <a:lnTo>
                    <a:pt x="1038" y="796"/>
                  </a:lnTo>
                  <a:lnTo>
                    <a:pt x="1036" y="798"/>
                  </a:lnTo>
                  <a:lnTo>
                    <a:pt x="1035" y="800"/>
                  </a:lnTo>
                  <a:lnTo>
                    <a:pt x="1034" y="798"/>
                  </a:lnTo>
                  <a:lnTo>
                    <a:pt x="1034" y="796"/>
                  </a:lnTo>
                  <a:lnTo>
                    <a:pt x="1035" y="794"/>
                  </a:lnTo>
                  <a:lnTo>
                    <a:pt x="1039" y="793"/>
                  </a:lnTo>
                  <a:lnTo>
                    <a:pt x="1042" y="792"/>
                  </a:lnTo>
                  <a:lnTo>
                    <a:pt x="1042" y="791"/>
                  </a:lnTo>
                  <a:lnTo>
                    <a:pt x="1042" y="789"/>
                  </a:lnTo>
                  <a:close/>
                  <a:moveTo>
                    <a:pt x="1666" y="178"/>
                  </a:moveTo>
                  <a:lnTo>
                    <a:pt x="1666" y="178"/>
                  </a:lnTo>
                  <a:lnTo>
                    <a:pt x="1650" y="190"/>
                  </a:lnTo>
                  <a:lnTo>
                    <a:pt x="1634" y="201"/>
                  </a:lnTo>
                  <a:lnTo>
                    <a:pt x="1617" y="212"/>
                  </a:lnTo>
                  <a:lnTo>
                    <a:pt x="1599" y="222"/>
                  </a:lnTo>
                  <a:lnTo>
                    <a:pt x="1572" y="231"/>
                  </a:lnTo>
                  <a:lnTo>
                    <a:pt x="1545" y="242"/>
                  </a:lnTo>
                  <a:lnTo>
                    <a:pt x="1520" y="254"/>
                  </a:lnTo>
                  <a:lnTo>
                    <a:pt x="1496" y="264"/>
                  </a:lnTo>
                  <a:lnTo>
                    <a:pt x="1471" y="277"/>
                  </a:lnTo>
                  <a:lnTo>
                    <a:pt x="1449" y="290"/>
                  </a:lnTo>
                  <a:lnTo>
                    <a:pt x="1426" y="303"/>
                  </a:lnTo>
                  <a:lnTo>
                    <a:pt x="1405" y="316"/>
                  </a:lnTo>
                  <a:lnTo>
                    <a:pt x="1374" y="337"/>
                  </a:lnTo>
                  <a:lnTo>
                    <a:pt x="1344" y="360"/>
                  </a:lnTo>
                  <a:lnTo>
                    <a:pt x="1287" y="407"/>
                  </a:lnTo>
                  <a:lnTo>
                    <a:pt x="1259" y="431"/>
                  </a:lnTo>
                  <a:lnTo>
                    <a:pt x="1245" y="443"/>
                  </a:lnTo>
                  <a:lnTo>
                    <a:pt x="1232" y="457"/>
                  </a:lnTo>
                  <a:lnTo>
                    <a:pt x="1221" y="470"/>
                  </a:lnTo>
                  <a:lnTo>
                    <a:pt x="1209" y="485"/>
                  </a:lnTo>
                  <a:lnTo>
                    <a:pt x="1198" y="500"/>
                  </a:lnTo>
                  <a:lnTo>
                    <a:pt x="1187" y="515"/>
                  </a:lnTo>
                  <a:lnTo>
                    <a:pt x="1167" y="547"/>
                  </a:lnTo>
                  <a:lnTo>
                    <a:pt x="1147" y="577"/>
                  </a:lnTo>
                  <a:lnTo>
                    <a:pt x="1139" y="589"/>
                  </a:lnTo>
                  <a:lnTo>
                    <a:pt x="1133" y="602"/>
                  </a:lnTo>
                  <a:lnTo>
                    <a:pt x="1120" y="629"/>
                  </a:lnTo>
                  <a:lnTo>
                    <a:pt x="1099" y="681"/>
                  </a:lnTo>
                  <a:lnTo>
                    <a:pt x="1087" y="710"/>
                  </a:lnTo>
                  <a:lnTo>
                    <a:pt x="1075" y="740"/>
                  </a:lnTo>
                  <a:lnTo>
                    <a:pt x="1055" y="799"/>
                  </a:lnTo>
                  <a:lnTo>
                    <a:pt x="1033" y="858"/>
                  </a:lnTo>
                  <a:lnTo>
                    <a:pt x="1012" y="918"/>
                  </a:lnTo>
                  <a:lnTo>
                    <a:pt x="999" y="952"/>
                  </a:lnTo>
                  <a:lnTo>
                    <a:pt x="988" y="986"/>
                  </a:lnTo>
                  <a:lnTo>
                    <a:pt x="978" y="1021"/>
                  </a:lnTo>
                  <a:lnTo>
                    <a:pt x="968" y="1058"/>
                  </a:lnTo>
                  <a:lnTo>
                    <a:pt x="950" y="1130"/>
                  </a:lnTo>
                  <a:lnTo>
                    <a:pt x="932" y="1203"/>
                  </a:lnTo>
                  <a:lnTo>
                    <a:pt x="933" y="1209"/>
                  </a:lnTo>
                  <a:lnTo>
                    <a:pt x="933" y="1215"/>
                  </a:lnTo>
                  <a:lnTo>
                    <a:pt x="930" y="1227"/>
                  </a:lnTo>
                  <a:lnTo>
                    <a:pt x="929" y="1233"/>
                  </a:lnTo>
                  <a:lnTo>
                    <a:pt x="928" y="1239"/>
                  </a:lnTo>
                  <a:lnTo>
                    <a:pt x="928" y="1244"/>
                  </a:lnTo>
                  <a:lnTo>
                    <a:pt x="929" y="1250"/>
                  </a:lnTo>
                  <a:lnTo>
                    <a:pt x="935" y="1236"/>
                  </a:lnTo>
                  <a:lnTo>
                    <a:pt x="939" y="1222"/>
                  </a:lnTo>
                  <a:lnTo>
                    <a:pt x="942" y="1215"/>
                  </a:lnTo>
                  <a:lnTo>
                    <a:pt x="947" y="1210"/>
                  </a:lnTo>
                  <a:lnTo>
                    <a:pt x="951" y="1206"/>
                  </a:lnTo>
                  <a:lnTo>
                    <a:pt x="956" y="1201"/>
                  </a:lnTo>
                  <a:lnTo>
                    <a:pt x="974" y="1172"/>
                  </a:lnTo>
                  <a:lnTo>
                    <a:pt x="993" y="1142"/>
                  </a:lnTo>
                  <a:lnTo>
                    <a:pt x="1013" y="1115"/>
                  </a:lnTo>
                  <a:lnTo>
                    <a:pt x="1023" y="1102"/>
                  </a:lnTo>
                  <a:lnTo>
                    <a:pt x="1033" y="1090"/>
                  </a:lnTo>
                  <a:lnTo>
                    <a:pt x="1045" y="1077"/>
                  </a:lnTo>
                  <a:lnTo>
                    <a:pt x="1057" y="1065"/>
                  </a:lnTo>
                  <a:lnTo>
                    <a:pt x="1071" y="1053"/>
                  </a:lnTo>
                  <a:lnTo>
                    <a:pt x="1082" y="1040"/>
                  </a:lnTo>
                  <a:lnTo>
                    <a:pt x="1105" y="1013"/>
                  </a:lnTo>
                  <a:lnTo>
                    <a:pt x="1117" y="1000"/>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8" y="783"/>
                  </a:lnTo>
                  <a:lnTo>
                    <a:pt x="1524" y="753"/>
                  </a:lnTo>
                  <a:lnTo>
                    <a:pt x="1529" y="723"/>
                  </a:lnTo>
                  <a:lnTo>
                    <a:pt x="1535" y="693"/>
                  </a:lnTo>
                  <a:lnTo>
                    <a:pt x="1542" y="664"/>
                  </a:lnTo>
                  <a:lnTo>
                    <a:pt x="1550" y="634"/>
                  </a:lnTo>
                  <a:lnTo>
                    <a:pt x="1568" y="572"/>
                  </a:lnTo>
                  <a:lnTo>
                    <a:pt x="1579" y="536"/>
                  </a:lnTo>
                  <a:lnTo>
                    <a:pt x="1592" y="50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4"/>
                  </a:lnTo>
                  <a:lnTo>
                    <a:pt x="1698" y="124"/>
                  </a:lnTo>
                  <a:lnTo>
                    <a:pt x="1695" y="132"/>
                  </a:lnTo>
                  <a:lnTo>
                    <a:pt x="1691" y="139"/>
                  </a:lnTo>
                  <a:lnTo>
                    <a:pt x="1682" y="151"/>
                  </a:lnTo>
                  <a:lnTo>
                    <a:pt x="1674" y="164"/>
                  </a:lnTo>
                  <a:lnTo>
                    <a:pt x="1669" y="170"/>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32" y="430"/>
                  </a:lnTo>
                  <a:lnTo>
                    <a:pt x="1623" y="454"/>
                  </a:lnTo>
                  <a:lnTo>
                    <a:pt x="1607" y="503"/>
                  </a:lnTo>
                  <a:lnTo>
                    <a:pt x="1581" y="580"/>
                  </a:lnTo>
                  <a:lnTo>
                    <a:pt x="1570" y="620"/>
                  </a:lnTo>
                  <a:lnTo>
                    <a:pt x="1558" y="660"/>
                  </a:lnTo>
                  <a:lnTo>
                    <a:pt x="1547" y="700"/>
                  </a:lnTo>
                  <a:lnTo>
                    <a:pt x="1539" y="742"/>
                  </a:lnTo>
                  <a:lnTo>
                    <a:pt x="1531" y="785"/>
                  </a:lnTo>
                  <a:lnTo>
                    <a:pt x="1526" y="829"/>
                  </a:lnTo>
                  <a:lnTo>
                    <a:pt x="1498" y="830"/>
                  </a:lnTo>
                  <a:lnTo>
                    <a:pt x="1470" y="831"/>
                  </a:lnTo>
                  <a:lnTo>
                    <a:pt x="1417" y="833"/>
                  </a:lnTo>
                  <a:lnTo>
                    <a:pt x="1391" y="842"/>
                  </a:lnTo>
                  <a:lnTo>
                    <a:pt x="1365" y="851"/>
                  </a:lnTo>
                  <a:lnTo>
                    <a:pt x="1339" y="862"/>
                  </a:lnTo>
                  <a:lnTo>
                    <a:pt x="1315" y="874"/>
                  </a:lnTo>
                  <a:lnTo>
                    <a:pt x="1291" y="887"/>
                  </a:lnTo>
                  <a:lnTo>
                    <a:pt x="1268" y="899"/>
                  </a:lnTo>
                  <a:lnTo>
                    <a:pt x="1245" y="913"/>
                  </a:lnTo>
                  <a:lnTo>
                    <a:pt x="1223" y="927"/>
                  </a:lnTo>
                  <a:lnTo>
                    <a:pt x="1207" y="940"/>
                  </a:lnTo>
                  <a:lnTo>
                    <a:pt x="1192" y="954"/>
                  </a:lnTo>
                  <a:lnTo>
                    <a:pt x="1165" y="980"/>
                  </a:lnTo>
                  <a:lnTo>
                    <a:pt x="1154" y="987"/>
                  </a:lnTo>
                  <a:lnTo>
                    <a:pt x="1145" y="995"/>
                  </a:lnTo>
                  <a:lnTo>
                    <a:pt x="1135" y="1001"/>
                  </a:lnTo>
                  <a:lnTo>
                    <a:pt x="1125" y="1010"/>
                  </a:lnTo>
                  <a:lnTo>
                    <a:pt x="1117" y="1018"/>
                  </a:lnTo>
                  <a:lnTo>
                    <a:pt x="1108" y="1028"/>
                  </a:lnTo>
                  <a:lnTo>
                    <a:pt x="1091" y="1047"/>
                  </a:lnTo>
                  <a:lnTo>
                    <a:pt x="1056" y="1082"/>
                  </a:lnTo>
                  <a:lnTo>
                    <a:pt x="1039" y="1101"/>
                  </a:lnTo>
                  <a:lnTo>
                    <a:pt x="1023" y="1120"/>
                  </a:lnTo>
                  <a:lnTo>
                    <a:pt x="1008" y="1140"/>
                  </a:lnTo>
                  <a:lnTo>
                    <a:pt x="993" y="1161"/>
                  </a:lnTo>
                  <a:lnTo>
                    <a:pt x="979" y="1182"/>
                  </a:lnTo>
                  <a:lnTo>
                    <a:pt x="965" y="1205"/>
                  </a:lnTo>
                  <a:lnTo>
                    <a:pt x="952" y="1226"/>
                  </a:lnTo>
                  <a:lnTo>
                    <a:pt x="940" y="1250"/>
                  </a:lnTo>
                  <a:lnTo>
                    <a:pt x="928" y="1272"/>
                  </a:lnTo>
                  <a:lnTo>
                    <a:pt x="918" y="1296"/>
                  </a:lnTo>
                  <a:lnTo>
                    <a:pt x="923" y="1290"/>
                  </a:lnTo>
                  <a:lnTo>
                    <a:pt x="928" y="1284"/>
                  </a:lnTo>
                  <a:lnTo>
                    <a:pt x="933" y="1275"/>
                  </a:lnTo>
                  <a:lnTo>
                    <a:pt x="937" y="1268"/>
                  </a:lnTo>
                  <a:lnTo>
                    <a:pt x="944" y="1251"/>
                  </a:lnTo>
                  <a:lnTo>
                    <a:pt x="953" y="1233"/>
                  </a:lnTo>
                  <a:lnTo>
                    <a:pt x="959" y="1225"/>
                  </a:lnTo>
                  <a:lnTo>
                    <a:pt x="967" y="1216"/>
                  </a:lnTo>
                  <a:lnTo>
                    <a:pt x="975" y="1208"/>
                  </a:lnTo>
                  <a:lnTo>
                    <a:pt x="983" y="1200"/>
                  </a:lnTo>
                  <a:lnTo>
                    <a:pt x="998" y="1179"/>
                  </a:lnTo>
                  <a:lnTo>
                    <a:pt x="1013" y="1157"/>
                  </a:lnTo>
                  <a:lnTo>
                    <a:pt x="1020" y="1147"/>
                  </a:lnTo>
                  <a:lnTo>
                    <a:pt x="1028" y="1136"/>
                  </a:lnTo>
                  <a:lnTo>
                    <a:pt x="1032" y="1131"/>
                  </a:lnTo>
                  <a:lnTo>
                    <a:pt x="1036" y="1126"/>
                  </a:lnTo>
                  <a:lnTo>
                    <a:pt x="1042" y="1123"/>
                  </a:lnTo>
                  <a:lnTo>
                    <a:pt x="1047" y="1121"/>
                  </a:lnTo>
                  <a:lnTo>
                    <a:pt x="1038" y="1138"/>
                  </a:lnTo>
                  <a:lnTo>
                    <a:pt x="1027" y="1153"/>
                  </a:lnTo>
                  <a:lnTo>
                    <a:pt x="1003" y="1184"/>
                  </a:lnTo>
                  <a:lnTo>
                    <a:pt x="980" y="1214"/>
                  </a:lnTo>
                  <a:lnTo>
                    <a:pt x="969" y="1230"/>
                  </a:lnTo>
                  <a:lnTo>
                    <a:pt x="960" y="1246"/>
                  </a:lnTo>
                  <a:lnTo>
                    <a:pt x="954" y="1257"/>
                  </a:lnTo>
                  <a:lnTo>
                    <a:pt x="949" y="1270"/>
                  </a:lnTo>
                  <a:lnTo>
                    <a:pt x="943" y="1282"/>
                  </a:lnTo>
                  <a:lnTo>
                    <a:pt x="940" y="1294"/>
                  </a:lnTo>
                  <a:lnTo>
                    <a:pt x="945" y="1293"/>
                  </a:lnTo>
                  <a:lnTo>
                    <a:pt x="951" y="1292"/>
                  </a:lnTo>
                  <a:lnTo>
                    <a:pt x="956" y="1291"/>
                  </a:lnTo>
                  <a:lnTo>
                    <a:pt x="961" y="1290"/>
                  </a:lnTo>
                  <a:lnTo>
                    <a:pt x="1012" y="1221"/>
                  </a:lnTo>
                  <a:lnTo>
                    <a:pt x="1038" y="1186"/>
                  </a:lnTo>
                  <a:lnTo>
                    <a:pt x="1064" y="1152"/>
                  </a:lnTo>
                  <a:lnTo>
                    <a:pt x="1091" y="1118"/>
                  </a:lnTo>
                  <a:lnTo>
                    <a:pt x="1119" y="1086"/>
                  </a:lnTo>
                  <a:lnTo>
                    <a:pt x="1147" y="1055"/>
                  </a:lnTo>
                  <a:lnTo>
                    <a:pt x="1177" y="1024"/>
                  </a:lnTo>
                  <a:lnTo>
                    <a:pt x="1181" y="1024"/>
                  </a:lnTo>
                  <a:lnTo>
                    <a:pt x="1184" y="1023"/>
                  </a:lnTo>
                  <a:lnTo>
                    <a:pt x="1190" y="1020"/>
                  </a:lnTo>
                  <a:lnTo>
                    <a:pt x="1220" y="995"/>
                  </a:lnTo>
                  <a:lnTo>
                    <a:pt x="1251" y="969"/>
                  </a:lnTo>
                  <a:lnTo>
                    <a:pt x="1284" y="943"/>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24" y="848"/>
                  </a:lnTo>
                  <a:lnTo>
                    <a:pt x="1532" y="849"/>
                  </a:lnTo>
                  <a:lnTo>
                    <a:pt x="1541" y="849"/>
                  </a:lnTo>
                  <a:lnTo>
                    <a:pt x="1553" y="848"/>
                  </a:lnTo>
                  <a:lnTo>
                    <a:pt x="1580" y="752"/>
                  </a:lnTo>
                  <a:lnTo>
                    <a:pt x="1609" y="656"/>
                  </a:lnTo>
                  <a:lnTo>
                    <a:pt x="1622" y="607"/>
                  </a:lnTo>
                  <a:lnTo>
                    <a:pt x="1635" y="559"/>
                  </a:lnTo>
                  <a:lnTo>
                    <a:pt x="1647" y="509"/>
                  </a:lnTo>
                  <a:lnTo>
                    <a:pt x="1656" y="456"/>
                  </a:lnTo>
                  <a:lnTo>
                    <a:pt x="1659" y="453"/>
                  </a:lnTo>
                  <a:lnTo>
                    <a:pt x="1662" y="450"/>
                  </a:lnTo>
                  <a:lnTo>
                    <a:pt x="1664" y="446"/>
                  </a:lnTo>
                  <a:lnTo>
                    <a:pt x="1666" y="442"/>
                  </a:lnTo>
                  <a:lnTo>
                    <a:pt x="1672" y="424"/>
                  </a:lnTo>
                  <a:lnTo>
                    <a:pt x="1678" y="406"/>
                  </a:lnTo>
                  <a:lnTo>
                    <a:pt x="1682" y="387"/>
                  </a:lnTo>
                  <a:lnTo>
                    <a:pt x="1685" y="368"/>
                  </a:lnTo>
                  <a:lnTo>
                    <a:pt x="1694" y="330"/>
                  </a:lnTo>
                  <a:lnTo>
                    <a:pt x="1699" y="313"/>
                  </a:lnTo>
                  <a:lnTo>
                    <a:pt x="1705" y="294"/>
                  </a:lnTo>
                  <a:lnTo>
                    <a:pt x="1707" y="291"/>
                  </a:lnTo>
                  <a:lnTo>
                    <a:pt x="1710" y="289"/>
                  </a:lnTo>
                  <a:lnTo>
                    <a:pt x="1712" y="286"/>
                  </a:lnTo>
                  <a:lnTo>
                    <a:pt x="1714" y="283"/>
                  </a:lnTo>
                  <a:lnTo>
                    <a:pt x="1723" y="256"/>
                  </a:lnTo>
                  <a:lnTo>
                    <a:pt x="1730" y="229"/>
                  </a:lnTo>
                  <a:lnTo>
                    <a:pt x="1737" y="202"/>
                  </a:lnTo>
                  <a:lnTo>
                    <a:pt x="1744" y="178"/>
                  </a:lnTo>
                  <a:lnTo>
                    <a:pt x="1751" y="162"/>
                  </a:lnTo>
                  <a:lnTo>
                    <a:pt x="1753" y="154"/>
                  </a:lnTo>
                  <a:lnTo>
                    <a:pt x="1753" y="150"/>
                  </a:lnTo>
                  <a:lnTo>
                    <a:pt x="1751" y="146"/>
                  </a:lnTo>
                  <a:lnTo>
                    <a:pt x="1742" y="148"/>
                  </a:lnTo>
                  <a:lnTo>
                    <a:pt x="1735" y="150"/>
                  </a:lnTo>
                  <a:lnTo>
                    <a:pt x="1727" y="152"/>
                  </a:lnTo>
                  <a:lnTo>
                    <a:pt x="1723" y="152"/>
                  </a:lnTo>
                  <a:lnTo>
                    <a:pt x="1717" y="151"/>
                  </a:lnTo>
                  <a:close/>
                  <a:moveTo>
                    <a:pt x="1785" y="576"/>
                  </a:moveTo>
                  <a:lnTo>
                    <a:pt x="1785" y="576"/>
                  </a:lnTo>
                  <a:lnTo>
                    <a:pt x="1783" y="575"/>
                  </a:lnTo>
                  <a:lnTo>
                    <a:pt x="1782" y="575"/>
                  </a:lnTo>
                  <a:lnTo>
                    <a:pt x="1781" y="576"/>
                  </a:lnTo>
                  <a:lnTo>
                    <a:pt x="1781" y="577"/>
                  </a:lnTo>
                  <a:lnTo>
                    <a:pt x="1778" y="581"/>
                  </a:lnTo>
                  <a:lnTo>
                    <a:pt x="1776" y="587"/>
                  </a:lnTo>
                  <a:lnTo>
                    <a:pt x="1781" y="556"/>
                  </a:lnTo>
                  <a:lnTo>
                    <a:pt x="1785" y="526"/>
                  </a:lnTo>
                  <a:lnTo>
                    <a:pt x="1798" y="464"/>
                  </a:lnTo>
                  <a:lnTo>
                    <a:pt x="1811" y="399"/>
                  </a:lnTo>
                  <a:lnTo>
                    <a:pt x="1822" y="334"/>
                  </a:lnTo>
                  <a:lnTo>
                    <a:pt x="1827" y="327"/>
                  </a:lnTo>
                  <a:lnTo>
                    <a:pt x="1831" y="320"/>
                  </a:lnTo>
                  <a:lnTo>
                    <a:pt x="1831" y="312"/>
                  </a:lnTo>
                  <a:lnTo>
                    <a:pt x="1833" y="303"/>
                  </a:lnTo>
                  <a:lnTo>
                    <a:pt x="1838" y="282"/>
                  </a:lnTo>
                  <a:lnTo>
                    <a:pt x="1844" y="260"/>
                  </a:lnTo>
                  <a:lnTo>
                    <a:pt x="1849" y="240"/>
                  </a:lnTo>
                  <a:lnTo>
                    <a:pt x="1852" y="237"/>
                  </a:lnTo>
                  <a:lnTo>
                    <a:pt x="1854" y="232"/>
                  </a:lnTo>
                  <a:lnTo>
                    <a:pt x="1857" y="227"/>
                  </a:lnTo>
                  <a:lnTo>
                    <a:pt x="1858" y="222"/>
                  </a:lnTo>
                  <a:lnTo>
                    <a:pt x="1853" y="217"/>
                  </a:lnTo>
                  <a:lnTo>
                    <a:pt x="1849" y="213"/>
                  </a:lnTo>
                  <a:lnTo>
                    <a:pt x="1844" y="211"/>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78"/>
                  </a:lnTo>
                  <a:lnTo>
                    <a:pt x="1809" y="271"/>
                  </a:lnTo>
                  <a:lnTo>
                    <a:pt x="1813" y="253"/>
                  </a:lnTo>
                  <a:lnTo>
                    <a:pt x="1817" y="233"/>
                  </a:lnTo>
                  <a:lnTo>
                    <a:pt x="1820" y="215"/>
                  </a:lnTo>
                  <a:lnTo>
                    <a:pt x="1818" y="212"/>
                  </a:lnTo>
                  <a:lnTo>
                    <a:pt x="1816" y="209"/>
                  </a:lnTo>
                  <a:lnTo>
                    <a:pt x="1814" y="201"/>
                  </a:lnTo>
                  <a:lnTo>
                    <a:pt x="1813" y="194"/>
                  </a:lnTo>
                  <a:lnTo>
                    <a:pt x="1809" y="186"/>
                  </a:lnTo>
                  <a:lnTo>
                    <a:pt x="1804" y="204"/>
                  </a:lnTo>
                  <a:lnTo>
                    <a:pt x="1800" y="223"/>
                  </a:lnTo>
                  <a:lnTo>
                    <a:pt x="1794" y="241"/>
                  </a:lnTo>
                  <a:lnTo>
                    <a:pt x="1791" y="248"/>
                  </a:lnTo>
                  <a:lnTo>
                    <a:pt x="1787" y="256"/>
                  </a:lnTo>
                  <a:lnTo>
                    <a:pt x="1787" y="246"/>
                  </a:lnTo>
                  <a:lnTo>
                    <a:pt x="1788" y="237"/>
                  </a:lnTo>
                  <a:lnTo>
                    <a:pt x="1792" y="219"/>
                  </a:lnTo>
                  <a:lnTo>
                    <a:pt x="1796" y="202"/>
                  </a:lnTo>
                  <a:lnTo>
                    <a:pt x="1797" y="194"/>
                  </a:lnTo>
                  <a:lnTo>
                    <a:pt x="1798" y="186"/>
                  </a:lnTo>
                  <a:lnTo>
                    <a:pt x="1794" y="191"/>
                  </a:lnTo>
                  <a:lnTo>
                    <a:pt x="1791" y="196"/>
                  </a:lnTo>
                  <a:lnTo>
                    <a:pt x="1789" y="207"/>
                  </a:lnTo>
                  <a:lnTo>
                    <a:pt x="1787" y="217"/>
                  </a:lnTo>
                  <a:lnTo>
                    <a:pt x="1785" y="229"/>
                  </a:lnTo>
                  <a:lnTo>
                    <a:pt x="1771" y="272"/>
                  </a:lnTo>
                  <a:lnTo>
                    <a:pt x="1765" y="293"/>
                  </a:lnTo>
                  <a:lnTo>
                    <a:pt x="1760" y="315"/>
                  </a:lnTo>
                  <a:lnTo>
                    <a:pt x="1758" y="324"/>
                  </a:lnTo>
                  <a:lnTo>
                    <a:pt x="1757" y="333"/>
                  </a:lnTo>
                  <a:lnTo>
                    <a:pt x="1756" y="336"/>
                  </a:lnTo>
                  <a:lnTo>
                    <a:pt x="1754" y="339"/>
                  </a:lnTo>
                  <a:lnTo>
                    <a:pt x="1752" y="342"/>
                  </a:lnTo>
                  <a:lnTo>
                    <a:pt x="1750" y="343"/>
                  </a:lnTo>
                  <a:lnTo>
                    <a:pt x="1752" y="321"/>
                  </a:lnTo>
                  <a:lnTo>
                    <a:pt x="1756" y="300"/>
                  </a:lnTo>
                  <a:lnTo>
                    <a:pt x="1765" y="259"/>
                  </a:lnTo>
                  <a:lnTo>
                    <a:pt x="1775" y="217"/>
                  </a:lnTo>
                  <a:lnTo>
                    <a:pt x="1780" y="196"/>
                  </a:lnTo>
                  <a:lnTo>
                    <a:pt x="1783" y="173"/>
                  </a:lnTo>
                  <a:lnTo>
                    <a:pt x="1776" y="164"/>
                  </a:lnTo>
                  <a:lnTo>
                    <a:pt x="1772" y="160"/>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9" y="847"/>
                  </a:lnTo>
                  <a:lnTo>
                    <a:pt x="1574" y="851"/>
                  </a:lnTo>
                  <a:lnTo>
                    <a:pt x="1577" y="853"/>
                  </a:lnTo>
                  <a:lnTo>
                    <a:pt x="1581" y="854"/>
                  </a:lnTo>
                  <a:lnTo>
                    <a:pt x="1586" y="855"/>
                  </a:lnTo>
                  <a:lnTo>
                    <a:pt x="1591" y="854"/>
                  </a:lnTo>
                  <a:lnTo>
                    <a:pt x="1592" y="842"/>
                  </a:lnTo>
                  <a:lnTo>
                    <a:pt x="1595" y="830"/>
                  </a:lnTo>
                  <a:lnTo>
                    <a:pt x="1599" y="817"/>
                  </a:lnTo>
                  <a:lnTo>
                    <a:pt x="1602" y="805"/>
                  </a:lnTo>
                  <a:lnTo>
                    <a:pt x="1610" y="782"/>
                  </a:lnTo>
                  <a:lnTo>
                    <a:pt x="1615" y="769"/>
                  </a:lnTo>
                  <a:lnTo>
                    <a:pt x="1618" y="757"/>
                  </a:lnTo>
                  <a:lnTo>
                    <a:pt x="1620" y="744"/>
                  </a:lnTo>
                  <a:lnTo>
                    <a:pt x="1621" y="730"/>
                  </a:lnTo>
                  <a:lnTo>
                    <a:pt x="1622" y="724"/>
                  </a:lnTo>
                  <a:lnTo>
                    <a:pt x="1624" y="717"/>
                  </a:lnTo>
                  <a:lnTo>
                    <a:pt x="1626" y="711"/>
                  </a:lnTo>
                  <a:lnTo>
                    <a:pt x="1631" y="706"/>
                  </a:lnTo>
                  <a:lnTo>
                    <a:pt x="1629" y="725"/>
                  </a:lnTo>
                  <a:lnTo>
                    <a:pt x="1625" y="743"/>
                  </a:lnTo>
                  <a:lnTo>
                    <a:pt x="1618" y="779"/>
                  </a:lnTo>
                  <a:lnTo>
                    <a:pt x="1609" y="816"/>
                  </a:lnTo>
                  <a:lnTo>
                    <a:pt x="1605" y="834"/>
                  </a:lnTo>
                  <a:lnTo>
                    <a:pt x="1602" y="853"/>
                  </a:lnTo>
                  <a:lnTo>
                    <a:pt x="1605" y="852"/>
                  </a:lnTo>
                  <a:lnTo>
                    <a:pt x="1607" y="852"/>
                  </a:lnTo>
                  <a:lnTo>
                    <a:pt x="1611" y="852"/>
                  </a:lnTo>
                  <a:lnTo>
                    <a:pt x="1616" y="853"/>
                  </a:lnTo>
                  <a:lnTo>
                    <a:pt x="1618" y="853"/>
                  </a:lnTo>
                  <a:lnTo>
                    <a:pt x="1620" y="853"/>
                  </a:lnTo>
                  <a:lnTo>
                    <a:pt x="1626" y="823"/>
                  </a:lnTo>
                  <a:lnTo>
                    <a:pt x="1634" y="792"/>
                  </a:lnTo>
                  <a:lnTo>
                    <a:pt x="1650" y="731"/>
                  </a:lnTo>
                  <a:lnTo>
                    <a:pt x="1665" y="669"/>
                  </a:lnTo>
                  <a:lnTo>
                    <a:pt x="1672" y="637"/>
                  </a:lnTo>
                  <a:lnTo>
                    <a:pt x="1678" y="604"/>
                  </a:lnTo>
                  <a:lnTo>
                    <a:pt x="1681" y="600"/>
                  </a:lnTo>
                  <a:lnTo>
                    <a:pt x="1684" y="595"/>
                  </a:lnTo>
                  <a:lnTo>
                    <a:pt x="1685" y="590"/>
                  </a:lnTo>
                  <a:lnTo>
                    <a:pt x="1686" y="584"/>
                  </a:lnTo>
                  <a:lnTo>
                    <a:pt x="1687" y="571"/>
                  </a:lnTo>
                  <a:lnTo>
                    <a:pt x="1688" y="558"/>
                  </a:lnTo>
                  <a:lnTo>
                    <a:pt x="1693" y="537"/>
                  </a:lnTo>
                  <a:lnTo>
                    <a:pt x="1698" y="517"/>
                  </a:lnTo>
                  <a:lnTo>
                    <a:pt x="1702" y="497"/>
                  </a:lnTo>
                  <a:lnTo>
                    <a:pt x="1707" y="476"/>
                  </a:lnTo>
                  <a:lnTo>
                    <a:pt x="1709" y="466"/>
                  </a:lnTo>
                  <a:lnTo>
                    <a:pt x="1712" y="456"/>
                  </a:lnTo>
                  <a:lnTo>
                    <a:pt x="1717" y="436"/>
                  </a:lnTo>
                  <a:lnTo>
                    <a:pt x="1720" y="425"/>
                  </a:lnTo>
                  <a:lnTo>
                    <a:pt x="1721" y="414"/>
                  </a:lnTo>
                  <a:lnTo>
                    <a:pt x="1722" y="409"/>
                  </a:lnTo>
                  <a:lnTo>
                    <a:pt x="1724" y="405"/>
                  </a:lnTo>
                  <a:lnTo>
                    <a:pt x="1727" y="402"/>
                  </a:lnTo>
                  <a:lnTo>
                    <a:pt x="1731" y="398"/>
                  </a:lnTo>
                  <a:lnTo>
                    <a:pt x="1726" y="434"/>
                  </a:lnTo>
                  <a:lnTo>
                    <a:pt x="1720" y="471"/>
                  </a:lnTo>
                  <a:lnTo>
                    <a:pt x="1712" y="509"/>
                  </a:lnTo>
                  <a:lnTo>
                    <a:pt x="1705" y="547"/>
                  </a:lnTo>
                  <a:lnTo>
                    <a:pt x="1686" y="624"/>
                  </a:lnTo>
                  <a:lnTo>
                    <a:pt x="1667" y="700"/>
                  </a:lnTo>
                  <a:lnTo>
                    <a:pt x="1664" y="716"/>
                  </a:lnTo>
                  <a:lnTo>
                    <a:pt x="1662" y="733"/>
                  </a:lnTo>
                  <a:lnTo>
                    <a:pt x="1659" y="749"/>
                  </a:lnTo>
                  <a:lnTo>
                    <a:pt x="1655" y="766"/>
                  </a:lnTo>
                  <a:lnTo>
                    <a:pt x="1651" y="779"/>
                  </a:lnTo>
                  <a:lnTo>
                    <a:pt x="1646" y="794"/>
                  </a:lnTo>
                  <a:lnTo>
                    <a:pt x="1635" y="824"/>
                  </a:lnTo>
                  <a:lnTo>
                    <a:pt x="1630" y="841"/>
                  </a:lnTo>
                  <a:lnTo>
                    <a:pt x="1626" y="855"/>
                  </a:lnTo>
                  <a:lnTo>
                    <a:pt x="1623" y="869"/>
                  </a:lnTo>
                  <a:lnTo>
                    <a:pt x="1623" y="883"/>
                  </a:lnTo>
                  <a:lnTo>
                    <a:pt x="1630" y="888"/>
                  </a:lnTo>
                  <a:lnTo>
                    <a:pt x="1635" y="891"/>
                  </a:lnTo>
                  <a:lnTo>
                    <a:pt x="1650" y="894"/>
                  </a:lnTo>
                  <a:lnTo>
                    <a:pt x="1651" y="879"/>
                  </a:lnTo>
                  <a:lnTo>
                    <a:pt x="1654" y="865"/>
                  </a:lnTo>
                  <a:lnTo>
                    <a:pt x="1657" y="852"/>
                  </a:lnTo>
                  <a:lnTo>
                    <a:pt x="1662" y="838"/>
                  </a:lnTo>
                  <a:lnTo>
                    <a:pt x="1671" y="813"/>
                  </a:lnTo>
                  <a:lnTo>
                    <a:pt x="1680" y="787"/>
                  </a:lnTo>
                  <a:lnTo>
                    <a:pt x="1683" y="775"/>
                  </a:lnTo>
                  <a:lnTo>
                    <a:pt x="1685" y="763"/>
                  </a:lnTo>
                  <a:lnTo>
                    <a:pt x="1688" y="741"/>
                  </a:lnTo>
                  <a:lnTo>
                    <a:pt x="1691" y="729"/>
                  </a:lnTo>
                  <a:lnTo>
                    <a:pt x="1693" y="717"/>
                  </a:lnTo>
                  <a:lnTo>
                    <a:pt x="1697" y="707"/>
                  </a:lnTo>
                  <a:lnTo>
                    <a:pt x="1703" y="697"/>
                  </a:lnTo>
                  <a:lnTo>
                    <a:pt x="1699" y="727"/>
                  </a:lnTo>
                  <a:lnTo>
                    <a:pt x="1694" y="761"/>
                  </a:lnTo>
                  <a:lnTo>
                    <a:pt x="1691" y="778"/>
                  </a:lnTo>
                  <a:lnTo>
                    <a:pt x="1686" y="794"/>
                  </a:lnTo>
                  <a:lnTo>
                    <a:pt x="1680" y="808"/>
                  </a:lnTo>
                  <a:lnTo>
                    <a:pt x="1677" y="815"/>
                  </a:lnTo>
                  <a:lnTo>
                    <a:pt x="1672" y="821"/>
                  </a:lnTo>
                  <a:lnTo>
                    <a:pt x="1665" y="857"/>
                  </a:lnTo>
                  <a:lnTo>
                    <a:pt x="1656" y="894"/>
                  </a:lnTo>
                  <a:lnTo>
                    <a:pt x="1660" y="893"/>
                  </a:lnTo>
                  <a:lnTo>
                    <a:pt x="1663" y="894"/>
                  </a:lnTo>
                  <a:lnTo>
                    <a:pt x="1665" y="897"/>
                  </a:lnTo>
                  <a:lnTo>
                    <a:pt x="1666" y="902"/>
                  </a:lnTo>
                  <a:lnTo>
                    <a:pt x="1670" y="911"/>
                  </a:lnTo>
                  <a:lnTo>
                    <a:pt x="1672" y="915"/>
                  </a:lnTo>
                  <a:lnTo>
                    <a:pt x="1675" y="919"/>
                  </a:lnTo>
                  <a:lnTo>
                    <a:pt x="1681" y="888"/>
                  </a:lnTo>
                  <a:lnTo>
                    <a:pt x="1688" y="857"/>
                  </a:lnTo>
                  <a:lnTo>
                    <a:pt x="1697" y="827"/>
                  </a:lnTo>
                  <a:lnTo>
                    <a:pt x="1707" y="796"/>
                  </a:lnTo>
                  <a:lnTo>
                    <a:pt x="1726" y="735"/>
                  </a:lnTo>
                  <a:lnTo>
                    <a:pt x="1736" y="703"/>
                  </a:lnTo>
                  <a:lnTo>
                    <a:pt x="1742" y="671"/>
                  </a:lnTo>
                  <a:lnTo>
                    <a:pt x="1742" y="665"/>
                  </a:lnTo>
                  <a:lnTo>
                    <a:pt x="1742" y="658"/>
                  </a:lnTo>
                  <a:lnTo>
                    <a:pt x="1743" y="655"/>
                  </a:lnTo>
                  <a:lnTo>
                    <a:pt x="1744" y="652"/>
                  </a:lnTo>
                  <a:lnTo>
                    <a:pt x="1746" y="650"/>
                  </a:lnTo>
                  <a:lnTo>
                    <a:pt x="1750" y="649"/>
                  </a:lnTo>
                  <a:lnTo>
                    <a:pt x="1750" y="660"/>
                  </a:lnTo>
                  <a:lnTo>
                    <a:pt x="1750" y="671"/>
                  </a:lnTo>
                  <a:lnTo>
                    <a:pt x="1747" y="695"/>
                  </a:lnTo>
                  <a:lnTo>
                    <a:pt x="1743" y="718"/>
                  </a:lnTo>
                  <a:lnTo>
                    <a:pt x="1737" y="743"/>
                  </a:lnTo>
                  <a:lnTo>
                    <a:pt x="1730" y="766"/>
                  </a:lnTo>
                  <a:lnTo>
                    <a:pt x="1724" y="789"/>
                  </a:lnTo>
                  <a:lnTo>
                    <a:pt x="1708" y="837"/>
                  </a:lnTo>
                  <a:lnTo>
                    <a:pt x="1693" y="887"/>
                  </a:lnTo>
                  <a:lnTo>
                    <a:pt x="1686" y="911"/>
                  </a:lnTo>
                  <a:lnTo>
                    <a:pt x="1682" y="935"/>
                  </a:lnTo>
                  <a:lnTo>
                    <a:pt x="1678" y="937"/>
                  </a:lnTo>
                  <a:lnTo>
                    <a:pt x="1675" y="940"/>
                  </a:lnTo>
                  <a:lnTo>
                    <a:pt x="1667" y="945"/>
                  </a:lnTo>
                  <a:lnTo>
                    <a:pt x="1660" y="945"/>
                  </a:lnTo>
                  <a:lnTo>
                    <a:pt x="1651" y="945"/>
                  </a:lnTo>
                  <a:lnTo>
                    <a:pt x="1634" y="944"/>
                  </a:lnTo>
                  <a:lnTo>
                    <a:pt x="1616" y="943"/>
                  </a:lnTo>
                  <a:lnTo>
                    <a:pt x="1606" y="944"/>
                  </a:lnTo>
                  <a:lnTo>
                    <a:pt x="1596" y="945"/>
                  </a:lnTo>
                  <a:lnTo>
                    <a:pt x="1562" y="954"/>
                  </a:lnTo>
                  <a:lnTo>
                    <a:pt x="1527" y="963"/>
                  </a:lnTo>
                  <a:lnTo>
                    <a:pt x="1490" y="972"/>
                  </a:lnTo>
                  <a:lnTo>
                    <a:pt x="1456" y="981"/>
                  </a:lnTo>
                  <a:lnTo>
                    <a:pt x="1438" y="986"/>
                  </a:lnTo>
                  <a:lnTo>
                    <a:pt x="1420" y="993"/>
                  </a:lnTo>
                  <a:lnTo>
                    <a:pt x="1403" y="1000"/>
                  </a:lnTo>
                  <a:lnTo>
                    <a:pt x="1387" y="1008"/>
                  </a:lnTo>
                  <a:lnTo>
                    <a:pt x="1354" y="1025"/>
                  </a:lnTo>
                  <a:lnTo>
                    <a:pt x="1322" y="1040"/>
                  </a:lnTo>
                  <a:lnTo>
                    <a:pt x="1308" y="1047"/>
                  </a:lnTo>
                  <a:lnTo>
                    <a:pt x="1296" y="1055"/>
                  </a:lnTo>
                  <a:lnTo>
                    <a:pt x="1273" y="1069"/>
                  </a:lnTo>
                  <a:lnTo>
                    <a:pt x="1267" y="1072"/>
                  </a:lnTo>
                  <a:lnTo>
                    <a:pt x="1259" y="1074"/>
                  </a:lnTo>
                  <a:lnTo>
                    <a:pt x="1253" y="1077"/>
                  </a:lnTo>
                  <a:lnTo>
                    <a:pt x="1246" y="1080"/>
                  </a:lnTo>
                  <a:lnTo>
                    <a:pt x="1221" y="1099"/>
                  </a:lnTo>
                  <a:lnTo>
                    <a:pt x="1195" y="1117"/>
                  </a:lnTo>
                  <a:lnTo>
                    <a:pt x="1144" y="1154"/>
                  </a:lnTo>
                  <a:lnTo>
                    <a:pt x="1118" y="1174"/>
                  </a:lnTo>
                  <a:lnTo>
                    <a:pt x="1093" y="1194"/>
                  </a:lnTo>
                  <a:lnTo>
                    <a:pt x="1071" y="1215"/>
                  </a:lnTo>
                  <a:lnTo>
                    <a:pt x="1060" y="1227"/>
                  </a:lnTo>
                  <a:lnTo>
                    <a:pt x="1049" y="1239"/>
                  </a:lnTo>
                  <a:lnTo>
                    <a:pt x="1099" y="1210"/>
                  </a:lnTo>
                  <a:lnTo>
                    <a:pt x="1149" y="1182"/>
                  </a:lnTo>
                  <a:lnTo>
                    <a:pt x="1201" y="1155"/>
                  </a:lnTo>
                  <a:lnTo>
                    <a:pt x="1254" y="1129"/>
                  </a:lnTo>
                  <a:lnTo>
                    <a:pt x="1258" y="1125"/>
                  </a:lnTo>
                  <a:lnTo>
                    <a:pt x="1262" y="1122"/>
                  </a:lnTo>
                  <a:lnTo>
                    <a:pt x="1267" y="1119"/>
                  </a:lnTo>
                  <a:lnTo>
                    <a:pt x="1271" y="1116"/>
                  </a:lnTo>
                  <a:lnTo>
                    <a:pt x="1304" y="1102"/>
                  </a:lnTo>
                  <a:lnTo>
                    <a:pt x="1339" y="1090"/>
                  </a:lnTo>
                  <a:lnTo>
                    <a:pt x="1375" y="1079"/>
                  </a:lnTo>
                  <a:lnTo>
                    <a:pt x="1411" y="1070"/>
                  </a:lnTo>
                  <a:lnTo>
                    <a:pt x="1449" y="1061"/>
                  </a:lnTo>
                  <a:lnTo>
                    <a:pt x="1486" y="1054"/>
                  </a:lnTo>
                  <a:lnTo>
                    <a:pt x="1562" y="1040"/>
                  </a:lnTo>
                  <a:lnTo>
                    <a:pt x="1581" y="1035"/>
                  </a:lnTo>
                  <a:lnTo>
                    <a:pt x="1599" y="1031"/>
                  </a:lnTo>
                  <a:lnTo>
                    <a:pt x="1617" y="1029"/>
                  </a:lnTo>
                  <a:lnTo>
                    <a:pt x="1635" y="1027"/>
                  </a:lnTo>
                  <a:lnTo>
                    <a:pt x="1671" y="1024"/>
                  </a:lnTo>
                  <a:lnTo>
                    <a:pt x="1710" y="1020"/>
                  </a:lnTo>
                  <a:lnTo>
                    <a:pt x="1722" y="982"/>
                  </a:lnTo>
                  <a:lnTo>
                    <a:pt x="1733" y="945"/>
                  </a:lnTo>
                  <a:lnTo>
                    <a:pt x="1743" y="908"/>
                  </a:lnTo>
                  <a:lnTo>
                    <a:pt x="1752" y="872"/>
                  </a:lnTo>
                  <a:lnTo>
                    <a:pt x="1769" y="797"/>
                  </a:lnTo>
                  <a:lnTo>
                    <a:pt x="1787" y="720"/>
                  </a:lnTo>
                  <a:lnTo>
                    <a:pt x="1797" y="683"/>
                  </a:lnTo>
                  <a:lnTo>
                    <a:pt x="1808" y="645"/>
                  </a:lnTo>
                  <a:lnTo>
                    <a:pt x="1819" y="607"/>
                  </a:lnTo>
                  <a:lnTo>
                    <a:pt x="1830" y="571"/>
                  </a:lnTo>
                  <a:lnTo>
                    <a:pt x="1838" y="530"/>
                  </a:lnTo>
                  <a:lnTo>
                    <a:pt x="1847" y="488"/>
                  </a:lnTo>
                  <a:lnTo>
                    <a:pt x="1850" y="479"/>
                  </a:lnTo>
                  <a:lnTo>
                    <a:pt x="1853" y="469"/>
                  </a:lnTo>
                  <a:lnTo>
                    <a:pt x="1860" y="451"/>
                  </a:lnTo>
                  <a:lnTo>
                    <a:pt x="1866" y="431"/>
                  </a:lnTo>
                  <a:lnTo>
                    <a:pt x="1868" y="422"/>
                  </a:lnTo>
                  <a:lnTo>
                    <a:pt x="1871" y="412"/>
                  </a:lnTo>
                  <a:lnTo>
                    <a:pt x="1876" y="403"/>
                  </a:lnTo>
                  <a:lnTo>
                    <a:pt x="1880" y="391"/>
                  </a:lnTo>
                  <a:lnTo>
                    <a:pt x="1883" y="378"/>
                  </a:lnTo>
                  <a:lnTo>
                    <a:pt x="1887" y="364"/>
                  </a:lnTo>
                  <a:lnTo>
                    <a:pt x="1893" y="337"/>
                  </a:lnTo>
                  <a:lnTo>
                    <a:pt x="1898" y="313"/>
                  </a:lnTo>
                  <a:lnTo>
                    <a:pt x="1886" y="315"/>
                  </a:lnTo>
                  <a:lnTo>
                    <a:pt x="1873" y="317"/>
                  </a:lnTo>
                  <a:lnTo>
                    <a:pt x="1850" y="321"/>
                  </a:lnTo>
                  <a:lnTo>
                    <a:pt x="1845" y="338"/>
                  </a:lnTo>
                  <a:lnTo>
                    <a:pt x="1839" y="357"/>
                  </a:lnTo>
                  <a:lnTo>
                    <a:pt x="1831" y="394"/>
                  </a:lnTo>
                  <a:lnTo>
                    <a:pt x="1822" y="431"/>
                  </a:lnTo>
                  <a:lnTo>
                    <a:pt x="1817" y="450"/>
                  </a:lnTo>
                  <a:lnTo>
                    <a:pt x="1812" y="467"/>
                  </a:lnTo>
                  <a:lnTo>
                    <a:pt x="1811" y="465"/>
                  </a:lnTo>
                  <a:lnTo>
                    <a:pt x="1809" y="466"/>
                  </a:lnTo>
                  <a:lnTo>
                    <a:pt x="1808" y="480"/>
                  </a:lnTo>
                  <a:lnTo>
                    <a:pt x="1806" y="494"/>
                  </a:lnTo>
                  <a:lnTo>
                    <a:pt x="1799" y="520"/>
                  </a:lnTo>
                  <a:lnTo>
                    <a:pt x="1791" y="547"/>
                  </a:lnTo>
                  <a:lnTo>
                    <a:pt x="1788" y="561"/>
                  </a:lnTo>
                  <a:lnTo>
                    <a:pt x="1785" y="576"/>
                  </a:lnTo>
                  <a:close/>
                  <a:moveTo>
                    <a:pt x="794" y="441"/>
                  </a:moveTo>
                  <a:lnTo>
                    <a:pt x="794" y="441"/>
                  </a:lnTo>
                  <a:lnTo>
                    <a:pt x="787" y="437"/>
                  </a:lnTo>
                  <a:lnTo>
                    <a:pt x="779" y="435"/>
                  </a:lnTo>
                  <a:lnTo>
                    <a:pt x="771" y="434"/>
                  </a:lnTo>
                  <a:lnTo>
                    <a:pt x="763" y="434"/>
                  </a:lnTo>
                  <a:lnTo>
                    <a:pt x="746" y="434"/>
                  </a:lnTo>
                  <a:lnTo>
                    <a:pt x="729" y="434"/>
                  </a:lnTo>
                  <a:lnTo>
                    <a:pt x="717" y="433"/>
                  </a:lnTo>
                  <a:lnTo>
                    <a:pt x="706" y="430"/>
                  </a:lnTo>
                  <a:lnTo>
                    <a:pt x="683" y="426"/>
                  </a:lnTo>
                  <a:lnTo>
                    <a:pt x="673" y="424"/>
                  </a:lnTo>
                  <a:lnTo>
                    <a:pt x="664" y="423"/>
                  </a:lnTo>
                  <a:lnTo>
                    <a:pt x="654" y="423"/>
                  </a:lnTo>
                  <a:lnTo>
                    <a:pt x="646" y="425"/>
                  </a:lnTo>
                  <a:lnTo>
                    <a:pt x="647" y="425"/>
                  </a:lnTo>
                  <a:lnTo>
                    <a:pt x="647" y="426"/>
                  </a:lnTo>
                  <a:lnTo>
                    <a:pt x="646" y="426"/>
                  </a:lnTo>
                  <a:lnTo>
                    <a:pt x="624" y="424"/>
                  </a:lnTo>
                  <a:lnTo>
                    <a:pt x="603" y="422"/>
                  </a:lnTo>
                  <a:lnTo>
                    <a:pt x="581" y="419"/>
                  </a:lnTo>
                  <a:lnTo>
                    <a:pt x="560" y="418"/>
                  </a:lnTo>
                  <a:lnTo>
                    <a:pt x="471" y="418"/>
                  </a:lnTo>
                  <a:lnTo>
                    <a:pt x="464" y="423"/>
                  </a:lnTo>
                  <a:lnTo>
                    <a:pt x="457" y="429"/>
                  </a:lnTo>
                  <a:lnTo>
                    <a:pt x="445" y="444"/>
                  </a:lnTo>
                  <a:lnTo>
                    <a:pt x="435" y="459"/>
                  </a:lnTo>
                  <a:lnTo>
                    <a:pt x="425" y="476"/>
                  </a:lnTo>
                  <a:lnTo>
                    <a:pt x="411" y="497"/>
                  </a:lnTo>
                  <a:lnTo>
                    <a:pt x="398" y="516"/>
                  </a:lnTo>
                  <a:lnTo>
                    <a:pt x="369" y="556"/>
                  </a:lnTo>
                  <a:lnTo>
                    <a:pt x="355" y="575"/>
                  </a:lnTo>
                  <a:lnTo>
                    <a:pt x="342" y="594"/>
                  </a:lnTo>
                  <a:lnTo>
                    <a:pt x="330" y="615"/>
                  </a:lnTo>
                  <a:lnTo>
                    <a:pt x="318" y="635"/>
                  </a:lnTo>
                  <a:lnTo>
                    <a:pt x="317" y="636"/>
                  </a:lnTo>
                  <a:lnTo>
                    <a:pt x="316" y="636"/>
                  </a:lnTo>
                  <a:lnTo>
                    <a:pt x="315" y="635"/>
                  </a:lnTo>
                  <a:lnTo>
                    <a:pt x="314" y="633"/>
                  </a:lnTo>
                  <a:lnTo>
                    <a:pt x="313" y="633"/>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163" y="861"/>
                  </a:lnTo>
                  <a:lnTo>
                    <a:pt x="124" y="911"/>
                  </a:lnTo>
                  <a:lnTo>
                    <a:pt x="87" y="961"/>
                  </a:lnTo>
                  <a:lnTo>
                    <a:pt x="70" y="987"/>
                  </a:lnTo>
                  <a:lnTo>
                    <a:pt x="51" y="1013"/>
                  </a:lnTo>
                  <a:lnTo>
                    <a:pt x="78" y="1015"/>
                  </a:lnTo>
                  <a:lnTo>
                    <a:pt x="105" y="1018"/>
                  </a:lnTo>
                  <a:lnTo>
                    <a:pt x="132" y="1024"/>
                  </a:lnTo>
                  <a:lnTo>
                    <a:pt x="157" y="1028"/>
                  </a:lnTo>
                  <a:lnTo>
                    <a:pt x="210" y="1041"/>
                  </a:lnTo>
                  <a:lnTo>
                    <a:pt x="263" y="1054"/>
                  </a:lnTo>
                  <a:lnTo>
                    <a:pt x="285" y="1060"/>
                  </a:lnTo>
                  <a:lnTo>
                    <a:pt x="306" y="1067"/>
                  </a:lnTo>
                  <a:lnTo>
                    <a:pt x="328" y="1074"/>
                  </a:lnTo>
                  <a:lnTo>
                    <a:pt x="348" y="1080"/>
                  </a:lnTo>
                  <a:lnTo>
                    <a:pt x="376" y="1088"/>
                  </a:lnTo>
                  <a:lnTo>
                    <a:pt x="403" y="1094"/>
                  </a:lnTo>
                  <a:lnTo>
                    <a:pt x="427" y="1100"/>
                  </a:lnTo>
                  <a:lnTo>
                    <a:pt x="450" y="1102"/>
                  </a:lnTo>
                  <a:lnTo>
                    <a:pt x="501" y="1118"/>
                  </a:lnTo>
                  <a:lnTo>
                    <a:pt x="557" y="1135"/>
                  </a:lnTo>
                  <a:lnTo>
                    <a:pt x="615" y="1155"/>
                  </a:lnTo>
                  <a:lnTo>
                    <a:pt x="670" y="1175"/>
                  </a:lnTo>
                  <a:lnTo>
                    <a:pt x="678" y="1179"/>
                  </a:lnTo>
                  <a:lnTo>
                    <a:pt x="684" y="1183"/>
                  </a:lnTo>
                  <a:lnTo>
                    <a:pt x="692" y="1187"/>
                  </a:lnTo>
                  <a:lnTo>
                    <a:pt x="699" y="1191"/>
                  </a:lnTo>
                  <a:lnTo>
                    <a:pt x="713" y="1196"/>
                  </a:lnTo>
                  <a:lnTo>
                    <a:pt x="727" y="1200"/>
                  </a:lnTo>
                  <a:lnTo>
                    <a:pt x="755" y="1208"/>
                  </a:lnTo>
                  <a:lnTo>
                    <a:pt x="769" y="1211"/>
                  </a:lnTo>
                  <a:lnTo>
                    <a:pt x="782" y="1216"/>
                  </a:lnTo>
                  <a:lnTo>
                    <a:pt x="793" y="1223"/>
                  </a:lnTo>
                  <a:lnTo>
                    <a:pt x="799" y="1227"/>
                  </a:lnTo>
                  <a:lnTo>
                    <a:pt x="804" y="1231"/>
                  </a:lnTo>
                  <a:lnTo>
                    <a:pt x="819" y="1236"/>
                  </a:lnTo>
                  <a:lnTo>
                    <a:pt x="833" y="1241"/>
                  </a:lnTo>
                  <a:lnTo>
                    <a:pt x="846" y="1247"/>
                  </a:lnTo>
                  <a:lnTo>
                    <a:pt x="858" y="1254"/>
                  </a:lnTo>
                  <a:lnTo>
                    <a:pt x="881" y="1269"/>
                  </a:lnTo>
                  <a:lnTo>
                    <a:pt x="893" y="1276"/>
                  </a:lnTo>
                  <a:lnTo>
                    <a:pt x="905" y="1284"/>
                  </a:lnTo>
                  <a:lnTo>
                    <a:pt x="900" y="1261"/>
                  </a:lnTo>
                  <a:lnTo>
                    <a:pt x="897" y="1239"/>
                  </a:lnTo>
                  <a:lnTo>
                    <a:pt x="895" y="1217"/>
                  </a:lnTo>
                  <a:lnTo>
                    <a:pt x="893" y="1196"/>
                  </a:lnTo>
                  <a:lnTo>
                    <a:pt x="889" y="1115"/>
                  </a:lnTo>
                  <a:lnTo>
                    <a:pt x="895" y="1033"/>
                  </a:lnTo>
                  <a:lnTo>
                    <a:pt x="899" y="955"/>
                  </a:lnTo>
                  <a:lnTo>
                    <a:pt x="900" y="879"/>
                  </a:lnTo>
                  <a:lnTo>
                    <a:pt x="899" y="803"/>
                  </a:lnTo>
                  <a:lnTo>
                    <a:pt x="898" y="785"/>
                  </a:lnTo>
                  <a:lnTo>
                    <a:pt x="895" y="768"/>
                  </a:lnTo>
                  <a:lnTo>
                    <a:pt x="891" y="751"/>
                  </a:lnTo>
                  <a:lnTo>
                    <a:pt x="885" y="735"/>
                  </a:lnTo>
                  <a:lnTo>
                    <a:pt x="880" y="717"/>
                  </a:lnTo>
                  <a:lnTo>
                    <a:pt x="876" y="701"/>
                  </a:lnTo>
                  <a:lnTo>
                    <a:pt x="873" y="684"/>
                  </a:lnTo>
                  <a:lnTo>
                    <a:pt x="872" y="666"/>
                  </a:lnTo>
                  <a:lnTo>
                    <a:pt x="867" y="660"/>
                  </a:lnTo>
                  <a:lnTo>
                    <a:pt x="864" y="653"/>
                  </a:lnTo>
                  <a:lnTo>
                    <a:pt x="862" y="647"/>
                  </a:lnTo>
                  <a:lnTo>
                    <a:pt x="861" y="640"/>
                  </a:lnTo>
                  <a:lnTo>
                    <a:pt x="875" y="622"/>
                  </a:lnTo>
                  <a:lnTo>
                    <a:pt x="889" y="602"/>
                  </a:lnTo>
                  <a:lnTo>
                    <a:pt x="902" y="580"/>
                  </a:lnTo>
                  <a:lnTo>
                    <a:pt x="914" y="559"/>
                  </a:lnTo>
                  <a:lnTo>
                    <a:pt x="939" y="514"/>
                  </a:lnTo>
                  <a:lnTo>
                    <a:pt x="964" y="469"/>
                  </a:lnTo>
                  <a:lnTo>
                    <a:pt x="920" y="459"/>
                  </a:lnTo>
                  <a:lnTo>
                    <a:pt x="876" y="449"/>
                  </a:lnTo>
                  <a:lnTo>
                    <a:pt x="854" y="444"/>
                  </a:lnTo>
                  <a:lnTo>
                    <a:pt x="833" y="441"/>
                  </a:lnTo>
                  <a:lnTo>
                    <a:pt x="814" y="440"/>
                  </a:lnTo>
                  <a:lnTo>
                    <a:pt x="794" y="441"/>
                  </a:lnTo>
                  <a:close/>
                  <a:moveTo>
                    <a:pt x="1957" y="430"/>
                  </a:moveTo>
                  <a:lnTo>
                    <a:pt x="1957" y="430"/>
                  </a:lnTo>
                  <a:lnTo>
                    <a:pt x="1927" y="430"/>
                  </a:lnTo>
                  <a:lnTo>
                    <a:pt x="1913" y="433"/>
                  </a:lnTo>
                  <a:lnTo>
                    <a:pt x="1898" y="436"/>
                  </a:lnTo>
                  <a:lnTo>
                    <a:pt x="1892" y="437"/>
                  </a:lnTo>
                  <a:lnTo>
                    <a:pt x="1886" y="439"/>
                  </a:lnTo>
                  <a:lnTo>
                    <a:pt x="1882" y="441"/>
                  </a:lnTo>
                  <a:lnTo>
                    <a:pt x="1881" y="443"/>
                  </a:lnTo>
                  <a:lnTo>
                    <a:pt x="1880" y="446"/>
                  </a:lnTo>
                  <a:lnTo>
                    <a:pt x="1881" y="451"/>
                  </a:lnTo>
                  <a:lnTo>
                    <a:pt x="1895" y="454"/>
                  </a:lnTo>
                  <a:lnTo>
                    <a:pt x="1911" y="455"/>
                  </a:lnTo>
                  <a:lnTo>
                    <a:pt x="1928" y="455"/>
                  </a:lnTo>
                  <a:lnTo>
                    <a:pt x="1938" y="453"/>
                  </a:lnTo>
                  <a:lnTo>
                    <a:pt x="1947" y="451"/>
                  </a:lnTo>
                  <a:lnTo>
                    <a:pt x="1947" y="454"/>
                  </a:lnTo>
                  <a:lnTo>
                    <a:pt x="1948" y="455"/>
                  </a:lnTo>
                  <a:lnTo>
                    <a:pt x="1950"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79" y="736"/>
                  </a:lnTo>
                  <a:lnTo>
                    <a:pt x="1874" y="762"/>
                  </a:lnTo>
                  <a:lnTo>
                    <a:pt x="1866" y="789"/>
                  </a:lnTo>
                  <a:lnTo>
                    <a:pt x="1859" y="818"/>
                  </a:lnTo>
                  <a:lnTo>
                    <a:pt x="1850" y="847"/>
                  </a:lnTo>
                  <a:lnTo>
                    <a:pt x="1842" y="876"/>
                  </a:lnTo>
                  <a:lnTo>
                    <a:pt x="1833" y="905"/>
                  </a:lnTo>
                  <a:lnTo>
                    <a:pt x="1824" y="933"/>
                  </a:lnTo>
                  <a:lnTo>
                    <a:pt x="1815" y="960"/>
                  </a:lnTo>
                  <a:lnTo>
                    <a:pt x="1806" y="987"/>
                  </a:lnTo>
                  <a:lnTo>
                    <a:pt x="1802" y="1001"/>
                  </a:lnTo>
                  <a:lnTo>
                    <a:pt x="1799" y="1015"/>
                  </a:lnTo>
                  <a:lnTo>
                    <a:pt x="1790" y="1061"/>
                  </a:lnTo>
                  <a:lnTo>
                    <a:pt x="1786" y="1085"/>
                  </a:lnTo>
                  <a:lnTo>
                    <a:pt x="1782" y="1107"/>
                  </a:lnTo>
                  <a:lnTo>
                    <a:pt x="1776" y="1127"/>
                  </a:lnTo>
                  <a:lnTo>
                    <a:pt x="1770" y="1149"/>
                  </a:lnTo>
                  <a:lnTo>
                    <a:pt x="1767" y="1159"/>
                  </a:lnTo>
                  <a:lnTo>
                    <a:pt x="1761" y="1168"/>
                  </a:lnTo>
                  <a:lnTo>
                    <a:pt x="1756" y="1177"/>
                  </a:lnTo>
                  <a:lnTo>
                    <a:pt x="1750" y="1185"/>
                  </a:lnTo>
                  <a:lnTo>
                    <a:pt x="1739" y="1181"/>
                  </a:lnTo>
                  <a:lnTo>
                    <a:pt x="1735" y="1179"/>
                  </a:lnTo>
                  <a:lnTo>
                    <a:pt x="1730" y="1177"/>
                  </a:lnTo>
                  <a:lnTo>
                    <a:pt x="1710" y="1177"/>
                  </a:lnTo>
                  <a:lnTo>
                    <a:pt x="1690" y="1177"/>
                  </a:lnTo>
                  <a:lnTo>
                    <a:pt x="1647" y="1175"/>
                  </a:lnTo>
                  <a:lnTo>
                    <a:pt x="1626" y="1174"/>
                  </a:lnTo>
                  <a:lnTo>
                    <a:pt x="1606" y="1175"/>
                  </a:lnTo>
                  <a:lnTo>
                    <a:pt x="1586" y="1176"/>
                  </a:lnTo>
                  <a:lnTo>
                    <a:pt x="1568" y="1179"/>
                  </a:lnTo>
                  <a:lnTo>
                    <a:pt x="1562" y="1175"/>
                  </a:lnTo>
                  <a:lnTo>
                    <a:pt x="1558" y="1174"/>
                  </a:lnTo>
                  <a:lnTo>
                    <a:pt x="1553" y="1174"/>
                  </a:lnTo>
                  <a:lnTo>
                    <a:pt x="1549" y="1175"/>
                  </a:lnTo>
                  <a:lnTo>
                    <a:pt x="1541" y="1179"/>
                  </a:lnTo>
                  <a:lnTo>
                    <a:pt x="1536" y="1181"/>
                  </a:lnTo>
                  <a:lnTo>
                    <a:pt x="1532" y="1182"/>
                  </a:lnTo>
                  <a:lnTo>
                    <a:pt x="1515" y="1184"/>
                  </a:lnTo>
                  <a:lnTo>
                    <a:pt x="1497" y="1185"/>
                  </a:lnTo>
                  <a:lnTo>
                    <a:pt x="1478" y="1186"/>
                  </a:lnTo>
                  <a:lnTo>
                    <a:pt x="1459" y="1187"/>
                  </a:lnTo>
                  <a:lnTo>
                    <a:pt x="1399" y="1195"/>
                  </a:lnTo>
                  <a:lnTo>
                    <a:pt x="1326" y="1202"/>
                  </a:lnTo>
                  <a:lnTo>
                    <a:pt x="1288" y="1207"/>
                  </a:lnTo>
                  <a:lnTo>
                    <a:pt x="1252" y="1212"/>
                  </a:lnTo>
                  <a:lnTo>
                    <a:pt x="1245" y="1214"/>
                  </a:lnTo>
                  <a:lnTo>
                    <a:pt x="1239" y="1216"/>
                  </a:lnTo>
                  <a:lnTo>
                    <a:pt x="1233" y="1220"/>
                  </a:lnTo>
                  <a:lnTo>
                    <a:pt x="1227" y="1221"/>
                  </a:lnTo>
                  <a:lnTo>
                    <a:pt x="1184" y="1231"/>
                  </a:lnTo>
                  <a:lnTo>
                    <a:pt x="1164" y="1237"/>
                  </a:lnTo>
                  <a:lnTo>
                    <a:pt x="1144" y="1243"/>
                  </a:lnTo>
                  <a:lnTo>
                    <a:pt x="1123" y="1250"/>
                  </a:lnTo>
                  <a:lnTo>
                    <a:pt x="1105" y="1258"/>
                  </a:lnTo>
                  <a:lnTo>
                    <a:pt x="1086" y="1267"/>
                  </a:lnTo>
                  <a:lnTo>
                    <a:pt x="1069" y="1278"/>
                  </a:lnTo>
                  <a:lnTo>
                    <a:pt x="1141" y="1268"/>
                  </a:lnTo>
                  <a:lnTo>
                    <a:pt x="1214" y="1259"/>
                  </a:lnTo>
                  <a:lnTo>
                    <a:pt x="1362" y="1241"/>
                  </a:lnTo>
                  <a:lnTo>
                    <a:pt x="1394" y="1236"/>
                  </a:lnTo>
                  <a:lnTo>
                    <a:pt x="1426" y="1230"/>
                  </a:lnTo>
                  <a:lnTo>
                    <a:pt x="1458" y="1226"/>
                  </a:lnTo>
                  <a:lnTo>
                    <a:pt x="1475" y="1225"/>
                  </a:lnTo>
                  <a:lnTo>
                    <a:pt x="1491" y="1225"/>
                  </a:lnTo>
                  <a:lnTo>
                    <a:pt x="1531" y="1226"/>
                  </a:lnTo>
                  <a:lnTo>
                    <a:pt x="1550" y="1226"/>
                  </a:lnTo>
                  <a:lnTo>
                    <a:pt x="1568" y="1226"/>
                  </a:lnTo>
                  <a:lnTo>
                    <a:pt x="1578" y="1225"/>
                  </a:lnTo>
                  <a:lnTo>
                    <a:pt x="1589" y="1224"/>
                  </a:lnTo>
                  <a:lnTo>
                    <a:pt x="1593" y="1224"/>
                  </a:lnTo>
                  <a:lnTo>
                    <a:pt x="1597" y="1226"/>
                  </a:lnTo>
                  <a:lnTo>
                    <a:pt x="1601" y="1229"/>
                  </a:lnTo>
                  <a:lnTo>
                    <a:pt x="1602" y="1236"/>
                  </a:lnTo>
                  <a:lnTo>
                    <a:pt x="1594" y="1239"/>
                  </a:lnTo>
                  <a:lnTo>
                    <a:pt x="1586" y="1241"/>
                  </a:lnTo>
                  <a:lnTo>
                    <a:pt x="1577" y="1241"/>
                  </a:lnTo>
                  <a:lnTo>
                    <a:pt x="1569" y="1241"/>
                  </a:lnTo>
                  <a:lnTo>
                    <a:pt x="1551" y="1239"/>
                  </a:lnTo>
                  <a:lnTo>
                    <a:pt x="1534" y="1237"/>
                  </a:lnTo>
                  <a:lnTo>
                    <a:pt x="1511" y="1238"/>
                  </a:lnTo>
                  <a:lnTo>
                    <a:pt x="1487" y="1239"/>
                  </a:lnTo>
                  <a:lnTo>
                    <a:pt x="1440" y="1244"/>
                  </a:lnTo>
                  <a:lnTo>
                    <a:pt x="1396" y="1251"/>
                  </a:lnTo>
                  <a:lnTo>
                    <a:pt x="1357" y="1255"/>
                  </a:lnTo>
                  <a:lnTo>
                    <a:pt x="1290" y="1261"/>
                  </a:lnTo>
                  <a:lnTo>
                    <a:pt x="1232" y="1268"/>
                  </a:lnTo>
                  <a:lnTo>
                    <a:pt x="1211" y="1271"/>
                  </a:lnTo>
                  <a:lnTo>
                    <a:pt x="1190" y="1275"/>
                  </a:lnTo>
                  <a:lnTo>
                    <a:pt x="1169" y="1281"/>
                  </a:lnTo>
                  <a:lnTo>
                    <a:pt x="1149" y="1284"/>
                  </a:lnTo>
                  <a:lnTo>
                    <a:pt x="1106" y="1288"/>
                  </a:lnTo>
                  <a:lnTo>
                    <a:pt x="1087" y="1290"/>
                  </a:lnTo>
                  <a:lnTo>
                    <a:pt x="1067" y="1293"/>
                  </a:lnTo>
                  <a:lnTo>
                    <a:pt x="1049" y="1298"/>
                  </a:lnTo>
                  <a:lnTo>
                    <a:pt x="1032" y="1303"/>
                  </a:lnTo>
                  <a:lnTo>
                    <a:pt x="1015" y="1311"/>
                  </a:lnTo>
                  <a:lnTo>
                    <a:pt x="999" y="1320"/>
                  </a:lnTo>
                  <a:lnTo>
                    <a:pt x="1002" y="1322"/>
                  </a:lnTo>
                  <a:lnTo>
                    <a:pt x="1003" y="1326"/>
                  </a:lnTo>
                  <a:lnTo>
                    <a:pt x="1004" y="1330"/>
                  </a:lnTo>
                  <a:lnTo>
                    <a:pt x="1004" y="1335"/>
                  </a:lnTo>
                  <a:lnTo>
                    <a:pt x="1026" y="1326"/>
                  </a:lnTo>
                  <a:lnTo>
                    <a:pt x="1047" y="1317"/>
                  </a:lnTo>
                  <a:lnTo>
                    <a:pt x="1071" y="1311"/>
                  </a:lnTo>
                  <a:lnTo>
                    <a:pt x="1095" y="1306"/>
                  </a:lnTo>
                  <a:lnTo>
                    <a:pt x="1167" y="1298"/>
                  </a:lnTo>
                  <a:lnTo>
                    <a:pt x="1242" y="1290"/>
                  </a:lnTo>
                  <a:lnTo>
                    <a:pt x="1318" y="1285"/>
                  </a:lnTo>
                  <a:lnTo>
                    <a:pt x="1396" y="1278"/>
                  </a:lnTo>
                  <a:lnTo>
                    <a:pt x="1474" y="1272"/>
                  </a:lnTo>
                  <a:lnTo>
                    <a:pt x="1554" y="1266"/>
                  </a:lnTo>
                  <a:lnTo>
                    <a:pt x="1631" y="1258"/>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53" y="1203"/>
                  </a:lnTo>
                  <a:lnTo>
                    <a:pt x="1861" y="1176"/>
                  </a:lnTo>
                  <a:lnTo>
                    <a:pt x="1867" y="1147"/>
                  </a:lnTo>
                  <a:lnTo>
                    <a:pt x="1873" y="1118"/>
                  </a:lnTo>
                  <a:lnTo>
                    <a:pt x="1884" y="1059"/>
                  </a:lnTo>
                  <a:lnTo>
                    <a:pt x="1890" y="1030"/>
                  </a:lnTo>
                  <a:lnTo>
                    <a:pt x="1897" y="1001"/>
                  </a:lnTo>
                  <a:lnTo>
                    <a:pt x="1903" y="982"/>
                  </a:lnTo>
                  <a:lnTo>
                    <a:pt x="1909" y="964"/>
                  </a:lnTo>
                  <a:lnTo>
                    <a:pt x="1915" y="944"/>
                  </a:lnTo>
                  <a:lnTo>
                    <a:pt x="1922" y="926"/>
                  </a:lnTo>
                  <a:lnTo>
                    <a:pt x="1933" y="884"/>
                  </a:lnTo>
                  <a:lnTo>
                    <a:pt x="1938" y="863"/>
                  </a:lnTo>
                  <a:lnTo>
                    <a:pt x="1943" y="843"/>
                  </a:lnTo>
                  <a:lnTo>
                    <a:pt x="1948" y="822"/>
                  </a:lnTo>
                  <a:lnTo>
                    <a:pt x="1953" y="802"/>
                  </a:lnTo>
                  <a:lnTo>
                    <a:pt x="1958" y="782"/>
                  </a:lnTo>
                  <a:lnTo>
                    <a:pt x="1963" y="760"/>
                  </a:lnTo>
                  <a:lnTo>
                    <a:pt x="1972" y="717"/>
                  </a:lnTo>
                  <a:lnTo>
                    <a:pt x="1977" y="696"/>
                  </a:lnTo>
                  <a:lnTo>
                    <a:pt x="1982" y="676"/>
                  </a:lnTo>
                  <a:lnTo>
                    <a:pt x="1985" y="667"/>
                  </a:lnTo>
                  <a:lnTo>
                    <a:pt x="1988" y="661"/>
                  </a:lnTo>
                  <a:lnTo>
                    <a:pt x="1993" y="653"/>
                  </a:lnTo>
                  <a:lnTo>
                    <a:pt x="1995" y="645"/>
                  </a:lnTo>
                  <a:lnTo>
                    <a:pt x="2000" y="617"/>
                  </a:lnTo>
                  <a:lnTo>
                    <a:pt x="2004" y="588"/>
                  </a:lnTo>
                  <a:lnTo>
                    <a:pt x="2009" y="560"/>
                  </a:lnTo>
                  <a:lnTo>
                    <a:pt x="2011" y="546"/>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0" y="429"/>
                  </a:lnTo>
                  <a:lnTo>
                    <a:pt x="2002" y="428"/>
                  </a:lnTo>
                  <a:lnTo>
                    <a:pt x="1995" y="427"/>
                  </a:lnTo>
                  <a:lnTo>
                    <a:pt x="1987" y="427"/>
                  </a:lnTo>
                  <a:lnTo>
                    <a:pt x="1972" y="429"/>
                  </a:lnTo>
                  <a:lnTo>
                    <a:pt x="1957" y="430"/>
                  </a:lnTo>
                  <a:close/>
                  <a:moveTo>
                    <a:pt x="1876" y="466"/>
                  </a:moveTo>
                  <a:lnTo>
                    <a:pt x="1876" y="466"/>
                  </a:lnTo>
                  <a:lnTo>
                    <a:pt x="1867" y="496"/>
                  </a:lnTo>
                  <a:lnTo>
                    <a:pt x="1859" y="525"/>
                  </a:lnTo>
                  <a:lnTo>
                    <a:pt x="1845" y="585"/>
                  </a:lnTo>
                  <a:lnTo>
                    <a:pt x="1831" y="645"/>
                  </a:lnTo>
                  <a:lnTo>
                    <a:pt x="1823" y="673"/>
                  </a:lnTo>
                  <a:lnTo>
                    <a:pt x="1815" y="703"/>
                  </a:lnTo>
                  <a:lnTo>
                    <a:pt x="1796" y="771"/>
                  </a:lnTo>
                  <a:lnTo>
                    <a:pt x="1791" y="789"/>
                  </a:lnTo>
                  <a:lnTo>
                    <a:pt x="1787" y="807"/>
                  </a:lnTo>
                  <a:lnTo>
                    <a:pt x="1780" y="844"/>
                  </a:lnTo>
                  <a:lnTo>
                    <a:pt x="1770" y="881"/>
                  </a:lnTo>
                  <a:lnTo>
                    <a:pt x="1759" y="919"/>
                  </a:lnTo>
                  <a:lnTo>
                    <a:pt x="1747" y="955"/>
                  </a:lnTo>
                  <a:lnTo>
                    <a:pt x="1737" y="991"/>
                  </a:lnTo>
                  <a:lnTo>
                    <a:pt x="1736" y="999"/>
                  </a:lnTo>
                  <a:lnTo>
                    <a:pt x="1736" y="1008"/>
                  </a:lnTo>
                  <a:lnTo>
                    <a:pt x="1735" y="1011"/>
                  </a:lnTo>
                  <a:lnTo>
                    <a:pt x="1733" y="1015"/>
                  </a:lnTo>
                  <a:lnTo>
                    <a:pt x="1730" y="1017"/>
                  </a:lnTo>
                  <a:lnTo>
                    <a:pt x="1726" y="1020"/>
                  </a:lnTo>
                  <a:lnTo>
                    <a:pt x="1728" y="1025"/>
                  </a:lnTo>
                  <a:lnTo>
                    <a:pt x="1729" y="1029"/>
                  </a:lnTo>
                  <a:lnTo>
                    <a:pt x="1729" y="1032"/>
                  </a:lnTo>
                  <a:lnTo>
                    <a:pt x="1726" y="1036"/>
                  </a:lnTo>
                  <a:lnTo>
                    <a:pt x="1683" y="1038"/>
                  </a:lnTo>
                  <a:lnTo>
                    <a:pt x="1639" y="1042"/>
                  </a:lnTo>
                  <a:lnTo>
                    <a:pt x="1593" y="1046"/>
                  </a:lnTo>
                  <a:lnTo>
                    <a:pt x="1547" y="1054"/>
                  </a:lnTo>
                  <a:lnTo>
                    <a:pt x="1512" y="1061"/>
                  </a:lnTo>
                  <a:lnTo>
                    <a:pt x="1478" y="1069"/>
                  </a:lnTo>
                  <a:lnTo>
                    <a:pt x="1442" y="1076"/>
                  </a:lnTo>
                  <a:lnTo>
                    <a:pt x="1409" y="1085"/>
                  </a:lnTo>
                  <a:lnTo>
                    <a:pt x="1376" y="1095"/>
                  </a:lnTo>
                  <a:lnTo>
                    <a:pt x="1343" y="1106"/>
                  </a:lnTo>
                  <a:lnTo>
                    <a:pt x="1311" y="1118"/>
                  </a:lnTo>
                  <a:lnTo>
                    <a:pt x="1279" y="1131"/>
                  </a:lnTo>
                  <a:lnTo>
                    <a:pt x="1260" y="1139"/>
                  </a:lnTo>
                  <a:lnTo>
                    <a:pt x="1241" y="1149"/>
                  </a:lnTo>
                  <a:lnTo>
                    <a:pt x="1203" y="1170"/>
                  </a:lnTo>
                  <a:lnTo>
                    <a:pt x="1129" y="1212"/>
                  </a:lnTo>
                  <a:lnTo>
                    <a:pt x="1091" y="1233"/>
                  </a:lnTo>
                  <a:lnTo>
                    <a:pt x="1073" y="1244"/>
                  </a:lnTo>
                  <a:lnTo>
                    <a:pt x="1055" y="1255"/>
                  </a:lnTo>
                  <a:lnTo>
                    <a:pt x="1027" y="1271"/>
                  </a:lnTo>
                  <a:lnTo>
                    <a:pt x="1013" y="1280"/>
                  </a:lnTo>
                  <a:lnTo>
                    <a:pt x="1001" y="1289"/>
                  </a:lnTo>
                  <a:lnTo>
                    <a:pt x="995" y="1294"/>
                  </a:lnTo>
                  <a:lnTo>
                    <a:pt x="993" y="1299"/>
                  </a:lnTo>
                  <a:lnTo>
                    <a:pt x="991" y="1301"/>
                  </a:lnTo>
                  <a:lnTo>
                    <a:pt x="993" y="1303"/>
                  </a:lnTo>
                  <a:lnTo>
                    <a:pt x="995" y="1303"/>
                  </a:lnTo>
                  <a:lnTo>
                    <a:pt x="998" y="1302"/>
                  </a:lnTo>
                  <a:lnTo>
                    <a:pt x="1003" y="1299"/>
                  </a:lnTo>
                  <a:lnTo>
                    <a:pt x="1009" y="1293"/>
                  </a:lnTo>
                  <a:lnTo>
                    <a:pt x="1013" y="1289"/>
                  </a:lnTo>
                  <a:lnTo>
                    <a:pt x="1025" y="1283"/>
                  </a:lnTo>
                  <a:lnTo>
                    <a:pt x="1036" y="1276"/>
                  </a:lnTo>
                  <a:lnTo>
                    <a:pt x="1061" y="1263"/>
                  </a:lnTo>
                  <a:lnTo>
                    <a:pt x="1087" y="1252"/>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529" y="1166"/>
                  </a:lnTo>
                  <a:lnTo>
                    <a:pt x="1565" y="1162"/>
                  </a:lnTo>
                  <a:lnTo>
                    <a:pt x="1603" y="1160"/>
                  </a:lnTo>
                  <a:lnTo>
                    <a:pt x="1639" y="1157"/>
                  </a:lnTo>
                  <a:lnTo>
                    <a:pt x="1677" y="1159"/>
                  </a:lnTo>
                  <a:lnTo>
                    <a:pt x="1714" y="1161"/>
                  </a:lnTo>
                  <a:lnTo>
                    <a:pt x="1732" y="1163"/>
                  </a:lnTo>
                  <a:lnTo>
                    <a:pt x="1751" y="1166"/>
                  </a:lnTo>
                  <a:lnTo>
                    <a:pt x="1775" y="1067"/>
                  </a:lnTo>
                  <a:lnTo>
                    <a:pt x="1801" y="967"/>
                  </a:lnTo>
                  <a:lnTo>
                    <a:pt x="1829" y="867"/>
                  </a:lnTo>
                  <a:lnTo>
                    <a:pt x="1856" y="773"/>
                  </a:lnTo>
                  <a:lnTo>
                    <a:pt x="1858" y="766"/>
                  </a:lnTo>
                  <a:lnTo>
                    <a:pt x="1859" y="758"/>
                  </a:lnTo>
                  <a:lnTo>
                    <a:pt x="1861" y="743"/>
                  </a:lnTo>
                  <a:lnTo>
                    <a:pt x="1865" y="733"/>
                  </a:lnTo>
                  <a:lnTo>
                    <a:pt x="1869" y="723"/>
                  </a:lnTo>
                  <a:lnTo>
                    <a:pt x="1874" y="713"/>
                  </a:lnTo>
                  <a:lnTo>
                    <a:pt x="1877" y="703"/>
                  </a:lnTo>
                  <a:lnTo>
                    <a:pt x="1880" y="692"/>
                  </a:lnTo>
                  <a:lnTo>
                    <a:pt x="1882" y="680"/>
                  </a:lnTo>
                  <a:lnTo>
                    <a:pt x="1884" y="668"/>
                  </a:lnTo>
                  <a:lnTo>
                    <a:pt x="1888" y="655"/>
                  </a:lnTo>
                  <a:lnTo>
                    <a:pt x="1903" y="609"/>
                  </a:lnTo>
                  <a:lnTo>
                    <a:pt x="1917" y="563"/>
                  </a:lnTo>
                  <a:lnTo>
                    <a:pt x="1923" y="541"/>
                  </a:lnTo>
                  <a:lnTo>
                    <a:pt x="1928" y="518"/>
                  </a:lnTo>
                  <a:lnTo>
                    <a:pt x="1933" y="497"/>
                  </a:lnTo>
                  <a:lnTo>
                    <a:pt x="1936" y="476"/>
                  </a:lnTo>
                  <a:lnTo>
                    <a:pt x="1922" y="473"/>
                  </a:lnTo>
                  <a:lnTo>
                    <a:pt x="1906" y="470"/>
                  </a:lnTo>
                  <a:lnTo>
                    <a:pt x="1891" y="468"/>
                  </a:lnTo>
                  <a:lnTo>
                    <a:pt x="1876" y="466"/>
                  </a:lnTo>
                  <a:close/>
                  <a:moveTo>
                    <a:pt x="1783" y="572"/>
                  </a:moveTo>
                  <a:lnTo>
                    <a:pt x="1783" y="572"/>
                  </a:lnTo>
                  <a:lnTo>
                    <a:pt x="1785" y="566"/>
                  </a:lnTo>
                  <a:lnTo>
                    <a:pt x="1786" y="560"/>
                  </a:lnTo>
                  <a:lnTo>
                    <a:pt x="1788" y="554"/>
                  </a:lnTo>
                  <a:lnTo>
                    <a:pt x="1788" y="551"/>
                  </a:lnTo>
                  <a:lnTo>
                    <a:pt x="1787" y="549"/>
                  </a:lnTo>
                  <a:lnTo>
                    <a:pt x="1783" y="561"/>
                  </a:lnTo>
                  <a:lnTo>
                    <a:pt x="1782" y="567"/>
                  </a:lnTo>
                  <a:lnTo>
                    <a:pt x="1782" y="570"/>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282" y="960"/>
                  </a:lnTo>
                  <a:lnTo>
                    <a:pt x="1252" y="983"/>
                  </a:lnTo>
                  <a:lnTo>
                    <a:pt x="1222" y="1005"/>
                  </a:lnTo>
                  <a:lnTo>
                    <a:pt x="1193" y="1029"/>
                  </a:lnTo>
                  <a:lnTo>
                    <a:pt x="1164" y="1059"/>
                  </a:lnTo>
                  <a:lnTo>
                    <a:pt x="1136" y="1089"/>
                  </a:lnTo>
                  <a:lnTo>
                    <a:pt x="1108" y="1121"/>
                  </a:lnTo>
                  <a:lnTo>
                    <a:pt x="1080" y="1152"/>
                  </a:lnTo>
                  <a:lnTo>
                    <a:pt x="1054" y="1185"/>
                  </a:lnTo>
                  <a:lnTo>
                    <a:pt x="1028" y="1218"/>
                  </a:lnTo>
                  <a:lnTo>
                    <a:pt x="1004" y="1252"/>
                  </a:lnTo>
                  <a:lnTo>
                    <a:pt x="982" y="1285"/>
                  </a:lnTo>
                  <a:lnTo>
                    <a:pt x="1017" y="1246"/>
                  </a:lnTo>
                  <a:lnTo>
                    <a:pt x="1055" y="1209"/>
                  </a:lnTo>
                  <a:lnTo>
                    <a:pt x="1075" y="1191"/>
                  </a:lnTo>
                  <a:lnTo>
                    <a:pt x="1094" y="1174"/>
                  </a:lnTo>
                  <a:lnTo>
                    <a:pt x="1115" y="1156"/>
                  </a:lnTo>
                  <a:lnTo>
                    <a:pt x="1136" y="1139"/>
                  </a:lnTo>
                  <a:lnTo>
                    <a:pt x="1142" y="1137"/>
                  </a:lnTo>
                  <a:lnTo>
                    <a:pt x="1149" y="1134"/>
                  </a:lnTo>
                  <a:lnTo>
                    <a:pt x="1162" y="1124"/>
                  </a:lnTo>
                  <a:lnTo>
                    <a:pt x="1185" y="1104"/>
                  </a:lnTo>
                  <a:lnTo>
                    <a:pt x="1200" y="1096"/>
                  </a:lnTo>
                  <a:lnTo>
                    <a:pt x="1215" y="1087"/>
                  </a:lnTo>
                  <a:lnTo>
                    <a:pt x="1243" y="1069"/>
                  </a:lnTo>
                  <a:lnTo>
                    <a:pt x="1271" y="1048"/>
                  </a:lnTo>
                  <a:lnTo>
                    <a:pt x="1285" y="1040"/>
                  </a:lnTo>
                  <a:lnTo>
                    <a:pt x="1300" y="1031"/>
                  </a:lnTo>
                  <a:lnTo>
                    <a:pt x="1329" y="1015"/>
                  </a:lnTo>
                  <a:lnTo>
                    <a:pt x="1359" y="999"/>
                  </a:lnTo>
                  <a:lnTo>
                    <a:pt x="1375" y="991"/>
                  </a:lnTo>
                  <a:lnTo>
                    <a:pt x="1391" y="984"/>
                  </a:lnTo>
                  <a:lnTo>
                    <a:pt x="1407" y="978"/>
                  </a:lnTo>
                  <a:lnTo>
                    <a:pt x="1424" y="972"/>
                  </a:lnTo>
                  <a:lnTo>
                    <a:pt x="1426" y="969"/>
                  </a:lnTo>
                  <a:lnTo>
                    <a:pt x="1429" y="968"/>
                  </a:lnTo>
                  <a:lnTo>
                    <a:pt x="1433" y="966"/>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6"/>
                  </a:lnTo>
                  <a:lnTo>
                    <a:pt x="1661" y="923"/>
                  </a:lnTo>
                  <a:lnTo>
                    <a:pt x="1659" y="919"/>
                  </a:lnTo>
                  <a:lnTo>
                    <a:pt x="1656" y="914"/>
                  </a:lnTo>
                  <a:lnTo>
                    <a:pt x="1655" y="910"/>
                  </a:lnTo>
                  <a:lnTo>
                    <a:pt x="1626" y="908"/>
                  </a:lnTo>
                  <a:lnTo>
                    <a:pt x="1617" y="904"/>
                  </a:lnTo>
                  <a:lnTo>
                    <a:pt x="1607" y="900"/>
                  </a:lnTo>
                  <a:lnTo>
                    <a:pt x="1596" y="899"/>
                  </a:lnTo>
                  <a:lnTo>
                    <a:pt x="1585" y="898"/>
                  </a:lnTo>
                  <a:lnTo>
                    <a:pt x="1573" y="899"/>
                  </a:lnTo>
                  <a:lnTo>
                    <a:pt x="1561" y="899"/>
                  </a:lnTo>
                  <a:lnTo>
                    <a:pt x="1538" y="903"/>
                  </a:lnTo>
                  <a:lnTo>
                    <a:pt x="1505" y="909"/>
                  </a:lnTo>
                  <a:lnTo>
                    <a:pt x="1489" y="913"/>
                  </a:lnTo>
                  <a:lnTo>
                    <a:pt x="1473" y="918"/>
                  </a:lnTo>
                  <a:lnTo>
                    <a:pt x="1458" y="923"/>
                  </a:lnTo>
                  <a:lnTo>
                    <a:pt x="1443" y="928"/>
                  </a:lnTo>
                  <a:lnTo>
                    <a:pt x="1429" y="935"/>
                  </a:lnTo>
                  <a:lnTo>
                    <a:pt x="1417" y="942"/>
                  </a:lnTo>
                  <a:lnTo>
                    <a:pt x="1407" y="950"/>
                  </a:lnTo>
                  <a:lnTo>
                    <a:pt x="1397" y="957"/>
                  </a:lnTo>
                  <a:lnTo>
                    <a:pt x="1392" y="960"/>
                  </a:lnTo>
                  <a:lnTo>
                    <a:pt x="1388" y="963"/>
                  </a:lnTo>
                  <a:lnTo>
                    <a:pt x="1382" y="965"/>
                  </a:lnTo>
                  <a:lnTo>
                    <a:pt x="1376" y="965"/>
                  </a:lnTo>
                  <a:lnTo>
                    <a:pt x="1380" y="960"/>
                  </a:lnTo>
                  <a:lnTo>
                    <a:pt x="1387" y="957"/>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0"/>
                  </a:lnTo>
                  <a:lnTo>
                    <a:pt x="1612" y="876"/>
                  </a:lnTo>
                  <a:lnTo>
                    <a:pt x="1611" y="872"/>
                  </a:lnTo>
                  <a:lnTo>
                    <a:pt x="1609" y="869"/>
                  </a:lnTo>
                  <a:lnTo>
                    <a:pt x="1585" y="869"/>
                  </a:lnTo>
                  <a:lnTo>
                    <a:pt x="1560" y="873"/>
                  </a:lnTo>
                  <a:lnTo>
                    <a:pt x="1535" y="877"/>
                  </a:lnTo>
                  <a:lnTo>
                    <a:pt x="1511" y="882"/>
                  </a:lnTo>
                  <a:lnTo>
                    <a:pt x="1486" y="889"/>
                  </a:lnTo>
                  <a:lnTo>
                    <a:pt x="1464" y="896"/>
                  </a:lnTo>
                  <a:lnTo>
                    <a:pt x="1422" y="910"/>
                  </a:lnTo>
                  <a:lnTo>
                    <a:pt x="1436" y="900"/>
                  </a:lnTo>
                  <a:lnTo>
                    <a:pt x="1451" y="892"/>
                  </a:lnTo>
                  <a:lnTo>
                    <a:pt x="1467" y="885"/>
                  </a:lnTo>
                  <a:lnTo>
                    <a:pt x="1484" y="879"/>
                  </a:lnTo>
                  <a:lnTo>
                    <a:pt x="1502" y="874"/>
                  </a:lnTo>
                  <a:lnTo>
                    <a:pt x="1519" y="868"/>
                  </a:lnTo>
                  <a:lnTo>
                    <a:pt x="1554" y="860"/>
                  </a:lnTo>
                  <a:lnTo>
                    <a:pt x="1511" y="860"/>
                  </a:lnTo>
                  <a:lnTo>
                    <a:pt x="1490" y="860"/>
                  </a:lnTo>
                  <a:lnTo>
                    <a:pt x="1470" y="862"/>
                  </a:lnTo>
                  <a:close/>
                  <a:moveTo>
                    <a:pt x="437" y="1121"/>
                  </a:moveTo>
                  <a:lnTo>
                    <a:pt x="437" y="1121"/>
                  </a:lnTo>
                  <a:lnTo>
                    <a:pt x="430" y="1120"/>
                  </a:lnTo>
                  <a:lnTo>
                    <a:pt x="423" y="1118"/>
                  </a:lnTo>
                  <a:lnTo>
                    <a:pt x="336" y="1093"/>
                  </a:lnTo>
                  <a:lnTo>
                    <a:pt x="294" y="1081"/>
                  </a:lnTo>
                  <a:lnTo>
                    <a:pt x="254" y="1072"/>
                  </a:lnTo>
                  <a:lnTo>
                    <a:pt x="209" y="1062"/>
                  </a:lnTo>
                  <a:lnTo>
                    <a:pt x="163" y="1054"/>
                  </a:lnTo>
                  <a:lnTo>
                    <a:pt x="76" y="1038"/>
                  </a:lnTo>
                  <a:lnTo>
                    <a:pt x="71" y="1041"/>
                  </a:lnTo>
                  <a:lnTo>
                    <a:pt x="65" y="1041"/>
                  </a:lnTo>
                  <a:lnTo>
                    <a:pt x="61" y="1041"/>
                  </a:lnTo>
                  <a:lnTo>
                    <a:pt x="55" y="1042"/>
                  </a:lnTo>
                  <a:lnTo>
                    <a:pt x="49" y="1051"/>
                  </a:lnTo>
                  <a:lnTo>
                    <a:pt x="42" y="1061"/>
                  </a:lnTo>
                  <a:lnTo>
                    <a:pt x="35" y="1070"/>
                  </a:lnTo>
                  <a:lnTo>
                    <a:pt x="30" y="1080"/>
                  </a:lnTo>
                  <a:lnTo>
                    <a:pt x="51" y="1081"/>
                  </a:lnTo>
                  <a:lnTo>
                    <a:pt x="70" y="1084"/>
                  </a:lnTo>
                  <a:lnTo>
                    <a:pt x="107" y="1088"/>
                  </a:lnTo>
                  <a:lnTo>
                    <a:pt x="179" y="1099"/>
                  </a:lnTo>
                  <a:lnTo>
                    <a:pt x="251" y="1110"/>
                  </a:lnTo>
                  <a:lnTo>
                    <a:pt x="321" y="1122"/>
                  </a:lnTo>
                  <a:lnTo>
                    <a:pt x="391" y="1132"/>
                  </a:lnTo>
                  <a:lnTo>
                    <a:pt x="454" y="1139"/>
                  </a:lnTo>
                  <a:lnTo>
                    <a:pt x="487" y="1144"/>
                  </a:lnTo>
                  <a:lnTo>
                    <a:pt x="523" y="1148"/>
                  </a:lnTo>
                  <a:lnTo>
                    <a:pt x="530" y="1151"/>
                  </a:lnTo>
                  <a:lnTo>
                    <a:pt x="534" y="1151"/>
                  </a:lnTo>
                  <a:lnTo>
                    <a:pt x="535" y="1150"/>
                  </a:lnTo>
                  <a:lnTo>
                    <a:pt x="536" y="1148"/>
                  </a:lnTo>
                  <a:lnTo>
                    <a:pt x="487" y="1136"/>
                  </a:lnTo>
                  <a:lnTo>
                    <a:pt x="461" y="1130"/>
                  </a:lnTo>
                  <a:lnTo>
                    <a:pt x="437" y="1121"/>
                  </a:lnTo>
                  <a:close/>
                  <a:moveTo>
                    <a:pt x="657" y="1209"/>
                  </a:moveTo>
                  <a:lnTo>
                    <a:pt x="657" y="1209"/>
                  </a:lnTo>
                  <a:lnTo>
                    <a:pt x="624" y="1195"/>
                  </a:lnTo>
                  <a:lnTo>
                    <a:pt x="607" y="1188"/>
                  </a:lnTo>
                  <a:lnTo>
                    <a:pt x="589" y="1182"/>
                  </a:lnTo>
                  <a:lnTo>
                    <a:pt x="572" y="1176"/>
                  </a:lnTo>
                  <a:lnTo>
                    <a:pt x="555" y="1169"/>
                  </a:lnTo>
                  <a:lnTo>
                    <a:pt x="546" y="1167"/>
                  </a:lnTo>
                  <a:lnTo>
                    <a:pt x="536" y="1166"/>
                  </a:lnTo>
                  <a:lnTo>
                    <a:pt x="515" y="1164"/>
                  </a:lnTo>
                  <a:lnTo>
                    <a:pt x="494" y="1162"/>
                  </a:lnTo>
                  <a:lnTo>
                    <a:pt x="473" y="1159"/>
                  </a:lnTo>
                  <a:lnTo>
                    <a:pt x="442" y="1154"/>
                  </a:lnTo>
                  <a:lnTo>
                    <a:pt x="411" y="1150"/>
                  </a:lnTo>
                  <a:lnTo>
                    <a:pt x="347" y="1142"/>
                  </a:lnTo>
                  <a:lnTo>
                    <a:pt x="307" y="1138"/>
                  </a:lnTo>
                  <a:lnTo>
                    <a:pt x="269" y="1132"/>
                  </a:lnTo>
                  <a:lnTo>
                    <a:pt x="194" y="1118"/>
                  </a:lnTo>
                  <a:lnTo>
                    <a:pt x="156" y="1111"/>
                  </a:lnTo>
                  <a:lnTo>
                    <a:pt x="119" y="1105"/>
                  </a:lnTo>
                  <a:lnTo>
                    <a:pt x="82" y="1100"/>
                  </a:lnTo>
                  <a:lnTo>
                    <a:pt x="46" y="1096"/>
                  </a:lnTo>
                  <a:lnTo>
                    <a:pt x="42" y="1101"/>
                  </a:lnTo>
                  <a:lnTo>
                    <a:pt x="37" y="1105"/>
                  </a:lnTo>
                  <a:lnTo>
                    <a:pt x="30" y="1115"/>
                  </a:lnTo>
                  <a:lnTo>
                    <a:pt x="25" y="1126"/>
                  </a:lnTo>
                  <a:lnTo>
                    <a:pt x="21" y="1136"/>
                  </a:lnTo>
                  <a:lnTo>
                    <a:pt x="57" y="1138"/>
                  </a:lnTo>
                  <a:lnTo>
                    <a:pt x="93" y="1142"/>
                  </a:lnTo>
                  <a:lnTo>
                    <a:pt x="131" y="1147"/>
                  </a:lnTo>
                  <a:lnTo>
                    <a:pt x="169" y="1152"/>
                  </a:lnTo>
                  <a:lnTo>
                    <a:pt x="215" y="1155"/>
                  </a:lnTo>
                  <a:lnTo>
                    <a:pt x="264" y="1157"/>
                  </a:lnTo>
                  <a:lnTo>
                    <a:pt x="313" y="1160"/>
                  </a:lnTo>
                  <a:lnTo>
                    <a:pt x="335" y="1162"/>
                  </a:lnTo>
                  <a:lnTo>
                    <a:pt x="355" y="1164"/>
                  </a:lnTo>
                  <a:lnTo>
                    <a:pt x="393" y="1168"/>
                  </a:lnTo>
                  <a:lnTo>
                    <a:pt x="410" y="1170"/>
                  </a:lnTo>
                  <a:lnTo>
                    <a:pt x="427" y="1174"/>
                  </a:lnTo>
                  <a:lnTo>
                    <a:pt x="430" y="1175"/>
                  </a:lnTo>
                  <a:lnTo>
                    <a:pt x="435" y="1177"/>
                  </a:lnTo>
                  <a:lnTo>
                    <a:pt x="439" y="1179"/>
                  </a:lnTo>
                  <a:lnTo>
                    <a:pt x="442" y="1180"/>
                  </a:lnTo>
                  <a:lnTo>
                    <a:pt x="455" y="1183"/>
                  </a:lnTo>
                  <a:lnTo>
                    <a:pt x="467" y="1184"/>
                  </a:lnTo>
                  <a:lnTo>
                    <a:pt x="491" y="1186"/>
                  </a:lnTo>
                  <a:lnTo>
                    <a:pt x="516" y="1188"/>
                  </a:lnTo>
                  <a:lnTo>
                    <a:pt x="529" y="1191"/>
                  </a:lnTo>
                  <a:lnTo>
                    <a:pt x="541" y="1193"/>
                  </a:lnTo>
                  <a:lnTo>
                    <a:pt x="616" y="1212"/>
                  </a:lnTo>
                  <a:lnTo>
                    <a:pt x="684" y="1231"/>
                  </a:lnTo>
                  <a:lnTo>
                    <a:pt x="710" y="1240"/>
                  </a:lnTo>
                  <a:lnTo>
                    <a:pt x="723" y="1243"/>
                  </a:lnTo>
                  <a:lnTo>
                    <a:pt x="729" y="1243"/>
                  </a:lnTo>
                  <a:lnTo>
                    <a:pt x="736" y="1242"/>
                  </a:lnTo>
                  <a:lnTo>
                    <a:pt x="725" y="1240"/>
                  </a:lnTo>
                  <a:lnTo>
                    <a:pt x="714" y="1236"/>
                  </a:lnTo>
                  <a:lnTo>
                    <a:pt x="695" y="1226"/>
                  </a:lnTo>
                  <a:lnTo>
                    <a:pt x="676" y="1216"/>
                  </a:lnTo>
                  <a:lnTo>
                    <a:pt x="667" y="1212"/>
                  </a:lnTo>
                  <a:lnTo>
                    <a:pt x="657" y="1209"/>
                  </a:lnTo>
                  <a:close/>
                  <a:moveTo>
                    <a:pt x="587" y="1164"/>
                  </a:moveTo>
                  <a:lnTo>
                    <a:pt x="587" y="1164"/>
                  </a:lnTo>
                  <a:lnTo>
                    <a:pt x="564" y="1155"/>
                  </a:lnTo>
                  <a:lnTo>
                    <a:pt x="541" y="1148"/>
                  </a:lnTo>
                  <a:lnTo>
                    <a:pt x="545" y="1151"/>
                  </a:lnTo>
                  <a:lnTo>
                    <a:pt x="550" y="1154"/>
                  </a:lnTo>
                  <a:lnTo>
                    <a:pt x="563" y="1159"/>
                  </a:lnTo>
                  <a:lnTo>
                    <a:pt x="576" y="1162"/>
                  </a:lnTo>
                  <a:lnTo>
                    <a:pt x="587" y="1164"/>
                  </a:lnTo>
                  <a:close/>
                  <a:moveTo>
                    <a:pt x="474" y="1198"/>
                  </a:moveTo>
                  <a:lnTo>
                    <a:pt x="474" y="1198"/>
                  </a:lnTo>
                  <a:lnTo>
                    <a:pt x="439" y="1193"/>
                  </a:lnTo>
                  <a:lnTo>
                    <a:pt x="421" y="1190"/>
                  </a:lnTo>
                  <a:lnTo>
                    <a:pt x="402" y="1187"/>
                  </a:lnTo>
                  <a:lnTo>
                    <a:pt x="370" y="1183"/>
                  </a:lnTo>
                  <a:lnTo>
                    <a:pt x="340" y="1178"/>
                  </a:lnTo>
                  <a:lnTo>
                    <a:pt x="309" y="1172"/>
                  </a:lnTo>
                  <a:lnTo>
                    <a:pt x="296" y="1170"/>
                  </a:lnTo>
                  <a:lnTo>
                    <a:pt x="281" y="1169"/>
                  </a:lnTo>
                  <a:lnTo>
                    <a:pt x="199" y="1167"/>
                  </a:lnTo>
                  <a:lnTo>
                    <a:pt x="161" y="1166"/>
                  </a:lnTo>
                  <a:lnTo>
                    <a:pt x="142" y="1165"/>
                  </a:lnTo>
                  <a:lnTo>
                    <a:pt x="124" y="1163"/>
                  </a:lnTo>
                  <a:lnTo>
                    <a:pt x="91" y="1159"/>
                  </a:lnTo>
                  <a:lnTo>
                    <a:pt x="81" y="1157"/>
                  </a:lnTo>
                  <a:lnTo>
                    <a:pt x="71" y="1155"/>
                  </a:lnTo>
                  <a:lnTo>
                    <a:pt x="61" y="1153"/>
                  </a:lnTo>
                  <a:lnTo>
                    <a:pt x="57" y="1153"/>
                  </a:lnTo>
                  <a:lnTo>
                    <a:pt x="54" y="1153"/>
                  </a:lnTo>
                  <a:lnTo>
                    <a:pt x="48" y="1156"/>
                  </a:lnTo>
                  <a:lnTo>
                    <a:pt x="43" y="1161"/>
                  </a:lnTo>
                  <a:lnTo>
                    <a:pt x="40" y="1167"/>
                  </a:lnTo>
                  <a:lnTo>
                    <a:pt x="36" y="1174"/>
                  </a:lnTo>
                  <a:lnTo>
                    <a:pt x="31" y="1188"/>
                  </a:lnTo>
                  <a:lnTo>
                    <a:pt x="29" y="1201"/>
                  </a:lnTo>
                  <a:lnTo>
                    <a:pt x="39" y="1199"/>
                  </a:lnTo>
                  <a:lnTo>
                    <a:pt x="50" y="1198"/>
                  </a:lnTo>
                  <a:lnTo>
                    <a:pt x="73" y="1197"/>
                  </a:lnTo>
                  <a:lnTo>
                    <a:pt x="82" y="1196"/>
                  </a:lnTo>
                  <a:lnTo>
                    <a:pt x="92" y="1195"/>
                  </a:lnTo>
                  <a:lnTo>
                    <a:pt x="100" y="1192"/>
                  </a:lnTo>
                  <a:lnTo>
                    <a:pt x="103" y="1190"/>
                  </a:lnTo>
                  <a:lnTo>
                    <a:pt x="105" y="1187"/>
                  </a:lnTo>
                  <a:lnTo>
                    <a:pt x="110" y="1192"/>
                  </a:lnTo>
                  <a:lnTo>
                    <a:pt x="118" y="1194"/>
                  </a:lnTo>
                  <a:lnTo>
                    <a:pt x="126" y="1195"/>
                  </a:lnTo>
                  <a:lnTo>
                    <a:pt x="135" y="1194"/>
                  </a:lnTo>
                  <a:lnTo>
                    <a:pt x="153" y="1192"/>
                  </a:lnTo>
                  <a:lnTo>
                    <a:pt x="162" y="1192"/>
                  </a:lnTo>
                  <a:lnTo>
                    <a:pt x="170" y="1191"/>
                  </a:lnTo>
                  <a:lnTo>
                    <a:pt x="178" y="1192"/>
                  </a:lnTo>
                  <a:lnTo>
                    <a:pt x="185" y="1194"/>
                  </a:lnTo>
                  <a:lnTo>
                    <a:pt x="193" y="1195"/>
                  </a:lnTo>
                  <a:lnTo>
                    <a:pt x="201" y="1196"/>
                  </a:lnTo>
                  <a:lnTo>
                    <a:pt x="275" y="1199"/>
                  </a:lnTo>
                  <a:lnTo>
                    <a:pt x="352" y="1200"/>
                  </a:lnTo>
                  <a:lnTo>
                    <a:pt x="372" y="1200"/>
                  </a:lnTo>
                  <a:lnTo>
                    <a:pt x="392" y="1201"/>
                  </a:lnTo>
                  <a:lnTo>
                    <a:pt x="430" y="1205"/>
                  </a:lnTo>
                  <a:lnTo>
                    <a:pt x="469" y="1211"/>
                  </a:lnTo>
                  <a:lnTo>
                    <a:pt x="506" y="1217"/>
                  </a:lnTo>
                  <a:lnTo>
                    <a:pt x="580" y="1230"/>
                  </a:lnTo>
                  <a:lnTo>
                    <a:pt x="616" y="1236"/>
                  </a:lnTo>
                  <a:lnTo>
                    <a:pt x="651" y="1239"/>
                  </a:lnTo>
                  <a:lnTo>
                    <a:pt x="610" y="1226"/>
                  </a:lnTo>
                  <a:lnTo>
                    <a:pt x="567" y="1214"/>
                  </a:lnTo>
                  <a:lnTo>
                    <a:pt x="521" y="1205"/>
                  </a:lnTo>
                  <a:lnTo>
                    <a:pt x="498" y="1201"/>
                  </a:lnTo>
                  <a:lnTo>
                    <a:pt x="474" y="1198"/>
                  </a:lnTo>
                  <a:close/>
                  <a:moveTo>
                    <a:pt x="770" y="1237"/>
                  </a:moveTo>
                  <a:lnTo>
                    <a:pt x="770" y="1237"/>
                  </a:lnTo>
                  <a:lnTo>
                    <a:pt x="798" y="1250"/>
                  </a:lnTo>
                  <a:lnTo>
                    <a:pt x="827" y="1262"/>
                  </a:lnTo>
                  <a:lnTo>
                    <a:pt x="854" y="1275"/>
                  </a:lnTo>
                  <a:lnTo>
                    <a:pt x="882" y="1285"/>
                  </a:lnTo>
                  <a:lnTo>
                    <a:pt x="853" y="1269"/>
                  </a:lnTo>
                  <a:lnTo>
                    <a:pt x="824" y="1255"/>
                  </a:lnTo>
                  <a:lnTo>
                    <a:pt x="794" y="1241"/>
                  </a:lnTo>
                  <a:lnTo>
                    <a:pt x="764" y="1228"/>
                  </a:lnTo>
                  <a:lnTo>
                    <a:pt x="733" y="1216"/>
                  </a:lnTo>
                  <a:lnTo>
                    <a:pt x="702" y="1205"/>
                  </a:lnTo>
                  <a:lnTo>
                    <a:pt x="636" y="1182"/>
                  </a:lnTo>
                  <a:lnTo>
                    <a:pt x="669" y="1197"/>
                  </a:lnTo>
                  <a:lnTo>
                    <a:pt x="702" y="1212"/>
                  </a:lnTo>
                  <a:lnTo>
                    <a:pt x="720" y="1220"/>
                  </a:lnTo>
                  <a:lnTo>
                    <a:pt x="736" y="1227"/>
                  </a:lnTo>
                  <a:lnTo>
                    <a:pt x="753" y="1232"/>
                  </a:lnTo>
                  <a:lnTo>
                    <a:pt x="770" y="1237"/>
                  </a:lnTo>
                  <a:close/>
                  <a:moveTo>
                    <a:pt x="552" y="1239"/>
                  </a:moveTo>
                  <a:lnTo>
                    <a:pt x="552" y="1239"/>
                  </a:lnTo>
                  <a:lnTo>
                    <a:pt x="516" y="1233"/>
                  </a:lnTo>
                  <a:lnTo>
                    <a:pt x="480" y="1226"/>
                  </a:lnTo>
                  <a:lnTo>
                    <a:pt x="441" y="1221"/>
                  </a:lnTo>
                  <a:lnTo>
                    <a:pt x="399" y="1216"/>
                  </a:lnTo>
                  <a:lnTo>
                    <a:pt x="358" y="1213"/>
                  </a:lnTo>
                  <a:lnTo>
                    <a:pt x="314" y="1211"/>
                  </a:lnTo>
                  <a:lnTo>
                    <a:pt x="230" y="1209"/>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32" y="1305"/>
                  </a:lnTo>
                  <a:lnTo>
                    <a:pt x="160" y="1296"/>
                  </a:lnTo>
                  <a:lnTo>
                    <a:pt x="190" y="1288"/>
                  </a:lnTo>
                  <a:lnTo>
                    <a:pt x="219" y="1281"/>
                  </a:lnTo>
                  <a:lnTo>
                    <a:pt x="252" y="1274"/>
                  </a:lnTo>
                  <a:lnTo>
                    <a:pt x="284" y="1268"/>
                  </a:lnTo>
                  <a:lnTo>
                    <a:pt x="317" y="1263"/>
                  </a:lnTo>
                  <a:lnTo>
                    <a:pt x="350" y="1260"/>
                  </a:lnTo>
                  <a:lnTo>
                    <a:pt x="379" y="1258"/>
                  </a:lnTo>
                  <a:lnTo>
                    <a:pt x="407" y="1257"/>
                  </a:lnTo>
                  <a:lnTo>
                    <a:pt x="464" y="1257"/>
                  </a:lnTo>
                  <a:lnTo>
                    <a:pt x="520" y="1258"/>
                  </a:lnTo>
                  <a:lnTo>
                    <a:pt x="575" y="1261"/>
                  </a:lnTo>
                  <a:lnTo>
                    <a:pt x="630" y="1267"/>
                  </a:lnTo>
                  <a:lnTo>
                    <a:pt x="682" y="1272"/>
                  </a:lnTo>
                  <a:lnTo>
                    <a:pt x="781" y="1284"/>
                  </a:lnTo>
                  <a:lnTo>
                    <a:pt x="752" y="1275"/>
                  </a:lnTo>
                  <a:lnTo>
                    <a:pt x="723" y="1269"/>
                  </a:lnTo>
                  <a:lnTo>
                    <a:pt x="666" y="1257"/>
                  </a:lnTo>
                  <a:lnTo>
                    <a:pt x="609" y="1247"/>
                  </a:lnTo>
                  <a:lnTo>
                    <a:pt x="552" y="1239"/>
                  </a:lnTo>
                  <a:close/>
                  <a:moveTo>
                    <a:pt x="116" y="1207"/>
                  </a:moveTo>
                  <a:lnTo>
                    <a:pt x="116" y="1207"/>
                  </a:lnTo>
                  <a:lnTo>
                    <a:pt x="110" y="1211"/>
                  </a:lnTo>
                  <a:lnTo>
                    <a:pt x="105" y="1216"/>
                  </a:lnTo>
                  <a:lnTo>
                    <a:pt x="96" y="1227"/>
                  </a:lnTo>
                  <a:lnTo>
                    <a:pt x="89" y="1239"/>
                  </a:lnTo>
                  <a:lnTo>
                    <a:pt x="80" y="1253"/>
                  </a:lnTo>
                  <a:lnTo>
                    <a:pt x="70" y="1271"/>
                  </a:lnTo>
                  <a:lnTo>
                    <a:pt x="59" y="1289"/>
                  </a:lnTo>
                  <a:lnTo>
                    <a:pt x="44" y="1316"/>
                  </a:lnTo>
                  <a:lnTo>
                    <a:pt x="37" y="1329"/>
                  </a:lnTo>
                  <a:lnTo>
                    <a:pt x="32" y="1342"/>
                  </a:lnTo>
                  <a:lnTo>
                    <a:pt x="27" y="1354"/>
                  </a:lnTo>
                  <a:lnTo>
                    <a:pt x="24" y="1368"/>
                  </a:lnTo>
                  <a:lnTo>
                    <a:pt x="21" y="1382"/>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89" y="1404"/>
                  </a:lnTo>
                  <a:lnTo>
                    <a:pt x="321" y="1402"/>
                  </a:lnTo>
                  <a:lnTo>
                    <a:pt x="352" y="1399"/>
                  </a:lnTo>
                  <a:lnTo>
                    <a:pt x="384" y="1396"/>
                  </a:lnTo>
                  <a:lnTo>
                    <a:pt x="448" y="1389"/>
                  </a:lnTo>
                  <a:lnTo>
                    <a:pt x="511" y="1383"/>
                  </a:lnTo>
                  <a:lnTo>
                    <a:pt x="577" y="1377"/>
                  </a:lnTo>
                  <a:lnTo>
                    <a:pt x="610" y="1374"/>
                  </a:lnTo>
                  <a:lnTo>
                    <a:pt x="641" y="1373"/>
                  </a:lnTo>
                  <a:lnTo>
                    <a:pt x="667" y="1366"/>
                  </a:lnTo>
                  <a:lnTo>
                    <a:pt x="693" y="1362"/>
                  </a:lnTo>
                  <a:lnTo>
                    <a:pt x="720" y="1359"/>
                  </a:lnTo>
                  <a:lnTo>
                    <a:pt x="746" y="1357"/>
                  </a:lnTo>
                  <a:lnTo>
                    <a:pt x="801" y="1354"/>
                  </a:lnTo>
                  <a:lnTo>
                    <a:pt x="853" y="1352"/>
                  </a:lnTo>
                  <a:lnTo>
                    <a:pt x="850" y="1341"/>
                  </a:lnTo>
                  <a:lnTo>
                    <a:pt x="846" y="1330"/>
                  </a:lnTo>
                  <a:lnTo>
                    <a:pt x="773" y="1334"/>
                  </a:lnTo>
                  <a:lnTo>
                    <a:pt x="701" y="1338"/>
                  </a:lnTo>
                  <a:lnTo>
                    <a:pt x="666" y="1341"/>
                  </a:lnTo>
                  <a:lnTo>
                    <a:pt x="632" y="1344"/>
                  </a:lnTo>
                  <a:lnTo>
                    <a:pt x="597" y="1348"/>
                  </a:lnTo>
                  <a:lnTo>
                    <a:pt x="563" y="1352"/>
                  </a:lnTo>
                  <a:lnTo>
                    <a:pt x="551" y="1356"/>
                  </a:lnTo>
                  <a:lnTo>
                    <a:pt x="541" y="1358"/>
                  </a:lnTo>
                  <a:lnTo>
                    <a:pt x="529" y="1360"/>
                  </a:lnTo>
                  <a:lnTo>
                    <a:pt x="517" y="1362"/>
                  </a:lnTo>
                  <a:lnTo>
                    <a:pt x="513" y="1361"/>
                  </a:lnTo>
                  <a:lnTo>
                    <a:pt x="508" y="1361"/>
                  </a:lnTo>
                  <a:lnTo>
                    <a:pt x="502" y="1360"/>
                  </a:lnTo>
                  <a:lnTo>
                    <a:pt x="498" y="1360"/>
                  </a:lnTo>
                  <a:lnTo>
                    <a:pt x="469" y="1363"/>
                  </a:lnTo>
                  <a:lnTo>
                    <a:pt x="439" y="1368"/>
                  </a:lnTo>
                  <a:lnTo>
                    <a:pt x="379" y="1378"/>
                  </a:lnTo>
                  <a:lnTo>
                    <a:pt x="348" y="1382"/>
                  </a:lnTo>
                  <a:lnTo>
                    <a:pt x="317" y="1386"/>
                  </a:lnTo>
                  <a:lnTo>
                    <a:pt x="287" y="1388"/>
                  </a:lnTo>
                  <a:lnTo>
                    <a:pt x="256" y="1389"/>
                  </a:lnTo>
                  <a:lnTo>
                    <a:pt x="272" y="1383"/>
                  </a:lnTo>
                  <a:lnTo>
                    <a:pt x="287" y="1379"/>
                  </a:lnTo>
                  <a:lnTo>
                    <a:pt x="303" y="1377"/>
                  </a:lnTo>
                  <a:lnTo>
                    <a:pt x="319" y="1375"/>
                  </a:lnTo>
                  <a:lnTo>
                    <a:pt x="352" y="1372"/>
                  </a:lnTo>
                  <a:lnTo>
                    <a:pt x="368" y="1369"/>
                  </a:lnTo>
                  <a:lnTo>
                    <a:pt x="384" y="1367"/>
                  </a:lnTo>
                  <a:lnTo>
                    <a:pt x="422" y="1359"/>
                  </a:lnTo>
                  <a:lnTo>
                    <a:pt x="459" y="1351"/>
                  </a:lnTo>
                  <a:lnTo>
                    <a:pt x="498" y="1345"/>
                  </a:lnTo>
                  <a:lnTo>
                    <a:pt x="516" y="1343"/>
                  </a:lnTo>
                  <a:lnTo>
                    <a:pt x="535" y="1342"/>
                  </a:lnTo>
                  <a:lnTo>
                    <a:pt x="489" y="1342"/>
                  </a:lnTo>
                  <a:lnTo>
                    <a:pt x="440" y="1342"/>
                  </a:lnTo>
                  <a:lnTo>
                    <a:pt x="389" y="1344"/>
                  </a:lnTo>
                  <a:lnTo>
                    <a:pt x="362" y="1346"/>
                  </a:lnTo>
                  <a:lnTo>
                    <a:pt x="334" y="1349"/>
                  </a:lnTo>
                  <a:lnTo>
                    <a:pt x="309" y="1351"/>
                  </a:lnTo>
                  <a:lnTo>
                    <a:pt x="285" y="1352"/>
                  </a:lnTo>
                  <a:lnTo>
                    <a:pt x="258" y="1357"/>
                  </a:lnTo>
                  <a:lnTo>
                    <a:pt x="232" y="1361"/>
                  </a:lnTo>
                  <a:lnTo>
                    <a:pt x="208" y="1364"/>
                  </a:lnTo>
                  <a:lnTo>
                    <a:pt x="195" y="1365"/>
                  </a:lnTo>
                  <a:lnTo>
                    <a:pt x="183" y="1365"/>
                  </a:lnTo>
                  <a:lnTo>
                    <a:pt x="165" y="1364"/>
                  </a:lnTo>
                  <a:lnTo>
                    <a:pt x="147" y="1363"/>
                  </a:lnTo>
                  <a:lnTo>
                    <a:pt x="130" y="1362"/>
                  </a:lnTo>
                  <a:lnTo>
                    <a:pt x="112" y="1363"/>
                  </a:lnTo>
                  <a:lnTo>
                    <a:pt x="105" y="1365"/>
                  </a:lnTo>
                  <a:lnTo>
                    <a:pt x="97" y="1367"/>
                  </a:lnTo>
                  <a:lnTo>
                    <a:pt x="91" y="1369"/>
                  </a:lnTo>
                  <a:lnTo>
                    <a:pt x="87" y="1369"/>
                  </a:lnTo>
                  <a:lnTo>
                    <a:pt x="84" y="1368"/>
                  </a:lnTo>
                  <a:lnTo>
                    <a:pt x="82" y="1365"/>
                  </a:lnTo>
                  <a:lnTo>
                    <a:pt x="82" y="1362"/>
                  </a:lnTo>
                  <a:lnTo>
                    <a:pt x="82" y="1356"/>
                  </a:lnTo>
                  <a:lnTo>
                    <a:pt x="86" y="1350"/>
                  </a:lnTo>
                  <a:lnTo>
                    <a:pt x="89" y="1346"/>
                  </a:lnTo>
                  <a:lnTo>
                    <a:pt x="88" y="1337"/>
                  </a:lnTo>
                  <a:lnTo>
                    <a:pt x="87" y="1328"/>
                  </a:lnTo>
                  <a:lnTo>
                    <a:pt x="88" y="1320"/>
                  </a:lnTo>
                  <a:lnTo>
                    <a:pt x="89" y="1315"/>
                  </a:lnTo>
                  <a:lnTo>
                    <a:pt x="99" y="1293"/>
                  </a:lnTo>
                  <a:lnTo>
                    <a:pt x="110" y="1269"/>
                  </a:lnTo>
                  <a:lnTo>
                    <a:pt x="121" y="1243"/>
                  </a:lnTo>
                  <a:lnTo>
                    <a:pt x="125" y="1230"/>
                  </a:lnTo>
                  <a:lnTo>
                    <a:pt x="128" y="1217"/>
                  </a:lnTo>
                  <a:lnTo>
                    <a:pt x="132" y="1215"/>
                  </a:lnTo>
                  <a:lnTo>
                    <a:pt x="137" y="1212"/>
                  </a:lnTo>
                  <a:lnTo>
                    <a:pt x="138" y="1210"/>
                  </a:lnTo>
                  <a:lnTo>
                    <a:pt x="139" y="1209"/>
                  </a:lnTo>
                  <a:lnTo>
                    <a:pt x="139" y="1208"/>
                  </a:lnTo>
                  <a:lnTo>
                    <a:pt x="137" y="1207"/>
                  </a:lnTo>
                  <a:lnTo>
                    <a:pt x="126" y="1208"/>
                  </a:lnTo>
                  <a:lnTo>
                    <a:pt x="116" y="1207"/>
                  </a:lnTo>
                  <a:close/>
                  <a:moveTo>
                    <a:pt x="380" y="1271"/>
                  </a:moveTo>
                  <a:lnTo>
                    <a:pt x="380" y="1271"/>
                  </a:lnTo>
                  <a:lnTo>
                    <a:pt x="379" y="1271"/>
                  </a:lnTo>
                  <a:lnTo>
                    <a:pt x="379" y="1273"/>
                  </a:lnTo>
                  <a:lnTo>
                    <a:pt x="378" y="1274"/>
                  </a:lnTo>
                  <a:lnTo>
                    <a:pt x="377" y="1274"/>
                  </a:lnTo>
                  <a:lnTo>
                    <a:pt x="361" y="1275"/>
                  </a:lnTo>
                  <a:lnTo>
                    <a:pt x="345" y="1276"/>
                  </a:lnTo>
                  <a:lnTo>
                    <a:pt x="311" y="1280"/>
                  </a:lnTo>
                  <a:lnTo>
                    <a:pt x="275" y="1285"/>
                  </a:lnTo>
                  <a:lnTo>
                    <a:pt x="240" y="1290"/>
                  </a:lnTo>
                  <a:lnTo>
                    <a:pt x="206" y="1297"/>
                  </a:lnTo>
                  <a:lnTo>
                    <a:pt x="171" y="1306"/>
                  </a:lnTo>
                  <a:lnTo>
                    <a:pt x="155" y="1312"/>
                  </a:lnTo>
                  <a:lnTo>
                    <a:pt x="139" y="1317"/>
                  </a:lnTo>
                  <a:lnTo>
                    <a:pt x="123" y="1324"/>
                  </a:lnTo>
                  <a:lnTo>
                    <a:pt x="108" y="1331"/>
                  </a:lnTo>
                  <a:lnTo>
                    <a:pt x="120" y="1331"/>
                  </a:lnTo>
                  <a:lnTo>
                    <a:pt x="132" y="1330"/>
                  </a:lnTo>
                  <a:lnTo>
                    <a:pt x="142" y="1329"/>
                  </a:lnTo>
                  <a:lnTo>
                    <a:pt x="148" y="1330"/>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55" y="1349"/>
                  </a:lnTo>
                  <a:lnTo>
                    <a:pt x="211" y="1346"/>
                  </a:lnTo>
                  <a:lnTo>
                    <a:pt x="322" y="1336"/>
                  </a:lnTo>
                  <a:lnTo>
                    <a:pt x="377" y="1332"/>
                  </a:lnTo>
                  <a:lnTo>
                    <a:pt x="431" y="1329"/>
                  </a:lnTo>
                  <a:lnTo>
                    <a:pt x="485" y="1327"/>
                  </a:lnTo>
                  <a:lnTo>
                    <a:pt x="536" y="1326"/>
                  </a:lnTo>
                  <a:lnTo>
                    <a:pt x="616" y="1327"/>
                  </a:lnTo>
                  <a:lnTo>
                    <a:pt x="685" y="1324"/>
                  </a:lnTo>
                  <a:lnTo>
                    <a:pt x="754" y="1320"/>
                  </a:lnTo>
                  <a:lnTo>
                    <a:pt x="827" y="1314"/>
                  </a:lnTo>
                  <a:lnTo>
                    <a:pt x="791" y="1311"/>
                  </a:lnTo>
                  <a:lnTo>
                    <a:pt x="754" y="1307"/>
                  </a:lnTo>
                  <a:lnTo>
                    <a:pt x="713" y="1303"/>
                  </a:lnTo>
                  <a:lnTo>
                    <a:pt x="692" y="1302"/>
                  </a:lnTo>
                  <a:lnTo>
                    <a:pt x="668" y="1301"/>
                  </a:lnTo>
                  <a:lnTo>
                    <a:pt x="677" y="1298"/>
                  </a:lnTo>
                  <a:lnTo>
                    <a:pt x="687" y="1294"/>
                  </a:lnTo>
                  <a:lnTo>
                    <a:pt x="698" y="1293"/>
                  </a:lnTo>
                  <a:lnTo>
                    <a:pt x="702" y="1293"/>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close/>
                  <a:moveTo>
                    <a:pt x="789" y="1299"/>
                  </a:moveTo>
                  <a:lnTo>
                    <a:pt x="789" y="1299"/>
                  </a:lnTo>
                  <a:lnTo>
                    <a:pt x="766" y="1296"/>
                  </a:lnTo>
                  <a:lnTo>
                    <a:pt x="754" y="1294"/>
                  </a:lnTo>
                  <a:lnTo>
                    <a:pt x="748" y="1294"/>
                  </a:lnTo>
                  <a:lnTo>
                    <a:pt x="743" y="1296"/>
                  </a:lnTo>
                  <a:lnTo>
                    <a:pt x="769" y="1299"/>
                  </a:lnTo>
                  <a:lnTo>
                    <a:pt x="781" y="1300"/>
                  </a:lnTo>
                  <a:lnTo>
                    <a:pt x="786" y="1300"/>
                  </a:lnTo>
                  <a:lnTo>
                    <a:pt x="789" y="1299"/>
                  </a:lnTo>
                  <a:close/>
                  <a:moveTo>
                    <a:pt x="926" y="1341"/>
                  </a:moveTo>
                  <a:lnTo>
                    <a:pt x="926" y="1341"/>
                  </a:lnTo>
                  <a:lnTo>
                    <a:pt x="922" y="1341"/>
                  </a:lnTo>
                  <a:lnTo>
                    <a:pt x="917" y="1341"/>
                  </a:lnTo>
                  <a:lnTo>
                    <a:pt x="914" y="1341"/>
                  </a:lnTo>
                  <a:lnTo>
                    <a:pt x="914" y="1342"/>
                  </a:lnTo>
                  <a:lnTo>
                    <a:pt x="915" y="1344"/>
                  </a:lnTo>
                  <a:lnTo>
                    <a:pt x="890" y="1337"/>
                  </a:lnTo>
                  <a:lnTo>
                    <a:pt x="862" y="1330"/>
                  </a:lnTo>
                  <a:lnTo>
                    <a:pt x="862" y="1335"/>
                  </a:lnTo>
                  <a:lnTo>
                    <a:pt x="863" y="1339"/>
                  </a:lnTo>
                  <a:lnTo>
                    <a:pt x="864" y="1343"/>
                  </a:lnTo>
                  <a:lnTo>
                    <a:pt x="867" y="1346"/>
                  </a:lnTo>
                  <a:lnTo>
                    <a:pt x="873" y="1351"/>
                  </a:lnTo>
                  <a:lnTo>
                    <a:pt x="875" y="1354"/>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89" y="1333"/>
                  </a:lnTo>
                  <a:lnTo>
                    <a:pt x="986" y="1329"/>
                  </a:lnTo>
                  <a:lnTo>
                    <a:pt x="978" y="1317"/>
                  </a:lnTo>
                  <a:lnTo>
                    <a:pt x="971" y="1319"/>
                  </a:lnTo>
                  <a:lnTo>
                    <a:pt x="966" y="1322"/>
                  </a:lnTo>
                  <a:lnTo>
                    <a:pt x="960" y="1326"/>
                  </a:lnTo>
                  <a:lnTo>
                    <a:pt x="956" y="1330"/>
                  </a:lnTo>
                  <a:lnTo>
                    <a:pt x="954" y="1328"/>
                  </a:lnTo>
                  <a:lnTo>
                    <a:pt x="952" y="1328"/>
                  </a:lnTo>
                  <a:lnTo>
                    <a:pt x="948" y="1329"/>
                  </a:lnTo>
                  <a:lnTo>
                    <a:pt x="944" y="1331"/>
                  </a:lnTo>
                  <a:lnTo>
                    <a:pt x="936" y="1336"/>
                  </a:lnTo>
                  <a:lnTo>
                    <a:pt x="930" y="1338"/>
                  </a:lnTo>
                  <a:lnTo>
                    <a:pt x="926" y="13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grpSp>
        <p:nvGrpSpPr>
          <p:cNvPr id="2" name="组合 1"/>
          <p:cNvGrpSpPr/>
          <p:nvPr/>
        </p:nvGrpSpPr>
        <p:grpSpPr>
          <a:xfrm>
            <a:off x="320304" y="2486025"/>
            <a:ext cx="2009775" cy="1733550"/>
            <a:chOff x="1162051" y="3314700"/>
            <a:chExt cx="2679700" cy="2311400"/>
          </a:xfrm>
        </p:grpSpPr>
        <p:sp>
          <p:nvSpPr>
            <p:cNvPr id="20482" name="六边形 42"/>
            <p:cNvSpPr>
              <a:spLocks noChangeArrowheads="1"/>
            </p:cNvSpPr>
            <p:nvPr/>
          </p:nvSpPr>
          <p:spPr bwMode="auto">
            <a:xfrm>
              <a:off x="1162051" y="3314700"/>
              <a:ext cx="2679700" cy="2311400"/>
            </a:xfrm>
            <a:prstGeom prst="hexagon">
              <a:avLst>
                <a:gd name="adj" fmla="val 24996"/>
                <a:gd name="vf" fmla="val 115470"/>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499" name="TextBox 1"/>
            <p:cNvSpPr>
              <a:spLocks noChangeArrowheads="1"/>
            </p:cNvSpPr>
            <p:nvPr/>
          </p:nvSpPr>
          <p:spPr bwMode="auto">
            <a:xfrm>
              <a:off x="1663702" y="4859867"/>
              <a:ext cx="1655233" cy="53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dirty="0" smtClean="0">
                  <a:solidFill>
                    <a:schemeClr val="bg1"/>
                  </a:solidFill>
                  <a:latin typeface="迷你简卡通" pitchFamily="65" charset="-122"/>
                  <a:ea typeface="迷你简卡通" pitchFamily="65" charset="-122"/>
                </a:rPr>
                <a:t>项目简介</a:t>
              </a:r>
              <a:endParaRPr lang="zh-CN" altLang="en-US" sz="1800" b="1" dirty="0">
                <a:solidFill>
                  <a:schemeClr val="bg1"/>
                </a:solidFill>
                <a:latin typeface="迷你简卡通" pitchFamily="65" charset="-122"/>
                <a:ea typeface="迷你简卡通" pitchFamily="65" charset="-122"/>
              </a:endParaRPr>
            </a:p>
          </p:txBody>
        </p:sp>
        <p:grpSp>
          <p:nvGrpSpPr>
            <p:cNvPr id="20505" name="组合 56"/>
            <p:cNvGrpSpPr>
              <a:grpSpLocks/>
            </p:cNvGrpSpPr>
            <p:nvPr/>
          </p:nvGrpSpPr>
          <p:grpSpPr bwMode="auto">
            <a:xfrm>
              <a:off x="2000251" y="3541184"/>
              <a:ext cx="1047749" cy="1284816"/>
              <a:chOff x="2105026" y="2144713"/>
              <a:chExt cx="941388" cy="1106488"/>
            </a:xfrm>
          </p:grpSpPr>
          <p:sp>
            <p:nvSpPr>
              <p:cNvPr id="20520" name="Freeform 167"/>
              <p:cNvSpPr>
                <a:spLocks noEditPoints="1"/>
              </p:cNvSpPr>
              <p:nvPr/>
            </p:nvSpPr>
            <p:spPr bwMode="auto">
              <a:xfrm>
                <a:off x="2139951" y="2506663"/>
                <a:ext cx="65088" cy="57150"/>
              </a:xfrm>
              <a:custGeom>
                <a:avLst/>
                <a:gdLst>
                  <a:gd name="T0" fmla="*/ 5774 w 124"/>
                  <a:gd name="T1" fmla="*/ 6879 h 108"/>
                  <a:gd name="T2" fmla="*/ 8398 w 124"/>
                  <a:gd name="T3" fmla="*/ 7408 h 108"/>
                  <a:gd name="T4" fmla="*/ 10498 w 124"/>
                  <a:gd name="T5" fmla="*/ 6350 h 108"/>
                  <a:gd name="T6" fmla="*/ 14697 w 124"/>
                  <a:gd name="T7" fmla="*/ 1588 h 108"/>
                  <a:gd name="T8" fmla="*/ 18897 w 124"/>
                  <a:gd name="T9" fmla="*/ 529 h 108"/>
                  <a:gd name="T10" fmla="*/ 28345 w 124"/>
                  <a:gd name="T11" fmla="*/ 529 h 108"/>
                  <a:gd name="T12" fmla="*/ 36743 w 124"/>
                  <a:gd name="T13" fmla="*/ 1588 h 108"/>
                  <a:gd name="T14" fmla="*/ 45142 w 124"/>
                  <a:gd name="T15" fmla="*/ 5292 h 108"/>
                  <a:gd name="T16" fmla="*/ 53015 w 124"/>
                  <a:gd name="T17" fmla="*/ 9525 h 108"/>
                  <a:gd name="T18" fmla="*/ 58789 w 124"/>
                  <a:gd name="T19" fmla="*/ 14817 h 108"/>
                  <a:gd name="T20" fmla="*/ 63513 w 124"/>
                  <a:gd name="T21" fmla="*/ 21696 h 108"/>
                  <a:gd name="T22" fmla="*/ 65088 w 124"/>
                  <a:gd name="T23" fmla="*/ 29104 h 108"/>
                  <a:gd name="T24" fmla="*/ 65088 w 124"/>
                  <a:gd name="T25" fmla="*/ 32808 h 108"/>
                  <a:gd name="T26" fmla="*/ 62988 w 124"/>
                  <a:gd name="T27" fmla="*/ 39688 h 108"/>
                  <a:gd name="T28" fmla="*/ 57739 w 124"/>
                  <a:gd name="T29" fmla="*/ 45508 h 108"/>
                  <a:gd name="T30" fmla="*/ 50916 w 124"/>
                  <a:gd name="T31" fmla="*/ 50800 h 108"/>
                  <a:gd name="T32" fmla="*/ 42517 w 124"/>
                  <a:gd name="T33" fmla="*/ 54504 h 108"/>
                  <a:gd name="T34" fmla="*/ 33594 w 124"/>
                  <a:gd name="T35" fmla="*/ 56621 h 108"/>
                  <a:gd name="T36" fmla="*/ 24670 w 124"/>
                  <a:gd name="T37" fmla="*/ 56621 h 108"/>
                  <a:gd name="T38" fmla="*/ 16797 w 124"/>
                  <a:gd name="T39" fmla="*/ 54504 h 108"/>
                  <a:gd name="T40" fmla="*/ 9448 w 124"/>
                  <a:gd name="T41" fmla="*/ 49742 h 108"/>
                  <a:gd name="T42" fmla="*/ 5774 w 124"/>
                  <a:gd name="T43" fmla="*/ 43921 h 108"/>
                  <a:gd name="T44" fmla="*/ 1050 w 124"/>
                  <a:gd name="T45" fmla="*/ 33867 h 108"/>
                  <a:gd name="T46" fmla="*/ 525 w 124"/>
                  <a:gd name="T47" fmla="*/ 23813 h 108"/>
                  <a:gd name="T48" fmla="*/ 3149 w 124"/>
                  <a:gd name="T49" fmla="*/ 12171 h 108"/>
                  <a:gd name="T50" fmla="*/ 5774 w 124"/>
                  <a:gd name="T51" fmla="*/ 6879 h 108"/>
                  <a:gd name="T52" fmla="*/ 30444 w 124"/>
                  <a:gd name="T53" fmla="*/ 46038 h 108"/>
                  <a:gd name="T54" fmla="*/ 38843 w 124"/>
                  <a:gd name="T55" fmla="*/ 43921 h 108"/>
                  <a:gd name="T56" fmla="*/ 44617 w 124"/>
                  <a:gd name="T57" fmla="*/ 39688 h 108"/>
                  <a:gd name="T58" fmla="*/ 47766 w 124"/>
                  <a:gd name="T59" fmla="*/ 33867 h 108"/>
                  <a:gd name="T60" fmla="*/ 48291 w 124"/>
                  <a:gd name="T61" fmla="*/ 27517 h 108"/>
                  <a:gd name="T62" fmla="*/ 46191 w 124"/>
                  <a:gd name="T63" fmla="*/ 22225 h 108"/>
                  <a:gd name="T64" fmla="*/ 41467 w 124"/>
                  <a:gd name="T65" fmla="*/ 16933 h 108"/>
                  <a:gd name="T66" fmla="*/ 34644 w 124"/>
                  <a:gd name="T67" fmla="*/ 14287 h 108"/>
                  <a:gd name="T68" fmla="*/ 26245 w 124"/>
                  <a:gd name="T69" fmla="*/ 14287 h 108"/>
                  <a:gd name="T70" fmla="*/ 22571 w 124"/>
                  <a:gd name="T71" fmla="*/ 15875 h 108"/>
                  <a:gd name="T72" fmla="*/ 17322 w 124"/>
                  <a:gd name="T73" fmla="*/ 19579 h 108"/>
                  <a:gd name="T74" fmla="*/ 14697 w 124"/>
                  <a:gd name="T75" fmla="*/ 24342 h 108"/>
                  <a:gd name="T76" fmla="*/ 14172 w 124"/>
                  <a:gd name="T77" fmla="*/ 30162 h 108"/>
                  <a:gd name="T78" fmla="*/ 15747 w 124"/>
                  <a:gd name="T79" fmla="*/ 34925 h 108"/>
                  <a:gd name="T80" fmla="*/ 18372 w 124"/>
                  <a:gd name="T81" fmla="*/ 39688 h 108"/>
                  <a:gd name="T82" fmla="*/ 22571 w 124"/>
                  <a:gd name="T83" fmla="*/ 43392 h 108"/>
                  <a:gd name="T84" fmla="*/ 27295 w 124"/>
                  <a:gd name="T85" fmla="*/ 45508 h 108"/>
                  <a:gd name="T86" fmla="*/ 30444 w 124"/>
                  <a:gd name="T87" fmla="*/ 46038 h 1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4" h="108">
                    <a:moveTo>
                      <a:pt x="11" y="13"/>
                    </a:moveTo>
                    <a:lnTo>
                      <a:pt x="11" y="13"/>
                    </a:lnTo>
                    <a:lnTo>
                      <a:pt x="13" y="14"/>
                    </a:lnTo>
                    <a:lnTo>
                      <a:pt x="16" y="14"/>
                    </a:lnTo>
                    <a:lnTo>
                      <a:pt x="18" y="13"/>
                    </a:lnTo>
                    <a:lnTo>
                      <a:pt x="20" y="12"/>
                    </a:lnTo>
                    <a:lnTo>
                      <a:pt x="25" y="7"/>
                    </a:lnTo>
                    <a:lnTo>
                      <a:pt x="28" y="3"/>
                    </a:lnTo>
                    <a:lnTo>
                      <a:pt x="36" y="1"/>
                    </a:lnTo>
                    <a:lnTo>
                      <a:pt x="45" y="0"/>
                    </a:lnTo>
                    <a:lnTo>
                      <a:pt x="54" y="1"/>
                    </a:lnTo>
                    <a:lnTo>
                      <a:pt x="61" y="2"/>
                    </a:lnTo>
                    <a:lnTo>
                      <a:pt x="70" y="3"/>
                    </a:lnTo>
                    <a:lnTo>
                      <a:pt x="78" y="6"/>
                    </a:lnTo>
                    <a:lnTo>
                      <a:pt x="86" y="10"/>
                    </a:lnTo>
                    <a:lnTo>
                      <a:pt x="93" y="13"/>
                    </a:lnTo>
                    <a:lnTo>
                      <a:pt x="101" y="18"/>
                    </a:lnTo>
                    <a:lnTo>
                      <a:pt x="107" y="22"/>
                    </a:lnTo>
                    <a:lnTo>
                      <a:pt x="112" y="28"/>
                    </a:lnTo>
                    <a:lnTo>
                      <a:pt x="117" y="34"/>
                    </a:lnTo>
                    <a:lnTo>
                      <a:pt x="121" y="41"/>
                    </a:lnTo>
                    <a:lnTo>
                      <a:pt x="123" y="47"/>
                    </a:lnTo>
                    <a:lnTo>
                      <a:pt x="124" y="55"/>
                    </a:lnTo>
                    <a:lnTo>
                      <a:pt x="124" y="62"/>
                    </a:lnTo>
                    <a:lnTo>
                      <a:pt x="122" y="68"/>
                    </a:lnTo>
                    <a:lnTo>
                      <a:pt x="120" y="75"/>
                    </a:lnTo>
                    <a:lnTo>
                      <a:pt x="116" y="80"/>
                    </a:lnTo>
                    <a:lnTo>
                      <a:pt x="110" y="86"/>
                    </a:lnTo>
                    <a:lnTo>
                      <a:pt x="104" y="91"/>
                    </a:lnTo>
                    <a:lnTo>
                      <a:pt x="97" y="96"/>
                    </a:lnTo>
                    <a:lnTo>
                      <a:pt x="90" y="100"/>
                    </a:lnTo>
                    <a:lnTo>
                      <a:pt x="81" y="103"/>
                    </a:lnTo>
                    <a:lnTo>
                      <a:pt x="73" y="106"/>
                    </a:lnTo>
                    <a:lnTo>
                      <a:pt x="64" y="107"/>
                    </a:lnTo>
                    <a:lnTo>
                      <a:pt x="56" y="108"/>
                    </a:lnTo>
                    <a:lnTo>
                      <a:pt x="47" y="107"/>
                    </a:lnTo>
                    <a:lnTo>
                      <a:pt x="40" y="106"/>
                    </a:lnTo>
                    <a:lnTo>
                      <a:pt x="32" y="103"/>
                    </a:lnTo>
                    <a:lnTo>
                      <a:pt x="25" y="100"/>
                    </a:lnTo>
                    <a:lnTo>
                      <a:pt x="18" y="94"/>
                    </a:lnTo>
                    <a:lnTo>
                      <a:pt x="11" y="83"/>
                    </a:lnTo>
                    <a:lnTo>
                      <a:pt x="5" y="74"/>
                    </a:lnTo>
                    <a:lnTo>
                      <a:pt x="2" y="64"/>
                    </a:lnTo>
                    <a:lnTo>
                      <a:pt x="0" y="55"/>
                    </a:lnTo>
                    <a:lnTo>
                      <a:pt x="1" y="45"/>
                    </a:lnTo>
                    <a:lnTo>
                      <a:pt x="3" y="34"/>
                    </a:lnTo>
                    <a:lnTo>
                      <a:pt x="6" y="23"/>
                    </a:lnTo>
                    <a:lnTo>
                      <a:pt x="11" y="13"/>
                    </a:lnTo>
                    <a:close/>
                    <a:moveTo>
                      <a:pt x="58" y="87"/>
                    </a:moveTo>
                    <a:lnTo>
                      <a:pt x="58" y="87"/>
                    </a:lnTo>
                    <a:lnTo>
                      <a:pt x="66" y="86"/>
                    </a:lnTo>
                    <a:lnTo>
                      <a:pt x="74" y="83"/>
                    </a:lnTo>
                    <a:lnTo>
                      <a:pt x="80" y="79"/>
                    </a:lnTo>
                    <a:lnTo>
                      <a:pt x="85" y="75"/>
                    </a:lnTo>
                    <a:lnTo>
                      <a:pt x="89" y="70"/>
                    </a:lnTo>
                    <a:lnTo>
                      <a:pt x="91" y="64"/>
                    </a:lnTo>
                    <a:lnTo>
                      <a:pt x="92" y="59"/>
                    </a:lnTo>
                    <a:lnTo>
                      <a:pt x="92" y="52"/>
                    </a:lnTo>
                    <a:lnTo>
                      <a:pt x="90" y="47"/>
                    </a:lnTo>
                    <a:lnTo>
                      <a:pt x="88" y="42"/>
                    </a:lnTo>
                    <a:lnTo>
                      <a:pt x="84" y="36"/>
                    </a:lnTo>
                    <a:lnTo>
                      <a:pt x="79" y="32"/>
                    </a:lnTo>
                    <a:lnTo>
                      <a:pt x="74" y="29"/>
                    </a:lnTo>
                    <a:lnTo>
                      <a:pt x="66" y="27"/>
                    </a:lnTo>
                    <a:lnTo>
                      <a:pt x="59" y="27"/>
                    </a:lnTo>
                    <a:lnTo>
                      <a:pt x="50" y="27"/>
                    </a:lnTo>
                    <a:lnTo>
                      <a:pt x="43" y="30"/>
                    </a:lnTo>
                    <a:lnTo>
                      <a:pt x="37" y="33"/>
                    </a:lnTo>
                    <a:lnTo>
                      <a:pt x="33" y="37"/>
                    </a:lnTo>
                    <a:lnTo>
                      <a:pt x="30" y="42"/>
                    </a:lnTo>
                    <a:lnTo>
                      <a:pt x="28" y="46"/>
                    </a:lnTo>
                    <a:lnTo>
                      <a:pt x="27" y="51"/>
                    </a:lnTo>
                    <a:lnTo>
                      <a:pt x="27" y="57"/>
                    </a:lnTo>
                    <a:lnTo>
                      <a:pt x="28" y="62"/>
                    </a:lnTo>
                    <a:lnTo>
                      <a:pt x="30" y="66"/>
                    </a:lnTo>
                    <a:lnTo>
                      <a:pt x="32" y="71"/>
                    </a:lnTo>
                    <a:lnTo>
                      <a:pt x="35" y="75"/>
                    </a:lnTo>
                    <a:lnTo>
                      <a:pt x="39" y="79"/>
                    </a:lnTo>
                    <a:lnTo>
                      <a:pt x="43" y="82"/>
                    </a:lnTo>
                    <a:lnTo>
                      <a:pt x="48" y="85"/>
                    </a:lnTo>
                    <a:lnTo>
                      <a:pt x="52" y="86"/>
                    </a:lnTo>
                    <a:lnTo>
                      <a:pt x="58" y="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1" name="Freeform 168"/>
              <p:cNvSpPr>
                <a:spLocks noEditPoints="1"/>
              </p:cNvSpPr>
              <p:nvPr/>
            </p:nvSpPr>
            <p:spPr bwMode="auto">
              <a:xfrm>
                <a:off x="2105026" y="2144713"/>
                <a:ext cx="941388" cy="1106488"/>
              </a:xfrm>
              <a:custGeom>
                <a:avLst/>
                <a:gdLst>
                  <a:gd name="T0" fmla="*/ 35454 w 1779"/>
                  <a:gd name="T1" fmla="*/ 1059392 h 2091"/>
                  <a:gd name="T2" fmla="*/ 222779 w 1779"/>
                  <a:gd name="T3" fmla="*/ 865717 h 2091"/>
                  <a:gd name="T4" fmla="*/ 33338 w 1779"/>
                  <a:gd name="T5" fmla="*/ 337608 h 2091"/>
                  <a:gd name="T6" fmla="*/ 557213 w 1779"/>
                  <a:gd name="T7" fmla="*/ 11642 h 2091"/>
                  <a:gd name="T8" fmla="*/ 939800 w 1779"/>
                  <a:gd name="T9" fmla="*/ 284692 h 2091"/>
                  <a:gd name="T10" fmla="*/ 727605 w 1779"/>
                  <a:gd name="T11" fmla="*/ 475192 h 2091"/>
                  <a:gd name="T12" fmla="*/ 437092 w 1779"/>
                  <a:gd name="T13" fmla="*/ 402696 h 2091"/>
                  <a:gd name="T14" fmla="*/ 153458 w 1779"/>
                  <a:gd name="T15" fmla="*/ 507471 h 2091"/>
                  <a:gd name="T16" fmla="*/ 404813 w 1779"/>
                  <a:gd name="T17" fmla="*/ 913871 h 2091"/>
                  <a:gd name="T18" fmla="*/ 337609 w 1779"/>
                  <a:gd name="T19" fmla="*/ 521759 h 2091"/>
                  <a:gd name="T20" fmla="*/ 508000 w 1779"/>
                  <a:gd name="T21" fmla="*/ 626004 h 2091"/>
                  <a:gd name="T22" fmla="*/ 637117 w 1779"/>
                  <a:gd name="T23" fmla="*/ 545571 h 2091"/>
                  <a:gd name="T24" fmla="*/ 651934 w 1779"/>
                  <a:gd name="T25" fmla="*/ 690563 h 2091"/>
                  <a:gd name="T26" fmla="*/ 13758 w 1779"/>
                  <a:gd name="T27" fmla="*/ 404284 h 2091"/>
                  <a:gd name="T28" fmla="*/ 57679 w 1779"/>
                  <a:gd name="T29" fmla="*/ 344488 h 2091"/>
                  <a:gd name="T30" fmla="*/ 527050 w 1779"/>
                  <a:gd name="T31" fmla="*/ 35454 h 2091"/>
                  <a:gd name="T32" fmla="*/ 747184 w 1779"/>
                  <a:gd name="T33" fmla="*/ 137054 h 2091"/>
                  <a:gd name="T34" fmla="*/ 458259 w 1779"/>
                  <a:gd name="T35" fmla="*/ 343958 h 2091"/>
                  <a:gd name="T36" fmla="*/ 895880 w 1779"/>
                  <a:gd name="T37" fmla="*/ 229129 h 2091"/>
                  <a:gd name="T38" fmla="*/ 486304 w 1779"/>
                  <a:gd name="T39" fmla="*/ 175683 h 2091"/>
                  <a:gd name="T40" fmla="*/ 107950 w 1779"/>
                  <a:gd name="T41" fmla="*/ 339725 h 2091"/>
                  <a:gd name="T42" fmla="*/ 498475 w 1779"/>
                  <a:gd name="T43" fmla="*/ 204788 h 2091"/>
                  <a:gd name="T44" fmla="*/ 221721 w 1779"/>
                  <a:gd name="T45" fmla="*/ 297921 h 2091"/>
                  <a:gd name="T46" fmla="*/ 919163 w 1779"/>
                  <a:gd name="T47" fmla="*/ 297392 h 2091"/>
                  <a:gd name="T48" fmla="*/ 466196 w 1779"/>
                  <a:gd name="T49" fmla="*/ 252413 h 2091"/>
                  <a:gd name="T50" fmla="*/ 180975 w 1779"/>
                  <a:gd name="T51" fmla="*/ 387350 h 2091"/>
                  <a:gd name="T52" fmla="*/ 730780 w 1779"/>
                  <a:gd name="T53" fmla="*/ 264583 h 2091"/>
                  <a:gd name="T54" fmla="*/ 700617 w 1779"/>
                  <a:gd name="T55" fmla="*/ 365654 h 2091"/>
                  <a:gd name="T56" fmla="*/ 635530 w 1779"/>
                  <a:gd name="T57" fmla="*/ 353483 h 2091"/>
                  <a:gd name="T58" fmla="*/ 783167 w 1779"/>
                  <a:gd name="T59" fmla="*/ 422804 h 2091"/>
                  <a:gd name="T60" fmla="*/ 733955 w 1779"/>
                  <a:gd name="T61" fmla="*/ 357717 h 2091"/>
                  <a:gd name="T62" fmla="*/ 452967 w 1779"/>
                  <a:gd name="T63" fmla="*/ 472546 h 2091"/>
                  <a:gd name="T64" fmla="*/ 317500 w 1779"/>
                  <a:gd name="T65" fmla="*/ 853017 h 2091"/>
                  <a:gd name="T66" fmla="*/ 101600 w 1779"/>
                  <a:gd name="T67" fmla="*/ 455084 h 2091"/>
                  <a:gd name="T68" fmla="*/ 56621 w 1779"/>
                  <a:gd name="T69" fmla="*/ 492125 h 2091"/>
                  <a:gd name="T70" fmla="*/ 221721 w 1779"/>
                  <a:gd name="T71" fmla="*/ 801159 h 2091"/>
                  <a:gd name="T72" fmla="*/ 82021 w 1779"/>
                  <a:gd name="T73" fmla="*/ 461434 h 2091"/>
                  <a:gd name="T74" fmla="*/ 377825 w 1779"/>
                  <a:gd name="T75" fmla="*/ 485246 h 2091"/>
                  <a:gd name="T76" fmla="*/ 504825 w 1779"/>
                  <a:gd name="T77" fmla="*/ 749830 h 2091"/>
                  <a:gd name="T78" fmla="*/ 486834 w 1779"/>
                  <a:gd name="T79" fmla="*/ 708554 h 2091"/>
                  <a:gd name="T80" fmla="*/ 470429 w 1779"/>
                  <a:gd name="T81" fmla="*/ 651934 h 2091"/>
                  <a:gd name="T82" fmla="*/ 436034 w 1779"/>
                  <a:gd name="T83" fmla="*/ 628650 h 2091"/>
                  <a:gd name="T84" fmla="*/ 430213 w 1779"/>
                  <a:gd name="T85" fmla="*/ 577850 h 2091"/>
                  <a:gd name="T86" fmla="*/ 393700 w 1779"/>
                  <a:gd name="T87" fmla="*/ 557213 h 2091"/>
                  <a:gd name="T88" fmla="*/ 648759 w 1779"/>
                  <a:gd name="T89" fmla="*/ 556684 h 2091"/>
                  <a:gd name="T90" fmla="*/ 563034 w 1779"/>
                  <a:gd name="T91" fmla="*/ 603250 h 2091"/>
                  <a:gd name="T92" fmla="*/ 654050 w 1779"/>
                  <a:gd name="T93" fmla="*/ 578379 h 2091"/>
                  <a:gd name="T94" fmla="*/ 557213 w 1779"/>
                  <a:gd name="T95" fmla="*/ 755121 h 2091"/>
                  <a:gd name="T96" fmla="*/ 560388 w 1779"/>
                  <a:gd name="T97" fmla="*/ 681567 h 2091"/>
                  <a:gd name="T98" fmla="*/ 606425 w 1779"/>
                  <a:gd name="T99" fmla="*/ 654579 h 2091"/>
                  <a:gd name="T100" fmla="*/ 622300 w 1779"/>
                  <a:gd name="T101" fmla="*/ 786871 h 2091"/>
                  <a:gd name="T102" fmla="*/ 618596 w 1779"/>
                  <a:gd name="T103" fmla="*/ 842434 h 2091"/>
                  <a:gd name="T104" fmla="*/ 463021 w 1779"/>
                  <a:gd name="T105" fmla="*/ 863071 h 2091"/>
                  <a:gd name="T106" fmla="*/ 516467 w 1779"/>
                  <a:gd name="T107" fmla="*/ 851430 h 2091"/>
                  <a:gd name="T108" fmla="*/ 571500 w 1779"/>
                  <a:gd name="T109" fmla="*/ 878417 h 2091"/>
                  <a:gd name="T110" fmla="*/ 610659 w 1779"/>
                  <a:gd name="T111" fmla="*/ 916517 h 2091"/>
                  <a:gd name="T112" fmla="*/ 205846 w 1779"/>
                  <a:gd name="T113" fmla="*/ 889000 h 2091"/>
                  <a:gd name="T114" fmla="*/ 322792 w 1779"/>
                  <a:gd name="T115" fmla="*/ 901171 h 2091"/>
                  <a:gd name="T116" fmla="*/ 192088 w 1779"/>
                  <a:gd name="T117" fmla="*/ 919692 h 2091"/>
                  <a:gd name="T118" fmla="*/ 120650 w 1779"/>
                  <a:gd name="T119" fmla="*/ 949325 h 2091"/>
                  <a:gd name="T120" fmla="*/ 365125 w 1779"/>
                  <a:gd name="T121" fmla="*/ 1090613 h 2091"/>
                  <a:gd name="T122" fmla="*/ 338138 w 1779"/>
                  <a:gd name="T123" fmla="*/ 977371 h 20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79" h="2091">
                    <a:moveTo>
                      <a:pt x="968" y="1829"/>
                    </a:moveTo>
                    <a:lnTo>
                      <a:pt x="968" y="1829"/>
                    </a:lnTo>
                    <a:lnTo>
                      <a:pt x="974" y="1838"/>
                    </a:lnTo>
                    <a:lnTo>
                      <a:pt x="981" y="1844"/>
                    </a:lnTo>
                    <a:lnTo>
                      <a:pt x="998" y="1859"/>
                    </a:lnTo>
                    <a:lnTo>
                      <a:pt x="1015" y="1873"/>
                    </a:lnTo>
                    <a:lnTo>
                      <a:pt x="1031" y="1888"/>
                    </a:lnTo>
                    <a:lnTo>
                      <a:pt x="1038" y="1897"/>
                    </a:lnTo>
                    <a:lnTo>
                      <a:pt x="1045" y="1904"/>
                    </a:lnTo>
                    <a:lnTo>
                      <a:pt x="1051" y="1914"/>
                    </a:lnTo>
                    <a:lnTo>
                      <a:pt x="1056" y="1923"/>
                    </a:lnTo>
                    <a:lnTo>
                      <a:pt x="1060" y="1933"/>
                    </a:lnTo>
                    <a:lnTo>
                      <a:pt x="1063" y="1944"/>
                    </a:lnTo>
                    <a:lnTo>
                      <a:pt x="1064" y="1955"/>
                    </a:lnTo>
                    <a:lnTo>
                      <a:pt x="1063" y="1968"/>
                    </a:lnTo>
                    <a:lnTo>
                      <a:pt x="1031" y="1986"/>
                    </a:lnTo>
                    <a:lnTo>
                      <a:pt x="996" y="2002"/>
                    </a:lnTo>
                    <a:lnTo>
                      <a:pt x="962" y="2018"/>
                    </a:lnTo>
                    <a:lnTo>
                      <a:pt x="927" y="2033"/>
                    </a:lnTo>
                    <a:lnTo>
                      <a:pt x="889" y="2046"/>
                    </a:lnTo>
                    <a:lnTo>
                      <a:pt x="851" y="2058"/>
                    </a:lnTo>
                    <a:lnTo>
                      <a:pt x="810" y="2067"/>
                    </a:lnTo>
                    <a:lnTo>
                      <a:pt x="768" y="2076"/>
                    </a:lnTo>
                    <a:lnTo>
                      <a:pt x="684" y="2083"/>
                    </a:lnTo>
                    <a:lnTo>
                      <a:pt x="642" y="2086"/>
                    </a:lnTo>
                    <a:lnTo>
                      <a:pt x="599" y="2089"/>
                    </a:lnTo>
                    <a:lnTo>
                      <a:pt x="557" y="2091"/>
                    </a:lnTo>
                    <a:lnTo>
                      <a:pt x="515" y="2091"/>
                    </a:lnTo>
                    <a:lnTo>
                      <a:pt x="473" y="2091"/>
                    </a:lnTo>
                    <a:lnTo>
                      <a:pt x="431" y="2090"/>
                    </a:lnTo>
                    <a:lnTo>
                      <a:pt x="390" y="2086"/>
                    </a:lnTo>
                    <a:lnTo>
                      <a:pt x="349" y="2083"/>
                    </a:lnTo>
                    <a:lnTo>
                      <a:pt x="309" y="2078"/>
                    </a:lnTo>
                    <a:lnTo>
                      <a:pt x="268" y="2070"/>
                    </a:lnTo>
                    <a:lnTo>
                      <a:pt x="230" y="2062"/>
                    </a:lnTo>
                    <a:lnTo>
                      <a:pt x="191" y="2051"/>
                    </a:lnTo>
                    <a:lnTo>
                      <a:pt x="153" y="2038"/>
                    </a:lnTo>
                    <a:lnTo>
                      <a:pt x="116" y="2024"/>
                    </a:lnTo>
                    <a:lnTo>
                      <a:pt x="109" y="2023"/>
                    </a:lnTo>
                    <a:lnTo>
                      <a:pt x="101" y="2021"/>
                    </a:lnTo>
                    <a:lnTo>
                      <a:pt x="95" y="2019"/>
                    </a:lnTo>
                    <a:lnTo>
                      <a:pt x="88" y="2016"/>
                    </a:lnTo>
                    <a:lnTo>
                      <a:pt x="78" y="2009"/>
                    </a:lnTo>
                    <a:lnTo>
                      <a:pt x="67" y="2002"/>
                    </a:lnTo>
                    <a:lnTo>
                      <a:pt x="48" y="1986"/>
                    </a:lnTo>
                    <a:lnTo>
                      <a:pt x="37" y="1978"/>
                    </a:lnTo>
                    <a:lnTo>
                      <a:pt x="25" y="1973"/>
                    </a:lnTo>
                    <a:lnTo>
                      <a:pt x="22" y="1965"/>
                    </a:lnTo>
                    <a:lnTo>
                      <a:pt x="21" y="1958"/>
                    </a:lnTo>
                    <a:lnTo>
                      <a:pt x="21" y="1952"/>
                    </a:lnTo>
                    <a:lnTo>
                      <a:pt x="22" y="1945"/>
                    </a:lnTo>
                    <a:lnTo>
                      <a:pt x="24" y="1938"/>
                    </a:lnTo>
                    <a:lnTo>
                      <a:pt x="27" y="1931"/>
                    </a:lnTo>
                    <a:lnTo>
                      <a:pt x="32" y="1926"/>
                    </a:lnTo>
                    <a:lnTo>
                      <a:pt x="37" y="1919"/>
                    </a:lnTo>
                    <a:lnTo>
                      <a:pt x="48" y="1907"/>
                    </a:lnTo>
                    <a:lnTo>
                      <a:pt x="61" y="1895"/>
                    </a:lnTo>
                    <a:lnTo>
                      <a:pt x="72" y="1883"/>
                    </a:lnTo>
                    <a:lnTo>
                      <a:pt x="84" y="1871"/>
                    </a:lnTo>
                    <a:lnTo>
                      <a:pt x="96" y="1858"/>
                    </a:lnTo>
                    <a:lnTo>
                      <a:pt x="108" y="1846"/>
                    </a:lnTo>
                    <a:lnTo>
                      <a:pt x="122" y="1833"/>
                    </a:lnTo>
                    <a:lnTo>
                      <a:pt x="139" y="1820"/>
                    </a:lnTo>
                    <a:lnTo>
                      <a:pt x="170" y="1799"/>
                    </a:lnTo>
                    <a:lnTo>
                      <a:pt x="205" y="1780"/>
                    </a:lnTo>
                    <a:lnTo>
                      <a:pt x="241" y="1762"/>
                    </a:lnTo>
                    <a:lnTo>
                      <a:pt x="276" y="1746"/>
                    </a:lnTo>
                    <a:lnTo>
                      <a:pt x="284" y="1744"/>
                    </a:lnTo>
                    <a:lnTo>
                      <a:pt x="294" y="1742"/>
                    </a:lnTo>
                    <a:lnTo>
                      <a:pt x="303" y="1740"/>
                    </a:lnTo>
                    <a:lnTo>
                      <a:pt x="310" y="1736"/>
                    </a:lnTo>
                    <a:lnTo>
                      <a:pt x="319" y="1731"/>
                    </a:lnTo>
                    <a:lnTo>
                      <a:pt x="326" y="1726"/>
                    </a:lnTo>
                    <a:lnTo>
                      <a:pt x="334" y="1721"/>
                    </a:lnTo>
                    <a:lnTo>
                      <a:pt x="338" y="1720"/>
                    </a:lnTo>
                    <a:lnTo>
                      <a:pt x="342" y="1719"/>
                    </a:lnTo>
                    <a:lnTo>
                      <a:pt x="343" y="1711"/>
                    </a:lnTo>
                    <a:lnTo>
                      <a:pt x="345" y="1703"/>
                    </a:lnTo>
                    <a:lnTo>
                      <a:pt x="351" y="1689"/>
                    </a:lnTo>
                    <a:lnTo>
                      <a:pt x="358" y="1676"/>
                    </a:lnTo>
                    <a:lnTo>
                      <a:pt x="368" y="1666"/>
                    </a:lnTo>
                    <a:lnTo>
                      <a:pt x="379" y="1656"/>
                    </a:lnTo>
                    <a:lnTo>
                      <a:pt x="392" y="1649"/>
                    </a:lnTo>
                    <a:lnTo>
                      <a:pt x="405" y="1641"/>
                    </a:lnTo>
                    <a:lnTo>
                      <a:pt x="421" y="1636"/>
                    </a:lnTo>
                    <a:lnTo>
                      <a:pt x="397" y="1578"/>
                    </a:lnTo>
                    <a:lnTo>
                      <a:pt x="371" y="1521"/>
                    </a:lnTo>
                    <a:lnTo>
                      <a:pt x="319" y="1407"/>
                    </a:lnTo>
                    <a:lnTo>
                      <a:pt x="263" y="1291"/>
                    </a:lnTo>
                    <a:lnTo>
                      <a:pt x="236" y="1232"/>
                    </a:lnTo>
                    <a:lnTo>
                      <a:pt x="209" y="1173"/>
                    </a:lnTo>
                    <a:lnTo>
                      <a:pt x="197" y="1144"/>
                    </a:lnTo>
                    <a:lnTo>
                      <a:pt x="183" y="1115"/>
                    </a:lnTo>
                    <a:lnTo>
                      <a:pt x="153" y="1059"/>
                    </a:lnTo>
                    <a:lnTo>
                      <a:pt x="123" y="1002"/>
                    </a:lnTo>
                    <a:lnTo>
                      <a:pt x="94" y="944"/>
                    </a:lnTo>
                    <a:lnTo>
                      <a:pt x="83" y="920"/>
                    </a:lnTo>
                    <a:lnTo>
                      <a:pt x="72" y="897"/>
                    </a:lnTo>
                    <a:lnTo>
                      <a:pt x="61" y="873"/>
                    </a:lnTo>
                    <a:lnTo>
                      <a:pt x="54" y="863"/>
                    </a:lnTo>
                    <a:lnTo>
                      <a:pt x="48" y="853"/>
                    </a:lnTo>
                    <a:lnTo>
                      <a:pt x="44" y="848"/>
                    </a:lnTo>
                    <a:lnTo>
                      <a:pt x="40" y="841"/>
                    </a:lnTo>
                    <a:lnTo>
                      <a:pt x="35" y="835"/>
                    </a:lnTo>
                    <a:lnTo>
                      <a:pt x="29" y="828"/>
                    </a:lnTo>
                    <a:lnTo>
                      <a:pt x="22" y="822"/>
                    </a:lnTo>
                    <a:lnTo>
                      <a:pt x="18" y="817"/>
                    </a:lnTo>
                    <a:lnTo>
                      <a:pt x="16" y="810"/>
                    </a:lnTo>
                    <a:lnTo>
                      <a:pt x="14" y="802"/>
                    </a:lnTo>
                    <a:lnTo>
                      <a:pt x="8" y="780"/>
                    </a:lnTo>
                    <a:lnTo>
                      <a:pt x="5" y="766"/>
                    </a:lnTo>
                    <a:lnTo>
                      <a:pt x="2" y="754"/>
                    </a:lnTo>
                    <a:lnTo>
                      <a:pt x="0" y="742"/>
                    </a:lnTo>
                    <a:lnTo>
                      <a:pt x="0" y="730"/>
                    </a:lnTo>
                    <a:lnTo>
                      <a:pt x="1" y="717"/>
                    </a:lnTo>
                    <a:lnTo>
                      <a:pt x="3" y="705"/>
                    </a:lnTo>
                    <a:lnTo>
                      <a:pt x="7" y="692"/>
                    </a:lnTo>
                    <a:lnTo>
                      <a:pt x="12" y="678"/>
                    </a:lnTo>
                    <a:lnTo>
                      <a:pt x="20" y="671"/>
                    </a:lnTo>
                    <a:lnTo>
                      <a:pt x="27" y="665"/>
                    </a:lnTo>
                    <a:lnTo>
                      <a:pt x="34" y="657"/>
                    </a:lnTo>
                    <a:lnTo>
                      <a:pt x="40" y="650"/>
                    </a:lnTo>
                    <a:lnTo>
                      <a:pt x="63" y="638"/>
                    </a:lnTo>
                    <a:lnTo>
                      <a:pt x="87" y="629"/>
                    </a:lnTo>
                    <a:lnTo>
                      <a:pt x="111" y="622"/>
                    </a:lnTo>
                    <a:lnTo>
                      <a:pt x="136" y="615"/>
                    </a:lnTo>
                    <a:lnTo>
                      <a:pt x="144" y="617"/>
                    </a:lnTo>
                    <a:lnTo>
                      <a:pt x="153" y="618"/>
                    </a:lnTo>
                    <a:lnTo>
                      <a:pt x="160" y="620"/>
                    </a:lnTo>
                    <a:lnTo>
                      <a:pt x="168" y="623"/>
                    </a:lnTo>
                    <a:lnTo>
                      <a:pt x="192" y="607"/>
                    </a:lnTo>
                    <a:lnTo>
                      <a:pt x="217" y="592"/>
                    </a:lnTo>
                    <a:lnTo>
                      <a:pt x="242" y="579"/>
                    </a:lnTo>
                    <a:lnTo>
                      <a:pt x="265" y="566"/>
                    </a:lnTo>
                    <a:lnTo>
                      <a:pt x="291" y="554"/>
                    </a:lnTo>
                    <a:lnTo>
                      <a:pt x="317" y="542"/>
                    </a:lnTo>
                    <a:lnTo>
                      <a:pt x="372" y="519"/>
                    </a:lnTo>
                    <a:lnTo>
                      <a:pt x="406" y="502"/>
                    </a:lnTo>
                    <a:lnTo>
                      <a:pt x="441" y="485"/>
                    </a:lnTo>
                    <a:lnTo>
                      <a:pt x="511" y="453"/>
                    </a:lnTo>
                    <a:lnTo>
                      <a:pt x="583" y="420"/>
                    </a:lnTo>
                    <a:lnTo>
                      <a:pt x="655" y="389"/>
                    </a:lnTo>
                    <a:lnTo>
                      <a:pt x="726" y="358"/>
                    </a:lnTo>
                    <a:lnTo>
                      <a:pt x="761" y="341"/>
                    </a:lnTo>
                    <a:lnTo>
                      <a:pt x="796" y="325"/>
                    </a:lnTo>
                    <a:lnTo>
                      <a:pt x="829" y="308"/>
                    </a:lnTo>
                    <a:lnTo>
                      <a:pt x="864" y="290"/>
                    </a:lnTo>
                    <a:lnTo>
                      <a:pt x="896" y="270"/>
                    </a:lnTo>
                    <a:lnTo>
                      <a:pt x="928" y="251"/>
                    </a:lnTo>
                    <a:lnTo>
                      <a:pt x="928" y="230"/>
                    </a:lnTo>
                    <a:lnTo>
                      <a:pt x="926" y="207"/>
                    </a:lnTo>
                    <a:lnTo>
                      <a:pt x="924" y="161"/>
                    </a:lnTo>
                    <a:lnTo>
                      <a:pt x="923" y="139"/>
                    </a:lnTo>
                    <a:lnTo>
                      <a:pt x="924" y="117"/>
                    </a:lnTo>
                    <a:lnTo>
                      <a:pt x="926" y="97"/>
                    </a:lnTo>
                    <a:lnTo>
                      <a:pt x="928" y="87"/>
                    </a:lnTo>
                    <a:lnTo>
                      <a:pt x="930" y="79"/>
                    </a:lnTo>
                    <a:lnTo>
                      <a:pt x="938" y="72"/>
                    </a:lnTo>
                    <a:lnTo>
                      <a:pt x="946" y="66"/>
                    </a:lnTo>
                    <a:lnTo>
                      <a:pt x="955" y="60"/>
                    </a:lnTo>
                    <a:lnTo>
                      <a:pt x="964" y="54"/>
                    </a:lnTo>
                    <a:lnTo>
                      <a:pt x="985" y="45"/>
                    </a:lnTo>
                    <a:lnTo>
                      <a:pt x="1007" y="36"/>
                    </a:lnTo>
                    <a:lnTo>
                      <a:pt x="1031" y="29"/>
                    </a:lnTo>
                    <a:lnTo>
                      <a:pt x="1053" y="22"/>
                    </a:lnTo>
                    <a:lnTo>
                      <a:pt x="1095" y="10"/>
                    </a:lnTo>
                    <a:lnTo>
                      <a:pt x="1111" y="6"/>
                    </a:lnTo>
                    <a:lnTo>
                      <a:pt x="1126" y="3"/>
                    </a:lnTo>
                    <a:lnTo>
                      <a:pt x="1141" y="1"/>
                    </a:lnTo>
                    <a:lnTo>
                      <a:pt x="1155" y="0"/>
                    </a:lnTo>
                    <a:lnTo>
                      <a:pt x="1170" y="2"/>
                    </a:lnTo>
                    <a:lnTo>
                      <a:pt x="1184" y="4"/>
                    </a:lnTo>
                    <a:lnTo>
                      <a:pt x="1199" y="9"/>
                    </a:lnTo>
                    <a:lnTo>
                      <a:pt x="1213" y="17"/>
                    </a:lnTo>
                    <a:lnTo>
                      <a:pt x="1233" y="40"/>
                    </a:lnTo>
                    <a:lnTo>
                      <a:pt x="1252" y="65"/>
                    </a:lnTo>
                    <a:lnTo>
                      <a:pt x="1290" y="114"/>
                    </a:lnTo>
                    <a:lnTo>
                      <a:pt x="1325" y="166"/>
                    </a:lnTo>
                    <a:lnTo>
                      <a:pt x="1360" y="217"/>
                    </a:lnTo>
                    <a:lnTo>
                      <a:pt x="1383" y="224"/>
                    </a:lnTo>
                    <a:lnTo>
                      <a:pt x="1405" y="232"/>
                    </a:lnTo>
                    <a:lnTo>
                      <a:pt x="1451" y="244"/>
                    </a:lnTo>
                    <a:lnTo>
                      <a:pt x="1474" y="249"/>
                    </a:lnTo>
                    <a:lnTo>
                      <a:pt x="1496" y="256"/>
                    </a:lnTo>
                    <a:lnTo>
                      <a:pt x="1519" y="262"/>
                    </a:lnTo>
                    <a:lnTo>
                      <a:pt x="1540" y="270"/>
                    </a:lnTo>
                    <a:lnTo>
                      <a:pt x="1545" y="273"/>
                    </a:lnTo>
                    <a:lnTo>
                      <a:pt x="1549" y="276"/>
                    </a:lnTo>
                    <a:lnTo>
                      <a:pt x="1557" y="282"/>
                    </a:lnTo>
                    <a:lnTo>
                      <a:pt x="1566" y="290"/>
                    </a:lnTo>
                    <a:lnTo>
                      <a:pt x="1575" y="295"/>
                    </a:lnTo>
                    <a:lnTo>
                      <a:pt x="1590" y="303"/>
                    </a:lnTo>
                    <a:lnTo>
                      <a:pt x="1604" y="310"/>
                    </a:lnTo>
                    <a:lnTo>
                      <a:pt x="1631" y="327"/>
                    </a:lnTo>
                    <a:lnTo>
                      <a:pt x="1658" y="347"/>
                    </a:lnTo>
                    <a:lnTo>
                      <a:pt x="1684" y="367"/>
                    </a:lnTo>
                    <a:lnTo>
                      <a:pt x="1710" y="388"/>
                    </a:lnTo>
                    <a:lnTo>
                      <a:pt x="1733" y="411"/>
                    </a:lnTo>
                    <a:lnTo>
                      <a:pt x="1779" y="455"/>
                    </a:lnTo>
                    <a:lnTo>
                      <a:pt x="1777" y="463"/>
                    </a:lnTo>
                    <a:lnTo>
                      <a:pt x="1776" y="473"/>
                    </a:lnTo>
                    <a:lnTo>
                      <a:pt x="1778" y="494"/>
                    </a:lnTo>
                    <a:lnTo>
                      <a:pt x="1778" y="505"/>
                    </a:lnTo>
                    <a:lnTo>
                      <a:pt x="1779" y="517"/>
                    </a:lnTo>
                    <a:lnTo>
                      <a:pt x="1778" y="527"/>
                    </a:lnTo>
                    <a:lnTo>
                      <a:pt x="1776" y="538"/>
                    </a:lnTo>
                    <a:lnTo>
                      <a:pt x="1774" y="547"/>
                    </a:lnTo>
                    <a:lnTo>
                      <a:pt x="1771" y="555"/>
                    </a:lnTo>
                    <a:lnTo>
                      <a:pt x="1762" y="571"/>
                    </a:lnTo>
                    <a:lnTo>
                      <a:pt x="1751" y="587"/>
                    </a:lnTo>
                    <a:lnTo>
                      <a:pt x="1740" y="603"/>
                    </a:lnTo>
                    <a:lnTo>
                      <a:pt x="1727" y="617"/>
                    </a:lnTo>
                    <a:lnTo>
                      <a:pt x="1713" y="632"/>
                    </a:lnTo>
                    <a:lnTo>
                      <a:pt x="1685" y="661"/>
                    </a:lnTo>
                    <a:lnTo>
                      <a:pt x="1671" y="676"/>
                    </a:lnTo>
                    <a:lnTo>
                      <a:pt x="1658" y="689"/>
                    </a:lnTo>
                    <a:lnTo>
                      <a:pt x="1644" y="701"/>
                    </a:lnTo>
                    <a:lnTo>
                      <a:pt x="1631" y="712"/>
                    </a:lnTo>
                    <a:lnTo>
                      <a:pt x="1617" y="722"/>
                    </a:lnTo>
                    <a:lnTo>
                      <a:pt x="1602" y="732"/>
                    </a:lnTo>
                    <a:lnTo>
                      <a:pt x="1569" y="752"/>
                    </a:lnTo>
                    <a:lnTo>
                      <a:pt x="1554" y="763"/>
                    </a:lnTo>
                    <a:lnTo>
                      <a:pt x="1539" y="773"/>
                    </a:lnTo>
                    <a:lnTo>
                      <a:pt x="1531" y="777"/>
                    </a:lnTo>
                    <a:lnTo>
                      <a:pt x="1522" y="781"/>
                    </a:lnTo>
                    <a:lnTo>
                      <a:pt x="1514" y="784"/>
                    </a:lnTo>
                    <a:lnTo>
                      <a:pt x="1503" y="787"/>
                    </a:lnTo>
                    <a:lnTo>
                      <a:pt x="1504" y="797"/>
                    </a:lnTo>
                    <a:lnTo>
                      <a:pt x="1504" y="806"/>
                    </a:lnTo>
                    <a:lnTo>
                      <a:pt x="1503" y="813"/>
                    </a:lnTo>
                    <a:lnTo>
                      <a:pt x="1500" y="821"/>
                    </a:lnTo>
                    <a:lnTo>
                      <a:pt x="1496" y="826"/>
                    </a:lnTo>
                    <a:lnTo>
                      <a:pt x="1492" y="830"/>
                    </a:lnTo>
                    <a:lnTo>
                      <a:pt x="1487" y="834"/>
                    </a:lnTo>
                    <a:lnTo>
                      <a:pt x="1481" y="836"/>
                    </a:lnTo>
                    <a:lnTo>
                      <a:pt x="1475" y="838"/>
                    </a:lnTo>
                    <a:lnTo>
                      <a:pt x="1468" y="839"/>
                    </a:lnTo>
                    <a:lnTo>
                      <a:pt x="1460" y="839"/>
                    </a:lnTo>
                    <a:lnTo>
                      <a:pt x="1451" y="839"/>
                    </a:lnTo>
                    <a:lnTo>
                      <a:pt x="1435" y="836"/>
                    </a:lnTo>
                    <a:lnTo>
                      <a:pt x="1417" y="832"/>
                    </a:lnTo>
                    <a:lnTo>
                      <a:pt x="1411" y="840"/>
                    </a:lnTo>
                    <a:lnTo>
                      <a:pt x="1404" y="850"/>
                    </a:lnTo>
                    <a:lnTo>
                      <a:pt x="1395" y="871"/>
                    </a:lnTo>
                    <a:lnTo>
                      <a:pt x="1389" y="881"/>
                    </a:lnTo>
                    <a:lnTo>
                      <a:pt x="1383" y="890"/>
                    </a:lnTo>
                    <a:lnTo>
                      <a:pt x="1380" y="895"/>
                    </a:lnTo>
                    <a:lnTo>
                      <a:pt x="1375" y="898"/>
                    </a:lnTo>
                    <a:lnTo>
                      <a:pt x="1371" y="900"/>
                    </a:lnTo>
                    <a:lnTo>
                      <a:pt x="1366" y="902"/>
                    </a:lnTo>
                    <a:lnTo>
                      <a:pt x="1355" y="904"/>
                    </a:lnTo>
                    <a:lnTo>
                      <a:pt x="1345" y="904"/>
                    </a:lnTo>
                    <a:lnTo>
                      <a:pt x="1336" y="902"/>
                    </a:lnTo>
                    <a:lnTo>
                      <a:pt x="1325" y="899"/>
                    </a:lnTo>
                    <a:lnTo>
                      <a:pt x="1305" y="890"/>
                    </a:lnTo>
                    <a:lnTo>
                      <a:pt x="1295" y="886"/>
                    </a:lnTo>
                    <a:lnTo>
                      <a:pt x="1284" y="883"/>
                    </a:lnTo>
                    <a:lnTo>
                      <a:pt x="1272" y="884"/>
                    </a:lnTo>
                    <a:lnTo>
                      <a:pt x="1258" y="887"/>
                    </a:lnTo>
                    <a:lnTo>
                      <a:pt x="1245" y="892"/>
                    </a:lnTo>
                    <a:lnTo>
                      <a:pt x="1231" y="897"/>
                    </a:lnTo>
                    <a:lnTo>
                      <a:pt x="1204" y="908"/>
                    </a:lnTo>
                    <a:lnTo>
                      <a:pt x="1190" y="913"/>
                    </a:lnTo>
                    <a:lnTo>
                      <a:pt x="1176" y="917"/>
                    </a:lnTo>
                    <a:lnTo>
                      <a:pt x="1171" y="919"/>
                    </a:lnTo>
                    <a:lnTo>
                      <a:pt x="1142" y="921"/>
                    </a:lnTo>
                    <a:lnTo>
                      <a:pt x="1111" y="924"/>
                    </a:lnTo>
                    <a:lnTo>
                      <a:pt x="1045" y="929"/>
                    </a:lnTo>
                    <a:lnTo>
                      <a:pt x="1009" y="931"/>
                    </a:lnTo>
                    <a:lnTo>
                      <a:pt x="975" y="933"/>
                    </a:lnTo>
                    <a:lnTo>
                      <a:pt x="939" y="934"/>
                    </a:lnTo>
                    <a:lnTo>
                      <a:pt x="903" y="934"/>
                    </a:lnTo>
                    <a:lnTo>
                      <a:pt x="896" y="930"/>
                    </a:lnTo>
                    <a:lnTo>
                      <a:pt x="886" y="927"/>
                    </a:lnTo>
                    <a:lnTo>
                      <a:pt x="866" y="923"/>
                    </a:lnTo>
                    <a:lnTo>
                      <a:pt x="856" y="920"/>
                    </a:lnTo>
                    <a:lnTo>
                      <a:pt x="847" y="917"/>
                    </a:lnTo>
                    <a:lnTo>
                      <a:pt x="839" y="913"/>
                    </a:lnTo>
                    <a:lnTo>
                      <a:pt x="835" y="911"/>
                    </a:lnTo>
                    <a:lnTo>
                      <a:pt x="832" y="908"/>
                    </a:lnTo>
                    <a:lnTo>
                      <a:pt x="830" y="892"/>
                    </a:lnTo>
                    <a:lnTo>
                      <a:pt x="832" y="885"/>
                    </a:lnTo>
                    <a:lnTo>
                      <a:pt x="835" y="878"/>
                    </a:lnTo>
                    <a:lnTo>
                      <a:pt x="829" y="855"/>
                    </a:lnTo>
                    <a:lnTo>
                      <a:pt x="827" y="832"/>
                    </a:lnTo>
                    <a:lnTo>
                      <a:pt x="825" y="808"/>
                    </a:lnTo>
                    <a:lnTo>
                      <a:pt x="825" y="784"/>
                    </a:lnTo>
                    <a:lnTo>
                      <a:pt x="826" y="761"/>
                    </a:lnTo>
                    <a:lnTo>
                      <a:pt x="828" y="737"/>
                    </a:lnTo>
                    <a:lnTo>
                      <a:pt x="832" y="715"/>
                    </a:lnTo>
                    <a:lnTo>
                      <a:pt x="835" y="691"/>
                    </a:lnTo>
                    <a:lnTo>
                      <a:pt x="839" y="669"/>
                    </a:lnTo>
                    <a:lnTo>
                      <a:pt x="844" y="646"/>
                    </a:lnTo>
                    <a:lnTo>
                      <a:pt x="856" y="602"/>
                    </a:lnTo>
                    <a:lnTo>
                      <a:pt x="870" y="561"/>
                    </a:lnTo>
                    <a:lnTo>
                      <a:pt x="884" y="521"/>
                    </a:lnTo>
                    <a:lnTo>
                      <a:pt x="879" y="521"/>
                    </a:lnTo>
                    <a:lnTo>
                      <a:pt x="873" y="523"/>
                    </a:lnTo>
                    <a:lnTo>
                      <a:pt x="867" y="525"/>
                    </a:lnTo>
                    <a:lnTo>
                      <a:pt x="862" y="527"/>
                    </a:lnTo>
                    <a:lnTo>
                      <a:pt x="850" y="535"/>
                    </a:lnTo>
                    <a:lnTo>
                      <a:pt x="841" y="544"/>
                    </a:lnTo>
                    <a:lnTo>
                      <a:pt x="821" y="550"/>
                    </a:lnTo>
                    <a:lnTo>
                      <a:pt x="798" y="557"/>
                    </a:lnTo>
                    <a:lnTo>
                      <a:pt x="777" y="564"/>
                    </a:lnTo>
                    <a:lnTo>
                      <a:pt x="756" y="570"/>
                    </a:lnTo>
                    <a:lnTo>
                      <a:pt x="727" y="582"/>
                    </a:lnTo>
                    <a:lnTo>
                      <a:pt x="696" y="594"/>
                    </a:lnTo>
                    <a:lnTo>
                      <a:pt x="635" y="620"/>
                    </a:lnTo>
                    <a:lnTo>
                      <a:pt x="572" y="647"/>
                    </a:lnTo>
                    <a:lnTo>
                      <a:pt x="512" y="676"/>
                    </a:lnTo>
                    <a:lnTo>
                      <a:pt x="485" y="688"/>
                    </a:lnTo>
                    <a:lnTo>
                      <a:pt x="458" y="700"/>
                    </a:lnTo>
                    <a:lnTo>
                      <a:pt x="430" y="711"/>
                    </a:lnTo>
                    <a:lnTo>
                      <a:pt x="404" y="723"/>
                    </a:lnTo>
                    <a:lnTo>
                      <a:pt x="375" y="737"/>
                    </a:lnTo>
                    <a:lnTo>
                      <a:pt x="348" y="752"/>
                    </a:lnTo>
                    <a:lnTo>
                      <a:pt x="321" y="768"/>
                    </a:lnTo>
                    <a:lnTo>
                      <a:pt x="293" y="784"/>
                    </a:lnTo>
                    <a:lnTo>
                      <a:pt x="278" y="794"/>
                    </a:lnTo>
                    <a:lnTo>
                      <a:pt x="265" y="804"/>
                    </a:lnTo>
                    <a:lnTo>
                      <a:pt x="253" y="815"/>
                    </a:lnTo>
                    <a:lnTo>
                      <a:pt x="242" y="828"/>
                    </a:lnTo>
                    <a:lnTo>
                      <a:pt x="248" y="852"/>
                    </a:lnTo>
                    <a:lnTo>
                      <a:pt x="254" y="873"/>
                    </a:lnTo>
                    <a:lnTo>
                      <a:pt x="263" y="896"/>
                    </a:lnTo>
                    <a:lnTo>
                      <a:pt x="271" y="917"/>
                    </a:lnTo>
                    <a:lnTo>
                      <a:pt x="290" y="959"/>
                    </a:lnTo>
                    <a:lnTo>
                      <a:pt x="309" y="1000"/>
                    </a:lnTo>
                    <a:lnTo>
                      <a:pt x="351" y="1082"/>
                    </a:lnTo>
                    <a:lnTo>
                      <a:pt x="371" y="1124"/>
                    </a:lnTo>
                    <a:lnTo>
                      <a:pt x="389" y="1166"/>
                    </a:lnTo>
                    <a:lnTo>
                      <a:pt x="404" y="1197"/>
                    </a:lnTo>
                    <a:lnTo>
                      <a:pt x="419" y="1228"/>
                    </a:lnTo>
                    <a:lnTo>
                      <a:pt x="434" y="1260"/>
                    </a:lnTo>
                    <a:lnTo>
                      <a:pt x="450" y="1291"/>
                    </a:lnTo>
                    <a:lnTo>
                      <a:pt x="457" y="1301"/>
                    </a:lnTo>
                    <a:lnTo>
                      <a:pt x="462" y="1309"/>
                    </a:lnTo>
                    <a:lnTo>
                      <a:pt x="469" y="1319"/>
                    </a:lnTo>
                    <a:lnTo>
                      <a:pt x="475" y="1328"/>
                    </a:lnTo>
                    <a:lnTo>
                      <a:pt x="488" y="1350"/>
                    </a:lnTo>
                    <a:lnTo>
                      <a:pt x="499" y="1371"/>
                    </a:lnTo>
                    <a:lnTo>
                      <a:pt x="521" y="1415"/>
                    </a:lnTo>
                    <a:lnTo>
                      <a:pt x="544" y="1458"/>
                    </a:lnTo>
                    <a:lnTo>
                      <a:pt x="555" y="1479"/>
                    </a:lnTo>
                    <a:lnTo>
                      <a:pt x="569" y="1500"/>
                    </a:lnTo>
                    <a:lnTo>
                      <a:pt x="578" y="1516"/>
                    </a:lnTo>
                    <a:lnTo>
                      <a:pt x="586" y="1532"/>
                    </a:lnTo>
                    <a:lnTo>
                      <a:pt x="604" y="1564"/>
                    </a:lnTo>
                    <a:lnTo>
                      <a:pt x="610" y="1575"/>
                    </a:lnTo>
                    <a:lnTo>
                      <a:pt x="618" y="1585"/>
                    </a:lnTo>
                    <a:lnTo>
                      <a:pt x="622" y="1591"/>
                    </a:lnTo>
                    <a:lnTo>
                      <a:pt x="624" y="1597"/>
                    </a:lnTo>
                    <a:lnTo>
                      <a:pt x="625" y="1604"/>
                    </a:lnTo>
                    <a:lnTo>
                      <a:pt x="625" y="1611"/>
                    </a:lnTo>
                    <a:lnTo>
                      <a:pt x="636" y="1619"/>
                    </a:lnTo>
                    <a:lnTo>
                      <a:pt x="647" y="1626"/>
                    </a:lnTo>
                    <a:lnTo>
                      <a:pt x="670" y="1638"/>
                    </a:lnTo>
                    <a:lnTo>
                      <a:pt x="692" y="1650"/>
                    </a:lnTo>
                    <a:lnTo>
                      <a:pt x="714" y="1660"/>
                    </a:lnTo>
                    <a:lnTo>
                      <a:pt x="724" y="1667"/>
                    </a:lnTo>
                    <a:lnTo>
                      <a:pt x="733" y="1672"/>
                    </a:lnTo>
                    <a:lnTo>
                      <a:pt x="742" y="1680"/>
                    </a:lnTo>
                    <a:lnTo>
                      <a:pt x="749" y="1687"/>
                    </a:lnTo>
                    <a:lnTo>
                      <a:pt x="756" y="1696"/>
                    </a:lnTo>
                    <a:lnTo>
                      <a:pt x="761" y="1704"/>
                    </a:lnTo>
                    <a:lnTo>
                      <a:pt x="764" y="1715"/>
                    </a:lnTo>
                    <a:lnTo>
                      <a:pt x="765" y="1727"/>
                    </a:lnTo>
                    <a:lnTo>
                      <a:pt x="778" y="1734"/>
                    </a:lnTo>
                    <a:lnTo>
                      <a:pt x="791" y="1741"/>
                    </a:lnTo>
                    <a:lnTo>
                      <a:pt x="804" y="1746"/>
                    </a:lnTo>
                    <a:lnTo>
                      <a:pt x="817" y="1751"/>
                    </a:lnTo>
                    <a:lnTo>
                      <a:pt x="843" y="1759"/>
                    </a:lnTo>
                    <a:lnTo>
                      <a:pt x="871" y="1766"/>
                    </a:lnTo>
                    <a:lnTo>
                      <a:pt x="864" y="1718"/>
                    </a:lnTo>
                    <a:lnTo>
                      <a:pt x="856" y="1672"/>
                    </a:lnTo>
                    <a:lnTo>
                      <a:pt x="842" y="1584"/>
                    </a:lnTo>
                    <a:lnTo>
                      <a:pt x="836" y="1540"/>
                    </a:lnTo>
                    <a:lnTo>
                      <a:pt x="828" y="1496"/>
                    </a:lnTo>
                    <a:lnTo>
                      <a:pt x="820" y="1452"/>
                    </a:lnTo>
                    <a:lnTo>
                      <a:pt x="810" y="1404"/>
                    </a:lnTo>
                    <a:lnTo>
                      <a:pt x="810" y="1401"/>
                    </a:lnTo>
                    <a:lnTo>
                      <a:pt x="811" y="1398"/>
                    </a:lnTo>
                    <a:lnTo>
                      <a:pt x="814" y="1394"/>
                    </a:lnTo>
                    <a:lnTo>
                      <a:pt x="819" y="1392"/>
                    </a:lnTo>
                    <a:lnTo>
                      <a:pt x="821" y="1389"/>
                    </a:lnTo>
                    <a:lnTo>
                      <a:pt x="822" y="1387"/>
                    </a:lnTo>
                    <a:lnTo>
                      <a:pt x="808" y="1364"/>
                    </a:lnTo>
                    <a:lnTo>
                      <a:pt x="794" y="1338"/>
                    </a:lnTo>
                    <a:lnTo>
                      <a:pt x="779" y="1310"/>
                    </a:lnTo>
                    <a:lnTo>
                      <a:pt x="765" y="1281"/>
                    </a:lnTo>
                    <a:lnTo>
                      <a:pt x="736" y="1221"/>
                    </a:lnTo>
                    <a:lnTo>
                      <a:pt x="708" y="1161"/>
                    </a:lnTo>
                    <a:lnTo>
                      <a:pt x="702" y="1148"/>
                    </a:lnTo>
                    <a:lnTo>
                      <a:pt x="696" y="1136"/>
                    </a:lnTo>
                    <a:lnTo>
                      <a:pt x="689" y="1124"/>
                    </a:lnTo>
                    <a:lnTo>
                      <a:pt x="684" y="1112"/>
                    </a:lnTo>
                    <a:lnTo>
                      <a:pt x="682" y="1099"/>
                    </a:lnTo>
                    <a:lnTo>
                      <a:pt x="678" y="1085"/>
                    </a:lnTo>
                    <a:lnTo>
                      <a:pt x="675" y="1070"/>
                    </a:lnTo>
                    <a:lnTo>
                      <a:pt x="673" y="1063"/>
                    </a:lnTo>
                    <a:lnTo>
                      <a:pt x="670" y="1055"/>
                    </a:lnTo>
                    <a:lnTo>
                      <a:pt x="662" y="1040"/>
                    </a:lnTo>
                    <a:lnTo>
                      <a:pt x="658" y="1034"/>
                    </a:lnTo>
                    <a:lnTo>
                      <a:pt x="655" y="1025"/>
                    </a:lnTo>
                    <a:lnTo>
                      <a:pt x="648" y="1011"/>
                    </a:lnTo>
                    <a:lnTo>
                      <a:pt x="641" y="995"/>
                    </a:lnTo>
                    <a:lnTo>
                      <a:pt x="638" y="986"/>
                    </a:lnTo>
                    <a:lnTo>
                      <a:pt x="635" y="977"/>
                    </a:lnTo>
                    <a:lnTo>
                      <a:pt x="632" y="969"/>
                    </a:lnTo>
                    <a:lnTo>
                      <a:pt x="632" y="961"/>
                    </a:lnTo>
                    <a:lnTo>
                      <a:pt x="633" y="956"/>
                    </a:lnTo>
                    <a:lnTo>
                      <a:pt x="637" y="949"/>
                    </a:lnTo>
                    <a:lnTo>
                      <a:pt x="641" y="943"/>
                    </a:lnTo>
                    <a:lnTo>
                      <a:pt x="646" y="938"/>
                    </a:lnTo>
                    <a:lnTo>
                      <a:pt x="652" y="931"/>
                    </a:lnTo>
                    <a:lnTo>
                      <a:pt x="659" y="925"/>
                    </a:lnTo>
                    <a:lnTo>
                      <a:pt x="674" y="914"/>
                    </a:lnTo>
                    <a:lnTo>
                      <a:pt x="692" y="905"/>
                    </a:lnTo>
                    <a:lnTo>
                      <a:pt x="710" y="899"/>
                    </a:lnTo>
                    <a:lnTo>
                      <a:pt x="718" y="897"/>
                    </a:lnTo>
                    <a:lnTo>
                      <a:pt x="727" y="895"/>
                    </a:lnTo>
                    <a:lnTo>
                      <a:pt x="734" y="895"/>
                    </a:lnTo>
                    <a:lnTo>
                      <a:pt x="741" y="895"/>
                    </a:lnTo>
                    <a:lnTo>
                      <a:pt x="745" y="900"/>
                    </a:lnTo>
                    <a:lnTo>
                      <a:pt x="748" y="905"/>
                    </a:lnTo>
                    <a:lnTo>
                      <a:pt x="748" y="910"/>
                    </a:lnTo>
                    <a:lnTo>
                      <a:pt x="748" y="913"/>
                    </a:lnTo>
                    <a:lnTo>
                      <a:pt x="748" y="916"/>
                    </a:lnTo>
                    <a:lnTo>
                      <a:pt x="746" y="919"/>
                    </a:lnTo>
                    <a:lnTo>
                      <a:pt x="774" y="973"/>
                    </a:lnTo>
                    <a:lnTo>
                      <a:pt x="802" y="1027"/>
                    </a:lnTo>
                    <a:lnTo>
                      <a:pt x="828" y="1082"/>
                    </a:lnTo>
                    <a:lnTo>
                      <a:pt x="856" y="1137"/>
                    </a:lnTo>
                    <a:lnTo>
                      <a:pt x="878" y="1174"/>
                    </a:lnTo>
                    <a:lnTo>
                      <a:pt x="900" y="1214"/>
                    </a:lnTo>
                    <a:lnTo>
                      <a:pt x="920" y="1254"/>
                    </a:lnTo>
                    <a:lnTo>
                      <a:pt x="940" y="1296"/>
                    </a:lnTo>
                    <a:lnTo>
                      <a:pt x="945" y="1309"/>
                    </a:lnTo>
                    <a:lnTo>
                      <a:pt x="951" y="1324"/>
                    </a:lnTo>
                    <a:lnTo>
                      <a:pt x="955" y="1329"/>
                    </a:lnTo>
                    <a:lnTo>
                      <a:pt x="960" y="1335"/>
                    </a:lnTo>
                    <a:lnTo>
                      <a:pt x="965" y="1339"/>
                    </a:lnTo>
                    <a:lnTo>
                      <a:pt x="972" y="1340"/>
                    </a:lnTo>
                    <a:lnTo>
                      <a:pt x="970" y="1314"/>
                    </a:lnTo>
                    <a:lnTo>
                      <a:pt x="969" y="1289"/>
                    </a:lnTo>
                    <a:lnTo>
                      <a:pt x="965" y="1234"/>
                    </a:lnTo>
                    <a:lnTo>
                      <a:pt x="963" y="1208"/>
                    </a:lnTo>
                    <a:lnTo>
                      <a:pt x="960" y="1183"/>
                    </a:lnTo>
                    <a:lnTo>
                      <a:pt x="956" y="1158"/>
                    </a:lnTo>
                    <a:lnTo>
                      <a:pt x="954" y="1147"/>
                    </a:lnTo>
                    <a:lnTo>
                      <a:pt x="950" y="1137"/>
                    </a:lnTo>
                    <a:lnTo>
                      <a:pt x="965" y="1110"/>
                    </a:lnTo>
                    <a:lnTo>
                      <a:pt x="973" y="1095"/>
                    </a:lnTo>
                    <a:lnTo>
                      <a:pt x="980" y="1078"/>
                    </a:lnTo>
                    <a:lnTo>
                      <a:pt x="987" y="1061"/>
                    </a:lnTo>
                    <a:lnTo>
                      <a:pt x="992" y="1044"/>
                    </a:lnTo>
                    <a:lnTo>
                      <a:pt x="994" y="1025"/>
                    </a:lnTo>
                    <a:lnTo>
                      <a:pt x="994" y="1017"/>
                    </a:lnTo>
                    <a:lnTo>
                      <a:pt x="994" y="1008"/>
                    </a:lnTo>
                    <a:lnTo>
                      <a:pt x="1000" y="1007"/>
                    </a:lnTo>
                    <a:lnTo>
                      <a:pt x="1004" y="1007"/>
                    </a:lnTo>
                    <a:lnTo>
                      <a:pt x="1009" y="1008"/>
                    </a:lnTo>
                    <a:lnTo>
                      <a:pt x="1013" y="1010"/>
                    </a:lnTo>
                    <a:lnTo>
                      <a:pt x="1017" y="1013"/>
                    </a:lnTo>
                    <a:lnTo>
                      <a:pt x="1020" y="1015"/>
                    </a:lnTo>
                    <a:lnTo>
                      <a:pt x="1026" y="1022"/>
                    </a:lnTo>
                    <a:lnTo>
                      <a:pt x="1032" y="1031"/>
                    </a:lnTo>
                    <a:lnTo>
                      <a:pt x="1037" y="1039"/>
                    </a:lnTo>
                    <a:lnTo>
                      <a:pt x="1041" y="1048"/>
                    </a:lnTo>
                    <a:lnTo>
                      <a:pt x="1046" y="1055"/>
                    </a:lnTo>
                    <a:lnTo>
                      <a:pt x="1061" y="1077"/>
                    </a:lnTo>
                    <a:lnTo>
                      <a:pt x="1076" y="1097"/>
                    </a:lnTo>
                    <a:lnTo>
                      <a:pt x="1084" y="1106"/>
                    </a:lnTo>
                    <a:lnTo>
                      <a:pt x="1094" y="1114"/>
                    </a:lnTo>
                    <a:lnTo>
                      <a:pt x="1104" y="1122"/>
                    </a:lnTo>
                    <a:lnTo>
                      <a:pt x="1114" y="1129"/>
                    </a:lnTo>
                    <a:lnTo>
                      <a:pt x="1113" y="1146"/>
                    </a:lnTo>
                    <a:lnTo>
                      <a:pt x="1112" y="1162"/>
                    </a:lnTo>
                    <a:lnTo>
                      <a:pt x="1113" y="1180"/>
                    </a:lnTo>
                    <a:lnTo>
                      <a:pt x="1114" y="1196"/>
                    </a:lnTo>
                    <a:lnTo>
                      <a:pt x="1117" y="1229"/>
                    </a:lnTo>
                    <a:lnTo>
                      <a:pt x="1117" y="1245"/>
                    </a:lnTo>
                    <a:lnTo>
                      <a:pt x="1117" y="1262"/>
                    </a:lnTo>
                    <a:lnTo>
                      <a:pt x="1126" y="1232"/>
                    </a:lnTo>
                    <a:lnTo>
                      <a:pt x="1137" y="1202"/>
                    </a:lnTo>
                    <a:lnTo>
                      <a:pt x="1158" y="1143"/>
                    </a:lnTo>
                    <a:lnTo>
                      <a:pt x="1181" y="1087"/>
                    </a:lnTo>
                    <a:lnTo>
                      <a:pt x="1201" y="1033"/>
                    </a:lnTo>
                    <a:lnTo>
                      <a:pt x="1204" y="1031"/>
                    </a:lnTo>
                    <a:lnTo>
                      <a:pt x="1208" y="1029"/>
                    </a:lnTo>
                    <a:lnTo>
                      <a:pt x="1218" y="1027"/>
                    </a:lnTo>
                    <a:lnTo>
                      <a:pt x="1228" y="1029"/>
                    </a:lnTo>
                    <a:lnTo>
                      <a:pt x="1238" y="1030"/>
                    </a:lnTo>
                    <a:lnTo>
                      <a:pt x="1248" y="1033"/>
                    </a:lnTo>
                    <a:lnTo>
                      <a:pt x="1259" y="1037"/>
                    </a:lnTo>
                    <a:lnTo>
                      <a:pt x="1275" y="1046"/>
                    </a:lnTo>
                    <a:lnTo>
                      <a:pt x="1274" y="1052"/>
                    </a:lnTo>
                    <a:lnTo>
                      <a:pt x="1274" y="1057"/>
                    </a:lnTo>
                    <a:lnTo>
                      <a:pt x="1274" y="1063"/>
                    </a:lnTo>
                    <a:lnTo>
                      <a:pt x="1275" y="1068"/>
                    </a:lnTo>
                    <a:lnTo>
                      <a:pt x="1277" y="1072"/>
                    </a:lnTo>
                    <a:lnTo>
                      <a:pt x="1279" y="1077"/>
                    </a:lnTo>
                    <a:lnTo>
                      <a:pt x="1286" y="1083"/>
                    </a:lnTo>
                    <a:lnTo>
                      <a:pt x="1293" y="1090"/>
                    </a:lnTo>
                    <a:lnTo>
                      <a:pt x="1302" y="1095"/>
                    </a:lnTo>
                    <a:lnTo>
                      <a:pt x="1319" y="1105"/>
                    </a:lnTo>
                    <a:lnTo>
                      <a:pt x="1319" y="1116"/>
                    </a:lnTo>
                    <a:lnTo>
                      <a:pt x="1318" y="1128"/>
                    </a:lnTo>
                    <a:lnTo>
                      <a:pt x="1314" y="1140"/>
                    </a:lnTo>
                    <a:lnTo>
                      <a:pt x="1312" y="1151"/>
                    </a:lnTo>
                    <a:lnTo>
                      <a:pt x="1304" y="1172"/>
                    </a:lnTo>
                    <a:lnTo>
                      <a:pt x="1296" y="1193"/>
                    </a:lnTo>
                    <a:lnTo>
                      <a:pt x="1289" y="1214"/>
                    </a:lnTo>
                    <a:lnTo>
                      <a:pt x="1286" y="1225"/>
                    </a:lnTo>
                    <a:lnTo>
                      <a:pt x="1283" y="1235"/>
                    </a:lnTo>
                    <a:lnTo>
                      <a:pt x="1282" y="1246"/>
                    </a:lnTo>
                    <a:lnTo>
                      <a:pt x="1282" y="1258"/>
                    </a:lnTo>
                    <a:lnTo>
                      <a:pt x="1283" y="1269"/>
                    </a:lnTo>
                    <a:lnTo>
                      <a:pt x="1287" y="1281"/>
                    </a:lnTo>
                    <a:lnTo>
                      <a:pt x="1286" y="1289"/>
                    </a:lnTo>
                    <a:lnTo>
                      <a:pt x="1283" y="1294"/>
                    </a:lnTo>
                    <a:lnTo>
                      <a:pt x="1280" y="1301"/>
                    </a:lnTo>
                    <a:lnTo>
                      <a:pt x="1276" y="1305"/>
                    </a:lnTo>
                    <a:lnTo>
                      <a:pt x="1272" y="1309"/>
                    </a:lnTo>
                    <a:lnTo>
                      <a:pt x="1266" y="1312"/>
                    </a:lnTo>
                    <a:lnTo>
                      <a:pt x="1262" y="1316"/>
                    </a:lnTo>
                    <a:lnTo>
                      <a:pt x="1257" y="1317"/>
                    </a:lnTo>
                    <a:lnTo>
                      <a:pt x="1251" y="1318"/>
                    </a:lnTo>
                    <a:lnTo>
                      <a:pt x="1246" y="1318"/>
                    </a:lnTo>
                    <a:lnTo>
                      <a:pt x="1242" y="1316"/>
                    </a:lnTo>
                    <a:lnTo>
                      <a:pt x="1237" y="1313"/>
                    </a:lnTo>
                    <a:lnTo>
                      <a:pt x="1234" y="1310"/>
                    </a:lnTo>
                    <a:lnTo>
                      <a:pt x="1232" y="1305"/>
                    </a:lnTo>
                    <a:lnTo>
                      <a:pt x="1231" y="1298"/>
                    </a:lnTo>
                    <a:lnTo>
                      <a:pt x="1230" y="1291"/>
                    </a:lnTo>
                    <a:lnTo>
                      <a:pt x="1223" y="1312"/>
                    </a:lnTo>
                    <a:lnTo>
                      <a:pt x="1217" y="1333"/>
                    </a:lnTo>
                    <a:lnTo>
                      <a:pt x="1208" y="1352"/>
                    </a:lnTo>
                    <a:lnTo>
                      <a:pt x="1204" y="1362"/>
                    </a:lnTo>
                    <a:lnTo>
                      <a:pt x="1199" y="1370"/>
                    </a:lnTo>
                    <a:lnTo>
                      <a:pt x="1203" y="1373"/>
                    </a:lnTo>
                    <a:lnTo>
                      <a:pt x="1207" y="1379"/>
                    </a:lnTo>
                    <a:lnTo>
                      <a:pt x="1210" y="1384"/>
                    </a:lnTo>
                    <a:lnTo>
                      <a:pt x="1211" y="1390"/>
                    </a:lnTo>
                    <a:lnTo>
                      <a:pt x="1212" y="1397"/>
                    </a:lnTo>
                    <a:lnTo>
                      <a:pt x="1212" y="1404"/>
                    </a:lnTo>
                    <a:lnTo>
                      <a:pt x="1208" y="1419"/>
                    </a:lnTo>
                    <a:lnTo>
                      <a:pt x="1204" y="1435"/>
                    </a:lnTo>
                    <a:lnTo>
                      <a:pt x="1200" y="1453"/>
                    </a:lnTo>
                    <a:lnTo>
                      <a:pt x="1196" y="1469"/>
                    </a:lnTo>
                    <a:lnTo>
                      <a:pt x="1193" y="1483"/>
                    </a:lnTo>
                    <a:lnTo>
                      <a:pt x="1192" y="1503"/>
                    </a:lnTo>
                    <a:lnTo>
                      <a:pt x="1193" y="1523"/>
                    </a:lnTo>
                    <a:lnTo>
                      <a:pt x="1193" y="1544"/>
                    </a:lnTo>
                    <a:lnTo>
                      <a:pt x="1193" y="1564"/>
                    </a:lnTo>
                    <a:lnTo>
                      <a:pt x="1188" y="1625"/>
                    </a:lnTo>
                    <a:lnTo>
                      <a:pt x="1182" y="1684"/>
                    </a:lnTo>
                    <a:lnTo>
                      <a:pt x="1169" y="1791"/>
                    </a:lnTo>
                    <a:lnTo>
                      <a:pt x="1159" y="1797"/>
                    </a:lnTo>
                    <a:lnTo>
                      <a:pt x="1147" y="1804"/>
                    </a:lnTo>
                    <a:lnTo>
                      <a:pt x="1137" y="1809"/>
                    </a:lnTo>
                    <a:lnTo>
                      <a:pt x="1124" y="1814"/>
                    </a:lnTo>
                    <a:lnTo>
                      <a:pt x="1111" y="1819"/>
                    </a:lnTo>
                    <a:lnTo>
                      <a:pt x="1098" y="1822"/>
                    </a:lnTo>
                    <a:lnTo>
                      <a:pt x="1071" y="1827"/>
                    </a:lnTo>
                    <a:lnTo>
                      <a:pt x="1044" y="1831"/>
                    </a:lnTo>
                    <a:lnTo>
                      <a:pt x="1017" y="1832"/>
                    </a:lnTo>
                    <a:lnTo>
                      <a:pt x="991" y="1832"/>
                    </a:lnTo>
                    <a:lnTo>
                      <a:pt x="968" y="1829"/>
                    </a:lnTo>
                    <a:close/>
                    <a:moveTo>
                      <a:pt x="23" y="735"/>
                    </a:moveTo>
                    <a:lnTo>
                      <a:pt x="23" y="735"/>
                    </a:lnTo>
                    <a:lnTo>
                      <a:pt x="22" y="743"/>
                    </a:lnTo>
                    <a:lnTo>
                      <a:pt x="24" y="752"/>
                    </a:lnTo>
                    <a:lnTo>
                      <a:pt x="26" y="764"/>
                    </a:lnTo>
                    <a:lnTo>
                      <a:pt x="31" y="775"/>
                    </a:lnTo>
                    <a:lnTo>
                      <a:pt x="39" y="796"/>
                    </a:lnTo>
                    <a:lnTo>
                      <a:pt x="44" y="804"/>
                    </a:lnTo>
                    <a:lnTo>
                      <a:pt x="48" y="809"/>
                    </a:lnTo>
                    <a:lnTo>
                      <a:pt x="60" y="820"/>
                    </a:lnTo>
                    <a:lnTo>
                      <a:pt x="77" y="832"/>
                    </a:lnTo>
                    <a:lnTo>
                      <a:pt x="88" y="837"/>
                    </a:lnTo>
                    <a:lnTo>
                      <a:pt x="100" y="841"/>
                    </a:lnTo>
                    <a:lnTo>
                      <a:pt x="112" y="843"/>
                    </a:lnTo>
                    <a:lnTo>
                      <a:pt x="125" y="844"/>
                    </a:lnTo>
                    <a:lnTo>
                      <a:pt x="137" y="844"/>
                    </a:lnTo>
                    <a:lnTo>
                      <a:pt x="148" y="842"/>
                    </a:lnTo>
                    <a:lnTo>
                      <a:pt x="160" y="839"/>
                    </a:lnTo>
                    <a:lnTo>
                      <a:pt x="172" y="835"/>
                    </a:lnTo>
                    <a:lnTo>
                      <a:pt x="183" y="830"/>
                    </a:lnTo>
                    <a:lnTo>
                      <a:pt x="192" y="824"/>
                    </a:lnTo>
                    <a:lnTo>
                      <a:pt x="201" y="818"/>
                    </a:lnTo>
                    <a:lnTo>
                      <a:pt x="208" y="810"/>
                    </a:lnTo>
                    <a:lnTo>
                      <a:pt x="215" y="803"/>
                    </a:lnTo>
                    <a:lnTo>
                      <a:pt x="220" y="794"/>
                    </a:lnTo>
                    <a:lnTo>
                      <a:pt x="223" y="786"/>
                    </a:lnTo>
                    <a:lnTo>
                      <a:pt x="224" y="777"/>
                    </a:lnTo>
                    <a:lnTo>
                      <a:pt x="232" y="777"/>
                    </a:lnTo>
                    <a:lnTo>
                      <a:pt x="232" y="773"/>
                    </a:lnTo>
                    <a:lnTo>
                      <a:pt x="233" y="768"/>
                    </a:lnTo>
                    <a:lnTo>
                      <a:pt x="232" y="757"/>
                    </a:lnTo>
                    <a:lnTo>
                      <a:pt x="230" y="743"/>
                    </a:lnTo>
                    <a:lnTo>
                      <a:pt x="230" y="732"/>
                    </a:lnTo>
                    <a:lnTo>
                      <a:pt x="229" y="723"/>
                    </a:lnTo>
                    <a:lnTo>
                      <a:pt x="227" y="715"/>
                    </a:lnTo>
                    <a:lnTo>
                      <a:pt x="223" y="707"/>
                    </a:lnTo>
                    <a:lnTo>
                      <a:pt x="214" y="691"/>
                    </a:lnTo>
                    <a:lnTo>
                      <a:pt x="202" y="674"/>
                    </a:lnTo>
                    <a:lnTo>
                      <a:pt x="194" y="670"/>
                    </a:lnTo>
                    <a:lnTo>
                      <a:pt x="186" y="668"/>
                    </a:lnTo>
                    <a:lnTo>
                      <a:pt x="167" y="662"/>
                    </a:lnTo>
                    <a:lnTo>
                      <a:pt x="145" y="657"/>
                    </a:lnTo>
                    <a:lnTo>
                      <a:pt x="135" y="654"/>
                    </a:lnTo>
                    <a:lnTo>
                      <a:pt x="124" y="650"/>
                    </a:lnTo>
                    <a:lnTo>
                      <a:pt x="109" y="651"/>
                    </a:lnTo>
                    <a:lnTo>
                      <a:pt x="94" y="655"/>
                    </a:lnTo>
                    <a:lnTo>
                      <a:pt x="79" y="660"/>
                    </a:lnTo>
                    <a:lnTo>
                      <a:pt x="65" y="668"/>
                    </a:lnTo>
                    <a:lnTo>
                      <a:pt x="52" y="676"/>
                    </a:lnTo>
                    <a:lnTo>
                      <a:pt x="41" y="686"/>
                    </a:lnTo>
                    <a:lnTo>
                      <a:pt x="37" y="692"/>
                    </a:lnTo>
                    <a:lnTo>
                      <a:pt x="33" y="698"/>
                    </a:lnTo>
                    <a:lnTo>
                      <a:pt x="30" y="704"/>
                    </a:lnTo>
                    <a:lnTo>
                      <a:pt x="27" y="711"/>
                    </a:lnTo>
                    <a:lnTo>
                      <a:pt x="32" y="712"/>
                    </a:lnTo>
                    <a:lnTo>
                      <a:pt x="33" y="713"/>
                    </a:lnTo>
                    <a:lnTo>
                      <a:pt x="33" y="716"/>
                    </a:lnTo>
                    <a:lnTo>
                      <a:pt x="29" y="716"/>
                    </a:lnTo>
                    <a:lnTo>
                      <a:pt x="25" y="718"/>
                    </a:lnTo>
                    <a:lnTo>
                      <a:pt x="27" y="721"/>
                    </a:lnTo>
                    <a:lnTo>
                      <a:pt x="27" y="724"/>
                    </a:lnTo>
                    <a:lnTo>
                      <a:pt x="27" y="727"/>
                    </a:lnTo>
                    <a:lnTo>
                      <a:pt x="26" y="729"/>
                    </a:lnTo>
                    <a:lnTo>
                      <a:pt x="24" y="733"/>
                    </a:lnTo>
                    <a:lnTo>
                      <a:pt x="23" y="735"/>
                    </a:lnTo>
                    <a:close/>
                    <a:moveTo>
                      <a:pt x="1247" y="91"/>
                    </a:moveTo>
                    <a:lnTo>
                      <a:pt x="1247" y="91"/>
                    </a:lnTo>
                    <a:lnTo>
                      <a:pt x="1234" y="73"/>
                    </a:lnTo>
                    <a:lnTo>
                      <a:pt x="1221" y="56"/>
                    </a:lnTo>
                    <a:lnTo>
                      <a:pt x="1215" y="49"/>
                    </a:lnTo>
                    <a:lnTo>
                      <a:pt x="1207" y="41"/>
                    </a:lnTo>
                    <a:lnTo>
                      <a:pt x="1200" y="35"/>
                    </a:lnTo>
                    <a:lnTo>
                      <a:pt x="1191" y="30"/>
                    </a:lnTo>
                    <a:lnTo>
                      <a:pt x="1184" y="26"/>
                    </a:lnTo>
                    <a:lnTo>
                      <a:pt x="1176" y="23"/>
                    </a:lnTo>
                    <a:lnTo>
                      <a:pt x="1170" y="21"/>
                    </a:lnTo>
                    <a:lnTo>
                      <a:pt x="1163" y="20"/>
                    </a:lnTo>
                    <a:lnTo>
                      <a:pt x="1150" y="19"/>
                    </a:lnTo>
                    <a:lnTo>
                      <a:pt x="1137" y="21"/>
                    </a:lnTo>
                    <a:lnTo>
                      <a:pt x="1124" y="23"/>
                    </a:lnTo>
                    <a:lnTo>
                      <a:pt x="1111" y="27"/>
                    </a:lnTo>
                    <a:lnTo>
                      <a:pt x="1085" y="37"/>
                    </a:lnTo>
                    <a:lnTo>
                      <a:pt x="1059" y="46"/>
                    </a:lnTo>
                    <a:lnTo>
                      <a:pt x="1032" y="53"/>
                    </a:lnTo>
                    <a:lnTo>
                      <a:pt x="1007" y="62"/>
                    </a:lnTo>
                    <a:lnTo>
                      <a:pt x="996" y="67"/>
                    </a:lnTo>
                    <a:lnTo>
                      <a:pt x="986" y="72"/>
                    </a:lnTo>
                    <a:lnTo>
                      <a:pt x="976" y="78"/>
                    </a:lnTo>
                    <a:lnTo>
                      <a:pt x="968" y="85"/>
                    </a:lnTo>
                    <a:lnTo>
                      <a:pt x="960" y="93"/>
                    </a:lnTo>
                    <a:lnTo>
                      <a:pt x="953" y="102"/>
                    </a:lnTo>
                    <a:lnTo>
                      <a:pt x="947" y="112"/>
                    </a:lnTo>
                    <a:lnTo>
                      <a:pt x="944" y="124"/>
                    </a:lnTo>
                    <a:lnTo>
                      <a:pt x="941" y="138"/>
                    </a:lnTo>
                    <a:lnTo>
                      <a:pt x="940" y="153"/>
                    </a:lnTo>
                    <a:lnTo>
                      <a:pt x="941" y="177"/>
                    </a:lnTo>
                    <a:lnTo>
                      <a:pt x="943" y="204"/>
                    </a:lnTo>
                    <a:lnTo>
                      <a:pt x="946" y="231"/>
                    </a:lnTo>
                    <a:lnTo>
                      <a:pt x="950" y="258"/>
                    </a:lnTo>
                    <a:lnTo>
                      <a:pt x="958" y="311"/>
                    </a:lnTo>
                    <a:lnTo>
                      <a:pt x="961" y="336"/>
                    </a:lnTo>
                    <a:lnTo>
                      <a:pt x="962" y="359"/>
                    </a:lnTo>
                    <a:lnTo>
                      <a:pt x="976" y="340"/>
                    </a:lnTo>
                    <a:lnTo>
                      <a:pt x="992" y="323"/>
                    </a:lnTo>
                    <a:lnTo>
                      <a:pt x="1009" y="307"/>
                    </a:lnTo>
                    <a:lnTo>
                      <a:pt x="1027" y="293"/>
                    </a:lnTo>
                    <a:lnTo>
                      <a:pt x="1048" y="280"/>
                    </a:lnTo>
                    <a:lnTo>
                      <a:pt x="1068" y="269"/>
                    </a:lnTo>
                    <a:lnTo>
                      <a:pt x="1091" y="259"/>
                    </a:lnTo>
                    <a:lnTo>
                      <a:pt x="1113" y="249"/>
                    </a:lnTo>
                    <a:lnTo>
                      <a:pt x="1137" y="242"/>
                    </a:lnTo>
                    <a:lnTo>
                      <a:pt x="1162" y="234"/>
                    </a:lnTo>
                    <a:lnTo>
                      <a:pt x="1188" y="228"/>
                    </a:lnTo>
                    <a:lnTo>
                      <a:pt x="1214" y="222"/>
                    </a:lnTo>
                    <a:lnTo>
                      <a:pt x="1242" y="218"/>
                    </a:lnTo>
                    <a:lnTo>
                      <a:pt x="1269" y="214"/>
                    </a:lnTo>
                    <a:lnTo>
                      <a:pt x="1326" y="206"/>
                    </a:lnTo>
                    <a:lnTo>
                      <a:pt x="1319" y="191"/>
                    </a:lnTo>
                    <a:lnTo>
                      <a:pt x="1310" y="176"/>
                    </a:lnTo>
                    <a:lnTo>
                      <a:pt x="1301" y="160"/>
                    </a:lnTo>
                    <a:lnTo>
                      <a:pt x="1290" y="146"/>
                    </a:lnTo>
                    <a:lnTo>
                      <a:pt x="1268" y="117"/>
                    </a:lnTo>
                    <a:lnTo>
                      <a:pt x="1247" y="91"/>
                    </a:lnTo>
                    <a:close/>
                    <a:moveTo>
                      <a:pt x="1449" y="263"/>
                    </a:moveTo>
                    <a:lnTo>
                      <a:pt x="1449" y="263"/>
                    </a:lnTo>
                    <a:lnTo>
                      <a:pt x="1441" y="262"/>
                    </a:lnTo>
                    <a:lnTo>
                      <a:pt x="1431" y="261"/>
                    </a:lnTo>
                    <a:lnTo>
                      <a:pt x="1422" y="260"/>
                    </a:lnTo>
                    <a:lnTo>
                      <a:pt x="1412" y="259"/>
                    </a:lnTo>
                    <a:lnTo>
                      <a:pt x="1386" y="250"/>
                    </a:lnTo>
                    <a:lnTo>
                      <a:pt x="1360" y="241"/>
                    </a:lnTo>
                    <a:lnTo>
                      <a:pt x="1347" y="237"/>
                    </a:lnTo>
                    <a:lnTo>
                      <a:pt x="1334" y="234"/>
                    </a:lnTo>
                    <a:lnTo>
                      <a:pt x="1321" y="232"/>
                    </a:lnTo>
                    <a:lnTo>
                      <a:pt x="1309" y="231"/>
                    </a:lnTo>
                    <a:lnTo>
                      <a:pt x="1290" y="232"/>
                    </a:lnTo>
                    <a:lnTo>
                      <a:pt x="1269" y="234"/>
                    </a:lnTo>
                    <a:lnTo>
                      <a:pt x="1249" y="237"/>
                    </a:lnTo>
                    <a:lnTo>
                      <a:pt x="1229" y="241"/>
                    </a:lnTo>
                    <a:lnTo>
                      <a:pt x="1189" y="249"/>
                    </a:lnTo>
                    <a:lnTo>
                      <a:pt x="1154" y="259"/>
                    </a:lnTo>
                    <a:lnTo>
                      <a:pt x="1131" y="265"/>
                    </a:lnTo>
                    <a:lnTo>
                      <a:pt x="1110" y="275"/>
                    </a:lnTo>
                    <a:lnTo>
                      <a:pt x="1089" y="284"/>
                    </a:lnTo>
                    <a:lnTo>
                      <a:pt x="1069" y="296"/>
                    </a:lnTo>
                    <a:lnTo>
                      <a:pt x="1050" y="308"/>
                    </a:lnTo>
                    <a:lnTo>
                      <a:pt x="1033" y="321"/>
                    </a:lnTo>
                    <a:lnTo>
                      <a:pt x="1016" y="335"/>
                    </a:lnTo>
                    <a:lnTo>
                      <a:pt x="1002" y="350"/>
                    </a:lnTo>
                    <a:lnTo>
                      <a:pt x="995" y="355"/>
                    </a:lnTo>
                    <a:lnTo>
                      <a:pt x="990" y="359"/>
                    </a:lnTo>
                    <a:lnTo>
                      <a:pt x="985" y="365"/>
                    </a:lnTo>
                    <a:lnTo>
                      <a:pt x="979" y="369"/>
                    </a:lnTo>
                    <a:lnTo>
                      <a:pt x="969" y="382"/>
                    </a:lnTo>
                    <a:lnTo>
                      <a:pt x="960" y="397"/>
                    </a:lnTo>
                    <a:lnTo>
                      <a:pt x="953" y="412"/>
                    </a:lnTo>
                    <a:lnTo>
                      <a:pt x="945" y="429"/>
                    </a:lnTo>
                    <a:lnTo>
                      <a:pt x="933" y="462"/>
                    </a:lnTo>
                    <a:lnTo>
                      <a:pt x="927" y="479"/>
                    </a:lnTo>
                    <a:lnTo>
                      <a:pt x="920" y="496"/>
                    </a:lnTo>
                    <a:lnTo>
                      <a:pt x="912" y="517"/>
                    </a:lnTo>
                    <a:lnTo>
                      <a:pt x="901" y="536"/>
                    </a:lnTo>
                    <a:lnTo>
                      <a:pt x="892" y="555"/>
                    </a:lnTo>
                    <a:lnTo>
                      <a:pt x="884" y="576"/>
                    </a:lnTo>
                    <a:lnTo>
                      <a:pt x="878" y="594"/>
                    </a:lnTo>
                    <a:lnTo>
                      <a:pt x="874" y="612"/>
                    </a:lnTo>
                    <a:lnTo>
                      <a:pt x="870" y="631"/>
                    </a:lnTo>
                    <a:lnTo>
                      <a:pt x="866" y="650"/>
                    </a:lnTo>
                    <a:lnTo>
                      <a:pt x="860" y="673"/>
                    </a:lnTo>
                    <a:lnTo>
                      <a:pt x="855" y="698"/>
                    </a:lnTo>
                    <a:lnTo>
                      <a:pt x="851" y="722"/>
                    </a:lnTo>
                    <a:lnTo>
                      <a:pt x="848" y="748"/>
                    </a:lnTo>
                    <a:lnTo>
                      <a:pt x="845" y="774"/>
                    </a:lnTo>
                    <a:lnTo>
                      <a:pt x="844" y="801"/>
                    </a:lnTo>
                    <a:lnTo>
                      <a:pt x="845" y="829"/>
                    </a:lnTo>
                    <a:lnTo>
                      <a:pt x="849" y="858"/>
                    </a:lnTo>
                    <a:lnTo>
                      <a:pt x="849" y="852"/>
                    </a:lnTo>
                    <a:lnTo>
                      <a:pt x="850" y="847"/>
                    </a:lnTo>
                    <a:lnTo>
                      <a:pt x="852" y="842"/>
                    </a:lnTo>
                    <a:lnTo>
                      <a:pt x="854" y="839"/>
                    </a:lnTo>
                    <a:lnTo>
                      <a:pt x="858" y="832"/>
                    </a:lnTo>
                    <a:lnTo>
                      <a:pt x="860" y="826"/>
                    </a:lnTo>
                    <a:lnTo>
                      <a:pt x="862" y="822"/>
                    </a:lnTo>
                    <a:lnTo>
                      <a:pt x="880" y="805"/>
                    </a:lnTo>
                    <a:lnTo>
                      <a:pt x="897" y="788"/>
                    </a:lnTo>
                    <a:lnTo>
                      <a:pt x="931" y="751"/>
                    </a:lnTo>
                    <a:lnTo>
                      <a:pt x="948" y="733"/>
                    </a:lnTo>
                    <a:lnTo>
                      <a:pt x="965" y="715"/>
                    </a:lnTo>
                    <a:lnTo>
                      <a:pt x="984" y="697"/>
                    </a:lnTo>
                    <a:lnTo>
                      <a:pt x="1004" y="678"/>
                    </a:lnTo>
                    <a:lnTo>
                      <a:pt x="1024" y="663"/>
                    </a:lnTo>
                    <a:lnTo>
                      <a:pt x="1045" y="648"/>
                    </a:lnTo>
                    <a:lnTo>
                      <a:pt x="1065" y="635"/>
                    </a:lnTo>
                    <a:lnTo>
                      <a:pt x="1086" y="621"/>
                    </a:lnTo>
                    <a:lnTo>
                      <a:pt x="1131" y="594"/>
                    </a:lnTo>
                    <a:lnTo>
                      <a:pt x="1178" y="568"/>
                    </a:lnTo>
                    <a:lnTo>
                      <a:pt x="1208" y="552"/>
                    </a:lnTo>
                    <a:lnTo>
                      <a:pt x="1241" y="536"/>
                    </a:lnTo>
                    <a:lnTo>
                      <a:pt x="1272" y="521"/>
                    </a:lnTo>
                    <a:lnTo>
                      <a:pt x="1305" y="506"/>
                    </a:lnTo>
                    <a:lnTo>
                      <a:pt x="1338" y="492"/>
                    </a:lnTo>
                    <a:lnTo>
                      <a:pt x="1372" y="480"/>
                    </a:lnTo>
                    <a:lnTo>
                      <a:pt x="1407" y="469"/>
                    </a:lnTo>
                    <a:lnTo>
                      <a:pt x="1441" y="458"/>
                    </a:lnTo>
                    <a:lnTo>
                      <a:pt x="1476" y="449"/>
                    </a:lnTo>
                    <a:lnTo>
                      <a:pt x="1513" y="442"/>
                    </a:lnTo>
                    <a:lnTo>
                      <a:pt x="1548" y="436"/>
                    </a:lnTo>
                    <a:lnTo>
                      <a:pt x="1584" y="432"/>
                    </a:lnTo>
                    <a:lnTo>
                      <a:pt x="1621" y="430"/>
                    </a:lnTo>
                    <a:lnTo>
                      <a:pt x="1657" y="430"/>
                    </a:lnTo>
                    <a:lnTo>
                      <a:pt x="1693" y="433"/>
                    </a:lnTo>
                    <a:lnTo>
                      <a:pt x="1730" y="438"/>
                    </a:lnTo>
                    <a:lnTo>
                      <a:pt x="1702" y="410"/>
                    </a:lnTo>
                    <a:lnTo>
                      <a:pt x="1673" y="382"/>
                    </a:lnTo>
                    <a:lnTo>
                      <a:pt x="1657" y="369"/>
                    </a:lnTo>
                    <a:lnTo>
                      <a:pt x="1642" y="356"/>
                    </a:lnTo>
                    <a:lnTo>
                      <a:pt x="1625" y="344"/>
                    </a:lnTo>
                    <a:lnTo>
                      <a:pt x="1608" y="333"/>
                    </a:lnTo>
                    <a:lnTo>
                      <a:pt x="1591" y="322"/>
                    </a:lnTo>
                    <a:lnTo>
                      <a:pt x="1572" y="311"/>
                    </a:lnTo>
                    <a:lnTo>
                      <a:pt x="1553" y="302"/>
                    </a:lnTo>
                    <a:lnTo>
                      <a:pt x="1534" y="292"/>
                    </a:lnTo>
                    <a:lnTo>
                      <a:pt x="1514" y="283"/>
                    </a:lnTo>
                    <a:lnTo>
                      <a:pt x="1493" y="276"/>
                    </a:lnTo>
                    <a:lnTo>
                      <a:pt x="1472" y="269"/>
                    </a:lnTo>
                    <a:lnTo>
                      <a:pt x="1449" y="263"/>
                    </a:lnTo>
                    <a:close/>
                    <a:moveTo>
                      <a:pt x="869" y="426"/>
                    </a:moveTo>
                    <a:lnTo>
                      <a:pt x="869" y="426"/>
                    </a:lnTo>
                    <a:lnTo>
                      <a:pt x="875" y="429"/>
                    </a:lnTo>
                    <a:lnTo>
                      <a:pt x="881" y="433"/>
                    </a:lnTo>
                    <a:lnTo>
                      <a:pt x="888" y="440"/>
                    </a:lnTo>
                    <a:lnTo>
                      <a:pt x="892" y="444"/>
                    </a:lnTo>
                    <a:lnTo>
                      <a:pt x="897" y="446"/>
                    </a:lnTo>
                    <a:lnTo>
                      <a:pt x="902" y="449"/>
                    </a:lnTo>
                    <a:lnTo>
                      <a:pt x="911" y="453"/>
                    </a:lnTo>
                    <a:lnTo>
                      <a:pt x="913" y="449"/>
                    </a:lnTo>
                    <a:lnTo>
                      <a:pt x="915" y="445"/>
                    </a:lnTo>
                    <a:lnTo>
                      <a:pt x="918" y="438"/>
                    </a:lnTo>
                    <a:lnTo>
                      <a:pt x="919" y="430"/>
                    </a:lnTo>
                    <a:lnTo>
                      <a:pt x="923" y="423"/>
                    </a:lnTo>
                    <a:lnTo>
                      <a:pt x="915" y="418"/>
                    </a:lnTo>
                    <a:lnTo>
                      <a:pt x="908" y="413"/>
                    </a:lnTo>
                    <a:lnTo>
                      <a:pt x="901" y="406"/>
                    </a:lnTo>
                    <a:lnTo>
                      <a:pt x="897" y="400"/>
                    </a:lnTo>
                    <a:lnTo>
                      <a:pt x="894" y="393"/>
                    </a:lnTo>
                    <a:lnTo>
                      <a:pt x="892" y="385"/>
                    </a:lnTo>
                    <a:lnTo>
                      <a:pt x="890" y="376"/>
                    </a:lnTo>
                    <a:lnTo>
                      <a:pt x="890" y="369"/>
                    </a:lnTo>
                    <a:lnTo>
                      <a:pt x="892" y="362"/>
                    </a:lnTo>
                    <a:lnTo>
                      <a:pt x="895" y="354"/>
                    </a:lnTo>
                    <a:lnTo>
                      <a:pt x="899" y="348"/>
                    </a:lnTo>
                    <a:lnTo>
                      <a:pt x="904" y="341"/>
                    </a:lnTo>
                    <a:lnTo>
                      <a:pt x="912" y="336"/>
                    </a:lnTo>
                    <a:lnTo>
                      <a:pt x="919" y="332"/>
                    </a:lnTo>
                    <a:lnTo>
                      <a:pt x="929" y="328"/>
                    </a:lnTo>
                    <a:lnTo>
                      <a:pt x="940" y="327"/>
                    </a:lnTo>
                    <a:lnTo>
                      <a:pt x="939" y="322"/>
                    </a:lnTo>
                    <a:lnTo>
                      <a:pt x="938" y="317"/>
                    </a:lnTo>
                    <a:lnTo>
                      <a:pt x="938" y="306"/>
                    </a:lnTo>
                    <a:lnTo>
                      <a:pt x="936" y="296"/>
                    </a:lnTo>
                    <a:lnTo>
                      <a:pt x="934" y="293"/>
                    </a:lnTo>
                    <a:lnTo>
                      <a:pt x="932" y="290"/>
                    </a:lnTo>
                    <a:lnTo>
                      <a:pt x="923" y="293"/>
                    </a:lnTo>
                    <a:lnTo>
                      <a:pt x="912" y="297"/>
                    </a:lnTo>
                    <a:lnTo>
                      <a:pt x="903" y="302"/>
                    </a:lnTo>
                    <a:lnTo>
                      <a:pt x="895" y="308"/>
                    </a:lnTo>
                    <a:lnTo>
                      <a:pt x="888" y="314"/>
                    </a:lnTo>
                    <a:lnTo>
                      <a:pt x="882" y="321"/>
                    </a:lnTo>
                    <a:lnTo>
                      <a:pt x="875" y="329"/>
                    </a:lnTo>
                    <a:lnTo>
                      <a:pt x="871" y="338"/>
                    </a:lnTo>
                    <a:lnTo>
                      <a:pt x="868" y="348"/>
                    </a:lnTo>
                    <a:lnTo>
                      <a:pt x="865" y="357"/>
                    </a:lnTo>
                    <a:lnTo>
                      <a:pt x="863" y="367"/>
                    </a:lnTo>
                    <a:lnTo>
                      <a:pt x="863" y="378"/>
                    </a:lnTo>
                    <a:lnTo>
                      <a:pt x="863" y="389"/>
                    </a:lnTo>
                    <a:lnTo>
                      <a:pt x="864" y="401"/>
                    </a:lnTo>
                    <a:lnTo>
                      <a:pt x="866" y="413"/>
                    </a:lnTo>
                    <a:lnTo>
                      <a:pt x="869" y="426"/>
                    </a:lnTo>
                    <a:close/>
                    <a:moveTo>
                      <a:pt x="689" y="391"/>
                    </a:moveTo>
                    <a:lnTo>
                      <a:pt x="689" y="391"/>
                    </a:lnTo>
                    <a:lnTo>
                      <a:pt x="674" y="399"/>
                    </a:lnTo>
                    <a:lnTo>
                      <a:pt x="660" y="409"/>
                    </a:lnTo>
                    <a:lnTo>
                      <a:pt x="645" y="417"/>
                    </a:lnTo>
                    <a:lnTo>
                      <a:pt x="630" y="426"/>
                    </a:lnTo>
                    <a:lnTo>
                      <a:pt x="517" y="474"/>
                    </a:lnTo>
                    <a:lnTo>
                      <a:pt x="405" y="523"/>
                    </a:lnTo>
                    <a:lnTo>
                      <a:pt x="350" y="548"/>
                    </a:lnTo>
                    <a:lnTo>
                      <a:pt x="295" y="574"/>
                    </a:lnTo>
                    <a:lnTo>
                      <a:pt x="242" y="601"/>
                    </a:lnTo>
                    <a:lnTo>
                      <a:pt x="190" y="629"/>
                    </a:lnTo>
                    <a:lnTo>
                      <a:pt x="192" y="630"/>
                    </a:lnTo>
                    <a:lnTo>
                      <a:pt x="194" y="631"/>
                    </a:lnTo>
                    <a:lnTo>
                      <a:pt x="197" y="636"/>
                    </a:lnTo>
                    <a:lnTo>
                      <a:pt x="199" y="638"/>
                    </a:lnTo>
                    <a:lnTo>
                      <a:pt x="201" y="640"/>
                    </a:lnTo>
                    <a:lnTo>
                      <a:pt x="204" y="642"/>
                    </a:lnTo>
                    <a:lnTo>
                      <a:pt x="209" y="642"/>
                    </a:lnTo>
                    <a:lnTo>
                      <a:pt x="213" y="641"/>
                    </a:lnTo>
                    <a:lnTo>
                      <a:pt x="216" y="640"/>
                    </a:lnTo>
                    <a:lnTo>
                      <a:pt x="223" y="635"/>
                    </a:lnTo>
                    <a:lnTo>
                      <a:pt x="230" y="629"/>
                    </a:lnTo>
                    <a:lnTo>
                      <a:pt x="236" y="625"/>
                    </a:lnTo>
                    <a:lnTo>
                      <a:pt x="259" y="612"/>
                    </a:lnTo>
                    <a:lnTo>
                      <a:pt x="283" y="599"/>
                    </a:lnTo>
                    <a:lnTo>
                      <a:pt x="327" y="578"/>
                    </a:lnTo>
                    <a:lnTo>
                      <a:pt x="356" y="565"/>
                    </a:lnTo>
                    <a:lnTo>
                      <a:pt x="387" y="552"/>
                    </a:lnTo>
                    <a:lnTo>
                      <a:pt x="417" y="539"/>
                    </a:lnTo>
                    <a:lnTo>
                      <a:pt x="448" y="526"/>
                    </a:lnTo>
                    <a:lnTo>
                      <a:pt x="473" y="516"/>
                    </a:lnTo>
                    <a:lnTo>
                      <a:pt x="498" y="506"/>
                    </a:lnTo>
                    <a:lnTo>
                      <a:pt x="547" y="487"/>
                    </a:lnTo>
                    <a:lnTo>
                      <a:pt x="596" y="468"/>
                    </a:lnTo>
                    <a:lnTo>
                      <a:pt x="620" y="458"/>
                    </a:lnTo>
                    <a:lnTo>
                      <a:pt x="642" y="447"/>
                    </a:lnTo>
                    <a:lnTo>
                      <a:pt x="743" y="401"/>
                    </a:lnTo>
                    <a:lnTo>
                      <a:pt x="791" y="380"/>
                    </a:lnTo>
                    <a:lnTo>
                      <a:pt x="839" y="359"/>
                    </a:lnTo>
                    <a:lnTo>
                      <a:pt x="840" y="354"/>
                    </a:lnTo>
                    <a:lnTo>
                      <a:pt x="842" y="349"/>
                    </a:lnTo>
                    <a:lnTo>
                      <a:pt x="848" y="338"/>
                    </a:lnTo>
                    <a:lnTo>
                      <a:pt x="851" y="333"/>
                    </a:lnTo>
                    <a:lnTo>
                      <a:pt x="852" y="327"/>
                    </a:lnTo>
                    <a:lnTo>
                      <a:pt x="853" y="322"/>
                    </a:lnTo>
                    <a:lnTo>
                      <a:pt x="852" y="318"/>
                    </a:lnTo>
                    <a:lnTo>
                      <a:pt x="833" y="329"/>
                    </a:lnTo>
                    <a:lnTo>
                      <a:pt x="813" y="340"/>
                    </a:lnTo>
                    <a:lnTo>
                      <a:pt x="793" y="349"/>
                    </a:lnTo>
                    <a:lnTo>
                      <a:pt x="773" y="357"/>
                    </a:lnTo>
                    <a:lnTo>
                      <a:pt x="731" y="373"/>
                    </a:lnTo>
                    <a:lnTo>
                      <a:pt x="710" y="382"/>
                    </a:lnTo>
                    <a:lnTo>
                      <a:pt x="689" y="391"/>
                    </a:lnTo>
                    <a:close/>
                    <a:moveTo>
                      <a:pt x="935" y="401"/>
                    </a:moveTo>
                    <a:lnTo>
                      <a:pt x="935" y="401"/>
                    </a:lnTo>
                    <a:lnTo>
                      <a:pt x="942" y="387"/>
                    </a:lnTo>
                    <a:lnTo>
                      <a:pt x="944" y="380"/>
                    </a:lnTo>
                    <a:lnTo>
                      <a:pt x="945" y="373"/>
                    </a:lnTo>
                    <a:lnTo>
                      <a:pt x="945" y="366"/>
                    </a:lnTo>
                    <a:lnTo>
                      <a:pt x="944" y="359"/>
                    </a:lnTo>
                    <a:lnTo>
                      <a:pt x="942" y="353"/>
                    </a:lnTo>
                    <a:lnTo>
                      <a:pt x="938" y="347"/>
                    </a:lnTo>
                    <a:lnTo>
                      <a:pt x="934" y="349"/>
                    </a:lnTo>
                    <a:lnTo>
                      <a:pt x="931" y="351"/>
                    </a:lnTo>
                    <a:lnTo>
                      <a:pt x="926" y="356"/>
                    </a:lnTo>
                    <a:lnTo>
                      <a:pt x="923" y="364"/>
                    </a:lnTo>
                    <a:lnTo>
                      <a:pt x="920" y="372"/>
                    </a:lnTo>
                    <a:lnTo>
                      <a:pt x="920" y="381"/>
                    </a:lnTo>
                    <a:lnTo>
                      <a:pt x="922" y="385"/>
                    </a:lnTo>
                    <a:lnTo>
                      <a:pt x="923" y="389"/>
                    </a:lnTo>
                    <a:lnTo>
                      <a:pt x="925" y="393"/>
                    </a:lnTo>
                    <a:lnTo>
                      <a:pt x="928" y="396"/>
                    </a:lnTo>
                    <a:lnTo>
                      <a:pt x="931" y="399"/>
                    </a:lnTo>
                    <a:lnTo>
                      <a:pt x="935" y="401"/>
                    </a:lnTo>
                    <a:close/>
                    <a:moveTo>
                      <a:pt x="837" y="409"/>
                    </a:moveTo>
                    <a:lnTo>
                      <a:pt x="837" y="409"/>
                    </a:lnTo>
                    <a:lnTo>
                      <a:pt x="838" y="404"/>
                    </a:lnTo>
                    <a:lnTo>
                      <a:pt x="838" y="401"/>
                    </a:lnTo>
                    <a:lnTo>
                      <a:pt x="837" y="396"/>
                    </a:lnTo>
                    <a:lnTo>
                      <a:pt x="835" y="389"/>
                    </a:lnTo>
                    <a:lnTo>
                      <a:pt x="834" y="385"/>
                    </a:lnTo>
                    <a:lnTo>
                      <a:pt x="835" y="381"/>
                    </a:lnTo>
                    <a:lnTo>
                      <a:pt x="829" y="381"/>
                    </a:lnTo>
                    <a:lnTo>
                      <a:pt x="766" y="411"/>
                    </a:lnTo>
                    <a:lnTo>
                      <a:pt x="705" y="441"/>
                    </a:lnTo>
                    <a:lnTo>
                      <a:pt x="674" y="455"/>
                    </a:lnTo>
                    <a:lnTo>
                      <a:pt x="642" y="469"/>
                    </a:lnTo>
                    <a:lnTo>
                      <a:pt x="610" y="480"/>
                    </a:lnTo>
                    <a:lnTo>
                      <a:pt x="576" y="492"/>
                    </a:lnTo>
                    <a:lnTo>
                      <a:pt x="567" y="497"/>
                    </a:lnTo>
                    <a:lnTo>
                      <a:pt x="556" y="504"/>
                    </a:lnTo>
                    <a:lnTo>
                      <a:pt x="534" y="514"/>
                    </a:lnTo>
                    <a:lnTo>
                      <a:pt x="510" y="522"/>
                    </a:lnTo>
                    <a:lnTo>
                      <a:pt x="485" y="532"/>
                    </a:lnTo>
                    <a:lnTo>
                      <a:pt x="463" y="541"/>
                    </a:lnTo>
                    <a:lnTo>
                      <a:pt x="442" y="552"/>
                    </a:lnTo>
                    <a:lnTo>
                      <a:pt x="419" y="563"/>
                    </a:lnTo>
                    <a:lnTo>
                      <a:pt x="397" y="574"/>
                    </a:lnTo>
                    <a:lnTo>
                      <a:pt x="322" y="603"/>
                    </a:lnTo>
                    <a:lnTo>
                      <a:pt x="284" y="621"/>
                    </a:lnTo>
                    <a:lnTo>
                      <a:pt x="251" y="637"/>
                    </a:lnTo>
                    <a:lnTo>
                      <a:pt x="244" y="642"/>
                    </a:lnTo>
                    <a:lnTo>
                      <a:pt x="238" y="646"/>
                    </a:lnTo>
                    <a:lnTo>
                      <a:pt x="235" y="652"/>
                    </a:lnTo>
                    <a:lnTo>
                      <a:pt x="234" y="657"/>
                    </a:lnTo>
                    <a:lnTo>
                      <a:pt x="234" y="662"/>
                    </a:lnTo>
                    <a:lnTo>
                      <a:pt x="235" y="668"/>
                    </a:lnTo>
                    <a:lnTo>
                      <a:pt x="237" y="673"/>
                    </a:lnTo>
                    <a:lnTo>
                      <a:pt x="241" y="678"/>
                    </a:lnTo>
                    <a:lnTo>
                      <a:pt x="248" y="690"/>
                    </a:lnTo>
                    <a:lnTo>
                      <a:pt x="257" y="702"/>
                    </a:lnTo>
                    <a:lnTo>
                      <a:pt x="263" y="714"/>
                    </a:lnTo>
                    <a:lnTo>
                      <a:pt x="265" y="719"/>
                    </a:lnTo>
                    <a:lnTo>
                      <a:pt x="266" y="726"/>
                    </a:lnTo>
                    <a:lnTo>
                      <a:pt x="304" y="707"/>
                    </a:lnTo>
                    <a:lnTo>
                      <a:pt x="341" y="690"/>
                    </a:lnTo>
                    <a:lnTo>
                      <a:pt x="417" y="658"/>
                    </a:lnTo>
                    <a:lnTo>
                      <a:pt x="570" y="594"/>
                    </a:lnTo>
                    <a:lnTo>
                      <a:pt x="645" y="562"/>
                    </a:lnTo>
                    <a:lnTo>
                      <a:pt x="720" y="527"/>
                    </a:lnTo>
                    <a:lnTo>
                      <a:pt x="757" y="510"/>
                    </a:lnTo>
                    <a:lnTo>
                      <a:pt x="793" y="492"/>
                    </a:lnTo>
                    <a:lnTo>
                      <a:pt x="828" y="473"/>
                    </a:lnTo>
                    <a:lnTo>
                      <a:pt x="864" y="453"/>
                    </a:lnTo>
                    <a:lnTo>
                      <a:pt x="862" y="451"/>
                    </a:lnTo>
                    <a:lnTo>
                      <a:pt x="859" y="450"/>
                    </a:lnTo>
                    <a:lnTo>
                      <a:pt x="855" y="446"/>
                    </a:lnTo>
                    <a:lnTo>
                      <a:pt x="853" y="441"/>
                    </a:lnTo>
                    <a:lnTo>
                      <a:pt x="850" y="433"/>
                    </a:lnTo>
                    <a:lnTo>
                      <a:pt x="844" y="419"/>
                    </a:lnTo>
                    <a:lnTo>
                      <a:pt x="841" y="413"/>
                    </a:lnTo>
                    <a:lnTo>
                      <a:pt x="837" y="409"/>
                    </a:lnTo>
                    <a:close/>
                    <a:moveTo>
                      <a:pt x="1677" y="640"/>
                    </a:moveTo>
                    <a:lnTo>
                      <a:pt x="1677" y="640"/>
                    </a:lnTo>
                    <a:lnTo>
                      <a:pt x="1695" y="621"/>
                    </a:lnTo>
                    <a:lnTo>
                      <a:pt x="1711" y="601"/>
                    </a:lnTo>
                    <a:lnTo>
                      <a:pt x="1726" y="582"/>
                    </a:lnTo>
                    <a:lnTo>
                      <a:pt x="1732" y="572"/>
                    </a:lnTo>
                    <a:lnTo>
                      <a:pt x="1737" y="562"/>
                    </a:lnTo>
                    <a:lnTo>
                      <a:pt x="1743" y="552"/>
                    </a:lnTo>
                    <a:lnTo>
                      <a:pt x="1747" y="541"/>
                    </a:lnTo>
                    <a:lnTo>
                      <a:pt x="1750" y="530"/>
                    </a:lnTo>
                    <a:lnTo>
                      <a:pt x="1752" y="519"/>
                    </a:lnTo>
                    <a:lnTo>
                      <a:pt x="1752" y="507"/>
                    </a:lnTo>
                    <a:lnTo>
                      <a:pt x="1752" y="495"/>
                    </a:lnTo>
                    <a:lnTo>
                      <a:pt x="1750" y="483"/>
                    </a:lnTo>
                    <a:lnTo>
                      <a:pt x="1747" y="470"/>
                    </a:lnTo>
                    <a:lnTo>
                      <a:pt x="1737" y="463"/>
                    </a:lnTo>
                    <a:lnTo>
                      <a:pt x="1728" y="459"/>
                    </a:lnTo>
                    <a:lnTo>
                      <a:pt x="1717" y="455"/>
                    </a:lnTo>
                    <a:lnTo>
                      <a:pt x="1705" y="453"/>
                    </a:lnTo>
                    <a:lnTo>
                      <a:pt x="1686" y="450"/>
                    </a:lnTo>
                    <a:lnTo>
                      <a:pt x="1666" y="449"/>
                    </a:lnTo>
                    <a:lnTo>
                      <a:pt x="1646" y="448"/>
                    </a:lnTo>
                    <a:lnTo>
                      <a:pt x="1626" y="448"/>
                    </a:lnTo>
                    <a:lnTo>
                      <a:pt x="1607" y="449"/>
                    </a:lnTo>
                    <a:lnTo>
                      <a:pt x="1586" y="451"/>
                    </a:lnTo>
                    <a:lnTo>
                      <a:pt x="1548" y="456"/>
                    </a:lnTo>
                    <a:lnTo>
                      <a:pt x="1510" y="462"/>
                    </a:lnTo>
                    <a:lnTo>
                      <a:pt x="1475" y="470"/>
                    </a:lnTo>
                    <a:lnTo>
                      <a:pt x="1442" y="478"/>
                    </a:lnTo>
                    <a:lnTo>
                      <a:pt x="1412" y="487"/>
                    </a:lnTo>
                    <a:lnTo>
                      <a:pt x="1417" y="506"/>
                    </a:lnTo>
                    <a:lnTo>
                      <a:pt x="1423" y="525"/>
                    </a:lnTo>
                    <a:lnTo>
                      <a:pt x="1434" y="562"/>
                    </a:lnTo>
                    <a:lnTo>
                      <a:pt x="1447" y="597"/>
                    </a:lnTo>
                    <a:lnTo>
                      <a:pt x="1461" y="630"/>
                    </a:lnTo>
                    <a:lnTo>
                      <a:pt x="1474" y="665"/>
                    </a:lnTo>
                    <a:lnTo>
                      <a:pt x="1486" y="698"/>
                    </a:lnTo>
                    <a:lnTo>
                      <a:pt x="1490" y="715"/>
                    </a:lnTo>
                    <a:lnTo>
                      <a:pt x="1494" y="732"/>
                    </a:lnTo>
                    <a:lnTo>
                      <a:pt x="1499" y="750"/>
                    </a:lnTo>
                    <a:lnTo>
                      <a:pt x="1501" y="767"/>
                    </a:lnTo>
                    <a:lnTo>
                      <a:pt x="1551" y="739"/>
                    </a:lnTo>
                    <a:lnTo>
                      <a:pt x="1575" y="726"/>
                    </a:lnTo>
                    <a:lnTo>
                      <a:pt x="1596" y="711"/>
                    </a:lnTo>
                    <a:lnTo>
                      <a:pt x="1619" y="695"/>
                    </a:lnTo>
                    <a:lnTo>
                      <a:pt x="1639" y="678"/>
                    </a:lnTo>
                    <a:lnTo>
                      <a:pt x="1658" y="660"/>
                    </a:lnTo>
                    <a:lnTo>
                      <a:pt x="1677" y="640"/>
                    </a:lnTo>
                    <a:close/>
                    <a:moveTo>
                      <a:pt x="881" y="477"/>
                    </a:moveTo>
                    <a:lnTo>
                      <a:pt x="881" y="477"/>
                    </a:lnTo>
                    <a:lnTo>
                      <a:pt x="883" y="476"/>
                    </a:lnTo>
                    <a:lnTo>
                      <a:pt x="883" y="475"/>
                    </a:lnTo>
                    <a:lnTo>
                      <a:pt x="881" y="475"/>
                    </a:lnTo>
                    <a:lnTo>
                      <a:pt x="877" y="478"/>
                    </a:lnTo>
                    <a:lnTo>
                      <a:pt x="871" y="480"/>
                    </a:lnTo>
                    <a:lnTo>
                      <a:pt x="859" y="485"/>
                    </a:lnTo>
                    <a:lnTo>
                      <a:pt x="839" y="489"/>
                    </a:lnTo>
                    <a:lnTo>
                      <a:pt x="832" y="492"/>
                    </a:lnTo>
                    <a:lnTo>
                      <a:pt x="823" y="495"/>
                    </a:lnTo>
                    <a:lnTo>
                      <a:pt x="806" y="504"/>
                    </a:lnTo>
                    <a:lnTo>
                      <a:pt x="788" y="514"/>
                    </a:lnTo>
                    <a:lnTo>
                      <a:pt x="771" y="524"/>
                    </a:lnTo>
                    <a:lnTo>
                      <a:pt x="753" y="536"/>
                    </a:lnTo>
                    <a:lnTo>
                      <a:pt x="736" y="546"/>
                    </a:lnTo>
                    <a:lnTo>
                      <a:pt x="720" y="554"/>
                    </a:lnTo>
                    <a:lnTo>
                      <a:pt x="704" y="561"/>
                    </a:lnTo>
                    <a:lnTo>
                      <a:pt x="688" y="566"/>
                    </a:lnTo>
                    <a:lnTo>
                      <a:pt x="672" y="572"/>
                    </a:lnTo>
                    <a:lnTo>
                      <a:pt x="640" y="585"/>
                    </a:lnTo>
                    <a:lnTo>
                      <a:pt x="579" y="612"/>
                    </a:lnTo>
                    <a:lnTo>
                      <a:pt x="542" y="628"/>
                    </a:lnTo>
                    <a:lnTo>
                      <a:pt x="505" y="643"/>
                    </a:lnTo>
                    <a:lnTo>
                      <a:pt x="471" y="657"/>
                    </a:lnTo>
                    <a:lnTo>
                      <a:pt x="439" y="671"/>
                    </a:lnTo>
                    <a:lnTo>
                      <a:pt x="417" y="681"/>
                    </a:lnTo>
                    <a:lnTo>
                      <a:pt x="396" y="689"/>
                    </a:lnTo>
                    <a:lnTo>
                      <a:pt x="353" y="705"/>
                    </a:lnTo>
                    <a:lnTo>
                      <a:pt x="332" y="714"/>
                    </a:lnTo>
                    <a:lnTo>
                      <a:pt x="311" y="723"/>
                    </a:lnTo>
                    <a:lnTo>
                      <a:pt x="291" y="733"/>
                    </a:lnTo>
                    <a:lnTo>
                      <a:pt x="272" y="745"/>
                    </a:lnTo>
                    <a:lnTo>
                      <a:pt x="273" y="751"/>
                    </a:lnTo>
                    <a:lnTo>
                      <a:pt x="274" y="759"/>
                    </a:lnTo>
                    <a:lnTo>
                      <a:pt x="274" y="762"/>
                    </a:lnTo>
                    <a:lnTo>
                      <a:pt x="273" y="766"/>
                    </a:lnTo>
                    <a:lnTo>
                      <a:pt x="272" y="771"/>
                    </a:lnTo>
                    <a:lnTo>
                      <a:pt x="268" y="775"/>
                    </a:lnTo>
                    <a:lnTo>
                      <a:pt x="305" y="752"/>
                    </a:lnTo>
                    <a:lnTo>
                      <a:pt x="342" y="732"/>
                    </a:lnTo>
                    <a:lnTo>
                      <a:pt x="380" y="713"/>
                    </a:lnTo>
                    <a:lnTo>
                      <a:pt x="418" y="695"/>
                    </a:lnTo>
                    <a:lnTo>
                      <a:pt x="458" y="677"/>
                    </a:lnTo>
                    <a:lnTo>
                      <a:pt x="496" y="660"/>
                    </a:lnTo>
                    <a:lnTo>
                      <a:pt x="576" y="627"/>
                    </a:lnTo>
                    <a:lnTo>
                      <a:pt x="601" y="616"/>
                    </a:lnTo>
                    <a:lnTo>
                      <a:pt x="626" y="605"/>
                    </a:lnTo>
                    <a:lnTo>
                      <a:pt x="675" y="581"/>
                    </a:lnTo>
                    <a:lnTo>
                      <a:pt x="701" y="570"/>
                    </a:lnTo>
                    <a:lnTo>
                      <a:pt x="727" y="561"/>
                    </a:lnTo>
                    <a:lnTo>
                      <a:pt x="752" y="552"/>
                    </a:lnTo>
                    <a:lnTo>
                      <a:pt x="780" y="546"/>
                    </a:lnTo>
                    <a:lnTo>
                      <a:pt x="840" y="516"/>
                    </a:lnTo>
                    <a:lnTo>
                      <a:pt x="901" y="485"/>
                    </a:lnTo>
                    <a:lnTo>
                      <a:pt x="900" y="483"/>
                    </a:lnTo>
                    <a:lnTo>
                      <a:pt x="898" y="481"/>
                    </a:lnTo>
                    <a:lnTo>
                      <a:pt x="893" y="481"/>
                    </a:lnTo>
                    <a:lnTo>
                      <a:pt x="886" y="480"/>
                    </a:lnTo>
                    <a:lnTo>
                      <a:pt x="883" y="479"/>
                    </a:lnTo>
                    <a:lnTo>
                      <a:pt x="881" y="477"/>
                    </a:lnTo>
                    <a:close/>
                    <a:moveTo>
                      <a:pt x="1478" y="745"/>
                    </a:moveTo>
                    <a:lnTo>
                      <a:pt x="1478" y="745"/>
                    </a:lnTo>
                    <a:lnTo>
                      <a:pt x="1476" y="733"/>
                    </a:lnTo>
                    <a:lnTo>
                      <a:pt x="1473" y="721"/>
                    </a:lnTo>
                    <a:lnTo>
                      <a:pt x="1463" y="696"/>
                    </a:lnTo>
                    <a:lnTo>
                      <a:pt x="1442" y="642"/>
                    </a:lnTo>
                    <a:lnTo>
                      <a:pt x="1439" y="632"/>
                    </a:lnTo>
                    <a:lnTo>
                      <a:pt x="1437" y="622"/>
                    </a:lnTo>
                    <a:lnTo>
                      <a:pt x="1434" y="611"/>
                    </a:lnTo>
                    <a:lnTo>
                      <a:pt x="1432" y="600"/>
                    </a:lnTo>
                    <a:lnTo>
                      <a:pt x="1427" y="586"/>
                    </a:lnTo>
                    <a:lnTo>
                      <a:pt x="1419" y="575"/>
                    </a:lnTo>
                    <a:lnTo>
                      <a:pt x="1413" y="563"/>
                    </a:lnTo>
                    <a:lnTo>
                      <a:pt x="1408" y="551"/>
                    </a:lnTo>
                    <a:lnTo>
                      <a:pt x="1402" y="535"/>
                    </a:lnTo>
                    <a:lnTo>
                      <a:pt x="1398" y="521"/>
                    </a:lnTo>
                    <a:lnTo>
                      <a:pt x="1395" y="515"/>
                    </a:lnTo>
                    <a:lnTo>
                      <a:pt x="1392" y="509"/>
                    </a:lnTo>
                    <a:lnTo>
                      <a:pt x="1386" y="504"/>
                    </a:lnTo>
                    <a:lnTo>
                      <a:pt x="1381" y="500"/>
                    </a:lnTo>
                    <a:lnTo>
                      <a:pt x="1371" y="502"/>
                    </a:lnTo>
                    <a:lnTo>
                      <a:pt x="1363" y="505"/>
                    </a:lnTo>
                    <a:lnTo>
                      <a:pt x="1354" y="508"/>
                    </a:lnTo>
                    <a:lnTo>
                      <a:pt x="1351" y="510"/>
                    </a:lnTo>
                    <a:lnTo>
                      <a:pt x="1349" y="514"/>
                    </a:lnTo>
                    <a:lnTo>
                      <a:pt x="1354" y="536"/>
                    </a:lnTo>
                    <a:lnTo>
                      <a:pt x="1362" y="560"/>
                    </a:lnTo>
                    <a:lnTo>
                      <a:pt x="1371" y="584"/>
                    </a:lnTo>
                    <a:lnTo>
                      <a:pt x="1382" y="609"/>
                    </a:lnTo>
                    <a:lnTo>
                      <a:pt x="1405" y="659"/>
                    </a:lnTo>
                    <a:lnTo>
                      <a:pt x="1427" y="708"/>
                    </a:lnTo>
                    <a:lnTo>
                      <a:pt x="1432" y="722"/>
                    </a:lnTo>
                    <a:lnTo>
                      <a:pt x="1434" y="735"/>
                    </a:lnTo>
                    <a:lnTo>
                      <a:pt x="1435" y="746"/>
                    </a:lnTo>
                    <a:lnTo>
                      <a:pt x="1434" y="756"/>
                    </a:lnTo>
                    <a:lnTo>
                      <a:pt x="1432" y="761"/>
                    </a:lnTo>
                    <a:lnTo>
                      <a:pt x="1428" y="766"/>
                    </a:lnTo>
                    <a:lnTo>
                      <a:pt x="1424" y="771"/>
                    </a:lnTo>
                    <a:lnTo>
                      <a:pt x="1417" y="773"/>
                    </a:lnTo>
                    <a:lnTo>
                      <a:pt x="1411" y="774"/>
                    </a:lnTo>
                    <a:lnTo>
                      <a:pt x="1404" y="774"/>
                    </a:lnTo>
                    <a:lnTo>
                      <a:pt x="1399" y="772"/>
                    </a:lnTo>
                    <a:lnTo>
                      <a:pt x="1393" y="767"/>
                    </a:lnTo>
                    <a:lnTo>
                      <a:pt x="1381" y="735"/>
                    </a:lnTo>
                    <a:lnTo>
                      <a:pt x="1368" y="705"/>
                    </a:lnTo>
                    <a:lnTo>
                      <a:pt x="1355" y="677"/>
                    </a:lnTo>
                    <a:lnTo>
                      <a:pt x="1341" y="650"/>
                    </a:lnTo>
                    <a:lnTo>
                      <a:pt x="1312" y="595"/>
                    </a:lnTo>
                    <a:lnTo>
                      <a:pt x="1298" y="567"/>
                    </a:lnTo>
                    <a:lnTo>
                      <a:pt x="1284" y="538"/>
                    </a:lnTo>
                    <a:lnTo>
                      <a:pt x="1278" y="540"/>
                    </a:lnTo>
                    <a:lnTo>
                      <a:pt x="1273" y="541"/>
                    </a:lnTo>
                    <a:lnTo>
                      <a:pt x="1268" y="545"/>
                    </a:lnTo>
                    <a:lnTo>
                      <a:pt x="1265" y="549"/>
                    </a:lnTo>
                    <a:lnTo>
                      <a:pt x="1269" y="566"/>
                    </a:lnTo>
                    <a:lnTo>
                      <a:pt x="1275" y="583"/>
                    </a:lnTo>
                    <a:lnTo>
                      <a:pt x="1281" y="601"/>
                    </a:lnTo>
                    <a:lnTo>
                      <a:pt x="1290" y="618"/>
                    </a:lnTo>
                    <a:lnTo>
                      <a:pt x="1306" y="655"/>
                    </a:lnTo>
                    <a:lnTo>
                      <a:pt x="1324" y="691"/>
                    </a:lnTo>
                    <a:lnTo>
                      <a:pt x="1336" y="718"/>
                    </a:lnTo>
                    <a:lnTo>
                      <a:pt x="1342" y="733"/>
                    </a:lnTo>
                    <a:lnTo>
                      <a:pt x="1347" y="747"/>
                    </a:lnTo>
                    <a:lnTo>
                      <a:pt x="1350" y="762"/>
                    </a:lnTo>
                    <a:lnTo>
                      <a:pt x="1350" y="769"/>
                    </a:lnTo>
                    <a:lnTo>
                      <a:pt x="1350" y="777"/>
                    </a:lnTo>
                    <a:lnTo>
                      <a:pt x="1349" y="783"/>
                    </a:lnTo>
                    <a:lnTo>
                      <a:pt x="1348" y="791"/>
                    </a:lnTo>
                    <a:lnTo>
                      <a:pt x="1344" y="797"/>
                    </a:lnTo>
                    <a:lnTo>
                      <a:pt x="1341" y="804"/>
                    </a:lnTo>
                    <a:lnTo>
                      <a:pt x="1336" y="805"/>
                    </a:lnTo>
                    <a:lnTo>
                      <a:pt x="1331" y="804"/>
                    </a:lnTo>
                    <a:lnTo>
                      <a:pt x="1325" y="803"/>
                    </a:lnTo>
                    <a:lnTo>
                      <a:pt x="1320" y="801"/>
                    </a:lnTo>
                    <a:lnTo>
                      <a:pt x="1309" y="793"/>
                    </a:lnTo>
                    <a:lnTo>
                      <a:pt x="1299" y="783"/>
                    </a:lnTo>
                    <a:lnTo>
                      <a:pt x="1291" y="774"/>
                    </a:lnTo>
                    <a:lnTo>
                      <a:pt x="1283" y="762"/>
                    </a:lnTo>
                    <a:lnTo>
                      <a:pt x="1272" y="743"/>
                    </a:lnTo>
                    <a:lnTo>
                      <a:pt x="1263" y="723"/>
                    </a:lnTo>
                    <a:lnTo>
                      <a:pt x="1253" y="703"/>
                    </a:lnTo>
                    <a:lnTo>
                      <a:pt x="1236" y="659"/>
                    </a:lnTo>
                    <a:lnTo>
                      <a:pt x="1219" y="616"/>
                    </a:lnTo>
                    <a:lnTo>
                      <a:pt x="1212" y="596"/>
                    </a:lnTo>
                    <a:lnTo>
                      <a:pt x="1203" y="578"/>
                    </a:lnTo>
                    <a:lnTo>
                      <a:pt x="1195" y="581"/>
                    </a:lnTo>
                    <a:lnTo>
                      <a:pt x="1187" y="584"/>
                    </a:lnTo>
                    <a:lnTo>
                      <a:pt x="1171" y="593"/>
                    </a:lnTo>
                    <a:lnTo>
                      <a:pt x="1171" y="596"/>
                    </a:lnTo>
                    <a:lnTo>
                      <a:pt x="1172" y="598"/>
                    </a:lnTo>
                    <a:lnTo>
                      <a:pt x="1175" y="600"/>
                    </a:lnTo>
                    <a:lnTo>
                      <a:pt x="1177" y="602"/>
                    </a:lnTo>
                    <a:lnTo>
                      <a:pt x="1178" y="603"/>
                    </a:lnTo>
                    <a:lnTo>
                      <a:pt x="1180" y="607"/>
                    </a:lnTo>
                    <a:lnTo>
                      <a:pt x="1178" y="610"/>
                    </a:lnTo>
                    <a:lnTo>
                      <a:pt x="1178" y="614"/>
                    </a:lnTo>
                    <a:lnTo>
                      <a:pt x="1177" y="620"/>
                    </a:lnTo>
                    <a:lnTo>
                      <a:pt x="1180" y="628"/>
                    </a:lnTo>
                    <a:lnTo>
                      <a:pt x="1183" y="638"/>
                    </a:lnTo>
                    <a:lnTo>
                      <a:pt x="1188" y="648"/>
                    </a:lnTo>
                    <a:lnTo>
                      <a:pt x="1201" y="668"/>
                    </a:lnTo>
                    <a:lnTo>
                      <a:pt x="1216" y="689"/>
                    </a:lnTo>
                    <a:lnTo>
                      <a:pt x="1222" y="700"/>
                    </a:lnTo>
                    <a:lnTo>
                      <a:pt x="1228" y="711"/>
                    </a:lnTo>
                    <a:lnTo>
                      <a:pt x="1239" y="734"/>
                    </a:lnTo>
                    <a:lnTo>
                      <a:pt x="1250" y="759"/>
                    </a:lnTo>
                    <a:lnTo>
                      <a:pt x="1262" y="782"/>
                    </a:lnTo>
                    <a:lnTo>
                      <a:pt x="1268" y="792"/>
                    </a:lnTo>
                    <a:lnTo>
                      <a:pt x="1276" y="803"/>
                    </a:lnTo>
                    <a:lnTo>
                      <a:pt x="1284" y="813"/>
                    </a:lnTo>
                    <a:lnTo>
                      <a:pt x="1292" y="824"/>
                    </a:lnTo>
                    <a:lnTo>
                      <a:pt x="1304" y="844"/>
                    </a:lnTo>
                    <a:lnTo>
                      <a:pt x="1309" y="854"/>
                    </a:lnTo>
                    <a:lnTo>
                      <a:pt x="1314" y="864"/>
                    </a:lnTo>
                    <a:lnTo>
                      <a:pt x="1322" y="871"/>
                    </a:lnTo>
                    <a:lnTo>
                      <a:pt x="1329" y="878"/>
                    </a:lnTo>
                    <a:lnTo>
                      <a:pt x="1334" y="880"/>
                    </a:lnTo>
                    <a:lnTo>
                      <a:pt x="1338" y="882"/>
                    </a:lnTo>
                    <a:lnTo>
                      <a:pt x="1343" y="883"/>
                    </a:lnTo>
                    <a:lnTo>
                      <a:pt x="1349" y="883"/>
                    </a:lnTo>
                    <a:lnTo>
                      <a:pt x="1354" y="882"/>
                    </a:lnTo>
                    <a:lnTo>
                      <a:pt x="1359" y="881"/>
                    </a:lnTo>
                    <a:lnTo>
                      <a:pt x="1364" y="878"/>
                    </a:lnTo>
                    <a:lnTo>
                      <a:pt x="1367" y="874"/>
                    </a:lnTo>
                    <a:lnTo>
                      <a:pt x="1370" y="871"/>
                    </a:lnTo>
                    <a:lnTo>
                      <a:pt x="1372" y="867"/>
                    </a:lnTo>
                    <a:lnTo>
                      <a:pt x="1377" y="857"/>
                    </a:lnTo>
                    <a:lnTo>
                      <a:pt x="1383" y="837"/>
                    </a:lnTo>
                    <a:lnTo>
                      <a:pt x="1388" y="827"/>
                    </a:lnTo>
                    <a:lnTo>
                      <a:pt x="1392" y="823"/>
                    </a:lnTo>
                    <a:lnTo>
                      <a:pt x="1395" y="819"/>
                    </a:lnTo>
                    <a:lnTo>
                      <a:pt x="1400" y="815"/>
                    </a:lnTo>
                    <a:lnTo>
                      <a:pt x="1404" y="812"/>
                    </a:lnTo>
                    <a:lnTo>
                      <a:pt x="1410" y="811"/>
                    </a:lnTo>
                    <a:lnTo>
                      <a:pt x="1415" y="809"/>
                    </a:lnTo>
                    <a:lnTo>
                      <a:pt x="1426" y="809"/>
                    </a:lnTo>
                    <a:lnTo>
                      <a:pt x="1437" y="810"/>
                    </a:lnTo>
                    <a:lnTo>
                      <a:pt x="1458" y="814"/>
                    </a:lnTo>
                    <a:lnTo>
                      <a:pt x="1468" y="815"/>
                    </a:lnTo>
                    <a:lnTo>
                      <a:pt x="1476" y="817"/>
                    </a:lnTo>
                    <a:lnTo>
                      <a:pt x="1478" y="808"/>
                    </a:lnTo>
                    <a:lnTo>
                      <a:pt x="1480" y="799"/>
                    </a:lnTo>
                    <a:lnTo>
                      <a:pt x="1481" y="781"/>
                    </a:lnTo>
                    <a:lnTo>
                      <a:pt x="1481" y="763"/>
                    </a:lnTo>
                    <a:lnTo>
                      <a:pt x="1478" y="745"/>
                    </a:lnTo>
                    <a:close/>
                    <a:moveTo>
                      <a:pt x="1387" y="676"/>
                    </a:moveTo>
                    <a:lnTo>
                      <a:pt x="1387" y="676"/>
                    </a:lnTo>
                    <a:lnTo>
                      <a:pt x="1380" y="658"/>
                    </a:lnTo>
                    <a:lnTo>
                      <a:pt x="1372" y="639"/>
                    </a:lnTo>
                    <a:lnTo>
                      <a:pt x="1359" y="600"/>
                    </a:lnTo>
                    <a:lnTo>
                      <a:pt x="1352" y="582"/>
                    </a:lnTo>
                    <a:lnTo>
                      <a:pt x="1343" y="565"/>
                    </a:lnTo>
                    <a:lnTo>
                      <a:pt x="1334" y="548"/>
                    </a:lnTo>
                    <a:lnTo>
                      <a:pt x="1327" y="540"/>
                    </a:lnTo>
                    <a:lnTo>
                      <a:pt x="1321" y="534"/>
                    </a:lnTo>
                    <a:lnTo>
                      <a:pt x="1321" y="530"/>
                    </a:lnTo>
                    <a:lnTo>
                      <a:pt x="1320" y="529"/>
                    </a:lnTo>
                    <a:lnTo>
                      <a:pt x="1320" y="526"/>
                    </a:lnTo>
                    <a:lnTo>
                      <a:pt x="1321" y="524"/>
                    </a:lnTo>
                    <a:lnTo>
                      <a:pt x="1317" y="524"/>
                    </a:lnTo>
                    <a:lnTo>
                      <a:pt x="1313" y="525"/>
                    </a:lnTo>
                    <a:lnTo>
                      <a:pt x="1311" y="527"/>
                    </a:lnTo>
                    <a:lnTo>
                      <a:pt x="1309" y="529"/>
                    </a:lnTo>
                    <a:lnTo>
                      <a:pt x="1304" y="529"/>
                    </a:lnTo>
                    <a:lnTo>
                      <a:pt x="1310" y="546"/>
                    </a:lnTo>
                    <a:lnTo>
                      <a:pt x="1318" y="562"/>
                    </a:lnTo>
                    <a:lnTo>
                      <a:pt x="1334" y="593"/>
                    </a:lnTo>
                    <a:lnTo>
                      <a:pt x="1351" y="624"/>
                    </a:lnTo>
                    <a:lnTo>
                      <a:pt x="1368" y="654"/>
                    </a:lnTo>
                    <a:lnTo>
                      <a:pt x="1373" y="667"/>
                    </a:lnTo>
                    <a:lnTo>
                      <a:pt x="1378" y="678"/>
                    </a:lnTo>
                    <a:lnTo>
                      <a:pt x="1385" y="703"/>
                    </a:lnTo>
                    <a:lnTo>
                      <a:pt x="1389" y="715"/>
                    </a:lnTo>
                    <a:lnTo>
                      <a:pt x="1394" y="726"/>
                    </a:lnTo>
                    <a:lnTo>
                      <a:pt x="1400" y="735"/>
                    </a:lnTo>
                    <a:lnTo>
                      <a:pt x="1408" y="743"/>
                    </a:lnTo>
                    <a:lnTo>
                      <a:pt x="1410" y="733"/>
                    </a:lnTo>
                    <a:lnTo>
                      <a:pt x="1409" y="724"/>
                    </a:lnTo>
                    <a:lnTo>
                      <a:pt x="1408" y="716"/>
                    </a:lnTo>
                    <a:lnTo>
                      <a:pt x="1404" y="708"/>
                    </a:lnTo>
                    <a:lnTo>
                      <a:pt x="1396" y="692"/>
                    </a:lnTo>
                    <a:lnTo>
                      <a:pt x="1387" y="676"/>
                    </a:lnTo>
                    <a:close/>
                    <a:moveTo>
                      <a:pt x="1262" y="610"/>
                    </a:moveTo>
                    <a:lnTo>
                      <a:pt x="1262" y="610"/>
                    </a:lnTo>
                    <a:lnTo>
                      <a:pt x="1258" y="595"/>
                    </a:lnTo>
                    <a:lnTo>
                      <a:pt x="1253" y="580"/>
                    </a:lnTo>
                    <a:lnTo>
                      <a:pt x="1251" y="572"/>
                    </a:lnTo>
                    <a:lnTo>
                      <a:pt x="1248" y="567"/>
                    </a:lnTo>
                    <a:lnTo>
                      <a:pt x="1244" y="562"/>
                    </a:lnTo>
                    <a:lnTo>
                      <a:pt x="1237" y="559"/>
                    </a:lnTo>
                    <a:lnTo>
                      <a:pt x="1236" y="561"/>
                    </a:lnTo>
                    <a:lnTo>
                      <a:pt x="1233" y="563"/>
                    </a:lnTo>
                    <a:lnTo>
                      <a:pt x="1227" y="564"/>
                    </a:lnTo>
                    <a:lnTo>
                      <a:pt x="1223" y="565"/>
                    </a:lnTo>
                    <a:lnTo>
                      <a:pt x="1220" y="567"/>
                    </a:lnTo>
                    <a:lnTo>
                      <a:pt x="1219" y="569"/>
                    </a:lnTo>
                    <a:lnTo>
                      <a:pt x="1218" y="574"/>
                    </a:lnTo>
                    <a:lnTo>
                      <a:pt x="1225" y="584"/>
                    </a:lnTo>
                    <a:lnTo>
                      <a:pt x="1231" y="597"/>
                    </a:lnTo>
                    <a:lnTo>
                      <a:pt x="1243" y="623"/>
                    </a:lnTo>
                    <a:lnTo>
                      <a:pt x="1266" y="680"/>
                    </a:lnTo>
                    <a:lnTo>
                      <a:pt x="1278" y="707"/>
                    </a:lnTo>
                    <a:lnTo>
                      <a:pt x="1284" y="721"/>
                    </a:lnTo>
                    <a:lnTo>
                      <a:pt x="1292" y="734"/>
                    </a:lnTo>
                    <a:lnTo>
                      <a:pt x="1299" y="747"/>
                    </a:lnTo>
                    <a:lnTo>
                      <a:pt x="1308" y="759"/>
                    </a:lnTo>
                    <a:lnTo>
                      <a:pt x="1317" y="769"/>
                    </a:lnTo>
                    <a:lnTo>
                      <a:pt x="1326" y="780"/>
                    </a:lnTo>
                    <a:lnTo>
                      <a:pt x="1325" y="768"/>
                    </a:lnTo>
                    <a:lnTo>
                      <a:pt x="1323" y="757"/>
                    </a:lnTo>
                    <a:lnTo>
                      <a:pt x="1321" y="745"/>
                    </a:lnTo>
                    <a:lnTo>
                      <a:pt x="1318" y="734"/>
                    </a:lnTo>
                    <a:lnTo>
                      <a:pt x="1309" y="713"/>
                    </a:lnTo>
                    <a:lnTo>
                      <a:pt x="1301" y="691"/>
                    </a:lnTo>
                    <a:lnTo>
                      <a:pt x="1280" y="651"/>
                    </a:lnTo>
                    <a:lnTo>
                      <a:pt x="1271" y="630"/>
                    </a:lnTo>
                    <a:lnTo>
                      <a:pt x="1262" y="610"/>
                    </a:lnTo>
                    <a:close/>
                    <a:moveTo>
                      <a:pt x="894" y="822"/>
                    </a:moveTo>
                    <a:lnTo>
                      <a:pt x="894" y="822"/>
                    </a:lnTo>
                    <a:lnTo>
                      <a:pt x="887" y="829"/>
                    </a:lnTo>
                    <a:lnTo>
                      <a:pt x="881" y="837"/>
                    </a:lnTo>
                    <a:lnTo>
                      <a:pt x="871" y="855"/>
                    </a:lnTo>
                    <a:lnTo>
                      <a:pt x="863" y="873"/>
                    </a:lnTo>
                    <a:lnTo>
                      <a:pt x="856" y="893"/>
                    </a:lnTo>
                    <a:lnTo>
                      <a:pt x="870" y="898"/>
                    </a:lnTo>
                    <a:lnTo>
                      <a:pt x="885" y="902"/>
                    </a:lnTo>
                    <a:lnTo>
                      <a:pt x="900" y="905"/>
                    </a:lnTo>
                    <a:lnTo>
                      <a:pt x="915" y="909"/>
                    </a:lnTo>
                    <a:lnTo>
                      <a:pt x="931" y="911"/>
                    </a:lnTo>
                    <a:lnTo>
                      <a:pt x="947" y="913"/>
                    </a:lnTo>
                    <a:lnTo>
                      <a:pt x="979" y="914"/>
                    </a:lnTo>
                    <a:lnTo>
                      <a:pt x="1013" y="913"/>
                    </a:lnTo>
                    <a:lnTo>
                      <a:pt x="1045" y="912"/>
                    </a:lnTo>
                    <a:lnTo>
                      <a:pt x="1076" y="909"/>
                    </a:lnTo>
                    <a:lnTo>
                      <a:pt x="1105" y="905"/>
                    </a:lnTo>
                    <a:lnTo>
                      <a:pt x="1127" y="902"/>
                    </a:lnTo>
                    <a:lnTo>
                      <a:pt x="1150" y="898"/>
                    </a:lnTo>
                    <a:lnTo>
                      <a:pt x="1171" y="894"/>
                    </a:lnTo>
                    <a:lnTo>
                      <a:pt x="1191" y="888"/>
                    </a:lnTo>
                    <a:lnTo>
                      <a:pt x="1212" y="882"/>
                    </a:lnTo>
                    <a:lnTo>
                      <a:pt x="1231" y="875"/>
                    </a:lnTo>
                    <a:lnTo>
                      <a:pt x="1249" y="869"/>
                    </a:lnTo>
                    <a:lnTo>
                      <a:pt x="1267" y="860"/>
                    </a:lnTo>
                    <a:lnTo>
                      <a:pt x="1251" y="832"/>
                    </a:lnTo>
                    <a:lnTo>
                      <a:pt x="1236" y="799"/>
                    </a:lnTo>
                    <a:lnTo>
                      <a:pt x="1205" y="734"/>
                    </a:lnTo>
                    <a:lnTo>
                      <a:pt x="1146" y="605"/>
                    </a:lnTo>
                    <a:lnTo>
                      <a:pt x="1128" y="615"/>
                    </a:lnTo>
                    <a:lnTo>
                      <a:pt x="1110" y="627"/>
                    </a:lnTo>
                    <a:lnTo>
                      <a:pt x="1075" y="651"/>
                    </a:lnTo>
                    <a:lnTo>
                      <a:pt x="1041" y="675"/>
                    </a:lnTo>
                    <a:lnTo>
                      <a:pt x="1010" y="703"/>
                    </a:lnTo>
                    <a:lnTo>
                      <a:pt x="979" y="731"/>
                    </a:lnTo>
                    <a:lnTo>
                      <a:pt x="949" y="761"/>
                    </a:lnTo>
                    <a:lnTo>
                      <a:pt x="922" y="791"/>
                    </a:lnTo>
                    <a:lnTo>
                      <a:pt x="894" y="822"/>
                    </a:lnTo>
                    <a:close/>
                    <a:moveTo>
                      <a:pt x="625" y="1662"/>
                    </a:moveTo>
                    <a:lnTo>
                      <a:pt x="625" y="1662"/>
                    </a:lnTo>
                    <a:lnTo>
                      <a:pt x="623" y="1659"/>
                    </a:lnTo>
                    <a:lnTo>
                      <a:pt x="621" y="1656"/>
                    </a:lnTo>
                    <a:lnTo>
                      <a:pt x="616" y="1646"/>
                    </a:lnTo>
                    <a:lnTo>
                      <a:pt x="611" y="1636"/>
                    </a:lnTo>
                    <a:lnTo>
                      <a:pt x="607" y="1631"/>
                    </a:lnTo>
                    <a:lnTo>
                      <a:pt x="604" y="1628"/>
                    </a:lnTo>
                    <a:lnTo>
                      <a:pt x="600" y="1612"/>
                    </a:lnTo>
                    <a:lnTo>
                      <a:pt x="597" y="1597"/>
                    </a:lnTo>
                    <a:lnTo>
                      <a:pt x="592" y="1584"/>
                    </a:lnTo>
                    <a:lnTo>
                      <a:pt x="586" y="1572"/>
                    </a:lnTo>
                    <a:lnTo>
                      <a:pt x="575" y="1549"/>
                    </a:lnTo>
                    <a:lnTo>
                      <a:pt x="569" y="1536"/>
                    </a:lnTo>
                    <a:lnTo>
                      <a:pt x="564" y="1522"/>
                    </a:lnTo>
                    <a:lnTo>
                      <a:pt x="559" y="1518"/>
                    </a:lnTo>
                    <a:lnTo>
                      <a:pt x="554" y="1514"/>
                    </a:lnTo>
                    <a:lnTo>
                      <a:pt x="547" y="1503"/>
                    </a:lnTo>
                    <a:lnTo>
                      <a:pt x="540" y="1493"/>
                    </a:lnTo>
                    <a:lnTo>
                      <a:pt x="532" y="1483"/>
                    </a:lnTo>
                    <a:lnTo>
                      <a:pt x="531" y="1478"/>
                    </a:lnTo>
                    <a:lnTo>
                      <a:pt x="530" y="1474"/>
                    </a:lnTo>
                    <a:lnTo>
                      <a:pt x="527" y="1471"/>
                    </a:lnTo>
                    <a:lnTo>
                      <a:pt x="526" y="1465"/>
                    </a:lnTo>
                    <a:lnTo>
                      <a:pt x="518" y="1454"/>
                    </a:lnTo>
                    <a:lnTo>
                      <a:pt x="510" y="1441"/>
                    </a:lnTo>
                    <a:lnTo>
                      <a:pt x="503" y="1427"/>
                    </a:lnTo>
                    <a:lnTo>
                      <a:pt x="496" y="1412"/>
                    </a:lnTo>
                    <a:lnTo>
                      <a:pt x="490" y="1398"/>
                    </a:lnTo>
                    <a:lnTo>
                      <a:pt x="484" y="1384"/>
                    </a:lnTo>
                    <a:lnTo>
                      <a:pt x="475" y="1371"/>
                    </a:lnTo>
                    <a:lnTo>
                      <a:pt x="471" y="1366"/>
                    </a:lnTo>
                    <a:lnTo>
                      <a:pt x="465" y="1360"/>
                    </a:lnTo>
                    <a:lnTo>
                      <a:pt x="439" y="1309"/>
                    </a:lnTo>
                    <a:lnTo>
                      <a:pt x="413" y="1259"/>
                    </a:lnTo>
                    <a:lnTo>
                      <a:pt x="388" y="1206"/>
                    </a:lnTo>
                    <a:lnTo>
                      <a:pt x="365" y="1154"/>
                    </a:lnTo>
                    <a:lnTo>
                      <a:pt x="348" y="1115"/>
                    </a:lnTo>
                    <a:lnTo>
                      <a:pt x="329" y="1078"/>
                    </a:lnTo>
                    <a:lnTo>
                      <a:pt x="291" y="1004"/>
                    </a:lnTo>
                    <a:lnTo>
                      <a:pt x="272" y="966"/>
                    </a:lnTo>
                    <a:lnTo>
                      <a:pt x="254" y="929"/>
                    </a:lnTo>
                    <a:lnTo>
                      <a:pt x="237" y="890"/>
                    </a:lnTo>
                    <a:lnTo>
                      <a:pt x="222" y="851"/>
                    </a:lnTo>
                    <a:lnTo>
                      <a:pt x="215" y="853"/>
                    </a:lnTo>
                    <a:lnTo>
                      <a:pt x="208" y="857"/>
                    </a:lnTo>
                    <a:lnTo>
                      <a:pt x="201" y="859"/>
                    </a:lnTo>
                    <a:lnTo>
                      <a:pt x="197" y="860"/>
                    </a:lnTo>
                    <a:lnTo>
                      <a:pt x="192" y="860"/>
                    </a:lnTo>
                    <a:lnTo>
                      <a:pt x="200" y="881"/>
                    </a:lnTo>
                    <a:lnTo>
                      <a:pt x="207" y="900"/>
                    </a:lnTo>
                    <a:lnTo>
                      <a:pt x="216" y="919"/>
                    </a:lnTo>
                    <a:lnTo>
                      <a:pt x="226" y="939"/>
                    </a:lnTo>
                    <a:lnTo>
                      <a:pt x="245" y="975"/>
                    </a:lnTo>
                    <a:lnTo>
                      <a:pt x="264" y="1010"/>
                    </a:lnTo>
                    <a:lnTo>
                      <a:pt x="272" y="1029"/>
                    </a:lnTo>
                    <a:lnTo>
                      <a:pt x="279" y="1048"/>
                    </a:lnTo>
                    <a:lnTo>
                      <a:pt x="287" y="1066"/>
                    </a:lnTo>
                    <a:lnTo>
                      <a:pt x="296" y="1084"/>
                    </a:lnTo>
                    <a:lnTo>
                      <a:pt x="327" y="1146"/>
                    </a:lnTo>
                    <a:lnTo>
                      <a:pt x="357" y="1208"/>
                    </a:lnTo>
                    <a:lnTo>
                      <a:pt x="417" y="1334"/>
                    </a:lnTo>
                    <a:lnTo>
                      <a:pt x="448" y="1395"/>
                    </a:lnTo>
                    <a:lnTo>
                      <a:pt x="479" y="1455"/>
                    </a:lnTo>
                    <a:lnTo>
                      <a:pt x="496" y="1485"/>
                    </a:lnTo>
                    <a:lnTo>
                      <a:pt x="512" y="1514"/>
                    </a:lnTo>
                    <a:lnTo>
                      <a:pt x="531" y="1541"/>
                    </a:lnTo>
                    <a:lnTo>
                      <a:pt x="549" y="1569"/>
                    </a:lnTo>
                    <a:lnTo>
                      <a:pt x="553" y="1581"/>
                    </a:lnTo>
                    <a:lnTo>
                      <a:pt x="559" y="1593"/>
                    </a:lnTo>
                    <a:lnTo>
                      <a:pt x="570" y="1614"/>
                    </a:lnTo>
                    <a:lnTo>
                      <a:pt x="581" y="1637"/>
                    </a:lnTo>
                    <a:lnTo>
                      <a:pt x="586" y="1649"/>
                    </a:lnTo>
                    <a:lnTo>
                      <a:pt x="591" y="1660"/>
                    </a:lnTo>
                    <a:lnTo>
                      <a:pt x="591" y="1662"/>
                    </a:lnTo>
                    <a:lnTo>
                      <a:pt x="590" y="1665"/>
                    </a:lnTo>
                    <a:lnTo>
                      <a:pt x="587" y="1668"/>
                    </a:lnTo>
                    <a:lnTo>
                      <a:pt x="586" y="1669"/>
                    </a:lnTo>
                    <a:lnTo>
                      <a:pt x="586" y="1671"/>
                    </a:lnTo>
                    <a:lnTo>
                      <a:pt x="586" y="1673"/>
                    </a:lnTo>
                    <a:lnTo>
                      <a:pt x="589" y="1675"/>
                    </a:lnTo>
                    <a:lnTo>
                      <a:pt x="596" y="1677"/>
                    </a:lnTo>
                    <a:lnTo>
                      <a:pt x="601" y="1678"/>
                    </a:lnTo>
                    <a:lnTo>
                      <a:pt x="607" y="1677"/>
                    </a:lnTo>
                    <a:lnTo>
                      <a:pt x="611" y="1675"/>
                    </a:lnTo>
                    <a:lnTo>
                      <a:pt x="614" y="1673"/>
                    </a:lnTo>
                    <a:lnTo>
                      <a:pt x="618" y="1670"/>
                    </a:lnTo>
                    <a:lnTo>
                      <a:pt x="625" y="1662"/>
                    </a:lnTo>
                    <a:close/>
                    <a:moveTo>
                      <a:pt x="107" y="930"/>
                    </a:moveTo>
                    <a:lnTo>
                      <a:pt x="107" y="930"/>
                    </a:lnTo>
                    <a:lnTo>
                      <a:pt x="118" y="954"/>
                    </a:lnTo>
                    <a:lnTo>
                      <a:pt x="131" y="976"/>
                    </a:lnTo>
                    <a:lnTo>
                      <a:pt x="154" y="1022"/>
                    </a:lnTo>
                    <a:lnTo>
                      <a:pt x="166" y="1046"/>
                    </a:lnTo>
                    <a:lnTo>
                      <a:pt x="177" y="1067"/>
                    </a:lnTo>
                    <a:lnTo>
                      <a:pt x="203" y="1114"/>
                    </a:lnTo>
                    <a:lnTo>
                      <a:pt x="227" y="1161"/>
                    </a:lnTo>
                    <a:lnTo>
                      <a:pt x="250" y="1210"/>
                    </a:lnTo>
                    <a:lnTo>
                      <a:pt x="273" y="1258"/>
                    </a:lnTo>
                    <a:lnTo>
                      <a:pt x="317" y="1354"/>
                    </a:lnTo>
                    <a:lnTo>
                      <a:pt x="339" y="1402"/>
                    </a:lnTo>
                    <a:lnTo>
                      <a:pt x="363" y="1448"/>
                    </a:lnTo>
                    <a:lnTo>
                      <a:pt x="373" y="1472"/>
                    </a:lnTo>
                    <a:lnTo>
                      <a:pt x="384" y="1496"/>
                    </a:lnTo>
                    <a:lnTo>
                      <a:pt x="402" y="1545"/>
                    </a:lnTo>
                    <a:lnTo>
                      <a:pt x="412" y="1568"/>
                    </a:lnTo>
                    <a:lnTo>
                      <a:pt x="423" y="1592"/>
                    </a:lnTo>
                    <a:lnTo>
                      <a:pt x="434" y="1614"/>
                    </a:lnTo>
                    <a:lnTo>
                      <a:pt x="448" y="1636"/>
                    </a:lnTo>
                    <a:lnTo>
                      <a:pt x="448" y="1641"/>
                    </a:lnTo>
                    <a:lnTo>
                      <a:pt x="448" y="1649"/>
                    </a:lnTo>
                    <a:lnTo>
                      <a:pt x="451" y="1657"/>
                    </a:lnTo>
                    <a:lnTo>
                      <a:pt x="455" y="1667"/>
                    </a:lnTo>
                    <a:lnTo>
                      <a:pt x="460" y="1674"/>
                    </a:lnTo>
                    <a:lnTo>
                      <a:pt x="463" y="1676"/>
                    </a:lnTo>
                    <a:lnTo>
                      <a:pt x="468" y="1680"/>
                    </a:lnTo>
                    <a:lnTo>
                      <a:pt x="471" y="1681"/>
                    </a:lnTo>
                    <a:lnTo>
                      <a:pt x="475" y="1682"/>
                    </a:lnTo>
                    <a:lnTo>
                      <a:pt x="480" y="1682"/>
                    </a:lnTo>
                    <a:lnTo>
                      <a:pt x="485" y="1680"/>
                    </a:lnTo>
                    <a:lnTo>
                      <a:pt x="486" y="1671"/>
                    </a:lnTo>
                    <a:lnTo>
                      <a:pt x="486" y="1664"/>
                    </a:lnTo>
                    <a:lnTo>
                      <a:pt x="486" y="1657"/>
                    </a:lnTo>
                    <a:lnTo>
                      <a:pt x="484" y="1651"/>
                    </a:lnTo>
                    <a:lnTo>
                      <a:pt x="480" y="1637"/>
                    </a:lnTo>
                    <a:lnTo>
                      <a:pt x="475" y="1621"/>
                    </a:lnTo>
                    <a:lnTo>
                      <a:pt x="464" y="1604"/>
                    </a:lnTo>
                    <a:lnTo>
                      <a:pt x="454" y="1586"/>
                    </a:lnTo>
                    <a:lnTo>
                      <a:pt x="445" y="1568"/>
                    </a:lnTo>
                    <a:lnTo>
                      <a:pt x="435" y="1550"/>
                    </a:lnTo>
                    <a:lnTo>
                      <a:pt x="419" y="1514"/>
                    </a:lnTo>
                    <a:lnTo>
                      <a:pt x="401" y="1478"/>
                    </a:lnTo>
                    <a:lnTo>
                      <a:pt x="385" y="1445"/>
                    </a:lnTo>
                    <a:lnTo>
                      <a:pt x="377" y="1429"/>
                    </a:lnTo>
                    <a:lnTo>
                      <a:pt x="369" y="1412"/>
                    </a:lnTo>
                    <a:lnTo>
                      <a:pt x="362" y="1395"/>
                    </a:lnTo>
                    <a:lnTo>
                      <a:pt x="352" y="1379"/>
                    </a:lnTo>
                    <a:lnTo>
                      <a:pt x="342" y="1362"/>
                    </a:lnTo>
                    <a:lnTo>
                      <a:pt x="333" y="1346"/>
                    </a:lnTo>
                    <a:lnTo>
                      <a:pt x="324" y="1327"/>
                    </a:lnTo>
                    <a:lnTo>
                      <a:pt x="318" y="1309"/>
                    </a:lnTo>
                    <a:lnTo>
                      <a:pt x="303" y="1272"/>
                    </a:lnTo>
                    <a:lnTo>
                      <a:pt x="288" y="1235"/>
                    </a:lnTo>
                    <a:lnTo>
                      <a:pt x="272" y="1200"/>
                    </a:lnTo>
                    <a:lnTo>
                      <a:pt x="239" y="1129"/>
                    </a:lnTo>
                    <a:lnTo>
                      <a:pt x="231" y="1111"/>
                    </a:lnTo>
                    <a:lnTo>
                      <a:pt x="221" y="1095"/>
                    </a:lnTo>
                    <a:lnTo>
                      <a:pt x="202" y="1062"/>
                    </a:lnTo>
                    <a:lnTo>
                      <a:pt x="183" y="1029"/>
                    </a:lnTo>
                    <a:lnTo>
                      <a:pt x="174" y="1013"/>
                    </a:lnTo>
                    <a:lnTo>
                      <a:pt x="166" y="996"/>
                    </a:lnTo>
                    <a:lnTo>
                      <a:pt x="158" y="978"/>
                    </a:lnTo>
                    <a:lnTo>
                      <a:pt x="151" y="958"/>
                    </a:lnTo>
                    <a:lnTo>
                      <a:pt x="142" y="936"/>
                    </a:lnTo>
                    <a:lnTo>
                      <a:pt x="133" y="915"/>
                    </a:lnTo>
                    <a:lnTo>
                      <a:pt x="128" y="905"/>
                    </a:lnTo>
                    <a:lnTo>
                      <a:pt x="123" y="896"/>
                    </a:lnTo>
                    <a:lnTo>
                      <a:pt x="117" y="887"/>
                    </a:lnTo>
                    <a:lnTo>
                      <a:pt x="111" y="881"/>
                    </a:lnTo>
                    <a:lnTo>
                      <a:pt x="105" y="875"/>
                    </a:lnTo>
                    <a:lnTo>
                      <a:pt x="97" y="871"/>
                    </a:lnTo>
                    <a:lnTo>
                      <a:pt x="90" y="869"/>
                    </a:lnTo>
                    <a:lnTo>
                      <a:pt x="82" y="868"/>
                    </a:lnTo>
                    <a:lnTo>
                      <a:pt x="87" y="884"/>
                    </a:lnTo>
                    <a:lnTo>
                      <a:pt x="93" y="899"/>
                    </a:lnTo>
                    <a:lnTo>
                      <a:pt x="107" y="930"/>
                    </a:lnTo>
                    <a:close/>
                    <a:moveTo>
                      <a:pt x="168" y="873"/>
                    </a:moveTo>
                    <a:lnTo>
                      <a:pt x="168" y="873"/>
                    </a:lnTo>
                    <a:lnTo>
                      <a:pt x="161" y="873"/>
                    </a:lnTo>
                    <a:lnTo>
                      <a:pt x="155" y="872"/>
                    </a:lnTo>
                    <a:lnTo>
                      <a:pt x="147" y="871"/>
                    </a:lnTo>
                    <a:lnTo>
                      <a:pt x="143" y="872"/>
                    </a:lnTo>
                    <a:lnTo>
                      <a:pt x="139" y="873"/>
                    </a:lnTo>
                    <a:lnTo>
                      <a:pt x="146" y="900"/>
                    </a:lnTo>
                    <a:lnTo>
                      <a:pt x="156" y="926"/>
                    </a:lnTo>
                    <a:lnTo>
                      <a:pt x="168" y="951"/>
                    </a:lnTo>
                    <a:lnTo>
                      <a:pt x="180" y="977"/>
                    </a:lnTo>
                    <a:lnTo>
                      <a:pt x="205" y="1026"/>
                    </a:lnTo>
                    <a:lnTo>
                      <a:pt x="232" y="1075"/>
                    </a:lnTo>
                    <a:lnTo>
                      <a:pt x="246" y="1101"/>
                    </a:lnTo>
                    <a:lnTo>
                      <a:pt x="260" y="1129"/>
                    </a:lnTo>
                    <a:lnTo>
                      <a:pt x="286" y="1184"/>
                    </a:lnTo>
                    <a:lnTo>
                      <a:pt x="310" y="1238"/>
                    </a:lnTo>
                    <a:lnTo>
                      <a:pt x="334" y="1293"/>
                    </a:lnTo>
                    <a:lnTo>
                      <a:pt x="358" y="1349"/>
                    </a:lnTo>
                    <a:lnTo>
                      <a:pt x="384" y="1402"/>
                    </a:lnTo>
                    <a:lnTo>
                      <a:pt x="398" y="1430"/>
                    </a:lnTo>
                    <a:lnTo>
                      <a:pt x="412" y="1457"/>
                    </a:lnTo>
                    <a:lnTo>
                      <a:pt x="427" y="1484"/>
                    </a:lnTo>
                    <a:lnTo>
                      <a:pt x="443" y="1510"/>
                    </a:lnTo>
                    <a:lnTo>
                      <a:pt x="454" y="1536"/>
                    </a:lnTo>
                    <a:lnTo>
                      <a:pt x="464" y="1561"/>
                    </a:lnTo>
                    <a:lnTo>
                      <a:pt x="478" y="1584"/>
                    </a:lnTo>
                    <a:lnTo>
                      <a:pt x="492" y="1609"/>
                    </a:lnTo>
                    <a:lnTo>
                      <a:pt x="499" y="1607"/>
                    </a:lnTo>
                    <a:lnTo>
                      <a:pt x="506" y="1607"/>
                    </a:lnTo>
                    <a:lnTo>
                      <a:pt x="519" y="1608"/>
                    </a:lnTo>
                    <a:lnTo>
                      <a:pt x="524" y="1609"/>
                    </a:lnTo>
                    <a:lnTo>
                      <a:pt x="531" y="1610"/>
                    </a:lnTo>
                    <a:lnTo>
                      <a:pt x="536" y="1609"/>
                    </a:lnTo>
                    <a:lnTo>
                      <a:pt x="541" y="1606"/>
                    </a:lnTo>
                    <a:lnTo>
                      <a:pt x="517" y="1562"/>
                    </a:lnTo>
                    <a:lnTo>
                      <a:pt x="492" y="1518"/>
                    </a:lnTo>
                    <a:lnTo>
                      <a:pt x="444" y="1427"/>
                    </a:lnTo>
                    <a:lnTo>
                      <a:pt x="398" y="1335"/>
                    </a:lnTo>
                    <a:lnTo>
                      <a:pt x="352" y="1243"/>
                    </a:lnTo>
                    <a:lnTo>
                      <a:pt x="262" y="1056"/>
                    </a:lnTo>
                    <a:lnTo>
                      <a:pt x="215" y="964"/>
                    </a:lnTo>
                    <a:lnTo>
                      <a:pt x="168" y="873"/>
                    </a:lnTo>
                    <a:close/>
                    <a:moveTo>
                      <a:pt x="714" y="917"/>
                    </a:moveTo>
                    <a:lnTo>
                      <a:pt x="714" y="917"/>
                    </a:lnTo>
                    <a:lnTo>
                      <a:pt x="700" y="924"/>
                    </a:lnTo>
                    <a:lnTo>
                      <a:pt x="687" y="930"/>
                    </a:lnTo>
                    <a:lnTo>
                      <a:pt x="682" y="934"/>
                    </a:lnTo>
                    <a:lnTo>
                      <a:pt x="677" y="939"/>
                    </a:lnTo>
                    <a:lnTo>
                      <a:pt x="673" y="944"/>
                    </a:lnTo>
                    <a:lnTo>
                      <a:pt x="670" y="948"/>
                    </a:lnTo>
                    <a:lnTo>
                      <a:pt x="667" y="955"/>
                    </a:lnTo>
                    <a:lnTo>
                      <a:pt x="665" y="960"/>
                    </a:lnTo>
                    <a:lnTo>
                      <a:pt x="663" y="966"/>
                    </a:lnTo>
                    <a:lnTo>
                      <a:pt x="662" y="973"/>
                    </a:lnTo>
                    <a:lnTo>
                      <a:pt x="662" y="980"/>
                    </a:lnTo>
                    <a:lnTo>
                      <a:pt x="663" y="988"/>
                    </a:lnTo>
                    <a:lnTo>
                      <a:pt x="665" y="995"/>
                    </a:lnTo>
                    <a:lnTo>
                      <a:pt x="667" y="1004"/>
                    </a:lnTo>
                    <a:lnTo>
                      <a:pt x="673" y="1017"/>
                    </a:lnTo>
                    <a:lnTo>
                      <a:pt x="680" y="1031"/>
                    </a:lnTo>
                    <a:lnTo>
                      <a:pt x="687" y="1045"/>
                    </a:lnTo>
                    <a:lnTo>
                      <a:pt x="695" y="1060"/>
                    </a:lnTo>
                    <a:lnTo>
                      <a:pt x="705" y="1092"/>
                    </a:lnTo>
                    <a:lnTo>
                      <a:pt x="715" y="1123"/>
                    </a:lnTo>
                    <a:lnTo>
                      <a:pt x="726" y="1153"/>
                    </a:lnTo>
                    <a:lnTo>
                      <a:pt x="738" y="1183"/>
                    </a:lnTo>
                    <a:lnTo>
                      <a:pt x="765" y="1240"/>
                    </a:lnTo>
                    <a:lnTo>
                      <a:pt x="794" y="1297"/>
                    </a:lnTo>
                    <a:lnTo>
                      <a:pt x="823" y="1354"/>
                    </a:lnTo>
                    <a:lnTo>
                      <a:pt x="854" y="1407"/>
                    </a:lnTo>
                    <a:lnTo>
                      <a:pt x="858" y="1411"/>
                    </a:lnTo>
                    <a:lnTo>
                      <a:pt x="864" y="1414"/>
                    </a:lnTo>
                    <a:lnTo>
                      <a:pt x="875" y="1418"/>
                    </a:lnTo>
                    <a:lnTo>
                      <a:pt x="890" y="1423"/>
                    </a:lnTo>
                    <a:lnTo>
                      <a:pt x="905" y="1425"/>
                    </a:lnTo>
                    <a:lnTo>
                      <a:pt x="922" y="1427"/>
                    </a:lnTo>
                    <a:lnTo>
                      <a:pt x="938" y="1427"/>
                    </a:lnTo>
                    <a:lnTo>
                      <a:pt x="954" y="1426"/>
                    </a:lnTo>
                    <a:lnTo>
                      <a:pt x="970" y="1424"/>
                    </a:lnTo>
                    <a:lnTo>
                      <a:pt x="970" y="1420"/>
                    </a:lnTo>
                    <a:lnTo>
                      <a:pt x="968" y="1418"/>
                    </a:lnTo>
                    <a:lnTo>
                      <a:pt x="966" y="1416"/>
                    </a:lnTo>
                    <a:lnTo>
                      <a:pt x="968" y="1412"/>
                    </a:lnTo>
                    <a:lnTo>
                      <a:pt x="961" y="1414"/>
                    </a:lnTo>
                    <a:lnTo>
                      <a:pt x="954" y="1417"/>
                    </a:lnTo>
                    <a:lnTo>
                      <a:pt x="950" y="1418"/>
                    </a:lnTo>
                    <a:lnTo>
                      <a:pt x="947" y="1419"/>
                    </a:lnTo>
                    <a:lnTo>
                      <a:pt x="944" y="1418"/>
                    </a:lnTo>
                    <a:lnTo>
                      <a:pt x="940" y="1416"/>
                    </a:lnTo>
                    <a:lnTo>
                      <a:pt x="942" y="1412"/>
                    </a:lnTo>
                    <a:lnTo>
                      <a:pt x="944" y="1408"/>
                    </a:lnTo>
                    <a:lnTo>
                      <a:pt x="950" y="1400"/>
                    </a:lnTo>
                    <a:lnTo>
                      <a:pt x="956" y="1393"/>
                    </a:lnTo>
                    <a:lnTo>
                      <a:pt x="958" y="1387"/>
                    </a:lnTo>
                    <a:lnTo>
                      <a:pt x="960" y="1382"/>
                    </a:lnTo>
                    <a:lnTo>
                      <a:pt x="957" y="1381"/>
                    </a:lnTo>
                    <a:lnTo>
                      <a:pt x="955" y="1380"/>
                    </a:lnTo>
                    <a:lnTo>
                      <a:pt x="949" y="1381"/>
                    </a:lnTo>
                    <a:lnTo>
                      <a:pt x="944" y="1383"/>
                    </a:lnTo>
                    <a:lnTo>
                      <a:pt x="940" y="1386"/>
                    </a:lnTo>
                    <a:lnTo>
                      <a:pt x="935" y="1388"/>
                    </a:lnTo>
                    <a:lnTo>
                      <a:pt x="931" y="1390"/>
                    </a:lnTo>
                    <a:lnTo>
                      <a:pt x="929" y="1390"/>
                    </a:lnTo>
                    <a:lnTo>
                      <a:pt x="927" y="1390"/>
                    </a:lnTo>
                    <a:lnTo>
                      <a:pt x="925" y="1389"/>
                    </a:lnTo>
                    <a:lnTo>
                      <a:pt x="923" y="1387"/>
                    </a:lnTo>
                    <a:lnTo>
                      <a:pt x="924" y="1384"/>
                    </a:lnTo>
                    <a:lnTo>
                      <a:pt x="925" y="1381"/>
                    </a:lnTo>
                    <a:lnTo>
                      <a:pt x="928" y="1374"/>
                    </a:lnTo>
                    <a:lnTo>
                      <a:pt x="932" y="1370"/>
                    </a:lnTo>
                    <a:lnTo>
                      <a:pt x="938" y="1366"/>
                    </a:lnTo>
                    <a:lnTo>
                      <a:pt x="942" y="1362"/>
                    </a:lnTo>
                    <a:lnTo>
                      <a:pt x="945" y="1356"/>
                    </a:lnTo>
                    <a:lnTo>
                      <a:pt x="946" y="1354"/>
                    </a:lnTo>
                    <a:lnTo>
                      <a:pt x="945" y="1351"/>
                    </a:lnTo>
                    <a:lnTo>
                      <a:pt x="944" y="1349"/>
                    </a:lnTo>
                    <a:lnTo>
                      <a:pt x="943" y="1346"/>
                    </a:lnTo>
                    <a:lnTo>
                      <a:pt x="935" y="1352"/>
                    </a:lnTo>
                    <a:lnTo>
                      <a:pt x="928" y="1358"/>
                    </a:lnTo>
                    <a:lnTo>
                      <a:pt x="924" y="1360"/>
                    </a:lnTo>
                    <a:lnTo>
                      <a:pt x="919" y="1363"/>
                    </a:lnTo>
                    <a:lnTo>
                      <a:pt x="915" y="1363"/>
                    </a:lnTo>
                    <a:lnTo>
                      <a:pt x="911" y="1363"/>
                    </a:lnTo>
                    <a:lnTo>
                      <a:pt x="911" y="1355"/>
                    </a:lnTo>
                    <a:lnTo>
                      <a:pt x="913" y="1349"/>
                    </a:lnTo>
                    <a:lnTo>
                      <a:pt x="916" y="1343"/>
                    </a:lnTo>
                    <a:lnTo>
                      <a:pt x="920" y="1339"/>
                    </a:lnTo>
                    <a:lnTo>
                      <a:pt x="929" y="1331"/>
                    </a:lnTo>
                    <a:lnTo>
                      <a:pt x="932" y="1326"/>
                    </a:lnTo>
                    <a:lnTo>
                      <a:pt x="935" y="1321"/>
                    </a:lnTo>
                    <a:lnTo>
                      <a:pt x="931" y="1313"/>
                    </a:lnTo>
                    <a:lnTo>
                      <a:pt x="928" y="1306"/>
                    </a:lnTo>
                    <a:lnTo>
                      <a:pt x="925" y="1298"/>
                    </a:lnTo>
                    <a:lnTo>
                      <a:pt x="920" y="1291"/>
                    </a:lnTo>
                    <a:lnTo>
                      <a:pt x="913" y="1294"/>
                    </a:lnTo>
                    <a:lnTo>
                      <a:pt x="904" y="1298"/>
                    </a:lnTo>
                    <a:lnTo>
                      <a:pt x="888" y="1308"/>
                    </a:lnTo>
                    <a:lnTo>
                      <a:pt x="880" y="1312"/>
                    </a:lnTo>
                    <a:lnTo>
                      <a:pt x="871" y="1314"/>
                    </a:lnTo>
                    <a:lnTo>
                      <a:pt x="864" y="1316"/>
                    </a:lnTo>
                    <a:lnTo>
                      <a:pt x="860" y="1314"/>
                    </a:lnTo>
                    <a:lnTo>
                      <a:pt x="856" y="1313"/>
                    </a:lnTo>
                    <a:lnTo>
                      <a:pt x="862" y="1307"/>
                    </a:lnTo>
                    <a:lnTo>
                      <a:pt x="868" y="1302"/>
                    </a:lnTo>
                    <a:lnTo>
                      <a:pt x="881" y="1291"/>
                    </a:lnTo>
                    <a:lnTo>
                      <a:pt x="895" y="1281"/>
                    </a:lnTo>
                    <a:lnTo>
                      <a:pt x="911" y="1274"/>
                    </a:lnTo>
                    <a:lnTo>
                      <a:pt x="910" y="1269"/>
                    </a:lnTo>
                    <a:lnTo>
                      <a:pt x="908" y="1266"/>
                    </a:lnTo>
                    <a:lnTo>
                      <a:pt x="904" y="1263"/>
                    </a:lnTo>
                    <a:lnTo>
                      <a:pt x="903" y="1259"/>
                    </a:lnTo>
                    <a:lnTo>
                      <a:pt x="899" y="1260"/>
                    </a:lnTo>
                    <a:lnTo>
                      <a:pt x="896" y="1261"/>
                    </a:lnTo>
                    <a:lnTo>
                      <a:pt x="888" y="1264"/>
                    </a:lnTo>
                    <a:lnTo>
                      <a:pt x="885" y="1266"/>
                    </a:lnTo>
                    <a:lnTo>
                      <a:pt x="881" y="1266"/>
                    </a:lnTo>
                    <a:lnTo>
                      <a:pt x="878" y="1266"/>
                    </a:lnTo>
                    <a:lnTo>
                      <a:pt x="873" y="1264"/>
                    </a:lnTo>
                    <a:lnTo>
                      <a:pt x="873" y="1260"/>
                    </a:lnTo>
                    <a:lnTo>
                      <a:pt x="874" y="1257"/>
                    </a:lnTo>
                    <a:lnTo>
                      <a:pt x="877" y="1252"/>
                    </a:lnTo>
                    <a:lnTo>
                      <a:pt x="879" y="1249"/>
                    </a:lnTo>
                    <a:lnTo>
                      <a:pt x="886" y="1243"/>
                    </a:lnTo>
                    <a:lnTo>
                      <a:pt x="894" y="1237"/>
                    </a:lnTo>
                    <a:lnTo>
                      <a:pt x="892" y="1236"/>
                    </a:lnTo>
                    <a:lnTo>
                      <a:pt x="890" y="1234"/>
                    </a:lnTo>
                    <a:lnTo>
                      <a:pt x="889" y="1232"/>
                    </a:lnTo>
                    <a:lnTo>
                      <a:pt x="888" y="1230"/>
                    </a:lnTo>
                    <a:lnTo>
                      <a:pt x="887" y="1230"/>
                    </a:lnTo>
                    <a:lnTo>
                      <a:pt x="884" y="1231"/>
                    </a:lnTo>
                    <a:lnTo>
                      <a:pt x="874" y="1234"/>
                    </a:lnTo>
                    <a:lnTo>
                      <a:pt x="869" y="1235"/>
                    </a:lnTo>
                    <a:lnTo>
                      <a:pt x="864" y="1235"/>
                    </a:lnTo>
                    <a:lnTo>
                      <a:pt x="863" y="1234"/>
                    </a:lnTo>
                    <a:lnTo>
                      <a:pt x="860" y="1232"/>
                    </a:lnTo>
                    <a:lnTo>
                      <a:pt x="859" y="1230"/>
                    </a:lnTo>
                    <a:lnTo>
                      <a:pt x="859" y="1228"/>
                    </a:lnTo>
                    <a:lnTo>
                      <a:pt x="859" y="1223"/>
                    </a:lnTo>
                    <a:lnTo>
                      <a:pt x="862" y="1220"/>
                    </a:lnTo>
                    <a:lnTo>
                      <a:pt x="865" y="1218"/>
                    </a:lnTo>
                    <a:lnTo>
                      <a:pt x="868" y="1217"/>
                    </a:lnTo>
                    <a:lnTo>
                      <a:pt x="871" y="1215"/>
                    </a:lnTo>
                    <a:lnTo>
                      <a:pt x="873" y="1213"/>
                    </a:lnTo>
                    <a:lnTo>
                      <a:pt x="875" y="1210"/>
                    </a:lnTo>
                    <a:lnTo>
                      <a:pt x="877" y="1205"/>
                    </a:lnTo>
                    <a:lnTo>
                      <a:pt x="872" y="1206"/>
                    </a:lnTo>
                    <a:lnTo>
                      <a:pt x="868" y="1208"/>
                    </a:lnTo>
                    <a:lnTo>
                      <a:pt x="859" y="1213"/>
                    </a:lnTo>
                    <a:lnTo>
                      <a:pt x="855" y="1214"/>
                    </a:lnTo>
                    <a:lnTo>
                      <a:pt x="851" y="1215"/>
                    </a:lnTo>
                    <a:lnTo>
                      <a:pt x="847" y="1215"/>
                    </a:lnTo>
                    <a:lnTo>
                      <a:pt x="841" y="1213"/>
                    </a:lnTo>
                    <a:lnTo>
                      <a:pt x="842" y="1206"/>
                    </a:lnTo>
                    <a:lnTo>
                      <a:pt x="845" y="1202"/>
                    </a:lnTo>
                    <a:lnTo>
                      <a:pt x="849" y="1197"/>
                    </a:lnTo>
                    <a:lnTo>
                      <a:pt x="852" y="1193"/>
                    </a:lnTo>
                    <a:lnTo>
                      <a:pt x="859" y="1186"/>
                    </a:lnTo>
                    <a:lnTo>
                      <a:pt x="860" y="1182"/>
                    </a:lnTo>
                    <a:lnTo>
                      <a:pt x="862" y="1178"/>
                    </a:lnTo>
                    <a:lnTo>
                      <a:pt x="860" y="1177"/>
                    </a:lnTo>
                    <a:lnTo>
                      <a:pt x="858" y="1178"/>
                    </a:lnTo>
                    <a:lnTo>
                      <a:pt x="854" y="1181"/>
                    </a:lnTo>
                    <a:lnTo>
                      <a:pt x="844" y="1187"/>
                    </a:lnTo>
                    <a:lnTo>
                      <a:pt x="839" y="1190"/>
                    </a:lnTo>
                    <a:lnTo>
                      <a:pt x="834" y="1192"/>
                    </a:lnTo>
                    <a:lnTo>
                      <a:pt x="832" y="1192"/>
                    </a:lnTo>
                    <a:lnTo>
                      <a:pt x="829" y="1191"/>
                    </a:lnTo>
                    <a:lnTo>
                      <a:pt x="826" y="1190"/>
                    </a:lnTo>
                    <a:lnTo>
                      <a:pt x="824" y="1188"/>
                    </a:lnTo>
                    <a:lnTo>
                      <a:pt x="830" y="1180"/>
                    </a:lnTo>
                    <a:lnTo>
                      <a:pt x="836" y="1171"/>
                    </a:lnTo>
                    <a:lnTo>
                      <a:pt x="849" y="1156"/>
                    </a:lnTo>
                    <a:lnTo>
                      <a:pt x="844" y="1148"/>
                    </a:lnTo>
                    <a:lnTo>
                      <a:pt x="841" y="1139"/>
                    </a:lnTo>
                    <a:lnTo>
                      <a:pt x="834" y="1140"/>
                    </a:lnTo>
                    <a:lnTo>
                      <a:pt x="826" y="1142"/>
                    </a:lnTo>
                    <a:lnTo>
                      <a:pt x="820" y="1145"/>
                    </a:lnTo>
                    <a:lnTo>
                      <a:pt x="814" y="1150"/>
                    </a:lnTo>
                    <a:lnTo>
                      <a:pt x="804" y="1158"/>
                    </a:lnTo>
                    <a:lnTo>
                      <a:pt x="793" y="1166"/>
                    </a:lnTo>
                    <a:lnTo>
                      <a:pt x="792" y="1163"/>
                    </a:lnTo>
                    <a:lnTo>
                      <a:pt x="790" y="1162"/>
                    </a:lnTo>
                    <a:lnTo>
                      <a:pt x="789" y="1160"/>
                    </a:lnTo>
                    <a:lnTo>
                      <a:pt x="788" y="1158"/>
                    </a:lnTo>
                    <a:lnTo>
                      <a:pt x="791" y="1151"/>
                    </a:lnTo>
                    <a:lnTo>
                      <a:pt x="795" y="1144"/>
                    </a:lnTo>
                    <a:lnTo>
                      <a:pt x="801" y="1139"/>
                    </a:lnTo>
                    <a:lnTo>
                      <a:pt x="807" y="1133"/>
                    </a:lnTo>
                    <a:lnTo>
                      <a:pt x="820" y="1126"/>
                    </a:lnTo>
                    <a:lnTo>
                      <a:pt x="825" y="1122"/>
                    </a:lnTo>
                    <a:lnTo>
                      <a:pt x="829" y="1116"/>
                    </a:lnTo>
                    <a:lnTo>
                      <a:pt x="827" y="1115"/>
                    </a:lnTo>
                    <a:lnTo>
                      <a:pt x="827" y="1112"/>
                    </a:lnTo>
                    <a:lnTo>
                      <a:pt x="824" y="1111"/>
                    </a:lnTo>
                    <a:lnTo>
                      <a:pt x="822" y="1110"/>
                    </a:lnTo>
                    <a:lnTo>
                      <a:pt x="816" y="1112"/>
                    </a:lnTo>
                    <a:lnTo>
                      <a:pt x="809" y="1115"/>
                    </a:lnTo>
                    <a:lnTo>
                      <a:pt x="803" y="1116"/>
                    </a:lnTo>
                    <a:lnTo>
                      <a:pt x="801" y="1114"/>
                    </a:lnTo>
                    <a:lnTo>
                      <a:pt x="798" y="1112"/>
                    </a:lnTo>
                    <a:lnTo>
                      <a:pt x="797" y="1109"/>
                    </a:lnTo>
                    <a:lnTo>
                      <a:pt x="797" y="1105"/>
                    </a:lnTo>
                    <a:lnTo>
                      <a:pt x="799" y="1102"/>
                    </a:lnTo>
                    <a:lnTo>
                      <a:pt x="802" y="1100"/>
                    </a:lnTo>
                    <a:lnTo>
                      <a:pt x="807" y="1097"/>
                    </a:lnTo>
                    <a:lnTo>
                      <a:pt x="811" y="1094"/>
                    </a:lnTo>
                    <a:lnTo>
                      <a:pt x="813" y="1092"/>
                    </a:lnTo>
                    <a:lnTo>
                      <a:pt x="814" y="1090"/>
                    </a:lnTo>
                    <a:lnTo>
                      <a:pt x="813" y="1087"/>
                    </a:lnTo>
                    <a:lnTo>
                      <a:pt x="811" y="1086"/>
                    </a:lnTo>
                    <a:lnTo>
                      <a:pt x="807" y="1086"/>
                    </a:lnTo>
                    <a:lnTo>
                      <a:pt x="803" y="1089"/>
                    </a:lnTo>
                    <a:lnTo>
                      <a:pt x="797" y="1091"/>
                    </a:lnTo>
                    <a:lnTo>
                      <a:pt x="792" y="1094"/>
                    </a:lnTo>
                    <a:lnTo>
                      <a:pt x="787" y="1095"/>
                    </a:lnTo>
                    <a:lnTo>
                      <a:pt x="781" y="1095"/>
                    </a:lnTo>
                    <a:lnTo>
                      <a:pt x="778" y="1094"/>
                    </a:lnTo>
                    <a:lnTo>
                      <a:pt x="775" y="1092"/>
                    </a:lnTo>
                    <a:lnTo>
                      <a:pt x="780" y="1084"/>
                    </a:lnTo>
                    <a:lnTo>
                      <a:pt x="786" y="1078"/>
                    </a:lnTo>
                    <a:lnTo>
                      <a:pt x="789" y="1075"/>
                    </a:lnTo>
                    <a:lnTo>
                      <a:pt x="793" y="1072"/>
                    </a:lnTo>
                    <a:lnTo>
                      <a:pt x="797" y="1070"/>
                    </a:lnTo>
                    <a:lnTo>
                      <a:pt x="803" y="1070"/>
                    </a:lnTo>
                    <a:lnTo>
                      <a:pt x="802" y="1066"/>
                    </a:lnTo>
                    <a:lnTo>
                      <a:pt x="799" y="1062"/>
                    </a:lnTo>
                    <a:lnTo>
                      <a:pt x="796" y="1059"/>
                    </a:lnTo>
                    <a:lnTo>
                      <a:pt x="793" y="1057"/>
                    </a:lnTo>
                    <a:lnTo>
                      <a:pt x="788" y="1063"/>
                    </a:lnTo>
                    <a:lnTo>
                      <a:pt x="783" y="1066"/>
                    </a:lnTo>
                    <a:lnTo>
                      <a:pt x="777" y="1069"/>
                    </a:lnTo>
                    <a:lnTo>
                      <a:pt x="768" y="1070"/>
                    </a:lnTo>
                    <a:lnTo>
                      <a:pt x="769" y="1061"/>
                    </a:lnTo>
                    <a:lnTo>
                      <a:pt x="771" y="1056"/>
                    </a:lnTo>
                    <a:lnTo>
                      <a:pt x="773" y="1052"/>
                    </a:lnTo>
                    <a:lnTo>
                      <a:pt x="775" y="1049"/>
                    </a:lnTo>
                    <a:lnTo>
                      <a:pt x="778" y="1047"/>
                    </a:lnTo>
                    <a:lnTo>
                      <a:pt x="782" y="1046"/>
                    </a:lnTo>
                    <a:lnTo>
                      <a:pt x="788" y="1046"/>
                    </a:lnTo>
                    <a:lnTo>
                      <a:pt x="786" y="1039"/>
                    </a:lnTo>
                    <a:lnTo>
                      <a:pt x="783" y="1034"/>
                    </a:lnTo>
                    <a:lnTo>
                      <a:pt x="781" y="1030"/>
                    </a:lnTo>
                    <a:lnTo>
                      <a:pt x="778" y="1025"/>
                    </a:lnTo>
                    <a:lnTo>
                      <a:pt x="772" y="1031"/>
                    </a:lnTo>
                    <a:lnTo>
                      <a:pt x="764" y="1036"/>
                    </a:lnTo>
                    <a:lnTo>
                      <a:pt x="750" y="1049"/>
                    </a:lnTo>
                    <a:lnTo>
                      <a:pt x="744" y="1053"/>
                    </a:lnTo>
                    <a:lnTo>
                      <a:pt x="736" y="1056"/>
                    </a:lnTo>
                    <a:lnTo>
                      <a:pt x="733" y="1057"/>
                    </a:lnTo>
                    <a:lnTo>
                      <a:pt x="730" y="1057"/>
                    </a:lnTo>
                    <a:lnTo>
                      <a:pt x="727" y="1056"/>
                    </a:lnTo>
                    <a:lnTo>
                      <a:pt x="723" y="1055"/>
                    </a:lnTo>
                    <a:lnTo>
                      <a:pt x="734" y="1042"/>
                    </a:lnTo>
                    <a:lnTo>
                      <a:pt x="745" y="1031"/>
                    </a:lnTo>
                    <a:lnTo>
                      <a:pt x="751" y="1025"/>
                    </a:lnTo>
                    <a:lnTo>
                      <a:pt x="758" y="1021"/>
                    </a:lnTo>
                    <a:lnTo>
                      <a:pt x="765" y="1017"/>
                    </a:lnTo>
                    <a:lnTo>
                      <a:pt x="773" y="1014"/>
                    </a:lnTo>
                    <a:lnTo>
                      <a:pt x="761" y="986"/>
                    </a:lnTo>
                    <a:lnTo>
                      <a:pt x="754" y="972"/>
                    </a:lnTo>
                    <a:lnTo>
                      <a:pt x="748" y="958"/>
                    </a:lnTo>
                    <a:lnTo>
                      <a:pt x="741" y="945"/>
                    </a:lnTo>
                    <a:lnTo>
                      <a:pt x="732" y="934"/>
                    </a:lnTo>
                    <a:lnTo>
                      <a:pt x="723" y="925"/>
                    </a:lnTo>
                    <a:lnTo>
                      <a:pt x="719" y="920"/>
                    </a:lnTo>
                    <a:lnTo>
                      <a:pt x="714" y="917"/>
                    </a:lnTo>
                    <a:close/>
                    <a:moveTo>
                      <a:pt x="999" y="1084"/>
                    </a:moveTo>
                    <a:lnTo>
                      <a:pt x="999" y="1084"/>
                    </a:lnTo>
                    <a:lnTo>
                      <a:pt x="1008" y="1080"/>
                    </a:lnTo>
                    <a:lnTo>
                      <a:pt x="1016" y="1075"/>
                    </a:lnTo>
                    <a:lnTo>
                      <a:pt x="1023" y="1068"/>
                    </a:lnTo>
                    <a:lnTo>
                      <a:pt x="1029" y="1060"/>
                    </a:lnTo>
                    <a:lnTo>
                      <a:pt x="1021" y="1048"/>
                    </a:lnTo>
                    <a:lnTo>
                      <a:pt x="1017" y="1042"/>
                    </a:lnTo>
                    <a:lnTo>
                      <a:pt x="1011" y="1038"/>
                    </a:lnTo>
                    <a:lnTo>
                      <a:pt x="1011" y="1046"/>
                    </a:lnTo>
                    <a:lnTo>
                      <a:pt x="1010" y="1052"/>
                    </a:lnTo>
                    <a:lnTo>
                      <a:pt x="1009" y="1057"/>
                    </a:lnTo>
                    <a:lnTo>
                      <a:pt x="1007" y="1063"/>
                    </a:lnTo>
                    <a:lnTo>
                      <a:pt x="1002" y="1072"/>
                    </a:lnTo>
                    <a:lnTo>
                      <a:pt x="1001" y="1078"/>
                    </a:lnTo>
                    <a:lnTo>
                      <a:pt x="999" y="1084"/>
                    </a:lnTo>
                    <a:close/>
                    <a:moveTo>
                      <a:pt x="1247" y="1060"/>
                    </a:moveTo>
                    <a:lnTo>
                      <a:pt x="1247" y="1060"/>
                    </a:lnTo>
                    <a:lnTo>
                      <a:pt x="1235" y="1057"/>
                    </a:lnTo>
                    <a:lnTo>
                      <a:pt x="1230" y="1055"/>
                    </a:lnTo>
                    <a:lnTo>
                      <a:pt x="1226" y="1052"/>
                    </a:lnTo>
                    <a:lnTo>
                      <a:pt x="1225" y="1055"/>
                    </a:lnTo>
                    <a:lnTo>
                      <a:pt x="1223" y="1056"/>
                    </a:lnTo>
                    <a:lnTo>
                      <a:pt x="1220" y="1060"/>
                    </a:lnTo>
                    <a:lnTo>
                      <a:pt x="1217" y="1063"/>
                    </a:lnTo>
                    <a:lnTo>
                      <a:pt x="1216" y="1065"/>
                    </a:lnTo>
                    <a:lnTo>
                      <a:pt x="1216" y="1067"/>
                    </a:lnTo>
                    <a:lnTo>
                      <a:pt x="1225" y="1070"/>
                    </a:lnTo>
                    <a:lnTo>
                      <a:pt x="1233" y="1072"/>
                    </a:lnTo>
                    <a:lnTo>
                      <a:pt x="1250" y="1075"/>
                    </a:lnTo>
                    <a:lnTo>
                      <a:pt x="1250" y="1070"/>
                    </a:lnTo>
                    <a:lnTo>
                      <a:pt x="1250" y="1067"/>
                    </a:lnTo>
                    <a:lnTo>
                      <a:pt x="1249" y="1066"/>
                    </a:lnTo>
                    <a:lnTo>
                      <a:pt x="1248" y="1066"/>
                    </a:lnTo>
                    <a:lnTo>
                      <a:pt x="1247" y="1066"/>
                    </a:lnTo>
                    <a:lnTo>
                      <a:pt x="1246" y="1065"/>
                    </a:lnTo>
                    <a:lnTo>
                      <a:pt x="1247" y="1060"/>
                    </a:lnTo>
                    <a:close/>
                    <a:moveTo>
                      <a:pt x="992" y="1092"/>
                    </a:moveTo>
                    <a:lnTo>
                      <a:pt x="992" y="1092"/>
                    </a:lnTo>
                    <a:lnTo>
                      <a:pt x="989" y="1107"/>
                    </a:lnTo>
                    <a:lnTo>
                      <a:pt x="984" y="1126"/>
                    </a:lnTo>
                    <a:lnTo>
                      <a:pt x="978" y="1143"/>
                    </a:lnTo>
                    <a:lnTo>
                      <a:pt x="977" y="1148"/>
                    </a:lnTo>
                    <a:lnTo>
                      <a:pt x="977" y="1151"/>
                    </a:lnTo>
                    <a:lnTo>
                      <a:pt x="980" y="1156"/>
                    </a:lnTo>
                    <a:lnTo>
                      <a:pt x="985" y="1159"/>
                    </a:lnTo>
                    <a:lnTo>
                      <a:pt x="988" y="1160"/>
                    </a:lnTo>
                    <a:lnTo>
                      <a:pt x="991" y="1160"/>
                    </a:lnTo>
                    <a:lnTo>
                      <a:pt x="994" y="1158"/>
                    </a:lnTo>
                    <a:lnTo>
                      <a:pt x="998" y="1156"/>
                    </a:lnTo>
                    <a:lnTo>
                      <a:pt x="1004" y="1147"/>
                    </a:lnTo>
                    <a:lnTo>
                      <a:pt x="1017" y="1128"/>
                    </a:lnTo>
                    <a:lnTo>
                      <a:pt x="1023" y="1121"/>
                    </a:lnTo>
                    <a:lnTo>
                      <a:pt x="1027" y="1119"/>
                    </a:lnTo>
                    <a:lnTo>
                      <a:pt x="1031" y="1116"/>
                    </a:lnTo>
                    <a:lnTo>
                      <a:pt x="1036" y="1119"/>
                    </a:lnTo>
                    <a:lnTo>
                      <a:pt x="1040" y="1122"/>
                    </a:lnTo>
                    <a:lnTo>
                      <a:pt x="1048" y="1129"/>
                    </a:lnTo>
                    <a:lnTo>
                      <a:pt x="1055" y="1137"/>
                    </a:lnTo>
                    <a:lnTo>
                      <a:pt x="1059" y="1141"/>
                    </a:lnTo>
                    <a:lnTo>
                      <a:pt x="1063" y="1143"/>
                    </a:lnTo>
                    <a:lnTo>
                      <a:pt x="1064" y="1140"/>
                    </a:lnTo>
                    <a:lnTo>
                      <a:pt x="1065" y="1138"/>
                    </a:lnTo>
                    <a:lnTo>
                      <a:pt x="1070" y="1135"/>
                    </a:lnTo>
                    <a:lnTo>
                      <a:pt x="1072" y="1132"/>
                    </a:lnTo>
                    <a:lnTo>
                      <a:pt x="1074" y="1130"/>
                    </a:lnTo>
                    <a:lnTo>
                      <a:pt x="1076" y="1128"/>
                    </a:lnTo>
                    <a:lnTo>
                      <a:pt x="1076" y="1124"/>
                    </a:lnTo>
                    <a:lnTo>
                      <a:pt x="1066" y="1112"/>
                    </a:lnTo>
                    <a:lnTo>
                      <a:pt x="1057" y="1099"/>
                    </a:lnTo>
                    <a:lnTo>
                      <a:pt x="1048" y="1087"/>
                    </a:lnTo>
                    <a:lnTo>
                      <a:pt x="1042" y="1082"/>
                    </a:lnTo>
                    <a:lnTo>
                      <a:pt x="1036" y="1077"/>
                    </a:lnTo>
                    <a:lnTo>
                      <a:pt x="1033" y="1082"/>
                    </a:lnTo>
                    <a:lnTo>
                      <a:pt x="1027" y="1087"/>
                    </a:lnTo>
                    <a:lnTo>
                      <a:pt x="1022" y="1092"/>
                    </a:lnTo>
                    <a:lnTo>
                      <a:pt x="1017" y="1095"/>
                    </a:lnTo>
                    <a:lnTo>
                      <a:pt x="1010" y="1097"/>
                    </a:lnTo>
                    <a:lnTo>
                      <a:pt x="1004" y="1097"/>
                    </a:lnTo>
                    <a:lnTo>
                      <a:pt x="998" y="1096"/>
                    </a:lnTo>
                    <a:lnTo>
                      <a:pt x="992" y="1092"/>
                    </a:lnTo>
                    <a:close/>
                    <a:moveTo>
                      <a:pt x="1203" y="1084"/>
                    </a:moveTo>
                    <a:lnTo>
                      <a:pt x="1203" y="1084"/>
                    </a:lnTo>
                    <a:lnTo>
                      <a:pt x="1189" y="1119"/>
                    </a:lnTo>
                    <a:lnTo>
                      <a:pt x="1175" y="1151"/>
                    </a:lnTo>
                    <a:lnTo>
                      <a:pt x="1168" y="1168"/>
                    </a:lnTo>
                    <a:lnTo>
                      <a:pt x="1161" y="1185"/>
                    </a:lnTo>
                    <a:lnTo>
                      <a:pt x="1156" y="1203"/>
                    </a:lnTo>
                    <a:lnTo>
                      <a:pt x="1152" y="1222"/>
                    </a:lnTo>
                    <a:lnTo>
                      <a:pt x="1160" y="1227"/>
                    </a:lnTo>
                    <a:lnTo>
                      <a:pt x="1169" y="1230"/>
                    </a:lnTo>
                    <a:lnTo>
                      <a:pt x="1180" y="1232"/>
                    </a:lnTo>
                    <a:lnTo>
                      <a:pt x="1190" y="1233"/>
                    </a:lnTo>
                    <a:lnTo>
                      <a:pt x="1201" y="1233"/>
                    </a:lnTo>
                    <a:lnTo>
                      <a:pt x="1211" y="1231"/>
                    </a:lnTo>
                    <a:lnTo>
                      <a:pt x="1220" y="1228"/>
                    </a:lnTo>
                    <a:lnTo>
                      <a:pt x="1228" y="1222"/>
                    </a:lnTo>
                    <a:lnTo>
                      <a:pt x="1234" y="1195"/>
                    </a:lnTo>
                    <a:lnTo>
                      <a:pt x="1239" y="1167"/>
                    </a:lnTo>
                    <a:lnTo>
                      <a:pt x="1250" y="1105"/>
                    </a:lnTo>
                    <a:lnTo>
                      <a:pt x="1246" y="1100"/>
                    </a:lnTo>
                    <a:lnTo>
                      <a:pt x="1242" y="1096"/>
                    </a:lnTo>
                    <a:lnTo>
                      <a:pt x="1236" y="1093"/>
                    </a:lnTo>
                    <a:lnTo>
                      <a:pt x="1231" y="1090"/>
                    </a:lnTo>
                    <a:lnTo>
                      <a:pt x="1225" y="1087"/>
                    </a:lnTo>
                    <a:lnTo>
                      <a:pt x="1218" y="1086"/>
                    </a:lnTo>
                    <a:lnTo>
                      <a:pt x="1203" y="1084"/>
                    </a:lnTo>
                    <a:close/>
                    <a:moveTo>
                      <a:pt x="1235" y="1274"/>
                    </a:moveTo>
                    <a:lnTo>
                      <a:pt x="1235" y="1274"/>
                    </a:lnTo>
                    <a:lnTo>
                      <a:pt x="1237" y="1276"/>
                    </a:lnTo>
                    <a:lnTo>
                      <a:pt x="1239" y="1278"/>
                    </a:lnTo>
                    <a:lnTo>
                      <a:pt x="1242" y="1282"/>
                    </a:lnTo>
                    <a:lnTo>
                      <a:pt x="1244" y="1284"/>
                    </a:lnTo>
                    <a:lnTo>
                      <a:pt x="1246" y="1286"/>
                    </a:lnTo>
                    <a:lnTo>
                      <a:pt x="1249" y="1287"/>
                    </a:lnTo>
                    <a:lnTo>
                      <a:pt x="1252" y="1287"/>
                    </a:lnTo>
                    <a:lnTo>
                      <a:pt x="1256" y="1267"/>
                    </a:lnTo>
                    <a:lnTo>
                      <a:pt x="1259" y="1248"/>
                    </a:lnTo>
                    <a:lnTo>
                      <a:pt x="1264" y="1228"/>
                    </a:lnTo>
                    <a:lnTo>
                      <a:pt x="1269" y="1206"/>
                    </a:lnTo>
                    <a:lnTo>
                      <a:pt x="1283" y="1165"/>
                    </a:lnTo>
                    <a:lnTo>
                      <a:pt x="1299" y="1124"/>
                    </a:lnTo>
                    <a:lnTo>
                      <a:pt x="1294" y="1116"/>
                    </a:lnTo>
                    <a:lnTo>
                      <a:pt x="1288" y="1111"/>
                    </a:lnTo>
                    <a:lnTo>
                      <a:pt x="1279" y="1107"/>
                    </a:lnTo>
                    <a:lnTo>
                      <a:pt x="1269" y="1105"/>
                    </a:lnTo>
                    <a:lnTo>
                      <a:pt x="1267" y="1125"/>
                    </a:lnTo>
                    <a:lnTo>
                      <a:pt x="1264" y="1146"/>
                    </a:lnTo>
                    <a:lnTo>
                      <a:pt x="1256" y="1190"/>
                    </a:lnTo>
                    <a:lnTo>
                      <a:pt x="1245" y="1233"/>
                    </a:lnTo>
                    <a:lnTo>
                      <a:pt x="1235" y="1274"/>
                    </a:lnTo>
                    <a:close/>
                    <a:moveTo>
                      <a:pt x="977" y="1178"/>
                    </a:moveTo>
                    <a:lnTo>
                      <a:pt x="977" y="1178"/>
                    </a:lnTo>
                    <a:lnTo>
                      <a:pt x="984" y="1246"/>
                    </a:lnTo>
                    <a:lnTo>
                      <a:pt x="990" y="1311"/>
                    </a:lnTo>
                    <a:lnTo>
                      <a:pt x="993" y="1342"/>
                    </a:lnTo>
                    <a:lnTo>
                      <a:pt x="998" y="1372"/>
                    </a:lnTo>
                    <a:lnTo>
                      <a:pt x="1003" y="1400"/>
                    </a:lnTo>
                    <a:lnTo>
                      <a:pt x="1009" y="1427"/>
                    </a:lnTo>
                    <a:lnTo>
                      <a:pt x="1011" y="1426"/>
                    </a:lnTo>
                    <a:lnTo>
                      <a:pt x="1016" y="1425"/>
                    </a:lnTo>
                    <a:lnTo>
                      <a:pt x="1029" y="1424"/>
                    </a:lnTo>
                    <a:lnTo>
                      <a:pt x="1041" y="1425"/>
                    </a:lnTo>
                    <a:lnTo>
                      <a:pt x="1053" y="1427"/>
                    </a:lnTo>
                    <a:lnTo>
                      <a:pt x="1054" y="1422"/>
                    </a:lnTo>
                    <a:lnTo>
                      <a:pt x="1055" y="1416"/>
                    </a:lnTo>
                    <a:lnTo>
                      <a:pt x="1053" y="1403"/>
                    </a:lnTo>
                    <a:lnTo>
                      <a:pt x="1053" y="1389"/>
                    </a:lnTo>
                    <a:lnTo>
                      <a:pt x="1053" y="1382"/>
                    </a:lnTo>
                    <a:lnTo>
                      <a:pt x="1055" y="1374"/>
                    </a:lnTo>
                    <a:lnTo>
                      <a:pt x="1059" y="1377"/>
                    </a:lnTo>
                    <a:lnTo>
                      <a:pt x="1062" y="1378"/>
                    </a:lnTo>
                    <a:lnTo>
                      <a:pt x="1064" y="1381"/>
                    </a:lnTo>
                    <a:lnTo>
                      <a:pt x="1065" y="1384"/>
                    </a:lnTo>
                    <a:lnTo>
                      <a:pt x="1067" y="1392"/>
                    </a:lnTo>
                    <a:lnTo>
                      <a:pt x="1068" y="1399"/>
                    </a:lnTo>
                    <a:lnTo>
                      <a:pt x="1068" y="1408"/>
                    </a:lnTo>
                    <a:lnTo>
                      <a:pt x="1070" y="1416"/>
                    </a:lnTo>
                    <a:lnTo>
                      <a:pt x="1072" y="1423"/>
                    </a:lnTo>
                    <a:lnTo>
                      <a:pt x="1075" y="1425"/>
                    </a:lnTo>
                    <a:lnTo>
                      <a:pt x="1078" y="1427"/>
                    </a:lnTo>
                    <a:lnTo>
                      <a:pt x="1081" y="1423"/>
                    </a:lnTo>
                    <a:lnTo>
                      <a:pt x="1083" y="1418"/>
                    </a:lnTo>
                    <a:lnTo>
                      <a:pt x="1087" y="1409"/>
                    </a:lnTo>
                    <a:lnTo>
                      <a:pt x="1091" y="1398"/>
                    </a:lnTo>
                    <a:lnTo>
                      <a:pt x="1092" y="1385"/>
                    </a:lnTo>
                    <a:lnTo>
                      <a:pt x="1093" y="1372"/>
                    </a:lnTo>
                    <a:lnTo>
                      <a:pt x="1093" y="1358"/>
                    </a:lnTo>
                    <a:lnTo>
                      <a:pt x="1093" y="1331"/>
                    </a:lnTo>
                    <a:lnTo>
                      <a:pt x="1096" y="1309"/>
                    </a:lnTo>
                    <a:lnTo>
                      <a:pt x="1097" y="1287"/>
                    </a:lnTo>
                    <a:lnTo>
                      <a:pt x="1097" y="1265"/>
                    </a:lnTo>
                    <a:lnTo>
                      <a:pt x="1096" y="1244"/>
                    </a:lnTo>
                    <a:lnTo>
                      <a:pt x="1091" y="1201"/>
                    </a:lnTo>
                    <a:lnTo>
                      <a:pt x="1089" y="1178"/>
                    </a:lnTo>
                    <a:lnTo>
                      <a:pt x="1087" y="1156"/>
                    </a:lnTo>
                    <a:lnTo>
                      <a:pt x="1080" y="1159"/>
                    </a:lnTo>
                    <a:lnTo>
                      <a:pt x="1070" y="1162"/>
                    </a:lnTo>
                    <a:lnTo>
                      <a:pt x="1065" y="1163"/>
                    </a:lnTo>
                    <a:lnTo>
                      <a:pt x="1061" y="1163"/>
                    </a:lnTo>
                    <a:lnTo>
                      <a:pt x="1055" y="1162"/>
                    </a:lnTo>
                    <a:lnTo>
                      <a:pt x="1051" y="1161"/>
                    </a:lnTo>
                    <a:lnTo>
                      <a:pt x="1053" y="1202"/>
                    </a:lnTo>
                    <a:lnTo>
                      <a:pt x="1056" y="1245"/>
                    </a:lnTo>
                    <a:lnTo>
                      <a:pt x="1059" y="1288"/>
                    </a:lnTo>
                    <a:lnTo>
                      <a:pt x="1059" y="1309"/>
                    </a:lnTo>
                    <a:lnTo>
                      <a:pt x="1059" y="1331"/>
                    </a:lnTo>
                    <a:lnTo>
                      <a:pt x="1054" y="1322"/>
                    </a:lnTo>
                    <a:lnTo>
                      <a:pt x="1050" y="1311"/>
                    </a:lnTo>
                    <a:lnTo>
                      <a:pt x="1048" y="1301"/>
                    </a:lnTo>
                    <a:lnTo>
                      <a:pt x="1046" y="1290"/>
                    </a:lnTo>
                    <a:lnTo>
                      <a:pt x="1044" y="1266"/>
                    </a:lnTo>
                    <a:lnTo>
                      <a:pt x="1042" y="1242"/>
                    </a:lnTo>
                    <a:lnTo>
                      <a:pt x="1041" y="1217"/>
                    </a:lnTo>
                    <a:lnTo>
                      <a:pt x="1039" y="1193"/>
                    </a:lnTo>
                    <a:lnTo>
                      <a:pt x="1037" y="1182"/>
                    </a:lnTo>
                    <a:lnTo>
                      <a:pt x="1034" y="1171"/>
                    </a:lnTo>
                    <a:lnTo>
                      <a:pt x="1031" y="1160"/>
                    </a:lnTo>
                    <a:lnTo>
                      <a:pt x="1026" y="1151"/>
                    </a:lnTo>
                    <a:lnTo>
                      <a:pt x="1023" y="1158"/>
                    </a:lnTo>
                    <a:lnTo>
                      <a:pt x="1019" y="1165"/>
                    </a:lnTo>
                    <a:lnTo>
                      <a:pt x="1014" y="1169"/>
                    </a:lnTo>
                    <a:lnTo>
                      <a:pt x="1007" y="1173"/>
                    </a:lnTo>
                    <a:lnTo>
                      <a:pt x="1001" y="1176"/>
                    </a:lnTo>
                    <a:lnTo>
                      <a:pt x="993" y="1178"/>
                    </a:lnTo>
                    <a:lnTo>
                      <a:pt x="985" y="1178"/>
                    </a:lnTo>
                    <a:lnTo>
                      <a:pt x="977" y="1178"/>
                    </a:lnTo>
                    <a:close/>
                    <a:moveTo>
                      <a:pt x="1108" y="1424"/>
                    </a:moveTo>
                    <a:lnTo>
                      <a:pt x="1108" y="1424"/>
                    </a:lnTo>
                    <a:lnTo>
                      <a:pt x="1130" y="1416"/>
                    </a:lnTo>
                    <a:lnTo>
                      <a:pt x="1141" y="1412"/>
                    </a:lnTo>
                    <a:lnTo>
                      <a:pt x="1154" y="1410"/>
                    </a:lnTo>
                    <a:lnTo>
                      <a:pt x="1166" y="1392"/>
                    </a:lnTo>
                    <a:lnTo>
                      <a:pt x="1175" y="1373"/>
                    </a:lnTo>
                    <a:lnTo>
                      <a:pt x="1185" y="1355"/>
                    </a:lnTo>
                    <a:lnTo>
                      <a:pt x="1192" y="1336"/>
                    </a:lnTo>
                    <a:lnTo>
                      <a:pt x="1200" y="1316"/>
                    </a:lnTo>
                    <a:lnTo>
                      <a:pt x="1207" y="1295"/>
                    </a:lnTo>
                    <a:lnTo>
                      <a:pt x="1213" y="1274"/>
                    </a:lnTo>
                    <a:lnTo>
                      <a:pt x="1218" y="1252"/>
                    </a:lnTo>
                    <a:lnTo>
                      <a:pt x="1196" y="1252"/>
                    </a:lnTo>
                    <a:lnTo>
                      <a:pt x="1186" y="1251"/>
                    </a:lnTo>
                    <a:lnTo>
                      <a:pt x="1176" y="1251"/>
                    </a:lnTo>
                    <a:lnTo>
                      <a:pt x="1167" y="1249"/>
                    </a:lnTo>
                    <a:lnTo>
                      <a:pt x="1159" y="1246"/>
                    </a:lnTo>
                    <a:lnTo>
                      <a:pt x="1153" y="1243"/>
                    </a:lnTo>
                    <a:lnTo>
                      <a:pt x="1146" y="1237"/>
                    </a:lnTo>
                    <a:lnTo>
                      <a:pt x="1132" y="1283"/>
                    </a:lnTo>
                    <a:lnTo>
                      <a:pt x="1127" y="1307"/>
                    </a:lnTo>
                    <a:lnTo>
                      <a:pt x="1122" y="1329"/>
                    </a:lnTo>
                    <a:lnTo>
                      <a:pt x="1117" y="1352"/>
                    </a:lnTo>
                    <a:lnTo>
                      <a:pt x="1113" y="1374"/>
                    </a:lnTo>
                    <a:lnTo>
                      <a:pt x="1108" y="1424"/>
                    </a:lnTo>
                    <a:close/>
                    <a:moveTo>
                      <a:pt x="970" y="1360"/>
                    </a:moveTo>
                    <a:lnTo>
                      <a:pt x="970" y="1360"/>
                    </a:lnTo>
                    <a:lnTo>
                      <a:pt x="974" y="1374"/>
                    </a:lnTo>
                    <a:lnTo>
                      <a:pt x="977" y="1380"/>
                    </a:lnTo>
                    <a:lnTo>
                      <a:pt x="981" y="1385"/>
                    </a:lnTo>
                    <a:lnTo>
                      <a:pt x="980" y="1377"/>
                    </a:lnTo>
                    <a:lnTo>
                      <a:pt x="979" y="1368"/>
                    </a:lnTo>
                    <a:lnTo>
                      <a:pt x="978" y="1362"/>
                    </a:lnTo>
                    <a:lnTo>
                      <a:pt x="977" y="1359"/>
                    </a:lnTo>
                    <a:lnTo>
                      <a:pt x="975" y="1357"/>
                    </a:lnTo>
                    <a:lnTo>
                      <a:pt x="973" y="1359"/>
                    </a:lnTo>
                    <a:lnTo>
                      <a:pt x="970" y="1360"/>
                    </a:lnTo>
                    <a:close/>
                    <a:moveTo>
                      <a:pt x="854" y="1532"/>
                    </a:moveTo>
                    <a:lnTo>
                      <a:pt x="854" y="1532"/>
                    </a:lnTo>
                    <a:lnTo>
                      <a:pt x="887" y="1537"/>
                    </a:lnTo>
                    <a:lnTo>
                      <a:pt x="919" y="1541"/>
                    </a:lnTo>
                    <a:lnTo>
                      <a:pt x="949" y="1545"/>
                    </a:lnTo>
                    <a:lnTo>
                      <a:pt x="979" y="1546"/>
                    </a:lnTo>
                    <a:lnTo>
                      <a:pt x="1008" y="1545"/>
                    </a:lnTo>
                    <a:lnTo>
                      <a:pt x="1022" y="1544"/>
                    </a:lnTo>
                    <a:lnTo>
                      <a:pt x="1037" y="1541"/>
                    </a:lnTo>
                    <a:lnTo>
                      <a:pt x="1052" y="1538"/>
                    </a:lnTo>
                    <a:lnTo>
                      <a:pt x="1067" y="1535"/>
                    </a:lnTo>
                    <a:lnTo>
                      <a:pt x="1082" y="1530"/>
                    </a:lnTo>
                    <a:lnTo>
                      <a:pt x="1097" y="1524"/>
                    </a:lnTo>
                    <a:lnTo>
                      <a:pt x="1112" y="1525"/>
                    </a:lnTo>
                    <a:lnTo>
                      <a:pt x="1125" y="1524"/>
                    </a:lnTo>
                    <a:lnTo>
                      <a:pt x="1135" y="1522"/>
                    </a:lnTo>
                    <a:lnTo>
                      <a:pt x="1143" y="1519"/>
                    </a:lnTo>
                    <a:lnTo>
                      <a:pt x="1152" y="1515"/>
                    </a:lnTo>
                    <a:lnTo>
                      <a:pt x="1159" y="1510"/>
                    </a:lnTo>
                    <a:lnTo>
                      <a:pt x="1167" y="1505"/>
                    </a:lnTo>
                    <a:lnTo>
                      <a:pt x="1176" y="1500"/>
                    </a:lnTo>
                    <a:lnTo>
                      <a:pt x="1176" y="1487"/>
                    </a:lnTo>
                    <a:lnTo>
                      <a:pt x="1176" y="1475"/>
                    </a:lnTo>
                    <a:lnTo>
                      <a:pt x="1178" y="1464"/>
                    </a:lnTo>
                    <a:lnTo>
                      <a:pt x="1182" y="1454"/>
                    </a:lnTo>
                    <a:lnTo>
                      <a:pt x="1187" y="1433"/>
                    </a:lnTo>
                    <a:lnTo>
                      <a:pt x="1189" y="1423"/>
                    </a:lnTo>
                    <a:lnTo>
                      <a:pt x="1191" y="1412"/>
                    </a:lnTo>
                    <a:lnTo>
                      <a:pt x="1182" y="1419"/>
                    </a:lnTo>
                    <a:lnTo>
                      <a:pt x="1171" y="1426"/>
                    </a:lnTo>
                    <a:lnTo>
                      <a:pt x="1160" y="1431"/>
                    </a:lnTo>
                    <a:lnTo>
                      <a:pt x="1148" y="1435"/>
                    </a:lnTo>
                    <a:lnTo>
                      <a:pt x="1137" y="1439"/>
                    </a:lnTo>
                    <a:lnTo>
                      <a:pt x="1124" y="1441"/>
                    </a:lnTo>
                    <a:lnTo>
                      <a:pt x="1098" y="1444"/>
                    </a:lnTo>
                    <a:lnTo>
                      <a:pt x="1070" y="1445"/>
                    </a:lnTo>
                    <a:lnTo>
                      <a:pt x="1042" y="1446"/>
                    </a:lnTo>
                    <a:lnTo>
                      <a:pt x="1014" y="1447"/>
                    </a:lnTo>
                    <a:lnTo>
                      <a:pt x="985" y="1448"/>
                    </a:lnTo>
                    <a:lnTo>
                      <a:pt x="968" y="1449"/>
                    </a:lnTo>
                    <a:lnTo>
                      <a:pt x="948" y="1449"/>
                    </a:lnTo>
                    <a:lnTo>
                      <a:pt x="927" y="1448"/>
                    </a:lnTo>
                    <a:lnTo>
                      <a:pt x="905" y="1446"/>
                    </a:lnTo>
                    <a:lnTo>
                      <a:pt x="884" y="1443"/>
                    </a:lnTo>
                    <a:lnTo>
                      <a:pt x="864" y="1439"/>
                    </a:lnTo>
                    <a:lnTo>
                      <a:pt x="848" y="1433"/>
                    </a:lnTo>
                    <a:lnTo>
                      <a:pt x="840" y="1430"/>
                    </a:lnTo>
                    <a:lnTo>
                      <a:pt x="835" y="1427"/>
                    </a:lnTo>
                    <a:lnTo>
                      <a:pt x="840" y="1454"/>
                    </a:lnTo>
                    <a:lnTo>
                      <a:pt x="844" y="1480"/>
                    </a:lnTo>
                    <a:lnTo>
                      <a:pt x="854" y="1532"/>
                    </a:lnTo>
                    <a:close/>
                    <a:moveTo>
                      <a:pt x="1137" y="1549"/>
                    </a:moveTo>
                    <a:lnTo>
                      <a:pt x="1137" y="1549"/>
                    </a:lnTo>
                    <a:lnTo>
                      <a:pt x="1139" y="1565"/>
                    </a:lnTo>
                    <a:lnTo>
                      <a:pt x="1141" y="1579"/>
                    </a:lnTo>
                    <a:lnTo>
                      <a:pt x="1142" y="1611"/>
                    </a:lnTo>
                    <a:lnTo>
                      <a:pt x="1146" y="1611"/>
                    </a:lnTo>
                    <a:lnTo>
                      <a:pt x="1150" y="1611"/>
                    </a:lnTo>
                    <a:lnTo>
                      <a:pt x="1156" y="1608"/>
                    </a:lnTo>
                    <a:lnTo>
                      <a:pt x="1161" y="1605"/>
                    </a:lnTo>
                    <a:lnTo>
                      <a:pt x="1165" y="1604"/>
                    </a:lnTo>
                    <a:lnTo>
                      <a:pt x="1169" y="1604"/>
                    </a:lnTo>
                    <a:lnTo>
                      <a:pt x="1169" y="1592"/>
                    </a:lnTo>
                    <a:lnTo>
                      <a:pt x="1170" y="1581"/>
                    </a:lnTo>
                    <a:lnTo>
                      <a:pt x="1173" y="1564"/>
                    </a:lnTo>
                    <a:lnTo>
                      <a:pt x="1174" y="1555"/>
                    </a:lnTo>
                    <a:lnTo>
                      <a:pt x="1175" y="1547"/>
                    </a:lnTo>
                    <a:lnTo>
                      <a:pt x="1175" y="1539"/>
                    </a:lnTo>
                    <a:lnTo>
                      <a:pt x="1174" y="1530"/>
                    </a:lnTo>
                    <a:lnTo>
                      <a:pt x="1170" y="1533"/>
                    </a:lnTo>
                    <a:lnTo>
                      <a:pt x="1165" y="1535"/>
                    </a:lnTo>
                    <a:lnTo>
                      <a:pt x="1154" y="1538"/>
                    </a:lnTo>
                    <a:lnTo>
                      <a:pt x="1148" y="1540"/>
                    </a:lnTo>
                    <a:lnTo>
                      <a:pt x="1144" y="1543"/>
                    </a:lnTo>
                    <a:lnTo>
                      <a:pt x="1140" y="1546"/>
                    </a:lnTo>
                    <a:lnTo>
                      <a:pt x="1137" y="1549"/>
                    </a:lnTo>
                    <a:close/>
                    <a:moveTo>
                      <a:pt x="1110" y="1626"/>
                    </a:moveTo>
                    <a:lnTo>
                      <a:pt x="1110" y="1626"/>
                    </a:lnTo>
                    <a:lnTo>
                      <a:pt x="1112" y="1624"/>
                    </a:lnTo>
                    <a:lnTo>
                      <a:pt x="1114" y="1624"/>
                    </a:lnTo>
                    <a:lnTo>
                      <a:pt x="1117" y="1624"/>
                    </a:lnTo>
                    <a:lnTo>
                      <a:pt x="1122" y="1623"/>
                    </a:lnTo>
                    <a:lnTo>
                      <a:pt x="1125" y="1602"/>
                    </a:lnTo>
                    <a:lnTo>
                      <a:pt x="1125" y="1592"/>
                    </a:lnTo>
                    <a:lnTo>
                      <a:pt x="1125" y="1580"/>
                    </a:lnTo>
                    <a:lnTo>
                      <a:pt x="1124" y="1570"/>
                    </a:lnTo>
                    <a:lnTo>
                      <a:pt x="1121" y="1561"/>
                    </a:lnTo>
                    <a:lnTo>
                      <a:pt x="1119" y="1558"/>
                    </a:lnTo>
                    <a:lnTo>
                      <a:pt x="1116" y="1554"/>
                    </a:lnTo>
                    <a:lnTo>
                      <a:pt x="1113" y="1551"/>
                    </a:lnTo>
                    <a:lnTo>
                      <a:pt x="1110" y="1549"/>
                    </a:lnTo>
                    <a:lnTo>
                      <a:pt x="1108" y="1558"/>
                    </a:lnTo>
                    <a:lnTo>
                      <a:pt x="1107" y="1566"/>
                    </a:lnTo>
                    <a:lnTo>
                      <a:pt x="1107" y="1584"/>
                    </a:lnTo>
                    <a:lnTo>
                      <a:pt x="1108" y="1606"/>
                    </a:lnTo>
                    <a:lnTo>
                      <a:pt x="1110" y="1626"/>
                    </a:lnTo>
                    <a:close/>
                    <a:moveTo>
                      <a:pt x="856" y="1554"/>
                    </a:moveTo>
                    <a:lnTo>
                      <a:pt x="856" y="1554"/>
                    </a:lnTo>
                    <a:lnTo>
                      <a:pt x="859" y="1574"/>
                    </a:lnTo>
                    <a:lnTo>
                      <a:pt x="864" y="1592"/>
                    </a:lnTo>
                    <a:lnTo>
                      <a:pt x="867" y="1611"/>
                    </a:lnTo>
                    <a:lnTo>
                      <a:pt x="869" y="1630"/>
                    </a:lnTo>
                    <a:lnTo>
                      <a:pt x="872" y="1631"/>
                    </a:lnTo>
                    <a:lnTo>
                      <a:pt x="875" y="1631"/>
                    </a:lnTo>
                    <a:lnTo>
                      <a:pt x="881" y="1635"/>
                    </a:lnTo>
                    <a:lnTo>
                      <a:pt x="886" y="1637"/>
                    </a:lnTo>
                    <a:lnTo>
                      <a:pt x="888" y="1637"/>
                    </a:lnTo>
                    <a:lnTo>
                      <a:pt x="890" y="1636"/>
                    </a:lnTo>
                    <a:lnTo>
                      <a:pt x="893" y="1627"/>
                    </a:lnTo>
                    <a:lnTo>
                      <a:pt x="893" y="1620"/>
                    </a:lnTo>
                    <a:lnTo>
                      <a:pt x="892" y="1602"/>
                    </a:lnTo>
                    <a:lnTo>
                      <a:pt x="890" y="1583"/>
                    </a:lnTo>
                    <a:lnTo>
                      <a:pt x="888" y="1562"/>
                    </a:lnTo>
                    <a:lnTo>
                      <a:pt x="880" y="1558"/>
                    </a:lnTo>
                    <a:lnTo>
                      <a:pt x="872" y="1555"/>
                    </a:lnTo>
                    <a:lnTo>
                      <a:pt x="866" y="1554"/>
                    </a:lnTo>
                    <a:lnTo>
                      <a:pt x="856" y="1554"/>
                    </a:lnTo>
                    <a:close/>
                    <a:moveTo>
                      <a:pt x="1036" y="1567"/>
                    </a:moveTo>
                    <a:lnTo>
                      <a:pt x="1036" y="1567"/>
                    </a:lnTo>
                    <a:lnTo>
                      <a:pt x="1035" y="1607"/>
                    </a:lnTo>
                    <a:lnTo>
                      <a:pt x="1035" y="1626"/>
                    </a:lnTo>
                    <a:lnTo>
                      <a:pt x="1036" y="1637"/>
                    </a:lnTo>
                    <a:lnTo>
                      <a:pt x="1038" y="1647"/>
                    </a:lnTo>
                    <a:lnTo>
                      <a:pt x="1052" y="1644"/>
                    </a:lnTo>
                    <a:lnTo>
                      <a:pt x="1066" y="1642"/>
                    </a:lnTo>
                    <a:lnTo>
                      <a:pt x="1079" y="1639"/>
                    </a:lnTo>
                    <a:lnTo>
                      <a:pt x="1085" y="1637"/>
                    </a:lnTo>
                    <a:lnTo>
                      <a:pt x="1090" y="1634"/>
                    </a:lnTo>
                    <a:lnTo>
                      <a:pt x="1092" y="1612"/>
                    </a:lnTo>
                    <a:lnTo>
                      <a:pt x="1091" y="1595"/>
                    </a:lnTo>
                    <a:lnTo>
                      <a:pt x="1089" y="1577"/>
                    </a:lnTo>
                    <a:lnTo>
                      <a:pt x="1085" y="1556"/>
                    </a:lnTo>
                    <a:lnTo>
                      <a:pt x="1079" y="1556"/>
                    </a:lnTo>
                    <a:lnTo>
                      <a:pt x="1074" y="1556"/>
                    </a:lnTo>
                    <a:lnTo>
                      <a:pt x="1061" y="1560"/>
                    </a:lnTo>
                    <a:lnTo>
                      <a:pt x="1036" y="1567"/>
                    </a:lnTo>
                    <a:close/>
                    <a:moveTo>
                      <a:pt x="909" y="1643"/>
                    </a:moveTo>
                    <a:lnTo>
                      <a:pt x="909" y="1643"/>
                    </a:lnTo>
                    <a:lnTo>
                      <a:pt x="925" y="1646"/>
                    </a:lnTo>
                    <a:lnTo>
                      <a:pt x="940" y="1647"/>
                    </a:lnTo>
                    <a:lnTo>
                      <a:pt x="975" y="1651"/>
                    </a:lnTo>
                    <a:lnTo>
                      <a:pt x="975" y="1630"/>
                    </a:lnTo>
                    <a:lnTo>
                      <a:pt x="976" y="1609"/>
                    </a:lnTo>
                    <a:lnTo>
                      <a:pt x="976" y="1599"/>
                    </a:lnTo>
                    <a:lnTo>
                      <a:pt x="976" y="1589"/>
                    </a:lnTo>
                    <a:lnTo>
                      <a:pt x="975" y="1579"/>
                    </a:lnTo>
                    <a:lnTo>
                      <a:pt x="972" y="1569"/>
                    </a:lnTo>
                    <a:lnTo>
                      <a:pt x="956" y="1567"/>
                    </a:lnTo>
                    <a:lnTo>
                      <a:pt x="938" y="1565"/>
                    </a:lnTo>
                    <a:lnTo>
                      <a:pt x="922" y="1564"/>
                    </a:lnTo>
                    <a:lnTo>
                      <a:pt x="909" y="1562"/>
                    </a:lnTo>
                    <a:lnTo>
                      <a:pt x="909" y="1580"/>
                    </a:lnTo>
                    <a:lnTo>
                      <a:pt x="909" y="1602"/>
                    </a:lnTo>
                    <a:lnTo>
                      <a:pt x="908" y="1625"/>
                    </a:lnTo>
                    <a:lnTo>
                      <a:pt x="909" y="1643"/>
                    </a:lnTo>
                    <a:close/>
                    <a:moveTo>
                      <a:pt x="996" y="1567"/>
                    </a:moveTo>
                    <a:lnTo>
                      <a:pt x="996" y="1567"/>
                    </a:lnTo>
                    <a:lnTo>
                      <a:pt x="994" y="1576"/>
                    </a:lnTo>
                    <a:lnTo>
                      <a:pt x="993" y="1586"/>
                    </a:lnTo>
                    <a:lnTo>
                      <a:pt x="992" y="1596"/>
                    </a:lnTo>
                    <a:lnTo>
                      <a:pt x="992" y="1607"/>
                    </a:lnTo>
                    <a:lnTo>
                      <a:pt x="992" y="1629"/>
                    </a:lnTo>
                    <a:lnTo>
                      <a:pt x="994" y="1653"/>
                    </a:lnTo>
                    <a:lnTo>
                      <a:pt x="1002" y="1653"/>
                    </a:lnTo>
                    <a:lnTo>
                      <a:pt x="1009" y="1653"/>
                    </a:lnTo>
                    <a:lnTo>
                      <a:pt x="1016" y="1653"/>
                    </a:lnTo>
                    <a:lnTo>
                      <a:pt x="1019" y="1652"/>
                    </a:lnTo>
                    <a:lnTo>
                      <a:pt x="1021" y="1651"/>
                    </a:lnTo>
                    <a:lnTo>
                      <a:pt x="1020" y="1641"/>
                    </a:lnTo>
                    <a:lnTo>
                      <a:pt x="1020" y="1631"/>
                    </a:lnTo>
                    <a:lnTo>
                      <a:pt x="1020" y="1610"/>
                    </a:lnTo>
                    <a:lnTo>
                      <a:pt x="1019" y="1599"/>
                    </a:lnTo>
                    <a:lnTo>
                      <a:pt x="1019" y="1589"/>
                    </a:lnTo>
                    <a:lnTo>
                      <a:pt x="1017" y="1577"/>
                    </a:lnTo>
                    <a:lnTo>
                      <a:pt x="1014" y="1567"/>
                    </a:lnTo>
                    <a:lnTo>
                      <a:pt x="996" y="1567"/>
                    </a:lnTo>
                    <a:close/>
                    <a:moveTo>
                      <a:pt x="1093" y="1665"/>
                    </a:moveTo>
                    <a:lnTo>
                      <a:pt x="1093" y="1665"/>
                    </a:lnTo>
                    <a:lnTo>
                      <a:pt x="1090" y="1664"/>
                    </a:lnTo>
                    <a:lnTo>
                      <a:pt x="1087" y="1661"/>
                    </a:lnTo>
                    <a:lnTo>
                      <a:pt x="1085" y="1660"/>
                    </a:lnTo>
                    <a:lnTo>
                      <a:pt x="1080" y="1660"/>
                    </a:lnTo>
                    <a:lnTo>
                      <a:pt x="1069" y="1665"/>
                    </a:lnTo>
                    <a:lnTo>
                      <a:pt x="1057" y="1668"/>
                    </a:lnTo>
                    <a:lnTo>
                      <a:pt x="1046" y="1670"/>
                    </a:lnTo>
                    <a:lnTo>
                      <a:pt x="1033" y="1672"/>
                    </a:lnTo>
                    <a:lnTo>
                      <a:pt x="1007" y="1674"/>
                    </a:lnTo>
                    <a:lnTo>
                      <a:pt x="980" y="1674"/>
                    </a:lnTo>
                    <a:lnTo>
                      <a:pt x="954" y="1672"/>
                    </a:lnTo>
                    <a:lnTo>
                      <a:pt x="927" y="1669"/>
                    </a:lnTo>
                    <a:lnTo>
                      <a:pt x="900" y="1662"/>
                    </a:lnTo>
                    <a:lnTo>
                      <a:pt x="873" y="1655"/>
                    </a:lnTo>
                    <a:lnTo>
                      <a:pt x="880" y="1684"/>
                    </a:lnTo>
                    <a:lnTo>
                      <a:pt x="885" y="1716"/>
                    </a:lnTo>
                    <a:lnTo>
                      <a:pt x="890" y="1750"/>
                    </a:lnTo>
                    <a:lnTo>
                      <a:pt x="896" y="1780"/>
                    </a:lnTo>
                    <a:lnTo>
                      <a:pt x="905" y="1789"/>
                    </a:lnTo>
                    <a:lnTo>
                      <a:pt x="915" y="1797"/>
                    </a:lnTo>
                    <a:lnTo>
                      <a:pt x="923" y="1797"/>
                    </a:lnTo>
                    <a:lnTo>
                      <a:pt x="929" y="1799"/>
                    </a:lnTo>
                    <a:lnTo>
                      <a:pt x="935" y="1802"/>
                    </a:lnTo>
                    <a:lnTo>
                      <a:pt x="942" y="1804"/>
                    </a:lnTo>
                    <a:lnTo>
                      <a:pt x="956" y="1809"/>
                    </a:lnTo>
                    <a:lnTo>
                      <a:pt x="962" y="1811"/>
                    </a:lnTo>
                    <a:lnTo>
                      <a:pt x="970" y="1812"/>
                    </a:lnTo>
                    <a:lnTo>
                      <a:pt x="974" y="1812"/>
                    </a:lnTo>
                    <a:lnTo>
                      <a:pt x="979" y="1811"/>
                    </a:lnTo>
                    <a:lnTo>
                      <a:pt x="989" y="1809"/>
                    </a:lnTo>
                    <a:lnTo>
                      <a:pt x="1000" y="1806"/>
                    </a:lnTo>
                    <a:lnTo>
                      <a:pt x="1009" y="1805"/>
                    </a:lnTo>
                    <a:lnTo>
                      <a:pt x="1041" y="1807"/>
                    </a:lnTo>
                    <a:lnTo>
                      <a:pt x="1057" y="1807"/>
                    </a:lnTo>
                    <a:lnTo>
                      <a:pt x="1075" y="1807"/>
                    </a:lnTo>
                    <a:lnTo>
                      <a:pt x="1091" y="1806"/>
                    </a:lnTo>
                    <a:lnTo>
                      <a:pt x="1106" y="1804"/>
                    </a:lnTo>
                    <a:lnTo>
                      <a:pt x="1113" y="1802"/>
                    </a:lnTo>
                    <a:lnTo>
                      <a:pt x="1121" y="1798"/>
                    </a:lnTo>
                    <a:lnTo>
                      <a:pt x="1127" y="1795"/>
                    </a:lnTo>
                    <a:lnTo>
                      <a:pt x="1135" y="1791"/>
                    </a:lnTo>
                    <a:lnTo>
                      <a:pt x="1139" y="1782"/>
                    </a:lnTo>
                    <a:lnTo>
                      <a:pt x="1143" y="1773"/>
                    </a:lnTo>
                    <a:lnTo>
                      <a:pt x="1150" y="1753"/>
                    </a:lnTo>
                    <a:lnTo>
                      <a:pt x="1154" y="1732"/>
                    </a:lnTo>
                    <a:lnTo>
                      <a:pt x="1158" y="1710"/>
                    </a:lnTo>
                    <a:lnTo>
                      <a:pt x="1160" y="1687"/>
                    </a:lnTo>
                    <a:lnTo>
                      <a:pt x="1161" y="1666"/>
                    </a:lnTo>
                    <a:lnTo>
                      <a:pt x="1161" y="1628"/>
                    </a:lnTo>
                    <a:lnTo>
                      <a:pt x="1154" y="1634"/>
                    </a:lnTo>
                    <a:lnTo>
                      <a:pt x="1144" y="1638"/>
                    </a:lnTo>
                    <a:lnTo>
                      <a:pt x="1126" y="1645"/>
                    </a:lnTo>
                    <a:lnTo>
                      <a:pt x="1116" y="1649"/>
                    </a:lnTo>
                    <a:lnTo>
                      <a:pt x="1108" y="1653"/>
                    </a:lnTo>
                    <a:lnTo>
                      <a:pt x="1099" y="1658"/>
                    </a:lnTo>
                    <a:lnTo>
                      <a:pt x="1093" y="1665"/>
                    </a:lnTo>
                    <a:close/>
                    <a:moveTo>
                      <a:pt x="509" y="1636"/>
                    </a:moveTo>
                    <a:lnTo>
                      <a:pt x="509" y="1636"/>
                    </a:lnTo>
                    <a:lnTo>
                      <a:pt x="514" y="1644"/>
                    </a:lnTo>
                    <a:lnTo>
                      <a:pt x="517" y="1655"/>
                    </a:lnTo>
                    <a:lnTo>
                      <a:pt x="519" y="1667"/>
                    </a:lnTo>
                    <a:lnTo>
                      <a:pt x="519" y="1672"/>
                    </a:lnTo>
                    <a:lnTo>
                      <a:pt x="518" y="1678"/>
                    </a:lnTo>
                    <a:lnTo>
                      <a:pt x="517" y="1684"/>
                    </a:lnTo>
                    <a:lnTo>
                      <a:pt x="514" y="1688"/>
                    </a:lnTo>
                    <a:lnTo>
                      <a:pt x="510" y="1693"/>
                    </a:lnTo>
                    <a:lnTo>
                      <a:pt x="506" y="1698"/>
                    </a:lnTo>
                    <a:lnTo>
                      <a:pt x="501" y="1701"/>
                    </a:lnTo>
                    <a:lnTo>
                      <a:pt x="494" y="1704"/>
                    </a:lnTo>
                    <a:lnTo>
                      <a:pt x="487" y="1705"/>
                    </a:lnTo>
                    <a:lnTo>
                      <a:pt x="478" y="1706"/>
                    </a:lnTo>
                    <a:lnTo>
                      <a:pt x="471" y="1703"/>
                    </a:lnTo>
                    <a:lnTo>
                      <a:pt x="464" y="1701"/>
                    </a:lnTo>
                    <a:lnTo>
                      <a:pt x="458" y="1702"/>
                    </a:lnTo>
                    <a:lnTo>
                      <a:pt x="448" y="1704"/>
                    </a:lnTo>
                    <a:lnTo>
                      <a:pt x="446" y="1697"/>
                    </a:lnTo>
                    <a:lnTo>
                      <a:pt x="444" y="1689"/>
                    </a:lnTo>
                    <a:lnTo>
                      <a:pt x="441" y="1674"/>
                    </a:lnTo>
                    <a:lnTo>
                      <a:pt x="439" y="1667"/>
                    </a:lnTo>
                    <a:lnTo>
                      <a:pt x="435" y="1661"/>
                    </a:lnTo>
                    <a:lnTo>
                      <a:pt x="432" y="1657"/>
                    </a:lnTo>
                    <a:lnTo>
                      <a:pt x="429" y="1656"/>
                    </a:lnTo>
                    <a:lnTo>
                      <a:pt x="426" y="1655"/>
                    </a:lnTo>
                    <a:lnTo>
                      <a:pt x="419" y="1660"/>
                    </a:lnTo>
                    <a:lnTo>
                      <a:pt x="410" y="1667"/>
                    </a:lnTo>
                    <a:lnTo>
                      <a:pt x="399" y="1673"/>
                    </a:lnTo>
                    <a:lnTo>
                      <a:pt x="389" y="1680"/>
                    </a:lnTo>
                    <a:lnTo>
                      <a:pt x="381" y="1687"/>
                    </a:lnTo>
                    <a:lnTo>
                      <a:pt x="378" y="1691"/>
                    </a:lnTo>
                    <a:lnTo>
                      <a:pt x="375" y="1696"/>
                    </a:lnTo>
                    <a:lnTo>
                      <a:pt x="374" y="1701"/>
                    </a:lnTo>
                    <a:lnTo>
                      <a:pt x="374" y="1705"/>
                    </a:lnTo>
                    <a:lnTo>
                      <a:pt x="377" y="1711"/>
                    </a:lnTo>
                    <a:lnTo>
                      <a:pt x="380" y="1717"/>
                    </a:lnTo>
                    <a:lnTo>
                      <a:pt x="414" y="1722"/>
                    </a:lnTo>
                    <a:lnTo>
                      <a:pt x="453" y="1728"/>
                    </a:lnTo>
                    <a:lnTo>
                      <a:pt x="492" y="1731"/>
                    </a:lnTo>
                    <a:lnTo>
                      <a:pt x="534" y="1733"/>
                    </a:lnTo>
                    <a:lnTo>
                      <a:pt x="576" y="1732"/>
                    </a:lnTo>
                    <a:lnTo>
                      <a:pt x="618" y="1730"/>
                    </a:lnTo>
                    <a:lnTo>
                      <a:pt x="639" y="1728"/>
                    </a:lnTo>
                    <a:lnTo>
                      <a:pt x="659" y="1725"/>
                    </a:lnTo>
                    <a:lnTo>
                      <a:pt x="680" y="1721"/>
                    </a:lnTo>
                    <a:lnTo>
                      <a:pt x="699" y="1717"/>
                    </a:lnTo>
                    <a:lnTo>
                      <a:pt x="699" y="1714"/>
                    </a:lnTo>
                    <a:lnTo>
                      <a:pt x="700" y="1713"/>
                    </a:lnTo>
                    <a:lnTo>
                      <a:pt x="702" y="1710"/>
                    </a:lnTo>
                    <a:lnTo>
                      <a:pt x="704" y="1707"/>
                    </a:lnTo>
                    <a:lnTo>
                      <a:pt x="704" y="1705"/>
                    </a:lnTo>
                    <a:lnTo>
                      <a:pt x="704" y="1702"/>
                    </a:lnTo>
                    <a:lnTo>
                      <a:pt x="700" y="1693"/>
                    </a:lnTo>
                    <a:lnTo>
                      <a:pt x="693" y="1686"/>
                    </a:lnTo>
                    <a:lnTo>
                      <a:pt x="687" y="1678"/>
                    </a:lnTo>
                    <a:lnTo>
                      <a:pt x="680" y="1671"/>
                    </a:lnTo>
                    <a:lnTo>
                      <a:pt x="672" y="1666"/>
                    </a:lnTo>
                    <a:lnTo>
                      <a:pt x="665" y="1661"/>
                    </a:lnTo>
                    <a:lnTo>
                      <a:pt x="657" y="1658"/>
                    </a:lnTo>
                    <a:lnTo>
                      <a:pt x="650" y="1658"/>
                    </a:lnTo>
                    <a:lnTo>
                      <a:pt x="655" y="1662"/>
                    </a:lnTo>
                    <a:lnTo>
                      <a:pt x="657" y="1667"/>
                    </a:lnTo>
                    <a:lnTo>
                      <a:pt x="658" y="1672"/>
                    </a:lnTo>
                    <a:lnTo>
                      <a:pt x="658" y="1676"/>
                    </a:lnTo>
                    <a:lnTo>
                      <a:pt x="656" y="1681"/>
                    </a:lnTo>
                    <a:lnTo>
                      <a:pt x="653" y="1685"/>
                    </a:lnTo>
                    <a:lnTo>
                      <a:pt x="648" y="1689"/>
                    </a:lnTo>
                    <a:lnTo>
                      <a:pt x="643" y="1692"/>
                    </a:lnTo>
                    <a:lnTo>
                      <a:pt x="637" y="1696"/>
                    </a:lnTo>
                    <a:lnTo>
                      <a:pt x="630" y="1699"/>
                    </a:lnTo>
                    <a:lnTo>
                      <a:pt x="616" y="1702"/>
                    </a:lnTo>
                    <a:lnTo>
                      <a:pt x="610" y="1703"/>
                    </a:lnTo>
                    <a:lnTo>
                      <a:pt x="602" y="1704"/>
                    </a:lnTo>
                    <a:lnTo>
                      <a:pt x="597" y="1703"/>
                    </a:lnTo>
                    <a:lnTo>
                      <a:pt x="591" y="1702"/>
                    </a:lnTo>
                    <a:lnTo>
                      <a:pt x="583" y="1699"/>
                    </a:lnTo>
                    <a:lnTo>
                      <a:pt x="578" y="1693"/>
                    </a:lnTo>
                    <a:lnTo>
                      <a:pt x="572" y="1688"/>
                    </a:lnTo>
                    <a:lnTo>
                      <a:pt x="569" y="1682"/>
                    </a:lnTo>
                    <a:lnTo>
                      <a:pt x="567" y="1674"/>
                    </a:lnTo>
                    <a:lnTo>
                      <a:pt x="565" y="1667"/>
                    </a:lnTo>
                    <a:lnTo>
                      <a:pt x="565" y="1658"/>
                    </a:lnTo>
                    <a:lnTo>
                      <a:pt x="566" y="1651"/>
                    </a:lnTo>
                    <a:lnTo>
                      <a:pt x="563" y="1647"/>
                    </a:lnTo>
                    <a:lnTo>
                      <a:pt x="561" y="1643"/>
                    </a:lnTo>
                    <a:lnTo>
                      <a:pt x="556" y="1634"/>
                    </a:lnTo>
                    <a:lnTo>
                      <a:pt x="551" y="1635"/>
                    </a:lnTo>
                    <a:lnTo>
                      <a:pt x="546" y="1635"/>
                    </a:lnTo>
                    <a:lnTo>
                      <a:pt x="536" y="1634"/>
                    </a:lnTo>
                    <a:lnTo>
                      <a:pt x="524" y="1632"/>
                    </a:lnTo>
                    <a:lnTo>
                      <a:pt x="518" y="1634"/>
                    </a:lnTo>
                    <a:lnTo>
                      <a:pt x="509" y="1636"/>
                    </a:lnTo>
                    <a:close/>
                    <a:moveTo>
                      <a:pt x="729" y="1714"/>
                    </a:moveTo>
                    <a:lnTo>
                      <a:pt x="729" y="1714"/>
                    </a:lnTo>
                    <a:lnTo>
                      <a:pt x="722" y="1721"/>
                    </a:lnTo>
                    <a:lnTo>
                      <a:pt x="715" y="1729"/>
                    </a:lnTo>
                    <a:lnTo>
                      <a:pt x="707" y="1734"/>
                    </a:lnTo>
                    <a:lnTo>
                      <a:pt x="699" y="1738"/>
                    </a:lnTo>
                    <a:lnTo>
                      <a:pt x="684" y="1745"/>
                    </a:lnTo>
                    <a:lnTo>
                      <a:pt x="668" y="1749"/>
                    </a:lnTo>
                    <a:lnTo>
                      <a:pt x="651" y="1751"/>
                    </a:lnTo>
                    <a:lnTo>
                      <a:pt x="633" y="1753"/>
                    </a:lnTo>
                    <a:lnTo>
                      <a:pt x="615" y="1755"/>
                    </a:lnTo>
                    <a:lnTo>
                      <a:pt x="598" y="1756"/>
                    </a:lnTo>
                    <a:lnTo>
                      <a:pt x="561" y="1755"/>
                    </a:lnTo>
                    <a:lnTo>
                      <a:pt x="484" y="1750"/>
                    </a:lnTo>
                    <a:lnTo>
                      <a:pt x="445" y="1749"/>
                    </a:lnTo>
                    <a:lnTo>
                      <a:pt x="426" y="1749"/>
                    </a:lnTo>
                    <a:lnTo>
                      <a:pt x="406" y="1751"/>
                    </a:lnTo>
                    <a:lnTo>
                      <a:pt x="403" y="1748"/>
                    </a:lnTo>
                    <a:lnTo>
                      <a:pt x="399" y="1746"/>
                    </a:lnTo>
                    <a:lnTo>
                      <a:pt x="387" y="1743"/>
                    </a:lnTo>
                    <a:lnTo>
                      <a:pt x="363" y="1738"/>
                    </a:lnTo>
                    <a:lnTo>
                      <a:pt x="359" y="1748"/>
                    </a:lnTo>
                    <a:lnTo>
                      <a:pt x="356" y="1759"/>
                    </a:lnTo>
                    <a:lnTo>
                      <a:pt x="354" y="1770"/>
                    </a:lnTo>
                    <a:lnTo>
                      <a:pt x="352" y="1780"/>
                    </a:lnTo>
                    <a:lnTo>
                      <a:pt x="358" y="1786"/>
                    </a:lnTo>
                    <a:lnTo>
                      <a:pt x="366" y="1791"/>
                    </a:lnTo>
                    <a:lnTo>
                      <a:pt x="373" y="1795"/>
                    </a:lnTo>
                    <a:lnTo>
                      <a:pt x="382" y="1799"/>
                    </a:lnTo>
                    <a:lnTo>
                      <a:pt x="402" y="1806"/>
                    </a:lnTo>
                    <a:lnTo>
                      <a:pt x="425" y="1812"/>
                    </a:lnTo>
                    <a:lnTo>
                      <a:pt x="449" y="1818"/>
                    </a:lnTo>
                    <a:lnTo>
                      <a:pt x="475" y="1822"/>
                    </a:lnTo>
                    <a:lnTo>
                      <a:pt x="530" y="1829"/>
                    </a:lnTo>
                    <a:lnTo>
                      <a:pt x="545" y="1832"/>
                    </a:lnTo>
                    <a:lnTo>
                      <a:pt x="559" y="1833"/>
                    </a:lnTo>
                    <a:lnTo>
                      <a:pt x="572" y="1833"/>
                    </a:lnTo>
                    <a:lnTo>
                      <a:pt x="585" y="1833"/>
                    </a:lnTo>
                    <a:lnTo>
                      <a:pt x="612" y="1829"/>
                    </a:lnTo>
                    <a:lnTo>
                      <a:pt x="642" y="1825"/>
                    </a:lnTo>
                    <a:lnTo>
                      <a:pt x="669" y="1819"/>
                    </a:lnTo>
                    <a:lnTo>
                      <a:pt x="685" y="1816"/>
                    </a:lnTo>
                    <a:lnTo>
                      <a:pt x="702" y="1810"/>
                    </a:lnTo>
                    <a:lnTo>
                      <a:pt x="718" y="1805"/>
                    </a:lnTo>
                    <a:lnTo>
                      <a:pt x="732" y="1798"/>
                    </a:lnTo>
                    <a:lnTo>
                      <a:pt x="743" y="1792"/>
                    </a:lnTo>
                    <a:lnTo>
                      <a:pt x="746" y="1789"/>
                    </a:lnTo>
                    <a:lnTo>
                      <a:pt x="748" y="1786"/>
                    </a:lnTo>
                    <a:lnTo>
                      <a:pt x="750" y="1781"/>
                    </a:lnTo>
                    <a:lnTo>
                      <a:pt x="751" y="1777"/>
                    </a:lnTo>
                    <a:lnTo>
                      <a:pt x="751" y="1767"/>
                    </a:lnTo>
                    <a:lnTo>
                      <a:pt x="750" y="1758"/>
                    </a:lnTo>
                    <a:lnTo>
                      <a:pt x="748" y="1748"/>
                    </a:lnTo>
                    <a:lnTo>
                      <a:pt x="741" y="1730"/>
                    </a:lnTo>
                    <a:lnTo>
                      <a:pt x="738" y="1721"/>
                    </a:lnTo>
                    <a:lnTo>
                      <a:pt x="736" y="1714"/>
                    </a:lnTo>
                    <a:lnTo>
                      <a:pt x="729" y="1714"/>
                    </a:lnTo>
                    <a:close/>
                    <a:moveTo>
                      <a:pt x="274" y="1773"/>
                    </a:moveTo>
                    <a:lnTo>
                      <a:pt x="274" y="1773"/>
                    </a:lnTo>
                    <a:lnTo>
                      <a:pt x="249" y="1784"/>
                    </a:lnTo>
                    <a:lnTo>
                      <a:pt x="228" y="1794"/>
                    </a:lnTo>
                    <a:lnTo>
                      <a:pt x="185" y="1818"/>
                    </a:lnTo>
                    <a:lnTo>
                      <a:pt x="156" y="1835"/>
                    </a:lnTo>
                    <a:lnTo>
                      <a:pt x="131" y="1850"/>
                    </a:lnTo>
                    <a:lnTo>
                      <a:pt x="120" y="1858"/>
                    </a:lnTo>
                    <a:lnTo>
                      <a:pt x="109" y="1868"/>
                    </a:lnTo>
                    <a:lnTo>
                      <a:pt x="97" y="1879"/>
                    </a:lnTo>
                    <a:lnTo>
                      <a:pt x="84" y="1892"/>
                    </a:lnTo>
                    <a:lnTo>
                      <a:pt x="71" y="1904"/>
                    </a:lnTo>
                    <a:lnTo>
                      <a:pt x="57" y="1920"/>
                    </a:lnTo>
                    <a:lnTo>
                      <a:pt x="52" y="1929"/>
                    </a:lnTo>
                    <a:lnTo>
                      <a:pt x="48" y="1938"/>
                    </a:lnTo>
                    <a:lnTo>
                      <a:pt x="46" y="1945"/>
                    </a:lnTo>
                    <a:lnTo>
                      <a:pt x="45" y="1949"/>
                    </a:lnTo>
                    <a:lnTo>
                      <a:pt x="45" y="1953"/>
                    </a:lnTo>
                    <a:lnTo>
                      <a:pt x="47" y="1958"/>
                    </a:lnTo>
                    <a:lnTo>
                      <a:pt x="49" y="1963"/>
                    </a:lnTo>
                    <a:lnTo>
                      <a:pt x="52" y="1968"/>
                    </a:lnTo>
                    <a:lnTo>
                      <a:pt x="57" y="1973"/>
                    </a:lnTo>
                    <a:lnTo>
                      <a:pt x="68" y="1980"/>
                    </a:lnTo>
                    <a:lnTo>
                      <a:pt x="81" y="1988"/>
                    </a:lnTo>
                    <a:lnTo>
                      <a:pt x="96" y="1994"/>
                    </a:lnTo>
                    <a:lnTo>
                      <a:pt x="110" y="2001"/>
                    </a:lnTo>
                    <a:lnTo>
                      <a:pt x="133" y="2009"/>
                    </a:lnTo>
                    <a:lnTo>
                      <a:pt x="163" y="2020"/>
                    </a:lnTo>
                    <a:lnTo>
                      <a:pt x="196" y="2031"/>
                    </a:lnTo>
                    <a:lnTo>
                      <a:pt x="227" y="2039"/>
                    </a:lnTo>
                    <a:lnTo>
                      <a:pt x="260" y="2048"/>
                    </a:lnTo>
                    <a:lnTo>
                      <a:pt x="293" y="2055"/>
                    </a:lnTo>
                    <a:lnTo>
                      <a:pt x="327" y="2062"/>
                    </a:lnTo>
                    <a:lnTo>
                      <a:pt x="362" y="2066"/>
                    </a:lnTo>
                    <a:lnTo>
                      <a:pt x="397" y="2070"/>
                    </a:lnTo>
                    <a:lnTo>
                      <a:pt x="425" y="2073"/>
                    </a:lnTo>
                    <a:lnTo>
                      <a:pt x="449" y="2074"/>
                    </a:lnTo>
                    <a:lnTo>
                      <a:pt x="472" y="2073"/>
                    </a:lnTo>
                    <a:lnTo>
                      <a:pt x="494" y="2071"/>
                    </a:lnTo>
                    <a:lnTo>
                      <a:pt x="537" y="2067"/>
                    </a:lnTo>
                    <a:lnTo>
                      <a:pt x="562" y="2066"/>
                    </a:lnTo>
                    <a:lnTo>
                      <a:pt x="589" y="2066"/>
                    </a:lnTo>
                    <a:lnTo>
                      <a:pt x="624" y="2065"/>
                    </a:lnTo>
                    <a:lnTo>
                      <a:pt x="657" y="2064"/>
                    </a:lnTo>
                    <a:lnTo>
                      <a:pt x="690" y="2061"/>
                    </a:lnTo>
                    <a:lnTo>
                      <a:pt x="723" y="2056"/>
                    </a:lnTo>
                    <a:lnTo>
                      <a:pt x="784" y="2047"/>
                    </a:lnTo>
                    <a:lnTo>
                      <a:pt x="812" y="2041"/>
                    </a:lnTo>
                    <a:lnTo>
                      <a:pt x="839" y="2036"/>
                    </a:lnTo>
                    <a:lnTo>
                      <a:pt x="865" y="2030"/>
                    </a:lnTo>
                    <a:lnTo>
                      <a:pt x="890" y="2022"/>
                    </a:lnTo>
                    <a:lnTo>
                      <a:pt x="915" y="2014"/>
                    </a:lnTo>
                    <a:lnTo>
                      <a:pt x="940" y="2004"/>
                    </a:lnTo>
                    <a:lnTo>
                      <a:pt x="969" y="1992"/>
                    </a:lnTo>
                    <a:lnTo>
                      <a:pt x="994" y="1978"/>
                    </a:lnTo>
                    <a:lnTo>
                      <a:pt x="1007" y="1971"/>
                    </a:lnTo>
                    <a:lnTo>
                      <a:pt x="1019" y="1963"/>
                    </a:lnTo>
                    <a:lnTo>
                      <a:pt x="1029" y="1955"/>
                    </a:lnTo>
                    <a:lnTo>
                      <a:pt x="1038" y="1945"/>
                    </a:lnTo>
                    <a:lnTo>
                      <a:pt x="1031" y="1931"/>
                    </a:lnTo>
                    <a:lnTo>
                      <a:pt x="1023" y="1918"/>
                    </a:lnTo>
                    <a:lnTo>
                      <a:pt x="1014" y="1907"/>
                    </a:lnTo>
                    <a:lnTo>
                      <a:pt x="1004" y="1895"/>
                    </a:lnTo>
                    <a:lnTo>
                      <a:pt x="993" y="1884"/>
                    </a:lnTo>
                    <a:lnTo>
                      <a:pt x="981" y="1873"/>
                    </a:lnTo>
                    <a:lnTo>
                      <a:pt x="958" y="1854"/>
                    </a:lnTo>
                    <a:lnTo>
                      <a:pt x="933" y="1837"/>
                    </a:lnTo>
                    <a:lnTo>
                      <a:pt x="909" y="1820"/>
                    </a:lnTo>
                    <a:lnTo>
                      <a:pt x="883" y="1802"/>
                    </a:lnTo>
                    <a:lnTo>
                      <a:pt x="859" y="1783"/>
                    </a:lnTo>
                    <a:lnTo>
                      <a:pt x="849" y="1781"/>
                    </a:lnTo>
                    <a:lnTo>
                      <a:pt x="838" y="1779"/>
                    </a:lnTo>
                    <a:lnTo>
                      <a:pt x="820" y="1773"/>
                    </a:lnTo>
                    <a:lnTo>
                      <a:pt x="801" y="1767"/>
                    </a:lnTo>
                    <a:lnTo>
                      <a:pt x="791" y="1765"/>
                    </a:lnTo>
                    <a:lnTo>
                      <a:pt x="780" y="1763"/>
                    </a:lnTo>
                    <a:lnTo>
                      <a:pt x="779" y="1770"/>
                    </a:lnTo>
                    <a:lnTo>
                      <a:pt x="779" y="1775"/>
                    </a:lnTo>
                    <a:lnTo>
                      <a:pt x="782" y="1791"/>
                    </a:lnTo>
                    <a:lnTo>
                      <a:pt x="765" y="1802"/>
                    </a:lnTo>
                    <a:lnTo>
                      <a:pt x="747" y="1811"/>
                    </a:lnTo>
                    <a:lnTo>
                      <a:pt x="727" y="1821"/>
                    </a:lnTo>
                    <a:lnTo>
                      <a:pt x="706" y="1828"/>
                    </a:lnTo>
                    <a:lnTo>
                      <a:pt x="684" y="1836"/>
                    </a:lnTo>
                    <a:lnTo>
                      <a:pt x="661" y="1841"/>
                    </a:lnTo>
                    <a:lnTo>
                      <a:pt x="639" y="1847"/>
                    </a:lnTo>
                    <a:lnTo>
                      <a:pt x="615" y="1850"/>
                    </a:lnTo>
                    <a:lnTo>
                      <a:pt x="598" y="1851"/>
                    </a:lnTo>
                    <a:lnTo>
                      <a:pt x="582" y="1851"/>
                    </a:lnTo>
                    <a:lnTo>
                      <a:pt x="566" y="1851"/>
                    </a:lnTo>
                    <a:lnTo>
                      <a:pt x="550" y="1849"/>
                    </a:lnTo>
                    <a:lnTo>
                      <a:pt x="519" y="1846"/>
                    </a:lnTo>
                    <a:lnTo>
                      <a:pt x="490" y="1842"/>
                    </a:lnTo>
                    <a:lnTo>
                      <a:pt x="442" y="1838"/>
                    </a:lnTo>
                    <a:lnTo>
                      <a:pt x="420" y="1836"/>
                    </a:lnTo>
                    <a:lnTo>
                      <a:pt x="399" y="1833"/>
                    </a:lnTo>
                    <a:lnTo>
                      <a:pt x="379" y="1827"/>
                    </a:lnTo>
                    <a:lnTo>
                      <a:pt x="360" y="1821"/>
                    </a:lnTo>
                    <a:lnTo>
                      <a:pt x="352" y="1817"/>
                    </a:lnTo>
                    <a:lnTo>
                      <a:pt x="343" y="1812"/>
                    </a:lnTo>
                    <a:lnTo>
                      <a:pt x="336" y="1807"/>
                    </a:lnTo>
                    <a:lnTo>
                      <a:pt x="327" y="1801"/>
                    </a:lnTo>
                    <a:lnTo>
                      <a:pt x="327" y="1796"/>
                    </a:lnTo>
                    <a:lnTo>
                      <a:pt x="328" y="1792"/>
                    </a:lnTo>
                    <a:lnTo>
                      <a:pt x="333" y="1778"/>
                    </a:lnTo>
                    <a:lnTo>
                      <a:pt x="334" y="1772"/>
                    </a:lnTo>
                    <a:lnTo>
                      <a:pt x="334" y="1764"/>
                    </a:lnTo>
                    <a:lnTo>
                      <a:pt x="332" y="1758"/>
                    </a:lnTo>
                    <a:lnTo>
                      <a:pt x="330" y="1756"/>
                    </a:lnTo>
                    <a:lnTo>
                      <a:pt x="327" y="1753"/>
                    </a:lnTo>
                    <a:lnTo>
                      <a:pt x="318" y="1758"/>
                    </a:lnTo>
                    <a:lnTo>
                      <a:pt x="304" y="1762"/>
                    </a:lnTo>
                    <a:lnTo>
                      <a:pt x="289" y="1767"/>
                    </a:lnTo>
                    <a:lnTo>
                      <a:pt x="274" y="1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2" name="Freeform 170"/>
              <p:cNvSpPr>
                <a:spLocks/>
              </p:cNvSpPr>
              <p:nvPr/>
            </p:nvSpPr>
            <p:spPr bwMode="auto">
              <a:xfrm>
                <a:off x="2470151" y="2649538"/>
                <a:ext cx="23813" cy="25400"/>
              </a:xfrm>
              <a:custGeom>
                <a:avLst/>
                <a:gdLst>
                  <a:gd name="T0" fmla="*/ 17992 w 45"/>
                  <a:gd name="T1" fmla="*/ 529 h 48"/>
                  <a:gd name="T2" fmla="*/ 17992 w 45"/>
                  <a:gd name="T3" fmla="*/ 529 h 48"/>
                  <a:gd name="T4" fmla="*/ 21167 w 45"/>
                  <a:gd name="T5" fmla="*/ 3704 h 48"/>
                  <a:gd name="T6" fmla="*/ 22755 w 45"/>
                  <a:gd name="T7" fmla="*/ 7408 h 48"/>
                  <a:gd name="T8" fmla="*/ 23813 w 45"/>
                  <a:gd name="T9" fmla="*/ 10054 h 48"/>
                  <a:gd name="T10" fmla="*/ 23813 w 45"/>
                  <a:gd name="T11" fmla="*/ 13229 h 48"/>
                  <a:gd name="T12" fmla="*/ 22755 w 45"/>
                  <a:gd name="T13" fmla="*/ 16404 h 48"/>
                  <a:gd name="T14" fmla="*/ 21696 w 45"/>
                  <a:gd name="T15" fmla="*/ 18521 h 48"/>
                  <a:gd name="T16" fmla="*/ 20109 w 45"/>
                  <a:gd name="T17" fmla="*/ 20638 h 48"/>
                  <a:gd name="T18" fmla="*/ 17463 w 45"/>
                  <a:gd name="T19" fmla="*/ 22754 h 48"/>
                  <a:gd name="T20" fmla="*/ 14817 w 45"/>
                  <a:gd name="T21" fmla="*/ 24342 h 48"/>
                  <a:gd name="T22" fmla="*/ 12171 w 45"/>
                  <a:gd name="T23" fmla="*/ 25400 h 48"/>
                  <a:gd name="T24" fmla="*/ 9525 w 45"/>
                  <a:gd name="T25" fmla="*/ 25400 h 48"/>
                  <a:gd name="T26" fmla="*/ 6879 w 45"/>
                  <a:gd name="T27" fmla="*/ 24871 h 48"/>
                  <a:gd name="T28" fmla="*/ 4763 w 45"/>
                  <a:gd name="T29" fmla="*/ 24342 h 48"/>
                  <a:gd name="T30" fmla="*/ 3175 w 45"/>
                  <a:gd name="T31" fmla="*/ 22225 h 48"/>
                  <a:gd name="T32" fmla="*/ 1058 w 45"/>
                  <a:gd name="T33" fmla="*/ 19579 h 48"/>
                  <a:gd name="T34" fmla="*/ 0 w 45"/>
                  <a:gd name="T35" fmla="*/ 15875 h 48"/>
                  <a:gd name="T36" fmla="*/ 0 w 45"/>
                  <a:gd name="T37" fmla="*/ 15875 h 48"/>
                  <a:gd name="T38" fmla="*/ 0 w 45"/>
                  <a:gd name="T39" fmla="*/ 11642 h 48"/>
                  <a:gd name="T40" fmla="*/ 1058 w 45"/>
                  <a:gd name="T41" fmla="*/ 8467 h 48"/>
                  <a:gd name="T42" fmla="*/ 3175 w 45"/>
                  <a:gd name="T43" fmla="*/ 5292 h 48"/>
                  <a:gd name="T44" fmla="*/ 5292 w 45"/>
                  <a:gd name="T45" fmla="*/ 3175 h 48"/>
                  <a:gd name="T46" fmla="*/ 8467 w 45"/>
                  <a:gd name="T47" fmla="*/ 1588 h 48"/>
                  <a:gd name="T48" fmla="*/ 11642 w 45"/>
                  <a:gd name="T49" fmla="*/ 529 h 48"/>
                  <a:gd name="T50" fmla="*/ 14817 w 45"/>
                  <a:gd name="T51" fmla="*/ 0 h 48"/>
                  <a:gd name="T52" fmla="*/ 17992 w 45"/>
                  <a:gd name="T53" fmla="*/ 529 h 48"/>
                  <a:gd name="T54" fmla="*/ 17992 w 45"/>
                  <a:gd name="T55" fmla="*/ 529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5" h="48">
                    <a:moveTo>
                      <a:pt x="34" y="1"/>
                    </a:moveTo>
                    <a:lnTo>
                      <a:pt x="34" y="1"/>
                    </a:lnTo>
                    <a:lnTo>
                      <a:pt x="40" y="7"/>
                    </a:lnTo>
                    <a:lnTo>
                      <a:pt x="43" y="14"/>
                    </a:lnTo>
                    <a:lnTo>
                      <a:pt x="45" y="19"/>
                    </a:lnTo>
                    <a:lnTo>
                      <a:pt x="45" y="25"/>
                    </a:lnTo>
                    <a:lnTo>
                      <a:pt x="43" y="31"/>
                    </a:lnTo>
                    <a:lnTo>
                      <a:pt x="41" y="35"/>
                    </a:lnTo>
                    <a:lnTo>
                      <a:pt x="38" y="39"/>
                    </a:lnTo>
                    <a:lnTo>
                      <a:pt x="33" y="43"/>
                    </a:lnTo>
                    <a:lnTo>
                      <a:pt x="28" y="46"/>
                    </a:lnTo>
                    <a:lnTo>
                      <a:pt x="23" y="48"/>
                    </a:lnTo>
                    <a:lnTo>
                      <a:pt x="18" y="48"/>
                    </a:lnTo>
                    <a:lnTo>
                      <a:pt x="13" y="47"/>
                    </a:lnTo>
                    <a:lnTo>
                      <a:pt x="9" y="46"/>
                    </a:lnTo>
                    <a:lnTo>
                      <a:pt x="6" y="42"/>
                    </a:lnTo>
                    <a:lnTo>
                      <a:pt x="2" y="37"/>
                    </a:lnTo>
                    <a:lnTo>
                      <a:pt x="0" y="30"/>
                    </a:lnTo>
                    <a:lnTo>
                      <a:pt x="0" y="22"/>
                    </a:lnTo>
                    <a:lnTo>
                      <a:pt x="2" y="16"/>
                    </a:lnTo>
                    <a:lnTo>
                      <a:pt x="6" y="10"/>
                    </a:lnTo>
                    <a:lnTo>
                      <a:pt x="10" y="6"/>
                    </a:lnTo>
                    <a:lnTo>
                      <a:pt x="16" y="3"/>
                    </a:lnTo>
                    <a:lnTo>
                      <a:pt x="22" y="1"/>
                    </a:lnTo>
                    <a:lnTo>
                      <a:pt x="28" y="0"/>
                    </a:ln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 name="组合 4"/>
          <p:cNvGrpSpPr/>
          <p:nvPr/>
        </p:nvGrpSpPr>
        <p:grpSpPr>
          <a:xfrm>
            <a:off x="5216154" y="1427163"/>
            <a:ext cx="2009775" cy="1733550"/>
            <a:chOff x="8274051" y="1902884"/>
            <a:chExt cx="2679700" cy="2311400"/>
          </a:xfrm>
        </p:grpSpPr>
        <p:sp>
          <p:nvSpPr>
            <p:cNvPr id="20485" name="六边形 15"/>
            <p:cNvSpPr>
              <a:spLocks noChangeArrowheads="1"/>
            </p:cNvSpPr>
            <p:nvPr/>
          </p:nvSpPr>
          <p:spPr bwMode="auto">
            <a:xfrm>
              <a:off x="8274051" y="1902884"/>
              <a:ext cx="2679700" cy="2311400"/>
            </a:xfrm>
            <a:prstGeom prst="hexagon">
              <a:avLst>
                <a:gd name="adj" fmla="val 24996"/>
                <a:gd name="vf" fmla="val 115470"/>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20502" name="TextBox 1"/>
            <p:cNvSpPr>
              <a:spLocks noChangeArrowheads="1"/>
            </p:cNvSpPr>
            <p:nvPr/>
          </p:nvSpPr>
          <p:spPr bwMode="auto">
            <a:xfrm>
              <a:off x="8822268" y="3431117"/>
              <a:ext cx="1655233" cy="53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dirty="0" smtClean="0">
                  <a:solidFill>
                    <a:schemeClr val="bg1"/>
                  </a:solidFill>
                  <a:latin typeface="迷你简卡通" pitchFamily="65" charset="-122"/>
                  <a:ea typeface="迷你简卡通" pitchFamily="65" charset="-122"/>
                </a:rPr>
                <a:t>功能设计</a:t>
              </a:r>
              <a:endParaRPr lang="zh-CN" altLang="en-US" sz="1800" b="1" dirty="0">
                <a:solidFill>
                  <a:schemeClr val="bg1"/>
                </a:solidFill>
                <a:latin typeface="迷你简卡通" pitchFamily="65" charset="-122"/>
                <a:ea typeface="迷你简卡通" pitchFamily="65" charset="-122"/>
              </a:endParaRPr>
            </a:p>
          </p:txBody>
        </p:sp>
        <p:grpSp>
          <p:nvGrpSpPr>
            <p:cNvPr id="20506" name="组合 60"/>
            <p:cNvGrpSpPr>
              <a:grpSpLocks/>
            </p:cNvGrpSpPr>
            <p:nvPr/>
          </p:nvGrpSpPr>
          <p:grpSpPr bwMode="auto">
            <a:xfrm>
              <a:off x="8572500" y="1921934"/>
              <a:ext cx="1619251" cy="1460500"/>
              <a:chOff x="6072188" y="1752600"/>
              <a:chExt cx="982663" cy="842963"/>
            </a:xfrm>
          </p:grpSpPr>
          <p:sp>
            <p:nvSpPr>
              <p:cNvPr id="20512" name="Freeform 124"/>
              <p:cNvSpPr>
                <a:spLocks noEditPoints="1"/>
              </p:cNvSpPr>
              <p:nvPr/>
            </p:nvSpPr>
            <p:spPr bwMode="auto">
              <a:xfrm>
                <a:off x="6553201" y="2081213"/>
                <a:ext cx="398463" cy="185738"/>
              </a:xfrm>
              <a:custGeom>
                <a:avLst/>
                <a:gdLst>
                  <a:gd name="T0" fmla="*/ 388913 w 751"/>
                  <a:gd name="T1" fmla="*/ 81556 h 353"/>
                  <a:gd name="T2" fmla="*/ 336916 w 751"/>
                  <a:gd name="T3" fmla="*/ 113653 h 353"/>
                  <a:gd name="T4" fmla="*/ 252024 w 751"/>
                  <a:gd name="T5" fmla="*/ 160482 h 353"/>
                  <a:gd name="T6" fmla="*/ 211169 w 751"/>
                  <a:gd name="T7" fmla="*/ 184686 h 353"/>
                  <a:gd name="T8" fmla="*/ 185171 w 751"/>
                  <a:gd name="T9" fmla="*/ 177845 h 353"/>
                  <a:gd name="T10" fmla="*/ 98157 w 751"/>
                  <a:gd name="T11" fmla="*/ 143644 h 353"/>
                  <a:gd name="T12" fmla="*/ 38732 w 751"/>
                  <a:gd name="T13" fmla="*/ 114705 h 353"/>
                  <a:gd name="T14" fmla="*/ 1592 w 751"/>
                  <a:gd name="T15" fmla="*/ 93132 h 353"/>
                  <a:gd name="T16" fmla="*/ 10612 w 751"/>
                  <a:gd name="T17" fmla="*/ 74716 h 353"/>
                  <a:gd name="T18" fmla="*/ 117257 w 751"/>
                  <a:gd name="T19" fmla="*/ 25782 h 353"/>
                  <a:gd name="T20" fmla="*/ 193130 w 751"/>
                  <a:gd name="T21" fmla="*/ 526 h 353"/>
                  <a:gd name="T22" fmla="*/ 212231 w 751"/>
                  <a:gd name="T23" fmla="*/ 2631 h 353"/>
                  <a:gd name="T24" fmla="*/ 222312 w 751"/>
                  <a:gd name="T25" fmla="*/ 2105 h 353"/>
                  <a:gd name="T26" fmla="*/ 254146 w 751"/>
                  <a:gd name="T27" fmla="*/ 17364 h 353"/>
                  <a:gd name="T28" fmla="*/ 345405 w 751"/>
                  <a:gd name="T29" fmla="*/ 42620 h 353"/>
                  <a:gd name="T30" fmla="*/ 397932 w 751"/>
                  <a:gd name="T31" fmla="*/ 67876 h 353"/>
                  <a:gd name="T32" fmla="*/ 233454 w 751"/>
                  <a:gd name="T33" fmla="*/ 162060 h 353"/>
                  <a:gd name="T34" fmla="*/ 336386 w 751"/>
                  <a:gd name="T35" fmla="*/ 105234 h 353"/>
                  <a:gd name="T36" fmla="*/ 385199 w 751"/>
                  <a:gd name="T37" fmla="*/ 72611 h 353"/>
                  <a:gd name="T38" fmla="*/ 358139 w 751"/>
                  <a:gd name="T39" fmla="*/ 78399 h 353"/>
                  <a:gd name="T40" fmla="*/ 192599 w 751"/>
                  <a:gd name="T41" fmla="*/ 172058 h 353"/>
                  <a:gd name="T42" fmla="*/ 223903 w 751"/>
                  <a:gd name="T43" fmla="*/ 168901 h 353"/>
                  <a:gd name="T44" fmla="*/ 308265 w 751"/>
                  <a:gd name="T45" fmla="*/ 49986 h 353"/>
                  <a:gd name="T46" fmla="*/ 249902 w 751"/>
                  <a:gd name="T47" fmla="*/ 86818 h 353"/>
                  <a:gd name="T48" fmla="*/ 185171 w 751"/>
                  <a:gd name="T49" fmla="*/ 123650 h 353"/>
                  <a:gd name="T50" fmla="*/ 149092 w 751"/>
                  <a:gd name="T51" fmla="*/ 144171 h 353"/>
                  <a:gd name="T52" fmla="*/ 144317 w 751"/>
                  <a:gd name="T53" fmla="*/ 150485 h 353"/>
                  <a:gd name="T54" fmla="*/ 159704 w 751"/>
                  <a:gd name="T55" fmla="*/ 156272 h 353"/>
                  <a:gd name="T56" fmla="*/ 184110 w 751"/>
                  <a:gd name="T57" fmla="*/ 167848 h 353"/>
                  <a:gd name="T58" fmla="*/ 215414 w 751"/>
                  <a:gd name="T59" fmla="*/ 148380 h 353"/>
                  <a:gd name="T60" fmla="*/ 324713 w 751"/>
                  <a:gd name="T61" fmla="*/ 87344 h 353"/>
                  <a:gd name="T62" fmla="*/ 371934 w 751"/>
                  <a:gd name="T63" fmla="*/ 59983 h 353"/>
                  <a:gd name="T64" fmla="*/ 325243 w 751"/>
                  <a:gd name="T65" fmla="*/ 45777 h 353"/>
                  <a:gd name="T66" fmla="*/ 233454 w 751"/>
                  <a:gd name="T67" fmla="*/ 50512 h 353"/>
                  <a:gd name="T68" fmla="*/ 161295 w 751"/>
                  <a:gd name="T69" fmla="*/ 85240 h 353"/>
                  <a:gd name="T70" fmla="*/ 98687 w 751"/>
                  <a:gd name="T71" fmla="*/ 134173 h 353"/>
                  <a:gd name="T72" fmla="*/ 133175 w 751"/>
                  <a:gd name="T73" fmla="*/ 144171 h 353"/>
                  <a:gd name="T74" fmla="*/ 265288 w 751"/>
                  <a:gd name="T75" fmla="*/ 68928 h 353"/>
                  <a:gd name="T76" fmla="*/ 266880 w 751"/>
                  <a:gd name="T77" fmla="*/ 30518 h 353"/>
                  <a:gd name="T78" fmla="*/ 154928 w 751"/>
                  <a:gd name="T79" fmla="*/ 41567 h 353"/>
                  <a:gd name="T80" fmla="*/ 100810 w 751"/>
                  <a:gd name="T81" fmla="*/ 64719 h 353"/>
                  <a:gd name="T82" fmla="*/ 38202 w 751"/>
                  <a:gd name="T83" fmla="*/ 104182 h 353"/>
                  <a:gd name="T84" fmla="*/ 77464 w 751"/>
                  <a:gd name="T85" fmla="*/ 123650 h 353"/>
                  <a:gd name="T86" fmla="*/ 185171 w 751"/>
                  <a:gd name="T87" fmla="*/ 66297 h 353"/>
                  <a:gd name="T88" fmla="*/ 248310 w 751"/>
                  <a:gd name="T89" fmla="*/ 34201 h 353"/>
                  <a:gd name="T90" fmla="*/ 245126 w 751"/>
                  <a:gd name="T91" fmla="*/ 23678 h 353"/>
                  <a:gd name="T92" fmla="*/ 155459 w 751"/>
                  <a:gd name="T93" fmla="*/ 21573 h 353"/>
                  <a:gd name="T94" fmla="*/ 135297 w 751"/>
                  <a:gd name="T95" fmla="*/ 27361 h 353"/>
                  <a:gd name="T96" fmla="*/ 81178 w 751"/>
                  <a:gd name="T97" fmla="*/ 48408 h 353"/>
                  <a:gd name="T98" fmla="*/ 50935 w 751"/>
                  <a:gd name="T99" fmla="*/ 64193 h 353"/>
                  <a:gd name="T100" fmla="*/ 18040 w 751"/>
                  <a:gd name="T101" fmla="*/ 79978 h 353"/>
                  <a:gd name="T102" fmla="*/ 19101 w 751"/>
                  <a:gd name="T103" fmla="*/ 93658 h 353"/>
                  <a:gd name="T104" fmla="*/ 119380 w 751"/>
                  <a:gd name="T105" fmla="*/ 46829 h 353"/>
                  <a:gd name="T106" fmla="*/ 203211 w 751"/>
                  <a:gd name="T107" fmla="*/ 9471 h 353"/>
                  <a:gd name="T108" fmla="*/ 162887 w 751"/>
                  <a:gd name="T109" fmla="*/ 19994 h 3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51" h="353">
                    <a:moveTo>
                      <a:pt x="749" y="152"/>
                    </a:moveTo>
                    <a:lnTo>
                      <a:pt x="749" y="152"/>
                    </a:lnTo>
                    <a:lnTo>
                      <a:pt x="744" y="154"/>
                    </a:lnTo>
                    <a:lnTo>
                      <a:pt x="741" y="156"/>
                    </a:lnTo>
                    <a:lnTo>
                      <a:pt x="737" y="156"/>
                    </a:lnTo>
                    <a:lnTo>
                      <a:pt x="733" y="155"/>
                    </a:lnTo>
                    <a:lnTo>
                      <a:pt x="723" y="165"/>
                    </a:lnTo>
                    <a:lnTo>
                      <a:pt x="712" y="172"/>
                    </a:lnTo>
                    <a:lnTo>
                      <a:pt x="699" y="180"/>
                    </a:lnTo>
                    <a:lnTo>
                      <a:pt x="687" y="187"/>
                    </a:lnTo>
                    <a:lnTo>
                      <a:pt x="661" y="201"/>
                    </a:lnTo>
                    <a:lnTo>
                      <a:pt x="635" y="216"/>
                    </a:lnTo>
                    <a:lnTo>
                      <a:pt x="615" y="227"/>
                    </a:lnTo>
                    <a:lnTo>
                      <a:pt x="596" y="237"/>
                    </a:lnTo>
                    <a:lnTo>
                      <a:pt x="555" y="259"/>
                    </a:lnTo>
                    <a:lnTo>
                      <a:pt x="515" y="280"/>
                    </a:lnTo>
                    <a:lnTo>
                      <a:pt x="494" y="292"/>
                    </a:lnTo>
                    <a:lnTo>
                      <a:pt x="475" y="305"/>
                    </a:lnTo>
                    <a:lnTo>
                      <a:pt x="458" y="317"/>
                    </a:lnTo>
                    <a:lnTo>
                      <a:pt x="438" y="329"/>
                    </a:lnTo>
                    <a:lnTo>
                      <a:pt x="424" y="338"/>
                    </a:lnTo>
                    <a:lnTo>
                      <a:pt x="411" y="346"/>
                    </a:lnTo>
                    <a:lnTo>
                      <a:pt x="405" y="349"/>
                    </a:lnTo>
                    <a:lnTo>
                      <a:pt x="398" y="351"/>
                    </a:lnTo>
                    <a:lnTo>
                      <a:pt x="393" y="353"/>
                    </a:lnTo>
                    <a:lnTo>
                      <a:pt x="388" y="353"/>
                    </a:lnTo>
                    <a:lnTo>
                      <a:pt x="378" y="351"/>
                    </a:lnTo>
                    <a:lnTo>
                      <a:pt x="368" y="347"/>
                    </a:lnTo>
                    <a:lnTo>
                      <a:pt x="358" y="343"/>
                    </a:lnTo>
                    <a:lnTo>
                      <a:pt x="349" y="338"/>
                    </a:lnTo>
                    <a:lnTo>
                      <a:pt x="330" y="328"/>
                    </a:lnTo>
                    <a:lnTo>
                      <a:pt x="320" y="323"/>
                    </a:lnTo>
                    <a:lnTo>
                      <a:pt x="309" y="319"/>
                    </a:lnTo>
                    <a:lnTo>
                      <a:pt x="260" y="301"/>
                    </a:lnTo>
                    <a:lnTo>
                      <a:pt x="210" y="282"/>
                    </a:lnTo>
                    <a:lnTo>
                      <a:pt x="185" y="273"/>
                    </a:lnTo>
                    <a:lnTo>
                      <a:pt x="160" y="261"/>
                    </a:lnTo>
                    <a:lnTo>
                      <a:pt x="138" y="249"/>
                    </a:lnTo>
                    <a:lnTo>
                      <a:pt x="115" y="235"/>
                    </a:lnTo>
                    <a:lnTo>
                      <a:pt x="104" y="231"/>
                    </a:lnTo>
                    <a:lnTo>
                      <a:pt x="93" y="228"/>
                    </a:lnTo>
                    <a:lnTo>
                      <a:pt x="73" y="218"/>
                    </a:lnTo>
                    <a:lnTo>
                      <a:pt x="54" y="207"/>
                    </a:lnTo>
                    <a:lnTo>
                      <a:pt x="36" y="195"/>
                    </a:lnTo>
                    <a:lnTo>
                      <a:pt x="20" y="189"/>
                    </a:lnTo>
                    <a:lnTo>
                      <a:pt x="14" y="186"/>
                    </a:lnTo>
                    <a:lnTo>
                      <a:pt x="8" y="182"/>
                    </a:lnTo>
                    <a:lnTo>
                      <a:pt x="3" y="177"/>
                    </a:lnTo>
                    <a:lnTo>
                      <a:pt x="1" y="173"/>
                    </a:lnTo>
                    <a:lnTo>
                      <a:pt x="0" y="167"/>
                    </a:lnTo>
                    <a:lnTo>
                      <a:pt x="2" y="160"/>
                    </a:lnTo>
                    <a:lnTo>
                      <a:pt x="6" y="154"/>
                    </a:lnTo>
                    <a:lnTo>
                      <a:pt x="13" y="147"/>
                    </a:lnTo>
                    <a:lnTo>
                      <a:pt x="20" y="142"/>
                    </a:lnTo>
                    <a:lnTo>
                      <a:pt x="29" y="136"/>
                    </a:lnTo>
                    <a:lnTo>
                      <a:pt x="47" y="126"/>
                    </a:lnTo>
                    <a:lnTo>
                      <a:pt x="63" y="117"/>
                    </a:lnTo>
                    <a:lnTo>
                      <a:pt x="124" y="90"/>
                    </a:lnTo>
                    <a:lnTo>
                      <a:pt x="188" y="62"/>
                    </a:lnTo>
                    <a:lnTo>
                      <a:pt x="221" y="49"/>
                    </a:lnTo>
                    <a:lnTo>
                      <a:pt x="255" y="36"/>
                    </a:lnTo>
                    <a:lnTo>
                      <a:pt x="289" y="24"/>
                    </a:lnTo>
                    <a:lnTo>
                      <a:pt x="322" y="13"/>
                    </a:lnTo>
                    <a:lnTo>
                      <a:pt x="340" y="7"/>
                    </a:lnTo>
                    <a:lnTo>
                      <a:pt x="356" y="3"/>
                    </a:lnTo>
                    <a:lnTo>
                      <a:pt x="364" y="1"/>
                    </a:lnTo>
                    <a:lnTo>
                      <a:pt x="371" y="0"/>
                    </a:lnTo>
                    <a:lnTo>
                      <a:pt x="380" y="0"/>
                    </a:lnTo>
                    <a:lnTo>
                      <a:pt x="390" y="1"/>
                    </a:lnTo>
                    <a:lnTo>
                      <a:pt x="394" y="2"/>
                    </a:lnTo>
                    <a:lnTo>
                      <a:pt x="397" y="3"/>
                    </a:lnTo>
                    <a:lnTo>
                      <a:pt x="400" y="5"/>
                    </a:lnTo>
                    <a:lnTo>
                      <a:pt x="403" y="6"/>
                    </a:lnTo>
                    <a:lnTo>
                      <a:pt x="409" y="6"/>
                    </a:lnTo>
                    <a:lnTo>
                      <a:pt x="413" y="5"/>
                    </a:lnTo>
                    <a:lnTo>
                      <a:pt x="417" y="4"/>
                    </a:lnTo>
                    <a:lnTo>
                      <a:pt x="419" y="4"/>
                    </a:lnTo>
                    <a:lnTo>
                      <a:pt x="422" y="5"/>
                    </a:lnTo>
                    <a:lnTo>
                      <a:pt x="422" y="6"/>
                    </a:lnTo>
                    <a:lnTo>
                      <a:pt x="436" y="14"/>
                    </a:lnTo>
                    <a:lnTo>
                      <a:pt x="449" y="21"/>
                    </a:lnTo>
                    <a:lnTo>
                      <a:pt x="464" y="28"/>
                    </a:lnTo>
                    <a:lnTo>
                      <a:pt x="479" y="33"/>
                    </a:lnTo>
                    <a:lnTo>
                      <a:pt x="509" y="43"/>
                    </a:lnTo>
                    <a:lnTo>
                      <a:pt x="540" y="52"/>
                    </a:lnTo>
                    <a:lnTo>
                      <a:pt x="570" y="61"/>
                    </a:lnTo>
                    <a:lnTo>
                      <a:pt x="599" y="68"/>
                    </a:lnTo>
                    <a:lnTo>
                      <a:pt x="651" y="81"/>
                    </a:lnTo>
                    <a:lnTo>
                      <a:pt x="697" y="95"/>
                    </a:lnTo>
                    <a:lnTo>
                      <a:pt x="721" y="102"/>
                    </a:lnTo>
                    <a:lnTo>
                      <a:pt x="742" y="111"/>
                    </a:lnTo>
                    <a:lnTo>
                      <a:pt x="746" y="120"/>
                    </a:lnTo>
                    <a:lnTo>
                      <a:pt x="750" y="129"/>
                    </a:lnTo>
                    <a:lnTo>
                      <a:pt x="751" y="135"/>
                    </a:lnTo>
                    <a:lnTo>
                      <a:pt x="751" y="140"/>
                    </a:lnTo>
                    <a:lnTo>
                      <a:pt x="751" y="145"/>
                    </a:lnTo>
                    <a:lnTo>
                      <a:pt x="749" y="152"/>
                    </a:lnTo>
                    <a:close/>
                    <a:moveTo>
                      <a:pt x="440" y="308"/>
                    </a:moveTo>
                    <a:lnTo>
                      <a:pt x="440" y="308"/>
                    </a:lnTo>
                    <a:lnTo>
                      <a:pt x="459" y="295"/>
                    </a:lnTo>
                    <a:lnTo>
                      <a:pt x="479" y="283"/>
                    </a:lnTo>
                    <a:lnTo>
                      <a:pt x="521" y="261"/>
                    </a:lnTo>
                    <a:lnTo>
                      <a:pt x="563" y="238"/>
                    </a:lnTo>
                    <a:lnTo>
                      <a:pt x="605" y="216"/>
                    </a:lnTo>
                    <a:lnTo>
                      <a:pt x="634" y="200"/>
                    </a:lnTo>
                    <a:lnTo>
                      <a:pt x="668" y="181"/>
                    </a:lnTo>
                    <a:lnTo>
                      <a:pt x="685" y="171"/>
                    </a:lnTo>
                    <a:lnTo>
                      <a:pt x="700" y="160"/>
                    </a:lnTo>
                    <a:lnTo>
                      <a:pt x="714" y="151"/>
                    </a:lnTo>
                    <a:lnTo>
                      <a:pt x="724" y="141"/>
                    </a:lnTo>
                    <a:lnTo>
                      <a:pt x="726" y="138"/>
                    </a:lnTo>
                    <a:lnTo>
                      <a:pt x="728" y="131"/>
                    </a:lnTo>
                    <a:lnTo>
                      <a:pt x="728" y="128"/>
                    </a:lnTo>
                    <a:lnTo>
                      <a:pt x="726" y="126"/>
                    </a:lnTo>
                    <a:lnTo>
                      <a:pt x="724" y="123"/>
                    </a:lnTo>
                    <a:lnTo>
                      <a:pt x="718" y="122"/>
                    </a:lnTo>
                    <a:lnTo>
                      <a:pt x="675" y="149"/>
                    </a:lnTo>
                    <a:lnTo>
                      <a:pt x="630" y="173"/>
                    </a:lnTo>
                    <a:lnTo>
                      <a:pt x="539" y="223"/>
                    </a:lnTo>
                    <a:lnTo>
                      <a:pt x="494" y="248"/>
                    </a:lnTo>
                    <a:lnTo>
                      <a:pt x="449" y="274"/>
                    </a:lnTo>
                    <a:lnTo>
                      <a:pt x="406" y="301"/>
                    </a:lnTo>
                    <a:lnTo>
                      <a:pt x="363" y="327"/>
                    </a:lnTo>
                    <a:lnTo>
                      <a:pt x="368" y="331"/>
                    </a:lnTo>
                    <a:lnTo>
                      <a:pt x="373" y="332"/>
                    </a:lnTo>
                    <a:lnTo>
                      <a:pt x="383" y="334"/>
                    </a:lnTo>
                    <a:lnTo>
                      <a:pt x="393" y="333"/>
                    </a:lnTo>
                    <a:lnTo>
                      <a:pt x="403" y="331"/>
                    </a:lnTo>
                    <a:lnTo>
                      <a:pt x="413" y="326"/>
                    </a:lnTo>
                    <a:lnTo>
                      <a:pt x="422" y="321"/>
                    </a:lnTo>
                    <a:lnTo>
                      <a:pt x="431" y="314"/>
                    </a:lnTo>
                    <a:lnTo>
                      <a:pt x="440" y="308"/>
                    </a:lnTo>
                    <a:close/>
                    <a:moveTo>
                      <a:pt x="602" y="87"/>
                    </a:moveTo>
                    <a:lnTo>
                      <a:pt x="602" y="87"/>
                    </a:lnTo>
                    <a:lnTo>
                      <a:pt x="592" y="90"/>
                    </a:lnTo>
                    <a:lnTo>
                      <a:pt x="581" y="95"/>
                    </a:lnTo>
                    <a:lnTo>
                      <a:pt x="570" y="101"/>
                    </a:lnTo>
                    <a:lnTo>
                      <a:pt x="561" y="109"/>
                    </a:lnTo>
                    <a:lnTo>
                      <a:pt x="540" y="125"/>
                    </a:lnTo>
                    <a:lnTo>
                      <a:pt x="531" y="131"/>
                    </a:lnTo>
                    <a:lnTo>
                      <a:pt x="521" y="138"/>
                    </a:lnTo>
                    <a:lnTo>
                      <a:pt x="471" y="165"/>
                    </a:lnTo>
                    <a:lnTo>
                      <a:pt x="419" y="190"/>
                    </a:lnTo>
                    <a:lnTo>
                      <a:pt x="401" y="201"/>
                    </a:lnTo>
                    <a:lnTo>
                      <a:pt x="384" y="213"/>
                    </a:lnTo>
                    <a:lnTo>
                      <a:pt x="367" y="225"/>
                    </a:lnTo>
                    <a:lnTo>
                      <a:pt x="349" y="235"/>
                    </a:lnTo>
                    <a:lnTo>
                      <a:pt x="332" y="244"/>
                    </a:lnTo>
                    <a:lnTo>
                      <a:pt x="316" y="252"/>
                    </a:lnTo>
                    <a:lnTo>
                      <a:pt x="301" y="261"/>
                    </a:lnTo>
                    <a:lnTo>
                      <a:pt x="293" y="266"/>
                    </a:lnTo>
                    <a:lnTo>
                      <a:pt x="287" y="273"/>
                    </a:lnTo>
                    <a:lnTo>
                      <a:pt x="281" y="274"/>
                    </a:lnTo>
                    <a:lnTo>
                      <a:pt x="276" y="275"/>
                    </a:lnTo>
                    <a:lnTo>
                      <a:pt x="274" y="276"/>
                    </a:lnTo>
                    <a:lnTo>
                      <a:pt x="272" y="277"/>
                    </a:lnTo>
                    <a:lnTo>
                      <a:pt x="271" y="279"/>
                    </a:lnTo>
                    <a:lnTo>
                      <a:pt x="271" y="281"/>
                    </a:lnTo>
                    <a:lnTo>
                      <a:pt x="272" y="286"/>
                    </a:lnTo>
                    <a:lnTo>
                      <a:pt x="274" y="288"/>
                    </a:lnTo>
                    <a:lnTo>
                      <a:pt x="276" y="290"/>
                    </a:lnTo>
                    <a:lnTo>
                      <a:pt x="279" y="291"/>
                    </a:lnTo>
                    <a:lnTo>
                      <a:pt x="287" y="292"/>
                    </a:lnTo>
                    <a:lnTo>
                      <a:pt x="294" y="294"/>
                    </a:lnTo>
                    <a:lnTo>
                      <a:pt x="301" y="297"/>
                    </a:lnTo>
                    <a:lnTo>
                      <a:pt x="307" y="301"/>
                    </a:lnTo>
                    <a:lnTo>
                      <a:pt x="320" y="309"/>
                    </a:lnTo>
                    <a:lnTo>
                      <a:pt x="327" y="313"/>
                    </a:lnTo>
                    <a:lnTo>
                      <a:pt x="334" y="317"/>
                    </a:lnTo>
                    <a:lnTo>
                      <a:pt x="340" y="319"/>
                    </a:lnTo>
                    <a:lnTo>
                      <a:pt x="347" y="319"/>
                    </a:lnTo>
                    <a:lnTo>
                      <a:pt x="351" y="318"/>
                    </a:lnTo>
                    <a:lnTo>
                      <a:pt x="355" y="316"/>
                    </a:lnTo>
                    <a:lnTo>
                      <a:pt x="364" y="309"/>
                    </a:lnTo>
                    <a:lnTo>
                      <a:pt x="373" y="302"/>
                    </a:lnTo>
                    <a:lnTo>
                      <a:pt x="383" y="295"/>
                    </a:lnTo>
                    <a:lnTo>
                      <a:pt x="406" y="282"/>
                    </a:lnTo>
                    <a:lnTo>
                      <a:pt x="430" y="270"/>
                    </a:lnTo>
                    <a:lnTo>
                      <a:pt x="483" y="241"/>
                    </a:lnTo>
                    <a:lnTo>
                      <a:pt x="533" y="211"/>
                    </a:lnTo>
                    <a:lnTo>
                      <a:pt x="581" y="182"/>
                    </a:lnTo>
                    <a:lnTo>
                      <a:pt x="612" y="166"/>
                    </a:lnTo>
                    <a:lnTo>
                      <a:pt x="643" y="150"/>
                    </a:lnTo>
                    <a:lnTo>
                      <a:pt x="673" y="134"/>
                    </a:lnTo>
                    <a:lnTo>
                      <a:pt x="686" y="125"/>
                    </a:lnTo>
                    <a:lnTo>
                      <a:pt x="699" y="116"/>
                    </a:lnTo>
                    <a:lnTo>
                      <a:pt x="700" y="115"/>
                    </a:lnTo>
                    <a:lnTo>
                      <a:pt x="701" y="114"/>
                    </a:lnTo>
                    <a:lnTo>
                      <a:pt x="689" y="112"/>
                    </a:lnTo>
                    <a:lnTo>
                      <a:pt x="676" y="108"/>
                    </a:lnTo>
                    <a:lnTo>
                      <a:pt x="651" y="98"/>
                    </a:lnTo>
                    <a:lnTo>
                      <a:pt x="638" y="93"/>
                    </a:lnTo>
                    <a:lnTo>
                      <a:pt x="625" y="90"/>
                    </a:lnTo>
                    <a:lnTo>
                      <a:pt x="613" y="87"/>
                    </a:lnTo>
                    <a:lnTo>
                      <a:pt x="602" y="87"/>
                    </a:lnTo>
                    <a:close/>
                    <a:moveTo>
                      <a:pt x="503" y="58"/>
                    </a:moveTo>
                    <a:lnTo>
                      <a:pt x="503" y="58"/>
                    </a:lnTo>
                    <a:lnTo>
                      <a:pt x="483" y="71"/>
                    </a:lnTo>
                    <a:lnTo>
                      <a:pt x="461" y="84"/>
                    </a:lnTo>
                    <a:lnTo>
                      <a:pt x="440" y="96"/>
                    </a:lnTo>
                    <a:lnTo>
                      <a:pt x="417" y="109"/>
                    </a:lnTo>
                    <a:lnTo>
                      <a:pt x="395" y="120"/>
                    </a:lnTo>
                    <a:lnTo>
                      <a:pt x="371" y="130"/>
                    </a:lnTo>
                    <a:lnTo>
                      <a:pt x="347" y="141"/>
                    </a:lnTo>
                    <a:lnTo>
                      <a:pt x="322" y="150"/>
                    </a:lnTo>
                    <a:lnTo>
                      <a:pt x="304" y="162"/>
                    </a:lnTo>
                    <a:lnTo>
                      <a:pt x="284" y="174"/>
                    </a:lnTo>
                    <a:lnTo>
                      <a:pt x="244" y="198"/>
                    </a:lnTo>
                    <a:lnTo>
                      <a:pt x="203" y="220"/>
                    </a:lnTo>
                    <a:lnTo>
                      <a:pt x="183" y="232"/>
                    </a:lnTo>
                    <a:lnTo>
                      <a:pt x="164" y="244"/>
                    </a:lnTo>
                    <a:lnTo>
                      <a:pt x="186" y="255"/>
                    </a:lnTo>
                    <a:lnTo>
                      <a:pt x="207" y="265"/>
                    </a:lnTo>
                    <a:lnTo>
                      <a:pt x="231" y="275"/>
                    </a:lnTo>
                    <a:lnTo>
                      <a:pt x="255" y="283"/>
                    </a:lnTo>
                    <a:lnTo>
                      <a:pt x="254" y="279"/>
                    </a:lnTo>
                    <a:lnTo>
                      <a:pt x="252" y="277"/>
                    </a:lnTo>
                    <a:lnTo>
                      <a:pt x="251" y="274"/>
                    </a:lnTo>
                    <a:lnTo>
                      <a:pt x="252" y="271"/>
                    </a:lnTo>
                    <a:lnTo>
                      <a:pt x="294" y="247"/>
                    </a:lnTo>
                    <a:lnTo>
                      <a:pt x="335" y="225"/>
                    </a:lnTo>
                    <a:lnTo>
                      <a:pt x="418" y="178"/>
                    </a:lnTo>
                    <a:lnTo>
                      <a:pt x="460" y="156"/>
                    </a:lnTo>
                    <a:lnTo>
                      <a:pt x="500" y="131"/>
                    </a:lnTo>
                    <a:lnTo>
                      <a:pt x="539" y="107"/>
                    </a:lnTo>
                    <a:lnTo>
                      <a:pt x="578" y="81"/>
                    </a:lnTo>
                    <a:lnTo>
                      <a:pt x="560" y="77"/>
                    </a:lnTo>
                    <a:lnTo>
                      <a:pt x="540" y="70"/>
                    </a:lnTo>
                    <a:lnTo>
                      <a:pt x="503" y="58"/>
                    </a:lnTo>
                    <a:close/>
                    <a:moveTo>
                      <a:pt x="408" y="28"/>
                    </a:moveTo>
                    <a:lnTo>
                      <a:pt x="408" y="28"/>
                    </a:lnTo>
                    <a:lnTo>
                      <a:pt x="378" y="40"/>
                    </a:lnTo>
                    <a:lnTo>
                      <a:pt x="349" y="53"/>
                    </a:lnTo>
                    <a:lnTo>
                      <a:pt x="321" y="66"/>
                    </a:lnTo>
                    <a:lnTo>
                      <a:pt x="292" y="79"/>
                    </a:lnTo>
                    <a:lnTo>
                      <a:pt x="270" y="87"/>
                    </a:lnTo>
                    <a:lnTo>
                      <a:pt x="248" y="95"/>
                    </a:lnTo>
                    <a:lnTo>
                      <a:pt x="226" y="104"/>
                    </a:lnTo>
                    <a:lnTo>
                      <a:pt x="204" y="112"/>
                    </a:lnTo>
                    <a:lnTo>
                      <a:pt x="198" y="117"/>
                    </a:lnTo>
                    <a:lnTo>
                      <a:pt x="190" y="123"/>
                    </a:lnTo>
                    <a:lnTo>
                      <a:pt x="184" y="128"/>
                    </a:lnTo>
                    <a:lnTo>
                      <a:pt x="176" y="132"/>
                    </a:lnTo>
                    <a:lnTo>
                      <a:pt x="119" y="161"/>
                    </a:lnTo>
                    <a:lnTo>
                      <a:pt x="63" y="190"/>
                    </a:lnTo>
                    <a:lnTo>
                      <a:pt x="72" y="198"/>
                    </a:lnTo>
                    <a:lnTo>
                      <a:pt x="81" y="204"/>
                    </a:lnTo>
                    <a:lnTo>
                      <a:pt x="92" y="210"/>
                    </a:lnTo>
                    <a:lnTo>
                      <a:pt x="103" y="215"/>
                    </a:lnTo>
                    <a:lnTo>
                      <a:pt x="125" y="225"/>
                    </a:lnTo>
                    <a:lnTo>
                      <a:pt x="136" y="230"/>
                    </a:lnTo>
                    <a:lnTo>
                      <a:pt x="146" y="235"/>
                    </a:lnTo>
                    <a:lnTo>
                      <a:pt x="173" y="221"/>
                    </a:lnTo>
                    <a:lnTo>
                      <a:pt x="200" y="206"/>
                    </a:lnTo>
                    <a:lnTo>
                      <a:pt x="252" y="174"/>
                    </a:lnTo>
                    <a:lnTo>
                      <a:pt x="279" y="159"/>
                    </a:lnTo>
                    <a:lnTo>
                      <a:pt x="306" y="144"/>
                    </a:lnTo>
                    <a:lnTo>
                      <a:pt x="334" y="132"/>
                    </a:lnTo>
                    <a:lnTo>
                      <a:pt x="349" y="126"/>
                    </a:lnTo>
                    <a:lnTo>
                      <a:pt x="363" y="122"/>
                    </a:lnTo>
                    <a:lnTo>
                      <a:pt x="378" y="113"/>
                    </a:lnTo>
                    <a:lnTo>
                      <a:pt x="393" y="105"/>
                    </a:lnTo>
                    <a:lnTo>
                      <a:pt x="423" y="89"/>
                    </a:lnTo>
                    <a:lnTo>
                      <a:pt x="454" y="72"/>
                    </a:lnTo>
                    <a:lnTo>
                      <a:pt x="468" y="65"/>
                    </a:lnTo>
                    <a:lnTo>
                      <a:pt x="483" y="55"/>
                    </a:lnTo>
                    <a:lnTo>
                      <a:pt x="484" y="53"/>
                    </a:lnTo>
                    <a:lnTo>
                      <a:pt x="484" y="52"/>
                    </a:lnTo>
                    <a:lnTo>
                      <a:pt x="484" y="50"/>
                    </a:lnTo>
                    <a:lnTo>
                      <a:pt x="462" y="45"/>
                    </a:lnTo>
                    <a:lnTo>
                      <a:pt x="444" y="39"/>
                    </a:lnTo>
                    <a:lnTo>
                      <a:pt x="426" y="33"/>
                    </a:lnTo>
                    <a:lnTo>
                      <a:pt x="408" y="28"/>
                    </a:lnTo>
                    <a:close/>
                    <a:moveTo>
                      <a:pt x="295" y="41"/>
                    </a:moveTo>
                    <a:lnTo>
                      <a:pt x="295" y="41"/>
                    </a:lnTo>
                    <a:lnTo>
                      <a:pt x="293" y="41"/>
                    </a:lnTo>
                    <a:lnTo>
                      <a:pt x="291" y="40"/>
                    </a:lnTo>
                    <a:lnTo>
                      <a:pt x="287" y="39"/>
                    </a:lnTo>
                    <a:lnTo>
                      <a:pt x="279" y="41"/>
                    </a:lnTo>
                    <a:lnTo>
                      <a:pt x="272" y="45"/>
                    </a:lnTo>
                    <a:lnTo>
                      <a:pt x="255" y="52"/>
                    </a:lnTo>
                    <a:lnTo>
                      <a:pt x="232" y="61"/>
                    </a:lnTo>
                    <a:lnTo>
                      <a:pt x="212" y="69"/>
                    </a:lnTo>
                    <a:lnTo>
                      <a:pt x="193" y="78"/>
                    </a:lnTo>
                    <a:lnTo>
                      <a:pt x="173" y="85"/>
                    </a:lnTo>
                    <a:lnTo>
                      <a:pt x="163" y="89"/>
                    </a:lnTo>
                    <a:lnTo>
                      <a:pt x="153" y="92"/>
                    </a:lnTo>
                    <a:lnTo>
                      <a:pt x="143" y="95"/>
                    </a:lnTo>
                    <a:lnTo>
                      <a:pt x="134" y="98"/>
                    </a:lnTo>
                    <a:lnTo>
                      <a:pt x="124" y="104"/>
                    </a:lnTo>
                    <a:lnTo>
                      <a:pt x="114" y="110"/>
                    </a:lnTo>
                    <a:lnTo>
                      <a:pt x="106" y="116"/>
                    </a:lnTo>
                    <a:lnTo>
                      <a:pt x="96" y="122"/>
                    </a:lnTo>
                    <a:lnTo>
                      <a:pt x="72" y="132"/>
                    </a:lnTo>
                    <a:lnTo>
                      <a:pt x="60" y="139"/>
                    </a:lnTo>
                    <a:lnTo>
                      <a:pt x="50" y="144"/>
                    </a:lnTo>
                    <a:lnTo>
                      <a:pt x="43" y="149"/>
                    </a:lnTo>
                    <a:lnTo>
                      <a:pt x="34" y="152"/>
                    </a:lnTo>
                    <a:lnTo>
                      <a:pt x="28" y="156"/>
                    </a:lnTo>
                    <a:lnTo>
                      <a:pt x="24" y="158"/>
                    </a:lnTo>
                    <a:lnTo>
                      <a:pt x="21" y="162"/>
                    </a:lnTo>
                    <a:lnTo>
                      <a:pt x="25" y="169"/>
                    </a:lnTo>
                    <a:lnTo>
                      <a:pt x="30" y="174"/>
                    </a:lnTo>
                    <a:lnTo>
                      <a:pt x="36" y="178"/>
                    </a:lnTo>
                    <a:lnTo>
                      <a:pt x="45" y="182"/>
                    </a:lnTo>
                    <a:lnTo>
                      <a:pt x="81" y="164"/>
                    </a:lnTo>
                    <a:lnTo>
                      <a:pt x="122" y="143"/>
                    </a:lnTo>
                    <a:lnTo>
                      <a:pt x="201" y="100"/>
                    </a:lnTo>
                    <a:lnTo>
                      <a:pt x="225" y="89"/>
                    </a:lnTo>
                    <a:lnTo>
                      <a:pt x="248" y="79"/>
                    </a:lnTo>
                    <a:lnTo>
                      <a:pt x="296" y="61"/>
                    </a:lnTo>
                    <a:lnTo>
                      <a:pt x="320" y="52"/>
                    </a:lnTo>
                    <a:lnTo>
                      <a:pt x="342" y="43"/>
                    </a:lnTo>
                    <a:lnTo>
                      <a:pt x="364" y="31"/>
                    </a:lnTo>
                    <a:lnTo>
                      <a:pt x="373" y="25"/>
                    </a:lnTo>
                    <a:lnTo>
                      <a:pt x="383" y="18"/>
                    </a:lnTo>
                    <a:lnTo>
                      <a:pt x="370" y="18"/>
                    </a:lnTo>
                    <a:lnTo>
                      <a:pt x="360" y="20"/>
                    </a:lnTo>
                    <a:lnTo>
                      <a:pt x="349" y="22"/>
                    </a:lnTo>
                    <a:lnTo>
                      <a:pt x="338" y="25"/>
                    </a:lnTo>
                    <a:lnTo>
                      <a:pt x="317" y="34"/>
                    </a:lnTo>
                    <a:lnTo>
                      <a:pt x="307" y="38"/>
                    </a:lnTo>
                    <a:lnTo>
                      <a:pt x="29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3" name="Freeform 125"/>
              <p:cNvSpPr>
                <a:spLocks/>
              </p:cNvSpPr>
              <p:nvPr/>
            </p:nvSpPr>
            <p:spPr bwMode="auto">
              <a:xfrm>
                <a:off x="6373813" y="2325688"/>
                <a:ext cx="15875" cy="19050"/>
              </a:xfrm>
              <a:custGeom>
                <a:avLst/>
                <a:gdLst>
                  <a:gd name="T0" fmla="*/ 0 w 32"/>
                  <a:gd name="T1" fmla="*/ 19050 h 38"/>
                  <a:gd name="T2" fmla="*/ 0 w 32"/>
                  <a:gd name="T3" fmla="*/ 19050 h 38"/>
                  <a:gd name="T4" fmla="*/ 0 w 32"/>
                  <a:gd name="T5" fmla="*/ 16042 h 38"/>
                  <a:gd name="T6" fmla="*/ 1984 w 32"/>
                  <a:gd name="T7" fmla="*/ 13034 h 38"/>
                  <a:gd name="T8" fmla="*/ 3473 w 32"/>
                  <a:gd name="T9" fmla="*/ 10528 h 38"/>
                  <a:gd name="T10" fmla="*/ 5953 w 32"/>
                  <a:gd name="T11" fmla="*/ 7520 h 38"/>
                  <a:gd name="T12" fmla="*/ 11410 w 32"/>
                  <a:gd name="T13" fmla="*/ 3509 h 38"/>
                  <a:gd name="T14" fmla="*/ 15875 w 32"/>
                  <a:gd name="T15" fmla="*/ 0 h 38"/>
                  <a:gd name="T16" fmla="*/ 15875 w 32"/>
                  <a:gd name="T17" fmla="*/ 0 h 38"/>
                  <a:gd name="T18" fmla="*/ 15379 w 32"/>
                  <a:gd name="T19" fmla="*/ 3509 h 38"/>
                  <a:gd name="T20" fmla="*/ 14387 w 32"/>
                  <a:gd name="T21" fmla="*/ 6517 h 38"/>
                  <a:gd name="T22" fmla="*/ 12898 w 32"/>
                  <a:gd name="T23" fmla="*/ 8522 h 38"/>
                  <a:gd name="T24" fmla="*/ 10914 w 32"/>
                  <a:gd name="T25" fmla="*/ 11530 h 38"/>
                  <a:gd name="T26" fmla="*/ 5457 w 32"/>
                  <a:gd name="T27" fmla="*/ 15541 h 38"/>
                  <a:gd name="T28" fmla="*/ 0 w 32"/>
                  <a:gd name="T29" fmla="*/ 19050 h 38"/>
                  <a:gd name="T30" fmla="*/ 0 w 32"/>
                  <a:gd name="T31" fmla="*/ 19050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2" h="38">
                    <a:moveTo>
                      <a:pt x="0" y="38"/>
                    </a:moveTo>
                    <a:lnTo>
                      <a:pt x="0" y="38"/>
                    </a:lnTo>
                    <a:lnTo>
                      <a:pt x="0" y="32"/>
                    </a:lnTo>
                    <a:lnTo>
                      <a:pt x="4" y="26"/>
                    </a:lnTo>
                    <a:lnTo>
                      <a:pt x="7" y="21"/>
                    </a:lnTo>
                    <a:lnTo>
                      <a:pt x="12" y="15"/>
                    </a:lnTo>
                    <a:lnTo>
                      <a:pt x="23" y="7"/>
                    </a:lnTo>
                    <a:lnTo>
                      <a:pt x="32" y="0"/>
                    </a:lnTo>
                    <a:lnTo>
                      <a:pt x="31" y="7"/>
                    </a:lnTo>
                    <a:lnTo>
                      <a:pt x="29" y="13"/>
                    </a:lnTo>
                    <a:lnTo>
                      <a:pt x="26" y="17"/>
                    </a:lnTo>
                    <a:lnTo>
                      <a:pt x="22" y="23"/>
                    </a:lnTo>
                    <a:lnTo>
                      <a:pt x="11" y="31"/>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4" name="Freeform 126"/>
              <p:cNvSpPr>
                <a:spLocks noEditPoints="1"/>
              </p:cNvSpPr>
              <p:nvPr/>
            </p:nvSpPr>
            <p:spPr bwMode="auto">
              <a:xfrm>
                <a:off x="6237288" y="2035175"/>
                <a:ext cx="817563" cy="560388"/>
              </a:xfrm>
              <a:custGeom>
                <a:avLst/>
                <a:gdLst>
                  <a:gd name="T0" fmla="*/ 48154 w 1545"/>
                  <a:gd name="T1" fmla="*/ 235172 h 1058"/>
                  <a:gd name="T2" fmla="*/ 331788 w 1545"/>
                  <a:gd name="T3" fmla="*/ 84747 h 1058"/>
                  <a:gd name="T4" fmla="*/ 652463 w 1545"/>
                  <a:gd name="T5" fmla="*/ 31250 h 1058"/>
                  <a:gd name="T6" fmla="*/ 805392 w 1545"/>
                  <a:gd name="T7" fmla="*/ 175320 h 1058"/>
                  <a:gd name="T8" fmla="*/ 541338 w 1545"/>
                  <a:gd name="T9" fmla="*/ 367059 h 1058"/>
                  <a:gd name="T10" fmla="*/ 388409 w 1545"/>
                  <a:gd name="T11" fmla="*/ 518015 h 1058"/>
                  <a:gd name="T12" fmla="*/ 242358 w 1545"/>
                  <a:gd name="T13" fmla="*/ 501595 h 1058"/>
                  <a:gd name="T14" fmla="*/ 23283 w 1545"/>
                  <a:gd name="T15" fmla="*/ 354877 h 1058"/>
                  <a:gd name="T16" fmla="*/ 742950 w 1545"/>
                  <a:gd name="T17" fmla="*/ 137713 h 1058"/>
                  <a:gd name="T18" fmla="*/ 546630 w 1545"/>
                  <a:gd name="T19" fmla="*/ 350640 h 1058"/>
                  <a:gd name="T20" fmla="*/ 797984 w 1545"/>
                  <a:gd name="T21" fmla="*/ 164197 h 1058"/>
                  <a:gd name="T22" fmla="*/ 800630 w 1545"/>
                  <a:gd name="T23" fmla="*/ 91103 h 1058"/>
                  <a:gd name="T24" fmla="*/ 572559 w 1545"/>
                  <a:gd name="T25" fmla="*/ 17479 h 1058"/>
                  <a:gd name="T26" fmla="*/ 422275 w 1545"/>
                  <a:gd name="T27" fmla="*/ 220871 h 1058"/>
                  <a:gd name="T28" fmla="*/ 803805 w 1545"/>
                  <a:gd name="T29" fmla="*/ 91103 h 1058"/>
                  <a:gd name="T30" fmla="*/ 461963 w 1545"/>
                  <a:gd name="T31" fmla="*/ 429031 h 1058"/>
                  <a:gd name="T32" fmla="*/ 442384 w 1545"/>
                  <a:gd name="T33" fmla="*/ 330512 h 1058"/>
                  <a:gd name="T34" fmla="*/ 451909 w 1545"/>
                  <a:gd name="T35" fmla="*/ 350640 h 1058"/>
                  <a:gd name="T36" fmla="*/ 413809 w 1545"/>
                  <a:gd name="T37" fmla="*/ 319389 h 1058"/>
                  <a:gd name="T38" fmla="*/ 373063 w 1545"/>
                  <a:gd name="T39" fmla="*/ 381360 h 1058"/>
                  <a:gd name="T40" fmla="*/ 438150 w 1545"/>
                  <a:gd name="T41" fmla="*/ 412611 h 1058"/>
                  <a:gd name="T42" fmla="*/ 318029 w 1545"/>
                  <a:gd name="T43" fmla="*/ 459222 h 1058"/>
                  <a:gd name="T44" fmla="*/ 288396 w 1545"/>
                  <a:gd name="T45" fmla="*/ 309326 h 1058"/>
                  <a:gd name="T46" fmla="*/ 294217 w 1545"/>
                  <a:gd name="T47" fmla="*/ 365470 h 1058"/>
                  <a:gd name="T48" fmla="*/ 368829 w 1545"/>
                  <a:gd name="T49" fmla="*/ 372886 h 1058"/>
                  <a:gd name="T50" fmla="*/ 318029 w 1545"/>
                  <a:gd name="T51" fmla="*/ 371826 h 1058"/>
                  <a:gd name="T52" fmla="*/ 284163 w 1545"/>
                  <a:gd name="T53" fmla="*/ 445450 h 1058"/>
                  <a:gd name="T54" fmla="*/ 351367 w 1545"/>
                  <a:gd name="T55" fmla="*/ 410492 h 1058"/>
                  <a:gd name="T56" fmla="*/ 311679 w 1545"/>
                  <a:gd name="T57" fmla="*/ 464518 h 1058"/>
                  <a:gd name="T58" fmla="*/ 258233 w 1545"/>
                  <a:gd name="T59" fmla="*/ 433268 h 1058"/>
                  <a:gd name="T60" fmla="*/ 172508 w 1545"/>
                  <a:gd name="T61" fmla="*/ 411551 h 1058"/>
                  <a:gd name="T62" fmla="*/ 120121 w 1545"/>
                  <a:gd name="T63" fmla="*/ 353288 h 1058"/>
                  <a:gd name="T64" fmla="*/ 62971 w 1545"/>
                  <a:gd name="T65" fmla="*/ 320449 h 1058"/>
                  <a:gd name="T66" fmla="*/ 331259 w 1545"/>
                  <a:gd name="T67" fmla="*/ 537612 h 1058"/>
                  <a:gd name="T68" fmla="*/ 215371 w 1545"/>
                  <a:gd name="T69" fmla="*/ 302970 h 1058"/>
                  <a:gd name="T70" fmla="*/ 293688 w 1545"/>
                  <a:gd name="T71" fmla="*/ 459222 h 1058"/>
                  <a:gd name="T72" fmla="*/ 251354 w 1545"/>
                  <a:gd name="T73" fmla="*/ 474052 h 1058"/>
                  <a:gd name="T74" fmla="*/ 237067 w 1545"/>
                  <a:gd name="T75" fmla="*/ 405195 h 1058"/>
                  <a:gd name="T76" fmla="*/ 251354 w 1545"/>
                  <a:gd name="T77" fmla="*/ 383479 h 1058"/>
                  <a:gd name="T78" fmla="*/ 252942 w 1545"/>
                  <a:gd name="T79" fmla="*/ 341106 h 1058"/>
                  <a:gd name="T80" fmla="*/ 205317 w 1545"/>
                  <a:gd name="T81" fmla="*/ 385068 h 1058"/>
                  <a:gd name="T82" fmla="*/ 222250 w 1545"/>
                  <a:gd name="T83" fmla="*/ 278075 h 1058"/>
                  <a:gd name="T84" fmla="*/ 152400 w 1545"/>
                  <a:gd name="T85" fmla="*/ 259007 h 1058"/>
                  <a:gd name="T86" fmla="*/ 230188 w 1545"/>
                  <a:gd name="T87" fmla="*/ 329983 h 1058"/>
                  <a:gd name="T88" fmla="*/ 194204 w 1545"/>
                  <a:gd name="T89" fmla="*/ 328923 h 1058"/>
                  <a:gd name="T90" fmla="*/ 174625 w 1545"/>
                  <a:gd name="T91" fmla="*/ 326805 h 1058"/>
                  <a:gd name="T92" fmla="*/ 227542 w 1545"/>
                  <a:gd name="T93" fmla="*/ 332631 h 1058"/>
                  <a:gd name="T94" fmla="*/ 175683 w 1545"/>
                  <a:gd name="T95" fmla="*/ 423204 h 1058"/>
                  <a:gd name="T96" fmla="*/ 130175 w 1545"/>
                  <a:gd name="T97" fmla="*/ 182735 h 1058"/>
                  <a:gd name="T98" fmla="*/ 161925 w 1545"/>
                  <a:gd name="T99" fmla="*/ 230405 h 1058"/>
                  <a:gd name="T100" fmla="*/ 121708 w 1545"/>
                  <a:gd name="T101" fmla="*/ 283372 h 1058"/>
                  <a:gd name="T102" fmla="*/ 115888 w 1545"/>
                  <a:gd name="T103" fmla="*/ 297673 h 1058"/>
                  <a:gd name="T104" fmla="*/ 121708 w 1545"/>
                  <a:gd name="T105" fmla="*/ 323097 h 1058"/>
                  <a:gd name="T106" fmla="*/ 176742 w 1545"/>
                  <a:gd name="T107" fmla="*/ 306677 h 1058"/>
                  <a:gd name="T108" fmla="*/ 154517 w 1545"/>
                  <a:gd name="T109" fmla="*/ 352229 h 1058"/>
                  <a:gd name="T110" fmla="*/ 77788 w 1545"/>
                  <a:gd name="T111" fmla="*/ 240999 h 1058"/>
                  <a:gd name="T112" fmla="*/ 48154 w 1545"/>
                  <a:gd name="T113" fmla="*/ 254240 h 1058"/>
                  <a:gd name="T114" fmla="*/ 88371 w 1545"/>
                  <a:gd name="T115" fmla="*/ 264834 h 1058"/>
                  <a:gd name="T116" fmla="*/ 82021 w 1545"/>
                  <a:gd name="T117" fmla="*/ 265363 h 1058"/>
                  <a:gd name="T118" fmla="*/ 83608 w 1545"/>
                  <a:gd name="T119" fmla="*/ 309855 h 1058"/>
                  <a:gd name="T120" fmla="*/ 43392 w 1545"/>
                  <a:gd name="T121" fmla="*/ 273308 h 10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45" h="1058">
                    <a:moveTo>
                      <a:pt x="96" y="538"/>
                    </a:moveTo>
                    <a:lnTo>
                      <a:pt x="96" y="538"/>
                    </a:lnTo>
                    <a:lnTo>
                      <a:pt x="90" y="537"/>
                    </a:lnTo>
                    <a:lnTo>
                      <a:pt x="85" y="537"/>
                    </a:lnTo>
                    <a:lnTo>
                      <a:pt x="72" y="539"/>
                    </a:lnTo>
                    <a:lnTo>
                      <a:pt x="60" y="542"/>
                    </a:lnTo>
                    <a:lnTo>
                      <a:pt x="49" y="546"/>
                    </a:lnTo>
                    <a:lnTo>
                      <a:pt x="36" y="549"/>
                    </a:lnTo>
                    <a:lnTo>
                      <a:pt x="24" y="552"/>
                    </a:lnTo>
                    <a:lnTo>
                      <a:pt x="19" y="552"/>
                    </a:lnTo>
                    <a:lnTo>
                      <a:pt x="13" y="552"/>
                    </a:lnTo>
                    <a:lnTo>
                      <a:pt x="7" y="550"/>
                    </a:lnTo>
                    <a:lnTo>
                      <a:pt x="1" y="547"/>
                    </a:lnTo>
                    <a:lnTo>
                      <a:pt x="1" y="542"/>
                    </a:lnTo>
                    <a:lnTo>
                      <a:pt x="3" y="535"/>
                    </a:lnTo>
                    <a:lnTo>
                      <a:pt x="5" y="531"/>
                    </a:lnTo>
                    <a:lnTo>
                      <a:pt x="7" y="527"/>
                    </a:lnTo>
                    <a:lnTo>
                      <a:pt x="9" y="524"/>
                    </a:lnTo>
                    <a:lnTo>
                      <a:pt x="12" y="522"/>
                    </a:lnTo>
                    <a:lnTo>
                      <a:pt x="20" y="517"/>
                    </a:lnTo>
                    <a:lnTo>
                      <a:pt x="25" y="509"/>
                    </a:lnTo>
                    <a:lnTo>
                      <a:pt x="31" y="500"/>
                    </a:lnTo>
                    <a:lnTo>
                      <a:pt x="45" y="485"/>
                    </a:lnTo>
                    <a:lnTo>
                      <a:pt x="60" y="471"/>
                    </a:lnTo>
                    <a:lnTo>
                      <a:pt x="75" y="458"/>
                    </a:lnTo>
                    <a:lnTo>
                      <a:pt x="91" y="444"/>
                    </a:lnTo>
                    <a:lnTo>
                      <a:pt x="106" y="431"/>
                    </a:lnTo>
                    <a:lnTo>
                      <a:pt x="113" y="423"/>
                    </a:lnTo>
                    <a:lnTo>
                      <a:pt x="119" y="414"/>
                    </a:lnTo>
                    <a:lnTo>
                      <a:pt x="125" y="406"/>
                    </a:lnTo>
                    <a:lnTo>
                      <a:pt x="130" y="396"/>
                    </a:lnTo>
                    <a:lnTo>
                      <a:pt x="135" y="394"/>
                    </a:lnTo>
                    <a:lnTo>
                      <a:pt x="140" y="391"/>
                    </a:lnTo>
                    <a:lnTo>
                      <a:pt x="143" y="388"/>
                    </a:lnTo>
                    <a:lnTo>
                      <a:pt x="147" y="384"/>
                    </a:lnTo>
                    <a:lnTo>
                      <a:pt x="159" y="381"/>
                    </a:lnTo>
                    <a:lnTo>
                      <a:pt x="171" y="377"/>
                    </a:lnTo>
                    <a:lnTo>
                      <a:pt x="182" y="373"/>
                    </a:lnTo>
                    <a:lnTo>
                      <a:pt x="193" y="367"/>
                    </a:lnTo>
                    <a:lnTo>
                      <a:pt x="215" y="355"/>
                    </a:lnTo>
                    <a:lnTo>
                      <a:pt x="235" y="342"/>
                    </a:lnTo>
                    <a:lnTo>
                      <a:pt x="227" y="337"/>
                    </a:lnTo>
                    <a:lnTo>
                      <a:pt x="220" y="332"/>
                    </a:lnTo>
                    <a:lnTo>
                      <a:pt x="215" y="326"/>
                    </a:lnTo>
                    <a:lnTo>
                      <a:pt x="210" y="318"/>
                    </a:lnTo>
                    <a:lnTo>
                      <a:pt x="278" y="295"/>
                    </a:lnTo>
                    <a:lnTo>
                      <a:pt x="347" y="270"/>
                    </a:lnTo>
                    <a:lnTo>
                      <a:pt x="417" y="243"/>
                    </a:lnTo>
                    <a:lnTo>
                      <a:pt x="487" y="215"/>
                    </a:lnTo>
                    <a:lnTo>
                      <a:pt x="627" y="160"/>
                    </a:lnTo>
                    <a:lnTo>
                      <a:pt x="697" y="132"/>
                    </a:lnTo>
                    <a:lnTo>
                      <a:pt x="766" y="105"/>
                    </a:lnTo>
                    <a:lnTo>
                      <a:pt x="829" y="83"/>
                    </a:lnTo>
                    <a:lnTo>
                      <a:pt x="894" y="61"/>
                    </a:lnTo>
                    <a:lnTo>
                      <a:pt x="1026" y="19"/>
                    </a:lnTo>
                    <a:lnTo>
                      <a:pt x="1052" y="13"/>
                    </a:lnTo>
                    <a:lnTo>
                      <a:pt x="1064" y="8"/>
                    </a:lnTo>
                    <a:lnTo>
                      <a:pt x="1069" y="4"/>
                    </a:lnTo>
                    <a:lnTo>
                      <a:pt x="1074" y="0"/>
                    </a:lnTo>
                    <a:lnTo>
                      <a:pt x="1074" y="1"/>
                    </a:lnTo>
                    <a:lnTo>
                      <a:pt x="1075" y="2"/>
                    </a:lnTo>
                    <a:lnTo>
                      <a:pt x="1079" y="3"/>
                    </a:lnTo>
                    <a:lnTo>
                      <a:pt x="1081" y="4"/>
                    </a:lnTo>
                    <a:lnTo>
                      <a:pt x="1081" y="5"/>
                    </a:lnTo>
                    <a:lnTo>
                      <a:pt x="1081" y="8"/>
                    </a:lnTo>
                    <a:lnTo>
                      <a:pt x="1084" y="4"/>
                    </a:lnTo>
                    <a:lnTo>
                      <a:pt x="1087" y="4"/>
                    </a:lnTo>
                    <a:lnTo>
                      <a:pt x="1099" y="3"/>
                    </a:lnTo>
                    <a:lnTo>
                      <a:pt x="1109" y="10"/>
                    </a:lnTo>
                    <a:lnTo>
                      <a:pt x="1113" y="13"/>
                    </a:lnTo>
                    <a:lnTo>
                      <a:pt x="1116" y="18"/>
                    </a:lnTo>
                    <a:lnTo>
                      <a:pt x="1233" y="59"/>
                    </a:lnTo>
                    <a:lnTo>
                      <a:pt x="1263" y="70"/>
                    </a:lnTo>
                    <a:lnTo>
                      <a:pt x="1291" y="78"/>
                    </a:lnTo>
                    <a:lnTo>
                      <a:pt x="1320" y="86"/>
                    </a:lnTo>
                    <a:lnTo>
                      <a:pt x="1346" y="92"/>
                    </a:lnTo>
                    <a:lnTo>
                      <a:pt x="1391" y="110"/>
                    </a:lnTo>
                    <a:lnTo>
                      <a:pt x="1436" y="128"/>
                    </a:lnTo>
                    <a:lnTo>
                      <a:pt x="1460" y="136"/>
                    </a:lnTo>
                    <a:lnTo>
                      <a:pt x="1482" y="144"/>
                    </a:lnTo>
                    <a:lnTo>
                      <a:pt x="1506" y="151"/>
                    </a:lnTo>
                    <a:lnTo>
                      <a:pt x="1530" y="156"/>
                    </a:lnTo>
                    <a:lnTo>
                      <a:pt x="1532" y="160"/>
                    </a:lnTo>
                    <a:lnTo>
                      <a:pt x="1534" y="161"/>
                    </a:lnTo>
                    <a:lnTo>
                      <a:pt x="1538" y="164"/>
                    </a:lnTo>
                    <a:lnTo>
                      <a:pt x="1542" y="167"/>
                    </a:lnTo>
                    <a:lnTo>
                      <a:pt x="1544" y="170"/>
                    </a:lnTo>
                    <a:lnTo>
                      <a:pt x="1545" y="172"/>
                    </a:lnTo>
                    <a:lnTo>
                      <a:pt x="1539" y="211"/>
                    </a:lnTo>
                    <a:lnTo>
                      <a:pt x="1536" y="245"/>
                    </a:lnTo>
                    <a:lnTo>
                      <a:pt x="1533" y="280"/>
                    </a:lnTo>
                    <a:lnTo>
                      <a:pt x="1530" y="317"/>
                    </a:lnTo>
                    <a:lnTo>
                      <a:pt x="1527" y="319"/>
                    </a:lnTo>
                    <a:lnTo>
                      <a:pt x="1525" y="322"/>
                    </a:lnTo>
                    <a:lnTo>
                      <a:pt x="1522" y="331"/>
                    </a:lnTo>
                    <a:lnTo>
                      <a:pt x="1520" y="331"/>
                    </a:lnTo>
                    <a:lnTo>
                      <a:pt x="1518" y="331"/>
                    </a:lnTo>
                    <a:lnTo>
                      <a:pt x="1518" y="332"/>
                    </a:lnTo>
                    <a:lnTo>
                      <a:pt x="1519" y="333"/>
                    </a:lnTo>
                    <a:lnTo>
                      <a:pt x="1510" y="335"/>
                    </a:lnTo>
                    <a:lnTo>
                      <a:pt x="1504" y="338"/>
                    </a:lnTo>
                    <a:lnTo>
                      <a:pt x="1496" y="344"/>
                    </a:lnTo>
                    <a:lnTo>
                      <a:pt x="1488" y="350"/>
                    </a:lnTo>
                    <a:lnTo>
                      <a:pt x="1473" y="358"/>
                    </a:lnTo>
                    <a:lnTo>
                      <a:pt x="1458" y="366"/>
                    </a:lnTo>
                    <a:lnTo>
                      <a:pt x="1443" y="376"/>
                    </a:lnTo>
                    <a:lnTo>
                      <a:pt x="1429" y="386"/>
                    </a:lnTo>
                    <a:lnTo>
                      <a:pt x="1372" y="427"/>
                    </a:lnTo>
                    <a:lnTo>
                      <a:pt x="1288" y="487"/>
                    </a:lnTo>
                    <a:lnTo>
                      <a:pt x="1204" y="549"/>
                    </a:lnTo>
                    <a:lnTo>
                      <a:pt x="1121" y="613"/>
                    </a:lnTo>
                    <a:lnTo>
                      <a:pt x="1040" y="678"/>
                    </a:lnTo>
                    <a:lnTo>
                      <a:pt x="1036" y="685"/>
                    </a:lnTo>
                    <a:lnTo>
                      <a:pt x="1034" y="689"/>
                    </a:lnTo>
                    <a:lnTo>
                      <a:pt x="1031" y="692"/>
                    </a:lnTo>
                    <a:lnTo>
                      <a:pt x="1028" y="693"/>
                    </a:lnTo>
                    <a:lnTo>
                      <a:pt x="1026" y="693"/>
                    </a:lnTo>
                    <a:lnTo>
                      <a:pt x="1023" y="693"/>
                    </a:lnTo>
                    <a:lnTo>
                      <a:pt x="1021" y="695"/>
                    </a:lnTo>
                    <a:lnTo>
                      <a:pt x="964" y="745"/>
                    </a:lnTo>
                    <a:lnTo>
                      <a:pt x="906" y="795"/>
                    </a:lnTo>
                    <a:lnTo>
                      <a:pt x="888" y="812"/>
                    </a:lnTo>
                    <a:lnTo>
                      <a:pt x="878" y="820"/>
                    </a:lnTo>
                    <a:lnTo>
                      <a:pt x="871" y="830"/>
                    </a:lnTo>
                    <a:lnTo>
                      <a:pt x="861" y="833"/>
                    </a:lnTo>
                    <a:lnTo>
                      <a:pt x="852" y="837"/>
                    </a:lnTo>
                    <a:lnTo>
                      <a:pt x="843" y="842"/>
                    </a:lnTo>
                    <a:lnTo>
                      <a:pt x="834" y="846"/>
                    </a:lnTo>
                    <a:lnTo>
                      <a:pt x="819" y="858"/>
                    </a:lnTo>
                    <a:lnTo>
                      <a:pt x="806" y="871"/>
                    </a:lnTo>
                    <a:lnTo>
                      <a:pt x="794" y="885"/>
                    </a:lnTo>
                    <a:lnTo>
                      <a:pt x="782" y="900"/>
                    </a:lnTo>
                    <a:lnTo>
                      <a:pt x="770" y="917"/>
                    </a:lnTo>
                    <a:lnTo>
                      <a:pt x="760" y="934"/>
                    </a:lnTo>
                    <a:lnTo>
                      <a:pt x="751" y="944"/>
                    </a:lnTo>
                    <a:lnTo>
                      <a:pt x="745" y="955"/>
                    </a:lnTo>
                    <a:lnTo>
                      <a:pt x="742" y="961"/>
                    </a:lnTo>
                    <a:lnTo>
                      <a:pt x="740" y="967"/>
                    </a:lnTo>
                    <a:lnTo>
                      <a:pt x="738" y="973"/>
                    </a:lnTo>
                    <a:lnTo>
                      <a:pt x="734" y="978"/>
                    </a:lnTo>
                    <a:lnTo>
                      <a:pt x="727" y="983"/>
                    </a:lnTo>
                    <a:lnTo>
                      <a:pt x="718" y="987"/>
                    </a:lnTo>
                    <a:lnTo>
                      <a:pt x="707" y="992"/>
                    </a:lnTo>
                    <a:lnTo>
                      <a:pt x="695" y="998"/>
                    </a:lnTo>
                    <a:lnTo>
                      <a:pt x="672" y="1010"/>
                    </a:lnTo>
                    <a:lnTo>
                      <a:pt x="649" y="1020"/>
                    </a:lnTo>
                    <a:lnTo>
                      <a:pt x="641" y="1025"/>
                    </a:lnTo>
                    <a:lnTo>
                      <a:pt x="632" y="1030"/>
                    </a:lnTo>
                    <a:lnTo>
                      <a:pt x="618" y="1040"/>
                    </a:lnTo>
                    <a:lnTo>
                      <a:pt x="604" y="1050"/>
                    </a:lnTo>
                    <a:lnTo>
                      <a:pt x="597" y="1055"/>
                    </a:lnTo>
                    <a:lnTo>
                      <a:pt x="588" y="1058"/>
                    </a:lnTo>
                    <a:lnTo>
                      <a:pt x="560" y="1032"/>
                    </a:lnTo>
                    <a:lnTo>
                      <a:pt x="534" y="1008"/>
                    </a:lnTo>
                    <a:lnTo>
                      <a:pt x="520" y="996"/>
                    </a:lnTo>
                    <a:lnTo>
                      <a:pt x="506" y="986"/>
                    </a:lnTo>
                    <a:lnTo>
                      <a:pt x="491" y="977"/>
                    </a:lnTo>
                    <a:lnTo>
                      <a:pt x="477" y="969"/>
                    </a:lnTo>
                    <a:lnTo>
                      <a:pt x="476" y="967"/>
                    </a:lnTo>
                    <a:lnTo>
                      <a:pt x="476" y="965"/>
                    </a:lnTo>
                    <a:lnTo>
                      <a:pt x="475" y="963"/>
                    </a:lnTo>
                    <a:lnTo>
                      <a:pt x="475" y="961"/>
                    </a:lnTo>
                    <a:lnTo>
                      <a:pt x="458" y="947"/>
                    </a:lnTo>
                    <a:lnTo>
                      <a:pt x="439" y="934"/>
                    </a:lnTo>
                    <a:lnTo>
                      <a:pt x="400" y="909"/>
                    </a:lnTo>
                    <a:lnTo>
                      <a:pt x="361" y="883"/>
                    </a:lnTo>
                    <a:lnTo>
                      <a:pt x="321" y="856"/>
                    </a:lnTo>
                    <a:lnTo>
                      <a:pt x="308" y="847"/>
                    </a:lnTo>
                    <a:lnTo>
                      <a:pt x="295" y="840"/>
                    </a:lnTo>
                    <a:lnTo>
                      <a:pt x="283" y="832"/>
                    </a:lnTo>
                    <a:lnTo>
                      <a:pt x="272" y="823"/>
                    </a:lnTo>
                    <a:lnTo>
                      <a:pt x="266" y="820"/>
                    </a:lnTo>
                    <a:lnTo>
                      <a:pt x="262" y="820"/>
                    </a:lnTo>
                    <a:lnTo>
                      <a:pt x="257" y="820"/>
                    </a:lnTo>
                    <a:lnTo>
                      <a:pt x="252" y="813"/>
                    </a:lnTo>
                    <a:lnTo>
                      <a:pt x="250" y="810"/>
                    </a:lnTo>
                    <a:lnTo>
                      <a:pt x="247" y="805"/>
                    </a:lnTo>
                    <a:lnTo>
                      <a:pt x="227" y="795"/>
                    </a:lnTo>
                    <a:lnTo>
                      <a:pt x="207" y="783"/>
                    </a:lnTo>
                    <a:lnTo>
                      <a:pt x="170" y="757"/>
                    </a:lnTo>
                    <a:lnTo>
                      <a:pt x="132" y="730"/>
                    </a:lnTo>
                    <a:lnTo>
                      <a:pt x="95" y="705"/>
                    </a:lnTo>
                    <a:lnTo>
                      <a:pt x="70" y="686"/>
                    </a:lnTo>
                    <a:lnTo>
                      <a:pt x="57" y="678"/>
                    </a:lnTo>
                    <a:lnTo>
                      <a:pt x="44" y="670"/>
                    </a:lnTo>
                    <a:lnTo>
                      <a:pt x="39" y="668"/>
                    </a:lnTo>
                    <a:lnTo>
                      <a:pt x="34" y="667"/>
                    </a:lnTo>
                    <a:lnTo>
                      <a:pt x="28" y="666"/>
                    </a:lnTo>
                    <a:lnTo>
                      <a:pt x="23" y="663"/>
                    </a:lnTo>
                    <a:lnTo>
                      <a:pt x="18" y="659"/>
                    </a:lnTo>
                    <a:lnTo>
                      <a:pt x="13" y="653"/>
                    </a:lnTo>
                    <a:lnTo>
                      <a:pt x="8" y="649"/>
                    </a:lnTo>
                    <a:lnTo>
                      <a:pt x="5" y="647"/>
                    </a:lnTo>
                    <a:lnTo>
                      <a:pt x="1" y="646"/>
                    </a:lnTo>
                    <a:lnTo>
                      <a:pt x="0" y="639"/>
                    </a:lnTo>
                    <a:lnTo>
                      <a:pt x="1" y="634"/>
                    </a:lnTo>
                    <a:lnTo>
                      <a:pt x="4" y="629"/>
                    </a:lnTo>
                    <a:lnTo>
                      <a:pt x="9" y="622"/>
                    </a:lnTo>
                    <a:lnTo>
                      <a:pt x="13" y="618"/>
                    </a:lnTo>
                    <a:lnTo>
                      <a:pt x="19" y="613"/>
                    </a:lnTo>
                    <a:lnTo>
                      <a:pt x="31" y="603"/>
                    </a:lnTo>
                    <a:lnTo>
                      <a:pt x="60" y="584"/>
                    </a:lnTo>
                    <a:lnTo>
                      <a:pt x="72" y="574"/>
                    </a:lnTo>
                    <a:lnTo>
                      <a:pt x="81" y="563"/>
                    </a:lnTo>
                    <a:lnTo>
                      <a:pt x="88" y="552"/>
                    </a:lnTo>
                    <a:lnTo>
                      <a:pt x="96" y="538"/>
                    </a:lnTo>
                    <a:close/>
                    <a:moveTo>
                      <a:pt x="1404" y="260"/>
                    </a:moveTo>
                    <a:lnTo>
                      <a:pt x="1404" y="260"/>
                    </a:lnTo>
                    <a:lnTo>
                      <a:pt x="1379" y="273"/>
                    </a:lnTo>
                    <a:lnTo>
                      <a:pt x="1355" y="287"/>
                    </a:lnTo>
                    <a:lnTo>
                      <a:pt x="1331" y="302"/>
                    </a:lnTo>
                    <a:lnTo>
                      <a:pt x="1308" y="318"/>
                    </a:lnTo>
                    <a:lnTo>
                      <a:pt x="1262" y="350"/>
                    </a:lnTo>
                    <a:lnTo>
                      <a:pt x="1216" y="382"/>
                    </a:lnTo>
                    <a:lnTo>
                      <a:pt x="1193" y="398"/>
                    </a:lnTo>
                    <a:lnTo>
                      <a:pt x="1171" y="414"/>
                    </a:lnTo>
                    <a:lnTo>
                      <a:pt x="1126" y="449"/>
                    </a:lnTo>
                    <a:lnTo>
                      <a:pt x="1082" y="483"/>
                    </a:lnTo>
                    <a:lnTo>
                      <a:pt x="1038" y="516"/>
                    </a:lnTo>
                    <a:lnTo>
                      <a:pt x="1039" y="519"/>
                    </a:lnTo>
                    <a:lnTo>
                      <a:pt x="1040" y="522"/>
                    </a:lnTo>
                    <a:lnTo>
                      <a:pt x="1042" y="525"/>
                    </a:lnTo>
                    <a:lnTo>
                      <a:pt x="1042" y="528"/>
                    </a:lnTo>
                    <a:lnTo>
                      <a:pt x="1039" y="534"/>
                    </a:lnTo>
                    <a:lnTo>
                      <a:pt x="1038" y="541"/>
                    </a:lnTo>
                    <a:lnTo>
                      <a:pt x="1036" y="555"/>
                    </a:lnTo>
                    <a:lnTo>
                      <a:pt x="1035" y="571"/>
                    </a:lnTo>
                    <a:lnTo>
                      <a:pt x="1035" y="589"/>
                    </a:lnTo>
                    <a:lnTo>
                      <a:pt x="1036" y="625"/>
                    </a:lnTo>
                    <a:lnTo>
                      <a:pt x="1035" y="644"/>
                    </a:lnTo>
                    <a:lnTo>
                      <a:pt x="1033" y="662"/>
                    </a:lnTo>
                    <a:lnTo>
                      <a:pt x="1054" y="647"/>
                    </a:lnTo>
                    <a:lnTo>
                      <a:pt x="1076" y="631"/>
                    </a:lnTo>
                    <a:lnTo>
                      <a:pt x="1120" y="595"/>
                    </a:lnTo>
                    <a:lnTo>
                      <a:pt x="1157" y="567"/>
                    </a:lnTo>
                    <a:lnTo>
                      <a:pt x="1194" y="539"/>
                    </a:lnTo>
                    <a:lnTo>
                      <a:pt x="1269" y="484"/>
                    </a:lnTo>
                    <a:lnTo>
                      <a:pt x="1330" y="440"/>
                    </a:lnTo>
                    <a:lnTo>
                      <a:pt x="1388" y="396"/>
                    </a:lnTo>
                    <a:lnTo>
                      <a:pt x="1418" y="373"/>
                    </a:lnTo>
                    <a:lnTo>
                      <a:pt x="1433" y="361"/>
                    </a:lnTo>
                    <a:lnTo>
                      <a:pt x="1447" y="350"/>
                    </a:lnTo>
                    <a:lnTo>
                      <a:pt x="1459" y="344"/>
                    </a:lnTo>
                    <a:lnTo>
                      <a:pt x="1470" y="338"/>
                    </a:lnTo>
                    <a:lnTo>
                      <a:pt x="1480" y="333"/>
                    </a:lnTo>
                    <a:lnTo>
                      <a:pt x="1490" y="328"/>
                    </a:lnTo>
                    <a:lnTo>
                      <a:pt x="1493" y="323"/>
                    </a:lnTo>
                    <a:lnTo>
                      <a:pt x="1497" y="318"/>
                    </a:lnTo>
                    <a:lnTo>
                      <a:pt x="1504" y="307"/>
                    </a:lnTo>
                    <a:lnTo>
                      <a:pt x="1505" y="307"/>
                    </a:lnTo>
                    <a:lnTo>
                      <a:pt x="1506" y="308"/>
                    </a:lnTo>
                    <a:lnTo>
                      <a:pt x="1508" y="310"/>
                    </a:lnTo>
                    <a:lnTo>
                      <a:pt x="1509" y="306"/>
                    </a:lnTo>
                    <a:lnTo>
                      <a:pt x="1509" y="305"/>
                    </a:lnTo>
                    <a:lnTo>
                      <a:pt x="1509" y="303"/>
                    </a:lnTo>
                    <a:lnTo>
                      <a:pt x="1511" y="301"/>
                    </a:lnTo>
                    <a:lnTo>
                      <a:pt x="1513" y="299"/>
                    </a:lnTo>
                    <a:lnTo>
                      <a:pt x="1514" y="296"/>
                    </a:lnTo>
                    <a:lnTo>
                      <a:pt x="1517" y="291"/>
                    </a:lnTo>
                    <a:lnTo>
                      <a:pt x="1520" y="278"/>
                    </a:lnTo>
                    <a:lnTo>
                      <a:pt x="1522" y="266"/>
                    </a:lnTo>
                    <a:lnTo>
                      <a:pt x="1523" y="252"/>
                    </a:lnTo>
                    <a:lnTo>
                      <a:pt x="1524" y="238"/>
                    </a:lnTo>
                    <a:lnTo>
                      <a:pt x="1525" y="211"/>
                    </a:lnTo>
                    <a:lnTo>
                      <a:pt x="1526" y="198"/>
                    </a:lnTo>
                    <a:lnTo>
                      <a:pt x="1529" y="186"/>
                    </a:lnTo>
                    <a:lnTo>
                      <a:pt x="1528" y="185"/>
                    </a:lnTo>
                    <a:lnTo>
                      <a:pt x="1527" y="185"/>
                    </a:lnTo>
                    <a:lnTo>
                      <a:pt x="1513" y="197"/>
                    </a:lnTo>
                    <a:lnTo>
                      <a:pt x="1499" y="209"/>
                    </a:lnTo>
                    <a:lnTo>
                      <a:pt x="1484" y="219"/>
                    </a:lnTo>
                    <a:lnTo>
                      <a:pt x="1469" y="227"/>
                    </a:lnTo>
                    <a:lnTo>
                      <a:pt x="1437" y="244"/>
                    </a:lnTo>
                    <a:lnTo>
                      <a:pt x="1404" y="260"/>
                    </a:lnTo>
                    <a:close/>
                    <a:moveTo>
                      <a:pt x="1513" y="172"/>
                    </a:moveTo>
                    <a:lnTo>
                      <a:pt x="1513" y="172"/>
                    </a:lnTo>
                    <a:lnTo>
                      <a:pt x="1483" y="162"/>
                    </a:lnTo>
                    <a:lnTo>
                      <a:pt x="1453" y="151"/>
                    </a:lnTo>
                    <a:lnTo>
                      <a:pt x="1423" y="140"/>
                    </a:lnTo>
                    <a:lnTo>
                      <a:pt x="1392" y="130"/>
                    </a:lnTo>
                    <a:lnTo>
                      <a:pt x="1372" y="123"/>
                    </a:lnTo>
                    <a:lnTo>
                      <a:pt x="1352" y="115"/>
                    </a:lnTo>
                    <a:lnTo>
                      <a:pt x="1330" y="105"/>
                    </a:lnTo>
                    <a:lnTo>
                      <a:pt x="1309" y="98"/>
                    </a:lnTo>
                    <a:lnTo>
                      <a:pt x="1296" y="94"/>
                    </a:lnTo>
                    <a:lnTo>
                      <a:pt x="1283" y="92"/>
                    </a:lnTo>
                    <a:lnTo>
                      <a:pt x="1270" y="89"/>
                    </a:lnTo>
                    <a:lnTo>
                      <a:pt x="1257" y="86"/>
                    </a:lnTo>
                    <a:lnTo>
                      <a:pt x="1233" y="77"/>
                    </a:lnTo>
                    <a:lnTo>
                      <a:pt x="1209" y="68"/>
                    </a:lnTo>
                    <a:lnTo>
                      <a:pt x="1184" y="58"/>
                    </a:lnTo>
                    <a:lnTo>
                      <a:pt x="1158" y="48"/>
                    </a:lnTo>
                    <a:lnTo>
                      <a:pt x="1134" y="40"/>
                    </a:lnTo>
                    <a:lnTo>
                      <a:pt x="1122" y="37"/>
                    </a:lnTo>
                    <a:lnTo>
                      <a:pt x="1111" y="34"/>
                    </a:lnTo>
                    <a:lnTo>
                      <a:pt x="1103" y="33"/>
                    </a:lnTo>
                    <a:lnTo>
                      <a:pt x="1096" y="32"/>
                    </a:lnTo>
                    <a:lnTo>
                      <a:pt x="1082" y="33"/>
                    </a:lnTo>
                    <a:lnTo>
                      <a:pt x="1070" y="32"/>
                    </a:lnTo>
                    <a:lnTo>
                      <a:pt x="1065" y="31"/>
                    </a:lnTo>
                    <a:lnTo>
                      <a:pt x="1058" y="29"/>
                    </a:lnTo>
                    <a:lnTo>
                      <a:pt x="1013" y="41"/>
                    </a:lnTo>
                    <a:lnTo>
                      <a:pt x="969" y="54"/>
                    </a:lnTo>
                    <a:lnTo>
                      <a:pt x="927" y="66"/>
                    </a:lnTo>
                    <a:lnTo>
                      <a:pt x="885" y="80"/>
                    </a:lnTo>
                    <a:lnTo>
                      <a:pt x="802" y="109"/>
                    </a:lnTo>
                    <a:lnTo>
                      <a:pt x="722" y="139"/>
                    </a:lnTo>
                    <a:lnTo>
                      <a:pt x="561" y="202"/>
                    </a:lnTo>
                    <a:lnTo>
                      <a:pt x="480" y="234"/>
                    </a:lnTo>
                    <a:lnTo>
                      <a:pt x="397" y="265"/>
                    </a:lnTo>
                    <a:lnTo>
                      <a:pt x="409" y="273"/>
                    </a:lnTo>
                    <a:lnTo>
                      <a:pt x="422" y="280"/>
                    </a:lnTo>
                    <a:lnTo>
                      <a:pt x="436" y="285"/>
                    </a:lnTo>
                    <a:lnTo>
                      <a:pt x="450" y="290"/>
                    </a:lnTo>
                    <a:lnTo>
                      <a:pt x="506" y="311"/>
                    </a:lnTo>
                    <a:lnTo>
                      <a:pt x="561" y="331"/>
                    </a:lnTo>
                    <a:lnTo>
                      <a:pt x="610" y="348"/>
                    </a:lnTo>
                    <a:lnTo>
                      <a:pt x="657" y="365"/>
                    </a:lnTo>
                    <a:lnTo>
                      <a:pt x="705" y="381"/>
                    </a:lnTo>
                    <a:lnTo>
                      <a:pt x="752" y="398"/>
                    </a:lnTo>
                    <a:lnTo>
                      <a:pt x="798" y="417"/>
                    </a:lnTo>
                    <a:lnTo>
                      <a:pt x="843" y="436"/>
                    </a:lnTo>
                    <a:lnTo>
                      <a:pt x="877" y="451"/>
                    </a:lnTo>
                    <a:lnTo>
                      <a:pt x="908" y="466"/>
                    </a:lnTo>
                    <a:lnTo>
                      <a:pt x="943" y="484"/>
                    </a:lnTo>
                    <a:lnTo>
                      <a:pt x="960" y="493"/>
                    </a:lnTo>
                    <a:lnTo>
                      <a:pt x="978" y="500"/>
                    </a:lnTo>
                    <a:lnTo>
                      <a:pt x="989" y="503"/>
                    </a:lnTo>
                    <a:lnTo>
                      <a:pt x="999" y="507"/>
                    </a:lnTo>
                    <a:lnTo>
                      <a:pt x="1010" y="510"/>
                    </a:lnTo>
                    <a:lnTo>
                      <a:pt x="1021" y="511"/>
                    </a:lnTo>
                    <a:lnTo>
                      <a:pt x="1078" y="466"/>
                    </a:lnTo>
                    <a:lnTo>
                      <a:pt x="1135" y="423"/>
                    </a:lnTo>
                    <a:lnTo>
                      <a:pt x="1253" y="336"/>
                    </a:lnTo>
                    <a:lnTo>
                      <a:pt x="1285" y="314"/>
                    </a:lnTo>
                    <a:lnTo>
                      <a:pt x="1318" y="293"/>
                    </a:lnTo>
                    <a:lnTo>
                      <a:pt x="1354" y="273"/>
                    </a:lnTo>
                    <a:lnTo>
                      <a:pt x="1388" y="254"/>
                    </a:lnTo>
                    <a:lnTo>
                      <a:pt x="1423" y="235"/>
                    </a:lnTo>
                    <a:lnTo>
                      <a:pt x="1457" y="214"/>
                    </a:lnTo>
                    <a:lnTo>
                      <a:pt x="1489" y="194"/>
                    </a:lnTo>
                    <a:lnTo>
                      <a:pt x="1504" y="183"/>
                    </a:lnTo>
                    <a:lnTo>
                      <a:pt x="1519" y="172"/>
                    </a:lnTo>
                    <a:lnTo>
                      <a:pt x="1518" y="171"/>
                    </a:lnTo>
                    <a:lnTo>
                      <a:pt x="1515" y="171"/>
                    </a:lnTo>
                    <a:lnTo>
                      <a:pt x="1514" y="171"/>
                    </a:lnTo>
                    <a:lnTo>
                      <a:pt x="1513" y="172"/>
                    </a:lnTo>
                    <a:close/>
                    <a:moveTo>
                      <a:pt x="1015" y="678"/>
                    </a:moveTo>
                    <a:lnTo>
                      <a:pt x="1015" y="678"/>
                    </a:lnTo>
                    <a:lnTo>
                      <a:pt x="1018" y="663"/>
                    </a:lnTo>
                    <a:lnTo>
                      <a:pt x="1020" y="647"/>
                    </a:lnTo>
                    <a:lnTo>
                      <a:pt x="1021" y="630"/>
                    </a:lnTo>
                    <a:lnTo>
                      <a:pt x="1021" y="613"/>
                    </a:lnTo>
                    <a:lnTo>
                      <a:pt x="1021" y="576"/>
                    </a:lnTo>
                    <a:lnTo>
                      <a:pt x="1022" y="541"/>
                    </a:lnTo>
                    <a:lnTo>
                      <a:pt x="1023" y="540"/>
                    </a:lnTo>
                    <a:lnTo>
                      <a:pt x="1021" y="538"/>
                    </a:lnTo>
                    <a:lnTo>
                      <a:pt x="1015" y="533"/>
                    </a:lnTo>
                    <a:lnTo>
                      <a:pt x="946" y="588"/>
                    </a:lnTo>
                    <a:lnTo>
                      <a:pt x="908" y="616"/>
                    </a:lnTo>
                    <a:lnTo>
                      <a:pt x="890" y="630"/>
                    </a:lnTo>
                    <a:lnTo>
                      <a:pt x="871" y="641"/>
                    </a:lnTo>
                    <a:lnTo>
                      <a:pt x="868" y="685"/>
                    </a:lnTo>
                    <a:lnTo>
                      <a:pt x="867" y="724"/>
                    </a:lnTo>
                    <a:lnTo>
                      <a:pt x="869" y="764"/>
                    </a:lnTo>
                    <a:lnTo>
                      <a:pt x="873" y="810"/>
                    </a:lnTo>
                    <a:lnTo>
                      <a:pt x="891" y="794"/>
                    </a:lnTo>
                    <a:lnTo>
                      <a:pt x="909" y="777"/>
                    </a:lnTo>
                    <a:lnTo>
                      <a:pt x="945" y="744"/>
                    </a:lnTo>
                    <a:lnTo>
                      <a:pt x="980" y="710"/>
                    </a:lnTo>
                    <a:lnTo>
                      <a:pt x="1015" y="678"/>
                    </a:lnTo>
                    <a:close/>
                    <a:moveTo>
                      <a:pt x="368" y="277"/>
                    </a:moveTo>
                    <a:lnTo>
                      <a:pt x="368" y="277"/>
                    </a:lnTo>
                    <a:lnTo>
                      <a:pt x="337" y="288"/>
                    </a:lnTo>
                    <a:lnTo>
                      <a:pt x="307" y="300"/>
                    </a:lnTo>
                    <a:lnTo>
                      <a:pt x="276" y="312"/>
                    </a:lnTo>
                    <a:lnTo>
                      <a:pt x="260" y="317"/>
                    </a:lnTo>
                    <a:lnTo>
                      <a:pt x="241" y="322"/>
                    </a:lnTo>
                    <a:lnTo>
                      <a:pt x="389" y="397"/>
                    </a:lnTo>
                    <a:lnTo>
                      <a:pt x="539" y="473"/>
                    </a:lnTo>
                    <a:lnTo>
                      <a:pt x="576" y="492"/>
                    </a:lnTo>
                    <a:lnTo>
                      <a:pt x="615" y="509"/>
                    </a:lnTo>
                    <a:lnTo>
                      <a:pt x="693" y="541"/>
                    </a:lnTo>
                    <a:lnTo>
                      <a:pt x="731" y="559"/>
                    </a:lnTo>
                    <a:lnTo>
                      <a:pt x="750" y="568"/>
                    </a:lnTo>
                    <a:lnTo>
                      <a:pt x="768" y="577"/>
                    </a:lnTo>
                    <a:lnTo>
                      <a:pt x="785" y="588"/>
                    </a:lnTo>
                    <a:lnTo>
                      <a:pt x="802" y="600"/>
                    </a:lnTo>
                    <a:lnTo>
                      <a:pt x="819" y="611"/>
                    </a:lnTo>
                    <a:lnTo>
                      <a:pt x="836" y="624"/>
                    </a:lnTo>
                    <a:lnTo>
                      <a:pt x="843" y="625"/>
                    </a:lnTo>
                    <a:lnTo>
                      <a:pt x="849" y="626"/>
                    </a:lnTo>
                    <a:lnTo>
                      <a:pt x="856" y="629"/>
                    </a:lnTo>
                    <a:lnTo>
                      <a:pt x="859" y="631"/>
                    </a:lnTo>
                    <a:lnTo>
                      <a:pt x="862" y="633"/>
                    </a:lnTo>
                    <a:lnTo>
                      <a:pt x="879" y="619"/>
                    </a:lnTo>
                    <a:lnTo>
                      <a:pt x="897" y="605"/>
                    </a:lnTo>
                    <a:lnTo>
                      <a:pt x="932" y="579"/>
                    </a:lnTo>
                    <a:lnTo>
                      <a:pt x="967" y="553"/>
                    </a:lnTo>
                    <a:lnTo>
                      <a:pt x="984" y="539"/>
                    </a:lnTo>
                    <a:lnTo>
                      <a:pt x="1000" y="525"/>
                    </a:lnTo>
                    <a:lnTo>
                      <a:pt x="924" y="489"/>
                    </a:lnTo>
                    <a:lnTo>
                      <a:pt x="846" y="456"/>
                    </a:lnTo>
                    <a:lnTo>
                      <a:pt x="768" y="424"/>
                    </a:lnTo>
                    <a:lnTo>
                      <a:pt x="688" y="393"/>
                    </a:lnTo>
                    <a:lnTo>
                      <a:pt x="609" y="364"/>
                    </a:lnTo>
                    <a:lnTo>
                      <a:pt x="528" y="334"/>
                    </a:lnTo>
                    <a:lnTo>
                      <a:pt x="368" y="277"/>
                    </a:lnTo>
                    <a:close/>
                    <a:moveTo>
                      <a:pt x="854" y="694"/>
                    </a:moveTo>
                    <a:lnTo>
                      <a:pt x="854" y="694"/>
                    </a:lnTo>
                    <a:lnTo>
                      <a:pt x="853" y="690"/>
                    </a:lnTo>
                    <a:lnTo>
                      <a:pt x="853" y="685"/>
                    </a:lnTo>
                    <a:lnTo>
                      <a:pt x="854" y="674"/>
                    </a:lnTo>
                    <a:lnTo>
                      <a:pt x="854" y="662"/>
                    </a:lnTo>
                    <a:lnTo>
                      <a:pt x="853" y="656"/>
                    </a:lnTo>
                    <a:lnTo>
                      <a:pt x="852" y="651"/>
                    </a:lnTo>
                    <a:lnTo>
                      <a:pt x="849" y="652"/>
                    </a:lnTo>
                    <a:lnTo>
                      <a:pt x="848" y="652"/>
                    </a:lnTo>
                    <a:lnTo>
                      <a:pt x="847" y="652"/>
                    </a:lnTo>
                    <a:lnTo>
                      <a:pt x="846" y="651"/>
                    </a:lnTo>
                    <a:lnTo>
                      <a:pt x="844" y="648"/>
                    </a:lnTo>
                    <a:lnTo>
                      <a:pt x="841" y="646"/>
                    </a:lnTo>
                    <a:lnTo>
                      <a:pt x="841" y="648"/>
                    </a:lnTo>
                    <a:lnTo>
                      <a:pt x="840" y="649"/>
                    </a:lnTo>
                    <a:lnTo>
                      <a:pt x="839" y="649"/>
                    </a:lnTo>
                    <a:lnTo>
                      <a:pt x="837" y="647"/>
                    </a:lnTo>
                    <a:lnTo>
                      <a:pt x="836" y="644"/>
                    </a:lnTo>
                    <a:lnTo>
                      <a:pt x="833" y="640"/>
                    </a:lnTo>
                    <a:lnTo>
                      <a:pt x="832" y="638"/>
                    </a:lnTo>
                    <a:lnTo>
                      <a:pt x="829" y="637"/>
                    </a:lnTo>
                    <a:lnTo>
                      <a:pt x="827" y="636"/>
                    </a:lnTo>
                    <a:lnTo>
                      <a:pt x="824" y="636"/>
                    </a:lnTo>
                    <a:lnTo>
                      <a:pt x="822" y="635"/>
                    </a:lnTo>
                    <a:lnTo>
                      <a:pt x="813" y="629"/>
                    </a:lnTo>
                    <a:lnTo>
                      <a:pt x="806" y="622"/>
                    </a:lnTo>
                    <a:lnTo>
                      <a:pt x="790" y="609"/>
                    </a:lnTo>
                    <a:lnTo>
                      <a:pt x="782" y="603"/>
                    </a:lnTo>
                    <a:lnTo>
                      <a:pt x="772" y="596"/>
                    </a:lnTo>
                    <a:lnTo>
                      <a:pt x="764" y="592"/>
                    </a:lnTo>
                    <a:lnTo>
                      <a:pt x="754" y="589"/>
                    </a:lnTo>
                    <a:lnTo>
                      <a:pt x="725" y="609"/>
                    </a:lnTo>
                    <a:lnTo>
                      <a:pt x="695" y="629"/>
                    </a:lnTo>
                    <a:lnTo>
                      <a:pt x="634" y="665"/>
                    </a:lnTo>
                    <a:lnTo>
                      <a:pt x="634" y="673"/>
                    </a:lnTo>
                    <a:lnTo>
                      <a:pt x="633" y="679"/>
                    </a:lnTo>
                    <a:lnTo>
                      <a:pt x="629" y="692"/>
                    </a:lnTo>
                    <a:lnTo>
                      <a:pt x="651" y="682"/>
                    </a:lnTo>
                    <a:lnTo>
                      <a:pt x="665" y="678"/>
                    </a:lnTo>
                    <a:lnTo>
                      <a:pt x="679" y="674"/>
                    </a:lnTo>
                    <a:lnTo>
                      <a:pt x="687" y="673"/>
                    </a:lnTo>
                    <a:lnTo>
                      <a:pt x="693" y="673"/>
                    </a:lnTo>
                    <a:lnTo>
                      <a:pt x="698" y="674"/>
                    </a:lnTo>
                    <a:lnTo>
                      <a:pt x="704" y="675"/>
                    </a:lnTo>
                    <a:lnTo>
                      <a:pt x="708" y="678"/>
                    </a:lnTo>
                    <a:lnTo>
                      <a:pt x="711" y="681"/>
                    </a:lnTo>
                    <a:lnTo>
                      <a:pt x="713" y="686"/>
                    </a:lnTo>
                    <a:lnTo>
                      <a:pt x="715" y="694"/>
                    </a:lnTo>
                    <a:lnTo>
                      <a:pt x="713" y="700"/>
                    </a:lnTo>
                    <a:lnTo>
                      <a:pt x="712" y="707"/>
                    </a:lnTo>
                    <a:lnTo>
                      <a:pt x="709" y="713"/>
                    </a:lnTo>
                    <a:lnTo>
                      <a:pt x="705" y="720"/>
                    </a:lnTo>
                    <a:lnTo>
                      <a:pt x="698" y="732"/>
                    </a:lnTo>
                    <a:lnTo>
                      <a:pt x="695" y="739"/>
                    </a:lnTo>
                    <a:lnTo>
                      <a:pt x="693" y="746"/>
                    </a:lnTo>
                    <a:lnTo>
                      <a:pt x="702" y="746"/>
                    </a:lnTo>
                    <a:lnTo>
                      <a:pt x="709" y="749"/>
                    </a:lnTo>
                    <a:lnTo>
                      <a:pt x="717" y="752"/>
                    </a:lnTo>
                    <a:lnTo>
                      <a:pt x="723" y="756"/>
                    </a:lnTo>
                    <a:lnTo>
                      <a:pt x="728" y="762"/>
                    </a:lnTo>
                    <a:lnTo>
                      <a:pt x="734" y="769"/>
                    </a:lnTo>
                    <a:lnTo>
                      <a:pt x="738" y="776"/>
                    </a:lnTo>
                    <a:lnTo>
                      <a:pt x="741" y="784"/>
                    </a:lnTo>
                    <a:lnTo>
                      <a:pt x="770" y="762"/>
                    </a:lnTo>
                    <a:lnTo>
                      <a:pt x="798" y="740"/>
                    </a:lnTo>
                    <a:lnTo>
                      <a:pt x="854" y="694"/>
                    </a:lnTo>
                    <a:close/>
                    <a:moveTo>
                      <a:pt x="852" y="721"/>
                    </a:moveTo>
                    <a:lnTo>
                      <a:pt x="852" y="721"/>
                    </a:lnTo>
                    <a:lnTo>
                      <a:pt x="844" y="724"/>
                    </a:lnTo>
                    <a:lnTo>
                      <a:pt x="837" y="728"/>
                    </a:lnTo>
                    <a:lnTo>
                      <a:pt x="823" y="738"/>
                    </a:lnTo>
                    <a:lnTo>
                      <a:pt x="811" y="749"/>
                    </a:lnTo>
                    <a:lnTo>
                      <a:pt x="800" y="761"/>
                    </a:lnTo>
                    <a:lnTo>
                      <a:pt x="808" y="765"/>
                    </a:lnTo>
                    <a:lnTo>
                      <a:pt x="815" y="769"/>
                    </a:lnTo>
                    <a:lnTo>
                      <a:pt x="828" y="779"/>
                    </a:lnTo>
                    <a:lnTo>
                      <a:pt x="842" y="787"/>
                    </a:lnTo>
                    <a:lnTo>
                      <a:pt x="848" y="790"/>
                    </a:lnTo>
                    <a:lnTo>
                      <a:pt x="855" y="794"/>
                    </a:lnTo>
                    <a:lnTo>
                      <a:pt x="853" y="758"/>
                    </a:lnTo>
                    <a:lnTo>
                      <a:pt x="852" y="740"/>
                    </a:lnTo>
                    <a:lnTo>
                      <a:pt x="852" y="721"/>
                    </a:lnTo>
                    <a:close/>
                    <a:moveTo>
                      <a:pt x="792" y="784"/>
                    </a:moveTo>
                    <a:lnTo>
                      <a:pt x="792" y="784"/>
                    </a:lnTo>
                    <a:lnTo>
                      <a:pt x="787" y="777"/>
                    </a:lnTo>
                    <a:lnTo>
                      <a:pt x="784" y="770"/>
                    </a:lnTo>
                    <a:lnTo>
                      <a:pt x="760" y="794"/>
                    </a:lnTo>
                    <a:lnTo>
                      <a:pt x="753" y="800"/>
                    </a:lnTo>
                    <a:lnTo>
                      <a:pt x="746" y="804"/>
                    </a:lnTo>
                    <a:lnTo>
                      <a:pt x="738" y="810"/>
                    </a:lnTo>
                    <a:lnTo>
                      <a:pt x="731" y="813"/>
                    </a:lnTo>
                    <a:lnTo>
                      <a:pt x="722" y="815"/>
                    </a:lnTo>
                    <a:lnTo>
                      <a:pt x="713" y="817"/>
                    </a:lnTo>
                    <a:lnTo>
                      <a:pt x="705" y="819"/>
                    </a:lnTo>
                    <a:lnTo>
                      <a:pt x="697" y="821"/>
                    </a:lnTo>
                    <a:lnTo>
                      <a:pt x="672" y="832"/>
                    </a:lnTo>
                    <a:lnTo>
                      <a:pt x="647" y="844"/>
                    </a:lnTo>
                    <a:lnTo>
                      <a:pt x="601" y="867"/>
                    </a:lnTo>
                    <a:lnTo>
                      <a:pt x="616" y="877"/>
                    </a:lnTo>
                    <a:lnTo>
                      <a:pt x="632" y="886"/>
                    </a:lnTo>
                    <a:lnTo>
                      <a:pt x="665" y="903"/>
                    </a:lnTo>
                    <a:lnTo>
                      <a:pt x="701" y="919"/>
                    </a:lnTo>
                    <a:lnTo>
                      <a:pt x="718" y="928"/>
                    </a:lnTo>
                    <a:lnTo>
                      <a:pt x="734" y="937"/>
                    </a:lnTo>
                    <a:lnTo>
                      <a:pt x="757" y="904"/>
                    </a:lnTo>
                    <a:lnTo>
                      <a:pt x="769" y="888"/>
                    </a:lnTo>
                    <a:lnTo>
                      <a:pt x="782" y="872"/>
                    </a:lnTo>
                    <a:lnTo>
                      <a:pt x="796" y="858"/>
                    </a:lnTo>
                    <a:lnTo>
                      <a:pt x="811" y="844"/>
                    </a:lnTo>
                    <a:lnTo>
                      <a:pt x="827" y="832"/>
                    </a:lnTo>
                    <a:lnTo>
                      <a:pt x="844" y="821"/>
                    </a:lnTo>
                    <a:lnTo>
                      <a:pt x="844" y="816"/>
                    </a:lnTo>
                    <a:lnTo>
                      <a:pt x="832" y="806"/>
                    </a:lnTo>
                    <a:lnTo>
                      <a:pt x="819" y="798"/>
                    </a:lnTo>
                    <a:lnTo>
                      <a:pt x="806" y="790"/>
                    </a:lnTo>
                    <a:lnTo>
                      <a:pt x="792" y="784"/>
                    </a:lnTo>
                    <a:close/>
                    <a:moveTo>
                      <a:pt x="629" y="532"/>
                    </a:moveTo>
                    <a:lnTo>
                      <a:pt x="629" y="532"/>
                    </a:lnTo>
                    <a:lnTo>
                      <a:pt x="614" y="543"/>
                    </a:lnTo>
                    <a:lnTo>
                      <a:pt x="597" y="554"/>
                    </a:lnTo>
                    <a:lnTo>
                      <a:pt x="563" y="573"/>
                    </a:lnTo>
                    <a:lnTo>
                      <a:pt x="545" y="584"/>
                    </a:lnTo>
                    <a:lnTo>
                      <a:pt x="528" y="593"/>
                    </a:lnTo>
                    <a:lnTo>
                      <a:pt x="512" y="605"/>
                    </a:lnTo>
                    <a:lnTo>
                      <a:pt x="498" y="617"/>
                    </a:lnTo>
                    <a:lnTo>
                      <a:pt x="491" y="620"/>
                    </a:lnTo>
                    <a:lnTo>
                      <a:pt x="483" y="623"/>
                    </a:lnTo>
                    <a:lnTo>
                      <a:pt x="480" y="625"/>
                    </a:lnTo>
                    <a:lnTo>
                      <a:pt x="477" y="628"/>
                    </a:lnTo>
                    <a:lnTo>
                      <a:pt x="476" y="630"/>
                    </a:lnTo>
                    <a:lnTo>
                      <a:pt x="477" y="633"/>
                    </a:lnTo>
                    <a:lnTo>
                      <a:pt x="506" y="625"/>
                    </a:lnTo>
                    <a:lnTo>
                      <a:pt x="521" y="623"/>
                    </a:lnTo>
                    <a:lnTo>
                      <a:pt x="537" y="621"/>
                    </a:lnTo>
                    <a:lnTo>
                      <a:pt x="542" y="626"/>
                    </a:lnTo>
                    <a:lnTo>
                      <a:pt x="546" y="633"/>
                    </a:lnTo>
                    <a:lnTo>
                      <a:pt x="549" y="639"/>
                    </a:lnTo>
                    <a:lnTo>
                      <a:pt x="550" y="647"/>
                    </a:lnTo>
                    <a:lnTo>
                      <a:pt x="550" y="653"/>
                    </a:lnTo>
                    <a:lnTo>
                      <a:pt x="548" y="661"/>
                    </a:lnTo>
                    <a:lnTo>
                      <a:pt x="544" y="667"/>
                    </a:lnTo>
                    <a:lnTo>
                      <a:pt x="540" y="674"/>
                    </a:lnTo>
                    <a:lnTo>
                      <a:pt x="551" y="681"/>
                    </a:lnTo>
                    <a:lnTo>
                      <a:pt x="554" y="685"/>
                    </a:lnTo>
                    <a:lnTo>
                      <a:pt x="556" y="690"/>
                    </a:lnTo>
                    <a:lnTo>
                      <a:pt x="573" y="683"/>
                    </a:lnTo>
                    <a:lnTo>
                      <a:pt x="588" y="677"/>
                    </a:lnTo>
                    <a:lnTo>
                      <a:pt x="596" y="673"/>
                    </a:lnTo>
                    <a:lnTo>
                      <a:pt x="602" y="668"/>
                    </a:lnTo>
                    <a:lnTo>
                      <a:pt x="609" y="663"/>
                    </a:lnTo>
                    <a:lnTo>
                      <a:pt x="613" y="656"/>
                    </a:lnTo>
                    <a:lnTo>
                      <a:pt x="620" y="655"/>
                    </a:lnTo>
                    <a:lnTo>
                      <a:pt x="628" y="654"/>
                    </a:lnTo>
                    <a:lnTo>
                      <a:pt x="641" y="645"/>
                    </a:lnTo>
                    <a:lnTo>
                      <a:pt x="655" y="636"/>
                    </a:lnTo>
                    <a:lnTo>
                      <a:pt x="685" y="618"/>
                    </a:lnTo>
                    <a:lnTo>
                      <a:pt x="712" y="601"/>
                    </a:lnTo>
                    <a:lnTo>
                      <a:pt x="726" y="591"/>
                    </a:lnTo>
                    <a:lnTo>
                      <a:pt x="739" y="581"/>
                    </a:lnTo>
                    <a:lnTo>
                      <a:pt x="684" y="556"/>
                    </a:lnTo>
                    <a:lnTo>
                      <a:pt x="629" y="532"/>
                    </a:lnTo>
                    <a:close/>
                    <a:moveTo>
                      <a:pt x="669" y="756"/>
                    </a:moveTo>
                    <a:lnTo>
                      <a:pt x="669" y="756"/>
                    </a:lnTo>
                    <a:lnTo>
                      <a:pt x="671" y="751"/>
                    </a:lnTo>
                    <a:lnTo>
                      <a:pt x="674" y="744"/>
                    </a:lnTo>
                    <a:lnTo>
                      <a:pt x="685" y="730"/>
                    </a:lnTo>
                    <a:lnTo>
                      <a:pt x="690" y="723"/>
                    </a:lnTo>
                    <a:lnTo>
                      <a:pt x="694" y="713"/>
                    </a:lnTo>
                    <a:lnTo>
                      <a:pt x="697" y="704"/>
                    </a:lnTo>
                    <a:lnTo>
                      <a:pt x="697" y="699"/>
                    </a:lnTo>
                    <a:lnTo>
                      <a:pt x="697" y="694"/>
                    </a:lnTo>
                    <a:lnTo>
                      <a:pt x="692" y="691"/>
                    </a:lnTo>
                    <a:lnTo>
                      <a:pt x="687" y="690"/>
                    </a:lnTo>
                    <a:lnTo>
                      <a:pt x="682" y="689"/>
                    </a:lnTo>
                    <a:lnTo>
                      <a:pt x="677" y="690"/>
                    </a:lnTo>
                    <a:lnTo>
                      <a:pt x="667" y="691"/>
                    </a:lnTo>
                    <a:lnTo>
                      <a:pt x="657" y="695"/>
                    </a:lnTo>
                    <a:lnTo>
                      <a:pt x="637" y="704"/>
                    </a:lnTo>
                    <a:lnTo>
                      <a:pt x="627" y="708"/>
                    </a:lnTo>
                    <a:lnTo>
                      <a:pt x="617" y="711"/>
                    </a:lnTo>
                    <a:lnTo>
                      <a:pt x="611" y="721"/>
                    </a:lnTo>
                    <a:lnTo>
                      <a:pt x="604" y="731"/>
                    </a:lnTo>
                    <a:lnTo>
                      <a:pt x="591" y="753"/>
                    </a:lnTo>
                    <a:lnTo>
                      <a:pt x="584" y="762"/>
                    </a:lnTo>
                    <a:lnTo>
                      <a:pt x="576" y="771"/>
                    </a:lnTo>
                    <a:lnTo>
                      <a:pt x="569" y="779"/>
                    </a:lnTo>
                    <a:lnTo>
                      <a:pt x="560" y="784"/>
                    </a:lnTo>
                    <a:lnTo>
                      <a:pt x="564" y="773"/>
                    </a:lnTo>
                    <a:lnTo>
                      <a:pt x="569" y="762"/>
                    </a:lnTo>
                    <a:lnTo>
                      <a:pt x="582" y="744"/>
                    </a:lnTo>
                    <a:lnTo>
                      <a:pt x="587" y="735"/>
                    </a:lnTo>
                    <a:lnTo>
                      <a:pt x="592" y="725"/>
                    </a:lnTo>
                    <a:lnTo>
                      <a:pt x="598" y="714"/>
                    </a:lnTo>
                    <a:lnTo>
                      <a:pt x="601" y="702"/>
                    </a:lnTo>
                    <a:lnTo>
                      <a:pt x="607" y="697"/>
                    </a:lnTo>
                    <a:lnTo>
                      <a:pt x="613" y="691"/>
                    </a:lnTo>
                    <a:lnTo>
                      <a:pt x="615" y="688"/>
                    </a:lnTo>
                    <a:lnTo>
                      <a:pt x="617" y="683"/>
                    </a:lnTo>
                    <a:lnTo>
                      <a:pt x="617" y="680"/>
                    </a:lnTo>
                    <a:lnTo>
                      <a:pt x="617" y="676"/>
                    </a:lnTo>
                    <a:lnTo>
                      <a:pt x="600" y="686"/>
                    </a:lnTo>
                    <a:lnTo>
                      <a:pt x="583" y="698"/>
                    </a:lnTo>
                    <a:lnTo>
                      <a:pt x="568" y="709"/>
                    </a:lnTo>
                    <a:lnTo>
                      <a:pt x="556" y="716"/>
                    </a:lnTo>
                    <a:lnTo>
                      <a:pt x="544" y="740"/>
                    </a:lnTo>
                    <a:lnTo>
                      <a:pt x="533" y="762"/>
                    </a:lnTo>
                    <a:lnTo>
                      <a:pt x="520" y="785"/>
                    </a:lnTo>
                    <a:lnTo>
                      <a:pt x="509" y="810"/>
                    </a:lnTo>
                    <a:lnTo>
                      <a:pt x="512" y="810"/>
                    </a:lnTo>
                    <a:lnTo>
                      <a:pt x="515" y="811"/>
                    </a:lnTo>
                    <a:lnTo>
                      <a:pt x="520" y="812"/>
                    </a:lnTo>
                    <a:lnTo>
                      <a:pt x="523" y="813"/>
                    </a:lnTo>
                    <a:lnTo>
                      <a:pt x="528" y="829"/>
                    </a:lnTo>
                    <a:lnTo>
                      <a:pt x="531" y="835"/>
                    </a:lnTo>
                    <a:lnTo>
                      <a:pt x="534" y="838"/>
                    </a:lnTo>
                    <a:lnTo>
                      <a:pt x="537" y="841"/>
                    </a:lnTo>
                    <a:lnTo>
                      <a:pt x="556" y="837"/>
                    </a:lnTo>
                    <a:lnTo>
                      <a:pt x="563" y="842"/>
                    </a:lnTo>
                    <a:lnTo>
                      <a:pt x="567" y="847"/>
                    </a:lnTo>
                    <a:lnTo>
                      <a:pt x="568" y="850"/>
                    </a:lnTo>
                    <a:lnTo>
                      <a:pt x="569" y="855"/>
                    </a:lnTo>
                    <a:lnTo>
                      <a:pt x="569" y="859"/>
                    </a:lnTo>
                    <a:lnTo>
                      <a:pt x="569" y="864"/>
                    </a:lnTo>
                    <a:lnTo>
                      <a:pt x="604" y="848"/>
                    </a:lnTo>
                    <a:lnTo>
                      <a:pt x="641" y="831"/>
                    </a:lnTo>
                    <a:lnTo>
                      <a:pt x="675" y="815"/>
                    </a:lnTo>
                    <a:lnTo>
                      <a:pt x="711" y="799"/>
                    </a:lnTo>
                    <a:lnTo>
                      <a:pt x="716" y="792"/>
                    </a:lnTo>
                    <a:lnTo>
                      <a:pt x="718" y="786"/>
                    </a:lnTo>
                    <a:lnTo>
                      <a:pt x="719" y="780"/>
                    </a:lnTo>
                    <a:lnTo>
                      <a:pt x="717" y="773"/>
                    </a:lnTo>
                    <a:lnTo>
                      <a:pt x="713" y="769"/>
                    </a:lnTo>
                    <a:lnTo>
                      <a:pt x="708" y="765"/>
                    </a:lnTo>
                    <a:lnTo>
                      <a:pt x="701" y="762"/>
                    </a:lnTo>
                    <a:lnTo>
                      <a:pt x="692" y="762"/>
                    </a:lnTo>
                    <a:lnTo>
                      <a:pt x="687" y="767"/>
                    </a:lnTo>
                    <a:lnTo>
                      <a:pt x="681" y="770"/>
                    </a:lnTo>
                    <a:lnTo>
                      <a:pt x="673" y="772"/>
                    </a:lnTo>
                    <a:lnTo>
                      <a:pt x="664" y="775"/>
                    </a:lnTo>
                    <a:lnTo>
                      <a:pt x="649" y="784"/>
                    </a:lnTo>
                    <a:lnTo>
                      <a:pt x="634" y="792"/>
                    </a:lnTo>
                    <a:lnTo>
                      <a:pt x="621" y="802"/>
                    </a:lnTo>
                    <a:lnTo>
                      <a:pt x="609" y="812"/>
                    </a:lnTo>
                    <a:lnTo>
                      <a:pt x="595" y="821"/>
                    </a:lnTo>
                    <a:lnTo>
                      <a:pt x="582" y="830"/>
                    </a:lnTo>
                    <a:lnTo>
                      <a:pt x="567" y="835"/>
                    </a:lnTo>
                    <a:lnTo>
                      <a:pt x="578" y="823"/>
                    </a:lnTo>
                    <a:lnTo>
                      <a:pt x="589" y="812"/>
                    </a:lnTo>
                    <a:lnTo>
                      <a:pt x="601" y="802"/>
                    </a:lnTo>
                    <a:lnTo>
                      <a:pt x="614" y="792"/>
                    </a:lnTo>
                    <a:lnTo>
                      <a:pt x="642" y="774"/>
                    </a:lnTo>
                    <a:lnTo>
                      <a:pt x="669" y="756"/>
                    </a:lnTo>
                    <a:close/>
                    <a:moveTo>
                      <a:pt x="715" y="948"/>
                    </a:moveTo>
                    <a:lnTo>
                      <a:pt x="715" y="948"/>
                    </a:lnTo>
                    <a:lnTo>
                      <a:pt x="697" y="935"/>
                    </a:lnTo>
                    <a:lnTo>
                      <a:pt x="678" y="924"/>
                    </a:lnTo>
                    <a:lnTo>
                      <a:pt x="659" y="913"/>
                    </a:lnTo>
                    <a:lnTo>
                      <a:pt x="639" y="904"/>
                    </a:lnTo>
                    <a:lnTo>
                      <a:pt x="627" y="897"/>
                    </a:lnTo>
                    <a:lnTo>
                      <a:pt x="616" y="890"/>
                    </a:lnTo>
                    <a:lnTo>
                      <a:pt x="605" y="883"/>
                    </a:lnTo>
                    <a:lnTo>
                      <a:pt x="596" y="878"/>
                    </a:lnTo>
                    <a:lnTo>
                      <a:pt x="589" y="877"/>
                    </a:lnTo>
                    <a:lnTo>
                      <a:pt x="584" y="876"/>
                    </a:lnTo>
                    <a:lnTo>
                      <a:pt x="580" y="876"/>
                    </a:lnTo>
                    <a:lnTo>
                      <a:pt x="575" y="878"/>
                    </a:lnTo>
                    <a:lnTo>
                      <a:pt x="567" y="882"/>
                    </a:lnTo>
                    <a:lnTo>
                      <a:pt x="556" y="888"/>
                    </a:lnTo>
                    <a:lnTo>
                      <a:pt x="527" y="900"/>
                    </a:lnTo>
                    <a:lnTo>
                      <a:pt x="512" y="906"/>
                    </a:lnTo>
                    <a:lnTo>
                      <a:pt x="496" y="910"/>
                    </a:lnTo>
                    <a:lnTo>
                      <a:pt x="489" y="911"/>
                    </a:lnTo>
                    <a:lnTo>
                      <a:pt x="481" y="912"/>
                    </a:lnTo>
                    <a:lnTo>
                      <a:pt x="474" y="913"/>
                    </a:lnTo>
                    <a:lnTo>
                      <a:pt x="467" y="912"/>
                    </a:lnTo>
                    <a:lnTo>
                      <a:pt x="461" y="910"/>
                    </a:lnTo>
                    <a:lnTo>
                      <a:pt x="455" y="908"/>
                    </a:lnTo>
                    <a:lnTo>
                      <a:pt x="450" y="904"/>
                    </a:lnTo>
                    <a:lnTo>
                      <a:pt x="446" y="898"/>
                    </a:lnTo>
                    <a:lnTo>
                      <a:pt x="449" y="893"/>
                    </a:lnTo>
                    <a:lnTo>
                      <a:pt x="451" y="888"/>
                    </a:lnTo>
                    <a:lnTo>
                      <a:pt x="451" y="881"/>
                    </a:lnTo>
                    <a:lnTo>
                      <a:pt x="450" y="875"/>
                    </a:lnTo>
                    <a:lnTo>
                      <a:pt x="461" y="862"/>
                    </a:lnTo>
                    <a:lnTo>
                      <a:pt x="470" y="848"/>
                    </a:lnTo>
                    <a:lnTo>
                      <a:pt x="479" y="833"/>
                    </a:lnTo>
                    <a:lnTo>
                      <a:pt x="488" y="818"/>
                    </a:lnTo>
                    <a:lnTo>
                      <a:pt x="479" y="815"/>
                    </a:lnTo>
                    <a:lnTo>
                      <a:pt x="472" y="811"/>
                    </a:lnTo>
                    <a:lnTo>
                      <a:pt x="459" y="801"/>
                    </a:lnTo>
                    <a:lnTo>
                      <a:pt x="452" y="796"/>
                    </a:lnTo>
                    <a:lnTo>
                      <a:pt x="446" y="792"/>
                    </a:lnTo>
                    <a:lnTo>
                      <a:pt x="438" y="789"/>
                    </a:lnTo>
                    <a:lnTo>
                      <a:pt x="430" y="788"/>
                    </a:lnTo>
                    <a:lnTo>
                      <a:pt x="427" y="788"/>
                    </a:lnTo>
                    <a:lnTo>
                      <a:pt x="422" y="789"/>
                    </a:lnTo>
                    <a:lnTo>
                      <a:pt x="415" y="792"/>
                    </a:lnTo>
                    <a:lnTo>
                      <a:pt x="405" y="797"/>
                    </a:lnTo>
                    <a:lnTo>
                      <a:pt x="397" y="800"/>
                    </a:lnTo>
                    <a:lnTo>
                      <a:pt x="382" y="803"/>
                    </a:lnTo>
                    <a:lnTo>
                      <a:pt x="367" y="807"/>
                    </a:lnTo>
                    <a:lnTo>
                      <a:pt x="351" y="812"/>
                    </a:lnTo>
                    <a:lnTo>
                      <a:pt x="344" y="814"/>
                    </a:lnTo>
                    <a:lnTo>
                      <a:pt x="338" y="814"/>
                    </a:lnTo>
                    <a:lnTo>
                      <a:pt x="331" y="814"/>
                    </a:lnTo>
                    <a:lnTo>
                      <a:pt x="326" y="812"/>
                    </a:lnTo>
                    <a:lnTo>
                      <a:pt x="321" y="808"/>
                    </a:lnTo>
                    <a:lnTo>
                      <a:pt x="315" y="802"/>
                    </a:lnTo>
                    <a:lnTo>
                      <a:pt x="317" y="792"/>
                    </a:lnTo>
                    <a:lnTo>
                      <a:pt x="322" y="785"/>
                    </a:lnTo>
                    <a:lnTo>
                      <a:pt x="326" y="777"/>
                    </a:lnTo>
                    <a:lnTo>
                      <a:pt x="331" y="770"/>
                    </a:lnTo>
                    <a:lnTo>
                      <a:pt x="343" y="757"/>
                    </a:lnTo>
                    <a:lnTo>
                      <a:pt x="356" y="745"/>
                    </a:lnTo>
                    <a:lnTo>
                      <a:pt x="342" y="735"/>
                    </a:lnTo>
                    <a:lnTo>
                      <a:pt x="329" y="724"/>
                    </a:lnTo>
                    <a:lnTo>
                      <a:pt x="322" y="719"/>
                    </a:lnTo>
                    <a:lnTo>
                      <a:pt x="314" y="714"/>
                    </a:lnTo>
                    <a:lnTo>
                      <a:pt x="306" y="711"/>
                    </a:lnTo>
                    <a:lnTo>
                      <a:pt x="297" y="708"/>
                    </a:lnTo>
                    <a:lnTo>
                      <a:pt x="291" y="712"/>
                    </a:lnTo>
                    <a:lnTo>
                      <a:pt x="284" y="715"/>
                    </a:lnTo>
                    <a:lnTo>
                      <a:pt x="278" y="717"/>
                    </a:lnTo>
                    <a:lnTo>
                      <a:pt x="269" y="720"/>
                    </a:lnTo>
                    <a:lnTo>
                      <a:pt x="253" y="724"/>
                    </a:lnTo>
                    <a:lnTo>
                      <a:pt x="235" y="727"/>
                    </a:lnTo>
                    <a:lnTo>
                      <a:pt x="230" y="720"/>
                    </a:lnTo>
                    <a:lnTo>
                      <a:pt x="227" y="713"/>
                    </a:lnTo>
                    <a:lnTo>
                      <a:pt x="228" y="707"/>
                    </a:lnTo>
                    <a:lnTo>
                      <a:pt x="231" y="700"/>
                    </a:lnTo>
                    <a:lnTo>
                      <a:pt x="234" y="695"/>
                    </a:lnTo>
                    <a:lnTo>
                      <a:pt x="239" y="689"/>
                    </a:lnTo>
                    <a:lnTo>
                      <a:pt x="249" y="678"/>
                    </a:lnTo>
                    <a:lnTo>
                      <a:pt x="237" y="674"/>
                    </a:lnTo>
                    <a:lnTo>
                      <a:pt x="227" y="667"/>
                    </a:lnTo>
                    <a:lnTo>
                      <a:pt x="206" y="651"/>
                    </a:lnTo>
                    <a:lnTo>
                      <a:pt x="196" y="645"/>
                    </a:lnTo>
                    <a:lnTo>
                      <a:pt x="186" y="638"/>
                    </a:lnTo>
                    <a:lnTo>
                      <a:pt x="180" y="636"/>
                    </a:lnTo>
                    <a:lnTo>
                      <a:pt x="174" y="634"/>
                    </a:lnTo>
                    <a:lnTo>
                      <a:pt x="169" y="633"/>
                    </a:lnTo>
                    <a:lnTo>
                      <a:pt x="162" y="633"/>
                    </a:lnTo>
                    <a:lnTo>
                      <a:pt x="158" y="634"/>
                    </a:lnTo>
                    <a:lnTo>
                      <a:pt x="154" y="636"/>
                    </a:lnTo>
                    <a:lnTo>
                      <a:pt x="150" y="638"/>
                    </a:lnTo>
                    <a:lnTo>
                      <a:pt x="146" y="640"/>
                    </a:lnTo>
                    <a:lnTo>
                      <a:pt x="136" y="643"/>
                    </a:lnTo>
                    <a:lnTo>
                      <a:pt x="127" y="644"/>
                    </a:lnTo>
                    <a:lnTo>
                      <a:pt x="116" y="645"/>
                    </a:lnTo>
                    <a:lnTo>
                      <a:pt x="105" y="647"/>
                    </a:lnTo>
                    <a:lnTo>
                      <a:pt x="102" y="645"/>
                    </a:lnTo>
                    <a:lnTo>
                      <a:pt x="100" y="643"/>
                    </a:lnTo>
                    <a:lnTo>
                      <a:pt x="98" y="639"/>
                    </a:lnTo>
                    <a:lnTo>
                      <a:pt x="98" y="636"/>
                    </a:lnTo>
                    <a:lnTo>
                      <a:pt x="98" y="631"/>
                    </a:lnTo>
                    <a:lnTo>
                      <a:pt x="100" y="624"/>
                    </a:lnTo>
                    <a:lnTo>
                      <a:pt x="104" y="618"/>
                    </a:lnTo>
                    <a:lnTo>
                      <a:pt x="110" y="613"/>
                    </a:lnTo>
                    <a:lnTo>
                      <a:pt x="119" y="605"/>
                    </a:lnTo>
                    <a:lnTo>
                      <a:pt x="113" y="600"/>
                    </a:lnTo>
                    <a:lnTo>
                      <a:pt x="106" y="595"/>
                    </a:lnTo>
                    <a:lnTo>
                      <a:pt x="99" y="593"/>
                    </a:lnTo>
                    <a:lnTo>
                      <a:pt x="92" y="593"/>
                    </a:lnTo>
                    <a:lnTo>
                      <a:pt x="86" y="593"/>
                    </a:lnTo>
                    <a:lnTo>
                      <a:pt x="80" y="595"/>
                    </a:lnTo>
                    <a:lnTo>
                      <a:pt x="73" y="598"/>
                    </a:lnTo>
                    <a:lnTo>
                      <a:pt x="67" y="601"/>
                    </a:lnTo>
                    <a:lnTo>
                      <a:pt x="55" y="609"/>
                    </a:lnTo>
                    <a:lnTo>
                      <a:pt x="43" y="619"/>
                    </a:lnTo>
                    <a:lnTo>
                      <a:pt x="23" y="640"/>
                    </a:lnTo>
                    <a:lnTo>
                      <a:pt x="94" y="690"/>
                    </a:lnTo>
                    <a:lnTo>
                      <a:pt x="164" y="739"/>
                    </a:lnTo>
                    <a:lnTo>
                      <a:pt x="310" y="835"/>
                    </a:lnTo>
                    <a:lnTo>
                      <a:pt x="382" y="883"/>
                    </a:lnTo>
                    <a:lnTo>
                      <a:pt x="452" y="932"/>
                    </a:lnTo>
                    <a:lnTo>
                      <a:pt x="488" y="957"/>
                    </a:lnTo>
                    <a:lnTo>
                      <a:pt x="521" y="983"/>
                    </a:lnTo>
                    <a:lnTo>
                      <a:pt x="554" y="1009"/>
                    </a:lnTo>
                    <a:lnTo>
                      <a:pt x="587" y="1034"/>
                    </a:lnTo>
                    <a:lnTo>
                      <a:pt x="590" y="1035"/>
                    </a:lnTo>
                    <a:lnTo>
                      <a:pt x="594" y="1035"/>
                    </a:lnTo>
                    <a:lnTo>
                      <a:pt x="601" y="1033"/>
                    </a:lnTo>
                    <a:lnTo>
                      <a:pt x="606" y="1030"/>
                    </a:lnTo>
                    <a:lnTo>
                      <a:pt x="613" y="1026"/>
                    </a:lnTo>
                    <a:lnTo>
                      <a:pt x="626" y="1015"/>
                    </a:lnTo>
                    <a:lnTo>
                      <a:pt x="632" y="1010"/>
                    </a:lnTo>
                    <a:lnTo>
                      <a:pt x="640" y="1007"/>
                    </a:lnTo>
                    <a:lnTo>
                      <a:pt x="664" y="997"/>
                    </a:lnTo>
                    <a:lnTo>
                      <a:pt x="685" y="986"/>
                    </a:lnTo>
                    <a:lnTo>
                      <a:pt x="703" y="976"/>
                    </a:lnTo>
                    <a:lnTo>
                      <a:pt x="710" y="969"/>
                    </a:lnTo>
                    <a:lnTo>
                      <a:pt x="717" y="964"/>
                    </a:lnTo>
                    <a:lnTo>
                      <a:pt x="715" y="961"/>
                    </a:lnTo>
                    <a:lnTo>
                      <a:pt x="713" y="956"/>
                    </a:lnTo>
                    <a:lnTo>
                      <a:pt x="713" y="952"/>
                    </a:lnTo>
                    <a:lnTo>
                      <a:pt x="715" y="948"/>
                    </a:lnTo>
                    <a:close/>
                    <a:moveTo>
                      <a:pt x="510" y="477"/>
                    </a:moveTo>
                    <a:lnTo>
                      <a:pt x="510" y="477"/>
                    </a:lnTo>
                    <a:lnTo>
                      <a:pt x="495" y="488"/>
                    </a:lnTo>
                    <a:lnTo>
                      <a:pt x="480" y="499"/>
                    </a:lnTo>
                    <a:lnTo>
                      <a:pt x="449" y="520"/>
                    </a:lnTo>
                    <a:lnTo>
                      <a:pt x="417" y="542"/>
                    </a:lnTo>
                    <a:lnTo>
                      <a:pt x="402" y="554"/>
                    </a:lnTo>
                    <a:lnTo>
                      <a:pt x="388" y="565"/>
                    </a:lnTo>
                    <a:lnTo>
                      <a:pt x="394" y="564"/>
                    </a:lnTo>
                    <a:lnTo>
                      <a:pt x="398" y="564"/>
                    </a:lnTo>
                    <a:lnTo>
                      <a:pt x="402" y="563"/>
                    </a:lnTo>
                    <a:lnTo>
                      <a:pt x="407" y="572"/>
                    </a:lnTo>
                    <a:lnTo>
                      <a:pt x="412" y="581"/>
                    </a:lnTo>
                    <a:lnTo>
                      <a:pt x="413" y="587"/>
                    </a:lnTo>
                    <a:lnTo>
                      <a:pt x="414" y="592"/>
                    </a:lnTo>
                    <a:lnTo>
                      <a:pt x="414" y="598"/>
                    </a:lnTo>
                    <a:lnTo>
                      <a:pt x="413" y="603"/>
                    </a:lnTo>
                    <a:lnTo>
                      <a:pt x="420" y="602"/>
                    </a:lnTo>
                    <a:lnTo>
                      <a:pt x="427" y="603"/>
                    </a:lnTo>
                    <a:lnTo>
                      <a:pt x="433" y="604"/>
                    </a:lnTo>
                    <a:lnTo>
                      <a:pt x="439" y="606"/>
                    </a:lnTo>
                    <a:lnTo>
                      <a:pt x="445" y="610"/>
                    </a:lnTo>
                    <a:lnTo>
                      <a:pt x="448" y="616"/>
                    </a:lnTo>
                    <a:lnTo>
                      <a:pt x="451" y="622"/>
                    </a:lnTo>
                    <a:lnTo>
                      <a:pt x="451" y="630"/>
                    </a:lnTo>
                    <a:lnTo>
                      <a:pt x="455" y="625"/>
                    </a:lnTo>
                    <a:lnTo>
                      <a:pt x="459" y="621"/>
                    </a:lnTo>
                    <a:lnTo>
                      <a:pt x="537" y="575"/>
                    </a:lnTo>
                    <a:lnTo>
                      <a:pt x="576" y="550"/>
                    </a:lnTo>
                    <a:lnTo>
                      <a:pt x="615" y="525"/>
                    </a:lnTo>
                    <a:lnTo>
                      <a:pt x="561" y="500"/>
                    </a:lnTo>
                    <a:lnTo>
                      <a:pt x="510" y="477"/>
                    </a:lnTo>
                    <a:close/>
                    <a:moveTo>
                      <a:pt x="556" y="867"/>
                    </a:moveTo>
                    <a:lnTo>
                      <a:pt x="556" y="867"/>
                    </a:lnTo>
                    <a:lnTo>
                      <a:pt x="555" y="867"/>
                    </a:lnTo>
                    <a:lnTo>
                      <a:pt x="554" y="865"/>
                    </a:lnTo>
                    <a:lnTo>
                      <a:pt x="553" y="861"/>
                    </a:lnTo>
                    <a:lnTo>
                      <a:pt x="553" y="857"/>
                    </a:lnTo>
                    <a:lnTo>
                      <a:pt x="552" y="855"/>
                    </a:lnTo>
                    <a:lnTo>
                      <a:pt x="550" y="853"/>
                    </a:lnTo>
                    <a:lnTo>
                      <a:pt x="542" y="855"/>
                    </a:lnTo>
                    <a:lnTo>
                      <a:pt x="536" y="853"/>
                    </a:lnTo>
                    <a:lnTo>
                      <a:pt x="529" y="852"/>
                    </a:lnTo>
                    <a:lnTo>
                      <a:pt x="523" y="849"/>
                    </a:lnTo>
                    <a:lnTo>
                      <a:pt x="519" y="845"/>
                    </a:lnTo>
                    <a:lnTo>
                      <a:pt x="514" y="840"/>
                    </a:lnTo>
                    <a:lnTo>
                      <a:pt x="511" y="834"/>
                    </a:lnTo>
                    <a:lnTo>
                      <a:pt x="510" y="827"/>
                    </a:lnTo>
                    <a:lnTo>
                      <a:pt x="505" y="829"/>
                    </a:lnTo>
                    <a:lnTo>
                      <a:pt x="500" y="831"/>
                    </a:lnTo>
                    <a:lnTo>
                      <a:pt x="496" y="834"/>
                    </a:lnTo>
                    <a:lnTo>
                      <a:pt x="493" y="838"/>
                    </a:lnTo>
                    <a:lnTo>
                      <a:pt x="488" y="847"/>
                    </a:lnTo>
                    <a:lnTo>
                      <a:pt x="482" y="856"/>
                    </a:lnTo>
                    <a:lnTo>
                      <a:pt x="476" y="864"/>
                    </a:lnTo>
                    <a:lnTo>
                      <a:pt x="472" y="874"/>
                    </a:lnTo>
                    <a:lnTo>
                      <a:pt x="467" y="883"/>
                    </a:lnTo>
                    <a:lnTo>
                      <a:pt x="464" y="894"/>
                    </a:lnTo>
                    <a:lnTo>
                      <a:pt x="475" y="895"/>
                    </a:lnTo>
                    <a:lnTo>
                      <a:pt x="487" y="894"/>
                    </a:lnTo>
                    <a:lnTo>
                      <a:pt x="498" y="892"/>
                    </a:lnTo>
                    <a:lnTo>
                      <a:pt x="511" y="889"/>
                    </a:lnTo>
                    <a:lnTo>
                      <a:pt x="524" y="885"/>
                    </a:lnTo>
                    <a:lnTo>
                      <a:pt x="536" y="879"/>
                    </a:lnTo>
                    <a:lnTo>
                      <a:pt x="546" y="874"/>
                    </a:lnTo>
                    <a:lnTo>
                      <a:pt x="556" y="867"/>
                    </a:lnTo>
                    <a:close/>
                    <a:moveTo>
                      <a:pt x="404" y="729"/>
                    </a:moveTo>
                    <a:lnTo>
                      <a:pt x="404" y="729"/>
                    </a:lnTo>
                    <a:lnTo>
                      <a:pt x="405" y="735"/>
                    </a:lnTo>
                    <a:lnTo>
                      <a:pt x="406" y="740"/>
                    </a:lnTo>
                    <a:lnTo>
                      <a:pt x="405" y="752"/>
                    </a:lnTo>
                    <a:lnTo>
                      <a:pt x="409" y="753"/>
                    </a:lnTo>
                    <a:lnTo>
                      <a:pt x="413" y="752"/>
                    </a:lnTo>
                    <a:lnTo>
                      <a:pt x="420" y="747"/>
                    </a:lnTo>
                    <a:lnTo>
                      <a:pt x="423" y="745"/>
                    </a:lnTo>
                    <a:lnTo>
                      <a:pt x="428" y="743"/>
                    </a:lnTo>
                    <a:lnTo>
                      <a:pt x="433" y="743"/>
                    </a:lnTo>
                    <a:lnTo>
                      <a:pt x="439" y="743"/>
                    </a:lnTo>
                    <a:lnTo>
                      <a:pt x="443" y="749"/>
                    </a:lnTo>
                    <a:lnTo>
                      <a:pt x="445" y="754"/>
                    </a:lnTo>
                    <a:lnTo>
                      <a:pt x="446" y="759"/>
                    </a:lnTo>
                    <a:lnTo>
                      <a:pt x="446" y="765"/>
                    </a:lnTo>
                    <a:lnTo>
                      <a:pt x="448" y="765"/>
                    </a:lnTo>
                    <a:lnTo>
                      <a:pt x="450" y="766"/>
                    </a:lnTo>
                    <a:lnTo>
                      <a:pt x="451" y="768"/>
                    </a:lnTo>
                    <a:lnTo>
                      <a:pt x="472" y="762"/>
                    </a:lnTo>
                    <a:lnTo>
                      <a:pt x="492" y="757"/>
                    </a:lnTo>
                    <a:lnTo>
                      <a:pt x="511" y="752"/>
                    </a:lnTo>
                    <a:lnTo>
                      <a:pt x="520" y="747"/>
                    </a:lnTo>
                    <a:lnTo>
                      <a:pt x="528" y="743"/>
                    </a:lnTo>
                    <a:lnTo>
                      <a:pt x="536" y="726"/>
                    </a:lnTo>
                    <a:lnTo>
                      <a:pt x="539" y="717"/>
                    </a:lnTo>
                    <a:lnTo>
                      <a:pt x="544" y="710"/>
                    </a:lnTo>
                    <a:lnTo>
                      <a:pt x="542" y="706"/>
                    </a:lnTo>
                    <a:lnTo>
                      <a:pt x="540" y="702"/>
                    </a:lnTo>
                    <a:lnTo>
                      <a:pt x="539" y="699"/>
                    </a:lnTo>
                    <a:lnTo>
                      <a:pt x="540" y="694"/>
                    </a:lnTo>
                    <a:lnTo>
                      <a:pt x="535" y="692"/>
                    </a:lnTo>
                    <a:lnTo>
                      <a:pt x="528" y="691"/>
                    </a:lnTo>
                    <a:lnTo>
                      <a:pt x="523" y="691"/>
                    </a:lnTo>
                    <a:lnTo>
                      <a:pt x="518" y="692"/>
                    </a:lnTo>
                    <a:lnTo>
                      <a:pt x="513" y="695"/>
                    </a:lnTo>
                    <a:lnTo>
                      <a:pt x="508" y="698"/>
                    </a:lnTo>
                    <a:lnTo>
                      <a:pt x="498" y="706"/>
                    </a:lnTo>
                    <a:lnTo>
                      <a:pt x="490" y="713"/>
                    </a:lnTo>
                    <a:lnTo>
                      <a:pt x="480" y="721"/>
                    </a:lnTo>
                    <a:lnTo>
                      <a:pt x="475" y="724"/>
                    </a:lnTo>
                    <a:lnTo>
                      <a:pt x="469" y="726"/>
                    </a:lnTo>
                    <a:lnTo>
                      <a:pt x="464" y="727"/>
                    </a:lnTo>
                    <a:lnTo>
                      <a:pt x="459" y="727"/>
                    </a:lnTo>
                    <a:lnTo>
                      <a:pt x="461" y="724"/>
                    </a:lnTo>
                    <a:lnTo>
                      <a:pt x="464" y="720"/>
                    </a:lnTo>
                    <a:lnTo>
                      <a:pt x="473" y="713"/>
                    </a:lnTo>
                    <a:lnTo>
                      <a:pt x="481" y="707"/>
                    </a:lnTo>
                    <a:lnTo>
                      <a:pt x="491" y="699"/>
                    </a:lnTo>
                    <a:lnTo>
                      <a:pt x="499" y="691"/>
                    </a:lnTo>
                    <a:lnTo>
                      <a:pt x="508" y="682"/>
                    </a:lnTo>
                    <a:lnTo>
                      <a:pt x="521" y="667"/>
                    </a:lnTo>
                    <a:lnTo>
                      <a:pt x="528" y="660"/>
                    </a:lnTo>
                    <a:lnTo>
                      <a:pt x="531" y="656"/>
                    </a:lnTo>
                    <a:lnTo>
                      <a:pt x="535" y="653"/>
                    </a:lnTo>
                    <a:lnTo>
                      <a:pt x="536" y="649"/>
                    </a:lnTo>
                    <a:lnTo>
                      <a:pt x="537" y="645"/>
                    </a:lnTo>
                    <a:lnTo>
                      <a:pt x="535" y="640"/>
                    </a:lnTo>
                    <a:lnTo>
                      <a:pt x="531" y="635"/>
                    </a:lnTo>
                    <a:lnTo>
                      <a:pt x="523" y="635"/>
                    </a:lnTo>
                    <a:lnTo>
                      <a:pt x="515" y="635"/>
                    </a:lnTo>
                    <a:lnTo>
                      <a:pt x="504" y="638"/>
                    </a:lnTo>
                    <a:lnTo>
                      <a:pt x="492" y="641"/>
                    </a:lnTo>
                    <a:lnTo>
                      <a:pt x="485" y="643"/>
                    </a:lnTo>
                    <a:lnTo>
                      <a:pt x="478" y="644"/>
                    </a:lnTo>
                    <a:lnTo>
                      <a:pt x="473" y="652"/>
                    </a:lnTo>
                    <a:lnTo>
                      <a:pt x="468" y="661"/>
                    </a:lnTo>
                    <a:lnTo>
                      <a:pt x="463" y="670"/>
                    </a:lnTo>
                    <a:lnTo>
                      <a:pt x="457" y="679"/>
                    </a:lnTo>
                    <a:lnTo>
                      <a:pt x="451" y="688"/>
                    </a:lnTo>
                    <a:lnTo>
                      <a:pt x="445" y="696"/>
                    </a:lnTo>
                    <a:lnTo>
                      <a:pt x="442" y="699"/>
                    </a:lnTo>
                    <a:lnTo>
                      <a:pt x="437" y="701"/>
                    </a:lnTo>
                    <a:lnTo>
                      <a:pt x="433" y="704"/>
                    </a:lnTo>
                    <a:lnTo>
                      <a:pt x="429" y="705"/>
                    </a:lnTo>
                    <a:lnTo>
                      <a:pt x="438" y="689"/>
                    </a:lnTo>
                    <a:lnTo>
                      <a:pt x="448" y="673"/>
                    </a:lnTo>
                    <a:lnTo>
                      <a:pt x="453" y="665"/>
                    </a:lnTo>
                    <a:lnTo>
                      <a:pt x="458" y="656"/>
                    </a:lnTo>
                    <a:lnTo>
                      <a:pt x="461" y="649"/>
                    </a:lnTo>
                    <a:lnTo>
                      <a:pt x="462" y="640"/>
                    </a:lnTo>
                    <a:lnTo>
                      <a:pt x="451" y="649"/>
                    </a:lnTo>
                    <a:lnTo>
                      <a:pt x="440" y="659"/>
                    </a:lnTo>
                    <a:lnTo>
                      <a:pt x="431" y="669"/>
                    </a:lnTo>
                    <a:lnTo>
                      <a:pt x="422" y="681"/>
                    </a:lnTo>
                    <a:lnTo>
                      <a:pt x="405" y="705"/>
                    </a:lnTo>
                    <a:lnTo>
                      <a:pt x="397" y="716"/>
                    </a:lnTo>
                    <a:lnTo>
                      <a:pt x="388" y="727"/>
                    </a:lnTo>
                    <a:lnTo>
                      <a:pt x="390" y="726"/>
                    </a:lnTo>
                    <a:lnTo>
                      <a:pt x="393" y="726"/>
                    </a:lnTo>
                    <a:lnTo>
                      <a:pt x="398" y="727"/>
                    </a:lnTo>
                    <a:lnTo>
                      <a:pt x="401" y="729"/>
                    </a:lnTo>
                    <a:lnTo>
                      <a:pt x="403" y="729"/>
                    </a:lnTo>
                    <a:lnTo>
                      <a:pt x="404" y="729"/>
                    </a:lnTo>
                    <a:close/>
                    <a:moveTo>
                      <a:pt x="450" y="783"/>
                    </a:moveTo>
                    <a:lnTo>
                      <a:pt x="450" y="783"/>
                    </a:lnTo>
                    <a:lnTo>
                      <a:pt x="457" y="785"/>
                    </a:lnTo>
                    <a:lnTo>
                      <a:pt x="462" y="788"/>
                    </a:lnTo>
                    <a:lnTo>
                      <a:pt x="472" y="795"/>
                    </a:lnTo>
                    <a:lnTo>
                      <a:pt x="482" y="802"/>
                    </a:lnTo>
                    <a:lnTo>
                      <a:pt x="489" y="804"/>
                    </a:lnTo>
                    <a:lnTo>
                      <a:pt x="496" y="805"/>
                    </a:lnTo>
                    <a:lnTo>
                      <a:pt x="497" y="800"/>
                    </a:lnTo>
                    <a:lnTo>
                      <a:pt x="499" y="794"/>
                    </a:lnTo>
                    <a:lnTo>
                      <a:pt x="505" y="785"/>
                    </a:lnTo>
                    <a:lnTo>
                      <a:pt x="510" y="775"/>
                    </a:lnTo>
                    <a:lnTo>
                      <a:pt x="512" y="770"/>
                    </a:lnTo>
                    <a:lnTo>
                      <a:pt x="514" y="765"/>
                    </a:lnTo>
                    <a:lnTo>
                      <a:pt x="482" y="772"/>
                    </a:lnTo>
                    <a:lnTo>
                      <a:pt x="466" y="776"/>
                    </a:lnTo>
                    <a:lnTo>
                      <a:pt x="450" y="783"/>
                    </a:lnTo>
                    <a:close/>
                    <a:moveTo>
                      <a:pt x="420" y="525"/>
                    </a:moveTo>
                    <a:lnTo>
                      <a:pt x="420" y="525"/>
                    </a:lnTo>
                    <a:lnTo>
                      <a:pt x="439" y="512"/>
                    </a:lnTo>
                    <a:lnTo>
                      <a:pt x="460" y="499"/>
                    </a:lnTo>
                    <a:lnTo>
                      <a:pt x="469" y="493"/>
                    </a:lnTo>
                    <a:lnTo>
                      <a:pt x="478" y="485"/>
                    </a:lnTo>
                    <a:lnTo>
                      <a:pt x="485" y="478"/>
                    </a:lnTo>
                    <a:lnTo>
                      <a:pt x="493" y="469"/>
                    </a:lnTo>
                    <a:lnTo>
                      <a:pt x="493" y="466"/>
                    </a:lnTo>
                    <a:lnTo>
                      <a:pt x="461" y="452"/>
                    </a:lnTo>
                    <a:lnTo>
                      <a:pt x="430" y="436"/>
                    </a:lnTo>
                    <a:lnTo>
                      <a:pt x="400" y="421"/>
                    </a:lnTo>
                    <a:lnTo>
                      <a:pt x="368" y="406"/>
                    </a:lnTo>
                    <a:lnTo>
                      <a:pt x="342" y="424"/>
                    </a:lnTo>
                    <a:lnTo>
                      <a:pt x="314" y="442"/>
                    </a:lnTo>
                    <a:lnTo>
                      <a:pt x="285" y="459"/>
                    </a:lnTo>
                    <a:lnTo>
                      <a:pt x="256" y="474"/>
                    </a:lnTo>
                    <a:lnTo>
                      <a:pt x="258" y="480"/>
                    </a:lnTo>
                    <a:lnTo>
                      <a:pt x="262" y="483"/>
                    </a:lnTo>
                    <a:lnTo>
                      <a:pt x="266" y="484"/>
                    </a:lnTo>
                    <a:lnTo>
                      <a:pt x="270" y="485"/>
                    </a:lnTo>
                    <a:lnTo>
                      <a:pt x="280" y="486"/>
                    </a:lnTo>
                    <a:lnTo>
                      <a:pt x="284" y="487"/>
                    </a:lnTo>
                    <a:lnTo>
                      <a:pt x="288" y="489"/>
                    </a:lnTo>
                    <a:lnTo>
                      <a:pt x="292" y="493"/>
                    </a:lnTo>
                    <a:lnTo>
                      <a:pt x="295" y="497"/>
                    </a:lnTo>
                    <a:lnTo>
                      <a:pt x="297" y="502"/>
                    </a:lnTo>
                    <a:lnTo>
                      <a:pt x="298" y="508"/>
                    </a:lnTo>
                    <a:lnTo>
                      <a:pt x="300" y="519"/>
                    </a:lnTo>
                    <a:lnTo>
                      <a:pt x="304" y="533"/>
                    </a:lnTo>
                    <a:lnTo>
                      <a:pt x="315" y="531"/>
                    </a:lnTo>
                    <a:lnTo>
                      <a:pt x="326" y="531"/>
                    </a:lnTo>
                    <a:lnTo>
                      <a:pt x="334" y="532"/>
                    </a:lnTo>
                    <a:lnTo>
                      <a:pt x="341" y="535"/>
                    </a:lnTo>
                    <a:lnTo>
                      <a:pt x="346" y="540"/>
                    </a:lnTo>
                    <a:lnTo>
                      <a:pt x="351" y="546"/>
                    </a:lnTo>
                    <a:lnTo>
                      <a:pt x="353" y="554"/>
                    </a:lnTo>
                    <a:lnTo>
                      <a:pt x="354" y="563"/>
                    </a:lnTo>
                    <a:lnTo>
                      <a:pt x="363" y="561"/>
                    </a:lnTo>
                    <a:lnTo>
                      <a:pt x="372" y="557"/>
                    </a:lnTo>
                    <a:lnTo>
                      <a:pt x="379" y="553"/>
                    </a:lnTo>
                    <a:lnTo>
                      <a:pt x="388" y="547"/>
                    </a:lnTo>
                    <a:lnTo>
                      <a:pt x="404" y="535"/>
                    </a:lnTo>
                    <a:lnTo>
                      <a:pt x="420" y="525"/>
                    </a:lnTo>
                    <a:close/>
                    <a:moveTo>
                      <a:pt x="430" y="628"/>
                    </a:moveTo>
                    <a:lnTo>
                      <a:pt x="430" y="628"/>
                    </a:lnTo>
                    <a:lnTo>
                      <a:pt x="433" y="628"/>
                    </a:lnTo>
                    <a:lnTo>
                      <a:pt x="435" y="625"/>
                    </a:lnTo>
                    <a:lnTo>
                      <a:pt x="435" y="623"/>
                    </a:lnTo>
                    <a:lnTo>
                      <a:pt x="434" y="620"/>
                    </a:lnTo>
                    <a:lnTo>
                      <a:pt x="432" y="618"/>
                    </a:lnTo>
                    <a:lnTo>
                      <a:pt x="429" y="615"/>
                    </a:lnTo>
                    <a:lnTo>
                      <a:pt x="425" y="614"/>
                    </a:lnTo>
                    <a:lnTo>
                      <a:pt x="421" y="614"/>
                    </a:lnTo>
                    <a:lnTo>
                      <a:pt x="414" y="619"/>
                    </a:lnTo>
                    <a:lnTo>
                      <a:pt x="405" y="625"/>
                    </a:lnTo>
                    <a:lnTo>
                      <a:pt x="389" y="639"/>
                    </a:lnTo>
                    <a:lnTo>
                      <a:pt x="381" y="646"/>
                    </a:lnTo>
                    <a:lnTo>
                      <a:pt x="373" y="650"/>
                    </a:lnTo>
                    <a:lnTo>
                      <a:pt x="366" y="653"/>
                    </a:lnTo>
                    <a:lnTo>
                      <a:pt x="361" y="653"/>
                    </a:lnTo>
                    <a:lnTo>
                      <a:pt x="357" y="652"/>
                    </a:lnTo>
                    <a:lnTo>
                      <a:pt x="368" y="643"/>
                    </a:lnTo>
                    <a:lnTo>
                      <a:pt x="378" y="634"/>
                    </a:lnTo>
                    <a:lnTo>
                      <a:pt x="389" y="625"/>
                    </a:lnTo>
                    <a:lnTo>
                      <a:pt x="400" y="617"/>
                    </a:lnTo>
                    <a:lnTo>
                      <a:pt x="399" y="606"/>
                    </a:lnTo>
                    <a:lnTo>
                      <a:pt x="399" y="599"/>
                    </a:lnTo>
                    <a:lnTo>
                      <a:pt x="399" y="595"/>
                    </a:lnTo>
                    <a:lnTo>
                      <a:pt x="400" y="592"/>
                    </a:lnTo>
                    <a:lnTo>
                      <a:pt x="391" y="598"/>
                    </a:lnTo>
                    <a:lnTo>
                      <a:pt x="384" y="604"/>
                    </a:lnTo>
                    <a:lnTo>
                      <a:pt x="367" y="621"/>
                    </a:lnTo>
                    <a:lnTo>
                      <a:pt x="358" y="630"/>
                    </a:lnTo>
                    <a:lnTo>
                      <a:pt x="348" y="636"/>
                    </a:lnTo>
                    <a:lnTo>
                      <a:pt x="344" y="638"/>
                    </a:lnTo>
                    <a:lnTo>
                      <a:pt x="339" y="640"/>
                    </a:lnTo>
                    <a:lnTo>
                      <a:pt x="334" y="641"/>
                    </a:lnTo>
                    <a:lnTo>
                      <a:pt x="329" y="641"/>
                    </a:lnTo>
                    <a:lnTo>
                      <a:pt x="344" y="626"/>
                    </a:lnTo>
                    <a:lnTo>
                      <a:pt x="360" y="613"/>
                    </a:lnTo>
                    <a:lnTo>
                      <a:pt x="374" y="596"/>
                    </a:lnTo>
                    <a:lnTo>
                      <a:pt x="382" y="589"/>
                    </a:lnTo>
                    <a:lnTo>
                      <a:pt x="388" y="579"/>
                    </a:lnTo>
                    <a:lnTo>
                      <a:pt x="382" y="579"/>
                    </a:lnTo>
                    <a:lnTo>
                      <a:pt x="377" y="578"/>
                    </a:lnTo>
                    <a:lnTo>
                      <a:pt x="372" y="578"/>
                    </a:lnTo>
                    <a:lnTo>
                      <a:pt x="367" y="578"/>
                    </a:lnTo>
                    <a:lnTo>
                      <a:pt x="366" y="580"/>
                    </a:lnTo>
                    <a:lnTo>
                      <a:pt x="364" y="581"/>
                    </a:lnTo>
                    <a:lnTo>
                      <a:pt x="361" y="583"/>
                    </a:lnTo>
                    <a:lnTo>
                      <a:pt x="357" y="584"/>
                    </a:lnTo>
                    <a:lnTo>
                      <a:pt x="352" y="585"/>
                    </a:lnTo>
                    <a:lnTo>
                      <a:pt x="348" y="588"/>
                    </a:lnTo>
                    <a:lnTo>
                      <a:pt x="345" y="593"/>
                    </a:lnTo>
                    <a:lnTo>
                      <a:pt x="338" y="604"/>
                    </a:lnTo>
                    <a:lnTo>
                      <a:pt x="330" y="617"/>
                    </a:lnTo>
                    <a:lnTo>
                      <a:pt x="322" y="628"/>
                    </a:lnTo>
                    <a:lnTo>
                      <a:pt x="315" y="634"/>
                    </a:lnTo>
                    <a:lnTo>
                      <a:pt x="310" y="639"/>
                    </a:lnTo>
                    <a:lnTo>
                      <a:pt x="307" y="643"/>
                    </a:lnTo>
                    <a:lnTo>
                      <a:pt x="306" y="646"/>
                    </a:lnTo>
                    <a:lnTo>
                      <a:pt x="306" y="649"/>
                    </a:lnTo>
                    <a:lnTo>
                      <a:pt x="306" y="654"/>
                    </a:lnTo>
                    <a:lnTo>
                      <a:pt x="310" y="653"/>
                    </a:lnTo>
                    <a:lnTo>
                      <a:pt x="313" y="653"/>
                    </a:lnTo>
                    <a:lnTo>
                      <a:pt x="318" y="655"/>
                    </a:lnTo>
                    <a:lnTo>
                      <a:pt x="323" y="656"/>
                    </a:lnTo>
                    <a:lnTo>
                      <a:pt x="326" y="656"/>
                    </a:lnTo>
                    <a:lnTo>
                      <a:pt x="329" y="656"/>
                    </a:lnTo>
                    <a:lnTo>
                      <a:pt x="331" y="662"/>
                    </a:lnTo>
                    <a:lnTo>
                      <a:pt x="331" y="666"/>
                    </a:lnTo>
                    <a:lnTo>
                      <a:pt x="331" y="670"/>
                    </a:lnTo>
                    <a:lnTo>
                      <a:pt x="334" y="674"/>
                    </a:lnTo>
                    <a:lnTo>
                      <a:pt x="358" y="666"/>
                    </a:lnTo>
                    <a:lnTo>
                      <a:pt x="383" y="658"/>
                    </a:lnTo>
                    <a:lnTo>
                      <a:pt x="407" y="650"/>
                    </a:lnTo>
                    <a:lnTo>
                      <a:pt x="429" y="641"/>
                    </a:lnTo>
                    <a:lnTo>
                      <a:pt x="429" y="633"/>
                    </a:lnTo>
                    <a:lnTo>
                      <a:pt x="430" y="628"/>
                    </a:lnTo>
                    <a:close/>
                    <a:moveTo>
                      <a:pt x="434" y="768"/>
                    </a:moveTo>
                    <a:lnTo>
                      <a:pt x="434" y="768"/>
                    </a:lnTo>
                    <a:lnTo>
                      <a:pt x="434" y="765"/>
                    </a:lnTo>
                    <a:lnTo>
                      <a:pt x="433" y="762"/>
                    </a:lnTo>
                    <a:lnTo>
                      <a:pt x="432" y="760"/>
                    </a:lnTo>
                    <a:lnTo>
                      <a:pt x="430" y="757"/>
                    </a:lnTo>
                    <a:lnTo>
                      <a:pt x="424" y="761"/>
                    </a:lnTo>
                    <a:lnTo>
                      <a:pt x="417" y="764"/>
                    </a:lnTo>
                    <a:lnTo>
                      <a:pt x="408" y="766"/>
                    </a:lnTo>
                    <a:lnTo>
                      <a:pt x="401" y="766"/>
                    </a:lnTo>
                    <a:lnTo>
                      <a:pt x="394" y="764"/>
                    </a:lnTo>
                    <a:lnTo>
                      <a:pt x="392" y="761"/>
                    </a:lnTo>
                    <a:lnTo>
                      <a:pt x="390" y="759"/>
                    </a:lnTo>
                    <a:lnTo>
                      <a:pt x="389" y="756"/>
                    </a:lnTo>
                    <a:lnTo>
                      <a:pt x="389" y="753"/>
                    </a:lnTo>
                    <a:lnTo>
                      <a:pt x="390" y="749"/>
                    </a:lnTo>
                    <a:lnTo>
                      <a:pt x="393" y="743"/>
                    </a:lnTo>
                    <a:lnTo>
                      <a:pt x="382" y="746"/>
                    </a:lnTo>
                    <a:lnTo>
                      <a:pt x="372" y="750"/>
                    </a:lnTo>
                    <a:lnTo>
                      <a:pt x="362" y="755"/>
                    </a:lnTo>
                    <a:lnTo>
                      <a:pt x="354" y="760"/>
                    </a:lnTo>
                    <a:lnTo>
                      <a:pt x="347" y="768"/>
                    </a:lnTo>
                    <a:lnTo>
                      <a:pt x="341" y="776"/>
                    </a:lnTo>
                    <a:lnTo>
                      <a:pt x="337" y="787"/>
                    </a:lnTo>
                    <a:lnTo>
                      <a:pt x="332" y="799"/>
                    </a:lnTo>
                    <a:lnTo>
                      <a:pt x="359" y="795"/>
                    </a:lnTo>
                    <a:lnTo>
                      <a:pt x="385" y="788"/>
                    </a:lnTo>
                    <a:lnTo>
                      <a:pt x="398" y="784"/>
                    </a:lnTo>
                    <a:lnTo>
                      <a:pt x="409" y="780"/>
                    </a:lnTo>
                    <a:lnTo>
                      <a:pt x="422" y="774"/>
                    </a:lnTo>
                    <a:lnTo>
                      <a:pt x="434" y="768"/>
                    </a:lnTo>
                    <a:close/>
                    <a:moveTo>
                      <a:pt x="316" y="700"/>
                    </a:moveTo>
                    <a:lnTo>
                      <a:pt x="316" y="700"/>
                    </a:lnTo>
                    <a:lnTo>
                      <a:pt x="329" y="708"/>
                    </a:lnTo>
                    <a:lnTo>
                      <a:pt x="342" y="715"/>
                    </a:lnTo>
                    <a:lnTo>
                      <a:pt x="354" y="724"/>
                    </a:lnTo>
                    <a:lnTo>
                      <a:pt x="367" y="731"/>
                    </a:lnTo>
                    <a:lnTo>
                      <a:pt x="382" y="713"/>
                    </a:lnTo>
                    <a:lnTo>
                      <a:pt x="395" y="696"/>
                    </a:lnTo>
                    <a:lnTo>
                      <a:pt x="423" y="660"/>
                    </a:lnTo>
                    <a:lnTo>
                      <a:pt x="393" y="667"/>
                    </a:lnTo>
                    <a:lnTo>
                      <a:pt x="366" y="676"/>
                    </a:lnTo>
                    <a:lnTo>
                      <a:pt x="352" y="681"/>
                    </a:lnTo>
                    <a:lnTo>
                      <a:pt x="339" y="686"/>
                    </a:lnTo>
                    <a:lnTo>
                      <a:pt x="327" y="693"/>
                    </a:lnTo>
                    <a:lnTo>
                      <a:pt x="316" y="700"/>
                    </a:lnTo>
                    <a:close/>
                    <a:moveTo>
                      <a:pt x="246" y="345"/>
                    </a:moveTo>
                    <a:lnTo>
                      <a:pt x="246" y="345"/>
                    </a:lnTo>
                    <a:lnTo>
                      <a:pt x="239" y="353"/>
                    </a:lnTo>
                    <a:lnTo>
                      <a:pt x="231" y="360"/>
                    </a:lnTo>
                    <a:lnTo>
                      <a:pt x="222" y="365"/>
                    </a:lnTo>
                    <a:lnTo>
                      <a:pt x="212" y="371"/>
                    </a:lnTo>
                    <a:lnTo>
                      <a:pt x="193" y="380"/>
                    </a:lnTo>
                    <a:lnTo>
                      <a:pt x="183" y="386"/>
                    </a:lnTo>
                    <a:lnTo>
                      <a:pt x="174" y="391"/>
                    </a:lnTo>
                    <a:lnTo>
                      <a:pt x="195" y="416"/>
                    </a:lnTo>
                    <a:lnTo>
                      <a:pt x="204" y="429"/>
                    </a:lnTo>
                    <a:lnTo>
                      <a:pt x="208" y="437"/>
                    </a:lnTo>
                    <a:lnTo>
                      <a:pt x="211" y="444"/>
                    </a:lnTo>
                    <a:lnTo>
                      <a:pt x="213" y="446"/>
                    </a:lnTo>
                    <a:lnTo>
                      <a:pt x="216" y="446"/>
                    </a:lnTo>
                    <a:lnTo>
                      <a:pt x="219" y="443"/>
                    </a:lnTo>
                    <a:lnTo>
                      <a:pt x="223" y="441"/>
                    </a:lnTo>
                    <a:lnTo>
                      <a:pt x="225" y="441"/>
                    </a:lnTo>
                    <a:lnTo>
                      <a:pt x="227" y="443"/>
                    </a:lnTo>
                    <a:lnTo>
                      <a:pt x="236" y="453"/>
                    </a:lnTo>
                    <a:lnTo>
                      <a:pt x="240" y="457"/>
                    </a:lnTo>
                    <a:lnTo>
                      <a:pt x="246" y="461"/>
                    </a:lnTo>
                    <a:lnTo>
                      <a:pt x="262" y="455"/>
                    </a:lnTo>
                    <a:lnTo>
                      <a:pt x="277" y="450"/>
                    </a:lnTo>
                    <a:lnTo>
                      <a:pt x="292" y="442"/>
                    </a:lnTo>
                    <a:lnTo>
                      <a:pt x="306" y="435"/>
                    </a:lnTo>
                    <a:lnTo>
                      <a:pt x="318" y="426"/>
                    </a:lnTo>
                    <a:lnTo>
                      <a:pt x="331" y="417"/>
                    </a:lnTo>
                    <a:lnTo>
                      <a:pt x="343" y="407"/>
                    </a:lnTo>
                    <a:lnTo>
                      <a:pt x="354" y="396"/>
                    </a:lnTo>
                    <a:lnTo>
                      <a:pt x="246" y="345"/>
                    </a:lnTo>
                    <a:close/>
                    <a:moveTo>
                      <a:pt x="295" y="547"/>
                    </a:moveTo>
                    <a:lnTo>
                      <a:pt x="295" y="547"/>
                    </a:lnTo>
                    <a:lnTo>
                      <a:pt x="293" y="545"/>
                    </a:lnTo>
                    <a:lnTo>
                      <a:pt x="292" y="542"/>
                    </a:lnTo>
                    <a:lnTo>
                      <a:pt x="289" y="534"/>
                    </a:lnTo>
                    <a:lnTo>
                      <a:pt x="286" y="517"/>
                    </a:lnTo>
                    <a:lnTo>
                      <a:pt x="284" y="510"/>
                    </a:lnTo>
                    <a:lnTo>
                      <a:pt x="281" y="503"/>
                    </a:lnTo>
                    <a:lnTo>
                      <a:pt x="279" y="501"/>
                    </a:lnTo>
                    <a:lnTo>
                      <a:pt x="276" y="500"/>
                    </a:lnTo>
                    <a:lnTo>
                      <a:pt x="272" y="499"/>
                    </a:lnTo>
                    <a:lnTo>
                      <a:pt x="268" y="500"/>
                    </a:lnTo>
                    <a:lnTo>
                      <a:pt x="265" y="507"/>
                    </a:lnTo>
                    <a:lnTo>
                      <a:pt x="261" y="514"/>
                    </a:lnTo>
                    <a:lnTo>
                      <a:pt x="256" y="519"/>
                    </a:lnTo>
                    <a:lnTo>
                      <a:pt x="251" y="525"/>
                    </a:lnTo>
                    <a:lnTo>
                      <a:pt x="239" y="534"/>
                    </a:lnTo>
                    <a:lnTo>
                      <a:pt x="227" y="544"/>
                    </a:lnTo>
                    <a:lnTo>
                      <a:pt x="230" y="535"/>
                    </a:lnTo>
                    <a:lnTo>
                      <a:pt x="234" y="529"/>
                    </a:lnTo>
                    <a:lnTo>
                      <a:pt x="238" y="523"/>
                    </a:lnTo>
                    <a:lnTo>
                      <a:pt x="242" y="516"/>
                    </a:lnTo>
                    <a:lnTo>
                      <a:pt x="254" y="507"/>
                    </a:lnTo>
                    <a:lnTo>
                      <a:pt x="267" y="498"/>
                    </a:lnTo>
                    <a:lnTo>
                      <a:pt x="250" y="496"/>
                    </a:lnTo>
                    <a:lnTo>
                      <a:pt x="245" y="495"/>
                    </a:lnTo>
                    <a:lnTo>
                      <a:pt x="238" y="493"/>
                    </a:lnTo>
                    <a:lnTo>
                      <a:pt x="228" y="501"/>
                    </a:lnTo>
                    <a:lnTo>
                      <a:pt x="220" y="511"/>
                    </a:lnTo>
                    <a:lnTo>
                      <a:pt x="204" y="530"/>
                    </a:lnTo>
                    <a:lnTo>
                      <a:pt x="188" y="549"/>
                    </a:lnTo>
                    <a:lnTo>
                      <a:pt x="178" y="559"/>
                    </a:lnTo>
                    <a:lnTo>
                      <a:pt x="169" y="568"/>
                    </a:lnTo>
                    <a:lnTo>
                      <a:pt x="172" y="578"/>
                    </a:lnTo>
                    <a:lnTo>
                      <a:pt x="173" y="587"/>
                    </a:lnTo>
                    <a:lnTo>
                      <a:pt x="179" y="586"/>
                    </a:lnTo>
                    <a:lnTo>
                      <a:pt x="186" y="584"/>
                    </a:lnTo>
                    <a:lnTo>
                      <a:pt x="191" y="579"/>
                    </a:lnTo>
                    <a:lnTo>
                      <a:pt x="196" y="575"/>
                    </a:lnTo>
                    <a:lnTo>
                      <a:pt x="202" y="570"/>
                    </a:lnTo>
                    <a:lnTo>
                      <a:pt x="207" y="567"/>
                    </a:lnTo>
                    <a:lnTo>
                      <a:pt x="212" y="563"/>
                    </a:lnTo>
                    <a:lnTo>
                      <a:pt x="219" y="562"/>
                    </a:lnTo>
                    <a:lnTo>
                      <a:pt x="217" y="568"/>
                    </a:lnTo>
                    <a:lnTo>
                      <a:pt x="213" y="572"/>
                    </a:lnTo>
                    <a:lnTo>
                      <a:pt x="206" y="579"/>
                    </a:lnTo>
                    <a:lnTo>
                      <a:pt x="197" y="587"/>
                    </a:lnTo>
                    <a:lnTo>
                      <a:pt x="194" y="591"/>
                    </a:lnTo>
                    <a:lnTo>
                      <a:pt x="192" y="595"/>
                    </a:lnTo>
                    <a:lnTo>
                      <a:pt x="195" y="595"/>
                    </a:lnTo>
                    <a:lnTo>
                      <a:pt x="198" y="596"/>
                    </a:lnTo>
                    <a:lnTo>
                      <a:pt x="200" y="599"/>
                    </a:lnTo>
                    <a:lnTo>
                      <a:pt x="201" y="601"/>
                    </a:lnTo>
                    <a:lnTo>
                      <a:pt x="235" y="593"/>
                    </a:lnTo>
                    <a:lnTo>
                      <a:pt x="267" y="585"/>
                    </a:lnTo>
                    <a:lnTo>
                      <a:pt x="298" y="574"/>
                    </a:lnTo>
                    <a:lnTo>
                      <a:pt x="329" y="563"/>
                    </a:lnTo>
                    <a:lnTo>
                      <a:pt x="332" y="555"/>
                    </a:lnTo>
                    <a:lnTo>
                      <a:pt x="333" y="550"/>
                    </a:lnTo>
                    <a:lnTo>
                      <a:pt x="336" y="546"/>
                    </a:lnTo>
                    <a:lnTo>
                      <a:pt x="316" y="547"/>
                    </a:lnTo>
                    <a:lnTo>
                      <a:pt x="306" y="548"/>
                    </a:lnTo>
                    <a:lnTo>
                      <a:pt x="295" y="547"/>
                    </a:lnTo>
                    <a:close/>
                    <a:moveTo>
                      <a:pt x="230" y="610"/>
                    </a:moveTo>
                    <a:lnTo>
                      <a:pt x="230" y="610"/>
                    </a:lnTo>
                    <a:lnTo>
                      <a:pt x="206" y="616"/>
                    </a:lnTo>
                    <a:lnTo>
                      <a:pt x="195" y="620"/>
                    </a:lnTo>
                    <a:lnTo>
                      <a:pt x="191" y="622"/>
                    </a:lnTo>
                    <a:lnTo>
                      <a:pt x="187" y="626"/>
                    </a:lnTo>
                    <a:lnTo>
                      <a:pt x="200" y="635"/>
                    </a:lnTo>
                    <a:lnTo>
                      <a:pt x="215" y="644"/>
                    </a:lnTo>
                    <a:lnTo>
                      <a:pt x="230" y="651"/>
                    </a:lnTo>
                    <a:lnTo>
                      <a:pt x="243" y="658"/>
                    </a:lnTo>
                    <a:lnTo>
                      <a:pt x="252" y="664"/>
                    </a:lnTo>
                    <a:lnTo>
                      <a:pt x="257" y="667"/>
                    </a:lnTo>
                    <a:lnTo>
                      <a:pt x="260" y="668"/>
                    </a:lnTo>
                    <a:lnTo>
                      <a:pt x="262" y="668"/>
                    </a:lnTo>
                    <a:lnTo>
                      <a:pt x="263" y="668"/>
                    </a:lnTo>
                    <a:lnTo>
                      <a:pt x="264" y="666"/>
                    </a:lnTo>
                    <a:lnTo>
                      <a:pt x="267" y="662"/>
                    </a:lnTo>
                    <a:lnTo>
                      <a:pt x="269" y="655"/>
                    </a:lnTo>
                    <a:lnTo>
                      <a:pt x="273" y="651"/>
                    </a:lnTo>
                    <a:lnTo>
                      <a:pt x="291" y="637"/>
                    </a:lnTo>
                    <a:lnTo>
                      <a:pt x="308" y="620"/>
                    </a:lnTo>
                    <a:lnTo>
                      <a:pt x="316" y="610"/>
                    </a:lnTo>
                    <a:lnTo>
                      <a:pt x="323" y="601"/>
                    </a:lnTo>
                    <a:lnTo>
                      <a:pt x="329" y="590"/>
                    </a:lnTo>
                    <a:lnTo>
                      <a:pt x="334" y="579"/>
                    </a:lnTo>
                    <a:lnTo>
                      <a:pt x="322" y="580"/>
                    </a:lnTo>
                    <a:lnTo>
                      <a:pt x="308" y="583"/>
                    </a:lnTo>
                    <a:lnTo>
                      <a:pt x="295" y="586"/>
                    </a:lnTo>
                    <a:lnTo>
                      <a:pt x="282" y="591"/>
                    </a:lnTo>
                    <a:lnTo>
                      <a:pt x="256" y="601"/>
                    </a:lnTo>
                    <a:lnTo>
                      <a:pt x="242" y="606"/>
                    </a:lnTo>
                    <a:lnTo>
                      <a:pt x="230" y="610"/>
                    </a:lnTo>
                    <a:close/>
                    <a:moveTo>
                      <a:pt x="286" y="660"/>
                    </a:moveTo>
                    <a:lnTo>
                      <a:pt x="286" y="660"/>
                    </a:lnTo>
                    <a:lnTo>
                      <a:pt x="282" y="666"/>
                    </a:lnTo>
                    <a:lnTo>
                      <a:pt x="277" y="673"/>
                    </a:lnTo>
                    <a:lnTo>
                      <a:pt x="265" y="683"/>
                    </a:lnTo>
                    <a:lnTo>
                      <a:pt x="258" y="690"/>
                    </a:lnTo>
                    <a:lnTo>
                      <a:pt x="254" y="696"/>
                    </a:lnTo>
                    <a:lnTo>
                      <a:pt x="251" y="702"/>
                    </a:lnTo>
                    <a:lnTo>
                      <a:pt x="249" y="710"/>
                    </a:lnTo>
                    <a:lnTo>
                      <a:pt x="266" y="702"/>
                    </a:lnTo>
                    <a:lnTo>
                      <a:pt x="285" y="695"/>
                    </a:lnTo>
                    <a:lnTo>
                      <a:pt x="294" y="690"/>
                    </a:lnTo>
                    <a:lnTo>
                      <a:pt x="301" y="684"/>
                    </a:lnTo>
                    <a:lnTo>
                      <a:pt x="308" y="678"/>
                    </a:lnTo>
                    <a:lnTo>
                      <a:pt x="313" y="670"/>
                    </a:lnTo>
                    <a:lnTo>
                      <a:pt x="304" y="669"/>
                    </a:lnTo>
                    <a:lnTo>
                      <a:pt x="298" y="668"/>
                    </a:lnTo>
                    <a:lnTo>
                      <a:pt x="292" y="665"/>
                    </a:lnTo>
                    <a:lnTo>
                      <a:pt x="288" y="663"/>
                    </a:lnTo>
                    <a:lnTo>
                      <a:pt x="286" y="660"/>
                    </a:lnTo>
                    <a:close/>
                    <a:moveTo>
                      <a:pt x="142" y="501"/>
                    </a:moveTo>
                    <a:lnTo>
                      <a:pt x="142" y="501"/>
                    </a:lnTo>
                    <a:lnTo>
                      <a:pt x="145" y="498"/>
                    </a:lnTo>
                    <a:lnTo>
                      <a:pt x="148" y="495"/>
                    </a:lnTo>
                    <a:lnTo>
                      <a:pt x="157" y="489"/>
                    </a:lnTo>
                    <a:lnTo>
                      <a:pt x="165" y="485"/>
                    </a:lnTo>
                    <a:lnTo>
                      <a:pt x="174" y="480"/>
                    </a:lnTo>
                    <a:lnTo>
                      <a:pt x="182" y="474"/>
                    </a:lnTo>
                    <a:lnTo>
                      <a:pt x="190" y="468"/>
                    </a:lnTo>
                    <a:lnTo>
                      <a:pt x="196" y="462"/>
                    </a:lnTo>
                    <a:lnTo>
                      <a:pt x="201" y="455"/>
                    </a:lnTo>
                    <a:lnTo>
                      <a:pt x="198" y="455"/>
                    </a:lnTo>
                    <a:lnTo>
                      <a:pt x="197" y="453"/>
                    </a:lnTo>
                    <a:lnTo>
                      <a:pt x="194" y="447"/>
                    </a:lnTo>
                    <a:lnTo>
                      <a:pt x="189" y="433"/>
                    </a:lnTo>
                    <a:lnTo>
                      <a:pt x="182" y="435"/>
                    </a:lnTo>
                    <a:lnTo>
                      <a:pt x="177" y="438"/>
                    </a:lnTo>
                    <a:lnTo>
                      <a:pt x="167" y="446"/>
                    </a:lnTo>
                    <a:lnTo>
                      <a:pt x="158" y="452"/>
                    </a:lnTo>
                    <a:lnTo>
                      <a:pt x="152" y="454"/>
                    </a:lnTo>
                    <a:lnTo>
                      <a:pt x="147" y="455"/>
                    </a:lnTo>
                    <a:lnTo>
                      <a:pt x="149" y="449"/>
                    </a:lnTo>
                    <a:lnTo>
                      <a:pt x="152" y="443"/>
                    </a:lnTo>
                    <a:lnTo>
                      <a:pt x="157" y="440"/>
                    </a:lnTo>
                    <a:lnTo>
                      <a:pt x="161" y="436"/>
                    </a:lnTo>
                    <a:lnTo>
                      <a:pt x="171" y="429"/>
                    </a:lnTo>
                    <a:lnTo>
                      <a:pt x="175" y="425"/>
                    </a:lnTo>
                    <a:lnTo>
                      <a:pt x="178" y="420"/>
                    </a:lnTo>
                    <a:lnTo>
                      <a:pt x="175" y="413"/>
                    </a:lnTo>
                    <a:lnTo>
                      <a:pt x="172" y="407"/>
                    </a:lnTo>
                    <a:lnTo>
                      <a:pt x="166" y="402"/>
                    </a:lnTo>
                    <a:lnTo>
                      <a:pt x="163" y="399"/>
                    </a:lnTo>
                    <a:lnTo>
                      <a:pt x="160" y="398"/>
                    </a:lnTo>
                    <a:lnTo>
                      <a:pt x="147" y="407"/>
                    </a:lnTo>
                    <a:lnTo>
                      <a:pt x="135" y="417"/>
                    </a:lnTo>
                    <a:lnTo>
                      <a:pt x="125" y="427"/>
                    </a:lnTo>
                    <a:lnTo>
                      <a:pt x="114" y="438"/>
                    </a:lnTo>
                    <a:lnTo>
                      <a:pt x="92" y="461"/>
                    </a:lnTo>
                    <a:lnTo>
                      <a:pt x="81" y="470"/>
                    </a:lnTo>
                    <a:lnTo>
                      <a:pt x="69" y="480"/>
                    </a:lnTo>
                    <a:lnTo>
                      <a:pt x="73" y="483"/>
                    </a:lnTo>
                    <a:lnTo>
                      <a:pt x="77" y="484"/>
                    </a:lnTo>
                    <a:lnTo>
                      <a:pt x="81" y="484"/>
                    </a:lnTo>
                    <a:lnTo>
                      <a:pt x="84" y="484"/>
                    </a:lnTo>
                    <a:lnTo>
                      <a:pt x="88" y="482"/>
                    </a:lnTo>
                    <a:lnTo>
                      <a:pt x="91" y="480"/>
                    </a:lnTo>
                    <a:lnTo>
                      <a:pt x="97" y="474"/>
                    </a:lnTo>
                    <a:lnTo>
                      <a:pt x="103" y="468"/>
                    </a:lnTo>
                    <a:lnTo>
                      <a:pt x="110" y="463"/>
                    </a:lnTo>
                    <a:lnTo>
                      <a:pt x="114" y="461"/>
                    </a:lnTo>
                    <a:lnTo>
                      <a:pt x="117" y="459"/>
                    </a:lnTo>
                    <a:lnTo>
                      <a:pt x="120" y="458"/>
                    </a:lnTo>
                    <a:lnTo>
                      <a:pt x="125" y="458"/>
                    </a:lnTo>
                    <a:lnTo>
                      <a:pt x="116" y="468"/>
                    </a:lnTo>
                    <a:lnTo>
                      <a:pt x="106" y="478"/>
                    </a:lnTo>
                    <a:lnTo>
                      <a:pt x="98" y="486"/>
                    </a:lnTo>
                    <a:lnTo>
                      <a:pt x="89" y="496"/>
                    </a:lnTo>
                    <a:lnTo>
                      <a:pt x="92" y="500"/>
                    </a:lnTo>
                    <a:lnTo>
                      <a:pt x="96" y="504"/>
                    </a:lnTo>
                    <a:lnTo>
                      <a:pt x="98" y="511"/>
                    </a:lnTo>
                    <a:lnTo>
                      <a:pt x="98" y="517"/>
                    </a:lnTo>
                    <a:lnTo>
                      <a:pt x="105" y="517"/>
                    </a:lnTo>
                    <a:lnTo>
                      <a:pt x="111" y="516"/>
                    </a:lnTo>
                    <a:lnTo>
                      <a:pt x="115" y="514"/>
                    </a:lnTo>
                    <a:lnTo>
                      <a:pt x="119" y="511"/>
                    </a:lnTo>
                    <a:lnTo>
                      <a:pt x="126" y="511"/>
                    </a:lnTo>
                    <a:lnTo>
                      <a:pt x="131" y="510"/>
                    </a:lnTo>
                    <a:lnTo>
                      <a:pt x="144" y="507"/>
                    </a:lnTo>
                    <a:lnTo>
                      <a:pt x="156" y="502"/>
                    </a:lnTo>
                    <a:lnTo>
                      <a:pt x="167" y="500"/>
                    </a:lnTo>
                    <a:lnTo>
                      <a:pt x="183" y="498"/>
                    </a:lnTo>
                    <a:lnTo>
                      <a:pt x="198" y="497"/>
                    </a:lnTo>
                    <a:lnTo>
                      <a:pt x="212" y="495"/>
                    </a:lnTo>
                    <a:lnTo>
                      <a:pt x="219" y="494"/>
                    </a:lnTo>
                    <a:lnTo>
                      <a:pt x="224" y="490"/>
                    </a:lnTo>
                    <a:lnTo>
                      <a:pt x="223" y="489"/>
                    </a:lnTo>
                    <a:lnTo>
                      <a:pt x="223" y="488"/>
                    </a:lnTo>
                    <a:lnTo>
                      <a:pt x="220" y="487"/>
                    </a:lnTo>
                    <a:lnTo>
                      <a:pt x="218" y="485"/>
                    </a:lnTo>
                    <a:lnTo>
                      <a:pt x="217" y="483"/>
                    </a:lnTo>
                    <a:lnTo>
                      <a:pt x="217" y="480"/>
                    </a:lnTo>
                    <a:lnTo>
                      <a:pt x="220" y="475"/>
                    </a:lnTo>
                    <a:lnTo>
                      <a:pt x="223" y="472"/>
                    </a:lnTo>
                    <a:lnTo>
                      <a:pt x="223" y="470"/>
                    </a:lnTo>
                    <a:lnTo>
                      <a:pt x="224" y="467"/>
                    </a:lnTo>
                    <a:lnTo>
                      <a:pt x="223" y="464"/>
                    </a:lnTo>
                    <a:lnTo>
                      <a:pt x="222" y="461"/>
                    </a:lnTo>
                    <a:lnTo>
                      <a:pt x="211" y="465"/>
                    </a:lnTo>
                    <a:lnTo>
                      <a:pt x="202" y="471"/>
                    </a:lnTo>
                    <a:lnTo>
                      <a:pt x="185" y="485"/>
                    </a:lnTo>
                    <a:lnTo>
                      <a:pt x="175" y="492"/>
                    </a:lnTo>
                    <a:lnTo>
                      <a:pt x="165" y="497"/>
                    </a:lnTo>
                    <a:lnTo>
                      <a:pt x="160" y="499"/>
                    </a:lnTo>
                    <a:lnTo>
                      <a:pt x="155" y="501"/>
                    </a:lnTo>
                    <a:lnTo>
                      <a:pt x="148" y="501"/>
                    </a:lnTo>
                    <a:lnTo>
                      <a:pt x="142" y="501"/>
                    </a:lnTo>
                    <a:close/>
                    <a:moveTo>
                      <a:pt x="135" y="523"/>
                    </a:moveTo>
                    <a:lnTo>
                      <a:pt x="135" y="523"/>
                    </a:lnTo>
                    <a:lnTo>
                      <a:pt x="124" y="533"/>
                    </a:lnTo>
                    <a:lnTo>
                      <a:pt x="112" y="545"/>
                    </a:lnTo>
                    <a:lnTo>
                      <a:pt x="107" y="552"/>
                    </a:lnTo>
                    <a:lnTo>
                      <a:pt x="103" y="558"/>
                    </a:lnTo>
                    <a:lnTo>
                      <a:pt x="99" y="567"/>
                    </a:lnTo>
                    <a:lnTo>
                      <a:pt x="96" y="574"/>
                    </a:lnTo>
                    <a:lnTo>
                      <a:pt x="111" y="586"/>
                    </a:lnTo>
                    <a:lnTo>
                      <a:pt x="127" y="595"/>
                    </a:lnTo>
                    <a:lnTo>
                      <a:pt x="135" y="585"/>
                    </a:lnTo>
                    <a:lnTo>
                      <a:pt x="144" y="574"/>
                    </a:lnTo>
                    <a:lnTo>
                      <a:pt x="165" y="555"/>
                    </a:lnTo>
                    <a:lnTo>
                      <a:pt x="176" y="545"/>
                    </a:lnTo>
                    <a:lnTo>
                      <a:pt x="186" y="535"/>
                    </a:lnTo>
                    <a:lnTo>
                      <a:pt x="194" y="524"/>
                    </a:lnTo>
                    <a:lnTo>
                      <a:pt x="203" y="512"/>
                    </a:lnTo>
                    <a:lnTo>
                      <a:pt x="169" y="519"/>
                    </a:lnTo>
                    <a:lnTo>
                      <a:pt x="152" y="523"/>
                    </a:lnTo>
                    <a:lnTo>
                      <a:pt x="135" y="523"/>
                    </a:lnTo>
                    <a:close/>
                    <a:moveTo>
                      <a:pt x="158" y="585"/>
                    </a:moveTo>
                    <a:lnTo>
                      <a:pt x="158" y="585"/>
                    </a:lnTo>
                    <a:lnTo>
                      <a:pt x="150" y="588"/>
                    </a:lnTo>
                    <a:lnTo>
                      <a:pt x="143" y="593"/>
                    </a:lnTo>
                    <a:lnTo>
                      <a:pt x="137" y="598"/>
                    </a:lnTo>
                    <a:lnTo>
                      <a:pt x="132" y="604"/>
                    </a:lnTo>
                    <a:lnTo>
                      <a:pt x="121" y="617"/>
                    </a:lnTo>
                    <a:lnTo>
                      <a:pt x="112" y="630"/>
                    </a:lnTo>
                    <a:lnTo>
                      <a:pt x="120" y="630"/>
                    </a:lnTo>
                    <a:lnTo>
                      <a:pt x="130" y="629"/>
                    </a:lnTo>
                    <a:lnTo>
                      <a:pt x="141" y="625"/>
                    </a:lnTo>
                    <a:lnTo>
                      <a:pt x="151" y="621"/>
                    </a:lnTo>
                    <a:lnTo>
                      <a:pt x="161" y="617"/>
                    </a:lnTo>
                    <a:lnTo>
                      <a:pt x="169" y="613"/>
                    </a:lnTo>
                    <a:lnTo>
                      <a:pt x="173" y="609"/>
                    </a:lnTo>
                    <a:lnTo>
                      <a:pt x="174" y="607"/>
                    </a:lnTo>
                    <a:lnTo>
                      <a:pt x="174" y="606"/>
                    </a:lnTo>
                    <a:lnTo>
                      <a:pt x="174" y="608"/>
                    </a:lnTo>
                    <a:lnTo>
                      <a:pt x="170" y="602"/>
                    </a:lnTo>
                    <a:lnTo>
                      <a:pt x="164" y="596"/>
                    </a:lnTo>
                    <a:lnTo>
                      <a:pt x="160" y="591"/>
                    </a:lnTo>
                    <a:lnTo>
                      <a:pt x="159" y="588"/>
                    </a:lnTo>
                    <a:lnTo>
                      <a:pt x="158" y="585"/>
                    </a:lnTo>
                    <a:close/>
                    <a:moveTo>
                      <a:pt x="82" y="516"/>
                    </a:moveTo>
                    <a:lnTo>
                      <a:pt x="82" y="516"/>
                    </a:lnTo>
                    <a:lnTo>
                      <a:pt x="81" y="510"/>
                    </a:lnTo>
                    <a:lnTo>
                      <a:pt x="79" y="505"/>
                    </a:lnTo>
                    <a:lnTo>
                      <a:pt x="76" y="501"/>
                    </a:lnTo>
                    <a:lnTo>
                      <a:pt x="72" y="499"/>
                    </a:lnTo>
                    <a:lnTo>
                      <a:pt x="68" y="497"/>
                    </a:lnTo>
                    <a:lnTo>
                      <a:pt x="64" y="496"/>
                    </a:lnTo>
                    <a:lnTo>
                      <a:pt x="53" y="495"/>
                    </a:lnTo>
                    <a:lnTo>
                      <a:pt x="50" y="500"/>
                    </a:lnTo>
                    <a:lnTo>
                      <a:pt x="46" y="504"/>
                    </a:lnTo>
                    <a:lnTo>
                      <a:pt x="37" y="515"/>
                    </a:lnTo>
                    <a:lnTo>
                      <a:pt x="33" y="519"/>
                    </a:lnTo>
                    <a:lnTo>
                      <a:pt x="29" y="525"/>
                    </a:lnTo>
                    <a:lnTo>
                      <a:pt x="27" y="531"/>
                    </a:lnTo>
                    <a:lnTo>
                      <a:pt x="27" y="538"/>
                    </a:lnTo>
                    <a:lnTo>
                      <a:pt x="56" y="529"/>
                    </a:lnTo>
                    <a:lnTo>
                      <a:pt x="70" y="524"/>
                    </a:lnTo>
                    <a:lnTo>
                      <a:pt x="76" y="519"/>
                    </a:lnTo>
                    <a:lnTo>
                      <a:pt x="82" y="5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5" name="Freeform 197"/>
              <p:cNvSpPr>
                <a:spLocks/>
              </p:cNvSpPr>
              <p:nvPr/>
            </p:nvSpPr>
            <p:spPr bwMode="auto">
              <a:xfrm>
                <a:off x="6103938" y="1752600"/>
                <a:ext cx="11113" cy="11113"/>
              </a:xfrm>
              <a:custGeom>
                <a:avLst/>
                <a:gdLst>
                  <a:gd name="T0" fmla="*/ 4679 w 19"/>
                  <a:gd name="T1" fmla="*/ 0 h 22"/>
                  <a:gd name="T2" fmla="*/ 4679 w 19"/>
                  <a:gd name="T3" fmla="*/ 0 h 22"/>
                  <a:gd name="T4" fmla="*/ 8189 w 19"/>
                  <a:gd name="T5" fmla="*/ 0 h 22"/>
                  <a:gd name="T6" fmla="*/ 9943 w 19"/>
                  <a:gd name="T7" fmla="*/ 1010 h 22"/>
                  <a:gd name="T8" fmla="*/ 10528 w 19"/>
                  <a:gd name="T9" fmla="*/ 2526 h 22"/>
                  <a:gd name="T10" fmla="*/ 11113 w 19"/>
                  <a:gd name="T11" fmla="*/ 4546 h 22"/>
                  <a:gd name="T12" fmla="*/ 10528 w 19"/>
                  <a:gd name="T13" fmla="*/ 7072 h 22"/>
                  <a:gd name="T14" fmla="*/ 9943 w 19"/>
                  <a:gd name="T15" fmla="*/ 8587 h 22"/>
                  <a:gd name="T16" fmla="*/ 8189 w 19"/>
                  <a:gd name="T17" fmla="*/ 10103 h 22"/>
                  <a:gd name="T18" fmla="*/ 5264 w 19"/>
                  <a:gd name="T19" fmla="*/ 11113 h 22"/>
                  <a:gd name="T20" fmla="*/ 5264 w 19"/>
                  <a:gd name="T21" fmla="*/ 11113 h 22"/>
                  <a:gd name="T22" fmla="*/ 3509 w 19"/>
                  <a:gd name="T23" fmla="*/ 10608 h 22"/>
                  <a:gd name="T24" fmla="*/ 2340 w 19"/>
                  <a:gd name="T25" fmla="*/ 9598 h 22"/>
                  <a:gd name="T26" fmla="*/ 1170 w 19"/>
                  <a:gd name="T27" fmla="*/ 8082 h 22"/>
                  <a:gd name="T28" fmla="*/ 0 w 19"/>
                  <a:gd name="T29" fmla="*/ 6567 h 22"/>
                  <a:gd name="T30" fmla="*/ 0 w 19"/>
                  <a:gd name="T31" fmla="*/ 4041 h 22"/>
                  <a:gd name="T32" fmla="*/ 585 w 19"/>
                  <a:gd name="T33" fmla="*/ 2021 h 22"/>
                  <a:gd name="T34" fmla="*/ 2340 w 19"/>
                  <a:gd name="T35" fmla="*/ 505 h 22"/>
                  <a:gd name="T36" fmla="*/ 4679 w 19"/>
                  <a:gd name="T37" fmla="*/ 0 h 22"/>
                  <a:gd name="T38" fmla="*/ 4679 w 19"/>
                  <a:gd name="T39" fmla="*/ 0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9" h="22">
                    <a:moveTo>
                      <a:pt x="8" y="0"/>
                    </a:moveTo>
                    <a:lnTo>
                      <a:pt x="8" y="0"/>
                    </a:lnTo>
                    <a:lnTo>
                      <a:pt x="14" y="0"/>
                    </a:lnTo>
                    <a:lnTo>
                      <a:pt x="17" y="2"/>
                    </a:lnTo>
                    <a:lnTo>
                      <a:pt x="18" y="5"/>
                    </a:lnTo>
                    <a:lnTo>
                      <a:pt x="19" y="9"/>
                    </a:lnTo>
                    <a:lnTo>
                      <a:pt x="18" y="14"/>
                    </a:lnTo>
                    <a:lnTo>
                      <a:pt x="17" y="17"/>
                    </a:lnTo>
                    <a:lnTo>
                      <a:pt x="14" y="20"/>
                    </a:lnTo>
                    <a:lnTo>
                      <a:pt x="9" y="22"/>
                    </a:lnTo>
                    <a:lnTo>
                      <a:pt x="6" y="21"/>
                    </a:lnTo>
                    <a:lnTo>
                      <a:pt x="4" y="19"/>
                    </a:lnTo>
                    <a:lnTo>
                      <a:pt x="2" y="16"/>
                    </a:lnTo>
                    <a:lnTo>
                      <a:pt x="0" y="13"/>
                    </a:lnTo>
                    <a:lnTo>
                      <a:pt x="0" y="8"/>
                    </a:lnTo>
                    <a:lnTo>
                      <a:pt x="1" y="4"/>
                    </a:lnTo>
                    <a:lnTo>
                      <a:pt x="4" y="1"/>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6" name="Freeform 198"/>
              <p:cNvSpPr>
                <a:spLocks/>
              </p:cNvSpPr>
              <p:nvPr/>
            </p:nvSpPr>
            <p:spPr bwMode="auto">
              <a:xfrm>
                <a:off x="6089651" y="1765300"/>
                <a:ext cx="34925" cy="14288"/>
              </a:xfrm>
              <a:custGeom>
                <a:avLst/>
                <a:gdLst>
                  <a:gd name="T0" fmla="*/ 30816 w 68"/>
                  <a:gd name="T1" fmla="*/ 1715 h 25"/>
                  <a:gd name="T2" fmla="*/ 30816 w 68"/>
                  <a:gd name="T3" fmla="*/ 1715 h 25"/>
                  <a:gd name="T4" fmla="*/ 32357 w 68"/>
                  <a:gd name="T5" fmla="*/ 3429 h 25"/>
                  <a:gd name="T6" fmla="*/ 33384 w 68"/>
                  <a:gd name="T7" fmla="*/ 4572 h 25"/>
                  <a:gd name="T8" fmla="*/ 34411 w 68"/>
                  <a:gd name="T9" fmla="*/ 6287 h 25"/>
                  <a:gd name="T10" fmla="*/ 34925 w 68"/>
                  <a:gd name="T11" fmla="*/ 9144 h 25"/>
                  <a:gd name="T12" fmla="*/ 34925 w 68"/>
                  <a:gd name="T13" fmla="*/ 9144 h 25"/>
                  <a:gd name="T14" fmla="*/ 33384 w 68"/>
                  <a:gd name="T15" fmla="*/ 11430 h 25"/>
                  <a:gd name="T16" fmla="*/ 31843 w 68"/>
                  <a:gd name="T17" fmla="*/ 13145 h 25"/>
                  <a:gd name="T18" fmla="*/ 29789 w 68"/>
                  <a:gd name="T19" fmla="*/ 14288 h 25"/>
                  <a:gd name="T20" fmla="*/ 26707 w 68"/>
                  <a:gd name="T21" fmla="*/ 14288 h 25"/>
                  <a:gd name="T22" fmla="*/ 26707 w 68"/>
                  <a:gd name="T23" fmla="*/ 14288 h 25"/>
                  <a:gd name="T24" fmla="*/ 25167 w 68"/>
                  <a:gd name="T25" fmla="*/ 13716 h 25"/>
                  <a:gd name="T26" fmla="*/ 24139 w 68"/>
                  <a:gd name="T27" fmla="*/ 13145 h 25"/>
                  <a:gd name="T28" fmla="*/ 23112 w 68"/>
                  <a:gd name="T29" fmla="*/ 12002 h 25"/>
                  <a:gd name="T30" fmla="*/ 21571 w 68"/>
                  <a:gd name="T31" fmla="*/ 11430 h 25"/>
                  <a:gd name="T32" fmla="*/ 21571 w 68"/>
                  <a:gd name="T33" fmla="*/ 11430 h 25"/>
                  <a:gd name="T34" fmla="*/ 16949 w 68"/>
                  <a:gd name="T35" fmla="*/ 10859 h 25"/>
                  <a:gd name="T36" fmla="*/ 11299 w 68"/>
                  <a:gd name="T37" fmla="*/ 10859 h 25"/>
                  <a:gd name="T38" fmla="*/ 6677 w 68"/>
                  <a:gd name="T39" fmla="*/ 10287 h 25"/>
                  <a:gd name="T40" fmla="*/ 3595 w 68"/>
                  <a:gd name="T41" fmla="*/ 9144 h 25"/>
                  <a:gd name="T42" fmla="*/ 514 w 68"/>
                  <a:gd name="T43" fmla="*/ 8001 h 25"/>
                  <a:gd name="T44" fmla="*/ 514 w 68"/>
                  <a:gd name="T45" fmla="*/ 8001 h 25"/>
                  <a:gd name="T46" fmla="*/ 0 w 68"/>
                  <a:gd name="T47" fmla="*/ 5715 h 25"/>
                  <a:gd name="T48" fmla="*/ 0 w 68"/>
                  <a:gd name="T49" fmla="*/ 4572 h 25"/>
                  <a:gd name="T50" fmla="*/ 0 w 68"/>
                  <a:gd name="T51" fmla="*/ 2858 h 25"/>
                  <a:gd name="T52" fmla="*/ 0 w 68"/>
                  <a:gd name="T53" fmla="*/ 2858 h 25"/>
                  <a:gd name="T54" fmla="*/ 4109 w 68"/>
                  <a:gd name="T55" fmla="*/ 1143 h 25"/>
                  <a:gd name="T56" fmla="*/ 7704 w 68"/>
                  <a:gd name="T57" fmla="*/ 0 h 25"/>
                  <a:gd name="T58" fmla="*/ 11299 w 68"/>
                  <a:gd name="T59" fmla="*/ 1143 h 25"/>
                  <a:gd name="T60" fmla="*/ 14894 w 68"/>
                  <a:gd name="T61" fmla="*/ 1715 h 25"/>
                  <a:gd name="T62" fmla="*/ 17976 w 68"/>
                  <a:gd name="T63" fmla="*/ 2286 h 25"/>
                  <a:gd name="T64" fmla="*/ 22085 w 68"/>
                  <a:gd name="T65" fmla="*/ 2858 h 25"/>
                  <a:gd name="T66" fmla="*/ 25680 w 68"/>
                  <a:gd name="T67" fmla="*/ 2858 h 25"/>
                  <a:gd name="T68" fmla="*/ 30816 w 68"/>
                  <a:gd name="T69" fmla="*/ 1715 h 25"/>
                  <a:gd name="T70" fmla="*/ 30816 w 68"/>
                  <a:gd name="T71" fmla="*/ 1715 h 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8" h="25">
                    <a:moveTo>
                      <a:pt x="60" y="3"/>
                    </a:moveTo>
                    <a:lnTo>
                      <a:pt x="60" y="3"/>
                    </a:lnTo>
                    <a:lnTo>
                      <a:pt x="63" y="6"/>
                    </a:lnTo>
                    <a:lnTo>
                      <a:pt x="65" y="8"/>
                    </a:lnTo>
                    <a:lnTo>
                      <a:pt x="67" y="11"/>
                    </a:lnTo>
                    <a:lnTo>
                      <a:pt x="68" y="16"/>
                    </a:lnTo>
                    <a:lnTo>
                      <a:pt x="65" y="20"/>
                    </a:lnTo>
                    <a:lnTo>
                      <a:pt x="62" y="23"/>
                    </a:lnTo>
                    <a:lnTo>
                      <a:pt x="58" y="25"/>
                    </a:lnTo>
                    <a:lnTo>
                      <a:pt x="52" y="25"/>
                    </a:lnTo>
                    <a:lnTo>
                      <a:pt x="49" y="24"/>
                    </a:lnTo>
                    <a:lnTo>
                      <a:pt x="47" y="23"/>
                    </a:lnTo>
                    <a:lnTo>
                      <a:pt x="45" y="21"/>
                    </a:lnTo>
                    <a:lnTo>
                      <a:pt x="42" y="20"/>
                    </a:lnTo>
                    <a:lnTo>
                      <a:pt x="33" y="19"/>
                    </a:lnTo>
                    <a:lnTo>
                      <a:pt x="22" y="19"/>
                    </a:lnTo>
                    <a:lnTo>
                      <a:pt x="13" y="18"/>
                    </a:lnTo>
                    <a:lnTo>
                      <a:pt x="7" y="16"/>
                    </a:lnTo>
                    <a:lnTo>
                      <a:pt x="1" y="14"/>
                    </a:lnTo>
                    <a:lnTo>
                      <a:pt x="0" y="10"/>
                    </a:lnTo>
                    <a:lnTo>
                      <a:pt x="0" y="8"/>
                    </a:lnTo>
                    <a:lnTo>
                      <a:pt x="0" y="5"/>
                    </a:lnTo>
                    <a:lnTo>
                      <a:pt x="8" y="2"/>
                    </a:lnTo>
                    <a:lnTo>
                      <a:pt x="15" y="0"/>
                    </a:lnTo>
                    <a:lnTo>
                      <a:pt x="22" y="2"/>
                    </a:lnTo>
                    <a:lnTo>
                      <a:pt x="29" y="3"/>
                    </a:lnTo>
                    <a:lnTo>
                      <a:pt x="35" y="4"/>
                    </a:lnTo>
                    <a:lnTo>
                      <a:pt x="43" y="5"/>
                    </a:lnTo>
                    <a:lnTo>
                      <a:pt x="50" y="5"/>
                    </a:lnTo>
                    <a:lnTo>
                      <a:pt x="6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7" name="Freeform 206"/>
              <p:cNvSpPr>
                <a:spLocks/>
              </p:cNvSpPr>
              <p:nvPr/>
            </p:nvSpPr>
            <p:spPr bwMode="auto">
              <a:xfrm>
                <a:off x="6072188" y="1817688"/>
                <a:ext cx="49213" cy="39688"/>
              </a:xfrm>
              <a:custGeom>
                <a:avLst/>
                <a:gdLst>
                  <a:gd name="T0" fmla="*/ 17095 w 95"/>
                  <a:gd name="T1" fmla="*/ 1588 h 75"/>
                  <a:gd name="T2" fmla="*/ 15023 w 95"/>
                  <a:gd name="T3" fmla="*/ 23813 h 75"/>
                  <a:gd name="T4" fmla="*/ 15541 w 95"/>
                  <a:gd name="T5" fmla="*/ 29634 h 75"/>
                  <a:gd name="T6" fmla="*/ 18649 w 95"/>
                  <a:gd name="T7" fmla="*/ 26459 h 75"/>
                  <a:gd name="T8" fmla="*/ 24866 w 95"/>
                  <a:gd name="T9" fmla="*/ 21167 h 75"/>
                  <a:gd name="T10" fmla="*/ 32118 w 95"/>
                  <a:gd name="T11" fmla="*/ 10583 h 75"/>
                  <a:gd name="T12" fmla="*/ 35744 w 95"/>
                  <a:gd name="T13" fmla="*/ 2646 h 75"/>
                  <a:gd name="T14" fmla="*/ 40406 w 95"/>
                  <a:gd name="T15" fmla="*/ 2646 h 75"/>
                  <a:gd name="T16" fmla="*/ 40924 w 95"/>
                  <a:gd name="T17" fmla="*/ 6879 h 75"/>
                  <a:gd name="T18" fmla="*/ 39370 w 95"/>
                  <a:gd name="T19" fmla="*/ 10054 h 75"/>
                  <a:gd name="T20" fmla="*/ 35226 w 95"/>
                  <a:gd name="T21" fmla="*/ 14817 h 75"/>
                  <a:gd name="T22" fmla="*/ 34708 w 95"/>
                  <a:gd name="T23" fmla="*/ 16404 h 75"/>
                  <a:gd name="T24" fmla="*/ 39888 w 95"/>
                  <a:gd name="T25" fmla="*/ 21696 h 75"/>
                  <a:gd name="T26" fmla="*/ 44033 w 95"/>
                  <a:gd name="T27" fmla="*/ 22225 h 75"/>
                  <a:gd name="T28" fmla="*/ 48695 w 95"/>
                  <a:gd name="T29" fmla="*/ 21696 h 75"/>
                  <a:gd name="T30" fmla="*/ 49213 w 95"/>
                  <a:gd name="T31" fmla="*/ 23284 h 75"/>
                  <a:gd name="T32" fmla="*/ 47141 w 95"/>
                  <a:gd name="T33" fmla="*/ 26459 h 75"/>
                  <a:gd name="T34" fmla="*/ 45587 w 95"/>
                  <a:gd name="T35" fmla="*/ 28046 h 75"/>
                  <a:gd name="T36" fmla="*/ 48177 w 95"/>
                  <a:gd name="T37" fmla="*/ 32809 h 75"/>
                  <a:gd name="T38" fmla="*/ 48695 w 95"/>
                  <a:gd name="T39" fmla="*/ 38100 h 75"/>
                  <a:gd name="T40" fmla="*/ 46623 w 95"/>
                  <a:gd name="T41" fmla="*/ 39159 h 75"/>
                  <a:gd name="T42" fmla="*/ 43515 w 95"/>
                  <a:gd name="T43" fmla="*/ 39688 h 75"/>
                  <a:gd name="T44" fmla="*/ 42479 w 95"/>
                  <a:gd name="T45" fmla="*/ 37571 h 75"/>
                  <a:gd name="T46" fmla="*/ 40924 w 95"/>
                  <a:gd name="T47" fmla="*/ 34396 h 75"/>
                  <a:gd name="T48" fmla="*/ 40406 w 95"/>
                  <a:gd name="T49" fmla="*/ 32280 h 75"/>
                  <a:gd name="T50" fmla="*/ 36262 w 95"/>
                  <a:gd name="T51" fmla="*/ 33338 h 75"/>
                  <a:gd name="T52" fmla="*/ 32636 w 95"/>
                  <a:gd name="T53" fmla="*/ 37571 h 75"/>
                  <a:gd name="T54" fmla="*/ 29528 w 95"/>
                  <a:gd name="T55" fmla="*/ 38630 h 75"/>
                  <a:gd name="T56" fmla="*/ 27974 w 95"/>
                  <a:gd name="T57" fmla="*/ 37042 h 75"/>
                  <a:gd name="T58" fmla="*/ 31600 w 95"/>
                  <a:gd name="T59" fmla="*/ 31750 h 75"/>
                  <a:gd name="T60" fmla="*/ 36780 w 95"/>
                  <a:gd name="T61" fmla="*/ 28046 h 75"/>
                  <a:gd name="T62" fmla="*/ 36780 w 95"/>
                  <a:gd name="T63" fmla="*/ 26459 h 75"/>
                  <a:gd name="T64" fmla="*/ 34708 w 95"/>
                  <a:gd name="T65" fmla="*/ 23813 h 75"/>
                  <a:gd name="T66" fmla="*/ 32636 w 95"/>
                  <a:gd name="T67" fmla="*/ 20109 h 75"/>
                  <a:gd name="T68" fmla="*/ 32636 w 95"/>
                  <a:gd name="T69" fmla="*/ 18521 h 75"/>
                  <a:gd name="T70" fmla="*/ 26420 w 95"/>
                  <a:gd name="T71" fmla="*/ 26459 h 75"/>
                  <a:gd name="T72" fmla="*/ 20203 w 95"/>
                  <a:gd name="T73" fmla="*/ 33867 h 75"/>
                  <a:gd name="T74" fmla="*/ 13987 w 95"/>
                  <a:gd name="T75" fmla="*/ 33338 h 75"/>
                  <a:gd name="T76" fmla="*/ 9843 w 95"/>
                  <a:gd name="T77" fmla="*/ 31750 h 75"/>
                  <a:gd name="T78" fmla="*/ 10361 w 95"/>
                  <a:gd name="T79" fmla="*/ 25929 h 75"/>
                  <a:gd name="T80" fmla="*/ 10361 w 95"/>
                  <a:gd name="T81" fmla="*/ 17463 h 75"/>
                  <a:gd name="T82" fmla="*/ 9843 w 95"/>
                  <a:gd name="T83" fmla="*/ 13759 h 75"/>
                  <a:gd name="T84" fmla="*/ 8289 w 95"/>
                  <a:gd name="T85" fmla="*/ 14817 h 75"/>
                  <a:gd name="T86" fmla="*/ 4662 w 95"/>
                  <a:gd name="T87" fmla="*/ 17992 h 75"/>
                  <a:gd name="T88" fmla="*/ 2072 w 95"/>
                  <a:gd name="T89" fmla="*/ 18521 h 75"/>
                  <a:gd name="T90" fmla="*/ 1554 w 95"/>
                  <a:gd name="T91" fmla="*/ 17992 h 75"/>
                  <a:gd name="T92" fmla="*/ 0 w 95"/>
                  <a:gd name="T93" fmla="*/ 17463 h 75"/>
                  <a:gd name="T94" fmla="*/ 2590 w 95"/>
                  <a:gd name="T95" fmla="*/ 11642 h 75"/>
                  <a:gd name="T96" fmla="*/ 8807 w 95"/>
                  <a:gd name="T97" fmla="*/ 3704 h 75"/>
                  <a:gd name="T98" fmla="*/ 11397 w 95"/>
                  <a:gd name="T99" fmla="*/ 0 h 75"/>
                  <a:gd name="T100" fmla="*/ 13469 w 95"/>
                  <a:gd name="T101" fmla="*/ 0 h 75"/>
                  <a:gd name="T102" fmla="*/ 17095 w 95"/>
                  <a:gd name="T103" fmla="*/ 1588 h 7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5" h="75">
                    <a:moveTo>
                      <a:pt x="33" y="3"/>
                    </a:moveTo>
                    <a:lnTo>
                      <a:pt x="33" y="3"/>
                    </a:lnTo>
                    <a:lnTo>
                      <a:pt x="30" y="32"/>
                    </a:lnTo>
                    <a:lnTo>
                      <a:pt x="29" y="45"/>
                    </a:lnTo>
                    <a:lnTo>
                      <a:pt x="29" y="50"/>
                    </a:lnTo>
                    <a:lnTo>
                      <a:pt x="30" y="56"/>
                    </a:lnTo>
                    <a:lnTo>
                      <a:pt x="36" y="50"/>
                    </a:lnTo>
                    <a:lnTo>
                      <a:pt x="42" y="46"/>
                    </a:lnTo>
                    <a:lnTo>
                      <a:pt x="48" y="40"/>
                    </a:lnTo>
                    <a:lnTo>
                      <a:pt x="52" y="33"/>
                    </a:lnTo>
                    <a:lnTo>
                      <a:pt x="62" y="20"/>
                    </a:lnTo>
                    <a:lnTo>
                      <a:pt x="69" y="5"/>
                    </a:lnTo>
                    <a:lnTo>
                      <a:pt x="78" y="5"/>
                    </a:lnTo>
                    <a:lnTo>
                      <a:pt x="79" y="10"/>
                    </a:lnTo>
                    <a:lnTo>
                      <a:pt x="79" y="13"/>
                    </a:lnTo>
                    <a:lnTo>
                      <a:pt x="77" y="16"/>
                    </a:lnTo>
                    <a:lnTo>
                      <a:pt x="76" y="19"/>
                    </a:lnTo>
                    <a:lnTo>
                      <a:pt x="70" y="25"/>
                    </a:lnTo>
                    <a:lnTo>
                      <a:pt x="68" y="28"/>
                    </a:lnTo>
                    <a:lnTo>
                      <a:pt x="67" y="31"/>
                    </a:lnTo>
                    <a:lnTo>
                      <a:pt x="73" y="38"/>
                    </a:lnTo>
                    <a:lnTo>
                      <a:pt x="77" y="41"/>
                    </a:lnTo>
                    <a:lnTo>
                      <a:pt x="79" y="42"/>
                    </a:lnTo>
                    <a:lnTo>
                      <a:pt x="85" y="42"/>
                    </a:lnTo>
                    <a:lnTo>
                      <a:pt x="94" y="41"/>
                    </a:lnTo>
                    <a:lnTo>
                      <a:pt x="95" y="42"/>
                    </a:lnTo>
                    <a:lnTo>
                      <a:pt x="95" y="44"/>
                    </a:lnTo>
                    <a:lnTo>
                      <a:pt x="93" y="47"/>
                    </a:lnTo>
                    <a:lnTo>
                      <a:pt x="91" y="50"/>
                    </a:lnTo>
                    <a:lnTo>
                      <a:pt x="88" y="53"/>
                    </a:lnTo>
                    <a:lnTo>
                      <a:pt x="90" y="58"/>
                    </a:lnTo>
                    <a:lnTo>
                      <a:pt x="93" y="62"/>
                    </a:lnTo>
                    <a:lnTo>
                      <a:pt x="94" y="65"/>
                    </a:lnTo>
                    <a:lnTo>
                      <a:pt x="94" y="72"/>
                    </a:lnTo>
                    <a:lnTo>
                      <a:pt x="90" y="74"/>
                    </a:lnTo>
                    <a:lnTo>
                      <a:pt x="87" y="75"/>
                    </a:lnTo>
                    <a:lnTo>
                      <a:pt x="84" y="75"/>
                    </a:lnTo>
                    <a:lnTo>
                      <a:pt x="82" y="71"/>
                    </a:lnTo>
                    <a:lnTo>
                      <a:pt x="81" y="68"/>
                    </a:lnTo>
                    <a:lnTo>
                      <a:pt x="79" y="65"/>
                    </a:lnTo>
                    <a:lnTo>
                      <a:pt x="78" y="61"/>
                    </a:lnTo>
                    <a:lnTo>
                      <a:pt x="73" y="61"/>
                    </a:lnTo>
                    <a:lnTo>
                      <a:pt x="70" y="63"/>
                    </a:lnTo>
                    <a:lnTo>
                      <a:pt x="65" y="68"/>
                    </a:lnTo>
                    <a:lnTo>
                      <a:pt x="63" y="71"/>
                    </a:lnTo>
                    <a:lnTo>
                      <a:pt x="61" y="73"/>
                    </a:lnTo>
                    <a:lnTo>
                      <a:pt x="57" y="73"/>
                    </a:lnTo>
                    <a:lnTo>
                      <a:pt x="54" y="70"/>
                    </a:lnTo>
                    <a:lnTo>
                      <a:pt x="57" y="64"/>
                    </a:lnTo>
                    <a:lnTo>
                      <a:pt x="61" y="60"/>
                    </a:lnTo>
                    <a:lnTo>
                      <a:pt x="66" y="57"/>
                    </a:lnTo>
                    <a:lnTo>
                      <a:pt x="71" y="53"/>
                    </a:lnTo>
                    <a:lnTo>
                      <a:pt x="71" y="50"/>
                    </a:lnTo>
                    <a:lnTo>
                      <a:pt x="70" y="48"/>
                    </a:lnTo>
                    <a:lnTo>
                      <a:pt x="67" y="45"/>
                    </a:lnTo>
                    <a:lnTo>
                      <a:pt x="64" y="41"/>
                    </a:lnTo>
                    <a:lnTo>
                      <a:pt x="63" y="38"/>
                    </a:lnTo>
                    <a:lnTo>
                      <a:pt x="63" y="35"/>
                    </a:lnTo>
                    <a:lnTo>
                      <a:pt x="56" y="43"/>
                    </a:lnTo>
                    <a:lnTo>
                      <a:pt x="51" y="50"/>
                    </a:lnTo>
                    <a:lnTo>
                      <a:pt x="46" y="58"/>
                    </a:lnTo>
                    <a:lnTo>
                      <a:pt x="39" y="64"/>
                    </a:lnTo>
                    <a:lnTo>
                      <a:pt x="27" y="63"/>
                    </a:lnTo>
                    <a:lnTo>
                      <a:pt x="23" y="62"/>
                    </a:lnTo>
                    <a:lnTo>
                      <a:pt x="19" y="60"/>
                    </a:lnTo>
                    <a:lnTo>
                      <a:pt x="20" y="49"/>
                    </a:lnTo>
                    <a:lnTo>
                      <a:pt x="20" y="41"/>
                    </a:lnTo>
                    <a:lnTo>
                      <a:pt x="20" y="33"/>
                    </a:lnTo>
                    <a:lnTo>
                      <a:pt x="19" y="26"/>
                    </a:lnTo>
                    <a:lnTo>
                      <a:pt x="17" y="26"/>
                    </a:lnTo>
                    <a:lnTo>
                      <a:pt x="16" y="28"/>
                    </a:lnTo>
                    <a:lnTo>
                      <a:pt x="12" y="31"/>
                    </a:lnTo>
                    <a:lnTo>
                      <a:pt x="9" y="34"/>
                    </a:lnTo>
                    <a:lnTo>
                      <a:pt x="7" y="35"/>
                    </a:lnTo>
                    <a:lnTo>
                      <a:pt x="4" y="35"/>
                    </a:lnTo>
                    <a:lnTo>
                      <a:pt x="3" y="34"/>
                    </a:lnTo>
                    <a:lnTo>
                      <a:pt x="0" y="33"/>
                    </a:lnTo>
                    <a:lnTo>
                      <a:pt x="2" y="27"/>
                    </a:lnTo>
                    <a:lnTo>
                      <a:pt x="5" y="22"/>
                    </a:lnTo>
                    <a:lnTo>
                      <a:pt x="11" y="14"/>
                    </a:lnTo>
                    <a:lnTo>
                      <a:pt x="17" y="7"/>
                    </a:lnTo>
                    <a:lnTo>
                      <a:pt x="20" y="4"/>
                    </a:lnTo>
                    <a:lnTo>
                      <a:pt x="22" y="0"/>
                    </a:lnTo>
                    <a:lnTo>
                      <a:pt x="26" y="0"/>
                    </a:lnTo>
                    <a:lnTo>
                      <a:pt x="29" y="0"/>
                    </a:lnTo>
                    <a:lnTo>
                      <a:pt x="3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8" name="Freeform 213"/>
              <p:cNvSpPr>
                <a:spLocks/>
              </p:cNvSpPr>
              <p:nvPr/>
            </p:nvSpPr>
            <p:spPr bwMode="auto">
              <a:xfrm>
                <a:off x="6073776" y="1895475"/>
                <a:ext cx="34925" cy="11113"/>
              </a:xfrm>
              <a:custGeom>
                <a:avLst/>
                <a:gdLst>
                  <a:gd name="T0" fmla="*/ 0 w 66"/>
                  <a:gd name="T1" fmla="*/ 4094 h 19"/>
                  <a:gd name="T2" fmla="*/ 0 w 66"/>
                  <a:gd name="T3" fmla="*/ 4094 h 19"/>
                  <a:gd name="T4" fmla="*/ 1058 w 66"/>
                  <a:gd name="T5" fmla="*/ 2924 h 19"/>
                  <a:gd name="T6" fmla="*/ 2646 w 66"/>
                  <a:gd name="T7" fmla="*/ 1755 h 19"/>
                  <a:gd name="T8" fmla="*/ 5821 w 66"/>
                  <a:gd name="T9" fmla="*/ 585 h 19"/>
                  <a:gd name="T10" fmla="*/ 9525 w 66"/>
                  <a:gd name="T11" fmla="*/ 0 h 19"/>
                  <a:gd name="T12" fmla="*/ 14287 w 66"/>
                  <a:gd name="T13" fmla="*/ 0 h 19"/>
                  <a:gd name="T14" fmla="*/ 23283 w 66"/>
                  <a:gd name="T15" fmla="*/ 585 h 19"/>
                  <a:gd name="T16" fmla="*/ 27517 w 66"/>
                  <a:gd name="T17" fmla="*/ 585 h 19"/>
                  <a:gd name="T18" fmla="*/ 31750 w 66"/>
                  <a:gd name="T19" fmla="*/ 0 h 19"/>
                  <a:gd name="T20" fmla="*/ 31750 w 66"/>
                  <a:gd name="T21" fmla="*/ 0 h 19"/>
                  <a:gd name="T22" fmla="*/ 33338 w 66"/>
                  <a:gd name="T23" fmla="*/ 1755 h 19"/>
                  <a:gd name="T24" fmla="*/ 34396 w 66"/>
                  <a:gd name="T25" fmla="*/ 2924 h 19"/>
                  <a:gd name="T26" fmla="*/ 34925 w 66"/>
                  <a:gd name="T27" fmla="*/ 5264 h 19"/>
                  <a:gd name="T28" fmla="*/ 34396 w 66"/>
                  <a:gd name="T29" fmla="*/ 7019 h 19"/>
                  <a:gd name="T30" fmla="*/ 33338 w 66"/>
                  <a:gd name="T31" fmla="*/ 8773 h 19"/>
                  <a:gd name="T32" fmla="*/ 31750 w 66"/>
                  <a:gd name="T33" fmla="*/ 9943 h 19"/>
                  <a:gd name="T34" fmla="*/ 29633 w 66"/>
                  <a:gd name="T35" fmla="*/ 11113 h 19"/>
                  <a:gd name="T36" fmla="*/ 25929 w 66"/>
                  <a:gd name="T37" fmla="*/ 11113 h 19"/>
                  <a:gd name="T38" fmla="*/ 25929 w 66"/>
                  <a:gd name="T39" fmla="*/ 11113 h 19"/>
                  <a:gd name="T40" fmla="*/ 24871 w 66"/>
                  <a:gd name="T41" fmla="*/ 10528 h 19"/>
                  <a:gd name="T42" fmla="*/ 23283 w 66"/>
                  <a:gd name="T43" fmla="*/ 9943 h 19"/>
                  <a:gd name="T44" fmla="*/ 21696 w 66"/>
                  <a:gd name="T45" fmla="*/ 8773 h 19"/>
                  <a:gd name="T46" fmla="*/ 19579 w 66"/>
                  <a:gd name="T47" fmla="*/ 7019 h 19"/>
                  <a:gd name="T48" fmla="*/ 19579 w 66"/>
                  <a:gd name="T49" fmla="*/ 7019 h 19"/>
                  <a:gd name="T50" fmla="*/ 16933 w 66"/>
                  <a:gd name="T51" fmla="*/ 7019 h 19"/>
                  <a:gd name="T52" fmla="*/ 13758 w 66"/>
                  <a:gd name="T53" fmla="*/ 7019 h 19"/>
                  <a:gd name="T54" fmla="*/ 6879 w 66"/>
                  <a:gd name="T55" fmla="*/ 8189 h 19"/>
                  <a:gd name="T56" fmla="*/ 3704 w 66"/>
                  <a:gd name="T57" fmla="*/ 8189 h 19"/>
                  <a:gd name="T58" fmla="*/ 1588 w 66"/>
                  <a:gd name="T59" fmla="*/ 7019 h 19"/>
                  <a:gd name="T60" fmla="*/ 529 w 66"/>
                  <a:gd name="T61" fmla="*/ 5849 h 19"/>
                  <a:gd name="T62" fmla="*/ 0 w 66"/>
                  <a:gd name="T63" fmla="*/ 5264 h 19"/>
                  <a:gd name="T64" fmla="*/ 0 w 66"/>
                  <a:gd name="T65" fmla="*/ 4094 h 19"/>
                  <a:gd name="T66" fmla="*/ 0 w 66"/>
                  <a:gd name="T67" fmla="*/ 4094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 h="19">
                    <a:moveTo>
                      <a:pt x="0" y="7"/>
                    </a:moveTo>
                    <a:lnTo>
                      <a:pt x="0" y="7"/>
                    </a:lnTo>
                    <a:lnTo>
                      <a:pt x="2" y="5"/>
                    </a:lnTo>
                    <a:lnTo>
                      <a:pt x="5" y="3"/>
                    </a:lnTo>
                    <a:lnTo>
                      <a:pt x="11" y="1"/>
                    </a:lnTo>
                    <a:lnTo>
                      <a:pt x="18" y="0"/>
                    </a:lnTo>
                    <a:lnTo>
                      <a:pt x="27" y="0"/>
                    </a:lnTo>
                    <a:lnTo>
                      <a:pt x="44" y="1"/>
                    </a:lnTo>
                    <a:lnTo>
                      <a:pt x="52" y="1"/>
                    </a:lnTo>
                    <a:lnTo>
                      <a:pt x="60" y="0"/>
                    </a:lnTo>
                    <a:lnTo>
                      <a:pt x="63" y="3"/>
                    </a:lnTo>
                    <a:lnTo>
                      <a:pt x="65" y="5"/>
                    </a:lnTo>
                    <a:lnTo>
                      <a:pt x="66" y="9"/>
                    </a:lnTo>
                    <a:lnTo>
                      <a:pt x="65" y="12"/>
                    </a:lnTo>
                    <a:lnTo>
                      <a:pt x="63" y="15"/>
                    </a:lnTo>
                    <a:lnTo>
                      <a:pt x="60" y="17"/>
                    </a:lnTo>
                    <a:lnTo>
                      <a:pt x="56" y="19"/>
                    </a:lnTo>
                    <a:lnTo>
                      <a:pt x="49" y="19"/>
                    </a:lnTo>
                    <a:lnTo>
                      <a:pt x="47" y="18"/>
                    </a:lnTo>
                    <a:lnTo>
                      <a:pt x="44" y="17"/>
                    </a:lnTo>
                    <a:lnTo>
                      <a:pt x="41" y="15"/>
                    </a:lnTo>
                    <a:lnTo>
                      <a:pt x="37" y="12"/>
                    </a:lnTo>
                    <a:lnTo>
                      <a:pt x="32" y="12"/>
                    </a:lnTo>
                    <a:lnTo>
                      <a:pt x="26" y="12"/>
                    </a:lnTo>
                    <a:lnTo>
                      <a:pt x="13" y="14"/>
                    </a:lnTo>
                    <a:lnTo>
                      <a:pt x="7" y="14"/>
                    </a:lnTo>
                    <a:lnTo>
                      <a:pt x="3" y="12"/>
                    </a:lnTo>
                    <a:lnTo>
                      <a:pt x="1" y="10"/>
                    </a:lnTo>
                    <a:lnTo>
                      <a:pt x="0" y="9"/>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19" name="Freeform 221"/>
              <p:cNvSpPr>
                <a:spLocks/>
              </p:cNvSpPr>
              <p:nvPr/>
            </p:nvSpPr>
            <p:spPr bwMode="auto">
              <a:xfrm>
                <a:off x="6075363" y="1908175"/>
                <a:ext cx="33338" cy="9525"/>
              </a:xfrm>
              <a:custGeom>
                <a:avLst/>
                <a:gdLst>
                  <a:gd name="T0" fmla="*/ 31750 w 63"/>
                  <a:gd name="T1" fmla="*/ 1121 h 17"/>
                  <a:gd name="T2" fmla="*/ 31750 w 63"/>
                  <a:gd name="T3" fmla="*/ 1121 h 17"/>
                  <a:gd name="T4" fmla="*/ 32280 w 63"/>
                  <a:gd name="T5" fmla="*/ 3362 h 17"/>
                  <a:gd name="T6" fmla="*/ 32809 w 63"/>
                  <a:gd name="T7" fmla="*/ 4482 h 17"/>
                  <a:gd name="T8" fmla="*/ 33338 w 63"/>
                  <a:gd name="T9" fmla="*/ 6163 h 17"/>
                  <a:gd name="T10" fmla="*/ 33338 w 63"/>
                  <a:gd name="T11" fmla="*/ 6163 h 17"/>
                  <a:gd name="T12" fmla="*/ 32280 w 63"/>
                  <a:gd name="T13" fmla="*/ 7284 h 17"/>
                  <a:gd name="T14" fmla="*/ 30692 w 63"/>
                  <a:gd name="T15" fmla="*/ 8404 h 17"/>
                  <a:gd name="T16" fmla="*/ 28046 w 63"/>
                  <a:gd name="T17" fmla="*/ 8965 h 17"/>
                  <a:gd name="T18" fmla="*/ 24871 w 63"/>
                  <a:gd name="T19" fmla="*/ 9525 h 17"/>
                  <a:gd name="T20" fmla="*/ 21167 w 63"/>
                  <a:gd name="T21" fmla="*/ 8965 h 17"/>
                  <a:gd name="T22" fmla="*/ 12700 w 63"/>
                  <a:gd name="T23" fmla="*/ 7844 h 17"/>
                  <a:gd name="T24" fmla="*/ 7938 w 63"/>
                  <a:gd name="T25" fmla="*/ 7844 h 17"/>
                  <a:gd name="T26" fmla="*/ 2646 w 63"/>
                  <a:gd name="T27" fmla="*/ 8404 h 17"/>
                  <a:gd name="T28" fmla="*/ 2646 w 63"/>
                  <a:gd name="T29" fmla="*/ 8404 h 17"/>
                  <a:gd name="T30" fmla="*/ 1588 w 63"/>
                  <a:gd name="T31" fmla="*/ 7284 h 17"/>
                  <a:gd name="T32" fmla="*/ 529 w 63"/>
                  <a:gd name="T33" fmla="*/ 6163 h 17"/>
                  <a:gd name="T34" fmla="*/ 0 w 63"/>
                  <a:gd name="T35" fmla="*/ 4482 h 17"/>
                  <a:gd name="T36" fmla="*/ 0 w 63"/>
                  <a:gd name="T37" fmla="*/ 1681 h 17"/>
                  <a:gd name="T38" fmla="*/ 0 w 63"/>
                  <a:gd name="T39" fmla="*/ 1681 h 17"/>
                  <a:gd name="T40" fmla="*/ 4763 w 63"/>
                  <a:gd name="T41" fmla="*/ 560 h 17"/>
                  <a:gd name="T42" fmla="*/ 8996 w 63"/>
                  <a:gd name="T43" fmla="*/ 0 h 17"/>
                  <a:gd name="T44" fmla="*/ 13229 w 63"/>
                  <a:gd name="T45" fmla="*/ 0 h 17"/>
                  <a:gd name="T46" fmla="*/ 16934 w 63"/>
                  <a:gd name="T47" fmla="*/ 0 h 17"/>
                  <a:gd name="T48" fmla="*/ 24342 w 63"/>
                  <a:gd name="T49" fmla="*/ 560 h 17"/>
                  <a:gd name="T50" fmla="*/ 31750 w 63"/>
                  <a:gd name="T51" fmla="*/ 1121 h 17"/>
                  <a:gd name="T52" fmla="*/ 31750 w 63"/>
                  <a:gd name="T53" fmla="*/ 1121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3" h="17">
                    <a:moveTo>
                      <a:pt x="60" y="2"/>
                    </a:moveTo>
                    <a:lnTo>
                      <a:pt x="60" y="2"/>
                    </a:lnTo>
                    <a:lnTo>
                      <a:pt x="61" y="6"/>
                    </a:lnTo>
                    <a:lnTo>
                      <a:pt x="62" y="8"/>
                    </a:lnTo>
                    <a:lnTo>
                      <a:pt x="63" y="11"/>
                    </a:lnTo>
                    <a:lnTo>
                      <a:pt x="61" y="13"/>
                    </a:lnTo>
                    <a:lnTo>
                      <a:pt x="58" y="15"/>
                    </a:lnTo>
                    <a:lnTo>
                      <a:pt x="53" y="16"/>
                    </a:lnTo>
                    <a:lnTo>
                      <a:pt x="47" y="17"/>
                    </a:lnTo>
                    <a:lnTo>
                      <a:pt x="40" y="16"/>
                    </a:lnTo>
                    <a:lnTo>
                      <a:pt x="24" y="14"/>
                    </a:lnTo>
                    <a:lnTo>
                      <a:pt x="15" y="14"/>
                    </a:lnTo>
                    <a:lnTo>
                      <a:pt x="5" y="15"/>
                    </a:lnTo>
                    <a:lnTo>
                      <a:pt x="3" y="13"/>
                    </a:lnTo>
                    <a:lnTo>
                      <a:pt x="1" y="11"/>
                    </a:lnTo>
                    <a:lnTo>
                      <a:pt x="0" y="8"/>
                    </a:lnTo>
                    <a:lnTo>
                      <a:pt x="0" y="3"/>
                    </a:lnTo>
                    <a:lnTo>
                      <a:pt x="9" y="1"/>
                    </a:lnTo>
                    <a:lnTo>
                      <a:pt x="17" y="0"/>
                    </a:lnTo>
                    <a:lnTo>
                      <a:pt x="25" y="0"/>
                    </a:lnTo>
                    <a:lnTo>
                      <a:pt x="32" y="0"/>
                    </a:lnTo>
                    <a:lnTo>
                      <a:pt x="46" y="1"/>
                    </a:lnTo>
                    <a:lnTo>
                      <a:pt x="6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2" name="文本框 215"/>
          <p:cNvSpPr txBox="1"/>
          <p:nvPr/>
        </p:nvSpPr>
        <p:spPr>
          <a:xfrm>
            <a:off x="1658006" y="343680"/>
            <a:ext cx="2780430" cy="438582"/>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网上订餐系统</a:t>
            </a:r>
            <a:endParaRPr lang="zh-CN" altLang="en-US" sz="2400" b="1" dirty="0">
              <a:blipFill dpi="0" rotWithShape="1">
                <a:blip r:embed="rId3"/>
                <a:srcRect/>
                <a:stretch>
                  <a:fillRect/>
                </a:stretch>
              </a:blipFill>
            </a:endParaRPr>
          </a:p>
        </p:txBody>
      </p:sp>
      <p:sp>
        <p:nvSpPr>
          <p:cNvPr id="55" name="Rectangle 4"/>
          <p:cNvSpPr txBox="1">
            <a:spLocks noChangeArrowheads="1"/>
          </p:cNvSpPr>
          <p:nvPr/>
        </p:nvSpPr>
        <p:spPr bwMode="auto">
          <a:xfrm>
            <a:off x="0" y="5230059"/>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860279" y="2386804"/>
            <a:ext cx="2009775" cy="1733550"/>
            <a:chOff x="6860279" y="2386804"/>
            <a:chExt cx="2009775" cy="1733550"/>
          </a:xfrm>
        </p:grpSpPr>
        <p:sp>
          <p:nvSpPr>
            <p:cNvPr id="57" name="六边形 15"/>
            <p:cNvSpPr>
              <a:spLocks noChangeArrowheads="1"/>
            </p:cNvSpPr>
            <p:nvPr/>
          </p:nvSpPr>
          <p:spPr bwMode="auto">
            <a:xfrm>
              <a:off x="6860279" y="2386804"/>
              <a:ext cx="2009775" cy="1733550"/>
            </a:xfrm>
            <a:prstGeom prst="hexagon">
              <a:avLst>
                <a:gd name="adj" fmla="val 24996"/>
                <a:gd name="vf" fmla="val 115470"/>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58" name="TextBox 1"/>
            <p:cNvSpPr>
              <a:spLocks noChangeArrowheads="1"/>
            </p:cNvSpPr>
            <p:nvPr/>
          </p:nvSpPr>
          <p:spPr bwMode="auto">
            <a:xfrm>
              <a:off x="7271442" y="3532979"/>
              <a:ext cx="1241425"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800" b="1" dirty="0" smtClean="0">
                  <a:solidFill>
                    <a:schemeClr val="bg1"/>
                  </a:solidFill>
                  <a:latin typeface="迷你简卡通" pitchFamily="65" charset="-122"/>
                  <a:ea typeface="迷你简卡通" pitchFamily="65" charset="-122"/>
                </a:rPr>
                <a:t>界面设计</a:t>
              </a:r>
              <a:endParaRPr lang="zh-CN" altLang="en-US" sz="1800" b="1" dirty="0">
                <a:solidFill>
                  <a:schemeClr val="bg1"/>
                </a:solidFill>
                <a:latin typeface="迷你简卡通" pitchFamily="65" charset="-122"/>
                <a:ea typeface="迷你简卡通" pitchFamily="65" charset="-122"/>
              </a:endParaRPr>
            </a:p>
          </p:txBody>
        </p:sp>
        <p:sp>
          <p:nvSpPr>
            <p:cNvPr id="74" name="Freeform 119"/>
            <p:cNvSpPr>
              <a:spLocks noEditPoints="1"/>
            </p:cNvSpPr>
            <p:nvPr/>
          </p:nvSpPr>
          <p:spPr bwMode="auto">
            <a:xfrm>
              <a:off x="7200530" y="2716855"/>
              <a:ext cx="1296987" cy="779463"/>
            </a:xfrm>
            <a:custGeom>
              <a:avLst/>
              <a:gdLst>
                <a:gd name="T0" fmla="*/ 1060882 w 2450"/>
                <a:gd name="T1" fmla="*/ 101600 h 1473"/>
                <a:gd name="T2" fmla="*/ 1248284 w 2450"/>
                <a:gd name="T3" fmla="*/ 197379 h 1473"/>
                <a:gd name="T4" fmla="*/ 1289046 w 2450"/>
                <a:gd name="T5" fmla="*/ 295275 h 1473"/>
                <a:gd name="T6" fmla="*/ 1096351 w 2450"/>
                <a:gd name="T7" fmla="*/ 574675 h 1473"/>
                <a:gd name="T8" fmla="*/ 889363 w 2450"/>
                <a:gd name="T9" fmla="*/ 778934 h 1473"/>
                <a:gd name="T10" fmla="*/ 584968 w 2450"/>
                <a:gd name="T11" fmla="*/ 699559 h 1473"/>
                <a:gd name="T12" fmla="*/ 498149 w 2450"/>
                <a:gd name="T13" fmla="*/ 695855 h 1473"/>
                <a:gd name="T14" fmla="*/ 381155 w 2450"/>
                <a:gd name="T15" fmla="*/ 536575 h 1473"/>
                <a:gd name="T16" fmla="*/ 137110 w 2450"/>
                <a:gd name="T17" fmla="*/ 465138 h 1473"/>
                <a:gd name="T18" fmla="*/ 38645 w 2450"/>
                <a:gd name="T19" fmla="*/ 383117 h 1473"/>
                <a:gd name="T20" fmla="*/ 173637 w 2450"/>
                <a:gd name="T21" fmla="*/ 230188 h 1473"/>
                <a:gd name="T22" fmla="*/ 422977 w 2450"/>
                <a:gd name="T23" fmla="*/ 0 h 1473"/>
                <a:gd name="T24" fmla="*/ 793015 w 2450"/>
                <a:gd name="T25" fmla="*/ 43921 h 1473"/>
                <a:gd name="T26" fmla="*/ 780839 w 2450"/>
                <a:gd name="T27" fmla="*/ 56092 h 1473"/>
                <a:gd name="T28" fmla="*/ 342510 w 2450"/>
                <a:gd name="T29" fmla="*/ 100013 h 1473"/>
                <a:gd name="T30" fmla="*/ 298042 w 2450"/>
                <a:gd name="T31" fmla="*/ 340784 h 1473"/>
                <a:gd name="T32" fmla="*/ 442564 w 2450"/>
                <a:gd name="T33" fmla="*/ 429684 h 1473"/>
                <a:gd name="T34" fmla="*/ 1131820 w 2450"/>
                <a:gd name="T35" fmla="*/ 202142 h 1473"/>
                <a:gd name="T36" fmla="*/ 895186 w 2450"/>
                <a:gd name="T37" fmla="*/ 49742 h 1473"/>
                <a:gd name="T38" fmla="*/ 691373 w 2450"/>
                <a:gd name="T39" fmla="*/ 193675 h 1473"/>
                <a:gd name="T40" fmla="*/ 484914 w 2450"/>
                <a:gd name="T41" fmla="*/ 437092 h 1473"/>
                <a:gd name="T42" fmla="*/ 870834 w 2450"/>
                <a:gd name="T43" fmla="*/ 605896 h 1473"/>
                <a:gd name="T44" fmla="*/ 1178405 w 2450"/>
                <a:gd name="T45" fmla="*/ 288396 h 1473"/>
                <a:gd name="T46" fmla="*/ 1000003 w 2450"/>
                <a:gd name="T47" fmla="*/ 583671 h 1473"/>
                <a:gd name="T48" fmla="*/ 926419 w 2450"/>
                <a:gd name="T49" fmla="*/ 697971 h 1473"/>
                <a:gd name="T50" fmla="*/ 1117526 w 2450"/>
                <a:gd name="T51" fmla="*/ 486834 h 1473"/>
                <a:gd name="T52" fmla="*/ 1197992 w 2450"/>
                <a:gd name="T53" fmla="*/ 343429 h 1473"/>
                <a:gd name="T54" fmla="*/ 1155642 w 2450"/>
                <a:gd name="T55" fmla="*/ 366713 h 1473"/>
                <a:gd name="T56" fmla="*/ 1224462 w 2450"/>
                <a:gd name="T57" fmla="*/ 250296 h 1473"/>
                <a:gd name="T58" fmla="*/ 971946 w 2450"/>
                <a:gd name="T59" fmla="*/ 559859 h 1473"/>
                <a:gd name="T60" fmla="*/ 926419 w 2450"/>
                <a:gd name="T61" fmla="*/ 650346 h 1473"/>
                <a:gd name="T62" fmla="*/ 1096880 w 2450"/>
                <a:gd name="T63" fmla="*/ 527050 h 1473"/>
                <a:gd name="T64" fmla="*/ 869775 w 2450"/>
                <a:gd name="T65" fmla="*/ 728663 h 1473"/>
                <a:gd name="T66" fmla="*/ 604555 w 2450"/>
                <a:gd name="T67" fmla="*/ 646113 h 1473"/>
                <a:gd name="T68" fmla="*/ 888833 w 2450"/>
                <a:gd name="T69" fmla="*/ 764646 h 1473"/>
                <a:gd name="T70" fmla="*/ 983063 w 2450"/>
                <a:gd name="T71" fmla="*/ 680509 h 1473"/>
                <a:gd name="T72" fmla="*/ 1122820 w 2450"/>
                <a:gd name="T73" fmla="*/ 512763 h 1473"/>
                <a:gd name="T74" fmla="*/ 1276341 w 2450"/>
                <a:gd name="T75" fmla="*/ 309563 h 1473"/>
                <a:gd name="T76" fmla="*/ 104288 w 2450"/>
                <a:gd name="T77" fmla="*/ 386821 h 1473"/>
                <a:gd name="T78" fmla="*/ 91054 w 2450"/>
                <a:gd name="T79" fmla="*/ 409575 h 1473"/>
                <a:gd name="T80" fmla="*/ 342510 w 2450"/>
                <a:gd name="T81" fmla="*/ 442913 h 1473"/>
                <a:gd name="T82" fmla="*/ 366333 w 2450"/>
                <a:gd name="T83" fmla="*/ 424921 h 1473"/>
                <a:gd name="T84" fmla="*/ 355745 w 2450"/>
                <a:gd name="T85" fmla="*/ 409046 h 1473"/>
                <a:gd name="T86" fmla="*/ 346216 w 2450"/>
                <a:gd name="T87" fmla="*/ 368300 h 1473"/>
                <a:gd name="T88" fmla="*/ 128111 w 2450"/>
                <a:gd name="T89" fmla="*/ 369888 h 1473"/>
                <a:gd name="T90" fmla="*/ 120170 w 2450"/>
                <a:gd name="T91" fmla="*/ 446617 h 1473"/>
                <a:gd name="T92" fmla="*/ 252515 w 2450"/>
                <a:gd name="T93" fmla="*/ 455613 h 1473"/>
                <a:gd name="T94" fmla="*/ 16940 w 2450"/>
                <a:gd name="T95" fmla="*/ 422275 h 1473"/>
                <a:gd name="T96" fmla="*/ 374803 w 2450"/>
                <a:gd name="T97" fmla="*/ 466725 h 1473"/>
                <a:gd name="T98" fmla="*/ 465857 w 2450"/>
                <a:gd name="T99" fmla="*/ 512234 h 1473"/>
                <a:gd name="T100" fmla="*/ 521442 w 2450"/>
                <a:gd name="T101" fmla="*/ 456142 h 1473"/>
                <a:gd name="T102" fmla="*/ 540499 w 2450"/>
                <a:gd name="T103" fmla="*/ 486304 h 1473"/>
                <a:gd name="T104" fmla="*/ 650082 w 2450"/>
                <a:gd name="T105" fmla="*/ 569384 h 1473"/>
                <a:gd name="T106" fmla="*/ 625201 w 2450"/>
                <a:gd name="T107" fmla="*/ 615950 h 1473"/>
                <a:gd name="T108" fmla="*/ 859188 w 2450"/>
                <a:gd name="T109" fmla="*/ 702205 h 1473"/>
                <a:gd name="T110" fmla="*/ 714666 w 2450"/>
                <a:gd name="T111" fmla="*/ 627592 h 1473"/>
                <a:gd name="T112" fmla="*/ 827425 w 2450"/>
                <a:gd name="T113" fmla="*/ 659342 h 1473"/>
                <a:gd name="T114" fmla="*/ 803073 w 2450"/>
                <a:gd name="T115" fmla="*/ 610659 h 1473"/>
                <a:gd name="T116" fmla="*/ 421918 w 2450"/>
                <a:gd name="T117" fmla="*/ 533400 h 1473"/>
                <a:gd name="T118" fmla="*/ 491796 w 2450"/>
                <a:gd name="T119" fmla="*/ 506413 h 1473"/>
                <a:gd name="T120" fmla="*/ 545264 w 2450"/>
                <a:gd name="T121" fmla="*/ 630238 h 1473"/>
                <a:gd name="T122" fmla="*/ 619907 w 2450"/>
                <a:gd name="T123" fmla="*/ 569384 h 1473"/>
                <a:gd name="T124" fmla="*/ 488620 w 2450"/>
                <a:gd name="T125" fmla="*/ 576263 h 14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50" h="1473">
                  <a:moveTo>
                    <a:pt x="1520" y="111"/>
                  </a:moveTo>
                  <a:lnTo>
                    <a:pt x="1520" y="111"/>
                  </a:lnTo>
                  <a:lnTo>
                    <a:pt x="1548" y="102"/>
                  </a:lnTo>
                  <a:lnTo>
                    <a:pt x="1577" y="93"/>
                  </a:lnTo>
                  <a:lnTo>
                    <a:pt x="1605" y="84"/>
                  </a:lnTo>
                  <a:lnTo>
                    <a:pt x="1633" y="75"/>
                  </a:lnTo>
                  <a:lnTo>
                    <a:pt x="1662" y="69"/>
                  </a:lnTo>
                  <a:lnTo>
                    <a:pt x="1677" y="67"/>
                  </a:lnTo>
                  <a:lnTo>
                    <a:pt x="1693" y="64"/>
                  </a:lnTo>
                  <a:lnTo>
                    <a:pt x="1708" y="63"/>
                  </a:lnTo>
                  <a:lnTo>
                    <a:pt x="1725" y="63"/>
                  </a:lnTo>
                  <a:lnTo>
                    <a:pt x="1742" y="64"/>
                  </a:lnTo>
                  <a:lnTo>
                    <a:pt x="1760" y="65"/>
                  </a:lnTo>
                  <a:lnTo>
                    <a:pt x="1775" y="69"/>
                  </a:lnTo>
                  <a:lnTo>
                    <a:pt x="1790" y="72"/>
                  </a:lnTo>
                  <a:lnTo>
                    <a:pt x="1805" y="75"/>
                  </a:lnTo>
                  <a:lnTo>
                    <a:pt x="1820" y="80"/>
                  </a:lnTo>
                  <a:lnTo>
                    <a:pt x="1849" y="91"/>
                  </a:lnTo>
                  <a:lnTo>
                    <a:pt x="1878" y="105"/>
                  </a:lnTo>
                  <a:lnTo>
                    <a:pt x="1905" y="119"/>
                  </a:lnTo>
                  <a:lnTo>
                    <a:pt x="1932" y="135"/>
                  </a:lnTo>
                  <a:lnTo>
                    <a:pt x="1955" y="151"/>
                  </a:lnTo>
                  <a:lnTo>
                    <a:pt x="1978" y="167"/>
                  </a:lnTo>
                  <a:lnTo>
                    <a:pt x="1991" y="179"/>
                  </a:lnTo>
                  <a:lnTo>
                    <a:pt x="2004" y="192"/>
                  </a:lnTo>
                  <a:lnTo>
                    <a:pt x="2015" y="207"/>
                  </a:lnTo>
                  <a:lnTo>
                    <a:pt x="2027" y="222"/>
                  </a:lnTo>
                  <a:lnTo>
                    <a:pt x="2048" y="253"/>
                  </a:lnTo>
                  <a:lnTo>
                    <a:pt x="2060" y="268"/>
                  </a:lnTo>
                  <a:lnTo>
                    <a:pt x="2072" y="283"/>
                  </a:lnTo>
                  <a:lnTo>
                    <a:pt x="2084" y="296"/>
                  </a:lnTo>
                  <a:lnTo>
                    <a:pt x="2096" y="307"/>
                  </a:lnTo>
                  <a:lnTo>
                    <a:pt x="2108" y="318"/>
                  </a:lnTo>
                  <a:lnTo>
                    <a:pt x="2121" y="329"/>
                  </a:lnTo>
                  <a:lnTo>
                    <a:pt x="2135" y="338"/>
                  </a:lnTo>
                  <a:lnTo>
                    <a:pt x="2149" y="347"/>
                  </a:lnTo>
                  <a:lnTo>
                    <a:pt x="2164" y="356"/>
                  </a:lnTo>
                  <a:lnTo>
                    <a:pt x="2180" y="363"/>
                  </a:lnTo>
                  <a:lnTo>
                    <a:pt x="2197" y="368"/>
                  </a:lnTo>
                  <a:lnTo>
                    <a:pt x="2214" y="375"/>
                  </a:lnTo>
                  <a:lnTo>
                    <a:pt x="2233" y="379"/>
                  </a:lnTo>
                  <a:lnTo>
                    <a:pt x="2252" y="382"/>
                  </a:lnTo>
                  <a:lnTo>
                    <a:pt x="2272" y="386"/>
                  </a:lnTo>
                  <a:lnTo>
                    <a:pt x="2293" y="387"/>
                  </a:lnTo>
                  <a:lnTo>
                    <a:pt x="2315" y="388"/>
                  </a:lnTo>
                  <a:lnTo>
                    <a:pt x="2339" y="388"/>
                  </a:lnTo>
                  <a:lnTo>
                    <a:pt x="2343" y="386"/>
                  </a:lnTo>
                  <a:lnTo>
                    <a:pt x="2347" y="383"/>
                  </a:lnTo>
                  <a:lnTo>
                    <a:pt x="2355" y="376"/>
                  </a:lnTo>
                  <a:lnTo>
                    <a:pt x="2358" y="373"/>
                  </a:lnTo>
                  <a:lnTo>
                    <a:pt x="2363" y="371"/>
                  </a:lnTo>
                  <a:lnTo>
                    <a:pt x="2369" y="370"/>
                  </a:lnTo>
                  <a:lnTo>
                    <a:pt x="2376" y="371"/>
                  </a:lnTo>
                  <a:lnTo>
                    <a:pt x="2376" y="388"/>
                  </a:lnTo>
                  <a:lnTo>
                    <a:pt x="2373" y="404"/>
                  </a:lnTo>
                  <a:lnTo>
                    <a:pt x="2370" y="420"/>
                  </a:lnTo>
                  <a:lnTo>
                    <a:pt x="2365" y="436"/>
                  </a:lnTo>
                  <a:lnTo>
                    <a:pt x="2357" y="467"/>
                  </a:lnTo>
                  <a:lnTo>
                    <a:pt x="2353" y="483"/>
                  </a:lnTo>
                  <a:lnTo>
                    <a:pt x="2348" y="500"/>
                  </a:lnTo>
                  <a:lnTo>
                    <a:pt x="2355" y="500"/>
                  </a:lnTo>
                  <a:lnTo>
                    <a:pt x="2359" y="502"/>
                  </a:lnTo>
                  <a:lnTo>
                    <a:pt x="2361" y="506"/>
                  </a:lnTo>
                  <a:lnTo>
                    <a:pt x="2363" y="510"/>
                  </a:lnTo>
                  <a:lnTo>
                    <a:pt x="2368" y="520"/>
                  </a:lnTo>
                  <a:lnTo>
                    <a:pt x="2372" y="527"/>
                  </a:lnTo>
                  <a:lnTo>
                    <a:pt x="2376" y="531"/>
                  </a:lnTo>
                  <a:lnTo>
                    <a:pt x="2383" y="534"/>
                  </a:lnTo>
                  <a:lnTo>
                    <a:pt x="2388" y="538"/>
                  </a:lnTo>
                  <a:lnTo>
                    <a:pt x="2401" y="543"/>
                  </a:lnTo>
                  <a:lnTo>
                    <a:pt x="2413" y="547"/>
                  </a:lnTo>
                  <a:lnTo>
                    <a:pt x="2424" y="552"/>
                  </a:lnTo>
                  <a:lnTo>
                    <a:pt x="2430" y="555"/>
                  </a:lnTo>
                  <a:lnTo>
                    <a:pt x="2435" y="558"/>
                  </a:lnTo>
                  <a:lnTo>
                    <a:pt x="2439" y="561"/>
                  </a:lnTo>
                  <a:lnTo>
                    <a:pt x="2443" y="567"/>
                  </a:lnTo>
                  <a:lnTo>
                    <a:pt x="2446" y="572"/>
                  </a:lnTo>
                  <a:lnTo>
                    <a:pt x="2448" y="578"/>
                  </a:lnTo>
                  <a:lnTo>
                    <a:pt x="2450" y="586"/>
                  </a:lnTo>
                  <a:lnTo>
                    <a:pt x="2450" y="594"/>
                  </a:lnTo>
                  <a:lnTo>
                    <a:pt x="2450" y="600"/>
                  </a:lnTo>
                  <a:lnTo>
                    <a:pt x="2448" y="605"/>
                  </a:lnTo>
                  <a:lnTo>
                    <a:pt x="2444" y="618"/>
                  </a:lnTo>
                  <a:lnTo>
                    <a:pt x="2436" y="632"/>
                  </a:lnTo>
                  <a:lnTo>
                    <a:pt x="2426" y="646"/>
                  </a:lnTo>
                  <a:lnTo>
                    <a:pt x="2407" y="674"/>
                  </a:lnTo>
                  <a:lnTo>
                    <a:pt x="2391" y="696"/>
                  </a:lnTo>
                  <a:lnTo>
                    <a:pt x="2359" y="739"/>
                  </a:lnTo>
                  <a:lnTo>
                    <a:pt x="2327" y="779"/>
                  </a:lnTo>
                  <a:lnTo>
                    <a:pt x="2262" y="860"/>
                  </a:lnTo>
                  <a:lnTo>
                    <a:pt x="2241" y="885"/>
                  </a:lnTo>
                  <a:lnTo>
                    <a:pt x="2221" y="909"/>
                  </a:lnTo>
                  <a:lnTo>
                    <a:pt x="2179" y="955"/>
                  </a:lnTo>
                  <a:lnTo>
                    <a:pt x="2137" y="1002"/>
                  </a:lnTo>
                  <a:lnTo>
                    <a:pt x="2117" y="1027"/>
                  </a:lnTo>
                  <a:lnTo>
                    <a:pt x="2097" y="1053"/>
                  </a:lnTo>
                  <a:lnTo>
                    <a:pt x="2071" y="1086"/>
                  </a:lnTo>
                  <a:lnTo>
                    <a:pt x="2043" y="1119"/>
                  </a:lnTo>
                  <a:lnTo>
                    <a:pt x="1986" y="1183"/>
                  </a:lnTo>
                  <a:lnTo>
                    <a:pt x="1957" y="1215"/>
                  </a:lnTo>
                  <a:lnTo>
                    <a:pt x="1931" y="1248"/>
                  </a:lnTo>
                  <a:lnTo>
                    <a:pt x="1904" y="1281"/>
                  </a:lnTo>
                  <a:lnTo>
                    <a:pt x="1879" y="1315"/>
                  </a:lnTo>
                  <a:lnTo>
                    <a:pt x="1873" y="1318"/>
                  </a:lnTo>
                  <a:lnTo>
                    <a:pt x="1866" y="1322"/>
                  </a:lnTo>
                  <a:lnTo>
                    <a:pt x="1855" y="1331"/>
                  </a:lnTo>
                  <a:lnTo>
                    <a:pt x="1844" y="1342"/>
                  </a:lnTo>
                  <a:lnTo>
                    <a:pt x="1832" y="1355"/>
                  </a:lnTo>
                  <a:lnTo>
                    <a:pt x="1823" y="1367"/>
                  </a:lnTo>
                  <a:lnTo>
                    <a:pt x="1812" y="1381"/>
                  </a:lnTo>
                  <a:lnTo>
                    <a:pt x="1792" y="1410"/>
                  </a:lnTo>
                  <a:lnTo>
                    <a:pt x="1781" y="1424"/>
                  </a:lnTo>
                  <a:lnTo>
                    <a:pt x="1769" y="1437"/>
                  </a:lnTo>
                  <a:lnTo>
                    <a:pt x="1757" y="1448"/>
                  </a:lnTo>
                  <a:lnTo>
                    <a:pt x="1744" y="1457"/>
                  </a:lnTo>
                  <a:lnTo>
                    <a:pt x="1738" y="1462"/>
                  </a:lnTo>
                  <a:lnTo>
                    <a:pt x="1730" y="1466"/>
                  </a:lnTo>
                  <a:lnTo>
                    <a:pt x="1723" y="1469"/>
                  </a:lnTo>
                  <a:lnTo>
                    <a:pt x="1715" y="1471"/>
                  </a:lnTo>
                  <a:lnTo>
                    <a:pt x="1707" y="1472"/>
                  </a:lnTo>
                  <a:lnTo>
                    <a:pt x="1698" y="1473"/>
                  </a:lnTo>
                  <a:lnTo>
                    <a:pt x="1690" y="1473"/>
                  </a:lnTo>
                  <a:lnTo>
                    <a:pt x="1680" y="1472"/>
                  </a:lnTo>
                  <a:lnTo>
                    <a:pt x="1666" y="1470"/>
                  </a:lnTo>
                  <a:lnTo>
                    <a:pt x="1650" y="1465"/>
                  </a:lnTo>
                  <a:lnTo>
                    <a:pt x="1621" y="1455"/>
                  </a:lnTo>
                  <a:lnTo>
                    <a:pt x="1560" y="1434"/>
                  </a:lnTo>
                  <a:lnTo>
                    <a:pt x="1498" y="1409"/>
                  </a:lnTo>
                  <a:lnTo>
                    <a:pt x="1435" y="1382"/>
                  </a:lnTo>
                  <a:lnTo>
                    <a:pt x="1371" y="1355"/>
                  </a:lnTo>
                  <a:lnTo>
                    <a:pt x="1247" y="1300"/>
                  </a:lnTo>
                  <a:lnTo>
                    <a:pt x="1189" y="1274"/>
                  </a:lnTo>
                  <a:lnTo>
                    <a:pt x="1134" y="1252"/>
                  </a:lnTo>
                  <a:lnTo>
                    <a:pt x="1132" y="1261"/>
                  </a:lnTo>
                  <a:lnTo>
                    <a:pt x="1131" y="1271"/>
                  </a:lnTo>
                  <a:lnTo>
                    <a:pt x="1131" y="1282"/>
                  </a:lnTo>
                  <a:lnTo>
                    <a:pt x="1132" y="1292"/>
                  </a:lnTo>
                  <a:lnTo>
                    <a:pt x="1133" y="1315"/>
                  </a:lnTo>
                  <a:lnTo>
                    <a:pt x="1132" y="1326"/>
                  </a:lnTo>
                  <a:lnTo>
                    <a:pt x="1131" y="1336"/>
                  </a:lnTo>
                  <a:lnTo>
                    <a:pt x="1123" y="1337"/>
                  </a:lnTo>
                  <a:lnTo>
                    <a:pt x="1120" y="1337"/>
                  </a:lnTo>
                  <a:lnTo>
                    <a:pt x="1117" y="1336"/>
                  </a:lnTo>
                  <a:lnTo>
                    <a:pt x="1113" y="1333"/>
                  </a:lnTo>
                  <a:lnTo>
                    <a:pt x="1108" y="1329"/>
                  </a:lnTo>
                  <a:lnTo>
                    <a:pt x="1105" y="1322"/>
                  </a:lnTo>
                  <a:lnTo>
                    <a:pt x="1102" y="1315"/>
                  </a:lnTo>
                  <a:lnTo>
                    <a:pt x="1096" y="1301"/>
                  </a:lnTo>
                  <a:lnTo>
                    <a:pt x="1090" y="1290"/>
                  </a:lnTo>
                  <a:lnTo>
                    <a:pt x="1084" y="1281"/>
                  </a:lnTo>
                  <a:lnTo>
                    <a:pt x="1069" y="1259"/>
                  </a:lnTo>
                  <a:lnTo>
                    <a:pt x="1054" y="1240"/>
                  </a:lnTo>
                  <a:lnTo>
                    <a:pt x="1047" y="1230"/>
                  </a:lnTo>
                  <a:lnTo>
                    <a:pt x="1043" y="1221"/>
                  </a:lnTo>
                  <a:lnTo>
                    <a:pt x="1035" y="1226"/>
                  </a:lnTo>
                  <a:lnTo>
                    <a:pt x="1026" y="1233"/>
                  </a:lnTo>
                  <a:lnTo>
                    <a:pt x="1020" y="1240"/>
                  </a:lnTo>
                  <a:lnTo>
                    <a:pt x="1013" y="1249"/>
                  </a:lnTo>
                  <a:lnTo>
                    <a:pt x="1007" y="1256"/>
                  </a:lnTo>
                  <a:lnTo>
                    <a:pt x="1000" y="1264"/>
                  </a:lnTo>
                  <a:lnTo>
                    <a:pt x="993" y="1271"/>
                  </a:lnTo>
                  <a:lnTo>
                    <a:pt x="984" y="1276"/>
                  </a:lnTo>
                  <a:lnTo>
                    <a:pt x="983" y="1284"/>
                  </a:lnTo>
                  <a:lnTo>
                    <a:pt x="982" y="1291"/>
                  </a:lnTo>
                  <a:lnTo>
                    <a:pt x="979" y="1299"/>
                  </a:lnTo>
                  <a:lnTo>
                    <a:pt x="976" y="1305"/>
                  </a:lnTo>
                  <a:lnTo>
                    <a:pt x="970" y="1310"/>
                  </a:lnTo>
                  <a:lnTo>
                    <a:pt x="963" y="1314"/>
                  </a:lnTo>
                  <a:lnTo>
                    <a:pt x="953" y="1315"/>
                  </a:lnTo>
                  <a:lnTo>
                    <a:pt x="941" y="1315"/>
                  </a:lnTo>
                  <a:lnTo>
                    <a:pt x="939" y="1279"/>
                  </a:lnTo>
                  <a:lnTo>
                    <a:pt x="938" y="1258"/>
                  </a:lnTo>
                  <a:lnTo>
                    <a:pt x="938" y="1237"/>
                  </a:lnTo>
                  <a:lnTo>
                    <a:pt x="940" y="1215"/>
                  </a:lnTo>
                  <a:lnTo>
                    <a:pt x="942" y="1194"/>
                  </a:lnTo>
                  <a:lnTo>
                    <a:pt x="948" y="1173"/>
                  </a:lnTo>
                  <a:lnTo>
                    <a:pt x="952" y="1162"/>
                  </a:lnTo>
                  <a:lnTo>
                    <a:pt x="956" y="1151"/>
                  </a:lnTo>
                  <a:lnTo>
                    <a:pt x="940" y="1135"/>
                  </a:lnTo>
                  <a:lnTo>
                    <a:pt x="923" y="1120"/>
                  </a:lnTo>
                  <a:lnTo>
                    <a:pt x="888" y="1092"/>
                  </a:lnTo>
                  <a:lnTo>
                    <a:pt x="871" y="1078"/>
                  </a:lnTo>
                  <a:lnTo>
                    <a:pt x="854" y="1064"/>
                  </a:lnTo>
                  <a:lnTo>
                    <a:pt x="838" y="1048"/>
                  </a:lnTo>
                  <a:lnTo>
                    <a:pt x="823" y="1032"/>
                  </a:lnTo>
                  <a:lnTo>
                    <a:pt x="809" y="1034"/>
                  </a:lnTo>
                  <a:lnTo>
                    <a:pt x="796" y="1036"/>
                  </a:lnTo>
                  <a:lnTo>
                    <a:pt x="783" y="1036"/>
                  </a:lnTo>
                  <a:lnTo>
                    <a:pt x="771" y="1034"/>
                  </a:lnTo>
                  <a:lnTo>
                    <a:pt x="759" y="1032"/>
                  </a:lnTo>
                  <a:lnTo>
                    <a:pt x="749" y="1028"/>
                  </a:lnTo>
                  <a:lnTo>
                    <a:pt x="738" y="1025"/>
                  </a:lnTo>
                  <a:lnTo>
                    <a:pt x="728" y="1019"/>
                  </a:lnTo>
                  <a:lnTo>
                    <a:pt x="720" y="1014"/>
                  </a:lnTo>
                  <a:lnTo>
                    <a:pt x="710" y="1007"/>
                  </a:lnTo>
                  <a:lnTo>
                    <a:pt x="703" y="1000"/>
                  </a:lnTo>
                  <a:lnTo>
                    <a:pt x="694" y="993"/>
                  </a:lnTo>
                  <a:lnTo>
                    <a:pt x="688" y="984"/>
                  </a:lnTo>
                  <a:lnTo>
                    <a:pt x="681" y="976"/>
                  </a:lnTo>
                  <a:lnTo>
                    <a:pt x="669" y="958"/>
                  </a:lnTo>
                  <a:lnTo>
                    <a:pt x="635" y="952"/>
                  </a:lnTo>
                  <a:lnTo>
                    <a:pt x="601" y="946"/>
                  </a:lnTo>
                  <a:lnTo>
                    <a:pt x="530" y="936"/>
                  </a:lnTo>
                  <a:lnTo>
                    <a:pt x="495" y="931"/>
                  </a:lnTo>
                  <a:lnTo>
                    <a:pt x="461" y="925"/>
                  </a:lnTo>
                  <a:lnTo>
                    <a:pt x="426" y="918"/>
                  </a:lnTo>
                  <a:lnTo>
                    <a:pt x="392" y="909"/>
                  </a:lnTo>
                  <a:lnTo>
                    <a:pt x="374" y="903"/>
                  </a:lnTo>
                  <a:lnTo>
                    <a:pt x="357" y="895"/>
                  </a:lnTo>
                  <a:lnTo>
                    <a:pt x="341" y="889"/>
                  </a:lnTo>
                  <a:lnTo>
                    <a:pt x="331" y="887"/>
                  </a:lnTo>
                  <a:lnTo>
                    <a:pt x="323" y="885"/>
                  </a:lnTo>
                  <a:lnTo>
                    <a:pt x="313" y="885"/>
                  </a:lnTo>
                  <a:lnTo>
                    <a:pt x="303" y="885"/>
                  </a:lnTo>
                  <a:lnTo>
                    <a:pt x="294" y="886"/>
                  </a:lnTo>
                  <a:lnTo>
                    <a:pt x="284" y="885"/>
                  </a:lnTo>
                  <a:lnTo>
                    <a:pt x="259" y="879"/>
                  </a:lnTo>
                  <a:lnTo>
                    <a:pt x="235" y="873"/>
                  </a:lnTo>
                  <a:lnTo>
                    <a:pt x="188" y="859"/>
                  </a:lnTo>
                  <a:lnTo>
                    <a:pt x="164" y="852"/>
                  </a:lnTo>
                  <a:lnTo>
                    <a:pt x="140" y="848"/>
                  </a:lnTo>
                  <a:lnTo>
                    <a:pt x="128" y="846"/>
                  </a:lnTo>
                  <a:lnTo>
                    <a:pt x="116" y="846"/>
                  </a:lnTo>
                  <a:lnTo>
                    <a:pt x="104" y="846"/>
                  </a:lnTo>
                  <a:lnTo>
                    <a:pt x="91" y="846"/>
                  </a:lnTo>
                  <a:lnTo>
                    <a:pt x="84" y="842"/>
                  </a:lnTo>
                  <a:lnTo>
                    <a:pt x="75" y="838"/>
                  </a:lnTo>
                  <a:lnTo>
                    <a:pt x="57" y="833"/>
                  </a:lnTo>
                  <a:lnTo>
                    <a:pt x="38" y="829"/>
                  </a:lnTo>
                  <a:lnTo>
                    <a:pt x="18" y="826"/>
                  </a:lnTo>
                  <a:lnTo>
                    <a:pt x="14" y="821"/>
                  </a:lnTo>
                  <a:lnTo>
                    <a:pt x="12" y="817"/>
                  </a:lnTo>
                  <a:lnTo>
                    <a:pt x="9" y="810"/>
                  </a:lnTo>
                  <a:lnTo>
                    <a:pt x="6" y="801"/>
                  </a:lnTo>
                  <a:lnTo>
                    <a:pt x="0" y="790"/>
                  </a:lnTo>
                  <a:lnTo>
                    <a:pt x="9" y="775"/>
                  </a:lnTo>
                  <a:lnTo>
                    <a:pt x="20" y="762"/>
                  </a:lnTo>
                  <a:lnTo>
                    <a:pt x="30" y="751"/>
                  </a:lnTo>
                  <a:lnTo>
                    <a:pt x="43" y="741"/>
                  </a:lnTo>
                  <a:lnTo>
                    <a:pt x="58" y="731"/>
                  </a:lnTo>
                  <a:lnTo>
                    <a:pt x="73" y="724"/>
                  </a:lnTo>
                  <a:lnTo>
                    <a:pt x="89" y="716"/>
                  </a:lnTo>
                  <a:lnTo>
                    <a:pt x="105" y="710"/>
                  </a:lnTo>
                  <a:lnTo>
                    <a:pt x="104" y="685"/>
                  </a:lnTo>
                  <a:lnTo>
                    <a:pt x="103" y="674"/>
                  </a:lnTo>
                  <a:lnTo>
                    <a:pt x="101" y="663"/>
                  </a:lnTo>
                  <a:lnTo>
                    <a:pt x="98" y="653"/>
                  </a:lnTo>
                  <a:lnTo>
                    <a:pt x="93" y="643"/>
                  </a:lnTo>
                  <a:lnTo>
                    <a:pt x="87" y="633"/>
                  </a:lnTo>
                  <a:lnTo>
                    <a:pt x="77" y="622"/>
                  </a:lnTo>
                  <a:lnTo>
                    <a:pt x="84" y="613"/>
                  </a:lnTo>
                  <a:lnTo>
                    <a:pt x="90" y="604"/>
                  </a:lnTo>
                  <a:lnTo>
                    <a:pt x="98" y="595"/>
                  </a:lnTo>
                  <a:lnTo>
                    <a:pt x="105" y="588"/>
                  </a:lnTo>
                  <a:lnTo>
                    <a:pt x="121" y="574"/>
                  </a:lnTo>
                  <a:lnTo>
                    <a:pt x="139" y="561"/>
                  </a:lnTo>
                  <a:lnTo>
                    <a:pt x="158" y="550"/>
                  </a:lnTo>
                  <a:lnTo>
                    <a:pt x="177" y="539"/>
                  </a:lnTo>
                  <a:lnTo>
                    <a:pt x="195" y="528"/>
                  </a:lnTo>
                  <a:lnTo>
                    <a:pt x="214" y="517"/>
                  </a:lnTo>
                  <a:lnTo>
                    <a:pt x="240" y="500"/>
                  </a:lnTo>
                  <a:lnTo>
                    <a:pt x="266" y="482"/>
                  </a:lnTo>
                  <a:lnTo>
                    <a:pt x="315" y="443"/>
                  </a:lnTo>
                  <a:lnTo>
                    <a:pt x="328" y="435"/>
                  </a:lnTo>
                  <a:lnTo>
                    <a:pt x="339" y="425"/>
                  </a:lnTo>
                  <a:lnTo>
                    <a:pt x="361" y="404"/>
                  </a:lnTo>
                  <a:lnTo>
                    <a:pt x="384" y="383"/>
                  </a:lnTo>
                  <a:lnTo>
                    <a:pt x="394" y="373"/>
                  </a:lnTo>
                  <a:lnTo>
                    <a:pt x="406" y="363"/>
                  </a:lnTo>
                  <a:lnTo>
                    <a:pt x="422" y="353"/>
                  </a:lnTo>
                  <a:lnTo>
                    <a:pt x="438" y="344"/>
                  </a:lnTo>
                  <a:lnTo>
                    <a:pt x="454" y="335"/>
                  </a:lnTo>
                  <a:lnTo>
                    <a:pt x="469" y="325"/>
                  </a:lnTo>
                  <a:lnTo>
                    <a:pt x="480" y="316"/>
                  </a:lnTo>
                  <a:lnTo>
                    <a:pt x="490" y="307"/>
                  </a:lnTo>
                  <a:lnTo>
                    <a:pt x="510" y="288"/>
                  </a:lnTo>
                  <a:lnTo>
                    <a:pt x="530" y="268"/>
                  </a:lnTo>
                  <a:lnTo>
                    <a:pt x="550" y="247"/>
                  </a:lnTo>
                  <a:lnTo>
                    <a:pt x="609" y="191"/>
                  </a:lnTo>
                  <a:lnTo>
                    <a:pt x="639" y="161"/>
                  </a:lnTo>
                  <a:lnTo>
                    <a:pt x="668" y="131"/>
                  </a:lnTo>
                  <a:lnTo>
                    <a:pt x="697" y="100"/>
                  </a:lnTo>
                  <a:lnTo>
                    <a:pt x="725" y="69"/>
                  </a:lnTo>
                  <a:lnTo>
                    <a:pt x="752" y="37"/>
                  </a:lnTo>
                  <a:lnTo>
                    <a:pt x="778" y="3"/>
                  </a:lnTo>
                  <a:lnTo>
                    <a:pt x="788" y="0"/>
                  </a:lnTo>
                  <a:lnTo>
                    <a:pt x="799" y="0"/>
                  </a:lnTo>
                  <a:lnTo>
                    <a:pt x="810" y="0"/>
                  </a:lnTo>
                  <a:lnTo>
                    <a:pt x="820" y="2"/>
                  </a:lnTo>
                  <a:lnTo>
                    <a:pt x="842" y="7"/>
                  </a:lnTo>
                  <a:lnTo>
                    <a:pt x="851" y="9"/>
                  </a:lnTo>
                  <a:lnTo>
                    <a:pt x="861" y="10"/>
                  </a:lnTo>
                  <a:lnTo>
                    <a:pt x="899" y="13"/>
                  </a:lnTo>
                  <a:lnTo>
                    <a:pt x="937" y="14"/>
                  </a:lnTo>
                  <a:lnTo>
                    <a:pt x="976" y="14"/>
                  </a:lnTo>
                  <a:lnTo>
                    <a:pt x="1014" y="13"/>
                  </a:lnTo>
                  <a:lnTo>
                    <a:pt x="1092" y="10"/>
                  </a:lnTo>
                  <a:lnTo>
                    <a:pt x="1169" y="7"/>
                  </a:lnTo>
                  <a:lnTo>
                    <a:pt x="1208" y="5"/>
                  </a:lnTo>
                  <a:lnTo>
                    <a:pt x="1245" y="7"/>
                  </a:lnTo>
                  <a:lnTo>
                    <a:pt x="1283" y="8"/>
                  </a:lnTo>
                  <a:lnTo>
                    <a:pt x="1319" y="11"/>
                  </a:lnTo>
                  <a:lnTo>
                    <a:pt x="1354" y="16"/>
                  </a:lnTo>
                  <a:lnTo>
                    <a:pt x="1388" y="23"/>
                  </a:lnTo>
                  <a:lnTo>
                    <a:pt x="1405" y="28"/>
                  </a:lnTo>
                  <a:lnTo>
                    <a:pt x="1421" y="32"/>
                  </a:lnTo>
                  <a:lnTo>
                    <a:pt x="1437" y="39"/>
                  </a:lnTo>
                  <a:lnTo>
                    <a:pt x="1453" y="45"/>
                  </a:lnTo>
                  <a:lnTo>
                    <a:pt x="1461" y="54"/>
                  </a:lnTo>
                  <a:lnTo>
                    <a:pt x="1469" y="61"/>
                  </a:lnTo>
                  <a:lnTo>
                    <a:pt x="1489" y="75"/>
                  </a:lnTo>
                  <a:lnTo>
                    <a:pt x="1498" y="83"/>
                  </a:lnTo>
                  <a:lnTo>
                    <a:pt x="1507" y="91"/>
                  </a:lnTo>
                  <a:lnTo>
                    <a:pt x="1514" y="101"/>
                  </a:lnTo>
                  <a:lnTo>
                    <a:pt x="1516" y="106"/>
                  </a:lnTo>
                  <a:lnTo>
                    <a:pt x="1520" y="111"/>
                  </a:lnTo>
                  <a:close/>
                  <a:moveTo>
                    <a:pt x="1358" y="283"/>
                  </a:moveTo>
                  <a:lnTo>
                    <a:pt x="1358" y="283"/>
                  </a:lnTo>
                  <a:lnTo>
                    <a:pt x="1364" y="277"/>
                  </a:lnTo>
                  <a:lnTo>
                    <a:pt x="1369" y="271"/>
                  </a:lnTo>
                  <a:lnTo>
                    <a:pt x="1379" y="257"/>
                  </a:lnTo>
                  <a:lnTo>
                    <a:pt x="1389" y="243"/>
                  </a:lnTo>
                  <a:lnTo>
                    <a:pt x="1401" y="230"/>
                  </a:lnTo>
                  <a:lnTo>
                    <a:pt x="1410" y="221"/>
                  </a:lnTo>
                  <a:lnTo>
                    <a:pt x="1424" y="210"/>
                  </a:lnTo>
                  <a:lnTo>
                    <a:pt x="1439" y="197"/>
                  </a:lnTo>
                  <a:lnTo>
                    <a:pt x="1454" y="183"/>
                  </a:lnTo>
                  <a:lnTo>
                    <a:pt x="1469" y="169"/>
                  </a:lnTo>
                  <a:lnTo>
                    <a:pt x="1481" y="155"/>
                  </a:lnTo>
                  <a:lnTo>
                    <a:pt x="1485" y="148"/>
                  </a:lnTo>
                  <a:lnTo>
                    <a:pt x="1489" y="141"/>
                  </a:lnTo>
                  <a:lnTo>
                    <a:pt x="1491" y="135"/>
                  </a:lnTo>
                  <a:lnTo>
                    <a:pt x="1492" y="129"/>
                  </a:lnTo>
                  <a:lnTo>
                    <a:pt x="1490" y="124"/>
                  </a:lnTo>
                  <a:lnTo>
                    <a:pt x="1486" y="119"/>
                  </a:lnTo>
                  <a:lnTo>
                    <a:pt x="1475" y="106"/>
                  </a:lnTo>
                  <a:lnTo>
                    <a:pt x="1462" y="93"/>
                  </a:lnTo>
                  <a:lnTo>
                    <a:pt x="1449" y="84"/>
                  </a:lnTo>
                  <a:lnTo>
                    <a:pt x="1436" y="75"/>
                  </a:lnTo>
                  <a:lnTo>
                    <a:pt x="1420" y="68"/>
                  </a:lnTo>
                  <a:lnTo>
                    <a:pt x="1403" y="61"/>
                  </a:lnTo>
                  <a:lnTo>
                    <a:pt x="1386" y="55"/>
                  </a:lnTo>
                  <a:lnTo>
                    <a:pt x="1370" y="50"/>
                  </a:lnTo>
                  <a:lnTo>
                    <a:pt x="1354" y="46"/>
                  </a:lnTo>
                  <a:lnTo>
                    <a:pt x="1339" y="43"/>
                  </a:lnTo>
                  <a:lnTo>
                    <a:pt x="1327" y="42"/>
                  </a:lnTo>
                  <a:lnTo>
                    <a:pt x="1299" y="39"/>
                  </a:lnTo>
                  <a:lnTo>
                    <a:pt x="1270" y="37"/>
                  </a:lnTo>
                  <a:lnTo>
                    <a:pt x="1207" y="35"/>
                  </a:lnTo>
                  <a:lnTo>
                    <a:pt x="1139" y="34"/>
                  </a:lnTo>
                  <a:lnTo>
                    <a:pt x="1070" y="35"/>
                  </a:lnTo>
                  <a:lnTo>
                    <a:pt x="998" y="35"/>
                  </a:lnTo>
                  <a:lnTo>
                    <a:pt x="929" y="35"/>
                  </a:lnTo>
                  <a:lnTo>
                    <a:pt x="861" y="32"/>
                  </a:lnTo>
                  <a:lnTo>
                    <a:pt x="829" y="30"/>
                  </a:lnTo>
                  <a:lnTo>
                    <a:pt x="798" y="27"/>
                  </a:lnTo>
                  <a:lnTo>
                    <a:pt x="762" y="69"/>
                  </a:lnTo>
                  <a:lnTo>
                    <a:pt x="724" y="109"/>
                  </a:lnTo>
                  <a:lnTo>
                    <a:pt x="687" y="150"/>
                  </a:lnTo>
                  <a:lnTo>
                    <a:pt x="647" y="189"/>
                  </a:lnTo>
                  <a:lnTo>
                    <a:pt x="607" y="227"/>
                  </a:lnTo>
                  <a:lnTo>
                    <a:pt x="568" y="265"/>
                  </a:lnTo>
                  <a:lnTo>
                    <a:pt x="527" y="302"/>
                  </a:lnTo>
                  <a:lnTo>
                    <a:pt x="485" y="338"/>
                  </a:lnTo>
                  <a:lnTo>
                    <a:pt x="442" y="375"/>
                  </a:lnTo>
                  <a:lnTo>
                    <a:pt x="400" y="410"/>
                  </a:lnTo>
                  <a:lnTo>
                    <a:pt x="357" y="444"/>
                  </a:lnTo>
                  <a:lnTo>
                    <a:pt x="312" y="479"/>
                  </a:lnTo>
                  <a:lnTo>
                    <a:pt x="268" y="512"/>
                  </a:lnTo>
                  <a:lnTo>
                    <a:pt x="222" y="544"/>
                  </a:lnTo>
                  <a:lnTo>
                    <a:pt x="177" y="576"/>
                  </a:lnTo>
                  <a:lnTo>
                    <a:pt x="130" y="608"/>
                  </a:lnTo>
                  <a:lnTo>
                    <a:pt x="147" y="614"/>
                  </a:lnTo>
                  <a:lnTo>
                    <a:pt x="165" y="618"/>
                  </a:lnTo>
                  <a:lnTo>
                    <a:pt x="183" y="621"/>
                  </a:lnTo>
                  <a:lnTo>
                    <a:pt x="202" y="623"/>
                  </a:lnTo>
                  <a:lnTo>
                    <a:pt x="221" y="625"/>
                  </a:lnTo>
                  <a:lnTo>
                    <a:pt x="240" y="626"/>
                  </a:lnTo>
                  <a:lnTo>
                    <a:pt x="279" y="626"/>
                  </a:lnTo>
                  <a:lnTo>
                    <a:pt x="358" y="624"/>
                  </a:lnTo>
                  <a:lnTo>
                    <a:pt x="396" y="624"/>
                  </a:lnTo>
                  <a:lnTo>
                    <a:pt x="435" y="625"/>
                  </a:lnTo>
                  <a:lnTo>
                    <a:pt x="466" y="629"/>
                  </a:lnTo>
                  <a:lnTo>
                    <a:pt x="499" y="633"/>
                  </a:lnTo>
                  <a:lnTo>
                    <a:pt x="563" y="644"/>
                  </a:lnTo>
                  <a:lnTo>
                    <a:pt x="604" y="651"/>
                  </a:lnTo>
                  <a:lnTo>
                    <a:pt x="644" y="660"/>
                  </a:lnTo>
                  <a:lnTo>
                    <a:pt x="663" y="665"/>
                  </a:lnTo>
                  <a:lnTo>
                    <a:pt x="681" y="671"/>
                  </a:lnTo>
                  <a:lnTo>
                    <a:pt x="700" y="679"/>
                  </a:lnTo>
                  <a:lnTo>
                    <a:pt x="718" y="686"/>
                  </a:lnTo>
                  <a:lnTo>
                    <a:pt x="736" y="694"/>
                  </a:lnTo>
                  <a:lnTo>
                    <a:pt x="752" y="704"/>
                  </a:lnTo>
                  <a:lnTo>
                    <a:pt x="768" y="713"/>
                  </a:lnTo>
                  <a:lnTo>
                    <a:pt x="782" y="724"/>
                  </a:lnTo>
                  <a:lnTo>
                    <a:pt x="796" y="736"/>
                  </a:lnTo>
                  <a:lnTo>
                    <a:pt x="809" y="749"/>
                  </a:lnTo>
                  <a:lnTo>
                    <a:pt x="820" y="761"/>
                  </a:lnTo>
                  <a:lnTo>
                    <a:pt x="830" y="776"/>
                  </a:lnTo>
                  <a:lnTo>
                    <a:pt x="832" y="779"/>
                  </a:lnTo>
                  <a:lnTo>
                    <a:pt x="833" y="781"/>
                  </a:lnTo>
                  <a:lnTo>
                    <a:pt x="834" y="785"/>
                  </a:lnTo>
                  <a:lnTo>
                    <a:pt x="833" y="791"/>
                  </a:lnTo>
                  <a:lnTo>
                    <a:pt x="832" y="797"/>
                  </a:lnTo>
                  <a:lnTo>
                    <a:pt x="831" y="802"/>
                  </a:lnTo>
                  <a:lnTo>
                    <a:pt x="830" y="806"/>
                  </a:lnTo>
                  <a:lnTo>
                    <a:pt x="831" y="809"/>
                  </a:lnTo>
                  <a:lnTo>
                    <a:pt x="832" y="810"/>
                  </a:lnTo>
                  <a:lnTo>
                    <a:pt x="834" y="811"/>
                  </a:lnTo>
                  <a:lnTo>
                    <a:pt x="836" y="812"/>
                  </a:lnTo>
                  <a:lnTo>
                    <a:pt x="846" y="809"/>
                  </a:lnTo>
                  <a:lnTo>
                    <a:pt x="854" y="803"/>
                  </a:lnTo>
                  <a:lnTo>
                    <a:pt x="860" y="798"/>
                  </a:lnTo>
                  <a:lnTo>
                    <a:pt x="866" y="791"/>
                  </a:lnTo>
                  <a:lnTo>
                    <a:pt x="876" y="777"/>
                  </a:lnTo>
                  <a:lnTo>
                    <a:pt x="886" y="762"/>
                  </a:lnTo>
                  <a:lnTo>
                    <a:pt x="938" y="718"/>
                  </a:lnTo>
                  <a:lnTo>
                    <a:pt x="963" y="694"/>
                  </a:lnTo>
                  <a:lnTo>
                    <a:pt x="987" y="670"/>
                  </a:lnTo>
                  <a:lnTo>
                    <a:pt x="1011" y="645"/>
                  </a:lnTo>
                  <a:lnTo>
                    <a:pt x="1033" y="619"/>
                  </a:lnTo>
                  <a:lnTo>
                    <a:pt x="1055" y="592"/>
                  </a:lnTo>
                  <a:lnTo>
                    <a:pt x="1075" y="563"/>
                  </a:lnTo>
                  <a:lnTo>
                    <a:pt x="1112" y="530"/>
                  </a:lnTo>
                  <a:lnTo>
                    <a:pt x="1148" y="495"/>
                  </a:lnTo>
                  <a:lnTo>
                    <a:pt x="1183" y="459"/>
                  </a:lnTo>
                  <a:lnTo>
                    <a:pt x="1219" y="423"/>
                  </a:lnTo>
                  <a:lnTo>
                    <a:pt x="1288" y="350"/>
                  </a:lnTo>
                  <a:lnTo>
                    <a:pt x="1323" y="316"/>
                  </a:lnTo>
                  <a:lnTo>
                    <a:pt x="1358" y="283"/>
                  </a:lnTo>
                  <a:close/>
                  <a:moveTo>
                    <a:pt x="2152" y="391"/>
                  </a:moveTo>
                  <a:lnTo>
                    <a:pt x="2152" y="391"/>
                  </a:lnTo>
                  <a:lnTo>
                    <a:pt x="2138" y="382"/>
                  </a:lnTo>
                  <a:lnTo>
                    <a:pt x="2125" y="372"/>
                  </a:lnTo>
                  <a:lnTo>
                    <a:pt x="2112" y="361"/>
                  </a:lnTo>
                  <a:lnTo>
                    <a:pt x="2100" y="350"/>
                  </a:lnTo>
                  <a:lnTo>
                    <a:pt x="2087" y="338"/>
                  </a:lnTo>
                  <a:lnTo>
                    <a:pt x="2076" y="326"/>
                  </a:lnTo>
                  <a:lnTo>
                    <a:pt x="2054" y="300"/>
                  </a:lnTo>
                  <a:lnTo>
                    <a:pt x="2012" y="247"/>
                  </a:lnTo>
                  <a:lnTo>
                    <a:pt x="1990" y="222"/>
                  </a:lnTo>
                  <a:lnTo>
                    <a:pt x="1979" y="210"/>
                  </a:lnTo>
                  <a:lnTo>
                    <a:pt x="1967" y="199"/>
                  </a:lnTo>
                  <a:lnTo>
                    <a:pt x="1954" y="187"/>
                  </a:lnTo>
                  <a:lnTo>
                    <a:pt x="1940" y="177"/>
                  </a:lnTo>
                  <a:lnTo>
                    <a:pt x="1926" y="166"/>
                  </a:lnTo>
                  <a:lnTo>
                    <a:pt x="1911" y="156"/>
                  </a:lnTo>
                  <a:lnTo>
                    <a:pt x="1895" y="147"/>
                  </a:lnTo>
                  <a:lnTo>
                    <a:pt x="1878" y="138"/>
                  </a:lnTo>
                  <a:lnTo>
                    <a:pt x="1861" y="131"/>
                  </a:lnTo>
                  <a:lnTo>
                    <a:pt x="1843" y="123"/>
                  </a:lnTo>
                  <a:lnTo>
                    <a:pt x="1825" y="117"/>
                  </a:lnTo>
                  <a:lnTo>
                    <a:pt x="1807" y="110"/>
                  </a:lnTo>
                  <a:lnTo>
                    <a:pt x="1787" y="105"/>
                  </a:lnTo>
                  <a:lnTo>
                    <a:pt x="1768" y="101"/>
                  </a:lnTo>
                  <a:lnTo>
                    <a:pt x="1749" y="98"/>
                  </a:lnTo>
                  <a:lnTo>
                    <a:pt x="1729" y="95"/>
                  </a:lnTo>
                  <a:lnTo>
                    <a:pt x="1710" y="94"/>
                  </a:lnTo>
                  <a:lnTo>
                    <a:pt x="1691" y="94"/>
                  </a:lnTo>
                  <a:lnTo>
                    <a:pt x="1677" y="94"/>
                  </a:lnTo>
                  <a:lnTo>
                    <a:pt x="1665" y="96"/>
                  </a:lnTo>
                  <a:lnTo>
                    <a:pt x="1653" y="100"/>
                  </a:lnTo>
                  <a:lnTo>
                    <a:pt x="1642" y="103"/>
                  </a:lnTo>
                  <a:lnTo>
                    <a:pt x="1620" y="110"/>
                  </a:lnTo>
                  <a:lnTo>
                    <a:pt x="1597" y="118"/>
                  </a:lnTo>
                  <a:lnTo>
                    <a:pt x="1573" y="126"/>
                  </a:lnTo>
                  <a:lnTo>
                    <a:pt x="1554" y="135"/>
                  </a:lnTo>
                  <a:lnTo>
                    <a:pt x="1538" y="145"/>
                  </a:lnTo>
                  <a:lnTo>
                    <a:pt x="1525" y="154"/>
                  </a:lnTo>
                  <a:lnTo>
                    <a:pt x="1512" y="165"/>
                  </a:lnTo>
                  <a:lnTo>
                    <a:pt x="1500" y="177"/>
                  </a:lnTo>
                  <a:lnTo>
                    <a:pt x="1474" y="202"/>
                  </a:lnTo>
                  <a:lnTo>
                    <a:pt x="1455" y="220"/>
                  </a:lnTo>
                  <a:lnTo>
                    <a:pt x="1437" y="238"/>
                  </a:lnTo>
                  <a:lnTo>
                    <a:pt x="1401" y="276"/>
                  </a:lnTo>
                  <a:lnTo>
                    <a:pt x="1380" y="295"/>
                  </a:lnTo>
                  <a:lnTo>
                    <a:pt x="1361" y="312"/>
                  </a:lnTo>
                  <a:lnTo>
                    <a:pt x="1341" y="329"/>
                  </a:lnTo>
                  <a:lnTo>
                    <a:pt x="1324" y="346"/>
                  </a:lnTo>
                  <a:lnTo>
                    <a:pt x="1315" y="356"/>
                  </a:lnTo>
                  <a:lnTo>
                    <a:pt x="1306" y="366"/>
                  </a:lnTo>
                  <a:lnTo>
                    <a:pt x="1290" y="388"/>
                  </a:lnTo>
                  <a:lnTo>
                    <a:pt x="1275" y="408"/>
                  </a:lnTo>
                  <a:lnTo>
                    <a:pt x="1268" y="418"/>
                  </a:lnTo>
                  <a:lnTo>
                    <a:pt x="1260" y="426"/>
                  </a:lnTo>
                  <a:lnTo>
                    <a:pt x="1253" y="433"/>
                  </a:lnTo>
                  <a:lnTo>
                    <a:pt x="1243" y="439"/>
                  </a:lnTo>
                  <a:lnTo>
                    <a:pt x="1234" y="444"/>
                  </a:lnTo>
                  <a:lnTo>
                    <a:pt x="1225" y="451"/>
                  </a:lnTo>
                  <a:lnTo>
                    <a:pt x="1199" y="476"/>
                  </a:lnTo>
                  <a:lnTo>
                    <a:pt x="1175" y="501"/>
                  </a:lnTo>
                  <a:lnTo>
                    <a:pt x="1150" y="527"/>
                  </a:lnTo>
                  <a:lnTo>
                    <a:pt x="1126" y="554"/>
                  </a:lnTo>
                  <a:lnTo>
                    <a:pt x="1078" y="608"/>
                  </a:lnTo>
                  <a:lnTo>
                    <a:pt x="1032" y="661"/>
                  </a:lnTo>
                  <a:lnTo>
                    <a:pt x="1012" y="683"/>
                  </a:lnTo>
                  <a:lnTo>
                    <a:pt x="992" y="705"/>
                  </a:lnTo>
                  <a:lnTo>
                    <a:pt x="950" y="745"/>
                  </a:lnTo>
                  <a:lnTo>
                    <a:pt x="930" y="766"/>
                  </a:lnTo>
                  <a:lnTo>
                    <a:pt x="909" y="786"/>
                  </a:lnTo>
                  <a:lnTo>
                    <a:pt x="890" y="807"/>
                  </a:lnTo>
                  <a:lnTo>
                    <a:pt x="872" y="829"/>
                  </a:lnTo>
                  <a:lnTo>
                    <a:pt x="894" y="826"/>
                  </a:lnTo>
                  <a:lnTo>
                    <a:pt x="916" y="826"/>
                  </a:lnTo>
                  <a:lnTo>
                    <a:pt x="936" y="827"/>
                  </a:lnTo>
                  <a:lnTo>
                    <a:pt x="956" y="830"/>
                  </a:lnTo>
                  <a:lnTo>
                    <a:pt x="977" y="834"/>
                  </a:lnTo>
                  <a:lnTo>
                    <a:pt x="996" y="840"/>
                  </a:lnTo>
                  <a:lnTo>
                    <a:pt x="1015" y="847"/>
                  </a:lnTo>
                  <a:lnTo>
                    <a:pt x="1035" y="856"/>
                  </a:lnTo>
                  <a:lnTo>
                    <a:pt x="1071" y="873"/>
                  </a:lnTo>
                  <a:lnTo>
                    <a:pt x="1106" y="892"/>
                  </a:lnTo>
                  <a:lnTo>
                    <a:pt x="1142" y="910"/>
                  </a:lnTo>
                  <a:lnTo>
                    <a:pt x="1159" y="919"/>
                  </a:lnTo>
                  <a:lnTo>
                    <a:pt x="1176" y="926"/>
                  </a:lnTo>
                  <a:lnTo>
                    <a:pt x="1202" y="949"/>
                  </a:lnTo>
                  <a:lnTo>
                    <a:pt x="1227" y="970"/>
                  </a:lnTo>
                  <a:lnTo>
                    <a:pt x="1254" y="991"/>
                  </a:lnTo>
                  <a:lnTo>
                    <a:pt x="1282" y="1011"/>
                  </a:lnTo>
                  <a:lnTo>
                    <a:pt x="1310" y="1029"/>
                  </a:lnTo>
                  <a:lnTo>
                    <a:pt x="1339" y="1047"/>
                  </a:lnTo>
                  <a:lnTo>
                    <a:pt x="1369" y="1064"/>
                  </a:lnTo>
                  <a:lnTo>
                    <a:pt x="1400" y="1079"/>
                  </a:lnTo>
                  <a:lnTo>
                    <a:pt x="1432" y="1093"/>
                  </a:lnTo>
                  <a:lnTo>
                    <a:pt x="1464" y="1106"/>
                  </a:lnTo>
                  <a:lnTo>
                    <a:pt x="1498" y="1118"/>
                  </a:lnTo>
                  <a:lnTo>
                    <a:pt x="1533" y="1127"/>
                  </a:lnTo>
                  <a:lnTo>
                    <a:pt x="1569" y="1135"/>
                  </a:lnTo>
                  <a:lnTo>
                    <a:pt x="1606" y="1140"/>
                  </a:lnTo>
                  <a:lnTo>
                    <a:pt x="1645" y="1145"/>
                  </a:lnTo>
                  <a:lnTo>
                    <a:pt x="1683" y="1147"/>
                  </a:lnTo>
                  <a:lnTo>
                    <a:pt x="1687" y="1147"/>
                  </a:lnTo>
                  <a:lnTo>
                    <a:pt x="1690" y="1149"/>
                  </a:lnTo>
                  <a:lnTo>
                    <a:pt x="1695" y="1153"/>
                  </a:lnTo>
                  <a:lnTo>
                    <a:pt x="1701" y="1160"/>
                  </a:lnTo>
                  <a:lnTo>
                    <a:pt x="1704" y="1163"/>
                  </a:lnTo>
                  <a:lnTo>
                    <a:pt x="1708" y="1165"/>
                  </a:lnTo>
                  <a:lnTo>
                    <a:pt x="1736" y="1139"/>
                  </a:lnTo>
                  <a:lnTo>
                    <a:pt x="1762" y="1114"/>
                  </a:lnTo>
                  <a:lnTo>
                    <a:pt x="1786" y="1086"/>
                  </a:lnTo>
                  <a:lnTo>
                    <a:pt x="1810" y="1056"/>
                  </a:lnTo>
                  <a:lnTo>
                    <a:pt x="1821" y="1042"/>
                  </a:lnTo>
                  <a:lnTo>
                    <a:pt x="1833" y="1027"/>
                  </a:lnTo>
                  <a:lnTo>
                    <a:pt x="1858" y="997"/>
                  </a:lnTo>
                  <a:lnTo>
                    <a:pt x="1870" y="982"/>
                  </a:lnTo>
                  <a:lnTo>
                    <a:pt x="1880" y="966"/>
                  </a:lnTo>
                  <a:lnTo>
                    <a:pt x="1890" y="949"/>
                  </a:lnTo>
                  <a:lnTo>
                    <a:pt x="1898" y="931"/>
                  </a:lnTo>
                  <a:lnTo>
                    <a:pt x="2009" y="804"/>
                  </a:lnTo>
                  <a:lnTo>
                    <a:pt x="2065" y="741"/>
                  </a:lnTo>
                  <a:lnTo>
                    <a:pt x="2119" y="677"/>
                  </a:lnTo>
                  <a:lnTo>
                    <a:pt x="2173" y="612"/>
                  </a:lnTo>
                  <a:lnTo>
                    <a:pt x="2226" y="545"/>
                  </a:lnTo>
                  <a:lnTo>
                    <a:pt x="2278" y="478"/>
                  </a:lnTo>
                  <a:lnTo>
                    <a:pt x="2328" y="409"/>
                  </a:lnTo>
                  <a:lnTo>
                    <a:pt x="2303" y="411"/>
                  </a:lnTo>
                  <a:lnTo>
                    <a:pt x="2279" y="413"/>
                  </a:lnTo>
                  <a:lnTo>
                    <a:pt x="2255" y="413"/>
                  </a:lnTo>
                  <a:lnTo>
                    <a:pt x="2233" y="413"/>
                  </a:lnTo>
                  <a:lnTo>
                    <a:pt x="2211" y="411"/>
                  </a:lnTo>
                  <a:lnTo>
                    <a:pt x="2190" y="407"/>
                  </a:lnTo>
                  <a:lnTo>
                    <a:pt x="2180" y="404"/>
                  </a:lnTo>
                  <a:lnTo>
                    <a:pt x="2171" y="401"/>
                  </a:lnTo>
                  <a:lnTo>
                    <a:pt x="2162" y="396"/>
                  </a:lnTo>
                  <a:lnTo>
                    <a:pt x="2152" y="391"/>
                  </a:lnTo>
                  <a:close/>
                  <a:moveTo>
                    <a:pt x="1677" y="1326"/>
                  </a:moveTo>
                  <a:lnTo>
                    <a:pt x="1677" y="1326"/>
                  </a:lnTo>
                  <a:lnTo>
                    <a:pt x="1722" y="1284"/>
                  </a:lnTo>
                  <a:lnTo>
                    <a:pt x="1768" y="1241"/>
                  </a:lnTo>
                  <a:lnTo>
                    <a:pt x="1790" y="1219"/>
                  </a:lnTo>
                  <a:lnTo>
                    <a:pt x="1812" y="1196"/>
                  </a:lnTo>
                  <a:lnTo>
                    <a:pt x="1832" y="1174"/>
                  </a:lnTo>
                  <a:lnTo>
                    <a:pt x="1851" y="1151"/>
                  </a:lnTo>
                  <a:lnTo>
                    <a:pt x="1863" y="1134"/>
                  </a:lnTo>
                  <a:lnTo>
                    <a:pt x="1875" y="1117"/>
                  </a:lnTo>
                  <a:lnTo>
                    <a:pt x="1883" y="1109"/>
                  </a:lnTo>
                  <a:lnTo>
                    <a:pt x="1889" y="1103"/>
                  </a:lnTo>
                  <a:lnTo>
                    <a:pt x="1898" y="1098"/>
                  </a:lnTo>
                  <a:lnTo>
                    <a:pt x="1908" y="1094"/>
                  </a:lnTo>
                  <a:lnTo>
                    <a:pt x="1901" y="1109"/>
                  </a:lnTo>
                  <a:lnTo>
                    <a:pt x="1892" y="1123"/>
                  </a:lnTo>
                  <a:lnTo>
                    <a:pt x="1884" y="1137"/>
                  </a:lnTo>
                  <a:lnTo>
                    <a:pt x="1875" y="1150"/>
                  </a:lnTo>
                  <a:lnTo>
                    <a:pt x="1855" y="1176"/>
                  </a:lnTo>
                  <a:lnTo>
                    <a:pt x="1833" y="1200"/>
                  </a:lnTo>
                  <a:lnTo>
                    <a:pt x="1812" y="1224"/>
                  </a:lnTo>
                  <a:lnTo>
                    <a:pt x="1789" y="1246"/>
                  </a:lnTo>
                  <a:lnTo>
                    <a:pt x="1768" y="1269"/>
                  </a:lnTo>
                  <a:lnTo>
                    <a:pt x="1747" y="1290"/>
                  </a:lnTo>
                  <a:lnTo>
                    <a:pt x="1733" y="1305"/>
                  </a:lnTo>
                  <a:lnTo>
                    <a:pt x="1718" y="1320"/>
                  </a:lnTo>
                  <a:lnTo>
                    <a:pt x="1711" y="1328"/>
                  </a:lnTo>
                  <a:lnTo>
                    <a:pt x="1706" y="1336"/>
                  </a:lnTo>
                  <a:lnTo>
                    <a:pt x="1701" y="1345"/>
                  </a:lnTo>
                  <a:lnTo>
                    <a:pt x="1697" y="1354"/>
                  </a:lnTo>
                  <a:lnTo>
                    <a:pt x="1706" y="1354"/>
                  </a:lnTo>
                  <a:lnTo>
                    <a:pt x="1713" y="1351"/>
                  </a:lnTo>
                  <a:lnTo>
                    <a:pt x="1721" y="1348"/>
                  </a:lnTo>
                  <a:lnTo>
                    <a:pt x="1727" y="1343"/>
                  </a:lnTo>
                  <a:lnTo>
                    <a:pt x="1739" y="1331"/>
                  </a:lnTo>
                  <a:lnTo>
                    <a:pt x="1750" y="1319"/>
                  </a:lnTo>
                  <a:lnTo>
                    <a:pt x="1779" y="1289"/>
                  </a:lnTo>
                  <a:lnTo>
                    <a:pt x="1807" y="1259"/>
                  </a:lnTo>
                  <a:lnTo>
                    <a:pt x="1833" y="1229"/>
                  </a:lnTo>
                  <a:lnTo>
                    <a:pt x="1859" y="1199"/>
                  </a:lnTo>
                  <a:lnTo>
                    <a:pt x="1883" y="1179"/>
                  </a:lnTo>
                  <a:lnTo>
                    <a:pt x="1905" y="1156"/>
                  </a:lnTo>
                  <a:lnTo>
                    <a:pt x="1927" y="1133"/>
                  </a:lnTo>
                  <a:lnTo>
                    <a:pt x="1948" y="1109"/>
                  </a:lnTo>
                  <a:lnTo>
                    <a:pt x="1968" y="1084"/>
                  </a:lnTo>
                  <a:lnTo>
                    <a:pt x="1987" y="1058"/>
                  </a:lnTo>
                  <a:lnTo>
                    <a:pt x="2006" y="1031"/>
                  </a:lnTo>
                  <a:lnTo>
                    <a:pt x="2023" y="1003"/>
                  </a:lnTo>
                  <a:lnTo>
                    <a:pt x="2030" y="1000"/>
                  </a:lnTo>
                  <a:lnTo>
                    <a:pt x="2037" y="996"/>
                  </a:lnTo>
                  <a:lnTo>
                    <a:pt x="2043" y="992"/>
                  </a:lnTo>
                  <a:lnTo>
                    <a:pt x="2048" y="986"/>
                  </a:lnTo>
                  <a:lnTo>
                    <a:pt x="2058" y="974"/>
                  </a:lnTo>
                  <a:lnTo>
                    <a:pt x="2068" y="963"/>
                  </a:lnTo>
                  <a:lnTo>
                    <a:pt x="2076" y="950"/>
                  </a:lnTo>
                  <a:lnTo>
                    <a:pt x="2086" y="938"/>
                  </a:lnTo>
                  <a:lnTo>
                    <a:pt x="2091" y="933"/>
                  </a:lnTo>
                  <a:lnTo>
                    <a:pt x="2097" y="927"/>
                  </a:lnTo>
                  <a:lnTo>
                    <a:pt x="2103" y="923"/>
                  </a:lnTo>
                  <a:lnTo>
                    <a:pt x="2111" y="920"/>
                  </a:lnTo>
                  <a:lnTo>
                    <a:pt x="2123" y="898"/>
                  </a:lnTo>
                  <a:lnTo>
                    <a:pt x="2136" y="877"/>
                  </a:lnTo>
                  <a:lnTo>
                    <a:pt x="2150" y="857"/>
                  </a:lnTo>
                  <a:lnTo>
                    <a:pt x="2165" y="835"/>
                  </a:lnTo>
                  <a:lnTo>
                    <a:pt x="2195" y="795"/>
                  </a:lnTo>
                  <a:lnTo>
                    <a:pt x="2227" y="754"/>
                  </a:lnTo>
                  <a:lnTo>
                    <a:pt x="2259" y="712"/>
                  </a:lnTo>
                  <a:lnTo>
                    <a:pt x="2290" y="670"/>
                  </a:lnTo>
                  <a:lnTo>
                    <a:pt x="2305" y="649"/>
                  </a:lnTo>
                  <a:lnTo>
                    <a:pt x="2319" y="626"/>
                  </a:lnTo>
                  <a:lnTo>
                    <a:pt x="2332" y="604"/>
                  </a:lnTo>
                  <a:lnTo>
                    <a:pt x="2345" y="580"/>
                  </a:lnTo>
                  <a:lnTo>
                    <a:pt x="2339" y="583"/>
                  </a:lnTo>
                  <a:lnTo>
                    <a:pt x="2333" y="585"/>
                  </a:lnTo>
                  <a:lnTo>
                    <a:pt x="2328" y="589"/>
                  </a:lnTo>
                  <a:lnTo>
                    <a:pt x="2323" y="593"/>
                  </a:lnTo>
                  <a:lnTo>
                    <a:pt x="2313" y="603"/>
                  </a:lnTo>
                  <a:lnTo>
                    <a:pt x="2303" y="615"/>
                  </a:lnTo>
                  <a:lnTo>
                    <a:pt x="2294" y="628"/>
                  </a:lnTo>
                  <a:lnTo>
                    <a:pt x="2284" y="639"/>
                  </a:lnTo>
                  <a:lnTo>
                    <a:pt x="2273" y="649"/>
                  </a:lnTo>
                  <a:lnTo>
                    <a:pt x="2267" y="653"/>
                  </a:lnTo>
                  <a:lnTo>
                    <a:pt x="2262" y="658"/>
                  </a:lnTo>
                  <a:lnTo>
                    <a:pt x="2263" y="649"/>
                  </a:lnTo>
                  <a:lnTo>
                    <a:pt x="2266" y="640"/>
                  </a:lnTo>
                  <a:lnTo>
                    <a:pt x="2269" y="633"/>
                  </a:lnTo>
                  <a:lnTo>
                    <a:pt x="2273" y="625"/>
                  </a:lnTo>
                  <a:lnTo>
                    <a:pt x="2284" y="610"/>
                  </a:lnTo>
                  <a:lnTo>
                    <a:pt x="2296" y="597"/>
                  </a:lnTo>
                  <a:lnTo>
                    <a:pt x="2308" y="582"/>
                  </a:lnTo>
                  <a:lnTo>
                    <a:pt x="2319" y="568"/>
                  </a:lnTo>
                  <a:lnTo>
                    <a:pt x="2330" y="552"/>
                  </a:lnTo>
                  <a:lnTo>
                    <a:pt x="2334" y="543"/>
                  </a:lnTo>
                  <a:lnTo>
                    <a:pt x="2339" y="534"/>
                  </a:lnTo>
                  <a:lnTo>
                    <a:pt x="2333" y="533"/>
                  </a:lnTo>
                  <a:lnTo>
                    <a:pt x="2329" y="533"/>
                  </a:lnTo>
                  <a:lnTo>
                    <a:pt x="2325" y="534"/>
                  </a:lnTo>
                  <a:lnTo>
                    <a:pt x="2320" y="537"/>
                  </a:lnTo>
                  <a:lnTo>
                    <a:pt x="2313" y="541"/>
                  </a:lnTo>
                  <a:lnTo>
                    <a:pt x="2307" y="545"/>
                  </a:lnTo>
                  <a:lnTo>
                    <a:pt x="2296" y="555"/>
                  </a:lnTo>
                  <a:lnTo>
                    <a:pt x="2286" y="564"/>
                  </a:lnTo>
                  <a:lnTo>
                    <a:pt x="2277" y="575"/>
                  </a:lnTo>
                  <a:lnTo>
                    <a:pt x="2267" y="587"/>
                  </a:lnTo>
                  <a:lnTo>
                    <a:pt x="2249" y="610"/>
                  </a:lnTo>
                  <a:lnTo>
                    <a:pt x="2232" y="635"/>
                  </a:lnTo>
                  <a:lnTo>
                    <a:pt x="2213" y="660"/>
                  </a:lnTo>
                  <a:lnTo>
                    <a:pt x="2193" y="682"/>
                  </a:lnTo>
                  <a:lnTo>
                    <a:pt x="2183" y="693"/>
                  </a:lnTo>
                  <a:lnTo>
                    <a:pt x="2173" y="704"/>
                  </a:lnTo>
                  <a:lnTo>
                    <a:pt x="2161" y="712"/>
                  </a:lnTo>
                  <a:lnTo>
                    <a:pt x="2149" y="721"/>
                  </a:lnTo>
                  <a:lnTo>
                    <a:pt x="2158" y="705"/>
                  </a:lnTo>
                  <a:lnTo>
                    <a:pt x="2166" y="691"/>
                  </a:lnTo>
                  <a:lnTo>
                    <a:pt x="2175" y="676"/>
                  </a:lnTo>
                  <a:lnTo>
                    <a:pt x="2186" y="663"/>
                  </a:lnTo>
                  <a:lnTo>
                    <a:pt x="2206" y="636"/>
                  </a:lnTo>
                  <a:lnTo>
                    <a:pt x="2227" y="610"/>
                  </a:lnTo>
                  <a:lnTo>
                    <a:pt x="2249" y="586"/>
                  </a:lnTo>
                  <a:lnTo>
                    <a:pt x="2270" y="560"/>
                  </a:lnTo>
                  <a:lnTo>
                    <a:pt x="2290" y="534"/>
                  </a:lnTo>
                  <a:lnTo>
                    <a:pt x="2301" y="520"/>
                  </a:lnTo>
                  <a:lnTo>
                    <a:pt x="2310" y="507"/>
                  </a:lnTo>
                  <a:lnTo>
                    <a:pt x="2318" y="507"/>
                  </a:lnTo>
                  <a:lnTo>
                    <a:pt x="2322" y="506"/>
                  </a:lnTo>
                  <a:lnTo>
                    <a:pt x="2324" y="503"/>
                  </a:lnTo>
                  <a:lnTo>
                    <a:pt x="2330" y="478"/>
                  </a:lnTo>
                  <a:lnTo>
                    <a:pt x="2333" y="465"/>
                  </a:lnTo>
                  <a:lnTo>
                    <a:pt x="2334" y="451"/>
                  </a:lnTo>
                  <a:lnTo>
                    <a:pt x="2326" y="457"/>
                  </a:lnTo>
                  <a:lnTo>
                    <a:pt x="2319" y="465"/>
                  </a:lnTo>
                  <a:lnTo>
                    <a:pt x="2313" y="473"/>
                  </a:lnTo>
                  <a:lnTo>
                    <a:pt x="2308" y="483"/>
                  </a:lnTo>
                  <a:lnTo>
                    <a:pt x="2301" y="492"/>
                  </a:lnTo>
                  <a:lnTo>
                    <a:pt x="2295" y="500"/>
                  </a:lnTo>
                  <a:lnTo>
                    <a:pt x="2287" y="508"/>
                  </a:lnTo>
                  <a:lnTo>
                    <a:pt x="2279" y="514"/>
                  </a:lnTo>
                  <a:lnTo>
                    <a:pt x="2272" y="526"/>
                  </a:lnTo>
                  <a:lnTo>
                    <a:pt x="2265" y="538"/>
                  </a:lnTo>
                  <a:lnTo>
                    <a:pt x="2257" y="548"/>
                  </a:lnTo>
                  <a:lnTo>
                    <a:pt x="2249" y="559"/>
                  </a:lnTo>
                  <a:lnTo>
                    <a:pt x="2232" y="579"/>
                  </a:lnTo>
                  <a:lnTo>
                    <a:pt x="2213" y="600"/>
                  </a:lnTo>
                  <a:lnTo>
                    <a:pt x="2195" y="619"/>
                  </a:lnTo>
                  <a:lnTo>
                    <a:pt x="2178" y="639"/>
                  </a:lnTo>
                  <a:lnTo>
                    <a:pt x="2171" y="650"/>
                  </a:lnTo>
                  <a:lnTo>
                    <a:pt x="2163" y="661"/>
                  </a:lnTo>
                  <a:lnTo>
                    <a:pt x="2156" y="673"/>
                  </a:lnTo>
                  <a:lnTo>
                    <a:pt x="2149" y="685"/>
                  </a:lnTo>
                  <a:lnTo>
                    <a:pt x="2118" y="718"/>
                  </a:lnTo>
                  <a:lnTo>
                    <a:pt x="2089" y="750"/>
                  </a:lnTo>
                  <a:lnTo>
                    <a:pt x="2060" y="783"/>
                  </a:lnTo>
                  <a:lnTo>
                    <a:pt x="2031" y="817"/>
                  </a:lnTo>
                  <a:lnTo>
                    <a:pt x="1976" y="886"/>
                  </a:lnTo>
                  <a:lnTo>
                    <a:pt x="1920" y="955"/>
                  </a:lnTo>
                  <a:lnTo>
                    <a:pt x="1864" y="1024"/>
                  </a:lnTo>
                  <a:lnTo>
                    <a:pt x="1836" y="1058"/>
                  </a:lnTo>
                  <a:lnTo>
                    <a:pt x="1808" y="1091"/>
                  </a:lnTo>
                  <a:lnTo>
                    <a:pt x="1778" y="1124"/>
                  </a:lnTo>
                  <a:lnTo>
                    <a:pt x="1748" y="1156"/>
                  </a:lnTo>
                  <a:lnTo>
                    <a:pt x="1717" y="1188"/>
                  </a:lnTo>
                  <a:lnTo>
                    <a:pt x="1683" y="1218"/>
                  </a:lnTo>
                  <a:lnTo>
                    <a:pt x="1690" y="1237"/>
                  </a:lnTo>
                  <a:lnTo>
                    <a:pt x="1691" y="1246"/>
                  </a:lnTo>
                  <a:lnTo>
                    <a:pt x="1691" y="1250"/>
                  </a:lnTo>
                  <a:lnTo>
                    <a:pt x="1691" y="1252"/>
                  </a:lnTo>
                  <a:lnTo>
                    <a:pt x="1698" y="1248"/>
                  </a:lnTo>
                  <a:lnTo>
                    <a:pt x="1705" y="1243"/>
                  </a:lnTo>
                  <a:lnTo>
                    <a:pt x="1719" y="1231"/>
                  </a:lnTo>
                  <a:lnTo>
                    <a:pt x="1732" y="1220"/>
                  </a:lnTo>
                  <a:lnTo>
                    <a:pt x="1744" y="1207"/>
                  </a:lnTo>
                  <a:lnTo>
                    <a:pt x="1756" y="1194"/>
                  </a:lnTo>
                  <a:lnTo>
                    <a:pt x="1769" y="1183"/>
                  </a:lnTo>
                  <a:lnTo>
                    <a:pt x="1775" y="1178"/>
                  </a:lnTo>
                  <a:lnTo>
                    <a:pt x="1782" y="1174"/>
                  </a:lnTo>
                  <a:lnTo>
                    <a:pt x="1788" y="1170"/>
                  </a:lnTo>
                  <a:lnTo>
                    <a:pt x="1796" y="1168"/>
                  </a:lnTo>
                  <a:lnTo>
                    <a:pt x="1789" y="1179"/>
                  </a:lnTo>
                  <a:lnTo>
                    <a:pt x="1783" y="1190"/>
                  </a:lnTo>
                  <a:lnTo>
                    <a:pt x="1767" y="1210"/>
                  </a:lnTo>
                  <a:lnTo>
                    <a:pt x="1750" y="1229"/>
                  </a:lnTo>
                  <a:lnTo>
                    <a:pt x="1733" y="1248"/>
                  </a:lnTo>
                  <a:lnTo>
                    <a:pt x="1715" y="1266"/>
                  </a:lnTo>
                  <a:lnTo>
                    <a:pt x="1699" y="1285"/>
                  </a:lnTo>
                  <a:lnTo>
                    <a:pt x="1693" y="1295"/>
                  </a:lnTo>
                  <a:lnTo>
                    <a:pt x="1687" y="1305"/>
                  </a:lnTo>
                  <a:lnTo>
                    <a:pt x="1681" y="1315"/>
                  </a:lnTo>
                  <a:lnTo>
                    <a:pt x="1677" y="1326"/>
                  </a:lnTo>
                  <a:close/>
                  <a:moveTo>
                    <a:pt x="2345" y="644"/>
                  </a:moveTo>
                  <a:lnTo>
                    <a:pt x="2345" y="644"/>
                  </a:lnTo>
                  <a:lnTo>
                    <a:pt x="2309" y="690"/>
                  </a:lnTo>
                  <a:lnTo>
                    <a:pt x="2271" y="735"/>
                  </a:lnTo>
                  <a:lnTo>
                    <a:pt x="2254" y="757"/>
                  </a:lnTo>
                  <a:lnTo>
                    <a:pt x="2238" y="781"/>
                  </a:lnTo>
                  <a:lnTo>
                    <a:pt x="2224" y="803"/>
                  </a:lnTo>
                  <a:lnTo>
                    <a:pt x="2212" y="826"/>
                  </a:lnTo>
                  <a:lnTo>
                    <a:pt x="2201" y="836"/>
                  </a:lnTo>
                  <a:lnTo>
                    <a:pt x="2190" y="848"/>
                  </a:lnTo>
                  <a:lnTo>
                    <a:pt x="2179" y="861"/>
                  </a:lnTo>
                  <a:lnTo>
                    <a:pt x="2169" y="874"/>
                  </a:lnTo>
                  <a:lnTo>
                    <a:pt x="2160" y="888"/>
                  </a:lnTo>
                  <a:lnTo>
                    <a:pt x="2151" y="902"/>
                  </a:lnTo>
                  <a:lnTo>
                    <a:pt x="2135" y="931"/>
                  </a:lnTo>
                  <a:lnTo>
                    <a:pt x="2103" y="963"/>
                  </a:lnTo>
                  <a:lnTo>
                    <a:pt x="2072" y="996"/>
                  </a:lnTo>
                  <a:lnTo>
                    <a:pt x="2042" y="1030"/>
                  </a:lnTo>
                  <a:lnTo>
                    <a:pt x="2012" y="1064"/>
                  </a:lnTo>
                  <a:lnTo>
                    <a:pt x="1953" y="1137"/>
                  </a:lnTo>
                  <a:lnTo>
                    <a:pt x="1893" y="1210"/>
                  </a:lnTo>
                  <a:lnTo>
                    <a:pt x="1884" y="1222"/>
                  </a:lnTo>
                  <a:lnTo>
                    <a:pt x="1873" y="1233"/>
                  </a:lnTo>
                  <a:lnTo>
                    <a:pt x="1848" y="1255"/>
                  </a:lnTo>
                  <a:lnTo>
                    <a:pt x="1823" y="1277"/>
                  </a:lnTo>
                  <a:lnTo>
                    <a:pt x="1810" y="1290"/>
                  </a:lnTo>
                  <a:lnTo>
                    <a:pt x="1796" y="1304"/>
                  </a:lnTo>
                  <a:lnTo>
                    <a:pt x="1773" y="1329"/>
                  </a:lnTo>
                  <a:lnTo>
                    <a:pt x="1760" y="1343"/>
                  </a:lnTo>
                  <a:lnTo>
                    <a:pt x="1747" y="1358"/>
                  </a:lnTo>
                  <a:lnTo>
                    <a:pt x="1733" y="1371"/>
                  </a:lnTo>
                  <a:lnTo>
                    <a:pt x="1718" y="1381"/>
                  </a:lnTo>
                  <a:lnTo>
                    <a:pt x="1711" y="1386"/>
                  </a:lnTo>
                  <a:lnTo>
                    <a:pt x="1704" y="1389"/>
                  </a:lnTo>
                  <a:lnTo>
                    <a:pt x="1697" y="1391"/>
                  </a:lnTo>
                  <a:lnTo>
                    <a:pt x="1691" y="1392"/>
                  </a:lnTo>
                  <a:lnTo>
                    <a:pt x="1682" y="1392"/>
                  </a:lnTo>
                  <a:lnTo>
                    <a:pt x="1674" y="1391"/>
                  </a:lnTo>
                  <a:lnTo>
                    <a:pt x="1666" y="1388"/>
                  </a:lnTo>
                  <a:lnTo>
                    <a:pt x="1658" y="1385"/>
                  </a:lnTo>
                  <a:lnTo>
                    <a:pt x="1643" y="1377"/>
                  </a:lnTo>
                  <a:lnTo>
                    <a:pt x="1635" y="1374"/>
                  </a:lnTo>
                  <a:lnTo>
                    <a:pt x="1628" y="1372"/>
                  </a:lnTo>
                  <a:lnTo>
                    <a:pt x="1607" y="1367"/>
                  </a:lnTo>
                  <a:lnTo>
                    <a:pt x="1587" y="1364"/>
                  </a:lnTo>
                  <a:lnTo>
                    <a:pt x="1567" y="1362"/>
                  </a:lnTo>
                  <a:lnTo>
                    <a:pt x="1557" y="1360"/>
                  </a:lnTo>
                  <a:lnTo>
                    <a:pt x="1547" y="1357"/>
                  </a:lnTo>
                  <a:lnTo>
                    <a:pt x="1521" y="1349"/>
                  </a:lnTo>
                  <a:lnTo>
                    <a:pt x="1495" y="1340"/>
                  </a:lnTo>
                  <a:lnTo>
                    <a:pt x="1469" y="1330"/>
                  </a:lnTo>
                  <a:lnTo>
                    <a:pt x="1444" y="1319"/>
                  </a:lnTo>
                  <a:lnTo>
                    <a:pt x="1394" y="1297"/>
                  </a:lnTo>
                  <a:lnTo>
                    <a:pt x="1345" y="1272"/>
                  </a:lnTo>
                  <a:lnTo>
                    <a:pt x="1296" y="1248"/>
                  </a:lnTo>
                  <a:lnTo>
                    <a:pt x="1247" y="1224"/>
                  </a:lnTo>
                  <a:lnTo>
                    <a:pt x="1197" y="1201"/>
                  </a:lnTo>
                  <a:lnTo>
                    <a:pt x="1173" y="1192"/>
                  </a:lnTo>
                  <a:lnTo>
                    <a:pt x="1148" y="1182"/>
                  </a:lnTo>
                  <a:lnTo>
                    <a:pt x="1147" y="1186"/>
                  </a:lnTo>
                  <a:lnTo>
                    <a:pt x="1146" y="1191"/>
                  </a:lnTo>
                  <a:lnTo>
                    <a:pt x="1145" y="1201"/>
                  </a:lnTo>
                  <a:lnTo>
                    <a:pt x="1144" y="1212"/>
                  </a:lnTo>
                  <a:lnTo>
                    <a:pt x="1143" y="1216"/>
                  </a:lnTo>
                  <a:lnTo>
                    <a:pt x="1142" y="1221"/>
                  </a:lnTo>
                  <a:lnTo>
                    <a:pt x="1169" y="1221"/>
                  </a:lnTo>
                  <a:lnTo>
                    <a:pt x="1189" y="1235"/>
                  </a:lnTo>
                  <a:lnTo>
                    <a:pt x="1209" y="1249"/>
                  </a:lnTo>
                  <a:lnTo>
                    <a:pt x="1230" y="1261"/>
                  </a:lnTo>
                  <a:lnTo>
                    <a:pt x="1252" y="1273"/>
                  </a:lnTo>
                  <a:lnTo>
                    <a:pt x="1274" y="1286"/>
                  </a:lnTo>
                  <a:lnTo>
                    <a:pt x="1297" y="1297"/>
                  </a:lnTo>
                  <a:lnTo>
                    <a:pt x="1344" y="1319"/>
                  </a:lnTo>
                  <a:lnTo>
                    <a:pt x="1358" y="1325"/>
                  </a:lnTo>
                  <a:lnTo>
                    <a:pt x="1372" y="1329"/>
                  </a:lnTo>
                  <a:lnTo>
                    <a:pt x="1400" y="1336"/>
                  </a:lnTo>
                  <a:lnTo>
                    <a:pt x="1429" y="1345"/>
                  </a:lnTo>
                  <a:lnTo>
                    <a:pt x="1442" y="1349"/>
                  </a:lnTo>
                  <a:lnTo>
                    <a:pt x="1456" y="1354"/>
                  </a:lnTo>
                  <a:lnTo>
                    <a:pt x="1481" y="1364"/>
                  </a:lnTo>
                  <a:lnTo>
                    <a:pt x="1507" y="1376"/>
                  </a:lnTo>
                  <a:lnTo>
                    <a:pt x="1532" y="1388"/>
                  </a:lnTo>
                  <a:lnTo>
                    <a:pt x="1558" y="1400"/>
                  </a:lnTo>
                  <a:lnTo>
                    <a:pt x="1593" y="1413"/>
                  </a:lnTo>
                  <a:lnTo>
                    <a:pt x="1629" y="1428"/>
                  </a:lnTo>
                  <a:lnTo>
                    <a:pt x="1663" y="1440"/>
                  </a:lnTo>
                  <a:lnTo>
                    <a:pt x="1679" y="1445"/>
                  </a:lnTo>
                  <a:lnTo>
                    <a:pt x="1694" y="1448"/>
                  </a:lnTo>
                  <a:lnTo>
                    <a:pt x="1707" y="1441"/>
                  </a:lnTo>
                  <a:lnTo>
                    <a:pt x="1719" y="1433"/>
                  </a:lnTo>
                  <a:lnTo>
                    <a:pt x="1729" y="1423"/>
                  </a:lnTo>
                  <a:lnTo>
                    <a:pt x="1739" y="1412"/>
                  </a:lnTo>
                  <a:lnTo>
                    <a:pt x="1749" y="1403"/>
                  </a:lnTo>
                  <a:lnTo>
                    <a:pt x="1759" y="1393"/>
                  </a:lnTo>
                  <a:lnTo>
                    <a:pt x="1771" y="1385"/>
                  </a:lnTo>
                  <a:lnTo>
                    <a:pt x="1779" y="1381"/>
                  </a:lnTo>
                  <a:lnTo>
                    <a:pt x="1785" y="1378"/>
                  </a:lnTo>
                  <a:lnTo>
                    <a:pt x="1787" y="1371"/>
                  </a:lnTo>
                  <a:lnTo>
                    <a:pt x="1790" y="1364"/>
                  </a:lnTo>
                  <a:lnTo>
                    <a:pt x="1797" y="1352"/>
                  </a:lnTo>
                  <a:lnTo>
                    <a:pt x="1805" y="1342"/>
                  </a:lnTo>
                  <a:lnTo>
                    <a:pt x="1814" y="1332"/>
                  </a:lnTo>
                  <a:lnTo>
                    <a:pt x="1824" y="1322"/>
                  </a:lnTo>
                  <a:lnTo>
                    <a:pt x="1832" y="1312"/>
                  </a:lnTo>
                  <a:lnTo>
                    <a:pt x="1840" y="1300"/>
                  </a:lnTo>
                  <a:lnTo>
                    <a:pt x="1842" y="1295"/>
                  </a:lnTo>
                  <a:lnTo>
                    <a:pt x="1845" y="1287"/>
                  </a:lnTo>
                  <a:lnTo>
                    <a:pt x="1848" y="1288"/>
                  </a:lnTo>
                  <a:lnTo>
                    <a:pt x="1851" y="1288"/>
                  </a:lnTo>
                  <a:lnTo>
                    <a:pt x="1855" y="1287"/>
                  </a:lnTo>
                  <a:lnTo>
                    <a:pt x="1857" y="1286"/>
                  </a:lnTo>
                  <a:lnTo>
                    <a:pt x="1861" y="1281"/>
                  </a:lnTo>
                  <a:lnTo>
                    <a:pt x="1865" y="1274"/>
                  </a:lnTo>
                  <a:lnTo>
                    <a:pt x="1871" y="1268"/>
                  </a:lnTo>
                  <a:lnTo>
                    <a:pt x="1875" y="1261"/>
                  </a:lnTo>
                  <a:lnTo>
                    <a:pt x="1878" y="1259"/>
                  </a:lnTo>
                  <a:lnTo>
                    <a:pt x="1881" y="1257"/>
                  </a:lnTo>
                  <a:lnTo>
                    <a:pt x="1886" y="1256"/>
                  </a:lnTo>
                  <a:lnTo>
                    <a:pt x="1890" y="1256"/>
                  </a:lnTo>
                  <a:lnTo>
                    <a:pt x="1898" y="1244"/>
                  </a:lnTo>
                  <a:lnTo>
                    <a:pt x="1905" y="1234"/>
                  </a:lnTo>
                  <a:lnTo>
                    <a:pt x="1922" y="1214"/>
                  </a:lnTo>
                  <a:lnTo>
                    <a:pt x="1938" y="1194"/>
                  </a:lnTo>
                  <a:lnTo>
                    <a:pt x="1947" y="1183"/>
                  </a:lnTo>
                  <a:lnTo>
                    <a:pt x="1953" y="1171"/>
                  </a:lnTo>
                  <a:lnTo>
                    <a:pt x="1967" y="1162"/>
                  </a:lnTo>
                  <a:lnTo>
                    <a:pt x="1979" y="1151"/>
                  </a:lnTo>
                  <a:lnTo>
                    <a:pt x="1991" y="1140"/>
                  </a:lnTo>
                  <a:lnTo>
                    <a:pt x="2002" y="1129"/>
                  </a:lnTo>
                  <a:lnTo>
                    <a:pt x="2013" y="1116"/>
                  </a:lnTo>
                  <a:lnTo>
                    <a:pt x="2024" y="1103"/>
                  </a:lnTo>
                  <a:lnTo>
                    <a:pt x="2043" y="1076"/>
                  </a:lnTo>
                  <a:lnTo>
                    <a:pt x="2081" y="1022"/>
                  </a:lnTo>
                  <a:lnTo>
                    <a:pt x="2100" y="995"/>
                  </a:lnTo>
                  <a:lnTo>
                    <a:pt x="2121" y="969"/>
                  </a:lnTo>
                  <a:lnTo>
                    <a:pt x="2133" y="955"/>
                  </a:lnTo>
                  <a:lnTo>
                    <a:pt x="2147" y="943"/>
                  </a:lnTo>
                  <a:lnTo>
                    <a:pt x="2174" y="918"/>
                  </a:lnTo>
                  <a:lnTo>
                    <a:pt x="2187" y="905"/>
                  </a:lnTo>
                  <a:lnTo>
                    <a:pt x="2198" y="891"/>
                  </a:lnTo>
                  <a:lnTo>
                    <a:pt x="2208" y="876"/>
                  </a:lnTo>
                  <a:lnTo>
                    <a:pt x="2212" y="868"/>
                  </a:lnTo>
                  <a:lnTo>
                    <a:pt x="2216" y="860"/>
                  </a:lnTo>
                  <a:lnTo>
                    <a:pt x="2229" y="848"/>
                  </a:lnTo>
                  <a:lnTo>
                    <a:pt x="2242" y="835"/>
                  </a:lnTo>
                  <a:lnTo>
                    <a:pt x="2254" y="821"/>
                  </a:lnTo>
                  <a:lnTo>
                    <a:pt x="2266" y="807"/>
                  </a:lnTo>
                  <a:lnTo>
                    <a:pt x="2289" y="776"/>
                  </a:lnTo>
                  <a:lnTo>
                    <a:pt x="2314" y="745"/>
                  </a:lnTo>
                  <a:lnTo>
                    <a:pt x="2335" y="718"/>
                  </a:lnTo>
                  <a:lnTo>
                    <a:pt x="2355" y="692"/>
                  </a:lnTo>
                  <a:lnTo>
                    <a:pt x="2387" y="644"/>
                  </a:lnTo>
                  <a:lnTo>
                    <a:pt x="2401" y="624"/>
                  </a:lnTo>
                  <a:lnTo>
                    <a:pt x="2407" y="616"/>
                  </a:lnTo>
                  <a:lnTo>
                    <a:pt x="2411" y="607"/>
                  </a:lnTo>
                  <a:lnTo>
                    <a:pt x="2414" y="599"/>
                  </a:lnTo>
                  <a:lnTo>
                    <a:pt x="2414" y="593"/>
                  </a:lnTo>
                  <a:lnTo>
                    <a:pt x="2414" y="589"/>
                  </a:lnTo>
                  <a:lnTo>
                    <a:pt x="2411" y="585"/>
                  </a:lnTo>
                  <a:lnTo>
                    <a:pt x="2409" y="579"/>
                  </a:lnTo>
                  <a:lnTo>
                    <a:pt x="2406" y="575"/>
                  </a:lnTo>
                  <a:lnTo>
                    <a:pt x="2401" y="570"/>
                  </a:lnTo>
                  <a:lnTo>
                    <a:pt x="2398" y="571"/>
                  </a:lnTo>
                  <a:lnTo>
                    <a:pt x="2393" y="571"/>
                  </a:lnTo>
                  <a:lnTo>
                    <a:pt x="2386" y="569"/>
                  </a:lnTo>
                  <a:lnTo>
                    <a:pt x="2379" y="568"/>
                  </a:lnTo>
                  <a:lnTo>
                    <a:pt x="2377" y="569"/>
                  </a:lnTo>
                  <a:lnTo>
                    <a:pt x="2376" y="570"/>
                  </a:lnTo>
                  <a:lnTo>
                    <a:pt x="2379" y="573"/>
                  </a:lnTo>
                  <a:lnTo>
                    <a:pt x="2381" y="577"/>
                  </a:lnTo>
                  <a:lnTo>
                    <a:pt x="2383" y="582"/>
                  </a:lnTo>
                  <a:lnTo>
                    <a:pt x="2383" y="586"/>
                  </a:lnTo>
                  <a:lnTo>
                    <a:pt x="2381" y="591"/>
                  </a:lnTo>
                  <a:lnTo>
                    <a:pt x="2379" y="595"/>
                  </a:lnTo>
                  <a:lnTo>
                    <a:pt x="2374" y="606"/>
                  </a:lnTo>
                  <a:lnTo>
                    <a:pt x="2368" y="616"/>
                  </a:lnTo>
                  <a:lnTo>
                    <a:pt x="2359" y="626"/>
                  </a:lnTo>
                  <a:lnTo>
                    <a:pt x="2345" y="644"/>
                  </a:lnTo>
                  <a:close/>
                  <a:moveTo>
                    <a:pt x="148" y="721"/>
                  </a:moveTo>
                  <a:lnTo>
                    <a:pt x="148" y="721"/>
                  </a:lnTo>
                  <a:lnTo>
                    <a:pt x="159" y="724"/>
                  </a:lnTo>
                  <a:lnTo>
                    <a:pt x="172" y="727"/>
                  </a:lnTo>
                  <a:lnTo>
                    <a:pt x="197" y="731"/>
                  </a:lnTo>
                  <a:lnTo>
                    <a:pt x="225" y="735"/>
                  </a:lnTo>
                  <a:lnTo>
                    <a:pt x="253" y="738"/>
                  </a:lnTo>
                  <a:lnTo>
                    <a:pt x="280" y="741"/>
                  </a:lnTo>
                  <a:lnTo>
                    <a:pt x="306" y="745"/>
                  </a:lnTo>
                  <a:lnTo>
                    <a:pt x="318" y="749"/>
                  </a:lnTo>
                  <a:lnTo>
                    <a:pt x="330" y="753"/>
                  </a:lnTo>
                  <a:lnTo>
                    <a:pt x="341" y="757"/>
                  </a:lnTo>
                  <a:lnTo>
                    <a:pt x="350" y="762"/>
                  </a:lnTo>
                  <a:lnTo>
                    <a:pt x="339" y="765"/>
                  </a:lnTo>
                  <a:lnTo>
                    <a:pt x="326" y="766"/>
                  </a:lnTo>
                  <a:lnTo>
                    <a:pt x="314" y="767"/>
                  </a:lnTo>
                  <a:lnTo>
                    <a:pt x="302" y="767"/>
                  </a:lnTo>
                  <a:lnTo>
                    <a:pt x="278" y="765"/>
                  </a:lnTo>
                  <a:lnTo>
                    <a:pt x="252" y="761"/>
                  </a:lnTo>
                  <a:lnTo>
                    <a:pt x="199" y="753"/>
                  </a:lnTo>
                  <a:lnTo>
                    <a:pt x="170" y="750"/>
                  </a:lnTo>
                  <a:lnTo>
                    <a:pt x="140" y="749"/>
                  </a:lnTo>
                  <a:lnTo>
                    <a:pt x="140" y="753"/>
                  </a:lnTo>
                  <a:lnTo>
                    <a:pt x="140" y="757"/>
                  </a:lnTo>
                  <a:lnTo>
                    <a:pt x="143" y="760"/>
                  </a:lnTo>
                  <a:lnTo>
                    <a:pt x="144" y="764"/>
                  </a:lnTo>
                  <a:lnTo>
                    <a:pt x="149" y="768"/>
                  </a:lnTo>
                  <a:lnTo>
                    <a:pt x="157" y="771"/>
                  </a:lnTo>
                  <a:lnTo>
                    <a:pt x="164" y="773"/>
                  </a:lnTo>
                  <a:lnTo>
                    <a:pt x="172" y="774"/>
                  </a:lnTo>
                  <a:lnTo>
                    <a:pt x="185" y="776"/>
                  </a:lnTo>
                  <a:lnTo>
                    <a:pt x="259" y="790"/>
                  </a:lnTo>
                  <a:lnTo>
                    <a:pt x="329" y="802"/>
                  </a:lnTo>
                  <a:lnTo>
                    <a:pt x="395" y="813"/>
                  </a:lnTo>
                  <a:lnTo>
                    <a:pt x="427" y="819"/>
                  </a:lnTo>
                  <a:lnTo>
                    <a:pt x="458" y="826"/>
                  </a:lnTo>
                  <a:lnTo>
                    <a:pt x="485" y="833"/>
                  </a:lnTo>
                  <a:lnTo>
                    <a:pt x="510" y="842"/>
                  </a:lnTo>
                  <a:lnTo>
                    <a:pt x="559" y="860"/>
                  </a:lnTo>
                  <a:lnTo>
                    <a:pt x="585" y="868"/>
                  </a:lnTo>
                  <a:lnTo>
                    <a:pt x="611" y="875"/>
                  </a:lnTo>
                  <a:lnTo>
                    <a:pt x="639" y="881"/>
                  </a:lnTo>
                  <a:lnTo>
                    <a:pt x="653" y="883"/>
                  </a:lnTo>
                  <a:lnTo>
                    <a:pt x="669" y="885"/>
                  </a:lnTo>
                  <a:lnTo>
                    <a:pt x="670" y="879"/>
                  </a:lnTo>
                  <a:lnTo>
                    <a:pt x="673" y="875"/>
                  </a:lnTo>
                  <a:lnTo>
                    <a:pt x="678" y="867"/>
                  </a:lnTo>
                  <a:lnTo>
                    <a:pt x="684" y="861"/>
                  </a:lnTo>
                  <a:lnTo>
                    <a:pt x="690" y="853"/>
                  </a:lnTo>
                  <a:lnTo>
                    <a:pt x="683" y="849"/>
                  </a:lnTo>
                  <a:lnTo>
                    <a:pt x="677" y="846"/>
                  </a:lnTo>
                  <a:lnTo>
                    <a:pt x="662" y="841"/>
                  </a:lnTo>
                  <a:lnTo>
                    <a:pt x="647" y="837"/>
                  </a:lnTo>
                  <a:lnTo>
                    <a:pt x="630" y="834"/>
                  </a:lnTo>
                  <a:lnTo>
                    <a:pt x="596" y="830"/>
                  </a:lnTo>
                  <a:lnTo>
                    <a:pt x="577" y="827"/>
                  </a:lnTo>
                  <a:lnTo>
                    <a:pt x="560" y="821"/>
                  </a:lnTo>
                  <a:lnTo>
                    <a:pt x="571" y="818"/>
                  </a:lnTo>
                  <a:lnTo>
                    <a:pt x="583" y="815"/>
                  </a:lnTo>
                  <a:lnTo>
                    <a:pt x="596" y="813"/>
                  </a:lnTo>
                  <a:lnTo>
                    <a:pt x="611" y="813"/>
                  </a:lnTo>
                  <a:lnTo>
                    <a:pt x="626" y="813"/>
                  </a:lnTo>
                  <a:lnTo>
                    <a:pt x="641" y="814"/>
                  </a:lnTo>
                  <a:lnTo>
                    <a:pt x="654" y="816"/>
                  </a:lnTo>
                  <a:lnTo>
                    <a:pt x="669" y="818"/>
                  </a:lnTo>
                  <a:lnTo>
                    <a:pt x="678" y="821"/>
                  </a:lnTo>
                  <a:lnTo>
                    <a:pt x="687" y="825"/>
                  </a:lnTo>
                  <a:lnTo>
                    <a:pt x="702" y="832"/>
                  </a:lnTo>
                  <a:lnTo>
                    <a:pt x="709" y="834"/>
                  </a:lnTo>
                  <a:lnTo>
                    <a:pt x="715" y="835"/>
                  </a:lnTo>
                  <a:lnTo>
                    <a:pt x="719" y="835"/>
                  </a:lnTo>
                  <a:lnTo>
                    <a:pt x="722" y="833"/>
                  </a:lnTo>
                  <a:lnTo>
                    <a:pt x="725" y="832"/>
                  </a:lnTo>
                  <a:lnTo>
                    <a:pt x="728" y="829"/>
                  </a:lnTo>
                  <a:lnTo>
                    <a:pt x="720" y="821"/>
                  </a:lnTo>
                  <a:lnTo>
                    <a:pt x="711" y="815"/>
                  </a:lnTo>
                  <a:lnTo>
                    <a:pt x="692" y="803"/>
                  </a:lnTo>
                  <a:lnTo>
                    <a:pt x="670" y="792"/>
                  </a:lnTo>
                  <a:lnTo>
                    <a:pt x="647" y="784"/>
                  </a:lnTo>
                  <a:lnTo>
                    <a:pt x="623" y="776"/>
                  </a:lnTo>
                  <a:lnTo>
                    <a:pt x="598" y="770"/>
                  </a:lnTo>
                  <a:lnTo>
                    <a:pt x="572" y="766"/>
                  </a:lnTo>
                  <a:lnTo>
                    <a:pt x="546" y="762"/>
                  </a:lnTo>
                  <a:lnTo>
                    <a:pt x="540" y="762"/>
                  </a:lnTo>
                  <a:lnTo>
                    <a:pt x="533" y="762"/>
                  </a:lnTo>
                  <a:lnTo>
                    <a:pt x="517" y="764"/>
                  </a:lnTo>
                  <a:lnTo>
                    <a:pt x="510" y="764"/>
                  </a:lnTo>
                  <a:lnTo>
                    <a:pt x="503" y="761"/>
                  </a:lnTo>
                  <a:lnTo>
                    <a:pt x="500" y="760"/>
                  </a:lnTo>
                  <a:lnTo>
                    <a:pt x="498" y="758"/>
                  </a:lnTo>
                  <a:lnTo>
                    <a:pt x="496" y="755"/>
                  </a:lnTo>
                  <a:lnTo>
                    <a:pt x="494" y="752"/>
                  </a:lnTo>
                  <a:lnTo>
                    <a:pt x="514" y="750"/>
                  </a:lnTo>
                  <a:lnTo>
                    <a:pt x="533" y="749"/>
                  </a:lnTo>
                  <a:lnTo>
                    <a:pt x="553" y="749"/>
                  </a:lnTo>
                  <a:lnTo>
                    <a:pt x="571" y="750"/>
                  </a:lnTo>
                  <a:lnTo>
                    <a:pt x="589" y="752"/>
                  </a:lnTo>
                  <a:lnTo>
                    <a:pt x="606" y="754"/>
                  </a:lnTo>
                  <a:lnTo>
                    <a:pt x="623" y="758"/>
                  </a:lnTo>
                  <a:lnTo>
                    <a:pt x="639" y="762"/>
                  </a:lnTo>
                  <a:lnTo>
                    <a:pt x="656" y="768"/>
                  </a:lnTo>
                  <a:lnTo>
                    <a:pt x="672" y="773"/>
                  </a:lnTo>
                  <a:lnTo>
                    <a:pt x="702" y="785"/>
                  </a:lnTo>
                  <a:lnTo>
                    <a:pt x="729" y="798"/>
                  </a:lnTo>
                  <a:lnTo>
                    <a:pt x="756" y="812"/>
                  </a:lnTo>
                  <a:lnTo>
                    <a:pt x="763" y="809"/>
                  </a:lnTo>
                  <a:lnTo>
                    <a:pt x="769" y="806"/>
                  </a:lnTo>
                  <a:lnTo>
                    <a:pt x="784" y="804"/>
                  </a:lnTo>
                  <a:lnTo>
                    <a:pt x="798" y="802"/>
                  </a:lnTo>
                  <a:lnTo>
                    <a:pt x="802" y="800"/>
                  </a:lnTo>
                  <a:lnTo>
                    <a:pt x="805" y="798"/>
                  </a:lnTo>
                  <a:lnTo>
                    <a:pt x="804" y="790"/>
                  </a:lnTo>
                  <a:lnTo>
                    <a:pt x="801" y="785"/>
                  </a:lnTo>
                  <a:lnTo>
                    <a:pt x="797" y="781"/>
                  </a:lnTo>
                  <a:lnTo>
                    <a:pt x="794" y="776"/>
                  </a:lnTo>
                  <a:lnTo>
                    <a:pt x="789" y="772"/>
                  </a:lnTo>
                  <a:lnTo>
                    <a:pt x="785" y="768"/>
                  </a:lnTo>
                  <a:lnTo>
                    <a:pt x="782" y="762"/>
                  </a:lnTo>
                  <a:lnTo>
                    <a:pt x="781" y="755"/>
                  </a:lnTo>
                  <a:lnTo>
                    <a:pt x="764" y="744"/>
                  </a:lnTo>
                  <a:lnTo>
                    <a:pt x="747" y="735"/>
                  </a:lnTo>
                  <a:lnTo>
                    <a:pt x="728" y="725"/>
                  </a:lnTo>
                  <a:lnTo>
                    <a:pt x="710" y="716"/>
                  </a:lnTo>
                  <a:lnTo>
                    <a:pt x="692" y="709"/>
                  </a:lnTo>
                  <a:lnTo>
                    <a:pt x="674" y="701"/>
                  </a:lnTo>
                  <a:lnTo>
                    <a:pt x="654" y="696"/>
                  </a:lnTo>
                  <a:lnTo>
                    <a:pt x="636" y="690"/>
                  </a:lnTo>
                  <a:lnTo>
                    <a:pt x="597" y="680"/>
                  </a:lnTo>
                  <a:lnTo>
                    <a:pt x="557" y="674"/>
                  </a:lnTo>
                  <a:lnTo>
                    <a:pt x="517" y="667"/>
                  </a:lnTo>
                  <a:lnTo>
                    <a:pt x="476" y="663"/>
                  </a:lnTo>
                  <a:lnTo>
                    <a:pt x="435" y="660"/>
                  </a:lnTo>
                  <a:lnTo>
                    <a:pt x="392" y="658"/>
                  </a:lnTo>
                  <a:lnTo>
                    <a:pt x="306" y="653"/>
                  </a:lnTo>
                  <a:lnTo>
                    <a:pt x="263" y="651"/>
                  </a:lnTo>
                  <a:lnTo>
                    <a:pt x="219" y="649"/>
                  </a:lnTo>
                  <a:lnTo>
                    <a:pt x="175" y="645"/>
                  </a:lnTo>
                  <a:lnTo>
                    <a:pt x="130" y="639"/>
                  </a:lnTo>
                  <a:lnTo>
                    <a:pt x="134" y="654"/>
                  </a:lnTo>
                  <a:lnTo>
                    <a:pt x="136" y="668"/>
                  </a:lnTo>
                  <a:lnTo>
                    <a:pt x="140" y="692"/>
                  </a:lnTo>
                  <a:lnTo>
                    <a:pt x="142" y="686"/>
                  </a:lnTo>
                  <a:lnTo>
                    <a:pt x="144" y="683"/>
                  </a:lnTo>
                  <a:lnTo>
                    <a:pt x="147" y="680"/>
                  </a:lnTo>
                  <a:lnTo>
                    <a:pt x="151" y="678"/>
                  </a:lnTo>
                  <a:lnTo>
                    <a:pt x="160" y="682"/>
                  </a:lnTo>
                  <a:lnTo>
                    <a:pt x="169" y="685"/>
                  </a:lnTo>
                  <a:lnTo>
                    <a:pt x="192" y="691"/>
                  </a:lnTo>
                  <a:lnTo>
                    <a:pt x="217" y="696"/>
                  </a:lnTo>
                  <a:lnTo>
                    <a:pt x="242" y="699"/>
                  </a:lnTo>
                  <a:lnTo>
                    <a:pt x="269" y="704"/>
                  </a:lnTo>
                  <a:lnTo>
                    <a:pt x="295" y="709"/>
                  </a:lnTo>
                  <a:lnTo>
                    <a:pt x="319" y="715"/>
                  </a:lnTo>
                  <a:lnTo>
                    <a:pt x="330" y="720"/>
                  </a:lnTo>
                  <a:lnTo>
                    <a:pt x="340" y="724"/>
                  </a:lnTo>
                  <a:lnTo>
                    <a:pt x="316" y="724"/>
                  </a:lnTo>
                  <a:lnTo>
                    <a:pt x="289" y="722"/>
                  </a:lnTo>
                  <a:lnTo>
                    <a:pt x="263" y="719"/>
                  </a:lnTo>
                  <a:lnTo>
                    <a:pt x="234" y="715"/>
                  </a:lnTo>
                  <a:lnTo>
                    <a:pt x="182" y="706"/>
                  </a:lnTo>
                  <a:lnTo>
                    <a:pt x="144" y="699"/>
                  </a:lnTo>
                  <a:lnTo>
                    <a:pt x="146" y="700"/>
                  </a:lnTo>
                  <a:lnTo>
                    <a:pt x="148" y="701"/>
                  </a:lnTo>
                  <a:lnTo>
                    <a:pt x="148" y="705"/>
                  </a:lnTo>
                  <a:lnTo>
                    <a:pt x="148" y="708"/>
                  </a:lnTo>
                  <a:lnTo>
                    <a:pt x="147" y="714"/>
                  </a:lnTo>
                  <a:lnTo>
                    <a:pt x="148" y="721"/>
                  </a:lnTo>
                  <a:close/>
                  <a:moveTo>
                    <a:pt x="32" y="798"/>
                  </a:moveTo>
                  <a:lnTo>
                    <a:pt x="32" y="798"/>
                  </a:lnTo>
                  <a:lnTo>
                    <a:pt x="66" y="809"/>
                  </a:lnTo>
                  <a:lnTo>
                    <a:pt x="103" y="818"/>
                  </a:lnTo>
                  <a:lnTo>
                    <a:pt x="143" y="828"/>
                  </a:lnTo>
                  <a:lnTo>
                    <a:pt x="185" y="836"/>
                  </a:lnTo>
                  <a:lnTo>
                    <a:pt x="227" y="844"/>
                  </a:lnTo>
                  <a:lnTo>
                    <a:pt x="269" y="850"/>
                  </a:lnTo>
                  <a:lnTo>
                    <a:pt x="308" y="856"/>
                  </a:lnTo>
                  <a:lnTo>
                    <a:pt x="344" y="860"/>
                  </a:lnTo>
                  <a:lnTo>
                    <a:pt x="375" y="872"/>
                  </a:lnTo>
                  <a:lnTo>
                    <a:pt x="406" y="880"/>
                  </a:lnTo>
                  <a:lnTo>
                    <a:pt x="438" y="889"/>
                  </a:lnTo>
                  <a:lnTo>
                    <a:pt x="471" y="896"/>
                  </a:lnTo>
                  <a:lnTo>
                    <a:pt x="505" y="902"/>
                  </a:lnTo>
                  <a:lnTo>
                    <a:pt x="538" y="907"/>
                  </a:lnTo>
                  <a:lnTo>
                    <a:pt x="606" y="917"/>
                  </a:lnTo>
                  <a:lnTo>
                    <a:pt x="620" y="919"/>
                  </a:lnTo>
                  <a:lnTo>
                    <a:pt x="635" y="921"/>
                  </a:lnTo>
                  <a:lnTo>
                    <a:pt x="643" y="921"/>
                  </a:lnTo>
                  <a:lnTo>
                    <a:pt x="650" y="920"/>
                  </a:lnTo>
                  <a:lnTo>
                    <a:pt x="657" y="918"/>
                  </a:lnTo>
                  <a:lnTo>
                    <a:pt x="662" y="912"/>
                  </a:lnTo>
                  <a:lnTo>
                    <a:pt x="653" y="905"/>
                  </a:lnTo>
                  <a:lnTo>
                    <a:pt x="644" y="900"/>
                  </a:lnTo>
                  <a:lnTo>
                    <a:pt x="633" y="895"/>
                  </a:lnTo>
                  <a:lnTo>
                    <a:pt x="622" y="892"/>
                  </a:lnTo>
                  <a:lnTo>
                    <a:pt x="600" y="889"/>
                  </a:lnTo>
                  <a:lnTo>
                    <a:pt x="578" y="885"/>
                  </a:lnTo>
                  <a:lnTo>
                    <a:pt x="477" y="861"/>
                  </a:lnTo>
                  <a:lnTo>
                    <a:pt x="378" y="836"/>
                  </a:lnTo>
                  <a:lnTo>
                    <a:pt x="328" y="824"/>
                  </a:lnTo>
                  <a:lnTo>
                    <a:pt x="276" y="812"/>
                  </a:lnTo>
                  <a:lnTo>
                    <a:pt x="224" y="801"/>
                  </a:lnTo>
                  <a:lnTo>
                    <a:pt x="168" y="790"/>
                  </a:lnTo>
                  <a:lnTo>
                    <a:pt x="163" y="792"/>
                  </a:lnTo>
                  <a:lnTo>
                    <a:pt x="157" y="794"/>
                  </a:lnTo>
                  <a:lnTo>
                    <a:pt x="151" y="794"/>
                  </a:lnTo>
                  <a:lnTo>
                    <a:pt x="146" y="792"/>
                  </a:lnTo>
                  <a:lnTo>
                    <a:pt x="134" y="789"/>
                  </a:lnTo>
                  <a:lnTo>
                    <a:pt x="123" y="787"/>
                  </a:lnTo>
                  <a:lnTo>
                    <a:pt x="119" y="771"/>
                  </a:lnTo>
                  <a:lnTo>
                    <a:pt x="115" y="758"/>
                  </a:lnTo>
                  <a:lnTo>
                    <a:pt x="111" y="747"/>
                  </a:lnTo>
                  <a:lnTo>
                    <a:pt x="105" y="738"/>
                  </a:lnTo>
                  <a:lnTo>
                    <a:pt x="83" y="750"/>
                  </a:lnTo>
                  <a:lnTo>
                    <a:pt x="71" y="756"/>
                  </a:lnTo>
                  <a:lnTo>
                    <a:pt x="60" y="762"/>
                  </a:lnTo>
                  <a:lnTo>
                    <a:pt x="51" y="770"/>
                  </a:lnTo>
                  <a:lnTo>
                    <a:pt x="42" y="779"/>
                  </a:lnTo>
                  <a:lnTo>
                    <a:pt x="36" y="787"/>
                  </a:lnTo>
                  <a:lnTo>
                    <a:pt x="33" y="792"/>
                  </a:lnTo>
                  <a:lnTo>
                    <a:pt x="32" y="798"/>
                  </a:lnTo>
                  <a:close/>
                  <a:moveTo>
                    <a:pt x="893" y="923"/>
                  </a:moveTo>
                  <a:lnTo>
                    <a:pt x="893" y="923"/>
                  </a:lnTo>
                  <a:lnTo>
                    <a:pt x="892" y="915"/>
                  </a:lnTo>
                  <a:lnTo>
                    <a:pt x="890" y="905"/>
                  </a:lnTo>
                  <a:lnTo>
                    <a:pt x="888" y="897"/>
                  </a:lnTo>
                  <a:lnTo>
                    <a:pt x="885" y="889"/>
                  </a:lnTo>
                  <a:lnTo>
                    <a:pt x="880" y="882"/>
                  </a:lnTo>
                  <a:lnTo>
                    <a:pt x="876" y="875"/>
                  </a:lnTo>
                  <a:lnTo>
                    <a:pt x="871" y="868"/>
                  </a:lnTo>
                  <a:lnTo>
                    <a:pt x="865" y="863"/>
                  </a:lnTo>
                  <a:lnTo>
                    <a:pt x="859" y="858"/>
                  </a:lnTo>
                  <a:lnTo>
                    <a:pt x="853" y="853"/>
                  </a:lnTo>
                  <a:lnTo>
                    <a:pt x="846" y="849"/>
                  </a:lnTo>
                  <a:lnTo>
                    <a:pt x="839" y="846"/>
                  </a:lnTo>
                  <a:lnTo>
                    <a:pt x="824" y="841"/>
                  </a:lnTo>
                  <a:lnTo>
                    <a:pt x="808" y="837"/>
                  </a:lnTo>
                  <a:lnTo>
                    <a:pt x="791" y="836"/>
                  </a:lnTo>
                  <a:lnTo>
                    <a:pt x="775" y="837"/>
                  </a:lnTo>
                  <a:lnTo>
                    <a:pt x="759" y="842"/>
                  </a:lnTo>
                  <a:lnTo>
                    <a:pt x="752" y="845"/>
                  </a:lnTo>
                  <a:lnTo>
                    <a:pt x="744" y="848"/>
                  </a:lnTo>
                  <a:lnTo>
                    <a:pt x="738" y="852"/>
                  </a:lnTo>
                  <a:lnTo>
                    <a:pt x="730" y="857"/>
                  </a:lnTo>
                  <a:lnTo>
                    <a:pt x="724" y="862"/>
                  </a:lnTo>
                  <a:lnTo>
                    <a:pt x="719" y="868"/>
                  </a:lnTo>
                  <a:lnTo>
                    <a:pt x="713" y="875"/>
                  </a:lnTo>
                  <a:lnTo>
                    <a:pt x="708" y="882"/>
                  </a:lnTo>
                  <a:lnTo>
                    <a:pt x="704" y="890"/>
                  </a:lnTo>
                  <a:lnTo>
                    <a:pt x="700" y="898"/>
                  </a:lnTo>
                  <a:lnTo>
                    <a:pt x="709" y="897"/>
                  </a:lnTo>
                  <a:lnTo>
                    <a:pt x="719" y="895"/>
                  </a:lnTo>
                  <a:lnTo>
                    <a:pt x="737" y="888"/>
                  </a:lnTo>
                  <a:lnTo>
                    <a:pt x="755" y="879"/>
                  </a:lnTo>
                  <a:lnTo>
                    <a:pt x="774" y="871"/>
                  </a:lnTo>
                  <a:lnTo>
                    <a:pt x="784" y="867"/>
                  </a:lnTo>
                  <a:lnTo>
                    <a:pt x="794" y="865"/>
                  </a:lnTo>
                  <a:lnTo>
                    <a:pt x="803" y="863"/>
                  </a:lnTo>
                  <a:lnTo>
                    <a:pt x="813" y="863"/>
                  </a:lnTo>
                  <a:lnTo>
                    <a:pt x="824" y="864"/>
                  </a:lnTo>
                  <a:lnTo>
                    <a:pt x="833" y="866"/>
                  </a:lnTo>
                  <a:lnTo>
                    <a:pt x="844" y="872"/>
                  </a:lnTo>
                  <a:lnTo>
                    <a:pt x="855" y="878"/>
                  </a:lnTo>
                  <a:lnTo>
                    <a:pt x="859" y="883"/>
                  </a:lnTo>
                  <a:lnTo>
                    <a:pt x="862" y="889"/>
                  </a:lnTo>
                  <a:lnTo>
                    <a:pt x="869" y="901"/>
                  </a:lnTo>
                  <a:lnTo>
                    <a:pt x="873" y="913"/>
                  </a:lnTo>
                  <a:lnTo>
                    <a:pt x="875" y="926"/>
                  </a:lnTo>
                  <a:lnTo>
                    <a:pt x="876" y="939"/>
                  </a:lnTo>
                  <a:lnTo>
                    <a:pt x="877" y="952"/>
                  </a:lnTo>
                  <a:lnTo>
                    <a:pt x="879" y="976"/>
                  </a:lnTo>
                  <a:lnTo>
                    <a:pt x="880" y="968"/>
                  </a:lnTo>
                  <a:lnTo>
                    <a:pt x="882" y="961"/>
                  </a:lnTo>
                  <a:lnTo>
                    <a:pt x="887" y="948"/>
                  </a:lnTo>
                  <a:lnTo>
                    <a:pt x="891" y="936"/>
                  </a:lnTo>
                  <a:lnTo>
                    <a:pt x="892" y="930"/>
                  </a:lnTo>
                  <a:lnTo>
                    <a:pt x="893" y="923"/>
                  </a:lnTo>
                  <a:close/>
                  <a:moveTo>
                    <a:pt x="1435" y="1133"/>
                  </a:moveTo>
                  <a:lnTo>
                    <a:pt x="1435" y="1133"/>
                  </a:lnTo>
                  <a:lnTo>
                    <a:pt x="1414" y="1123"/>
                  </a:lnTo>
                  <a:lnTo>
                    <a:pt x="1391" y="1113"/>
                  </a:lnTo>
                  <a:lnTo>
                    <a:pt x="1370" y="1100"/>
                  </a:lnTo>
                  <a:lnTo>
                    <a:pt x="1348" y="1086"/>
                  </a:lnTo>
                  <a:lnTo>
                    <a:pt x="1327" y="1072"/>
                  </a:lnTo>
                  <a:lnTo>
                    <a:pt x="1305" y="1057"/>
                  </a:lnTo>
                  <a:lnTo>
                    <a:pt x="1267" y="1028"/>
                  </a:lnTo>
                  <a:lnTo>
                    <a:pt x="1208" y="984"/>
                  </a:lnTo>
                  <a:lnTo>
                    <a:pt x="1178" y="964"/>
                  </a:lnTo>
                  <a:lnTo>
                    <a:pt x="1148" y="944"/>
                  </a:lnTo>
                  <a:lnTo>
                    <a:pt x="1122" y="927"/>
                  </a:lnTo>
                  <a:lnTo>
                    <a:pt x="1093" y="911"/>
                  </a:lnTo>
                  <a:lnTo>
                    <a:pt x="1065" y="895"/>
                  </a:lnTo>
                  <a:lnTo>
                    <a:pt x="1033" y="880"/>
                  </a:lnTo>
                  <a:lnTo>
                    <a:pt x="1017" y="874"/>
                  </a:lnTo>
                  <a:lnTo>
                    <a:pt x="1001" y="867"/>
                  </a:lnTo>
                  <a:lnTo>
                    <a:pt x="985" y="862"/>
                  </a:lnTo>
                  <a:lnTo>
                    <a:pt x="968" y="858"/>
                  </a:lnTo>
                  <a:lnTo>
                    <a:pt x="952" y="856"/>
                  </a:lnTo>
                  <a:lnTo>
                    <a:pt x="936" y="853"/>
                  </a:lnTo>
                  <a:lnTo>
                    <a:pt x="920" y="852"/>
                  </a:lnTo>
                  <a:lnTo>
                    <a:pt x="903" y="853"/>
                  </a:lnTo>
                  <a:lnTo>
                    <a:pt x="901" y="853"/>
                  </a:lnTo>
                  <a:lnTo>
                    <a:pt x="900" y="855"/>
                  </a:lnTo>
                  <a:lnTo>
                    <a:pt x="900" y="857"/>
                  </a:lnTo>
                  <a:lnTo>
                    <a:pt x="907" y="863"/>
                  </a:lnTo>
                  <a:lnTo>
                    <a:pt x="916" y="867"/>
                  </a:lnTo>
                  <a:lnTo>
                    <a:pt x="924" y="872"/>
                  </a:lnTo>
                  <a:lnTo>
                    <a:pt x="934" y="875"/>
                  </a:lnTo>
                  <a:lnTo>
                    <a:pt x="954" y="881"/>
                  </a:lnTo>
                  <a:lnTo>
                    <a:pt x="976" y="886"/>
                  </a:lnTo>
                  <a:lnTo>
                    <a:pt x="997" y="891"/>
                  </a:lnTo>
                  <a:lnTo>
                    <a:pt x="1017" y="897"/>
                  </a:lnTo>
                  <a:lnTo>
                    <a:pt x="1027" y="901"/>
                  </a:lnTo>
                  <a:lnTo>
                    <a:pt x="1036" y="905"/>
                  </a:lnTo>
                  <a:lnTo>
                    <a:pt x="1043" y="910"/>
                  </a:lnTo>
                  <a:lnTo>
                    <a:pt x="1051" y="917"/>
                  </a:lnTo>
                  <a:lnTo>
                    <a:pt x="1044" y="919"/>
                  </a:lnTo>
                  <a:lnTo>
                    <a:pt x="1037" y="920"/>
                  </a:lnTo>
                  <a:lnTo>
                    <a:pt x="1029" y="920"/>
                  </a:lnTo>
                  <a:lnTo>
                    <a:pt x="1021" y="919"/>
                  </a:lnTo>
                  <a:lnTo>
                    <a:pt x="1002" y="913"/>
                  </a:lnTo>
                  <a:lnTo>
                    <a:pt x="984" y="908"/>
                  </a:lnTo>
                  <a:lnTo>
                    <a:pt x="966" y="903"/>
                  </a:lnTo>
                  <a:lnTo>
                    <a:pt x="957" y="902"/>
                  </a:lnTo>
                  <a:lnTo>
                    <a:pt x="949" y="901"/>
                  </a:lnTo>
                  <a:lnTo>
                    <a:pt x="940" y="902"/>
                  </a:lnTo>
                  <a:lnTo>
                    <a:pt x="933" y="904"/>
                  </a:lnTo>
                  <a:lnTo>
                    <a:pt x="926" y="907"/>
                  </a:lnTo>
                  <a:lnTo>
                    <a:pt x="921" y="912"/>
                  </a:lnTo>
                  <a:lnTo>
                    <a:pt x="976" y="928"/>
                  </a:lnTo>
                  <a:lnTo>
                    <a:pt x="1002" y="936"/>
                  </a:lnTo>
                  <a:lnTo>
                    <a:pt x="1027" y="943"/>
                  </a:lnTo>
                  <a:lnTo>
                    <a:pt x="1052" y="952"/>
                  </a:lnTo>
                  <a:lnTo>
                    <a:pt x="1075" y="962"/>
                  </a:lnTo>
                  <a:lnTo>
                    <a:pt x="1098" y="973"/>
                  </a:lnTo>
                  <a:lnTo>
                    <a:pt x="1120" y="986"/>
                  </a:lnTo>
                  <a:lnTo>
                    <a:pt x="1134" y="996"/>
                  </a:lnTo>
                  <a:lnTo>
                    <a:pt x="1147" y="1007"/>
                  </a:lnTo>
                  <a:lnTo>
                    <a:pt x="1173" y="1029"/>
                  </a:lnTo>
                  <a:lnTo>
                    <a:pt x="1184" y="1041"/>
                  </a:lnTo>
                  <a:lnTo>
                    <a:pt x="1197" y="1052"/>
                  </a:lnTo>
                  <a:lnTo>
                    <a:pt x="1211" y="1061"/>
                  </a:lnTo>
                  <a:lnTo>
                    <a:pt x="1225" y="1070"/>
                  </a:lnTo>
                  <a:lnTo>
                    <a:pt x="1228" y="1076"/>
                  </a:lnTo>
                  <a:lnTo>
                    <a:pt x="1232" y="1082"/>
                  </a:lnTo>
                  <a:lnTo>
                    <a:pt x="1239" y="1094"/>
                  </a:lnTo>
                  <a:lnTo>
                    <a:pt x="1242" y="1100"/>
                  </a:lnTo>
                  <a:lnTo>
                    <a:pt x="1244" y="1106"/>
                  </a:lnTo>
                  <a:lnTo>
                    <a:pt x="1244" y="1113"/>
                  </a:lnTo>
                  <a:lnTo>
                    <a:pt x="1243" y="1119"/>
                  </a:lnTo>
                  <a:lnTo>
                    <a:pt x="1234" y="1119"/>
                  </a:lnTo>
                  <a:lnTo>
                    <a:pt x="1227" y="1117"/>
                  </a:lnTo>
                  <a:lnTo>
                    <a:pt x="1222" y="1113"/>
                  </a:lnTo>
                  <a:lnTo>
                    <a:pt x="1218" y="1107"/>
                  </a:lnTo>
                  <a:lnTo>
                    <a:pt x="1210" y="1097"/>
                  </a:lnTo>
                  <a:lnTo>
                    <a:pt x="1206" y="1091"/>
                  </a:lnTo>
                  <a:lnTo>
                    <a:pt x="1200" y="1088"/>
                  </a:lnTo>
                  <a:lnTo>
                    <a:pt x="1188" y="1103"/>
                  </a:lnTo>
                  <a:lnTo>
                    <a:pt x="1174" y="1120"/>
                  </a:lnTo>
                  <a:lnTo>
                    <a:pt x="1167" y="1130"/>
                  </a:lnTo>
                  <a:lnTo>
                    <a:pt x="1162" y="1139"/>
                  </a:lnTo>
                  <a:lnTo>
                    <a:pt x="1160" y="1148"/>
                  </a:lnTo>
                  <a:lnTo>
                    <a:pt x="1159" y="1153"/>
                  </a:lnTo>
                  <a:lnTo>
                    <a:pt x="1159" y="1158"/>
                  </a:lnTo>
                  <a:lnTo>
                    <a:pt x="1163" y="1158"/>
                  </a:lnTo>
                  <a:lnTo>
                    <a:pt x="1166" y="1158"/>
                  </a:lnTo>
                  <a:lnTo>
                    <a:pt x="1174" y="1160"/>
                  </a:lnTo>
                  <a:lnTo>
                    <a:pt x="1181" y="1164"/>
                  </a:lnTo>
                  <a:lnTo>
                    <a:pt x="1190" y="1168"/>
                  </a:lnTo>
                  <a:lnTo>
                    <a:pt x="1197" y="1174"/>
                  </a:lnTo>
                  <a:lnTo>
                    <a:pt x="1206" y="1178"/>
                  </a:lnTo>
                  <a:lnTo>
                    <a:pt x="1215" y="1181"/>
                  </a:lnTo>
                  <a:lnTo>
                    <a:pt x="1225" y="1182"/>
                  </a:lnTo>
                  <a:lnTo>
                    <a:pt x="1315" y="1228"/>
                  </a:lnTo>
                  <a:lnTo>
                    <a:pt x="1362" y="1251"/>
                  </a:lnTo>
                  <a:lnTo>
                    <a:pt x="1409" y="1273"/>
                  </a:lnTo>
                  <a:lnTo>
                    <a:pt x="1459" y="1295"/>
                  </a:lnTo>
                  <a:lnTo>
                    <a:pt x="1483" y="1304"/>
                  </a:lnTo>
                  <a:lnTo>
                    <a:pt x="1509" y="1314"/>
                  </a:lnTo>
                  <a:lnTo>
                    <a:pt x="1533" y="1322"/>
                  </a:lnTo>
                  <a:lnTo>
                    <a:pt x="1559" y="1330"/>
                  </a:lnTo>
                  <a:lnTo>
                    <a:pt x="1585" y="1337"/>
                  </a:lnTo>
                  <a:lnTo>
                    <a:pt x="1611" y="1343"/>
                  </a:lnTo>
                  <a:lnTo>
                    <a:pt x="1620" y="1346"/>
                  </a:lnTo>
                  <a:lnTo>
                    <a:pt x="1629" y="1347"/>
                  </a:lnTo>
                  <a:lnTo>
                    <a:pt x="1633" y="1347"/>
                  </a:lnTo>
                  <a:lnTo>
                    <a:pt x="1636" y="1347"/>
                  </a:lnTo>
                  <a:lnTo>
                    <a:pt x="1639" y="1346"/>
                  </a:lnTo>
                  <a:lnTo>
                    <a:pt x="1642" y="1343"/>
                  </a:lnTo>
                  <a:lnTo>
                    <a:pt x="1637" y="1339"/>
                  </a:lnTo>
                  <a:lnTo>
                    <a:pt x="1633" y="1334"/>
                  </a:lnTo>
                  <a:lnTo>
                    <a:pt x="1623" y="1327"/>
                  </a:lnTo>
                  <a:lnTo>
                    <a:pt x="1612" y="1321"/>
                  </a:lnTo>
                  <a:lnTo>
                    <a:pt x="1600" y="1317"/>
                  </a:lnTo>
                  <a:lnTo>
                    <a:pt x="1575" y="1312"/>
                  </a:lnTo>
                  <a:lnTo>
                    <a:pt x="1562" y="1309"/>
                  </a:lnTo>
                  <a:lnTo>
                    <a:pt x="1551" y="1304"/>
                  </a:lnTo>
                  <a:lnTo>
                    <a:pt x="1526" y="1296"/>
                  </a:lnTo>
                  <a:lnTo>
                    <a:pt x="1501" y="1286"/>
                  </a:lnTo>
                  <a:lnTo>
                    <a:pt x="1478" y="1276"/>
                  </a:lnTo>
                  <a:lnTo>
                    <a:pt x="1454" y="1266"/>
                  </a:lnTo>
                  <a:lnTo>
                    <a:pt x="1410" y="1244"/>
                  </a:lnTo>
                  <a:lnTo>
                    <a:pt x="1369" y="1221"/>
                  </a:lnTo>
                  <a:lnTo>
                    <a:pt x="1346" y="1209"/>
                  </a:lnTo>
                  <a:lnTo>
                    <a:pt x="1335" y="1203"/>
                  </a:lnTo>
                  <a:lnTo>
                    <a:pt x="1325" y="1196"/>
                  </a:lnTo>
                  <a:lnTo>
                    <a:pt x="1314" y="1190"/>
                  </a:lnTo>
                  <a:lnTo>
                    <a:pt x="1304" y="1181"/>
                  </a:lnTo>
                  <a:lnTo>
                    <a:pt x="1297" y="1173"/>
                  </a:lnTo>
                  <a:lnTo>
                    <a:pt x="1295" y="1167"/>
                  </a:lnTo>
                  <a:lnTo>
                    <a:pt x="1291" y="1161"/>
                  </a:lnTo>
                  <a:lnTo>
                    <a:pt x="1300" y="1163"/>
                  </a:lnTo>
                  <a:lnTo>
                    <a:pt x="1308" y="1165"/>
                  </a:lnTo>
                  <a:lnTo>
                    <a:pt x="1323" y="1170"/>
                  </a:lnTo>
                  <a:lnTo>
                    <a:pt x="1336" y="1178"/>
                  </a:lnTo>
                  <a:lnTo>
                    <a:pt x="1350" y="1186"/>
                  </a:lnTo>
                  <a:lnTo>
                    <a:pt x="1376" y="1206"/>
                  </a:lnTo>
                  <a:lnTo>
                    <a:pt x="1390" y="1215"/>
                  </a:lnTo>
                  <a:lnTo>
                    <a:pt x="1404" y="1224"/>
                  </a:lnTo>
                  <a:lnTo>
                    <a:pt x="1433" y="1239"/>
                  </a:lnTo>
                  <a:lnTo>
                    <a:pt x="1463" y="1254"/>
                  </a:lnTo>
                  <a:lnTo>
                    <a:pt x="1494" y="1266"/>
                  </a:lnTo>
                  <a:lnTo>
                    <a:pt x="1526" y="1277"/>
                  </a:lnTo>
                  <a:lnTo>
                    <a:pt x="1558" y="1286"/>
                  </a:lnTo>
                  <a:lnTo>
                    <a:pt x="1591" y="1294"/>
                  </a:lnTo>
                  <a:lnTo>
                    <a:pt x="1626" y="1299"/>
                  </a:lnTo>
                  <a:lnTo>
                    <a:pt x="1659" y="1301"/>
                  </a:lnTo>
                  <a:lnTo>
                    <a:pt x="1661" y="1295"/>
                  </a:lnTo>
                  <a:lnTo>
                    <a:pt x="1664" y="1289"/>
                  </a:lnTo>
                  <a:lnTo>
                    <a:pt x="1667" y="1283"/>
                  </a:lnTo>
                  <a:lnTo>
                    <a:pt x="1669" y="1276"/>
                  </a:lnTo>
                  <a:lnTo>
                    <a:pt x="1662" y="1274"/>
                  </a:lnTo>
                  <a:lnTo>
                    <a:pt x="1653" y="1272"/>
                  </a:lnTo>
                  <a:lnTo>
                    <a:pt x="1637" y="1266"/>
                  </a:lnTo>
                  <a:lnTo>
                    <a:pt x="1621" y="1258"/>
                  </a:lnTo>
                  <a:lnTo>
                    <a:pt x="1603" y="1252"/>
                  </a:lnTo>
                  <a:lnTo>
                    <a:pt x="1593" y="1251"/>
                  </a:lnTo>
                  <a:lnTo>
                    <a:pt x="1584" y="1249"/>
                  </a:lnTo>
                  <a:lnTo>
                    <a:pt x="1563" y="1246"/>
                  </a:lnTo>
                  <a:lnTo>
                    <a:pt x="1554" y="1244"/>
                  </a:lnTo>
                  <a:lnTo>
                    <a:pt x="1545" y="1241"/>
                  </a:lnTo>
                  <a:lnTo>
                    <a:pt x="1542" y="1238"/>
                  </a:lnTo>
                  <a:lnTo>
                    <a:pt x="1539" y="1236"/>
                  </a:lnTo>
                  <a:lnTo>
                    <a:pt x="1536" y="1231"/>
                  </a:lnTo>
                  <a:lnTo>
                    <a:pt x="1533" y="1228"/>
                  </a:lnTo>
                  <a:lnTo>
                    <a:pt x="1551" y="1227"/>
                  </a:lnTo>
                  <a:lnTo>
                    <a:pt x="1567" y="1228"/>
                  </a:lnTo>
                  <a:lnTo>
                    <a:pt x="1582" y="1229"/>
                  </a:lnTo>
                  <a:lnTo>
                    <a:pt x="1597" y="1230"/>
                  </a:lnTo>
                  <a:lnTo>
                    <a:pt x="1624" y="1236"/>
                  </a:lnTo>
                  <a:lnTo>
                    <a:pt x="1652" y="1242"/>
                  </a:lnTo>
                  <a:lnTo>
                    <a:pt x="1654" y="1231"/>
                  </a:lnTo>
                  <a:lnTo>
                    <a:pt x="1657" y="1223"/>
                  </a:lnTo>
                  <a:lnTo>
                    <a:pt x="1658" y="1208"/>
                  </a:lnTo>
                  <a:lnTo>
                    <a:pt x="1659" y="1193"/>
                  </a:lnTo>
                  <a:lnTo>
                    <a:pt x="1660" y="1186"/>
                  </a:lnTo>
                  <a:lnTo>
                    <a:pt x="1663" y="1179"/>
                  </a:lnTo>
                  <a:lnTo>
                    <a:pt x="1647" y="1175"/>
                  </a:lnTo>
                  <a:lnTo>
                    <a:pt x="1632" y="1170"/>
                  </a:lnTo>
                  <a:lnTo>
                    <a:pt x="1603" y="1165"/>
                  </a:lnTo>
                  <a:lnTo>
                    <a:pt x="1574" y="1161"/>
                  </a:lnTo>
                  <a:lnTo>
                    <a:pt x="1545" y="1158"/>
                  </a:lnTo>
                  <a:lnTo>
                    <a:pt x="1517" y="1154"/>
                  </a:lnTo>
                  <a:lnTo>
                    <a:pt x="1491" y="1149"/>
                  </a:lnTo>
                  <a:lnTo>
                    <a:pt x="1463" y="1143"/>
                  </a:lnTo>
                  <a:lnTo>
                    <a:pt x="1449" y="1138"/>
                  </a:lnTo>
                  <a:lnTo>
                    <a:pt x="1435" y="1133"/>
                  </a:lnTo>
                  <a:close/>
                  <a:moveTo>
                    <a:pt x="841" y="1000"/>
                  </a:moveTo>
                  <a:lnTo>
                    <a:pt x="841" y="1000"/>
                  </a:lnTo>
                  <a:lnTo>
                    <a:pt x="796" y="986"/>
                  </a:lnTo>
                  <a:lnTo>
                    <a:pt x="775" y="981"/>
                  </a:lnTo>
                  <a:lnTo>
                    <a:pt x="756" y="974"/>
                  </a:lnTo>
                  <a:lnTo>
                    <a:pt x="739" y="967"/>
                  </a:lnTo>
                  <a:lnTo>
                    <a:pt x="722" y="958"/>
                  </a:lnTo>
                  <a:lnTo>
                    <a:pt x="706" y="949"/>
                  </a:lnTo>
                  <a:lnTo>
                    <a:pt x="690" y="937"/>
                  </a:lnTo>
                  <a:lnTo>
                    <a:pt x="693" y="948"/>
                  </a:lnTo>
                  <a:lnTo>
                    <a:pt x="698" y="958"/>
                  </a:lnTo>
                  <a:lnTo>
                    <a:pt x="704" y="967"/>
                  </a:lnTo>
                  <a:lnTo>
                    <a:pt x="711" y="976"/>
                  </a:lnTo>
                  <a:lnTo>
                    <a:pt x="720" y="983"/>
                  </a:lnTo>
                  <a:lnTo>
                    <a:pt x="729" y="989"/>
                  </a:lnTo>
                  <a:lnTo>
                    <a:pt x="740" y="995"/>
                  </a:lnTo>
                  <a:lnTo>
                    <a:pt x="751" y="999"/>
                  </a:lnTo>
                  <a:lnTo>
                    <a:pt x="762" y="1002"/>
                  </a:lnTo>
                  <a:lnTo>
                    <a:pt x="773" y="1006"/>
                  </a:lnTo>
                  <a:lnTo>
                    <a:pt x="785" y="1007"/>
                  </a:lnTo>
                  <a:lnTo>
                    <a:pt x="797" y="1008"/>
                  </a:lnTo>
                  <a:lnTo>
                    <a:pt x="809" y="1008"/>
                  </a:lnTo>
                  <a:lnTo>
                    <a:pt x="819" y="1006"/>
                  </a:lnTo>
                  <a:lnTo>
                    <a:pt x="830" y="1003"/>
                  </a:lnTo>
                  <a:lnTo>
                    <a:pt x="841" y="1000"/>
                  </a:lnTo>
                  <a:close/>
                  <a:moveTo>
                    <a:pt x="903" y="997"/>
                  </a:moveTo>
                  <a:lnTo>
                    <a:pt x="903" y="997"/>
                  </a:lnTo>
                  <a:lnTo>
                    <a:pt x="912" y="1007"/>
                  </a:lnTo>
                  <a:lnTo>
                    <a:pt x="922" y="1016"/>
                  </a:lnTo>
                  <a:lnTo>
                    <a:pt x="933" y="1025"/>
                  </a:lnTo>
                  <a:lnTo>
                    <a:pt x="944" y="1033"/>
                  </a:lnTo>
                  <a:lnTo>
                    <a:pt x="966" y="1049"/>
                  </a:lnTo>
                  <a:lnTo>
                    <a:pt x="977" y="1058"/>
                  </a:lnTo>
                  <a:lnTo>
                    <a:pt x="987" y="1067"/>
                  </a:lnTo>
                  <a:lnTo>
                    <a:pt x="1031" y="1028"/>
                  </a:lnTo>
                  <a:lnTo>
                    <a:pt x="1075" y="989"/>
                  </a:lnTo>
                  <a:lnTo>
                    <a:pt x="1056" y="981"/>
                  </a:lnTo>
                  <a:lnTo>
                    <a:pt x="1032" y="971"/>
                  </a:lnTo>
                  <a:lnTo>
                    <a:pt x="1006" y="962"/>
                  </a:lnTo>
                  <a:lnTo>
                    <a:pt x="992" y="957"/>
                  </a:lnTo>
                  <a:lnTo>
                    <a:pt x="978" y="954"/>
                  </a:lnTo>
                  <a:lnTo>
                    <a:pt x="964" y="953"/>
                  </a:lnTo>
                  <a:lnTo>
                    <a:pt x="951" y="952"/>
                  </a:lnTo>
                  <a:lnTo>
                    <a:pt x="939" y="954"/>
                  </a:lnTo>
                  <a:lnTo>
                    <a:pt x="929" y="957"/>
                  </a:lnTo>
                  <a:lnTo>
                    <a:pt x="924" y="959"/>
                  </a:lnTo>
                  <a:lnTo>
                    <a:pt x="920" y="963"/>
                  </a:lnTo>
                  <a:lnTo>
                    <a:pt x="916" y="967"/>
                  </a:lnTo>
                  <a:lnTo>
                    <a:pt x="912" y="971"/>
                  </a:lnTo>
                  <a:lnTo>
                    <a:pt x="909" y="977"/>
                  </a:lnTo>
                  <a:lnTo>
                    <a:pt x="907" y="982"/>
                  </a:lnTo>
                  <a:lnTo>
                    <a:pt x="905" y="989"/>
                  </a:lnTo>
                  <a:lnTo>
                    <a:pt x="903" y="997"/>
                  </a:lnTo>
                  <a:close/>
                  <a:moveTo>
                    <a:pt x="998" y="1147"/>
                  </a:moveTo>
                  <a:lnTo>
                    <a:pt x="998" y="1147"/>
                  </a:lnTo>
                  <a:lnTo>
                    <a:pt x="990" y="1156"/>
                  </a:lnTo>
                  <a:lnTo>
                    <a:pt x="982" y="1167"/>
                  </a:lnTo>
                  <a:lnTo>
                    <a:pt x="976" y="1179"/>
                  </a:lnTo>
                  <a:lnTo>
                    <a:pt x="970" y="1192"/>
                  </a:lnTo>
                  <a:lnTo>
                    <a:pt x="967" y="1206"/>
                  </a:lnTo>
                  <a:lnTo>
                    <a:pt x="965" y="1220"/>
                  </a:lnTo>
                  <a:lnTo>
                    <a:pt x="965" y="1227"/>
                  </a:lnTo>
                  <a:lnTo>
                    <a:pt x="966" y="1235"/>
                  </a:lnTo>
                  <a:lnTo>
                    <a:pt x="967" y="1241"/>
                  </a:lnTo>
                  <a:lnTo>
                    <a:pt x="970" y="1249"/>
                  </a:lnTo>
                  <a:lnTo>
                    <a:pt x="980" y="1239"/>
                  </a:lnTo>
                  <a:lnTo>
                    <a:pt x="990" y="1229"/>
                  </a:lnTo>
                  <a:lnTo>
                    <a:pt x="1009" y="1209"/>
                  </a:lnTo>
                  <a:lnTo>
                    <a:pt x="1018" y="1199"/>
                  </a:lnTo>
                  <a:lnTo>
                    <a:pt x="1030" y="1191"/>
                  </a:lnTo>
                  <a:lnTo>
                    <a:pt x="1043" y="1183"/>
                  </a:lnTo>
                  <a:lnTo>
                    <a:pt x="1050" y="1181"/>
                  </a:lnTo>
                  <a:lnTo>
                    <a:pt x="1057" y="1179"/>
                  </a:lnTo>
                  <a:lnTo>
                    <a:pt x="1061" y="1182"/>
                  </a:lnTo>
                  <a:lnTo>
                    <a:pt x="1066" y="1188"/>
                  </a:lnTo>
                  <a:lnTo>
                    <a:pt x="1069" y="1192"/>
                  </a:lnTo>
                  <a:lnTo>
                    <a:pt x="1071" y="1197"/>
                  </a:lnTo>
                  <a:lnTo>
                    <a:pt x="1074" y="1209"/>
                  </a:lnTo>
                  <a:lnTo>
                    <a:pt x="1077" y="1222"/>
                  </a:lnTo>
                  <a:lnTo>
                    <a:pt x="1081" y="1235"/>
                  </a:lnTo>
                  <a:lnTo>
                    <a:pt x="1085" y="1245"/>
                  </a:lnTo>
                  <a:lnTo>
                    <a:pt x="1088" y="1251"/>
                  </a:lnTo>
                  <a:lnTo>
                    <a:pt x="1092" y="1255"/>
                  </a:lnTo>
                  <a:lnTo>
                    <a:pt x="1097" y="1259"/>
                  </a:lnTo>
                  <a:lnTo>
                    <a:pt x="1103" y="1263"/>
                  </a:lnTo>
                  <a:lnTo>
                    <a:pt x="1107" y="1233"/>
                  </a:lnTo>
                  <a:lnTo>
                    <a:pt x="1113" y="1204"/>
                  </a:lnTo>
                  <a:lnTo>
                    <a:pt x="1119" y="1177"/>
                  </a:lnTo>
                  <a:lnTo>
                    <a:pt x="1127" y="1152"/>
                  </a:lnTo>
                  <a:lnTo>
                    <a:pt x="1136" y="1129"/>
                  </a:lnTo>
                  <a:lnTo>
                    <a:pt x="1143" y="1117"/>
                  </a:lnTo>
                  <a:lnTo>
                    <a:pt x="1148" y="1106"/>
                  </a:lnTo>
                  <a:lnTo>
                    <a:pt x="1156" y="1095"/>
                  </a:lnTo>
                  <a:lnTo>
                    <a:pt x="1163" y="1086"/>
                  </a:lnTo>
                  <a:lnTo>
                    <a:pt x="1171" y="1076"/>
                  </a:lnTo>
                  <a:lnTo>
                    <a:pt x="1180" y="1067"/>
                  </a:lnTo>
                  <a:lnTo>
                    <a:pt x="1160" y="1052"/>
                  </a:lnTo>
                  <a:lnTo>
                    <a:pt x="1141" y="1036"/>
                  </a:lnTo>
                  <a:lnTo>
                    <a:pt x="1121" y="1021"/>
                  </a:lnTo>
                  <a:lnTo>
                    <a:pt x="1111" y="1014"/>
                  </a:lnTo>
                  <a:lnTo>
                    <a:pt x="1100" y="1008"/>
                  </a:lnTo>
                  <a:lnTo>
                    <a:pt x="1082" y="1022"/>
                  </a:lnTo>
                  <a:lnTo>
                    <a:pt x="1065" y="1036"/>
                  </a:lnTo>
                  <a:lnTo>
                    <a:pt x="1048" y="1049"/>
                  </a:lnTo>
                  <a:lnTo>
                    <a:pt x="1033" y="1064"/>
                  </a:lnTo>
                  <a:lnTo>
                    <a:pt x="1026" y="1072"/>
                  </a:lnTo>
                  <a:lnTo>
                    <a:pt x="1020" y="1080"/>
                  </a:lnTo>
                  <a:lnTo>
                    <a:pt x="1014" y="1089"/>
                  </a:lnTo>
                  <a:lnTo>
                    <a:pt x="1009" y="1099"/>
                  </a:lnTo>
                  <a:lnTo>
                    <a:pt x="1005" y="1109"/>
                  </a:lnTo>
                  <a:lnTo>
                    <a:pt x="1001" y="1121"/>
                  </a:lnTo>
                  <a:lnTo>
                    <a:pt x="999" y="1133"/>
                  </a:lnTo>
                  <a:lnTo>
                    <a:pt x="998" y="1147"/>
                  </a:lnTo>
                  <a:close/>
                  <a:moveTo>
                    <a:pt x="858" y="1022"/>
                  </a:moveTo>
                  <a:lnTo>
                    <a:pt x="858" y="1022"/>
                  </a:lnTo>
                  <a:lnTo>
                    <a:pt x="882" y="1050"/>
                  </a:lnTo>
                  <a:lnTo>
                    <a:pt x="895" y="1064"/>
                  </a:lnTo>
                  <a:lnTo>
                    <a:pt x="908" y="1077"/>
                  </a:lnTo>
                  <a:lnTo>
                    <a:pt x="923" y="1089"/>
                  </a:lnTo>
                  <a:lnTo>
                    <a:pt x="938" y="1101"/>
                  </a:lnTo>
                  <a:lnTo>
                    <a:pt x="955" y="1110"/>
                  </a:lnTo>
                  <a:lnTo>
                    <a:pt x="974" y="1119"/>
                  </a:lnTo>
                  <a:lnTo>
                    <a:pt x="974" y="1114"/>
                  </a:lnTo>
                  <a:lnTo>
                    <a:pt x="974" y="1108"/>
                  </a:lnTo>
                  <a:lnTo>
                    <a:pt x="975" y="1104"/>
                  </a:lnTo>
                  <a:lnTo>
                    <a:pt x="977" y="1100"/>
                  </a:lnTo>
                  <a:lnTo>
                    <a:pt x="981" y="1092"/>
                  </a:lnTo>
                  <a:lnTo>
                    <a:pt x="982" y="1089"/>
                  </a:lnTo>
                  <a:lnTo>
                    <a:pt x="984" y="1085"/>
                  </a:lnTo>
                  <a:lnTo>
                    <a:pt x="975" y="1082"/>
                  </a:lnTo>
                  <a:lnTo>
                    <a:pt x="966" y="1078"/>
                  </a:lnTo>
                  <a:lnTo>
                    <a:pt x="957" y="1074"/>
                  </a:lnTo>
                  <a:lnTo>
                    <a:pt x="950" y="1069"/>
                  </a:lnTo>
                  <a:lnTo>
                    <a:pt x="935" y="1057"/>
                  </a:lnTo>
                  <a:lnTo>
                    <a:pt x="921" y="1044"/>
                  </a:lnTo>
                  <a:lnTo>
                    <a:pt x="907" y="1033"/>
                  </a:lnTo>
                  <a:lnTo>
                    <a:pt x="900" y="1028"/>
                  </a:lnTo>
                  <a:lnTo>
                    <a:pt x="892" y="1025"/>
                  </a:lnTo>
                  <a:lnTo>
                    <a:pt x="885" y="1022"/>
                  </a:lnTo>
                  <a:lnTo>
                    <a:pt x="876" y="1019"/>
                  </a:lnTo>
                  <a:lnTo>
                    <a:pt x="868" y="1019"/>
                  </a:lnTo>
                  <a:lnTo>
                    <a:pt x="858" y="10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grpSp>
      <p:sp>
        <p:nvSpPr>
          <p:cNvPr id="63" name="六边形 19"/>
          <p:cNvSpPr>
            <a:spLocks noChangeArrowheads="1"/>
          </p:cNvSpPr>
          <p:nvPr/>
        </p:nvSpPr>
        <p:spPr bwMode="auto">
          <a:xfrm>
            <a:off x="7210053" y="1934369"/>
            <a:ext cx="301625" cy="258762"/>
          </a:xfrm>
          <a:prstGeom prst="hexagon">
            <a:avLst>
              <a:gd name="adj" fmla="val 25029"/>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64" name="六边形 23"/>
          <p:cNvSpPr>
            <a:spLocks noChangeArrowheads="1"/>
          </p:cNvSpPr>
          <p:nvPr/>
        </p:nvSpPr>
        <p:spPr bwMode="auto">
          <a:xfrm>
            <a:off x="7538398" y="1833415"/>
            <a:ext cx="214313" cy="184150"/>
          </a:xfrm>
          <a:prstGeom prst="hexagon">
            <a:avLst>
              <a:gd name="adj" fmla="val 25032"/>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sp>
        <p:nvSpPr>
          <p:cNvPr id="65" name="六边形 3"/>
          <p:cNvSpPr>
            <a:spLocks noChangeArrowheads="1"/>
          </p:cNvSpPr>
          <p:nvPr/>
        </p:nvSpPr>
        <p:spPr bwMode="auto">
          <a:xfrm>
            <a:off x="7752711" y="2006736"/>
            <a:ext cx="301625" cy="258762"/>
          </a:xfrm>
          <a:prstGeom prst="hexagon">
            <a:avLst>
              <a:gd name="adj" fmla="val 25029"/>
              <a:gd name="vf" fmla="val 115470"/>
            </a:avLst>
          </a:prstGeom>
          <a:solidFill>
            <a:schemeClr val="bg1"/>
          </a:solidFill>
          <a:ln>
            <a:noFill/>
          </a:ln>
          <a:extLst>
            <a:ext uri="{91240B29-F687-4F45-9708-019B960494DF}">
              <a14:hiddenLine xmlns:a14="http://schemas.microsoft.com/office/drawing/2010/main" w="25400">
                <a:solidFill>
                  <a:srgbClr val="000000"/>
                </a:solidFill>
                <a:bevel/>
                <a:headEnd/>
                <a:tailEnd/>
              </a14:hiddenLine>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endParaRPr>
          </a:p>
        </p:txBody>
      </p:sp>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68" y="196375"/>
            <a:ext cx="967734" cy="674482"/>
          </a:xfrm>
          <a:prstGeom prst="rect">
            <a:avLst/>
          </a:prstGeom>
          <a:effectLst>
            <a:softEdge rad="127000"/>
          </a:effectLst>
        </p:spPr>
      </p:pic>
    </p:spTree>
    <p:extLst>
      <p:ext uri="{BB962C8B-B14F-4D97-AF65-F5344CB8AC3E}">
        <p14:creationId xmlns:p14="http://schemas.microsoft.com/office/powerpoint/2010/main" val="186399262"/>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486"/>
                                        </p:tgtEl>
                                        <p:attrNameLst>
                                          <p:attrName>style.visibility</p:attrName>
                                        </p:attrNameLst>
                                      </p:cBhvr>
                                      <p:to>
                                        <p:strVal val="visible"/>
                                      </p:to>
                                    </p:set>
                                    <p:animEffect transition="in" filter="fade">
                                      <p:cBhvr>
                                        <p:cTn id="17" dur="1000"/>
                                        <p:tgtEl>
                                          <p:spTgt spid="20486"/>
                                        </p:tgtEl>
                                      </p:cBhvr>
                                    </p:animEffect>
                                    <p:anim calcmode="lin" valueType="num">
                                      <p:cBhvr>
                                        <p:cTn id="18" dur="1000" fill="hold"/>
                                        <p:tgtEl>
                                          <p:spTgt spid="20486"/>
                                        </p:tgtEl>
                                        <p:attrNameLst>
                                          <p:attrName>ppt_x</p:attrName>
                                        </p:attrNameLst>
                                      </p:cBhvr>
                                      <p:tavLst>
                                        <p:tav tm="0">
                                          <p:val>
                                            <p:strVal val="#ppt_x"/>
                                          </p:val>
                                        </p:tav>
                                        <p:tav tm="100000">
                                          <p:val>
                                            <p:strVal val="#ppt_x"/>
                                          </p:val>
                                        </p:tav>
                                      </p:tavLst>
                                    </p:anim>
                                    <p:anim calcmode="lin" valueType="num">
                                      <p:cBhvr>
                                        <p:cTn id="19" dur="1000" fill="hold"/>
                                        <p:tgtEl>
                                          <p:spTgt spid="2048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498"/>
                                        </p:tgtEl>
                                        <p:attrNameLst>
                                          <p:attrName>style.visibility</p:attrName>
                                        </p:attrNameLst>
                                      </p:cBhvr>
                                      <p:to>
                                        <p:strVal val="visible"/>
                                      </p:to>
                                    </p:set>
                                    <p:animEffect transition="in" filter="fade">
                                      <p:cBhvr>
                                        <p:cTn id="22" dur="1000"/>
                                        <p:tgtEl>
                                          <p:spTgt spid="20498"/>
                                        </p:tgtEl>
                                      </p:cBhvr>
                                    </p:animEffect>
                                    <p:anim calcmode="lin" valueType="num">
                                      <p:cBhvr>
                                        <p:cTn id="23" dur="1000" fill="hold"/>
                                        <p:tgtEl>
                                          <p:spTgt spid="20498"/>
                                        </p:tgtEl>
                                        <p:attrNameLst>
                                          <p:attrName>ppt_x</p:attrName>
                                        </p:attrNameLst>
                                      </p:cBhvr>
                                      <p:tavLst>
                                        <p:tav tm="0">
                                          <p:val>
                                            <p:strVal val="#ppt_x"/>
                                          </p:val>
                                        </p:tav>
                                        <p:tav tm="100000">
                                          <p:val>
                                            <p:strVal val="#ppt_x"/>
                                          </p:val>
                                        </p:tav>
                                      </p:tavLst>
                                    </p:anim>
                                    <p:anim calcmode="lin" valueType="num">
                                      <p:cBhvr>
                                        <p:cTn id="24" dur="1000" fill="hold"/>
                                        <p:tgtEl>
                                          <p:spTgt spid="2049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494"/>
                                        </p:tgtEl>
                                        <p:attrNameLst>
                                          <p:attrName>style.visibility</p:attrName>
                                        </p:attrNameLst>
                                      </p:cBhvr>
                                      <p:to>
                                        <p:strVal val="visible"/>
                                      </p:to>
                                    </p:set>
                                    <p:animEffect transition="in" filter="fade">
                                      <p:cBhvr>
                                        <p:cTn id="27" dur="1000"/>
                                        <p:tgtEl>
                                          <p:spTgt spid="20494"/>
                                        </p:tgtEl>
                                      </p:cBhvr>
                                    </p:animEffect>
                                    <p:anim calcmode="lin" valueType="num">
                                      <p:cBhvr>
                                        <p:cTn id="28" dur="1000" fill="hold"/>
                                        <p:tgtEl>
                                          <p:spTgt spid="20494"/>
                                        </p:tgtEl>
                                        <p:attrNameLst>
                                          <p:attrName>ppt_x</p:attrName>
                                        </p:attrNameLst>
                                      </p:cBhvr>
                                      <p:tavLst>
                                        <p:tav tm="0">
                                          <p:val>
                                            <p:strVal val="#ppt_x"/>
                                          </p:val>
                                        </p:tav>
                                        <p:tav tm="100000">
                                          <p:val>
                                            <p:strVal val="#ppt_x"/>
                                          </p:val>
                                        </p:tav>
                                      </p:tavLst>
                                    </p:anim>
                                    <p:anim calcmode="lin" valueType="num">
                                      <p:cBhvr>
                                        <p:cTn id="29" dur="1000" fill="hold"/>
                                        <p:tgtEl>
                                          <p:spTgt spid="2049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491"/>
                                        </p:tgtEl>
                                        <p:attrNameLst>
                                          <p:attrName>style.visibility</p:attrName>
                                        </p:attrNameLst>
                                      </p:cBhvr>
                                      <p:to>
                                        <p:strVal val="visible"/>
                                      </p:to>
                                    </p:set>
                                    <p:animEffect transition="in" filter="fade">
                                      <p:cBhvr>
                                        <p:cTn id="32" dur="1000"/>
                                        <p:tgtEl>
                                          <p:spTgt spid="20491"/>
                                        </p:tgtEl>
                                      </p:cBhvr>
                                    </p:animEffect>
                                    <p:anim calcmode="lin" valueType="num">
                                      <p:cBhvr>
                                        <p:cTn id="33" dur="1000" fill="hold"/>
                                        <p:tgtEl>
                                          <p:spTgt spid="20491"/>
                                        </p:tgtEl>
                                        <p:attrNameLst>
                                          <p:attrName>ppt_x</p:attrName>
                                        </p:attrNameLst>
                                      </p:cBhvr>
                                      <p:tavLst>
                                        <p:tav tm="0">
                                          <p:val>
                                            <p:strVal val="#ppt_x"/>
                                          </p:val>
                                        </p:tav>
                                        <p:tav tm="100000">
                                          <p:val>
                                            <p:strVal val="#ppt_x"/>
                                          </p:val>
                                        </p:tav>
                                      </p:tavLst>
                                    </p:anim>
                                    <p:anim calcmode="lin" valueType="num">
                                      <p:cBhvr>
                                        <p:cTn id="34" dur="1000" fill="hold"/>
                                        <p:tgtEl>
                                          <p:spTgt spid="2049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0487"/>
                                        </p:tgtEl>
                                        <p:attrNameLst>
                                          <p:attrName>style.visibility</p:attrName>
                                        </p:attrNameLst>
                                      </p:cBhvr>
                                      <p:to>
                                        <p:strVal val="visible"/>
                                      </p:to>
                                    </p:set>
                                    <p:animEffect transition="in" filter="fade">
                                      <p:cBhvr>
                                        <p:cTn id="42" dur="1000"/>
                                        <p:tgtEl>
                                          <p:spTgt spid="20487"/>
                                        </p:tgtEl>
                                      </p:cBhvr>
                                    </p:animEffect>
                                    <p:anim calcmode="lin" valueType="num">
                                      <p:cBhvr>
                                        <p:cTn id="43" dur="1000" fill="hold"/>
                                        <p:tgtEl>
                                          <p:spTgt spid="20487"/>
                                        </p:tgtEl>
                                        <p:attrNameLst>
                                          <p:attrName>ppt_x</p:attrName>
                                        </p:attrNameLst>
                                      </p:cBhvr>
                                      <p:tavLst>
                                        <p:tav tm="0">
                                          <p:val>
                                            <p:strVal val="#ppt_x"/>
                                          </p:val>
                                        </p:tav>
                                        <p:tav tm="100000">
                                          <p:val>
                                            <p:strVal val="#ppt_x"/>
                                          </p:val>
                                        </p:tav>
                                      </p:tavLst>
                                    </p:anim>
                                    <p:anim calcmode="lin" valueType="num">
                                      <p:cBhvr>
                                        <p:cTn id="44" dur="1000" fill="hold"/>
                                        <p:tgtEl>
                                          <p:spTgt spid="2048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492"/>
                                        </p:tgtEl>
                                        <p:attrNameLst>
                                          <p:attrName>style.visibility</p:attrName>
                                        </p:attrNameLst>
                                      </p:cBhvr>
                                      <p:to>
                                        <p:strVal val="visible"/>
                                      </p:to>
                                    </p:set>
                                    <p:animEffect transition="in" filter="fade">
                                      <p:cBhvr>
                                        <p:cTn id="47" dur="1000"/>
                                        <p:tgtEl>
                                          <p:spTgt spid="20492"/>
                                        </p:tgtEl>
                                      </p:cBhvr>
                                    </p:animEffect>
                                    <p:anim calcmode="lin" valueType="num">
                                      <p:cBhvr>
                                        <p:cTn id="48" dur="1000" fill="hold"/>
                                        <p:tgtEl>
                                          <p:spTgt spid="20492"/>
                                        </p:tgtEl>
                                        <p:attrNameLst>
                                          <p:attrName>ppt_x</p:attrName>
                                        </p:attrNameLst>
                                      </p:cBhvr>
                                      <p:tavLst>
                                        <p:tav tm="0">
                                          <p:val>
                                            <p:strVal val="#ppt_x"/>
                                          </p:val>
                                        </p:tav>
                                        <p:tav tm="100000">
                                          <p:val>
                                            <p:strVal val="#ppt_x"/>
                                          </p:val>
                                        </p:tav>
                                      </p:tavLst>
                                    </p:anim>
                                    <p:anim calcmode="lin" valueType="num">
                                      <p:cBhvr>
                                        <p:cTn id="49" dur="1000" fill="hold"/>
                                        <p:tgtEl>
                                          <p:spTgt spid="2049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488"/>
                                        </p:tgtEl>
                                        <p:attrNameLst>
                                          <p:attrName>style.visibility</p:attrName>
                                        </p:attrNameLst>
                                      </p:cBhvr>
                                      <p:to>
                                        <p:strVal val="visible"/>
                                      </p:to>
                                    </p:set>
                                    <p:animEffect transition="in" filter="fade">
                                      <p:cBhvr>
                                        <p:cTn id="52" dur="1000"/>
                                        <p:tgtEl>
                                          <p:spTgt spid="20488"/>
                                        </p:tgtEl>
                                      </p:cBhvr>
                                    </p:animEffect>
                                    <p:anim calcmode="lin" valueType="num">
                                      <p:cBhvr>
                                        <p:cTn id="53" dur="1000" fill="hold"/>
                                        <p:tgtEl>
                                          <p:spTgt spid="20488"/>
                                        </p:tgtEl>
                                        <p:attrNameLst>
                                          <p:attrName>ppt_x</p:attrName>
                                        </p:attrNameLst>
                                      </p:cBhvr>
                                      <p:tavLst>
                                        <p:tav tm="0">
                                          <p:val>
                                            <p:strVal val="#ppt_x"/>
                                          </p:val>
                                        </p:tav>
                                        <p:tav tm="100000">
                                          <p:val>
                                            <p:strVal val="#ppt_x"/>
                                          </p:val>
                                        </p:tav>
                                      </p:tavLst>
                                    </p:anim>
                                    <p:anim calcmode="lin" valueType="num">
                                      <p:cBhvr>
                                        <p:cTn id="54" dur="1000" fill="hold"/>
                                        <p:tgtEl>
                                          <p:spTgt spid="204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490"/>
                                        </p:tgtEl>
                                        <p:attrNameLst>
                                          <p:attrName>style.visibility</p:attrName>
                                        </p:attrNameLst>
                                      </p:cBhvr>
                                      <p:to>
                                        <p:strVal val="visible"/>
                                      </p:to>
                                    </p:set>
                                    <p:animEffect transition="in" filter="fade">
                                      <p:cBhvr>
                                        <p:cTn id="62" dur="1000"/>
                                        <p:tgtEl>
                                          <p:spTgt spid="20490"/>
                                        </p:tgtEl>
                                      </p:cBhvr>
                                    </p:animEffect>
                                    <p:anim calcmode="lin" valueType="num">
                                      <p:cBhvr>
                                        <p:cTn id="63" dur="1000" fill="hold"/>
                                        <p:tgtEl>
                                          <p:spTgt spid="20490"/>
                                        </p:tgtEl>
                                        <p:attrNameLst>
                                          <p:attrName>ppt_x</p:attrName>
                                        </p:attrNameLst>
                                      </p:cBhvr>
                                      <p:tavLst>
                                        <p:tav tm="0">
                                          <p:val>
                                            <p:strVal val="#ppt_x"/>
                                          </p:val>
                                        </p:tav>
                                        <p:tav tm="100000">
                                          <p:val>
                                            <p:strVal val="#ppt_x"/>
                                          </p:val>
                                        </p:tav>
                                      </p:tavLst>
                                    </p:anim>
                                    <p:anim calcmode="lin" valueType="num">
                                      <p:cBhvr>
                                        <p:cTn id="64" dur="1000" fill="hold"/>
                                        <p:tgtEl>
                                          <p:spTgt spid="2049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0493"/>
                                        </p:tgtEl>
                                        <p:attrNameLst>
                                          <p:attrName>style.visibility</p:attrName>
                                        </p:attrNameLst>
                                      </p:cBhvr>
                                      <p:to>
                                        <p:strVal val="visible"/>
                                      </p:to>
                                    </p:set>
                                    <p:animEffect transition="in" filter="fade">
                                      <p:cBhvr>
                                        <p:cTn id="67" dur="1000"/>
                                        <p:tgtEl>
                                          <p:spTgt spid="20493"/>
                                        </p:tgtEl>
                                      </p:cBhvr>
                                    </p:animEffect>
                                    <p:anim calcmode="lin" valueType="num">
                                      <p:cBhvr>
                                        <p:cTn id="68" dur="1000" fill="hold"/>
                                        <p:tgtEl>
                                          <p:spTgt spid="20493"/>
                                        </p:tgtEl>
                                        <p:attrNameLst>
                                          <p:attrName>ppt_x</p:attrName>
                                        </p:attrNameLst>
                                      </p:cBhvr>
                                      <p:tavLst>
                                        <p:tav tm="0">
                                          <p:val>
                                            <p:strVal val="#ppt_x"/>
                                          </p:val>
                                        </p:tav>
                                        <p:tav tm="100000">
                                          <p:val>
                                            <p:strVal val="#ppt_x"/>
                                          </p:val>
                                        </p:tav>
                                      </p:tavLst>
                                    </p:anim>
                                    <p:anim calcmode="lin" valueType="num">
                                      <p:cBhvr>
                                        <p:cTn id="69" dur="1000" fill="hold"/>
                                        <p:tgtEl>
                                          <p:spTgt spid="2049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489"/>
                                        </p:tgtEl>
                                        <p:attrNameLst>
                                          <p:attrName>style.visibility</p:attrName>
                                        </p:attrNameLst>
                                      </p:cBhvr>
                                      <p:to>
                                        <p:strVal val="visible"/>
                                      </p:to>
                                    </p:set>
                                    <p:animEffect transition="in" filter="fade">
                                      <p:cBhvr>
                                        <p:cTn id="72" dur="1000"/>
                                        <p:tgtEl>
                                          <p:spTgt spid="20489"/>
                                        </p:tgtEl>
                                      </p:cBhvr>
                                    </p:animEffect>
                                    <p:anim calcmode="lin" valueType="num">
                                      <p:cBhvr>
                                        <p:cTn id="73" dur="1000" fill="hold"/>
                                        <p:tgtEl>
                                          <p:spTgt spid="20489"/>
                                        </p:tgtEl>
                                        <p:attrNameLst>
                                          <p:attrName>ppt_x</p:attrName>
                                        </p:attrNameLst>
                                      </p:cBhvr>
                                      <p:tavLst>
                                        <p:tav tm="0">
                                          <p:val>
                                            <p:strVal val="#ppt_x"/>
                                          </p:val>
                                        </p:tav>
                                        <p:tav tm="100000">
                                          <p:val>
                                            <p:strVal val="#ppt_x"/>
                                          </p:val>
                                        </p:tav>
                                      </p:tavLst>
                                    </p:anim>
                                    <p:anim calcmode="lin" valueType="num">
                                      <p:cBhvr>
                                        <p:cTn id="74" dur="1000" fill="hold"/>
                                        <p:tgtEl>
                                          <p:spTgt spid="2048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anim calcmode="lin" valueType="num">
                                      <p:cBhvr>
                                        <p:cTn id="78" dur="1000" fill="hold"/>
                                        <p:tgtEl>
                                          <p:spTgt spid="5"/>
                                        </p:tgtEl>
                                        <p:attrNameLst>
                                          <p:attrName>ppt_x</p:attrName>
                                        </p:attrNameLst>
                                      </p:cBhvr>
                                      <p:tavLst>
                                        <p:tav tm="0">
                                          <p:val>
                                            <p:strVal val="#ppt_x"/>
                                          </p:val>
                                        </p:tav>
                                        <p:tav tm="100000">
                                          <p:val>
                                            <p:strVal val="#ppt_x"/>
                                          </p:val>
                                        </p:tav>
                                      </p:tavLst>
                                    </p:anim>
                                    <p:anim calcmode="lin" valueType="num">
                                      <p:cBhvr>
                                        <p:cTn id="79" dur="1000" fill="hold"/>
                                        <p:tgtEl>
                                          <p:spTgt spid="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0495"/>
                                        </p:tgtEl>
                                        <p:attrNameLst>
                                          <p:attrName>style.visibility</p:attrName>
                                        </p:attrNameLst>
                                      </p:cBhvr>
                                      <p:to>
                                        <p:strVal val="visible"/>
                                      </p:to>
                                    </p:set>
                                    <p:animEffect transition="in" filter="fade">
                                      <p:cBhvr>
                                        <p:cTn id="82" dur="1000"/>
                                        <p:tgtEl>
                                          <p:spTgt spid="20495"/>
                                        </p:tgtEl>
                                      </p:cBhvr>
                                    </p:animEffect>
                                    <p:anim calcmode="lin" valueType="num">
                                      <p:cBhvr>
                                        <p:cTn id="83" dur="1000" fill="hold"/>
                                        <p:tgtEl>
                                          <p:spTgt spid="20495"/>
                                        </p:tgtEl>
                                        <p:attrNameLst>
                                          <p:attrName>ppt_x</p:attrName>
                                        </p:attrNameLst>
                                      </p:cBhvr>
                                      <p:tavLst>
                                        <p:tav tm="0">
                                          <p:val>
                                            <p:strVal val="#ppt_x"/>
                                          </p:val>
                                        </p:tav>
                                        <p:tav tm="100000">
                                          <p:val>
                                            <p:strVal val="#ppt_x"/>
                                          </p:val>
                                        </p:tav>
                                      </p:tavLst>
                                    </p:anim>
                                    <p:anim calcmode="lin" valueType="num">
                                      <p:cBhvr>
                                        <p:cTn id="84" dur="1000" fill="hold"/>
                                        <p:tgtEl>
                                          <p:spTgt spid="2049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496"/>
                                        </p:tgtEl>
                                        <p:attrNameLst>
                                          <p:attrName>style.visibility</p:attrName>
                                        </p:attrNameLst>
                                      </p:cBhvr>
                                      <p:to>
                                        <p:strVal val="visible"/>
                                      </p:to>
                                    </p:set>
                                    <p:animEffect transition="in" filter="fade">
                                      <p:cBhvr>
                                        <p:cTn id="87" dur="1000"/>
                                        <p:tgtEl>
                                          <p:spTgt spid="20496"/>
                                        </p:tgtEl>
                                      </p:cBhvr>
                                    </p:animEffect>
                                    <p:anim calcmode="lin" valueType="num">
                                      <p:cBhvr>
                                        <p:cTn id="88" dur="1000" fill="hold"/>
                                        <p:tgtEl>
                                          <p:spTgt spid="20496"/>
                                        </p:tgtEl>
                                        <p:attrNameLst>
                                          <p:attrName>ppt_x</p:attrName>
                                        </p:attrNameLst>
                                      </p:cBhvr>
                                      <p:tavLst>
                                        <p:tav tm="0">
                                          <p:val>
                                            <p:strVal val="#ppt_x"/>
                                          </p:val>
                                        </p:tav>
                                        <p:tav tm="100000">
                                          <p:val>
                                            <p:strVal val="#ppt_x"/>
                                          </p:val>
                                        </p:tav>
                                      </p:tavLst>
                                    </p:anim>
                                    <p:anim calcmode="lin" valueType="num">
                                      <p:cBhvr>
                                        <p:cTn id="89" dur="1000" fill="hold"/>
                                        <p:tgtEl>
                                          <p:spTgt spid="2049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497"/>
                                        </p:tgtEl>
                                        <p:attrNameLst>
                                          <p:attrName>style.visibility</p:attrName>
                                        </p:attrNameLst>
                                      </p:cBhvr>
                                      <p:to>
                                        <p:strVal val="visible"/>
                                      </p:to>
                                    </p:set>
                                    <p:animEffect transition="in" filter="fade">
                                      <p:cBhvr>
                                        <p:cTn id="92" dur="1000"/>
                                        <p:tgtEl>
                                          <p:spTgt spid="20497"/>
                                        </p:tgtEl>
                                      </p:cBhvr>
                                    </p:animEffect>
                                    <p:anim calcmode="lin" valueType="num">
                                      <p:cBhvr>
                                        <p:cTn id="93" dur="1000" fill="hold"/>
                                        <p:tgtEl>
                                          <p:spTgt spid="20497"/>
                                        </p:tgtEl>
                                        <p:attrNameLst>
                                          <p:attrName>ppt_x</p:attrName>
                                        </p:attrNameLst>
                                      </p:cBhvr>
                                      <p:tavLst>
                                        <p:tav tm="0">
                                          <p:val>
                                            <p:strVal val="#ppt_x"/>
                                          </p:val>
                                        </p:tav>
                                        <p:tav tm="100000">
                                          <p:val>
                                            <p:strVal val="#ppt_x"/>
                                          </p:val>
                                        </p:tav>
                                      </p:tavLst>
                                    </p:anim>
                                    <p:anim calcmode="lin" valueType="num">
                                      <p:cBhvr>
                                        <p:cTn id="94" dur="1000" fill="hold"/>
                                        <p:tgtEl>
                                          <p:spTgt spid="20497"/>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22" presetClass="entr" presetSubtype="8" fill="hold" grpId="0" nodeType="afterEffect" nodePh="1">
                                  <p:stCondLst>
                                    <p:cond delay="0"/>
                                  </p:stCondLst>
                                  <p:endCondLst>
                                    <p:cond evt="begin" delay="0">
                                      <p:tn val="96"/>
                                    </p:cond>
                                  </p:endCondLst>
                                  <p:childTnLst>
                                    <p:set>
                                      <p:cBhvr>
                                        <p:cTn id="97" dur="1" fill="hold">
                                          <p:stCondLst>
                                            <p:cond delay="0"/>
                                          </p:stCondLst>
                                        </p:cTn>
                                        <p:tgtEl>
                                          <p:spTgt spid="55"/>
                                        </p:tgtEl>
                                        <p:attrNameLst>
                                          <p:attrName>style.visibility</p:attrName>
                                        </p:attrNameLst>
                                      </p:cBhvr>
                                      <p:to>
                                        <p:strVal val="visible"/>
                                      </p:to>
                                    </p:set>
                                    <p:animEffect transition="in" filter="wipe(left)">
                                      <p:cBhvr>
                                        <p:cTn id="98" dur="500"/>
                                        <p:tgtEl>
                                          <p:spTgt spid="55"/>
                                        </p:tgtEl>
                                      </p:cBhvr>
                                    </p:animEffect>
                                  </p:childTnLst>
                                </p:cTn>
                              </p:par>
                              <p:par>
                                <p:cTn id="99" presetID="42" presetClass="entr" presetSubtype="0"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fade">
                                      <p:cBhvr>
                                        <p:cTn id="101" dur="1000"/>
                                        <p:tgtEl>
                                          <p:spTgt spid="64"/>
                                        </p:tgtEl>
                                      </p:cBhvr>
                                    </p:animEffect>
                                    <p:anim calcmode="lin" valueType="num">
                                      <p:cBhvr>
                                        <p:cTn id="102" dur="1000" fill="hold"/>
                                        <p:tgtEl>
                                          <p:spTgt spid="64"/>
                                        </p:tgtEl>
                                        <p:attrNameLst>
                                          <p:attrName>ppt_x</p:attrName>
                                        </p:attrNameLst>
                                      </p:cBhvr>
                                      <p:tavLst>
                                        <p:tav tm="0">
                                          <p:val>
                                            <p:strVal val="#ppt_x"/>
                                          </p:val>
                                        </p:tav>
                                        <p:tav tm="100000">
                                          <p:val>
                                            <p:strVal val="#ppt_x"/>
                                          </p:val>
                                        </p:tav>
                                      </p:tavLst>
                                    </p:anim>
                                    <p:anim calcmode="lin" valueType="num">
                                      <p:cBhvr>
                                        <p:cTn id="103" dur="1000" fill="hold"/>
                                        <p:tgtEl>
                                          <p:spTgt spid="6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1000"/>
                                        <p:tgtEl>
                                          <p:spTgt spid="63"/>
                                        </p:tgtEl>
                                      </p:cBhvr>
                                    </p:animEffect>
                                    <p:anim calcmode="lin" valueType="num">
                                      <p:cBhvr>
                                        <p:cTn id="107" dur="1000" fill="hold"/>
                                        <p:tgtEl>
                                          <p:spTgt spid="63"/>
                                        </p:tgtEl>
                                        <p:attrNameLst>
                                          <p:attrName>ppt_x</p:attrName>
                                        </p:attrNameLst>
                                      </p:cBhvr>
                                      <p:tavLst>
                                        <p:tav tm="0">
                                          <p:val>
                                            <p:strVal val="#ppt_x"/>
                                          </p:val>
                                        </p:tav>
                                        <p:tav tm="100000">
                                          <p:val>
                                            <p:strVal val="#ppt_x"/>
                                          </p:val>
                                        </p:tav>
                                      </p:tavLst>
                                    </p:anim>
                                    <p:anim calcmode="lin" valueType="num">
                                      <p:cBhvr>
                                        <p:cTn id="108" dur="1000" fill="hold"/>
                                        <p:tgtEl>
                                          <p:spTgt spid="63"/>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000"/>
                                        <p:tgtEl>
                                          <p:spTgt spid="6"/>
                                        </p:tgtEl>
                                      </p:cBhvr>
                                    </p:animEffect>
                                    <p:anim calcmode="lin" valueType="num">
                                      <p:cBhvr>
                                        <p:cTn id="112" dur="1000" fill="hold"/>
                                        <p:tgtEl>
                                          <p:spTgt spid="6"/>
                                        </p:tgtEl>
                                        <p:attrNameLst>
                                          <p:attrName>ppt_x</p:attrName>
                                        </p:attrNameLst>
                                      </p:cBhvr>
                                      <p:tavLst>
                                        <p:tav tm="0">
                                          <p:val>
                                            <p:strVal val="#ppt_x"/>
                                          </p:val>
                                        </p:tav>
                                        <p:tav tm="100000">
                                          <p:val>
                                            <p:strVal val="#ppt_x"/>
                                          </p:val>
                                        </p:tav>
                                      </p:tavLst>
                                    </p:anim>
                                    <p:anim calcmode="lin" valueType="num">
                                      <p:cBhvr>
                                        <p:cTn id="113" dur="1000" fill="hold"/>
                                        <p:tgtEl>
                                          <p:spTgt spid="6"/>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1000"/>
                                        <p:tgtEl>
                                          <p:spTgt spid="65"/>
                                        </p:tgtEl>
                                      </p:cBhvr>
                                    </p:animEffect>
                                    <p:anim calcmode="lin" valueType="num">
                                      <p:cBhvr>
                                        <p:cTn id="117" dur="1000" fill="hold"/>
                                        <p:tgtEl>
                                          <p:spTgt spid="65"/>
                                        </p:tgtEl>
                                        <p:attrNameLst>
                                          <p:attrName>ppt_x</p:attrName>
                                        </p:attrNameLst>
                                      </p:cBhvr>
                                      <p:tavLst>
                                        <p:tav tm="0">
                                          <p:val>
                                            <p:strVal val="#ppt_x"/>
                                          </p:val>
                                        </p:tav>
                                        <p:tav tm="100000">
                                          <p:val>
                                            <p:strVal val="#ppt_x"/>
                                          </p:val>
                                        </p:tav>
                                      </p:tavLst>
                                    </p:anim>
                                    <p:anim calcmode="lin" valueType="num">
                                      <p:cBhvr>
                                        <p:cTn id="11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7" grpId="0" animBg="1"/>
      <p:bldP spid="20488" grpId="0" animBg="1"/>
      <p:bldP spid="20489" grpId="0" animBg="1"/>
      <p:bldP spid="20490" grpId="0" animBg="1"/>
      <p:bldP spid="20491" grpId="0" animBg="1"/>
      <p:bldP spid="20492" grpId="0" animBg="1"/>
      <p:bldP spid="20493" grpId="0" animBg="1"/>
      <p:bldP spid="20494" grpId="0" animBg="1"/>
      <p:bldP spid="20495" grpId="0" animBg="1"/>
      <p:bldP spid="20496" grpId="0" animBg="1"/>
      <p:bldP spid="20497" grpId="0" animBg="1"/>
      <p:bldP spid="20498" grpId="0" animBg="1"/>
      <p:bldP spid="62" grpId="0"/>
      <p:bldP spid="55" grpId="0"/>
      <p:bldP spid="63" grpId="0" animBg="1"/>
      <p:bldP spid="64" grpId="0" animBg="1"/>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8"/>
          <p:cNvGrpSpPr>
            <a:grpSpLocks/>
          </p:cNvGrpSpPr>
          <p:nvPr/>
        </p:nvGrpSpPr>
        <p:grpSpPr bwMode="auto">
          <a:xfrm>
            <a:off x="2143126" y="652463"/>
            <a:ext cx="1538288" cy="1754326"/>
            <a:chOff x="-147852" y="-428892"/>
            <a:chExt cx="1537842" cy="1755002"/>
          </a:xfrm>
        </p:grpSpPr>
        <p:sp>
          <p:nvSpPr>
            <p:cNvPr id="8280"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chemeClr val="bg1"/>
                </a:solidFill>
                <a:latin typeface="宋体" pitchFamily="2" charset="-122"/>
                <a:sym typeface="宋体" pitchFamily="2" charset="-122"/>
              </a:endParaRPr>
            </a:p>
          </p:txBody>
        </p:sp>
        <p:sp>
          <p:nvSpPr>
            <p:cNvPr id="4" name="矩形 12"/>
            <p:cNvSpPr>
              <a:spLocks noChangeArrowheads="1"/>
            </p:cNvSpPr>
            <p:nvPr/>
          </p:nvSpPr>
          <p:spPr bwMode="auto">
            <a:xfrm>
              <a:off x="-147852" y="-428892"/>
              <a:ext cx="1537842" cy="1755002"/>
            </a:xfrm>
            <a:prstGeom prst="rect">
              <a:avLst/>
            </a:prstGeom>
            <a:noFill/>
            <a:ln w="9525">
              <a:noFill/>
              <a:miter lim="800000"/>
              <a:headEnd/>
              <a:tailEnd/>
            </a:ln>
          </p:spPr>
          <p:txBody>
            <a:bodyPr>
              <a:spAutoFit/>
            </a:bodyPr>
            <a:lstStyle/>
            <a:p>
              <a:pPr algn="just">
                <a:lnSpc>
                  <a:spcPct val="150000"/>
                </a:lnSpc>
                <a:buClr>
                  <a:srgbClr val="0070C0"/>
                </a:buClr>
                <a:defRPr/>
              </a:pPr>
              <a:r>
                <a:rPr lang="en-US" sz="7200" b="1" dirty="0">
                  <a:solidFill>
                    <a:schemeClr val="tx1">
                      <a:lumMod val="75000"/>
                      <a:lumOff val="25000"/>
                    </a:schemeClr>
                  </a:solidFill>
                  <a:latin typeface="微软雅黑" pitchFamily="34" charset="-122"/>
                  <a:ea typeface="微软雅黑" pitchFamily="34" charset="-122"/>
                  <a:sym typeface="微软雅黑" pitchFamily="34" charset="-122"/>
                </a:rPr>
                <a:t>01</a:t>
              </a:r>
              <a:endParaRPr lang="zh-CN" altLang="en-US" sz="72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
        <p:nvSpPr>
          <p:cNvPr id="5" name="Text Box 11">
            <a:hlinkClick r:id="rId3"/>
          </p:cNvPr>
          <p:cNvSpPr>
            <a:spLocks noChangeArrowheads="1"/>
          </p:cNvSpPr>
          <p:nvPr/>
        </p:nvSpPr>
        <p:spPr bwMode="auto">
          <a:xfrm>
            <a:off x="3199058" y="1319538"/>
            <a:ext cx="4348162" cy="452751"/>
          </a:xfrm>
          <a:prstGeom prst="rect">
            <a:avLst/>
          </a:prstGeom>
          <a:noFill/>
          <a:ln w="9525">
            <a:noFill/>
            <a:miter lim="800000"/>
            <a:headEnd/>
            <a:tailEnd/>
          </a:ln>
        </p:spPr>
        <p:txBody>
          <a:bodyPr lIns="91438" tIns="45719" rIns="91438" bIns="45719">
            <a:spAutoFit/>
          </a:bodyPr>
          <a:lstStyle/>
          <a:p>
            <a:pPr algn="just">
              <a:lnSpc>
                <a:spcPts val="1500"/>
              </a:lnSpc>
              <a:buClr>
                <a:srgbClr val="0070C0"/>
              </a:buClr>
              <a:defRPr/>
            </a:pPr>
            <a:r>
              <a:rPr lang="zh-CN" altLang="en-US" sz="1100" dirty="0">
                <a:solidFill>
                  <a:schemeClr val="bg1"/>
                </a:solidFill>
                <a:latin typeface="迷你简卡通" panose="03000509000000000000" pitchFamily="65" charset="-122"/>
                <a:ea typeface="迷你简卡通" panose="03000509000000000000" pitchFamily="65" charset="-122"/>
              </a:rPr>
              <a:t> </a:t>
            </a:r>
            <a:r>
              <a:rPr lang="zh-CN" altLang="en-US" sz="1100" dirty="0" smtClean="0">
                <a:solidFill>
                  <a:schemeClr val="bg1"/>
                </a:solidFill>
                <a:latin typeface="迷你简卡通" panose="03000509000000000000" pitchFamily="65" charset="-122"/>
                <a:ea typeface="迷你简卡通" panose="03000509000000000000" pitchFamily="65" charset="-122"/>
              </a:rPr>
              <a:t>根据市场实际调查，结合现有在线订餐软件的功能，决定我们项目的目标功能以及各功能所能达到的理想状态下的工作机能。</a:t>
            </a:r>
            <a:endParaRPr lang="zh-CN" altLang="en-US" sz="1100" dirty="0">
              <a:solidFill>
                <a:schemeClr val="bg1"/>
              </a:solidFill>
              <a:latin typeface="仿宋" panose="02010609060101010101" pitchFamily="49" charset="-122"/>
              <a:ea typeface="仿宋" panose="02010609060101010101" pitchFamily="49" charset="-122"/>
              <a:sym typeface="微软雅黑" pitchFamily="34" charset="-122"/>
            </a:endParaRPr>
          </a:p>
        </p:txBody>
      </p:sp>
      <p:sp>
        <p:nvSpPr>
          <p:cNvPr id="6" name="矩形 18">
            <a:hlinkClick r:id="rId3"/>
          </p:cNvPr>
          <p:cNvSpPr>
            <a:spLocks noChangeArrowheads="1"/>
          </p:cNvSpPr>
          <p:nvPr/>
        </p:nvSpPr>
        <p:spPr bwMode="auto">
          <a:xfrm>
            <a:off x="1420813" y="2538413"/>
            <a:ext cx="4464050" cy="669412"/>
          </a:xfrm>
          <a:prstGeom prst="rect">
            <a:avLst/>
          </a:prstGeom>
          <a:noFill/>
          <a:ln w="9525">
            <a:noFill/>
            <a:miter lim="800000"/>
            <a:headEnd/>
            <a:tailEnd/>
          </a:ln>
        </p:spPr>
        <p:txBody>
          <a:bodyPr lIns="91438" tIns="45719" rIns="91438" bIns="45719">
            <a:spAutoFit/>
          </a:bodyPr>
          <a:lstStyle/>
          <a:p>
            <a:pPr algn="just">
              <a:lnSpc>
                <a:spcPts val="1500"/>
              </a:lnSpc>
              <a:buClr>
                <a:srgbClr val="0070C0"/>
              </a:buClr>
              <a:defRPr/>
            </a:pPr>
            <a:r>
              <a:rPr lang="zh-CN" altLang="en-US" sz="1100" dirty="0">
                <a:solidFill>
                  <a:schemeClr val="bg1"/>
                </a:solidFill>
                <a:latin typeface="迷你简卡通" panose="03000509000000000000" pitchFamily="65" charset="-122"/>
                <a:ea typeface="迷你简卡通" panose="03000509000000000000" pitchFamily="65" charset="-122"/>
              </a:rPr>
              <a:t>功能设计的内部实现主要依赖两部分，分别为</a:t>
            </a:r>
            <a:r>
              <a:rPr lang="en-US" altLang="zh-CN" sz="1100" dirty="0" err="1">
                <a:solidFill>
                  <a:schemeClr val="bg1"/>
                </a:solidFill>
                <a:latin typeface="仿宋" panose="02010609060101010101" pitchFamily="49" charset="-122"/>
                <a:ea typeface="仿宋" panose="02010609060101010101" pitchFamily="49" charset="-122"/>
              </a:rPr>
              <a:t>IndexAction</a:t>
            </a:r>
            <a:r>
              <a:rPr lang="zh-CN" altLang="en-US" sz="1100" dirty="0">
                <a:solidFill>
                  <a:schemeClr val="bg1"/>
                </a:solidFill>
                <a:latin typeface="迷你简卡通" panose="03000509000000000000" pitchFamily="65" charset="-122"/>
                <a:ea typeface="迷你简卡通" panose="03000509000000000000" pitchFamily="65" charset="-122"/>
              </a:rPr>
              <a:t>和</a:t>
            </a:r>
            <a:r>
              <a:rPr lang="en-US" altLang="zh-CN" sz="1100" dirty="0" err="1">
                <a:solidFill>
                  <a:schemeClr val="bg1"/>
                </a:solidFill>
                <a:latin typeface="仿宋" panose="02010609060101010101" pitchFamily="49" charset="-122"/>
                <a:ea typeface="仿宋" panose="02010609060101010101" pitchFamily="49" charset="-122"/>
              </a:rPr>
              <a:t>ManagerAction</a:t>
            </a:r>
            <a:r>
              <a:rPr lang="zh-CN" altLang="en-US" sz="1100" dirty="0">
                <a:solidFill>
                  <a:schemeClr val="bg1"/>
                </a:solidFill>
                <a:latin typeface="仿宋" panose="02010609060101010101" pitchFamily="49" charset="-122"/>
                <a:ea typeface="仿宋" panose="02010609060101010101" pitchFamily="49" charset="-122"/>
              </a:rPr>
              <a:t>，里面包含</a:t>
            </a:r>
            <a:r>
              <a:rPr lang="zh-CN" altLang="en-US" sz="1100" dirty="0" smtClean="0">
                <a:solidFill>
                  <a:schemeClr val="bg1"/>
                </a:solidFill>
                <a:latin typeface="仿宋" panose="02010609060101010101" pitchFamily="49" charset="-122"/>
                <a:ea typeface="仿宋" panose="02010609060101010101" pitchFamily="49" charset="-122"/>
              </a:rPr>
              <a:t>了前台按钮所产生的具体动作和部分动作的约束条件，是整个系统功能的核心部分。</a:t>
            </a:r>
            <a:endParaRPr lang="zh-CN" altLang="en-US" sz="1100" dirty="0">
              <a:solidFill>
                <a:schemeClr val="bg1"/>
              </a:solidFill>
              <a:latin typeface="仿宋" panose="02010609060101010101" pitchFamily="49" charset="-122"/>
              <a:ea typeface="仿宋" panose="02010609060101010101" pitchFamily="49" charset="-122"/>
              <a:sym typeface="微软雅黑" pitchFamily="34" charset="-122"/>
            </a:endParaRPr>
          </a:p>
        </p:txBody>
      </p:sp>
      <p:sp>
        <p:nvSpPr>
          <p:cNvPr id="7" name="Text Box 11">
            <a:hlinkClick r:id="rId3"/>
          </p:cNvPr>
          <p:cNvSpPr>
            <a:spLocks noChangeArrowheads="1"/>
          </p:cNvSpPr>
          <p:nvPr/>
        </p:nvSpPr>
        <p:spPr bwMode="auto">
          <a:xfrm>
            <a:off x="3249614" y="3862389"/>
            <a:ext cx="4346575" cy="669412"/>
          </a:xfrm>
          <a:prstGeom prst="rect">
            <a:avLst/>
          </a:prstGeom>
          <a:noFill/>
          <a:ln w="9525">
            <a:noFill/>
            <a:miter lim="800000"/>
            <a:headEnd/>
            <a:tailEnd/>
          </a:ln>
        </p:spPr>
        <p:txBody>
          <a:bodyPr lIns="91438" tIns="45719" rIns="91438" bIns="45719">
            <a:spAutoFit/>
          </a:bodyPr>
          <a:lstStyle/>
          <a:p>
            <a:pPr algn="just">
              <a:lnSpc>
                <a:spcPts val="1500"/>
              </a:lnSpc>
              <a:buClr>
                <a:srgbClr val="0070C0"/>
              </a:buClr>
              <a:defRPr/>
            </a:pPr>
            <a:r>
              <a:rPr lang="zh-CN" altLang="en-US" sz="1100" dirty="0">
                <a:solidFill>
                  <a:schemeClr val="bg1"/>
                </a:solidFill>
                <a:latin typeface="迷你简卡通" panose="03000509000000000000" pitchFamily="65" charset="-122"/>
                <a:ea typeface="迷你简卡通" panose="03000509000000000000" pitchFamily="65" charset="-122"/>
              </a:rPr>
              <a:t> </a:t>
            </a:r>
            <a:r>
              <a:rPr lang="zh-CN" altLang="en-US" sz="1100" dirty="0" smtClean="0">
                <a:solidFill>
                  <a:schemeClr val="bg1"/>
                </a:solidFill>
                <a:latin typeface="迷你简卡通" panose="03000509000000000000" pitchFamily="65" charset="-122"/>
                <a:ea typeface="迷你简卡通" panose="03000509000000000000" pitchFamily="65" charset="-122"/>
              </a:rPr>
              <a:t>再结合前台</a:t>
            </a:r>
            <a:r>
              <a:rPr lang="en-US" altLang="zh-CN" sz="1100" dirty="0" smtClean="0">
                <a:solidFill>
                  <a:schemeClr val="bg1"/>
                </a:solidFill>
                <a:latin typeface="仿宋" panose="02010609060101010101" pitchFamily="49" charset="-122"/>
                <a:ea typeface="仿宋" panose="02010609060101010101" pitchFamily="49" charset="-122"/>
              </a:rPr>
              <a:t>JSP</a:t>
            </a:r>
            <a:r>
              <a:rPr lang="zh-CN" altLang="en-US" sz="1100" dirty="0" smtClean="0">
                <a:solidFill>
                  <a:schemeClr val="bg1"/>
                </a:solidFill>
                <a:latin typeface="仿宋" panose="02010609060101010101" pitchFamily="49" charset="-122"/>
                <a:ea typeface="仿宋" panose="02010609060101010101" pitchFamily="49" charset="-122"/>
              </a:rPr>
              <a:t>本身所包含的元素，包括样式、</a:t>
            </a:r>
            <a:r>
              <a:rPr lang="en-US" altLang="zh-CN" sz="1100" dirty="0" smtClean="0">
                <a:solidFill>
                  <a:schemeClr val="bg1"/>
                </a:solidFill>
                <a:latin typeface="仿宋" panose="02010609060101010101" pitchFamily="49" charset="-122"/>
                <a:ea typeface="仿宋" panose="02010609060101010101" pitchFamily="49" charset="-122"/>
              </a:rPr>
              <a:t>CSS</a:t>
            </a:r>
            <a:r>
              <a:rPr lang="zh-CN" altLang="en-US" sz="1100" dirty="0" smtClean="0">
                <a:solidFill>
                  <a:schemeClr val="bg1"/>
                </a:solidFill>
                <a:latin typeface="仿宋" panose="02010609060101010101" pitchFamily="49" charset="-122"/>
                <a:ea typeface="仿宋" panose="02010609060101010101" pitchFamily="49" charset="-122"/>
              </a:rPr>
              <a:t>、</a:t>
            </a:r>
            <a:r>
              <a:rPr lang="en-US" altLang="zh-CN" sz="1100" dirty="0" smtClean="0">
                <a:solidFill>
                  <a:schemeClr val="bg1"/>
                </a:solidFill>
                <a:latin typeface="仿宋" panose="02010609060101010101" pitchFamily="49" charset="-122"/>
                <a:ea typeface="仿宋" panose="02010609060101010101" pitchFamily="49" charset="-122"/>
              </a:rPr>
              <a:t>Jscript</a:t>
            </a:r>
            <a:r>
              <a:rPr lang="zh-CN" altLang="en-US" sz="1100" dirty="0" smtClean="0">
                <a:solidFill>
                  <a:schemeClr val="bg1"/>
                </a:solidFill>
                <a:latin typeface="仿宋" panose="02010609060101010101" pitchFamily="49" charset="-122"/>
                <a:ea typeface="仿宋" panose="02010609060101010101" pitchFamily="49" charset="-122"/>
              </a:rPr>
              <a:t>等的辅助，更有利于功能本身的设计和预期功能效果的达成，更好的完善了各部分功能。</a:t>
            </a:r>
            <a:endParaRPr lang="zh-CN" altLang="en-US" sz="1100" dirty="0">
              <a:solidFill>
                <a:schemeClr val="bg1"/>
              </a:solidFill>
              <a:latin typeface="仿宋" panose="02010609060101010101" pitchFamily="49" charset="-122"/>
              <a:ea typeface="仿宋" panose="02010609060101010101" pitchFamily="49" charset="-122"/>
              <a:sym typeface="微软雅黑" pitchFamily="34" charset="-122"/>
            </a:endParaRPr>
          </a:p>
        </p:txBody>
      </p:sp>
      <p:grpSp>
        <p:nvGrpSpPr>
          <p:cNvPr id="8198" name="组合 8"/>
          <p:cNvGrpSpPr>
            <a:grpSpLocks/>
          </p:cNvGrpSpPr>
          <p:nvPr/>
        </p:nvGrpSpPr>
        <p:grpSpPr bwMode="auto">
          <a:xfrm>
            <a:off x="5710238" y="1803401"/>
            <a:ext cx="1362075" cy="1754188"/>
            <a:chOff x="-223232" y="-428892"/>
            <a:chExt cx="1361251" cy="1755405"/>
          </a:xfrm>
        </p:grpSpPr>
        <p:sp>
          <p:nvSpPr>
            <p:cNvPr id="8278"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chemeClr val="bg1"/>
                </a:solidFill>
                <a:latin typeface="宋体" pitchFamily="2" charset="-122"/>
                <a:sym typeface="宋体" pitchFamily="2" charset="-122"/>
              </a:endParaRPr>
            </a:p>
          </p:txBody>
        </p:sp>
        <p:sp>
          <p:nvSpPr>
            <p:cNvPr id="10" name="矩形 12"/>
            <p:cNvSpPr>
              <a:spLocks noChangeArrowheads="1"/>
            </p:cNvSpPr>
            <p:nvPr/>
          </p:nvSpPr>
          <p:spPr bwMode="auto">
            <a:xfrm>
              <a:off x="-223232" y="-428892"/>
              <a:ext cx="1361251" cy="1755405"/>
            </a:xfrm>
            <a:prstGeom prst="rect">
              <a:avLst/>
            </a:prstGeom>
            <a:noFill/>
            <a:ln w="9525">
              <a:noFill/>
              <a:miter lim="800000"/>
              <a:headEnd/>
              <a:tailEnd/>
            </a:ln>
          </p:spPr>
          <p:txBody>
            <a:bodyPr>
              <a:spAutoFit/>
            </a:bodyPr>
            <a:lstStyle/>
            <a:p>
              <a:pPr algn="just">
                <a:lnSpc>
                  <a:spcPct val="150000"/>
                </a:lnSpc>
                <a:buClr>
                  <a:srgbClr val="0070C0"/>
                </a:buClr>
                <a:defRPr/>
              </a:pPr>
              <a:r>
                <a:rPr lang="en-US" sz="7200" b="1" dirty="0">
                  <a:solidFill>
                    <a:schemeClr val="tx1">
                      <a:lumMod val="75000"/>
                      <a:lumOff val="25000"/>
                    </a:schemeClr>
                  </a:solidFill>
                  <a:latin typeface="微软雅黑" pitchFamily="34" charset="-122"/>
                  <a:ea typeface="微软雅黑" pitchFamily="34" charset="-122"/>
                  <a:sym typeface="微软雅黑" pitchFamily="34" charset="-122"/>
                </a:rPr>
                <a:t>02</a:t>
              </a:r>
              <a:endParaRPr lang="zh-CN" altLang="en-US" sz="7200" b="1"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pSp>
        <p:nvGrpSpPr>
          <p:cNvPr id="8199" name="组合 8"/>
          <p:cNvGrpSpPr>
            <a:grpSpLocks/>
          </p:cNvGrpSpPr>
          <p:nvPr/>
        </p:nvGrpSpPr>
        <p:grpSpPr bwMode="auto">
          <a:xfrm>
            <a:off x="2138364" y="3244850"/>
            <a:ext cx="1433512" cy="1754326"/>
            <a:chOff x="-219742" y="-428892"/>
            <a:chExt cx="1433336" cy="1755003"/>
          </a:xfrm>
        </p:grpSpPr>
        <p:sp>
          <p:nvSpPr>
            <p:cNvPr id="8276"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chemeClr val="bg1"/>
                </a:solidFill>
                <a:latin typeface="宋体" pitchFamily="2" charset="-122"/>
                <a:sym typeface="宋体" pitchFamily="2" charset="-122"/>
              </a:endParaRPr>
            </a:p>
          </p:txBody>
        </p:sp>
        <p:sp>
          <p:nvSpPr>
            <p:cNvPr id="13" name="矩形 12"/>
            <p:cNvSpPr>
              <a:spLocks noChangeArrowheads="1"/>
            </p:cNvSpPr>
            <p:nvPr/>
          </p:nvSpPr>
          <p:spPr bwMode="auto">
            <a:xfrm>
              <a:off x="-219742" y="-428892"/>
              <a:ext cx="1433336" cy="1755003"/>
            </a:xfrm>
            <a:prstGeom prst="rect">
              <a:avLst/>
            </a:prstGeom>
            <a:noFill/>
            <a:ln w="9525">
              <a:noFill/>
              <a:miter lim="800000"/>
              <a:headEnd/>
              <a:tailEnd/>
            </a:ln>
          </p:spPr>
          <p:txBody>
            <a:bodyPr>
              <a:spAutoFit/>
            </a:bodyPr>
            <a:lstStyle/>
            <a:p>
              <a:pPr algn="just">
                <a:lnSpc>
                  <a:spcPct val="150000"/>
                </a:lnSpc>
                <a:buClr>
                  <a:srgbClr val="0070C0"/>
                </a:buClr>
                <a:defRPr/>
              </a:pPr>
              <a:r>
                <a:rPr lang="en-US" sz="7200" b="1" dirty="0">
                  <a:solidFill>
                    <a:schemeClr val="tx1">
                      <a:lumMod val="85000"/>
                      <a:lumOff val="15000"/>
                    </a:schemeClr>
                  </a:solidFill>
                  <a:latin typeface="微软雅黑" pitchFamily="34" charset="-122"/>
                  <a:ea typeface="微软雅黑" pitchFamily="34" charset="-122"/>
                  <a:sym typeface="微软雅黑" pitchFamily="34" charset="-122"/>
                </a:rPr>
                <a:t>03</a:t>
              </a:r>
              <a:endParaRPr lang="zh-CN" altLang="en-US" sz="7200" b="1" dirty="0">
                <a:solidFill>
                  <a:schemeClr val="tx1">
                    <a:lumMod val="85000"/>
                    <a:lumOff val="15000"/>
                  </a:schemeClr>
                </a:solidFill>
                <a:latin typeface="微软雅黑" pitchFamily="34" charset="-122"/>
                <a:ea typeface="微软雅黑" pitchFamily="34" charset="-122"/>
                <a:sym typeface="微软雅黑" pitchFamily="34" charset="-122"/>
              </a:endParaRPr>
            </a:p>
          </p:txBody>
        </p:sp>
      </p:grpSp>
      <p:sp>
        <p:nvSpPr>
          <p:cNvPr id="8200" name="Freeform 24"/>
          <p:cNvSpPr>
            <a:spLocks noEditPoints="1"/>
          </p:cNvSpPr>
          <p:nvPr/>
        </p:nvSpPr>
        <p:spPr bwMode="auto">
          <a:xfrm>
            <a:off x="6858001" y="2017714"/>
            <a:ext cx="614363" cy="1263650"/>
          </a:xfrm>
          <a:custGeom>
            <a:avLst/>
            <a:gdLst>
              <a:gd name="T0" fmla="*/ 167746 w 1161"/>
              <a:gd name="T1" fmla="*/ 625475 h 2388"/>
              <a:gd name="T2" fmla="*/ 67204 w 1161"/>
              <a:gd name="T3" fmla="*/ 328613 h 2388"/>
              <a:gd name="T4" fmla="*/ 120121 w 1161"/>
              <a:gd name="T5" fmla="*/ 226483 h 2388"/>
              <a:gd name="T6" fmla="*/ 150283 w 1161"/>
              <a:gd name="T7" fmla="*/ 34925 h 2388"/>
              <a:gd name="T8" fmla="*/ 349250 w 1161"/>
              <a:gd name="T9" fmla="*/ 519642 h 2388"/>
              <a:gd name="T10" fmla="*/ 388409 w 1161"/>
              <a:gd name="T11" fmla="*/ 244475 h 2388"/>
              <a:gd name="T12" fmla="*/ 425980 w 1161"/>
              <a:gd name="T13" fmla="*/ 2646 h 2388"/>
              <a:gd name="T14" fmla="*/ 441325 w 1161"/>
              <a:gd name="T15" fmla="*/ 324379 h 2388"/>
              <a:gd name="T16" fmla="*/ 487892 w 1161"/>
              <a:gd name="T17" fmla="*/ 374650 h 2388"/>
              <a:gd name="T18" fmla="*/ 597959 w 1161"/>
              <a:gd name="T19" fmla="*/ 199496 h 2388"/>
              <a:gd name="T20" fmla="*/ 554038 w 1161"/>
              <a:gd name="T21" fmla="*/ 485246 h 2388"/>
              <a:gd name="T22" fmla="*/ 576263 w 1161"/>
              <a:gd name="T23" fmla="*/ 1020233 h 2388"/>
              <a:gd name="T24" fmla="*/ 423863 w 1161"/>
              <a:gd name="T25" fmla="*/ 59267 h 2388"/>
              <a:gd name="T26" fmla="*/ 383646 w 1161"/>
              <a:gd name="T27" fmla="*/ 221721 h 2388"/>
              <a:gd name="T28" fmla="*/ 442384 w 1161"/>
              <a:gd name="T29" fmla="*/ 73025 h 2388"/>
              <a:gd name="T30" fmla="*/ 122767 w 1161"/>
              <a:gd name="T31" fmla="*/ 161396 h 2388"/>
              <a:gd name="T32" fmla="*/ 188913 w 1161"/>
              <a:gd name="T33" fmla="*/ 282046 h 2388"/>
              <a:gd name="T34" fmla="*/ 201613 w 1161"/>
              <a:gd name="T35" fmla="*/ 217487 h 2388"/>
              <a:gd name="T36" fmla="*/ 180446 w 1161"/>
              <a:gd name="T37" fmla="*/ 159808 h 2388"/>
              <a:gd name="T38" fmla="*/ 144463 w 1161"/>
              <a:gd name="T39" fmla="*/ 128587 h 2388"/>
              <a:gd name="T40" fmla="*/ 554567 w 1161"/>
              <a:gd name="T41" fmla="*/ 241829 h 2388"/>
              <a:gd name="T42" fmla="*/ 561975 w 1161"/>
              <a:gd name="T43" fmla="*/ 185738 h 2388"/>
              <a:gd name="T44" fmla="*/ 434446 w 1161"/>
              <a:gd name="T45" fmla="*/ 237067 h 2388"/>
              <a:gd name="T46" fmla="*/ 557213 w 1161"/>
              <a:gd name="T47" fmla="*/ 251883 h 2388"/>
              <a:gd name="T48" fmla="*/ 239184 w 1161"/>
              <a:gd name="T49" fmla="*/ 266171 h 2388"/>
              <a:gd name="T50" fmla="*/ 277284 w 1161"/>
              <a:gd name="T51" fmla="*/ 304800 h 2388"/>
              <a:gd name="T52" fmla="*/ 236538 w 1161"/>
              <a:gd name="T53" fmla="*/ 640292 h 2388"/>
              <a:gd name="T54" fmla="*/ 387350 w 1161"/>
              <a:gd name="T55" fmla="*/ 330729 h 2388"/>
              <a:gd name="T56" fmla="*/ 22754 w 1161"/>
              <a:gd name="T57" fmla="*/ 364596 h 2388"/>
              <a:gd name="T58" fmla="*/ 222250 w 1161"/>
              <a:gd name="T59" fmla="*/ 694267 h 2388"/>
              <a:gd name="T60" fmla="*/ 365654 w 1161"/>
              <a:gd name="T61" fmla="*/ 436562 h 2388"/>
              <a:gd name="T62" fmla="*/ 388409 w 1161"/>
              <a:gd name="T63" fmla="*/ 604308 h 2388"/>
              <a:gd name="T64" fmla="*/ 496359 w 1161"/>
              <a:gd name="T65" fmla="*/ 361421 h 2388"/>
              <a:gd name="T66" fmla="*/ 497417 w 1161"/>
              <a:gd name="T67" fmla="*/ 379413 h 2388"/>
              <a:gd name="T68" fmla="*/ 521230 w 1161"/>
              <a:gd name="T69" fmla="*/ 428625 h 2388"/>
              <a:gd name="T70" fmla="*/ 476250 w 1161"/>
              <a:gd name="T71" fmla="*/ 497946 h 2388"/>
              <a:gd name="T72" fmla="*/ 531284 w 1161"/>
              <a:gd name="T73" fmla="*/ 459317 h 2388"/>
              <a:gd name="T74" fmla="*/ 544513 w 1161"/>
              <a:gd name="T75" fmla="*/ 519642 h 2388"/>
              <a:gd name="T76" fmla="*/ 430742 w 1161"/>
              <a:gd name="T77" fmla="*/ 483658 h 2388"/>
              <a:gd name="T78" fmla="*/ 449792 w 1161"/>
              <a:gd name="T79" fmla="*/ 490537 h 2388"/>
              <a:gd name="T80" fmla="*/ 579967 w 1161"/>
              <a:gd name="T81" fmla="*/ 537633 h 2388"/>
              <a:gd name="T82" fmla="*/ 401638 w 1161"/>
              <a:gd name="T83" fmla="*/ 680508 h 2388"/>
              <a:gd name="T84" fmla="*/ 445559 w 1161"/>
              <a:gd name="T85" fmla="*/ 552979 h 2388"/>
              <a:gd name="T86" fmla="*/ 303213 w 1161"/>
              <a:gd name="T87" fmla="*/ 667279 h 2388"/>
              <a:gd name="T88" fmla="*/ 329142 w 1161"/>
              <a:gd name="T89" fmla="*/ 569383 h 2388"/>
              <a:gd name="T90" fmla="*/ 539750 w 1161"/>
              <a:gd name="T91" fmla="*/ 605367 h 2388"/>
              <a:gd name="T92" fmla="*/ 340254 w 1161"/>
              <a:gd name="T93" fmla="*/ 810154 h 2388"/>
              <a:gd name="T94" fmla="*/ 170392 w 1161"/>
              <a:gd name="T95" fmla="*/ 702204 h 2388"/>
              <a:gd name="T96" fmla="*/ 502709 w 1161"/>
              <a:gd name="T97" fmla="*/ 659871 h 2388"/>
              <a:gd name="T98" fmla="*/ 232304 w 1161"/>
              <a:gd name="T99" fmla="*/ 784225 h 2388"/>
              <a:gd name="T100" fmla="*/ 220663 w 1161"/>
              <a:gd name="T101" fmla="*/ 817562 h 2388"/>
              <a:gd name="T102" fmla="*/ 232304 w 1161"/>
              <a:gd name="T103" fmla="*/ 725488 h 2388"/>
              <a:gd name="T104" fmla="*/ 409046 w 1161"/>
              <a:gd name="T105" fmla="*/ 877887 h 2388"/>
              <a:gd name="T106" fmla="*/ 440267 w 1161"/>
              <a:gd name="T107" fmla="*/ 946150 h 2388"/>
              <a:gd name="T108" fmla="*/ 428625 w 1161"/>
              <a:gd name="T109" fmla="*/ 811213 h 2388"/>
              <a:gd name="T110" fmla="*/ 393171 w 1161"/>
              <a:gd name="T111" fmla="*/ 868362 h 2388"/>
              <a:gd name="T112" fmla="*/ 215900 w 1161"/>
              <a:gd name="T113" fmla="*/ 1105958 h 2388"/>
              <a:gd name="T114" fmla="*/ 568325 w 1161"/>
              <a:gd name="T115" fmla="*/ 969433 h 2388"/>
              <a:gd name="T116" fmla="*/ 423334 w 1161"/>
              <a:gd name="T117" fmla="*/ 1091142 h 2388"/>
              <a:gd name="T118" fmla="*/ 309034 w 1161"/>
              <a:gd name="T119" fmla="*/ 877358 h 2388"/>
              <a:gd name="T120" fmla="*/ 428625 w 1161"/>
              <a:gd name="T121" fmla="*/ 959379 h 2388"/>
              <a:gd name="T122" fmla="*/ 336021 w 1161"/>
              <a:gd name="T123" fmla="*/ 946679 h 2388"/>
              <a:gd name="T124" fmla="*/ 479955 w 1161"/>
              <a:gd name="T125" fmla="*/ 941917 h 23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61" h="2388">
                <a:moveTo>
                  <a:pt x="410" y="2315"/>
                </a:moveTo>
                <a:lnTo>
                  <a:pt x="410" y="2315"/>
                </a:lnTo>
                <a:lnTo>
                  <a:pt x="408" y="2269"/>
                </a:lnTo>
                <a:lnTo>
                  <a:pt x="403" y="2224"/>
                </a:lnTo>
                <a:lnTo>
                  <a:pt x="398" y="2180"/>
                </a:lnTo>
                <a:lnTo>
                  <a:pt x="393" y="2135"/>
                </a:lnTo>
                <a:lnTo>
                  <a:pt x="381" y="2043"/>
                </a:lnTo>
                <a:lnTo>
                  <a:pt x="377" y="1994"/>
                </a:lnTo>
                <a:lnTo>
                  <a:pt x="372" y="1944"/>
                </a:lnTo>
                <a:lnTo>
                  <a:pt x="371" y="1924"/>
                </a:lnTo>
                <a:lnTo>
                  <a:pt x="372" y="1902"/>
                </a:lnTo>
                <a:lnTo>
                  <a:pt x="372" y="1881"/>
                </a:lnTo>
                <a:lnTo>
                  <a:pt x="371" y="1870"/>
                </a:lnTo>
                <a:lnTo>
                  <a:pt x="370" y="1859"/>
                </a:lnTo>
                <a:lnTo>
                  <a:pt x="361" y="1794"/>
                </a:lnTo>
                <a:lnTo>
                  <a:pt x="351" y="1726"/>
                </a:lnTo>
                <a:lnTo>
                  <a:pt x="342" y="1658"/>
                </a:lnTo>
                <a:lnTo>
                  <a:pt x="337" y="1595"/>
                </a:lnTo>
                <a:lnTo>
                  <a:pt x="337" y="1592"/>
                </a:lnTo>
                <a:lnTo>
                  <a:pt x="338" y="1588"/>
                </a:lnTo>
                <a:lnTo>
                  <a:pt x="339" y="1583"/>
                </a:lnTo>
                <a:lnTo>
                  <a:pt x="339" y="1579"/>
                </a:lnTo>
                <a:lnTo>
                  <a:pt x="337" y="1568"/>
                </a:lnTo>
                <a:lnTo>
                  <a:pt x="335" y="1559"/>
                </a:lnTo>
                <a:lnTo>
                  <a:pt x="333" y="1549"/>
                </a:lnTo>
                <a:lnTo>
                  <a:pt x="333" y="1544"/>
                </a:lnTo>
                <a:lnTo>
                  <a:pt x="333" y="1539"/>
                </a:lnTo>
                <a:lnTo>
                  <a:pt x="334" y="1533"/>
                </a:lnTo>
                <a:lnTo>
                  <a:pt x="336" y="1528"/>
                </a:lnTo>
                <a:lnTo>
                  <a:pt x="338" y="1521"/>
                </a:lnTo>
                <a:lnTo>
                  <a:pt x="341" y="1516"/>
                </a:lnTo>
                <a:lnTo>
                  <a:pt x="346" y="1510"/>
                </a:lnTo>
                <a:lnTo>
                  <a:pt x="350" y="1505"/>
                </a:lnTo>
                <a:lnTo>
                  <a:pt x="355" y="1502"/>
                </a:lnTo>
                <a:lnTo>
                  <a:pt x="362" y="1498"/>
                </a:lnTo>
                <a:lnTo>
                  <a:pt x="347" y="1452"/>
                </a:lnTo>
                <a:lnTo>
                  <a:pt x="332" y="1406"/>
                </a:lnTo>
                <a:lnTo>
                  <a:pt x="324" y="1383"/>
                </a:lnTo>
                <a:lnTo>
                  <a:pt x="316" y="1361"/>
                </a:lnTo>
                <a:lnTo>
                  <a:pt x="306" y="1339"/>
                </a:lnTo>
                <a:lnTo>
                  <a:pt x="295" y="1319"/>
                </a:lnTo>
                <a:lnTo>
                  <a:pt x="297" y="1314"/>
                </a:lnTo>
                <a:lnTo>
                  <a:pt x="299" y="1311"/>
                </a:lnTo>
                <a:lnTo>
                  <a:pt x="302" y="1307"/>
                </a:lnTo>
                <a:lnTo>
                  <a:pt x="304" y="1303"/>
                </a:lnTo>
                <a:lnTo>
                  <a:pt x="303" y="1286"/>
                </a:lnTo>
                <a:lnTo>
                  <a:pt x="303" y="1270"/>
                </a:lnTo>
                <a:lnTo>
                  <a:pt x="306" y="1253"/>
                </a:lnTo>
                <a:lnTo>
                  <a:pt x="309" y="1238"/>
                </a:lnTo>
                <a:lnTo>
                  <a:pt x="314" y="1210"/>
                </a:lnTo>
                <a:lnTo>
                  <a:pt x="317" y="1196"/>
                </a:lnTo>
                <a:lnTo>
                  <a:pt x="317" y="1182"/>
                </a:lnTo>
                <a:lnTo>
                  <a:pt x="309" y="1179"/>
                </a:lnTo>
                <a:lnTo>
                  <a:pt x="303" y="1174"/>
                </a:lnTo>
                <a:lnTo>
                  <a:pt x="287" y="1169"/>
                </a:lnTo>
                <a:lnTo>
                  <a:pt x="270" y="1165"/>
                </a:lnTo>
                <a:lnTo>
                  <a:pt x="251" y="1162"/>
                </a:lnTo>
                <a:lnTo>
                  <a:pt x="232" y="1160"/>
                </a:lnTo>
                <a:lnTo>
                  <a:pt x="215" y="1159"/>
                </a:lnTo>
                <a:lnTo>
                  <a:pt x="183" y="1159"/>
                </a:lnTo>
                <a:lnTo>
                  <a:pt x="175" y="1157"/>
                </a:lnTo>
                <a:lnTo>
                  <a:pt x="168" y="1154"/>
                </a:lnTo>
                <a:lnTo>
                  <a:pt x="154" y="1145"/>
                </a:lnTo>
                <a:lnTo>
                  <a:pt x="140" y="1138"/>
                </a:lnTo>
                <a:lnTo>
                  <a:pt x="132" y="1135"/>
                </a:lnTo>
                <a:lnTo>
                  <a:pt x="125" y="1132"/>
                </a:lnTo>
                <a:lnTo>
                  <a:pt x="114" y="1124"/>
                </a:lnTo>
                <a:lnTo>
                  <a:pt x="104" y="1115"/>
                </a:lnTo>
                <a:lnTo>
                  <a:pt x="94" y="1106"/>
                </a:lnTo>
                <a:lnTo>
                  <a:pt x="84" y="1095"/>
                </a:lnTo>
                <a:lnTo>
                  <a:pt x="75" y="1084"/>
                </a:lnTo>
                <a:lnTo>
                  <a:pt x="66" y="1073"/>
                </a:lnTo>
                <a:lnTo>
                  <a:pt x="58" y="1060"/>
                </a:lnTo>
                <a:lnTo>
                  <a:pt x="49" y="1046"/>
                </a:lnTo>
                <a:lnTo>
                  <a:pt x="41" y="1032"/>
                </a:lnTo>
                <a:lnTo>
                  <a:pt x="35" y="1018"/>
                </a:lnTo>
                <a:lnTo>
                  <a:pt x="29" y="1003"/>
                </a:lnTo>
                <a:lnTo>
                  <a:pt x="22" y="987"/>
                </a:lnTo>
                <a:lnTo>
                  <a:pt x="18" y="971"/>
                </a:lnTo>
                <a:lnTo>
                  <a:pt x="13" y="955"/>
                </a:lnTo>
                <a:lnTo>
                  <a:pt x="9" y="938"/>
                </a:lnTo>
                <a:lnTo>
                  <a:pt x="6" y="920"/>
                </a:lnTo>
                <a:lnTo>
                  <a:pt x="4" y="900"/>
                </a:lnTo>
                <a:lnTo>
                  <a:pt x="2" y="878"/>
                </a:lnTo>
                <a:lnTo>
                  <a:pt x="0" y="853"/>
                </a:lnTo>
                <a:lnTo>
                  <a:pt x="0" y="828"/>
                </a:lnTo>
                <a:lnTo>
                  <a:pt x="0" y="804"/>
                </a:lnTo>
                <a:lnTo>
                  <a:pt x="1" y="779"/>
                </a:lnTo>
                <a:lnTo>
                  <a:pt x="3" y="755"/>
                </a:lnTo>
                <a:lnTo>
                  <a:pt x="6" y="731"/>
                </a:lnTo>
                <a:lnTo>
                  <a:pt x="9" y="719"/>
                </a:lnTo>
                <a:lnTo>
                  <a:pt x="14" y="707"/>
                </a:lnTo>
                <a:lnTo>
                  <a:pt x="18" y="697"/>
                </a:lnTo>
                <a:lnTo>
                  <a:pt x="23" y="687"/>
                </a:lnTo>
                <a:lnTo>
                  <a:pt x="29" y="677"/>
                </a:lnTo>
                <a:lnTo>
                  <a:pt x="35" y="669"/>
                </a:lnTo>
                <a:lnTo>
                  <a:pt x="48" y="653"/>
                </a:lnTo>
                <a:lnTo>
                  <a:pt x="55" y="650"/>
                </a:lnTo>
                <a:lnTo>
                  <a:pt x="63" y="647"/>
                </a:lnTo>
                <a:lnTo>
                  <a:pt x="77" y="639"/>
                </a:lnTo>
                <a:lnTo>
                  <a:pt x="91" y="631"/>
                </a:lnTo>
                <a:lnTo>
                  <a:pt x="97" y="628"/>
                </a:lnTo>
                <a:lnTo>
                  <a:pt x="105" y="625"/>
                </a:lnTo>
                <a:lnTo>
                  <a:pt x="115" y="623"/>
                </a:lnTo>
                <a:lnTo>
                  <a:pt x="127" y="621"/>
                </a:lnTo>
                <a:lnTo>
                  <a:pt x="139" y="619"/>
                </a:lnTo>
                <a:lnTo>
                  <a:pt x="151" y="619"/>
                </a:lnTo>
                <a:lnTo>
                  <a:pt x="162" y="619"/>
                </a:lnTo>
                <a:lnTo>
                  <a:pt x="173" y="621"/>
                </a:lnTo>
                <a:lnTo>
                  <a:pt x="184" y="623"/>
                </a:lnTo>
                <a:lnTo>
                  <a:pt x="193" y="627"/>
                </a:lnTo>
                <a:lnTo>
                  <a:pt x="206" y="636"/>
                </a:lnTo>
                <a:lnTo>
                  <a:pt x="218" y="645"/>
                </a:lnTo>
                <a:lnTo>
                  <a:pt x="229" y="655"/>
                </a:lnTo>
                <a:lnTo>
                  <a:pt x="240" y="667"/>
                </a:lnTo>
                <a:lnTo>
                  <a:pt x="248" y="680"/>
                </a:lnTo>
                <a:lnTo>
                  <a:pt x="257" y="692"/>
                </a:lnTo>
                <a:lnTo>
                  <a:pt x="264" y="705"/>
                </a:lnTo>
                <a:lnTo>
                  <a:pt x="271" y="719"/>
                </a:lnTo>
                <a:lnTo>
                  <a:pt x="271" y="698"/>
                </a:lnTo>
                <a:lnTo>
                  <a:pt x="272" y="678"/>
                </a:lnTo>
                <a:lnTo>
                  <a:pt x="274" y="659"/>
                </a:lnTo>
                <a:lnTo>
                  <a:pt x="278" y="642"/>
                </a:lnTo>
                <a:lnTo>
                  <a:pt x="283" y="625"/>
                </a:lnTo>
                <a:lnTo>
                  <a:pt x="291" y="609"/>
                </a:lnTo>
                <a:lnTo>
                  <a:pt x="298" y="594"/>
                </a:lnTo>
                <a:lnTo>
                  <a:pt x="308" y="580"/>
                </a:lnTo>
                <a:lnTo>
                  <a:pt x="305" y="576"/>
                </a:lnTo>
                <a:lnTo>
                  <a:pt x="301" y="572"/>
                </a:lnTo>
                <a:lnTo>
                  <a:pt x="296" y="571"/>
                </a:lnTo>
                <a:lnTo>
                  <a:pt x="291" y="570"/>
                </a:lnTo>
                <a:lnTo>
                  <a:pt x="282" y="568"/>
                </a:lnTo>
                <a:lnTo>
                  <a:pt x="279" y="566"/>
                </a:lnTo>
                <a:lnTo>
                  <a:pt x="277" y="563"/>
                </a:lnTo>
                <a:lnTo>
                  <a:pt x="276" y="561"/>
                </a:lnTo>
                <a:lnTo>
                  <a:pt x="276" y="559"/>
                </a:lnTo>
                <a:lnTo>
                  <a:pt x="277" y="553"/>
                </a:lnTo>
                <a:lnTo>
                  <a:pt x="279" y="548"/>
                </a:lnTo>
                <a:lnTo>
                  <a:pt x="282" y="543"/>
                </a:lnTo>
                <a:lnTo>
                  <a:pt x="287" y="536"/>
                </a:lnTo>
                <a:lnTo>
                  <a:pt x="289" y="530"/>
                </a:lnTo>
                <a:lnTo>
                  <a:pt x="291" y="522"/>
                </a:lnTo>
                <a:lnTo>
                  <a:pt x="291" y="515"/>
                </a:lnTo>
                <a:lnTo>
                  <a:pt x="286" y="511"/>
                </a:lnTo>
                <a:lnTo>
                  <a:pt x="279" y="508"/>
                </a:lnTo>
                <a:lnTo>
                  <a:pt x="266" y="504"/>
                </a:lnTo>
                <a:lnTo>
                  <a:pt x="253" y="498"/>
                </a:lnTo>
                <a:lnTo>
                  <a:pt x="248" y="494"/>
                </a:lnTo>
                <a:lnTo>
                  <a:pt x="244" y="490"/>
                </a:lnTo>
                <a:lnTo>
                  <a:pt x="244" y="486"/>
                </a:lnTo>
                <a:lnTo>
                  <a:pt x="245" y="481"/>
                </a:lnTo>
                <a:lnTo>
                  <a:pt x="248" y="471"/>
                </a:lnTo>
                <a:lnTo>
                  <a:pt x="252" y="459"/>
                </a:lnTo>
                <a:lnTo>
                  <a:pt x="256" y="448"/>
                </a:lnTo>
                <a:lnTo>
                  <a:pt x="252" y="444"/>
                </a:lnTo>
                <a:lnTo>
                  <a:pt x="248" y="440"/>
                </a:lnTo>
                <a:lnTo>
                  <a:pt x="237" y="433"/>
                </a:lnTo>
                <a:lnTo>
                  <a:pt x="227" y="428"/>
                </a:lnTo>
                <a:lnTo>
                  <a:pt x="221" y="425"/>
                </a:lnTo>
                <a:lnTo>
                  <a:pt x="216" y="422"/>
                </a:lnTo>
                <a:lnTo>
                  <a:pt x="222" y="411"/>
                </a:lnTo>
                <a:lnTo>
                  <a:pt x="228" y="399"/>
                </a:lnTo>
                <a:lnTo>
                  <a:pt x="232" y="387"/>
                </a:lnTo>
                <a:lnTo>
                  <a:pt x="235" y="373"/>
                </a:lnTo>
                <a:lnTo>
                  <a:pt x="232" y="368"/>
                </a:lnTo>
                <a:lnTo>
                  <a:pt x="227" y="363"/>
                </a:lnTo>
                <a:lnTo>
                  <a:pt x="221" y="359"/>
                </a:lnTo>
                <a:lnTo>
                  <a:pt x="215" y="356"/>
                </a:lnTo>
                <a:lnTo>
                  <a:pt x="202" y="350"/>
                </a:lnTo>
                <a:lnTo>
                  <a:pt x="197" y="345"/>
                </a:lnTo>
                <a:lnTo>
                  <a:pt x="191" y="340"/>
                </a:lnTo>
                <a:lnTo>
                  <a:pt x="193" y="335"/>
                </a:lnTo>
                <a:lnTo>
                  <a:pt x="196" y="329"/>
                </a:lnTo>
                <a:lnTo>
                  <a:pt x="198" y="324"/>
                </a:lnTo>
                <a:lnTo>
                  <a:pt x="202" y="320"/>
                </a:lnTo>
                <a:lnTo>
                  <a:pt x="210" y="311"/>
                </a:lnTo>
                <a:lnTo>
                  <a:pt x="216" y="304"/>
                </a:lnTo>
                <a:lnTo>
                  <a:pt x="214" y="299"/>
                </a:lnTo>
                <a:lnTo>
                  <a:pt x="210" y="296"/>
                </a:lnTo>
                <a:lnTo>
                  <a:pt x="202" y="291"/>
                </a:lnTo>
                <a:lnTo>
                  <a:pt x="192" y="287"/>
                </a:lnTo>
                <a:lnTo>
                  <a:pt x="183" y="282"/>
                </a:lnTo>
                <a:lnTo>
                  <a:pt x="176" y="265"/>
                </a:lnTo>
                <a:lnTo>
                  <a:pt x="168" y="248"/>
                </a:lnTo>
                <a:lnTo>
                  <a:pt x="150" y="214"/>
                </a:lnTo>
                <a:lnTo>
                  <a:pt x="142" y="198"/>
                </a:lnTo>
                <a:lnTo>
                  <a:pt x="136" y="181"/>
                </a:lnTo>
                <a:lnTo>
                  <a:pt x="134" y="172"/>
                </a:lnTo>
                <a:lnTo>
                  <a:pt x="132" y="163"/>
                </a:lnTo>
                <a:lnTo>
                  <a:pt x="131" y="154"/>
                </a:lnTo>
                <a:lnTo>
                  <a:pt x="131" y="145"/>
                </a:lnTo>
                <a:lnTo>
                  <a:pt x="137" y="141"/>
                </a:lnTo>
                <a:lnTo>
                  <a:pt x="140" y="136"/>
                </a:lnTo>
                <a:lnTo>
                  <a:pt x="143" y="128"/>
                </a:lnTo>
                <a:lnTo>
                  <a:pt x="146" y="122"/>
                </a:lnTo>
                <a:lnTo>
                  <a:pt x="150" y="107"/>
                </a:lnTo>
                <a:lnTo>
                  <a:pt x="152" y="94"/>
                </a:lnTo>
                <a:lnTo>
                  <a:pt x="164" y="89"/>
                </a:lnTo>
                <a:lnTo>
                  <a:pt x="173" y="83"/>
                </a:lnTo>
                <a:lnTo>
                  <a:pt x="190" y="70"/>
                </a:lnTo>
                <a:lnTo>
                  <a:pt x="199" y="64"/>
                </a:lnTo>
                <a:lnTo>
                  <a:pt x="208" y="59"/>
                </a:lnTo>
                <a:lnTo>
                  <a:pt x="219" y="54"/>
                </a:lnTo>
                <a:lnTo>
                  <a:pt x="231" y="52"/>
                </a:lnTo>
                <a:lnTo>
                  <a:pt x="238" y="51"/>
                </a:lnTo>
                <a:lnTo>
                  <a:pt x="246" y="52"/>
                </a:lnTo>
                <a:lnTo>
                  <a:pt x="253" y="53"/>
                </a:lnTo>
                <a:lnTo>
                  <a:pt x="260" y="54"/>
                </a:lnTo>
                <a:lnTo>
                  <a:pt x="273" y="59"/>
                </a:lnTo>
                <a:lnTo>
                  <a:pt x="284" y="66"/>
                </a:lnTo>
                <a:lnTo>
                  <a:pt x="296" y="74"/>
                </a:lnTo>
                <a:lnTo>
                  <a:pt x="307" y="82"/>
                </a:lnTo>
                <a:lnTo>
                  <a:pt x="328" y="99"/>
                </a:lnTo>
                <a:lnTo>
                  <a:pt x="336" y="128"/>
                </a:lnTo>
                <a:lnTo>
                  <a:pt x="343" y="156"/>
                </a:lnTo>
                <a:lnTo>
                  <a:pt x="353" y="183"/>
                </a:lnTo>
                <a:lnTo>
                  <a:pt x="362" y="210"/>
                </a:lnTo>
                <a:lnTo>
                  <a:pt x="383" y="262"/>
                </a:lnTo>
                <a:lnTo>
                  <a:pt x="404" y="313"/>
                </a:lnTo>
                <a:lnTo>
                  <a:pt x="426" y="364"/>
                </a:lnTo>
                <a:lnTo>
                  <a:pt x="446" y="415"/>
                </a:lnTo>
                <a:lnTo>
                  <a:pt x="455" y="441"/>
                </a:lnTo>
                <a:lnTo>
                  <a:pt x="463" y="468"/>
                </a:lnTo>
                <a:lnTo>
                  <a:pt x="472" y="494"/>
                </a:lnTo>
                <a:lnTo>
                  <a:pt x="478" y="521"/>
                </a:lnTo>
                <a:lnTo>
                  <a:pt x="490" y="528"/>
                </a:lnTo>
                <a:lnTo>
                  <a:pt x="502" y="534"/>
                </a:lnTo>
                <a:lnTo>
                  <a:pt x="514" y="540"/>
                </a:lnTo>
                <a:lnTo>
                  <a:pt x="526" y="547"/>
                </a:lnTo>
                <a:lnTo>
                  <a:pt x="560" y="612"/>
                </a:lnTo>
                <a:lnTo>
                  <a:pt x="595" y="680"/>
                </a:lnTo>
                <a:lnTo>
                  <a:pt x="613" y="747"/>
                </a:lnTo>
                <a:lnTo>
                  <a:pt x="631" y="817"/>
                </a:lnTo>
                <a:lnTo>
                  <a:pt x="630" y="826"/>
                </a:lnTo>
                <a:lnTo>
                  <a:pt x="630" y="836"/>
                </a:lnTo>
                <a:lnTo>
                  <a:pt x="630" y="855"/>
                </a:lnTo>
                <a:lnTo>
                  <a:pt x="632" y="899"/>
                </a:lnTo>
                <a:lnTo>
                  <a:pt x="632" y="920"/>
                </a:lnTo>
                <a:lnTo>
                  <a:pt x="630" y="943"/>
                </a:lnTo>
                <a:lnTo>
                  <a:pt x="628" y="955"/>
                </a:lnTo>
                <a:lnTo>
                  <a:pt x="626" y="965"/>
                </a:lnTo>
                <a:lnTo>
                  <a:pt x="622" y="976"/>
                </a:lnTo>
                <a:lnTo>
                  <a:pt x="617" y="987"/>
                </a:lnTo>
                <a:lnTo>
                  <a:pt x="620" y="989"/>
                </a:lnTo>
                <a:lnTo>
                  <a:pt x="623" y="992"/>
                </a:lnTo>
                <a:lnTo>
                  <a:pt x="626" y="1001"/>
                </a:lnTo>
                <a:lnTo>
                  <a:pt x="628" y="1011"/>
                </a:lnTo>
                <a:lnTo>
                  <a:pt x="631" y="1022"/>
                </a:lnTo>
                <a:lnTo>
                  <a:pt x="634" y="1034"/>
                </a:lnTo>
                <a:lnTo>
                  <a:pt x="637" y="1045"/>
                </a:lnTo>
                <a:lnTo>
                  <a:pt x="641" y="1054"/>
                </a:lnTo>
                <a:lnTo>
                  <a:pt x="643" y="1059"/>
                </a:lnTo>
                <a:lnTo>
                  <a:pt x="646" y="1062"/>
                </a:lnTo>
                <a:lnTo>
                  <a:pt x="644" y="1069"/>
                </a:lnTo>
                <a:lnTo>
                  <a:pt x="645" y="1076"/>
                </a:lnTo>
                <a:lnTo>
                  <a:pt x="646" y="1082"/>
                </a:lnTo>
                <a:lnTo>
                  <a:pt x="651" y="1089"/>
                </a:lnTo>
                <a:lnTo>
                  <a:pt x="655" y="1073"/>
                </a:lnTo>
                <a:lnTo>
                  <a:pt x="657" y="1054"/>
                </a:lnTo>
                <a:lnTo>
                  <a:pt x="659" y="1036"/>
                </a:lnTo>
                <a:lnTo>
                  <a:pt x="659" y="1018"/>
                </a:lnTo>
                <a:lnTo>
                  <a:pt x="660" y="982"/>
                </a:lnTo>
                <a:lnTo>
                  <a:pt x="660" y="964"/>
                </a:lnTo>
                <a:lnTo>
                  <a:pt x="661" y="947"/>
                </a:lnTo>
                <a:lnTo>
                  <a:pt x="664" y="931"/>
                </a:lnTo>
                <a:lnTo>
                  <a:pt x="667" y="915"/>
                </a:lnTo>
                <a:lnTo>
                  <a:pt x="670" y="898"/>
                </a:lnTo>
                <a:lnTo>
                  <a:pt x="671" y="881"/>
                </a:lnTo>
                <a:lnTo>
                  <a:pt x="672" y="852"/>
                </a:lnTo>
                <a:lnTo>
                  <a:pt x="671" y="823"/>
                </a:lnTo>
                <a:lnTo>
                  <a:pt x="672" y="795"/>
                </a:lnTo>
                <a:lnTo>
                  <a:pt x="673" y="781"/>
                </a:lnTo>
                <a:lnTo>
                  <a:pt x="675" y="768"/>
                </a:lnTo>
                <a:lnTo>
                  <a:pt x="677" y="765"/>
                </a:lnTo>
                <a:lnTo>
                  <a:pt x="680" y="761"/>
                </a:lnTo>
                <a:lnTo>
                  <a:pt x="682" y="758"/>
                </a:lnTo>
                <a:lnTo>
                  <a:pt x="684" y="755"/>
                </a:lnTo>
                <a:lnTo>
                  <a:pt x="685" y="747"/>
                </a:lnTo>
                <a:lnTo>
                  <a:pt x="686" y="740"/>
                </a:lnTo>
                <a:lnTo>
                  <a:pt x="686" y="726"/>
                </a:lnTo>
                <a:lnTo>
                  <a:pt x="687" y="718"/>
                </a:lnTo>
                <a:lnTo>
                  <a:pt x="688" y="711"/>
                </a:lnTo>
                <a:lnTo>
                  <a:pt x="690" y="704"/>
                </a:lnTo>
                <a:lnTo>
                  <a:pt x="695" y="698"/>
                </a:lnTo>
                <a:lnTo>
                  <a:pt x="692" y="687"/>
                </a:lnTo>
                <a:lnTo>
                  <a:pt x="692" y="677"/>
                </a:lnTo>
                <a:lnTo>
                  <a:pt x="694" y="668"/>
                </a:lnTo>
                <a:lnTo>
                  <a:pt x="699" y="658"/>
                </a:lnTo>
                <a:lnTo>
                  <a:pt x="692" y="651"/>
                </a:lnTo>
                <a:lnTo>
                  <a:pt x="690" y="646"/>
                </a:lnTo>
                <a:lnTo>
                  <a:pt x="688" y="642"/>
                </a:lnTo>
                <a:lnTo>
                  <a:pt x="688" y="635"/>
                </a:lnTo>
                <a:lnTo>
                  <a:pt x="690" y="629"/>
                </a:lnTo>
                <a:lnTo>
                  <a:pt x="694" y="625"/>
                </a:lnTo>
                <a:lnTo>
                  <a:pt x="698" y="622"/>
                </a:lnTo>
                <a:lnTo>
                  <a:pt x="706" y="614"/>
                </a:lnTo>
                <a:lnTo>
                  <a:pt x="710" y="611"/>
                </a:lnTo>
                <a:lnTo>
                  <a:pt x="713" y="607"/>
                </a:lnTo>
                <a:lnTo>
                  <a:pt x="713" y="600"/>
                </a:lnTo>
                <a:lnTo>
                  <a:pt x="712" y="594"/>
                </a:lnTo>
                <a:lnTo>
                  <a:pt x="714" y="580"/>
                </a:lnTo>
                <a:lnTo>
                  <a:pt x="716" y="565"/>
                </a:lnTo>
                <a:lnTo>
                  <a:pt x="720" y="549"/>
                </a:lnTo>
                <a:lnTo>
                  <a:pt x="723" y="532"/>
                </a:lnTo>
                <a:lnTo>
                  <a:pt x="727" y="515"/>
                </a:lnTo>
                <a:lnTo>
                  <a:pt x="729" y="496"/>
                </a:lnTo>
                <a:lnTo>
                  <a:pt x="730" y="478"/>
                </a:lnTo>
                <a:lnTo>
                  <a:pt x="734" y="472"/>
                </a:lnTo>
                <a:lnTo>
                  <a:pt x="736" y="470"/>
                </a:lnTo>
                <a:lnTo>
                  <a:pt x="740" y="468"/>
                </a:lnTo>
                <a:lnTo>
                  <a:pt x="736" y="465"/>
                </a:lnTo>
                <a:lnTo>
                  <a:pt x="734" y="462"/>
                </a:lnTo>
                <a:lnTo>
                  <a:pt x="732" y="459"/>
                </a:lnTo>
                <a:lnTo>
                  <a:pt x="730" y="456"/>
                </a:lnTo>
                <a:lnTo>
                  <a:pt x="729" y="448"/>
                </a:lnTo>
                <a:lnTo>
                  <a:pt x="730" y="443"/>
                </a:lnTo>
                <a:lnTo>
                  <a:pt x="713" y="426"/>
                </a:lnTo>
                <a:lnTo>
                  <a:pt x="697" y="408"/>
                </a:lnTo>
                <a:lnTo>
                  <a:pt x="682" y="389"/>
                </a:lnTo>
                <a:lnTo>
                  <a:pt x="666" y="372"/>
                </a:lnTo>
                <a:lnTo>
                  <a:pt x="664" y="364"/>
                </a:lnTo>
                <a:lnTo>
                  <a:pt x="660" y="355"/>
                </a:lnTo>
                <a:lnTo>
                  <a:pt x="654" y="340"/>
                </a:lnTo>
                <a:lnTo>
                  <a:pt x="646" y="324"/>
                </a:lnTo>
                <a:lnTo>
                  <a:pt x="644" y="317"/>
                </a:lnTo>
                <a:lnTo>
                  <a:pt x="642" y="307"/>
                </a:lnTo>
                <a:lnTo>
                  <a:pt x="641" y="298"/>
                </a:lnTo>
                <a:lnTo>
                  <a:pt x="641" y="289"/>
                </a:lnTo>
                <a:lnTo>
                  <a:pt x="643" y="271"/>
                </a:lnTo>
                <a:lnTo>
                  <a:pt x="646" y="251"/>
                </a:lnTo>
                <a:lnTo>
                  <a:pt x="651" y="232"/>
                </a:lnTo>
                <a:lnTo>
                  <a:pt x="657" y="214"/>
                </a:lnTo>
                <a:lnTo>
                  <a:pt x="665" y="196"/>
                </a:lnTo>
                <a:lnTo>
                  <a:pt x="672" y="180"/>
                </a:lnTo>
                <a:lnTo>
                  <a:pt x="680" y="165"/>
                </a:lnTo>
                <a:lnTo>
                  <a:pt x="684" y="158"/>
                </a:lnTo>
                <a:lnTo>
                  <a:pt x="691" y="153"/>
                </a:lnTo>
                <a:lnTo>
                  <a:pt x="707" y="139"/>
                </a:lnTo>
                <a:lnTo>
                  <a:pt x="715" y="131"/>
                </a:lnTo>
                <a:lnTo>
                  <a:pt x="721" y="124"/>
                </a:lnTo>
                <a:lnTo>
                  <a:pt x="723" y="120"/>
                </a:lnTo>
                <a:lnTo>
                  <a:pt x="726" y="115"/>
                </a:lnTo>
                <a:lnTo>
                  <a:pt x="726" y="111"/>
                </a:lnTo>
                <a:lnTo>
                  <a:pt x="726" y="106"/>
                </a:lnTo>
                <a:lnTo>
                  <a:pt x="730" y="106"/>
                </a:lnTo>
                <a:lnTo>
                  <a:pt x="733" y="105"/>
                </a:lnTo>
                <a:lnTo>
                  <a:pt x="736" y="100"/>
                </a:lnTo>
                <a:lnTo>
                  <a:pt x="738" y="96"/>
                </a:lnTo>
                <a:lnTo>
                  <a:pt x="743" y="87"/>
                </a:lnTo>
                <a:lnTo>
                  <a:pt x="746" y="83"/>
                </a:lnTo>
                <a:lnTo>
                  <a:pt x="750" y="81"/>
                </a:lnTo>
                <a:lnTo>
                  <a:pt x="751" y="76"/>
                </a:lnTo>
                <a:lnTo>
                  <a:pt x="753" y="70"/>
                </a:lnTo>
                <a:lnTo>
                  <a:pt x="756" y="66"/>
                </a:lnTo>
                <a:lnTo>
                  <a:pt x="757" y="60"/>
                </a:lnTo>
                <a:lnTo>
                  <a:pt x="763" y="59"/>
                </a:lnTo>
                <a:lnTo>
                  <a:pt x="768" y="56"/>
                </a:lnTo>
                <a:lnTo>
                  <a:pt x="773" y="54"/>
                </a:lnTo>
                <a:lnTo>
                  <a:pt x="776" y="50"/>
                </a:lnTo>
                <a:lnTo>
                  <a:pt x="782" y="41"/>
                </a:lnTo>
                <a:lnTo>
                  <a:pt x="788" y="32"/>
                </a:lnTo>
                <a:lnTo>
                  <a:pt x="793" y="22"/>
                </a:lnTo>
                <a:lnTo>
                  <a:pt x="798" y="13"/>
                </a:lnTo>
                <a:lnTo>
                  <a:pt x="802" y="9"/>
                </a:lnTo>
                <a:lnTo>
                  <a:pt x="805" y="5"/>
                </a:lnTo>
                <a:lnTo>
                  <a:pt x="809" y="2"/>
                </a:lnTo>
                <a:lnTo>
                  <a:pt x="814" y="0"/>
                </a:lnTo>
                <a:lnTo>
                  <a:pt x="818" y="8"/>
                </a:lnTo>
                <a:lnTo>
                  <a:pt x="819" y="17"/>
                </a:lnTo>
                <a:lnTo>
                  <a:pt x="820" y="25"/>
                </a:lnTo>
                <a:lnTo>
                  <a:pt x="820" y="34"/>
                </a:lnTo>
                <a:lnTo>
                  <a:pt x="819" y="51"/>
                </a:lnTo>
                <a:lnTo>
                  <a:pt x="820" y="61"/>
                </a:lnTo>
                <a:lnTo>
                  <a:pt x="821" y="70"/>
                </a:lnTo>
                <a:lnTo>
                  <a:pt x="825" y="83"/>
                </a:lnTo>
                <a:lnTo>
                  <a:pt x="831" y="95"/>
                </a:lnTo>
                <a:lnTo>
                  <a:pt x="837" y="108"/>
                </a:lnTo>
                <a:lnTo>
                  <a:pt x="844" y="120"/>
                </a:lnTo>
                <a:lnTo>
                  <a:pt x="859" y="143"/>
                </a:lnTo>
                <a:lnTo>
                  <a:pt x="867" y="156"/>
                </a:lnTo>
                <a:lnTo>
                  <a:pt x="873" y="168"/>
                </a:lnTo>
                <a:lnTo>
                  <a:pt x="882" y="193"/>
                </a:lnTo>
                <a:lnTo>
                  <a:pt x="888" y="217"/>
                </a:lnTo>
                <a:lnTo>
                  <a:pt x="894" y="242"/>
                </a:lnTo>
                <a:lnTo>
                  <a:pt x="896" y="265"/>
                </a:lnTo>
                <a:lnTo>
                  <a:pt x="895" y="289"/>
                </a:lnTo>
                <a:lnTo>
                  <a:pt x="894" y="312"/>
                </a:lnTo>
                <a:lnTo>
                  <a:pt x="889" y="336"/>
                </a:lnTo>
                <a:lnTo>
                  <a:pt x="883" y="359"/>
                </a:lnTo>
                <a:lnTo>
                  <a:pt x="877" y="368"/>
                </a:lnTo>
                <a:lnTo>
                  <a:pt x="870" y="377"/>
                </a:lnTo>
                <a:lnTo>
                  <a:pt x="858" y="395"/>
                </a:lnTo>
                <a:lnTo>
                  <a:pt x="847" y="413"/>
                </a:lnTo>
                <a:lnTo>
                  <a:pt x="840" y="422"/>
                </a:lnTo>
                <a:lnTo>
                  <a:pt x="834" y="430"/>
                </a:lnTo>
                <a:lnTo>
                  <a:pt x="839" y="442"/>
                </a:lnTo>
                <a:lnTo>
                  <a:pt x="841" y="447"/>
                </a:lnTo>
                <a:lnTo>
                  <a:pt x="841" y="455"/>
                </a:lnTo>
                <a:lnTo>
                  <a:pt x="840" y="458"/>
                </a:lnTo>
                <a:lnTo>
                  <a:pt x="839" y="459"/>
                </a:lnTo>
                <a:lnTo>
                  <a:pt x="835" y="462"/>
                </a:lnTo>
                <a:lnTo>
                  <a:pt x="829" y="464"/>
                </a:lnTo>
                <a:lnTo>
                  <a:pt x="827" y="465"/>
                </a:lnTo>
                <a:lnTo>
                  <a:pt x="825" y="468"/>
                </a:lnTo>
                <a:lnTo>
                  <a:pt x="828" y="479"/>
                </a:lnTo>
                <a:lnTo>
                  <a:pt x="831" y="494"/>
                </a:lnTo>
                <a:lnTo>
                  <a:pt x="832" y="509"/>
                </a:lnTo>
                <a:lnTo>
                  <a:pt x="833" y="526"/>
                </a:lnTo>
                <a:lnTo>
                  <a:pt x="833" y="560"/>
                </a:lnTo>
                <a:lnTo>
                  <a:pt x="834" y="592"/>
                </a:lnTo>
                <a:lnTo>
                  <a:pt x="835" y="598"/>
                </a:lnTo>
                <a:lnTo>
                  <a:pt x="837" y="604"/>
                </a:lnTo>
                <a:lnTo>
                  <a:pt x="837" y="606"/>
                </a:lnTo>
                <a:lnTo>
                  <a:pt x="837" y="608"/>
                </a:lnTo>
                <a:lnTo>
                  <a:pt x="836" y="611"/>
                </a:lnTo>
                <a:lnTo>
                  <a:pt x="834" y="613"/>
                </a:lnTo>
                <a:lnTo>
                  <a:pt x="839" y="617"/>
                </a:lnTo>
                <a:lnTo>
                  <a:pt x="844" y="624"/>
                </a:lnTo>
                <a:lnTo>
                  <a:pt x="852" y="638"/>
                </a:lnTo>
                <a:lnTo>
                  <a:pt x="850" y="645"/>
                </a:lnTo>
                <a:lnTo>
                  <a:pt x="846" y="652"/>
                </a:lnTo>
                <a:lnTo>
                  <a:pt x="842" y="658"/>
                </a:lnTo>
                <a:lnTo>
                  <a:pt x="840" y="665"/>
                </a:lnTo>
                <a:lnTo>
                  <a:pt x="839" y="671"/>
                </a:lnTo>
                <a:lnTo>
                  <a:pt x="839" y="676"/>
                </a:lnTo>
                <a:lnTo>
                  <a:pt x="841" y="688"/>
                </a:lnTo>
                <a:lnTo>
                  <a:pt x="844" y="701"/>
                </a:lnTo>
                <a:lnTo>
                  <a:pt x="846" y="713"/>
                </a:lnTo>
                <a:lnTo>
                  <a:pt x="846" y="721"/>
                </a:lnTo>
                <a:lnTo>
                  <a:pt x="843" y="730"/>
                </a:lnTo>
                <a:lnTo>
                  <a:pt x="842" y="738"/>
                </a:lnTo>
                <a:lnTo>
                  <a:pt x="841" y="748"/>
                </a:lnTo>
                <a:lnTo>
                  <a:pt x="843" y="773"/>
                </a:lnTo>
                <a:lnTo>
                  <a:pt x="844" y="797"/>
                </a:lnTo>
                <a:lnTo>
                  <a:pt x="846" y="822"/>
                </a:lnTo>
                <a:lnTo>
                  <a:pt x="846" y="834"/>
                </a:lnTo>
                <a:lnTo>
                  <a:pt x="843" y="846"/>
                </a:lnTo>
                <a:lnTo>
                  <a:pt x="844" y="849"/>
                </a:lnTo>
                <a:lnTo>
                  <a:pt x="843" y="851"/>
                </a:lnTo>
                <a:lnTo>
                  <a:pt x="842" y="852"/>
                </a:lnTo>
                <a:lnTo>
                  <a:pt x="841" y="853"/>
                </a:lnTo>
                <a:lnTo>
                  <a:pt x="838" y="855"/>
                </a:lnTo>
                <a:lnTo>
                  <a:pt x="836" y="856"/>
                </a:lnTo>
                <a:lnTo>
                  <a:pt x="836" y="858"/>
                </a:lnTo>
                <a:lnTo>
                  <a:pt x="844" y="884"/>
                </a:lnTo>
                <a:lnTo>
                  <a:pt x="855" y="909"/>
                </a:lnTo>
                <a:lnTo>
                  <a:pt x="877" y="958"/>
                </a:lnTo>
                <a:lnTo>
                  <a:pt x="880" y="953"/>
                </a:lnTo>
                <a:lnTo>
                  <a:pt x="882" y="946"/>
                </a:lnTo>
                <a:lnTo>
                  <a:pt x="885" y="931"/>
                </a:lnTo>
                <a:lnTo>
                  <a:pt x="885" y="916"/>
                </a:lnTo>
                <a:lnTo>
                  <a:pt x="885" y="903"/>
                </a:lnTo>
                <a:lnTo>
                  <a:pt x="894" y="878"/>
                </a:lnTo>
                <a:lnTo>
                  <a:pt x="900" y="851"/>
                </a:lnTo>
                <a:lnTo>
                  <a:pt x="903" y="837"/>
                </a:lnTo>
                <a:lnTo>
                  <a:pt x="906" y="823"/>
                </a:lnTo>
                <a:lnTo>
                  <a:pt x="907" y="810"/>
                </a:lnTo>
                <a:lnTo>
                  <a:pt x="907" y="797"/>
                </a:lnTo>
                <a:lnTo>
                  <a:pt x="911" y="791"/>
                </a:lnTo>
                <a:lnTo>
                  <a:pt x="913" y="788"/>
                </a:lnTo>
                <a:lnTo>
                  <a:pt x="916" y="786"/>
                </a:lnTo>
                <a:lnTo>
                  <a:pt x="915" y="775"/>
                </a:lnTo>
                <a:lnTo>
                  <a:pt x="916" y="763"/>
                </a:lnTo>
                <a:lnTo>
                  <a:pt x="919" y="736"/>
                </a:lnTo>
                <a:lnTo>
                  <a:pt x="920" y="722"/>
                </a:lnTo>
                <a:lnTo>
                  <a:pt x="922" y="708"/>
                </a:lnTo>
                <a:lnTo>
                  <a:pt x="922" y="695"/>
                </a:lnTo>
                <a:lnTo>
                  <a:pt x="920" y="682"/>
                </a:lnTo>
                <a:lnTo>
                  <a:pt x="924" y="680"/>
                </a:lnTo>
                <a:lnTo>
                  <a:pt x="926" y="677"/>
                </a:lnTo>
                <a:lnTo>
                  <a:pt x="930" y="671"/>
                </a:lnTo>
                <a:lnTo>
                  <a:pt x="931" y="669"/>
                </a:lnTo>
                <a:lnTo>
                  <a:pt x="933" y="667"/>
                </a:lnTo>
                <a:lnTo>
                  <a:pt x="937" y="666"/>
                </a:lnTo>
                <a:lnTo>
                  <a:pt x="940" y="667"/>
                </a:lnTo>
                <a:lnTo>
                  <a:pt x="949" y="646"/>
                </a:lnTo>
                <a:lnTo>
                  <a:pt x="958" y="625"/>
                </a:lnTo>
                <a:lnTo>
                  <a:pt x="965" y="602"/>
                </a:lnTo>
                <a:lnTo>
                  <a:pt x="973" y="580"/>
                </a:lnTo>
                <a:lnTo>
                  <a:pt x="986" y="536"/>
                </a:lnTo>
                <a:lnTo>
                  <a:pt x="992" y="515"/>
                </a:lnTo>
                <a:lnTo>
                  <a:pt x="1000" y="494"/>
                </a:lnTo>
                <a:lnTo>
                  <a:pt x="995" y="487"/>
                </a:lnTo>
                <a:lnTo>
                  <a:pt x="991" y="479"/>
                </a:lnTo>
                <a:lnTo>
                  <a:pt x="993" y="476"/>
                </a:lnTo>
                <a:lnTo>
                  <a:pt x="994" y="472"/>
                </a:lnTo>
                <a:lnTo>
                  <a:pt x="1000" y="465"/>
                </a:lnTo>
                <a:lnTo>
                  <a:pt x="992" y="453"/>
                </a:lnTo>
                <a:lnTo>
                  <a:pt x="988" y="447"/>
                </a:lnTo>
                <a:lnTo>
                  <a:pt x="983" y="443"/>
                </a:lnTo>
                <a:lnTo>
                  <a:pt x="977" y="408"/>
                </a:lnTo>
                <a:lnTo>
                  <a:pt x="975" y="393"/>
                </a:lnTo>
                <a:lnTo>
                  <a:pt x="971" y="375"/>
                </a:lnTo>
                <a:lnTo>
                  <a:pt x="975" y="345"/>
                </a:lnTo>
                <a:lnTo>
                  <a:pt x="983" y="311"/>
                </a:lnTo>
                <a:lnTo>
                  <a:pt x="987" y="294"/>
                </a:lnTo>
                <a:lnTo>
                  <a:pt x="992" y="278"/>
                </a:lnTo>
                <a:lnTo>
                  <a:pt x="998" y="262"/>
                </a:lnTo>
                <a:lnTo>
                  <a:pt x="1004" y="247"/>
                </a:lnTo>
                <a:lnTo>
                  <a:pt x="1008" y="245"/>
                </a:lnTo>
                <a:lnTo>
                  <a:pt x="1014" y="243"/>
                </a:lnTo>
                <a:lnTo>
                  <a:pt x="1024" y="242"/>
                </a:lnTo>
                <a:lnTo>
                  <a:pt x="1036" y="242"/>
                </a:lnTo>
                <a:lnTo>
                  <a:pt x="1047" y="243"/>
                </a:lnTo>
                <a:lnTo>
                  <a:pt x="1070" y="246"/>
                </a:lnTo>
                <a:lnTo>
                  <a:pt x="1081" y="247"/>
                </a:lnTo>
                <a:lnTo>
                  <a:pt x="1091" y="245"/>
                </a:lnTo>
                <a:lnTo>
                  <a:pt x="1096" y="249"/>
                </a:lnTo>
                <a:lnTo>
                  <a:pt x="1100" y="252"/>
                </a:lnTo>
                <a:lnTo>
                  <a:pt x="1112" y="258"/>
                </a:lnTo>
                <a:lnTo>
                  <a:pt x="1124" y="262"/>
                </a:lnTo>
                <a:lnTo>
                  <a:pt x="1135" y="268"/>
                </a:lnTo>
                <a:lnTo>
                  <a:pt x="1136" y="294"/>
                </a:lnTo>
                <a:lnTo>
                  <a:pt x="1136" y="322"/>
                </a:lnTo>
                <a:lnTo>
                  <a:pt x="1135" y="350"/>
                </a:lnTo>
                <a:lnTo>
                  <a:pt x="1130" y="377"/>
                </a:lnTo>
                <a:lnTo>
                  <a:pt x="1127" y="390"/>
                </a:lnTo>
                <a:lnTo>
                  <a:pt x="1123" y="403"/>
                </a:lnTo>
                <a:lnTo>
                  <a:pt x="1119" y="416"/>
                </a:lnTo>
                <a:lnTo>
                  <a:pt x="1113" y="429"/>
                </a:lnTo>
                <a:lnTo>
                  <a:pt x="1108" y="441"/>
                </a:lnTo>
                <a:lnTo>
                  <a:pt x="1101" y="453"/>
                </a:lnTo>
                <a:lnTo>
                  <a:pt x="1093" y="463"/>
                </a:lnTo>
                <a:lnTo>
                  <a:pt x="1084" y="474"/>
                </a:lnTo>
                <a:lnTo>
                  <a:pt x="1085" y="477"/>
                </a:lnTo>
                <a:lnTo>
                  <a:pt x="1088" y="479"/>
                </a:lnTo>
                <a:lnTo>
                  <a:pt x="1093" y="481"/>
                </a:lnTo>
                <a:lnTo>
                  <a:pt x="1098" y="485"/>
                </a:lnTo>
                <a:lnTo>
                  <a:pt x="1100" y="487"/>
                </a:lnTo>
                <a:lnTo>
                  <a:pt x="1101" y="490"/>
                </a:lnTo>
                <a:lnTo>
                  <a:pt x="1098" y="498"/>
                </a:lnTo>
                <a:lnTo>
                  <a:pt x="1096" y="502"/>
                </a:lnTo>
                <a:lnTo>
                  <a:pt x="1094" y="504"/>
                </a:lnTo>
                <a:lnTo>
                  <a:pt x="1091" y="506"/>
                </a:lnTo>
                <a:lnTo>
                  <a:pt x="1086" y="508"/>
                </a:lnTo>
                <a:lnTo>
                  <a:pt x="1082" y="509"/>
                </a:lnTo>
                <a:lnTo>
                  <a:pt x="1077" y="509"/>
                </a:lnTo>
                <a:lnTo>
                  <a:pt x="1075" y="550"/>
                </a:lnTo>
                <a:lnTo>
                  <a:pt x="1074" y="594"/>
                </a:lnTo>
                <a:lnTo>
                  <a:pt x="1074" y="639"/>
                </a:lnTo>
                <a:lnTo>
                  <a:pt x="1073" y="682"/>
                </a:lnTo>
                <a:lnTo>
                  <a:pt x="1078" y="683"/>
                </a:lnTo>
                <a:lnTo>
                  <a:pt x="1083" y="686"/>
                </a:lnTo>
                <a:lnTo>
                  <a:pt x="1089" y="690"/>
                </a:lnTo>
                <a:lnTo>
                  <a:pt x="1090" y="693"/>
                </a:lnTo>
                <a:lnTo>
                  <a:pt x="1091" y="696"/>
                </a:lnTo>
                <a:lnTo>
                  <a:pt x="1091" y="699"/>
                </a:lnTo>
                <a:lnTo>
                  <a:pt x="1091" y="702"/>
                </a:lnTo>
                <a:lnTo>
                  <a:pt x="1086" y="707"/>
                </a:lnTo>
                <a:lnTo>
                  <a:pt x="1081" y="713"/>
                </a:lnTo>
                <a:lnTo>
                  <a:pt x="1077" y="719"/>
                </a:lnTo>
                <a:lnTo>
                  <a:pt x="1070" y="733"/>
                </a:lnTo>
                <a:lnTo>
                  <a:pt x="1066" y="747"/>
                </a:lnTo>
                <a:lnTo>
                  <a:pt x="1063" y="762"/>
                </a:lnTo>
                <a:lnTo>
                  <a:pt x="1062" y="776"/>
                </a:lnTo>
                <a:lnTo>
                  <a:pt x="1060" y="805"/>
                </a:lnTo>
                <a:lnTo>
                  <a:pt x="1059" y="819"/>
                </a:lnTo>
                <a:lnTo>
                  <a:pt x="1055" y="833"/>
                </a:lnTo>
                <a:lnTo>
                  <a:pt x="1052" y="847"/>
                </a:lnTo>
                <a:lnTo>
                  <a:pt x="1048" y="861"/>
                </a:lnTo>
                <a:lnTo>
                  <a:pt x="1038" y="886"/>
                </a:lnTo>
                <a:lnTo>
                  <a:pt x="1034" y="899"/>
                </a:lnTo>
                <a:lnTo>
                  <a:pt x="1030" y="911"/>
                </a:lnTo>
                <a:lnTo>
                  <a:pt x="1028" y="924"/>
                </a:lnTo>
                <a:lnTo>
                  <a:pt x="1026" y="937"/>
                </a:lnTo>
                <a:lnTo>
                  <a:pt x="1034" y="931"/>
                </a:lnTo>
                <a:lnTo>
                  <a:pt x="1041" y="925"/>
                </a:lnTo>
                <a:lnTo>
                  <a:pt x="1047" y="917"/>
                </a:lnTo>
                <a:lnTo>
                  <a:pt x="1053" y="910"/>
                </a:lnTo>
                <a:lnTo>
                  <a:pt x="1064" y="893"/>
                </a:lnTo>
                <a:lnTo>
                  <a:pt x="1075" y="874"/>
                </a:lnTo>
                <a:lnTo>
                  <a:pt x="1085" y="857"/>
                </a:lnTo>
                <a:lnTo>
                  <a:pt x="1095" y="839"/>
                </a:lnTo>
                <a:lnTo>
                  <a:pt x="1099" y="831"/>
                </a:lnTo>
                <a:lnTo>
                  <a:pt x="1104" y="821"/>
                </a:lnTo>
                <a:lnTo>
                  <a:pt x="1106" y="817"/>
                </a:lnTo>
                <a:lnTo>
                  <a:pt x="1110" y="814"/>
                </a:lnTo>
                <a:lnTo>
                  <a:pt x="1114" y="813"/>
                </a:lnTo>
                <a:lnTo>
                  <a:pt x="1120" y="814"/>
                </a:lnTo>
                <a:lnTo>
                  <a:pt x="1127" y="866"/>
                </a:lnTo>
                <a:lnTo>
                  <a:pt x="1131" y="889"/>
                </a:lnTo>
                <a:lnTo>
                  <a:pt x="1136" y="913"/>
                </a:lnTo>
                <a:lnTo>
                  <a:pt x="1141" y="935"/>
                </a:lnTo>
                <a:lnTo>
                  <a:pt x="1147" y="957"/>
                </a:lnTo>
                <a:lnTo>
                  <a:pt x="1154" y="978"/>
                </a:lnTo>
                <a:lnTo>
                  <a:pt x="1161" y="1000"/>
                </a:lnTo>
                <a:lnTo>
                  <a:pt x="1156" y="1016"/>
                </a:lnTo>
                <a:lnTo>
                  <a:pt x="1152" y="1033"/>
                </a:lnTo>
                <a:lnTo>
                  <a:pt x="1147" y="1051"/>
                </a:lnTo>
                <a:lnTo>
                  <a:pt x="1144" y="1069"/>
                </a:lnTo>
                <a:lnTo>
                  <a:pt x="1139" y="1104"/>
                </a:lnTo>
                <a:lnTo>
                  <a:pt x="1136" y="1120"/>
                </a:lnTo>
                <a:lnTo>
                  <a:pt x="1132" y="1135"/>
                </a:lnTo>
                <a:lnTo>
                  <a:pt x="1134" y="1139"/>
                </a:lnTo>
                <a:lnTo>
                  <a:pt x="1134" y="1143"/>
                </a:lnTo>
                <a:lnTo>
                  <a:pt x="1132" y="1152"/>
                </a:lnTo>
                <a:lnTo>
                  <a:pt x="1130" y="1159"/>
                </a:lnTo>
                <a:lnTo>
                  <a:pt x="1128" y="1168"/>
                </a:lnTo>
                <a:lnTo>
                  <a:pt x="1120" y="1249"/>
                </a:lnTo>
                <a:lnTo>
                  <a:pt x="1110" y="1328"/>
                </a:lnTo>
                <a:lnTo>
                  <a:pt x="1099" y="1403"/>
                </a:lnTo>
                <a:lnTo>
                  <a:pt x="1094" y="1440"/>
                </a:lnTo>
                <a:lnTo>
                  <a:pt x="1086" y="1475"/>
                </a:lnTo>
                <a:lnTo>
                  <a:pt x="1093" y="1482"/>
                </a:lnTo>
                <a:lnTo>
                  <a:pt x="1098" y="1487"/>
                </a:lnTo>
                <a:lnTo>
                  <a:pt x="1105" y="1493"/>
                </a:lnTo>
                <a:lnTo>
                  <a:pt x="1110" y="1500"/>
                </a:lnTo>
                <a:lnTo>
                  <a:pt x="1108" y="1543"/>
                </a:lnTo>
                <a:lnTo>
                  <a:pt x="1106" y="1583"/>
                </a:lnTo>
                <a:lnTo>
                  <a:pt x="1099" y="1660"/>
                </a:lnTo>
                <a:lnTo>
                  <a:pt x="1095" y="1699"/>
                </a:lnTo>
                <a:lnTo>
                  <a:pt x="1093" y="1739"/>
                </a:lnTo>
                <a:lnTo>
                  <a:pt x="1090" y="1780"/>
                </a:lnTo>
                <a:lnTo>
                  <a:pt x="1089" y="1824"/>
                </a:lnTo>
                <a:lnTo>
                  <a:pt x="1090" y="1850"/>
                </a:lnTo>
                <a:lnTo>
                  <a:pt x="1090" y="1877"/>
                </a:lnTo>
                <a:lnTo>
                  <a:pt x="1090" y="1902"/>
                </a:lnTo>
                <a:lnTo>
                  <a:pt x="1089" y="1928"/>
                </a:lnTo>
                <a:lnTo>
                  <a:pt x="1086" y="1954"/>
                </a:lnTo>
                <a:lnTo>
                  <a:pt x="1082" y="1980"/>
                </a:lnTo>
                <a:lnTo>
                  <a:pt x="1079" y="2007"/>
                </a:lnTo>
                <a:lnTo>
                  <a:pt x="1077" y="2034"/>
                </a:lnTo>
                <a:lnTo>
                  <a:pt x="1071" y="2103"/>
                </a:lnTo>
                <a:lnTo>
                  <a:pt x="1066" y="2172"/>
                </a:lnTo>
                <a:lnTo>
                  <a:pt x="1062" y="2207"/>
                </a:lnTo>
                <a:lnTo>
                  <a:pt x="1058" y="2242"/>
                </a:lnTo>
                <a:lnTo>
                  <a:pt x="1052" y="2276"/>
                </a:lnTo>
                <a:lnTo>
                  <a:pt x="1046" y="2310"/>
                </a:lnTo>
                <a:lnTo>
                  <a:pt x="1045" y="2312"/>
                </a:lnTo>
                <a:lnTo>
                  <a:pt x="1044" y="2315"/>
                </a:lnTo>
                <a:lnTo>
                  <a:pt x="1039" y="2317"/>
                </a:lnTo>
                <a:lnTo>
                  <a:pt x="1036" y="2320"/>
                </a:lnTo>
                <a:lnTo>
                  <a:pt x="1034" y="2323"/>
                </a:lnTo>
                <a:lnTo>
                  <a:pt x="1033" y="2327"/>
                </a:lnTo>
                <a:lnTo>
                  <a:pt x="1023" y="2328"/>
                </a:lnTo>
                <a:lnTo>
                  <a:pt x="1014" y="2332"/>
                </a:lnTo>
                <a:lnTo>
                  <a:pt x="1005" y="2335"/>
                </a:lnTo>
                <a:lnTo>
                  <a:pt x="997" y="2339"/>
                </a:lnTo>
                <a:lnTo>
                  <a:pt x="978" y="2349"/>
                </a:lnTo>
                <a:lnTo>
                  <a:pt x="970" y="2352"/>
                </a:lnTo>
                <a:lnTo>
                  <a:pt x="960" y="2356"/>
                </a:lnTo>
                <a:lnTo>
                  <a:pt x="944" y="2361"/>
                </a:lnTo>
                <a:lnTo>
                  <a:pt x="928" y="2365"/>
                </a:lnTo>
                <a:lnTo>
                  <a:pt x="892" y="2370"/>
                </a:lnTo>
                <a:lnTo>
                  <a:pt x="854" y="2377"/>
                </a:lnTo>
                <a:lnTo>
                  <a:pt x="817" y="2383"/>
                </a:lnTo>
                <a:lnTo>
                  <a:pt x="800" y="2386"/>
                </a:lnTo>
                <a:lnTo>
                  <a:pt x="781" y="2387"/>
                </a:lnTo>
                <a:lnTo>
                  <a:pt x="762" y="2388"/>
                </a:lnTo>
                <a:lnTo>
                  <a:pt x="742" y="2387"/>
                </a:lnTo>
                <a:lnTo>
                  <a:pt x="705" y="2384"/>
                </a:lnTo>
                <a:lnTo>
                  <a:pt x="669" y="2381"/>
                </a:lnTo>
                <a:lnTo>
                  <a:pt x="631" y="2377"/>
                </a:lnTo>
                <a:lnTo>
                  <a:pt x="594" y="2371"/>
                </a:lnTo>
                <a:lnTo>
                  <a:pt x="558" y="2365"/>
                </a:lnTo>
                <a:lnTo>
                  <a:pt x="522" y="2358"/>
                </a:lnTo>
                <a:lnTo>
                  <a:pt x="487" y="2352"/>
                </a:lnTo>
                <a:lnTo>
                  <a:pt x="454" y="2343"/>
                </a:lnTo>
                <a:lnTo>
                  <a:pt x="410" y="2315"/>
                </a:lnTo>
                <a:close/>
                <a:moveTo>
                  <a:pt x="827" y="187"/>
                </a:moveTo>
                <a:lnTo>
                  <a:pt x="827" y="187"/>
                </a:lnTo>
                <a:lnTo>
                  <a:pt x="821" y="177"/>
                </a:lnTo>
                <a:lnTo>
                  <a:pt x="817" y="166"/>
                </a:lnTo>
                <a:lnTo>
                  <a:pt x="813" y="154"/>
                </a:lnTo>
                <a:lnTo>
                  <a:pt x="811" y="142"/>
                </a:lnTo>
                <a:lnTo>
                  <a:pt x="807" y="119"/>
                </a:lnTo>
                <a:lnTo>
                  <a:pt x="805" y="107"/>
                </a:lnTo>
                <a:lnTo>
                  <a:pt x="801" y="95"/>
                </a:lnTo>
                <a:lnTo>
                  <a:pt x="801" y="112"/>
                </a:lnTo>
                <a:lnTo>
                  <a:pt x="800" y="133"/>
                </a:lnTo>
                <a:lnTo>
                  <a:pt x="796" y="178"/>
                </a:lnTo>
                <a:lnTo>
                  <a:pt x="791" y="147"/>
                </a:lnTo>
                <a:lnTo>
                  <a:pt x="789" y="131"/>
                </a:lnTo>
                <a:lnTo>
                  <a:pt x="788" y="114"/>
                </a:lnTo>
                <a:lnTo>
                  <a:pt x="788" y="98"/>
                </a:lnTo>
                <a:lnTo>
                  <a:pt x="789" y="82"/>
                </a:lnTo>
                <a:lnTo>
                  <a:pt x="791" y="67"/>
                </a:lnTo>
                <a:lnTo>
                  <a:pt x="794" y="54"/>
                </a:lnTo>
                <a:lnTo>
                  <a:pt x="779" y="76"/>
                </a:lnTo>
                <a:lnTo>
                  <a:pt x="763" y="97"/>
                </a:lnTo>
                <a:lnTo>
                  <a:pt x="747" y="119"/>
                </a:lnTo>
                <a:lnTo>
                  <a:pt x="732" y="142"/>
                </a:lnTo>
                <a:lnTo>
                  <a:pt x="726" y="153"/>
                </a:lnTo>
                <a:lnTo>
                  <a:pt x="719" y="166"/>
                </a:lnTo>
                <a:lnTo>
                  <a:pt x="714" y="177"/>
                </a:lnTo>
                <a:lnTo>
                  <a:pt x="708" y="190"/>
                </a:lnTo>
                <a:lnTo>
                  <a:pt x="704" y="204"/>
                </a:lnTo>
                <a:lnTo>
                  <a:pt x="701" y="218"/>
                </a:lnTo>
                <a:lnTo>
                  <a:pt x="699" y="232"/>
                </a:lnTo>
                <a:lnTo>
                  <a:pt x="699" y="247"/>
                </a:lnTo>
                <a:lnTo>
                  <a:pt x="696" y="247"/>
                </a:lnTo>
                <a:lnTo>
                  <a:pt x="694" y="246"/>
                </a:lnTo>
                <a:lnTo>
                  <a:pt x="692" y="246"/>
                </a:lnTo>
                <a:lnTo>
                  <a:pt x="690" y="247"/>
                </a:lnTo>
                <a:lnTo>
                  <a:pt x="690" y="261"/>
                </a:lnTo>
                <a:lnTo>
                  <a:pt x="691" y="274"/>
                </a:lnTo>
                <a:lnTo>
                  <a:pt x="692" y="287"/>
                </a:lnTo>
                <a:lnTo>
                  <a:pt x="692" y="294"/>
                </a:lnTo>
                <a:lnTo>
                  <a:pt x="692" y="302"/>
                </a:lnTo>
                <a:lnTo>
                  <a:pt x="688" y="297"/>
                </a:lnTo>
                <a:lnTo>
                  <a:pt x="685" y="293"/>
                </a:lnTo>
                <a:lnTo>
                  <a:pt x="682" y="288"/>
                </a:lnTo>
                <a:lnTo>
                  <a:pt x="680" y="282"/>
                </a:lnTo>
                <a:lnTo>
                  <a:pt x="677" y="271"/>
                </a:lnTo>
                <a:lnTo>
                  <a:pt x="676" y="257"/>
                </a:lnTo>
                <a:lnTo>
                  <a:pt x="677" y="242"/>
                </a:lnTo>
                <a:lnTo>
                  <a:pt x="677" y="227"/>
                </a:lnTo>
                <a:lnTo>
                  <a:pt x="680" y="200"/>
                </a:lnTo>
                <a:lnTo>
                  <a:pt x="671" y="215"/>
                </a:lnTo>
                <a:lnTo>
                  <a:pt x="665" y="231"/>
                </a:lnTo>
                <a:lnTo>
                  <a:pt x="660" y="248"/>
                </a:lnTo>
                <a:lnTo>
                  <a:pt x="657" y="264"/>
                </a:lnTo>
                <a:lnTo>
                  <a:pt x="657" y="281"/>
                </a:lnTo>
                <a:lnTo>
                  <a:pt x="658" y="297"/>
                </a:lnTo>
                <a:lnTo>
                  <a:pt x="660" y="313"/>
                </a:lnTo>
                <a:lnTo>
                  <a:pt x="665" y="329"/>
                </a:lnTo>
                <a:lnTo>
                  <a:pt x="670" y="344"/>
                </a:lnTo>
                <a:lnTo>
                  <a:pt x="677" y="359"/>
                </a:lnTo>
                <a:lnTo>
                  <a:pt x="685" y="373"/>
                </a:lnTo>
                <a:lnTo>
                  <a:pt x="694" y="386"/>
                </a:lnTo>
                <a:lnTo>
                  <a:pt x="703" y="398"/>
                </a:lnTo>
                <a:lnTo>
                  <a:pt x="714" y="410"/>
                </a:lnTo>
                <a:lnTo>
                  <a:pt x="725" y="419"/>
                </a:lnTo>
                <a:lnTo>
                  <a:pt x="735" y="428"/>
                </a:lnTo>
                <a:lnTo>
                  <a:pt x="747" y="426"/>
                </a:lnTo>
                <a:lnTo>
                  <a:pt x="753" y="426"/>
                </a:lnTo>
                <a:lnTo>
                  <a:pt x="761" y="426"/>
                </a:lnTo>
                <a:lnTo>
                  <a:pt x="753" y="392"/>
                </a:lnTo>
                <a:lnTo>
                  <a:pt x="751" y="374"/>
                </a:lnTo>
                <a:lnTo>
                  <a:pt x="750" y="356"/>
                </a:lnTo>
                <a:lnTo>
                  <a:pt x="750" y="340"/>
                </a:lnTo>
                <a:lnTo>
                  <a:pt x="752" y="324"/>
                </a:lnTo>
                <a:lnTo>
                  <a:pt x="755" y="318"/>
                </a:lnTo>
                <a:lnTo>
                  <a:pt x="757" y="310"/>
                </a:lnTo>
                <a:lnTo>
                  <a:pt x="761" y="305"/>
                </a:lnTo>
                <a:lnTo>
                  <a:pt x="765" y="299"/>
                </a:lnTo>
                <a:lnTo>
                  <a:pt x="763" y="331"/>
                </a:lnTo>
                <a:lnTo>
                  <a:pt x="762" y="347"/>
                </a:lnTo>
                <a:lnTo>
                  <a:pt x="763" y="362"/>
                </a:lnTo>
                <a:lnTo>
                  <a:pt x="765" y="378"/>
                </a:lnTo>
                <a:lnTo>
                  <a:pt x="768" y="392"/>
                </a:lnTo>
                <a:lnTo>
                  <a:pt x="773" y="405"/>
                </a:lnTo>
                <a:lnTo>
                  <a:pt x="779" y="417"/>
                </a:lnTo>
                <a:lnTo>
                  <a:pt x="782" y="404"/>
                </a:lnTo>
                <a:lnTo>
                  <a:pt x="785" y="392"/>
                </a:lnTo>
                <a:lnTo>
                  <a:pt x="787" y="366"/>
                </a:lnTo>
                <a:lnTo>
                  <a:pt x="789" y="353"/>
                </a:lnTo>
                <a:lnTo>
                  <a:pt x="791" y="340"/>
                </a:lnTo>
                <a:lnTo>
                  <a:pt x="794" y="326"/>
                </a:lnTo>
                <a:lnTo>
                  <a:pt x="798" y="313"/>
                </a:lnTo>
                <a:lnTo>
                  <a:pt x="800" y="326"/>
                </a:lnTo>
                <a:lnTo>
                  <a:pt x="801" y="340"/>
                </a:lnTo>
                <a:lnTo>
                  <a:pt x="800" y="368"/>
                </a:lnTo>
                <a:lnTo>
                  <a:pt x="796" y="422"/>
                </a:lnTo>
                <a:lnTo>
                  <a:pt x="803" y="422"/>
                </a:lnTo>
                <a:lnTo>
                  <a:pt x="808" y="423"/>
                </a:lnTo>
                <a:lnTo>
                  <a:pt x="817" y="426"/>
                </a:lnTo>
                <a:lnTo>
                  <a:pt x="831" y="410"/>
                </a:lnTo>
                <a:lnTo>
                  <a:pt x="843" y="392"/>
                </a:lnTo>
                <a:lnTo>
                  <a:pt x="855" y="372"/>
                </a:lnTo>
                <a:lnTo>
                  <a:pt x="866" y="351"/>
                </a:lnTo>
                <a:lnTo>
                  <a:pt x="869" y="340"/>
                </a:lnTo>
                <a:lnTo>
                  <a:pt x="873" y="328"/>
                </a:lnTo>
                <a:lnTo>
                  <a:pt x="877" y="317"/>
                </a:lnTo>
                <a:lnTo>
                  <a:pt x="879" y="304"/>
                </a:lnTo>
                <a:lnTo>
                  <a:pt x="880" y="291"/>
                </a:lnTo>
                <a:lnTo>
                  <a:pt x="881" y="278"/>
                </a:lnTo>
                <a:lnTo>
                  <a:pt x="880" y="265"/>
                </a:lnTo>
                <a:lnTo>
                  <a:pt x="879" y="251"/>
                </a:lnTo>
                <a:lnTo>
                  <a:pt x="876" y="230"/>
                </a:lnTo>
                <a:lnTo>
                  <a:pt x="870" y="210"/>
                </a:lnTo>
                <a:lnTo>
                  <a:pt x="863" y="190"/>
                </a:lnTo>
                <a:lnTo>
                  <a:pt x="854" y="172"/>
                </a:lnTo>
                <a:lnTo>
                  <a:pt x="846" y="154"/>
                </a:lnTo>
                <a:lnTo>
                  <a:pt x="836" y="138"/>
                </a:lnTo>
                <a:lnTo>
                  <a:pt x="826" y="123"/>
                </a:lnTo>
                <a:lnTo>
                  <a:pt x="817" y="110"/>
                </a:lnTo>
                <a:lnTo>
                  <a:pt x="821" y="128"/>
                </a:lnTo>
                <a:lnTo>
                  <a:pt x="825" y="147"/>
                </a:lnTo>
                <a:lnTo>
                  <a:pt x="827" y="168"/>
                </a:lnTo>
                <a:lnTo>
                  <a:pt x="827" y="177"/>
                </a:lnTo>
                <a:lnTo>
                  <a:pt x="827" y="187"/>
                </a:lnTo>
                <a:close/>
                <a:moveTo>
                  <a:pt x="308" y="116"/>
                </a:moveTo>
                <a:lnTo>
                  <a:pt x="308" y="116"/>
                </a:lnTo>
                <a:lnTo>
                  <a:pt x="307" y="114"/>
                </a:lnTo>
                <a:lnTo>
                  <a:pt x="305" y="114"/>
                </a:lnTo>
                <a:lnTo>
                  <a:pt x="303" y="113"/>
                </a:lnTo>
                <a:lnTo>
                  <a:pt x="302" y="112"/>
                </a:lnTo>
                <a:lnTo>
                  <a:pt x="298" y="105"/>
                </a:lnTo>
                <a:lnTo>
                  <a:pt x="293" y="97"/>
                </a:lnTo>
                <a:lnTo>
                  <a:pt x="288" y="92"/>
                </a:lnTo>
                <a:lnTo>
                  <a:pt x="281" y="86"/>
                </a:lnTo>
                <a:lnTo>
                  <a:pt x="275" y="82"/>
                </a:lnTo>
                <a:lnTo>
                  <a:pt x="267" y="78"/>
                </a:lnTo>
                <a:lnTo>
                  <a:pt x="260" y="76"/>
                </a:lnTo>
                <a:lnTo>
                  <a:pt x="251" y="74"/>
                </a:lnTo>
                <a:lnTo>
                  <a:pt x="243" y="72"/>
                </a:lnTo>
                <a:lnTo>
                  <a:pt x="234" y="72"/>
                </a:lnTo>
                <a:lnTo>
                  <a:pt x="227" y="72"/>
                </a:lnTo>
                <a:lnTo>
                  <a:pt x="218" y="75"/>
                </a:lnTo>
                <a:lnTo>
                  <a:pt x="211" y="77"/>
                </a:lnTo>
                <a:lnTo>
                  <a:pt x="203" y="79"/>
                </a:lnTo>
                <a:lnTo>
                  <a:pt x="197" y="83"/>
                </a:lnTo>
                <a:lnTo>
                  <a:pt x="191" y="87"/>
                </a:lnTo>
                <a:lnTo>
                  <a:pt x="189" y="89"/>
                </a:lnTo>
                <a:lnTo>
                  <a:pt x="186" y="90"/>
                </a:lnTo>
                <a:lnTo>
                  <a:pt x="183" y="91"/>
                </a:lnTo>
                <a:lnTo>
                  <a:pt x="181" y="92"/>
                </a:lnTo>
                <a:lnTo>
                  <a:pt x="173" y="101"/>
                </a:lnTo>
                <a:lnTo>
                  <a:pt x="167" y="111"/>
                </a:lnTo>
                <a:lnTo>
                  <a:pt x="164" y="123"/>
                </a:lnTo>
                <a:lnTo>
                  <a:pt x="160" y="133"/>
                </a:lnTo>
                <a:lnTo>
                  <a:pt x="157" y="158"/>
                </a:lnTo>
                <a:lnTo>
                  <a:pt x="156" y="170"/>
                </a:lnTo>
                <a:lnTo>
                  <a:pt x="154" y="183"/>
                </a:lnTo>
                <a:lnTo>
                  <a:pt x="162" y="205"/>
                </a:lnTo>
                <a:lnTo>
                  <a:pt x="171" y="225"/>
                </a:lnTo>
                <a:lnTo>
                  <a:pt x="180" y="245"/>
                </a:lnTo>
                <a:lnTo>
                  <a:pt x="183" y="256"/>
                </a:lnTo>
                <a:lnTo>
                  <a:pt x="185" y="268"/>
                </a:lnTo>
                <a:lnTo>
                  <a:pt x="190" y="273"/>
                </a:lnTo>
                <a:lnTo>
                  <a:pt x="197" y="276"/>
                </a:lnTo>
                <a:lnTo>
                  <a:pt x="210" y="282"/>
                </a:lnTo>
                <a:lnTo>
                  <a:pt x="222" y="290"/>
                </a:lnTo>
                <a:lnTo>
                  <a:pt x="228" y="294"/>
                </a:lnTo>
                <a:lnTo>
                  <a:pt x="233" y="299"/>
                </a:lnTo>
                <a:lnTo>
                  <a:pt x="232" y="305"/>
                </a:lnTo>
                <a:lnTo>
                  <a:pt x="230" y="310"/>
                </a:lnTo>
                <a:lnTo>
                  <a:pt x="227" y="313"/>
                </a:lnTo>
                <a:lnTo>
                  <a:pt x="223" y="317"/>
                </a:lnTo>
                <a:lnTo>
                  <a:pt x="220" y="320"/>
                </a:lnTo>
                <a:lnTo>
                  <a:pt x="218" y="323"/>
                </a:lnTo>
                <a:lnTo>
                  <a:pt x="217" y="327"/>
                </a:lnTo>
                <a:lnTo>
                  <a:pt x="216" y="333"/>
                </a:lnTo>
                <a:lnTo>
                  <a:pt x="218" y="338"/>
                </a:lnTo>
                <a:lnTo>
                  <a:pt x="221" y="342"/>
                </a:lnTo>
                <a:lnTo>
                  <a:pt x="226" y="347"/>
                </a:lnTo>
                <a:lnTo>
                  <a:pt x="232" y="351"/>
                </a:lnTo>
                <a:lnTo>
                  <a:pt x="243" y="358"/>
                </a:lnTo>
                <a:lnTo>
                  <a:pt x="248" y="363"/>
                </a:lnTo>
                <a:lnTo>
                  <a:pt x="251" y="368"/>
                </a:lnTo>
                <a:lnTo>
                  <a:pt x="247" y="381"/>
                </a:lnTo>
                <a:lnTo>
                  <a:pt x="242" y="392"/>
                </a:lnTo>
                <a:lnTo>
                  <a:pt x="238" y="403"/>
                </a:lnTo>
                <a:lnTo>
                  <a:pt x="237" y="410"/>
                </a:lnTo>
                <a:lnTo>
                  <a:pt x="237" y="417"/>
                </a:lnTo>
                <a:lnTo>
                  <a:pt x="242" y="422"/>
                </a:lnTo>
                <a:lnTo>
                  <a:pt x="247" y="425"/>
                </a:lnTo>
                <a:lnTo>
                  <a:pt x="258" y="429"/>
                </a:lnTo>
                <a:lnTo>
                  <a:pt x="264" y="431"/>
                </a:lnTo>
                <a:lnTo>
                  <a:pt x="268" y="434"/>
                </a:lnTo>
                <a:lnTo>
                  <a:pt x="273" y="439"/>
                </a:lnTo>
                <a:lnTo>
                  <a:pt x="277" y="444"/>
                </a:lnTo>
                <a:lnTo>
                  <a:pt x="271" y="451"/>
                </a:lnTo>
                <a:lnTo>
                  <a:pt x="266" y="459"/>
                </a:lnTo>
                <a:lnTo>
                  <a:pt x="263" y="469"/>
                </a:lnTo>
                <a:lnTo>
                  <a:pt x="262" y="479"/>
                </a:lnTo>
                <a:lnTo>
                  <a:pt x="266" y="486"/>
                </a:lnTo>
                <a:lnTo>
                  <a:pt x="272" y="490"/>
                </a:lnTo>
                <a:lnTo>
                  <a:pt x="278" y="493"/>
                </a:lnTo>
                <a:lnTo>
                  <a:pt x="284" y="496"/>
                </a:lnTo>
                <a:lnTo>
                  <a:pt x="297" y="500"/>
                </a:lnTo>
                <a:lnTo>
                  <a:pt x="312" y="503"/>
                </a:lnTo>
                <a:lnTo>
                  <a:pt x="311" y="509"/>
                </a:lnTo>
                <a:lnTo>
                  <a:pt x="310" y="516"/>
                </a:lnTo>
                <a:lnTo>
                  <a:pt x="304" y="528"/>
                </a:lnTo>
                <a:lnTo>
                  <a:pt x="302" y="534"/>
                </a:lnTo>
                <a:lnTo>
                  <a:pt x="298" y="541"/>
                </a:lnTo>
                <a:lnTo>
                  <a:pt x="297" y="548"/>
                </a:lnTo>
                <a:lnTo>
                  <a:pt x="297" y="554"/>
                </a:lnTo>
                <a:lnTo>
                  <a:pt x="304" y="556"/>
                </a:lnTo>
                <a:lnTo>
                  <a:pt x="309" y="559"/>
                </a:lnTo>
                <a:lnTo>
                  <a:pt x="313" y="562"/>
                </a:lnTo>
                <a:lnTo>
                  <a:pt x="320" y="563"/>
                </a:lnTo>
                <a:lnTo>
                  <a:pt x="326" y="555"/>
                </a:lnTo>
                <a:lnTo>
                  <a:pt x="333" y="548"/>
                </a:lnTo>
                <a:lnTo>
                  <a:pt x="340" y="543"/>
                </a:lnTo>
                <a:lnTo>
                  <a:pt x="348" y="537"/>
                </a:lnTo>
                <a:lnTo>
                  <a:pt x="357" y="533"/>
                </a:lnTo>
                <a:lnTo>
                  <a:pt x="366" y="529"/>
                </a:lnTo>
                <a:lnTo>
                  <a:pt x="385" y="521"/>
                </a:lnTo>
                <a:lnTo>
                  <a:pt x="404" y="514"/>
                </a:lnTo>
                <a:lnTo>
                  <a:pt x="423" y="505"/>
                </a:lnTo>
                <a:lnTo>
                  <a:pt x="431" y="500"/>
                </a:lnTo>
                <a:lnTo>
                  <a:pt x="439" y="494"/>
                </a:lnTo>
                <a:lnTo>
                  <a:pt x="445" y="488"/>
                </a:lnTo>
                <a:lnTo>
                  <a:pt x="452" y="479"/>
                </a:lnTo>
                <a:lnTo>
                  <a:pt x="448" y="476"/>
                </a:lnTo>
                <a:lnTo>
                  <a:pt x="447" y="472"/>
                </a:lnTo>
                <a:lnTo>
                  <a:pt x="445" y="461"/>
                </a:lnTo>
                <a:lnTo>
                  <a:pt x="439" y="461"/>
                </a:lnTo>
                <a:lnTo>
                  <a:pt x="432" y="462"/>
                </a:lnTo>
                <a:lnTo>
                  <a:pt x="422" y="468"/>
                </a:lnTo>
                <a:lnTo>
                  <a:pt x="415" y="470"/>
                </a:lnTo>
                <a:lnTo>
                  <a:pt x="411" y="471"/>
                </a:lnTo>
                <a:lnTo>
                  <a:pt x="405" y="470"/>
                </a:lnTo>
                <a:lnTo>
                  <a:pt x="401" y="468"/>
                </a:lnTo>
                <a:lnTo>
                  <a:pt x="404" y="462"/>
                </a:lnTo>
                <a:lnTo>
                  <a:pt x="408" y="459"/>
                </a:lnTo>
                <a:lnTo>
                  <a:pt x="412" y="455"/>
                </a:lnTo>
                <a:lnTo>
                  <a:pt x="416" y="453"/>
                </a:lnTo>
                <a:lnTo>
                  <a:pt x="427" y="448"/>
                </a:lnTo>
                <a:lnTo>
                  <a:pt x="439" y="444"/>
                </a:lnTo>
                <a:lnTo>
                  <a:pt x="439" y="441"/>
                </a:lnTo>
                <a:lnTo>
                  <a:pt x="438" y="439"/>
                </a:lnTo>
                <a:lnTo>
                  <a:pt x="437" y="435"/>
                </a:lnTo>
                <a:lnTo>
                  <a:pt x="437" y="432"/>
                </a:lnTo>
                <a:lnTo>
                  <a:pt x="430" y="433"/>
                </a:lnTo>
                <a:lnTo>
                  <a:pt x="424" y="437"/>
                </a:lnTo>
                <a:lnTo>
                  <a:pt x="411" y="444"/>
                </a:lnTo>
                <a:lnTo>
                  <a:pt x="404" y="447"/>
                </a:lnTo>
                <a:lnTo>
                  <a:pt x="398" y="448"/>
                </a:lnTo>
                <a:lnTo>
                  <a:pt x="395" y="447"/>
                </a:lnTo>
                <a:lnTo>
                  <a:pt x="392" y="447"/>
                </a:lnTo>
                <a:lnTo>
                  <a:pt x="389" y="445"/>
                </a:lnTo>
                <a:lnTo>
                  <a:pt x="386" y="443"/>
                </a:lnTo>
                <a:lnTo>
                  <a:pt x="408" y="429"/>
                </a:lnTo>
                <a:lnTo>
                  <a:pt x="418" y="423"/>
                </a:lnTo>
                <a:lnTo>
                  <a:pt x="430" y="417"/>
                </a:lnTo>
                <a:lnTo>
                  <a:pt x="430" y="414"/>
                </a:lnTo>
                <a:lnTo>
                  <a:pt x="428" y="410"/>
                </a:lnTo>
                <a:lnTo>
                  <a:pt x="427" y="407"/>
                </a:lnTo>
                <a:lnTo>
                  <a:pt x="426" y="403"/>
                </a:lnTo>
                <a:lnTo>
                  <a:pt x="419" y="403"/>
                </a:lnTo>
                <a:lnTo>
                  <a:pt x="414" y="404"/>
                </a:lnTo>
                <a:lnTo>
                  <a:pt x="402" y="409"/>
                </a:lnTo>
                <a:lnTo>
                  <a:pt x="397" y="411"/>
                </a:lnTo>
                <a:lnTo>
                  <a:pt x="392" y="412"/>
                </a:lnTo>
                <a:lnTo>
                  <a:pt x="386" y="413"/>
                </a:lnTo>
                <a:lnTo>
                  <a:pt x="381" y="411"/>
                </a:lnTo>
                <a:lnTo>
                  <a:pt x="383" y="405"/>
                </a:lnTo>
                <a:lnTo>
                  <a:pt x="386" y="401"/>
                </a:lnTo>
                <a:lnTo>
                  <a:pt x="389" y="398"/>
                </a:lnTo>
                <a:lnTo>
                  <a:pt x="395" y="395"/>
                </a:lnTo>
                <a:lnTo>
                  <a:pt x="405" y="390"/>
                </a:lnTo>
                <a:lnTo>
                  <a:pt x="416" y="386"/>
                </a:lnTo>
                <a:lnTo>
                  <a:pt x="416" y="383"/>
                </a:lnTo>
                <a:lnTo>
                  <a:pt x="415" y="380"/>
                </a:lnTo>
                <a:lnTo>
                  <a:pt x="413" y="375"/>
                </a:lnTo>
                <a:lnTo>
                  <a:pt x="411" y="371"/>
                </a:lnTo>
                <a:lnTo>
                  <a:pt x="410" y="366"/>
                </a:lnTo>
                <a:lnTo>
                  <a:pt x="398" y="368"/>
                </a:lnTo>
                <a:lnTo>
                  <a:pt x="387" y="371"/>
                </a:lnTo>
                <a:lnTo>
                  <a:pt x="367" y="378"/>
                </a:lnTo>
                <a:lnTo>
                  <a:pt x="346" y="384"/>
                </a:lnTo>
                <a:lnTo>
                  <a:pt x="334" y="386"/>
                </a:lnTo>
                <a:lnTo>
                  <a:pt x="322" y="388"/>
                </a:lnTo>
                <a:lnTo>
                  <a:pt x="321" y="386"/>
                </a:lnTo>
                <a:lnTo>
                  <a:pt x="320" y="384"/>
                </a:lnTo>
                <a:lnTo>
                  <a:pt x="319" y="381"/>
                </a:lnTo>
                <a:lnTo>
                  <a:pt x="318" y="378"/>
                </a:lnTo>
                <a:lnTo>
                  <a:pt x="340" y="369"/>
                </a:lnTo>
                <a:lnTo>
                  <a:pt x="363" y="360"/>
                </a:lnTo>
                <a:lnTo>
                  <a:pt x="401" y="347"/>
                </a:lnTo>
                <a:lnTo>
                  <a:pt x="397" y="336"/>
                </a:lnTo>
                <a:lnTo>
                  <a:pt x="390" y="326"/>
                </a:lnTo>
                <a:lnTo>
                  <a:pt x="387" y="327"/>
                </a:lnTo>
                <a:lnTo>
                  <a:pt x="382" y="329"/>
                </a:lnTo>
                <a:lnTo>
                  <a:pt x="371" y="335"/>
                </a:lnTo>
                <a:lnTo>
                  <a:pt x="366" y="336"/>
                </a:lnTo>
                <a:lnTo>
                  <a:pt x="362" y="336"/>
                </a:lnTo>
                <a:lnTo>
                  <a:pt x="359" y="335"/>
                </a:lnTo>
                <a:lnTo>
                  <a:pt x="358" y="334"/>
                </a:lnTo>
                <a:lnTo>
                  <a:pt x="356" y="332"/>
                </a:lnTo>
                <a:lnTo>
                  <a:pt x="355" y="328"/>
                </a:lnTo>
                <a:lnTo>
                  <a:pt x="359" y="325"/>
                </a:lnTo>
                <a:lnTo>
                  <a:pt x="365" y="322"/>
                </a:lnTo>
                <a:lnTo>
                  <a:pt x="374" y="317"/>
                </a:lnTo>
                <a:lnTo>
                  <a:pt x="379" y="313"/>
                </a:lnTo>
                <a:lnTo>
                  <a:pt x="382" y="310"/>
                </a:lnTo>
                <a:lnTo>
                  <a:pt x="383" y="305"/>
                </a:lnTo>
                <a:lnTo>
                  <a:pt x="383" y="299"/>
                </a:lnTo>
                <a:lnTo>
                  <a:pt x="378" y="299"/>
                </a:lnTo>
                <a:lnTo>
                  <a:pt x="372" y="301"/>
                </a:lnTo>
                <a:lnTo>
                  <a:pt x="362" y="304"/>
                </a:lnTo>
                <a:lnTo>
                  <a:pt x="352" y="306"/>
                </a:lnTo>
                <a:lnTo>
                  <a:pt x="348" y="307"/>
                </a:lnTo>
                <a:lnTo>
                  <a:pt x="343" y="305"/>
                </a:lnTo>
                <a:lnTo>
                  <a:pt x="342" y="303"/>
                </a:lnTo>
                <a:lnTo>
                  <a:pt x="341" y="302"/>
                </a:lnTo>
                <a:lnTo>
                  <a:pt x="343" y="297"/>
                </a:lnTo>
                <a:lnTo>
                  <a:pt x="348" y="294"/>
                </a:lnTo>
                <a:lnTo>
                  <a:pt x="352" y="292"/>
                </a:lnTo>
                <a:lnTo>
                  <a:pt x="357" y="290"/>
                </a:lnTo>
                <a:lnTo>
                  <a:pt x="367" y="287"/>
                </a:lnTo>
                <a:lnTo>
                  <a:pt x="371" y="283"/>
                </a:lnTo>
                <a:lnTo>
                  <a:pt x="374" y="280"/>
                </a:lnTo>
                <a:lnTo>
                  <a:pt x="373" y="277"/>
                </a:lnTo>
                <a:lnTo>
                  <a:pt x="371" y="275"/>
                </a:lnTo>
                <a:lnTo>
                  <a:pt x="370" y="274"/>
                </a:lnTo>
                <a:lnTo>
                  <a:pt x="368" y="273"/>
                </a:lnTo>
                <a:lnTo>
                  <a:pt x="363" y="274"/>
                </a:lnTo>
                <a:lnTo>
                  <a:pt x="357" y="276"/>
                </a:lnTo>
                <a:lnTo>
                  <a:pt x="346" y="280"/>
                </a:lnTo>
                <a:lnTo>
                  <a:pt x="339" y="281"/>
                </a:lnTo>
                <a:lnTo>
                  <a:pt x="337" y="281"/>
                </a:lnTo>
                <a:lnTo>
                  <a:pt x="335" y="280"/>
                </a:lnTo>
                <a:lnTo>
                  <a:pt x="335" y="277"/>
                </a:lnTo>
                <a:lnTo>
                  <a:pt x="336" y="274"/>
                </a:lnTo>
                <a:lnTo>
                  <a:pt x="337" y="271"/>
                </a:lnTo>
                <a:lnTo>
                  <a:pt x="339" y="268"/>
                </a:lnTo>
                <a:lnTo>
                  <a:pt x="343" y="266"/>
                </a:lnTo>
                <a:lnTo>
                  <a:pt x="350" y="264"/>
                </a:lnTo>
                <a:lnTo>
                  <a:pt x="355" y="262"/>
                </a:lnTo>
                <a:lnTo>
                  <a:pt x="361" y="259"/>
                </a:lnTo>
                <a:lnTo>
                  <a:pt x="362" y="257"/>
                </a:lnTo>
                <a:lnTo>
                  <a:pt x="364" y="254"/>
                </a:lnTo>
                <a:lnTo>
                  <a:pt x="364" y="251"/>
                </a:lnTo>
                <a:lnTo>
                  <a:pt x="364" y="247"/>
                </a:lnTo>
                <a:lnTo>
                  <a:pt x="358" y="248"/>
                </a:lnTo>
                <a:lnTo>
                  <a:pt x="353" y="251"/>
                </a:lnTo>
                <a:lnTo>
                  <a:pt x="342" y="257"/>
                </a:lnTo>
                <a:lnTo>
                  <a:pt x="338" y="259"/>
                </a:lnTo>
                <a:lnTo>
                  <a:pt x="333" y="261"/>
                </a:lnTo>
                <a:lnTo>
                  <a:pt x="327" y="262"/>
                </a:lnTo>
                <a:lnTo>
                  <a:pt x="322" y="262"/>
                </a:lnTo>
                <a:lnTo>
                  <a:pt x="324" y="257"/>
                </a:lnTo>
                <a:lnTo>
                  <a:pt x="327" y="251"/>
                </a:lnTo>
                <a:lnTo>
                  <a:pt x="331" y="246"/>
                </a:lnTo>
                <a:lnTo>
                  <a:pt x="335" y="243"/>
                </a:lnTo>
                <a:lnTo>
                  <a:pt x="339" y="239"/>
                </a:lnTo>
                <a:lnTo>
                  <a:pt x="344" y="237"/>
                </a:lnTo>
                <a:lnTo>
                  <a:pt x="350" y="236"/>
                </a:lnTo>
                <a:lnTo>
                  <a:pt x="355" y="236"/>
                </a:lnTo>
                <a:lnTo>
                  <a:pt x="354" y="230"/>
                </a:lnTo>
                <a:lnTo>
                  <a:pt x="352" y="223"/>
                </a:lnTo>
                <a:lnTo>
                  <a:pt x="351" y="217"/>
                </a:lnTo>
                <a:lnTo>
                  <a:pt x="350" y="210"/>
                </a:lnTo>
                <a:lnTo>
                  <a:pt x="336" y="212"/>
                </a:lnTo>
                <a:lnTo>
                  <a:pt x="324" y="216"/>
                </a:lnTo>
                <a:lnTo>
                  <a:pt x="313" y="221"/>
                </a:lnTo>
                <a:lnTo>
                  <a:pt x="303" y="227"/>
                </a:lnTo>
                <a:lnTo>
                  <a:pt x="282" y="237"/>
                </a:lnTo>
                <a:lnTo>
                  <a:pt x="273" y="243"/>
                </a:lnTo>
                <a:lnTo>
                  <a:pt x="262" y="245"/>
                </a:lnTo>
                <a:lnTo>
                  <a:pt x="264" y="238"/>
                </a:lnTo>
                <a:lnTo>
                  <a:pt x="267" y="233"/>
                </a:lnTo>
                <a:lnTo>
                  <a:pt x="271" y="229"/>
                </a:lnTo>
                <a:lnTo>
                  <a:pt x="275" y="225"/>
                </a:lnTo>
                <a:lnTo>
                  <a:pt x="284" y="217"/>
                </a:lnTo>
                <a:lnTo>
                  <a:pt x="295" y="211"/>
                </a:lnTo>
                <a:lnTo>
                  <a:pt x="319" y="201"/>
                </a:lnTo>
                <a:lnTo>
                  <a:pt x="331" y="196"/>
                </a:lnTo>
                <a:lnTo>
                  <a:pt x="341" y="189"/>
                </a:lnTo>
                <a:lnTo>
                  <a:pt x="332" y="171"/>
                </a:lnTo>
                <a:lnTo>
                  <a:pt x="323" y="152"/>
                </a:lnTo>
                <a:lnTo>
                  <a:pt x="308" y="116"/>
                </a:lnTo>
                <a:close/>
                <a:moveTo>
                  <a:pt x="1016" y="256"/>
                </a:moveTo>
                <a:lnTo>
                  <a:pt x="1016" y="256"/>
                </a:lnTo>
                <a:lnTo>
                  <a:pt x="1011" y="262"/>
                </a:lnTo>
                <a:lnTo>
                  <a:pt x="1008" y="268"/>
                </a:lnTo>
                <a:lnTo>
                  <a:pt x="1007" y="275"/>
                </a:lnTo>
                <a:lnTo>
                  <a:pt x="1006" y="282"/>
                </a:lnTo>
                <a:lnTo>
                  <a:pt x="1006" y="296"/>
                </a:lnTo>
                <a:lnTo>
                  <a:pt x="1006" y="303"/>
                </a:lnTo>
                <a:lnTo>
                  <a:pt x="1006" y="309"/>
                </a:lnTo>
                <a:lnTo>
                  <a:pt x="1005" y="312"/>
                </a:lnTo>
                <a:lnTo>
                  <a:pt x="1003" y="316"/>
                </a:lnTo>
                <a:lnTo>
                  <a:pt x="1001" y="319"/>
                </a:lnTo>
                <a:lnTo>
                  <a:pt x="1000" y="322"/>
                </a:lnTo>
                <a:lnTo>
                  <a:pt x="995" y="342"/>
                </a:lnTo>
                <a:lnTo>
                  <a:pt x="993" y="359"/>
                </a:lnTo>
                <a:lnTo>
                  <a:pt x="993" y="375"/>
                </a:lnTo>
                <a:lnTo>
                  <a:pt x="995" y="389"/>
                </a:lnTo>
                <a:lnTo>
                  <a:pt x="998" y="403"/>
                </a:lnTo>
                <a:lnTo>
                  <a:pt x="1001" y="418"/>
                </a:lnTo>
                <a:lnTo>
                  <a:pt x="1008" y="448"/>
                </a:lnTo>
                <a:lnTo>
                  <a:pt x="1010" y="448"/>
                </a:lnTo>
                <a:lnTo>
                  <a:pt x="1011" y="449"/>
                </a:lnTo>
                <a:lnTo>
                  <a:pt x="1014" y="451"/>
                </a:lnTo>
                <a:lnTo>
                  <a:pt x="1016" y="454"/>
                </a:lnTo>
                <a:lnTo>
                  <a:pt x="1018" y="455"/>
                </a:lnTo>
                <a:lnTo>
                  <a:pt x="1020" y="443"/>
                </a:lnTo>
                <a:lnTo>
                  <a:pt x="1022" y="431"/>
                </a:lnTo>
                <a:lnTo>
                  <a:pt x="1024" y="427"/>
                </a:lnTo>
                <a:lnTo>
                  <a:pt x="1026" y="423"/>
                </a:lnTo>
                <a:lnTo>
                  <a:pt x="1030" y="418"/>
                </a:lnTo>
                <a:lnTo>
                  <a:pt x="1033" y="415"/>
                </a:lnTo>
                <a:lnTo>
                  <a:pt x="1035" y="420"/>
                </a:lnTo>
                <a:lnTo>
                  <a:pt x="1036" y="426"/>
                </a:lnTo>
                <a:lnTo>
                  <a:pt x="1037" y="430"/>
                </a:lnTo>
                <a:lnTo>
                  <a:pt x="1036" y="435"/>
                </a:lnTo>
                <a:lnTo>
                  <a:pt x="1035" y="446"/>
                </a:lnTo>
                <a:lnTo>
                  <a:pt x="1033" y="457"/>
                </a:lnTo>
                <a:lnTo>
                  <a:pt x="1048" y="457"/>
                </a:lnTo>
                <a:lnTo>
                  <a:pt x="1052" y="448"/>
                </a:lnTo>
                <a:lnTo>
                  <a:pt x="1055" y="440"/>
                </a:lnTo>
                <a:lnTo>
                  <a:pt x="1058" y="430"/>
                </a:lnTo>
                <a:lnTo>
                  <a:pt x="1062" y="422"/>
                </a:lnTo>
                <a:lnTo>
                  <a:pt x="1065" y="426"/>
                </a:lnTo>
                <a:lnTo>
                  <a:pt x="1065" y="431"/>
                </a:lnTo>
                <a:lnTo>
                  <a:pt x="1065" y="437"/>
                </a:lnTo>
                <a:lnTo>
                  <a:pt x="1064" y="442"/>
                </a:lnTo>
                <a:lnTo>
                  <a:pt x="1062" y="453"/>
                </a:lnTo>
                <a:lnTo>
                  <a:pt x="1063" y="457"/>
                </a:lnTo>
                <a:lnTo>
                  <a:pt x="1064" y="459"/>
                </a:lnTo>
                <a:lnTo>
                  <a:pt x="1074" y="455"/>
                </a:lnTo>
                <a:lnTo>
                  <a:pt x="1083" y="449"/>
                </a:lnTo>
                <a:lnTo>
                  <a:pt x="1091" y="442"/>
                </a:lnTo>
                <a:lnTo>
                  <a:pt x="1097" y="432"/>
                </a:lnTo>
                <a:lnTo>
                  <a:pt x="1103" y="422"/>
                </a:lnTo>
                <a:lnTo>
                  <a:pt x="1107" y="410"/>
                </a:lnTo>
                <a:lnTo>
                  <a:pt x="1111" y="398"/>
                </a:lnTo>
                <a:lnTo>
                  <a:pt x="1113" y="384"/>
                </a:lnTo>
                <a:lnTo>
                  <a:pt x="1115" y="370"/>
                </a:lnTo>
                <a:lnTo>
                  <a:pt x="1117" y="356"/>
                </a:lnTo>
                <a:lnTo>
                  <a:pt x="1117" y="327"/>
                </a:lnTo>
                <a:lnTo>
                  <a:pt x="1116" y="299"/>
                </a:lnTo>
                <a:lnTo>
                  <a:pt x="1114" y="274"/>
                </a:lnTo>
                <a:lnTo>
                  <a:pt x="1107" y="273"/>
                </a:lnTo>
                <a:lnTo>
                  <a:pt x="1103" y="271"/>
                </a:lnTo>
                <a:lnTo>
                  <a:pt x="1098" y="269"/>
                </a:lnTo>
                <a:lnTo>
                  <a:pt x="1096" y="269"/>
                </a:lnTo>
                <a:lnTo>
                  <a:pt x="1093" y="269"/>
                </a:lnTo>
                <a:lnTo>
                  <a:pt x="1092" y="278"/>
                </a:lnTo>
                <a:lnTo>
                  <a:pt x="1091" y="286"/>
                </a:lnTo>
                <a:lnTo>
                  <a:pt x="1091" y="301"/>
                </a:lnTo>
                <a:lnTo>
                  <a:pt x="1090" y="307"/>
                </a:lnTo>
                <a:lnTo>
                  <a:pt x="1089" y="313"/>
                </a:lnTo>
                <a:lnTo>
                  <a:pt x="1086" y="320"/>
                </a:lnTo>
                <a:lnTo>
                  <a:pt x="1083" y="324"/>
                </a:lnTo>
                <a:lnTo>
                  <a:pt x="1080" y="321"/>
                </a:lnTo>
                <a:lnTo>
                  <a:pt x="1079" y="318"/>
                </a:lnTo>
                <a:lnTo>
                  <a:pt x="1077" y="309"/>
                </a:lnTo>
                <a:lnTo>
                  <a:pt x="1076" y="299"/>
                </a:lnTo>
                <a:lnTo>
                  <a:pt x="1077" y="290"/>
                </a:lnTo>
                <a:lnTo>
                  <a:pt x="1078" y="272"/>
                </a:lnTo>
                <a:lnTo>
                  <a:pt x="1078" y="265"/>
                </a:lnTo>
                <a:lnTo>
                  <a:pt x="1077" y="260"/>
                </a:lnTo>
                <a:lnTo>
                  <a:pt x="1074" y="267"/>
                </a:lnTo>
                <a:lnTo>
                  <a:pt x="1070" y="276"/>
                </a:lnTo>
                <a:lnTo>
                  <a:pt x="1066" y="295"/>
                </a:lnTo>
                <a:lnTo>
                  <a:pt x="1064" y="316"/>
                </a:lnTo>
                <a:lnTo>
                  <a:pt x="1062" y="335"/>
                </a:lnTo>
                <a:lnTo>
                  <a:pt x="1063" y="341"/>
                </a:lnTo>
                <a:lnTo>
                  <a:pt x="1063" y="349"/>
                </a:lnTo>
                <a:lnTo>
                  <a:pt x="1062" y="351"/>
                </a:lnTo>
                <a:lnTo>
                  <a:pt x="1061" y="354"/>
                </a:lnTo>
                <a:lnTo>
                  <a:pt x="1058" y="355"/>
                </a:lnTo>
                <a:lnTo>
                  <a:pt x="1053" y="355"/>
                </a:lnTo>
                <a:lnTo>
                  <a:pt x="1050" y="351"/>
                </a:lnTo>
                <a:lnTo>
                  <a:pt x="1049" y="345"/>
                </a:lnTo>
                <a:lnTo>
                  <a:pt x="1048" y="339"/>
                </a:lnTo>
                <a:lnTo>
                  <a:pt x="1048" y="333"/>
                </a:lnTo>
                <a:lnTo>
                  <a:pt x="1049" y="320"/>
                </a:lnTo>
                <a:lnTo>
                  <a:pt x="1049" y="307"/>
                </a:lnTo>
                <a:lnTo>
                  <a:pt x="1047" y="310"/>
                </a:lnTo>
                <a:lnTo>
                  <a:pt x="1045" y="313"/>
                </a:lnTo>
                <a:lnTo>
                  <a:pt x="1043" y="322"/>
                </a:lnTo>
                <a:lnTo>
                  <a:pt x="1041" y="333"/>
                </a:lnTo>
                <a:lnTo>
                  <a:pt x="1040" y="342"/>
                </a:lnTo>
                <a:lnTo>
                  <a:pt x="1040" y="352"/>
                </a:lnTo>
                <a:lnTo>
                  <a:pt x="1039" y="360"/>
                </a:lnTo>
                <a:lnTo>
                  <a:pt x="1037" y="365"/>
                </a:lnTo>
                <a:lnTo>
                  <a:pt x="1036" y="368"/>
                </a:lnTo>
                <a:lnTo>
                  <a:pt x="1034" y="370"/>
                </a:lnTo>
                <a:lnTo>
                  <a:pt x="1031" y="372"/>
                </a:lnTo>
                <a:lnTo>
                  <a:pt x="1028" y="369"/>
                </a:lnTo>
                <a:lnTo>
                  <a:pt x="1025" y="366"/>
                </a:lnTo>
                <a:lnTo>
                  <a:pt x="1025" y="362"/>
                </a:lnTo>
                <a:lnTo>
                  <a:pt x="1025" y="357"/>
                </a:lnTo>
                <a:lnTo>
                  <a:pt x="1026" y="348"/>
                </a:lnTo>
                <a:lnTo>
                  <a:pt x="1029" y="339"/>
                </a:lnTo>
                <a:lnTo>
                  <a:pt x="1033" y="294"/>
                </a:lnTo>
                <a:lnTo>
                  <a:pt x="1034" y="273"/>
                </a:lnTo>
                <a:lnTo>
                  <a:pt x="1037" y="256"/>
                </a:lnTo>
                <a:lnTo>
                  <a:pt x="1016" y="256"/>
                </a:lnTo>
                <a:close/>
                <a:moveTo>
                  <a:pt x="1049" y="305"/>
                </a:moveTo>
                <a:lnTo>
                  <a:pt x="1049" y="305"/>
                </a:lnTo>
                <a:lnTo>
                  <a:pt x="1050" y="297"/>
                </a:lnTo>
                <a:lnTo>
                  <a:pt x="1052" y="289"/>
                </a:lnTo>
                <a:lnTo>
                  <a:pt x="1053" y="281"/>
                </a:lnTo>
                <a:lnTo>
                  <a:pt x="1053" y="278"/>
                </a:lnTo>
                <a:lnTo>
                  <a:pt x="1051" y="274"/>
                </a:lnTo>
                <a:lnTo>
                  <a:pt x="1049" y="281"/>
                </a:lnTo>
                <a:lnTo>
                  <a:pt x="1048" y="289"/>
                </a:lnTo>
                <a:lnTo>
                  <a:pt x="1047" y="298"/>
                </a:lnTo>
                <a:lnTo>
                  <a:pt x="1048" y="302"/>
                </a:lnTo>
                <a:lnTo>
                  <a:pt x="1049" y="305"/>
                </a:lnTo>
                <a:close/>
                <a:moveTo>
                  <a:pt x="750" y="439"/>
                </a:moveTo>
                <a:lnTo>
                  <a:pt x="750" y="439"/>
                </a:lnTo>
                <a:lnTo>
                  <a:pt x="752" y="443"/>
                </a:lnTo>
                <a:lnTo>
                  <a:pt x="752" y="445"/>
                </a:lnTo>
                <a:lnTo>
                  <a:pt x="750" y="446"/>
                </a:lnTo>
                <a:lnTo>
                  <a:pt x="746" y="448"/>
                </a:lnTo>
                <a:lnTo>
                  <a:pt x="783" y="448"/>
                </a:lnTo>
                <a:lnTo>
                  <a:pt x="802" y="448"/>
                </a:lnTo>
                <a:lnTo>
                  <a:pt x="821" y="448"/>
                </a:lnTo>
                <a:lnTo>
                  <a:pt x="819" y="445"/>
                </a:lnTo>
                <a:lnTo>
                  <a:pt x="816" y="442"/>
                </a:lnTo>
                <a:lnTo>
                  <a:pt x="812" y="440"/>
                </a:lnTo>
                <a:lnTo>
                  <a:pt x="809" y="439"/>
                </a:lnTo>
                <a:lnTo>
                  <a:pt x="801" y="438"/>
                </a:lnTo>
                <a:lnTo>
                  <a:pt x="792" y="438"/>
                </a:lnTo>
                <a:lnTo>
                  <a:pt x="772" y="440"/>
                </a:lnTo>
                <a:lnTo>
                  <a:pt x="761" y="440"/>
                </a:lnTo>
                <a:lnTo>
                  <a:pt x="750" y="439"/>
                </a:lnTo>
                <a:close/>
                <a:moveTo>
                  <a:pt x="759" y="468"/>
                </a:moveTo>
                <a:lnTo>
                  <a:pt x="759" y="468"/>
                </a:lnTo>
                <a:lnTo>
                  <a:pt x="755" y="487"/>
                </a:lnTo>
                <a:lnTo>
                  <a:pt x="750" y="505"/>
                </a:lnTo>
                <a:lnTo>
                  <a:pt x="741" y="540"/>
                </a:lnTo>
                <a:lnTo>
                  <a:pt x="731" y="572"/>
                </a:lnTo>
                <a:lnTo>
                  <a:pt x="727" y="589"/>
                </a:lnTo>
                <a:lnTo>
                  <a:pt x="723" y="605"/>
                </a:lnTo>
                <a:lnTo>
                  <a:pt x="729" y="610"/>
                </a:lnTo>
                <a:lnTo>
                  <a:pt x="734" y="614"/>
                </a:lnTo>
                <a:lnTo>
                  <a:pt x="746" y="623"/>
                </a:lnTo>
                <a:lnTo>
                  <a:pt x="766" y="624"/>
                </a:lnTo>
                <a:lnTo>
                  <a:pt x="787" y="624"/>
                </a:lnTo>
                <a:lnTo>
                  <a:pt x="796" y="623"/>
                </a:lnTo>
                <a:lnTo>
                  <a:pt x="805" y="621"/>
                </a:lnTo>
                <a:lnTo>
                  <a:pt x="812" y="617"/>
                </a:lnTo>
                <a:lnTo>
                  <a:pt x="819" y="613"/>
                </a:lnTo>
                <a:lnTo>
                  <a:pt x="820" y="595"/>
                </a:lnTo>
                <a:lnTo>
                  <a:pt x="820" y="576"/>
                </a:lnTo>
                <a:lnTo>
                  <a:pt x="819" y="555"/>
                </a:lnTo>
                <a:lnTo>
                  <a:pt x="817" y="535"/>
                </a:lnTo>
                <a:lnTo>
                  <a:pt x="811" y="496"/>
                </a:lnTo>
                <a:lnTo>
                  <a:pt x="806" y="461"/>
                </a:lnTo>
                <a:lnTo>
                  <a:pt x="801" y="460"/>
                </a:lnTo>
                <a:lnTo>
                  <a:pt x="794" y="461"/>
                </a:lnTo>
                <a:lnTo>
                  <a:pt x="782" y="462"/>
                </a:lnTo>
                <a:lnTo>
                  <a:pt x="759" y="468"/>
                </a:lnTo>
                <a:close/>
                <a:moveTo>
                  <a:pt x="1020" y="479"/>
                </a:moveTo>
                <a:lnTo>
                  <a:pt x="1020" y="479"/>
                </a:lnTo>
                <a:lnTo>
                  <a:pt x="1022" y="483"/>
                </a:lnTo>
                <a:lnTo>
                  <a:pt x="1024" y="485"/>
                </a:lnTo>
                <a:lnTo>
                  <a:pt x="1032" y="489"/>
                </a:lnTo>
                <a:lnTo>
                  <a:pt x="1039" y="491"/>
                </a:lnTo>
                <a:lnTo>
                  <a:pt x="1048" y="492"/>
                </a:lnTo>
                <a:lnTo>
                  <a:pt x="1058" y="492"/>
                </a:lnTo>
                <a:lnTo>
                  <a:pt x="1066" y="491"/>
                </a:lnTo>
                <a:lnTo>
                  <a:pt x="1074" y="490"/>
                </a:lnTo>
                <a:lnTo>
                  <a:pt x="1079" y="488"/>
                </a:lnTo>
                <a:lnTo>
                  <a:pt x="1077" y="485"/>
                </a:lnTo>
                <a:lnTo>
                  <a:pt x="1074" y="483"/>
                </a:lnTo>
                <a:lnTo>
                  <a:pt x="1068" y="478"/>
                </a:lnTo>
                <a:lnTo>
                  <a:pt x="1061" y="476"/>
                </a:lnTo>
                <a:lnTo>
                  <a:pt x="1053" y="476"/>
                </a:lnTo>
                <a:lnTo>
                  <a:pt x="1045" y="476"/>
                </a:lnTo>
                <a:lnTo>
                  <a:pt x="1036" y="477"/>
                </a:lnTo>
                <a:lnTo>
                  <a:pt x="1020" y="479"/>
                </a:lnTo>
                <a:close/>
                <a:moveTo>
                  <a:pt x="960" y="660"/>
                </a:moveTo>
                <a:lnTo>
                  <a:pt x="960" y="660"/>
                </a:lnTo>
                <a:lnTo>
                  <a:pt x="963" y="665"/>
                </a:lnTo>
                <a:lnTo>
                  <a:pt x="967" y="668"/>
                </a:lnTo>
                <a:lnTo>
                  <a:pt x="971" y="670"/>
                </a:lnTo>
                <a:lnTo>
                  <a:pt x="975" y="673"/>
                </a:lnTo>
                <a:lnTo>
                  <a:pt x="979" y="663"/>
                </a:lnTo>
                <a:lnTo>
                  <a:pt x="985" y="653"/>
                </a:lnTo>
                <a:lnTo>
                  <a:pt x="988" y="649"/>
                </a:lnTo>
                <a:lnTo>
                  <a:pt x="991" y="644"/>
                </a:lnTo>
                <a:lnTo>
                  <a:pt x="995" y="642"/>
                </a:lnTo>
                <a:lnTo>
                  <a:pt x="1000" y="642"/>
                </a:lnTo>
                <a:lnTo>
                  <a:pt x="1003" y="646"/>
                </a:lnTo>
                <a:lnTo>
                  <a:pt x="1005" y="652"/>
                </a:lnTo>
                <a:lnTo>
                  <a:pt x="1008" y="663"/>
                </a:lnTo>
                <a:lnTo>
                  <a:pt x="1010" y="676"/>
                </a:lnTo>
                <a:lnTo>
                  <a:pt x="1011" y="683"/>
                </a:lnTo>
                <a:lnTo>
                  <a:pt x="1015" y="688"/>
                </a:lnTo>
                <a:lnTo>
                  <a:pt x="1025" y="687"/>
                </a:lnTo>
                <a:lnTo>
                  <a:pt x="1034" y="686"/>
                </a:lnTo>
                <a:lnTo>
                  <a:pt x="1043" y="686"/>
                </a:lnTo>
                <a:lnTo>
                  <a:pt x="1051" y="684"/>
                </a:lnTo>
                <a:lnTo>
                  <a:pt x="1054" y="661"/>
                </a:lnTo>
                <a:lnTo>
                  <a:pt x="1056" y="639"/>
                </a:lnTo>
                <a:lnTo>
                  <a:pt x="1059" y="595"/>
                </a:lnTo>
                <a:lnTo>
                  <a:pt x="1061" y="551"/>
                </a:lnTo>
                <a:lnTo>
                  <a:pt x="1062" y="509"/>
                </a:lnTo>
                <a:lnTo>
                  <a:pt x="1051" y="507"/>
                </a:lnTo>
                <a:lnTo>
                  <a:pt x="1038" y="506"/>
                </a:lnTo>
                <a:lnTo>
                  <a:pt x="1025" y="504"/>
                </a:lnTo>
                <a:lnTo>
                  <a:pt x="1019" y="503"/>
                </a:lnTo>
                <a:lnTo>
                  <a:pt x="1015" y="501"/>
                </a:lnTo>
                <a:lnTo>
                  <a:pt x="1000" y="540"/>
                </a:lnTo>
                <a:lnTo>
                  <a:pt x="985" y="581"/>
                </a:lnTo>
                <a:lnTo>
                  <a:pt x="971" y="621"/>
                </a:lnTo>
                <a:lnTo>
                  <a:pt x="965" y="641"/>
                </a:lnTo>
                <a:lnTo>
                  <a:pt x="960" y="660"/>
                </a:lnTo>
                <a:close/>
                <a:moveTo>
                  <a:pt x="439" y="514"/>
                </a:moveTo>
                <a:lnTo>
                  <a:pt x="439" y="514"/>
                </a:lnTo>
                <a:lnTo>
                  <a:pt x="443" y="514"/>
                </a:lnTo>
                <a:lnTo>
                  <a:pt x="447" y="515"/>
                </a:lnTo>
                <a:lnTo>
                  <a:pt x="452" y="516"/>
                </a:lnTo>
                <a:lnTo>
                  <a:pt x="457" y="515"/>
                </a:lnTo>
                <a:lnTo>
                  <a:pt x="457" y="510"/>
                </a:lnTo>
                <a:lnTo>
                  <a:pt x="457" y="506"/>
                </a:lnTo>
                <a:lnTo>
                  <a:pt x="455" y="504"/>
                </a:lnTo>
                <a:lnTo>
                  <a:pt x="454" y="503"/>
                </a:lnTo>
                <a:lnTo>
                  <a:pt x="452" y="503"/>
                </a:lnTo>
                <a:lnTo>
                  <a:pt x="448" y="505"/>
                </a:lnTo>
                <a:lnTo>
                  <a:pt x="444" y="507"/>
                </a:lnTo>
                <a:lnTo>
                  <a:pt x="441" y="509"/>
                </a:lnTo>
                <a:lnTo>
                  <a:pt x="440" y="511"/>
                </a:lnTo>
                <a:lnTo>
                  <a:pt x="439" y="514"/>
                </a:lnTo>
                <a:close/>
                <a:moveTo>
                  <a:pt x="499" y="1095"/>
                </a:moveTo>
                <a:lnTo>
                  <a:pt x="499" y="1095"/>
                </a:lnTo>
                <a:lnTo>
                  <a:pt x="495" y="1095"/>
                </a:lnTo>
                <a:lnTo>
                  <a:pt x="495" y="1094"/>
                </a:lnTo>
                <a:lnTo>
                  <a:pt x="494" y="1093"/>
                </a:lnTo>
                <a:lnTo>
                  <a:pt x="495" y="1091"/>
                </a:lnTo>
                <a:lnTo>
                  <a:pt x="496" y="1089"/>
                </a:lnTo>
                <a:lnTo>
                  <a:pt x="499" y="1088"/>
                </a:lnTo>
                <a:lnTo>
                  <a:pt x="496" y="1088"/>
                </a:lnTo>
                <a:lnTo>
                  <a:pt x="495" y="1088"/>
                </a:lnTo>
                <a:lnTo>
                  <a:pt x="495" y="1086"/>
                </a:lnTo>
                <a:lnTo>
                  <a:pt x="496" y="1084"/>
                </a:lnTo>
                <a:lnTo>
                  <a:pt x="507" y="1080"/>
                </a:lnTo>
                <a:lnTo>
                  <a:pt x="516" y="1075"/>
                </a:lnTo>
                <a:lnTo>
                  <a:pt x="523" y="1069"/>
                </a:lnTo>
                <a:lnTo>
                  <a:pt x="531" y="1063"/>
                </a:lnTo>
                <a:lnTo>
                  <a:pt x="544" y="1049"/>
                </a:lnTo>
                <a:lnTo>
                  <a:pt x="558" y="1035"/>
                </a:lnTo>
                <a:lnTo>
                  <a:pt x="563" y="1031"/>
                </a:lnTo>
                <a:lnTo>
                  <a:pt x="569" y="1026"/>
                </a:lnTo>
                <a:lnTo>
                  <a:pt x="577" y="1023"/>
                </a:lnTo>
                <a:lnTo>
                  <a:pt x="582" y="1018"/>
                </a:lnTo>
                <a:lnTo>
                  <a:pt x="586" y="1013"/>
                </a:lnTo>
                <a:lnTo>
                  <a:pt x="591" y="1005"/>
                </a:lnTo>
                <a:lnTo>
                  <a:pt x="598" y="991"/>
                </a:lnTo>
                <a:lnTo>
                  <a:pt x="604" y="982"/>
                </a:lnTo>
                <a:lnTo>
                  <a:pt x="608" y="971"/>
                </a:lnTo>
                <a:lnTo>
                  <a:pt x="611" y="960"/>
                </a:lnTo>
                <a:lnTo>
                  <a:pt x="613" y="949"/>
                </a:lnTo>
                <a:lnTo>
                  <a:pt x="616" y="927"/>
                </a:lnTo>
                <a:lnTo>
                  <a:pt x="617" y="905"/>
                </a:lnTo>
                <a:lnTo>
                  <a:pt x="616" y="878"/>
                </a:lnTo>
                <a:lnTo>
                  <a:pt x="614" y="850"/>
                </a:lnTo>
                <a:lnTo>
                  <a:pt x="611" y="821"/>
                </a:lnTo>
                <a:lnTo>
                  <a:pt x="607" y="792"/>
                </a:lnTo>
                <a:lnTo>
                  <a:pt x="600" y="763"/>
                </a:lnTo>
                <a:lnTo>
                  <a:pt x="594" y="736"/>
                </a:lnTo>
                <a:lnTo>
                  <a:pt x="585" y="711"/>
                </a:lnTo>
                <a:lnTo>
                  <a:pt x="576" y="688"/>
                </a:lnTo>
                <a:lnTo>
                  <a:pt x="571" y="671"/>
                </a:lnTo>
                <a:lnTo>
                  <a:pt x="566" y="656"/>
                </a:lnTo>
                <a:lnTo>
                  <a:pt x="560" y="642"/>
                </a:lnTo>
                <a:lnTo>
                  <a:pt x="552" y="629"/>
                </a:lnTo>
                <a:lnTo>
                  <a:pt x="537" y="604"/>
                </a:lnTo>
                <a:lnTo>
                  <a:pt x="530" y="590"/>
                </a:lnTo>
                <a:lnTo>
                  <a:pt x="524" y="576"/>
                </a:lnTo>
                <a:lnTo>
                  <a:pt x="500" y="559"/>
                </a:lnTo>
                <a:lnTo>
                  <a:pt x="487" y="549"/>
                </a:lnTo>
                <a:lnTo>
                  <a:pt x="473" y="540"/>
                </a:lnTo>
                <a:lnTo>
                  <a:pt x="459" y="533"/>
                </a:lnTo>
                <a:lnTo>
                  <a:pt x="452" y="531"/>
                </a:lnTo>
                <a:lnTo>
                  <a:pt x="443" y="529"/>
                </a:lnTo>
                <a:lnTo>
                  <a:pt x="435" y="526"/>
                </a:lnTo>
                <a:lnTo>
                  <a:pt x="427" y="526"/>
                </a:lnTo>
                <a:lnTo>
                  <a:pt x="418" y="526"/>
                </a:lnTo>
                <a:lnTo>
                  <a:pt x="410" y="528"/>
                </a:lnTo>
                <a:lnTo>
                  <a:pt x="402" y="530"/>
                </a:lnTo>
                <a:lnTo>
                  <a:pt x="396" y="533"/>
                </a:lnTo>
                <a:lnTo>
                  <a:pt x="389" y="537"/>
                </a:lnTo>
                <a:lnTo>
                  <a:pt x="384" y="541"/>
                </a:lnTo>
                <a:lnTo>
                  <a:pt x="372" y="550"/>
                </a:lnTo>
                <a:lnTo>
                  <a:pt x="366" y="554"/>
                </a:lnTo>
                <a:lnTo>
                  <a:pt x="357" y="556"/>
                </a:lnTo>
                <a:lnTo>
                  <a:pt x="343" y="571"/>
                </a:lnTo>
                <a:lnTo>
                  <a:pt x="329" y="587"/>
                </a:lnTo>
                <a:lnTo>
                  <a:pt x="318" y="604"/>
                </a:lnTo>
                <a:lnTo>
                  <a:pt x="308" y="620"/>
                </a:lnTo>
                <a:lnTo>
                  <a:pt x="299" y="638"/>
                </a:lnTo>
                <a:lnTo>
                  <a:pt x="293" y="656"/>
                </a:lnTo>
                <a:lnTo>
                  <a:pt x="289" y="676"/>
                </a:lnTo>
                <a:lnTo>
                  <a:pt x="288" y="687"/>
                </a:lnTo>
                <a:lnTo>
                  <a:pt x="287" y="698"/>
                </a:lnTo>
                <a:lnTo>
                  <a:pt x="287" y="712"/>
                </a:lnTo>
                <a:lnTo>
                  <a:pt x="288" y="726"/>
                </a:lnTo>
                <a:lnTo>
                  <a:pt x="290" y="741"/>
                </a:lnTo>
                <a:lnTo>
                  <a:pt x="292" y="756"/>
                </a:lnTo>
                <a:lnTo>
                  <a:pt x="298" y="786"/>
                </a:lnTo>
                <a:lnTo>
                  <a:pt x="306" y="814"/>
                </a:lnTo>
                <a:lnTo>
                  <a:pt x="317" y="852"/>
                </a:lnTo>
                <a:lnTo>
                  <a:pt x="328" y="888"/>
                </a:lnTo>
                <a:lnTo>
                  <a:pt x="352" y="956"/>
                </a:lnTo>
                <a:lnTo>
                  <a:pt x="359" y="983"/>
                </a:lnTo>
                <a:lnTo>
                  <a:pt x="367" y="1008"/>
                </a:lnTo>
                <a:lnTo>
                  <a:pt x="376" y="1034"/>
                </a:lnTo>
                <a:lnTo>
                  <a:pt x="384" y="1059"/>
                </a:lnTo>
                <a:lnTo>
                  <a:pt x="394" y="1083"/>
                </a:lnTo>
                <a:lnTo>
                  <a:pt x="414" y="1132"/>
                </a:lnTo>
                <a:lnTo>
                  <a:pt x="434" y="1180"/>
                </a:lnTo>
                <a:lnTo>
                  <a:pt x="435" y="1186"/>
                </a:lnTo>
                <a:lnTo>
                  <a:pt x="437" y="1191"/>
                </a:lnTo>
                <a:lnTo>
                  <a:pt x="439" y="1197"/>
                </a:lnTo>
                <a:lnTo>
                  <a:pt x="439" y="1203"/>
                </a:lnTo>
                <a:lnTo>
                  <a:pt x="440" y="1205"/>
                </a:lnTo>
                <a:lnTo>
                  <a:pt x="443" y="1206"/>
                </a:lnTo>
                <a:lnTo>
                  <a:pt x="445" y="1207"/>
                </a:lnTo>
                <a:lnTo>
                  <a:pt x="447" y="1210"/>
                </a:lnTo>
                <a:lnTo>
                  <a:pt x="455" y="1243"/>
                </a:lnTo>
                <a:lnTo>
                  <a:pt x="459" y="1259"/>
                </a:lnTo>
                <a:lnTo>
                  <a:pt x="464" y="1274"/>
                </a:lnTo>
                <a:lnTo>
                  <a:pt x="470" y="1289"/>
                </a:lnTo>
                <a:lnTo>
                  <a:pt x="477" y="1303"/>
                </a:lnTo>
                <a:lnTo>
                  <a:pt x="485" y="1314"/>
                </a:lnTo>
                <a:lnTo>
                  <a:pt x="494" y="1325"/>
                </a:lnTo>
                <a:lnTo>
                  <a:pt x="498" y="1323"/>
                </a:lnTo>
                <a:lnTo>
                  <a:pt x="501" y="1322"/>
                </a:lnTo>
                <a:lnTo>
                  <a:pt x="508" y="1320"/>
                </a:lnTo>
                <a:lnTo>
                  <a:pt x="518" y="1319"/>
                </a:lnTo>
                <a:lnTo>
                  <a:pt x="528" y="1317"/>
                </a:lnTo>
                <a:lnTo>
                  <a:pt x="524" y="1304"/>
                </a:lnTo>
                <a:lnTo>
                  <a:pt x="520" y="1290"/>
                </a:lnTo>
                <a:lnTo>
                  <a:pt x="510" y="1263"/>
                </a:lnTo>
                <a:lnTo>
                  <a:pt x="500" y="1234"/>
                </a:lnTo>
                <a:lnTo>
                  <a:pt x="491" y="1206"/>
                </a:lnTo>
                <a:lnTo>
                  <a:pt x="488" y="1192"/>
                </a:lnTo>
                <a:lnTo>
                  <a:pt x="485" y="1179"/>
                </a:lnTo>
                <a:lnTo>
                  <a:pt x="484" y="1165"/>
                </a:lnTo>
                <a:lnTo>
                  <a:pt x="483" y="1150"/>
                </a:lnTo>
                <a:lnTo>
                  <a:pt x="485" y="1136"/>
                </a:lnTo>
                <a:lnTo>
                  <a:pt x="487" y="1122"/>
                </a:lnTo>
                <a:lnTo>
                  <a:pt x="492" y="1109"/>
                </a:lnTo>
                <a:lnTo>
                  <a:pt x="499" y="1095"/>
                </a:lnTo>
                <a:close/>
                <a:moveTo>
                  <a:pt x="721" y="615"/>
                </a:moveTo>
                <a:lnTo>
                  <a:pt x="721" y="615"/>
                </a:lnTo>
                <a:lnTo>
                  <a:pt x="713" y="625"/>
                </a:lnTo>
                <a:lnTo>
                  <a:pt x="710" y="629"/>
                </a:lnTo>
                <a:lnTo>
                  <a:pt x="706" y="636"/>
                </a:lnTo>
                <a:lnTo>
                  <a:pt x="707" y="639"/>
                </a:lnTo>
                <a:lnTo>
                  <a:pt x="708" y="640"/>
                </a:lnTo>
                <a:lnTo>
                  <a:pt x="712" y="643"/>
                </a:lnTo>
                <a:lnTo>
                  <a:pt x="715" y="646"/>
                </a:lnTo>
                <a:lnTo>
                  <a:pt x="716" y="649"/>
                </a:lnTo>
                <a:lnTo>
                  <a:pt x="717" y="651"/>
                </a:lnTo>
                <a:lnTo>
                  <a:pt x="748" y="654"/>
                </a:lnTo>
                <a:lnTo>
                  <a:pt x="765" y="655"/>
                </a:lnTo>
                <a:lnTo>
                  <a:pt x="781" y="656"/>
                </a:lnTo>
                <a:lnTo>
                  <a:pt x="796" y="655"/>
                </a:lnTo>
                <a:lnTo>
                  <a:pt x="804" y="654"/>
                </a:lnTo>
                <a:lnTo>
                  <a:pt x="810" y="653"/>
                </a:lnTo>
                <a:lnTo>
                  <a:pt x="817" y="650"/>
                </a:lnTo>
                <a:lnTo>
                  <a:pt x="823" y="646"/>
                </a:lnTo>
                <a:lnTo>
                  <a:pt x="828" y="643"/>
                </a:lnTo>
                <a:lnTo>
                  <a:pt x="834" y="638"/>
                </a:lnTo>
                <a:lnTo>
                  <a:pt x="819" y="636"/>
                </a:lnTo>
                <a:lnTo>
                  <a:pt x="803" y="636"/>
                </a:lnTo>
                <a:lnTo>
                  <a:pt x="773" y="636"/>
                </a:lnTo>
                <a:lnTo>
                  <a:pt x="758" y="635"/>
                </a:lnTo>
                <a:lnTo>
                  <a:pt x="751" y="634"/>
                </a:lnTo>
                <a:lnTo>
                  <a:pt x="744" y="631"/>
                </a:lnTo>
                <a:lnTo>
                  <a:pt x="737" y="629"/>
                </a:lnTo>
                <a:lnTo>
                  <a:pt x="732" y="625"/>
                </a:lnTo>
                <a:lnTo>
                  <a:pt x="727" y="621"/>
                </a:lnTo>
                <a:lnTo>
                  <a:pt x="721" y="615"/>
                </a:lnTo>
                <a:close/>
                <a:moveTo>
                  <a:pt x="434" y="1252"/>
                </a:moveTo>
                <a:lnTo>
                  <a:pt x="434" y="1252"/>
                </a:lnTo>
                <a:lnTo>
                  <a:pt x="432" y="1236"/>
                </a:lnTo>
                <a:lnTo>
                  <a:pt x="429" y="1221"/>
                </a:lnTo>
                <a:lnTo>
                  <a:pt x="425" y="1206"/>
                </a:lnTo>
                <a:lnTo>
                  <a:pt x="419" y="1191"/>
                </a:lnTo>
                <a:lnTo>
                  <a:pt x="409" y="1164"/>
                </a:lnTo>
                <a:lnTo>
                  <a:pt x="397" y="1136"/>
                </a:lnTo>
                <a:lnTo>
                  <a:pt x="384" y="1108"/>
                </a:lnTo>
                <a:lnTo>
                  <a:pt x="372" y="1080"/>
                </a:lnTo>
                <a:lnTo>
                  <a:pt x="367" y="1066"/>
                </a:lnTo>
                <a:lnTo>
                  <a:pt x="363" y="1051"/>
                </a:lnTo>
                <a:lnTo>
                  <a:pt x="358" y="1036"/>
                </a:lnTo>
                <a:lnTo>
                  <a:pt x="355" y="1020"/>
                </a:lnTo>
                <a:lnTo>
                  <a:pt x="350" y="1009"/>
                </a:lnTo>
                <a:lnTo>
                  <a:pt x="344" y="999"/>
                </a:lnTo>
                <a:lnTo>
                  <a:pt x="341" y="985"/>
                </a:lnTo>
                <a:lnTo>
                  <a:pt x="339" y="970"/>
                </a:lnTo>
                <a:lnTo>
                  <a:pt x="319" y="918"/>
                </a:lnTo>
                <a:lnTo>
                  <a:pt x="309" y="893"/>
                </a:lnTo>
                <a:lnTo>
                  <a:pt x="301" y="866"/>
                </a:lnTo>
                <a:lnTo>
                  <a:pt x="292" y="838"/>
                </a:lnTo>
                <a:lnTo>
                  <a:pt x="286" y="809"/>
                </a:lnTo>
                <a:lnTo>
                  <a:pt x="280" y="778"/>
                </a:lnTo>
                <a:lnTo>
                  <a:pt x="277" y="746"/>
                </a:lnTo>
                <a:lnTo>
                  <a:pt x="270" y="740"/>
                </a:lnTo>
                <a:lnTo>
                  <a:pt x="263" y="732"/>
                </a:lnTo>
                <a:lnTo>
                  <a:pt x="257" y="723"/>
                </a:lnTo>
                <a:lnTo>
                  <a:pt x="251" y="715"/>
                </a:lnTo>
                <a:lnTo>
                  <a:pt x="242" y="697"/>
                </a:lnTo>
                <a:lnTo>
                  <a:pt x="236" y="688"/>
                </a:lnTo>
                <a:lnTo>
                  <a:pt x="231" y="680"/>
                </a:lnTo>
                <a:lnTo>
                  <a:pt x="219" y="668"/>
                </a:lnTo>
                <a:lnTo>
                  <a:pt x="205" y="657"/>
                </a:lnTo>
                <a:lnTo>
                  <a:pt x="191" y="649"/>
                </a:lnTo>
                <a:lnTo>
                  <a:pt x="175" y="642"/>
                </a:lnTo>
                <a:lnTo>
                  <a:pt x="167" y="640"/>
                </a:lnTo>
                <a:lnTo>
                  <a:pt x="158" y="638"/>
                </a:lnTo>
                <a:lnTo>
                  <a:pt x="150" y="637"/>
                </a:lnTo>
                <a:lnTo>
                  <a:pt x="141" y="637"/>
                </a:lnTo>
                <a:lnTo>
                  <a:pt x="131" y="637"/>
                </a:lnTo>
                <a:lnTo>
                  <a:pt x="122" y="638"/>
                </a:lnTo>
                <a:lnTo>
                  <a:pt x="112" y="639"/>
                </a:lnTo>
                <a:lnTo>
                  <a:pt x="102" y="642"/>
                </a:lnTo>
                <a:lnTo>
                  <a:pt x="93" y="646"/>
                </a:lnTo>
                <a:lnTo>
                  <a:pt x="83" y="651"/>
                </a:lnTo>
                <a:lnTo>
                  <a:pt x="76" y="656"/>
                </a:lnTo>
                <a:lnTo>
                  <a:pt x="67" y="661"/>
                </a:lnTo>
                <a:lnTo>
                  <a:pt x="61" y="668"/>
                </a:lnTo>
                <a:lnTo>
                  <a:pt x="54" y="674"/>
                </a:lnTo>
                <a:lnTo>
                  <a:pt x="48" y="682"/>
                </a:lnTo>
                <a:lnTo>
                  <a:pt x="43" y="689"/>
                </a:lnTo>
                <a:lnTo>
                  <a:pt x="37" y="698"/>
                </a:lnTo>
                <a:lnTo>
                  <a:pt x="33" y="706"/>
                </a:lnTo>
                <a:lnTo>
                  <a:pt x="25" y="725"/>
                </a:lnTo>
                <a:lnTo>
                  <a:pt x="20" y="744"/>
                </a:lnTo>
                <a:lnTo>
                  <a:pt x="16" y="764"/>
                </a:lnTo>
                <a:lnTo>
                  <a:pt x="14" y="786"/>
                </a:lnTo>
                <a:lnTo>
                  <a:pt x="13" y="808"/>
                </a:lnTo>
                <a:lnTo>
                  <a:pt x="13" y="832"/>
                </a:lnTo>
                <a:lnTo>
                  <a:pt x="14" y="854"/>
                </a:lnTo>
                <a:lnTo>
                  <a:pt x="16" y="878"/>
                </a:lnTo>
                <a:lnTo>
                  <a:pt x="19" y="901"/>
                </a:lnTo>
                <a:lnTo>
                  <a:pt x="28" y="947"/>
                </a:lnTo>
                <a:lnTo>
                  <a:pt x="31" y="960"/>
                </a:lnTo>
                <a:lnTo>
                  <a:pt x="35" y="974"/>
                </a:lnTo>
                <a:lnTo>
                  <a:pt x="44" y="1002"/>
                </a:lnTo>
                <a:lnTo>
                  <a:pt x="49" y="1014"/>
                </a:lnTo>
                <a:lnTo>
                  <a:pt x="54" y="1026"/>
                </a:lnTo>
                <a:lnTo>
                  <a:pt x="60" y="1038"/>
                </a:lnTo>
                <a:lnTo>
                  <a:pt x="67" y="1049"/>
                </a:lnTo>
                <a:lnTo>
                  <a:pt x="75" y="1061"/>
                </a:lnTo>
                <a:lnTo>
                  <a:pt x="82" y="1071"/>
                </a:lnTo>
                <a:lnTo>
                  <a:pt x="91" y="1081"/>
                </a:lnTo>
                <a:lnTo>
                  <a:pt x="99" y="1091"/>
                </a:lnTo>
                <a:lnTo>
                  <a:pt x="109" y="1099"/>
                </a:lnTo>
                <a:lnTo>
                  <a:pt x="120" y="1108"/>
                </a:lnTo>
                <a:lnTo>
                  <a:pt x="130" y="1116"/>
                </a:lnTo>
                <a:lnTo>
                  <a:pt x="141" y="1124"/>
                </a:lnTo>
                <a:lnTo>
                  <a:pt x="153" y="1130"/>
                </a:lnTo>
                <a:lnTo>
                  <a:pt x="165" y="1137"/>
                </a:lnTo>
                <a:lnTo>
                  <a:pt x="176" y="1142"/>
                </a:lnTo>
                <a:lnTo>
                  <a:pt x="189" y="1146"/>
                </a:lnTo>
                <a:lnTo>
                  <a:pt x="196" y="1143"/>
                </a:lnTo>
                <a:lnTo>
                  <a:pt x="203" y="1140"/>
                </a:lnTo>
                <a:lnTo>
                  <a:pt x="210" y="1138"/>
                </a:lnTo>
                <a:lnTo>
                  <a:pt x="217" y="1136"/>
                </a:lnTo>
                <a:lnTo>
                  <a:pt x="232" y="1135"/>
                </a:lnTo>
                <a:lnTo>
                  <a:pt x="247" y="1135"/>
                </a:lnTo>
                <a:lnTo>
                  <a:pt x="262" y="1136"/>
                </a:lnTo>
                <a:lnTo>
                  <a:pt x="279" y="1138"/>
                </a:lnTo>
                <a:lnTo>
                  <a:pt x="312" y="1142"/>
                </a:lnTo>
                <a:lnTo>
                  <a:pt x="324" y="1152"/>
                </a:lnTo>
                <a:lnTo>
                  <a:pt x="336" y="1162"/>
                </a:lnTo>
                <a:lnTo>
                  <a:pt x="348" y="1173"/>
                </a:lnTo>
                <a:lnTo>
                  <a:pt x="358" y="1185"/>
                </a:lnTo>
                <a:lnTo>
                  <a:pt x="368" y="1197"/>
                </a:lnTo>
                <a:lnTo>
                  <a:pt x="378" y="1210"/>
                </a:lnTo>
                <a:lnTo>
                  <a:pt x="395" y="1236"/>
                </a:lnTo>
                <a:lnTo>
                  <a:pt x="397" y="1244"/>
                </a:lnTo>
                <a:lnTo>
                  <a:pt x="399" y="1252"/>
                </a:lnTo>
                <a:lnTo>
                  <a:pt x="402" y="1261"/>
                </a:lnTo>
                <a:lnTo>
                  <a:pt x="407" y="1268"/>
                </a:lnTo>
                <a:lnTo>
                  <a:pt x="424" y="1301"/>
                </a:lnTo>
                <a:lnTo>
                  <a:pt x="422" y="1306"/>
                </a:lnTo>
                <a:lnTo>
                  <a:pt x="420" y="1312"/>
                </a:lnTo>
                <a:lnTo>
                  <a:pt x="422" y="1319"/>
                </a:lnTo>
                <a:lnTo>
                  <a:pt x="425" y="1324"/>
                </a:lnTo>
                <a:lnTo>
                  <a:pt x="428" y="1331"/>
                </a:lnTo>
                <a:lnTo>
                  <a:pt x="431" y="1336"/>
                </a:lnTo>
                <a:lnTo>
                  <a:pt x="439" y="1344"/>
                </a:lnTo>
                <a:lnTo>
                  <a:pt x="442" y="1342"/>
                </a:lnTo>
                <a:lnTo>
                  <a:pt x="446" y="1340"/>
                </a:lnTo>
                <a:lnTo>
                  <a:pt x="454" y="1338"/>
                </a:lnTo>
                <a:lnTo>
                  <a:pt x="457" y="1337"/>
                </a:lnTo>
                <a:lnTo>
                  <a:pt x="460" y="1335"/>
                </a:lnTo>
                <a:lnTo>
                  <a:pt x="463" y="1332"/>
                </a:lnTo>
                <a:lnTo>
                  <a:pt x="465" y="1327"/>
                </a:lnTo>
                <a:lnTo>
                  <a:pt x="460" y="1311"/>
                </a:lnTo>
                <a:lnTo>
                  <a:pt x="454" y="1291"/>
                </a:lnTo>
                <a:lnTo>
                  <a:pt x="449" y="1281"/>
                </a:lnTo>
                <a:lnTo>
                  <a:pt x="445" y="1271"/>
                </a:lnTo>
                <a:lnTo>
                  <a:pt x="440" y="1261"/>
                </a:lnTo>
                <a:lnTo>
                  <a:pt x="434" y="1252"/>
                </a:lnTo>
                <a:close/>
                <a:moveTo>
                  <a:pt x="971" y="715"/>
                </a:moveTo>
                <a:lnTo>
                  <a:pt x="971" y="715"/>
                </a:lnTo>
                <a:lnTo>
                  <a:pt x="978" y="716"/>
                </a:lnTo>
                <a:lnTo>
                  <a:pt x="984" y="718"/>
                </a:lnTo>
                <a:lnTo>
                  <a:pt x="995" y="723"/>
                </a:lnTo>
                <a:lnTo>
                  <a:pt x="997" y="721"/>
                </a:lnTo>
                <a:lnTo>
                  <a:pt x="998" y="719"/>
                </a:lnTo>
                <a:lnTo>
                  <a:pt x="999" y="714"/>
                </a:lnTo>
                <a:lnTo>
                  <a:pt x="1000" y="712"/>
                </a:lnTo>
                <a:lnTo>
                  <a:pt x="1001" y="710"/>
                </a:lnTo>
                <a:lnTo>
                  <a:pt x="1003" y="708"/>
                </a:lnTo>
                <a:lnTo>
                  <a:pt x="1006" y="708"/>
                </a:lnTo>
                <a:lnTo>
                  <a:pt x="1004" y="703"/>
                </a:lnTo>
                <a:lnTo>
                  <a:pt x="1002" y="698"/>
                </a:lnTo>
                <a:lnTo>
                  <a:pt x="1000" y="685"/>
                </a:lnTo>
                <a:lnTo>
                  <a:pt x="998" y="673"/>
                </a:lnTo>
                <a:lnTo>
                  <a:pt x="995" y="668"/>
                </a:lnTo>
                <a:lnTo>
                  <a:pt x="993" y="662"/>
                </a:lnTo>
                <a:lnTo>
                  <a:pt x="988" y="675"/>
                </a:lnTo>
                <a:lnTo>
                  <a:pt x="983" y="689"/>
                </a:lnTo>
                <a:lnTo>
                  <a:pt x="976" y="702"/>
                </a:lnTo>
                <a:lnTo>
                  <a:pt x="971" y="715"/>
                </a:lnTo>
                <a:close/>
                <a:moveTo>
                  <a:pt x="717" y="689"/>
                </a:moveTo>
                <a:lnTo>
                  <a:pt x="717" y="689"/>
                </a:lnTo>
                <a:lnTo>
                  <a:pt x="712" y="703"/>
                </a:lnTo>
                <a:lnTo>
                  <a:pt x="707" y="717"/>
                </a:lnTo>
                <a:lnTo>
                  <a:pt x="705" y="732"/>
                </a:lnTo>
                <a:lnTo>
                  <a:pt x="703" y="746"/>
                </a:lnTo>
                <a:lnTo>
                  <a:pt x="702" y="775"/>
                </a:lnTo>
                <a:lnTo>
                  <a:pt x="700" y="790"/>
                </a:lnTo>
                <a:lnTo>
                  <a:pt x="699" y="804"/>
                </a:lnTo>
                <a:lnTo>
                  <a:pt x="697" y="811"/>
                </a:lnTo>
                <a:lnTo>
                  <a:pt x="695" y="819"/>
                </a:lnTo>
                <a:lnTo>
                  <a:pt x="691" y="825"/>
                </a:lnTo>
                <a:lnTo>
                  <a:pt x="690" y="833"/>
                </a:lnTo>
                <a:lnTo>
                  <a:pt x="690" y="843"/>
                </a:lnTo>
                <a:lnTo>
                  <a:pt x="690" y="854"/>
                </a:lnTo>
                <a:lnTo>
                  <a:pt x="692" y="865"/>
                </a:lnTo>
                <a:lnTo>
                  <a:pt x="692" y="874"/>
                </a:lnTo>
                <a:lnTo>
                  <a:pt x="690" y="888"/>
                </a:lnTo>
                <a:lnTo>
                  <a:pt x="687" y="901"/>
                </a:lnTo>
                <a:lnTo>
                  <a:pt x="684" y="915"/>
                </a:lnTo>
                <a:lnTo>
                  <a:pt x="682" y="929"/>
                </a:lnTo>
                <a:lnTo>
                  <a:pt x="683" y="932"/>
                </a:lnTo>
                <a:lnTo>
                  <a:pt x="684" y="937"/>
                </a:lnTo>
                <a:lnTo>
                  <a:pt x="685" y="941"/>
                </a:lnTo>
                <a:lnTo>
                  <a:pt x="686" y="945"/>
                </a:lnTo>
                <a:lnTo>
                  <a:pt x="685" y="950"/>
                </a:lnTo>
                <a:lnTo>
                  <a:pt x="683" y="956"/>
                </a:lnTo>
                <a:lnTo>
                  <a:pt x="681" y="961"/>
                </a:lnTo>
                <a:lnTo>
                  <a:pt x="680" y="967"/>
                </a:lnTo>
                <a:lnTo>
                  <a:pt x="677" y="995"/>
                </a:lnTo>
                <a:lnTo>
                  <a:pt x="675" y="1025"/>
                </a:lnTo>
                <a:lnTo>
                  <a:pt x="675" y="1056"/>
                </a:lnTo>
                <a:lnTo>
                  <a:pt x="676" y="1070"/>
                </a:lnTo>
                <a:lnTo>
                  <a:pt x="677" y="1084"/>
                </a:lnTo>
                <a:lnTo>
                  <a:pt x="674" y="1127"/>
                </a:lnTo>
                <a:lnTo>
                  <a:pt x="671" y="1168"/>
                </a:lnTo>
                <a:lnTo>
                  <a:pt x="667" y="1249"/>
                </a:lnTo>
                <a:lnTo>
                  <a:pt x="665" y="1331"/>
                </a:lnTo>
                <a:lnTo>
                  <a:pt x="664" y="1417"/>
                </a:lnTo>
                <a:lnTo>
                  <a:pt x="662" y="1425"/>
                </a:lnTo>
                <a:lnTo>
                  <a:pt x="660" y="1432"/>
                </a:lnTo>
                <a:lnTo>
                  <a:pt x="658" y="1440"/>
                </a:lnTo>
                <a:lnTo>
                  <a:pt x="657" y="1448"/>
                </a:lnTo>
                <a:lnTo>
                  <a:pt x="656" y="1462"/>
                </a:lnTo>
                <a:lnTo>
                  <a:pt x="657" y="1476"/>
                </a:lnTo>
                <a:lnTo>
                  <a:pt x="659" y="1504"/>
                </a:lnTo>
                <a:lnTo>
                  <a:pt x="662" y="1531"/>
                </a:lnTo>
                <a:lnTo>
                  <a:pt x="666" y="1559"/>
                </a:lnTo>
                <a:lnTo>
                  <a:pt x="673" y="1560"/>
                </a:lnTo>
                <a:lnTo>
                  <a:pt x="682" y="1560"/>
                </a:lnTo>
                <a:lnTo>
                  <a:pt x="701" y="1556"/>
                </a:lnTo>
                <a:lnTo>
                  <a:pt x="719" y="1553"/>
                </a:lnTo>
                <a:lnTo>
                  <a:pt x="728" y="1552"/>
                </a:lnTo>
                <a:lnTo>
                  <a:pt x="735" y="1552"/>
                </a:lnTo>
                <a:lnTo>
                  <a:pt x="738" y="1529"/>
                </a:lnTo>
                <a:lnTo>
                  <a:pt x="738" y="1509"/>
                </a:lnTo>
                <a:lnTo>
                  <a:pt x="737" y="1473"/>
                </a:lnTo>
                <a:lnTo>
                  <a:pt x="738" y="1420"/>
                </a:lnTo>
                <a:lnTo>
                  <a:pt x="737" y="1366"/>
                </a:lnTo>
                <a:lnTo>
                  <a:pt x="736" y="1253"/>
                </a:lnTo>
                <a:lnTo>
                  <a:pt x="734" y="1142"/>
                </a:lnTo>
                <a:lnTo>
                  <a:pt x="735" y="1090"/>
                </a:lnTo>
                <a:lnTo>
                  <a:pt x="735" y="1040"/>
                </a:lnTo>
                <a:lnTo>
                  <a:pt x="732" y="1037"/>
                </a:lnTo>
                <a:lnTo>
                  <a:pt x="731" y="1033"/>
                </a:lnTo>
                <a:lnTo>
                  <a:pt x="730" y="1028"/>
                </a:lnTo>
                <a:lnTo>
                  <a:pt x="731" y="1022"/>
                </a:lnTo>
                <a:lnTo>
                  <a:pt x="731" y="1011"/>
                </a:lnTo>
                <a:lnTo>
                  <a:pt x="731" y="1007"/>
                </a:lnTo>
                <a:lnTo>
                  <a:pt x="730" y="1003"/>
                </a:lnTo>
                <a:lnTo>
                  <a:pt x="736" y="992"/>
                </a:lnTo>
                <a:lnTo>
                  <a:pt x="742" y="977"/>
                </a:lnTo>
                <a:lnTo>
                  <a:pt x="748" y="961"/>
                </a:lnTo>
                <a:lnTo>
                  <a:pt x="753" y="943"/>
                </a:lnTo>
                <a:lnTo>
                  <a:pt x="765" y="907"/>
                </a:lnTo>
                <a:lnTo>
                  <a:pt x="772" y="888"/>
                </a:lnTo>
                <a:lnTo>
                  <a:pt x="777" y="872"/>
                </a:lnTo>
                <a:lnTo>
                  <a:pt x="780" y="866"/>
                </a:lnTo>
                <a:lnTo>
                  <a:pt x="785" y="861"/>
                </a:lnTo>
                <a:lnTo>
                  <a:pt x="788" y="855"/>
                </a:lnTo>
                <a:lnTo>
                  <a:pt x="790" y="850"/>
                </a:lnTo>
                <a:lnTo>
                  <a:pt x="792" y="837"/>
                </a:lnTo>
                <a:lnTo>
                  <a:pt x="794" y="826"/>
                </a:lnTo>
                <a:lnTo>
                  <a:pt x="796" y="822"/>
                </a:lnTo>
                <a:lnTo>
                  <a:pt x="798" y="819"/>
                </a:lnTo>
                <a:lnTo>
                  <a:pt x="803" y="817"/>
                </a:lnTo>
                <a:lnTo>
                  <a:pt x="808" y="817"/>
                </a:lnTo>
                <a:lnTo>
                  <a:pt x="813" y="818"/>
                </a:lnTo>
                <a:lnTo>
                  <a:pt x="817" y="819"/>
                </a:lnTo>
                <a:lnTo>
                  <a:pt x="820" y="822"/>
                </a:lnTo>
                <a:lnTo>
                  <a:pt x="822" y="825"/>
                </a:lnTo>
                <a:lnTo>
                  <a:pt x="826" y="833"/>
                </a:lnTo>
                <a:lnTo>
                  <a:pt x="828" y="837"/>
                </a:lnTo>
                <a:lnTo>
                  <a:pt x="832" y="839"/>
                </a:lnTo>
                <a:lnTo>
                  <a:pt x="831" y="796"/>
                </a:lnTo>
                <a:lnTo>
                  <a:pt x="828" y="753"/>
                </a:lnTo>
                <a:lnTo>
                  <a:pt x="823" y="669"/>
                </a:lnTo>
                <a:lnTo>
                  <a:pt x="807" y="672"/>
                </a:lnTo>
                <a:lnTo>
                  <a:pt x="792" y="673"/>
                </a:lnTo>
                <a:lnTo>
                  <a:pt x="779" y="673"/>
                </a:lnTo>
                <a:lnTo>
                  <a:pt x="765" y="673"/>
                </a:lnTo>
                <a:lnTo>
                  <a:pt x="740" y="670"/>
                </a:lnTo>
                <a:lnTo>
                  <a:pt x="715" y="667"/>
                </a:lnTo>
                <a:lnTo>
                  <a:pt x="716" y="670"/>
                </a:lnTo>
                <a:lnTo>
                  <a:pt x="716" y="672"/>
                </a:lnTo>
                <a:lnTo>
                  <a:pt x="715" y="677"/>
                </a:lnTo>
                <a:lnTo>
                  <a:pt x="715" y="683"/>
                </a:lnTo>
                <a:lnTo>
                  <a:pt x="715" y="686"/>
                </a:lnTo>
                <a:lnTo>
                  <a:pt x="717" y="689"/>
                </a:lnTo>
                <a:close/>
                <a:moveTo>
                  <a:pt x="938" y="680"/>
                </a:moveTo>
                <a:lnTo>
                  <a:pt x="938" y="680"/>
                </a:lnTo>
                <a:lnTo>
                  <a:pt x="938" y="683"/>
                </a:lnTo>
                <a:lnTo>
                  <a:pt x="937" y="686"/>
                </a:lnTo>
                <a:lnTo>
                  <a:pt x="935" y="688"/>
                </a:lnTo>
                <a:lnTo>
                  <a:pt x="935" y="691"/>
                </a:lnTo>
                <a:lnTo>
                  <a:pt x="941" y="698"/>
                </a:lnTo>
                <a:lnTo>
                  <a:pt x="946" y="702"/>
                </a:lnTo>
                <a:lnTo>
                  <a:pt x="954" y="706"/>
                </a:lnTo>
                <a:lnTo>
                  <a:pt x="962" y="708"/>
                </a:lnTo>
                <a:lnTo>
                  <a:pt x="962" y="704"/>
                </a:lnTo>
                <a:lnTo>
                  <a:pt x="963" y="701"/>
                </a:lnTo>
                <a:lnTo>
                  <a:pt x="967" y="693"/>
                </a:lnTo>
                <a:lnTo>
                  <a:pt x="969" y="687"/>
                </a:lnTo>
                <a:lnTo>
                  <a:pt x="970" y="684"/>
                </a:lnTo>
                <a:lnTo>
                  <a:pt x="969" y="682"/>
                </a:lnTo>
                <a:lnTo>
                  <a:pt x="965" y="681"/>
                </a:lnTo>
                <a:lnTo>
                  <a:pt x="962" y="680"/>
                </a:lnTo>
                <a:lnTo>
                  <a:pt x="955" y="676"/>
                </a:lnTo>
                <a:lnTo>
                  <a:pt x="950" y="675"/>
                </a:lnTo>
                <a:lnTo>
                  <a:pt x="946" y="675"/>
                </a:lnTo>
                <a:lnTo>
                  <a:pt x="942" y="676"/>
                </a:lnTo>
                <a:lnTo>
                  <a:pt x="938" y="680"/>
                </a:lnTo>
                <a:close/>
                <a:moveTo>
                  <a:pt x="1018" y="702"/>
                </a:moveTo>
                <a:lnTo>
                  <a:pt x="1018" y="702"/>
                </a:lnTo>
                <a:lnTo>
                  <a:pt x="1017" y="703"/>
                </a:lnTo>
                <a:lnTo>
                  <a:pt x="1016" y="705"/>
                </a:lnTo>
                <a:lnTo>
                  <a:pt x="1017" y="708"/>
                </a:lnTo>
                <a:lnTo>
                  <a:pt x="1019" y="712"/>
                </a:lnTo>
                <a:lnTo>
                  <a:pt x="1019" y="714"/>
                </a:lnTo>
                <a:lnTo>
                  <a:pt x="1018" y="717"/>
                </a:lnTo>
                <a:lnTo>
                  <a:pt x="1024" y="716"/>
                </a:lnTo>
                <a:lnTo>
                  <a:pt x="1031" y="715"/>
                </a:lnTo>
                <a:lnTo>
                  <a:pt x="1046" y="714"/>
                </a:lnTo>
                <a:lnTo>
                  <a:pt x="1052" y="713"/>
                </a:lnTo>
                <a:lnTo>
                  <a:pt x="1058" y="711"/>
                </a:lnTo>
                <a:lnTo>
                  <a:pt x="1062" y="707"/>
                </a:lnTo>
                <a:lnTo>
                  <a:pt x="1063" y="705"/>
                </a:lnTo>
                <a:lnTo>
                  <a:pt x="1064" y="702"/>
                </a:lnTo>
                <a:lnTo>
                  <a:pt x="1059" y="701"/>
                </a:lnTo>
                <a:lnTo>
                  <a:pt x="1052" y="701"/>
                </a:lnTo>
                <a:lnTo>
                  <a:pt x="1039" y="701"/>
                </a:lnTo>
                <a:lnTo>
                  <a:pt x="1028" y="702"/>
                </a:lnTo>
                <a:lnTo>
                  <a:pt x="1018" y="702"/>
                </a:lnTo>
                <a:close/>
                <a:moveTo>
                  <a:pt x="931" y="764"/>
                </a:moveTo>
                <a:lnTo>
                  <a:pt x="931" y="764"/>
                </a:lnTo>
                <a:lnTo>
                  <a:pt x="933" y="759"/>
                </a:lnTo>
                <a:lnTo>
                  <a:pt x="937" y="752"/>
                </a:lnTo>
                <a:lnTo>
                  <a:pt x="943" y="743"/>
                </a:lnTo>
                <a:lnTo>
                  <a:pt x="949" y="732"/>
                </a:lnTo>
                <a:lnTo>
                  <a:pt x="953" y="726"/>
                </a:lnTo>
                <a:lnTo>
                  <a:pt x="954" y="719"/>
                </a:lnTo>
                <a:lnTo>
                  <a:pt x="949" y="719"/>
                </a:lnTo>
                <a:lnTo>
                  <a:pt x="946" y="718"/>
                </a:lnTo>
                <a:lnTo>
                  <a:pt x="940" y="717"/>
                </a:lnTo>
                <a:lnTo>
                  <a:pt x="935" y="729"/>
                </a:lnTo>
                <a:lnTo>
                  <a:pt x="933" y="741"/>
                </a:lnTo>
                <a:lnTo>
                  <a:pt x="932" y="753"/>
                </a:lnTo>
                <a:lnTo>
                  <a:pt x="931" y="764"/>
                </a:lnTo>
                <a:close/>
                <a:moveTo>
                  <a:pt x="1022" y="729"/>
                </a:moveTo>
                <a:lnTo>
                  <a:pt x="1022" y="729"/>
                </a:lnTo>
                <a:lnTo>
                  <a:pt x="1032" y="763"/>
                </a:lnTo>
                <a:lnTo>
                  <a:pt x="1036" y="778"/>
                </a:lnTo>
                <a:lnTo>
                  <a:pt x="1041" y="793"/>
                </a:lnTo>
                <a:lnTo>
                  <a:pt x="1043" y="782"/>
                </a:lnTo>
                <a:lnTo>
                  <a:pt x="1044" y="773"/>
                </a:lnTo>
                <a:lnTo>
                  <a:pt x="1048" y="758"/>
                </a:lnTo>
                <a:lnTo>
                  <a:pt x="1052" y="743"/>
                </a:lnTo>
                <a:lnTo>
                  <a:pt x="1054" y="734"/>
                </a:lnTo>
                <a:lnTo>
                  <a:pt x="1055" y="725"/>
                </a:lnTo>
                <a:lnTo>
                  <a:pt x="1047" y="726"/>
                </a:lnTo>
                <a:lnTo>
                  <a:pt x="1039" y="728"/>
                </a:lnTo>
                <a:lnTo>
                  <a:pt x="1032" y="729"/>
                </a:lnTo>
                <a:lnTo>
                  <a:pt x="1022" y="729"/>
                </a:lnTo>
                <a:close/>
                <a:moveTo>
                  <a:pt x="993" y="744"/>
                </a:moveTo>
                <a:lnTo>
                  <a:pt x="993" y="744"/>
                </a:lnTo>
                <a:lnTo>
                  <a:pt x="991" y="741"/>
                </a:lnTo>
                <a:lnTo>
                  <a:pt x="988" y="738"/>
                </a:lnTo>
                <a:lnTo>
                  <a:pt x="980" y="736"/>
                </a:lnTo>
                <a:lnTo>
                  <a:pt x="972" y="734"/>
                </a:lnTo>
                <a:lnTo>
                  <a:pt x="964" y="731"/>
                </a:lnTo>
                <a:lnTo>
                  <a:pt x="962" y="742"/>
                </a:lnTo>
                <a:lnTo>
                  <a:pt x="958" y="751"/>
                </a:lnTo>
                <a:lnTo>
                  <a:pt x="953" y="760"/>
                </a:lnTo>
                <a:lnTo>
                  <a:pt x="947" y="767"/>
                </a:lnTo>
                <a:lnTo>
                  <a:pt x="942" y="776"/>
                </a:lnTo>
                <a:lnTo>
                  <a:pt x="938" y="783"/>
                </a:lnTo>
                <a:lnTo>
                  <a:pt x="934" y="792"/>
                </a:lnTo>
                <a:lnTo>
                  <a:pt x="933" y="802"/>
                </a:lnTo>
                <a:lnTo>
                  <a:pt x="938" y="802"/>
                </a:lnTo>
                <a:lnTo>
                  <a:pt x="941" y="803"/>
                </a:lnTo>
                <a:lnTo>
                  <a:pt x="943" y="805"/>
                </a:lnTo>
                <a:lnTo>
                  <a:pt x="945" y="807"/>
                </a:lnTo>
                <a:lnTo>
                  <a:pt x="948" y="812"/>
                </a:lnTo>
                <a:lnTo>
                  <a:pt x="950" y="819"/>
                </a:lnTo>
                <a:lnTo>
                  <a:pt x="953" y="834"/>
                </a:lnTo>
                <a:lnTo>
                  <a:pt x="955" y="840"/>
                </a:lnTo>
                <a:lnTo>
                  <a:pt x="956" y="843"/>
                </a:lnTo>
                <a:lnTo>
                  <a:pt x="958" y="846"/>
                </a:lnTo>
                <a:lnTo>
                  <a:pt x="961" y="833"/>
                </a:lnTo>
                <a:lnTo>
                  <a:pt x="962" y="826"/>
                </a:lnTo>
                <a:lnTo>
                  <a:pt x="965" y="821"/>
                </a:lnTo>
                <a:lnTo>
                  <a:pt x="968" y="817"/>
                </a:lnTo>
                <a:lnTo>
                  <a:pt x="972" y="812"/>
                </a:lnTo>
                <a:lnTo>
                  <a:pt x="978" y="810"/>
                </a:lnTo>
                <a:lnTo>
                  <a:pt x="985" y="810"/>
                </a:lnTo>
                <a:lnTo>
                  <a:pt x="989" y="813"/>
                </a:lnTo>
                <a:lnTo>
                  <a:pt x="991" y="817"/>
                </a:lnTo>
                <a:lnTo>
                  <a:pt x="995" y="825"/>
                </a:lnTo>
                <a:lnTo>
                  <a:pt x="997" y="829"/>
                </a:lnTo>
                <a:lnTo>
                  <a:pt x="999" y="834"/>
                </a:lnTo>
                <a:lnTo>
                  <a:pt x="1002" y="837"/>
                </a:lnTo>
                <a:lnTo>
                  <a:pt x="1006" y="839"/>
                </a:lnTo>
                <a:lnTo>
                  <a:pt x="1011" y="835"/>
                </a:lnTo>
                <a:lnTo>
                  <a:pt x="1016" y="829"/>
                </a:lnTo>
                <a:lnTo>
                  <a:pt x="1019" y="823"/>
                </a:lnTo>
                <a:lnTo>
                  <a:pt x="1021" y="817"/>
                </a:lnTo>
                <a:lnTo>
                  <a:pt x="1023" y="810"/>
                </a:lnTo>
                <a:lnTo>
                  <a:pt x="1024" y="803"/>
                </a:lnTo>
                <a:lnTo>
                  <a:pt x="1024" y="788"/>
                </a:lnTo>
                <a:lnTo>
                  <a:pt x="1022" y="773"/>
                </a:lnTo>
                <a:lnTo>
                  <a:pt x="1018" y="757"/>
                </a:lnTo>
                <a:lnTo>
                  <a:pt x="1014" y="743"/>
                </a:lnTo>
                <a:lnTo>
                  <a:pt x="1008" y="729"/>
                </a:lnTo>
                <a:lnTo>
                  <a:pt x="1008" y="733"/>
                </a:lnTo>
                <a:lnTo>
                  <a:pt x="1007" y="735"/>
                </a:lnTo>
                <a:lnTo>
                  <a:pt x="1006" y="737"/>
                </a:lnTo>
                <a:lnTo>
                  <a:pt x="1004" y="740"/>
                </a:lnTo>
                <a:lnTo>
                  <a:pt x="999" y="742"/>
                </a:lnTo>
                <a:lnTo>
                  <a:pt x="993" y="744"/>
                </a:lnTo>
                <a:close/>
                <a:moveTo>
                  <a:pt x="1004" y="868"/>
                </a:moveTo>
                <a:lnTo>
                  <a:pt x="1004" y="868"/>
                </a:lnTo>
                <a:lnTo>
                  <a:pt x="1001" y="868"/>
                </a:lnTo>
                <a:lnTo>
                  <a:pt x="998" y="868"/>
                </a:lnTo>
                <a:lnTo>
                  <a:pt x="993" y="865"/>
                </a:lnTo>
                <a:lnTo>
                  <a:pt x="991" y="861"/>
                </a:lnTo>
                <a:lnTo>
                  <a:pt x="989" y="855"/>
                </a:lnTo>
                <a:lnTo>
                  <a:pt x="988" y="850"/>
                </a:lnTo>
                <a:lnTo>
                  <a:pt x="986" y="844"/>
                </a:lnTo>
                <a:lnTo>
                  <a:pt x="982" y="840"/>
                </a:lnTo>
                <a:lnTo>
                  <a:pt x="979" y="839"/>
                </a:lnTo>
                <a:lnTo>
                  <a:pt x="977" y="837"/>
                </a:lnTo>
                <a:lnTo>
                  <a:pt x="973" y="842"/>
                </a:lnTo>
                <a:lnTo>
                  <a:pt x="971" y="848"/>
                </a:lnTo>
                <a:lnTo>
                  <a:pt x="967" y="859"/>
                </a:lnTo>
                <a:lnTo>
                  <a:pt x="963" y="865"/>
                </a:lnTo>
                <a:lnTo>
                  <a:pt x="960" y="869"/>
                </a:lnTo>
                <a:lnTo>
                  <a:pt x="956" y="872"/>
                </a:lnTo>
                <a:lnTo>
                  <a:pt x="949" y="874"/>
                </a:lnTo>
                <a:lnTo>
                  <a:pt x="946" y="867"/>
                </a:lnTo>
                <a:lnTo>
                  <a:pt x="943" y="858"/>
                </a:lnTo>
                <a:lnTo>
                  <a:pt x="939" y="840"/>
                </a:lnTo>
                <a:lnTo>
                  <a:pt x="937" y="831"/>
                </a:lnTo>
                <a:lnTo>
                  <a:pt x="933" y="822"/>
                </a:lnTo>
                <a:lnTo>
                  <a:pt x="930" y="814"/>
                </a:lnTo>
                <a:lnTo>
                  <a:pt x="925" y="808"/>
                </a:lnTo>
                <a:lnTo>
                  <a:pt x="917" y="843"/>
                </a:lnTo>
                <a:lnTo>
                  <a:pt x="909" y="881"/>
                </a:lnTo>
                <a:lnTo>
                  <a:pt x="902" y="919"/>
                </a:lnTo>
                <a:lnTo>
                  <a:pt x="900" y="941"/>
                </a:lnTo>
                <a:lnTo>
                  <a:pt x="898" y="962"/>
                </a:lnTo>
                <a:lnTo>
                  <a:pt x="897" y="964"/>
                </a:lnTo>
                <a:lnTo>
                  <a:pt x="896" y="965"/>
                </a:lnTo>
                <a:lnTo>
                  <a:pt x="892" y="968"/>
                </a:lnTo>
                <a:lnTo>
                  <a:pt x="887" y="970"/>
                </a:lnTo>
                <a:lnTo>
                  <a:pt x="885" y="972"/>
                </a:lnTo>
                <a:lnTo>
                  <a:pt x="885" y="974"/>
                </a:lnTo>
                <a:lnTo>
                  <a:pt x="889" y="980"/>
                </a:lnTo>
                <a:lnTo>
                  <a:pt x="892" y="987"/>
                </a:lnTo>
                <a:lnTo>
                  <a:pt x="895" y="999"/>
                </a:lnTo>
                <a:lnTo>
                  <a:pt x="896" y="1010"/>
                </a:lnTo>
                <a:lnTo>
                  <a:pt x="896" y="1022"/>
                </a:lnTo>
                <a:lnTo>
                  <a:pt x="894" y="1046"/>
                </a:lnTo>
                <a:lnTo>
                  <a:pt x="892" y="1069"/>
                </a:lnTo>
                <a:lnTo>
                  <a:pt x="889" y="1120"/>
                </a:lnTo>
                <a:lnTo>
                  <a:pt x="889" y="1171"/>
                </a:lnTo>
                <a:lnTo>
                  <a:pt x="889" y="1223"/>
                </a:lnTo>
                <a:lnTo>
                  <a:pt x="891" y="1327"/>
                </a:lnTo>
                <a:lnTo>
                  <a:pt x="889" y="1378"/>
                </a:lnTo>
                <a:lnTo>
                  <a:pt x="887" y="1425"/>
                </a:lnTo>
                <a:lnTo>
                  <a:pt x="895" y="1403"/>
                </a:lnTo>
                <a:lnTo>
                  <a:pt x="902" y="1380"/>
                </a:lnTo>
                <a:lnTo>
                  <a:pt x="909" y="1356"/>
                </a:lnTo>
                <a:lnTo>
                  <a:pt x="914" y="1332"/>
                </a:lnTo>
                <a:lnTo>
                  <a:pt x="918" y="1306"/>
                </a:lnTo>
                <a:lnTo>
                  <a:pt x="923" y="1281"/>
                </a:lnTo>
                <a:lnTo>
                  <a:pt x="925" y="1256"/>
                </a:lnTo>
                <a:lnTo>
                  <a:pt x="927" y="1230"/>
                </a:lnTo>
                <a:lnTo>
                  <a:pt x="944" y="1202"/>
                </a:lnTo>
                <a:lnTo>
                  <a:pt x="960" y="1174"/>
                </a:lnTo>
                <a:lnTo>
                  <a:pt x="969" y="1160"/>
                </a:lnTo>
                <a:lnTo>
                  <a:pt x="977" y="1146"/>
                </a:lnTo>
                <a:lnTo>
                  <a:pt x="987" y="1132"/>
                </a:lnTo>
                <a:lnTo>
                  <a:pt x="990" y="1125"/>
                </a:lnTo>
                <a:lnTo>
                  <a:pt x="993" y="1117"/>
                </a:lnTo>
                <a:lnTo>
                  <a:pt x="995" y="1109"/>
                </a:lnTo>
                <a:lnTo>
                  <a:pt x="998" y="1099"/>
                </a:lnTo>
                <a:lnTo>
                  <a:pt x="999" y="1078"/>
                </a:lnTo>
                <a:lnTo>
                  <a:pt x="999" y="1054"/>
                </a:lnTo>
                <a:lnTo>
                  <a:pt x="999" y="1043"/>
                </a:lnTo>
                <a:lnTo>
                  <a:pt x="1000" y="1031"/>
                </a:lnTo>
                <a:lnTo>
                  <a:pt x="1011" y="930"/>
                </a:lnTo>
                <a:lnTo>
                  <a:pt x="1018" y="882"/>
                </a:lnTo>
                <a:lnTo>
                  <a:pt x="1026" y="835"/>
                </a:lnTo>
                <a:lnTo>
                  <a:pt x="1022" y="847"/>
                </a:lnTo>
                <a:lnTo>
                  <a:pt x="1018" y="857"/>
                </a:lnTo>
                <a:lnTo>
                  <a:pt x="1015" y="862"/>
                </a:lnTo>
                <a:lnTo>
                  <a:pt x="1013" y="865"/>
                </a:lnTo>
                <a:lnTo>
                  <a:pt x="1008" y="867"/>
                </a:lnTo>
                <a:lnTo>
                  <a:pt x="1004" y="868"/>
                </a:lnTo>
                <a:close/>
                <a:moveTo>
                  <a:pt x="783" y="908"/>
                </a:moveTo>
                <a:lnTo>
                  <a:pt x="783" y="908"/>
                </a:lnTo>
                <a:lnTo>
                  <a:pt x="788" y="909"/>
                </a:lnTo>
                <a:lnTo>
                  <a:pt x="790" y="910"/>
                </a:lnTo>
                <a:lnTo>
                  <a:pt x="792" y="912"/>
                </a:lnTo>
                <a:lnTo>
                  <a:pt x="796" y="912"/>
                </a:lnTo>
                <a:lnTo>
                  <a:pt x="800" y="909"/>
                </a:lnTo>
                <a:lnTo>
                  <a:pt x="802" y="904"/>
                </a:lnTo>
                <a:lnTo>
                  <a:pt x="807" y="897"/>
                </a:lnTo>
                <a:lnTo>
                  <a:pt x="810" y="895"/>
                </a:lnTo>
                <a:lnTo>
                  <a:pt x="814" y="893"/>
                </a:lnTo>
                <a:lnTo>
                  <a:pt x="819" y="892"/>
                </a:lnTo>
                <a:lnTo>
                  <a:pt x="825" y="894"/>
                </a:lnTo>
                <a:lnTo>
                  <a:pt x="826" y="897"/>
                </a:lnTo>
                <a:lnTo>
                  <a:pt x="827" y="900"/>
                </a:lnTo>
                <a:lnTo>
                  <a:pt x="828" y="903"/>
                </a:lnTo>
                <a:lnTo>
                  <a:pt x="832" y="905"/>
                </a:lnTo>
                <a:lnTo>
                  <a:pt x="827" y="888"/>
                </a:lnTo>
                <a:lnTo>
                  <a:pt x="822" y="873"/>
                </a:lnTo>
                <a:lnTo>
                  <a:pt x="816" y="859"/>
                </a:lnTo>
                <a:lnTo>
                  <a:pt x="806" y="848"/>
                </a:lnTo>
                <a:lnTo>
                  <a:pt x="802" y="865"/>
                </a:lnTo>
                <a:lnTo>
                  <a:pt x="795" y="880"/>
                </a:lnTo>
                <a:lnTo>
                  <a:pt x="789" y="894"/>
                </a:lnTo>
                <a:lnTo>
                  <a:pt x="783" y="908"/>
                </a:lnTo>
                <a:close/>
                <a:moveTo>
                  <a:pt x="1084" y="887"/>
                </a:moveTo>
                <a:lnTo>
                  <a:pt x="1084" y="887"/>
                </a:lnTo>
                <a:lnTo>
                  <a:pt x="1088" y="888"/>
                </a:lnTo>
                <a:lnTo>
                  <a:pt x="1092" y="888"/>
                </a:lnTo>
                <a:lnTo>
                  <a:pt x="1100" y="887"/>
                </a:lnTo>
                <a:lnTo>
                  <a:pt x="1109" y="885"/>
                </a:lnTo>
                <a:lnTo>
                  <a:pt x="1116" y="881"/>
                </a:lnTo>
                <a:lnTo>
                  <a:pt x="1112" y="864"/>
                </a:lnTo>
                <a:lnTo>
                  <a:pt x="1108" y="848"/>
                </a:lnTo>
                <a:lnTo>
                  <a:pt x="1106" y="853"/>
                </a:lnTo>
                <a:lnTo>
                  <a:pt x="1103" y="857"/>
                </a:lnTo>
                <a:lnTo>
                  <a:pt x="1095" y="867"/>
                </a:lnTo>
                <a:lnTo>
                  <a:pt x="1089" y="876"/>
                </a:lnTo>
                <a:lnTo>
                  <a:pt x="1086" y="881"/>
                </a:lnTo>
                <a:lnTo>
                  <a:pt x="1084" y="887"/>
                </a:lnTo>
                <a:close/>
                <a:moveTo>
                  <a:pt x="1077" y="899"/>
                </a:moveTo>
                <a:lnTo>
                  <a:pt x="1077" y="899"/>
                </a:lnTo>
                <a:lnTo>
                  <a:pt x="1066" y="917"/>
                </a:lnTo>
                <a:lnTo>
                  <a:pt x="1055" y="935"/>
                </a:lnTo>
                <a:lnTo>
                  <a:pt x="1050" y="944"/>
                </a:lnTo>
                <a:lnTo>
                  <a:pt x="1043" y="952"/>
                </a:lnTo>
                <a:lnTo>
                  <a:pt x="1034" y="958"/>
                </a:lnTo>
                <a:lnTo>
                  <a:pt x="1024" y="962"/>
                </a:lnTo>
                <a:lnTo>
                  <a:pt x="1024" y="983"/>
                </a:lnTo>
                <a:lnTo>
                  <a:pt x="1029" y="982"/>
                </a:lnTo>
                <a:lnTo>
                  <a:pt x="1031" y="983"/>
                </a:lnTo>
                <a:lnTo>
                  <a:pt x="1033" y="984"/>
                </a:lnTo>
                <a:lnTo>
                  <a:pt x="1034" y="986"/>
                </a:lnTo>
                <a:lnTo>
                  <a:pt x="1036" y="989"/>
                </a:lnTo>
                <a:lnTo>
                  <a:pt x="1038" y="990"/>
                </a:lnTo>
                <a:lnTo>
                  <a:pt x="1041" y="991"/>
                </a:lnTo>
                <a:lnTo>
                  <a:pt x="1045" y="989"/>
                </a:lnTo>
                <a:lnTo>
                  <a:pt x="1047" y="986"/>
                </a:lnTo>
                <a:lnTo>
                  <a:pt x="1051" y="980"/>
                </a:lnTo>
                <a:lnTo>
                  <a:pt x="1053" y="977"/>
                </a:lnTo>
                <a:lnTo>
                  <a:pt x="1056" y="975"/>
                </a:lnTo>
                <a:lnTo>
                  <a:pt x="1060" y="973"/>
                </a:lnTo>
                <a:lnTo>
                  <a:pt x="1064" y="972"/>
                </a:lnTo>
                <a:lnTo>
                  <a:pt x="1068" y="975"/>
                </a:lnTo>
                <a:lnTo>
                  <a:pt x="1070" y="979"/>
                </a:lnTo>
                <a:lnTo>
                  <a:pt x="1076" y="987"/>
                </a:lnTo>
                <a:lnTo>
                  <a:pt x="1081" y="996"/>
                </a:lnTo>
                <a:lnTo>
                  <a:pt x="1083" y="1000"/>
                </a:lnTo>
                <a:lnTo>
                  <a:pt x="1086" y="1003"/>
                </a:lnTo>
                <a:lnTo>
                  <a:pt x="1091" y="1000"/>
                </a:lnTo>
                <a:lnTo>
                  <a:pt x="1093" y="995"/>
                </a:lnTo>
                <a:lnTo>
                  <a:pt x="1095" y="986"/>
                </a:lnTo>
                <a:lnTo>
                  <a:pt x="1097" y="983"/>
                </a:lnTo>
                <a:lnTo>
                  <a:pt x="1098" y="978"/>
                </a:lnTo>
                <a:lnTo>
                  <a:pt x="1101" y="976"/>
                </a:lnTo>
                <a:lnTo>
                  <a:pt x="1106" y="974"/>
                </a:lnTo>
                <a:lnTo>
                  <a:pt x="1111" y="974"/>
                </a:lnTo>
                <a:lnTo>
                  <a:pt x="1114" y="975"/>
                </a:lnTo>
                <a:lnTo>
                  <a:pt x="1117" y="977"/>
                </a:lnTo>
                <a:lnTo>
                  <a:pt x="1121" y="980"/>
                </a:lnTo>
                <a:lnTo>
                  <a:pt x="1127" y="987"/>
                </a:lnTo>
                <a:lnTo>
                  <a:pt x="1131" y="989"/>
                </a:lnTo>
                <a:lnTo>
                  <a:pt x="1137" y="991"/>
                </a:lnTo>
                <a:lnTo>
                  <a:pt x="1134" y="969"/>
                </a:lnTo>
                <a:lnTo>
                  <a:pt x="1129" y="944"/>
                </a:lnTo>
                <a:lnTo>
                  <a:pt x="1124" y="919"/>
                </a:lnTo>
                <a:lnTo>
                  <a:pt x="1120" y="908"/>
                </a:lnTo>
                <a:lnTo>
                  <a:pt x="1116" y="897"/>
                </a:lnTo>
                <a:lnTo>
                  <a:pt x="1107" y="900"/>
                </a:lnTo>
                <a:lnTo>
                  <a:pt x="1096" y="903"/>
                </a:lnTo>
                <a:lnTo>
                  <a:pt x="1091" y="903"/>
                </a:lnTo>
                <a:lnTo>
                  <a:pt x="1085" y="903"/>
                </a:lnTo>
                <a:lnTo>
                  <a:pt x="1080" y="902"/>
                </a:lnTo>
                <a:lnTo>
                  <a:pt x="1077" y="899"/>
                </a:lnTo>
                <a:close/>
                <a:moveTo>
                  <a:pt x="840" y="934"/>
                </a:moveTo>
                <a:lnTo>
                  <a:pt x="840" y="934"/>
                </a:lnTo>
                <a:lnTo>
                  <a:pt x="835" y="933"/>
                </a:lnTo>
                <a:lnTo>
                  <a:pt x="832" y="931"/>
                </a:lnTo>
                <a:lnTo>
                  <a:pt x="828" y="929"/>
                </a:lnTo>
                <a:lnTo>
                  <a:pt x="826" y="926"/>
                </a:lnTo>
                <a:lnTo>
                  <a:pt x="822" y="918"/>
                </a:lnTo>
                <a:lnTo>
                  <a:pt x="819" y="916"/>
                </a:lnTo>
                <a:lnTo>
                  <a:pt x="814" y="914"/>
                </a:lnTo>
                <a:lnTo>
                  <a:pt x="813" y="920"/>
                </a:lnTo>
                <a:lnTo>
                  <a:pt x="809" y="925"/>
                </a:lnTo>
                <a:lnTo>
                  <a:pt x="805" y="928"/>
                </a:lnTo>
                <a:lnTo>
                  <a:pt x="800" y="929"/>
                </a:lnTo>
                <a:lnTo>
                  <a:pt x="794" y="929"/>
                </a:lnTo>
                <a:lnTo>
                  <a:pt x="789" y="928"/>
                </a:lnTo>
                <a:lnTo>
                  <a:pt x="783" y="925"/>
                </a:lnTo>
                <a:lnTo>
                  <a:pt x="779" y="920"/>
                </a:lnTo>
                <a:lnTo>
                  <a:pt x="776" y="930"/>
                </a:lnTo>
                <a:lnTo>
                  <a:pt x="773" y="941"/>
                </a:lnTo>
                <a:lnTo>
                  <a:pt x="764" y="960"/>
                </a:lnTo>
                <a:lnTo>
                  <a:pt x="760" y="970"/>
                </a:lnTo>
                <a:lnTo>
                  <a:pt x="756" y="979"/>
                </a:lnTo>
                <a:lnTo>
                  <a:pt x="753" y="989"/>
                </a:lnTo>
                <a:lnTo>
                  <a:pt x="752" y="1000"/>
                </a:lnTo>
                <a:lnTo>
                  <a:pt x="762" y="999"/>
                </a:lnTo>
                <a:lnTo>
                  <a:pt x="773" y="1000"/>
                </a:lnTo>
                <a:lnTo>
                  <a:pt x="778" y="1008"/>
                </a:lnTo>
                <a:lnTo>
                  <a:pt x="780" y="1013"/>
                </a:lnTo>
                <a:lnTo>
                  <a:pt x="783" y="1016"/>
                </a:lnTo>
                <a:lnTo>
                  <a:pt x="790" y="1011"/>
                </a:lnTo>
                <a:lnTo>
                  <a:pt x="797" y="1009"/>
                </a:lnTo>
                <a:lnTo>
                  <a:pt x="804" y="1009"/>
                </a:lnTo>
                <a:lnTo>
                  <a:pt x="809" y="1011"/>
                </a:lnTo>
                <a:lnTo>
                  <a:pt x="814" y="1016"/>
                </a:lnTo>
                <a:lnTo>
                  <a:pt x="820" y="1020"/>
                </a:lnTo>
                <a:lnTo>
                  <a:pt x="824" y="1026"/>
                </a:lnTo>
                <a:lnTo>
                  <a:pt x="827" y="1033"/>
                </a:lnTo>
                <a:lnTo>
                  <a:pt x="828" y="1026"/>
                </a:lnTo>
                <a:lnTo>
                  <a:pt x="832" y="1020"/>
                </a:lnTo>
                <a:lnTo>
                  <a:pt x="836" y="1016"/>
                </a:lnTo>
                <a:lnTo>
                  <a:pt x="841" y="1011"/>
                </a:lnTo>
                <a:lnTo>
                  <a:pt x="848" y="1010"/>
                </a:lnTo>
                <a:lnTo>
                  <a:pt x="854" y="1010"/>
                </a:lnTo>
                <a:lnTo>
                  <a:pt x="861" y="1013"/>
                </a:lnTo>
                <a:lnTo>
                  <a:pt x="864" y="1015"/>
                </a:lnTo>
                <a:lnTo>
                  <a:pt x="867" y="1018"/>
                </a:lnTo>
                <a:lnTo>
                  <a:pt x="865" y="1011"/>
                </a:lnTo>
                <a:lnTo>
                  <a:pt x="865" y="1006"/>
                </a:lnTo>
                <a:lnTo>
                  <a:pt x="866" y="1001"/>
                </a:lnTo>
                <a:lnTo>
                  <a:pt x="868" y="995"/>
                </a:lnTo>
                <a:lnTo>
                  <a:pt x="871" y="987"/>
                </a:lnTo>
                <a:lnTo>
                  <a:pt x="872" y="983"/>
                </a:lnTo>
                <a:lnTo>
                  <a:pt x="873" y="978"/>
                </a:lnTo>
                <a:lnTo>
                  <a:pt x="871" y="972"/>
                </a:lnTo>
                <a:lnTo>
                  <a:pt x="869" y="965"/>
                </a:lnTo>
                <a:lnTo>
                  <a:pt x="862" y="953"/>
                </a:lnTo>
                <a:lnTo>
                  <a:pt x="857" y="946"/>
                </a:lnTo>
                <a:lnTo>
                  <a:pt x="853" y="940"/>
                </a:lnTo>
                <a:lnTo>
                  <a:pt x="851" y="933"/>
                </a:lnTo>
                <a:lnTo>
                  <a:pt x="850" y="927"/>
                </a:lnTo>
                <a:lnTo>
                  <a:pt x="847" y="932"/>
                </a:lnTo>
                <a:lnTo>
                  <a:pt x="843" y="934"/>
                </a:lnTo>
                <a:lnTo>
                  <a:pt x="840" y="934"/>
                </a:lnTo>
                <a:close/>
                <a:moveTo>
                  <a:pt x="1016" y="1064"/>
                </a:moveTo>
                <a:lnTo>
                  <a:pt x="1016" y="1064"/>
                </a:lnTo>
                <a:lnTo>
                  <a:pt x="1022" y="1052"/>
                </a:lnTo>
                <a:lnTo>
                  <a:pt x="1026" y="1046"/>
                </a:lnTo>
                <a:lnTo>
                  <a:pt x="1031" y="1040"/>
                </a:lnTo>
                <a:lnTo>
                  <a:pt x="1036" y="1037"/>
                </a:lnTo>
                <a:lnTo>
                  <a:pt x="1038" y="1035"/>
                </a:lnTo>
                <a:lnTo>
                  <a:pt x="1041" y="1035"/>
                </a:lnTo>
                <a:lnTo>
                  <a:pt x="1045" y="1035"/>
                </a:lnTo>
                <a:lnTo>
                  <a:pt x="1048" y="1036"/>
                </a:lnTo>
                <a:lnTo>
                  <a:pt x="1050" y="1038"/>
                </a:lnTo>
                <a:lnTo>
                  <a:pt x="1053" y="1040"/>
                </a:lnTo>
                <a:lnTo>
                  <a:pt x="1052" y="1067"/>
                </a:lnTo>
                <a:lnTo>
                  <a:pt x="1052" y="1094"/>
                </a:lnTo>
                <a:lnTo>
                  <a:pt x="1053" y="1120"/>
                </a:lnTo>
                <a:lnTo>
                  <a:pt x="1054" y="1146"/>
                </a:lnTo>
                <a:lnTo>
                  <a:pt x="1058" y="1174"/>
                </a:lnTo>
                <a:lnTo>
                  <a:pt x="1062" y="1200"/>
                </a:lnTo>
                <a:lnTo>
                  <a:pt x="1066" y="1227"/>
                </a:lnTo>
                <a:lnTo>
                  <a:pt x="1073" y="1252"/>
                </a:lnTo>
                <a:lnTo>
                  <a:pt x="1060" y="1289"/>
                </a:lnTo>
                <a:lnTo>
                  <a:pt x="1050" y="1325"/>
                </a:lnTo>
                <a:lnTo>
                  <a:pt x="1043" y="1361"/>
                </a:lnTo>
                <a:lnTo>
                  <a:pt x="1035" y="1396"/>
                </a:lnTo>
                <a:lnTo>
                  <a:pt x="1022" y="1467"/>
                </a:lnTo>
                <a:lnTo>
                  <a:pt x="1015" y="1502"/>
                </a:lnTo>
                <a:lnTo>
                  <a:pt x="1006" y="1537"/>
                </a:lnTo>
                <a:lnTo>
                  <a:pt x="1013" y="1537"/>
                </a:lnTo>
                <a:lnTo>
                  <a:pt x="1019" y="1536"/>
                </a:lnTo>
                <a:lnTo>
                  <a:pt x="1033" y="1532"/>
                </a:lnTo>
                <a:lnTo>
                  <a:pt x="1046" y="1525"/>
                </a:lnTo>
                <a:lnTo>
                  <a:pt x="1053" y="1522"/>
                </a:lnTo>
                <a:lnTo>
                  <a:pt x="1060" y="1521"/>
                </a:lnTo>
                <a:lnTo>
                  <a:pt x="1070" y="1461"/>
                </a:lnTo>
                <a:lnTo>
                  <a:pt x="1080" y="1399"/>
                </a:lnTo>
                <a:lnTo>
                  <a:pt x="1099" y="1271"/>
                </a:lnTo>
                <a:lnTo>
                  <a:pt x="1117" y="1141"/>
                </a:lnTo>
                <a:lnTo>
                  <a:pt x="1137" y="1011"/>
                </a:lnTo>
                <a:lnTo>
                  <a:pt x="1132" y="1011"/>
                </a:lnTo>
                <a:lnTo>
                  <a:pt x="1128" y="1010"/>
                </a:lnTo>
                <a:lnTo>
                  <a:pt x="1125" y="1008"/>
                </a:lnTo>
                <a:lnTo>
                  <a:pt x="1121" y="1005"/>
                </a:lnTo>
                <a:lnTo>
                  <a:pt x="1114" y="999"/>
                </a:lnTo>
                <a:lnTo>
                  <a:pt x="1108" y="991"/>
                </a:lnTo>
                <a:lnTo>
                  <a:pt x="1108" y="998"/>
                </a:lnTo>
                <a:lnTo>
                  <a:pt x="1108" y="1003"/>
                </a:lnTo>
                <a:lnTo>
                  <a:pt x="1106" y="1007"/>
                </a:lnTo>
                <a:lnTo>
                  <a:pt x="1104" y="1011"/>
                </a:lnTo>
                <a:lnTo>
                  <a:pt x="1100" y="1014"/>
                </a:lnTo>
                <a:lnTo>
                  <a:pt x="1096" y="1016"/>
                </a:lnTo>
                <a:lnTo>
                  <a:pt x="1092" y="1017"/>
                </a:lnTo>
                <a:lnTo>
                  <a:pt x="1088" y="1017"/>
                </a:lnTo>
                <a:lnTo>
                  <a:pt x="1083" y="1017"/>
                </a:lnTo>
                <a:lnTo>
                  <a:pt x="1079" y="1015"/>
                </a:lnTo>
                <a:lnTo>
                  <a:pt x="1075" y="1013"/>
                </a:lnTo>
                <a:lnTo>
                  <a:pt x="1071" y="1009"/>
                </a:lnTo>
                <a:lnTo>
                  <a:pt x="1068" y="1006"/>
                </a:lnTo>
                <a:lnTo>
                  <a:pt x="1067" y="1002"/>
                </a:lnTo>
                <a:lnTo>
                  <a:pt x="1066" y="996"/>
                </a:lnTo>
                <a:lnTo>
                  <a:pt x="1066" y="991"/>
                </a:lnTo>
                <a:lnTo>
                  <a:pt x="1061" y="996"/>
                </a:lnTo>
                <a:lnTo>
                  <a:pt x="1054" y="1001"/>
                </a:lnTo>
                <a:lnTo>
                  <a:pt x="1048" y="1004"/>
                </a:lnTo>
                <a:lnTo>
                  <a:pt x="1041" y="1005"/>
                </a:lnTo>
                <a:lnTo>
                  <a:pt x="1037" y="1005"/>
                </a:lnTo>
                <a:lnTo>
                  <a:pt x="1035" y="1005"/>
                </a:lnTo>
                <a:lnTo>
                  <a:pt x="1030" y="1002"/>
                </a:lnTo>
                <a:lnTo>
                  <a:pt x="1025" y="999"/>
                </a:lnTo>
                <a:lnTo>
                  <a:pt x="1020" y="998"/>
                </a:lnTo>
                <a:lnTo>
                  <a:pt x="1021" y="1006"/>
                </a:lnTo>
                <a:lnTo>
                  <a:pt x="1020" y="1015"/>
                </a:lnTo>
                <a:lnTo>
                  <a:pt x="1019" y="1033"/>
                </a:lnTo>
                <a:lnTo>
                  <a:pt x="1017" y="1050"/>
                </a:lnTo>
                <a:lnTo>
                  <a:pt x="1016" y="1058"/>
                </a:lnTo>
                <a:lnTo>
                  <a:pt x="1016" y="1064"/>
                </a:lnTo>
                <a:close/>
                <a:moveTo>
                  <a:pt x="589" y="1038"/>
                </a:moveTo>
                <a:lnTo>
                  <a:pt x="589" y="1038"/>
                </a:lnTo>
                <a:lnTo>
                  <a:pt x="595" y="1037"/>
                </a:lnTo>
                <a:lnTo>
                  <a:pt x="600" y="1035"/>
                </a:lnTo>
                <a:lnTo>
                  <a:pt x="606" y="1033"/>
                </a:lnTo>
                <a:lnTo>
                  <a:pt x="609" y="1029"/>
                </a:lnTo>
                <a:lnTo>
                  <a:pt x="607" y="1028"/>
                </a:lnTo>
                <a:lnTo>
                  <a:pt x="606" y="1026"/>
                </a:lnTo>
                <a:lnTo>
                  <a:pt x="606" y="1021"/>
                </a:lnTo>
                <a:lnTo>
                  <a:pt x="605" y="1017"/>
                </a:lnTo>
                <a:lnTo>
                  <a:pt x="605" y="1015"/>
                </a:lnTo>
                <a:lnTo>
                  <a:pt x="602" y="1014"/>
                </a:lnTo>
                <a:lnTo>
                  <a:pt x="594" y="1025"/>
                </a:lnTo>
                <a:lnTo>
                  <a:pt x="591" y="1031"/>
                </a:lnTo>
                <a:lnTo>
                  <a:pt x="589" y="1038"/>
                </a:lnTo>
                <a:close/>
                <a:moveTo>
                  <a:pt x="763" y="1020"/>
                </a:moveTo>
                <a:lnTo>
                  <a:pt x="763" y="1020"/>
                </a:lnTo>
                <a:lnTo>
                  <a:pt x="762" y="1022"/>
                </a:lnTo>
                <a:lnTo>
                  <a:pt x="760" y="1022"/>
                </a:lnTo>
                <a:lnTo>
                  <a:pt x="758" y="1023"/>
                </a:lnTo>
                <a:lnTo>
                  <a:pt x="757" y="1024"/>
                </a:lnTo>
                <a:lnTo>
                  <a:pt x="755" y="1049"/>
                </a:lnTo>
                <a:lnTo>
                  <a:pt x="753" y="1078"/>
                </a:lnTo>
                <a:lnTo>
                  <a:pt x="753" y="1109"/>
                </a:lnTo>
                <a:lnTo>
                  <a:pt x="755" y="1143"/>
                </a:lnTo>
                <a:lnTo>
                  <a:pt x="757" y="1214"/>
                </a:lnTo>
                <a:lnTo>
                  <a:pt x="759" y="1286"/>
                </a:lnTo>
                <a:lnTo>
                  <a:pt x="758" y="1343"/>
                </a:lnTo>
                <a:lnTo>
                  <a:pt x="756" y="1399"/>
                </a:lnTo>
                <a:lnTo>
                  <a:pt x="755" y="1453"/>
                </a:lnTo>
                <a:lnTo>
                  <a:pt x="755" y="1479"/>
                </a:lnTo>
                <a:lnTo>
                  <a:pt x="755" y="1504"/>
                </a:lnTo>
                <a:lnTo>
                  <a:pt x="764" y="1501"/>
                </a:lnTo>
                <a:lnTo>
                  <a:pt x="774" y="1499"/>
                </a:lnTo>
                <a:lnTo>
                  <a:pt x="783" y="1497"/>
                </a:lnTo>
                <a:lnTo>
                  <a:pt x="792" y="1497"/>
                </a:lnTo>
                <a:lnTo>
                  <a:pt x="802" y="1497"/>
                </a:lnTo>
                <a:lnTo>
                  <a:pt x="810" y="1498"/>
                </a:lnTo>
                <a:lnTo>
                  <a:pt x="818" y="1499"/>
                </a:lnTo>
                <a:lnTo>
                  <a:pt x="825" y="1501"/>
                </a:lnTo>
                <a:lnTo>
                  <a:pt x="833" y="1504"/>
                </a:lnTo>
                <a:lnTo>
                  <a:pt x="839" y="1507"/>
                </a:lnTo>
                <a:lnTo>
                  <a:pt x="844" y="1512"/>
                </a:lnTo>
                <a:lnTo>
                  <a:pt x="849" y="1517"/>
                </a:lnTo>
                <a:lnTo>
                  <a:pt x="852" y="1522"/>
                </a:lnTo>
                <a:lnTo>
                  <a:pt x="855" y="1528"/>
                </a:lnTo>
                <a:lnTo>
                  <a:pt x="856" y="1534"/>
                </a:lnTo>
                <a:lnTo>
                  <a:pt x="856" y="1541"/>
                </a:lnTo>
                <a:lnTo>
                  <a:pt x="871" y="1504"/>
                </a:lnTo>
                <a:lnTo>
                  <a:pt x="878" y="1485"/>
                </a:lnTo>
                <a:lnTo>
                  <a:pt x="880" y="1475"/>
                </a:lnTo>
                <a:lnTo>
                  <a:pt x="881" y="1464"/>
                </a:lnTo>
                <a:lnTo>
                  <a:pt x="882" y="1455"/>
                </a:lnTo>
                <a:lnTo>
                  <a:pt x="881" y="1445"/>
                </a:lnTo>
                <a:lnTo>
                  <a:pt x="878" y="1426"/>
                </a:lnTo>
                <a:lnTo>
                  <a:pt x="874" y="1407"/>
                </a:lnTo>
                <a:lnTo>
                  <a:pt x="873" y="1397"/>
                </a:lnTo>
                <a:lnTo>
                  <a:pt x="873" y="1387"/>
                </a:lnTo>
                <a:lnTo>
                  <a:pt x="873" y="1382"/>
                </a:lnTo>
                <a:lnTo>
                  <a:pt x="874" y="1378"/>
                </a:lnTo>
                <a:lnTo>
                  <a:pt x="877" y="1367"/>
                </a:lnTo>
                <a:lnTo>
                  <a:pt x="879" y="1348"/>
                </a:lnTo>
                <a:lnTo>
                  <a:pt x="879" y="1327"/>
                </a:lnTo>
                <a:lnTo>
                  <a:pt x="879" y="1286"/>
                </a:lnTo>
                <a:lnTo>
                  <a:pt x="878" y="1243"/>
                </a:lnTo>
                <a:lnTo>
                  <a:pt x="876" y="1200"/>
                </a:lnTo>
                <a:lnTo>
                  <a:pt x="874" y="1158"/>
                </a:lnTo>
                <a:lnTo>
                  <a:pt x="873" y="1116"/>
                </a:lnTo>
                <a:lnTo>
                  <a:pt x="874" y="1077"/>
                </a:lnTo>
                <a:lnTo>
                  <a:pt x="876" y="1058"/>
                </a:lnTo>
                <a:lnTo>
                  <a:pt x="877" y="1038"/>
                </a:lnTo>
                <a:lnTo>
                  <a:pt x="869" y="1037"/>
                </a:lnTo>
                <a:lnTo>
                  <a:pt x="862" y="1034"/>
                </a:lnTo>
                <a:lnTo>
                  <a:pt x="855" y="1031"/>
                </a:lnTo>
                <a:lnTo>
                  <a:pt x="850" y="1026"/>
                </a:lnTo>
                <a:lnTo>
                  <a:pt x="849" y="1032"/>
                </a:lnTo>
                <a:lnTo>
                  <a:pt x="848" y="1037"/>
                </a:lnTo>
                <a:lnTo>
                  <a:pt x="846" y="1041"/>
                </a:lnTo>
                <a:lnTo>
                  <a:pt x="842" y="1045"/>
                </a:lnTo>
                <a:lnTo>
                  <a:pt x="839" y="1047"/>
                </a:lnTo>
                <a:lnTo>
                  <a:pt x="836" y="1049"/>
                </a:lnTo>
                <a:lnTo>
                  <a:pt x="832" y="1050"/>
                </a:lnTo>
                <a:lnTo>
                  <a:pt x="828" y="1050"/>
                </a:lnTo>
                <a:lnTo>
                  <a:pt x="824" y="1049"/>
                </a:lnTo>
                <a:lnTo>
                  <a:pt x="820" y="1048"/>
                </a:lnTo>
                <a:lnTo>
                  <a:pt x="817" y="1046"/>
                </a:lnTo>
                <a:lnTo>
                  <a:pt x="813" y="1044"/>
                </a:lnTo>
                <a:lnTo>
                  <a:pt x="810" y="1040"/>
                </a:lnTo>
                <a:lnTo>
                  <a:pt x="807" y="1036"/>
                </a:lnTo>
                <a:lnTo>
                  <a:pt x="806" y="1032"/>
                </a:lnTo>
                <a:lnTo>
                  <a:pt x="805" y="1026"/>
                </a:lnTo>
                <a:lnTo>
                  <a:pt x="798" y="1031"/>
                </a:lnTo>
                <a:lnTo>
                  <a:pt x="793" y="1035"/>
                </a:lnTo>
                <a:lnTo>
                  <a:pt x="790" y="1037"/>
                </a:lnTo>
                <a:lnTo>
                  <a:pt x="787" y="1038"/>
                </a:lnTo>
                <a:lnTo>
                  <a:pt x="783" y="1039"/>
                </a:lnTo>
                <a:lnTo>
                  <a:pt x="779" y="1038"/>
                </a:lnTo>
                <a:lnTo>
                  <a:pt x="777" y="1037"/>
                </a:lnTo>
                <a:lnTo>
                  <a:pt x="775" y="1034"/>
                </a:lnTo>
                <a:lnTo>
                  <a:pt x="772" y="1029"/>
                </a:lnTo>
                <a:lnTo>
                  <a:pt x="771" y="1025"/>
                </a:lnTo>
                <a:lnTo>
                  <a:pt x="768" y="1023"/>
                </a:lnTo>
                <a:lnTo>
                  <a:pt x="766" y="1021"/>
                </a:lnTo>
                <a:lnTo>
                  <a:pt x="763" y="1020"/>
                </a:lnTo>
                <a:close/>
                <a:moveTo>
                  <a:pt x="593" y="1053"/>
                </a:moveTo>
                <a:lnTo>
                  <a:pt x="593" y="1053"/>
                </a:lnTo>
                <a:lnTo>
                  <a:pt x="594" y="1055"/>
                </a:lnTo>
                <a:lnTo>
                  <a:pt x="595" y="1058"/>
                </a:lnTo>
                <a:lnTo>
                  <a:pt x="597" y="1064"/>
                </a:lnTo>
                <a:lnTo>
                  <a:pt x="599" y="1068"/>
                </a:lnTo>
                <a:lnTo>
                  <a:pt x="600" y="1070"/>
                </a:lnTo>
                <a:lnTo>
                  <a:pt x="602" y="1073"/>
                </a:lnTo>
                <a:lnTo>
                  <a:pt x="606" y="1069"/>
                </a:lnTo>
                <a:lnTo>
                  <a:pt x="608" y="1068"/>
                </a:lnTo>
                <a:lnTo>
                  <a:pt x="615" y="1066"/>
                </a:lnTo>
                <a:lnTo>
                  <a:pt x="615" y="1061"/>
                </a:lnTo>
                <a:lnTo>
                  <a:pt x="616" y="1056"/>
                </a:lnTo>
                <a:lnTo>
                  <a:pt x="617" y="1052"/>
                </a:lnTo>
                <a:lnTo>
                  <a:pt x="617" y="1047"/>
                </a:lnTo>
                <a:lnTo>
                  <a:pt x="612" y="1046"/>
                </a:lnTo>
                <a:lnTo>
                  <a:pt x="605" y="1047"/>
                </a:lnTo>
                <a:lnTo>
                  <a:pt x="597" y="1050"/>
                </a:lnTo>
                <a:lnTo>
                  <a:pt x="593" y="1053"/>
                </a:lnTo>
                <a:close/>
                <a:moveTo>
                  <a:pt x="520" y="1117"/>
                </a:moveTo>
                <a:lnTo>
                  <a:pt x="520" y="1117"/>
                </a:lnTo>
                <a:lnTo>
                  <a:pt x="530" y="1136"/>
                </a:lnTo>
                <a:lnTo>
                  <a:pt x="533" y="1144"/>
                </a:lnTo>
                <a:lnTo>
                  <a:pt x="536" y="1153"/>
                </a:lnTo>
                <a:lnTo>
                  <a:pt x="548" y="1190"/>
                </a:lnTo>
                <a:lnTo>
                  <a:pt x="560" y="1226"/>
                </a:lnTo>
                <a:lnTo>
                  <a:pt x="573" y="1261"/>
                </a:lnTo>
                <a:lnTo>
                  <a:pt x="586" y="1295"/>
                </a:lnTo>
                <a:lnTo>
                  <a:pt x="614" y="1363"/>
                </a:lnTo>
                <a:lnTo>
                  <a:pt x="642" y="1431"/>
                </a:lnTo>
                <a:lnTo>
                  <a:pt x="644" y="1398"/>
                </a:lnTo>
                <a:lnTo>
                  <a:pt x="645" y="1362"/>
                </a:lnTo>
                <a:lnTo>
                  <a:pt x="646" y="1324"/>
                </a:lnTo>
                <a:lnTo>
                  <a:pt x="649" y="1288"/>
                </a:lnTo>
                <a:lnTo>
                  <a:pt x="643" y="1283"/>
                </a:lnTo>
                <a:lnTo>
                  <a:pt x="641" y="1281"/>
                </a:lnTo>
                <a:lnTo>
                  <a:pt x="640" y="1278"/>
                </a:lnTo>
                <a:lnTo>
                  <a:pt x="623" y="1219"/>
                </a:lnTo>
                <a:lnTo>
                  <a:pt x="608" y="1160"/>
                </a:lnTo>
                <a:lnTo>
                  <a:pt x="592" y="1104"/>
                </a:lnTo>
                <a:lnTo>
                  <a:pt x="583" y="1075"/>
                </a:lnTo>
                <a:lnTo>
                  <a:pt x="574" y="1047"/>
                </a:lnTo>
                <a:lnTo>
                  <a:pt x="546" y="1082"/>
                </a:lnTo>
                <a:lnTo>
                  <a:pt x="533" y="1099"/>
                </a:lnTo>
                <a:lnTo>
                  <a:pt x="520" y="1117"/>
                </a:lnTo>
                <a:close/>
                <a:moveTo>
                  <a:pt x="1010" y="1106"/>
                </a:moveTo>
                <a:lnTo>
                  <a:pt x="1010" y="1106"/>
                </a:lnTo>
                <a:lnTo>
                  <a:pt x="1013" y="1113"/>
                </a:lnTo>
                <a:lnTo>
                  <a:pt x="1015" y="1120"/>
                </a:lnTo>
                <a:lnTo>
                  <a:pt x="1017" y="1123"/>
                </a:lnTo>
                <a:lnTo>
                  <a:pt x="1020" y="1125"/>
                </a:lnTo>
                <a:lnTo>
                  <a:pt x="1023" y="1127"/>
                </a:lnTo>
                <a:lnTo>
                  <a:pt x="1026" y="1128"/>
                </a:lnTo>
                <a:lnTo>
                  <a:pt x="1026" y="1126"/>
                </a:lnTo>
                <a:lnTo>
                  <a:pt x="1026" y="1125"/>
                </a:lnTo>
                <a:lnTo>
                  <a:pt x="1030" y="1124"/>
                </a:lnTo>
                <a:lnTo>
                  <a:pt x="1033" y="1123"/>
                </a:lnTo>
                <a:lnTo>
                  <a:pt x="1034" y="1123"/>
                </a:lnTo>
                <a:lnTo>
                  <a:pt x="1035" y="1122"/>
                </a:lnTo>
                <a:lnTo>
                  <a:pt x="1033" y="1095"/>
                </a:lnTo>
                <a:lnTo>
                  <a:pt x="1031" y="1082"/>
                </a:lnTo>
                <a:lnTo>
                  <a:pt x="1029" y="1074"/>
                </a:lnTo>
                <a:lnTo>
                  <a:pt x="1020" y="1090"/>
                </a:lnTo>
                <a:lnTo>
                  <a:pt x="1010" y="1106"/>
                </a:lnTo>
                <a:close/>
                <a:moveTo>
                  <a:pt x="605" y="1084"/>
                </a:moveTo>
                <a:lnTo>
                  <a:pt x="605" y="1084"/>
                </a:lnTo>
                <a:lnTo>
                  <a:pt x="606" y="1092"/>
                </a:lnTo>
                <a:lnTo>
                  <a:pt x="607" y="1098"/>
                </a:lnTo>
                <a:lnTo>
                  <a:pt x="611" y="1109"/>
                </a:lnTo>
                <a:lnTo>
                  <a:pt x="616" y="1108"/>
                </a:lnTo>
                <a:lnTo>
                  <a:pt x="621" y="1106"/>
                </a:lnTo>
                <a:lnTo>
                  <a:pt x="624" y="1101"/>
                </a:lnTo>
                <a:lnTo>
                  <a:pt x="626" y="1097"/>
                </a:lnTo>
                <a:lnTo>
                  <a:pt x="627" y="1092"/>
                </a:lnTo>
                <a:lnTo>
                  <a:pt x="627" y="1086"/>
                </a:lnTo>
                <a:lnTo>
                  <a:pt x="625" y="1081"/>
                </a:lnTo>
                <a:lnTo>
                  <a:pt x="622" y="1076"/>
                </a:lnTo>
                <a:lnTo>
                  <a:pt x="619" y="1079"/>
                </a:lnTo>
                <a:lnTo>
                  <a:pt x="614" y="1082"/>
                </a:lnTo>
                <a:lnTo>
                  <a:pt x="610" y="1083"/>
                </a:lnTo>
                <a:lnTo>
                  <a:pt x="605" y="1084"/>
                </a:lnTo>
                <a:close/>
                <a:moveTo>
                  <a:pt x="615" y="1122"/>
                </a:moveTo>
                <a:lnTo>
                  <a:pt x="615" y="1122"/>
                </a:lnTo>
                <a:lnTo>
                  <a:pt x="615" y="1128"/>
                </a:lnTo>
                <a:lnTo>
                  <a:pt x="616" y="1135"/>
                </a:lnTo>
                <a:lnTo>
                  <a:pt x="619" y="1139"/>
                </a:lnTo>
                <a:lnTo>
                  <a:pt x="620" y="1141"/>
                </a:lnTo>
                <a:lnTo>
                  <a:pt x="622" y="1142"/>
                </a:lnTo>
                <a:lnTo>
                  <a:pt x="630" y="1138"/>
                </a:lnTo>
                <a:lnTo>
                  <a:pt x="640" y="1135"/>
                </a:lnTo>
                <a:lnTo>
                  <a:pt x="637" y="1123"/>
                </a:lnTo>
                <a:lnTo>
                  <a:pt x="631" y="1113"/>
                </a:lnTo>
                <a:lnTo>
                  <a:pt x="629" y="1116"/>
                </a:lnTo>
                <a:lnTo>
                  <a:pt x="625" y="1119"/>
                </a:lnTo>
                <a:lnTo>
                  <a:pt x="615" y="1122"/>
                </a:lnTo>
                <a:close/>
                <a:moveTo>
                  <a:pt x="973" y="1257"/>
                </a:moveTo>
                <a:lnTo>
                  <a:pt x="973" y="1257"/>
                </a:lnTo>
                <a:lnTo>
                  <a:pt x="978" y="1255"/>
                </a:lnTo>
                <a:lnTo>
                  <a:pt x="983" y="1251"/>
                </a:lnTo>
                <a:lnTo>
                  <a:pt x="986" y="1247"/>
                </a:lnTo>
                <a:lnTo>
                  <a:pt x="988" y="1242"/>
                </a:lnTo>
                <a:lnTo>
                  <a:pt x="990" y="1236"/>
                </a:lnTo>
                <a:lnTo>
                  <a:pt x="992" y="1232"/>
                </a:lnTo>
                <a:lnTo>
                  <a:pt x="995" y="1228"/>
                </a:lnTo>
                <a:lnTo>
                  <a:pt x="1000" y="1226"/>
                </a:lnTo>
                <a:lnTo>
                  <a:pt x="1004" y="1226"/>
                </a:lnTo>
                <a:lnTo>
                  <a:pt x="1007" y="1226"/>
                </a:lnTo>
                <a:lnTo>
                  <a:pt x="1009" y="1227"/>
                </a:lnTo>
                <a:lnTo>
                  <a:pt x="1011" y="1228"/>
                </a:lnTo>
                <a:lnTo>
                  <a:pt x="1015" y="1232"/>
                </a:lnTo>
                <a:lnTo>
                  <a:pt x="1017" y="1237"/>
                </a:lnTo>
                <a:lnTo>
                  <a:pt x="1019" y="1244"/>
                </a:lnTo>
                <a:lnTo>
                  <a:pt x="1022" y="1250"/>
                </a:lnTo>
                <a:lnTo>
                  <a:pt x="1026" y="1256"/>
                </a:lnTo>
                <a:lnTo>
                  <a:pt x="1030" y="1258"/>
                </a:lnTo>
                <a:lnTo>
                  <a:pt x="1033" y="1259"/>
                </a:lnTo>
                <a:lnTo>
                  <a:pt x="1037" y="1253"/>
                </a:lnTo>
                <a:lnTo>
                  <a:pt x="1040" y="1247"/>
                </a:lnTo>
                <a:lnTo>
                  <a:pt x="1043" y="1241"/>
                </a:lnTo>
                <a:lnTo>
                  <a:pt x="1044" y="1233"/>
                </a:lnTo>
                <a:lnTo>
                  <a:pt x="1045" y="1219"/>
                </a:lnTo>
                <a:lnTo>
                  <a:pt x="1044" y="1204"/>
                </a:lnTo>
                <a:lnTo>
                  <a:pt x="1039" y="1174"/>
                </a:lnTo>
                <a:lnTo>
                  <a:pt x="1037" y="1160"/>
                </a:lnTo>
                <a:lnTo>
                  <a:pt x="1037" y="1146"/>
                </a:lnTo>
                <a:lnTo>
                  <a:pt x="1031" y="1146"/>
                </a:lnTo>
                <a:lnTo>
                  <a:pt x="1024" y="1145"/>
                </a:lnTo>
                <a:lnTo>
                  <a:pt x="1020" y="1144"/>
                </a:lnTo>
                <a:lnTo>
                  <a:pt x="1015" y="1142"/>
                </a:lnTo>
                <a:lnTo>
                  <a:pt x="1007" y="1137"/>
                </a:lnTo>
                <a:lnTo>
                  <a:pt x="1003" y="1134"/>
                </a:lnTo>
                <a:lnTo>
                  <a:pt x="998" y="1132"/>
                </a:lnTo>
                <a:lnTo>
                  <a:pt x="994" y="1140"/>
                </a:lnTo>
                <a:lnTo>
                  <a:pt x="991" y="1146"/>
                </a:lnTo>
                <a:lnTo>
                  <a:pt x="983" y="1162"/>
                </a:lnTo>
                <a:lnTo>
                  <a:pt x="973" y="1179"/>
                </a:lnTo>
                <a:lnTo>
                  <a:pt x="964" y="1195"/>
                </a:lnTo>
                <a:lnTo>
                  <a:pt x="960" y="1203"/>
                </a:lnTo>
                <a:lnTo>
                  <a:pt x="958" y="1211"/>
                </a:lnTo>
                <a:lnTo>
                  <a:pt x="956" y="1219"/>
                </a:lnTo>
                <a:lnTo>
                  <a:pt x="956" y="1227"/>
                </a:lnTo>
                <a:lnTo>
                  <a:pt x="957" y="1234"/>
                </a:lnTo>
                <a:lnTo>
                  <a:pt x="960" y="1243"/>
                </a:lnTo>
                <a:lnTo>
                  <a:pt x="965" y="1249"/>
                </a:lnTo>
                <a:lnTo>
                  <a:pt x="973" y="1257"/>
                </a:lnTo>
                <a:close/>
                <a:moveTo>
                  <a:pt x="624" y="1155"/>
                </a:moveTo>
                <a:lnTo>
                  <a:pt x="624" y="1155"/>
                </a:lnTo>
                <a:lnTo>
                  <a:pt x="626" y="1165"/>
                </a:lnTo>
                <a:lnTo>
                  <a:pt x="628" y="1173"/>
                </a:lnTo>
                <a:lnTo>
                  <a:pt x="631" y="1182"/>
                </a:lnTo>
                <a:lnTo>
                  <a:pt x="634" y="1190"/>
                </a:lnTo>
                <a:lnTo>
                  <a:pt x="638" y="1189"/>
                </a:lnTo>
                <a:lnTo>
                  <a:pt x="641" y="1188"/>
                </a:lnTo>
                <a:lnTo>
                  <a:pt x="644" y="1186"/>
                </a:lnTo>
                <a:lnTo>
                  <a:pt x="646" y="1184"/>
                </a:lnTo>
                <a:lnTo>
                  <a:pt x="650" y="1179"/>
                </a:lnTo>
                <a:lnTo>
                  <a:pt x="650" y="1172"/>
                </a:lnTo>
                <a:lnTo>
                  <a:pt x="650" y="1166"/>
                </a:lnTo>
                <a:lnTo>
                  <a:pt x="649" y="1159"/>
                </a:lnTo>
                <a:lnTo>
                  <a:pt x="646" y="1149"/>
                </a:lnTo>
                <a:lnTo>
                  <a:pt x="639" y="1150"/>
                </a:lnTo>
                <a:lnTo>
                  <a:pt x="635" y="1152"/>
                </a:lnTo>
                <a:lnTo>
                  <a:pt x="624" y="1155"/>
                </a:lnTo>
                <a:close/>
                <a:moveTo>
                  <a:pt x="547" y="1307"/>
                </a:moveTo>
                <a:lnTo>
                  <a:pt x="547" y="1307"/>
                </a:lnTo>
                <a:lnTo>
                  <a:pt x="552" y="1312"/>
                </a:lnTo>
                <a:lnTo>
                  <a:pt x="558" y="1319"/>
                </a:lnTo>
                <a:lnTo>
                  <a:pt x="562" y="1326"/>
                </a:lnTo>
                <a:lnTo>
                  <a:pt x="565" y="1335"/>
                </a:lnTo>
                <a:lnTo>
                  <a:pt x="573" y="1354"/>
                </a:lnTo>
                <a:lnTo>
                  <a:pt x="578" y="1373"/>
                </a:lnTo>
                <a:lnTo>
                  <a:pt x="605" y="1469"/>
                </a:lnTo>
                <a:lnTo>
                  <a:pt x="630" y="1561"/>
                </a:lnTo>
                <a:lnTo>
                  <a:pt x="630" y="1559"/>
                </a:lnTo>
                <a:lnTo>
                  <a:pt x="631" y="1559"/>
                </a:lnTo>
                <a:lnTo>
                  <a:pt x="635" y="1558"/>
                </a:lnTo>
                <a:lnTo>
                  <a:pt x="639" y="1559"/>
                </a:lnTo>
                <a:lnTo>
                  <a:pt x="642" y="1559"/>
                </a:lnTo>
                <a:lnTo>
                  <a:pt x="642" y="1544"/>
                </a:lnTo>
                <a:lnTo>
                  <a:pt x="643" y="1531"/>
                </a:lnTo>
                <a:lnTo>
                  <a:pt x="644" y="1518"/>
                </a:lnTo>
                <a:lnTo>
                  <a:pt x="644" y="1504"/>
                </a:lnTo>
                <a:lnTo>
                  <a:pt x="643" y="1498"/>
                </a:lnTo>
                <a:lnTo>
                  <a:pt x="640" y="1491"/>
                </a:lnTo>
                <a:lnTo>
                  <a:pt x="637" y="1485"/>
                </a:lnTo>
                <a:lnTo>
                  <a:pt x="634" y="1477"/>
                </a:lnTo>
                <a:lnTo>
                  <a:pt x="629" y="1459"/>
                </a:lnTo>
                <a:lnTo>
                  <a:pt x="622" y="1439"/>
                </a:lnTo>
                <a:lnTo>
                  <a:pt x="614" y="1417"/>
                </a:lnTo>
                <a:lnTo>
                  <a:pt x="605" y="1396"/>
                </a:lnTo>
                <a:lnTo>
                  <a:pt x="589" y="1362"/>
                </a:lnTo>
                <a:lnTo>
                  <a:pt x="581" y="1344"/>
                </a:lnTo>
                <a:lnTo>
                  <a:pt x="576" y="1327"/>
                </a:lnTo>
                <a:lnTo>
                  <a:pt x="573" y="1314"/>
                </a:lnTo>
                <a:lnTo>
                  <a:pt x="568" y="1303"/>
                </a:lnTo>
                <a:lnTo>
                  <a:pt x="559" y="1281"/>
                </a:lnTo>
                <a:lnTo>
                  <a:pt x="549" y="1260"/>
                </a:lnTo>
                <a:lnTo>
                  <a:pt x="540" y="1238"/>
                </a:lnTo>
                <a:lnTo>
                  <a:pt x="525" y="1196"/>
                </a:lnTo>
                <a:lnTo>
                  <a:pt x="517" y="1175"/>
                </a:lnTo>
                <a:lnTo>
                  <a:pt x="509" y="1157"/>
                </a:lnTo>
                <a:lnTo>
                  <a:pt x="509" y="1168"/>
                </a:lnTo>
                <a:lnTo>
                  <a:pt x="509" y="1179"/>
                </a:lnTo>
                <a:lnTo>
                  <a:pt x="513" y="1198"/>
                </a:lnTo>
                <a:lnTo>
                  <a:pt x="517" y="1216"/>
                </a:lnTo>
                <a:lnTo>
                  <a:pt x="523" y="1234"/>
                </a:lnTo>
                <a:lnTo>
                  <a:pt x="536" y="1270"/>
                </a:lnTo>
                <a:lnTo>
                  <a:pt x="543" y="1288"/>
                </a:lnTo>
                <a:lnTo>
                  <a:pt x="547" y="1307"/>
                </a:lnTo>
                <a:close/>
                <a:moveTo>
                  <a:pt x="649" y="1238"/>
                </a:moveTo>
                <a:lnTo>
                  <a:pt x="649" y="1238"/>
                </a:lnTo>
                <a:lnTo>
                  <a:pt x="649" y="1199"/>
                </a:lnTo>
                <a:lnTo>
                  <a:pt x="645" y="1200"/>
                </a:lnTo>
                <a:lnTo>
                  <a:pt x="642" y="1201"/>
                </a:lnTo>
                <a:lnTo>
                  <a:pt x="640" y="1202"/>
                </a:lnTo>
                <a:lnTo>
                  <a:pt x="639" y="1204"/>
                </a:lnTo>
                <a:lnTo>
                  <a:pt x="638" y="1210"/>
                </a:lnTo>
                <a:lnTo>
                  <a:pt x="639" y="1215"/>
                </a:lnTo>
                <a:lnTo>
                  <a:pt x="641" y="1221"/>
                </a:lnTo>
                <a:lnTo>
                  <a:pt x="643" y="1228"/>
                </a:lnTo>
                <a:lnTo>
                  <a:pt x="649" y="1238"/>
                </a:lnTo>
                <a:close/>
                <a:moveTo>
                  <a:pt x="328" y="1234"/>
                </a:moveTo>
                <a:lnTo>
                  <a:pt x="328" y="1234"/>
                </a:lnTo>
                <a:lnTo>
                  <a:pt x="328" y="1246"/>
                </a:lnTo>
                <a:lnTo>
                  <a:pt x="326" y="1259"/>
                </a:lnTo>
                <a:lnTo>
                  <a:pt x="321" y="1285"/>
                </a:lnTo>
                <a:lnTo>
                  <a:pt x="320" y="1296"/>
                </a:lnTo>
                <a:lnTo>
                  <a:pt x="319" y="1308"/>
                </a:lnTo>
                <a:lnTo>
                  <a:pt x="319" y="1319"/>
                </a:lnTo>
                <a:lnTo>
                  <a:pt x="321" y="1323"/>
                </a:lnTo>
                <a:lnTo>
                  <a:pt x="322" y="1327"/>
                </a:lnTo>
                <a:lnTo>
                  <a:pt x="325" y="1328"/>
                </a:lnTo>
                <a:lnTo>
                  <a:pt x="328" y="1327"/>
                </a:lnTo>
                <a:lnTo>
                  <a:pt x="333" y="1325"/>
                </a:lnTo>
                <a:lnTo>
                  <a:pt x="337" y="1322"/>
                </a:lnTo>
                <a:lnTo>
                  <a:pt x="341" y="1318"/>
                </a:lnTo>
                <a:lnTo>
                  <a:pt x="344" y="1312"/>
                </a:lnTo>
                <a:lnTo>
                  <a:pt x="349" y="1308"/>
                </a:lnTo>
                <a:lnTo>
                  <a:pt x="354" y="1305"/>
                </a:lnTo>
                <a:lnTo>
                  <a:pt x="359" y="1303"/>
                </a:lnTo>
                <a:lnTo>
                  <a:pt x="364" y="1305"/>
                </a:lnTo>
                <a:lnTo>
                  <a:pt x="367" y="1307"/>
                </a:lnTo>
                <a:lnTo>
                  <a:pt x="373" y="1313"/>
                </a:lnTo>
                <a:lnTo>
                  <a:pt x="377" y="1317"/>
                </a:lnTo>
                <a:lnTo>
                  <a:pt x="380" y="1319"/>
                </a:lnTo>
                <a:lnTo>
                  <a:pt x="383" y="1320"/>
                </a:lnTo>
                <a:lnTo>
                  <a:pt x="386" y="1319"/>
                </a:lnTo>
                <a:lnTo>
                  <a:pt x="388" y="1312"/>
                </a:lnTo>
                <a:lnTo>
                  <a:pt x="389" y="1306"/>
                </a:lnTo>
                <a:lnTo>
                  <a:pt x="389" y="1301"/>
                </a:lnTo>
                <a:lnTo>
                  <a:pt x="388" y="1294"/>
                </a:lnTo>
                <a:lnTo>
                  <a:pt x="385" y="1283"/>
                </a:lnTo>
                <a:lnTo>
                  <a:pt x="379" y="1273"/>
                </a:lnTo>
                <a:lnTo>
                  <a:pt x="367" y="1251"/>
                </a:lnTo>
                <a:lnTo>
                  <a:pt x="362" y="1241"/>
                </a:lnTo>
                <a:lnTo>
                  <a:pt x="357" y="1230"/>
                </a:lnTo>
                <a:lnTo>
                  <a:pt x="349" y="1230"/>
                </a:lnTo>
                <a:lnTo>
                  <a:pt x="341" y="1231"/>
                </a:lnTo>
                <a:lnTo>
                  <a:pt x="328" y="1234"/>
                </a:lnTo>
                <a:close/>
                <a:moveTo>
                  <a:pt x="873" y="1556"/>
                </a:moveTo>
                <a:lnTo>
                  <a:pt x="873" y="1556"/>
                </a:lnTo>
                <a:lnTo>
                  <a:pt x="888" y="1556"/>
                </a:lnTo>
                <a:lnTo>
                  <a:pt x="898" y="1556"/>
                </a:lnTo>
                <a:lnTo>
                  <a:pt x="910" y="1556"/>
                </a:lnTo>
                <a:lnTo>
                  <a:pt x="929" y="1556"/>
                </a:lnTo>
                <a:lnTo>
                  <a:pt x="934" y="1540"/>
                </a:lnTo>
                <a:lnTo>
                  <a:pt x="939" y="1524"/>
                </a:lnTo>
                <a:lnTo>
                  <a:pt x="947" y="1489"/>
                </a:lnTo>
                <a:lnTo>
                  <a:pt x="955" y="1452"/>
                </a:lnTo>
                <a:lnTo>
                  <a:pt x="961" y="1412"/>
                </a:lnTo>
                <a:lnTo>
                  <a:pt x="968" y="1373"/>
                </a:lnTo>
                <a:lnTo>
                  <a:pt x="974" y="1335"/>
                </a:lnTo>
                <a:lnTo>
                  <a:pt x="982" y="1297"/>
                </a:lnTo>
                <a:lnTo>
                  <a:pt x="991" y="1263"/>
                </a:lnTo>
                <a:lnTo>
                  <a:pt x="986" y="1264"/>
                </a:lnTo>
                <a:lnTo>
                  <a:pt x="980" y="1266"/>
                </a:lnTo>
                <a:lnTo>
                  <a:pt x="975" y="1268"/>
                </a:lnTo>
                <a:lnTo>
                  <a:pt x="969" y="1270"/>
                </a:lnTo>
                <a:lnTo>
                  <a:pt x="964" y="1267"/>
                </a:lnTo>
                <a:lnTo>
                  <a:pt x="961" y="1263"/>
                </a:lnTo>
                <a:lnTo>
                  <a:pt x="956" y="1255"/>
                </a:lnTo>
                <a:lnTo>
                  <a:pt x="953" y="1250"/>
                </a:lnTo>
                <a:lnTo>
                  <a:pt x="950" y="1247"/>
                </a:lnTo>
                <a:lnTo>
                  <a:pt x="947" y="1245"/>
                </a:lnTo>
                <a:lnTo>
                  <a:pt x="944" y="1245"/>
                </a:lnTo>
                <a:lnTo>
                  <a:pt x="938" y="1281"/>
                </a:lnTo>
                <a:lnTo>
                  <a:pt x="929" y="1321"/>
                </a:lnTo>
                <a:lnTo>
                  <a:pt x="920" y="1362"/>
                </a:lnTo>
                <a:lnTo>
                  <a:pt x="911" y="1402"/>
                </a:lnTo>
                <a:lnTo>
                  <a:pt x="891" y="1483"/>
                </a:lnTo>
                <a:lnTo>
                  <a:pt x="873" y="1556"/>
                </a:lnTo>
                <a:close/>
                <a:moveTo>
                  <a:pt x="954" y="1552"/>
                </a:moveTo>
                <a:lnTo>
                  <a:pt x="954" y="1552"/>
                </a:lnTo>
                <a:lnTo>
                  <a:pt x="973" y="1548"/>
                </a:lnTo>
                <a:lnTo>
                  <a:pt x="983" y="1546"/>
                </a:lnTo>
                <a:lnTo>
                  <a:pt x="991" y="1544"/>
                </a:lnTo>
                <a:lnTo>
                  <a:pt x="998" y="1507"/>
                </a:lnTo>
                <a:lnTo>
                  <a:pt x="1004" y="1473"/>
                </a:lnTo>
                <a:lnTo>
                  <a:pt x="1019" y="1406"/>
                </a:lnTo>
                <a:lnTo>
                  <a:pt x="1035" y="1338"/>
                </a:lnTo>
                <a:lnTo>
                  <a:pt x="1043" y="1304"/>
                </a:lnTo>
                <a:lnTo>
                  <a:pt x="1049" y="1267"/>
                </a:lnTo>
                <a:lnTo>
                  <a:pt x="1044" y="1270"/>
                </a:lnTo>
                <a:lnTo>
                  <a:pt x="1038" y="1274"/>
                </a:lnTo>
                <a:lnTo>
                  <a:pt x="1035" y="1275"/>
                </a:lnTo>
                <a:lnTo>
                  <a:pt x="1032" y="1276"/>
                </a:lnTo>
                <a:lnTo>
                  <a:pt x="1028" y="1276"/>
                </a:lnTo>
                <a:lnTo>
                  <a:pt x="1022" y="1276"/>
                </a:lnTo>
                <a:lnTo>
                  <a:pt x="1020" y="1272"/>
                </a:lnTo>
                <a:lnTo>
                  <a:pt x="1018" y="1268"/>
                </a:lnTo>
                <a:lnTo>
                  <a:pt x="1015" y="1264"/>
                </a:lnTo>
                <a:lnTo>
                  <a:pt x="1013" y="1261"/>
                </a:lnTo>
                <a:lnTo>
                  <a:pt x="994" y="1334"/>
                </a:lnTo>
                <a:lnTo>
                  <a:pt x="978" y="1403"/>
                </a:lnTo>
                <a:lnTo>
                  <a:pt x="965" y="1475"/>
                </a:lnTo>
                <a:lnTo>
                  <a:pt x="954" y="1552"/>
                </a:lnTo>
                <a:close/>
                <a:moveTo>
                  <a:pt x="372" y="1334"/>
                </a:moveTo>
                <a:lnTo>
                  <a:pt x="372" y="1334"/>
                </a:lnTo>
                <a:lnTo>
                  <a:pt x="381" y="1361"/>
                </a:lnTo>
                <a:lnTo>
                  <a:pt x="389" y="1387"/>
                </a:lnTo>
                <a:lnTo>
                  <a:pt x="408" y="1440"/>
                </a:lnTo>
                <a:lnTo>
                  <a:pt x="416" y="1467"/>
                </a:lnTo>
                <a:lnTo>
                  <a:pt x="425" y="1493"/>
                </a:lnTo>
                <a:lnTo>
                  <a:pt x="431" y="1520"/>
                </a:lnTo>
                <a:lnTo>
                  <a:pt x="437" y="1548"/>
                </a:lnTo>
                <a:lnTo>
                  <a:pt x="442" y="1550"/>
                </a:lnTo>
                <a:lnTo>
                  <a:pt x="447" y="1551"/>
                </a:lnTo>
                <a:lnTo>
                  <a:pt x="454" y="1552"/>
                </a:lnTo>
                <a:lnTo>
                  <a:pt x="457" y="1551"/>
                </a:lnTo>
                <a:lnTo>
                  <a:pt x="459" y="1550"/>
                </a:lnTo>
                <a:lnTo>
                  <a:pt x="452" y="1513"/>
                </a:lnTo>
                <a:lnTo>
                  <a:pt x="446" y="1497"/>
                </a:lnTo>
                <a:lnTo>
                  <a:pt x="443" y="1489"/>
                </a:lnTo>
                <a:lnTo>
                  <a:pt x="439" y="1482"/>
                </a:lnTo>
                <a:lnTo>
                  <a:pt x="440" y="1477"/>
                </a:lnTo>
                <a:lnTo>
                  <a:pt x="441" y="1472"/>
                </a:lnTo>
                <a:lnTo>
                  <a:pt x="441" y="1462"/>
                </a:lnTo>
                <a:lnTo>
                  <a:pt x="440" y="1450"/>
                </a:lnTo>
                <a:lnTo>
                  <a:pt x="438" y="1439"/>
                </a:lnTo>
                <a:lnTo>
                  <a:pt x="430" y="1415"/>
                </a:lnTo>
                <a:lnTo>
                  <a:pt x="424" y="1392"/>
                </a:lnTo>
                <a:lnTo>
                  <a:pt x="423" y="1385"/>
                </a:lnTo>
                <a:lnTo>
                  <a:pt x="423" y="1378"/>
                </a:lnTo>
                <a:lnTo>
                  <a:pt x="422" y="1371"/>
                </a:lnTo>
                <a:lnTo>
                  <a:pt x="420" y="1367"/>
                </a:lnTo>
                <a:lnTo>
                  <a:pt x="418" y="1366"/>
                </a:lnTo>
                <a:lnTo>
                  <a:pt x="415" y="1365"/>
                </a:lnTo>
                <a:lnTo>
                  <a:pt x="413" y="1364"/>
                </a:lnTo>
                <a:lnTo>
                  <a:pt x="412" y="1363"/>
                </a:lnTo>
                <a:lnTo>
                  <a:pt x="410" y="1357"/>
                </a:lnTo>
                <a:lnTo>
                  <a:pt x="409" y="1352"/>
                </a:lnTo>
                <a:lnTo>
                  <a:pt x="409" y="1340"/>
                </a:lnTo>
                <a:lnTo>
                  <a:pt x="408" y="1336"/>
                </a:lnTo>
                <a:lnTo>
                  <a:pt x="405" y="1331"/>
                </a:lnTo>
                <a:lnTo>
                  <a:pt x="403" y="1326"/>
                </a:lnTo>
                <a:lnTo>
                  <a:pt x="399" y="1323"/>
                </a:lnTo>
                <a:lnTo>
                  <a:pt x="397" y="1327"/>
                </a:lnTo>
                <a:lnTo>
                  <a:pt x="395" y="1331"/>
                </a:lnTo>
                <a:lnTo>
                  <a:pt x="392" y="1334"/>
                </a:lnTo>
                <a:lnTo>
                  <a:pt x="388" y="1336"/>
                </a:lnTo>
                <a:lnTo>
                  <a:pt x="385" y="1337"/>
                </a:lnTo>
                <a:lnTo>
                  <a:pt x="381" y="1337"/>
                </a:lnTo>
                <a:lnTo>
                  <a:pt x="377" y="1336"/>
                </a:lnTo>
                <a:lnTo>
                  <a:pt x="372" y="1334"/>
                </a:lnTo>
                <a:close/>
                <a:moveTo>
                  <a:pt x="324" y="1344"/>
                </a:moveTo>
                <a:lnTo>
                  <a:pt x="324" y="1344"/>
                </a:lnTo>
                <a:lnTo>
                  <a:pt x="333" y="1364"/>
                </a:lnTo>
                <a:lnTo>
                  <a:pt x="339" y="1383"/>
                </a:lnTo>
                <a:lnTo>
                  <a:pt x="352" y="1424"/>
                </a:lnTo>
                <a:lnTo>
                  <a:pt x="359" y="1443"/>
                </a:lnTo>
                <a:lnTo>
                  <a:pt x="366" y="1462"/>
                </a:lnTo>
                <a:lnTo>
                  <a:pt x="374" y="1482"/>
                </a:lnTo>
                <a:lnTo>
                  <a:pt x="385" y="1500"/>
                </a:lnTo>
                <a:lnTo>
                  <a:pt x="382" y="1503"/>
                </a:lnTo>
                <a:lnTo>
                  <a:pt x="382" y="1505"/>
                </a:lnTo>
                <a:lnTo>
                  <a:pt x="383" y="1508"/>
                </a:lnTo>
                <a:lnTo>
                  <a:pt x="384" y="1513"/>
                </a:lnTo>
                <a:lnTo>
                  <a:pt x="386" y="1516"/>
                </a:lnTo>
                <a:lnTo>
                  <a:pt x="387" y="1520"/>
                </a:lnTo>
                <a:lnTo>
                  <a:pt x="388" y="1525"/>
                </a:lnTo>
                <a:lnTo>
                  <a:pt x="386" y="1531"/>
                </a:lnTo>
                <a:lnTo>
                  <a:pt x="392" y="1532"/>
                </a:lnTo>
                <a:lnTo>
                  <a:pt x="397" y="1534"/>
                </a:lnTo>
                <a:lnTo>
                  <a:pt x="404" y="1538"/>
                </a:lnTo>
                <a:lnTo>
                  <a:pt x="413" y="1543"/>
                </a:lnTo>
                <a:lnTo>
                  <a:pt x="417" y="1545"/>
                </a:lnTo>
                <a:lnTo>
                  <a:pt x="422" y="1546"/>
                </a:lnTo>
                <a:lnTo>
                  <a:pt x="408" y="1489"/>
                </a:lnTo>
                <a:lnTo>
                  <a:pt x="392" y="1433"/>
                </a:lnTo>
                <a:lnTo>
                  <a:pt x="383" y="1406"/>
                </a:lnTo>
                <a:lnTo>
                  <a:pt x="374" y="1379"/>
                </a:lnTo>
                <a:lnTo>
                  <a:pt x="364" y="1352"/>
                </a:lnTo>
                <a:lnTo>
                  <a:pt x="353" y="1325"/>
                </a:lnTo>
                <a:lnTo>
                  <a:pt x="352" y="1329"/>
                </a:lnTo>
                <a:lnTo>
                  <a:pt x="349" y="1333"/>
                </a:lnTo>
                <a:lnTo>
                  <a:pt x="346" y="1336"/>
                </a:lnTo>
                <a:lnTo>
                  <a:pt x="342" y="1338"/>
                </a:lnTo>
                <a:lnTo>
                  <a:pt x="334" y="1341"/>
                </a:lnTo>
                <a:lnTo>
                  <a:pt x="324" y="1344"/>
                </a:lnTo>
                <a:close/>
                <a:moveTo>
                  <a:pt x="439" y="1371"/>
                </a:moveTo>
                <a:lnTo>
                  <a:pt x="439" y="1371"/>
                </a:lnTo>
                <a:lnTo>
                  <a:pt x="443" y="1383"/>
                </a:lnTo>
                <a:lnTo>
                  <a:pt x="446" y="1396"/>
                </a:lnTo>
                <a:lnTo>
                  <a:pt x="448" y="1408"/>
                </a:lnTo>
                <a:lnTo>
                  <a:pt x="449" y="1419"/>
                </a:lnTo>
                <a:lnTo>
                  <a:pt x="450" y="1431"/>
                </a:lnTo>
                <a:lnTo>
                  <a:pt x="453" y="1443"/>
                </a:lnTo>
                <a:lnTo>
                  <a:pt x="457" y="1454"/>
                </a:lnTo>
                <a:lnTo>
                  <a:pt x="460" y="1458"/>
                </a:lnTo>
                <a:lnTo>
                  <a:pt x="463" y="1462"/>
                </a:lnTo>
                <a:lnTo>
                  <a:pt x="471" y="1469"/>
                </a:lnTo>
                <a:lnTo>
                  <a:pt x="479" y="1474"/>
                </a:lnTo>
                <a:lnTo>
                  <a:pt x="489" y="1479"/>
                </a:lnTo>
                <a:lnTo>
                  <a:pt x="499" y="1484"/>
                </a:lnTo>
                <a:lnTo>
                  <a:pt x="519" y="1492"/>
                </a:lnTo>
                <a:lnTo>
                  <a:pt x="528" y="1497"/>
                </a:lnTo>
                <a:lnTo>
                  <a:pt x="536" y="1502"/>
                </a:lnTo>
                <a:lnTo>
                  <a:pt x="543" y="1507"/>
                </a:lnTo>
                <a:lnTo>
                  <a:pt x="548" y="1513"/>
                </a:lnTo>
                <a:lnTo>
                  <a:pt x="558" y="1525"/>
                </a:lnTo>
                <a:lnTo>
                  <a:pt x="566" y="1539"/>
                </a:lnTo>
                <a:lnTo>
                  <a:pt x="574" y="1554"/>
                </a:lnTo>
                <a:lnTo>
                  <a:pt x="582" y="1556"/>
                </a:lnTo>
                <a:lnTo>
                  <a:pt x="590" y="1558"/>
                </a:lnTo>
                <a:lnTo>
                  <a:pt x="609" y="1559"/>
                </a:lnTo>
                <a:lnTo>
                  <a:pt x="596" y="1505"/>
                </a:lnTo>
                <a:lnTo>
                  <a:pt x="581" y="1449"/>
                </a:lnTo>
                <a:lnTo>
                  <a:pt x="574" y="1422"/>
                </a:lnTo>
                <a:lnTo>
                  <a:pt x="564" y="1393"/>
                </a:lnTo>
                <a:lnTo>
                  <a:pt x="554" y="1366"/>
                </a:lnTo>
                <a:lnTo>
                  <a:pt x="543" y="1338"/>
                </a:lnTo>
                <a:lnTo>
                  <a:pt x="528" y="1342"/>
                </a:lnTo>
                <a:lnTo>
                  <a:pt x="514" y="1346"/>
                </a:lnTo>
                <a:lnTo>
                  <a:pt x="487" y="1352"/>
                </a:lnTo>
                <a:lnTo>
                  <a:pt x="474" y="1355"/>
                </a:lnTo>
                <a:lnTo>
                  <a:pt x="462" y="1358"/>
                </a:lnTo>
                <a:lnTo>
                  <a:pt x="450" y="1364"/>
                </a:lnTo>
                <a:lnTo>
                  <a:pt x="439" y="1371"/>
                </a:lnTo>
                <a:close/>
                <a:moveTo>
                  <a:pt x="476" y="1552"/>
                </a:moveTo>
                <a:lnTo>
                  <a:pt x="476" y="1552"/>
                </a:lnTo>
                <a:lnTo>
                  <a:pt x="516" y="1553"/>
                </a:lnTo>
                <a:lnTo>
                  <a:pt x="534" y="1553"/>
                </a:lnTo>
                <a:lnTo>
                  <a:pt x="555" y="1552"/>
                </a:lnTo>
                <a:lnTo>
                  <a:pt x="548" y="1539"/>
                </a:lnTo>
                <a:lnTo>
                  <a:pt x="539" y="1528"/>
                </a:lnTo>
                <a:lnTo>
                  <a:pt x="530" y="1518"/>
                </a:lnTo>
                <a:lnTo>
                  <a:pt x="519" y="1509"/>
                </a:lnTo>
                <a:lnTo>
                  <a:pt x="507" y="1502"/>
                </a:lnTo>
                <a:lnTo>
                  <a:pt x="494" y="1494"/>
                </a:lnTo>
                <a:lnTo>
                  <a:pt x="480" y="1489"/>
                </a:lnTo>
                <a:lnTo>
                  <a:pt x="465" y="1484"/>
                </a:lnTo>
                <a:lnTo>
                  <a:pt x="465" y="1492"/>
                </a:lnTo>
                <a:lnTo>
                  <a:pt x="468" y="1501"/>
                </a:lnTo>
                <a:lnTo>
                  <a:pt x="474" y="1519"/>
                </a:lnTo>
                <a:lnTo>
                  <a:pt x="476" y="1529"/>
                </a:lnTo>
                <a:lnTo>
                  <a:pt x="478" y="1537"/>
                </a:lnTo>
                <a:lnTo>
                  <a:pt x="478" y="1545"/>
                </a:lnTo>
                <a:lnTo>
                  <a:pt x="477" y="1549"/>
                </a:lnTo>
                <a:lnTo>
                  <a:pt x="476" y="1552"/>
                </a:lnTo>
                <a:close/>
                <a:moveTo>
                  <a:pt x="836" y="1645"/>
                </a:moveTo>
                <a:lnTo>
                  <a:pt x="836" y="1645"/>
                </a:lnTo>
                <a:lnTo>
                  <a:pt x="834" y="1654"/>
                </a:lnTo>
                <a:lnTo>
                  <a:pt x="834" y="1662"/>
                </a:lnTo>
                <a:lnTo>
                  <a:pt x="835" y="1680"/>
                </a:lnTo>
                <a:lnTo>
                  <a:pt x="839" y="1714"/>
                </a:lnTo>
                <a:lnTo>
                  <a:pt x="840" y="1729"/>
                </a:lnTo>
                <a:lnTo>
                  <a:pt x="840" y="1737"/>
                </a:lnTo>
                <a:lnTo>
                  <a:pt x="839" y="1744"/>
                </a:lnTo>
                <a:lnTo>
                  <a:pt x="837" y="1751"/>
                </a:lnTo>
                <a:lnTo>
                  <a:pt x="833" y="1758"/>
                </a:lnTo>
                <a:lnTo>
                  <a:pt x="827" y="1764"/>
                </a:lnTo>
                <a:lnTo>
                  <a:pt x="821" y="1770"/>
                </a:lnTo>
                <a:lnTo>
                  <a:pt x="814" y="1771"/>
                </a:lnTo>
                <a:lnTo>
                  <a:pt x="808" y="1773"/>
                </a:lnTo>
                <a:lnTo>
                  <a:pt x="793" y="1780"/>
                </a:lnTo>
                <a:lnTo>
                  <a:pt x="786" y="1781"/>
                </a:lnTo>
                <a:lnTo>
                  <a:pt x="782" y="1782"/>
                </a:lnTo>
                <a:lnTo>
                  <a:pt x="779" y="1782"/>
                </a:lnTo>
                <a:lnTo>
                  <a:pt x="776" y="1781"/>
                </a:lnTo>
                <a:lnTo>
                  <a:pt x="774" y="1779"/>
                </a:lnTo>
                <a:lnTo>
                  <a:pt x="772" y="1776"/>
                </a:lnTo>
                <a:lnTo>
                  <a:pt x="770" y="1772"/>
                </a:lnTo>
                <a:lnTo>
                  <a:pt x="768" y="1751"/>
                </a:lnTo>
                <a:lnTo>
                  <a:pt x="768" y="1729"/>
                </a:lnTo>
                <a:lnTo>
                  <a:pt x="768" y="1707"/>
                </a:lnTo>
                <a:lnTo>
                  <a:pt x="767" y="1685"/>
                </a:lnTo>
                <a:lnTo>
                  <a:pt x="766" y="1679"/>
                </a:lnTo>
                <a:lnTo>
                  <a:pt x="767" y="1672"/>
                </a:lnTo>
                <a:lnTo>
                  <a:pt x="768" y="1668"/>
                </a:lnTo>
                <a:lnTo>
                  <a:pt x="771" y="1662"/>
                </a:lnTo>
                <a:lnTo>
                  <a:pt x="773" y="1659"/>
                </a:lnTo>
                <a:lnTo>
                  <a:pt x="775" y="1657"/>
                </a:lnTo>
                <a:lnTo>
                  <a:pt x="778" y="1655"/>
                </a:lnTo>
                <a:lnTo>
                  <a:pt x="781" y="1654"/>
                </a:lnTo>
                <a:lnTo>
                  <a:pt x="786" y="1653"/>
                </a:lnTo>
                <a:lnTo>
                  <a:pt x="790" y="1653"/>
                </a:lnTo>
                <a:lnTo>
                  <a:pt x="793" y="1654"/>
                </a:lnTo>
                <a:lnTo>
                  <a:pt x="797" y="1656"/>
                </a:lnTo>
                <a:lnTo>
                  <a:pt x="802" y="1659"/>
                </a:lnTo>
                <a:lnTo>
                  <a:pt x="805" y="1662"/>
                </a:lnTo>
                <a:lnTo>
                  <a:pt x="809" y="1667"/>
                </a:lnTo>
                <a:lnTo>
                  <a:pt x="812" y="1672"/>
                </a:lnTo>
                <a:lnTo>
                  <a:pt x="807" y="1692"/>
                </a:lnTo>
                <a:lnTo>
                  <a:pt x="805" y="1703"/>
                </a:lnTo>
                <a:lnTo>
                  <a:pt x="804" y="1714"/>
                </a:lnTo>
                <a:lnTo>
                  <a:pt x="804" y="1725"/>
                </a:lnTo>
                <a:lnTo>
                  <a:pt x="805" y="1735"/>
                </a:lnTo>
                <a:lnTo>
                  <a:pt x="807" y="1746"/>
                </a:lnTo>
                <a:lnTo>
                  <a:pt x="810" y="1756"/>
                </a:lnTo>
                <a:lnTo>
                  <a:pt x="813" y="1750"/>
                </a:lnTo>
                <a:lnTo>
                  <a:pt x="816" y="1746"/>
                </a:lnTo>
                <a:lnTo>
                  <a:pt x="819" y="1734"/>
                </a:lnTo>
                <a:lnTo>
                  <a:pt x="819" y="1720"/>
                </a:lnTo>
                <a:lnTo>
                  <a:pt x="819" y="1706"/>
                </a:lnTo>
                <a:lnTo>
                  <a:pt x="818" y="1676"/>
                </a:lnTo>
                <a:lnTo>
                  <a:pt x="818" y="1661"/>
                </a:lnTo>
                <a:lnTo>
                  <a:pt x="819" y="1647"/>
                </a:lnTo>
                <a:lnTo>
                  <a:pt x="816" y="1643"/>
                </a:lnTo>
                <a:lnTo>
                  <a:pt x="810" y="1639"/>
                </a:lnTo>
                <a:lnTo>
                  <a:pt x="805" y="1637"/>
                </a:lnTo>
                <a:lnTo>
                  <a:pt x="800" y="1634"/>
                </a:lnTo>
                <a:lnTo>
                  <a:pt x="786" y="1630"/>
                </a:lnTo>
                <a:lnTo>
                  <a:pt x="771" y="1629"/>
                </a:lnTo>
                <a:lnTo>
                  <a:pt x="763" y="1640"/>
                </a:lnTo>
                <a:lnTo>
                  <a:pt x="758" y="1645"/>
                </a:lnTo>
                <a:lnTo>
                  <a:pt x="752" y="1650"/>
                </a:lnTo>
                <a:lnTo>
                  <a:pt x="752" y="1664"/>
                </a:lnTo>
                <a:lnTo>
                  <a:pt x="752" y="1680"/>
                </a:lnTo>
                <a:lnTo>
                  <a:pt x="751" y="1716"/>
                </a:lnTo>
                <a:lnTo>
                  <a:pt x="750" y="1734"/>
                </a:lnTo>
                <a:lnTo>
                  <a:pt x="751" y="1751"/>
                </a:lnTo>
                <a:lnTo>
                  <a:pt x="752" y="1766"/>
                </a:lnTo>
                <a:lnTo>
                  <a:pt x="755" y="1778"/>
                </a:lnTo>
                <a:lnTo>
                  <a:pt x="757" y="1783"/>
                </a:lnTo>
                <a:lnTo>
                  <a:pt x="761" y="1789"/>
                </a:lnTo>
                <a:lnTo>
                  <a:pt x="765" y="1792"/>
                </a:lnTo>
                <a:lnTo>
                  <a:pt x="770" y="1795"/>
                </a:lnTo>
                <a:lnTo>
                  <a:pt x="776" y="1797"/>
                </a:lnTo>
                <a:lnTo>
                  <a:pt x="781" y="1798"/>
                </a:lnTo>
                <a:lnTo>
                  <a:pt x="788" y="1800"/>
                </a:lnTo>
                <a:lnTo>
                  <a:pt x="795" y="1800"/>
                </a:lnTo>
                <a:lnTo>
                  <a:pt x="808" y="1797"/>
                </a:lnTo>
                <a:lnTo>
                  <a:pt x="821" y="1793"/>
                </a:lnTo>
                <a:lnTo>
                  <a:pt x="826" y="1791"/>
                </a:lnTo>
                <a:lnTo>
                  <a:pt x="832" y="1788"/>
                </a:lnTo>
                <a:lnTo>
                  <a:pt x="836" y="1785"/>
                </a:lnTo>
                <a:lnTo>
                  <a:pt x="840" y="1780"/>
                </a:lnTo>
                <a:lnTo>
                  <a:pt x="842" y="1762"/>
                </a:lnTo>
                <a:lnTo>
                  <a:pt x="844" y="1741"/>
                </a:lnTo>
                <a:lnTo>
                  <a:pt x="844" y="1730"/>
                </a:lnTo>
                <a:lnTo>
                  <a:pt x="843" y="1719"/>
                </a:lnTo>
                <a:lnTo>
                  <a:pt x="842" y="1710"/>
                </a:lnTo>
                <a:lnTo>
                  <a:pt x="840" y="1701"/>
                </a:lnTo>
                <a:lnTo>
                  <a:pt x="842" y="1699"/>
                </a:lnTo>
                <a:lnTo>
                  <a:pt x="843" y="1696"/>
                </a:lnTo>
                <a:lnTo>
                  <a:pt x="844" y="1692"/>
                </a:lnTo>
                <a:lnTo>
                  <a:pt x="843" y="1689"/>
                </a:lnTo>
                <a:lnTo>
                  <a:pt x="842" y="1683"/>
                </a:lnTo>
                <a:lnTo>
                  <a:pt x="841" y="1676"/>
                </a:lnTo>
                <a:lnTo>
                  <a:pt x="842" y="1655"/>
                </a:lnTo>
                <a:lnTo>
                  <a:pt x="842" y="1634"/>
                </a:lnTo>
                <a:lnTo>
                  <a:pt x="843" y="1612"/>
                </a:lnTo>
                <a:lnTo>
                  <a:pt x="843" y="1592"/>
                </a:lnTo>
                <a:lnTo>
                  <a:pt x="842" y="1571"/>
                </a:lnTo>
                <a:lnTo>
                  <a:pt x="839" y="1553"/>
                </a:lnTo>
                <a:lnTo>
                  <a:pt x="837" y="1544"/>
                </a:lnTo>
                <a:lnTo>
                  <a:pt x="834" y="1535"/>
                </a:lnTo>
                <a:lnTo>
                  <a:pt x="829" y="1527"/>
                </a:lnTo>
                <a:lnTo>
                  <a:pt x="825" y="1519"/>
                </a:lnTo>
                <a:lnTo>
                  <a:pt x="819" y="1518"/>
                </a:lnTo>
                <a:lnTo>
                  <a:pt x="813" y="1518"/>
                </a:lnTo>
                <a:lnTo>
                  <a:pt x="801" y="1515"/>
                </a:lnTo>
                <a:lnTo>
                  <a:pt x="788" y="1512"/>
                </a:lnTo>
                <a:lnTo>
                  <a:pt x="781" y="1512"/>
                </a:lnTo>
                <a:lnTo>
                  <a:pt x="775" y="1513"/>
                </a:lnTo>
                <a:lnTo>
                  <a:pt x="768" y="1515"/>
                </a:lnTo>
                <a:lnTo>
                  <a:pt x="764" y="1518"/>
                </a:lnTo>
                <a:lnTo>
                  <a:pt x="760" y="1522"/>
                </a:lnTo>
                <a:lnTo>
                  <a:pt x="757" y="1528"/>
                </a:lnTo>
                <a:lnTo>
                  <a:pt x="752" y="1540"/>
                </a:lnTo>
                <a:lnTo>
                  <a:pt x="748" y="1554"/>
                </a:lnTo>
                <a:lnTo>
                  <a:pt x="751" y="1554"/>
                </a:lnTo>
                <a:lnTo>
                  <a:pt x="755" y="1554"/>
                </a:lnTo>
                <a:lnTo>
                  <a:pt x="760" y="1556"/>
                </a:lnTo>
                <a:lnTo>
                  <a:pt x="765" y="1559"/>
                </a:lnTo>
                <a:lnTo>
                  <a:pt x="768" y="1559"/>
                </a:lnTo>
                <a:lnTo>
                  <a:pt x="773" y="1559"/>
                </a:lnTo>
                <a:lnTo>
                  <a:pt x="775" y="1549"/>
                </a:lnTo>
                <a:lnTo>
                  <a:pt x="778" y="1540"/>
                </a:lnTo>
                <a:lnTo>
                  <a:pt x="781" y="1535"/>
                </a:lnTo>
                <a:lnTo>
                  <a:pt x="786" y="1531"/>
                </a:lnTo>
                <a:lnTo>
                  <a:pt x="792" y="1529"/>
                </a:lnTo>
                <a:lnTo>
                  <a:pt x="798" y="1528"/>
                </a:lnTo>
                <a:lnTo>
                  <a:pt x="805" y="1528"/>
                </a:lnTo>
                <a:lnTo>
                  <a:pt x="812" y="1529"/>
                </a:lnTo>
                <a:lnTo>
                  <a:pt x="809" y="1533"/>
                </a:lnTo>
                <a:lnTo>
                  <a:pt x="810" y="1533"/>
                </a:lnTo>
                <a:lnTo>
                  <a:pt x="811" y="1534"/>
                </a:lnTo>
                <a:lnTo>
                  <a:pt x="816" y="1535"/>
                </a:lnTo>
                <a:lnTo>
                  <a:pt x="817" y="1536"/>
                </a:lnTo>
                <a:lnTo>
                  <a:pt x="819" y="1537"/>
                </a:lnTo>
                <a:lnTo>
                  <a:pt x="818" y="1540"/>
                </a:lnTo>
                <a:lnTo>
                  <a:pt x="818" y="1544"/>
                </a:lnTo>
                <a:lnTo>
                  <a:pt x="819" y="1547"/>
                </a:lnTo>
                <a:lnTo>
                  <a:pt x="821" y="1550"/>
                </a:lnTo>
                <a:lnTo>
                  <a:pt x="825" y="1556"/>
                </a:lnTo>
                <a:lnTo>
                  <a:pt x="829" y="1562"/>
                </a:lnTo>
                <a:lnTo>
                  <a:pt x="826" y="1571"/>
                </a:lnTo>
                <a:lnTo>
                  <a:pt x="825" y="1580"/>
                </a:lnTo>
                <a:lnTo>
                  <a:pt x="826" y="1589"/>
                </a:lnTo>
                <a:lnTo>
                  <a:pt x="827" y="1598"/>
                </a:lnTo>
                <a:lnTo>
                  <a:pt x="828" y="1608"/>
                </a:lnTo>
                <a:lnTo>
                  <a:pt x="828" y="1616"/>
                </a:lnTo>
                <a:lnTo>
                  <a:pt x="828" y="1626"/>
                </a:lnTo>
                <a:lnTo>
                  <a:pt x="825" y="1635"/>
                </a:lnTo>
                <a:lnTo>
                  <a:pt x="832" y="1639"/>
                </a:lnTo>
                <a:lnTo>
                  <a:pt x="834" y="1642"/>
                </a:lnTo>
                <a:lnTo>
                  <a:pt x="836" y="1645"/>
                </a:lnTo>
                <a:close/>
                <a:moveTo>
                  <a:pt x="598" y="1616"/>
                </a:moveTo>
                <a:lnTo>
                  <a:pt x="598" y="1616"/>
                </a:lnTo>
                <a:lnTo>
                  <a:pt x="609" y="1615"/>
                </a:lnTo>
                <a:lnTo>
                  <a:pt x="619" y="1615"/>
                </a:lnTo>
                <a:lnTo>
                  <a:pt x="627" y="1616"/>
                </a:lnTo>
                <a:lnTo>
                  <a:pt x="635" y="1620"/>
                </a:lnTo>
                <a:lnTo>
                  <a:pt x="642" y="1623"/>
                </a:lnTo>
                <a:lnTo>
                  <a:pt x="650" y="1628"/>
                </a:lnTo>
                <a:lnTo>
                  <a:pt x="656" y="1634"/>
                </a:lnTo>
                <a:lnTo>
                  <a:pt x="661" y="1640"/>
                </a:lnTo>
                <a:lnTo>
                  <a:pt x="672" y="1654"/>
                </a:lnTo>
                <a:lnTo>
                  <a:pt x="681" y="1670"/>
                </a:lnTo>
                <a:lnTo>
                  <a:pt x="697" y="1701"/>
                </a:lnTo>
                <a:lnTo>
                  <a:pt x="694" y="1705"/>
                </a:lnTo>
                <a:lnTo>
                  <a:pt x="694" y="1707"/>
                </a:lnTo>
                <a:lnTo>
                  <a:pt x="692" y="1711"/>
                </a:lnTo>
                <a:lnTo>
                  <a:pt x="690" y="1714"/>
                </a:lnTo>
                <a:lnTo>
                  <a:pt x="690" y="1716"/>
                </a:lnTo>
                <a:lnTo>
                  <a:pt x="692" y="1716"/>
                </a:lnTo>
                <a:lnTo>
                  <a:pt x="702" y="1707"/>
                </a:lnTo>
                <a:lnTo>
                  <a:pt x="712" y="1698"/>
                </a:lnTo>
                <a:lnTo>
                  <a:pt x="717" y="1694"/>
                </a:lnTo>
                <a:lnTo>
                  <a:pt x="722" y="1690"/>
                </a:lnTo>
                <a:lnTo>
                  <a:pt x="729" y="1689"/>
                </a:lnTo>
                <a:lnTo>
                  <a:pt x="735" y="1689"/>
                </a:lnTo>
                <a:lnTo>
                  <a:pt x="735" y="1680"/>
                </a:lnTo>
                <a:lnTo>
                  <a:pt x="735" y="1671"/>
                </a:lnTo>
                <a:lnTo>
                  <a:pt x="735" y="1662"/>
                </a:lnTo>
                <a:lnTo>
                  <a:pt x="737" y="1655"/>
                </a:lnTo>
                <a:lnTo>
                  <a:pt x="740" y="1647"/>
                </a:lnTo>
                <a:lnTo>
                  <a:pt x="743" y="1641"/>
                </a:lnTo>
                <a:lnTo>
                  <a:pt x="746" y="1636"/>
                </a:lnTo>
                <a:lnTo>
                  <a:pt x="750" y="1630"/>
                </a:lnTo>
                <a:lnTo>
                  <a:pt x="756" y="1626"/>
                </a:lnTo>
                <a:lnTo>
                  <a:pt x="761" y="1623"/>
                </a:lnTo>
                <a:lnTo>
                  <a:pt x="767" y="1620"/>
                </a:lnTo>
                <a:lnTo>
                  <a:pt x="774" y="1619"/>
                </a:lnTo>
                <a:lnTo>
                  <a:pt x="781" y="1618"/>
                </a:lnTo>
                <a:lnTo>
                  <a:pt x="790" y="1618"/>
                </a:lnTo>
                <a:lnTo>
                  <a:pt x="800" y="1619"/>
                </a:lnTo>
                <a:lnTo>
                  <a:pt x="808" y="1621"/>
                </a:lnTo>
                <a:lnTo>
                  <a:pt x="808" y="1609"/>
                </a:lnTo>
                <a:lnTo>
                  <a:pt x="809" y="1599"/>
                </a:lnTo>
                <a:lnTo>
                  <a:pt x="809" y="1591"/>
                </a:lnTo>
                <a:lnTo>
                  <a:pt x="806" y="1579"/>
                </a:lnTo>
                <a:lnTo>
                  <a:pt x="792" y="1577"/>
                </a:lnTo>
                <a:lnTo>
                  <a:pt x="776" y="1575"/>
                </a:lnTo>
                <a:lnTo>
                  <a:pt x="759" y="1575"/>
                </a:lnTo>
                <a:lnTo>
                  <a:pt x="741" y="1575"/>
                </a:lnTo>
                <a:lnTo>
                  <a:pt x="702" y="1575"/>
                </a:lnTo>
                <a:lnTo>
                  <a:pt x="661" y="1575"/>
                </a:lnTo>
                <a:lnTo>
                  <a:pt x="611" y="1573"/>
                </a:lnTo>
                <a:lnTo>
                  <a:pt x="560" y="1568"/>
                </a:lnTo>
                <a:lnTo>
                  <a:pt x="511" y="1566"/>
                </a:lnTo>
                <a:lnTo>
                  <a:pt x="488" y="1566"/>
                </a:lnTo>
                <a:lnTo>
                  <a:pt x="465" y="1566"/>
                </a:lnTo>
                <a:lnTo>
                  <a:pt x="441" y="1563"/>
                </a:lnTo>
                <a:lnTo>
                  <a:pt x="414" y="1556"/>
                </a:lnTo>
                <a:lnTo>
                  <a:pt x="387" y="1549"/>
                </a:lnTo>
                <a:lnTo>
                  <a:pt x="362" y="1539"/>
                </a:lnTo>
                <a:lnTo>
                  <a:pt x="359" y="1555"/>
                </a:lnTo>
                <a:lnTo>
                  <a:pt x="357" y="1573"/>
                </a:lnTo>
                <a:lnTo>
                  <a:pt x="357" y="1589"/>
                </a:lnTo>
                <a:lnTo>
                  <a:pt x="358" y="1606"/>
                </a:lnTo>
                <a:lnTo>
                  <a:pt x="362" y="1642"/>
                </a:lnTo>
                <a:lnTo>
                  <a:pt x="366" y="1679"/>
                </a:lnTo>
                <a:lnTo>
                  <a:pt x="372" y="1741"/>
                </a:lnTo>
                <a:lnTo>
                  <a:pt x="381" y="1805"/>
                </a:lnTo>
                <a:lnTo>
                  <a:pt x="383" y="1833"/>
                </a:lnTo>
                <a:lnTo>
                  <a:pt x="385" y="1862"/>
                </a:lnTo>
                <a:lnTo>
                  <a:pt x="388" y="1919"/>
                </a:lnTo>
                <a:lnTo>
                  <a:pt x="390" y="1948"/>
                </a:lnTo>
                <a:lnTo>
                  <a:pt x="393" y="1976"/>
                </a:lnTo>
                <a:lnTo>
                  <a:pt x="397" y="2003"/>
                </a:lnTo>
                <a:lnTo>
                  <a:pt x="401" y="2028"/>
                </a:lnTo>
                <a:lnTo>
                  <a:pt x="399" y="2036"/>
                </a:lnTo>
                <a:lnTo>
                  <a:pt x="399" y="2044"/>
                </a:lnTo>
                <a:lnTo>
                  <a:pt x="399" y="2052"/>
                </a:lnTo>
                <a:lnTo>
                  <a:pt x="400" y="2060"/>
                </a:lnTo>
                <a:lnTo>
                  <a:pt x="404" y="2075"/>
                </a:lnTo>
                <a:lnTo>
                  <a:pt x="407" y="2082"/>
                </a:lnTo>
                <a:lnTo>
                  <a:pt x="408" y="2090"/>
                </a:lnTo>
                <a:lnTo>
                  <a:pt x="413" y="2144"/>
                </a:lnTo>
                <a:lnTo>
                  <a:pt x="417" y="2199"/>
                </a:lnTo>
                <a:lnTo>
                  <a:pt x="423" y="2255"/>
                </a:lnTo>
                <a:lnTo>
                  <a:pt x="426" y="2283"/>
                </a:lnTo>
                <a:lnTo>
                  <a:pt x="430" y="2312"/>
                </a:lnTo>
                <a:lnTo>
                  <a:pt x="441" y="2318"/>
                </a:lnTo>
                <a:lnTo>
                  <a:pt x="452" y="2321"/>
                </a:lnTo>
                <a:lnTo>
                  <a:pt x="474" y="2328"/>
                </a:lnTo>
                <a:lnTo>
                  <a:pt x="494" y="2335"/>
                </a:lnTo>
                <a:lnTo>
                  <a:pt x="505" y="2339"/>
                </a:lnTo>
                <a:lnTo>
                  <a:pt x="514" y="2343"/>
                </a:lnTo>
                <a:lnTo>
                  <a:pt x="556" y="2349"/>
                </a:lnTo>
                <a:lnTo>
                  <a:pt x="599" y="2355"/>
                </a:lnTo>
                <a:lnTo>
                  <a:pt x="642" y="2361"/>
                </a:lnTo>
                <a:lnTo>
                  <a:pt x="664" y="2363"/>
                </a:lnTo>
                <a:lnTo>
                  <a:pt x="686" y="2364"/>
                </a:lnTo>
                <a:lnTo>
                  <a:pt x="713" y="2366"/>
                </a:lnTo>
                <a:lnTo>
                  <a:pt x="740" y="2369"/>
                </a:lnTo>
                <a:lnTo>
                  <a:pt x="765" y="2370"/>
                </a:lnTo>
                <a:lnTo>
                  <a:pt x="779" y="2371"/>
                </a:lnTo>
                <a:lnTo>
                  <a:pt x="792" y="2370"/>
                </a:lnTo>
                <a:lnTo>
                  <a:pt x="817" y="2368"/>
                </a:lnTo>
                <a:lnTo>
                  <a:pt x="841" y="2364"/>
                </a:lnTo>
                <a:lnTo>
                  <a:pt x="865" y="2357"/>
                </a:lnTo>
                <a:lnTo>
                  <a:pt x="889" y="2351"/>
                </a:lnTo>
                <a:lnTo>
                  <a:pt x="938" y="2336"/>
                </a:lnTo>
                <a:lnTo>
                  <a:pt x="963" y="2330"/>
                </a:lnTo>
                <a:lnTo>
                  <a:pt x="989" y="2323"/>
                </a:lnTo>
                <a:lnTo>
                  <a:pt x="1013" y="2306"/>
                </a:lnTo>
                <a:lnTo>
                  <a:pt x="1024" y="2298"/>
                </a:lnTo>
                <a:lnTo>
                  <a:pt x="1035" y="2290"/>
                </a:lnTo>
                <a:lnTo>
                  <a:pt x="1039" y="2262"/>
                </a:lnTo>
                <a:lnTo>
                  <a:pt x="1043" y="2235"/>
                </a:lnTo>
                <a:lnTo>
                  <a:pt x="1048" y="2179"/>
                </a:lnTo>
                <a:lnTo>
                  <a:pt x="1053" y="2124"/>
                </a:lnTo>
                <a:lnTo>
                  <a:pt x="1060" y="2071"/>
                </a:lnTo>
                <a:lnTo>
                  <a:pt x="1063" y="2042"/>
                </a:lnTo>
                <a:lnTo>
                  <a:pt x="1065" y="2013"/>
                </a:lnTo>
                <a:lnTo>
                  <a:pt x="1066" y="1983"/>
                </a:lnTo>
                <a:lnTo>
                  <a:pt x="1068" y="1953"/>
                </a:lnTo>
                <a:lnTo>
                  <a:pt x="1068" y="1940"/>
                </a:lnTo>
                <a:lnTo>
                  <a:pt x="1067" y="1927"/>
                </a:lnTo>
                <a:lnTo>
                  <a:pt x="1066" y="1914"/>
                </a:lnTo>
                <a:lnTo>
                  <a:pt x="1066" y="1901"/>
                </a:lnTo>
                <a:lnTo>
                  <a:pt x="1067" y="1894"/>
                </a:lnTo>
                <a:lnTo>
                  <a:pt x="1069" y="1886"/>
                </a:lnTo>
                <a:lnTo>
                  <a:pt x="1071" y="1880"/>
                </a:lnTo>
                <a:lnTo>
                  <a:pt x="1073" y="1872"/>
                </a:lnTo>
                <a:lnTo>
                  <a:pt x="1074" y="1852"/>
                </a:lnTo>
                <a:lnTo>
                  <a:pt x="1074" y="1832"/>
                </a:lnTo>
                <a:lnTo>
                  <a:pt x="1073" y="1789"/>
                </a:lnTo>
                <a:lnTo>
                  <a:pt x="1073" y="1743"/>
                </a:lnTo>
                <a:lnTo>
                  <a:pt x="1073" y="1719"/>
                </a:lnTo>
                <a:lnTo>
                  <a:pt x="1075" y="1696"/>
                </a:lnTo>
                <a:lnTo>
                  <a:pt x="1077" y="1681"/>
                </a:lnTo>
                <a:lnTo>
                  <a:pt x="1079" y="1667"/>
                </a:lnTo>
                <a:lnTo>
                  <a:pt x="1082" y="1655"/>
                </a:lnTo>
                <a:lnTo>
                  <a:pt x="1084" y="1643"/>
                </a:lnTo>
                <a:lnTo>
                  <a:pt x="1086" y="1628"/>
                </a:lnTo>
                <a:lnTo>
                  <a:pt x="1088" y="1614"/>
                </a:lnTo>
                <a:lnTo>
                  <a:pt x="1088" y="1584"/>
                </a:lnTo>
                <a:lnTo>
                  <a:pt x="1089" y="1555"/>
                </a:lnTo>
                <a:lnTo>
                  <a:pt x="1091" y="1540"/>
                </a:lnTo>
                <a:lnTo>
                  <a:pt x="1093" y="1525"/>
                </a:lnTo>
                <a:lnTo>
                  <a:pt x="1075" y="1532"/>
                </a:lnTo>
                <a:lnTo>
                  <a:pt x="1055" y="1539"/>
                </a:lnTo>
                <a:lnTo>
                  <a:pt x="1019" y="1550"/>
                </a:lnTo>
                <a:lnTo>
                  <a:pt x="940" y="1573"/>
                </a:lnTo>
                <a:lnTo>
                  <a:pt x="931" y="1571"/>
                </a:lnTo>
                <a:lnTo>
                  <a:pt x="922" y="1570"/>
                </a:lnTo>
                <a:lnTo>
                  <a:pt x="900" y="1570"/>
                </a:lnTo>
                <a:lnTo>
                  <a:pt x="861" y="1573"/>
                </a:lnTo>
                <a:lnTo>
                  <a:pt x="858" y="1606"/>
                </a:lnTo>
                <a:lnTo>
                  <a:pt x="857" y="1635"/>
                </a:lnTo>
                <a:lnTo>
                  <a:pt x="858" y="1694"/>
                </a:lnTo>
                <a:lnTo>
                  <a:pt x="872" y="1702"/>
                </a:lnTo>
                <a:lnTo>
                  <a:pt x="885" y="1713"/>
                </a:lnTo>
                <a:lnTo>
                  <a:pt x="896" y="1724"/>
                </a:lnTo>
                <a:lnTo>
                  <a:pt x="904" y="1734"/>
                </a:lnTo>
                <a:lnTo>
                  <a:pt x="912" y="1747"/>
                </a:lnTo>
                <a:lnTo>
                  <a:pt x="918" y="1760"/>
                </a:lnTo>
                <a:lnTo>
                  <a:pt x="925" y="1774"/>
                </a:lnTo>
                <a:lnTo>
                  <a:pt x="929" y="1789"/>
                </a:lnTo>
                <a:lnTo>
                  <a:pt x="926" y="1790"/>
                </a:lnTo>
                <a:lnTo>
                  <a:pt x="926" y="1792"/>
                </a:lnTo>
                <a:lnTo>
                  <a:pt x="929" y="1791"/>
                </a:lnTo>
                <a:lnTo>
                  <a:pt x="923" y="1835"/>
                </a:lnTo>
                <a:lnTo>
                  <a:pt x="919" y="1856"/>
                </a:lnTo>
                <a:lnTo>
                  <a:pt x="914" y="1878"/>
                </a:lnTo>
                <a:lnTo>
                  <a:pt x="911" y="1893"/>
                </a:lnTo>
                <a:lnTo>
                  <a:pt x="907" y="1907"/>
                </a:lnTo>
                <a:lnTo>
                  <a:pt x="901" y="1921"/>
                </a:lnTo>
                <a:lnTo>
                  <a:pt x="897" y="1932"/>
                </a:lnTo>
                <a:lnTo>
                  <a:pt x="885" y="1956"/>
                </a:lnTo>
                <a:lnTo>
                  <a:pt x="872" y="1976"/>
                </a:lnTo>
                <a:lnTo>
                  <a:pt x="858" y="1995"/>
                </a:lnTo>
                <a:lnTo>
                  <a:pt x="843" y="2015"/>
                </a:lnTo>
                <a:lnTo>
                  <a:pt x="810" y="2050"/>
                </a:lnTo>
                <a:lnTo>
                  <a:pt x="800" y="2062"/>
                </a:lnTo>
                <a:lnTo>
                  <a:pt x="788" y="2073"/>
                </a:lnTo>
                <a:lnTo>
                  <a:pt x="764" y="2095"/>
                </a:lnTo>
                <a:lnTo>
                  <a:pt x="753" y="2106"/>
                </a:lnTo>
                <a:lnTo>
                  <a:pt x="744" y="2118"/>
                </a:lnTo>
                <a:lnTo>
                  <a:pt x="735" y="2129"/>
                </a:lnTo>
                <a:lnTo>
                  <a:pt x="728" y="2142"/>
                </a:lnTo>
                <a:lnTo>
                  <a:pt x="725" y="2149"/>
                </a:lnTo>
                <a:lnTo>
                  <a:pt x="723" y="2156"/>
                </a:lnTo>
                <a:lnTo>
                  <a:pt x="719" y="2172"/>
                </a:lnTo>
                <a:lnTo>
                  <a:pt x="717" y="2180"/>
                </a:lnTo>
                <a:lnTo>
                  <a:pt x="713" y="2187"/>
                </a:lnTo>
                <a:lnTo>
                  <a:pt x="707" y="2192"/>
                </a:lnTo>
                <a:lnTo>
                  <a:pt x="704" y="2195"/>
                </a:lnTo>
                <a:lnTo>
                  <a:pt x="700" y="2196"/>
                </a:lnTo>
                <a:lnTo>
                  <a:pt x="674" y="2173"/>
                </a:lnTo>
                <a:lnTo>
                  <a:pt x="649" y="2148"/>
                </a:lnTo>
                <a:lnTo>
                  <a:pt x="623" y="2121"/>
                </a:lnTo>
                <a:lnTo>
                  <a:pt x="598" y="2092"/>
                </a:lnTo>
                <a:lnTo>
                  <a:pt x="582" y="2071"/>
                </a:lnTo>
                <a:lnTo>
                  <a:pt x="574" y="2060"/>
                </a:lnTo>
                <a:lnTo>
                  <a:pt x="567" y="2049"/>
                </a:lnTo>
                <a:lnTo>
                  <a:pt x="563" y="2037"/>
                </a:lnTo>
                <a:lnTo>
                  <a:pt x="561" y="2024"/>
                </a:lnTo>
                <a:lnTo>
                  <a:pt x="560" y="2010"/>
                </a:lnTo>
                <a:lnTo>
                  <a:pt x="560" y="1997"/>
                </a:lnTo>
                <a:lnTo>
                  <a:pt x="561" y="1969"/>
                </a:lnTo>
                <a:lnTo>
                  <a:pt x="563" y="1943"/>
                </a:lnTo>
                <a:lnTo>
                  <a:pt x="563" y="1934"/>
                </a:lnTo>
                <a:lnTo>
                  <a:pt x="562" y="1927"/>
                </a:lnTo>
                <a:lnTo>
                  <a:pt x="562" y="1919"/>
                </a:lnTo>
                <a:lnTo>
                  <a:pt x="561" y="1911"/>
                </a:lnTo>
                <a:lnTo>
                  <a:pt x="563" y="1897"/>
                </a:lnTo>
                <a:lnTo>
                  <a:pt x="565" y="1884"/>
                </a:lnTo>
                <a:lnTo>
                  <a:pt x="569" y="1870"/>
                </a:lnTo>
                <a:lnTo>
                  <a:pt x="574" y="1857"/>
                </a:lnTo>
                <a:lnTo>
                  <a:pt x="579" y="1845"/>
                </a:lnTo>
                <a:lnTo>
                  <a:pt x="584" y="1833"/>
                </a:lnTo>
                <a:lnTo>
                  <a:pt x="591" y="1821"/>
                </a:lnTo>
                <a:lnTo>
                  <a:pt x="598" y="1809"/>
                </a:lnTo>
                <a:lnTo>
                  <a:pt x="606" y="1798"/>
                </a:lnTo>
                <a:lnTo>
                  <a:pt x="614" y="1789"/>
                </a:lnTo>
                <a:lnTo>
                  <a:pt x="623" y="1778"/>
                </a:lnTo>
                <a:lnTo>
                  <a:pt x="631" y="1770"/>
                </a:lnTo>
                <a:lnTo>
                  <a:pt x="650" y="1752"/>
                </a:lnTo>
                <a:lnTo>
                  <a:pt x="669" y="1739"/>
                </a:lnTo>
                <a:lnTo>
                  <a:pt x="662" y="1725"/>
                </a:lnTo>
                <a:lnTo>
                  <a:pt x="655" y="1711"/>
                </a:lnTo>
                <a:lnTo>
                  <a:pt x="645" y="1699"/>
                </a:lnTo>
                <a:lnTo>
                  <a:pt x="634" y="1689"/>
                </a:lnTo>
                <a:lnTo>
                  <a:pt x="622" y="1680"/>
                </a:lnTo>
                <a:lnTo>
                  <a:pt x="610" y="1671"/>
                </a:lnTo>
                <a:lnTo>
                  <a:pt x="597" y="1664"/>
                </a:lnTo>
                <a:lnTo>
                  <a:pt x="584" y="1658"/>
                </a:lnTo>
                <a:lnTo>
                  <a:pt x="585" y="1652"/>
                </a:lnTo>
                <a:lnTo>
                  <a:pt x="588" y="1647"/>
                </a:lnTo>
                <a:lnTo>
                  <a:pt x="592" y="1638"/>
                </a:lnTo>
                <a:lnTo>
                  <a:pt x="596" y="1628"/>
                </a:lnTo>
                <a:lnTo>
                  <a:pt x="598" y="1623"/>
                </a:lnTo>
                <a:lnTo>
                  <a:pt x="598" y="1616"/>
                </a:lnTo>
                <a:close/>
                <a:moveTo>
                  <a:pt x="605" y="1647"/>
                </a:moveTo>
                <a:lnTo>
                  <a:pt x="605" y="1647"/>
                </a:lnTo>
                <a:lnTo>
                  <a:pt x="624" y="1661"/>
                </a:lnTo>
                <a:lnTo>
                  <a:pt x="642" y="1676"/>
                </a:lnTo>
                <a:lnTo>
                  <a:pt x="658" y="1692"/>
                </a:lnTo>
                <a:lnTo>
                  <a:pt x="673" y="1710"/>
                </a:lnTo>
                <a:lnTo>
                  <a:pt x="674" y="1704"/>
                </a:lnTo>
                <a:lnTo>
                  <a:pt x="673" y="1699"/>
                </a:lnTo>
                <a:lnTo>
                  <a:pt x="672" y="1694"/>
                </a:lnTo>
                <a:lnTo>
                  <a:pt x="670" y="1687"/>
                </a:lnTo>
                <a:lnTo>
                  <a:pt x="664" y="1674"/>
                </a:lnTo>
                <a:lnTo>
                  <a:pt x="655" y="1662"/>
                </a:lnTo>
                <a:lnTo>
                  <a:pt x="644" y="1651"/>
                </a:lnTo>
                <a:lnTo>
                  <a:pt x="634" y="1640"/>
                </a:lnTo>
                <a:lnTo>
                  <a:pt x="622" y="1633"/>
                </a:lnTo>
                <a:lnTo>
                  <a:pt x="616" y="1630"/>
                </a:lnTo>
                <a:lnTo>
                  <a:pt x="611" y="1629"/>
                </a:lnTo>
                <a:lnTo>
                  <a:pt x="611" y="1631"/>
                </a:lnTo>
                <a:lnTo>
                  <a:pt x="610" y="1635"/>
                </a:lnTo>
                <a:lnTo>
                  <a:pt x="608" y="1638"/>
                </a:lnTo>
                <a:lnTo>
                  <a:pt x="606" y="1642"/>
                </a:lnTo>
                <a:lnTo>
                  <a:pt x="605" y="1644"/>
                </a:lnTo>
                <a:lnTo>
                  <a:pt x="605" y="1647"/>
                </a:lnTo>
                <a:close/>
                <a:moveTo>
                  <a:pt x="790" y="1729"/>
                </a:moveTo>
                <a:lnTo>
                  <a:pt x="790" y="1729"/>
                </a:lnTo>
                <a:lnTo>
                  <a:pt x="792" y="1715"/>
                </a:lnTo>
                <a:lnTo>
                  <a:pt x="793" y="1701"/>
                </a:lnTo>
                <a:lnTo>
                  <a:pt x="793" y="1695"/>
                </a:lnTo>
                <a:lnTo>
                  <a:pt x="791" y="1688"/>
                </a:lnTo>
                <a:lnTo>
                  <a:pt x="789" y="1683"/>
                </a:lnTo>
                <a:lnTo>
                  <a:pt x="786" y="1679"/>
                </a:lnTo>
                <a:lnTo>
                  <a:pt x="787" y="1686"/>
                </a:lnTo>
                <a:lnTo>
                  <a:pt x="788" y="1692"/>
                </a:lnTo>
                <a:lnTo>
                  <a:pt x="787" y="1705"/>
                </a:lnTo>
                <a:lnTo>
                  <a:pt x="787" y="1711"/>
                </a:lnTo>
                <a:lnTo>
                  <a:pt x="787" y="1717"/>
                </a:lnTo>
                <a:lnTo>
                  <a:pt x="788" y="1722"/>
                </a:lnTo>
                <a:lnTo>
                  <a:pt x="790" y="1729"/>
                </a:lnTo>
                <a:close/>
                <a:moveTo>
                  <a:pt x="861" y="1770"/>
                </a:moveTo>
                <a:lnTo>
                  <a:pt x="861" y="1770"/>
                </a:lnTo>
                <a:lnTo>
                  <a:pt x="853" y="1785"/>
                </a:lnTo>
                <a:lnTo>
                  <a:pt x="848" y="1791"/>
                </a:lnTo>
                <a:lnTo>
                  <a:pt x="842" y="1797"/>
                </a:lnTo>
                <a:lnTo>
                  <a:pt x="836" y="1803"/>
                </a:lnTo>
                <a:lnTo>
                  <a:pt x="828" y="1808"/>
                </a:lnTo>
                <a:lnTo>
                  <a:pt x="820" y="1811"/>
                </a:lnTo>
                <a:lnTo>
                  <a:pt x="810" y="1813"/>
                </a:lnTo>
                <a:lnTo>
                  <a:pt x="797" y="1815"/>
                </a:lnTo>
                <a:lnTo>
                  <a:pt x="787" y="1815"/>
                </a:lnTo>
                <a:lnTo>
                  <a:pt x="776" y="1812"/>
                </a:lnTo>
                <a:lnTo>
                  <a:pt x="767" y="1809"/>
                </a:lnTo>
                <a:lnTo>
                  <a:pt x="760" y="1805"/>
                </a:lnTo>
                <a:lnTo>
                  <a:pt x="755" y="1800"/>
                </a:lnTo>
                <a:lnTo>
                  <a:pt x="749" y="1793"/>
                </a:lnTo>
                <a:lnTo>
                  <a:pt x="745" y="1786"/>
                </a:lnTo>
                <a:lnTo>
                  <a:pt x="742" y="1777"/>
                </a:lnTo>
                <a:lnTo>
                  <a:pt x="740" y="1768"/>
                </a:lnTo>
                <a:lnTo>
                  <a:pt x="737" y="1759"/>
                </a:lnTo>
                <a:lnTo>
                  <a:pt x="736" y="1748"/>
                </a:lnTo>
                <a:lnTo>
                  <a:pt x="736" y="1727"/>
                </a:lnTo>
                <a:lnTo>
                  <a:pt x="737" y="1703"/>
                </a:lnTo>
                <a:lnTo>
                  <a:pt x="736" y="1703"/>
                </a:lnTo>
                <a:lnTo>
                  <a:pt x="735" y="1702"/>
                </a:lnTo>
                <a:lnTo>
                  <a:pt x="733" y="1702"/>
                </a:lnTo>
                <a:lnTo>
                  <a:pt x="732" y="1701"/>
                </a:lnTo>
                <a:lnTo>
                  <a:pt x="718" y="1715"/>
                </a:lnTo>
                <a:lnTo>
                  <a:pt x="706" y="1729"/>
                </a:lnTo>
                <a:lnTo>
                  <a:pt x="697" y="1744"/>
                </a:lnTo>
                <a:lnTo>
                  <a:pt x="689" y="1760"/>
                </a:lnTo>
                <a:lnTo>
                  <a:pt x="684" y="1777"/>
                </a:lnTo>
                <a:lnTo>
                  <a:pt x="680" y="1795"/>
                </a:lnTo>
                <a:lnTo>
                  <a:pt x="676" y="1815"/>
                </a:lnTo>
                <a:lnTo>
                  <a:pt x="674" y="1833"/>
                </a:lnTo>
                <a:lnTo>
                  <a:pt x="674" y="1853"/>
                </a:lnTo>
                <a:lnTo>
                  <a:pt x="675" y="1872"/>
                </a:lnTo>
                <a:lnTo>
                  <a:pt x="677" y="1893"/>
                </a:lnTo>
                <a:lnTo>
                  <a:pt x="680" y="1912"/>
                </a:lnTo>
                <a:lnTo>
                  <a:pt x="683" y="1932"/>
                </a:lnTo>
                <a:lnTo>
                  <a:pt x="687" y="1952"/>
                </a:lnTo>
                <a:lnTo>
                  <a:pt x="697" y="1990"/>
                </a:lnTo>
                <a:lnTo>
                  <a:pt x="689" y="1984"/>
                </a:lnTo>
                <a:lnTo>
                  <a:pt x="684" y="1976"/>
                </a:lnTo>
                <a:lnTo>
                  <a:pt x="679" y="1967"/>
                </a:lnTo>
                <a:lnTo>
                  <a:pt x="673" y="1957"/>
                </a:lnTo>
                <a:lnTo>
                  <a:pt x="669" y="1946"/>
                </a:lnTo>
                <a:lnTo>
                  <a:pt x="666" y="1936"/>
                </a:lnTo>
                <a:lnTo>
                  <a:pt x="661" y="1915"/>
                </a:lnTo>
                <a:lnTo>
                  <a:pt x="658" y="1896"/>
                </a:lnTo>
                <a:lnTo>
                  <a:pt x="656" y="1876"/>
                </a:lnTo>
                <a:lnTo>
                  <a:pt x="656" y="1856"/>
                </a:lnTo>
                <a:lnTo>
                  <a:pt x="657" y="1837"/>
                </a:lnTo>
                <a:lnTo>
                  <a:pt x="659" y="1818"/>
                </a:lnTo>
                <a:lnTo>
                  <a:pt x="661" y="1798"/>
                </a:lnTo>
                <a:lnTo>
                  <a:pt x="666" y="1780"/>
                </a:lnTo>
                <a:lnTo>
                  <a:pt x="669" y="1762"/>
                </a:lnTo>
                <a:lnTo>
                  <a:pt x="661" y="1764"/>
                </a:lnTo>
                <a:lnTo>
                  <a:pt x="654" y="1767"/>
                </a:lnTo>
                <a:lnTo>
                  <a:pt x="649" y="1772"/>
                </a:lnTo>
                <a:lnTo>
                  <a:pt x="642" y="1777"/>
                </a:lnTo>
                <a:lnTo>
                  <a:pt x="638" y="1782"/>
                </a:lnTo>
                <a:lnTo>
                  <a:pt x="635" y="1789"/>
                </a:lnTo>
                <a:lnTo>
                  <a:pt x="632" y="1796"/>
                </a:lnTo>
                <a:lnTo>
                  <a:pt x="631" y="1804"/>
                </a:lnTo>
                <a:lnTo>
                  <a:pt x="624" y="1812"/>
                </a:lnTo>
                <a:lnTo>
                  <a:pt x="616" y="1823"/>
                </a:lnTo>
                <a:lnTo>
                  <a:pt x="610" y="1834"/>
                </a:lnTo>
                <a:lnTo>
                  <a:pt x="604" y="1847"/>
                </a:lnTo>
                <a:lnTo>
                  <a:pt x="598" y="1858"/>
                </a:lnTo>
                <a:lnTo>
                  <a:pt x="593" y="1872"/>
                </a:lnTo>
                <a:lnTo>
                  <a:pt x="590" y="1885"/>
                </a:lnTo>
                <a:lnTo>
                  <a:pt x="585" y="1899"/>
                </a:lnTo>
                <a:lnTo>
                  <a:pt x="583" y="1913"/>
                </a:lnTo>
                <a:lnTo>
                  <a:pt x="581" y="1928"/>
                </a:lnTo>
                <a:lnTo>
                  <a:pt x="579" y="1942"/>
                </a:lnTo>
                <a:lnTo>
                  <a:pt x="579" y="1957"/>
                </a:lnTo>
                <a:lnTo>
                  <a:pt x="578" y="1971"/>
                </a:lnTo>
                <a:lnTo>
                  <a:pt x="579" y="1986"/>
                </a:lnTo>
                <a:lnTo>
                  <a:pt x="580" y="2000"/>
                </a:lnTo>
                <a:lnTo>
                  <a:pt x="582" y="2014"/>
                </a:lnTo>
                <a:lnTo>
                  <a:pt x="580" y="2016"/>
                </a:lnTo>
                <a:lnTo>
                  <a:pt x="578" y="2019"/>
                </a:lnTo>
                <a:lnTo>
                  <a:pt x="577" y="2021"/>
                </a:lnTo>
                <a:lnTo>
                  <a:pt x="576" y="2025"/>
                </a:lnTo>
                <a:lnTo>
                  <a:pt x="588" y="2048"/>
                </a:lnTo>
                <a:lnTo>
                  <a:pt x="601" y="2069"/>
                </a:lnTo>
                <a:lnTo>
                  <a:pt x="616" y="2090"/>
                </a:lnTo>
                <a:lnTo>
                  <a:pt x="632" y="2109"/>
                </a:lnTo>
                <a:lnTo>
                  <a:pt x="649" y="2126"/>
                </a:lnTo>
                <a:lnTo>
                  <a:pt x="667" y="2143"/>
                </a:lnTo>
                <a:lnTo>
                  <a:pt x="685" y="2159"/>
                </a:lnTo>
                <a:lnTo>
                  <a:pt x="704" y="2175"/>
                </a:lnTo>
                <a:lnTo>
                  <a:pt x="708" y="2156"/>
                </a:lnTo>
                <a:lnTo>
                  <a:pt x="715" y="2138"/>
                </a:lnTo>
                <a:lnTo>
                  <a:pt x="722" y="2123"/>
                </a:lnTo>
                <a:lnTo>
                  <a:pt x="732" y="2108"/>
                </a:lnTo>
                <a:lnTo>
                  <a:pt x="742" y="2094"/>
                </a:lnTo>
                <a:lnTo>
                  <a:pt x="753" y="2081"/>
                </a:lnTo>
                <a:lnTo>
                  <a:pt x="765" y="2069"/>
                </a:lnTo>
                <a:lnTo>
                  <a:pt x="777" y="2058"/>
                </a:lnTo>
                <a:lnTo>
                  <a:pt x="803" y="2036"/>
                </a:lnTo>
                <a:lnTo>
                  <a:pt x="816" y="2024"/>
                </a:lnTo>
                <a:lnTo>
                  <a:pt x="827" y="2013"/>
                </a:lnTo>
                <a:lnTo>
                  <a:pt x="839" y="2001"/>
                </a:lnTo>
                <a:lnTo>
                  <a:pt x="850" y="1988"/>
                </a:lnTo>
                <a:lnTo>
                  <a:pt x="858" y="1974"/>
                </a:lnTo>
                <a:lnTo>
                  <a:pt x="867" y="1959"/>
                </a:lnTo>
                <a:lnTo>
                  <a:pt x="877" y="1939"/>
                </a:lnTo>
                <a:lnTo>
                  <a:pt x="885" y="1915"/>
                </a:lnTo>
                <a:lnTo>
                  <a:pt x="895" y="1891"/>
                </a:lnTo>
                <a:lnTo>
                  <a:pt x="901" y="1865"/>
                </a:lnTo>
                <a:lnTo>
                  <a:pt x="904" y="1851"/>
                </a:lnTo>
                <a:lnTo>
                  <a:pt x="907" y="1837"/>
                </a:lnTo>
                <a:lnTo>
                  <a:pt x="908" y="1823"/>
                </a:lnTo>
                <a:lnTo>
                  <a:pt x="909" y="1809"/>
                </a:lnTo>
                <a:lnTo>
                  <a:pt x="909" y="1795"/>
                </a:lnTo>
                <a:lnTo>
                  <a:pt x="907" y="1780"/>
                </a:lnTo>
                <a:lnTo>
                  <a:pt x="904" y="1766"/>
                </a:lnTo>
                <a:lnTo>
                  <a:pt x="900" y="1751"/>
                </a:lnTo>
                <a:lnTo>
                  <a:pt x="895" y="1747"/>
                </a:lnTo>
                <a:lnTo>
                  <a:pt x="891" y="1743"/>
                </a:lnTo>
                <a:lnTo>
                  <a:pt x="883" y="1732"/>
                </a:lnTo>
                <a:lnTo>
                  <a:pt x="879" y="1728"/>
                </a:lnTo>
                <a:lnTo>
                  <a:pt x="873" y="1724"/>
                </a:lnTo>
                <a:lnTo>
                  <a:pt x="867" y="1721"/>
                </a:lnTo>
                <a:lnTo>
                  <a:pt x="858" y="1720"/>
                </a:lnTo>
                <a:lnTo>
                  <a:pt x="859" y="1734"/>
                </a:lnTo>
                <a:lnTo>
                  <a:pt x="859" y="1747"/>
                </a:lnTo>
                <a:lnTo>
                  <a:pt x="859" y="1758"/>
                </a:lnTo>
                <a:lnTo>
                  <a:pt x="859" y="1764"/>
                </a:lnTo>
                <a:lnTo>
                  <a:pt x="861" y="17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grpSp>
        <p:nvGrpSpPr>
          <p:cNvPr id="8201" name="组合 75"/>
          <p:cNvGrpSpPr>
            <a:grpSpLocks/>
          </p:cNvGrpSpPr>
          <p:nvPr/>
        </p:nvGrpSpPr>
        <p:grpSpPr bwMode="auto">
          <a:xfrm>
            <a:off x="1285876" y="3803650"/>
            <a:ext cx="938213" cy="833438"/>
            <a:chOff x="4087813" y="0"/>
            <a:chExt cx="938213" cy="690563"/>
          </a:xfrm>
        </p:grpSpPr>
        <p:sp>
          <p:nvSpPr>
            <p:cNvPr id="8211" name="Freeform 28"/>
            <p:cNvSpPr>
              <a:spLocks/>
            </p:cNvSpPr>
            <p:nvPr/>
          </p:nvSpPr>
          <p:spPr bwMode="auto">
            <a:xfrm>
              <a:off x="4689476" y="66675"/>
              <a:ext cx="15875" cy="38100"/>
            </a:xfrm>
            <a:custGeom>
              <a:avLst/>
              <a:gdLst>
                <a:gd name="T0" fmla="*/ 1134 w 28"/>
                <a:gd name="T1" fmla="*/ 0 h 71"/>
                <a:gd name="T2" fmla="*/ 1134 w 28"/>
                <a:gd name="T3" fmla="*/ 0 h 71"/>
                <a:gd name="T4" fmla="*/ 2835 w 28"/>
                <a:gd name="T5" fmla="*/ 0 h 71"/>
                <a:gd name="T6" fmla="*/ 3969 w 28"/>
                <a:gd name="T7" fmla="*/ 0 h 71"/>
                <a:gd name="T8" fmla="*/ 5670 w 28"/>
                <a:gd name="T9" fmla="*/ 537 h 71"/>
                <a:gd name="T10" fmla="*/ 7371 w 28"/>
                <a:gd name="T11" fmla="*/ 2146 h 71"/>
                <a:gd name="T12" fmla="*/ 9071 w 28"/>
                <a:gd name="T13" fmla="*/ 2683 h 71"/>
                <a:gd name="T14" fmla="*/ 9071 w 28"/>
                <a:gd name="T15" fmla="*/ 2683 h 71"/>
                <a:gd name="T16" fmla="*/ 9638 w 28"/>
                <a:gd name="T17" fmla="*/ 6976 h 71"/>
                <a:gd name="T18" fmla="*/ 10205 w 28"/>
                <a:gd name="T19" fmla="*/ 12342 h 71"/>
                <a:gd name="T20" fmla="*/ 13607 w 28"/>
                <a:gd name="T21" fmla="*/ 22001 h 71"/>
                <a:gd name="T22" fmla="*/ 14741 w 28"/>
                <a:gd name="T23" fmla="*/ 26831 h 71"/>
                <a:gd name="T24" fmla="*/ 15308 w 28"/>
                <a:gd name="T25" fmla="*/ 30587 h 71"/>
                <a:gd name="T26" fmla="*/ 15875 w 28"/>
                <a:gd name="T27" fmla="*/ 34880 h 71"/>
                <a:gd name="T28" fmla="*/ 15308 w 28"/>
                <a:gd name="T29" fmla="*/ 38100 h 71"/>
                <a:gd name="T30" fmla="*/ 15308 w 28"/>
                <a:gd name="T31" fmla="*/ 38100 h 71"/>
                <a:gd name="T32" fmla="*/ 13607 w 28"/>
                <a:gd name="T33" fmla="*/ 37027 h 71"/>
                <a:gd name="T34" fmla="*/ 11906 w 28"/>
                <a:gd name="T35" fmla="*/ 35417 h 71"/>
                <a:gd name="T36" fmla="*/ 9638 w 28"/>
                <a:gd name="T37" fmla="*/ 31124 h 71"/>
                <a:gd name="T38" fmla="*/ 7937 w 28"/>
                <a:gd name="T39" fmla="*/ 27368 h 71"/>
                <a:gd name="T40" fmla="*/ 6804 w 28"/>
                <a:gd name="T41" fmla="*/ 22001 h 71"/>
                <a:gd name="T42" fmla="*/ 4536 w 28"/>
                <a:gd name="T43" fmla="*/ 12879 h 71"/>
                <a:gd name="T44" fmla="*/ 2835 w 28"/>
                <a:gd name="T45" fmla="*/ 8049 h 71"/>
                <a:gd name="T46" fmla="*/ 0 w 28"/>
                <a:gd name="T47" fmla="*/ 4830 h 71"/>
                <a:gd name="T48" fmla="*/ 0 w 28"/>
                <a:gd name="T49" fmla="*/ 4830 h 71"/>
                <a:gd name="T50" fmla="*/ 0 w 28"/>
                <a:gd name="T51" fmla="*/ 3756 h 71"/>
                <a:gd name="T52" fmla="*/ 567 w 28"/>
                <a:gd name="T53" fmla="*/ 2683 h 71"/>
                <a:gd name="T54" fmla="*/ 1134 w 28"/>
                <a:gd name="T55" fmla="*/ 1610 h 71"/>
                <a:gd name="T56" fmla="*/ 1134 w 28"/>
                <a:gd name="T57" fmla="*/ 0 h 71"/>
                <a:gd name="T58" fmla="*/ 1134 w 28"/>
                <a:gd name="T59" fmla="*/ 0 h 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 h="71">
                  <a:moveTo>
                    <a:pt x="2" y="0"/>
                  </a:moveTo>
                  <a:lnTo>
                    <a:pt x="2" y="0"/>
                  </a:lnTo>
                  <a:lnTo>
                    <a:pt x="5" y="0"/>
                  </a:lnTo>
                  <a:lnTo>
                    <a:pt x="7" y="0"/>
                  </a:lnTo>
                  <a:lnTo>
                    <a:pt x="10" y="1"/>
                  </a:lnTo>
                  <a:lnTo>
                    <a:pt x="13" y="4"/>
                  </a:lnTo>
                  <a:lnTo>
                    <a:pt x="16" y="5"/>
                  </a:lnTo>
                  <a:lnTo>
                    <a:pt x="17" y="13"/>
                  </a:lnTo>
                  <a:lnTo>
                    <a:pt x="18" y="23"/>
                  </a:lnTo>
                  <a:lnTo>
                    <a:pt x="24" y="41"/>
                  </a:lnTo>
                  <a:lnTo>
                    <a:pt x="26" y="50"/>
                  </a:lnTo>
                  <a:lnTo>
                    <a:pt x="27" y="57"/>
                  </a:lnTo>
                  <a:lnTo>
                    <a:pt x="28" y="65"/>
                  </a:lnTo>
                  <a:lnTo>
                    <a:pt x="27" y="71"/>
                  </a:lnTo>
                  <a:lnTo>
                    <a:pt x="24" y="69"/>
                  </a:lnTo>
                  <a:lnTo>
                    <a:pt x="21" y="66"/>
                  </a:lnTo>
                  <a:lnTo>
                    <a:pt x="17" y="58"/>
                  </a:lnTo>
                  <a:lnTo>
                    <a:pt x="14" y="51"/>
                  </a:lnTo>
                  <a:lnTo>
                    <a:pt x="12" y="41"/>
                  </a:lnTo>
                  <a:lnTo>
                    <a:pt x="8" y="24"/>
                  </a:lnTo>
                  <a:lnTo>
                    <a:pt x="5" y="15"/>
                  </a:lnTo>
                  <a:lnTo>
                    <a:pt x="0" y="9"/>
                  </a:lnTo>
                  <a:lnTo>
                    <a:pt x="0" y="7"/>
                  </a:lnTo>
                  <a:lnTo>
                    <a:pt x="1" y="5"/>
                  </a:lnTo>
                  <a:lnTo>
                    <a:pt x="2" y="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Freeform 29"/>
            <p:cNvSpPr>
              <a:spLocks/>
            </p:cNvSpPr>
            <p:nvPr/>
          </p:nvSpPr>
          <p:spPr bwMode="auto">
            <a:xfrm>
              <a:off x="4714876" y="68263"/>
              <a:ext cx="9525" cy="30163"/>
            </a:xfrm>
            <a:custGeom>
              <a:avLst/>
              <a:gdLst>
                <a:gd name="T0" fmla="*/ 8467 w 18"/>
                <a:gd name="T1" fmla="*/ 2155 h 56"/>
                <a:gd name="T2" fmla="*/ 8467 w 18"/>
                <a:gd name="T3" fmla="*/ 2155 h 56"/>
                <a:gd name="T4" fmla="*/ 8467 w 18"/>
                <a:gd name="T5" fmla="*/ 5925 h 56"/>
                <a:gd name="T6" fmla="*/ 8996 w 18"/>
                <a:gd name="T7" fmla="*/ 10234 h 56"/>
                <a:gd name="T8" fmla="*/ 9525 w 18"/>
                <a:gd name="T9" fmla="*/ 17775 h 56"/>
                <a:gd name="T10" fmla="*/ 9525 w 18"/>
                <a:gd name="T11" fmla="*/ 21006 h 56"/>
                <a:gd name="T12" fmla="*/ 9525 w 18"/>
                <a:gd name="T13" fmla="*/ 24238 h 56"/>
                <a:gd name="T14" fmla="*/ 8996 w 18"/>
                <a:gd name="T15" fmla="*/ 27470 h 56"/>
                <a:gd name="T16" fmla="*/ 7937 w 18"/>
                <a:gd name="T17" fmla="*/ 30163 h 56"/>
                <a:gd name="T18" fmla="*/ 7937 w 18"/>
                <a:gd name="T19" fmla="*/ 30163 h 56"/>
                <a:gd name="T20" fmla="*/ 5821 w 18"/>
                <a:gd name="T21" fmla="*/ 28009 h 56"/>
                <a:gd name="T22" fmla="*/ 4233 w 18"/>
                <a:gd name="T23" fmla="*/ 24777 h 56"/>
                <a:gd name="T24" fmla="*/ 3175 w 18"/>
                <a:gd name="T25" fmla="*/ 21006 h 56"/>
                <a:gd name="T26" fmla="*/ 3175 w 18"/>
                <a:gd name="T27" fmla="*/ 17236 h 56"/>
                <a:gd name="T28" fmla="*/ 1588 w 18"/>
                <a:gd name="T29" fmla="*/ 8618 h 56"/>
                <a:gd name="T30" fmla="*/ 1058 w 18"/>
                <a:gd name="T31" fmla="*/ 4309 h 56"/>
                <a:gd name="T32" fmla="*/ 0 w 18"/>
                <a:gd name="T33" fmla="*/ 1077 h 56"/>
                <a:gd name="T34" fmla="*/ 0 w 18"/>
                <a:gd name="T35" fmla="*/ 1077 h 56"/>
                <a:gd name="T36" fmla="*/ 1058 w 18"/>
                <a:gd name="T37" fmla="*/ 539 h 56"/>
                <a:gd name="T38" fmla="*/ 2646 w 18"/>
                <a:gd name="T39" fmla="*/ 0 h 56"/>
                <a:gd name="T40" fmla="*/ 5292 w 18"/>
                <a:gd name="T41" fmla="*/ 0 h 56"/>
                <a:gd name="T42" fmla="*/ 7408 w 18"/>
                <a:gd name="T43" fmla="*/ 1077 h 56"/>
                <a:gd name="T44" fmla="*/ 8467 w 18"/>
                <a:gd name="T45" fmla="*/ 2155 h 56"/>
                <a:gd name="T46" fmla="*/ 8467 w 18"/>
                <a:gd name="T47" fmla="*/ 2155 h 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 h="56">
                  <a:moveTo>
                    <a:pt x="16" y="4"/>
                  </a:moveTo>
                  <a:lnTo>
                    <a:pt x="16" y="4"/>
                  </a:lnTo>
                  <a:lnTo>
                    <a:pt x="16" y="11"/>
                  </a:lnTo>
                  <a:lnTo>
                    <a:pt x="17" y="19"/>
                  </a:lnTo>
                  <a:lnTo>
                    <a:pt x="18" y="33"/>
                  </a:lnTo>
                  <a:lnTo>
                    <a:pt x="18" y="39"/>
                  </a:lnTo>
                  <a:lnTo>
                    <a:pt x="18" y="45"/>
                  </a:lnTo>
                  <a:lnTo>
                    <a:pt x="17" y="51"/>
                  </a:lnTo>
                  <a:lnTo>
                    <a:pt x="15" y="56"/>
                  </a:lnTo>
                  <a:lnTo>
                    <a:pt x="11" y="52"/>
                  </a:lnTo>
                  <a:lnTo>
                    <a:pt x="8" y="46"/>
                  </a:lnTo>
                  <a:lnTo>
                    <a:pt x="6" y="39"/>
                  </a:lnTo>
                  <a:lnTo>
                    <a:pt x="6" y="32"/>
                  </a:lnTo>
                  <a:lnTo>
                    <a:pt x="3" y="16"/>
                  </a:lnTo>
                  <a:lnTo>
                    <a:pt x="2" y="8"/>
                  </a:lnTo>
                  <a:lnTo>
                    <a:pt x="0" y="2"/>
                  </a:lnTo>
                  <a:lnTo>
                    <a:pt x="2" y="1"/>
                  </a:lnTo>
                  <a:lnTo>
                    <a:pt x="5" y="0"/>
                  </a:lnTo>
                  <a:lnTo>
                    <a:pt x="10" y="0"/>
                  </a:lnTo>
                  <a:lnTo>
                    <a:pt x="14" y="2"/>
                  </a:ln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3" name="Freeform 30"/>
            <p:cNvSpPr>
              <a:spLocks/>
            </p:cNvSpPr>
            <p:nvPr/>
          </p:nvSpPr>
          <p:spPr bwMode="auto">
            <a:xfrm>
              <a:off x="4775201" y="74613"/>
              <a:ext cx="7938" cy="28575"/>
            </a:xfrm>
            <a:custGeom>
              <a:avLst/>
              <a:gdLst>
                <a:gd name="T0" fmla="*/ 2268 w 14"/>
                <a:gd name="T1" fmla="*/ 0 h 56"/>
                <a:gd name="T2" fmla="*/ 2268 w 14"/>
                <a:gd name="T3" fmla="*/ 0 h 56"/>
                <a:gd name="T4" fmla="*/ 6804 w 14"/>
                <a:gd name="T5" fmla="*/ 0 h 56"/>
                <a:gd name="T6" fmla="*/ 6804 w 14"/>
                <a:gd name="T7" fmla="*/ 0 h 56"/>
                <a:gd name="T8" fmla="*/ 7938 w 14"/>
                <a:gd name="T9" fmla="*/ 4082 h 56"/>
                <a:gd name="T10" fmla="*/ 7938 w 14"/>
                <a:gd name="T11" fmla="*/ 7654 h 56"/>
                <a:gd name="T12" fmla="*/ 7938 w 14"/>
                <a:gd name="T13" fmla="*/ 14288 h 56"/>
                <a:gd name="T14" fmla="*/ 5670 w 14"/>
                <a:gd name="T15" fmla="*/ 28575 h 56"/>
                <a:gd name="T16" fmla="*/ 5670 w 14"/>
                <a:gd name="T17" fmla="*/ 28575 h 56"/>
                <a:gd name="T18" fmla="*/ 3402 w 14"/>
                <a:gd name="T19" fmla="*/ 28065 h 56"/>
                <a:gd name="T20" fmla="*/ 2268 w 14"/>
                <a:gd name="T21" fmla="*/ 27554 h 56"/>
                <a:gd name="T22" fmla="*/ 1134 w 14"/>
                <a:gd name="T23" fmla="*/ 26534 h 56"/>
                <a:gd name="T24" fmla="*/ 567 w 14"/>
                <a:gd name="T25" fmla="*/ 24493 h 56"/>
                <a:gd name="T26" fmla="*/ 0 w 14"/>
                <a:gd name="T27" fmla="*/ 21431 h 56"/>
                <a:gd name="T28" fmla="*/ 0 w 14"/>
                <a:gd name="T29" fmla="*/ 16839 h 56"/>
                <a:gd name="T30" fmla="*/ 1134 w 14"/>
                <a:gd name="T31" fmla="*/ 7654 h 56"/>
                <a:gd name="T32" fmla="*/ 1701 w 14"/>
                <a:gd name="T33" fmla="*/ 3572 h 56"/>
                <a:gd name="T34" fmla="*/ 2268 w 14"/>
                <a:gd name="T35" fmla="*/ 0 h 56"/>
                <a:gd name="T36" fmla="*/ 2268 w 14"/>
                <a:gd name="T37" fmla="*/ 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 h="56">
                  <a:moveTo>
                    <a:pt x="4" y="0"/>
                  </a:moveTo>
                  <a:lnTo>
                    <a:pt x="4" y="0"/>
                  </a:lnTo>
                  <a:lnTo>
                    <a:pt x="12" y="0"/>
                  </a:lnTo>
                  <a:lnTo>
                    <a:pt x="14" y="8"/>
                  </a:lnTo>
                  <a:lnTo>
                    <a:pt x="14" y="15"/>
                  </a:lnTo>
                  <a:lnTo>
                    <a:pt x="14" y="28"/>
                  </a:lnTo>
                  <a:lnTo>
                    <a:pt x="10" y="56"/>
                  </a:lnTo>
                  <a:lnTo>
                    <a:pt x="6" y="55"/>
                  </a:lnTo>
                  <a:lnTo>
                    <a:pt x="4" y="54"/>
                  </a:lnTo>
                  <a:lnTo>
                    <a:pt x="2" y="52"/>
                  </a:lnTo>
                  <a:lnTo>
                    <a:pt x="1" y="48"/>
                  </a:lnTo>
                  <a:lnTo>
                    <a:pt x="0" y="42"/>
                  </a:lnTo>
                  <a:lnTo>
                    <a:pt x="0" y="33"/>
                  </a:lnTo>
                  <a:lnTo>
                    <a:pt x="2" y="15"/>
                  </a:lnTo>
                  <a:lnTo>
                    <a:pt x="3" y="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4" name="Freeform 31"/>
            <p:cNvSpPr>
              <a:spLocks/>
            </p:cNvSpPr>
            <p:nvPr/>
          </p:nvSpPr>
          <p:spPr bwMode="auto">
            <a:xfrm>
              <a:off x="4672013" y="76200"/>
              <a:ext cx="14288" cy="30163"/>
            </a:xfrm>
            <a:custGeom>
              <a:avLst/>
              <a:gdLst>
                <a:gd name="T0" fmla="*/ 0 w 28"/>
                <a:gd name="T1" fmla="*/ 0 h 57"/>
                <a:gd name="T2" fmla="*/ 0 w 28"/>
                <a:gd name="T3" fmla="*/ 0 h 57"/>
                <a:gd name="T4" fmla="*/ 4593 w 28"/>
                <a:gd name="T5" fmla="*/ 0 h 57"/>
                <a:gd name="T6" fmla="*/ 4593 w 28"/>
                <a:gd name="T7" fmla="*/ 0 h 57"/>
                <a:gd name="T8" fmla="*/ 5613 w 28"/>
                <a:gd name="T9" fmla="*/ 4233 h 57"/>
                <a:gd name="T10" fmla="*/ 7144 w 28"/>
                <a:gd name="T11" fmla="*/ 7938 h 57"/>
                <a:gd name="T12" fmla="*/ 10716 w 28"/>
                <a:gd name="T13" fmla="*/ 15346 h 57"/>
                <a:gd name="T14" fmla="*/ 12757 w 28"/>
                <a:gd name="T15" fmla="*/ 19579 h 57"/>
                <a:gd name="T16" fmla="*/ 13778 w 28"/>
                <a:gd name="T17" fmla="*/ 23284 h 57"/>
                <a:gd name="T18" fmla="*/ 14288 w 28"/>
                <a:gd name="T19" fmla="*/ 26988 h 57"/>
                <a:gd name="T20" fmla="*/ 13267 w 28"/>
                <a:gd name="T21" fmla="*/ 30163 h 57"/>
                <a:gd name="T22" fmla="*/ 13267 w 28"/>
                <a:gd name="T23" fmla="*/ 30163 h 57"/>
                <a:gd name="T24" fmla="*/ 12247 w 28"/>
                <a:gd name="T25" fmla="*/ 29634 h 57"/>
                <a:gd name="T26" fmla="*/ 11226 w 28"/>
                <a:gd name="T27" fmla="*/ 29634 h 57"/>
                <a:gd name="T28" fmla="*/ 11226 w 28"/>
                <a:gd name="T29" fmla="*/ 30163 h 57"/>
                <a:gd name="T30" fmla="*/ 11226 w 28"/>
                <a:gd name="T31" fmla="*/ 30163 h 57"/>
                <a:gd name="T32" fmla="*/ 7654 w 28"/>
                <a:gd name="T33" fmla="*/ 23284 h 57"/>
                <a:gd name="T34" fmla="*/ 3572 w 28"/>
                <a:gd name="T35" fmla="*/ 15875 h 57"/>
                <a:gd name="T36" fmla="*/ 2041 w 28"/>
                <a:gd name="T37" fmla="*/ 12171 h 57"/>
                <a:gd name="T38" fmla="*/ 510 w 28"/>
                <a:gd name="T39" fmla="*/ 7938 h 57"/>
                <a:gd name="T40" fmla="*/ 0 w 28"/>
                <a:gd name="T41" fmla="*/ 4233 h 57"/>
                <a:gd name="T42" fmla="*/ 0 w 28"/>
                <a:gd name="T43" fmla="*/ 0 h 57"/>
                <a:gd name="T44" fmla="*/ 0 w 28"/>
                <a:gd name="T45" fmla="*/ 0 h 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57">
                  <a:moveTo>
                    <a:pt x="0" y="0"/>
                  </a:moveTo>
                  <a:lnTo>
                    <a:pt x="0" y="0"/>
                  </a:lnTo>
                  <a:lnTo>
                    <a:pt x="9" y="0"/>
                  </a:lnTo>
                  <a:lnTo>
                    <a:pt x="11" y="8"/>
                  </a:lnTo>
                  <a:lnTo>
                    <a:pt x="14" y="15"/>
                  </a:lnTo>
                  <a:lnTo>
                    <a:pt x="21" y="29"/>
                  </a:lnTo>
                  <a:lnTo>
                    <a:pt x="25" y="37"/>
                  </a:lnTo>
                  <a:lnTo>
                    <a:pt x="27" y="44"/>
                  </a:lnTo>
                  <a:lnTo>
                    <a:pt x="28" y="51"/>
                  </a:lnTo>
                  <a:lnTo>
                    <a:pt x="26" y="57"/>
                  </a:lnTo>
                  <a:lnTo>
                    <a:pt x="24" y="56"/>
                  </a:lnTo>
                  <a:lnTo>
                    <a:pt x="22" y="56"/>
                  </a:lnTo>
                  <a:lnTo>
                    <a:pt x="22" y="57"/>
                  </a:lnTo>
                  <a:lnTo>
                    <a:pt x="15" y="44"/>
                  </a:lnTo>
                  <a:lnTo>
                    <a:pt x="7" y="30"/>
                  </a:lnTo>
                  <a:lnTo>
                    <a:pt x="4" y="23"/>
                  </a:lnTo>
                  <a:lnTo>
                    <a:pt x="1" y="15"/>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5" name="Freeform 32"/>
            <p:cNvSpPr>
              <a:spLocks/>
            </p:cNvSpPr>
            <p:nvPr/>
          </p:nvSpPr>
          <p:spPr bwMode="auto">
            <a:xfrm>
              <a:off x="4792663" y="77788"/>
              <a:ext cx="11113" cy="28575"/>
            </a:xfrm>
            <a:custGeom>
              <a:avLst/>
              <a:gdLst>
                <a:gd name="T0" fmla="*/ 5557 w 20"/>
                <a:gd name="T1" fmla="*/ 0 h 54"/>
                <a:gd name="T2" fmla="*/ 5557 w 20"/>
                <a:gd name="T3" fmla="*/ 0 h 54"/>
                <a:gd name="T4" fmla="*/ 11113 w 20"/>
                <a:gd name="T5" fmla="*/ 0 h 54"/>
                <a:gd name="T6" fmla="*/ 11113 w 20"/>
                <a:gd name="T7" fmla="*/ 0 h 54"/>
                <a:gd name="T8" fmla="*/ 11113 w 20"/>
                <a:gd name="T9" fmla="*/ 8467 h 54"/>
                <a:gd name="T10" fmla="*/ 10557 w 20"/>
                <a:gd name="T11" fmla="*/ 12700 h 54"/>
                <a:gd name="T12" fmla="*/ 10002 w 20"/>
                <a:gd name="T13" fmla="*/ 17463 h 54"/>
                <a:gd name="T14" fmla="*/ 8335 w 20"/>
                <a:gd name="T15" fmla="*/ 21167 h 54"/>
                <a:gd name="T16" fmla="*/ 6668 w 20"/>
                <a:gd name="T17" fmla="*/ 24871 h 54"/>
                <a:gd name="T18" fmla="*/ 3334 w 20"/>
                <a:gd name="T19" fmla="*/ 26987 h 54"/>
                <a:gd name="T20" fmla="*/ 0 w 20"/>
                <a:gd name="T21" fmla="*/ 28575 h 54"/>
                <a:gd name="T22" fmla="*/ 0 w 20"/>
                <a:gd name="T23" fmla="*/ 28575 h 54"/>
                <a:gd name="T24" fmla="*/ 0 w 20"/>
                <a:gd name="T25" fmla="*/ 25400 h 54"/>
                <a:gd name="T26" fmla="*/ 556 w 20"/>
                <a:gd name="T27" fmla="*/ 22225 h 54"/>
                <a:gd name="T28" fmla="*/ 2778 w 20"/>
                <a:gd name="T29" fmla="*/ 15875 h 54"/>
                <a:gd name="T30" fmla="*/ 5001 w 20"/>
                <a:gd name="T31" fmla="*/ 8467 h 54"/>
                <a:gd name="T32" fmla="*/ 5557 w 20"/>
                <a:gd name="T33" fmla="*/ 4233 h 54"/>
                <a:gd name="T34" fmla="*/ 5557 w 20"/>
                <a:gd name="T35" fmla="*/ 0 h 54"/>
                <a:gd name="T36" fmla="*/ 5557 w 20"/>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 h="54">
                  <a:moveTo>
                    <a:pt x="10" y="0"/>
                  </a:moveTo>
                  <a:lnTo>
                    <a:pt x="10" y="0"/>
                  </a:lnTo>
                  <a:lnTo>
                    <a:pt x="20" y="0"/>
                  </a:lnTo>
                  <a:lnTo>
                    <a:pt x="20" y="16"/>
                  </a:lnTo>
                  <a:lnTo>
                    <a:pt x="19" y="24"/>
                  </a:lnTo>
                  <a:lnTo>
                    <a:pt x="18" y="33"/>
                  </a:lnTo>
                  <a:lnTo>
                    <a:pt x="15" y="40"/>
                  </a:lnTo>
                  <a:lnTo>
                    <a:pt x="12" y="47"/>
                  </a:lnTo>
                  <a:lnTo>
                    <a:pt x="6" y="51"/>
                  </a:lnTo>
                  <a:lnTo>
                    <a:pt x="0" y="54"/>
                  </a:lnTo>
                  <a:lnTo>
                    <a:pt x="0" y="48"/>
                  </a:lnTo>
                  <a:lnTo>
                    <a:pt x="1" y="42"/>
                  </a:lnTo>
                  <a:lnTo>
                    <a:pt x="5" y="30"/>
                  </a:lnTo>
                  <a:lnTo>
                    <a:pt x="9" y="16"/>
                  </a:lnTo>
                  <a:lnTo>
                    <a:pt x="10" y="8"/>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6" name="Freeform 33"/>
            <p:cNvSpPr>
              <a:spLocks/>
            </p:cNvSpPr>
            <p:nvPr/>
          </p:nvSpPr>
          <p:spPr bwMode="auto">
            <a:xfrm>
              <a:off x="4656138" y="82550"/>
              <a:ext cx="14288" cy="23813"/>
            </a:xfrm>
            <a:custGeom>
              <a:avLst/>
              <a:gdLst>
                <a:gd name="T0" fmla="*/ 572 w 25"/>
                <a:gd name="T1" fmla="*/ 0 h 43"/>
                <a:gd name="T2" fmla="*/ 572 w 25"/>
                <a:gd name="T3" fmla="*/ 0 h 43"/>
                <a:gd name="T4" fmla="*/ 2286 w 25"/>
                <a:gd name="T5" fmla="*/ 0 h 43"/>
                <a:gd name="T6" fmla="*/ 2286 w 25"/>
                <a:gd name="T7" fmla="*/ 0 h 43"/>
                <a:gd name="T8" fmla="*/ 7430 w 25"/>
                <a:gd name="T9" fmla="*/ 5538 h 43"/>
                <a:gd name="T10" fmla="*/ 10287 w 25"/>
                <a:gd name="T11" fmla="*/ 8861 h 43"/>
                <a:gd name="T12" fmla="*/ 12002 w 25"/>
                <a:gd name="T13" fmla="*/ 12737 h 43"/>
                <a:gd name="T14" fmla="*/ 14288 w 25"/>
                <a:gd name="T15" fmla="*/ 16060 h 43"/>
                <a:gd name="T16" fmla="*/ 14288 w 25"/>
                <a:gd name="T17" fmla="*/ 19383 h 43"/>
                <a:gd name="T18" fmla="*/ 13716 w 25"/>
                <a:gd name="T19" fmla="*/ 21044 h 43"/>
                <a:gd name="T20" fmla="*/ 13145 w 25"/>
                <a:gd name="T21" fmla="*/ 22152 h 43"/>
                <a:gd name="T22" fmla="*/ 11430 w 25"/>
                <a:gd name="T23" fmla="*/ 23259 h 43"/>
                <a:gd name="T24" fmla="*/ 9716 w 25"/>
                <a:gd name="T25" fmla="*/ 23813 h 43"/>
                <a:gd name="T26" fmla="*/ 9716 w 25"/>
                <a:gd name="T27" fmla="*/ 23813 h 43"/>
                <a:gd name="T28" fmla="*/ 6287 w 25"/>
                <a:gd name="T29" fmla="*/ 19383 h 43"/>
                <a:gd name="T30" fmla="*/ 2286 w 25"/>
                <a:gd name="T31" fmla="*/ 13291 h 43"/>
                <a:gd name="T32" fmla="*/ 1143 w 25"/>
                <a:gd name="T33" fmla="*/ 10522 h 43"/>
                <a:gd name="T34" fmla="*/ 572 w 25"/>
                <a:gd name="T35" fmla="*/ 6645 h 43"/>
                <a:gd name="T36" fmla="*/ 0 w 25"/>
                <a:gd name="T37" fmla="*/ 3877 h 43"/>
                <a:gd name="T38" fmla="*/ 572 w 25"/>
                <a:gd name="T39" fmla="*/ 0 h 43"/>
                <a:gd name="T40" fmla="*/ 572 w 25"/>
                <a:gd name="T41" fmla="*/ 0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 h="43">
                  <a:moveTo>
                    <a:pt x="1" y="0"/>
                  </a:moveTo>
                  <a:lnTo>
                    <a:pt x="1" y="0"/>
                  </a:lnTo>
                  <a:lnTo>
                    <a:pt x="4" y="0"/>
                  </a:lnTo>
                  <a:lnTo>
                    <a:pt x="13" y="10"/>
                  </a:lnTo>
                  <a:lnTo>
                    <a:pt x="18" y="16"/>
                  </a:lnTo>
                  <a:lnTo>
                    <a:pt x="21" y="23"/>
                  </a:lnTo>
                  <a:lnTo>
                    <a:pt x="25" y="29"/>
                  </a:lnTo>
                  <a:lnTo>
                    <a:pt x="25" y="35"/>
                  </a:lnTo>
                  <a:lnTo>
                    <a:pt x="24" y="38"/>
                  </a:lnTo>
                  <a:lnTo>
                    <a:pt x="23" y="40"/>
                  </a:lnTo>
                  <a:lnTo>
                    <a:pt x="20" y="42"/>
                  </a:lnTo>
                  <a:lnTo>
                    <a:pt x="17" y="43"/>
                  </a:lnTo>
                  <a:lnTo>
                    <a:pt x="11" y="35"/>
                  </a:lnTo>
                  <a:lnTo>
                    <a:pt x="4" y="24"/>
                  </a:lnTo>
                  <a:lnTo>
                    <a:pt x="2" y="19"/>
                  </a:lnTo>
                  <a:lnTo>
                    <a:pt x="1" y="12"/>
                  </a:lnTo>
                  <a:lnTo>
                    <a:pt x="0" y="7"/>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7" name="Freeform 34"/>
            <p:cNvSpPr>
              <a:spLocks/>
            </p:cNvSpPr>
            <p:nvPr/>
          </p:nvSpPr>
          <p:spPr bwMode="auto">
            <a:xfrm>
              <a:off x="4810126" y="84138"/>
              <a:ext cx="11113" cy="26988"/>
            </a:xfrm>
            <a:custGeom>
              <a:avLst/>
              <a:gdLst>
                <a:gd name="T0" fmla="*/ 10147 w 23"/>
                <a:gd name="T1" fmla="*/ 0 h 50"/>
                <a:gd name="T2" fmla="*/ 10147 w 23"/>
                <a:gd name="T3" fmla="*/ 0 h 50"/>
                <a:gd name="T4" fmla="*/ 11113 w 23"/>
                <a:gd name="T5" fmla="*/ 3239 h 50"/>
                <a:gd name="T6" fmla="*/ 11113 w 23"/>
                <a:gd name="T7" fmla="*/ 7017 h 50"/>
                <a:gd name="T8" fmla="*/ 11113 w 23"/>
                <a:gd name="T9" fmla="*/ 11875 h 50"/>
                <a:gd name="T10" fmla="*/ 10147 w 23"/>
                <a:gd name="T11" fmla="*/ 16733 h 50"/>
                <a:gd name="T12" fmla="*/ 8214 w 23"/>
                <a:gd name="T13" fmla="*/ 20511 h 50"/>
                <a:gd name="T14" fmla="*/ 6281 w 23"/>
                <a:gd name="T15" fmla="*/ 24289 h 50"/>
                <a:gd name="T16" fmla="*/ 4832 w 23"/>
                <a:gd name="T17" fmla="*/ 25369 h 50"/>
                <a:gd name="T18" fmla="*/ 3865 w 23"/>
                <a:gd name="T19" fmla="*/ 26448 h 50"/>
                <a:gd name="T20" fmla="*/ 1450 w 23"/>
                <a:gd name="T21" fmla="*/ 26988 h 50"/>
                <a:gd name="T22" fmla="*/ 0 w 23"/>
                <a:gd name="T23" fmla="*/ 26988 h 50"/>
                <a:gd name="T24" fmla="*/ 0 w 23"/>
                <a:gd name="T25" fmla="*/ 26988 h 50"/>
                <a:gd name="T26" fmla="*/ 1450 w 23"/>
                <a:gd name="T27" fmla="*/ 24289 h 50"/>
                <a:gd name="T28" fmla="*/ 2899 w 23"/>
                <a:gd name="T29" fmla="*/ 20511 h 50"/>
                <a:gd name="T30" fmla="*/ 4349 w 23"/>
                <a:gd name="T31" fmla="*/ 12954 h 50"/>
                <a:gd name="T32" fmla="*/ 6281 w 23"/>
                <a:gd name="T33" fmla="*/ 5398 h 50"/>
                <a:gd name="T34" fmla="*/ 7731 w 23"/>
                <a:gd name="T35" fmla="*/ 2699 h 50"/>
                <a:gd name="T36" fmla="*/ 10147 w 23"/>
                <a:gd name="T37" fmla="*/ 0 h 50"/>
                <a:gd name="T38" fmla="*/ 10147 w 23"/>
                <a:gd name="T39" fmla="*/ 0 h 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3" h="50">
                  <a:moveTo>
                    <a:pt x="21" y="0"/>
                  </a:moveTo>
                  <a:lnTo>
                    <a:pt x="21" y="0"/>
                  </a:lnTo>
                  <a:lnTo>
                    <a:pt x="23" y="6"/>
                  </a:lnTo>
                  <a:lnTo>
                    <a:pt x="23" y="13"/>
                  </a:lnTo>
                  <a:lnTo>
                    <a:pt x="23" y="22"/>
                  </a:lnTo>
                  <a:lnTo>
                    <a:pt x="21" y="31"/>
                  </a:lnTo>
                  <a:lnTo>
                    <a:pt x="17" y="38"/>
                  </a:lnTo>
                  <a:lnTo>
                    <a:pt x="13" y="45"/>
                  </a:lnTo>
                  <a:lnTo>
                    <a:pt x="10" y="47"/>
                  </a:lnTo>
                  <a:lnTo>
                    <a:pt x="8" y="49"/>
                  </a:lnTo>
                  <a:lnTo>
                    <a:pt x="3" y="50"/>
                  </a:lnTo>
                  <a:lnTo>
                    <a:pt x="0" y="50"/>
                  </a:lnTo>
                  <a:lnTo>
                    <a:pt x="3" y="45"/>
                  </a:lnTo>
                  <a:lnTo>
                    <a:pt x="6" y="38"/>
                  </a:lnTo>
                  <a:lnTo>
                    <a:pt x="9" y="24"/>
                  </a:lnTo>
                  <a:lnTo>
                    <a:pt x="13" y="10"/>
                  </a:lnTo>
                  <a:lnTo>
                    <a:pt x="16" y="5"/>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8" name="Freeform 35"/>
            <p:cNvSpPr>
              <a:spLocks/>
            </p:cNvSpPr>
            <p:nvPr/>
          </p:nvSpPr>
          <p:spPr bwMode="auto">
            <a:xfrm>
              <a:off x="4827588" y="90488"/>
              <a:ext cx="17463" cy="26988"/>
            </a:xfrm>
            <a:custGeom>
              <a:avLst/>
              <a:gdLst>
                <a:gd name="T0" fmla="*/ 17463 w 33"/>
                <a:gd name="T1" fmla="*/ 0 h 51"/>
                <a:gd name="T2" fmla="*/ 17463 w 33"/>
                <a:gd name="T3" fmla="*/ 0 h 51"/>
                <a:gd name="T4" fmla="*/ 16405 w 33"/>
                <a:gd name="T5" fmla="*/ 4763 h 51"/>
                <a:gd name="T6" fmla="*/ 14817 w 33"/>
                <a:gd name="T7" fmla="*/ 8467 h 51"/>
                <a:gd name="T8" fmla="*/ 13230 w 33"/>
                <a:gd name="T9" fmla="*/ 12700 h 51"/>
                <a:gd name="T10" fmla="*/ 11642 w 33"/>
                <a:gd name="T11" fmla="*/ 15875 h 51"/>
                <a:gd name="T12" fmla="*/ 9525 w 33"/>
                <a:gd name="T13" fmla="*/ 19580 h 51"/>
                <a:gd name="T14" fmla="*/ 6350 w 33"/>
                <a:gd name="T15" fmla="*/ 22225 h 51"/>
                <a:gd name="T16" fmla="*/ 3704 w 33"/>
                <a:gd name="T17" fmla="*/ 24342 h 51"/>
                <a:gd name="T18" fmla="*/ 0 w 33"/>
                <a:gd name="T19" fmla="*/ 26988 h 51"/>
                <a:gd name="T20" fmla="*/ 0 w 33"/>
                <a:gd name="T21" fmla="*/ 26988 h 51"/>
                <a:gd name="T22" fmla="*/ 3175 w 33"/>
                <a:gd name="T23" fmla="*/ 18521 h 51"/>
                <a:gd name="T24" fmla="*/ 4763 w 33"/>
                <a:gd name="T25" fmla="*/ 13759 h 51"/>
                <a:gd name="T26" fmla="*/ 6350 w 33"/>
                <a:gd name="T27" fmla="*/ 10054 h 51"/>
                <a:gd name="T28" fmla="*/ 8467 w 33"/>
                <a:gd name="T29" fmla="*/ 6350 h 51"/>
                <a:gd name="T30" fmla="*/ 11642 w 33"/>
                <a:gd name="T31" fmla="*/ 3704 h 51"/>
                <a:gd name="T32" fmla="*/ 14288 w 33"/>
                <a:gd name="T33" fmla="*/ 1588 h 51"/>
                <a:gd name="T34" fmla="*/ 17463 w 33"/>
                <a:gd name="T35" fmla="*/ 0 h 51"/>
                <a:gd name="T36" fmla="*/ 17463 w 33"/>
                <a:gd name="T37" fmla="*/ 0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3" h="51">
                  <a:moveTo>
                    <a:pt x="33" y="0"/>
                  </a:moveTo>
                  <a:lnTo>
                    <a:pt x="33" y="0"/>
                  </a:lnTo>
                  <a:lnTo>
                    <a:pt x="31" y="9"/>
                  </a:lnTo>
                  <a:lnTo>
                    <a:pt x="28" y="16"/>
                  </a:lnTo>
                  <a:lnTo>
                    <a:pt x="25" y="24"/>
                  </a:lnTo>
                  <a:lnTo>
                    <a:pt x="22" y="30"/>
                  </a:lnTo>
                  <a:lnTo>
                    <a:pt x="18" y="37"/>
                  </a:lnTo>
                  <a:lnTo>
                    <a:pt x="12" y="42"/>
                  </a:lnTo>
                  <a:lnTo>
                    <a:pt x="7" y="46"/>
                  </a:lnTo>
                  <a:lnTo>
                    <a:pt x="0" y="51"/>
                  </a:lnTo>
                  <a:lnTo>
                    <a:pt x="6" y="35"/>
                  </a:lnTo>
                  <a:lnTo>
                    <a:pt x="9" y="26"/>
                  </a:lnTo>
                  <a:lnTo>
                    <a:pt x="12" y="19"/>
                  </a:lnTo>
                  <a:lnTo>
                    <a:pt x="16" y="12"/>
                  </a:lnTo>
                  <a:lnTo>
                    <a:pt x="22" y="7"/>
                  </a:lnTo>
                  <a:lnTo>
                    <a:pt x="27" y="3"/>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9" name="Freeform 36"/>
            <p:cNvSpPr>
              <a:spLocks/>
            </p:cNvSpPr>
            <p:nvPr/>
          </p:nvSpPr>
          <p:spPr bwMode="auto">
            <a:xfrm>
              <a:off x="4605338" y="92075"/>
              <a:ext cx="22225" cy="28575"/>
            </a:xfrm>
            <a:custGeom>
              <a:avLst/>
              <a:gdLst>
                <a:gd name="T0" fmla="*/ 7779 w 40"/>
                <a:gd name="T1" fmla="*/ 0 h 52"/>
                <a:gd name="T2" fmla="*/ 7779 w 40"/>
                <a:gd name="T3" fmla="*/ 0 h 52"/>
                <a:gd name="T4" fmla="*/ 11668 w 40"/>
                <a:gd name="T5" fmla="*/ 6594 h 52"/>
                <a:gd name="T6" fmla="*/ 16669 w 40"/>
                <a:gd name="T7" fmla="*/ 13738 h 52"/>
                <a:gd name="T8" fmla="*/ 20558 w 40"/>
                <a:gd name="T9" fmla="*/ 20882 h 52"/>
                <a:gd name="T10" fmla="*/ 21669 w 40"/>
                <a:gd name="T11" fmla="*/ 24179 h 52"/>
                <a:gd name="T12" fmla="*/ 22225 w 40"/>
                <a:gd name="T13" fmla="*/ 28575 h 52"/>
                <a:gd name="T14" fmla="*/ 22225 w 40"/>
                <a:gd name="T15" fmla="*/ 28575 h 52"/>
                <a:gd name="T16" fmla="*/ 18891 w 40"/>
                <a:gd name="T17" fmla="*/ 26377 h 52"/>
                <a:gd name="T18" fmla="*/ 15558 w 40"/>
                <a:gd name="T19" fmla="*/ 23080 h 52"/>
                <a:gd name="T20" fmla="*/ 12224 w 40"/>
                <a:gd name="T21" fmla="*/ 20332 h 52"/>
                <a:gd name="T22" fmla="*/ 10001 w 40"/>
                <a:gd name="T23" fmla="*/ 17035 h 52"/>
                <a:gd name="T24" fmla="*/ 5001 w 40"/>
                <a:gd name="T25" fmla="*/ 9891 h 52"/>
                <a:gd name="T26" fmla="*/ 0 w 40"/>
                <a:gd name="T27" fmla="*/ 2748 h 52"/>
                <a:gd name="T28" fmla="*/ 0 w 40"/>
                <a:gd name="T29" fmla="*/ 2748 h 52"/>
                <a:gd name="T30" fmla="*/ 0 w 40"/>
                <a:gd name="T31" fmla="*/ 1649 h 52"/>
                <a:gd name="T32" fmla="*/ 556 w 40"/>
                <a:gd name="T33" fmla="*/ 1099 h 52"/>
                <a:gd name="T34" fmla="*/ 2223 w 40"/>
                <a:gd name="T35" fmla="*/ 0 h 52"/>
                <a:gd name="T36" fmla="*/ 5001 w 40"/>
                <a:gd name="T37" fmla="*/ 0 h 52"/>
                <a:gd name="T38" fmla="*/ 7779 w 40"/>
                <a:gd name="T39" fmla="*/ 0 h 52"/>
                <a:gd name="T40" fmla="*/ 7779 w 40"/>
                <a:gd name="T41" fmla="*/ 0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 h="52">
                  <a:moveTo>
                    <a:pt x="14" y="0"/>
                  </a:moveTo>
                  <a:lnTo>
                    <a:pt x="14" y="0"/>
                  </a:lnTo>
                  <a:lnTo>
                    <a:pt x="21" y="12"/>
                  </a:lnTo>
                  <a:lnTo>
                    <a:pt x="30" y="25"/>
                  </a:lnTo>
                  <a:lnTo>
                    <a:pt x="37" y="38"/>
                  </a:lnTo>
                  <a:lnTo>
                    <a:pt x="39" y="44"/>
                  </a:lnTo>
                  <a:lnTo>
                    <a:pt x="40" y="52"/>
                  </a:lnTo>
                  <a:lnTo>
                    <a:pt x="34" y="48"/>
                  </a:lnTo>
                  <a:lnTo>
                    <a:pt x="28" y="42"/>
                  </a:lnTo>
                  <a:lnTo>
                    <a:pt x="22" y="37"/>
                  </a:lnTo>
                  <a:lnTo>
                    <a:pt x="18" y="31"/>
                  </a:lnTo>
                  <a:lnTo>
                    <a:pt x="9" y="18"/>
                  </a:lnTo>
                  <a:lnTo>
                    <a:pt x="0" y="5"/>
                  </a:lnTo>
                  <a:lnTo>
                    <a:pt x="0" y="3"/>
                  </a:lnTo>
                  <a:lnTo>
                    <a:pt x="1" y="2"/>
                  </a:lnTo>
                  <a:lnTo>
                    <a:pt x="4" y="0"/>
                  </a:lnTo>
                  <a:lnTo>
                    <a:pt x="9"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0" name="Freeform 37"/>
            <p:cNvSpPr>
              <a:spLocks/>
            </p:cNvSpPr>
            <p:nvPr/>
          </p:nvSpPr>
          <p:spPr bwMode="auto">
            <a:xfrm>
              <a:off x="4591051" y="107950"/>
              <a:ext cx="17463" cy="19050"/>
            </a:xfrm>
            <a:custGeom>
              <a:avLst/>
              <a:gdLst>
                <a:gd name="T0" fmla="*/ 17463 w 34"/>
                <a:gd name="T1" fmla="*/ 19050 h 34"/>
                <a:gd name="T2" fmla="*/ 17463 w 34"/>
                <a:gd name="T3" fmla="*/ 19050 h 34"/>
                <a:gd name="T4" fmla="*/ 15409 w 34"/>
                <a:gd name="T5" fmla="*/ 18490 h 34"/>
                <a:gd name="T6" fmla="*/ 12327 w 34"/>
                <a:gd name="T7" fmla="*/ 17369 h 34"/>
                <a:gd name="T8" fmla="*/ 9245 w 34"/>
                <a:gd name="T9" fmla="*/ 15128 h 34"/>
                <a:gd name="T10" fmla="*/ 6677 w 34"/>
                <a:gd name="T11" fmla="*/ 13447 h 34"/>
                <a:gd name="T12" fmla="*/ 3595 w 34"/>
                <a:gd name="T13" fmla="*/ 11206 h 34"/>
                <a:gd name="T14" fmla="*/ 1541 w 34"/>
                <a:gd name="T15" fmla="*/ 8965 h 34"/>
                <a:gd name="T16" fmla="*/ 514 w 34"/>
                <a:gd name="T17" fmla="*/ 6163 h 34"/>
                <a:gd name="T18" fmla="*/ 0 w 34"/>
                <a:gd name="T19" fmla="*/ 3922 h 34"/>
                <a:gd name="T20" fmla="*/ 0 w 34"/>
                <a:gd name="T21" fmla="*/ 3922 h 34"/>
                <a:gd name="T22" fmla="*/ 0 w 34"/>
                <a:gd name="T23" fmla="*/ 2241 h 34"/>
                <a:gd name="T24" fmla="*/ 514 w 34"/>
                <a:gd name="T25" fmla="*/ 560 h 34"/>
                <a:gd name="T26" fmla="*/ 1541 w 34"/>
                <a:gd name="T27" fmla="*/ 0 h 34"/>
                <a:gd name="T28" fmla="*/ 2568 w 34"/>
                <a:gd name="T29" fmla="*/ 0 h 34"/>
                <a:gd name="T30" fmla="*/ 4109 w 34"/>
                <a:gd name="T31" fmla="*/ 0 h 34"/>
                <a:gd name="T32" fmla="*/ 6163 w 34"/>
                <a:gd name="T33" fmla="*/ 1121 h 34"/>
                <a:gd name="T34" fmla="*/ 9245 w 34"/>
                <a:gd name="T35" fmla="*/ 3922 h 34"/>
                <a:gd name="T36" fmla="*/ 12327 w 34"/>
                <a:gd name="T37" fmla="*/ 7284 h 34"/>
                <a:gd name="T38" fmla="*/ 15409 w 34"/>
                <a:gd name="T39" fmla="*/ 11766 h 34"/>
                <a:gd name="T40" fmla="*/ 16949 w 34"/>
                <a:gd name="T41" fmla="*/ 15688 h 34"/>
                <a:gd name="T42" fmla="*/ 17463 w 34"/>
                <a:gd name="T43" fmla="*/ 17929 h 34"/>
                <a:gd name="T44" fmla="*/ 17463 w 34"/>
                <a:gd name="T45" fmla="*/ 19050 h 34"/>
                <a:gd name="T46" fmla="*/ 17463 w 34"/>
                <a:gd name="T47" fmla="*/ 19050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4" h="34">
                  <a:moveTo>
                    <a:pt x="34" y="34"/>
                  </a:moveTo>
                  <a:lnTo>
                    <a:pt x="34" y="34"/>
                  </a:lnTo>
                  <a:lnTo>
                    <a:pt x="30" y="33"/>
                  </a:lnTo>
                  <a:lnTo>
                    <a:pt x="24" y="31"/>
                  </a:lnTo>
                  <a:lnTo>
                    <a:pt x="18" y="27"/>
                  </a:lnTo>
                  <a:lnTo>
                    <a:pt x="13" y="24"/>
                  </a:lnTo>
                  <a:lnTo>
                    <a:pt x="7" y="20"/>
                  </a:lnTo>
                  <a:lnTo>
                    <a:pt x="3" y="16"/>
                  </a:lnTo>
                  <a:lnTo>
                    <a:pt x="1" y="11"/>
                  </a:lnTo>
                  <a:lnTo>
                    <a:pt x="0" y="7"/>
                  </a:lnTo>
                  <a:lnTo>
                    <a:pt x="0" y="4"/>
                  </a:lnTo>
                  <a:lnTo>
                    <a:pt x="1" y="1"/>
                  </a:lnTo>
                  <a:lnTo>
                    <a:pt x="3" y="0"/>
                  </a:lnTo>
                  <a:lnTo>
                    <a:pt x="5" y="0"/>
                  </a:lnTo>
                  <a:lnTo>
                    <a:pt x="8" y="0"/>
                  </a:lnTo>
                  <a:lnTo>
                    <a:pt x="12" y="2"/>
                  </a:lnTo>
                  <a:lnTo>
                    <a:pt x="18" y="7"/>
                  </a:lnTo>
                  <a:lnTo>
                    <a:pt x="24" y="13"/>
                  </a:lnTo>
                  <a:lnTo>
                    <a:pt x="30" y="21"/>
                  </a:lnTo>
                  <a:lnTo>
                    <a:pt x="33" y="28"/>
                  </a:lnTo>
                  <a:lnTo>
                    <a:pt x="34" y="32"/>
                  </a:lnTo>
                  <a:lnTo>
                    <a:pt x="3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1" name="Freeform 38"/>
            <p:cNvSpPr>
              <a:spLocks/>
            </p:cNvSpPr>
            <p:nvPr/>
          </p:nvSpPr>
          <p:spPr bwMode="auto">
            <a:xfrm>
              <a:off x="4575176" y="119063"/>
              <a:ext cx="22225" cy="19050"/>
            </a:xfrm>
            <a:custGeom>
              <a:avLst/>
              <a:gdLst>
                <a:gd name="T0" fmla="*/ 22225 w 42"/>
                <a:gd name="T1" fmla="*/ 19050 h 37"/>
                <a:gd name="T2" fmla="*/ 22225 w 42"/>
                <a:gd name="T3" fmla="*/ 19050 h 37"/>
                <a:gd name="T4" fmla="*/ 18521 w 42"/>
                <a:gd name="T5" fmla="*/ 18535 h 37"/>
                <a:gd name="T6" fmla="*/ 15346 w 42"/>
                <a:gd name="T7" fmla="*/ 17505 h 37"/>
                <a:gd name="T8" fmla="*/ 12171 w 42"/>
                <a:gd name="T9" fmla="*/ 15446 h 37"/>
                <a:gd name="T10" fmla="*/ 9525 w 42"/>
                <a:gd name="T11" fmla="*/ 12872 h 37"/>
                <a:gd name="T12" fmla="*/ 4233 w 42"/>
                <a:gd name="T13" fmla="*/ 7723 h 37"/>
                <a:gd name="T14" fmla="*/ 0 w 42"/>
                <a:gd name="T15" fmla="*/ 2059 h 37"/>
                <a:gd name="T16" fmla="*/ 0 w 42"/>
                <a:gd name="T17" fmla="*/ 2059 h 37"/>
                <a:gd name="T18" fmla="*/ 1588 w 42"/>
                <a:gd name="T19" fmla="*/ 1030 h 37"/>
                <a:gd name="T20" fmla="*/ 3175 w 42"/>
                <a:gd name="T21" fmla="*/ 515 h 37"/>
                <a:gd name="T22" fmla="*/ 5292 w 42"/>
                <a:gd name="T23" fmla="*/ 0 h 37"/>
                <a:gd name="T24" fmla="*/ 6879 w 42"/>
                <a:gd name="T25" fmla="*/ 515 h 37"/>
                <a:gd name="T26" fmla="*/ 8467 w 42"/>
                <a:gd name="T27" fmla="*/ 1030 h 37"/>
                <a:gd name="T28" fmla="*/ 10054 w 42"/>
                <a:gd name="T29" fmla="*/ 2059 h 37"/>
                <a:gd name="T30" fmla="*/ 13229 w 42"/>
                <a:gd name="T31" fmla="*/ 4634 h 37"/>
                <a:gd name="T32" fmla="*/ 15875 w 42"/>
                <a:gd name="T33" fmla="*/ 8238 h 37"/>
                <a:gd name="T34" fmla="*/ 17992 w 42"/>
                <a:gd name="T35" fmla="*/ 11842 h 37"/>
                <a:gd name="T36" fmla="*/ 22225 w 42"/>
                <a:gd name="T37" fmla="*/ 19050 h 37"/>
                <a:gd name="T38" fmla="*/ 22225 w 42"/>
                <a:gd name="T39" fmla="*/ 19050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2" h="37">
                  <a:moveTo>
                    <a:pt x="42" y="37"/>
                  </a:moveTo>
                  <a:lnTo>
                    <a:pt x="42" y="37"/>
                  </a:lnTo>
                  <a:lnTo>
                    <a:pt x="35" y="36"/>
                  </a:lnTo>
                  <a:lnTo>
                    <a:pt x="29" y="34"/>
                  </a:lnTo>
                  <a:lnTo>
                    <a:pt x="23" y="30"/>
                  </a:lnTo>
                  <a:lnTo>
                    <a:pt x="18" y="25"/>
                  </a:lnTo>
                  <a:lnTo>
                    <a:pt x="8" y="15"/>
                  </a:lnTo>
                  <a:lnTo>
                    <a:pt x="0" y="4"/>
                  </a:lnTo>
                  <a:lnTo>
                    <a:pt x="3" y="2"/>
                  </a:lnTo>
                  <a:lnTo>
                    <a:pt x="6" y="1"/>
                  </a:lnTo>
                  <a:lnTo>
                    <a:pt x="10" y="0"/>
                  </a:lnTo>
                  <a:lnTo>
                    <a:pt x="13" y="1"/>
                  </a:lnTo>
                  <a:lnTo>
                    <a:pt x="16" y="2"/>
                  </a:lnTo>
                  <a:lnTo>
                    <a:pt x="19" y="4"/>
                  </a:lnTo>
                  <a:lnTo>
                    <a:pt x="25" y="9"/>
                  </a:lnTo>
                  <a:lnTo>
                    <a:pt x="30" y="16"/>
                  </a:lnTo>
                  <a:lnTo>
                    <a:pt x="34" y="23"/>
                  </a:lnTo>
                  <a:lnTo>
                    <a:pt x="42"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2" name="Freeform 39"/>
            <p:cNvSpPr>
              <a:spLocks/>
            </p:cNvSpPr>
            <p:nvPr/>
          </p:nvSpPr>
          <p:spPr bwMode="auto">
            <a:xfrm>
              <a:off x="4864101" y="119063"/>
              <a:ext cx="20638" cy="26988"/>
            </a:xfrm>
            <a:custGeom>
              <a:avLst/>
              <a:gdLst>
                <a:gd name="T0" fmla="*/ 20638 w 38"/>
                <a:gd name="T1" fmla="*/ 0 h 50"/>
                <a:gd name="T2" fmla="*/ 20638 w 38"/>
                <a:gd name="T3" fmla="*/ 0 h 50"/>
                <a:gd name="T4" fmla="*/ 20638 w 38"/>
                <a:gd name="T5" fmla="*/ 3778 h 50"/>
                <a:gd name="T6" fmla="*/ 19552 w 38"/>
                <a:gd name="T7" fmla="*/ 8096 h 50"/>
                <a:gd name="T8" fmla="*/ 17379 w 38"/>
                <a:gd name="T9" fmla="*/ 11335 h 50"/>
                <a:gd name="T10" fmla="*/ 14664 w 38"/>
                <a:gd name="T11" fmla="*/ 15113 h 50"/>
                <a:gd name="T12" fmla="*/ 10862 w 38"/>
                <a:gd name="T13" fmla="*/ 18352 h 50"/>
                <a:gd name="T14" fmla="*/ 7603 w 38"/>
                <a:gd name="T15" fmla="*/ 21051 h 50"/>
                <a:gd name="T16" fmla="*/ 0 w 38"/>
                <a:gd name="T17" fmla="*/ 26988 h 50"/>
                <a:gd name="T18" fmla="*/ 0 w 38"/>
                <a:gd name="T19" fmla="*/ 26988 h 50"/>
                <a:gd name="T20" fmla="*/ 2716 w 38"/>
                <a:gd name="T21" fmla="*/ 18892 h 50"/>
                <a:gd name="T22" fmla="*/ 4888 w 38"/>
                <a:gd name="T23" fmla="*/ 15113 h 50"/>
                <a:gd name="T24" fmla="*/ 7060 w 38"/>
                <a:gd name="T25" fmla="*/ 10795 h 50"/>
                <a:gd name="T26" fmla="*/ 9233 w 38"/>
                <a:gd name="T27" fmla="*/ 7017 h 50"/>
                <a:gd name="T28" fmla="*/ 13035 w 38"/>
                <a:gd name="T29" fmla="*/ 3778 h 50"/>
                <a:gd name="T30" fmla="*/ 16293 w 38"/>
                <a:gd name="T31" fmla="*/ 1080 h 50"/>
                <a:gd name="T32" fmla="*/ 20638 w 38"/>
                <a:gd name="T33" fmla="*/ 0 h 50"/>
                <a:gd name="T34" fmla="*/ 20638 w 38"/>
                <a:gd name="T35" fmla="*/ 0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8" h="50">
                  <a:moveTo>
                    <a:pt x="38" y="0"/>
                  </a:moveTo>
                  <a:lnTo>
                    <a:pt x="38" y="0"/>
                  </a:lnTo>
                  <a:lnTo>
                    <a:pt x="38" y="7"/>
                  </a:lnTo>
                  <a:lnTo>
                    <a:pt x="36" y="15"/>
                  </a:lnTo>
                  <a:lnTo>
                    <a:pt x="32" y="21"/>
                  </a:lnTo>
                  <a:lnTo>
                    <a:pt x="27" y="28"/>
                  </a:lnTo>
                  <a:lnTo>
                    <a:pt x="20" y="34"/>
                  </a:lnTo>
                  <a:lnTo>
                    <a:pt x="14" y="39"/>
                  </a:lnTo>
                  <a:lnTo>
                    <a:pt x="0" y="50"/>
                  </a:lnTo>
                  <a:lnTo>
                    <a:pt x="5" y="35"/>
                  </a:lnTo>
                  <a:lnTo>
                    <a:pt x="9" y="28"/>
                  </a:lnTo>
                  <a:lnTo>
                    <a:pt x="13" y="20"/>
                  </a:lnTo>
                  <a:lnTo>
                    <a:pt x="17" y="13"/>
                  </a:lnTo>
                  <a:lnTo>
                    <a:pt x="24" y="7"/>
                  </a:lnTo>
                  <a:lnTo>
                    <a:pt x="30" y="2"/>
                  </a:lnTo>
                  <a:lnTo>
                    <a:pt x="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3" name="Freeform 40"/>
            <p:cNvSpPr>
              <a:spLocks/>
            </p:cNvSpPr>
            <p:nvPr/>
          </p:nvSpPr>
          <p:spPr bwMode="auto">
            <a:xfrm>
              <a:off x="4564063" y="127000"/>
              <a:ext cx="23813" cy="20638"/>
            </a:xfrm>
            <a:custGeom>
              <a:avLst/>
              <a:gdLst>
                <a:gd name="T0" fmla="*/ 23813 w 43"/>
                <a:gd name="T1" fmla="*/ 20638 h 40"/>
                <a:gd name="T2" fmla="*/ 23813 w 43"/>
                <a:gd name="T3" fmla="*/ 20638 h 40"/>
                <a:gd name="T4" fmla="*/ 20490 w 43"/>
                <a:gd name="T5" fmla="*/ 19606 h 40"/>
                <a:gd name="T6" fmla="*/ 17168 w 43"/>
                <a:gd name="T7" fmla="*/ 18058 h 40"/>
                <a:gd name="T8" fmla="*/ 13845 w 43"/>
                <a:gd name="T9" fmla="*/ 16510 h 40"/>
                <a:gd name="T10" fmla="*/ 10522 w 43"/>
                <a:gd name="T11" fmla="*/ 13931 h 40"/>
                <a:gd name="T12" fmla="*/ 7199 w 43"/>
                <a:gd name="T13" fmla="*/ 10835 h 40"/>
                <a:gd name="T14" fmla="*/ 4430 w 43"/>
                <a:gd name="T15" fmla="*/ 8255 h 40"/>
                <a:gd name="T16" fmla="*/ 1661 w 43"/>
                <a:gd name="T17" fmla="*/ 4644 h 40"/>
                <a:gd name="T18" fmla="*/ 0 w 43"/>
                <a:gd name="T19" fmla="*/ 2064 h 40"/>
                <a:gd name="T20" fmla="*/ 0 w 43"/>
                <a:gd name="T21" fmla="*/ 2064 h 40"/>
                <a:gd name="T22" fmla="*/ 554 w 43"/>
                <a:gd name="T23" fmla="*/ 1548 h 40"/>
                <a:gd name="T24" fmla="*/ 1661 w 43"/>
                <a:gd name="T25" fmla="*/ 1032 h 40"/>
                <a:gd name="T26" fmla="*/ 2215 w 43"/>
                <a:gd name="T27" fmla="*/ 516 h 40"/>
                <a:gd name="T28" fmla="*/ 2769 w 43"/>
                <a:gd name="T29" fmla="*/ 0 h 40"/>
                <a:gd name="T30" fmla="*/ 2769 w 43"/>
                <a:gd name="T31" fmla="*/ 0 h 40"/>
                <a:gd name="T32" fmla="*/ 6645 w 43"/>
                <a:gd name="T33" fmla="*/ 1032 h 40"/>
                <a:gd name="T34" fmla="*/ 10522 w 43"/>
                <a:gd name="T35" fmla="*/ 3096 h 40"/>
                <a:gd name="T36" fmla="*/ 13845 w 43"/>
                <a:gd name="T37" fmla="*/ 6191 h 40"/>
                <a:gd name="T38" fmla="*/ 17168 w 43"/>
                <a:gd name="T39" fmla="*/ 8771 h 40"/>
                <a:gd name="T40" fmla="*/ 19383 w 43"/>
                <a:gd name="T41" fmla="*/ 11351 h 40"/>
                <a:gd name="T42" fmla="*/ 21044 w 43"/>
                <a:gd name="T43" fmla="*/ 14963 h 40"/>
                <a:gd name="T44" fmla="*/ 22705 w 43"/>
                <a:gd name="T45" fmla="*/ 17542 h 40"/>
                <a:gd name="T46" fmla="*/ 23813 w 43"/>
                <a:gd name="T47" fmla="*/ 20638 h 40"/>
                <a:gd name="T48" fmla="*/ 23813 w 43"/>
                <a:gd name="T49" fmla="*/ 20638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40">
                  <a:moveTo>
                    <a:pt x="43" y="40"/>
                  </a:moveTo>
                  <a:lnTo>
                    <a:pt x="43" y="40"/>
                  </a:lnTo>
                  <a:lnTo>
                    <a:pt x="37" y="38"/>
                  </a:lnTo>
                  <a:lnTo>
                    <a:pt x="31" y="35"/>
                  </a:lnTo>
                  <a:lnTo>
                    <a:pt x="25" y="32"/>
                  </a:lnTo>
                  <a:lnTo>
                    <a:pt x="19" y="27"/>
                  </a:lnTo>
                  <a:lnTo>
                    <a:pt x="13" y="21"/>
                  </a:lnTo>
                  <a:lnTo>
                    <a:pt x="8" y="16"/>
                  </a:lnTo>
                  <a:lnTo>
                    <a:pt x="3" y="9"/>
                  </a:lnTo>
                  <a:lnTo>
                    <a:pt x="0" y="4"/>
                  </a:lnTo>
                  <a:lnTo>
                    <a:pt x="1" y="3"/>
                  </a:lnTo>
                  <a:lnTo>
                    <a:pt x="3" y="2"/>
                  </a:lnTo>
                  <a:lnTo>
                    <a:pt x="4" y="1"/>
                  </a:lnTo>
                  <a:lnTo>
                    <a:pt x="5" y="0"/>
                  </a:lnTo>
                  <a:lnTo>
                    <a:pt x="12" y="2"/>
                  </a:lnTo>
                  <a:lnTo>
                    <a:pt x="19" y="6"/>
                  </a:lnTo>
                  <a:lnTo>
                    <a:pt x="25" y="12"/>
                  </a:lnTo>
                  <a:lnTo>
                    <a:pt x="31" y="17"/>
                  </a:lnTo>
                  <a:lnTo>
                    <a:pt x="35" y="22"/>
                  </a:lnTo>
                  <a:lnTo>
                    <a:pt x="38" y="29"/>
                  </a:lnTo>
                  <a:lnTo>
                    <a:pt x="41" y="34"/>
                  </a:lnTo>
                  <a:lnTo>
                    <a:pt x="4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4" name="Freeform 41"/>
            <p:cNvSpPr>
              <a:spLocks/>
            </p:cNvSpPr>
            <p:nvPr/>
          </p:nvSpPr>
          <p:spPr bwMode="auto">
            <a:xfrm>
              <a:off x="4881563" y="136525"/>
              <a:ext cx="22225" cy="23813"/>
            </a:xfrm>
            <a:custGeom>
              <a:avLst/>
              <a:gdLst>
                <a:gd name="T0" fmla="*/ 22225 w 43"/>
                <a:gd name="T1" fmla="*/ 3624 h 46"/>
                <a:gd name="T2" fmla="*/ 22225 w 43"/>
                <a:gd name="T3" fmla="*/ 3624 h 46"/>
                <a:gd name="T4" fmla="*/ 18090 w 43"/>
                <a:gd name="T5" fmla="*/ 10871 h 46"/>
                <a:gd name="T6" fmla="*/ 16023 w 43"/>
                <a:gd name="T7" fmla="*/ 14495 h 46"/>
                <a:gd name="T8" fmla="*/ 13438 w 43"/>
                <a:gd name="T9" fmla="*/ 17083 h 46"/>
                <a:gd name="T10" fmla="*/ 9820 w 43"/>
                <a:gd name="T11" fmla="*/ 20189 h 46"/>
                <a:gd name="T12" fmla="*/ 7236 w 43"/>
                <a:gd name="T13" fmla="*/ 22260 h 46"/>
                <a:gd name="T14" fmla="*/ 4135 w 43"/>
                <a:gd name="T15" fmla="*/ 23295 h 46"/>
                <a:gd name="T16" fmla="*/ 0 w 43"/>
                <a:gd name="T17" fmla="*/ 23813 h 46"/>
                <a:gd name="T18" fmla="*/ 0 w 43"/>
                <a:gd name="T19" fmla="*/ 23813 h 46"/>
                <a:gd name="T20" fmla="*/ 1034 w 43"/>
                <a:gd name="T21" fmla="*/ 21225 h 46"/>
                <a:gd name="T22" fmla="*/ 3101 w 43"/>
                <a:gd name="T23" fmla="*/ 18119 h 46"/>
                <a:gd name="T24" fmla="*/ 7753 w 43"/>
                <a:gd name="T25" fmla="*/ 12424 h 46"/>
                <a:gd name="T26" fmla="*/ 12405 w 43"/>
                <a:gd name="T27" fmla="*/ 6212 h 46"/>
                <a:gd name="T28" fmla="*/ 16540 w 43"/>
                <a:gd name="T29" fmla="*/ 0 h 46"/>
                <a:gd name="T30" fmla="*/ 16540 w 43"/>
                <a:gd name="T31" fmla="*/ 0 h 46"/>
                <a:gd name="T32" fmla="*/ 18607 w 43"/>
                <a:gd name="T33" fmla="*/ 518 h 46"/>
                <a:gd name="T34" fmla="*/ 20158 w 43"/>
                <a:gd name="T35" fmla="*/ 1035 h 46"/>
                <a:gd name="T36" fmla="*/ 22225 w 43"/>
                <a:gd name="T37" fmla="*/ 3624 h 46"/>
                <a:gd name="T38" fmla="*/ 22225 w 43"/>
                <a:gd name="T39" fmla="*/ 3624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 h="46">
                  <a:moveTo>
                    <a:pt x="43" y="7"/>
                  </a:moveTo>
                  <a:lnTo>
                    <a:pt x="43" y="7"/>
                  </a:lnTo>
                  <a:lnTo>
                    <a:pt x="35" y="21"/>
                  </a:lnTo>
                  <a:lnTo>
                    <a:pt x="31" y="28"/>
                  </a:lnTo>
                  <a:lnTo>
                    <a:pt x="26" y="33"/>
                  </a:lnTo>
                  <a:lnTo>
                    <a:pt x="19" y="39"/>
                  </a:lnTo>
                  <a:lnTo>
                    <a:pt x="14" y="43"/>
                  </a:lnTo>
                  <a:lnTo>
                    <a:pt x="8" y="45"/>
                  </a:lnTo>
                  <a:lnTo>
                    <a:pt x="0" y="46"/>
                  </a:lnTo>
                  <a:lnTo>
                    <a:pt x="2" y="41"/>
                  </a:lnTo>
                  <a:lnTo>
                    <a:pt x="6" y="35"/>
                  </a:lnTo>
                  <a:lnTo>
                    <a:pt x="15" y="24"/>
                  </a:lnTo>
                  <a:lnTo>
                    <a:pt x="24" y="12"/>
                  </a:lnTo>
                  <a:lnTo>
                    <a:pt x="32" y="0"/>
                  </a:lnTo>
                  <a:lnTo>
                    <a:pt x="36" y="1"/>
                  </a:lnTo>
                  <a:lnTo>
                    <a:pt x="39" y="2"/>
                  </a:lnTo>
                  <a:lnTo>
                    <a:pt x="4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5" name="Freeform 42"/>
            <p:cNvSpPr>
              <a:spLocks noEditPoints="1"/>
            </p:cNvSpPr>
            <p:nvPr/>
          </p:nvSpPr>
          <p:spPr bwMode="auto">
            <a:xfrm>
              <a:off x="4592638" y="139700"/>
              <a:ext cx="298450" cy="228600"/>
            </a:xfrm>
            <a:custGeom>
              <a:avLst/>
              <a:gdLst>
                <a:gd name="T0" fmla="*/ 260879 w 564"/>
                <a:gd name="T1" fmla="*/ 224357 h 431"/>
                <a:gd name="T2" fmla="*/ 228600 w 564"/>
                <a:gd name="T3" fmla="*/ 205793 h 431"/>
                <a:gd name="T4" fmla="*/ 168275 w 564"/>
                <a:gd name="T5" fmla="*/ 177682 h 431"/>
                <a:gd name="T6" fmla="*/ 121179 w 564"/>
                <a:gd name="T7" fmla="*/ 151162 h 431"/>
                <a:gd name="T8" fmla="*/ 92604 w 564"/>
                <a:gd name="T9" fmla="*/ 138433 h 431"/>
                <a:gd name="T10" fmla="*/ 80433 w 564"/>
                <a:gd name="T11" fmla="*/ 129416 h 431"/>
                <a:gd name="T12" fmla="*/ 55562 w 564"/>
                <a:gd name="T13" fmla="*/ 118808 h 431"/>
                <a:gd name="T14" fmla="*/ 38629 w 564"/>
                <a:gd name="T15" fmla="*/ 107670 h 431"/>
                <a:gd name="T16" fmla="*/ 26458 w 564"/>
                <a:gd name="T17" fmla="*/ 103957 h 431"/>
                <a:gd name="T18" fmla="*/ 14287 w 564"/>
                <a:gd name="T19" fmla="*/ 96001 h 431"/>
                <a:gd name="T20" fmla="*/ 7408 w 564"/>
                <a:gd name="T21" fmla="*/ 93349 h 431"/>
                <a:gd name="T22" fmla="*/ 0 w 564"/>
                <a:gd name="T23" fmla="*/ 93349 h 431"/>
                <a:gd name="T24" fmla="*/ 3704 w 564"/>
                <a:gd name="T25" fmla="*/ 81150 h 431"/>
                <a:gd name="T26" fmla="*/ 17463 w 564"/>
                <a:gd name="T27" fmla="*/ 63647 h 431"/>
                <a:gd name="T28" fmla="*/ 40217 w 564"/>
                <a:gd name="T29" fmla="*/ 37658 h 431"/>
                <a:gd name="T30" fmla="*/ 69321 w 564"/>
                <a:gd name="T31" fmla="*/ 18033 h 431"/>
                <a:gd name="T32" fmla="*/ 103717 w 564"/>
                <a:gd name="T33" fmla="*/ 5834 h 431"/>
                <a:gd name="T34" fmla="*/ 133350 w 564"/>
                <a:gd name="T35" fmla="*/ 3713 h 431"/>
                <a:gd name="T36" fmla="*/ 137583 w 564"/>
                <a:gd name="T37" fmla="*/ 0 h 431"/>
                <a:gd name="T38" fmla="*/ 171979 w 564"/>
                <a:gd name="T39" fmla="*/ 3182 h 431"/>
                <a:gd name="T40" fmla="*/ 212196 w 564"/>
                <a:gd name="T41" fmla="*/ 13260 h 431"/>
                <a:gd name="T42" fmla="*/ 223308 w 564"/>
                <a:gd name="T43" fmla="*/ 20155 h 431"/>
                <a:gd name="T44" fmla="*/ 232833 w 564"/>
                <a:gd name="T45" fmla="*/ 27581 h 431"/>
                <a:gd name="T46" fmla="*/ 261937 w 564"/>
                <a:gd name="T47" fmla="*/ 52509 h 431"/>
                <a:gd name="T48" fmla="*/ 284692 w 564"/>
                <a:gd name="T49" fmla="*/ 84333 h 431"/>
                <a:gd name="T50" fmla="*/ 297392 w 564"/>
                <a:gd name="T51" fmla="*/ 121460 h 431"/>
                <a:gd name="T52" fmla="*/ 297392 w 564"/>
                <a:gd name="T53" fmla="*/ 151162 h 431"/>
                <a:gd name="T54" fmla="*/ 288925 w 564"/>
                <a:gd name="T55" fmla="*/ 190412 h 431"/>
                <a:gd name="T56" fmla="*/ 273050 w 564"/>
                <a:gd name="T57" fmla="*/ 228600 h 431"/>
                <a:gd name="T58" fmla="*/ 286279 w 564"/>
                <a:gd name="T59" fmla="*/ 161770 h 431"/>
                <a:gd name="T60" fmla="*/ 289454 w 564"/>
                <a:gd name="T61" fmla="*/ 129947 h 431"/>
                <a:gd name="T62" fmla="*/ 286279 w 564"/>
                <a:gd name="T63" fmla="*/ 111383 h 431"/>
                <a:gd name="T64" fmla="*/ 281517 w 564"/>
                <a:gd name="T65" fmla="*/ 105548 h 431"/>
                <a:gd name="T66" fmla="*/ 276754 w 564"/>
                <a:gd name="T67" fmla="*/ 88045 h 431"/>
                <a:gd name="T68" fmla="*/ 265113 w 564"/>
                <a:gd name="T69" fmla="*/ 70542 h 431"/>
                <a:gd name="T70" fmla="*/ 245533 w 564"/>
                <a:gd name="T71" fmla="*/ 49327 h 431"/>
                <a:gd name="T72" fmla="*/ 229658 w 564"/>
                <a:gd name="T73" fmla="*/ 39780 h 431"/>
                <a:gd name="T74" fmla="*/ 213783 w 564"/>
                <a:gd name="T75" fmla="*/ 31293 h 431"/>
                <a:gd name="T76" fmla="*/ 199496 w 564"/>
                <a:gd name="T77" fmla="*/ 21746 h 431"/>
                <a:gd name="T78" fmla="*/ 166158 w 564"/>
                <a:gd name="T79" fmla="*/ 14851 h 431"/>
                <a:gd name="T80" fmla="*/ 129117 w 564"/>
                <a:gd name="T81" fmla="*/ 14321 h 431"/>
                <a:gd name="T82" fmla="*/ 105833 w 564"/>
                <a:gd name="T83" fmla="*/ 18564 h 431"/>
                <a:gd name="T84" fmla="*/ 55562 w 564"/>
                <a:gd name="T85" fmla="*/ 39780 h 431"/>
                <a:gd name="T86" fmla="*/ 28046 w 564"/>
                <a:gd name="T87" fmla="*/ 64178 h 431"/>
                <a:gd name="T88" fmla="*/ 23813 w 564"/>
                <a:gd name="T89" fmla="*/ 92289 h 431"/>
                <a:gd name="T90" fmla="*/ 76200 w 564"/>
                <a:gd name="T91" fmla="*/ 118278 h 431"/>
                <a:gd name="T92" fmla="*/ 101071 w 564"/>
                <a:gd name="T93" fmla="*/ 131007 h 431"/>
                <a:gd name="T94" fmla="*/ 125412 w 564"/>
                <a:gd name="T95" fmla="*/ 142676 h 431"/>
                <a:gd name="T96" fmla="*/ 150283 w 564"/>
                <a:gd name="T97" fmla="*/ 155936 h 431"/>
                <a:gd name="T98" fmla="*/ 173567 w 564"/>
                <a:gd name="T99" fmla="*/ 169726 h 431"/>
                <a:gd name="T100" fmla="*/ 198438 w 564"/>
                <a:gd name="T101" fmla="*/ 180334 h 431"/>
                <a:gd name="T102" fmla="*/ 205846 w 564"/>
                <a:gd name="T103" fmla="*/ 186699 h 431"/>
                <a:gd name="T104" fmla="*/ 216958 w 564"/>
                <a:gd name="T105" fmla="*/ 189351 h 431"/>
                <a:gd name="T106" fmla="*/ 225954 w 564"/>
                <a:gd name="T107" fmla="*/ 195185 h 431"/>
                <a:gd name="T108" fmla="*/ 233362 w 564"/>
                <a:gd name="T109" fmla="*/ 199959 h 431"/>
                <a:gd name="T110" fmla="*/ 240242 w 564"/>
                <a:gd name="T111" fmla="*/ 202080 h 431"/>
                <a:gd name="T112" fmla="*/ 265642 w 564"/>
                <a:gd name="T113" fmla="*/ 215871 h 431"/>
                <a:gd name="T114" fmla="*/ 278342 w 564"/>
                <a:gd name="T115" fmla="*/ 197837 h 431"/>
                <a:gd name="T116" fmla="*/ 281517 w 564"/>
                <a:gd name="T117" fmla="*/ 175561 h 4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64" h="431">
                  <a:moveTo>
                    <a:pt x="516" y="431"/>
                  </a:moveTo>
                  <a:lnTo>
                    <a:pt x="516" y="431"/>
                  </a:lnTo>
                  <a:lnTo>
                    <a:pt x="504" y="428"/>
                  </a:lnTo>
                  <a:lnTo>
                    <a:pt x="493" y="423"/>
                  </a:lnTo>
                  <a:lnTo>
                    <a:pt x="482" y="418"/>
                  </a:lnTo>
                  <a:lnTo>
                    <a:pt x="472" y="413"/>
                  </a:lnTo>
                  <a:lnTo>
                    <a:pt x="452" y="400"/>
                  </a:lnTo>
                  <a:lnTo>
                    <a:pt x="432" y="388"/>
                  </a:lnTo>
                  <a:lnTo>
                    <a:pt x="394" y="370"/>
                  </a:lnTo>
                  <a:lnTo>
                    <a:pt x="356" y="353"/>
                  </a:lnTo>
                  <a:lnTo>
                    <a:pt x="318" y="335"/>
                  </a:lnTo>
                  <a:lnTo>
                    <a:pt x="280" y="315"/>
                  </a:lnTo>
                  <a:lnTo>
                    <a:pt x="255" y="300"/>
                  </a:lnTo>
                  <a:lnTo>
                    <a:pt x="229" y="285"/>
                  </a:lnTo>
                  <a:lnTo>
                    <a:pt x="216" y="278"/>
                  </a:lnTo>
                  <a:lnTo>
                    <a:pt x="204" y="271"/>
                  </a:lnTo>
                  <a:lnTo>
                    <a:pt x="190" y="265"/>
                  </a:lnTo>
                  <a:lnTo>
                    <a:pt x="175" y="261"/>
                  </a:lnTo>
                  <a:lnTo>
                    <a:pt x="168" y="254"/>
                  </a:lnTo>
                  <a:lnTo>
                    <a:pt x="161" y="249"/>
                  </a:lnTo>
                  <a:lnTo>
                    <a:pt x="152" y="244"/>
                  </a:lnTo>
                  <a:lnTo>
                    <a:pt x="143" y="240"/>
                  </a:lnTo>
                  <a:lnTo>
                    <a:pt x="123" y="233"/>
                  </a:lnTo>
                  <a:lnTo>
                    <a:pt x="114" y="230"/>
                  </a:lnTo>
                  <a:lnTo>
                    <a:pt x="105" y="224"/>
                  </a:lnTo>
                  <a:lnTo>
                    <a:pt x="92" y="217"/>
                  </a:lnTo>
                  <a:lnTo>
                    <a:pt x="79" y="207"/>
                  </a:lnTo>
                  <a:lnTo>
                    <a:pt x="73" y="203"/>
                  </a:lnTo>
                  <a:lnTo>
                    <a:pt x="65" y="200"/>
                  </a:lnTo>
                  <a:lnTo>
                    <a:pt x="58" y="197"/>
                  </a:lnTo>
                  <a:lnTo>
                    <a:pt x="50" y="196"/>
                  </a:lnTo>
                  <a:lnTo>
                    <a:pt x="47" y="193"/>
                  </a:lnTo>
                  <a:lnTo>
                    <a:pt x="44" y="190"/>
                  </a:lnTo>
                  <a:lnTo>
                    <a:pt x="35" y="186"/>
                  </a:lnTo>
                  <a:lnTo>
                    <a:pt x="27" y="181"/>
                  </a:lnTo>
                  <a:lnTo>
                    <a:pt x="24" y="179"/>
                  </a:lnTo>
                  <a:lnTo>
                    <a:pt x="19" y="176"/>
                  </a:lnTo>
                  <a:lnTo>
                    <a:pt x="14" y="176"/>
                  </a:lnTo>
                  <a:lnTo>
                    <a:pt x="9" y="177"/>
                  </a:lnTo>
                  <a:lnTo>
                    <a:pt x="4" y="178"/>
                  </a:lnTo>
                  <a:lnTo>
                    <a:pt x="0" y="176"/>
                  </a:lnTo>
                  <a:lnTo>
                    <a:pt x="0" y="170"/>
                  </a:lnTo>
                  <a:lnTo>
                    <a:pt x="1" y="163"/>
                  </a:lnTo>
                  <a:lnTo>
                    <a:pt x="3" y="158"/>
                  </a:lnTo>
                  <a:lnTo>
                    <a:pt x="7" y="153"/>
                  </a:lnTo>
                  <a:lnTo>
                    <a:pt x="15" y="143"/>
                  </a:lnTo>
                  <a:lnTo>
                    <a:pt x="24" y="134"/>
                  </a:lnTo>
                  <a:lnTo>
                    <a:pt x="33" y="120"/>
                  </a:lnTo>
                  <a:lnTo>
                    <a:pt x="43" y="108"/>
                  </a:lnTo>
                  <a:lnTo>
                    <a:pt x="53" y="95"/>
                  </a:lnTo>
                  <a:lnTo>
                    <a:pt x="64" y="83"/>
                  </a:lnTo>
                  <a:lnTo>
                    <a:pt x="76" y="71"/>
                  </a:lnTo>
                  <a:lnTo>
                    <a:pt x="89" y="61"/>
                  </a:lnTo>
                  <a:lnTo>
                    <a:pt x="102" y="51"/>
                  </a:lnTo>
                  <a:lnTo>
                    <a:pt x="116" y="42"/>
                  </a:lnTo>
                  <a:lnTo>
                    <a:pt x="131" y="34"/>
                  </a:lnTo>
                  <a:lnTo>
                    <a:pt x="146" y="27"/>
                  </a:lnTo>
                  <a:lnTo>
                    <a:pt x="162" y="21"/>
                  </a:lnTo>
                  <a:lnTo>
                    <a:pt x="179" y="15"/>
                  </a:lnTo>
                  <a:lnTo>
                    <a:pt x="196" y="11"/>
                  </a:lnTo>
                  <a:lnTo>
                    <a:pt x="214" y="9"/>
                  </a:lnTo>
                  <a:lnTo>
                    <a:pt x="232" y="7"/>
                  </a:lnTo>
                  <a:lnTo>
                    <a:pt x="252" y="7"/>
                  </a:lnTo>
                  <a:lnTo>
                    <a:pt x="254" y="6"/>
                  </a:lnTo>
                  <a:lnTo>
                    <a:pt x="256" y="4"/>
                  </a:lnTo>
                  <a:lnTo>
                    <a:pt x="257" y="2"/>
                  </a:lnTo>
                  <a:lnTo>
                    <a:pt x="260" y="0"/>
                  </a:lnTo>
                  <a:lnTo>
                    <a:pt x="283" y="2"/>
                  </a:lnTo>
                  <a:lnTo>
                    <a:pt x="304" y="4"/>
                  </a:lnTo>
                  <a:lnTo>
                    <a:pt x="325" y="6"/>
                  </a:lnTo>
                  <a:lnTo>
                    <a:pt x="344" y="9"/>
                  </a:lnTo>
                  <a:lnTo>
                    <a:pt x="363" y="13"/>
                  </a:lnTo>
                  <a:lnTo>
                    <a:pt x="381" y="19"/>
                  </a:lnTo>
                  <a:lnTo>
                    <a:pt x="401" y="25"/>
                  </a:lnTo>
                  <a:lnTo>
                    <a:pt x="419" y="33"/>
                  </a:lnTo>
                  <a:lnTo>
                    <a:pt x="421" y="36"/>
                  </a:lnTo>
                  <a:lnTo>
                    <a:pt x="422" y="38"/>
                  </a:lnTo>
                  <a:lnTo>
                    <a:pt x="423" y="41"/>
                  </a:lnTo>
                  <a:lnTo>
                    <a:pt x="425" y="43"/>
                  </a:lnTo>
                  <a:lnTo>
                    <a:pt x="440" y="52"/>
                  </a:lnTo>
                  <a:lnTo>
                    <a:pt x="454" y="63"/>
                  </a:lnTo>
                  <a:lnTo>
                    <a:pt x="468" y="73"/>
                  </a:lnTo>
                  <a:lnTo>
                    <a:pt x="482" y="86"/>
                  </a:lnTo>
                  <a:lnTo>
                    <a:pt x="495" y="99"/>
                  </a:lnTo>
                  <a:lnTo>
                    <a:pt x="508" y="113"/>
                  </a:lnTo>
                  <a:lnTo>
                    <a:pt x="518" y="128"/>
                  </a:lnTo>
                  <a:lnTo>
                    <a:pt x="529" y="143"/>
                  </a:lnTo>
                  <a:lnTo>
                    <a:pt x="538" y="159"/>
                  </a:lnTo>
                  <a:lnTo>
                    <a:pt x="546" y="176"/>
                  </a:lnTo>
                  <a:lnTo>
                    <a:pt x="553" y="193"/>
                  </a:lnTo>
                  <a:lnTo>
                    <a:pt x="558" y="210"/>
                  </a:lnTo>
                  <a:lnTo>
                    <a:pt x="562" y="229"/>
                  </a:lnTo>
                  <a:lnTo>
                    <a:pt x="564" y="248"/>
                  </a:lnTo>
                  <a:lnTo>
                    <a:pt x="564" y="266"/>
                  </a:lnTo>
                  <a:lnTo>
                    <a:pt x="562" y="285"/>
                  </a:lnTo>
                  <a:lnTo>
                    <a:pt x="560" y="303"/>
                  </a:lnTo>
                  <a:lnTo>
                    <a:pt x="556" y="322"/>
                  </a:lnTo>
                  <a:lnTo>
                    <a:pt x="552" y="341"/>
                  </a:lnTo>
                  <a:lnTo>
                    <a:pt x="546" y="359"/>
                  </a:lnTo>
                  <a:lnTo>
                    <a:pt x="540" y="377"/>
                  </a:lnTo>
                  <a:lnTo>
                    <a:pt x="533" y="396"/>
                  </a:lnTo>
                  <a:lnTo>
                    <a:pt x="525" y="414"/>
                  </a:lnTo>
                  <a:lnTo>
                    <a:pt x="516" y="431"/>
                  </a:lnTo>
                  <a:close/>
                  <a:moveTo>
                    <a:pt x="532" y="331"/>
                  </a:moveTo>
                  <a:lnTo>
                    <a:pt x="532" y="331"/>
                  </a:lnTo>
                  <a:lnTo>
                    <a:pt x="541" y="305"/>
                  </a:lnTo>
                  <a:lnTo>
                    <a:pt x="544" y="290"/>
                  </a:lnTo>
                  <a:lnTo>
                    <a:pt x="546" y="275"/>
                  </a:lnTo>
                  <a:lnTo>
                    <a:pt x="547" y="260"/>
                  </a:lnTo>
                  <a:lnTo>
                    <a:pt x="547" y="245"/>
                  </a:lnTo>
                  <a:lnTo>
                    <a:pt x="546" y="230"/>
                  </a:lnTo>
                  <a:lnTo>
                    <a:pt x="542" y="215"/>
                  </a:lnTo>
                  <a:lnTo>
                    <a:pt x="541" y="210"/>
                  </a:lnTo>
                  <a:lnTo>
                    <a:pt x="538" y="206"/>
                  </a:lnTo>
                  <a:lnTo>
                    <a:pt x="534" y="203"/>
                  </a:lnTo>
                  <a:lnTo>
                    <a:pt x="532" y="199"/>
                  </a:lnTo>
                  <a:lnTo>
                    <a:pt x="529" y="191"/>
                  </a:lnTo>
                  <a:lnTo>
                    <a:pt x="528" y="182"/>
                  </a:lnTo>
                  <a:lnTo>
                    <a:pt x="526" y="174"/>
                  </a:lnTo>
                  <a:lnTo>
                    <a:pt x="523" y="166"/>
                  </a:lnTo>
                  <a:lnTo>
                    <a:pt x="516" y="156"/>
                  </a:lnTo>
                  <a:lnTo>
                    <a:pt x="509" y="144"/>
                  </a:lnTo>
                  <a:lnTo>
                    <a:pt x="501" y="133"/>
                  </a:lnTo>
                  <a:lnTo>
                    <a:pt x="492" y="121"/>
                  </a:lnTo>
                  <a:lnTo>
                    <a:pt x="483" y="111"/>
                  </a:lnTo>
                  <a:lnTo>
                    <a:pt x="473" y="101"/>
                  </a:lnTo>
                  <a:lnTo>
                    <a:pt x="464" y="93"/>
                  </a:lnTo>
                  <a:lnTo>
                    <a:pt x="454" y="85"/>
                  </a:lnTo>
                  <a:lnTo>
                    <a:pt x="444" y="81"/>
                  </a:lnTo>
                  <a:lnTo>
                    <a:pt x="434" y="75"/>
                  </a:lnTo>
                  <a:lnTo>
                    <a:pt x="423" y="71"/>
                  </a:lnTo>
                  <a:lnTo>
                    <a:pt x="413" y="66"/>
                  </a:lnTo>
                  <a:lnTo>
                    <a:pt x="404" y="59"/>
                  </a:lnTo>
                  <a:lnTo>
                    <a:pt x="395" y="52"/>
                  </a:lnTo>
                  <a:lnTo>
                    <a:pt x="386" y="45"/>
                  </a:lnTo>
                  <a:lnTo>
                    <a:pt x="377" y="41"/>
                  </a:lnTo>
                  <a:lnTo>
                    <a:pt x="364" y="37"/>
                  </a:lnTo>
                  <a:lnTo>
                    <a:pt x="349" y="34"/>
                  </a:lnTo>
                  <a:lnTo>
                    <a:pt x="332" y="30"/>
                  </a:lnTo>
                  <a:lnTo>
                    <a:pt x="314" y="28"/>
                  </a:lnTo>
                  <a:lnTo>
                    <a:pt x="296" y="27"/>
                  </a:lnTo>
                  <a:lnTo>
                    <a:pt x="277" y="26"/>
                  </a:lnTo>
                  <a:lnTo>
                    <a:pt x="260" y="26"/>
                  </a:lnTo>
                  <a:lnTo>
                    <a:pt x="244" y="27"/>
                  </a:lnTo>
                  <a:lnTo>
                    <a:pt x="232" y="28"/>
                  </a:lnTo>
                  <a:lnTo>
                    <a:pt x="222" y="29"/>
                  </a:lnTo>
                  <a:lnTo>
                    <a:pt x="200" y="35"/>
                  </a:lnTo>
                  <a:lnTo>
                    <a:pt x="180" y="41"/>
                  </a:lnTo>
                  <a:lnTo>
                    <a:pt x="161" y="50"/>
                  </a:lnTo>
                  <a:lnTo>
                    <a:pt x="123" y="67"/>
                  </a:lnTo>
                  <a:lnTo>
                    <a:pt x="105" y="75"/>
                  </a:lnTo>
                  <a:lnTo>
                    <a:pt x="87" y="84"/>
                  </a:lnTo>
                  <a:lnTo>
                    <a:pt x="69" y="102"/>
                  </a:lnTo>
                  <a:lnTo>
                    <a:pt x="53" y="121"/>
                  </a:lnTo>
                  <a:lnTo>
                    <a:pt x="38" y="143"/>
                  </a:lnTo>
                  <a:lnTo>
                    <a:pt x="24" y="166"/>
                  </a:lnTo>
                  <a:lnTo>
                    <a:pt x="45" y="174"/>
                  </a:lnTo>
                  <a:lnTo>
                    <a:pt x="65" y="184"/>
                  </a:lnTo>
                  <a:lnTo>
                    <a:pt x="104" y="204"/>
                  </a:lnTo>
                  <a:lnTo>
                    <a:pt x="124" y="215"/>
                  </a:lnTo>
                  <a:lnTo>
                    <a:pt x="144" y="223"/>
                  </a:lnTo>
                  <a:lnTo>
                    <a:pt x="163" y="232"/>
                  </a:lnTo>
                  <a:lnTo>
                    <a:pt x="183" y="239"/>
                  </a:lnTo>
                  <a:lnTo>
                    <a:pt x="191" y="247"/>
                  </a:lnTo>
                  <a:lnTo>
                    <a:pt x="199" y="252"/>
                  </a:lnTo>
                  <a:lnTo>
                    <a:pt x="208" y="257"/>
                  </a:lnTo>
                  <a:lnTo>
                    <a:pt x="218" y="262"/>
                  </a:lnTo>
                  <a:lnTo>
                    <a:pt x="237" y="269"/>
                  </a:lnTo>
                  <a:lnTo>
                    <a:pt x="256" y="277"/>
                  </a:lnTo>
                  <a:lnTo>
                    <a:pt x="270" y="285"/>
                  </a:lnTo>
                  <a:lnTo>
                    <a:pt x="284" y="294"/>
                  </a:lnTo>
                  <a:lnTo>
                    <a:pt x="298" y="302"/>
                  </a:lnTo>
                  <a:lnTo>
                    <a:pt x="313" y="311"/>
                  </a:lnTo>
                  <a:lnTo>
                    <a:pt x="328" y="320"/>
                  </a:lnTo>
                  <a:lnTo>
                    <a:pt x="344" y="326"/>
                  </a:lnTo>
                  <a:lnTo>
                    <a:pt x="360" y="332"/>
                  </a:lnTo>
                  <a:lnTo>
                    <a:pt x="375" y="340"/>
                  </a:lnTo>
                  <a:lnTo>
                    <a:pt x="378" y="342"/>
                  </a:lnTo>
                  <a:lnTo>
                    <a:pt x="381" y="346"/>
                  </a:lnTo>
                  <a:lnTo>
                    <a:pt x="386" y="350"/>
                  </a:lnTo>
                  <a:lnTo>
                    <a:pt x="389" y="352"/>
                  </a:lnTo>
                  <a:lnTo>
                    <a:pt x="396" y="354"/>
                  </a:lnTo>
                  <a:lnTo>
                    <a:pt x="403" y="356"/>
                  </a:lnTo>
                  <a:lnTo>
                    <a:pt x="410" y="357"/>
                  </a:lnTo>
                  <a:lnTo>
                    <a:pt x="418" y="360"/>
                  </a:lnTo>
                  <a:lnTo>
                    <a:pt x="422" y="363"/>
                  </a:lnTo>
                  <a:lnTo>
                    <a:pt x="427" y="368"/>
                  </a:lnTo>
                  <a:lnTo>
                    <a:pt x="432" y="372"/>
                  </a:lnTo>
                  <a:lnTo>
                    <a:pt x="437" y="376"/>
                  </a:lnTo>
                  <a:lnTo>
                    <a:pt x="441" y="377"/>
                  </a:lnTo>
                  <a:lnTo>
                    <a:pt x="446" y="378"/>
                  </a:lnTo>
                  <a:lnTo>
                    <a:pt x="450" y="378"/>
                  </a:lnTo>
                  <a:lnTo>
                    <a:pt x="454" y="381"/>
                  </a:lnTo>
                  <a:lnTo>
                    <a:pt x="468" y="388"/>
                  </a:lnTo>
                  <a:lnTo>
                    <a:pt x="482" y="397"/>
                  </a:lnTo>
                  <a:lnTo>
                    <a:pt x="496" y="404"/>
                  </a:lnTo>
                  <a:lnTo>
                    <a:pt x="502" y="407"/>
                  </a:lnTo>
                  <a:lnTo>
                    <a:pt x="510" y="411"/>
                  </a:lnTo>
                  <a:lnTo>
                    <a:pt x="517" y="392"/>
                  </a:lnTo>
                  <a:lnTo>
                    <a:pt x="526" y="373"/>
                  </a:lnTo>
                  <a:lnTo>
                    <a:pt x="529" y="363"/>
                  </a:lnTo>
                  <a:lnTo>
                    <a:pt x="531" y="354"/>
                  </a:lnTo>
                  <a:lnTo>
                    <a:pt x="532" y="343"/>
                  </a:lnTo>
                  <a:lnTo>
                    <a:pt x="532" y="3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6" name="Freeform 43"/>
            <p:cNvSpPr>
              <a:spLocks/>
            </p:cNvSpPr>
            <p:nvPr/>
          </p:nvSpPr>
          <p:spPr bwMode="auto">
            <a:xfrm>
              <a:off x="4532313" y="152400"/>
              <a:ext cx="20638" cy="12700"/>
            </a:xfrm>
            <a:custGeom>
              <a:avLst/>
              <a:gdLst>
                <a:gd name="T0" fmla="*/ 0 w 40"/>
                <a:gd name="T1" fmla="*/ 0 h 26"/>
                <a:gd name="T2" fmla="*/ 0 w 40"/>
                <a:gd name="T3" fmla="*/ 0 h 26"/>
                <a:gd name="T4" fmla="*/ 3096 w 40"/>
                <a:gd name="T5" fmla="*/ 488 h 26"/>
                <a:gd name="T6" fmla="*/ 6191 w 40"/>
                <a:gd name="T7" fmla="*/ 1465 h 26"/>
                <a:gd name="T8" fmla="*/ 9287 w 40"/>
                <a:gd name="T9" fmla="*/ 2931 h 26"/>
                <a:gd name="T10" fmla="*/ 11867 w 40"/>
                <a:gd name="T11" fmla="*/ 4885 h 26"/>
                <a:gd name="T12" fmla="*/ 16510 w 40"/>
                <a:gd name="T13" fmla="*/ 7815 h 26"/>
                <a:gd name="T14" fmla="*/ 20638 w 40"/>
                <a:gd name="T15" fmla="*/ 12212 h 26"/>
                <a:gd name="T16" fmla="*/ 20638 w 40"/>
                <a:gd name="T17" fmla="*/ 12212 h 26"/>
                <a:gd name="T18" fmla="*/ 18058 w 40"/>
                <a:gd name="T19" fmla="*/ 12700 h 26"/>
                <a:gd name="T20" fmla="*/ 14963 w 40"/>
                <a:gd name="T21" fmla="*/ 12700 h 26"/>
                <a:gd name="T22" fmla="*/ 11867 w 40"/>
                <a:gd name="T23" fmla="*/ 10746 h 26"/>
                <a:gd name="T24" fmla="*/ 9287 w 40"/>
                <a:gd name="T25" fmla="*/ 9281 h 26"/>
                <a:gd name="T26" fmla="*/ 6191 w 40"/>
                <a:gd name="T27" fmla="*/ 7327 h 26"/>
                <a:gd name="T28" fmla="*/ 4128 w 40"/>
                <a:gd name="T29" fmla="*/ 4885 h 26"/>
                <a:gd name="T30" fmla="*/ 0 w 40"/>
                <a:gd name="T31" fmla="*/ 0 h 26"/>
                <a:gd name="T32" fmla="*/ 0 w 40"/>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26">
                  <a:moveTo>
                    <a:pt x="0" y="0"/>
                  </a:moveTo>
                  <a:lnTo>
                    <a:pt x="0" y="0"/>
                  </a:lnTo>
                  <a:lnTo>
                    <a:pt x="6" y="1"/>
                  </a:lnTo>
                  <a:lnTo>
                    <a:pt x="12" y="3"/>
                  </a:lnTo>
                  <a:lnTo>
                    <a:pt x="18" y="6"/>
                  </a:lnTo>
                  <a:lnTo>
                    <a:pt x="23" y="10"/>
                  </a:lnTo>
                  <a:lnTo>
                    <a:pt x="32" y="16"/>
                  </a:lnTo>
                  <a:lnTo>
                    <a:pt x="40" y="25"/>
                  </a:lnTo>
                  <a:lnTo>
                    <a:pt x="35" y="26"/>
                  </a:lnTo>
                  <a:lnTo>
                    <a:pt x="29" y="26"/>
                  </a:lnTo>
                  <a:lnTo>
                    <a:pt x="23" y="22"/>
                  </a:lnTo>
                  <a:lnTo>
                    <a:pt x="18" y="19"/>
                  </a:lnTo>
                  <a:lnTo>
                    <a:pt x="12" y="15"/>
                  </a:lnTo>
                  <a:lnTo>
                    <a:pt x="8"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7" name="Freeform 44"/>
            <p:cNvSpPr>
              <a:spLocks/>
            </p:cNvSpPr>
            <p:nvPr/>
          </p:nvSpPr>
          <p:spPr bwMode="auto">
            <a:xfrm>
              <a:off x="4897438" y="152400"/>
              <a:ext cx="20638" cy="20638"/>
            </a:xfrm>
            <a:custGeom>
              <a:avLst/>
              <a:gdLst>
                <a:gd name="T0" fmla="*/ 20638 w 38"/>
                <a:gd name="T1" fmla="*/ 2117 h 39"/>
                <a:gd name="T2" fmla="*/ 20638 w 38"/>
                <a:gd name="T3" fmla="*/ 2117 h 39"/>
                <a:gd name="T4" fmla="*/ 20095 w 38"/>
                <a:gd name="T5" fmla="*/ 5821 h 39"/>
                <a:gd name="T6" fmla="*/ 17922 w 38"/>
                <a:gd name="T7" fmla="*/ 9525 h 39"/>
                <a:gd name="T8" fmla="*/ 15750 w 38"/>
                <a:gd name="T9" fmla="*/ 12700 h 39"/>
                <a:gd name="T10" fmla="*/ 13035 w 38"/>
                <a:gd name="T11" fmla="*/ 15346 h 39"/>
                <a:gd name="T12" fmla="*/ 9776 w 38"/>
                <a:gd name="T13" fmla="*/ 17463 h 39"/>
                <a:gd name="T14" fmla="*/ 7060 w 38"/>
                <a:gd name="T15" fmla="*/ 19050 h 39"/>
                <a:gd name="T16" fmla="*/ 3802 w 38"/>
                <a:gd name="T17" fmla="*/ 20109 h 39"/>
                <a:gd name="T18" fmla="*/ 0 w 38"/>
                <a:gd name="T19" fmla="*/ 20638 h 39"/>
                <a:gd name="T20" fmla="*/ 0 w 38"/>
                <a:gd name="T21" fmla="*/ 20638 h 39"/>
                <a:gd name="T22" fmla="*/ 1086 w 38"/>
                <a:gd name="T23" fmla="*/ 16934 h 39"/>
                <a:gd name="T24" fmla="*/ 2716 w 38"/>
                <a:gd name="T25" fmla="*/ 14288 h 39"/>
                <a:gd name="T26" fmla="*/ 7060 w 38"/>
                <a:gd name="T27" fmla="*/ 9525 h 39"/>
                <a:gd name="T28" fmla="*/ 10862 w 38"/>
                <a:gd name="T29" fmla="*/ 5292 h 39"/>
                <a:gd name="T30" fmla="*/ 15207 w 38"/>
                <a:gd name="T31" fmla="*/ 0 h 39"/>
                <a:gd name="T32" fmla="*/ 15207 w 38"/>
                <a:gd name="T33" fmla="*/ 0 h 39"/>
                <a:gd name="T34" fmla="*/ 16836 w 38"/>
                <a:gd name="T35" fmla="*/ 0 h 39"/>
                <a:gd name="T36" fmla="*/ 18466 w 38"/>
                <a:gd name="T37" fmla="*/ 529 h 39"/>
                <a:gd name="T38" fmla="*/ 19009 w 38"/>
                <a:gd name="T39" fmla="*/ 1588 h 39"/>
                <a:gd name="T40" fmla="*/ 20638 w 38"/>
                <a:gd name="T41" fmla="*/ 2117 h 39"/>
                <a:gd name="T42" fmla="*/ 20638 w 38"/>
                <a:gd name="T43" fmla="*/ 2117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 h="39">
                  <a:moveTo>
                    <a:pt x="38" y="4"/>
                  </a:moveTo>
                  <a:lnTo>
                    <a:pt x="38" y="4"/>
                  </a:lnTo>
                  <a:lnTo>
                    <a:pt x="37" y="11"/>
                  </a:lnTo>
                  <a:lnTo>
                    <a:pt x="33" y="18"/>
                  </a:lnTo>
                  <a:lnTo>
                    <a:pt x="29" y="24"/>
                  </a:lnTo>
                  <a:lnTo>
                    <a:pt x="24" y="29"/>
                  </a:lnTo>
                  <a:lnTo>
                    <a:pt x="18" y="33"/>
                  </a:lnTo>
                  <a:lnTo>
                    <a:pt x="13" y="36"/>
                  </a:lnTo>
                  <a:lnTo>
                    <a:pt x="7" y="38"/>
                  </a:lnTo>
                  <a:lnTo>
                    <a:pt x="0" y="39"/>
                  </a:lnTo>
                  <a:lnTo>
                    <a:pt x="2" y="32"/>
                  </a:lnTo>
                  <a:lnTo>
                    <a:pt x="5" y="27"/>
                  </a:lnTo>
                  <a:lnTo>
                    <a:pt x="13" y="18"/>
                  </a:lnTo>
                  <a:lnTo>
                    <a:pt x="20" y="10"/>
                  </a:lnTo>
                  <a:lnTo>
                    <a:pt x="28" y="0"/>
                  </a:lnTo>
                  <a:lnTo>
                    <a:pt x="31" y="0"/>
                  </a:lnTo>
                  <a:lnTo>
                    <a:pt x="34" y="1"/>
                  </a:lnTo>
                  <a:lnTo>
                    <a:pt x="35" y="3"/>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8" name="Freeform 45"/>
            <p:cNvSpPr>
              <a:spLocks/>
            </p:cNvSpPr>
            <p:nvPr/>
          </p:nvSpPr>
          <p:spPr bwMode="auto">
            <a:xfrm>
              <a:off x="4527551" y="165100"/>
              <a:ext cx="20638" cy="11113"/>
            </a:xfrm>
            <a:custGeom>
              <a:avLst/>
              <a:gdLst>
                <a:gd name="T0" fmla="*/ 0 w 37"/>
                <a:gd name="T1" fmla="*/ 0 h 22"/>
                <a:gd name="T2" fmla="*/ 0 w 37"/>
                <a:gd name="T3" fmla="*/ 0 h 22"/>
                <a:gd name="T4" fmla="*/ 6693 w 37"/>
                <a:gd name="T5" fmla="*/ 1010 h 22"/>
                <a:gd name="T6" fmla="*/ 12829 w 37"/>
                <a:gd name="T7" fmla="*/ 3031 h 22"/>
                <a:gd name="T8" fmla="*/ 15618 w 37"/>
                <a:gd name="T9" fmla="*/ 4546 h 22"/>
                <a:gd name="T10" fmla="*/ 17849 w 37"/>
                <a:gd name="T11" fmla="*/ 6062 h 22"/>
                <a:gd name="T12" fmla="*/ 19522 w 37"/>
                <a:gd name="T13" fmla="*/ 8587 h 22"/>
                <a:gd name="T14" fmla="*/ 20638 w 37"/>
                <a:gd name="T15" fmla="*/ 10608 h 22"/>
                <a:gd name="T16" fmla="*/ 20638 w 37"/>
                <a:gd name="T17" fmla="*/ 10608 h 22"/>
                <a:gd name="T18" fmla="*/ 17849 w 37"/>
                <a:gd name="T19" fmla="*/ 11113 h 22"/>
                <a:gd name="T20" fmla="*/ 15060 w 37"/>
                <a:gd name="T21" fmla="*/ 10608 h 22"/>
                <a:gd name="T22" fmla="*/ 11713 w 37"/>
                <a:gd name="T23" fmla="*/ 9598 h 22"/>
                <a:gd name="T24" fmla="*/ 8925 w 37"/>
                <a:gd name="T25" fmla="*/ 8082 h 22"/>
                <a:gd name="T26" fmla="*/ 6136 w 37"/>
                <a:gd name="T27" fmla="*/ 6062 h 22"/>
                <a:gd name="T28" fmla="*/ 3347 w 37"/>
                <a:gd name="T29" fmla="*/ 4041 h 22"/>
                <a:gd name="T30" fmla="*/ 1116 w 37"/>
                <a:gd name="T31" fmla="*/ 2021 h 22"/>
                <a:gd name="T32" fmla="*/ 0 w 37"/>
                <a:gd name="T33" fmla="*/ 0 h 22"/>
                <a:gd name="T34" fmla="*/ 0 w 37"/>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22">
                  <a:moveTo>
                    <a:pt x="0" y="0"/>
                  </a:moveTo>
                  <a:lnTo>
                    <a:pt x="0" y="0"/>
                  </a:lnTo>
                  <a:lnTo>
                    <a:pt x="12" y="2"/>
                  </a:lnTo>
                  <a:lnTo>
                    <a:pt x="23" y="6"/>
                  </a:lnTo>
                  <a:lnTo>
                    <a:pt x="28" y="9"/>
                  </a:lnTo>
                  <a:lnTo>
                    <a:pt x="32" y="12"/>
                  </a:lnTo>
                  <a:lnTo>
                    <a:pt x="35" y="17"/>
                  </a:lnTo>
                  <a:lnTo>
                    <a:pt x="37" y="21"/>
                  </a:lnTo>
                  <a:lnTo>
                    <a:pt x="32" y="22"/>
                  </a:lnTo>
                  <a:lnTo>
                    <a:pt x="27" y="21"/>
                  </a:lnTo>
                  <a:lnTo>
                    <a:pt x="21" y="19"/>
                  </a:lnTo>
                  <a:lnTo>
                    <a:pt x="16" y="16"/>
                  </a:lnTo>
                  <a:lnTo>
                    <a:pt x="11" y="12"/>
                  </a:lnTo>
                  <a:lnTo>
                    <a:pt x="6" y="8"/>
                  </a:lnTo>
                  <a:lnTo>
                    <a:pt x="2"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9" name="Freeform 46"/>
            <p:cNvSpPr>
              <a:spLocks/>
            </p:cNvSpPr>
            <p:nvPr/>
          </p:nvSpPr>
          <p:spPr bwMode="auto">
            <a:xfrm>
              <a:off x="4525963" y="174625"/>
              <a:ext cx="17463" cy="11113"/>
            </a:xfrm>
            <a:custGeom>
              <a:avLst/>
              <a:gdLst>
                <a:gd name="T0" fmla="*/ 17463 w 34"/>
                <a:gd name="T1" fmla="*/ 11113 h 21"/>
                <a:gd name="T2" fmla="*/ 17463 w 34"/>
                <a:gd name="T3" fmla="*/ 11113 h 21"/>
                <a:gd name="T4" fmla="*/ 14381 w 34"/>
                <a:gd name="T5" fmla="*/ 11113 h 21"/>
                <a:gd name="T6" fmla="*/ 11813 w 34"/>
                <a:gd name="T7" fmla="*/ 10055 h 21"/>
                <a:gd name="T8" fmla="*/ 9759 w 34"/>
                <a:gd name="T9" fmla="*/ 8996 h 21"/>
                <a:gd name="T10" fmla="*/ 7704 w 34"/>
                <a:gd name="T11" fmla="*/ 7409 h 21"/>
                <a:gd name="T12" fmla="*/ 4109 w 34"/>
                <a:gd name="T13" fmla="*/ 4234 h 21"/>
                <a:gd name="T14" fmla="*/ 2054 w 34"/>
                <a:gd name="T15" fmla="*/ 2646 h 21"/>
                <a:gd name="T16" fmla="*/ 0 w 34"/>
                <a:gd name="T17" fmla="*/ 1588 h 21"/>
                <a:gd name="T18" fmla="*/ 0 w 34"/>
                <a:gd name="T19" fmla="*/ 1588 h 21"/>
                <a:gd name="T20" fmla="*/ 514 w 34"/>
                <a:gd name="T21" fmla="*/ 1058 h 21"/>
                <a:gd name="T22" fmla="*/ 1541 w 34"/>
                <a:gd name="T23" fmla="*/ 529 h 21"/>
                <a:gd name="T24" fmla="*/ 4109 w 34"/>
                <a:gd name="T25" fmla="*/ 0 h 21"/>
                <a:gd name="T26" fmla="*/ 7191 w 34"/>
                <a:gd name="T27" fmla="*/ 0 h 21"/>
                <a:gd name="T28" fmla="*/ 10272 w 34"/>
                <a:gd name="T29" fmla="*/ 1058 h 21"/>
                <a:gd name="T30" fmla="*/ 12840 w 34"/>
                <a:gd name="T31" fmla="*/ 2646 h 21"/>
                <a:gd name="T32" fmla="*/ 15409 w 34"/>
                <a:gd name="T33" fmla="*/ 5292 h 21"/>
                <a:gd name="T34" fmla="*/ 16949 w 34"/>
                <a:gd name="T35" fmla="*/ 8467 h 21"/>
                <a:gd name="T36" fmla="*/ 17463 w 34"/>
                <a:gd name="T37" fmla="*/ 9525 h 21"/>
                <a:gd name="T38" fmla="*/ 17463 w 34"/>
                <a:gd name="T39" fmla="*/ 11113 h 21"/>
                <a:gd name="T40" fmla="*/ 17463 w 34"/>
                <a:gd name="T41" fmla="*/ 11113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4" h="21">
                  <a:moveTo>
                    <a:pt x="34" y="21"/>
                  </a:moveTo>
                  <a:lnTo>
                    <a:pt x="34" y="21"/>
                  </a:lnTo>
                  <a:lnTo>
                    <a:pt x="28" y="21"/>
                  </a:lnTo>
                  <a:lnTo>
                    <a:pt x="23" y="19"/>
                  </a:lnTo>
                  <a:lnTo>
                    <a:pt x="19" y="17"/>
                  </a:lnTo>
                  <a:lnTo>
                    <a:pt x="15" y="14"/>
                  </a:lnTo>
                  <a:lnTo>
                    <a:pt x="8" y="8"/>
                  </a:lnTo>
                  <a:lnTo>
                    <a:pt x="4" y="5"/>
                  </a:lnTo>
                  <a:lnTo>
                    <a:pt x="0" y="3"/>
                  </a:lnTo>
                  <a:lnTo>
                    <a:pt x="1" y="2"/>
                  </a:lnTo>
                  <a:lnTo>
                    <a:pt x="3" y="1"/>
                  </a:lnTo>
                  <a:lnTo>
                    <a:pt x="8" y="0"/>
                  </a:lnTo>
                  <a:lnTo>
                    <a:pt x="14" y="0"/>
                  </a:lnTo>
                  <a:lnTo>
                    <a:pt x="20" y="2"/>
                  </a:lnTo>
                  <a:lnTo>
                    <a:pt x="25" y="5"/>
                  </a:lnTo>
                  <a:lnTo>
                    <a:pt x="30" y="10"/>
                  </a:lnTo>
                  <a:lnTo>
                    <a:pt x="33" y="16"/>
                  </a:lnTo>
                  <a:lnTo>
                    <a:pt x="34" y="18"/>
                  </a:lnTo>
                  <a:lnTo>
                    <a:pt x="3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0" name="Freeform 47"/>
            <p:cNvSpPr>
              <a:spLocks/>
            </p:cNvSpPr>
            <p:nvPr/>
          </p:nvSpPr>
          <p:spPr bwMode="auto">
            <a:xfrm>
              <a:off x="4927601" y="206375"/>
              <a:ext cx="22225" cy="14288"/>
            </a:xfrm>
            <a:custGeom>
              <a:avLst/>
              <a:gdLst>
                <a:gd name="T0" fmla="*/ 22225 w 43"/>
                <a:gd name="T1" fmla="*/ 2748 h 26"/>
                <a:gd name="T2" fmla="*/ 22225 w 43"/>
                <a:gd name="T3" fmla="*/ 2748 h 26"/>
                <a:gd name="T4" fmla="*/ 20158 w 43"/>
                <a:gd name="T5" fmla="*/ 4946 h 26"/>
                <a:gd name="T6" fmla="*/ 18607 w 43"/>
                <a:gd name="T7" fmla="*/ 7694 h 26"/>
                <a:gd name="T8" fmla="*/ 16023 w 43"/>
                <a:gd name="T9" fmla="*/ 9342 h 26"/>
                <a:gd name="T10" fmla="*/ 12922 w 43"/>
                <a:gd name="T11" fmla="*/ 10441 h 26"/>
                <a:gd name="T12" fmla="*/ 7236 w 43"/>
                <a:gd name="T13" fmla="*/ 12090 h 26"/>
                <a:gd name="T14" fmla="*/ 0 w 43"/>
                <a:gd name="T15" fmla="*/ 14288 h 26"/>
                <a:gd name="T16" fmla="*/ 0 w 43"/>
                <a:gd name="T17" fmla="*/ 14288 h 26"/>
                <a:gd name="T18" fmla="*/ 4135 w 43"/>
                <a:gd name="T19" fmla="*/ 8243 h 26"/>
                <a:gd name="T20" fmla="*/ 7236 w 43"/>
                <a:gd name="T21" fmla="*/ 4946 h 26"/>
                <a:gd name="T22" fmla="*/ 10337 w 43"/>
                <a:gd name="T23" fmla="*/ 2198 h 26"/>
                <a:gd name="T24" fmla="*/ 13955 w 43"/>
                <a:gd name="T25" fmla="*/ 550 h 26"/>
                <a:gd name="T26" fmla="*/ 17056 w 43"/>
                <a:gd name="T27" fmla="*/ 0 h 26"/>
                <a:gd name="T28" fmla="*/ 18090 w 43"/>
                <a:gd name="T29" fmla="*/ 0 h 26"/>
                <a:gd name="T30" fmla="*/ 19641 w 43"/>
                <a:gd name="T31" fmla="*/ 550 h 26"/>
                <a:gd name="T32" fmla="*/ 20674 w 43"/>
                <a:gd name="T33" fmla="*/ 1099 h 26"/>
                <a:gd name="T34" fmla="*/ 22225 w 43"/>
                <a:gd name="T35" fmla="*/ 2748 h 26"/>
                <a:gd name="T36" fmla="*/ 22225 w 43"/>
                <a:gd name="T37" fmla="*/ 2748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26">
                  <a:moveTo>
                    <a:pt x="43" y="5"/>
                  </a:moveTo>
                  <a:lnTo>
                    <a:pt x="43" y="5"/>
                  </a:lnTo>
                  <a:lnTo>
                    <a:pt x="39" y="9"/>
                  </a:lnTo>
                  <a:lnTo>
                    <a:pt x="36" y="14"/>
                  </a:lnTo>
                  <a:lnTo>
                    <a:pt x="31" y="17"/>
                  </a:lnTo>
                  <a:lnTo>
                    <a:pt x="25" y="19"/>
                  </a:lnTo>
                  <a:lnTo>
                    <a:pt x="14" y="22"/>
                  </a:lnTo>
                  <a:lnTo>
                    <a:pt x="0" y="26"/>
                  </a:lnTo>
                  <a:lnTo>
                    <a:pt x="8" y="15"/>
                  </a:lnTo>
                  <a:lnTo>
                    <a:pt x="14" y="9"/>
                  </a:lnTo>
                  <a:lnTo>
                    <a:pt x="20" y="4"/>
                  </a:lnTo>
                  <a:lnTo>
                    <a:pt x="27" y="1"/>
                  </a:lnTo>
                  <a:lnTo>
                    <a:pt x="33" y="0"/>
                  </a:lnTo>
                  <a:lnTo>
                    <a:pt x="35" y="0"/>
                  </a:lnTo>
                  <a:lnTo>
                    <a:pt x="38" y="1"/>
                  </a:lnTo>
                  <a:lnTo>
                    <a:pt x="40" y="2"/>
                  </a:lnTo>
                  <a:lnTo>
                    <a:pt x="4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1" name="Freeform 48"/>
            <p:cNvSpPr>
              <a:spLocks/>
            </p:cNvSpPr>
            <p:nvPr/>
          </p:nvSpPr>
          <p:spPr bwMode="auto">
            <a:xfrm>
              <a:off x="4932363" y="222250"/>
              <a:ext cx="22225" cy="11113"/>
            </a:xfrm>
            <a:custGeom>
              <a:avLst/>
              <a:gdLst>
                <a:gd name="T0" fmla="*/ 22225 w 41"/>
                <a:gd name="T1" fmla="*/ 5557 h 22"/>
                <a:gd name="T2" fmla="*/ 22225 w 41"/>
                <a:gd name="T3" fmla="*/ 5557 h 22"/>
                <a:gd name="T4" fmla="*/ 17346 w 41"/>
                <a:gd name="T5" fmla="*/ 8082 h 22"/>
                <a:gd name="T6" fmla="*/ 10841 w 41"/>
                <a:gd name="T7" fmla="*/ 10103 h 22"/>
                <a:gd name="T8" fmla="*/ 7589 w 41"/>
                <a:gd name="T9" fmla="*/ 11113 h 22"/>
                <a:gd name="T10" fmla="*/ 4879 w 41"/>
                <a:gd name="T11" fmla="*/ 11113 h 22"/>
                <a:gd name="T12" fmla="*/ 2168 w 41"/>
                <a:gd name="T13" fmla="*/ 11113 h 22"/>
                <a:gd name="T14" fmla="*/ 0 w 41"/>
                <a:gd name="T15" fmla="*/ 9598 h 22"/>
                <a:gd name="T16" fmla="*/ 0 w 41"/>
                <a:gd name="T17" fmla="*/ 9598 h 22"/>
                <a:gd name="T18" fmla="*/ 4879 w 41"/>
                <a:gd name="T19" fmla="*/ 5557 h 22"/>
                <a:gd name="T20" fmla="*/ 8673 w 41"/>
                <a:gd name="T21" fmla="*/ 3536 h 22"/>
                <a:gd name="T22" fmla="*/ 11926 w 41"/>
                <a:gd name="T23" fmla="*/ 1515 h 22"/>
                <a:gd name="T24" fmla="*/ 15178 w 41"/>
                <a:gd name="T25" fmla="*/ 505 h 22"/>
                <a:gd name="T26" fmla="*/ 16804 w 41"/>
                <a:gd name="T27" fmla="*/ 0 h 22"/>
                <a:gd name="T28" fmla="*/ 18430 w 41"/>
                <a:gd name="T29" fmla="*/ 505 h 22"/>
                <a:gd name="T30" fmla="*/ 19515 w 41"/>
                <a:gd name="T31" fmla="*/ 1010 h 22"/>
                <a:gd name="T32" fmla="*/ 20599 w 41"/>
                <a:gd name="T33" fmla="*/ 2021 h 22"/>
                <a:gd name="T34" fmla="*/ 21683 w 41"/>
                <a:gd name="T35" fmla="*/ 3536 h 22"/>
                <a:gd name="T36" fmla="*/ 22225 w 41"/>
                <a:gd name="T37" fmla="*/ 5557 h 22"/>
                <a:gd name="T38" fmla="*/ 22225 w 41"/>
                <a:gd name="T39" fmla="*/ 5557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 h="22">
                  <a:moveTo>
                    <a:pt x="41" y="11"/>
                  </a:moveTo>
                  <a:lnTo>
                    <a:pt x="41" y="11"/>
                  </a:lnTo>
                  <a:lnTo>
                    <a:pt x="32" y="16"/>
                  </a:lnTo>
                  <a:lnTo>
                    <a:pt x="20" y="20"/>
                  </a:lnTo>
                  <a:lnTo>
                    <a:pt x="14" y="22"/>
                  </a:lnTo>
                  <a:lnTo>
                    <a:pt x="9" y="22"/>
                  </a:lnTo>
                  <a:lnTo>
                    <a:pt x="4" y="22"/>
                  </a:lnTo>
                  <a:lnTo>
                    <a:pt x="0" y="19"/>
                  </a:lnTo>
                  <a:lnTo>
                    <a:pt x="9" y="11"/>
                  </a:lnTo>
                  <a:lnTo>
                    <a:pt x="16" y="7"/>
                  </a:lnTo>
                  <a:lnTo>
                    <a:pt x="22" y="3"/>
                  </a:lnTo>
                  <a:lnTo>
                    <a:pt x="28" y="1"/>
                  </a:lnTo>
                  <a:lnTo>
                    <a:pt x="31" y="0"/>
                  </a:lnTo>
                  <a:lnTo>
                    <a:pt x="34" y="1"/>
                  </a:lnTo>
                  <a:lnTo>
                    <a:pt x="36" y="2"/>
                  </a:lnTo>
                  <a:lnTo>
                    <a:pt x="38" y="4"/>
                  </a:lnTo>
                  <a:lnTo>
                    <a:pt x="40" y="7"/>
                  </a:lnTo>
                  <a:lnTo>
                    <a:pt x="4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2" name="Freeform 49"/>
            <p:cNvSpPr>
              <a:spLocks/>
            </p:cNvSpPr>
            <p:nvPr/>
          </p:nvSpPr>
          <p:spPr bwMode="auto">
            <a:xfrm>
              <a:off x="4935538" y="238125"/>
              <a:ext cx="23813" cy="14288"/>
            </a:xfrm>
            <a:custGeom>
              <a:avLst/>
              <a:gdLst>
                <a:gd name="T0" fmla="*/ 23813 w 45"/>
                <a:gd name="T1" fmla="*/ 550 h 26"/>
                <a:gd name="T2" fmla="*/ 23813 w 45"/>
                <a:gd name="T3" fmla="*/ 550 h 26"/>
                <a:gd name="T4" fmla="*/ 23284 w 45"/>
                <a:gd name="T5" fmla="*/ 2198 h 26"/>
                <a:gd name="T6" fmla="*/ 22755 w 45"/>
                <a:gd name="T7" fmla="*/ 3847 h 26"/>
                <a:gd name="T8" fmla="*/ 22225 w 45"/>
                <a:gd name="T9" fmla="*/ 5495 h 26"/>
                <a:gd name="T10" fmla="*/ 20638 w 45"/>
                <a:gd name="T11" fmla="*/ 7144 h 26"/>
                <a:gd name="T12" fmla="*/ 17992 w 45"/>
                <a:gd name="T13" fmla="*/ 9342 h 26"/>
                <a:gd name="T14" fmla="*/ 14817 w 45"/>
                <a:gd name="T15" fmla="*/ 10441 h 26"/>
                <a:gd name="T16" fmla="*/ 7408 w 45"/>
                <a:gd name="T17" fmla="*/ 12090 h 26"/>
                <a:gd name="T18" fmla="*/ 3175 w 45"/>
                <a:gd name="T19" fmla="*/ 13189 h 26"/>
                <a:gd name="T20" fmla="*/ 0 w 45"/>
                <a:gd name="T21" fmla="*/ 14288 h 26"/>
                <a:gd name="T22" fmla="*/ 0 w 45"/>
                <a:gd name="T23" fmla="*/ 14288 h 26"/>
                <a:gd name="T24" fmla="*/ 2117 w 45"/>
                <a:gd name="T25" fmla="*/ 11540 h 26"/>
                <a:gd name="T26" fmla="*/ 4233 w 45"/>
                <a:gd name="T27" fmla="*/ 8793 h 26"/>
                <a:gd name="T28" fmla="*/ 6879 w 45"/>
                <a:gd name="T29" fmla="*/ 6045 h 26"/>
                <a:gd name="T30" fmla="*/ 9525 w 45"/>
                <a:gd name="T31" fmla="*/ 3847 h 26"/>
                <a:gd name="T32" fmla="*/ 12700 w 45"/>
                <a:gd name="T33" fmla="*/ 1649 h 26"/>
                <a:gd name="T34" fmla="*/ 16405 w 45"/>
                <a:gd name="T35" fmla="*/ 550 h 26"/>
                <a:gd name="T36" fmla="*/ 19580 w 45"/>
                <a:gd name="T37" fmla="*/ 0 h 26"/>
                <a:gd name="T38" fmla="*/ 23813 w 45"/>
                <a:gd name="T39" fmla="*/ 550 h 26"/>
                <a:gd name="T40" fmla="*/ 23813 w 45"/>
                <a:gd name="T41" fmla="*/ 55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 h="26">
                  <a:moveTo>
                    <a:pt x="45" y="1"/>
                  </a:moveTo>
                  <a:lnTo>
                    <a:pt x="45" y="1"/>
                  </a:lnTo>
                  <a:lnTo>
                    <a:pt x="44" y="4"/>
                  </a:lnTo>
                  <a:lnTo>
                    <a:pt x="43" y="7"/>
                  </a:lnTo>
                  <a:lnTo>
                    <a:pt x="42" y="10"/>
                  </a:lnTo>
                  <a:lnTo>
                    <a:pt x="39" y="13"/>
                  </a:lnTo>
                  <a:lnTo>
                    <a:pt x="34" y="17"/>
                  </a:lnTo>
                  <a:lnTo>
                    <a:pt x="28" y="19"/>
                  </a:lnTo>
                  <a:lnTo>
                    <a:pt x="14" y="22"/>
                  </a:lnTo>
                  <a:lnTo>
                    <a:pt x="6" y="24"/>
                  </a:lnTo>
                  <a:lnTo>
                    <a:pt x="0" y="26"/>
                  </a:lnTo>
                  <a:lnTo>
                    <a:pt x="4" y="21"/>
                  </a:lnTo>
                  <a:lnTo>
                    <a:pt x="8" y="16"/>
                  </a:lnTo>
                  <a:lnTo>
                    <a:pt x="13" y="11"/>
                  </a:lnTo>
                  <a:lnTo>
                    <a:pt x="18" y="7"/>
                  </a:lnTo>
                  <a:lnTo>
                    <a:pt x="24" y="3"/>
                  </a:lnTo>
                  <a:lnTo>
                    <a:pt x="31" y="1"/>
                  </a:lnTo>
                  <a:lnTo>
                    <a:pt x="37" y="0"/>
                  </a:lnTo>
                  <a:lnTo>
                    <a:pt x="4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3" name="Freeform 50"/>
            <p:cNvSpPr>
              <a:spLocks/>
            </p:cNvSpPr>
            <p:nvPr/>
          </p:nvSpPr>
          <p:spPr bwMode="auto">
            <a:xfrm>
              <a:off x="4464051" y="241300"/>
              <a:ext cx="30163" cy="61913"/>
            </a:xfrm>
            <a:custGeom>
              <a:avLst/>
              <a:gdLst>
                <a:gd name="T0" fmla="*/ 29086 w 56"/>
                <a:gd name="T1" fmla="*/ 0 h 118"/>
                <a:gd name="T2" fmla="*/ 29086 w 56"/>
                <a:gd name="T3" fmla="*/ 0 h 118"/>
                <a:gd name="T4" fmla="*/ 30163 w 56"/>
                <a:gd name="T5" fmla="*/ 2623 h 118"/>
                <a:gd name="T6" fmla="*/ 29624 w 56"/>
                <a:gd name="T7" fmla="*/ 5772 h 118"/>
                <a:gd name="T8" fmla="*/ 29086 w 56"/>
                <a:gd name="T9" fmla="*/ 8395 h 118"/>
                <a:gd name="T10" fmla="*/ 26931 w 56"/>
                <a:gd name="T11" fmla="*/ 11543 h 118"/>
                <a:gd name="T12" fmla="*/ 25854 w 56"/>
                <a:gd name="T13" fmla="*/ 14167 h 118"/>
                <a:gd name="T14" fmla="*/ 25315 w 56"/>
                <a:gd name="T15" fmla="*/ 16790 h 118"/>
                <a:gd name="T16" fmla="*/ 24777 w 56"/>
                <a:gd name="T17" fmla="*/ 19938 h 118"/>
                <a:gd name="T18" fmla="*/ 25854 w 56"/>
                <a:gd name="T19" fmla="*/ 22562 h 118"/>
                <a:gd name="T20" fmla="*/ 25854 w 56"/>
                <a:gd name="T21" fmla="*/ 22562 h 118"/>
                <a:gd name="T22" fmla="*/ 22622 w 56"/>
                <a:gd name="T23" fmla="*/ 27808 h 118"/>
                <a:gd name="T24" fmla="*/ 20468 w 56"/>
                <a:gd name="T25" fmla="*/ 33580 h 118"/>
                <a:gd name="T26" fmla="*/ 16159 w 56"/>
                <a:gd name="T27" fmla="*/ 45648 h 118"/>
                <a:gd name="T28" fmla="*/ 14004 w 56"/>
                <a:gd name="T29" fmla="*/ 51419 h 118"/>
                <a:gd name="T30" fmla="*/ 12927 w 56"/>
                <a:gd name="T31" fmla="*/ 54043 h 118"/>
                <a:gd name="T32" fmla="*/ 10773 w 56"/>
                <a:gd name="T33" fmla="*/ 55617 h 118"/>
                <a:gd name="T34" fmla="*/ 9157 w 56"/>
                <a:gd name="T35" fmla="*/ 57716 h 118"/>
                <a:gd name="T36" fmla="*/ 7002 w 56"/>
                <a:gd name="T37" fmla="*/ 59814 h 118"/>
                <a:gd name="T38" fmla="*/ 4309 w 56"/>
                <a:gd name="T39" fmla="*/ 60864 h 118"/>
                <a:gd name="T40" fmla="*/ 1077 w 56"/>
                <a:gd name="T41" fmla="*/ 61913 h 118"/>
                <a:gd name="T42" fmla="*/ 1077 w 56"/>
                <a:gd name="T43" fmla="*/ 61913 h 118"/>
                <a:gd name="T44" fmla="*/ 0 w 56"/>
                <a:gd name="T45" fmla="*/ 59290 h 118"/>
                <a:gd name="T46" fmla="*/ 539 w 56"/>
                <a:gd name="T47" fmla="*/ 56666 h 118"/>
                <a:gd name="T48" fmla="*/ 1077 w 56"/>
                <a:gd name="T49" fmla="*/ 54043 h 118"/>
                <a:gd name="T50" fmla="*/ 2155 w 56"/>
                <a:gd name="T51" fmla="*/ 51944 h 118"/>
                <a:gd name="T52" fmla="*/ 5386 w 56"/>
                <a:gd name="T53" fmla="*/ 47746 h 118"/>
                <a:gd name="T54" fmla="*/ 8618 w 56"/>
                <a:gd name="T55" fmla="*/ 44598 h 118"/>
                <a:gd name="T56" fmla="*/ 8618 w 56"/>
                <a:gd name="T57" fmla="*/ 44598 h 118"/>
                <a:gd name="T58" fmla="*/ 17236 w 56"/>
                <a:gd name="T59" fmla="*/ 23086 h 118"/>
                <a:gd name="T60" fmla="*/ 21545 w 56"/>
                <a:gd name="T61" fmla="*/ 12068 h 118"/>
                <a:gd name="T62" fmla="*/ 24777 w 56"/>
                <a:gd name="T63" fmla="*/ 0 h 118"/>
                <a:gd name="T64" fmla="*/ 24777 w 56"/>
                <a:gd name="T65" fmla="*/ 0 h 118"/>
                <a:gd name="T66" fmla="*/ 29086 w 56"/>
                <a:gd name="T67" fmla="*/ 0 h 118"/>
                <a:gd name="T68" fmla="*/ 29086 w 56"/>
                <a:gd name="T69" fmla="*/ 0 h 1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6" h="118">
                  <a:moveTo>
                    <a:pt x="54" y="0"/>
                  </a:moveTo>
                  <a:lnTo>
                    <a:pt x="54" y="0"/>
                  </a:lnTo>
                  <a:lnTo>
                    <a:pt x="56" y="5"/>
                  </a:lnTo>
                  <a:lnTo>
                    <a:pt x="55" y="11"/>
                  </a:lnTo>
                  <a:lnTo>
                    <a:pt x="54" y="16"/>
                  </a:lnTo>
                  <a:lnTo>
                    <a:pt x="50" y="22"/>
                  </a:lnTo>
                  <a:lnTo>
                    <a:pt x="48" y="27"/>
                  </a:lnTo>
                  <a:lnTo>
                    <a:pt x="47" y="32"/>
                  </a:lnTo>
                  <a:lnTo>
                    <a:pt x="46" y="38"/>
                  </a:lnTo>
                  <a:lnTo>
                    <a:pt x="48" y="43"/>
                  </a:lnTo>
                  <a:lnTo>
                    <a:pt x="42" y="53"/>
                  </a:lnTo>
                  <a:lnTo>
                    <a:pt x="38" y="64"/>
                  </a:lnTo>
                  <a:lnTo>
                    <a:pt x="30" y="87"/>
                  </a:lnTo>
                  <a:lnTo>
                    <a:pt x="26" y="98"/>
                  </a:lnTo>
                  <a:lnTo>
                    <a:pt x="24" y="103"/>
                  </a:lnTo>
                  <a:lnTo>
                    <a:pt x="20" y="106"/>
                  </a:lnTo>
                  <a:lnTo>
                    <a:pt x="17" y="110"/>
                  </a:lnTo>
                  <a:lnTo>
                    <a:pt x="13" y="114"/>
                  </a:lnTo>
                  <a:lnTo>
                    <a:pt x="8" y="116"/>
                  </a:lnTo>
                  <a:lnTo>
                    <a:pt x="2" y="118"/>
                  </a:lnTo>
                  <a:lnTo>
                    <a:pt x="0" y="113"/>
                  </a:lnTo>
                  <a:lnTo>
                    <a:pt x="1" y="108"/>
                  </a:lnTo>
                  <a:lnTo>
                    <a:pt x="2" y="103"/>
                  </a:lnTo>
                  <a:lnTo>
                    <a:pt x="4" y="99"/>
                  </a:lnTo>
                  <a:lnTo>
                    <a:pt x="10" y="91"/>
                  </a:lnTo>
                  <a:lnTo>
                    <a:pt x="16" y="85"/>
                  </a:lnTo>
                  <a:lnTo>
                    <a:pt x="32" y="44"/>
                  </a:lnTo>
                  <a:lnTo>
                    <a:pt x="40" y="23"/>
                  </a:lnTo>
                  <a:lnTo>
                    <a:pt x="46" y="0"/>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4" name="Freeform 51"/>
            <p:cNvSpPr>
              <a:spLocks/>
            </p:cNvSpPr>
            <p:nvPr/>
          </p:nvSpPr>
          <p:spPr bwMode="auto">
            <a:xfrm>
              <a:off x="4941888" y="254000"/>
              <a:ext cx="23813" cy="11113"/>
            </a:xfrm>
            <a:custGeom>
              <a:avLst/>
              <a:gdLst>
                <a:gd name="T0" fmla="*/ 23813 w 46"/>
                <a:gd name="T1" fmla="*/ 5264 h 19"/>
                <a:gd name="T2" fmla="*/ 23813 w 46"/>
                <a:gd name="T3" fmla="*/ 5264 h 19"/>
                <a:gd name="T4" fmla="*/ 21742 w 46"/>
                <a:gd name="T5" fmla="*/ 7604 h 19"/>
                <a:gd name="T6" fmla="*/ 19154 w 46"/>
                <a:gd name="T7" fmla="*/ 8773 h 19"/>
                <a:gd name="T8" fmla="*/ 16566 w 46"/>
                <a:gd name="T9" fmla="*/ 9943 h 19"/>
                <a:gd name="T10" fmla="*/ 12942 w 46"/>
                <a:gd name="T11" fmla="*/ 10528 h 19"/>
                <a:gd name="T12" fmla="*/ 6212 w 46"/>
                <a:gd name="T13" fmla="*/ 11113 h 19"/>
                <a:gd name="T14" fmla="*/ 0 w 46"/>
                <a:gd name="T15" fmla="*/ 10528 h 19"/>
                <a:gd name="T16" fmla="*/ 0 w 46"/>
                <a:gd name="T17" fmla="*/ 10528 h 19"/>
                <a:gd name="T18" fmla="*/ 2071 w 46"/>
                <a:gd name="T19" fmla="*/ 8189 h 19"/>
                <a:gd name="T20" fmla="*/ 4659 w 46"/>
                <a:gd name="T21" fmla="*/ 5264 h 19"/>
                <a:gd name="T22" fmla="*/ 8800 w 46"/>
                <a:gd name="T23" fmla="*/ 2924 h 19"/>
                <a:gd name="T24" fmla="*/ 11907 w 46"/>
                <a:gd name="T25" fmla="*/ 1170 h 19"/>
                <a:gd name="T26" fmla="*/ 16048 w 46"/>
                <a:gd name="T27" fmla="*/ 0 h 19"/>
                <a:gd name="T28" fmla="*/ 17601 w 46"/>
                <a:gd name="T29" fmla="*/ 0 h 19"/>
                <a:gd name="T30" fmla="*/ 19154 w 46"/>
                <a:gd name="T31" fmla="*/ 0 h 19"/>
                <a:gd name="T32" fmla="*/ 20189 w 46"/>
                <a:gd name="T33" fmla="*/ 1170 h 19"/>
                <a:gd name="T34" fmla="*/ 21742 w 46"/>
                <a:gd name="T35" fmla="*/ 1755 h 19"/>
                <a:gd name="T36" fmla="*/ 23295 w 46"/>
                <a:gd name="T37" fmla="*/ 3509 h 19"/>
                <a:gd name="T38" fmla="*/ 23813 w 46"/>
                <a:gd name="T39" fmla="*/ 5264 h 19"/>
                <a:gd name="T40" fmla="*/ 23813 w 46"/>
                <a:gd name="T41" fmla="*/ 5264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 h="19">
                  <a:moveTo>
                    <a:pt x="46" y="9"/>
                  </a:moveTo>
                  <a:lnTo>
                    <a:pt x="46" y="9"/>
                  </a:lnTo>
                  <a:lnTo>
                    <a:pt x="42" y="13"/>
                  </a:lnTo>
                  <a:lnTo>
                    <a:pt x="37" y="15"/>
                  </a:lnTo>
                  <a:lnTo>
                    <a:pt x="32" y="17"/>
                  </a:lnTo>
                  <a:lnTo>
                    <a:pt x="25" y="18"/>
                  </a:lnTo>
                  <a:lnTo>
                    <a:pt x="12" y="19"/>
                  </a:lnTo>
                  <a:lnTo>
                    <a:pt x="0" y="18"/>
                  </a:lnTo>
                  <a:lnTo>
                    <a:pt x="4" y="14"/>
                  </a:lnTo>
                  <a:lnTo>
                    <a:pt x="9" y="9"/>
                  </a:lnTo>
                  <a:lnTo>
                    <a:pt x="17" y="5"/>
                  </a:lnTo>
                  <a:lnTo>
                    <a:pt x="23" y="2"/>
                  </a:lnTo>
                  <a:lnTo>
                    <a:pt x="31" y="0"/>
                  </a:lnTo>
                  <a:lnTo>
                    <a:pt x="34" y="0"/>
                  </a:lnTo>
                  <a:lnTo>
                    <a:pt x="37" y="0"/>
                  </a:lnTo>
                  <a:lnTo>
                    <a:pt x="39" y="2"/>
                  </a:lnTo>
                  <a:lnTo>
                    <a:pt x="42" y="3"/>
                  </a:lnTo>
                  <a:lnTo>
                    <a:pt x="45" y="6"/>
                  </a:lnTo>
                  <a:lnTo>
                    <a:pt x="4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5" name="Freeform 52"/>
            <p:cNvSpPr>
              <a:spLocks/>
            </p:cNvSpPr>
            <p:nvPr/>
          </p:nvSpPr>
          <p:spPr bwMode="auto">
            <a:xfrm>
              <a:off x="4446588" y="269875"/>
              <a:ext cx="14288" cy="17463"/>
            </a:xfrm>
            <a:custGeom>
              <a:avLst/>
              <a:gdLst>
                <a:gd name="T0" fmla="*/ 8165 w 28"/>
                <a:gd name="T1" fmla="*/ 0 h 33"/>
                <a:gd name="T2" fmla="*/ 8165 w 28"/>
                <a:gd name="T3" fmla="*/ 0 h 33"/>
                <a:gd name="T4" fmla="*/ 12757 w 28"/>
                <a:gd name="T5" fmla="*/ 0 h 33"/>
                <a:gd name="T6" fmla="*/ 12757 w 28"/>
                <a:gd name="T7" fmla="*/ 0 h 33"/>
                <a:gd name="T8" fmla="*/ 13778 w 28"/>
                <a:gd name="T9" fmla="*/ 1058 h 33"/>
                <a:gd name="T10" fmla="*/ 14288 w 28"/>
                <a:gd name="T11" fmla="*/ 2117 h 33"/>
                <a:gd name="T12" fmla="*/ 14288 w 28"/>
                <a:gd name="T13" fmla="*/ 4763 h 33"/>
                <a:gd name="T14" fmla="*/ 12757 w 28"/>
                <a:gd name="T15" fmla="*/ 8996 h 33"/>
                <a:gd name="T16" fmla="*/ 11226 w 28"/>
                <a:gd name="T17" fmla="*/ 12171 h 33"/>
                <a:gd name="T18" fmla="*/ 9185 w 28"/>
                <a:gd name="T19" fmla="*/ 15346 h 33"/>
                <a:gd name="T20" fmla="*/ 6123 w 28"/>
                <a:gd name="T21" fmla="*/ 16934 h 33"/>
                <a:gd name="T22" fmla="*/ 4593 w 28"/>
                <a:gd name="T23" fmla="*/ 17463 h 33"/>
                <a:gd name="T24" fmla="*/ 3062 w 28"/>
                <a:gd name="T25" fmla="*/ 17463 h 33"/>
                <a:gd name="T26" fmla="*/ 1531 w 28"/>
                <a:gd name="T27" fmla="*/ 16934 h 33"/>
                <a:gd name="T28" fmla="*/ 0 w 28"/>
                <a:gd name="T29" fmla="*/ 15875 h 33"/>
                <a:gd name="T30" fmla="*/ 0 w 28"/>
                <a:gd name="T31" fmla="*/ 15875 h 33"/>
                <a:gd name="T32" fmla="*/ 4082 w 28"/>
                <a:gd name="T33" fmla="*/ 8467 h 33"/>
                <a:gd name="T34" fmla="*/ 6634 w 28"/>
                <a:gd name="T35" fmla="*/ 4233 h 33"/>
                <a:gd name="T36" fmla="*/ 8165 w 28"/>
                <a:gd name="T37" fmla="*/ 0 h 33"/>
                <a:gd name="T38" fmla="*/ 8165 w 28"/>
                <a:gd name="T39" fmla="*/ 0 h 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 h="33">
                  <a:moveTo>
                    <a:pt x="16" y="0"/>
                  </a:moveTo>
                  <a:lnTo>
                    <a:pt x="16" y="0"/>
                  </a:lnTo>
                  <a:lnTo>
                    <a:pt x="25" y="0"/>
                  </a:lnTo>
                  <a:lnTo>
                    <a:pt x="27" y="2"/>
                  </a:lnTo>
                  <a:lnTo>
                    <a:pt x="28" y="4"/>
                  </a:lnTo>
                  <a:lnTo>
                    <a:pt x="28" y="9"/>
                  </a:lnTo>
                  <a:lnTo>
                    <a:pt x="25" y="17"/>
                  </a:lnTo>
                  <a:lnTo>
                    <a:pt x="22" y="23"/>
                  </a:lnTo>
                  <a:lnTo>
                    <a:pt x="18" y="29"/>
                  </a:lnTo>
                  <a:lnTo>
                    <a:pt x="12" y="32"/>
                  </a:lnTo>
                  <a:lnTo>
                    <a:pt x="9" y="33"/>
                  </a:lnTo>
                  <a:lnTo>
                    <a:pt x="6" y="33"/>
                  </a:lnTo>
                  <a:lnTo>
                    <a:pt x="3" y="32"/>
                  </a:lnTo>
                  <a:lnTo>
                    <a:pt x="0" y="30"/>
                  </a:lnTo>
                  <a:lnTo>
                    <a:pt x="8" y="16"/>
                  </a:lnTo>
                  <a:lnTo>
                    <a:pt x="13"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6" name="Freeform 53"/>
            <p:cNvSpPr>
              <a:spLocks/>
            </p:cNvSpPr>
            <p:nvPr/>
          </p:nvSpPr>
          <p:spPr bwMode="auto">
            <a:xfrm>
              <a:off x="4551363" y="292100"/>
              <a:ext cx="30163" cy="58738"/>
            </a:xfrm>
            <a:custGeom>
              <a:avLst/>
              <a:gdLst>
                <a:gd name="T0" fmla="*/ 30163 w 57"/>
                <a:gd name="T1" fmla="*/ 0 h 111"/>
                <a:gd name="T2" fmla="*/ 30163 w 57"/>
                <a:gd name="T3" fmla="*/ 0 h 111"/>
                <a:gd name="T4" fmla="*/ 20109 w 57"/>
                <a:gd name="T5" fmla="*/ 29104 h 111"/>
                <a:gd name="T6" fmla="*/ 15346 w 57"/>
                <a:gd name="T7" fmla="*/ 43921 h 111"/>
                <a:gd name="T8" fmla="*/ 9525 w 57"/>
                <a:gd name="T9" fmla="*/ 58209 h 111"/>
                <a:gd name="T10" fmla="*/ 9525 w 57"/>
                <a:gd name="T11" fmla="*/ 58209 h 111"/>
                <a:gd name="T12" fmla="*/ 6879 w 57"/>
                <a:gd name="T13" fmla="*/ 58738 h 111"/>
                <a:gd name="T14" fmla="*/ 3704 w 57"/>
                <a:gd name="T15" fmla="*/ 58738 h 111"/>
                <a:gd name="T16" fmla="*/ 1588 w 57"/>
                <a:gd name="T17" fmla="*/ 58209 h 111"/>
                <a:gd name="T18" fmla="*/ 529 w 57"/>
                <a:gd name="T19" fmla="*/ 56621 h 111"/>
                <a:gd name="T20" fmla="*/ 0 w 57"/>
                <a:gd name="T21" fmla="*/ 55563 h 111"/>
                <a:gd name="T22" fmla="*/ 0 w 57"/>
                <a:gd name="T23" fmla="*/ 55563 h 111"/>
                <a:gd name="T24" fmla="*/ 2646 w 57"/>
                <a:gd name="T25" fmla="*/ 52917 h 111"/>
                <a:gd name="T26" fmla="*/ 5292 w 57"/>
                <a:gd name="T27" fmla="*/ 49742 h 111"/>
                <a:gd name="T28" fmla="*/ 6879 w 57"/>
                <a:gd name="T29" fmla="*/ 45509 h 111"/>
                <a:gd name="T30" fmla="*/ 8467 w 57"/>
                <a:gd name="T31" fmla="*/ 41805 h 111"/>
                <a:gd name="T32" fmla="*/ 10584 w 57"/>
                <a:gd name="T33" fmla="*/ 33338 h 111"/>
                <a:gd name="T34" fmla="*/ 13229 w 57"/>
                <a:gd name="T35" fmla="*/ 23813 h 111"/>
                <a:gd name="T36" fmla="*/ 15875 w 57"/>
                <a:gd name="T37" fmla="*/ 14817 h 111"/>
                <a:gd name="T38" fmla="*/ 17463 w 57"/>
                <a:gd name="T39" fmla="*/ 11642 h 111"/>
                <a:gd name="T40" fmla="*/ 19050 w 57"/>
                <a:gd name="T41" fmla="*/ 7938 h 111"/>
                <a:gd name="T42" fmla="*/ 21167 w 57"/>
                <a:gd name="T43" fmla="*/ 4763 h 111"/>
                <a:gd name="T44" fmla="*/ 23813 w 57"/>
                <a:gd name="T45" fmla="*/ 2646 h 111"/>
                <a:gd name="T46" fmla="*/ 26459 w 57"/>
                <a:gd name="T47" fmla="*/ 529 h 111"/>
                <a:gd name="T48" fmla="*/ 30163 w 57"/>
                <a:gd name="T49" fmla="*/ 0 h 111"/>
                <a:gd name="T50" fmla="*/ 30163 w 57"/>
                <a:gd name="T51" fmla="*/ 0 h 1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7" h="111">
                  <a:moveTo>
                    <a:pt x="57" y="0"/>
                  </a:moveTo>
                  <a:lnTo>
                    <a:pt x="57" y="0"/>
                  </a:lnTo>
                  <a:lnTo>
                    <a:pt x="38" y="55"/>
                  </a:lnTo>
                  <a:lnTo>
                    <a:pt x="29" y="83"/>
                  </a:lnTo>
                  <a:lnTo>
                    <a:pt x="18" y="110"/>
                  </a:lnTo>
                  <a:lnTo>
                    <a:pt x="13" y="111"/>
                  </a:lnTo>
                  <a:lnTo>
                    <a:pt x="7" y="111"/>
                  </a:lnTo>
                  <a:lnTo>
                    <a:pt x="3" y="110"/>
                  </a:lnTo>
                  <a:lnTo>
                    <a:pt x="1" y="107"/>
                  </a:lnTo>
                  <a:lnTo>
                    <a:pt x="0" y="105"/>
                  </a:lnTo>
                  <a:lnTo>
                    <a:pt x="5" y="100"/>
                  </a:lnTo>
                  <a:lnTo>
                    <a:pt x="10" y="94"/>
                  </a:lnTo>
                  <a:lnTo>
                    <a:pt x="13" y="86"/>
                  </a:lnTo>
                  <a:lnTo>
                    <a:pt x="16" y="79"/>
                  </a:lnTo>
                  <a:lnTo>
                    <a:pt x="20" y="63"/>
                  </a:lnTo>
                  <a:lnTo>
                    <a:pt x="25" y="45"/>
                  </a:lnTo>
                  <a:lnTo>
                    <a:pt x="30" y="28"/>
                  </a:lnTo>
                  <a:lnTo>
                    <a:pt x="33" y="22"/>
                  </a:lnTo>
                  <a:lnTo>
                    <a:pt x="36" y="15"/>
                  </a:lnTo>
                  <a:lnTo>
                    <a:pt x="40" y="9"/>
                  </a:lnTo>
                  <a:lnTo>
                    <a:pt x="45" y="5"/>
                  </a:lnTo>
                  <a:lnTo>
                    <a:pt x="50" y="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7" name="Freeform 54"/>
            <p:cNvSpPr>
              <a:spLocks/>
            </p:cNvSpPr>
            <p:nvPr/>
          </p:nvSpPr>
          <p:spPr bwMode="auto">
            <a:xfrm>
              <a:off x="4486276" y="295275"/>
              <a:ext cx="14288" cy="20638"/>
            </a:xfrm>
            <a:custGeom>
              <a:avLst/>
              <a:gdLst>
                <a:gd name="T0" fmla="*/ 14288 w 27"/>
                <a:gd name="T1" fmla="*/ 0 h 38"/>
                <a:gd name="T2" fmla="*/ 14288 w 27"/>
                <a:gd name="T3" fmla="*/ 0 h 38"/>
                <a:gd name="T4" fmla="*/ 14288 w 27"/>
                <a:gd name="T5" fmla="*/ 3259 h 38"/>
                <a:gd name="T6" fmla="*/ 13230 w 27"/>
                <a:gd name="T7" fmla="*/ 6517 h 38"/>
                <a:gd name="T8" fmla="*/ 11642 w 27"/>
                <a:gd name="T9" fmla="*/ 10862 h 38"/>
                <a:gd name="T10" fmla="*/ 7409 w 27"/>
                <a:gd name="T11" fmla="*/ 19552 h 38"/>
                <a:gd name="T12" fmla="*/ 7409 w 27"/>
                <a:gd name="T13" fmla="*/ 19552 h 38"/>
                <a:gd name="T14" fmla="*/ 4763 w 27"/>
                <a:gd name="T15" fmla="*/ 19552 h 38"/>
                <a:gd name="T16" fmla="*/ 3175 w 27"/>
                <a:gd name="T17" fmla="*/ 20095 h 38"/>
                <a:gd name="T18" fmla="*/ 0 w 27"/>
                <a:gd name="T19" fmla="*/ 20638 h 38"/>
                <a:gd name="T20" fmla="*/ 0 w 27"/>
                <a:gd name="T21" fmla="*/ 20638 h 38"/>
                <a:gd name="T22" fmla="*/ 1588 w 27"/>
                <a:gd name="T23" fmla="*/ 15207 h 38"/>
                <a:gd name="T24" fmla="*/ 4233 w 27"/>
                <a:gd name="T25" fmla="*/ 9233 h 38"/>
                <a:gd name="T26" fmla="*/ 6350 w 27"/>
                <a:gd name="T27" fmla="*/ 6517 h 38"/>
                <a:gd name="T28" fmla="*/ 8467 w 27"/>
                <a:gd name="T29" fmla="*/ 3259 h 38"/>
                <a:gd name="T30" fmla="*/ 10584 w 27"/>
                <a:gd name="T31" fmla="*/ 1629 h 38"/>
                <a:gd name="T32" fmla="*/ 14288 w 27"/>
                <a:gd name="T33" fmla="*/ 0 h 38"/>
                <a:gd name="T34" fmla="*/ 14288 w 27"/>
                <a:gd name="T35" fmla="*/ 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 h="38">
                  <a:moveTo>
                    <a:pt x="27" y="0"/>
                  </a:moveTo>
                  <a:lnTo>
                    <a:pt x="27" y="0"/>
                  </a:lnTo>
                  <a:lnTo>
                    <a:pt x="27" y="6"/>
                  </a:lnTo>
                  <a:lnTo>
                    <a:pt x="25" y="12"/>
                  </a:lnTo>
                  <a:lnTo>
                    <a:pt x="22" y="20"/>
                  </a:lnTo>
                  <a:lnTo>
                    <a:pt x="14" y="36"/>
                  </a:lnTo>
                  <a:lnTo>
                    <a:pt x="9" y="36"/>
                  </a:lnTo>
                  <a:lnTo>
                    <a:pt x="6" y="37"/>
                  </a:lnTo>
                  <a:lnTo>
                    <a:pt x="0" y="38"/>
                  </a:lnTo>
                  <a:lnTo>
                    <a:pt x="3" y="28"/>
                  </a:lnTo>
                  <a:lnTo>
                    <a:pt x="8" y="17"/>
                  </a:lnTo>
                  <a:lnTo>
                    <a:pt x="12" y="12"/>
                  </a:lnTo>
                  <a:lnTo>
                    <a:pt x="16" y="6"/>
                  </a:lnTo>
                  <a:lnTo>
                    <a:pt x="20" y="3"/>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8" name="Freeform 55"/>
            <p:cNvSpPr>
              <a:spLocks/>
            </p:cNvSpPr>
            <p:nvPr/>
          </p:nvSpPr>
          <p:spPr bwMode="auto">
            <a:xfrm>
              <a:off x="4933951" y="303213"/>
              <a:ext cx="33338" cy="6350"/>
            </a:xfrm>
            <a:custGeom>
              <a:avLst/>
              <a:gdLst>
                <a:gd name="T0" fmla="*/ 33338 w 61"/>
                <a:gd name="T1" fmla="*/ 2931 h 13"/>
                <a:gd name="T2" fmla="*/ 33338 w 61"/>
                <a:gd name="T3" fmla="*/ 2931 h 13"/>
                <a:gd name="T4" fmla="*/ 32245 w 61"/>
                <a:gd name="T5" fmla="*/ 3908 h 13"/>
                <a:gd name="T6" fmla="*/ 30059 w 61"/>
                <a:gd name="T7" fmla="*/ 5373 h 13"/>
                <a:gd name="T8" fmla="*/ 26780 w 61"/>
                <a:gd name="T9" fmla="*/ 5862 h 13"/>
                <a:gd name="T10" fmla="*/ 22408 w 61"/>
                <a:gd name="T11" fmla="*/ 6350 h 13"/>
                <a:gd name="T12" fmla="*/ 18035 w 61"/>
                <a:gd name="T13" fmla="*/ 5862 h 13"/>
                <a:gd name="T14" fmla="*/ 8198 w 61"/>
                <a:gd name="T15" fmla="*/ 5373 h 13"/>
                <a:gd name="T16" fmla="*/ 3826 w 61"/>
                <a:gd name="T17" fmla="*/ 4396 h 13"/>
                <a:gd name="T18" fmla="*/ 0 w 61"/>
                <a:gd name="T19" fmla="*/ 5373 h 13"/>
                <a:gd name="T20" fmla="*/ 0 w 61"/>
                <a:gd name="T21" fmla="*/ 5373 h 13"/>
                <a:gd name="T22" fmla="*/ 3279 w 61"/>
                <a:gd name="T23" fmla="*/ 2931 h 13"/>
                <a:gd name="T24" fmla="*/ 7651 w 61"/>
                <a:gd name="T25" fmla="*/ 1954 h 13"/>
                <a:gd name="T26" fmla="*/ 11477 w 61"/>
                <a:gd name="T27" fmla="*/ 488 h 13"/>
                <a:gd name="T28" fmla="*/ 16396 w 61"/>
                <a:gd name="T29" fmla="*/ 0 h 13"/>
                <a:gd name="T30" fmla="*/ 20768 w 61"/>
                <a:gd name="T31" fmla="*/ 0 h 13"/>
                <a:gd name="T32" fmla="*/ 25687 w 61"/>
                <a:gd name="T33" fmla="*/ 488 h 13"/>
                <a:gd name="T34" fmla="*/ 29512 w 61"/>
                <a:gd name="T35" fmla="*/ 1465 h 13"/>
                <a:gd name="T36" fmla="*/ 33338 w 61"/>
                <a:gd name="T37" fmla="*/ 2931 h 13"/>
                <a:gd name="T38" fmla="*/ 33338 w 61"/>
                <a:gd name="T39" fmla="*/ 2931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1" h="13">
                  <a:moveTo>
                    <a:pt x="61" y="6"/>
                  </a:moveTo>
                  <a:lnTo>
                    <a:pt x="61" y="6"/>
                  </a:lnTo>
                  <a:lnTo>
                    <a:pt x="59" y="8"/>
                  </a:lnTo>
                  <a:lnTo>
                    <a:pt x="55" y="11"/>
                  </a:lnTo>
                  <a:lnTo>
                    <a:pt x="49" y="12"/>
                  </a:lnTo>
                  <a:lnTo>
                    <a:pt x="41" y="13"/>
                  </a:lnTo>
                  <a:lnTo>
                    <a:pt x="33" y="12"/>
                  </a:lnTo>
                  <a:lnTo>
                    <a:pt x="15" y="11"/>
                  </a:lnTo>
                  <a:lnTo>
                    <a:pt x="7" y="9"/>
                  </a:lnTo>
                  <a:lnTo>
                    <a:pt x="0" y="11"/>
                  </a:lnTo>
                  <a:lnTo>
                    <a:pt x="6" y="6"/>
                  </a:lnTo>
                  <a:lnTo>
                    <a:pt x="14" y="4"/>
                  </a:lnTo>
                  <a:lnTo>
                    <a:pt x="21" y="1"/>
                  </a:lnTo>
                  <a:lnTo>
                    <a:pt x="30" y="0"/>
                  </a:lnTo>
                  <a:lnTo>
                    <a:pt x="38" y="0"/>
                  </a:lnTo>
                  <a:lnTo>
                    <a:pt x="47" y="1"/>
                  </a:lnTo>
                  <a:lnTo>
                    <a:pt x="54" y="3"/>
                  </a:lnTo>
                  <a:lnTo>
                    <a:pt x="6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9" name="Freeform 56"/>
            <p:cNvSpPr>
              <a:spLocks/>
            </p:cNvSpPr>
            <p:nvPr/>
          </p:nvSpPr>
          <p:spPr bwMode="auto">
            <a:xfrm>
              <a:off x="4502151" y="304800"/>
              <a:ext cx="17463" cy="20638"/>
            </a:xfrm>
            <a:custGeom>
              <a:avLst/>
              <a:gdLst>
                <a:gd name="T0" fmla="*/ 17463 w 33"/>
                <a:gd name="T1" fmla="*/ 2231 h 37"/>
                <a:gd name="T2" fmla="*/ 17463 w 33"/>
                <a:gd name="T3" fmla="*/ 2231 h 37"/>
                <a:gd name="T4" fmla="*/ 14817 w 33"/>
                <a:gd name="T5" fmla="*/ 8367 h 37"/>
                <a:gd name="T6" fmla="*/ 11113 w 33"/>
                <a:gd name="T7" fmla="*/ 14502 h 37"/>
                <a:gd name="T8" fmla="*/ 9525 w 33"/>
                <a:gd name="T9" fmla="*/ 16734 h 37"/>
                <a:gd name="T10" fmla="*/ 6879 w 33"/>
                <a:gd name="T11" fmla="*/ 18407 h 37"/>
                <a:gd name="T12" fmla="*/ 3704 w 33"/>
                <a:gd name="T13" fmla="*/ 19522 h 37"/>
                <a:gd name="T14" fmla="*/ 0 w 33"/>
                <a:gd name="T15" fmla="*/ 20638 h 37"/>
                <a:gd name="T16" fmla="*/ 0 w 33"/>
                <a:gd name="T17" fmla="*/ 20638 h 37"/>
                <a:gd name="T18" fmla="*/ 2646 w 33"/>
                <a:gd name="T19" fmla="*/ 13387 h 37"/>
                <a:gd name="T20" fmla="*/ 4233 w 33"/>
                <a:gd name="T21" fmla="*/ 8367 h 37"/>
                <a:gd name="T22" fmla="*/ 6350 w 33"/>
                <a:gd name="T23" fmla="*/ 5020 h 37"/>
                <a:gd name="T24" fmla="*/ 8467 w 33"/>
                <a:gd name="T25" fmla="*/ 1673 h 37"/>
                <a:gd name="T26" fmla="*/ 9525 w 33"/>
                <a:gd name="T27" fmla="*/ 558 h 37"/>
                <a:gd name="T28" fmla="*/ 10584 w 33"/>
                <a:gd name="T29" fmla="*/ 0 h 37"/>
                <a:gd name="T30" fmla="*/ 12171 w 33"/>
                <a:gd name="T31" fmla="*/ 0 h 37"/>
                <a:gd name="T32" fmla="*/ 13230 w 33"/>
                <a:gd name="T33" fmla="*/ 0 h 37"/>
                <a:gd name="T34" fmla="*/ 15346 w 33"/>
                <a:gd name="T35" fmla="*/ 1116 h 37"/>
                <a:gd name="T36" fmla="*/ 17463 w 33"/>
                <a:gd name="T37" fmla="*/ 2231 h 37"/>
                <a:gd name="T38" fmla="*/ 17463 w 33"/>
                <a:gd name="T39" fmla="*/ 2231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3" h="37">
                  <a:moveTo>
                    <a:pt x="33" y="4"/>
                  </a:moveTo>
                  <a:lnTo>
                    <a:pt x="33" y="4"/>
                  </a:lnTo>
                  <a:lnTo>
                    <a:pt x="28" y="15"/>
                  </a:lnTo>
                  <a:lnTo>
                    <a:pt x="21" y="26"/>
                  </a:lnTo>
                  <a:lnTo>
                    <a:pt x="18" y="30"/>
                  </a:lnTo>
                  <a:lnTo>
                    <a:pt x="13" y="33"/>
                  </a:lnTo>
                  <a:lnTo>
                    <a:pt x="7" y="35"/>
                  </a:lnTo>
                  <a:lnTo>
                    <a:pt x="0" y="37"/>
                  </a:lnTo>
                  <a:lnTo>
                    <a:pt x="5" y="24"/>
                  </a:lnTo>
                  <a:lnTo>
                    <a:pt x="8" y="15"/>
                  </a:lnTo>
                  <a:lnTo>
                    <a:pt x="12" y="9"/>
                  </a:lnTo>
                  <a:lnTo>
                    <a:pt x="16" y="3"/>
                  </a:lnTo>
                  <a:lnTo>
                    <a:pt x="18" y="1"/>
                  </a:lnTo>
                  <a:lnTo>
                    <a:pt x="20" y="0"/>
                  </a:lnTo>
                  <a:lnTo>
                    <a:pt x="23" y="0"/>
                  </a:lnTo>
                  <a:lnTo>
                    <a:pt x="25" y="0"/>
                  </a:lnTo>
                  <a:lnTo>
                    <a:pt x="29" y="2"/>
                  </a:lnTo>
                  <a:lnTo>
                    <a:pt x="3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0" name="Freeform 57"/>
            <p:cNvSpPr>
              <a:spLocks/>
            </p:cNvSpPr>
            <p:nvPr/>
          </p:nvSpPr>
          <p:spPr bwMode="auto">
            <a:xfrm>
              <a:off x="4518026" y="311150"/>
              <a:ext cx="12700" cy="20638"/>
            </a:xfrm>
            <a:custGeom>
              <a:avLst/>
              <a:gdLst>
                <a:gd name="T0" fmla="*/ 12123 w 22"/>
                <a:gd name="T1" fmla="*/ 543 h 38"/>
                <a:gd name="T2" fmla="*/ 12123 w 22"/>
                <a:gd name="T3" fmla="*/ 543 h 38"/>
                <a:gd name="T4" fmla="*/ 12700 w 22"/>
                <a:gd name="T5" fmla="*/ 3802 h 38"/>
                <a:gd name="T6" fmla="*/ 12123 w 22"/>
                <a:gd name="T7" fmla="*/ 7060 h 38"/>
                <a:gd name="T8" fmla="*/ 11545 w 22"/>
                <a:gd name="T9" fmla="*/ 10319 h 38"/>
                <a:gd name="T10" fmla="*/ 10391 w 22"/>
                <a:gd name="T11" fmla="*/ 13578 h 38"/>
                <a:gd name="T12" fmla="*/ 8659 w 22"/>
                <a:gd name="T13" fmla="*/ 15750 h 38"/>
                <a:gd name="T14" fmla="*/ 6927 w 22"/>
                <a:gd name="T15" fmla="*/ 17922 h 38"/>
                <a:gd name="T16" fmla="*/ 3464 w 22"/>
                <a:gd name="T17" fmla="*/ 19552 h 38"/>
                <a:gd name="T18" fmla="*/ 1155 w 22"/>
                <a:gd name="T19" fmla="*/ 20638 h 38"/>
                <a:gd name="T20" fmla="*/ 1155 w 22"/>
                <a:gd name="T21" fmla="*/ 20638 h 38"/>
                <a:gd name="T22" fmla="*/ 0 w 22"/>
                <a:gd name="T23" fmla="*/ 18466 h 38"/>
                <a:gd name="T24" fmla="*/ 0 w 22"/>
                <a:gd name="T25" fmla="*/ 15207 h 38"/>
                <a:gd name="T26" fmla="*/ 577 w 22"/>
                <a:gd name="T27" fmla="*/ 11405 h 38"/>
                <a:gd name="T28" fmla="*/ 1732 w 22"/>
                <a:gd name="T29" fmla="*/ 7603 h 38"/>
                <a:gd name="T30" fmla="*/ 3464 w 22"/>
                <a:gd name="T31" fmla="*/ 3802 h 38"/>
                <a:gd name="T32" fmla="*/ 6350 w 22"/>
                <a:gd name="T33" fmla="*/ 1629 h 38"/>
                <a:gd name="T34" fmla="*/ 7505 w 22"/>
                <a:gd name="T35" fmla="*/ 543 h 38"/>
                <a:gd name="T36" fmla="*/ 9236 w 22"/>
                <a:gd name="T37" fmla="*/ 0 h 38"/>
                <a:gd name="T38" fmla="*/ 10968 w 22"/>
                <a:gd name="T39" fmla="*/ 0 h 38"/>
                <a:gd name="T40" fmla="*/ 12123 w 22"/>
                <a:gd name="T41" fmla="*/ 543 h 38"/>
                <a:gd name="T42" fmla="*/ 12123 w 22"/>
                <a:gd name="T43" fmla="*/ 543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 h="38">
                  <a:moveTo>
                    <a:pt x="21" y="1"/>
                  </a:moveTo>
                  <a:lnTo>
                    <a:pt x="21" y="1"/>
                  </a:lnTo>
                  <a:lnTo>
                    <a:pt x="22" y="7"/>
                  </a:lnTo>
                  <a:lnTo>
                    <a:pt x="21" y="13"/>
                  </a:lnTo>
                  <a:lnTo>
                    <a:pt x="20" y="19"/>
                  </a:lnTo>
                  <a:lnTo>
                    <a:pt x="18" y="25"/>
                  </a:lnTo>
                  <a:lnTo>
                    <a:pt x="15" y="29"/>
                  </a:lnTo>
                  <a:lnTo>
                    <a:pt x="12" y="33"/>
                  </a:lnTo>
                  <a:lnTo>
                    <a:pt x="6" y="36"/>
                  </a:lnTo>
                  <a:lnTo>
                    <a:pt x="2" y="38"/>
                  </a:lnTo>
                  <a:lnTo>
                    <a:pt x="0" y="34"/>
                  </a:lnTo>
                  <a:lnTo>
                    <a:pt x="0" y="28"/>
                  </a:lnTo>
                  <a:lnTo>
                    <a:pt x="1" y="21"/>
                  </a:lnTo>
                  <a:lnTo>
                    <a:pt x="3" y="14"/>
                  </a:lnTo>
                  <a:lnTo>
                    <a:pt x="6" y="7"/>
                  </a:lnTo>
                  <a:lnTo>
                    <a:pt x="11" y="3"/>
                  </a:lnTo>
                  <a:lnTo>
                    <a:pt x="13" y="1"/>
                  </a:lnTo>
                  <a:lnTo>
                    <a:pt x="16" y="0"/>
                  </a:lnTo>
                  <a:lnTo>
                    <a:pt x="19" y="0"/>
                  </a:lnTo>
                  <a:lnTo>
                    <a:pt x="2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1" name="Freeform 58"/>
            <p:cNvSpPr>
              <a:spLocks/>
            </p:cNvSpPr>
            <p:nvPr/>
          </p:nvSpPr>
          <p:spPr bwMode="auto">
            <a:xfrm>
              <a:off x="4932363" y="319088"/>
              <a:ext cx="28575" cy="7938"/>
            </a:xfrm>
            <a:custGeom>
              <a:avLst/>
              <a:gdLst>
                <a:gd name="T0" fmla="*/ 28575 w 52"/>
                <a:gd name="T1" fmla="*/ 4234 h 15"/>
                <a:gd name="T2" fmla="*/ 28575 w 52"/>
                <a:gd name="T3" fmla="*/ 4234 h 15"/>
                <a:gd name="T4" fmla="*/ 27476 w 52"/>
                <a:gd name="T5" fmla="*/ 5292 h 15"/>
                <a:gd name="T6" fmla="*/ 26377 w 52"/>
                <a:gd name="T7" fmla="*/ 6350 h 15"/>
                <a:gd name="T8" fmla="*/ 23080 w 52"/>
                <a:gd name="T9" fmla="*/ 7409 h 15"/>
                <a:gd name="T10" fmla="*/ 19783 w 52"/>
                <a:gd name="T11" fmla="*/ 7938 h 15"/>
                <a:gd name="T12" fmla="*/ 15387 w 52"/>
                <a:gd name="T13" fmla="*/ 7938 h 15"/>
                <a:gd name="T14" fmla="*/ 7144 w 52"/>
                <a:gd name="T15" fmla="*/ 6350 h 15"/>
                <a:gd name="T16" fmla="*/ 3297 w 52"/>
                <a:gd name="T17" fmla="*/ 5292 h 15"/>
                <a:gd name="T18" fmla="*/ 0 w 52"/>
                <a:gd name="T19" fmla="*/ 4763 h 15"/>
                <a:gd name="T20" fmla="*/ 0 w 52"/>
                <a:gd name="T21" fmla="*/ 4763 h 15"/>
                <a:gd name="T22" fmla="*/ 2748 w 52"/>
                <a:gd name="T23" fmla="*/ 3175 h 15"/>
                <a:gd name="T24" fmla="*/ 6045 w 52"/>
                <a:gd name="T25" fmla="*/ 1588 h 15"/>
                <a:gd name="T26" fmla="*/ 10441 w 52"/>
                <a:gd name="T27" fmla="*/ 529 h 15"/>
                <a:gd name="T28" fmla="*/ 14287 w 52"/>
                <a:gd name="T29" fmla="*/ 0 h 15"/>
                <a:gd name="T30" fmla="*/ 18684 w 52"/>
                <a:gd name="T31" fmla="*/ 0 h 15"/>
                <a:gd name="T32" fmla="*/ 22530 w 52"/>
                <a:gd name="T33" fmla="*/ 529 h 15"/>
                <a:gd name="T34" fmla="*/ 25827 w 52"/>
                <a:gd name="T35" fmla="*/ 1588 h 15"/>
                <a:gd name="T36" fmla="*/ 28575 w 52"/>
                <a:gd name="T37" fmla="*/ 4234 h 15"/>
                <a:gd name="T38" fmla="*/ 28575 w 52"/>
                <a:gd name="T39" fmla="*/ 4234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 h="15">
                  <a:moveTo>
                    <a:pt x="52" y="8"/>
                  </a:moveTo>
                  <a:lnTo>
                    <a:pt x="52" y="8"/>
                  </a:lnTo>
                  <a:lnTo>
                    <a:pt x="50" y="10"/>
                  </a:lnTo>
                  <a:lnTo>
                    <a:pt x="48" y="12"/>
                  </a:lnTo>
                  <a:lnTo>
                    <a:pt x="42" y="14"/>
                  </a:lnTo>
                  <a:lnTo>
                    <a:pt x="36" y="15"/>
                  </a:lnTo>
                  <a:lnTo>
                    <a:pt x="28" y="15"/>
                  </a:lnTo>
                  <a:lnTo>
                    <a:pt x="13" y="12"/>
                  </a:lnTo>
                  <a:lnTo>
                    <a:pt x="6" y="10"/>
                  </a:lnTo>
                  <a:lnTo>
                    <a:pt x="0" y="9"/>
                  </a:lnTo>
                  <a:lnTo>
                    <a:pt x="5" y="6"/>
                  </a:lnTo>
                  <a:lnTo>
                    <a:pt x="11" y="3"/>
                  </a:lnTo>
                  <a:lnTo>
                    <a:pt x="19" y="1"/>
                  </a:lnTo>
                  <a:lnTo>
                    <a:pt x="26" y="0"/>
                  </a:lnTo>
                  <a:lnTo>
                    <a:pt x="34" y="0"/>
                  </a:lnTo>
                  <a:lnTo>
                    <a:pt x="41" y="1"/>
                  </a:lnTo>
                  <a:lnTo>
                    <a:pt x="47" y="3"/>
                  </a:lnTo>
                  <a:lnTo>
                    <a:pt x="5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2" name="Freeform 59"/>
            <p:cNvSpPr>
              <a:spLocks/>
            </p:cNvSpPr>
            <p:nvPr/>
          </p:nvSpPr>
          <p:spPr bwMode="auto">
            <a:xfrm>
              <a:off x="4533901" y="319088"/>
              <a:ext cx="12700" cy="19050"/>
            </a:xfrm>
            <a:custGeom>
              <a:avLst/>
              <a:gdLst>
                <a:gd name="T0" fmla="*/ 12700 w 26"/>
                <a:gd name="T1" fmla="*/ 515 h 37"/>
                <a:gd name="T2" fmla="*/ 12700 w 26"/>
                <a:gd name="T3" fmla="*/ 515 h 37"/>
                <a:gd name="T4" fmla="*/ 11723 w 26"/>
                <a:gd name="T5" fmla="*/ 7208 h 37"/>
                <a:gd name="T6" fmla="*/ 10746 w 26"/>
                <a:gd name="T7" fmla="*/ 10297 h 37"/>
                <a:gd name="T8" fmla="*/ 10258 w 26"/>
                <a:gd name="T9" fmla="*/ 13901 h 37"/>
                <a:gd name="T10" fmla="*/ 8792 w 26"/>
                <a:gd name="T11" fmla="*/ 16476 h 37"/>
                <a:gd name="T12" fmla="*/ 6838 w 26"/>
                <a:gd name="T13" fmla="*/ 18020 h 37"/>
                <a:gd name="T14" fmla="*/ 4885 w 26"/>
                <a:gd name="T15" fmla="*/ 19050 h 37"/>
                <a:gd name="T16" fmla="*/ 3419 w 26"/>
                <a:gd name="T17" fmla="*/ 19050 h 37"/>
                <a:gd name="T18" fmla="*/ 0 w 26"/>
                <a:gd name="T19" fmla="*/ 19050 h 37"/>
                <a:gd name="T20" fmla="*/ 0 w 26"/>
                <a:gd name="T21" fmla="*/ 19050 h 37"/>
                <a:gd name="T22" fmla="*/ 1465 w 26"/>
                <a:gd name="T23" fmla="*/ 16476 h 37"/>
                <a:gd name="T24" fmla="*/ 2442 w 26"/>
                <a:gd name="T25" fmla="*/ 13386 h 37"/>
                <a:gd name="T26" fmla="*/ 4396 w 26"/>
                <a:gd name="T27" fmla="*/ 6693 h 37"/>
                <a:gd name="T28" fmla="*/ 5373 w 26"/>
                <a:gd name="T29" fmla="*/ 3089 h 37"/>
                <a:gd name="T30" fmla="*/ 7327 w 26"/>
                <a:gd name="T31" fmla="*/ 1030 h 37"/>
                <a:gd name="T32" fmla="*/ 8304 w 26"/>
                <a:gd name="T33" fmla="*/ 515 h 37"/>
                <a:gd name="T34" fmla="*/ 9769 w 26"/>
                <a:gd name="T35" fmla="*/ 0 h 37"/>
                <a:gd name="T36" fmla="*/ 10746 w 26"/>
                <a:gd name="T37" fmla="*/ 0 h 37"/>
                <a:gd name="T38" fmla="*/ 12700 w 26"/>
                <a:gd name="T39" fmla="*/ 515 h 37"/>
                <a:gd name="T40" fmla="*/ 12700 w 26"/>
                <a:gd name="T41" fmla="*/ 515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 h="37">
                  <a:moveTo>
                    <a:pt x="26" y="1"/>
                  </a:moveTo>
                  <a:lnTo>
                    <a:pt x="26" y="1"/>
                  </a:lnTo>
                  <a:lnTo>
                    <a:pt x="24" y="14"/>
                  </a:lnTo>
                  <a:lnTo>
                    <a:pt x="22" y="20"/>
                  </a:lnTo>
                  <a:lnTo>
                    <a:pt x="21" y="27"/>
                  </a:lnTo>
                  <a:lnTo>
                    <a:pt x="18" y="32"/>
                  </a:lnTo>
                  <a:lnTo>
                    <a:pt x="14" y="35"/>
                  </a:lnTo>
                  <a:lnTo>
                    <a:pt x="10" y="37"/>
                  </a:lnTo>
                  <a:lnTo>
                    <a:pt x="7" y="37"/>
                  </a:lnTo>
                  <a:lnTo>
                    <a:pt x="0" y="37"/>
                  </a:lnTo>
                  <a:lnTo>
                    <a:pt x="3" y="32"/>
                  </a:lnTo>
                  <a:lnTo>
                    <a:pt x="5" y="26"/>
                  </a:lnTo>
                  <a:lnTo>
                    <a:pt x="9" y="13"/>
                  </a:lnTo>
                  <a:lnTo>
                    <a:pt x="11" y="6"/>
                  </a:lnTo>
                  <a:lnTo>
                    <a:pt x="15" y="2"/>
                  </a:lnTo>
                  <a:lnTo>
                    <a:pt x="17" y="1"/>
                  </a:lnTo>
                  <a:lnTo>
                    <a:pt x="20" y="0"/>
                  </a:lnTo>
                  <a:lnTo>
                    <a:pt x="22" y="0"/>
                  </a:lnTo>
                  <a:lnTo>
                    <a:pt x="2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3" name="Freeform 60"/>
            <p:cNvSpPr>
              <a:spLocks/>
            </p:cNvSpPr>
            <p:nvPr/>
          </p:nvSpPr>
          <p:spPr bwMode="auto">
            <a:xfrm>
              <a:off x="4640263" y="333375"/>
              <a:ext cx="26988" cy="55563"/>
            </a:xfrm>
            <a:custGeom>
              <a:avLst/>
              <a:gdLst>
                <a:gd name="T0" fmla="*/ 26988 w 51"/>
                <a:gd name="T1" fmla="*/ 1603 h 104"/>
                <a:gd name="T2" fmla="*/ 26988 w 51"/>
                <a:gd name="T3" fmla="*/ 1603 h 104"/>
                <a:gd name="T4" fmla="*/ 24342 w 51"/>
                <a:gd name="T5" fmla="*/ 8548 h 104"/>
                <a:gd name="T6" fmla="*/ 22225 w 51"/>
                <a:gd name="T7" fmla="*/ 16028 h 104"/>
                <a:gd name="T8" fmla="*/ 17992 w 51"/>
                <a:gd name="T9" fmla="*/ 29384 h 104"/>
                <a:gd name="T10" fmla="*/ 16404 w 51"/>
                <a:gd name="T11" fmla="*/ 36330 h 104"/>
                <a:gd name="T12" fmla="*/ 14288 w 51"/>
                <a:gd name="T13" fmla="*/ 43275 h 104"/>
                <a:gd name="T14" fmla="*/ 10584 w 51"/>
                <a:gd name="T15" fmla="*/ 49686 h 104"/>
                <a:gd name="T16" fmla="*/ 7408 w 51"/>
                <a:gd name="T17" fmla="*/ 55563 h 104"/>
                <a:gd name="T18" fmla="*/ 7408 w 51"/>
                <a:gd name="T19" fmla="*/ 55563 h 104"/>
                <a:gd name="T20" fmla="*/ 4763 w 51"/>
                <a:gd name="T21" fmla="*/ 55563 h 104"/>
                <a:gd name="T22" fmla="*/ 2646 w 51"/>
                <a:gd name="T23" fmla="*/ 54494 h 104"/>
                <a:gd name="T24" fmla="*/ 1058 w 51"/>
                <a:gd name="T25" fmla="*/ 52892 h 104"/>
                <a:gd name="T26" fmla="*/ 0 w 51"/>
                <a:gd name="T27" fmla="*/ 52357 h 104"/>
                <a:gd name="T28" fmla="*/ 0 w 51"/>
                <a:gd name="T29" fmla="*/ 52357 h 104"/>
                <a:gd name="T30" fmla="*/ 2646 w 51"/>
                <a:gd name="T31" fmla="*/ 46481 h 104"/>
                <a:gd name="T32" fmla="*/ 5821 w 51"/>
                <a:gd name="T33" fmla="*/ 41138 h 104"/>
                <a:gd name="T34" fmla="*/ 8467 w 51"/>
                <a:gd name="T35" fmla="*/ 34727 h 104"/>
                <a:gd name="T36" fmla="*/ 10584 w 51"/>
                <a:gd name="T37" fmla="*/ 27782 h 104"/>
                <a:gd name="T38" fmla="*/ 14817 w 51"/>
                <a:gd name="T39" fmla="*/ 13891 h 104"/>
                <a:gd name="T40" fmla="*/ 17992 w 51"/>
                <a:gd name="T41" fmla="*/ 1603 h 104"/>
                <a:gd name="T42" fmla="*/ 17992 w 51"/>
                <a:gd name="T43" fmla="*/ 1603 h 104"/>
                <a:gd name="T44" fmla="*/ 20638 w 51"/>
                <a:gd name="T45" fmla="*/ 534 h 104"/>
                <a:gd name="T46" fmla="*/ 22755 w 51"/>
                <a:gd name="T47" fmla="*/ 0 h 104"/>
                <a:gd name="T48" fmla="*/ 25400 w 51"/>
                <a:gd name="T49" fmla="*/ 0 h 104"/>
                <a:gd name="T50" fmla="*/ 26459 w 51"/>
                <a:gd name="T51" fmla="*/ 534 h 104"/>
                <a:gd name="T52" fmla="*/ 26988 w 51"/>
                <a:gd name="T53" fmla="*/ 1603 h 104"/>
                <a:gd name="T54" fmla="*/ 26988 w 51"/>
                <a:gd name="T55" fmla="*/ 1603 h 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1" h="104">
                  <a:moveTo>
                    <a:pt x="51" y="3"/>
                  </a:moveTo>
                  <a:lnTo>
                    <a:pt x="51" y="3"/>
                  </a:lnTo>
                  <a:lnTo>
                    <a:pt x="46" y="16"/>
                  </a:lnTo>
                  <a:lnTo>
                    <a:pt x="42" y="30"/>
                  </a:lnTo>
                  <a:lnTo>
                    <a:pt x="34" y="55"/>
                  </a:lnTo>
                  <a:lnTo>
                    <a:pt x="31" y="68"/>
                  </a:lnTo>
                  <a:lnTo>
                    <a:pt x="27" y="81"/>
                  </a:lnTo>
                  <a:lnTo>
                    <a:pt x="20" y="93"/>
                  </a:lnTo>
                  <a:lnTo>
                    <a:pt x="14" y="104"/>
                  </a:lnTo>
                  <a:lnTo>
                    <a:pt x="9" y="104"/>
                  </a:lnTo>
                  <a:lnTo>
                    <a:pt x="5" y="102"/>
                  </a:lnTo>
                  <a:lnTo>
                    <a:pt x="2" y="99"/>
                  </a:lnTo>
                  <a:lnTo>
                    <a:pt x="0" y="98"/>
                  </a:lnTo>
                  <a:lnTo>
                    <a:pt x="5" y="87"/>
                  </a:lnTo>
                  <a:lnTo>
                    <a:pt x="11" y="77"/>
                  </a:lnTo>
                  <a:lnTo>
                    <a:pt x="16" y="65"/>
                  </a:lnTo>
                  <a:lnTo>
                    <a:pt x="20" y="52"/>
                  </a:lnTo>
                  <a:lnTo>
                    <a:pt x="28" y="26"/>
                  </a:lnTo>
                  <a:lnTo>
                    <a:pt x="34" y="3"/>
                  </a:lnTo>
                  <a:lnTo>
                    <a:pt x="39" y="1"/>
                  </a:lnTo>
                  <a:lnTo>
                    <a:pt x="43" y="0"/>
                  </a:lnTo>
                  <a:lnTo>
                    <a:pt x="48" y="0"/>
                  </a:lnTo>
                  <a:lnTo>
                    <a:pt x="50" y="1"/>
                  </a:lnTo>
                  <a:lnTo>
                    <a:pt x="5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4" name="Freeform 61"/>
            <p:cNvSpPr>
              <a:spLocks/>
            </p:cNvSpPr>
            <p:nvPr/>
          </p:nvSpPr>
          <p:spPr bwMode="auto">
            <a:xfrm>
              <a:off x="4575176" y="334963"/>
              <a:ext cx="14288" cy="23813"/>
            </a:xfrm>
            <a:custGeom>
              <a:avLst/>
              <a:gdLst>
                <a:gd name="T0" fmla="*/ 13759 w 27"/>
                <a:gd name="T1" fmla="*/ 0 h 45"/>
                <a:gd name="T2" fmla="*/ 13759 w 27"/>
                <a:gd name="T3" fmla="*/ 0 h 45"/>
                <a:gd name="T4" fmla="*/ 14288 w 27"/>
                <a:gd name="T5" fmla="*/ 3704 h 45"/>
                <a:gd name="T6" fmla="*/ 14288 w 27"/>
                <a:gd name="T7" fmla="*/ 7408 h 45"/>
                <a:gd name="T8" fmla="*/ 13230 w 27"/>
                <a:gd name="T9" fmla="*/ 10584 h 45"/>
                <a:gd name="T10" fmla="*/ 11642 w 27"/>
                <a:gd name="T11" fmla="*/ 13759 h 45"/>
                <a:gd name="T12" fmla="*/ 9525 w 27"/>
                <a:gd name="T13" fmla="*/ 16934 h 45"/>
                <a:gd name="T14" fmla="*/ 7409 w 27"/>
                <a:gd name="T15" fmla="*/ 19580 h 45"/>
                <a:gd name="T16" fmla="*/ 3704 w 27"/>
                <a:gd name="T17" fmla="*/ 21696 h 45"/>
                <a:gd name="T18" fmla="*/ 0 w 27"/>
                <a:gd name="T19" fmla="*/ 23813 h 45"/>
                <a:gd name="T20" fmla="*/ 0 w 27"/>
                <a:gd name="T21" fmla="*/ 23813 h 45"/>
                <a:gd name="T22" fmla="*/ 529 w 27"/>
                <a:gd name="T23" fmla="*/ 16934 h 45"/>
                <a:gd name="T24" fmla="*/ 1588 w 27"/>
                <a:gd name="T25" fmla="*/ 12700 h 45"/>
                <a:gd name="T26" fmla="*/ 3175 w 27"/>
                <a:gd name="T27" fmla="*/ 9525 h 45"/>
                <a:gd name="T28" fmla="*/ 5292 w 27"/>
                <a:gd name="T29" fmla="*/ 6879 h 45"/>
                <a:gd name="T30" fmla="*/ 7409 w 27"/>
                <a:gd name="T31" fmla="*/ 3704 h 45"/>
                <a:gd name="T32" fmla="*/ 10055 w 27"/>
                <a:gd name="T33" fmla="*/ 1588 h 45"/>
                <a:gd name="T34" fmla="*/ 13759 w 27"/>
                <a:gd name="T35" fmla="*/ 0 h 45"/>
                <a:gd name="T36" fmla="*/ 13759 w 27"/>
                <a:gd name="T37" fmla="*/ 0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 h="45">
                  <a:moveTo>
                    <a:pt x="26" y="0"/>
                  </a:moveTo>
                  <a:lnTo>
                    <a:pt x="26" y="0"/>
                  </a:lnTo>
                  <a:lnTo>
                    <a:pt x="27" y="7"/>
                  </a:lnTo>
                  <a:lnTo>
                    <a:pt x="27" y="14"/>
                  </a:lnTo>
                  <a:lnTo>
                    <a:pt x="25" y="20"/>
                  </a:lnTo>
                  <a:lnTo>
                    <a:pt x="22" y="26"/>
                  </a:lnTo>
                  <a:lnTo>
                    <a:pt x="18" y="32"/>
                  </a:lnTo>
                  <a:lnTo>
                    <a:pt x="14" y="37"/>
                  </a:lnTo>
                  <a:lnTo>
                    <a:pt x="7" y="41"/>
                  </a:lnTo>
                  <a:lnTo>
                    <a:pt x="0" y="45"/>
                  </a:lnTo>
                  <a:lnTo>
                    <a:pt x="1" y="32"/>
                  </a:lnTo>
                  <a:lnTo>
                    <a:pt x="3" y="24"/>
                  </a:lnTo>
                  <a:lnTo>
                    <a:pt x="6" y="18"/>
                  </a:lnTo>
                  <a:lnTo>
                    <a:pt x="10" y="13"/>
                  </a:lnTo>
                  <a:lnTo>
                    <a:pt x="14" y="7"/>
                  </a:lnTo>
                  <a:lnTo>
                    <a:pt x="19"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5" name="Freeform 62"/>
            <p:cNvSpPr>
              <a:spLocks/>
            </p:cNvSpPr>
            <p:nvPr/>
          </p:nvSpPr>
          <p:spPr bwMode="auto">
            <a:xfrm>
              <a:off x="4926013" y="334963"/>
              <a:ext cx="30163" cy="9525"/>
            </a:xfrm>
            <a:custGeom>
              <a:avLst/>
              <a:gdLst>
                <a:gd name="T0" fmla="*/ 28009 w 56"/>
                <a:gd name="T1" fmla="*/ 529 h 18"/>
                <a:gd name="T2" fmla="*/ 28009 w 56"/>
                <a:gd name="T3" fmla="*/ 529 h 18"/>
                <a:gd name="T4" fmla="*/ 29086 w 56"/>
                <a:gd name="T5" fmla="*/ 2117 h 18"/>
                <a:gd name="T6" fmla="*/ 30163 w 56"/>
                <a:gd name="T7" fmla="*/ 3704 h 18"/>
                <a:gd name="T8" fmla="*/ 30163 w 56"/>
                <a:gd name="T9" fmla="*/ 6350 h 18"/>
                <a:gd name="T10" fmla="*/ 30163 w 56"/>
                <a:gd name="T11" fmla="*/ 8996 h 18"/>
                <a:gd name="T12" fmla="*/ 30163 w 56"/>
                <a:gd name="T13" fmla="*/ 8996 h 18"/>
                <a:gd name="T14" fmla="*/ 26393 w 56"/>
                <a:gd name="T15" fmla="*/ 9525 h 18"/>
                <a:gd name="T16" fmla="*/ 22622 w 56"/>
                <a:gd name="T17" fmla="*/ 9525 h 18"/>
                <a:gd name="T18" fmla="*/ 18852 w 56"/>
                <a:gd name="T19" fmla="*/ 8467 h 18"/>
                <a:gd name="T20" fmla="*/ 15620 w 56"/>
                <a:gd name="T21" fmla="*/ 7408 h 18"/>
                <a:gd name="T22" fmla="*/ 8079 w 56"/>
                <a:gd name="T23" fmla="*/ 4233 h 18"/>
                <a:gd name="T24" fmla="*/ 3770 w 56"/>
                <a:gd name="T25" fmla="*/ 3175 h 18"/>
                <a:gd name="T26" fmla="*/ 0 w 56"/>
                <a:gd name="T27" fmla="*/ 2646 h 18"/>
                <a:gd name="T28" fmla="*/ 0 w 56"/>
                <a:gd name="T29" fmla="*/ 2646 h 18"/>
                <a:gd name="T30" fmla="*/ 2693 w 56"/>
                <a:gd name="T31" fmla="*/ 1058 h 18"/>
                <a:gd name="T32" fmla="*/ 5386 w 56"/>
                <a:gd name="T33" fmla="*/ 0 h 18"/>
                <a:gd name="T34" fmla="*/ 9157 w 56"/>
                <a:gd name="T35" fmla="*/ 0 h 18"/>
                <a:gd name="T36" fmla="*/ 12388 w 56"/>
                <a:gd name="T37" fmla="*/ 529 h 18"/>
                <a:gd name="T38" fmla="*/ 20468 w 56"/>
                <a:gd name="T39" fmla="*/ 1058 h 18"/>
                <a:gd name="T40" fmla="*/ 24238 w 56"/>
                <a:gd name="T41" fmla="*/ 1058 h 18"/>
                <a:gd name="T42" fmla="*/ 28009 w 56"/>
                <a:gd name="T43" fmla="*/ 529 h 18"/>
                <a:gd name="T44" fmla="*/ 28009 w 56"/>
                <a:gd name="T45" fmla="*/ 529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18">
                  <a:moveTo>
                    <a:pt x="52" y="1"/>
                  </a:moveTo>
                  <a:lnTo>
                    <a:pt x="52" y="1"/>
                  </a:lnTo>
                  <a:lnTo>
                    <a:pt x="54" y="4"/>
                  </a:lnTo>
                  <a:lnTo>
                    <a:pt x="56" y="7"/>
                  </a:lnTo>
                  <a:lnTo>
                    <a:pt x="56" y="12"/>
                  </a:lnTo>
                  <a:lnTo>
                    <a:pt x="56" y="17"/>
                  </a:lnTo>
                  <a:lnTo>
                    <a:pt x="49" y="18"/>
                  </a:lnTo>
                  <a:lnTo>
                    <a:pt x="42" y="18"/>
                  </a:lnTo>
                  <a:lnTo>
                    <a:pt x="35" y="16"/>
                  </a:lnTo>
                  <a:lnTo>
                    <a:pt x="29" y="14"/>
                  </a:lnTo>
                  <a:lnTo>
                    <a:pt x="15" y="8"/>
                  </a:lnTo>
                  <a:lnTo>
                    <a:pt x="7" y="6"/>
                  </a:lnTo>
                  <a:lnTo>
                    <a:pt x="0" y="5"/>
                  </a:lnTo>
                  <a:lnTo>
                    <a:pt x="5" y="2"/>
                  </a:lnTo>
                  <a:lnTo>
                    <a:pt x="10" y="0"/>
                  </a:lnTo>
                  <a:lnTo>
                    <a:pt x="17" y="0"/>
                  </a:lnTo>
                  <a:lnTo>
                    <a:pt x="23" y="1"/>
                  </a:lnTo>
                  <a:lnTo>
                    <a:pt x="38" y="2"/>
                  </a:lnTo>
                  <a:lnTo>
                    <a:pt x="45" y="2"/>
                  </a:lnTo>
                  <a:lnTo>
                    <a:pt x="5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6" name="Freeform 63"/>
            <p:cNvSpPr>
              <a:spLocks/>
            </p:cNvSpPr>
            <p:nvPr/>
          </p:nvSpPr>
          <p:spPr bwMode="auto">
            <a:xfrm>
              <a:off x="4589463" y="346075"/>
              <a:ext cx="15875" cy="23813"/>
            </a:xfrm>
            <a:custGeom>
              <a:avLst/>
              <a:gdLst>
                <a:gd name="T0" fmla="*/ 9853 w 29"/>
                <a:gd name="T1" fmla="*/ 0 h 44"/>
                <a:gd name="T2" fmla="*/ 9853 w 29"/>
                <a:gd name="T3" fmla="*/ 0 h 44"/>
                <a:gd name="T4" fmla="*/ 12043 w 29"/>
                <a:gd name="T5" fmla="*/ 1082 h 44"/>
                <a:gd name="T6" fmla="*/ 13685 w 29"/>
                <a:gd name="T7" fmla="*/ 2165 h 44"/>
                <a:gd name="T8" fmla="*/ 14233 w 29"/>
                <a:gd name="T9" fmla="*/ 4330 h 44"/>
                <a:gd name="T10" fmla="*/ 15328 w 29"/>
                <a:gd name="T11" fmla="*/ 5953 h 44"/>
                <a:gd name="T12" fmla="*/ 15875 w 29"/>
                <a:gd name="T13" fmla="*/ 7577 h 44"/>
                <a:gd name="T14" fmla="*/ 15328 w 29"/>
                <a:gd name="T15" fmla="*/ 9200 h 44"/>
                <a:gd name="T16" fmla="*/ 13685 w 29"/>
                <a:gd name="T17" fmla="*/ 13530 h 44"/>
                <a:gd name="T18" fmla="*/ 10948 w 29"/>
                <a:gd name="T19" fmla="*/ 17319 h 44"/>
                <a:gd name="T20" fmla="*/ 7664 w 29"/>
                <a:gd name="T21" fmla="*/ 20566 h 44"/>
                <a:gd name="T22" fmla="*/ 3832 w 29"/>
                <a:gd name="T23" fmla="*/ 22731 h 44"/>
                <a:gd name="T24" fmla="*/ 0 w 29"/>
                <a:gd name="T25" fmla="*/ 23813 h 44"/>
                <a:gd name="T26" fmla="*/ 0 w 29"/>
                <a:gd name="T27" fmla="*/ 23813 h 44"/>
                <a:gd name="T28" fmla="*/ 0 w 29"/>
                <a:gd name="T29" fmla="*/ 21648 h 44"/>
                <a:gd name="T30" fmla="*/ 1095 w 29"/>
                <a:gd name="T31" fmla="*/ 18401 h 44"/>
                <a:gd name="T32" fmla="*/ 4379 w 29"/>
                <a:gd name="T33" fmla="*/ 12989 h 44"/>
                <a:gd name="T34" fmla="*/ 7664 w 29"/>
                <a:gd name="T35" fmla="*/ 7036 h 44"/>
                <a:gd name="T36" fmla="*/ 9306 w 29"/>
                <a:gd name="T37" fmla="*/ 3788 h 44"/>
                <a:gd name="T38" fmla="*/ 9853 w 29"/>
                <a:gd name="T39" fmla="*/ 0 h 44"/>
                <a:gd name="T40" fmla="*/ 9853 w 29"/>
                <a:gd name="T41" fmla="*/ 0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 h="44">
                  <a:moveTo>
                    <a:pt x="18" y="0"/>
                  </a:moveTo>
                  <a:lnTo>
                    <a:pt x="18" y="0"/>
                  </a:lnTo>
                  <a:lnTo>
                    <a:pt x="22" y="2"/>
                  </a:lnTo>
                  <a:lnTo>
                    <a:pt x="25" y="4"/>
                  </a:lnTo>
                  <a:lnTo>
                    <a:pt x="26" y="8"/>
                  </a:lnTo>
                  <a:lnTo>
                    <a:pt x="28" y="11"/>
                  </a:lnTo>
                  <a:lnTo>
                    <a:pt x="29" y="14"/>
                  </a:lnTo>
                  <a:lnTo>
                    <a:pt x="28" y="17"/>
                  </a:lnTo>
                  <a:lnTo>
                    <a:pt x="25" y="25"/>
                  </a:lnTo>
                  <a:lnTo>
                    <a:pt x="20" y="32"/>
                  </a:lnTo>
                  <a:lnTo>
                    <a:pt x="14" y="38"/>
                  </a:lnTo>
                  <a:lnTo>
                    <a:pt x="7" y="42"/>
                  </a:lnTo>
                  <a:lnTo>
                    <a:pt x="0" y="44"/>
                  </a:lnTo>
                  <a:lnTo>
                    <a:pt x="0" y="40"/>
                  </a:lnTo>
                  <a:lnTo>
                    <a:pt x="2" y="34"/>
                  </a:lnTo>
                  <a:lnTo>
                    <a:pt x="8" y="24"/>
                  </a:lnTo>
                  <a:lnTo>
                    <a:pt x="14" y="13"/>
                  </a:lnTo>
                  <a:lnTo>
                    <a:pt x="17" y="7"/>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7" name="Freeform 64"/>
            <p:cNvSpPr>
              <a:spLocks/>
            </p:cNvSpPr>
            <p:nvPr/>
          </p:nvSpPr>
          <p:spPr bwMode="auto">
            <a:xfrm>
              <a:off x="4605338" y="350838"/>
              <a:ext cx="12700" cy="22225"/>
            </a:xfrm>
            <a:custGeom>
              <a:avLst/>
              <a:gdLst>
                <a:gd name="T0" fmla="*/ 9144 w 25"/>
                <a:gd name="T1" fmla="*/ 0 h 43"/>
                <a:gd name="T2" fmla="*/ 9144 w 25"/>
                <a:gd name="T3" fmla="*/ 0 h 43"/>
                <a:gd name="T4" fmla="*/ 11176 w 25"/>
                <a:gd name="T5" fmla="*/ 2584 h 43"/>
                <a:gd name="T6" fmla="*/ 12192 w 25"/>
                <a:gd name="T7" fmla="*/ 5169 h 43"/>
                <a:gd name="T8" fmla="*/ 12700 w 25"/>
                <a:gd name="T9" fmla="*/ 8270 h 43"/>
                <a:gd name="T10" fmla="*/ 12700 w 25"/>
                <a:gd name="T11" fmla="*/ 11371 h 43"/>
                <a:gd name="T12" fmla="*/ 12192 w 25"/>
                <a:gd name="T13" fmla="*/ 14472 h 43"/>
                <a:gd name="T14" fmla="*/ 10668 w 25"/>
                <a:gd name="T15" fmla="*/ 17056 h 43"/>
                <a:gd name="T16" fmla="*/ 9144 w 25"/>
                <a:gd name="T17" fmla="*/ 19641 h 43"/>
                <a:gd name="T18" fmla="*/ 7620 w 25"/>
                <a:gd name="T19" fmla="*/ 22225 h 43"/>
                <a:gd name="T20" fmla="*/ 7620 w 25"/>
                <a:gd name="T21" fmla="*/ 22225 h 43"/>
                <a:gd name="T22" fmla="*/ 4572 w 25"/>
                <a:gd name="T23" fmla="*/ 22225 h 43"/>
                <a:gd name="T24" fmla="*/ 2540 w 25"/>
                <a:gd name="T25" fmla="*/ 20674 h 43"/>
                <a:gd name="T26" fmla="*/ 0 w 25"/>
                <a:gd name="T27" fmla="*/ 18090 h 43"/>
                <a:gd name="T28" fmla="*/ 0 w 25"/>
                <a:gd name="T29" fmla="*/ 18090 h 43"/>
                <a:gd name="T30" fmla="*/ 2540 w 25"/>
                <a:gd name="T31" fmla="*/ 17056 h 43"/>
                <a:gd name="T32" fmla="*/ 3556 w 25"/>
                <a:gd name="T33" fmla="*/ 14989 h 43"/>
                <a:gd name="T34" fmla="*/ 4572 w 25"/>
                <a:gd name="T35" fmla="*/ 12405 h 43"/>
                <a:gd name="T36" fmla="*/ 5080 w 25"/>
                <a:gd name="T37" fmla="*/ 9820 h 43"/>
                <a:gd name="T38" fmla="*/ 6096 w 25"/>
                <a:gd name="T39" fmla="*/ 4135 h 43"/>
                <a:gd name="T40" fmla="*/ 7620 w 25"/>
                <a:gd name="T41" fmla="*/ 2067 h 43"/>
                <a:gd name="T42" fmla="*/ 9144 w 25"/>
                <a:gd name="T43" fmla="*/ 0 h 43"/>
                <a:gd name="T44" fmla="*/ 9144 w 25"/>
                <a:gd name="T45" fmla="*/ 0 h 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5" h="43">
                  <a:moveTo>
                    <a:pt x="18" y="0"/>
                  </a:moveTo>
                  <a:lnTo>
                    <a:pt x="18" y="0"/>
                  </a:lnTo>
                  <a:lnTo>
                    <a:pt x="22" y="5"/>
                  </a:lnTo>
                  <a:lnTo>
                    <a:pt x="24" y="10"/>
                  </a:lnTo>
                  <a:lnTo>
                    <a:pt x="25" y="16"/>
                  </a:lnTo>
                  <a:lnTo>
                    <a:pt x="25" y="22"/>
                  </a:lnTo>
                  <a:lnTo>
                    <a:pt x="24" y="28"/>
                  </a:lnTo>
                  <a:lnTo>
                    <a:pt x="21" y="33"/>
                  </a:lnTo>
                  <a:lnTo>
                    <a:pt x="18" y="38"/>
                  </a:lnTo>
                  <a:lnTo>
                    <a:pt x="15" y="43"/>
                  </a:lnTo>
                  <a:lnTo>
                    <a:pt x="9" y="43"/>
                  </a:lnTo>
                  <a:lnTo>
                    <a:pt x="5" y="40"/>
                  </a:lnTo>
                  <a:lnTo>
                    <a:pt x="0" y="35"/>
                  </a:lnTo>
                  <a:lnTo>
                    <a:pt x="5" y="33"/>
                  </a:lnTo>
                  <a:lnTo>
                    <a:pt x="7" y="29"/>
                  </a:lnTo>
                  <a:lnTo>
                    <a:pt x="9" y="24"/>
                  </a:lnTo>
                  <a:lnTo>
                    <a:pt x="10" y="19"/>
                  </a:lnTo>
                  <a:lnTo>
                    <a:pt x="12" y="8"/>
                  </a:lnTo>
                  <a:lnTo>
                    <a:pt x="15" y="4"/>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8" name="Freeform 65"/>
            <p:cNvSpPr>
              <a:spLocks/>
            </p:cNvSpPr>
            <p:nvPr/>
          </p:nvSpPr>
          <p:spPr bwMode="auto">
            <a:xfrm>
              <a:off x="4924426" y="350838"/>
              <a:ext cx="26988" cy="11113"/>
            </a:xfrm>
            <a:custGeom>
              <a:avLst/>
              <a:gdLst>
                <a:gd name="T0" fmla="*/ 26988 w 53"/>
                <a:gd name="T1" fmla="*/ 6112 h 20"/>
                <a:gd name="T2" fmla="*/ 26988 w 53"/>
                <a:gd name="T3" fmla="*/ 6112 h 20"/>
                <a:gd name="T4" fmla="*/ 25970 w 53"/>
                <a:gd name="T5" fmla="*/ 8335 h 20"/>
                <a:gd name="T6" fmla="*/ 24951 w 53"/>
                <a:gd name="T7" fmla="*/ 9446 h 20"/>
                <a:gd name="T8" fmla="*/ 22914 w 53"/>
                <a:gd name="T9" fmla="*/ 10557 h 20"/>
                <a:gd name="T10" fmla="*/ 21387 w 53"/>
                <a:gd name="T11" fmla="*/ 11113 h 20"/>
                <a:gd name="T12" fmla="*/ 19859 w 53"/>
                <a:gd name="T13" fmla="*/ 11113 h 20"/>
                <a:gd name="T14" fmla="*/ 18331 w 53"/>
                <a:gd name="T15" fmla="*/ 11113 h 20"/>
                <a:gd name="T16" fmla="*/ 14258 w 53"/>
                <a:gd name="T17" fmla="*/ 9446 h 20"/>
                <a:gd name="T18" fmla="*/ 10184 w 53"/>
                <a:gd name="T19" fmla="*/ 7779 h 20"/>
                <a:gd name="T20" fmla="*/ 6110 w 53"/>
                <a:gd name="T21" fmla="*/ 4445 h 20"/>
                <a:gd name="T22" fmla="*/ 0 w 53"/>
                <a:gd name="T23" fmla="*/ 0 h 20"/>
                <a:gd name="T24" fmla="*/ 0 w 53"/>
                <a:gd name="T25" fmla="*/ 0 h 20"/>
                <a:gd name="T26" fmla="*/ 3564 w 53"/>
                <a:gd name="T27" fmla="*/ 0 h 20"/>
                <a:gd name="T28" fmla="*/ 6620 w 53"/>
                <a:gd name="T29" fmla="*/ 0 h 20"/>
                <a:gd name="T30" fmla="*/ 13749 w 53"/>
                <a:gd name="T31" fmla="*/ 1111 h 20"/>
                <a:gd name="T32" fmla="*/ 20878 w 53"/>
                <a:gd name="T33" fmla="*/ 2778 h 20"/>
                <a:gd name="T34" fmla="*/ 26988 w 53"/>
                <a:gd name="T35" fmla="*/ 6112 h 20"/>
                <a:gd name="T36" fmla="*/ 26988 w 53"/>
                <a:gd name="T37" fmla="*/ 6112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3" h="20">
                  <a:moveTo>
                    <a:pt x="53" y="11"/>
                  </a:moveTo>
                  <a:lnTo>
                    <a:pt x="53" y="11"/>
                  </a:lnTo>
                  <a:lnTo>
                    <a:pt x="51" y="15"/>
                  </a:lnTo>
                  <a:lnTo>
                    <a:pt x="49" y="17"/>
                  </a:lnTo>
                  <a:lnTo>
                    <a:pt x="45" y="19"/>
                  </a:lnTo>
                  <a:lnTo>
                    <a:pt x="42" y="20"/>
                  </a:lnTo>
                  <a:lnTo>
                    <a:pt x="39" y="20"/>
                  </a:lnTo>
                  <a:lnTo>
                    <a:pt x="36" y="20"/>
                  </a:lnTo>
                  <a:lnTo>
                    <a:pt x="28" y="17"/>
                  </a:lnTo>
                  <a:lnTo>
                    <a:pt x="20" y="14"/>
                  </a:lnTo>
                  <a:lnTo>
                    <a:pt x="12" y="8"/>
                  </a:lnTo>
                  <a:lnTo>
                    <a:pt x="0" y="0"/>
                  </a:lnTo>
                  <a:lnTo>
                    <a:pt x="7" y="0"/>
                  </a:lnTo>
                  <a:lnTo>
                    <a:pt x="13" y="0"/>
                  </a:lnTo>
                  <a:lnTo>
                    <a:pt x="27" y="2"/>
                  </a:lnTo>
                  <a:lnTo>
                    <a:pt x="41" y="5"/>
                  </a:lnTo>
                  <a:lnTo>
                    <a:pt x="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49" name="Freeform 66"/>
            <p:cNvSpPr>
              <a:spLocks/>
            </p:cNvSpPr>
            <p:nvPr/>
          </p:nvSpPr>
          <p:spPr bwMode="auto">
            <a:xfrm>
              <a:off x="4622801" y="363538"/>
              <a:ext cx="11113" cy="14288"/>
            </a:xfrm>
            <a:custGeom>
              <a:avLst/>
              <a:gdLst>
                <a:gd name="T0" fmla="*/ 11113 w 22"/>
                <a:gd name="T1" fmla="*/ 0 h 28"/>
                <a:gd name="T2" fmla="*/ 11113 w 22"/>
                <a:gd name="T3" fmla="*/ 0 h 28"/>
                <a:gd name="T4" fmla="*/ 10103 w 22"/>
                <a:gd name="T5" fmla="*/ 5613 h 28"/>
                <a:gd name="T6" fmla="*/ 9598 w 22"/>
                <a:gd name="T7" fmla="*/ 8165 h 28"/>
                <a:gd name="T8" fmla="*/ 8587 w 22"/>
                <a:gd name="T9" fmla="*/ 11226 h 28"/>
                <a:gd name="T10" fmla="*/ 7072 w 22"/>
                <a:gd name="T11" fmla="*/ 12757 h 28"/>
                <a:gd name="T12" fmla="*/ 5557 w 22"/>
                <a:gd name="T13" fmla="*/ 14288 h 28"/>
                <a:gd name="T14" fmla="*/ 3031 w 22"/>
                <a:gd name="T15" fmla="*/ 14288 h 28"/>
                <a:gd name="T16" fmla="*/ 0 w 22"/>
                <a:gd name="T17" fmla="*/ 13778 h 28"/>
                <a:gd name="T18" fmla="*/ 0 w 22"/>
                <a:gd name="T19" fmla="*/ 13778 h 28"/>
                <a:gd name="T20" fmla="*/ 2021 w 22"/>
                <a:gd name="T21" fmla="*/ 8675 h 28"/>
                <a:gd name="T22" fmla="*/ 4041 w 22"/>
                <a:gd name="T23" fmla="*/ 4593 h 28"/>
                <a:gd name="T24" fmla="*/ 6062 w 22"/>
                <a:gd name="T25" fmla="*/ 2551 h 28"/>
                <a:gd name="T26" fmla="*/ 7577 w 22"/>
                <a:gd name="T27" fmla="*/ 510 h 28"/>
                <a:gd name="T28" fmla="*/ 9092 w 22"/>
                <a:gd name="T29" fmla="*/ 0 h 28"/>
                <a:gd name="T30" fmla="*/ 11113 w 22"/>
                <a:gd name="T31" fmla="*/ 0 h 28"/>
                <a:gd name="T32" fmla="*/ 11113 w 22"/>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28">
                  <a:moveTo>
                    <a:pt x="22" y="0"/>
                  </a:moveTo>
                  <a:lnTo>
                    <a:pt x="22" y="0"/>
                  </a:lnTo>
                  <a:lnTo>
                    <a:pt x="20" y="11"/>
                  </a:lnTo>
                  <a:lnTo>
                    <a:pt x="19" y="16"/>
                  </a:lnTo>
                  <a:lnTo>
                    <a:pt x="17" y="22"/>
                  </a:lnTo>
                  <a:lnTo>
                    <a:pt x="14" y="25"/>
                  </a:lnTo>
                  <a:lnTo>
                    <a:pt x="11" y="28"/>
                  </a:lnTo>
                  <a:lnTo>
                    <a:pt x="6" y="28"/>
                  </a:lnTo>
                  <a:lnTo>
                    <a:pt x="0" y="27"/>
                  </a:lnTo>
                  <a:lnTo>
                    <a:pt x="4" y="17"/>
                  </a:lnTo>
                  <a:lnTo>
                    <a:pt x="8" y="9"/>
                  </a:lnTo>
                  <a:lnTo>
                    <a:pt x="12" y="5"/>
                  </a:lnTo>
                  <a:lnTo>
                    <a:pt x="15" y="1"/>
                  </a:lnTo>
                  <a:lnTo>
                    <a:pt x="18"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0" name="Freeform 67"/>
            <p:cNvSpPr>
              <a:spLocks/>
            </p:cNvSpPr>
            <p:nvPr/>
          </p:nvSpPr>
          <p:spPr bwMode="auto">
            <a:xfrm>
              <a:off x="4733926" y="374650"/>
              <a:ext cx="25400" cy="57150"/>
            </a:xfrm>
            <a:custGeom>
              <a:avLst/>
              <a:gdLst>
                <a:gd name="T0" fmla="*/ 25400 w 48"/>
                <a:gd name="T1" fmla="*/ 3146 h 109"/>
                <a:gd name="T2" fmla="*/ 25400 w 48"/>
                <a:gd name="T3" fmla="*/ 3146 h 109"/>
                <a:gd name="T4" fmla="*/ 24871 w 48"/>
                <a:gd name="T5" fmla="*/ 5767 h 109"/>
                <a:gd name="T6" fmla="*/ 23283 w 48"/>
                <a:gd name="T7" fmla="*/ 8913 h 109"/>
                <a:gd name="T8" fmla="*/ 20108 w 48"/>
                <a:gd name="T9" fmla="*/ 13108 h 109"/>
                <a:gd name="T10" fmla="*/ 20108 w 48"/>
                <a:gd name="T11" fmla="*/ 13108 h 109"/>
                <a:gd name="T12" fmla="*/ 20108 w 48"/>
                <a:gd name="T13" fmla="*/ 15729 h 109"/>
                <a:gd name="T14" fmla="*/ 20638 w 48"/>
                <a:gd name="T15" fmla="*/ 17302 h 109"/>
                <a:gd name="T16" fmla="*/ 20638 w 48"/>
                <a:gd name="T17" fmla="*/ 18351 h 109"/>
                <a:gd name="T18" fmla="*/ 21167 w 48"/>
                <a:gd name="T19" fmla="*/ 19924 h 109"/>
                <a:gd name="T20" fmla="*/ 21167 w 48"/>
                <a:gd name="T21" fmla="*/ 19924 h 109"/>
                <a:gd name="T22" fmla="*/ 18521 w 48"/>
                <a:gd name="T23" fmla="*/ 27789 h 109"/>
                <a:gd name="T24" fmla="*/ 16933 w 48"/>
                <a:gd name="T25" fmla="*/ 32507 h 109"/>
                <a:gd name="T26" fmla="*/ 16404 w 48"/>
                <a:gd name="T27" fmla="*/ 37750 h 109"/>
                <a:gd name="T28" fmla="*/ 16404 w 48"/>
                <a:gd name="T29" fmla="*/ 37750 h 109"/>
                <a:gd name="T30" fmla="*/ 13229 w 48"/>
                <a:gd name="T31" fmla="*/ 39848 h 109"/>
                <a:gd name="T32" fmla="*/ 11642 w 48"/>
                <a:gd name="T33" fmla="*/ 42469 h 109"/>
                <a:gd name="T34" fmla="*/ 8996 w 48"/>
                <a:gd name="T35" fmla="*/ 48237 h 109"/>
                <a:gd name="T36" fmla="*/ 7937 w 48"/>
                <a:gd name="T37" fmla="*/ 51383 h 109"/>
                <a:gd name="T38" fmla="*/ 5292 w 48"/>
                <a:gd name="T39" fmla="*/ 53480 h 109"/>
                <a:gd name="T40" fmla="*/ 3175 w 48"/>
                <a:gd name="T41" fmla="*/ 56101 h 109"/>
                <a:gd name="T42" fmla="*/ 0 w 48"/>
                <a:gd name="T43" fmla="*/ 57150 h 109"/>
                <a:gd name="T44" fmla="*/ 0 w 48"/>
                <a:gd name="T45" fmla="*/ 57150 h 109"/>
                <a:gd name="T46" fmla="*/ 0 w 48"/>
                <a:gd name="T47" fmla="*/ 52956 h 109"/>
                <a:gd name="T48" fmla="*/ 0 w 48"/>
                <a:gd name="T49" fmla="*/ 49810 h 109"/>
                <a:gd name="T50" fmla="*/ 529 w 48"/>
                <a:gd name="T51" fmla="*/ 46664 h 109"/>
                <a:gd name="T52" fmla="*/ 1058 w 48"/>
                <a:gd name="T53" fmla="*/ 42994 h 109"/>
                <a:gd name="T54" fmla="*/ 3704 w 48"/>
                <a:gd name="T55" fmla="*/ 36178 h 109"/>
                <a:gd name="T56" fmla="*/ 6879 w 48"/>
                <a:gd name="T57" fmla="*/ 29361 h 109"/>
                <a:gd name="T58" fmla="*/ 10054 w 48"/>
                <a:gd name="T59" fmla="*/ 23070 h 109"/>
                <a:gd name="T60" fmla="*/ 12700 w 48"/>
                <a:gd name="T61" fmla="*/ 15729 h 109"/>
                <a:gd name="T62" fmla="*/ 15346 w 48"/>
                <a:gd name="T63" fmla="*/ 8389 h 109"/>
                <a:gd name="T64" fmla="*/ 15875 w 48"/>
                <a:gd name="T65" fmla="*/ 3670 h 109"/>
                <a:gd name="T66" fmla="*/ 16404 w 48"/>
                <a:gd name="T67" fmla="*/ 0 h 109"/>
                <a:gd name="T68" fmla="*/ 16404 w 48"/>
                <a:gd name="T69" fmla="*/ 0 h 109"/>
                <a:gd name="T70" fmla="*/ 17992 w 48"/>
                <a:gd name="T71" fmla="*/ 0 h 109"/>
                <a:gd name="T72" fmla="*/ 19050 w 48"/>
                <a:gd name="T73" fmla="*/ 0 h 109"/>
                <a:gd name="T74" fmla="*/ 21167 w 48"/>
                <a:gd name="T75" fmla="*/ 524 h 109"/>
                <a:gd name="T76" fmla="*/ 23813 w 48"/>
                <a:gd name="T77" fmla="*/ 2097 h 109"/>
                <a:gd name="T78" fmla="*/ 25400 w 48"/>
                <a:gd name="T79" fmla="*/ 3146 h 109"/>
                <a:gd name="T80" fmla="*/ 25400 w 48"/>
                <a:gd name="T81" fmla="*/ 3146 h 1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 h="109">
                  <a:moveTo>
                    <a:pt x="48" y="6"/>
                  </a:moveTo>
                  <a:lnTo>
                    <a:pt x="48" y="6"/>
                  </a:lnTo>
                  <a:lnTo>
                    <a:pt x="47" y="11"/>
                  </a:lnTo>
                  <a:lnTo>
                    <a:pt x="44" y="17"/>
                  </a:lnTo>
                  <a:lnTo>
                    <a:pt x="38" y="25"/>
                  </a:lnTo>
                  <a:lnTo>
                    <a:pt x="38" y="30"/>
                  </a:lnTo>
                  <a:lnTo>
                    <a:pt x="39" y="33"/>
                  </a:lnTo>
                  <a:lnTo>
                    <a:pt x="39" y="35"/>
                  </a:lnTo>
                  <a:lnTo>
                    <a:pt x="40" y="38"/>
                  </a:lnTo>
                  <a:lnTo>
                    <a:pt x="35" y="53"/>
                  </a:lnTo>
                  <a:lnTo>
                    <a:pt x="32" y="62"/>
                  </a:lnTo>
                  <a:lnTo>
                    <a:pt x="31" y="72"/>
                  </a:lnTo>
                  <a:lnTo>
                    <a:pt x="25" y="76"/>
                  </a:lnTo>
                  <a:lnTo>
                    <a:pt x="22" y="81"/>
                  </a:lnTo>
                  <a:lnTo>
                    <a:pt x="17" y="92"/>
                  </a:lnTo>
                  <a:lnTo>
                    <a:pt x="15" y="98"/>
                  </a:lnTo>
                  <a:lnTo>
                    <a:pt x="10" y="102"/>
                  </a:lnTo>
                  <a:lnTo>
                    <a:pt x="6" y="107"/>
                  </a:lnTo>
                  <a:lnTo>
                    <a:pt x="0" y="109"/>
                  </a:lnTo>
                  <a:lnTo>
                    <a:pt x="0" y="101"/>
                  </a:lnTo>
                  <a:lnTo>
                    <a:pt x="0" y="95"/>
                  </a:lnTo>
                  <a:lnTo>
                    <a:pt x="1" y="89"/>
                  </a:lnTo>
                  <a:lnTo>
                    <a:pt x="2" y="82"/>
                  </a:lnTo>
                  <a:lnTo>
                    <a:pt x="7" y="69"/>
                  </a:lnTo>
                  <a:lnTo>
                    <a:pt x="13" y="56"/>
                  </a:lnTo>
                  <a:lnTo>
                    <a:pt x="19" y="44"/>
                  </a:lnTo>
                  <a:lnTo>
                    <a:pt x="24" y="30"/>
                  </a:lnTo>
                  <a:lnTo>
                    <a:pt x="29" y="16"/>
                  </a:lnTo>
                  <a:lnTo>
                    <a:pt x="30" y="7"/>
                  </a:lnTo>
                  <a:lnTo>
                    <a:pt x="31" y="0"/>
                  </a:lnTo>
                  <a:lnTo>
                    <a:pt x="34" y="0"/>
                  </a:lnTo>
                  <a:lnTo>
                    <a:pt x="36" y="0"/>
                  </a:lnTo>
                  <a:lnTo>
                    <a:pt x="40" y="1"/>
                  </a:lnTo>
                  <a:lnTo>
                    <a:pt x="45" y="4"/>
                  </a:lnTo>
                  <a:lnTo>
                    <a:pt x="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1" name="Freeform 68"/>
            <p:cNvSpPr>
              <a:spLocks/>
            </p:cNvSpPr>
            <p:nvPr/>
          </p:nvSpPr>
          <p:spPr bwMode="auto">
            <a:xfrm>
              <a:off x="4659313" y="377825"/>
              <a:ext cx="12700" cy="19050"/>
            </a:xfrm>
            <a:custGeom>
              <a:avLst/>
              <a:gdLst>
                <a:gd name="T0" fmla="*/ 7937 w 24"/>
                <a:gd name="T1" fmla="*/ 0 h 38"/>
                <a:gd name="T2" fmla="*/ 7937 w 24"/>
                <a:gd name="T3" fmla="*/ 0 h 38"/>
                <a:gd name="T4" fmla="*/ 8996 w 24"/>
                <a:gd name="T5" fmla="*/ 501 h 38"/>
                <a:gd name="T6" fmla="*/ 11113 w 24"/>
                <a:gd name="T7" fmla="*/ 1504 h 38"/>
                <a:gd name="T8" fmla="*/ 12171 w 24"/>
                <a:gd name="T9" fmla="*/ 4512 h 38"/>
                <a:gd name="T10" fmla="*/ 12700 w 24"/>
                <a:gd name="T11" fmla="*/ 7520 h 38"/>
                <a:gd name="T12" fmla="*/ 12171 w 24"/>
                <a:gd name="T13" fmla="*/ 10026 h 38"/>
                <a:gd name="T14" fmla="*/ 10583 w 24"/>
                <a:gd name="T15" fmla="*/ 13536 h 38"/>
                <a:gd name="T16" fmla="*/ 7937 w 24"/>
                <a:gd name="T17" fmla="*/ 16042 h 38"/>
                <a:gd name="T18" fmla="*/ 5292 w 24"/>
                <a:gd name="T19" fmla="*/ 17546 h 38"/>
                <a:gd name="T20" fmla="*/ 1058 w 24"/>
                <a:gd name="T21" fmla="*/ 19050 h 38"/>
                <a:gd name="T22" fmla="*/ 1058 w 24"/>
                <a:gd name="T23" fmla="*/ 19050 h 38"/>
                <a:gd name="T24" fmla="*/ 0 w 24"/>
                <a:gd name="T25" fmla="*/ 16543 h 38"/>
                <a:gd name="T26" fmla="*/ 0 w 24"/>
                <a:gd name="T27" fmla="*/ 14538 h 38"/>
                <a:gd name="T28" fmla="*/ 1058 w 24"/>
                <a:gd name="T29" fmla="*/ 12032 h 38"/>
                <a:gd name="T30" fmla="*/ 2646 w 24"/>
                <a:gd name="T31" fmla="*/ 9525 h 38"/>
                <a:gd name="T32" fmla="*/ 5292 w 24"/>
                <a:gd name="T33" fmla="*/ 5013 h 38"/>
                <a:gd name="T34" fmla="*/ 6879 w 24"/>
                <a:gd name="T35" fmla="*/ 2005 h 38"/>
                <a:gd name="T36" fmla="*/ 7937 w 24"/>
                <a:gd name="T37" fmla="*/ 0 h 38"/>
                <a:gd name="T38" fmla="*/ 7937 w 24"/>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38">
                  <a:moveTo>
                    <a:pt x="15" y="0"/>
                  </a:moveTo>
                  <a:lnTo>
                    <a:pt x="15" y="0"/>
                  </a:lnTo>
                  <a:lnTo>
                    <a:pt x="17" y="1"/>
                  </a:lnTo>
                  <a:lnTo>
                    <a:pt x="21" y="3"/>
                  </a:lnTo>
                  <a:lnTo>
                    <a:pt x="23" y="9"/>
                  </a:lnTo>
                  <a:lnTo>
                    <a:pt x="24" y="15"/>
                  </a:lnTo>
                  <a:lnTo>
                    <a:pt x="23" y="20"/>
                  </a:lnTo>
                  <a:lnTo>
                    <a:pt x="20" y="27"/>
                  </a:lnTo>
                  <a:lnTo>
                    <a:pt x="15" y="32"/>
                  </a:lnTo>
                  <a:lnTo>
                    <a:pt x="10" y="35"/>
                  </a:lnTo>
                  <a:lnTo>
                    <a:pt x="2" y="38"/>
                  </a:lnTo>
                  <a:lnTo>
                    <a:pt x="0" y="33"/>
                  </a:lnTo>
                  <a:lnTo>
                    <a:pt x="0" y="29"/>
                  </a:lnTo>
                  <a:lnTo>
                    <a:pt x="2" y="24"/>
                  </a:lnTo>
                  <a:lnTo>
                    <a:pt x="5" y="19"/>
                  </a:lnTo>
                  <a:lnTo>
                    <a:pt x="10" y="10"/>
                  </a:lnTo>
                  <a:lnTo>
                    <a:pt x="13" y="4"/>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2" name="Freeform 69"/>
            <p:cNvSpPr>
              <a:spLocks/>
            </p:cNvSpPr>
            <p:nvPr/>
          </p:nvSpPr>
          <p:spPr bwMode="auto">
            <a:xfrm>
              <a:off x="4676776" y="384175"/>
              <a:ext cx="9525" cy="20638"/>
            </a:xfrm>
            <a:custGeom>
              <a:avLst/>
              <a:gdLst>
                <a:gd name="T0" fmla="*/ 5514 w 19"/>
                <a:gd name="T1" fmla="*/ 0 h 39"/>
                <a:gd name="T2" fmla="*/ 5514 w 19"/>
                <a:gd name="T3" fmla="*/ 0 h 39"/>
                <a:gd name="T4" fmla="*/ 8021 w 19"/>
                <a:gd name="T5" fmla="*/ 2117 h 39"/>
                <a:gd name="T6" fmla="*/ 9024 w 19"/>
                <a:gd name="T7" fmla="*/ 5292 h 39"/>
                <a:gd name="T8" fmla="*/ 9525 w 19"/>
                <a:gd name="T9" fmla="*/ 7938 h 39"/>
                <a:gd name="T10" fmla="*/ 9525 w 19"/>
                <a:gd name="T11" fmla="*/ 11113 h 39"/>
                <a:gd name="T12" fmla="*/ 8522 w 19"/>
                <a:gd name="T13" fmla="*/ 14288 h 39"/>
                <a:gd name="T14" fmla="*/ 6517 w 19"/>
                <a:gd name="T15" fmla="*/ 16934 h 39"/>
                <a:gd name="T16" fmla="*/ 4011 w 19"/>
                <a:gd name="T17" fmla="*/ 19050 h 39"/>
                <a:gd name="T18" fmla="*/ 501 w 19"/>
                <a:gd name="T19" fmla="*/ 20638 h 39"/>
                <a:gd name="T20" fmla="*/ 501 w 19"/>
                <a:gd name="T21" fmla="*/ 20638 h 39"/>
                <a:gd name="T22" fmla="*/ 0 w 19"/>
                <a:gd name="T23" fmla="*/ 17992 h 39"/>
                <a:gd name="T24" fmla="*/ 0 w 19"/>
                <a:gd name="T25" fmla="*/ 15875 h 39"/>
                <a:gd name="T26" fmla="*/ 501 w 19"/>
                <a:gd name="T27" fmla="*/ 13229 h 39"/>
                <a:gd name="T28" fmla="*/ 1504 w 19"/>
                <a:gd name="T29" fmla="*/ 10054 h 39"/>
                <a:gd name="T30" fmla="*/ 3509 w 19"/>
                <a:gd name="T31" fmla="*/ 5292 h 39"/>
                <a:gd name="T32" fmla="*/ 5514 w 19"/>
                <a:gd name="T33" fmla="*/ 0 h 39"/>
                <a:gd name="T34" fmla="*/ 5514 w 19"/>
                <a:gd name="T35" fmla="*/ 0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 h="39">
                  <a:moveTo>
                    <a:pt x="11" y="0"/>
                  </a:moveTo>
                  <a:lnTo>
                    <a:pt x="11" y="0"/>
                  </a:lnTo>
                  <a:lnTo>
                    <a:pt x="16" y="4"/>
                  </a:lnTo>
                  <a:lnTo>
                    <a:pt x="18" y="10"/>
                  </a:lnTo>
                  <a:lnTo>
                    <a:pt x="19" y="15"/>
                  </a:lnTo>
                  <a:lnTo>
                    <a:pt x="19" y="21"/>
                  </a:lnTo>
                  <a:lnTo>
                    <a:pt x="17" y="27"/>
                  </a:lnTo>
                  <a:lnTo>
                    <a:pt x="13" y="32"/>
                  </a:lnTo>
                  <a:lnTo>
                    <a:pt x="8" y="36"/>
                  </a:lnTo>
                  <a:lnTo>
                    <a:pt x="1" y="39"/>
                  </a:lnTo>
                  <a:lnTo>
                    <a:pt x="0" y="34"/>
                  </a:lnTo>
                  <a:lnTo>
                    <a:pt x="0" y="30"/>
                  </a:lnTo>
                  <a:lnTo>
                    <a:pt x="1" y="25"/>
                  </a:lnTo>
                  <a:lnTo>
                    <a:pt x="3" y="19"/>
                  </a:lnTo>
                  <a:lnTo>
                    <a:pt x="7" y="1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3" name="Freeform 70"/>
            <p:cNvSpPr>
              <a:spLocks/>
            </p:cNvSpPr>
            <p:nvPr/>
          </p:nvSpPr>
          <p:spPr bwMode="auto">
            <a:xfrm>
              <a:off x="4918076" y="387350"/>
              <a:ext cx="28575" cy="15875"/>
            </a:xfrm>
            <a:custGeom>
              <a:avLst/>
              <a:gdLst>
                <a:gd name="T0" fmla="*/ 28575 w 54"/>
                <a:gd name="T1" fmla="*/ 15875 h 31"/>
                <a:gd name="T2" fmla="*/ 28575 w 54"/>
                <a:gd name="T3" fmla="*/ 15875 h 31"/>
                <a:gd name="T4" fmla="*/ 26987 w 54"/>
                <a:gd name="T5" fmla="*/ 15875 h 31"/>
                <a:gd name="T6" fmla="*/ 25400 w 54"/>
                <a:gd name="T7" fmla="*/ 15875 h 31"/>
                <a:gd name="T8" fmla="*/ 21167 w 54"/>
                <a:gd name="T9" fmla="*/ 14851 h 31"/>
                <a:gd name="T10" fmla="*/ 17992 w 54"/>
                <a:gd name="T11" fmla="*/ 13315 h 31"/>
                <a:gd name="T12" fmla="*/ 13758 w 54"/>
                <a:gd name="T13" fmla="*/ 11266 h 31"/>
                <a:gd name="T14" fmla="*/ 6350 w 54"/>
                <a:gd name="T15" fmla="*/ 5121 h 31"/>
                <a:gd name="T16" fmla="*/ 3175 w 54"/>
                <a:gd name="T17" fmla="*/ 2560 h 31"/>
                <a:gd name="T18" fmla="*/ 0 w 54"/>
                <a:gd name="T19" fmla="*/ 0 h 31"/>
                <a:gd name="T20" fmla="*/ 0 w 54"/>
                <a:gd name="T21" fmla="*/ 0 h 31"/>
                <a:gd name="T22" fmla="*/ 3704 w 54"/>
                <a:gd name="T23" fmla="*/ 512 h 31"/>
                <a:gd name="T24" fmla="*/ 8467 w 54"/>
                <a:gd name="T25" fmla="*/ 2048 h 31"/>
                <a:gd name="T26" fmla="*/ 12171 w 54"/>
                <a:gd name="T27" fmla="*/ 3073 h 31"/>
                <a:gd name="T28" fmla="*/ 16933 w 54"/>
                <a:gd name="T29" fmla="*/ 4609 h 31"/>
                <a:gd name="T30" fmla="*/ 20638 w 54"/>
                <a:gd name="T31" fmla="*/ 6657 h 31"/>
                <a:gd name="T32" fmla="*/ 24342 w 54"/>
                <a:gd name="T33" fmla="*/ 9730 h 31"/>
                <a:gd name="T34" fmla="*/ 26987 w 54"/>
                <a:gd name="T35" fmla="*/ 12290 h 31"/>
                <a:gd name="T36" fmla="*/ 28575 w 54"/>
                <a:gd name="T37" fmla="*/ 15875 h 31"/>
                <a:gd name="T38" fmla="*/ 28575 w 54"/>
                <a:gd name="T39" fmla="*/ 15875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4" h="31">
                  <a:moveTo>
                    <a:pt x="54" y="31"/>
                  </a:moveTo>
                  <a:lnTo>
                    <a:pt x="54" y="31"/>
                  </a:lnTo>
                  <a:lnTo>
                    <a:pt x="51" y="31"/>
                  </a:lnTo>
                  <a:lnTo>
                    <a:pt x="48" y="31"/>
                  </a:lnTo>
                  <a:lnTo>
                    <a:pt x="40" y="29"/>
                  </a:lnTo>
                  <a:lnTo>
                    <a:pt x="34" y="26"/>
                  </a:lnTo>
                  <a:lnTo>
                    <a:pt x="26" y="22"/>
                  </a:lnTo>
                  <a:lnTo>
                    <a:pt x="12" y="10"/>
                  </a:lnTo>
                  <a:lnTo>
                    <a:pt x="6" y="5"/>
                  </a:lnTo>
                  <a:lnTo>
                    <a:pt x="0" y="0"/>
                  </a:lnTo>
                  <a:lnTo>
                    <a:pt x="7" y="1"/>
                  </a:lnTo>
                  <a:lnTo>
                    <a:pt x="16" y="4"/>
                  </a:lnTo>
                  <a:lnTo>
                    <a:pt x="23" y="6"/>
                  </a:lnTo>
                  <a:lnTo>
                    <a:pt x="32" y="9"/>
                  </a:lnTo>
                  <a:lnTo>
                    <a:pt x="39" y="13"/>
                  </a:lnTo>
                  <a:lnTo>
                    <a:pt x="46" y="19"/>
                  </a:lnTo>
                  <a:lnTo>
                    <a:pt x="51" y="24"/>
                  </a:lnTo>
                  <a:lnTo>
                    <a:pt x="5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4" name="Freeform 71"/>
            <p:cNvSpPr>
              <a:spLocks/>
            </p:cNvSpPr>
            <p:nvPr/>
          </p:nvSpPr>
          <p:spPr bwMode="auto">
            <a:xfrm>
              <a:off x="4689476" y="393700"/>
              <a:ext cx="14288" cy="22225"/>
            </a:xfrm>
            <a:custGeom>
              <a:avLst/>
              <a:gdLst>
                <a:gd name="T0" fmla="*/ 14288 w 29"/>
                <a:gd name="T1" fmla="*/ 542 h 41"/>
                <a:gd name="T2" fmla="*/ 14288 w 29"/>
                <a:gd name="T3" fmla="*/ 542 h 41"/>
                <a:gd name="T4" fmla="*/ 12810 w 29"/>
                <a:gd name="T5" fmla="*/ 7589 h 41"/>
                <a:gd name="T6" fmla="*/ 10839 w 29"/>
                <a:gd name="T7" fmla="*/ 13552 h 41"/>
                <a:gd name="T8" fmla="*/ 7883 w 29"/>
                <a:gd name="T9" fmla="*/ 17888 h 41"/>
                <a:gd name="T10" fmla="*/ 4434 w 29"/>
                <a:gd name="T11" fmla="*/ 22225 h 41"/>
                <a:gd name="T12" fmla="*/ 4434 w 29"/>
                <a:gd name="T13" fmla="*/ 22225 h 41"/>
                <a:gd name="T14" fmla="*/ 0 w 29"/>
                <a:gd name="T15" fmla="*/ 20599 h 41"/>
                <a:gd name="T16" fmla="*/ 0 w 29"/>
                <a:gd name="T17" fmla="*/ 20599 h 41"/>
                <a:gd name="T18" fmla="*/ 2463 w 29"/>
                <a:gd name="T19" fmla="*/ 13552 h 41"/>
                <a:gd name="T20" fmla="*/ 5420 w 29"/>
                <a:gd name="T21" fmla="*/ 7047 h 41"/>
                <a:gd name="T22" fmla="*/ 6898 w 29"/>
                <a:gd name="T23" fmla="*/ 4337 h 41"/>
                <a:gd name="T24" fmla="*/ 8376 w 29"/>
                <a:gd name="T25" fmla="*/ 1626 h 41"/>
                <a:gd name="T26" fmla="*/ 11332 w 29"/>
                <a:gd name="T27" fmla="*/ 542 h 41"/>
                <a:gd name="T28" fmla="*/ 12810 w 29"/>
                <a:gd name="T29" fmla="*/ 0 h 41"/>
                <a:gd name="T30" fmla="*/ 14288 w 29"/>
                <a:gd name="T31" fmla="*/ 542 h 41"/>
                <a:gd name="T32" fmla="*/ 14288 w 29"/>
                <a:gd name="T33" fmla="*/ 542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41">
                  <a:moveTo>
                    <a:pt x="29" y="1"/>
                  </a:moveTo>
                  <a:lnTo>
                    <a:pt x="29" y="1"/>
                  </a:lnTo>
                  <a:lnTo>
                    <a:pt x="26" y="14"/>
                  </a:lnTo>
                  <a:lnTo>
                    <a:pt x="22" y="25"/>
                  </a:lnTo>
                  <a:lnTo>
                    <a:pt x="16" y="33"/>
                  </a:lnTo>
                  <a:lnTo>
                    <a:pt x="9" y="41"/>
                  </a:lnTo>
                  <a:lnTo>
                    <a:pt x="0" y="38"/>
                  </a:lnTo>
                  <a:lnTo>
                    <a:pt x="5" y="25"/>
                  </a:lnTo>
                  <a:lnTo>
                    <a:pt x="11" y="13"/>
                  </a:lnTo>
                  <a:lnTo>
                    <a:pt x="14" y="8"/>
                  </a:lnTo>
                  <a:lnTo>
                    <a:pt x="17" y="3"/>
                  </a:lnTo>
                  <a:lnTo>
                    <a:pt x="23" y="1"/>
                  </a:lnTo>
                  <a:lnTo>
                    <a:pt x="26" y="0"/>
                  </a:ln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5" name="Freeform 72"/>
            <p:cNvSpPr>
              <a:spLocks/>
            </p:cNvSpPr>
            <p:nvPr/>
          </p:nvSpPr>
          <p:spPr bwMode="auto">
            <a:xfrm>
              <a:off x="4705351" y="400050"/>
              <a:ext cx="17463" cy="22225"/>
            </a:xfrm>
            <a:custGeom>
              <a:avLst/>
              <a:gdLst>
                <a:gd name="T0" fmla="*/ 17463 w 31"/>
                <a:gd name="T1" fmla="*/ 529 h 42"/>
                <a:gd name="T2" fmla="*/ 17463 w 31"/>
                <a:gd name="T3" fmla="*/ 529 h 42"/>
                <a:gd name="T4" fmla="*/ 15773 w 31"/>
                <a:gd name="T5" fmla="*/ 3704 h 42"/>
                <a:gd name="T6" fmla="*/ 14646 w 31"/>
                <a:gd name="T7" fmla="*/ 7937 h 42"/>
                <a:gd name="T8" fmla="*/ 11830 w 31"/>
                <a:gd name="T9" fmla="*/ 15875 h 42"/>
                <a:gd name="T10" fmla="*/ 9576 w 31"/>
                <a:gd name="T11" fmla="*/ 19050 h 42"/>
                <a:gd name="T12" fmla="*/ 8450 w 31"/>
                <a:gd name="T13" fmla="*/ 21167 h 42"/>
                <a:gd name="T14" fmla="*/ 7323 w 31"/>
                <a:gd name="T15" fmla="*/ 21696 h 42"/>
                <a:gd name="T16" fmla="*/ 6197 w 31"/>
                <a:gd name="T17" fmla="*/ 22225 h 42"/>
                <a:gd name="T18" fmla="*/ 4507 w 31"/>
                <a:gd name="T19" fmla="*/ 22225 h 42"/>
                <a:gd name="T20" fmla="*/ 2817 w 31"/>
                <a:gd name="T21" fmla="*/ 22225 h 42"/>
                <a:gd name="T22" fmla="*/ 0 w 31"/>
                <a:gd name="T23" fmla="*/ 21167 h 42"/>
                <a:gd name="T24" fmla="*/ 0 w 31"/>
                <a:gd name="T25" fmla="*/ 21167 h 42"/>
                <a:gd name="T26" fmla="*/ 1690 w 31"/>
                <a:gd name="T27" fmla="*/ 17992 h 42"/>
                <a:gd name="T28" fmla="*/ 3943 w 31"/>
                <a:gd name="T29" fmla="*/ 14817 h 42"/>
                <a:gd name="T30" fmla="*/ 6197 w 31"/>
                <a:gd name="T31" fmla="*/ 7408 h 42"/>
                <a:gd name="T32" fmla="*/ 7887 w 31"/>
                <a:gd name="T33" fmla="*/ 3704 h 42"/>
                <a:gd name="T34" fmla="*/ 10140 w 31"/>
                <a:gd name="T35" fmla="*/ 1588 h 42"/>
                <a:gd name="T36" fmla="*/ 11830 w 31"/>
                <a:gd name="T37" fmla="*/ 529 h 42"/>
                <a:gd name="T38" fmla="*/ 13520 w 31"/>
                <a:gd name="T39" fmla="*/ 0 h 42"/>
                <a:gd name="T40" fmla="*/ 15210 w 31"/>
                <a:gd name="T41" fmla="*/ 0 h 42"/>
                <a:gd name="T42" fmla="*/ 17463 w 31"/>
                <a:gd name="T43" fmla="*/ 529 h 42"/>
                <a:gd name="T44" fmla="*/ 17463 w 31"/>
                <a:gd name="T45" fmla="*/ 529 h 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 h="42">
                  <a:moveTo>
                    <a:pt x="31" y="1"/>
                  </a:moveTo>
                  <a:lnTo>
                    <a:pt x="31" y="1"/>
                  </a:lnTo>
                  <a:lnTo>
                    <a:pt x="28" y="7"/>
                  </a:lnTo>
                  <a:lnTo>
                    <a:pt x="26" y="15"/>
                  </a:lnTo>
                  <a:lnTo>
                    <a:pt x="21" y="30"/>
                  </a:lnTo>
                  <a:lnTo>
                    <a:pt x="17" y="36"/>
                  </a:lnTo>
                  <a:lnTo>
                    <a:pt x="15" y="40"/>
                  </a:lnTo>
                  <a:lnTo>
                    <a:pt x="13" y="41"/>
                  </a:lnTo>
                  <a:lnTo>
                    <a:pt x="11" y="42"/>
                  </a:lnTo>
                  <a:lnTo>
                    <a:pt x="8" y="42"/>
                  </a:lnTo>
                  <a:lnTo>
                    <a:pt x="5" y="42"/>
                  </a:lnTo>
                  <a:lnTo>
                    <a:pt x="0" y="40"/>
                  </a:lnTo>
                  <a:lnTo>
                    <a:pt x="3" y="34"/>
                  </a:lnTo>
                  <a:lnTo>
                    <a:pt x="7" y="28"/>
                  </a:lnTo>
                  <a:lnTo>
                    <a:pt x="11" y="14"/>
                  </a:lnTo>
                  <a:lnTo>
                    <a:pt x="14" y="7"/>
                  </a:lnTo>
                  <a:lnTo>
                    <a:pt x="18" y="3"/>
                  </a:lnTo>
                  <a:lnTo>
                    <a:pt x="21" y="1"/>
                  </a:lnTo>
                  <a:lnTo>
                    <a:pt x="24" y="0"/>
                  </a:lnTo>
                  <a:lnTo>
                    <a:pt x="27" y="0"/>
                  </a:lnTo>
                  <a:lnTo>
                    <a:pt x="3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6" name="Freeform 73"/>
            <p:cNvSpPr>
              <a:spLocks/>
            </p:cNvSpPr>
            <p:nvPr/>
          </p:nvSpPr>
          <p:spPr bwMode="auto">
            <a:xfrm>
              <a:off x="4752976" y="425450"/>
              <a:ext cx="14288" cy="22225"/>
            </a:xfrm>
            <a:custGeom>
              <a:avLst/>
              <a:gdLst>
                <a:gd name="T0" fmla="*/ 14288 w 27"/>
                <a:gd name="T1" fmla="*/ 1588 h 42"/>
                <a:gd name="T2" fmla="*/ 14288 w 27"/>
                <a:gd name="T3" fmla="*/ 1588 h 42"/>
                <a:gd name="T4" fmla="*/ 12700 w 27"/>
                <a:gd name="T5" fmla="*/ 4763 h 42"/>
                <a:gd name="T6" fmla="*/ 10584 w 27"/>
                <a:gd name="T7" fmla="*/ 7937 h 42"/>
                <a:gd name="T8" fmla="*/ 8996 w 27"/>
                <a:gd name="T9" fmla="*/ 14817 h 42"/>
                <a:gd name="T10" fmla="*/ 7409 w 27"/>
                <a:gd name="T11" fmla="*/ 17992 h 42"/>
                <a:gd name="T12" fmla="*/ 5821 w 27"/>
                <a:gd name="T13" fmla="*/ 21167 h 42"/>
                <a:gd name="T14" fmla="*/ 4763 w 27"/>
                <a:gd name="T15" fmla="*/ 21696 h 42"/>
                <a:gd name="T16" fmla="*/ 3704 w 27"/>
                <a:gd name="T17" fmla="*/ 22225 h 42"/>
                <a:gd name="T18" fmla="*/ 1588 w 27"/>
                <a:gd name="T19" fmla="*/ 22225 h 42"/>
                <a:gd name="T20" fmla="*/ 0 w 27"/>
                <a:gd name="T21" fmla="*/ 22225 h 42"/>
                <a:gd name="T22" fmla="*/ 0 w 27"/>
                <a:gd name="T23" fmla="*/ 22225 h 42"/>
                <a:gd name="T24" fmla="*/ 1588 w 27"/>
                <a:gd name="T25" fmla="*/ 16933 h 42"/>
                <a:gd name="T26" fmla="*/ 2646 w 27"/>
                <a:gd name="T27" fmla="*/ 11642 h 42"/>
                <a:gd name="T28" fmla="*/ 4233 w 27"/>
                <a:gd name="T29" fmla="*/ 5821 h 42"/>
                <a:gd name="T30" fmla="*/ 5821 w 27"/>
                <a:gd name="T31" fmla="*/ 529 h 42"/>
                <a:gd name="T32" fmla="*/ 5821 w 27"/>
                <a:gd name="T33" fmla="*/ 529 h 42"/>
                <a:gd name="T34" fmla="*/ 7938 w 27"/>
                <a:gd name="T35" fmla="*/ 0 h 42"/>
                <a:gd name="T36" fmla="*/ 10055 w 27"/>
                <a:gd name="T37" fmla="*/ 0 h 42"/>
                <a:gd name="T38" fmla="*/ 12171 w 27"/>
                <a:gd name="T39" fmla="*/ 529 h 42"/>
                <a:gd name="T40" fmla="*/ 14288 w 27"/>
                <a:gd name="T41" fmla="*/ 1588 h 42"/>
                <a:gd name="T42" fmla="*/ 14288 w 27"/>
                <a:gd name="T43" fmla="*/ 1588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 h="42">
                  <a:moveTo>
                    <a:pt x="27" y="3"/>
                  </a:moveTo>
                  <a:lnTo>
                    <a:pt x="27" y="3"/>
                  </a:lnTo>
                  <a:lnTo>
                    <a:pt x="24" y="9"/>
                  </a:lnTo>
                  <a:lnTo>
                    <a:pt x="20" y="15"/>
                  </a:lnTo>
                  <a:lnTo>
                    <a:pt x="17" y="28"/>
                  </a:lnTo>
                  <a:lnTo>
                    <a:pt x="14" y="34"/>
                  </a:lnTo>
                  <a:lnTo>
                    <a:pt x="11" y="40"/>
                  </a:lnTo>
                  <a:lnTo>
                    <a:pt x="9" y="41"/>
                  </a:lnTo>
                  <a:lnTo>
                    <a:pt x="7" y="42"/>
                  </a:lnTo>
                  <a:lnTo>
                    <a:pt x="3" y="42"/>
                  </a:lnTo>
                  <a:lnTo>
                    <a:pt x="0" y="42"/>
                  </a:lnTo>
                  <a:lnTo>
                    <a:pt x="3" y="32"/>
                  </a:lnTo>
                  <a:lnTo>
                    <a:pt x="5" y="22"/>
                  </a:lnTo>
                  <a:lnTo>
                    <a:pt x="8" y="11"/>
                  </a:lnTo>
                  <a:lnTo>
                    <a:pt x="11" y="1"/>
                  </a:lnTo>
                  <a:lnTo>
                    <a:pt x="15" y="0"/>
                  </a:lnTo>
                  <a:lnTo>
                    <a:pt x="19" y="0"/>
                  </a:lnTo>
                  <a:lnTo>
                    <a:pt x="23" y="1"/>
                  </a:lnTo>
                  <a:lnTo>
                    <a:pt x="2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7" name="Freeform 74"/>
            <p:cNvSpPr>
              <a:spLocks/>
            </p:cNvSpPr>
            <p:nvPr/>
          </p:nvSpPr>
          <p:spPr bwMode="auto">
            <a:xfrm>
              <a:off x="4768851" y="430213"/>
              <a:ext cx="14288" cy="20638"/>
            </a:xfrm>
            <a:custGeom>
              <a:avLst/>
              <a:gdLst>
                <a:gd name="T0" fmla="*/ 14288 w 27"/>
                <a:gd name="T1" fmla="*/ 1086 h 38"/>
                <a:gd name="T2" fmla="*/ 14288 w 27"/>
                <a:gd name="T3" fmla="*/ 1086 h 38"/>
                <a:gd name="T4" fmla="*/ 12700 w 27"/>
                <a:gd name="T5" fmla="*/ 8147 h 38"/>
                <a:gd name="T6" fmla="*/ 11113 w 27"/>
                <a:gd name="T7" fmla="*/ 11405 h 38"/>
                <a:gd name="T8" fmla="*/ 9525 w 27"/>
                <a:gd name="T9" fmla="*/ 14664 h 38"/>
                <a:gd name="T10" fmla="*/ 7938 w 27"/>
                <a:gd name="T11" fmla="*/ 17379 h 38"/>
                <a:gd name="T12" fmla="*/ 5821 w 27"/>
                <a:gd name="T13" fmla="*/ 19009 h 38"/>
                <a:gd name="T14" fmla="*/ 3175 w 27"/>
                <a:gd name="T15" fmla="*/ 20095 h 38"/>
                <a:gd name="T16" fmla="*/ 0 w 27"/>
                <a:gd name="T17" fmla="*/ 20638 h 38"/>
                <a:gd name="T18" fmla="*/ 0 w 27"/>
                <a:gd name="T19" fmla="*/ 20638 h 38"/>
                <a:gd name="T20" fmla="*/ 1058 w 27"/>
                <a:gd name="T21" fmla="*/ 14664 h 38"/>
                <a:gd name="T22" fmla="*/ 2117 w 27"/>
                <a:gd name="T23" fmla="*/ 10319 h 38"/>
                <a:gd name="T24" fmla="*/ 3175 w 27"/>
                <a:gd name="T25" fmla="*/ 7060 h 38"/>
                <a:gd name="T26" fmla="*/ 5292 w 27"/>
                <a:gd name="T27" fmla="*/ 3259 h 38"/>
                <a:gd name="T28" fmla="*/ 7409 w 27"/>
                <a:gd name="T29" fmla="*/ 1086 h 38"/>
                <a:gd name="T30" fmla="*/ 8996 w 27"/>
                <a:gd name="T31" fmla="*/ 543 h 38"/>
                <a:gd name="T32" fmla="*/ 10055 w 27"/>
                <a:gd name="T33" fmla="*/ 0 h 38"/>
                <a:gd name="T34" fmla="*/ 12700 w 27"/>
                <a:gd name="T35" fmla="*/ 543 h 38"/>
                <a:gd name="T36" fmla="*/ 14288 w 27"/>
                <a:gd name="T37" fmla="*/ 1086 h 38"/>
                <a:gd name="T38" fmla="*/ 14288 w 27"/>
                <a:gd name="T39" fmla="*/ 1086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7" h="38">
                  <a:moveTo>
                    <a:pt x="27" y="2"/>
                  </a:moveTo>
                  <a:lnTo>
                    <a:pt x="27" y="2"/>
                  </a:lnTo>
                  <a:lnTo>
                    <a:pt x="24" y="15"/>
                  </a:lnTo>
                  <a:lnTo>
                    <a:pt x="21" y="21"/>
                  </a:lnTo>
                  <a:lnTo>
                    <a:pt x="18" y="27"/>
                  </a:lnTo>
                  <a:lnTo>
                    <a:pt x="15" y="32"/>
                  </a:lnTo>
                  <a:lnTo>
                    <a:pt x="11" y="35"/>
                  </a:lnTo>
                  <a:lnTo>
                    <a:pt x="6" y="37"/>
                  </a:lnTo>
                  <a:lnTo>
                    <a:pt x="0" y="38"/>
                  </a:lnTo>
                  <a:lnTo>
                    <a:pt x="2" y="27"/>
                  </a:lnTo>
                  <a:lnTo>
                    <a:pt x="4" y="19"/>
                  </a:lnTo>
                  <a:lnTo>
                    <a:pt x="6" y="13"/>
                  </a:lnTo>
                  <a:lnTo>
                    <a:pt x="10" y="6"/>
                  </a:lnTo>
                  <a:lnTo>
                    <a:pt x="14" y="2"/>
                  </a:lnTo>
                  <a:lnTo>
                    <a:pt x="17" y="1"/>
                  </a:lnTo>
                  <a:lnTo>
                    <a:pt x="19" y="0"/>
                  </a:lnTo>
                  <a:lnTo>
                    <a:pt x="24" y="1"/>
                  </a:lnTo>
                  <a:lnTo>
                    <a:pt x="2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8" name="Freeform 75"/>
            <p:cNvSpPr>
              <a:spLocks/>
            </p:cNvSpPr>
            <p:nvPr/>
          </p:nvSpPr>
          <p:spPr bwMode="auto">
            <a:xfrm>
              <a:off x="4786313" y="438150"/>
              <a:ext cx="11113" cy="22225"/>
            </a:xfrm>
            <a:custGeom>
              <a:avLst/>
              <a:gdLst>
                <a:gd name="T0" fmla="*/ 11113 w 23"/>
                <a:gd name="T1" fmla="*/ 1058 h 42"/>
                <a:gd name="T2" fmla="*/ 11113 w 23"/>
                <a:gd name="T3" fmla="*/ 1058 h 42"/>
                <a:gd name="T4" fmla="*/ 10147 w 23"/>
                <a:gd name="T5" fmla="*/ 7937 h 42"/>
                <a:gd name="T6" fmla="*/ 7731 w 23"/>
                <a:gd name="T7" fmla="*/ 13758 h 42"/>
                <a:gd name="T8" fmla="*/ 6281 w 23"/>
                <a:gd name="T9" fmla="*/ 16933 h 42"/>
                <a:gd name="T10" fmla="*/ 4832 w 23"/>
                <a:gd name="T11" fmla="*/ 19050 h 42"/>
                <a:gd name="T12" fmla="*/ 2899 w 23"/>
                <a:gd name="T13" fmla="*/ 20638 h 42"/>
                <a:gd name="T14" fmla="*/ 483 w 23"/>
                <a:gd name="T15" fmla="*/ 22225 h 42"/>
                <a:gd name="T16" fmla="*/ 483 w 23"/>
                <a:gd name="T17" fmla="*/ 22225 h 42"/>
                <a:gd name="T18" fmla="*/ 0 w 23"/>
                <a:gd name="T19" fmla="*/ 19050 h 42"/>
                <a:gd name="T20" fmla="*/ 483 w 23"/>
                <a:gd name="T21" fmla="*/ 15346 h 42"/>
                <a:gd name="T22" fmla="*/ 966 w 23"/>
                <a:gd name="T23" fmla="*/ 10583 h 42"/>
                <a:gd name="T24" fmla="*/ 1933 w 23"/>
                <a:gd name="T25" fmla="*/ 6879 h 42"/>
                <a:gd name="T26" fmla="*/ 3865 w 23"/>
                <a:gd name="T27" fmla="*/ 2646 h 42"/>
                <a:gd name="T28" fmla="*/ 5798 w 23"/>
                <a:gd name="T29" fmla="*/ 529 h 42"/>
                <a:gd name="T30" fmla="*/ 6764 w 23"/>
                <a:gd name="T31" fmla="*/ 0 h 42"/>
                <a:gd name="T32" fmla="*/ 8214 w 23"/>
                <a:gd name="T33" fmla="*/ 0 h 42"/>
                <a:gd name="T34" fmla="*/ 9180 w 23"/>
                <a:gd name="T35" fmla="*/ 0 h 42"/>
                <a:gd name="T36" fmla="*/ 11113 w 23"/>
                <a:gd name="T37" fmla="*/ 1058 h 42"/>
                <a:gd name="T38" fmla="*/ 11113 w 23"/>
                <a:gd name="T39" fmla="*/ 1058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3" h="42">
                  <a:moveTo>
                    <a:pt x="23" y="2"/>
                  </a:moveTo>
                  <a:lnTo>
                    <a:pt x="23" y="2"/>
                  </a:lnTo>
                  <a:lnTo>
                    <a:pt x="21" y="15"/>
                  </a:lnTo>
                  <a:lnTo>
                    <a:pt x="16" y="26"/>
                  </a:lnTo>
                  <a:lnTo>
                    <a:pt x="13" y="32"/>
                  </a:lnTo>
                  <a:lnTo>
                    <a:pt x="10" y="36"/>
                  </a:lnTo>
                  <a:lnTo>
                    <a:pt x="6" y="39"/>
                  </a:lnTo>
                  <a:lnTo>
                    <a:pt x="1" y="42"/>
                  </a:lnTo>
                  <a:lnTo>
                    <a:pt x="0" y="36"/>
                  </a:lnTo>
                  <a:lnTo>
                    <a:pt x="1" y="29"/>
                  </a:lnTo>
                  <a:lnTo>
                    <a:pt x="2" y="20"/>
                  </a:lnTo>
                  <a:lnTo>
                    <a:pt x="4" y="13"/>
                  </a:lnTo>
                  <a:lnTo>
                    <a:pt x="8" y="5"/>
                  </a:lnTo>
                  <a:lnTo>
                    <a:pt x="12" y="1"/>
                  </a:lnTo>
                  <a:lnTo>
                    <a:pt x="14" y="0"/>
                  </a:lnTo>
                  <a:lnTo>
                    <a:pt x="17" y="0"/>
                  </a:lnTo>
                  <a:lnTo>
                    <a:pt x="19"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9" name="Freeform 76"/>
            <p:cNvSpPr>
              <a:spLocks/>
            </p:cNvSpPr>
            <p:nvPr/>
          </p:nvSpPr>
          <p:spPr bwMode="auto">
            <a:xfrm>
              <a:off x="4803776" y="449263"/>
              <a:ext cx="14288" cy="20638"/>
            </a:xfrm>
            <a:custGeom>
              <a:avLst/>
              <a:gdLst>
                <a:gd name="T0" fmla="*/ 14288 w 28"/>
                <a:gd name="T1" fmla="*/ 1007 h 41"/>
                <a:gd name="T2" fmla="*/ 14288 w 28"/>
                <a:gd name="T3" fmla="*/ 1007 h 41"/>
                <a:gd name="T4" fmla="*/ 12247 w 28"/>
                <a:gd name="T5" fmla="*/ 7550 h 41"/>
                <a:gd name="T6" fmla="*/ 11737 w 28"/>
                <a:gd name="T7" fmla="*/ 10067 h 41"/>
                <a:gd name="T8" fmla="*/ 10206 w 28"/>
                <a:gd name="T9" fmla="*/ 13591 h 41"/>
                <a:gd name="T10" fmla="*/ 8165 w 28"/>
                <a:gd name="T11" fmla="*/ 16108 h 41"/>
                <a:gd name="T12" fmla="*/ 6634 w 28"/>
                <a:gd name="T13" fmla="*/ 18121 h 41"/>
                <a:gd name="T14" fmla="*/ 3572 w 28"/>
                <a:gd name="T15" fmla="*/ 19631 h 41"/>
                <a:gd name="T16" fmla="*/ 0 w 28"/>
                <a:gd name="T17" fmla="*/ 20638 h 41"/>
                <a:gd name="T18" fmla="*/ 0 w 28"/>
                <a:gd name="T19" fmla="*/ 20638 h 41"/>
                <a:gd name="T20" fmla="*/ 2551 w 28"/>
                <a:gd name="T21" fmla="*/ 13591 h 41"/>
                <a:gd name="T22" fmla="*/ 3572 w 28"/>
                <a:gd name="T23" fmla="*/ 9061 h 41"/>
                <a:gd name="T24" fmla="*/ 4593 w 28"/>
                <a:gd name="T25" fmla="*/ 6040 h 41"/>
                <a:gd name="T26" fmla="*/ 6123 w 28"/>
                <a:gd name="T27" fmla="*/ 2517 h 41"/>
                <a:gd name="T28" fmla="*/ 8165 w 28"/>
                <a:gd name="T29" fmla="*/ 503 h 41"/>
                <a:gd name="T30" fmla="*/ 9695 w 28"/>
                <a:gd name="T31" fmla="*/ 0 h 41"/>
                <a:gd name="T32" fmla="*/ 11226 w 28"/>
                <a:gd name="T33" fmla="*/ 0 h 41"/>
                <a:gd name="T34" fmla="*/ 12757 w 28"/>
                <a:gd name="T35" fmla="*/ 0 h 41"/>
                <a:gd name="T36" fmla="*/ 14288 w 28"/>
                <a:gd name="T37" fmla="*/ 1007 h 41"/>
                <a:gd name="T38" fmla="*/ 14288 w 28"/>
                <a:gd name="T39" fmla="*/ 1007 h 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 h="41">
                  <a:moveTo>
                    <a:pt x="28" y="2"/>
                  </a:moveTo>
                  <a:lnTo>
                    <a:pt x="28" y="2"/>
                  </a:lnTo>
                  <a:lnTo>
                    <a:pt x="24" y="15"/>
                  </a:lnTo>
                  <a:lnTo>
                    <a:pt x="23" y="20"/>
                  </a:lnTo>
                  <a:lnTo>
                    <a:pt x="20" y="27"/>
                  </a:lnTo>
                  <a:lnTo>
                    <a:pt x="16" y="32"/>
                  </a:lnTo>
                  <a:lnTo>
                    <a:pt x="13" y="36"/>
                  </a:lnTo>
                  <a:lnTo>
                    <a:pt x="7" y="39"/>
                  </a:lnTo>
                  <a:lnTo>
                    <a:pt x="0" y="41"/>
                  </a:lnTo>
                  <a:lnTo>
                    <a:pt x="5" y="27"/>
                  </a:lnTo>
                  <a:lnTo>
                    <a:pt x="7" y="18"/>
                  </a:lnTo>
                  <a:lnTo>
                    <a:pt x="9" y="12"/>
                  </a:lnTo>
                  <a:lnTo>
                    <a:pt x="12" y="5"/>
                  </a:lnTo>
                  <a:lnTo>
                    <a:pt x="16" y="1"/>
                  </a:lnTo>
                  <a:lnTo>
                    <a:pt x="19" y="0"/>
                  </a:lnTo>
                  <a:lnTo>
                    <a:pt x="22" y="0"/>
                  </a:lnTo>
                  <a:lnTo>
                    <a:pt x="25" y="0"/>
                  </a:lnTo>
                  <a:lnTo>
                    <a:pt x="2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0" name="Freeform 77"/>
            <p:cNvSpPr>
              <a:spLocks/>
            </p:cNvSpPr>
            <p:nvPr/>
          </p:nvSpPr>
          <p:spPr bwMode="auto">
            <a:xfrm>
              <a:off x="4906963" y="466725"/>
              <a:ext cx="26988" cy="57150"/>
            </a:xfrm>
            <a:custGeom>
              <a:avLst/>
              <a:gdLst>
                <a:gd name="T0" fmla="*/ 26988 w 52"/>
                <a:gd name="T1" fmla="*/ 1068 h 107"/>
                <a:gd name="T2" fmla="*/ 26988 w 52"/>
                <a:gd name="T3" fmla="*/ 1068 h 107"/>
                <a:gd name="T4" fmla="*/ 26988 w 52"/>
                <a:gd name="T5" fmla="*/ 6409 h 107"/>
                <a:gd name="T6" fmla="*/ 25431 w 52"/>
                <a:gd name="T7" fmla="*/ 11750 h 107"/>
                <a:gd name="T8" fmla="*/ 23355 w 52"/>
                <a:gd name="T9" fmla="*/ 16557 h 107"/>
                <a:gd name="T10" fmla="*/ 20760 w 52"/>
                <a:gd name="T11" fmla="*/ 21899 h 107"/>
                <a:gd name="T12" fmla="*/ 18684 w 52"/>
                <a:gd name="T13" fmla="*/ 26706 h 107"/>
                <a:gd name="T14" fmla="*/ 16089 w 52"/>
                <a:gd name="T15" fmla="*/ 31513 h 107"/>
                <a:gd name="T16" fmla="*/ 15051 w 52"/>
                <a:gd name="T17" fmla="*/ 36854 h 107"/>
                <a:gd name="T18" fmla="*/ 14532 w 52"/>
                <a:gd name="T19" fmla="*/ 41661 h 107"/>
                <a:gd name="T20" fmla="*/ 14532 w 52"/>
                <a:gd name="T21" fmla="*/ 41661 h 107"/>
                <a:gd name="T22" fmla="*/ 12456 w 52"/>
                <a:gd name="T23" fmla="*/ 43797 h 107"/>
                <a:gd name="T24" fmla="*/ 10899 w 52"/>
                <a:gd name="T25" fmla="*/ 45934 h 107"/>
                <a:gd name="T26" fmla="*/ 8304 w 52"/>
                <a:gd name="T27" fmla="*/ 51275 h 107"/>
                <a:gd name="T28" fmla="*/ 7266 w 52"/>
                <a:gd name="T29" fmla="*/ 53411 h 107"/>
                <a:gd name="T30" fmla="*/ 5709 w 52"/>
                <a:gd name="T31" fmla="*/ 55548 h 107"/>
                <a:gd name="T32" fmla="*/ 3633 w 52"/>
                <a:gd name="T33" fmla="*/ 56616 h 107"/>
                <a:gd name="T34" fmla="*/ 0 w 52"/>
                <a:gd name="T35" fmla="*/ 57150 h 107"/>
                <a:gd name="T36" fmla="*/ 0 w 52"/>
                <a:gd name="T37" fmla="*/ 57150 h 107"/>
                <a:gd name="T38" fmla="*/ 11418 w 52"/>
                <a:gd name="T39" fmla="*/ 27774 h 107"/>
                <a:gd name="T40" fmla="*/ 16608 w 52"/>
                <a:gd name="T41" fmla="*/ 13353 h 107"/>
                <a:gd name="T42" fmla="*/ 20241 w 52"/>
                <a:gd name="T43" fmla="*/ 6409 h 107"/>
                <a:gd name="T44" fmla="*/ 23874 w 52"/>
                <a:gd name="T45" fmla="*/ 0 h 107"/>
                <a:gd name="T46" fmla="*/ 23874 w 52"/>
                <a:gd name="T47" fmla="*/ 0 h 107"/>
                <a:gd name="T48" fmla="*/ 25431 w 52"/>
                <a:gd name="T49" fmla="*/ 0 h 107"/>
                <a:gd name="T50" fmla="*/ 25950 w 52"/>
                <a:gd name="T51" fmla="*/ 534 h 107"/>
                <a:gd name="T52" fmla="*/ 26469 w 52"/>
                <a:gd name="T53" fmla="*/ 534 h 107"/>
                <a:gd name="T54" fmla="*/ 26988 w 52"/>
                <a:gd name="T55" fmla="*/ 1068 h 107"/>
                <a:gd name="T56" fmla="*/ 26988 w 52"/>
                <a:gd name="T57" fmla="*/ 1068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2" h="107">
                  <a:moveTo>
                    <a:pt x="52" y="2"/>
                  </a:moveTo>
                  <a:lnTo>
                    <a:pt x="52" y="2"/>
                  </a:lnTo>
                  <a:lnTo>
                    <a:pt x="52" y="12"/>
                  </a:lnTo>
                  <a:lnTo>
                    <a:pt x="49" y="22"/>
                  </a:lnTo>
                  <a:lnTo>
                    <a:pt x="45" y="31"/>
                  </a:lnTo>
                  <a:lnTo>
                    <a:pt x="40" y="41"/>
                  </a:lnTo>
                  <a:lnTo>
                    <a:pt x="36" y="50"/>
                  </a:lnTo>
                  <a:lnTo>
                    <a:pt x="31" y="59"/>
                  </a:lnTo>
                  <a:lnTo>
                    <a:pt x="29" y="69"/>
                  </a:lnTo>
                  <a:lnTo>
                    <a:pt x="28" y="78"/>
                  </a:lnTo>
                  <a:lnTo>
                    <a:pt x="24" y="82"/>
                  </a:lnTo>
                  <a:lnTo>
                    <a:pt x="21" y="86"/>
                  </a:lnTo>
                  <a:lnTo>
                    <a:pt x="16" y="96"/>
                  </a:lnTo>
                  <a:lnTo>
                    <a:pt x="14" y="100"/>
                  </a:lnTo>
                  <a:lnTo>
                    <a:pt x="11" y="104"/>
                  </a:lnTo>
                  <a:lnTo>
                    <a:pt x="7" y="106"/>
                  </a:lnTo>
                  <a:lnTo>
                    <a:pt x="0" y="107"/>
                  </a:lnTo>
                  <a:lnTo>
                    <a:pt x="22" y="52"/>
                  </a:lnTo>
                  <a:lnTo>
                    <a:pt x="32" y="25"/>
                  </a:lnTo>
                  <a:lnTo>
                    <a:pt x="39" y="12"/>
                  </a:lnTo>
                  <a:lnTo>
                    <a:pt x="46" y="0"/>
                  </a:lnTo>
                  <a:lnTo>
                    <a:pt x="49" y="0"/>
                  </a:lnTo>
                  <a:lnTo>
                    <a:pt x="50" y="1"/>
                  </a:lnTo>
                  <a:lnTo>
                    <a:pt x="51" y="1"/>
                  </a:lnTo>
                  <a:lnTo>
                    <a:pt x="5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1" name="Freeform 78"/>
            <p:cNvSpPr>
              <a:spLocks/>
            </p:cNvSpPr>
            <p:nvPr/>
          </p:nvSpPr>
          <p:spPr bwMode="auto">
            <a:xfrm>
              <a:off x="4851401" y="471488"/>
              <a:ext cx="14288" cy="19050"/>
            </a:xfrm>
            <a:custGeom>
              <a:avLst/>
              <a:gdLst>
                <a:gd name="T0" fmla="*/ 14288 w 26"/>
                <a:gd name="T1" fmla="*/ 0 h 34"/>
                <a:gd name="T2" fmla="*/ 14288 w 26"/>
                <a:gd name="T3" fmla="*/ 0 h 34"/>
                <a:gd name="T4" fmla="*/ 12639 w 26"/>
                <a:gd name="T5" fmla="*/ 6724 h 34"/>
                <a:gd name="T6" fmla="*/ 11540 w 26"/>
                <a:gd name="T7" fmla="*/ 9525 h 34"/>
                <a:gd name="T8" fmla="*/ 9892 w 26"/>
                <a:gd name="T9" fmla="*/ 12326 h 34"/>
                <a:gd name="T10" fmla="*/ 7694 w 26"/>
                <a:gd name="T11" fmla="*/ 15128 h 34"/>
                <a:gd name="T12" fmla="*/ 5495 w 26"/>
                <a:gd name="T13" fmla="*/ 16809 h 34"/>
                <a:gd name="T14" fmla="*/ 3297 w 26"/>
                <a:gd name="T15" fmla="*/ 18490 h 34"/>
                <a:gd name="T16" fmla="*/ 0 w 26"/>
                <a:gd name="T17" fmla="*/ 19050 h 34"/>
                <a:gd name="T18" fmla="*/ 0 w 26"/>
                <a:gd name="T19" fmla="*/ 19050 h 34"/>
                <a:gd name="T20" fmla="*/ 0 w 26"/>
                <a:gd name="T21" fmla="*/ 16809 h 34"/>
                <a:gd name="T22" fmla="*/ 0 w 26"/>
                <a:gd name="T23" fmla="*/ 14007 h 34"/>
                <a:gd name="T24" fmla="*/ 1649 w 26"/>
                <a:gd name="T25" fmla="*/ 10085 h 34"/>
                <a:gd name="T26" fmla="*/ 3297 w 26"/>
                <a:gd name="T27" fmla="*/ 6724 h 34"/>
                <a:gd name="T28" fmla="*/ 4946 w 26"/>
                <a:gd name="T29" fmla="*/ 3362 h 34"/>
                <a:gd name="T30" fmla="*/ 7694 w 26"/>
                <a:gd name="T31" fmla="*/ 1121 h 34"/>
                <a:gd name="T32" fmla="*/ 10991 w 26"/>
                <a:gd name="T33" fmla="*/ 0 h 34"/>
                <a:gd name="T34" fmla="*/ 12639 w 26"/>
                <a:gd name="T35" fmla="*/ 0 h 34"/>
                <a:gd name="T36" fmla="*/ 14288 w 26"/>
                <a:gd name="T37" fmla="*/ 0 h 34"/>
                <a:gd name="T38" fmla="*/ 14288 w 26"/>
                <a:gd name="T39" fmla="*/ 0 h 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34">
                  <a:moveTo>
                    <a:pt x="26" y="0"/>
                  </a:moveTo>
                  <a:lnTo>
                    <a:pt x="26" y="0"/>
                  </a:lnTo>
                  <a:lnTo>
                    <a:pt x="23" y="12"/>
                  </a:lnTo>
                  <a:lnTo>
                    <a:pt x="21" y="17"/>
                  </a:lnTo>
                  <a:lnTo>
                    <a:pt x="18" y="22"/>
                  </a:lnTo>
                  <a:lnTo>
                    <a:pt x="14" y="27"/>
                  </a:lnTo>
                  <a:lnTo>
                    <a:pt x="10" y="30"/>
                  </a:lnTo>
                  <a:lnTo>
                    <a:pt x="6" y="33"/>
                  </a:lnTo>
                  <a:lnTo>
                    <a:pt x="0" y="34"/>
                  </a:lnTo>
                  <a:lnTo>
                    <a:pt x="0" y="30"/>
                  </a:lnTo>
                  <a:lnTo>
                    <a:pt x="0" y="25"/>
                  </a:lnTo>
                  <a:lnTo>
                    <a:pt x="3" y="18"/>
                  </a:lnTo>
                  <a:lnTo>
                    <a:pt x="6" y="12"/>
                  </a:lnTo>
                  <a:lnTo>
                    <a:pt x="9" y="6"/>
                  </a:lnTo>
                  <a:lnTo>
                    <a:pt x="14" y="2"/>
                  </a:lnTo>
                  <a:lnTo>
                    <a:pt x="20" y="0"/>
                  </a:lnTo>
                  <a:lnTo>
                    <a:pt x="23" y="0"/>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2" name="Freeform 79"/>
            <p:cNvSpPr>
              <a:spLocks/>
            </p:cNvSpPr>
            <p:nvPr/>
          </p:nvSpPr>
          <p:spPr bwMode="auto">
            <a:xfrm>
              <a:off x="4865688" y="482600"/>
              <a:ext cx="12700" cy="15875"/>
            </a:xfrm>
            <a:custGeom>
              <a:avLst/>
              <a:gdLst>
                <a:gd name="T0" fmla="*/ 12700 w 25"/>
                <a:gd name="T1" fmla="*/ 1536 h 31"/>
                <a:gd name="T2" fmla="*/ 12700 w 25"/>
                <a:gd name="T3" fmla="*/ 1536 h 31"/>
                <a:gd name="T4" fmla="*/ 11684 w 25"/>
                <a:gd name="T5" fmla="*/ 7169 h 31"/>
                <a:gd name="T6" fmla="*/ 10160 w 25"/>
                <a:gd name="T7" fmla="*/ 9730 h 31"/>
                <a:gd name="T8" fmla="*/ 9144 w 25"/>
                <a:gd name="T9" fmla="*/ 11778 h 31"/>
                <a:gd name="T10" fmla="*/ 7620 w 25"/>
                <a:gd name="T11" fmla="*/ 13827 h 31"/>
                <a:gd name="T12" fmla="*/ 5588 w 25"/>
                <a:gd name="T13" fmla="*/ 14851 h 31"/>
                <a:gd name="T14" fmla="*/ 2540 w 25"/>
                <a:gd name="T15" fmla="*/ 15875 h 31"/>
                <a:gd name="T16" fmla="*/ 0 w 25"/>
                <a:gd name="T17" fmla="*/ 15875 h 31"/>
                <a:gd name="T18" fmla="*/ 0 w 25"/>
                <a:gd name="T19" fmla="*/ 15875 h 31"/>
                <a:gd name="T20" fmla="*/ 0 w 25"/>
                <a:gd name="T21" fmla="*/ 13315 h 31"/>
                <a:gd name="T22" fmla="*/ 0 w 25"/>
                <a:gd name="T23" fmla="*/ 10754 h 31"/>
                <a:gd name="T24" fmla="*/ 1016 w 25"/>
                <a:gd name="T25" fmla="*/ 7169 h 31"/>
                <a:gd name="T26" fmla="*/ 2540 w 25"/>
                <a:gd name="T27" fmla="*/ 4609 h 31"/>
                <a:gd name="T28" fmla="*/ 5080 w 25"/>
                <a:gd name="T29" fmla="*/ 2048 h 31"/>
                <a:gd name="T30" fmla="*/ 7112 w 25"/>
                <a:gd name="T31" fmla="*/ 512 h 31"/>
                <a:gd name="T32" fmla="*/ 8128 w 25"/>
                <a:gd name="T33" fmla="*/ 0 h 31"/>
                <a:gd name="T34" fmla="*/ 9652 w 25"/>
                <a:gd name="T35" fmla="*/ 512 h 31"/>
                <a:gd name="T36" fmla="*/ 11176 w 25"/>
                <a:gd name="T37" fmla="*/ 512 h 31"/>
                <a:gd name="T38" fmla="*/ 12700 w 25"/>
                <a:gd name="T39" fmla="*/ 1536 h 31"/>
                <a:gd name="T40" fmla="*/ 12700 w 25"/>
                <a:gd name="T41" fmla="*/ 1536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 h="31">
                  <a:moveTo>
                    <a:pt x="25" y="3"/>
                  </a:moveTo>
                  <a:lnTo>
                    <a:pt x="25" y="3"/>
                  </a:lnTo>
                  <a:lnTo>
                    <a:pt x="23" y="14"/>
                  </a:lnTo>
                  <a:lnTo>
                    <a:pt x="20" y="19"/>
                  </a:lnTo>
                  <a:lnTo>
                    <a:pt x="18" y="23"/>
                  </a:lnTo>
                  <a:lnTo>
                    <a:pt x="15" y="27"/>
                  </a:lnTo>
                  <a:lnTo>
                    <a:pt x="11" y="29"/>
                  </a:lnTo>
                  <a:lnTo>
                    <a:pt x="5" y="31"/>
                  </a:lnTo>
                  <a:lnTo>
                    <a:pt x="0" y="31"/>
                  </a:lnTo>
                  <a:lnTo>
                    <a:pt x="0" y="26"/>
                  </a:lnTo>
                  <a:lnTo>
                    <a:pt x="0" y="21"/>
                  </a:lnTo>
                  <a:lnTo>
                    <a:pt x="2" y="14"/>
                  </a:lnTo>
                  <a:lnTo>
                    <a:pt x="5" y="9"/>
                  </a:lnTo>
                  <a:lnTo>
                    <a:pt x="10" y="4"/>
                  </a:lnTo>
                  <a:lnTo>
                    <a:pt x="14" y="1"/>
                  </a:lnTo>
                  <a:lnTo>
                    <a:pt x="16" y="0"/>
                  </a:lnTo>
                  <a:lnTo>
                    <a:pt x="19" y="1"/>
                  </a:lnTo>
                  <a:lnTo>
                    <a:pt x="22" y="1"/>
                  </a:lnTo>
                  <a:lnTo>
                    <a:pt x="2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3" name="Freeform 80"/>
            <p:cNvSpPr>
              <a:spLocks/>
            </p:cNvSpPr>
            <p:nvPr/>
          </p:nvSpPr>
          <p:spPr bwMode="auto">
            <a:xfrm>
              <a:off x="4876801" y="487363"/>
              <a:ext cx="14288" cy="17463"/>
            </a:xfrm>
            <a:custGeom>
              <a:avLst/>
              <a:gdLst>
                <a:gd name="T0" fmla="*/ 9144 w 25"/>
                <a:gd name="T1" fmla="*/ 499 h 35"/>
                <a:gd name="T2" fmla="*/ 9144 w 25"/>
                <a:gd name="T3" fmla="*/ 499 h 35"/>
                <a:gd name="T4" fmla="*/ 10859 w 25"/>
                <a:gd name="T5" fmla="*/ 0 h 35"/>
                <a:gd name="T6" fmla="*/ 12002 w 25"/>
                <a:gd name="T7" fmla="*/ 499 h 35"/>
                <a:gd name="T8" fmla="*/ 13145 w 25"/>
                <a:gd name="T9" fmla="*/ 998 h 35"/>
                <a:gd name="T10" fmla="*/ 14288 w 25"/>
                <a:gd name="T11" fmla="*/ 1497 h 35"/>
                <a:gd name="T12" fmla="*/ 14288 w 25"/>
                <a:gd name="T13" fmla="*/ 1497 h 35"/>
                <a:gd name="T14" fmla="*/ 12573 w 25"/>
                <a:gd name="T15" fmla="*/ 6985 h 35"/>
                <a:gd name="T16" fmla="*/ 10859 w 25"/>
                <a:gd name="T17" fmla="*/ 11476 h 35"/>
                <a:gd name="T18" fmla="*/ 9144 w 25"/>
                <a:gd name="T19" fmla="*/ 14469 h 35"/>
                <a:gd name="T20" fmla="*/ 6858 w 25"/>
                <a:gd name="T21" fmla="*/ 15966 h 35"/>
                <a:gd name="T22" fmla="*/ 4001 w 25"/>
                <a:gd name="T23" fmla="*/ 16964 h 35"/>
                <a:gd name="T24" fmla="*/ 1143 w 25"/>
                <a:gd name="T25" fmla="*/ 17463 h 35"/>
                <a:gd name="T26" fmla="*/ 1143 w 25"/>
                <a:gd name="T27" fmla="*/ 17463 h 35"/>
                <a:gd name="T28" fmla="*/ 0 w 25"/>
                <a:gd name="T29" fmla="*/ 14968 h 35"/>
                <a:gd name="T30" fmla="*/ 572 w 25"/>
                <a:gd name="T31" fmla="*/ 12474 h 35"/>
                <a:gd name="T32" fmla="*/ 1715 w 25"/>
                <a:gd name="T33" fmla="*/ 10478 h 35"/>
                <a:gd name="T34" fmla="*/ 2858 w 25"/>
                <a:gd name="T35" fmla="*/ 8482 h 35"/>
                <a:gd name="T36" fmla="*/ 6287 w 25"/>
                <a:gd name="T37" fmla="*/ 4490 h 35"/>
                <a:gd name="T38" fmla="*/ 7430 w 25"/>
                <a:gd name="T39" fmla="*/ 2495 h 35"/>
                <a:gd name="T40" fmla="*/ 9144 w 25"/>
                <a:gd name="T41" fmla="*/ 499 h 35"/>
                <a:gd name="T42" fmla="*/ 9144 w 25"/>
                <a:gd name="T43" fmla="*/ 499 h 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 h="35">
                  <a:moveTo>
                    <a:pt x="16" y="1"/>
                  </a:moveTo>
                  <a:lnTo>
                    <a:pt x="16" y="1"/>
                  </a:lnTo>
                  <a:lnTo>
                    <a:pt x="19" y="0"/>
                  </a:lnTo>
                  <a:lnTo>
                    <a:pt x="21" y="1"/>
                  </a:lnTo>
                  <a:lnTo>
                    <a:pt x="23" y="2"/>
                  </a:lnTo>
                  <a:lnTo>
                    <a:pt x="25" y="3"/>
                  </a:lnTo>
                  <a:lnTo>
                    <a:pt x="22" y="14"/>
                  </a:lnTo>
                  <a:lnTo>
                    <a:pt x="19" y="23"/>
                  </a:lnTo>
                  <a:lnTo>
                    <a:pt x="16" y="29"/>
                  </a:lnTo>
                  <a:lnTo>
                    <a:pt x="12" y="32"/>
                  </a:lnTo>
                  <a:lnTo>
                    <a:pt x="7" y="34"/>
                  </a:lnTo>
                  <a:lnTo>
                    <a:pt x="2" y="35"/>
                  </a:lnTo>
                  <a:lnTo>
                    <a:pt x="0" y="30"/>
                  </a:lnTo>
                  <a:lnTo>
                    <a:pt x="1" y="25"/>
                  </a:lnTo>
                  <a:lnTo>
                    <a:pt x="3" y="21"/>
                  </a:lnTo>
                  <a:lnTo>
                    <a:pt x="5" y="17"/>
                  </a:lnTo>
                  <a:lnTo>
                    <a:pt x="11" y="9"/>
                  </a:lnTo>
                  <a:lnTo>
                    <a:pt x="13" y="5"/>
                  </a:lnTo>
                  <a:lnTo>
                    <a:pt x="16"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4" name="Freeform 81"/>
            <p:cNvSpPr>
              <a:spLocks/>
            </p:cNvSpPr>
            <p:nvPr/>
          </p:nvSpPr>
          <p:spPr bwMode="auto">
            <a:xfrm>
              <a:off x="4891088" y="492125"/>
              <a:ext cx="14288" cy="22225"/>
            </a:xfrm>
            <a:custGeom>
              <a:avLst/>
              <a:gdLst>
                <a:gd name="T0" fmla="*/ 14288 w 28"/>
                <a:gd name="T1" fmla="*/ 1626 h 41"/>
                <a:gd name="T2" fmla="*/ 14288 w 28"/>
                <a:gd name="T3" fmla="*/ 1626 h 41"/>
                <a:gd name="T4" fmla="*/ 11737 w 28"/>
                <a:gd name="T5" fmla="*/ 7047 h 41"/>
                <a:gd name="T6" fmla="*/ 8165 w 28"/>
                <a:gd name="T7" fmla="*/ 12468 h 41"/>
                <a:gd name="T8" fmla="*/ 5103 w 28"/>
                <a:gd name="T9" fmla="*/ 17888 h 41"/>
                <a:gd name="T10" fmla="*/ 2041 w 28"/>
                <a:gd name="T11" fmla="*/ 22225 h 41"/>
                <a:gd name="T12" fmla="*/ 2041 w 28"/>
                <a:gd name="T13" fmla="*/ 22225 h 41"/>
                <a:gd name="T14" fmla="*/ 510 w 28"/>
                <a:gd name="T15" fmla="*/ 21141 h 41"/>
                <a:gd name="T16" fmla="*/ 0 w 28"/>
                <a:gd name="T17" fmla="*/ 20057 h 41"/>
                <a:gd name="T18" fmla="*/ 0 w 28"/>
                <a:gd name="T19" fmla="*/ 15720 h 41"/>
                <a:gd name="T20" fmla="*/ 1021 w 28"/>
                <a:gd name="T21" fmla="*/ 11926 h 41"/>
                <a:gd name="T22" fmla="*/ 3062 w 28"/>
                <a:gd name="T23" fmla="*/ 7589 h 41"/>
                <a:gd name="T24" fmla="*/ 5103 w 28"/>
                <a:gd name="T25" fmla="*/ 3795 h 41"/>
                <a:gd name="T26" fmla="*/ 7654 w 28"/>
                <a:gd name="T27" fmla="*/ 1084 h 41"/>
                <a:gd name="T28" fmla="*/ 9695 w 28"/>
                <a:gd name="T29" fmla="*/ 0 h 41"/>
                <a:gd name="T30" fmla="*/ 11226 w 28"/>
                <a:gd name="T31" fmla="*/ 0 h 41"/>
                <a:gd name="T32" fmla="*/ 12757 w 28"/>
                <a:gd name="T33" fmla="*/ 0 h 41"/>
                <a:gd name="T34" fmla="*/ 14288 w 28"/>
                <a:gd name="T35" fmla="*/ 1626 h 41"/>
                <a:gd name="T36" fmla="*/ 14288 w 28"/>
                <a:gd name="T37" fmla="*/ 1626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 h="41">
                  <a:moveTo>
                    <a:pt x="28" y="3"/>
                  </a:moveTo>
                  <a:lnTo>
                    <a:pt x="28" y="3"/>
                  </a:lnTo>
                  <a:lnTo>
                    <a:pt x="23" y="13"/>
                  </a:lnTo>
                  <a:lnTo>
                    <a:pt x="16" y="23"/>
                  </a:lnTo>
                  <a:lnTo>
                    <a:pt x="10" y="33"/>
                  </a:lnTo>
                  <a:lnTo>
                    <a:pt x="4" y="41"/>
                  </a:lnTo>
                  <a:lnTo>
                    <a:pt x="1" y="39"/>
                  </a:lnTo>
                  <a:lnTo>
                    <a:pt x="0" y="37"/>
                  </a:lnTo>
                  <a:lnTo>
                    <a:pt x="0" y="29"/>
                  </a:lnTo>
                  <a:lnTo>
                    <a:pt x="2" y="22"/>
                  </a:lnTo>
                  <a:lnTo>
                    <a:pt x="6" y="14"/>
                  </a:lnTo>
                  <a:lnTo>
                    <a:pt x="10" y="7"/>
                  </a:lnTo>
                  <a:lnTo>
                    <a:pt x="15" y="2"/>
                  </a:lnTo>
                  <a:lnTo>
                    <a:pt x="19" y="0"/>
                  </a:lnTo>
                  <a:lnTo>
                    <a:pt x="22" y="0"/>
                  </a:lnTo>
                  <a:lnTo>
                    <a:pt x="25" y="0"/>
                  </a:lnTo>
                  <a:lnTo>
                    <a:pt x="28"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5" name="Freeform 82"/>
            <p:cNvSpPr>
              <a:spLocks/>
            </p:cNvSpPr>
            <p:nvPr/>
          </p:nvSpPr>
          <p:spPr bwMode="auto">
            <a:xfrm>
              <a:off x="4924426" y="500063"/>
              <a:ext cx="15875" cy="34925"/>
            </a:xfrm>
            <a:custGeom>
              <a:avLst/>
              <a:gdLst>
                <a:gd name="T0" fmla="*/ 8996 w 30"/>
                <a:gd name="T1" fmla="*/ 18521 h 66"/>
                <a:gd name="T2" fmla="*/ 8996 w 30"/>
                <a:gd name="T3" fmla="*/ 18521 h 66"/>
                <a:gd name="T4" fmla="*/ 7408 w 30"/>
                <a:gd name="T5" fmla="*/ 19050 h 66"/>
                <a:gd name="T6" fmla="*/ 6350 w 30"/>
                <a:gd name="T7" fmla="*/ 20108 h 66"/>
                <a:gd name="T8" fmla="*/ 5292 w 30"/>
                <a:gd name="T9" fmla="*/ 22754 h 66"/>
                <a:gd name="T10" fmla="*/ 4763 w 30"/>
                <a:gd name="T11" fmla="*/ 23813 h 66"/>
                <a:gd name="T12" fmla="*/ 4233 w 30"/>
                <a:gd name="T13" fmla="*/ 24871 h 66"/>
                <a:gd name="T14" fmla="*/ 3175 w 30"/>
                <a:gd name="T15" fmla="*/ 25929 h 66"/>
                <a:gd name="T16" fmla="*/ 1588 w 30"/>
                <a:gd name="T17" fmla="*/ 25929 h 66"/>
                <a:gd name="T18" fmla="*/ 1588 w 30"/>
                <a:gd name="T19" fmla="*/ 25929 h 66"/>
                <a:gd name="T20" fmla="*/ 0 w 30"/>
                <a:gd name="T21" fmla="*/ 23283 h 66"/>
                <a:gd name="T22" fmla="*/ 1058 w 30"/>
                <a:gd name="T23" fmla="*/ 20638 h 66"/>
                <a:gd name="T24" fmla="*/ 1588 w 30"/>
                <a:gd name="T25" fmla="*/ 16933 h 66"/>
                <a:gd name="T26" fmla="*/ 2117 w 30"/>
                <a:gd name="T27" fmla="*/ 13758 h 66"/>
                <a:gd name="T28" fmla="*/ 4763 w 30"/>
                <a:gd name="T29" fmla="*/ 6879 h 66"/>
                <a:gd name="T30" fmla="*/ 6350 w 30"/>
                <a:gd name="T31" fmla="*/ 0 h 66"/>
                <a:gd name="T32" fmla="*/ 6350 w 30"/>
                <a:gd name="T33" fmla="*/ 0 h 66"/>
                <a:gd name="T34" fmla="*/ 7937 w 30"/>
                <a:gd name="T35" fmla="*/ 0 h 66"/>
                <a:gd name="T36" fmla="*/ 10054 w 30"/>
                <a:gd name="T37" fmla="*/ 529 h 66"/>
                <a:gd name="T38" fmla="*/ 10583 w 30"/>
                <a:gd name="T39" fmla="*/ 2117 h 66"/>
                <a:gd name="T40" fmla="*/ 11642 w 30"/>
                <a:gd name="T41" fmla="*/ 2646 h 66"/>
                <a:gd name="T42" fmla="*/ 11642 w 30"/>
                <a:gd name="T43" fmla="*/ 2646 h 66"/>
                <a:gd name="T44" fmla="*/ 11113 w 30"/>
                <a:gd name="T45" fmla="*/ 5292 h 66"/>
                <a:gd name="T46" fmla="*/ 10054 w 30"/>
                <a:gd name="T47" fmla="*/ 7408 h 66"/>
                <a:gd name="T48" fmla="*/ 9525 w 30"/>
                <a:gd name="T49" fmla="*/ 10583 h 66"/>
                <a:gd name="T50" fmla="*/ 10054 w 30"/>
                <a:gd name="T51" fmla="*/ 14287 h 66"/>
                <a:gd name="T52" fmla="*/ 10054 w 30"/>
                <a:gd name="T53" fmla="*/ 14287 h 66"/>
                <a:gd name="T54" fmla="*/ 11113 w 30"/>
                <a:gd name="T55" fmla="*/ 13229 h 66"/>
                <a:gd name="T56" fmla="*/ 11642 w 30"/>
                <a:gd name="T57" fmla="*/ 11642 h 66"/>
                <a:gd name="T58" fmla="*/ 12700 w 30"/>
                <a:gd name="T59" fmla="*/ 10583 h 66"/>
                <a:gd name="T60" fmla="*/ 13758 w 30"/>
                <a:gd name="T61" fmla="*/ 10054 h 66"/>
                <a:gd name="T62" fmla="*/ 14817 w 30"/>
                <a:gd name="T63" fmla="*/ 10054 h 66"/>
                <a:gd name="T64" fmla="*/ 14817 w 30"/>
                <a:gd name="T65" fmla="*/ 10054 h 66"/>
                <a:gd name="T66" fmla="*/ 15346 w 30"/>
                <a:gd name="T67" fmla="*/ 12700 h 66"/>
                <a:gd name="T68" fmla="*/ 15875 w 30"/>
                <a:gd name="T69" fmla="*/ 15875 h 66"/>
                <a:gd name="T70" fmla="*/ 15346 w 30"/>
                <a:gd name="T71" fmla="*/ 20108 h 66"/>
                <a:gd name="T72" fmla="*/ 14817 w 30"/>
                <a:gd name="T73" fmla="*/ 23813 h 66"/>
                <a:gd name="T74" fmla="*/ 13758 w 30"/>
                <a:gd name="T75" fmla="*/ 27517 h 66"/>
                <a:gd name="T76" fmla="*/ 11642 w 30"/>
                <a:gd name="T77" fmla="*/ 30692 h 66"/>
                <a:gd name="T78" fmla="*/ 8996 w 30"/>
                <a:gd name="T79" fmla="*/ 32808 h 66"/>
                <a:gd name="T80" fmla="*/ 6879 w 30"/>
                <a:gd name="T81" fmla="*/ 34396 h 66"/>
                <a:gd name="T82" fmla="*/ 5292 w 30"/>
                <a:gd name="T83" fmla="*/ 34925 h 66"/>
                <a:gd name="T84" fmla="*/ 5292 w 30"/>
                <a:gd name="T85" fmla="*/ 34925 h 66"/>
                <a:gd name="T86" fmla="*/ 4763 w 30"/>
                <a:gd name="T87" fmla="*/ 32279 h 66"/>
                <a:gd name="T88" fmla="*/ 4763 w 30"/>
                <a:gd name="T89" fmla="*/ 30162 h 66"/>
                <a:gd name="T90" fmla="*/ 4763 w 30"/>
                <a:gd name="T91" fmla="*/ 28575 h 66"/>
                <a:gd name="T92" fmla="*/ 5821 w 30"/>
                <a:gd name="T93" fmla="*/ 26987 h 66"/>
                <a:gd name="T94" fmla="*/ 7408 w 30"/>
                <a:gd name="T95" fmla="*/ 22754 h 66"/>
                <a:gd name="T96" fmla="*/ 7937 w 30"/>
                <a:gd name="T97" fmla="*/ 20638 h 66"/>
                <a:gd name="T98" fmla="*/ 8996 w 30"/>
                <a:gd name="T99" fmla="*/ 18521 h 66"/>
                <a:gd name="T100" fmla="*/ 8996 w 30"/>
                <a:gd name="T101" fmla="*/ 18521 h 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0" h="66">
                  <a:moveTo>
                    <a:pt x="17" y="35"/>
                  </a:moveTo>
                  <a:lnTo>
                    <a:pt x="17" y="35"/>
                  </a:lnTo>
                  <a:lnTo>
                    <a:pt x="14" y="36"/>
                  </a:lnTo>
                  <a:lnTo>
                    <a:pt x="12" y="38"/>
                  </a:lnTo>
                  <a:lnTo>
                    <a:pt x="10" y="43"/>
                  </a:lnTo>
                  <a:lnTo>
                    <a:pt x="9" y="45"/>
                  </a:lnTo>
                  <a:lnTo>
                    <a:pt x="8" y="47"/>
                  </a:lnTo>
                  <a:lnTo>
                    <a:pt x="6" y="49"/>
                  </a:lnTo>
                  <a:lnTo>
                    <a:pt x="3" y="49"/>
                  </a:lnTo>
                  <a:lnTo>
                    <a:pt x="0" y="44"/>
                  </a:lnTo>
                  <a:lnTo>
                    <a:pt x="2" y="39"/>
                  </a:lnTo>
                  <a:lnTo>
                    <a:pt x="3" y="32"/>
                  </a:lnTo>
                  <a:lnTo>
                    <a:pt x="4" y="26"/>
                  </a:lnTo>
                  <a:lnTo>
                    <a:pt x="9" y="13"/>
                  </a:lnTo>
                  <a:lnTo>
                    <a:pt x="12" y="0"/>
                  </a:lnTo>
                  <a:lnTo>
                    <a:pt x="15" y="0"/>
                  </a:lnTo>
                  <a:lnTo>
                    <a:pt x="19" y="1"/>
                  </a:lnTo>
                  <a:lnTo>
                    <a:pt x="20" y="4"/>
                  </a:lnTo>
                  <a:lnTo>
                    <a:pt x="22" y="5"/>
                  </a:lnTo>
                  <a:lnTo>
                    <a:pt x="21" y="10"/>
                  </a:lnTo>
                  <a:lnTo>
                    <a:pt x="19" y="14"/>
                  </a:lnTo>
                  <a:lnTo>
                    <a:pt x="18" y="20"/>
                  </a:lnTo>
                  <a:lnTo>
                    <a:pt x="19" y="27"/>
                  </a:lnTo>
                  <a:lnTo>
                    <a:pt x="21" y="25"/>
                  </a:lnTo>
                  <a:lnTo>
                    <a:pt x="22" y="22"/>
                  </a:lnTo>
                  <a:lnTo>
                    <a:pt x="24" y="20"/>
                  </a:lnTo>
                  <a:lnTo>
                    <a:pt x="26" y="19"/>
                  </a:lnTo>
                  <a:lnTo>
                    <a:pt x="28" y="19"/>
                  </a:lnTo>
                  <a:lnTo>
                    <a:pt x="29" y="24"/>
                  </a:lnTo>
                  <a:lnTo>
                    <a:pt x="30" y="30"/>
                  </a:lnTo>
                  <a:lnTo>
                    <a:pt x="29" y="38"/>
                  </a:lnTo>
                  <a:lnTo>
                    <a:pt x="28" y="45"/>
                  </a:lnTo>
                  <a:lnTo>
                    <a:pt x="26" y="52"/>
                  </a:lnTo>
                  <a:lnTo>
                    <a:pt x="22" y="58"/>
                  </a:lnTo>
                  <a:lnTo>
                    <a:pt x="17" y="62"/>
                  </a:lnTo>
                  <a:lnTo>
                    <a:pt x="13" y="65"/>
                  </a:lnTo>
                  <a:lnTo>
                    <a:pt x="10" y="66"/>
                  </a:lnTo>
                  <a:lnTo>
                    <a:pt x="9" y="61"/>
                  </a:lnTo>
                  <a:lnTo>
                    <a:pt x="9" y="57"/>
                  </a:lnTo>
                  <a:lnTo>
                    <a:pt x="9" y="54"/>
                  </a:lnTo>
                  <a:lnTo>
                    <a:pt x="11" y="51"/>
                  </a:lnTo>
                  <a:lnTo>
                    <a:pt x="14" y="43"/>
                  </a:lnTo>
                  <a:lnTo>
                    <a:pt x="15" y="39"/>
                  </a:lnTo>
                  <a:lnTo>
                    <a:pt x="17"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6" name="Freeform 83"/>
            <p:cNvSpPr>
              <a:spLocks/>
            </p:cNvSpPr>
            <p:nvPr/>
          </p:nvSpPr>
          <p:spPr bwMode="auto">
            <a:xfrm>
              <a:off x="4941888" y="515938"/>
              <a:ext cx="11113" cy="19050"/>
            </a:xfrm>
            <a:custGeom>
              <a:avLst/>
              <a:gdLst>
                <a:gd name="T0" fmla="*/ 7779 w 20"/>
                <a:gd name="T1" fmla="*/ 0 h 35"/>
                <a:gd name="T2" fmla="*/ 7779 w 20"/>
                <a:gd name="T3" fmla="*/ 0 h 35"/>
                <a:gd name="T4" fmla="*/ 8890 w 20"/>
                <a:gd name="T5" fmla="*/ 0 h 35"/>
                <a:gd name="T6" fmla="*/ 9446 w 20"/>
                <a:gd name="T7" fmla="*/ 1089 h 35"/>
                <a:gd name="T8" fmla="*/ 10002 w 20"/>
                <a:gd name="T9" fmla="*/ 1633 h 35"/>
                <a:gd name="T10" fmla="*/ 11113 w 20"/>
                <a:gd name="T11" fmla="*/ 1633 h 35"/>
                <a:gd name="T12" fmla="*/ 11113 w 20"/>
                <a:gd name="T13" fmla="*/ 1633 h 35"/>
                <a:gd name="T14" fmla="*/ 10557 w 20"/>
                <a:gd name="T15" fmla="*/ 5987 h 35"/>
                <a:gd name="T16" fmla="*/ 10002 w 20"/>
                <a:gd name="T17" fmla="*/ 10886 h 35"/>
                <a:gd name="T18" fmla="*/ 8890 w 20"/>
                <a:gd name="T19" fmla="*/ 14696 h 35"/>
                <a:gd name="T20" fmla="*/ 6112 w 20"/>
                <a:gd name="T21" fmla="*/ 19050 h 35"/>
                <a:gd name="T22" fmla="*/ 6112 w 20"/>
                <a:gd name="T23" fmla="*/ 19050 h 35"/>
                <a:gd name="T24" fmla="*/ 0 w 20"/>
                <a:gd name="T25" fmla="*/ 19050 h 35"/>
                <a:gd name="T26" fmla="*/ 0 w 20"/>
                <a:gd name="T27" fmla="*/ 19050 h 35"/>
                <a:gd name="T28" fmla="*/ 1111 w 20"/>
                <a:gd name="T29" fmla="*/ 14151 h 35"/>
                <a:gd name="T30" fmla="*/ 3334 w 20"/>
                <a:gd name="T31" fmla="*/ 9797 h 35"/>
                <a:gd name="T32" fmla="*/ 7779 w 20"/>
                <a:gd name="T33" fmla="*/ 0 h 35"/>
                <a:gd name="T34" fmla="*/ 7779 w 20"/>
                <a:gd name="T35" fmla="*/ 0 h 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 h="35">
                  <a:moveTo>
                    <a:pt x="14" y="0"/>
                  </a:moveTo>
                  <a:lnTo>
                    <a:pt x="14" y="0"/>
                  </a:lnTo>
                  <a:lnTo>
                    <a:pt x="16" y="0"/>
                  </a:lnTo>
                  <a:lnTo>
                    <a:pt x="17" y="2"/>
                  </a:lnTo>
                  <a:lnTo>
                    <a:pt x="18" y="3"/>
                  </a:lnTo>
                  <a:lnTo>
                    <a:pt x="20" y="3"/>
                  </a:lnTo>
                  <a:lnTo>
                    <a:pt x="19" y="11"/>
                  </a:lnTo>
                  <a:lnTo>
                    <a:pt x="18" y="20"/>
                  </a:lnTo>
                  <a:lnTo>
                    <a:pt x="16" y="27"/>
                  </a:lnTo>
                  <a:lnTo>
                    <a:pt x="11" y="35"/>
                  </a:lnTo>
                  <a:lnTo>
                    <a:pt x="0" y="35"/>
                  </a:lnTo>
                  <a:lnTo>
                    <a:pt x="2" y="26"/>
                  </a:lnTo>
                  <a:lnTo>
                    <a:pt x="6" y="18"/>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7" name="Freeform 84"/>
            <p:cNvSpPr>
              <a:spLocks/>
            </p:cNvSpPr>
            <p:nvPr/>
          </p:nvSpPr>
          <p:spPr bwMode="auto">
            <a:xfrm>
              <a:off x="4300538" y="546100"/>
              <a:ext cx="211138" cy="60325"/>
            </a:xfrm>
            <a:custGeom>
              <a:avLst/>
              <a:gdLst>
                <a:gd name="T0" fmla="*/ 211138 w 399"/>
                <a:gd name="T1" fmla="*/ 9525 h 114"/>
                <a:gd name="T2" fmla="*/ 210609 w 399"/>
                <a:gd name="T3" fmla="*/ 11642 h 114"/>
                <a:gd name="T4" fmla="*/ 211138 w 399"/>
                <a:gd name="T5" fmla="*/ 12171 h 114"/>
                <a:gd name="T6" fmla="*/ 206905 w 399"/>
                <a:gd name="T7" fmla="*/ 17463 h 114"/>
                <a:gd name="T8" fmla="*/ 201613 w 399"/>
                <a:gd name="T9" fmla="*/ 22225 h 114"/>
                <a:gd name="T10" fmla="*/ 187855 w 399"/>
                <a:gd name="T11" fmla="*/ 30162 h 114"/>
                <a:gd name="T12" fmla="*/ 176742 w 399"/>
                <a:gd name="T13" fmla="*/ 35983 h 114"/>
                <a:gd name="T14" fmla="*/ 151871 w 399"/>
                <a:gd name="T15" fmla="*/ 46038 h 114"/>
                <a:gd name="T16" fmla="*/ 124884 w 399"/>
                <a:gd name="T17" fmla="*/ 53975 h 114"/>
                <a:gd name="T18" fmla="*/ 96838 w 399"/>
                <a:gd name="T19" fmla="*/ 58208 h 114"/>
                <a:gd name="T20" fmla="*/ 82021 w 399"/>
                <a:gd name="T21" fmla="*/ 60325 h 114"/>
                <a:gd name="T22" fmla="*/ 68263 w 399"/>
                <a:gd name="T23" fmla="*/ 60325 h 114"/>
                <a:gd name="T24" fmla="*/ 42333 w 399"/>
                <a:gd name="T25" fmla="*/ 56092 h 114"/>
                <a:gd name="T26" fmla="*/ 29633 w 399"/>
                <a:gd name="T27" fmla="*/ 53446 h 114"/>
                <a:gd name="T28" fmla="*/ 14288 w 399"/>
                <a:gd name="T29" fmla="*/ 50271 h 114"/>
                <a:gd name="T30" fmla="*/ 3175 w 399"/>
                <a:gd name="T31" fmla="*/ 46038 h 114"/>
                <a:gd name="T32" fmla="*/ 0 w 399"/>
                <a:gd name="T33" fmla="*/ 44450 h 114"/>
                <a:gd name="T34" fmla="*/ 44979 w 399"/>
                <a:gd name="T35" fmla="*/ 49213 h 114"/>
                <a:gd name="T36" fmla="*/ 74613 w 399"/>
                <a:gd name="T37" fmla="*/ 51858 h 114"/>
                <a:gd name="T38" fmla="*/ 102659 w 399"/>
                <a:gd name="T39" fmla="*/ 50271 h 114"/>
                <a:gd name="T40" fmla="*/ 116417 w 399"/>
                <a:gd name="T41" fmla="*/ 49213 h 114"/>
                <a:gd name="T42" fmla="*/ 131234 w 399"/>
                <a:gd name="T43" fmla="*/ 46038 h 114"/>
                <a:gd name="T44" fmla="*/ 134938 w 399"/>
                <a:gd name="T45" fmla="*/ 44450 h 114"/>
                <a:gd name="T46" fmla="*/ 142346 w 399"/>
                <a:gd name="T47" fmla="*/ 39688 h 114"/>
                <a:gd name="T48" fmla="*/ 146050 w 399"/>
                <a:gd name="T49" fmla="*/ 37571 h 114"/>
                <a:gd name="T50" fmla="*/ 154517 w 399"/>
                <a:gd name="T51" fmla="*/ 35983 h 114"/>
                <a:gd name="T52" fmla="*/ 163513 w 399"/>
                <a:gd name="T53" fmla="*/ 34396 h 114"/>
                <a:gd name="T54" fmla="*/ 168275 w 399"/>
                <a:gd name="T55" fmla="*/ 32279 h 114"/>
                <a:gd name="T56" fmla="*/ 182034 w 399"/>
                <a:gd name="T57" fmla="*/ 25400 h 114"/>
                <a:gd name="T58" fmla="*/ 200025 w 399"/>
                <a:gd name="T59" fmla="*/ 15346 h 114"/>
                <a:gd name="T60" fmla="*/ 197380 w 399"/>
                <a:gd name="T61" fmla="*/ 12171 h 114"/>
                <a:gd name="T62" fmla="*/ 192617 w 399"/>
                <a:gd name="T63" fmla="*/ 7937 h 114"/>
                <a:gd name="T64" fmla="*/ 182034 w 399"/>
                <a:gd name="T65" fmla="*/ 3704 h 114"/>
                <a:gd name="T66" fmla="*/ 174625 w 399"/>
                <a:gd name="T67" fmla="*/ 1058 h 114"/>
                <a:gd name="T68" fmla="*/ 176213 w 399"/>
                <a:gd name="T69" fmla="*/ 0 h 114"/>
                <a:gd name="T70" fmla="*/ 180975 w 399"/>
                <a:gd name="T71" fmla="*/ 0 h 114"/>
                <a:gd name="T72" fmla="*/ 189971 w 399"/>
                <a:gd name="T73" fmla="*/ 1058 h 114"/>
                <a:gd name="T74" fmla="*/ 203200 w 399"/>
                <a:gd name="T75" fmla="*/ 6350 h 114"/>
                <a:gd name="T76" fmla="*/ 211138 w 399"/>
                <a:gd name="T77" fmla="*/ 9525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99" h="114">
                  <a:moveTo>
                    <a:pt x="399" y="18"/>
                  </a:moveTo>
                  <a:lnTo>
                    <a:pt x="399" y="18"/>
                  </a:lnTo>
                  <a:lnTo>
                    <a:pt x="398" y="22"/>
                  </a:lnTo>
                  <a:lnTo>
                    <a:pt x="399" y="23"/>
                  </a:lnTo>
                  <a:lnTo>
                    <a:pt x="396" y="28"/>
                  </a:lnTo>
                  <a:lnTo>
                    <a:pt x="391" y="33"/>
                  </a:lnTo>
                  <a:lnTo>
                    <a:pt x="387" y="38"/>
                  </a:lnTo>
                  <a:lnTo>
                    <a:pt x="381" y="42"/>
                  </a:lnTo>
                  <a:lnTo>
                    <a:pt x="368" y="49"/>
                  </a:lnTo>
                  <a:lnTo>
                    <a:pt x="355" y="57"/>
                  </a:lnTo>
                  <a:lnTo>
                    <a:pt x="334" y="68"/>
                  </a:lnTo>
                  <a:lnTo>
                    <a:pt x="310" y="78"/>
                  </a:lnTo>
                  <a:lnTo>
                    <a:pt x="287" y="87"/>
                  </a:lnTo>
                  <a:lnTo>
                    <a:pt x="262" y="94"/>
                  </a:lnTo>
                  <a:lnTo>
                    <a:pt x="236" y="102"/>
                  </a:lnTo>
                  <a:lnTo>
                    <a:pt x="209" y="107"/>
                  </a:lnTo>
                  <a:lnTo>
                    <a:pt x="183" y="110"/>
                  </a:lnTo>
                  <a:lnTo>
                    <a:pt x="155" y="114"/>
                  </a:lnTo>
                  <a:lnTo>
                    <a:pt x="142" y="114"/>
                  </a:lnTo>
                  <a:lnTo>
                    <a:pt x="129" y="114"/>
                  </a:lnTo>
                  <a:lnTo>
                    <a:pt x="105" y="110"/>
                  </a:lnTo>
                  <a:lnTo>
                    <a:pt x="80" y="106"/>
                  </a:lnTo>
                  <a:lnTo>
                    <a:pt x="56" y="101"/>
                  </a:lnTo>
                  <a:lnTo>
                    <a:pt x="41" y="99"/>
                  </a:lnTo>
                  <a:lnTo>
                    <a:pt x="27" y="95"/>
                  </a:lnTo>
                  <a:lnTo>
                    <a:pt x="12" y="90"/>
                  </a:lnTo>
                  <a:lnTo>
                    <a:pt x="6" y="87"/>
                  </a:lnTo>
                  <a:lnTo>
                    <a:pt x="0" y="84"/>
                  </a:lnTo>
                  <a:lnTo>
                    <a:pt x="57" y="91"/>
                  </a:lnTo>
                  <a:lnTo>
                    <a:pt x="85" y="93"/>
                  </a:lnTo>
                  <a:lnTo>
                    <a:pt x="113" y="95"/>
                  </a:lnTo>
                  <a:lnTo>
                    <a:pt x="141" y="98"/>
                  </a:lnTo>
                  <a:lnTo>
                    <a:pt x="168" y="98"/>
                  </a:lnTo>
                  <a:lnTo>
                    <a:pt x="194" y="95"/>
                  </a:lnTo>
                  <a:lnTo>
                    <a:pt x="220" y="93"/>
                  </a:lnTo>
                  <a:lnTo>
                    <a:pt x="234" y="91"/>
                  </a:lnTo>
                  <a:lnTo>
                    <a:pt x="248" y="87"/>
                  </a:lnTo>
                  <a:lnTo>
                    <a:pt x="255" y="84"/>
                  </a:lnTo>
                  <a:lnTo>
                    <a:pt x="262" y="79"/>
                  </a:lnTo>
                  <a:lnTo>
                    <a:pt x="269" y="75"/>
                  </a:lnTo>
                  <a:lnTo>
                    <a:pt x="276" y="71"/>
                  </a:lnTo>
                  <a:lnTo>
                    <a:pt x="284" y="69"/>
                  </a:lnTo>
                  <a:lnTo>
                    <a:pt x="292" y="68"/>
                  </a:lnTo>
                  <a:lnTo>
                    <a:pt x="300" y="66"/>
                  </a:lnTo>
                  <a:lnTo>
                    <a:pt x="309" y="65"/>
                  </a:lnTo>
                  <a:lnTo>
                    <a:pt x="318" y="61"/>
                  </a:lnTo>
                  <a:lnTo>
                    <a:pt x="326" y="58"/>
                  </a:lnTo>
                  <a:lnTo>
                    <a:pt x="344" y="48"/>
                  </a:lnTo>
                  <a:lnTo>
                    <a:pt x="360" y="38"/>
                  </a:lnTo>
                  <a:lnTo>
                    <a:pt x="378" y="29"/>
                  </a:lnTo>
                  <a:lnTo>
                    <a:pt x="373" y="23"/>
                  </a:lnTo>
                  <a:lnTo>
                    <a:pt x="369" y="18"/>
                  </a:lnTo>
                  <a:lnTo>
                    <a:pt x="364" y="15"/>
                  </a:lnTo>
                  <a:lnTo>
                    <a:pt x="358" y="12"/>
                  </a:lnTo>
                  <a:lnTo>
                    <a:pt x="344" y="7"/>
                  </a:lnTo>
                  <a:lnTo>
                    <a:pt x="330" y="2"/>
                  </a:lnTo>
                  <a:lnTo>
                    <a:pt x="332" y="1"/>
                  </a:lnTo>
                  <a:lnTo>
                    <a:pt x="333" y="0"/>
                  </a:lnTo>
                  <a:lnTo>
                    <a:pt x="342" y="0"/>
                  </a:lnTo>
                  <a:lnTo>
                    <a:pt x="351" y="0"/>
                  </a:lnTo>
                  <a:lnTo>
                    <a:pt x="359" y="2"/>
                  </a:lnTo>
                  <a:lnTo>
                    <a:pt x="368" y="5"/>
                  </a:lnTo>
                  <a:lnTo>
                    <a:pt x="384" y="12"/>
                  </a:lnTo>
                  <a:lnTo>
                    <a:pt x="39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8" name="Freeform 85"/>
            <p:cNvSpPr>
              <a:spLocks/>
            </p:cNvSpPr>
            <p:nvPr/>
          </p:nvSpPr>
          <p:spPr bwMode="auto">
            <a:xfrm>
              <a:off x="4260851" y="577850"/>
              <a:ext cx="28575" cy="12700"/>
            </a:xfrm>
            <a:custGeom>
              <a:avLst/>
              <a:gdLst>
                <a:gd name="T0" fmla="*/ 28575 w 54"/>
                <a:gd name="T1" fmla="*/ 6626 h 23"/>
                <a:gd name="T2" fmla="*/ 28575 w 54"/>
                <a:gd name="T3" fmla="*/ 6626 h 23"/>
                <a:gd name="T4" fmla="*/ 27517 w 54"/>
                <a:gd name="T5" fmla="*/ 8835 h 23"/>
                <a:gd name="T6" fmla="*/ 26458 w 54"/>
                <a:gd name="T7" fmla="*/ 11043 h 23"/>
                <a:gd name="T8" fmla="*/ 25400 w 54"/>
                <a:gd name="T9" fmla="*/ 12148 h 23"/>
                <a:gd name="T10" fmla="*/ 23813 w 54"/>
                <a:gd name="T11" fmla="*/ 12700 h 23"/>
                <a:gd name="T12" fmla="*/ 21696 w 54"/>
                <a:gd name="T13" fmla="*/ 12700 h 23"/>
                <a:gd name="T14" fmla="*/ 20108 w 54"/>
                <a:gd name="T15" fmla="*/ 12700 h 23"/>
                <a:gd name="T16" fmla="*/ 16404 w 54"/>
                <a:gd name="T17" fmla="*/ 10491 h 23"/>
                <a:gd name="T18" fmla="*/ 7937 w 54"/>
                <a:gd name="T19" fmla="*/ 5522 h 23"/>
                <a:gd name="T20" fmla="*/ 3704 w 54"/>
                <a:gd name="T21" fmla="*/ 3865 h 23"/>
                <a:gd name="T22" fmla="*/ 1588 w 54"/>
                <a:gd name="T23" fmla="*/ 2761 h 23"/>
                <a:gd name="T24" fmla="*/ 0 w 54"/>
                <a:gd name="T25" fmla="*/ 2761 h 23"/>
                <a:gd name="T26" fmla="*/ 0 w 54"/>
                <a:gd name="T27" fmla="*/ 2761 h 23"/>
                <a:gd name="T28" fmla="*/ 1058 w 54"/>
                <a:gd name="T29" fmla="*/ 1657 h 23"/>
                <a:gd name="T30" fmla="*/ 2646 w 54"/>
                <a:gd name="T31" fmla="*/ 1104 h 23"/>
                <a:gd name="T32" fmla="*/ 5821 w 54"/>
                <a:gd name="T33" fmla="*/ 0 h 23"/>
                <a:gd name="T34" fmla="*/ 10054 w 54"/>
                <a:gd name="T35" fmla="*/ 0 h 23"/>
                <a:gd name="T36" fmla="*/ 13758 w 54"/>
                <a:gd name="T37" fmla="*/ 552 h 23"/>
                <a:gd name="T38" fmla="*/ 17992 w 54"/>
                <a:gd name="T39" fmla="*/ 2209 h 23"/>
                <a:gd name="T40" fmla="*/ 21696 w 54"/>
                <a:gd name="T41" fmla="*/ 3865 h 23"/>
                <a:gd name="T42" fmla="*/ 28575 w 54"/>
                <a:gd name="T43" fmla="*/ 6626 h 23"/>
                <a:gd name="T44" fmla="*/ 28575 w 54"/>
                <a:gd name="T45" fmla="*/ 6626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4" h="23">
                  <a:moveTo>
                    <a:pt x="54" y="12"/>
                  </a:moveTo>
                  <a:lnTo>
                    <a:pt x="54" y="12"/>
                  </a:lnTo>
                  <a:lnTo>
                    <a:pt x="52" y="16"/>
                  </a:lnTo>
                  <a:lnTo>
                    <a:pt x="50" y="20"/>
                  </a:lnTo>
                  <a:lnTo>
                    <a:pt x="48" y="22"/>
                  </a:lnTo>
                  <a:lnTo>
                    <a:pt x="45" y="23"/>
                  </a:lnTo>
                  <a:lnTo>
                    <a:pt x="41" y="23"/>
                  </a:lnTo>
                  <a:lnTo>
                    <a:pt x="38" y="23"/>
                  </a:lnTo>
                  <a:lnTo>
                    <a:pt x="31" y="19"/>
                  </a:lnTo>
                  <a:lnTo>
                    <a:pt x="15" y="10"/>
                  </a:lnTo>
                  <a:lnTo>
                    <a:pt x="7" y="7"/>
                  </a:lnTo>
                  <a:lnTo>
                    <a:pt x="3" y="5"/>
                  </a:lnTo>
                  <a:lnTo>
                    <a:pt x="0" y="5"/>
                  </a:lnTo>
                  <a:lnTo>
                    <a:pt x="2" y="3"/>
                  </a:lnTo>
                  <a:lnTo>
                    <a:pt x="5" y="2"/>
                  </a:lnTo>
                  <a:lnTo>
                    <a:pt x="11" y="0"/>
                  </a:lnTo>
                  <a:lnTo>
                    <a:pt x="19" y="0"/>
                  </a:lnTo>
                  <a:lnTo>
                    <a:pt x="26" y="1"/>
                  </a:lnTo>
                  <a:lnTo>
                    <a:pt x="34" y="4"/>
                  </a:lnTo>
                  <a:lnTo>
                    <a:pt x="41" y="7"/>
                  </a:lnTo>
                  <a:lnTo>
                    <a:pt x="5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9" name="Freeform 86"/>
            <p:cNvSpPr>
              <a:spLocks/>
            </p:cNvSpPr>
            <p:nvPr/>
          </p:nvSpPr>
          <p:spPr bwMode="auto">
            <a:xfrm>
              <a:off x="4789488" y="650875"/>
              <a:ext cx="7938" cy="7938"/>
            </a:xfrm>
            <a:custGeom>
              <a:avLst/>
              <a:gdLst>
                <a:gd name="T0" fmla="*/ 7938 w 14"/>
                <a:gd name="T1" fmla="*/ 1134 h 14"/>
                <a:gd name="T2" fmla="*/ 7938 w 14"/>
                <a:gd name="T3" fmla="*/ 1134 h 14"/>
                <a:gd name="T4" fmla="*/ 7938 w 14"/>
                <a:gd name="T5" fmla="*/ 5103 h 14"/>
                <a:gd name="T6" fmla="*/ 7938 w 14"/>
                <a:gd name="T7" fmla="*/ 6804 h 14"/>
                <a:gd name="T8" fmla="*/ 6804 w 14"/>
                <a:gd name="T9" fmla="*/ 7938 h 14"/>
                <a:gd name="T10" fmla="*/ 6804 w 14"/>
                <a:gd name="T11" fmla="*/ 7938 h 14"/>
                <a:gd name="T12" fmla="*/ 3402 w 14"/>
                <a:gd name="T13" fmla="*/ 7938 h 14"/>
                <a:gd name="T14" fmla="*/ 1134 w 14"/>
                <a:gd name="T15" fmla="*/ 6804 h 14"/>
                <a:gd name="T16" fmla="*/ 0 w 14"/>
                <a:gd name="T17" fmla="*/ 5103 h 14"/>
                <a:gd name="T18" fmla="*/ 0 w 14"/>
                <a:gd name="T19" fmla="*/ 3402 h 14"/>
                <a:gd name="T20" fmla="*/ 567 w 14"/>
                <a:gd name="T21" fmla="*/ 1134 h 14"/>
                <a:gd name="T22" fmla="*/ 2268 w 14"/>
                <a:gd name="T23" fmla="*/ 0 h 14"/>
                <a:gd name="T24" fmla="*/ 4536 w 14"/>
                <a:gd name="T25" fmla="*/ 0 h 14"/>
                <a:gd name="T26" fmla="*/ 7938 w 14"/>
                <a:gd name="T27" fmla="*/ 1134 h 14"/>
                <a:gd name="T28" fmla="*/ 7938 w 14"/>
                <a:gd name="T29" fmla="*/ 113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 h="14">
                  <a:moveTo>
                    <a:pt x="14" y="2"/>
                  </a:moveTo>
                  <a:lnTo>
                    <a:pt x="14" y="2"/>
                  </a:lnTo>
                  <a:lnTo>
                    <a:pt x="14" y="9"/>
                  </a:lnTo>
                  <a:lnTo>
                    <a:pt x="14" y="12"/>
                  </a:lnTo>
                  <a:lnTo>
                    <a:pt x="12" y="14"/>
                  </a:lnTo>
                  <a:lnTo>
                    <a:pt x="6" y="14"/>
                  </a:lnTo>
                  <a:lnTo>
                    <a:pt x="2" y="12"/>
                  </a:lnTo>
                  <a:lnTo>
                    <a:pt x="0" y="9"/>
                  </a:lnTo>
                  <a:lnTo>
                    <a:pt x="0" y="6"/>
                  </a:lnTo>
                  <a:lnTo>
                    <a:pt x="1" y="2"/>
                  </a:lnTo>
                  <a:lnTo>
                    <a:pt x="4" y="0"/>
                  </a:lnTo>
                  <a:lnTo>
                    <a:pt x="8" y="0"/>
                  </a:lnTo>
                  <a:lnTo>
                    <a:pt x="1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0" name="Freeform 87"/>
            <p:cNvSpPr>
              <a:spLocks/>
            </p:cNvSpPr>
            <p:nvPr/>
          </p:nvSpPr>
          <p:spPr bwMode="auto">
            <a:xfrm>
              <a:off x="4772026" y="660400"/>
              <a:ext cx="11113" cy="7938"/>
            </a:xfrm>
            <a:custGeom>
              <a:avLst/>
              <a:gdLst>
                <a:gd name="T0" fmla="*/ 11113 w 21"/>
                <a:gd name="T1" fmla="*/ 2481 h 16"/>
                <a:gd name="T2" fmla="*/ 11113 w 21"/>
                <a:gd name="T3" fmla="*/ 2481 h 16"/>
                <a:gd name="T4" fmla="*/ 10584 w 21"/>
                <a:gd name="T5" fmla="*/ 4961 h 16"/>
                <a:gd name="T6" fmla="*/ 8996 w 21"/>
                <a:gd name="T7" fmla="*/ 6946 h 16"/>
                <a:gd name="T8" fmla="*/ 7409 w 21"/>
                <a:gd name="T9" fmla="*/ 7442 h 16"/>
                <a:gd name="T10" fmla="*/ 5821 w 21"/>
                <a:gd name="T11" fmla="*/ 7938 h 16"/>
                <a:gd name="T12" fmla="*/ 4234 w 21"/>
                <a:gd name="T13" fmla="*/ 7938 h 16"/>
                <a:gd name="T14" fmla="*/ 2646 w 21"/>
                <a:gd name="T15" fmla="*/ 7938 h 16"/>
                <a:gd name="T16" fmla="*/ 2646 w 21"/>
                <a:gd name="T17" fmla="*/ 7938 h 16"/>
                <a:gd name="T18" fmla="*/ 1588 w 21"/>
                <a:gd name="T19" fmla="*/ 6946 h 16"/>
                <a:gd name="T20" fmla="*/ 1058 w 21"/>
                <a:gd name="T21" fmla="*/ 5457 h 16"/>
                <a:gd name="T22" fmla="*/ 0 w 21"/>
                <a:gd name="T23" fmla="*/ 3473 h 16"/>
                <a:gd name="T24" fmla="*/ 0 w 21"/>
                <a:gd name="T25" fmla="*/ 1488 h 16"/>
                <a:gd name="T26" fmla="*/ 0 w 21"/>
                <a:gd name="T27" fmla="*/ 1488 h 16"/>
                <a:gd name="T28" fmla="*/ 1588 w 21"/>
                <a:gd name="T29" fmla="*/ 496 h 16"/>
                <a:gd name="T30" fmla="*/ 3175 w 21"/>
                <a:gd name="T31" fmla="*/ 0 h 16"/>
                <a:gd name="T32" fmla="*/ 5821 w 21"/>
                <a:gd name="T33" fmla="*/ 0 h 16"/>
                <a:gd name="T34" fmla="*/ 9525 w 21"/>
                <a:gd name="T35" fmla="*/ 496 h 16"/>
                <a:gd name="T36" fmla="*/ 10584 w 21"/>
                <a:gd name="T37" fmla="*/ 1488 h 16"/>
                <a:gd name="T38" fmla="*/ 11113 w 21"/>
                <a:gd name="T39" fmla="*/ 2481 h 16"/>
                <a:gd name="T40" fmla="*/ 11113 w 21"/>
                <a:gd name="T41" fmla="*/ 2481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6">
                  <a:moveTo>
                    <a:pt x="21" y="5"/>
                  </a:moveTo>
                  <a:lnTo>
                    <a:pt x="21" y="5"/>
                  </a:lnTo>
                  <a:lnTo>
                    <a:pt x="20" y="10"/>
                  </a:lnTo>
                  <a:lnTo>
                    <a:pt x="17" y="14"/>
                  </a:lnTo>
                  <a:lnTo>
                    <a:pt x="14" y="15"/>
                  </a:lnTo>
                  <a:lnTo>
                    <a:pt x="11" y="16"/>
                  </a:lnTo>
                  <a:lnTo>
                    <a:pt x="8" y="16"/>
                  </a:lnTo>
                  <a:lnTo>
                    <a:pt x="5" y="16"/>
                  </a:lnTo>
                  <a:lnTo>
                    <a:pt x="3" y="14"/>
                  </a:lnTo>
                  <a:lnTo>
                    <a:pt x="2" y="11"/>
                  </a:lnTo>
                  <a:lnTo>
                    <a:pt x="0" y="7"/>
                  </a:lnTo>
                  <a:lnTo>
                    <a:pt x="0" y="3"/>
                  </a:lnTo>
                  <a:lnTo>
                    <a:pt x="3" y="1"/>
                  </a:lnTo>
                  <a:lnTo>
                    <a:pt x="6" y="0"/>
                  </a:lnTo>
                  <a:lnTo>
                    <a:pt x="11" y="0"/>
                  </a:lnTo>
                  <a:lnTo>
                    <a:pt x="18" y="1"/>
                  </a:lnTo>
                  <a:lnTo>
                    <a:pt x="20" y="3"/>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1" name="Freeform 88"/>
            <p:cNvSpPr>
              <a:spLocks/>
            </p:cNvSpPr>
            <p:nvPr/>
          </p:nvSpPr>
          <p:spPr bwMode="auto">
            <a:xfrm>
              <a:off x="4786313" y="665163"/>
              <a:ext cx="11113" cy="9525"/>
            </a:xfrm>
            <a:custGeom>
              <a:avLst/>
              <a:gdLst>
                <a:gd name="T0" fmla="*/ 11113 w 21"/>
                <a:gd name="T1" fmla="*/ 2801 h 17"/>
                <a:gd name="T2" fmla="*/ 11113 w 21"/>
                <a:gd name="T3" fmla="*/ 2801 h 17"/>
                <a:gd name="T4" fmla="*/ 10584 w 21"/>
                <a:gd name="T5" fmla="*/ 5603 h 17"/>
                <a:gd name="T6" fmla="*/ 10055 w 21"/>
                <a:gd name="T7" fmla="*/ 8404 h 17"/>
                <a:gd name="T8" fmla="*/ 10055 w 21"/>
                <a:gd name="T9" fmla="*/ 8404 h 17"/>
                <a:gd name="T10" fmla="*/ 7409 w 21"/>
                <a:gd name="T11" fmla="*/ 9525 h 17"/>
                <a:gd name="T12" fmla="*/ 3704 w 21"/>
                <a:gd name="T13" fmla="*/ 9525 h 17"/>
                <a:gd name="T14" fmla="*/ 3704 w 21"/>
                <a:gd name="T15" fmla="*/ 9525 h 17"/>
                <a:gd name="T16" fmla="*/ 2646 w 21"/>
                <a:gd name="T17" fmla="*/ 7284 h 17"/>
                <a:gd name="T18" fmla="*/ 0 w 21"/>
                <a:gd name="T19" fmla="*/ 5603 h 17"/>
                <a:gd name="T20" fmla="*/ 0 w 21"/>
                <a:gd name="T21" fmla="*/ 5603 h 17"/>
                <a:gd name="T22" fmla="*/ 529 w 21"/>
                <a:gd name="T23" fmla="*/ 2801 h 17"/>
                <a:gd name="T24" fmla="*/ 2117 w 21"/>
                <a:gd name="T25" fmla="*/ 1121 h 17"/>
                <a:gd name="T26" fmla="*/ 3175 w 21"/>
                <a:gd name="T27" fmla="*/ 560 h 17"/>
                <a:gd name="T28" fmla="*/ 4763 w 21"/>
                <a:gd name="T29" fmla="*/ 0 h 17"/>
                <a:gd name="T30" fmla="*/ 6350 w 21"/>
                <a:gd name="T31" fmla="*/ 0 h 17"/>
                <a:gd name="T32" fmla="*/ 7938 w 21"/>
                <a:gd name="T33" fmla="*/ 560 h 17"/>
                <a:gd name="T34" fmla="*/ 10055 w 21"/>
                <a:gd name="T35" fmla="*/ 1681 h 17"/>
                <a:gd name="T36" fmla="*/ 11113 w 21"/>
                <a:gd name="T37" fmla="*/ 2801 h 17"/>
                <a:gd name="T38" fmla="*/ 11113 w 21"/>
                <a:gd name="T39" fmla="*/ 2801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17">
                  <a:moveTo>
                    <a:pt x="21" y="5"/>
                  </a:moveTo>
                  <a:lnTo>
                    <a:pt x="21" y="5"/>
                  </a:lnTo>
                  <a:lnTo>
                    <a:pt x="20" y="10"/>
                  </a:lnTo>
                  <a:lnTo>
                    <a:pt x="19" y="15"/>
                  </a:lnTo>
                  <a:lnTo>
                    <a:pt x="14" y="17"/>
                  </a:lnTo>
                  <a:lnTo>
                    <a:pt x="7" y="17"/>
                  </a:lnTo>
                  <a:lnTo>
                    <a:pt x="5" y="13"/>
                  </a:lnTo>
                  <a:lnTo>
                    <a:pt x="0" y="10"/>
                  </a:lnTo>
                  <a:lnTo>
                    <a:pt x="1" y="5"/>
                  </a:lnTo>
                  <a:lnTo>
                    <a:pt x="4" y="2"/>
                  </a:lnTo>
                  <a:lnTo>
                    <a:pt x="6" y="1"/>
                  </a:lnTo>
                  <a:lnTo>
                    <a:pt x="9" y="0"/>
                  </a:lnTo>
                  <a:lnTo>
                    <a:pt x="12" y="0"/>
                  </a:lnTo>
                  <a:lnTo>
                    <a:pt x="15" y="1"/>
                  </a:lnTo>
                  <a:lnTo>
                    <a:pt x="19" y="3"/>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2" name="Freeform 89"/>
            <p:cNvSpPr>
              <a:spLocks noEditPoints="1"/>
            </p:cNvSpPr>
            <p:nvPr/>
          </p:nvSpPr>
          <p:spPr bwMode="auto">
            <a:xfrm>
              <a:off x="4087813" y="0"/>
              <a:ext cx="938213" cy="690563"/>
            </a:xfrm>
            <a:custGeom>
              <a:avLst/>
              <a:gdLst>
                <a:gd name="T0" fmla="*/ 136149 w 1771"/>
                <a:gd name="T1" fmla="*/ 84602 h 1306"/>
                <a:gd name="T2" fmla="*/ 309382 w 1771"/>
                <a:gd name="T3" fmla="*/ 197228 h 1306"/>
                <a:gd name="T4" fmla="*/ 497979 w 1771"/>
                <a:gd name="T5" fmla="*/ 85659 h 1306"/>
                <a:gd name="T6" fmla="*/ 603402 w 1771"/>
                <a:gd name="T7" fmla="*/ 50761 h 1306"/>
                <a:gd name="T8" fmla="*/ 750147 w 1771"/>
                <a:gd name="T9" fmla="*/ 69797 h 1306"/>
                <a:gd name="T10" fmla="*/ 858219 w 1771"/>
                <a:gd name="T11" fmla="*/ 159686 h 1306"/>
                <a:gd name="T12" fmla="*/ 879409 w 1771"/>
                <a:gd name="T13" fmla="*/ 388640 h 1306"/>
                <a:gd name="T14" fmla="*/ 860867 w 1771"/>
                <a:gd name="T15" fmla="*/ 563131 h 1306"/>
                <a:gd name="T16" fmla="*/ 643664 w 1771"/>
                <a:gd name="T17" fmla="*/ 457379 h 1306"/>
                <a:gd name="T18" fmla="*/ 469901 w 1771"/>
                <a:gd name="T19" fmla="*/ 369076 h 1306"/>
                <a:gd name="T20" fmla="*/ 466193 w 1771"/>
                <a:gd name="T21" fmla="*/ 390226 h 1306"/>
                <a:gd name="T22" fmla="*/ 627771 w 1771"/>
                <a:gd name="T23" fmla="*/ 542510 h 1306"/>
                <a:gd name="T24" fmla="*/ 704057 w 1771"/>
                <a:gd name="T25" fmla="*/ 602789 h 1306"/>
                <a:gd name="T26" fmla="*/ 709884 w 1771"/>
                <a:gd name="T27" fmla="*/ 686862 h 1306"/>
                <a:gd name="T28" fmla="*/ 631479 w 1771"/>
                <a:gd name="T29" fmla="*/ 650906 h 1306"/>
                <a:gd name="T30" fmla="*/ 565259 w 1771"/>
                <a:gd name="T31" fmla="*/ 583753 h 1306"/>
                <a:gd name="T32" fmla="*/ 183828 w 1771"/>
                <a:gd name="T33" fmla="*/ 232655 h 1306"/>
                <a:gd name="T34" fmla="*/ 57215 w 1771"/>
                <a:gd name="T35" fmla="*/ 118971 h 1306"/>
                <a:gd name="T36" fmla="*/ 6887 w 1771"/>
                <a:gd name="T37" fmla="*/ 2644 h 1306"/>
                <a:gd name="T38" fmla="*/ 531884 w 1771"/>
                <a:gd name="T39" fmla="*/ 385467 h 1306"/>
                <a:gd name="T40" fmla="*/ 841796 w 1771"/>
                <a:gd name="T41" fmla="*/ 545153 h 1306"/>
                <a:gd name="T42" fmla="*/ 831201 w 1771"/>
                <a:gd name="T43" fmla="*/ 373306 h 1306"/>
                <a:gd name="T44" fmla="*/ 867225 w 1771"/>
                <a:gd name="T45" fmla="*/ 286060 h 1306"/>
                <a:gd name="T46" fmla="*/ 873052 w 1771"/>
                <a:gd name="T47" fmla="*/ 210976 h 1306"/>
                <a:gd name="T48" fmla="*/ 852391 w 1771"/>
                <a:gd name="T49" fmla="*/ 171848 h 1306"/>
                <a:gd name="T50" fmla="*/ 746438 w 1771"/>
                <a:gd name="T51" fmla="*/ 150168 h 1306"/>
                <a:gd name="T52" fmla="*/ 662206 w 1771"/>
                <a:gd name="T53" fmla="*/ 105752 h 1306"/>
                <a:gd name="T54" fmla="*/ 572146 w 1771"/>
                <a:gd name="T55" fmla="*/ 67682 h 1306"/>
                <a:gd name="T56" fmla="*/ 521288 w 1771"/>
                <a:gd name="T57" fmla="*/ 85131 h 1306"/>
                <a:gd name="T58" fmla="*/ 438115 w 1771"/>
                <a:gd name="T59" fmla="*/ 152283 h 1306"/>
                <a:gd name="T60" fmla="*/ 480496 w 1771"/>
                <a:gd name="T61" fmla="*/ 221551 h 1306"/>
                <a:gd name="T62" fmla="*/ 393615 w 1771"/>
                <a:gd name="T63" fmla="*/ 173963 h 1306"/>
                <a:gd name="T64" fmla="*/ 310972 w 1771"/>
                <a:gd name="T65" fmla="*/ 215735 h 1306"/>
                <a:gd name="T66" fmla="*/ 332692 w 1771"/>
                <a:gd name="T67" fmla="*/ 250104 h 1306"/>
                <a:gd name="T68" fmla="*/ 357591 w 1771"/>
                <a:gd name="T69" fmla="*/ 264910 h 1306"/>
                <a:gd name="T70" fmla="*/ 68340 w 1771"/>
                <a:gd name="T71" fmla="*/ 93062 h 1306"/>
                <a:gd name="T72" fmla="*/ 66221 w 1771"/>
                <a:gd name="T73" fmla="*/ 66624 h 1306"/>
                <a:gd name="T74" fmla="*/ 90590 w 1771"/>
                <a:gd name="T75" fmla="*/ 66095 h 1306"/>
                <a:gd name="T76" fmla="*/ 147804 w 1771"/>
                <a:gd name="T77" fmla="*/ 123730 h 1306"/>
                <a:gd name="T78" fmla="*/ 350174 w 1771"/>
                <a:gd name="T79" fmla="*/ 309854 h 1306"/>
                <a:gd name="T80" fmla="*/ 544068 w 1771"/>
                <a:gd name="T81" fmla="*/ 488047 h 1306"/>
                <a:gd name="T82" fmla="*/ 595985 w 1771"/>
                <a:gd name="T83" fmla="*/ 535636 h 1306"/>
                <a:gd name="T84" fmla="*/ 613467 w 1771"/>
                <a:gd name="T85" fmla="*/ 538808 h 1306"/>
                <a:gd name="T86" fmla="*/ 346466 w 1771"/>
                <a:gd name="T87" fmla="*/ 290819 h 1306"/>
                <a:gd name="T88" fmla="*/ 105423 w 1771"/>
                <a:gd name="T89" fmla="*/ 118971 h 1306"/>
                <a:gd name="T90" fmla="*/ 334811 w 1771"/>
                <a:gd name="T91" fmla="*/ 328890 h 1306"/>
                <a:gd name="T92" fmla="*/ 606051 w 1771"/>
                <a:gd name="T93" fmla="*/ 580052 h 1306"/>
                <a:gd name="T94" fmla="*/ 200781 w 1771"/>
                <a:gd name="T95" fmla="*/ 182952 h 1306"/>
                <a:gd name="T96" fmla="*/ 480496 w 1771"/>
                <a:gd name="T97" fmla="*/ 474828 h 1306"/>
                <a:gd name="T98" fmla="*/ 81584 w 1771"/>
                <a:gd name="T99" fmla="*/ 118443 h 1306"/>
                <a:gd name="T100" fmla="*/ 183299 w 1771"/>
                <a:gd name="T101" fmla="*/ 215735 h 1306"/>
                <a:gd name="T102" fmla="*/ 572146 w 1771"/>
                <a:gd name="T103" fmla="*/ 575293 h 1306"/>
                <a:gd name="T104" fmla="*/ 594926 w 1771"/>
                <a:gd name="T105" fmla="*/ 605432 h 1306"/>
                <a:gd name="T106" fmla="*/ 635188 w 1771"/>
                <a:gd name="T107" fmla="*/ 552027 h 1306"/>
                <a:gd name="T108" fmla="*/ 618235 w 1771"/>
                <a:gd name="T109" fmla="*/ 622881 h 1306"/>
                <a:gd name="T110" fmla="*/ 645253 w 1771"/>
                <a:gd name="T111" fmla="*/ 571592 h 1306"/>
                <a:gd name="T112" fmla="*/ 635188 w 1771"/>
                <a:gd name="T113" fmla="*/ 629227 h 1306"/>
                <a:gd name="T114" fmla="*/ 673331 w 1771"/>
                <a:gd name="T115" fmla="*/ 619180 h 1306"/>
                <a:gd name="T116" fmla="*/ 643134 w 1771"/>
                <a:gd name="T117" fmla="*/ 658309 h 1306"/>
                <a:gd name="T118" fmla="*/ 693462 w 1771"/>
                <a:gd name="T119" fmla="*/ 640331 h 1306"/>
                <a:gd name="T120" fmla="*/ 702998 w 1771"/>
                <a:gd name="T121" fmla="*/ 680517 h 130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71" h="1306">
                  <a:moveTo>
                    <a:pt x="32" y="1"/>
                  </a:moveTo>
                  <a:lnTo>
                    <a:pt x="32" y="1"/>
                  </a:lnTo>
                  <a:lnTo>
                    <a:pt x="42" y="12"/>
                  </a:lnTo>
                  <a:lnTo>
                    <a:pt x="52" y="22"/>
                  </a:lnTo>
                  <a:lnTo>
                    <a:pt x="58" y="28"/>
                  </a:lnTo>
                  <a:lnTo>
                    <a:pt x="63" y="32"/>
                  </a:lnTo>
                  <a:lnTo>
                    <a:pt x="71" y="36"/>
                  </a:lnTo>
                  <a:lnTo>
                    <a:pt x="78" y="39"/>
                  </a:lnTo>
                  <a:lnTo>
                    <a:pt x="85" y="48"/>
                  </a:lnTo>
                  <a:lnTo>
                    <a:pt x="92" y="57"/>
                  </a:lnTo>
                  <a:lnTo>
                    <a:pt x="100" y="65"/>
                  </a:lnTo>
                  <a:lnTo>
                    <a:pt x="109" y="73"/>
                  </a:lnTo>
                  <a:lnTo>
                    <a:pt x="119" y="80"/>
                  </a:lnTo>
                  <a:lnTo>
                    <a:pt x="130" y="87"/>
                  </a:lnTo>
                  <a:lnTo>
                    <a:pt x="152" y="101"/>
                  </a:lnTo>
                  <a:lnTo>
                    <a:pt x="176" y="112"/>
                  </a:lnTo>
                  <a:lnTo>
                    <a:pt x="199" y="123"/>
                  </a:lnTo>
                  <a:lnTo>
                    <a:pt x="245" y="141"/>
                  </a:lnTo>
                  <a:lnTo>
                    <a:pt x="247" y="143"/>
                  </a:lnTo>
                  <a:lnTo>
                    <a:pt x="247" y="147"/>
                  </a:lnTo>
                  <a:lnTo>
                    <a:pt x="247" y="154"/>
                  </a:lnTo>
                  <a:lnTo>
                    <a:pt x="257" y="160"/>
                  </a:lnTo>
                  <a:lnTo>
                    <a:pt x="265" y="166"/>
                  </a:lnTo>
                  <a:lnTo>
                    <a:pt x="272" y="173"/>
                  </a:lnTo>
                  <a:lnTo>
                    <a:pt x="279" y="181"/>
                  </a:lnTo>
                  <a:lnTo>
                    <a:pt x="285" y="188"/>
                  </a:lnTo>
                  <a:lnTo>
                    <a:pt x="292" y="196"/>
                  </a:lnTo>
                  <a:lnTo>
                    <a:pt x="300" y="201"/>
                  </a:lnTo>
                  <a:lnTo>
                    <a:pt x="311" y="207"/>
                  </a:lnTo>
                  <a:lnTo>
                    <a:pt x="309" y="208"/>
                  </a:lnTo>
                  <a:lnTo>
                    <a:pt x="309" y="209"/>
                  </a:lnTo>
                  <a:lnTo>
                    <a:pt x="310" y="211"/>
                  </a:lnTo>
                  <a:lnTo>
                    <a:pt x="312" y="213"/>
                  </a:lnTo>
                  <a:lnTo>
                    <a:pt x="312" y="214"/>
                  </a:lnTo>
                  <a:lnTo>
                    <a:pt x="312" y="216"/>
                  </a:lnTo>
                  <a:lnTo>
                    <a:pt x="344" y="243"/>
                  </a:lnTo>
                  <a:lnTo>
                    <a:pt x="375" y="271"/>
                  </a:lnTo>
                  <a:lnTo>
                    <a:pt x="437" y="328"/>
                  </a:lnTo>
                  <a:lnTo>
                    <a:pt x="497" y="384"/>
                  </a:lnTo>
                  <a:lnTo>
                    <a:pt x="528" y="413"/>
                  </a:lnTo>
                  <a:lnTo>
                    <a:pt x="558" y="440"/>
                  </a:lnTo>
                  <a:lnTo>
                    <a:pt x="565" y="418"/>
                  </a:lnTo>
                  <a:lnTo>
                    <a:pt x="574" y="395"/>
                  </a:lnTo>
                  <a:lnTo>
                    <a:pt x="584" y="373"/>
                  </a:lnTo>
                  <a:lnTo>
                    <a:pt x="594" y="350"/>
                  </a:lnTo>
                  <a:lnTo>
                    <a:pt x="616" y="306"/>
                  </a:lnTo>
                  <a:lnTo>
                    <a:pt x="625" y="284"/>
                  </a:lnTo>
                  <a:lnTo>
                    <a:pt x="635" y="261"/>
                  </a:lnTo>
                  <a:lnTo>
                    <a:pt x="638" y="260"/>
                  </a:lnTo>
                  <a:lnTo>
                    <a:pt x="643" y="260"/>
                  </a:lnTo>
                  <a:lnTo>
                    <a:pt x="646" y="261"/>
                  </a:lnTo>
                  <a:lnTo>
                    <a:pt x="649" y="262"/>
                  </a:lnTo>
                  <a:lnTo>
                    <a:pt x="655" y="267"/>
                  </a:lnTo>
                  <a:lnTo>
                    <a:pt x="661" y="271"/>
                  </a:lnTo>
                  <a:lnTo>
                    <a:pt x="690" y="283"/>
                  </a:lnTo>
                  <a:lnTo>
                    <a:pt x="718" y="296"/>
                  </a:lnTo>
                  <a:lnTo>
                    <a:pt x="745" y="309"/>
                  </a:lnTo>
                  <a:lnTo>
                    <a:pt x="774" y="323"/>
                  </a:lnTo>
                  <a:lnTo>
                    <a:pt x="815" y="273"/>
                  </a:lnTo>
                  <a:lnTo>
                    <a:pt x="839" y="246"/>
                  </a:lnTo>
                  <a:lnTo>
                    <a:pt x="865" y="219"/>
                  </a:lnTo>
                  <a:lnTo>
                    <a:pt x="879" y="207"/>
                  </a:lnTo>
                  <a:lnTo>
                    <a:pt x="893" y="195"/>
                  </a:lnTo>
                  <a:lnTo>
                    <a:pt x="908" y="183"/>
                  </a:lnTo>
                  <a:lnTo>
                    <a:pt x="923" y="171"/>
                  </a:lnTo>
                  <a:lnTo>
                    <a:pt x="940" y="162"/>
                  </a:lnTo>
                  <a:lnTo>
                    <a:pt x="956" y="152"/>
                  </a:lnTo>
                  <a:lnTo>
                    <a:pt x="974" y="145"/>
                  </a:lnTo>
                  <a:lnTo>
                    <a:pt x="992" y="138"/>
                  </a:lnTo>
                  <a:lnTo>
                    <a:pt x="996" y="136"/>
                  </a:lnTo>
                  <a:lnTo>
                    <a:pt x="999" y="133"/>
                  </a:lnTo>
                  <a:lnTo>
                    <a:pt x="1002" y="131"/>
                  </a:lnTo>
                  <a:lnTo>
                    <a:pt x="1007" y="127"/>
                  </a:lnTo>
                  <a:lnTo>
                    <a:pt x="1023" y="121"/>
                  </a:lnTo>
                  <a:lnTo>
                    <a:pt x="1044" y="113"/>
                  </a:lnTo>
                  <a:lnTo>
                    <a:pt x="1083" y="102"/>
                  </a:lnTo>
                  <a:lnTo>
                    <a:pt x="1089" y="101"/>
                  </a:lnTo>
                  <a:lnTo>
                    <a:pt x="1094" y="101"/>
                  </a:lnTo>
                  <a:lnTo>
                    <a:pt x="1101" y="102"/>
                  </a:lnTo>
                  <a:lnTo>
                    <a:pt x="1107" y="102"/>
                  </a:lnTo>
                  <a:lnTo>
                    <a:pt x="1113" y="101"/>
                  </a:lnTo>
                  <a:lnTo>
                    <a:pt x="1119" y="99"/>
                  </a:lnTo>
                  <a:lnTo>
                    <a:pt x="1124" y="96"/>
                  </a:lnTo>
                  <a:lnTo>
                    <a:pt x="1131" y="95"/>
                  </a:lnTo>
                  <a:lnTo>
                    <a:pt x="1136" y="95"/>
                  </a:lnTo>
                  <a:lnTo>
                    <a:pt x="1139" y="96"/>
                  </a:lnTo>
                  <a:lnTo>
                    <a:pt x="1144" y="96"/>
                  </a:lnTo>
                  <a:lnTo>
                    <a:pt x="1149" y="97"/>
                  </a:lnTo>
                  <a:lnTo>
                    <a:pt x="1161" y="97"/>
                  </a:lnTo>
                  <a:lnTo>
                    <a:pt x="1173" y="95"/>
                  </a:lnTo>
                  <a:lnTo>
                    <a:pt x="1196" y="92"/>
                  </a:lnTo>
                  <a:lnTo>
                    <a:pt x="1207" y="91"/>
                  </a:lnTo>
                  <a:lnTo>
                    <a:pt x="1218" y="90"/>
                  </a:lnTo>
                  <a:lnTo>
                    <a:pt x="1227" y="92"/>
                  </a:lnTo>
                  <a:lnTo>
                    <a:pt x="1231" y="93"/>
                  </a:lnTo>
                  <a:lnTo>
                    <a:pt x="1236" y="95"/>
                  </a:lnTo>
                  <a:lnTo>
                    <a:pt x="1259" y="95"/>
                  </a:lnTo>
                  <a:lnTo>
                    <a:pt x="1282" y="96"/>
                  </a:lnTo>
                  <a:lnTo>
                    <a:pt x="1302" y="99"/>
                  </a:lnTo>
                  <a:lnTo>
                    <a:pt x="1322" y="103"/>
                  </a:lnTo>
                  <a:lnTo>
                    <a:pt x="1360" y="111"/>
                  </a:lnTo>
                  <a:lnTo>
                    <a:pt x="1378" y="115"/>
                  </a:lnTo>
                  <a:lnTo>
                    <a:pt x="1395" y="118"/>
                  </a:lnTo>
                  <a:lnTo>
                    <a:pt x="1398" y="121"/>
                  </a:lnTo>
                  <a:lnTo>
                    <a:pt x="1402" y="123"/>
                  </a:lnTo>
                  <a:lnTo>
                    <a:pt x="1409" y="127"/>
                  </a:lnTo>
                  <a:lnTo>
                    <a:pt x="1412" y="130"/>
                  </a:lnTo>
                  <a:lnTo>
                    <a:pt x="1416" y="132"/>
                  </a:lnTo>
                  <a:lnTo>
                    <a:pt x="1418" y="136"/>
                  </a:lnTo>
                  <a:lnTo>
                    <a:pt x="1420" y="140"/>
                  </a:lnTo>
                  <a:lnTo>
                    <a:pt x="1432" y="142"/>
                  </a:lnTo>
                  <a:lnTo>
                    <a:pt x="1441" y="147"/>
                  </a:lnTo>
                  <a:lnTo>
                    <a:pt x="1451" y="152"/>
                  </a:lnTo>
                  <a:lnTo>
                    <a:pt x="1461" y="157"/>
                  </a:lnTo>
                  <a:lnTo>
                    <a:pt x="1478" y="171"/>
                  </a:lnTo>
                  <a:lnTo>
                    <a:pt x="1496" y="184"/>
                  </a:lnTo>
                  <a:lnTo>
                    <a:pt x="1504" y="188"/>
                  </a:lnTo>
                  <a:lnTo>
                    <a:pt x="1514" y="192"/>
                  </a:lnTo>
                  <a:lnTo>
                    <a:pt x="1523" y="196"/>
                  </a:lnTo>
                  <a:lnTo>
                    <a:pt x="1530" y="200"/>
                  </a:lnTo>
                  <a:lnTo>
                    <a:pt x="1540" y="208"/>
                  </a:lnTo>
                  <a:lnTo>
                    <a:pt x="1549" y="218"/>
                  </a:lnTo>
                  <a:lnTo>
                    <a:pt x="1559" y="230"/>
                  </a:lnTo>
                  <a:lnTo>
                    <a:pt x="1571" y="243"/>
                  </a:lnTo>
                  <a:lnTo>
                    <a:pt x="1583" y="254"/>
                  </a:lnTo>
                  <a:lnTo>
                    <a:pt x="1593" y="266"/>
                  </a:lnTo>
                  <a:lnTo>
                    <a:pt x="1603" y="277"/>
                  </a:lnTo>
                  <a:lnTo>
                    <a:pt x="1612" y="289"/>
                  </a:lnTo>
                  <a:lnTo>
                    <a:pt x="1620" y="302"/>
                  </a:lnTo>
                  <a:lnTo>
                    <a:pt x="1629" y="315"/>
                  </a:lnTo>
                  <a:lnTo>
                    <a:pt x="1636" y="330"/>
                  </a:lnTo>
                  <a:lnTo>
                    <a:pt x="1644" y="346"/>
                  </a:lnTo>
                  <a:lnTo>
                    <a:pt x="1655" y="373"/>
                  </a:lnTo>
                  <a:lnTo>
                    <a:pt x="1667" y="402"/>
                  </a:lnTo>
                  <a:lnTo>
                    <a:pt x="1673" y="417"/>
                  </a:lnTo>
                  <a:lnTo>
                    <a:pt x="1678" y="432"/>
                  </a:lnTo>
                  <a:lnTo>
                    <a:pt x="1681" y="448"/>
                  </a:lnTo>
                  <a:lnTo>
                    <a:pt x="1684" y="463"/>
                  </a:lnTo>
                  <a:lnTo>
                    <a:pt x="1684" y="473"/>
                  </a:lnTo>
                  <a:lnTo>
                    <a:pt x="1684" y="484"/>
                  </a:lnTo>
                  <a:lnTo>
                    <a:pt x="1685" y="495"/>
                  </a:lnTo>
                  <a:lnTo>
                    <a:pt x="1687" y="505"/>
                  </a:lnTo>
                  <a:lnTo>
                    <a:pt x="1688" y="520"/>
                  </a:lnTo>
                  <a:lnTo>
                    <a:pt x="1689" y="536"/>
                  </a:lnTo>
                  <a:lnTo>
                    <a:pt x="1690" y="552"/>
                  </a:lnTo>
                  <a:lnTo>
                    <a:pt x="1690" y="569"/>
                  </a:lnTo>
                  <a:lnTo>
                    <a:pt x="1687" y="602"/>
                  </a:lnTo>
                  <a:lnTo>
                    <a:pt x="1682" y="634"/>
                  </a:lnTo>
                  <a:lnTo>
                    <a:pt x="1676" y="667"/>
                  </a:lnTo>
                  <a:lnTo>
                    <a:pt x="1668" y="701"/>
                  </a:lnTo>
                  <a:lnTo>
                    <a:pt x="1660" y="735"/>
                  </a:lnTo>
                  <a:lnTo>
                    <a:pt x="1650" y="767"/>
                  </a:lnTo>
                  <a:lnTo>
                    <a:pt x="1676" y="783"/>
                  </a:lnTo>
                  <a:lnTo>
                    <a:pt x="1703" y="798"/>
                  </a:lnTo>
                  <a:lnTo>
                    <a:pt x="1731" y="812"/>
                  </a:lnTo>
                  <a:lnTo>
                    <a:pt x="1763" y="826"/>
                  </a:lnTo>
                  <a:lnTo>
                    <a:pt x="1766" y="833"/>
                  </a:lnTo>
                  <a:lnTo>
                    <a:pt x="1771" y="839"/>
                  </a:lnTo>
                  <a:lnTo>
                    <a:pt x="1754" y="866"/>
                  </a:lnTo>
                  <a:lnTo>
                    <a:pt x="1738" y="895"/>
                  </a:lnTo>
                  <a:lnTo>
                    <a:pt x="1722" y="925"/>
                  </a:lnTo>
                  <a:lnTo>
                    <a:pt x="1706" y="956"/>
                  </a:lnTo>
                  <a:lnTo>
                    <a:pt x="1676" y="1019"/>
                  </a:lnTo>
                  <a:lnTo>
                    <a:pt x="1660" y="1050"/>
                  </a:lnTo>
                  <a:lnTo>
                    <a:pt x="1644" y="1079"/>
                  </a:lnTo>
                  <a:lnTo>
                    <a:pt x="1638" y="1078"/>
                  </a:lnTo>
                  <a:lnTo>
                    <a:pt x="1632" y="1077"/>
                  </a:lnTo>
                  <a:lnTo>
                    <a:pt x="1630" y="1075"/>
                  </a:lnTo>
                  <a:lnTo>
                    <a:pt x="1628" y="1073"/>
                  </a:lnTo>
                  <a:lnTo>
                    <a:pt x="1627" y="1070"/>
                  </a:lnTo>
                  <a:lnTo>
                    <a:pt x="1625" y="1065"/>
                  </a:lnTo>
                  <a:lnTo>
                    <a:pt x="1606" y="1057"/>
                  </a:lnTo>
                  <a:lnTo>
                    <a:pt x="1587" y="1046"/>
                  </a:lnTo>
                  <a:lnTo>
                    <a:pt x="1549" y="1026"/>
                  </a:lnTo>
                  <a:lnTo>
                    <a:pt x="1531" y="1016"/>
                  </a:lnTo>
                  <a:lnTo>
                    <a:pt x="1512" y="1006"/>
                  </a:lnTo>
                  <a:lnTo>
                    <a:pt x="1493" y="999"/>
                  </a:lnTo>
                  <a:lnTo>
                    <a:pt x="1472" y="993"/>
                  </a:lnTo>
                  <a:lnTo>
                    <a:pt x="1462" y="985"/>
                  </a:lnTo>
                  <a:lnTo>
                    <a:pt x="1450" y="978"/>
                  </a:lnTo>
                  <a:lnTo>
                    <a:pt x="1445" y="974"/>
                  </a:lnTo>
                  <a:lnTo>
                    <a:pt x="1438" y="971"/>
                  </a:lnTo>
                  <a:lnTo>
                    <a:pt x="1431" y="970"/>
                  </a:lnTo>
                  <a:lnTo>
                    <a:pt x="1422" y="969"/>
                  </a:lnTo>
                  <a:lnTo>
                    <a:pt x="1401" y="956"/>
                  </a:lnTo>
                  <a:lnTo>
                    <a:pt x="1379" y="943"/>
                  </a:lnTo>
                  <a:lnTo>
                    <a:pt x="1334" y="921"/>
                  </a:lnTo>
                  <a:lnTo>
                    <a:pt x="1289" y="898"/>
                  </a:lnTo>
                  <a:lnTo>
                    <a:pt x="1267" y="887"/>
                  </a:lnTo>
                  <a:lnTo>
                    <a:pt x="1246" y="874"/>
                  </a:lnTo>
                  <a:lnTo>
                    <a:pt x="1236" y="873"/>
                  </a:lnTo>
                  <a:lnTo>
                    <a:pt x="1226" y="869"/>
                  </a:lnTo>
                  <a:lnTo>
                    <a:pt x="1215" y="865"/>
                  </a:lnTo>
                  <a:lnTo>
                    <a:pt x="1204" y="860"/>
                  </a:lnTo>
                  <a:lnTo>
                    <a:pt x="1183" y="847"/>
                  </a:lnTo>
                  <a:lnTo>
                    <a:pt x="1164" y="836"/>
                  </a:lnTo>
                  <a:lnTo>
                    <a:pt x="1152" y="831"/>
                  </a:lnTo>
                  <a:lnTo>
                    <a:pt x="1140" y="828"/>
                  </a:lnTo>
                  <a:lnTo>
                    <a:pt x="1129" y="823"/>
                  </a:lnTo>
                  <a:lnTo>
                    <a:pt x="1119" y="819"/>
                  </a:lnTo>
                  <a:lnTo>
                    <a:pt x="1074" y="794"/>
                  </a:lnTo>
                  <a:lnTo>
                    <a:pt x="1026" y="769"/>
                  </a:lnTo>
                  <a:lnTo>
                    <a:pt x="1009" y="760"/>
                  </a:lnTo>
                  <a:lnTo>
                    <a:pt x="992" y="753"/>
                  </a:lnTo>
                  <a:lnTo>
                    <a:pt x="976" y="745"/>
                  </a:lnTo>
                  <a:lnTo>
                    <a:pt x="969" y="741"/>
                  </a:lnTo>
                  <a:lnTo>
                    <a:pt x="962" y="737"/>
                  </a:lnTo>
                  <a:lnTo>
                    <a:pt x="940" y="723"/>
                  </a:lnTo>
                  <a:lnTo>
                    <a:pt x="928" y="715"/>
                  </a:lnTo>
                  <a:lnTo>
                    <a:pt x="918" y="709"/>
                  </a:lnTo>
                  <a:lnTo>
                    <a:pt x="907" y="705"/>
                  </a:lnTo>
                  <a:lnTo>
                    <a:pt x="897" y="701"/>
                  </a:lnTo>
                  <a:lnTo>
                    <a:pt x="887" y="698"/>
                  </a:lnTo>
                  <a:lnTo>
                    <a:pt x="877" y="695"/>
                  </a:lnTo>
                  <a:lnTo>
                    <a:pt x="874" y="693"/>
                  </a:lnTo>
                  <a:lnTo>
                    <a:pt x="872" y="690"/>
                  </a:lnTo>
                  <a:lnTo>
                    <a:pt x="870" y="686"/>
                  </a:lnTo>
                  <a:lnTo>
                    <a:pt x="867" y="684"/>
                  </a:lnTo>
                  <a:lnTo>
                    <a:pt x="857" y="679"/>
                  </a:lnTo>
                  <a:lnTo>
                    <a:pt x="846" y="673"/>
                  </a:lnTo>
                  <a:lnTo>
                    <a:pt x="824" y="663"/>
                  </a:lnTo>
                  <a:lnTo>
                    <a:pt x="802" y="653"/>
                  </a:lnTo>
                  <a:lnTo>
                    <a:pt x="790" y="648"/>
                  </a:lnTo>
                  <a:lnTo>
                    <a:pt x="781" y="642"/>
                  </a:lnTo>
                  <a:lnTo>
                    <a:pt x="790" y="655"/>
                  </a:lnTo>
                  <a:lnTo>
                    <a:pt x="802" y="667"/>
                  </a:lnTo>
                  <a:lnTo>
                    <a:pt x="814" y="678"/>
                  </a:lnTo>
                  <a:lnTo>
                    <a:pt x="827" y="688"/>
                  </a:lnTo>
                  <a:lnTo>
                    <a:pt x="840" y="699"/>
                  </a:lnTo>
                  <a:lnTo>
                    <a:pt x="851" y="710"/>
                  </a:lnTo>
                  <a:lnTo>
                    <a:pt x="863" y="722"/>
                  </a:lnTo>
                  <a:lnTo>
                    <a:pt x="873" y="735"/>
                  </a:lnTo>
                  <a:lnTo>
                    <a:pt x="877" y="737"/>
                  </a:lnTo>
                  <a:lnTo>
                    <a:pt x="880" y="738"/>
                  </a:lnTo>
                  <a:lnTo>
                    <a:pt x="886" y="742"/>
                  </a:lnTo>
                  <a:lnTo>
                    <a:pt x="892" y="746"/>
                  </a:lnTo>
                  <a:lnTo>
                    <a:pt x="895" y="748"/>
                  </a:lnTo>
                  <a:lnTo>
                    <a:pt x="900" y="750"/>
                  </a:lnTo>
                  <a:lnTo>
                    <a:pt x="913" y="766"/>
                  </a:lnTo>
                  <a:lnTo>
                    <a:pt x="927" y="781"/>
                  </a:lnTo>
                  <a:lnTo>
                    <a:pt x="958" y="809"/>
                  </a:lnTo>
                  <a:lnTo>
                    <a:pt x="989" y="838"/>
                  </a:lnTo>
                  <a:lnTo>
                    <a:pt x="1004" y="853"/>
                  </a:lnTo>
                  <a:lnTo>
                    <a:pt x="1018" y="870"/>
                  </a:lnTo>
                  <a:lnTo>
                    <a:pt x="1022" y="872"/>
                  </a:lnTo>
                  <a:lnTo>
                    <a:pt x="1026" y="873"/>
                  </a:lnTo>
                  <a:lnTo>
                    <a:pt x="1029" y="875"/>
                  </a:lnTo>
                  <a:lnTo>
                    <a:pt x="1032" y="876"/>
                  </a:lnTo>
                  <a:lnTo>
                    <a:pt x="1051" y="896"/>
                  </a:lnTo>
                  <a:lnTo>
                    <a:pt x="1070" y="914"/>
                  </a:lnTo>
                  <a:lnTo>
                    <a:pt x="1109" y="950"/>
                  </a:lnTo>
                  <a:lnTo>
                    <a:pt x="1130" y="968"/>
                  </a:lnTo>
                  <a:lnTo>
                    <a:pt x="1149" y="986"/>
                  </a:lnTo>
                  <a:lnTo>
                    <a:pt x="1168" y="1005"/>
                  </a:lnTo>
                  <a:lnTo>
                    <a:pt x="1185" y="1026"/>
                  </a:lnTo>
                  <a:lnTo>
                    <a:pt x="1196" y="1026"/>
                  </a:lnTo>
                  <a:lnTo>
                    <a:pt x="1206" y="1027"/>
                  </a:lnTo>
                  <a:lnTo>
                    <a:pt x="1213" y="1030"/>
                  </a:lnTo>
                  <a:lnTo>
                    <a:pt x="1220" y="1035"/>
                  </a:lnTo>
                  <a:lnTo>
                    <a:pt x="1224" y="1041"/>
                  </a:lnTo>
                  <a:lnTo>
                    <a:pt x="1227" y="1048"/>
                  </a:lnTo>
                  <a:lnTo>
                    <a:pt x="1228" y="1057"/>
                  </a:lnTo>
                  <a:lnTo>
                    <a:pt x="1228" y="1065"/>
                  </a:lnTo>
                  <a:lnTo>
                    <a:pt x="1239" y="1079"/>
                  </a:lnTo>
                  <a:lnTo>
                    <a:pt x="1252" y="1094"/>
                  </a:lnTo>
                  <a:lnTo>
                    <a:pt x="1264" y="1107"/>
                  </a:lnTo>
                  <a:lnTo>
                    <a:pt x="1276" y="1118"/>
                  </a:lnTo>
                  <a:lnTo>
                    <a:pt x="1283" y="1121"/>
                  </a:lnTo>
                  <a:lnTo>
                    <a:pt x="1288" y="1123"/>
                  </a:lnTo>
                  <a:lnTo>
                    <a:pt x="1295" y="1124"/>
                  </a:lnTo>
                  <a:lnTo>
                    <a:pt x="1301" y="1124"/>
                  </a:lnTo>
                  <a:lnTo>
                    <a:pt x="1309" y="1124"/>
                  </a:lnTo>
                  <a:lnTo>
                    <a:pt x="1315" y="1125"/>
                  </a:lnTo>
                  <a:lnTo>
                    <a:pt x="1321" y="1127"/>
                  </a:lnTo>
                  <a:lnTo>
                    <a:pt x="1327" y="1132"/>
                  </a:lnTo>
                  <a:lnTo>
                    <a:pt x="1328" y="1137"/>
                  </a:lnTo>
                  <a:lnTo>
                    <a:pt x="1329" y="1140"/>
                  </a:lnTo>
                  <a:lnTo>
                    <a:pt x="1332" y="1147"/>
                  </a:lnTo>
                  <a:lnTo>
                    <a:pt x="1334" y="1151"/>
                  </a:lnTo>
                  <a:lnTo>
                    <a:pt x="1335" y="1154"/>
                  </a:lnTo>
                  <a:lnTo>
                    <a:pt x="1335" y="1159"/>
                  </a:lnTo>
                  <a:lnTo>
                    <a:pt x="1335" y="1165"/>
                  </a:lnTo>
                  <a:lnTo>
                    <a:pt x="1343" y="1169"/>
                  </a:lnTo>
                  <a:lnTo>
                    <a:pt x="1349" y="1176"/>
                  </a:lnTo>
                  <a:lnTo>
                    <a:pt x="1360" y="1187"/>
                  </a:lnTo>
                  <a:lnTo>
                    <a:pt x="1371" y="1201"/>
                  </a:lnTo>
                  <a:lnTo>
                    <a:pt x="1377" y="1208"/>
                  </a:lnTo>
                  <a:lnTo>
                    <a:pt x="1386" y="1213"/>
                  </a:lnTo>
                  <a:lnTo>
                    <a:pt x="1387" y="1222"/>
                  </a:lnTo>
                  <a:lnTo>
                    <a:pt x="1387" y="1230"/>
                  </a:lnTo>
                  <a:lnTo>
                    <a:pt x="1386" y="1239"/>
                  </a:lnTo>
                  <a:lnTo>
                    <a:pt x="1385" y="1246"/>
                  </a:lnTo>
                  <a:lnTo>
                    <a:pt x="1382" y="1254"/>
                  </a:lnTo>
                  <a:lnTo>
                    <a:pt x="1380" y="1261"/>
                  </a:lnTo>
                  <a:lnTo>
                    <a:pt x="1376" y="1267"/>
                  </a:lnTo>
                  <a:lnTo>
                    <a:pt x="1373" y="1273"/>
                  </a:lnTo>
                  <a:lnTo>
                    <a:pt x="1369" y="1278"/>
                  </a:lnTo>
                  <a:lnTo>
                    <a:pt x="1363" y="1284"/>
                  </a:lnTo>
                  <a:lnTo>
                    <a:pt x="1352" y="1292"/>
                  </a:lnTo>
                  <a:lnTo>
                    <a:pt x="1340" y="1299"/>
                  </a:lnTo>
                  <a:lnTo>
                    <a:pt x="1327" y="1303"/>
                  </a:lnTo>
                  <a:lnTo>
                    <a:pt x="1313" y="1305"/>
                  </a:lnTo>
                  <a:lnTo>
                    <a:pt x="1299" y="1306"/>
                  </a:lnTo>
                  <a:lnTo>
                    <a:pt x="1285" y="1305"/>
                  </a:lnTo>
                  <a:lnTo>
                    <a:pt x="1272" y="1302"/>
                  </a:lnTo>
                  <a:lnTo>
                    <a:pt x="1260" y="1297"/>
                  </a:lnTo>
                  <a:lnTo>
                    <a:pt x="1255" y="1293"/>
                  </a:lnTo>
                  <a:lnTo>
                    <a:pt x="1250" y="1290"/>
                  </a:lnTo>
                  <a:lnTo>
                    <a:pt x="1245" y="1286"/>
                  </a:lnTo>
                  <a:lnTo>
                    <a:pt x="1241" y="1281"/>
                  </a:lnTo>
                  <a:lnTo>
                    <a:pt x="1237" y="1275"/>
                  </a:lnTo>
                  <a:lnTo>
                    <a:pt x="1234" y="1270"/>
                  </a:lnTo>
                  <a:lnTo>
                    <a:pt x="1225" y="1270"/>
                  </a:lnTo>
                  <a:lnTo>
                    <a:pt x="1216" y="1270"/>
                  </a:lnTo>
                  <a:lnTo>
                    <a:pt x="1208" y="1267"/>
                  </a:lnTo>
                  <a:lnTo>
                    <a:pt x="1201" y="1262"/>
                  </a:lnTo>
                  <a:lnTo>
                    <a:pt x="1195" y="1256"/>
                  </a:lnTo>
                  <a:lnTo>
                    <a:pt x="1193" y="1253"/>
                  </a:lnTo>
                  <a:lnTo>
                    <a:pt x="1192" y="1250"/>
                  </a:lnTo>
                  <a:lnTo>
                    <a:pt x="1191" y="1245"/>
                  </a:lnTo>
                  <a:lnTo>
                    <a:pt x="1190" y="1241"/>
                  </a:lnTo>
                  <a:lnTo>
                    <a:pt x="1191" y="1236"/>
                  </a:lnTo>
                  <a:lnTo>
                    <a:pt x="1192" y="1231"/>
                  </a:lnTo>
                  <a:lnTo>
                    <a:pt x="1180" y="1220"/>
                  </a:lnTo>
                  <a:lnTo>
                    <a:pt x="1169" y="1208"/>
                  </a:lnTo>
                  <a:lnTo>
                    <a:pt x="1159" y="1197"/>
                  </a:lnTo>
                  <a:lnTo>
                    <a:pt x="1148" y="1185"/>
                  </a:lnTo>
                  <a:lnTo>
                    <a:pt x="1135" y="1175"/>
                  </a:lnTo>
                  <a:lnTo>
                    <a:pt x="1122" y="1166"/>
                  </a:lnTo>
                  <a:lnTo>
                    <a:pt x="1115" y="1163"/>
                  </a:lnTo>
                  <a:lnTo>
                    <a:pt x="1106" y="1160"/>
                  </a:lnTo>
                  <a:lnTo>
                    <a:pt x="1098" y="1156"/>
                  </a:lnTo>
                  <a:lnTo>
                    <a:pt x="1089" y="1154"/>
                  </a:lnTo>
                  <a:lnTo>
                    <a:pt x="1087" y="1149"/>
                  </a:lnTo>
                  <a:lnTo>
                    <a:pt x="1085" y="1145"/>
                  </a:lnTo>
                  <a:lnTo>
                    <a:pt x="1080" y="1136"/>
                  </a:lnTo>
                  <a:lnTo>
                    <a:pt x="1082" y="1132"/>
                  </a:lnTo>
                  <a:lnTo>
                    <a:pt x="1084" y="1129"/>
                  </a:lnTo>
                  <a:lnTo>
                    <a:pt x="1087" y="1126"/>
                  </a:lnTo>
                  <a:lnTo>
                    <a:pt x="1091" y="1124"/>
                  </a:lnTo>
                  <a:lnTo>
                    <a:pt x="1080" y="1112"/>
                  </a:lnTo>
                  <a:lnTo>
                    <a:pt x="1074" y="1107"/>
                  </a:lnTo>
                  <a:lnTo>
                    <a:pt x="1071" y="1106"/>
                  </a:lnTo>
                  <a:lnTo>
                    <a:pt x="1067" y="1104"/>
                  </a:lnTo>
                  <a:lnTo>
                    <a:pt x="1067" y="1102"/>
                  </a:lnTo>
                  <a:lnTo>
                    <a:pt x="1067" y="1100"/>
                  </a:lnTo>
                  <a:lnTo>
                    <a:pt x="1064" y="1096"/>
                  </a:lnTo>
                  <a:lnTo>
                    <a:pt x="1007" y="1043"/>
                  </a:lnTo>
                  <a:lnTo>
                    <a:pt x="949" y="989"/>
                  </a:lnTo>
                  <a:lnTo>
                    <a:pt x="890" y="936"/>
                  </a:lnTo>
                  <a:lnTo>
                    <a:pt x="833" y="882"/>
                  </a:lnTo>
                  <a:lnTo>
                    <a:pt x="787" y="839"/>
                  </a:lnTo>
                  <a:lnTo>
                    <a:pt x="741" y="797"/>
                  </a:lnTo>
                  <a:lnTo>
                    <a:pt x="647" y="712"/>
                  </a:lnTo>
                  <a:lnTo>
                    <a:pt x="600" y="670"/>
                  </a:lnTo>
                  <a:lnTo>
                    <a:pt x="553" y="627"/>
                  </a:lnTo>
                  <a:lnTo>
                    <a:pt x="507" y="584"/>
                  </a:lnTo>
                  <a:lnTo>
                    <a:pt x="462" y="540"/>
                  </a:lnTo>
                  <a:lnTo>
                    <a:pt x="447" y="525"/>
                  </a:lnTo>
                  <a:lnTo>
                    <a:pt x="432" y="511"/>
                  </a:lnTo>
                  <a:lnTo>
                    <a:pt x="385" y="469"/>
                  </a:lnTo>
                  <a:lnTo>
                    <a:pt x="373" y="458"/>
                  </a:lnTo>
                  <a:lnTo>
                    <a:pt x="360" y="450"/>
                  </a:lnTo>
                  <a:lnTo>
                    <a:pt x="347" y="440"/>
                  </a:lnTo>
                  <a:lnTo>
                    <a:pt x="334" y="430"/>
                  </a:lnTo>
                  <a:lnTo>
                    <a:pt x="329" y="424"/>
                  </a:lnTo>
                  <a:lnTo>
                    <a:pt x="325" y="418"/>
                  </a:lnTo>
                  <a:lnTo>
                    <a:pt x="319" y="410"/>
                  </a:lnTo>
                  <a:lnTo>
                    <a:pt x="314" y="404"/>
                  </a:lnTo>
                  <a:lnTo>
                    <a:pt x="300" y="391"/>
                  </a:lnTo>
                  <a:lnTo>
                    <a:pt x="284" y="378"/>
                  </a:lnTo>
                  <a:lnTo>
                    <a:pt x="268" y="365"/>
                  </a:lnTo>
                  <a:lnTo>
                    <a:pt x="252" y="351"/>
                  </a:lnTo>
                  <a:lnTo>
                    <a:pt x="224" y="324"/>
                  </a:lnTo>
                  <a:lnTo>
                    <a:pt x="195" y="297"/>
                  </a:lnTo>
                  <a:lnTo>
                    <a:pt x="166" y="270"/>
                  </a:lnTo>
                  <a:lnTo>
                    <a:pt x="151" y="257"/>
                  </a:lnTo>
                  <a:lnTo>
                    <a:pt x="135" y="244"/>
                  </a:lnTo>
                  <a:lnTo>
                    <a:pt x="129" y="247"/>
                  </a:lnTo>
                  <a:lnTo>
                    <a:pt x="122" y="247"/>
                  </a:lnTo>
                  <a:lnTo>
                    <a:pt x="117" y="245"/>
                  </a:lnTo>
                  <a:lnTo>
                    <a:pt x="113" y="242"/>
                  </a:lnTo>
                  <a:lnTo>
                    <a:pt x="110" y="237"/>
                  </a:lnTo>
                  <a:lnTo>
                    <a:pt x="108" y="231"/>
                  </a:lnTo>
                  <a:lnTo>
                    <a:pt x="108" y="225"/>
                  </a:lnTo>
                  <a:lnTo>
                    <a:pt x="110" y="218"/>
                  </a:lnTo>
                  <a:lnTo>
                    <a:pt x="99" y="184"/>
                  </a:lnTo>
                  <a:lnTo>
                    <a:pt x="86" y="153"/>
                  </a:lnTo>
                  <a:lnTo>
                    <a:pt x="71" y="123"/>
                  </a:lnTo>
                  <a:lnTo>
                    <a:pt x="54" y="93"/>
                  </a:lnTo>
                  <a:lnTo>
                    <a:pt x="46" y="88"/>
                  </a:lnTo>
                  <a:lnTo>
                    <a:pt x="40" y="80"/>
                  </a:lnTo>
                  <a:lnTo>
                    <a:pt x="33" y="73"/>
                  </a:lnTo>
                  <a:lnTo>
                    <a:pt x="28" y="64"/>
                  </a:lnTo>
                  <a:lnTo>
                    <a:pt x="17" y="47"/>
                  </a:lnTo>
                  <a:lnTo>
                    <a:pt x="11" y="40"/>
                  </a:lnTo>
                  <a:lnTo>
                    <a:pt x="3" y="33"/>
                  </a:lnTo>
                  <a:lnTo>
                    <a:pt x="4" y="30"/>
                  </a:lnTo>
                  <a:lnTo>
                    <a:pt x="6" y="28"/>
                  </a:lnTo>
                  <a:lnTo>
                    <a:pt x="4" y="27"/>
                  </a:lnTo>
                  <a:lnTo>
                    <a:pt x="2" y="25"/>
                  </a:lnTo>
                  <a:lnTo>
                    <a:pt x="0" y="22"/>
                  </a:lnTo>
                  <a:lnTo>
                    <a:pt x="0" y="20"/>
                  </a:lnTo>
                  <a:lnTo>
                    <a:pt x="1" y="18"/>
                  </a:lnTo>
                  <a:lnTo>
                    <a:pt x="7" y="12"/>
                  </a:lnTo>
                  <a:lnTo>
                    <a:pt x="13" y="5"/>
                  </a:lnTo>
                  <a:lnTo>
                    <a:pt x="17" y="3"/>
                  </a:lnTo>
                  <a:lnTo>
                    <a:pt x="22" y="1"/>
                  </a:lnTo>
                  <a:lnTo>
                    <a:pt x="27" y="0"/>
                  </a:lnTo>
                  <a:lnTo>
                    <a:pt x="32" y="1"/>
                  </a:lnTo>
                  <a:close/>
                  <a:moveTo>
                    <a:pt x="742" y="614"/>
                  </a:moveTo>
                  <a:lnTo>
                    <a:pt x="742" y="614"/>
                  </a:lnTo>
                  <a:lnTo>
                    <a:pt x="753" y="615"/>
                  </a:lnTo>
                  <a:lnTo>
                    <a:pt x="764" y="618"/>
                  </a:lnTo>
                  <a:lnTo>
                    <a:pt x="774" y="622"/>
                  </a:lnTo>
                  <a:lnTo>
                    <a:pt x="785" y="626"/>
                  </a:lnTo>
                  <a:lnTo>
                    <a:pt x="804" y="638"/>
                  </a:lnTo>
                  <a:lnTo>
                    <a:pt x="820" y="648"/>
                  </a:lnTo>
                  <a:lnTo>
                    <a:pt x="841" y="654"/>
                  </a:lnTo>
                  <a:lnTo>
                    <a:pt x="860" y="662"/>
                  </a:lnTo>
                  <a:lnTo>
                    <a:pt x="878" y="670"/>
                  </a:lnTo>
                  <a:lnTo>
                    <a:pt x="895" y="679"/>
                  </a:lnTo>
                  <a:lnTo>
                    <a:pt x="920" y="693"/>
                  </a:lnTo>
                  <a:lnTo>
                    <a:pt x="946" y="708"/>
                  </a:lnTo>
                  <a:lnTo>
                    <a:pt x="958" y="714"/>
                  </a:lnTo>
                  <a:lnTo>
                    <a:pt x="973" y="721"/>
                  </a:lnTo>
                  <a:lnTo>
                    <a:pt x="988" y="726"/>
                  </a:lnTo>
                  <a:lnTo>
                    <a:pt x="1004" y="729"/>
                  </a:lnTo>
                  <a:lnTo>
                    <a:pt x="1011" y="737"/>
                  </a:lnTo>
                  <a:lnTo>
                    <a:pt x="1018" y="743"/>
                  </a:lnTo>
                  <a:lnTo>
                    <a:pt x="1028" y="748"/>
                  </a:lnTo>
                  <a:lnTo>
                    <a:pt x="1037" y="754"/>
                  </a:lnTo>
                  <a:lnTo>
                    <a:pt x="1057" y="763"/>
                  </a:lnTo>
                  <a:lnTo>
                    <a:pt x="1077" y="773"/>
                  </a:lnTo>
                  <a:lnTo>
                    <a:pt x="1106" y="789"/>
                  </a:lnTo>
                  <a:lnTo>
                    <a:pt x="1121" y="797"/>
                  </a:lnTo>
                  <a:lnTo>
                    <a:pt x="1137" y="801"/>
                  </a:lnTo>
                  <a:lnTo>
                    <a:pt x="1153" y="812"/>
                  </a:lnTo>
                  <a:lnTo>
                    <a:pt x="1169" y="822"/>
                  </a:lnTo>
                  <a:lnTo>
                    <a:pt x="1186" y="831"/>
                  </a:lnTo>
                  <a:lnTo>
                    <a:pt x="1196" y="834"/>
                  </a:lnTo>
                  <a:lnTo>
                    <a:pt x="1206" y="837"/>
                  </a:lnTo>
                  <a:lnTo>
                    <a:pt x="1253" y="863"/>
                  </a:lnTo>
                  <a:lnTo>
                    <a:pt x="1300" y="888"/>
                  </a:lnTo>
                  <a:lnTo>
                    <a:pt x="1397" y="936"/>
                  </a:lnTo>
                  <a:lnTo>
                    <a:pt x="1495" y="983"/>
                  </a:lnTo>
                  <a:lnTo>
                    <a:pt x="1542" y="1006"/>
                  </a:lnTo>
                  <a:lnTo>
                    <a:pt x="1589" y="1031"/>
                  </a:lnTo>
                  <a:lnTo>
                    <a:pt x="1603" y="1039"/>
                  </a:lnTo>
                  <a:lnTo>
                    <a:pt x="1617" y="1046"/>
                  </a:lnTo>
                  <a:lnTo>
                    <a:pt x="1624" y="1049"/>
                  </a:lnTo>
                  <a:lnTo>
                    <a:pt x="1632" y="1051"/>
                  </a:lnTo>
                  <a:lnTo>
                    <a:pt x="1639" y="1051"/>
                  </a:lnTo>
                  <a:lnTo>
                    <a:pt x="1648" y="1051"/>
                  </a:lnTo>
                  <a:lnTo>
                    <a:pt x="1659" y="1025"/>
                  </a:lnTo>
                  <a:lnTo>
                    <a:pt x="1672" y="998"/>
                  </a:lnTo>
                  <a:lnTo>
                    <a:pt x="1696" y="947"/>
                  </a:lnTo>
                  <a:lnTo>
                    <a:pt x="1749" y="844"/>
                  </a:lnTo>
                  <a:lnTo>
                    <a:pt x="1687" y="807"/>
                  </a:lnTo>
                  <a:lnTo>
                    <a:pt x="1654" y="789"/>
                  </a:lnTo>
                  <a:lnTo>
                    <a:pt x="1637" y="782"/>
                  </a:lnTo>
                  <a:lnTo>
                    <a:pt x="1619" y="773"/>
                  </a:lnTo>
                  <a:lnTo>
                    <a:pt x="1629" y="757"/>
                  </a:lnTo>
                  <a:lnTo>
                    <a:pt x="1633" y="748"/>
                  </a:lnTo>
                  <a:lnTo>
                    <a:pt x="1635" y="739"/>
                  </a:lnTo>
                  <a:lnTo>
                    <a:pt x="1623" y="731"/>
                  </a:lnTo>
                  <a:lnTo>
                    <a:pt x="1609" y="725"/>
                  </a:lnTo>
                  <a:lnTo>
                    <a:pt x="1583" y="712"/>
                  </a:lnTo>
                  <a:lnTo>
                    <a:pt x="1569" y="706"/>
                  </a:lnTo>
                  <a:lnTo>
                    <a:pt x="1557" y="698"/>
                  </a:lnTo>
                  <a:lnTo>
                    <a:pt x="1546" y="690"/>
                  </a:lnTo>
                  <a:lnTo>
                    <a:pt x="1542" y="685"/>
                  </a:lnTo>
                  <a:lnTo>
                    <a:pt x="1539" y="680"/>
                  </a:lnTo>
                  <a:lnTo>
                    <a:pt x="1553" y="683"/>
                  </a:lnTo>
                  <a:lnTo>
                    <a:pt x="1567" y="687"/>
                  </a:lnTo>
                  <a:lnTo>
                    <a:pt x="1578" y="693"/>
                  </a:lnTo>
                  <a:lnTo>
                    <a:pt x="1590" y="698"/>
                  </a:lnTo>
                  <a:lnTo>
                    <a:pt x="1602" y="705"/>
                  </a:lnTo>
                  <a:lnTo>
                    <a:pt x="1614" y="710"/>
                  </a:lnTo>
                  <a:lnTo>
                    <a:pt x="1628" y="714"/>
                  </a:lnTo>
                  <a:lnTo>
                    <a:pt x="1642" y="716"/>
                  </a:lnTo>
                  <a:lnTo>
                    <a:pt x="1648" y="696"/>
                  </a:lnTo>
                  <a:lnTo>
                    <a:pt x="1653" y="676"/>
                  </a:lnTo>
                  <a:lnTo>
                    <a:pt x="1657" y="654"/>
                  </a:lnTo>
                  <a:lnTo>
                    <a:pt x="1659" y="634"/>
                  </a:lnTo>
                  <a:lnTo>
                    <a:pt x="1662" y="592"/>
                  </a:lnTo>
                  <a:lnTo>
                    <a:pt x="1664" y="547"/>
                  </a:lnTo>
                  <a:lnTo>
                    <a:pt x="1658" y="544"/>
                  </a:lnTo>
                  <a:lnTo>
                    <a:pt x="1652" y="542"/>
                  </a:lnTo>
                  <a:lnTo>
                    <a:pt x="1645" y="541"/>
                  </a:lnTo>
                  <a:lnTo>
                    <a:pt x="1637" y="541"/>
                  </a:lnTo>
                  <a:lnTo>
                    <a:pt x="1622" y="542"/>
                  </a:lnTo>
                  <a:lnTo>
                    <a:pt x="1607" y="546"/>
                  </a:lnTo>
                  <a:lnTo>
                    <a:pt x="1591" y="549"/>
                  </a:lnTo>
                  <a:lnTo>
                    <a:pt x="1577" y="551"/>
                  </a:lnTo>
                  <a:lnTo>
                    <a:pt x="1571" y="551"/>
                  </a:lnTo>
                  <a:lnTo>
                    <a:pt x="1564" y="550"/>
                  </a:lnTo>
                  <a:lnTo>
                    <a:pt x="1559" y="548"/>
                  </a:lnTo>
                  <a:lnTo>
                    <a:pt x="1555" y="545"/>
                  </a:lnTo>
                  <a:lnTo>
                    <a:pt x="1568" y="543"/>
                  </a:lnTo>
                  <a:lnTo>
                    <a:pt x="1581" y="539"/>
                  </a:lnTo>
                  <a:lnTo>
                    <a:pt x="1607" y="530"/>
                  </a:lnTo>
                  <a:lnTo>
                    <a:pt x="1621" y="527"/>
                  </a:lnTo>
                  <a:lnTo>
                    <a:pt x="1635" y="525"/>
                  </a:lnTo>
                  <a:lnTo>
                    <a:pt x="1642" y="525"/>
                  </a:lnTo>
                  <a:lnTo>
                    <a:pt x="1649" y="526"/>
                  </a:lnTo>
                  <a:lnTo>
                    <a:pt x="1657" y="527"/>
                  </a:lnTo>
                  <a:lnTo>
                    <a:pt x="1664" y="529"/>
                  </a:lnTo>
                  <a:lnTo>
                    <a:pt x="1664" y="506"/>
                  </a:lnTo>
                  <a:lnTo>
                    <a:pt x="1664" y="484"/>
                  </a:lnTo>
                  <a:lnTo>
                    <a:pt x="1662" y="463"/>
                  </a:lnTo>
                  <a:lnTo>
                    <a:pt x="1659" y="441"/>
                  </a:lnTo>
                  <a:lnTo>
                    <a:pt x="1653" y="420"/>
                  </a:lnTo>
                  <a:lnTo>
                    <a:pt x="1648" y="399"/>
                  </a:lnTo>
                  <a:lnTo>
                    <a:pt x="1639" y="380"/>
                  </a:lnTo>
                  <a:lnTo>
                    <a:pt x="1630" y="362"/>
                  </a:lnTo>
                  <a:lnTo>
                    <a:pt x="1618" y="370"/>
                  </a:lnTo>
                  <a:lnTo>
                    <a:pt x="1606" y="380"/>
                  </a:lnTo>
                  <a:lnTo>
                    <a:pt x="1582" y="402"/>
                  </a:lnTo>
                  <a:lnTo>
                    <a:pt x="1570" y="413"/>
                  </a:lnTo>
                  <a:lnTo>
                    <a:pt x="1564" y="420"/>
                  </a:lnTo>
                  <a:lnTo>
                    <a:pt x="1558" y="426"/>
                  </a:lnTo>
                  <a:lnTo>
                    <a:pt x="1551" y="429"/>
                  </a:lnTo>
                  <a:lnTo>
                    <a:pt x="1547" y="432"/>
                  </a:lnTo>
                  <a:lnTo>
                    <a:pt x="1544" y="432"/>
                  </a:lnTo>
                  <a:lnTo>
                    <a:pt x="1542" y="432"/>
                  </a:lnTo>
                  <a:lnTo>
                    <a:pt x="1539" y="430"/>
                  </a:lnTo>
                  <a:lnTo>
                    <a:pt x="1536" y="427"/>
                  </a:lnTo>
                  <a:lnTo>
                    <a:pt x="1532" y="424"/>
                  </a:lnTo>
                  <a:lnTo>
                    <a:pt x="1555" y="406"/>
                  </a:lnTo>
                  <a:lnTo>
                    <a:pt x="1577" y="385"/>
                  </a:lnTo>
                  <a:lnTo>
                    <a:pt x="1600" y="364"/>
                  </a:lnTo>
                  <a:lnTo>
                    <a:pt x="1621" y="342"/>
                  </a:lnTo>
                  <a:lnTo>
                    <a:pt x="1615" y="334"/>
                  </a:lnTo>
                  <a:lnTo>
                    <a:pt x="1609" y="325"/>
                  </a:lnTo>
                  <a:lnTo>
                    <a:pt x="1604" y="317"/>
                  </a:lnTo>
                  <a:lnTo>
                    <a:pt x="1603" y="312"/>
                  </a:lnTo>
                  <a:lnTo>
                    <a:pt x="1603" y="307"/>
                  </a:lnTo>
                  <a:lnTo>
                    <a:pt x="1590" y="290"/>
                  </a:lnTo>
                  <a:lnTo>
                    <a:pt x="1576" y="274"/>
                  </a:lnTo>
                  <a:lnTo>
                    <a:pt x="1561" y="259"/>
                  </a:lnTo>
                  <a:lnTo>
                    <a:pt x="1545" y="245"/>
                  </a:lnTo>
                  <a:lnTo>
                    <a:pt x="1529" y="231"/>
                  </a:lnTo>
                  <a:lnTo>
                    <a:pt x="1512" y="218"/>
                  </a:lnTo>
                  <a:lnTo>
                    <a:pt x="1494" y="207"/>
                  </a:lnTo>
                  <a:lnTo>
                    <a:pt x="1475" y="196"/>
                  </a:lnTo>
                  <a:lnTo>
                    <a:pt x="1466" y="207"/>
                  </a:lnTo>
                  <a:lnTo>
                    <a:pt x="1457" y="219"/>
                  </a:lnTo>
                  <a:lnTo>
                    <a:pt x="1450" y="232"/>
                  </a:lnTo>
                  <a:lnTo>
                    <a:pt x="1442" y="246"/>
                  </a:lnTo>
                  <a:lnTo>
                    <a:pt x="1435" y="260"/>
                  </a:lnTo>
                  <a:lnTo>
                    <a:pt x="1431" y="268"/>
                  </a:lnTo>
                  <a:lnTo>
                    <a:pt x="1426" y="274"/>
                  </a:lnTo>
                  <a:lnTo>
                    <a:pt x="1421" y="279"/>
                  </a:lnTo>
                  <a:lnTo>
                    <a:pt x="1416" y="283"/>
                  </a:lnTo>
                  <a:lnTo>
                    <a:pt x="1412" y="284"/>
                  </a:lnTo>
                  <a:lnTo>
                    <a:pt x="1409" y="284"/>
                  </a:lnTo>
                  <a:lnTo>
                    <a:pt x="1405" y="284"/>
                  </a:lnTo>
                  <a:lnTo>
                    <a:pt x="1402" y="283"/>
                  </a:lnTo>
                  <a:lnTo>
                    <a:pt x="1416" y="259"/>
                  </a:lnTo>
                  <a:lnTo>
                    <a:pt x="1431" y="233"/>
                  </a:lnTo>
                  <a:lnTo>
                    <a:pt x="1445" y="210"/>
                  </a:lnTo>
                  <a:lnTo>
                    <a:pt x="1452" y="197"/>
                  </a:lnTo>
                  <a:lnTo>
                    <a:pt x="1460" y="186"/>
                  </a:lnTo>
                  <a:lnTo>
                    <a:pt x="1450" y="178"/>
                  </a:lnTo>
                  <a:lnTo>
                    <a:pt x="1440" y="171"/>
                  </a:lnTo>
                  <a:lnTo>
                    <a:pt x="1428" y="164"/>
                  </a:lnTo>
                  <a:lnTo>
                    <a:pt x="1418" y="157"/>
                  </a:lnTo>
                  <a:lnTo>
                    <a:pt x="1394" y="147"/>
                  </a:lnTo>
                  <a:lnTo>
                    <a:pt x="1369" y="137"/>
                  </a:lnTo>
                  <a:lnTo>
                    <a:pt x="1342" y="130"/>
                  </a:lnTo>
                  <a:lnTo>
                    <a:pt x="1313" y="123"/>
                  </a:lnTo>
                  <a:lnTo>
                    <a:pt x="1283" y="119"/>
                  </a:lnTo>
                  <a:lnTo>
                    <a:pt x="1252" y="116"/>
                  </a:lnTo>
                  <a:lnTo>
                    <a:pt x="1251" y="136"/>
                  </a:lnTo>
                  <a:lnTo>
                    <a:pt x="1250" y="160"/>
                  </a:lnTo>
                  <a:lnTo>
                    <a:pt x="1249" y="173"/>
                  </a:lnTo>
                  <a:lnTo>
                    <a:pt x="1250" y="186"/>
                  </a:lnTo>
                  <a:lnTo>
                    <a:pt x="1250" y="200"/>
                  </a:lnTo>
                  <a:lnTo>
                    <a:pt x="1252" y="214"/>
                  </a:lnTo>
                  <a:lnTo>
                    <a:pt x="1255" y="222"/>
                  </a:lnTo>
                  <a:lnTo>
                    <a:pt x="1258" y="230"/>
                  </a:lnTo>
                  <a:lnTo>
                    <a:pt x="1259" y="233"/>
                  </a:lnTo>
                  <a:lnTo>
                    <a:pt x="1258" y="237"/>
                  </a:lnTo>
                  <a:lnTo>
                    <a:pt x="1256" y="240"/>
                  </a:lnTo>
                  <a:lnTo>
                    <a:pt x="1252" y="243"/>
                  </a:lnTo>
                  <a:lnTo>
                    <a:pt x="1249" y="237"/>
                  </a:lnTo>
                  <a:lnTo>
                    <a:pt x="1245" y="230"/>
                  </a:lnTo>
                  <a:lnTo>
                    <a:pt x="1243" y="223"/>
                  </a:lnTo>
                  <a:lnTo>
                    <a:pt x="1241" y="215"/>
                  </a:lnTo>
                  <a:lnTo>
                    <a:pt x="1239" y="198"/>
                  </a:lnTo>
                  <a:lnTo>
                    <a:pt x="1239" y="181"/>
                  </a:lnTo>
                  <a:lnTo>
                    <a:pt x="1239" y="147"/>
                  </a:lnTo>
                  <a:lnTo>
                    <a:pt x="1238" y="130"/>
                  </a:lnTo>
                  <a:lnTo>
                    <a:pt x="1236" y="116"/>
                  </a:lnTo>
                  <a:lnTo>
                    <a:pt x="1205" y="116"/>
                  </a:lnTo>
                  <a:lnTo>
                    <a:pt x="1177" y="117"/>
                  </a:lnTo>
                  <a:lnTo>
                    <a:pt x="1152" y="118"/>
                  </a:lnTo>
                  <a:lnTo>
                    <a:pt x="1128" y="120"/>
                  </a:lnTo>
                  <a:lnTo>
                    <a:pt x="1104" y="124"/>
                  </a:lnTo>
                  <a:lnTo>
                    <a:pt x="1080" y="128"/>
                  </a:lnTo>
                  <a:lnTo>
                    <a:pt x="1057" y="135"/>
                  </a:lnTo>
                  <a:lnTo>
                    <a:pt x="1030" y="141"/>
                  </a:lnTo>
                  <a:lnTo>
                    <a:pt x="1036" y="158"/>
                  </a:lnTo>
                  <a:lnTo>
                    <a:pt x="1042" y="172"/>
                  </a:lnTo>
                  <a:lnTo>
                    <a:pt x="1049" y="186"/>
                  </a:lnTo>
                  <a:lnTo>
                    <a:pt x="1057" y="199"/>
                  </a:lnTo>
                  <a:lnTo>
                    <a:pt x="1073" y="226"/>
                  </a:lnTo>
                  <a:lnTo>
                    <a:pt x="1080" y="240"/>
                  </a:lnTo>
                  <a:lnTo>
                    <a:pt x="1087" y="255"/>
                  </a:lnTo>
                  <a:lnTo>
                    <a:pt x="1082" y="255"/>
                  </a:lnTo>
                  <a:lnTo>
                    <a:pt x="1077" y="254"/>
                  </a:lnTo>
                  <a:lnTo>
                    <a:pt x="1074" y="252"/>
                  </a:lnTo>
                  <a:lnTo>
                    <a:pt x="1071" y="248"/>
                  </a:lnTo>
                  <a:lnTo>
                    <a:pt x="1067" y="240"/>
                  </a:lnTo>
                  <a:lnTo>
                    <a:pt x="1062" y="232"/>
                  </a:lnTo>
                  <a:lnTo>
                    <a:pt x="1049" y="210"/>
                  </a:lnTo>
                  <a:lnTo>
                    <a:pt x="1037" y="188"/>
                  </a:lnTo>
                  <a:lnTo>
                    <a:pt x="1023" y="168"/>
                  </a:lnTo>
                  <a:lnTo>
                    <a:pt x="1014" y="158"/>
                  </a:lnTo>
                  <a:lnTo>
                    <a:pt x="1007" y="150"/>
                  </a:lnTo>
                  <a:lnTo>
                    <a:pt x="984" y="161"/>
                  </a:lnTo>
                  <a:lnTo>
                    <a:pt x="963" y="171"/>
                  </a:lnTo>
                  <a:lnTo>
                    <a:pt x="941" y="183"/>
                  </a:lnTo>
                  <a:lnTo>
                    <a:pt x="922" y="196"/>
                  </a:lnTo>
                  <a:lnTo>
                    <a:pt x="903" y="209"/>
                  </a:lnTo>
                  <a:lnTo>
                    <a:pt x="885" y="224"/>
                  </a:lnTo>
                  <a:lnTo>
                    <a:pt x="868" y="240"/>
                  </a:lnTo>
                  <a:lnTo>
                    <a:pt x="852" y="257"/>
                  </a:lnTo>
                  <a:lnTo>
                    <a:pt x="864" y="266"/>
                  </a:lnTo>
                  <a:lnTo>
                    <a:pt x="877" y="273"/>
                  </a:lnTo>
                  <a:lnTo>
                    <a:pt x="903" y="289"/>
                  </a:lnTo>
                  <a:lnTo>
                    <a:pt x="916" y="297"/>
                  </a:lnTo>
                  <a:lnTo>
                    <a:pt x="927" y="304"/>
                  </a:lnTo>
                  <a:lnTo>
                    <a:pt x="938" y="314"/>
                  </a:lnTo>
                  <a:lnTo>
                    <a:pt x="942" y="318"/>
                  </a:lnTo>
                  <a:lnTo>
                    <a:pt x="946" y="323"/>
                  </a:lnTo>
                  <a:lnTo>
                    <a:pt x="932" y="318"/>
                  </a:lnTo>
                  <a:lnTo>
                    <a:pt x="918" y="312"/>
                  </a:lnTo>
                  <a:lnTo>
                    <a:pt x="891" y="298"/>
                  </a:lnTo>
                  <a:lnTo>
                    <a:pt x="865" y="284"/>
                  </a:lnTo>
                  <a:lnTo>
                    <a:pt x="854" y="278"/>
                  </a:lnTo>
                  <a:lnTo>
                    <a:pt x="841" y="273"/>
                  </a:lnTo>
                  <a:lnTo>
                    <a:pt x="827" y="288"/>
                  </a:lnTo>
                  <a:lnTo>
                    <a:pt x="814" y="303"/>
                  </a:lnTo>
                  <a:lnTo>
                    <a:pt x="807" y="312"/>
                  </a:lnTo>
                  <a:lnTo>
                    <a:pt x="801" y="320"/>
                  </a:lnTo>
                  <a:lnTo>
                    <a:pt x="797" y="330"/>
                  </a:lnTo>
                  <a:lnTo>
                    <a:pt x="792" y="339"/>
                  </a:lnTo>
                  <a:lnTo>
                    <a:pt x="797" y="338"/>
                  </a:lnTo>
                  <a:lnTo>
                    <a:pt x="800" y="338"/>
                  </a:lnTo>
                  <a:lnTo>
                    <a:pt x="804" y="339"/>
                  </a:lnTo>
                  <a:lnTo>
                    <a:pt x="811" y="339"/>
                  </a:lnTo>
                  <a:lnTo>
                    <a:pt x="826" y="347"/>
                  </a:lnTo>
                  <a:lnTo>
                    <a:pt x="841" y="355"/>
                  </a:lnTo>
                  <a:lnTo>
                    <a:pt x="855" y="365"/>
                  </a:lnTo>
                  <a:lnTo>
                    <a:pt x="868" y="376"/>
                  </a:lnTo>
                  <a:lnTo>
                    <a:pt x="882" y="385"/>
                  </a:lnTo>
                  <a:lnTo>
                    <a:pt x="896" y="394"/>
                  </a:lnTo>
                  <a:lnTo>
                    <a:pt x="903" y="399"/>
                  </a:lnTo>
                  <a:lnTo>
                    <a:pt x="908" y="405"/>
                  </a:lnTo>
                  <a:lnTo>
                    <a:pt x="913" y="411"/>
                  </a:lnTo>
                  <a:lnTo>
                    <a:pt x="918" y="419"/>
                  </a:lnTo>
                  <a:lnTo>
                    <a:pt x="912" y="419"/>
                  </a:lnTo>
                  <a:lnTo>
                    <a:pt x="907" y="419"/>
                  </a:lnTo>
                  <a:lnTo>
                    <a:pt x="902" y="418"/>
                  </a:lnTo>
                  <a:lnTo>
                    <a:pt x="896" y="417"/>
                  </a:lnTo>
                  <a:lnTo>
                    <a:pt x="888" y="411"/>
                  </a:lnTo>
                  <a:lnTo>
                    <a:pt x="878" y="405"/>
                  </a:lnTo>
                  <a:lnTo>
                    <a:pt x="870" y="397"/>
                  </a:lnTo>
                  <a:lnTo>
                    <a:pt x="860" y="391"/>
                  </a:lnTo>
                  <a:lnTo>
                    <a:pt x="850" y="385"/>
                  </a:lnTo>
                  <a:lnTo>
                    <a:pt x="845" y="383"/>
                  </a:lnTo>
                  <a:lnTo>
                    <a:pt x="839" y="382"/>
                  </a:lnTo>
                  <a:lnTo>
                    <a:pt x="837" y="379"/>
                  </a:lnTo>
                  <a:lnTo>
                    <a:pt x="835" y="377"/>
                  </a:lnTo>
                  <a:lnTo>
                    <a:pt x="834" y="375"/>
                  </a:lnTo>
                  <a:lnTo>
                    <a:pt x="831" y="374"/>
                  </a:lnTo>
                  <a:lnTo>
                    <a:pt x="811" y="363"/>
                  </a:lnTo>
                  <a:lnTo>
                    <a:pt x="792" y="351"/>
                  </a:lnTo>
                  <a:lnTo>
                    <a:pt x="786" y="352"/>
                  </a:lnTo>
                  <a:lnTo>
                    <a:pt x="782" y="351"/>
                  </a:lnTo>
                  <a:lnTo>
                    <a:pt x="777" y="350"/>
                  </a:lnTo>
                  <a:lnTo>
                    <a:pt x="772" y="349"/>
                  </a:lnTo>
                  <a:lnTo>
                    <a:pt x="758" y="338"/>
                  </a:lnTo>
                  <a:lnTo>
                    <a:pt x="743" y="329"/>
                  </a:lnTo>
                  <a:lnTo>
                    <a:pt x="727" y="319"/>
                  </a:lnTo>
                  <a:lnTo>
                    <a:pt x="711" y="311"/>
                  </a:lnTo>
                  <a:lnTo>
                    <a:pt x="694" y="303"/>
                  </a:lnTo>
                  <a:lnTo>
                    <a:pt x="677" y="294"/>
                  </a:lnTo>
                  <a:lnTo>
                    <a:pt x="642" y="281"/>
                  </a:lnTo>
                  <a:lnTo>
                    <a:pt x="640" y="286"/>
                  </a:lnTo>
                  <a:lnTo>
                    <a:pt x="639" y="291"/>
                  </a:lnTo>
                  <a:lnTo>
                    <a:pt x="636" y="300"/>
                  </a:lnTo>
                  <a:lnTo>
                    <a:pt x="631" y="308"/>
                  </a:lnTo>
                  <a:lnTo>
                    <a:pt x="627" y="317"/>
                  </a:lnTo>
                  <a:lnTo>
                    <a:pt x="613" y="351"/>
                  </a:lnTo>
                  <a:lnTo>
                    <a:pt x="599" y="383"/>
                  </a:lnTo>
                  <a:lnTo>
                    <a:pt x="598" y="389"/>
                  </a:lnTo>
                  <a:lnTo>
                    <a:pt x="597" y="394"/>
                  </a:lnTo>
                  <a:lnTo>
                    <a:pt x="597" y="399"/>
                  </a:lnTo>
                  <a:lnTo>
                    <a:pt x="594" y="404"/>
                  </a:lnTo>
                  <a:lnTo>
                    <a:pt x="593" y="405"/>
                  </a:lnTo>
                  <a:lnTo>
                    <a:pt x="590" y="406"/>
                  </a:lnTo>
                  <a:lnTo>
                    <a:pt x="588" y="407"/>
                  </a:lnTo>
                  <a:lnTo>
                    <a:pt x="587" y="408"/>
                  </a:lnTo>
                  <a:lnTo>
                    <a:pt x="586" y="411"/>
                  </a:lnTo>
                  <a:lnTo>
                    <a:pt x="586" y="414"/>
                  </a:lnTo>
                  <a:lnTo>
                    <a:pt x="586" y="419"/>
                  </a:lnTo>
                  <a:lnTo>
                    <a:pt x="585" y="422"/>
                  </a:lnTo>
                  <a:lnTo>
                    <a:pt x="580" y="429"/>
                  </a:lnTo>
                  <a:lnTo>
                    <a:pt x="576" y="437"/>
                  </a:lnTo>
                  <a:lnTo>
                    <a:pt x="574" y="440"/>
                  </a:lnTo>
                  <a:lnTo>
                    <a:pt x="573" y="444"/>
                  </a:lnTo>
                  <a:lnTo>
                    <a:pt x="573" y="449"/>
                  </a:lnTo>
                  <a:lnTo>
                    <a:pt x="574" y="454"/>
                  </a:lnTo>
                  <a:lnTo>
                    <a:pt x="578" y="457"/>
                  </a:lnTo>
                  <a:lnTo>
                    <a:pt x="582" y="460"/>
                  </a:lnTo>
                  <a:lnTo>
                    <a:pt x="591" y="471"/>
                  </a:lnTo>
                  <a:lnTo>
                    <a:pt x="601" y="481"/>
                  </a:lnTo>
                  <a:lnTo>
                    <a:pt x="606" y="485"/>
                  </a:lnTo>
                  <a:lnTo>
                    <a:pt x="610" y="487"/>
                  </a:lnTo>
                  <a:lnTo>
                    <a:pt x="615" y="486"/>
                  </a:lnTo>
                  <a:lnTo>
                    <a:pt x="618" y="484"/>
                  </a:lnTo>
                  <a:lnTo>
                    <a:pt x="621" y="482"/>
                  </a:lnTo>
                  <a:lnTo>
                    <a:pt x="622" y="479"/>
                  </a:lnTo>
                  <a:lnTo>
                    <a:pt x="625" y="475"/>
                  </a:lnTo>
                  <a:lnTo>
                    <a:pt x="628" y="473"/>
                  </a:lnTo>
                  <a:lnTo>
                    <a:pt x="632" y="472"/>
                  </a:lnTo>
                  <a:lnTo>
                    <a:pt x="637" y="472"/>
                  </a:lnTo>
                  <a:lnTo>
                    <a:pt x="637" y="479"/>
                  </a:lnTo>
                  <a:lnTo>
                    <a:pt x="636" y="483"/>
                  </a:lnTo>
                  <a:lnTo>
                    <a:pt x="634" y="486"/>
                  </a:lnTo>
                  <a:lnTo>
                    <a:pt x="632" y="489"/>
                  </a:lnTo>
                  <a:lnTo>
                    <a:pt x="625" y="494"/>
                  </a:lnTo>
                  <a:lnTo>
                    <a:pt x="619" y="499"/>
                  </a:lnTo>
                  <a:lnTo>
                    <a:pt x="627" y="504"/>
                  </a:lnTo>
                  <a:lnTo>
                    <a:pt x="634" y="511"/>
                  </a:lnTo>
                  <a:lnTo>
                    <a:pt x="642" y="517"/>
                  </a:lnTo>
                  <a:lnTo>
                    <a:pt x="649" y="523"/>
                  </a:lnTo>
                  <a:lnTo>
                    <a:pt x="652" y="519"/>
                  </a:lnTo>
                  <a:lnTo>
                    <a:pt x="654" y="515"/>
                  </a:lnTo>
                  <a:lnTo>
                    <a:pt x="658" y="504"/>
                  </a:lnTo>
                  <a:lnTo>
                    <a:pt x="660" y="500"/>
                  </a:lnTo>
                  <a:lnTo>
                    <a:pt x="663" y="496"/>
                  </a:lnTo>
                  <a:lnTo>
                    <a:pt x="666" y="493"/>
                  </a:lnTo>
                  <a:lnTo>
                    <a:pt x="671" y="490"/>
                  </a:lnTo>
                  <a:lnTo>
                    <a:pt x="675" y="496"/>
                  </a:lnTo>
                  <a:lnTo>
                    <a:pt x="675" y="501"/>
                  </a:lnTo>
                  <a:lnTo>
                    <a:pt x="674" y="505"/>
                  </a:lnTo>
                  <a:lnTo>
                    <a:pt x="671" y="511"/>
                  </a:lnTo>
                  <a:lnTo>
                    <a:pt x="665" y="520"/>
                  </a:lnTo>
                  <a:lnTo>
                    <a:pt x="662" y="526"/>
                  </a:lnTo>
                  <a:lnTo>
                    <a:pt x="660" y="531"/>
                  </a:lnTo>
                  <a:lnTo>
                    <a:pt x="699" y="573"/>
                  </a:lnTo>
                  <a:lnTo>
                    <a:pt x="742" y="614"/>
                  </a:lnTo>
                  <a:close/>
                  <a:moveTo>
                    <a:pt x="74" y="95"/>
                  </a:moveTo>
                  <a:lnTo>
                    <a:pt x="74" y="95"/>
                  </a:lnTo>
                  <a:lnTo>
                    <a:pt x="84" y="111"/>
                  </a:lnTo>
                  <a:lnTo>
                    <a:pt x="93" y="127"/>
                  </a:lnTo>
                  <a:lnTo>
                    <a:pt x="110" y="162"/>
                  </a:lnTo>
                  <a:lnTo>
                    <a:pt x="125" y="195"/>
                  </a:lnTo>
                  <a:lnTo>
                    <a:pt x="137" y="223"/>
                  </a:lnTo>
                  <a:lnTo>
                    <a:pt x="137" y="218"/>
                  </a:lnTo>
                  <a:lnTo>
                    <a:pt x="138" y="216"/>
                  </a:lnTo>
                  <a:lnTo>
                    <a:pt x="141" y="211"/>
                  </a:lnTo>
                  <a:lnTo>
                    <a:pt x="146" y="207"/>
                  </a:lnTo>
                  <a:lnTo>
                    <a:pt x="149" y="202"/>
                  </a:lnTo>
                  <a:lnTo>
                    <a:pt x="133" y="181"/>
                  </a:lnTo>
                  <a:lnTo>
                    <a:pt x="129" y="176"/>
                  </a:lnTo>
                  <a:lnTo>
                    <a:pt x="125" y="169"/>
                  </a:lnTo>
                  <a:lnTo>
                    <a:pt x="123" y="164"/>
                  </a:lnTo>
                  <a:lnTo>
                    <a:pt x="122" y="157"/>
                  </a:lnTo>
                  <a:lnTo>
                    <a:pt x="128" y="161"/>
                  </a:lnTo>
                  <a:lnTo>
                    <a:pt x="132" y="164"/>
                  </a:lnTo>
                  <a:lnTo>
                    <a:pt x="139" y="171"/>
                  </a:lnTo>
                  <a:lnTo>
                    <a:pt x="147" y="179"/>
                  </a:lnTo>
                  <a:lnTo>
                    <a:pt x="153" y="188"/>
                  </a:lnTo>
                  <a:lnTo>
                    <a:pt x="160" y="196"/>
                  </a:lnTo>
                  <a:lnTo>
                    <a:pt x="167" y="203"/>
                  </a:lnTo>
                  <a:lnTo>
                    <a:pt x="173" y="207"/>
                  </a:lnTo>
                  <a:lnTo>
                    <a:pt x="177" y="209"/>
                  </a:lnTo>
                  <a:lnTo>
                    <a:pt x="183" y="211"/>
                  </a:lnTo>
                  <a:lnTo>
                    <a:pt x="190" y="212"/>
                  </a:lnTo>
                  <a:lnTo>
                    <a:pt x="190" y="202"/>
                  </a:lnTo>
                  <a:lnTo>
                    <a:pt x="189" y="193"/>
                  </a:lnTo>
                  <a:lnTo>
                    <a:pt x="186" y="185"/>
                  </a:lnTo>
                  <a:lnTo>
                    <a:pt x="182" y="178"/>
                  </a:lnTo>
                  <a:lnTo>
                    <a:pt x="178" y="170"/>
                  </a:lnTo>
                  <a:lnTo>
                    <a:pt x="173" y="165"/>
                  </a:lnTo>
                  <a:lnTo>
                    <a:pt x="160" y="153"/>
                  </a:lnTo>
                  <a:lnTo>
                    <a:pt x="132" y="133"/>
                  </a:lnTo>
                  <a:lnTo>
                    <a:pt x="125" y="126"/>
                  </a:lnTo>
                  <a:lnTo>
                    <a:pt x="119" y="121"/>
                  </a:lnTo>
                  <a:lnTo>
                    <a:pt x="114" y="115"/>
                  </a:lnTo>
                  <a:lnTo>
                    <a:pt x="108" y="107"/>
                  </a:lnTo>
                  <a:lnTo>
                    <a:pt x="117" y="110"/>
                  </a:lnTo>
                  <a:lnTo>
                    <a:pt x="124" y="113"/>
                  </a:lnTo>
                  <a:lnTo>
                    <a:pt x="137" y="121"/>
                  </a:lnTo>
                  <a:lnTo>
                    <a:pt x="149" y="130"/>
                  </a:lnTo>
                  <a:lnTo>
                    <a:pt x="161" y="140"/>
                  </a:lnTo>
                  <a:lnTo>
                    <a:pt x="173" y="150"/>
                  </a:lnTo>
                  <a:lnTo>
                    <a:pt x="184" y="158"/>
                  </a:lnTo>
                  <a:lnTo>
                    <a:pt x="191" y="163"/>
                  </a:lnTo>
                  <a:lnTo>
                    <a:pt x="198" y="166"/>
                  </a:lnTo>
                  <a:lnTo>
                    <a:pt x="206" y="169"/>
                  </a:lnTo>
                  <a:lnTo>
                    <a:pt x="213" y="172"/>
                  </a:lnTo>
                  <a:lnTo>
                    <a:pt x="216" y="165"/>
                  </a:lnTo>
                  <a:lnTo>
                    <a:pt x="216" y="160"/>
                  </a:lnTo>
                  <a:lnTo>
                    <a:pt x="218" y="153"/>
                  </a:lnTo>
                  <a:lnTo>
                    <a:pt x="220" y="146"/>
                  </a:lnTo>
                  <a:lnTo>
                    <a:pt x="211" y="141"/>
                  </a:lnTo>
                  <a:lnTo>
                    <a:pt x="204" y="138"/>
                  </a:lnTo>
                  <a:lnTo>
                    <a:pt x="188" y="132"/>
                  </a:lnTo>
                  <a:lnTo>
                    <a:pt x="171" y="125"/>
                  </a:lnTo>
                  <a:lnTo>
                    <a:pt x="163" y="122"/>
                  </a:lnTo>
                  <a:lnTo>
                    <a:pt x="154" y="118"/>
                  </a:lnTo>
                  <a:lnTo>
                    <a:pt x="151" y="115"/>
                  </a:lnTo>
                  <a:lnTo>
                    <a:pt x="149" y="111"/>
                  </a:lnTo>
                  <a:lnTo>
                    <a:pt x="146" y="107"/>
                  </a:lnTo>
                  <a:lnTo>
                    <a:pt x="143" y="104"/>
                  </a:lnTo>
                  <a:lnTo>
                    <a:pt x="128" y="92"/>
                  </a:lnTo>
                  <a:lnTo>
                    <a:pt x="110" y="84"/>
                  </a:lnTo>
                  <a:lnTo>
                    <a:pt x="94" y="76"/>
                  </a:lnTo>
                  <a:lnTo>
                    <a:pt x="78" y="71"/>
                  </a:lnTo>
                  <a:lnTo>
                    <a:pt x="78" y="79"/>
                  </a:lnTo>
                  <a:lnTo>
                    <a:pt x="76" y="86"/>
                  </a:lnTo>
                  <a:lnTo>
                    <a:pt x="75" y="90"/>
                  </a:lnTo>
                  <a:lnTo>
                    <a:pt x="74" y="95"/>
                  </a:lnTo>
                  <a:close/>
                  <a:moveTo>
                    <a:pt x="229" y="188"/>
                  </a:moveTo>
                  <a:lnTo>
                    <a:pt x="229" y="188"/>
                  </a:lnTo>
                  <a:lnTo>
                    <a:pt x="239" y="195"/>
                  </a:lnTo>
                  <a:lnTo>
                    <a:pt x="247" y="202"/>
                  </a:lnTo>
                  <a:lnTo>
                    <a:pt x="262" y="219"/>
                  </a:lnTo>
                  <a:lnTo>
                    <a:pt x="270" y="227"/>
                  </a:lnTo>
                  <a:lnTo>
                    <a:pt x="279" y="234"/>
                  </a:lnTo>
                  <a:lnTo>
                    <a:pt x="287" y="242"/>
                  </a:lnTo>
                  <a:lnTo>
                    <a:pt x="298" y="246"/>
                  </a:lnTo>
                  <a:lnTo>
                    <a:pt x="302" y="256"/>
                  </a:lnTo>
                  <a:lnTo>
                    <a:pt x="309" y="263"/>
                  </a:lnTo>
                  <a:lnTo>
                    <a:pt x="316" y="270"/>
                  </a:lnTo>
                  <a:lnTo>
                    <a:pt x="325" y="275"/>
                  </a:lnTo>
                  <a:lnTo>
                    <a:pt x="341" y="287"/>
                  </a:lnTo>
                  <a:lnTo>
                    <a:pt x="348" y="292"/>
                  </a:lnTo>
                  <a:lnTo>
                    <a:pt x="355" y="299"/>
                  </a:lnTo>
                  <a:lnTo>
                    <a:pt x="356" y="301"/>
                  </a:lnTo>
                  <a:lnTo>
                    <a:pt x="356" y="303"/>
                  </a:lnTo>
                  <a:lnTo>
                    <a:pt x="356" y="305"/>
                  </a:lnTo>
                  <a:lnTo>
                    <a:pt x="357" y="307"/>
                  </a:lnTo>
                  <a:lnTo>
                    <a:pt x="362" y="312"/>
                  </a:lnTo>
                  <a:lnTo>
                    <a:pt x="367" y="315"/>
                  </a:lnTo>
                  <a:lnTo>
                    <a:pt x="374" y="319"/>
                  </a:lnTo>
                  <a:lnTo>
                    <a:pt x="379" y="323"/>
                  </a:lnTo>
                  <a:lnTo>
                    <a:pt x="447" y="390"/>
                  </a:lnTo>
                  <a:lnTo>
                    <a:pt x="517" y="456"/>
                  </a:lnTo>
                  <a:lnTo>
                    <a:pt x="589" y="523"/>
                  </a:lnTo>
                  <a:lnTo>
                    <a:pt x="661" y="586"/>
                  </a:lnTo>
                  <a:lnTo>
                    <a:pt x="668" y="595"/>
                  </a:lnTo>
                  <a:lnTo>
                    <a:pt x="676" y="603"/>
                  </a:lnTo>
                  <a:lnTo>
                    <a:pt x="684" y="610"/>
                  </a:lnTo>
                  <a:lnTo>
                    <a:pt x="693" y="618"/>
                  </a:lnTo>
                  <a:lnTo>
                    <a:pt x="701" y="625"/>
                  </a:lnTo>
                  <a:lnTo>
                    <a:pt x="710" y="633"/>
                  </a:lnTo>
                  <a:lnTo>
                    <a:pt x="718" y="640"/>
                  </a:lnTo>
                  <a:lnTo>
                    <a:pt x="724" y="650"/>
                  </a:lnTo>
                  <a:lnTo>
                    <a:pt x="750" y="670"/>
                  </a:lnTo>
                  <a:lnTo>
                    <a:pt x="775" y="692"/>
                  </a:lnTo>
                  <a:lnTo>
                    <a:pt x="801" y="712"/>
                  </a:lnTo>
                  <a:lnTo>
                    <a:pt x="827" y="732"/>
                  </a:lnTo>
                  <a:lnTo>
                    <a:pt x="849" y="758"/>
                  </a:lnTo>
                  <a:lnTo>
                    <a:pt x="874" y="782"/>
                  </a:lnTo>
                  <a:lnTo>
                    <a:pt x="900" y="805"/>
                  </a:lnTo>
                  <a:lnTo>
                    <a:pt x="924" y="828"/>
                  </a:lnTo>
                  <a:lnTo>
                    <a:pt x="950" y="850"/>
                  </a:lnTo>
                  <a:lnTo>
                    <a:pt x="974" y="874"/>
                  </a:lnTo>
                  <a:lnTo>
                    <a:pt x="999" y="897"/>
                  </a:lnTo>
                  <a:lnTo>
                    <a:pt x="1023" y="923"/>
                  </a:lnTo>
                  <a:lnTo>
                    <a:pt x="1027" y="923"/>
                  </a:lnTo>
                  <a:lnTo>
                    <a:pt x="1031" y="925"/>
                  </a:lnTo>
                  <a:lnTo>
                    <a:pt x="1037" y="930"/>
                  </a:lnTo>
                  <a:lnTo>
                    <a:pt x="1042" y="935"/>
                  </a:lnTo>
                  <a:lnTo>
                    <a:pt x="1045" y="937"/>
                  </a:lnTo>
                  <a:lnTo>
                    <a:pt x="1048" y="937"/>
                  </a:lnTo>
                  <a:lnTo>
                    <a:pt x="1051" y="942"/>
                  </a:lnTo>
                  <a:lnTo>
                    <a:pt x="1055" y="949"/>
                  </a:lnTo>
                  <a:lnTo>
                    <a:pt x="1061" y="952"/>
                  </a:lnTo>
                  <a:lnTo>
                    <a:pt x="1068" y="957"/>
                  </a:lnTo>
                  <a:lnTo>
                    <a:pt x="1080" y="968"/>
                  </a:lnTo>
                  <a:lnTo>
                    <a:pt x="1092" y="980"/>
                  </a:lnTo>
                  <a:lnTo>
                    <a:pt x="1103" y="991"/>
                  </a:lnTo>
                  <a:lnTo>
                    <a:pt x="1107" y="994"/>
                  </a:lnTo>
                  <a:lnTo>
                    <a:pt x="1112" y="996"/>
                  </a:lnTo>
                  <a:lnTo>
                    <a:pt x="1116" y="999"/>
                  </a:lnTo>
                  <a:lnTo>
                    <a:pt x="1119" y="1001"/>
                  </a:lnTo>
                  <a:lnTo>
                    <a:pt x="1121" y="1004"/>
                  </a:lnTo>
                  <a:lnTo>
                    <a:pt x="1122" y="1008"/>
                  </a:lnTo>
                  <a:lnTo>
                    <a:pt x="1123" y="1011"/>
                  </a:lnTo>
                  <a:lnTo>
                    <a:pt x="1125" y="1013"/>
                  </a:lnTo>
                  <a:lnTo>
                    <a:pt x="1133" y="1017"/>
                  </a:lnTo>
                  <a:lnTo>
                    <a:pt x="1137" y="1020"/>
                  </a:lnTo>
                  <a:lnTo>
                    <a:pt x="1142" y="1024"/>
                  </a:lnTo>
                  <a:lnTo>
                    <a:pt x="1148" y="1030"/>
                  </a:lnTo>
                  <a:lnTo>
                    <a:pt x="1154" y="1039"/>
                  </a:lnTo>
                  <a:lnTo>
                    <a:pt x="1161" y="1046"/>
                  </a:lnTo>
                  <a:lnTo>
                    <a:pt x="1166" y="1051"/>
                  </a:lnTo>
                  <a:lnTo>
                    <a:pt x="1169" y="1054"/>
                  </a:lnTo>
                  <a:lnTo>
                    <a:pt x="1172" y="1055"/>
                  </a:lnTo>
                  <a:lnTo>
                    <a:pt x="1174" y="1055"/>
                  </a:lnTo>
                  <a:lnTo>
                    <a:pt x="1176" y="1054"/>
                  </a:lnTo>
                  <a:lnTo>
                    <a:pt x="1178" y="1051"/>
                  </a:lnTo>
                  <a:lnTo>
                    <a:pt x="1180" y="1048"/>
                  </a:lnTo>
                  <a:lnTo>
                    <a:pt x="1181" y="1043"/>
                  </a:lnTo>
                  <a:lnTo>
                    <a:pt x="1182" y="1035"/>
                  </a:lnTo>
                  <a:lnTo>
                    <a:pt x="1178" y="1034"/>
                  </a:lnTo>
                  <a:lnTo>
                    <a:pt x="1176" y="1032"/>
                  </a:lnTo>
                  <a:lnTo>
                    <a:pt x="1170" y="1028"/>
                  </a:lnTo>
                  <a:lnTo>
                    <a:pt x="1165" y="1024"/>
                  </a:lnTo>
                  <a:lnTo>
                    <a:pt x="1162" y="1023"/>
                  </a:lnTo>
                  <a:lnTo>
                    <a:pt x="1158" y="1021"/>
                  </a:lnTo>
                  <a:lnTo>
                    <a:pt x="1158" y="1019"/>
                  </a:lnTo>
                  <a:lnTo>
                    <a:pt x="1157" y="1016"/>
                  </a:lnTo>
                  <a:lnTo>
                    <a:pt x="1152" y="1011"/>
                  </a:lnTo>
                  <a:lnTo>
                    <a:pt x="1146" y="1006"/>
                  </a:lnTo>
                  <a:lnTo>
                    <a:pt x="1139" y="1003"/>
                  </a:lnTo>
                  <a:lnTo>
                    <a:pt x="1122" y="984"/>
                  </a:lnTo>
                  <a:lnTo>
                    <a:pt x="1104" y="966"/>
                  </a:lnTo>
                  <a:lnTo>
                    <a:pt x="1067" y="932"/>
                  </a:lnTo>
                  <a:lnTo>
                    <a:pt x="1029" y="897"/>
                  </a:lnTo>
                  <a:lnTo>
                    <a:pt x="991" y="864"/>
                  </a:lnTo>
                  <a:lnTo>
                    <a:pt x="983" y="853"/>
                  </a:lnTo>
                  <a:lnTo>
                    <a:pt x="974" y="845"/>
                  </a:lnTo>
                  <a:lnTo>
                    <a:pt x="965" y="837"/>
                  </a:lnTo>
                  <a:lnTo>
                    <a:pt x="954" y="832"/>
                  </a:lnTo>
                  <a:lnTo>
                    <a:pt x="937" y="813"/>
                  </a:lnTo>
                  <a:lnTo>
                    <a:pt x="920" y="796"/>
                  </a:lnTo>
                  <a:lnTo>
                    <a:pt x="901" y="779"/>
                  </a:lnTo>
                  <a:lnTo>
                    <a:pt x="881" y="763"/>
                  </a:lnTo>
                  <a:lnTo>
                    <a:pt x="844" y="727"/>
                  </a:lnTo>
                  <a:lnTo>
                    <a:pt x="806" y="691"/>
                  </a:lnTo>
                  <a:lnTo>
                    <a:pt x="730" y="620"/>
                  </a:lnTo>
                  <a:lnTo>
                    <a:pt x="654" y="550"/>
                  </a:lnTo>
                  <a:lnTo>
                    <a:pt x="616" y="515"/>
                  </a:lnTo>
                  <a:lnTo>
                    <a:pt x="578" y="479"/>
                  </a:lnTo>
                  <a:lnTo>
                    <a:pt x="571" y="476"/>
                  </a:lnTo>
                  <a:lnTo>
                    <a:pt x="564" y="474"/>
                  </a:lnTo>
                  <a:lnTo>
                    <a:pt x="558" y="471"/>
                  </a:lnTo>
                  <a:lnTo>
                    <a:pt x="556" y="469"/>
                  </a:lnTo>
                  <a:lnTo>
                    <a:pt x="555" y="467"/>
                  </a:lnTo>
                  <a:lnTo>
                    <a:pt x="555" y="465"/>
                  </a:lnTo>
                  <a:lnTo>
                    <a:pt x="555" y="463"/>
                  </a:lnTo>
                  <a:lnTo>
                    <a:pt x="557" y="460"/>
                  </a:lnTo>
                  <a:lnTo>
                    <a:pt x="558" y="459"/>
                  </a:lnTo>
                  <a:lnTo>
                    <a:pt x="558" y="458"/>
                  </a:lnTo>
                  <a:lnTo>
                    <a:pt x="556" y="456"/>
                  </a:lnTo>
                  <a:lnTo>
                    <a:pt x="476" y="383"/>
                  </a:lnTo>
                  <a:lnTo>
                    <a:pt x="395" y="309"/>
                  </a:lnTo>
                  <a:lnTo>
                    <a:pt x="316" y="236"/>
                  </a:lnTo>
                  <a:lnTo>
                    <a:pt x="236" y="164"/>
                  </a:lnTo>
                  <a:lnTo>
                    <a:pt x="234" y="176"/>
                  </a:lnTo>
                  <a:lnTo>
                    <a:pt x="229" y="188"/>
                  </a:lnTo>
                  <a:close/>
                  <a:moveTo>
                    <a:pt x="199" y="225"/>
                  </a:moveTo>
                  <a:lnTo>
                    <a:pt x="199" y="225"/>
                  </a:lnTo>
                  <a:lnTo>
                    <a:pt x="213" y="236"/>
                  </a:lnTo>
                  <a:lnTo>
                    <a:pt x="227" y="248"/>
                  </a:lnTo>
                  <a:lnTo>
                    <a:pt x="253" y="273"/>
                  </a:lnTo>
                  <a:lnTo>
                    <a:pt x="279" y="299"/>
                  </a:lnTo>
                  <a:lnTo>
                    <a:pt x="304" y="323"/>
                  </a:lnTo>
                  <a:lnTo>
                    <a:pt x="317" y="334"/>
                  </a:lnTo>
                  <a:lnTo>
                    <a:pt x="331" y="345"/>
                  </a:lnTo>
                  <a:lnTo>
                    <a:pt x="344" y="354"/>
                  </a:lnTo>
                  <a:lnTo>
                    <a:pt x="352" y="364"/>
                  </a:lnTo>
                  <a:lnTo>
                    <a:pt x="362" y="375"/>
                  </a:lnTo>
                  <a:lnTo>
                    <a:pt x="372" y="384"/>
                  </a:lnTo>
                  <a:lnTo>
                    <a:pt x="393" y="404"/>
                  </a:lnTo>
                  <a:lnTo>
                    <a:pt x="435" y="443"/>
                  </a:lnTo>
                  <a:lnTo>
                    <a:pt x="477" y="483"/>
                  </a:lnTo>
                  <a:lnTo>
                    <a:pt x="518" y="520"/>
                  </a:lnTo>
                  <a:lnTo>
                    <a:pt x="560" y="559"/>
                  </a:lnTo>
                  <a:lnTo>
                    <a:pt x="580" y="577"/>
                  </a:lnTo>
                  <a:lnTo>
                    <a:pt x="602" y="595"/>
                  </a:lnTo>
                  <a:lnTo>
                    <a:pt x="623" y="614"/>
                  </a:lnTo>
                  <a:lnTo>
                    <a:pt x="632" y="622"/>
                  </a:lnTo>
                  <a:lnTo>
                    <a:pt x="639" y="630"/>
                  </a:lnTo>
                  <a:lnTo>
                    <a:pt x="661" y="654"/>
                  </a:lnTo>
                  <a:lnTo>
                    <a:pt x="685" y="679"/>
                  </a:lnTo>
                  <a:lnTo>
                    <a:pt x="710" y="701"/>
                  </a:lnTo>
                  <a:lnTo>
                    <a:pt x="723" y="712"/>
                  </a:lnTo>
                  <a:lnTo>
                    <a:pt x="736" y="721"/>
                  </a:lnTo>
                  <a:lnTo>
                    <a:pt x="764" y="750"/>
                  </a:lnTo>
                  <a:lnTo>
                    <a:pt x="794" y="777"/>
                  </a:lnTo>
                  <a:lnTo>
                    <a:pt x="824" y="804"/>
                  </a:lnTo>
                  <a:lnTo>
                    <a:pt x="855" y="831"/>
                  </a:lnTo>
                  <a:lnTo>
                    <a:pt x="885" y="857"/>
                  </a:lnTo>
                  <a:lnTo>
                    <a:pt x="915" y="884"/>
                  </a:lnTo>
                  <a:lnTo>
                    <a:pt x="942" y="912"/>
                  </a:lnTo>
                  <a:lnTo>
                    <a:pt x="956" y="927"/>
                  </a:lnTo>
                  <a:lnTo>
                    <a:pt x="970" y="942"/>
                  </a:lnTo>
                  <a:lnTo>
                    <a:pt x="992" y="959"/>
                  </a:lnTo>
                  <a:lnTo>
                    <a:pt x="1014" y="978"/>
                  </a:lnTo>
                  <a:lnTo>
                    <a:pt x="1036" y="997"/>
                  </a:lnTo>
                  <a:lnTo>
                    <a:pt x="1058" y="1016"/>
                  </a:lnTo>
                  <a:lnTo>
                    <a:pt x="1101" y="1058"/>
                  </a:lnTo>
                  <a:lnTo>
                    <a:pt x="1144" y="1097"/>
                  </a:lnTo>
                  <a:lnTo>
                    <a:pt x="1149" y="1091"/>
                  </a:lnTo>
                  <a:lnTo>
                    <a:pt x="1155" y="1086"/>
                  </a:lnTo>
                  <a:lnTo>
                    <a:pt x="1162" y="1079"/>
                  </a:lnTo>
                  <a:lnTo>
                    <a:pt x="1164" y="1076"/>
                  </a:lnTo>
                  <a:lnTo>
                    <a:pt x="1165" y="1072"/>
                  </a:lnTo>
                  <a:lnTo>
                    <a:pt x="1123" y="1034"/>
                  </a:lnTo>
                  <a:lnTo>
                    <a:pt x="1082" y="996"/>
                  </a:lnTo>
                  <a:lnTo>
                    <a:pt x="998" y="919"/>
                  </a:lnTo>
                  <a:lnTo>
                    <a:pt x="915" y="842"/>
                  </a:lnTo>
                  <a:lnTo>
                    <a:pt x="872" y="804"/>
                  </a:lnTo>
                  <a:lnTo>
                    <a:pt x="829" y="767"/>
                  </a:lnTo>
                  <a:lnTo>
                    <a:pt x="811" y="746"/>
                  </a:lnTo>
                  <a:lnTo>
                    <a:pt x="790" y="727"/>
                  </a:lnTo>
                  <a:lnTo>
                    <a:pt x="770" y="709"/>
                  </a:lnTo>
                  <a:lnTo>
                    <a:pt x="750" y="691"/>
                  </a:lnTo>
                  <a:lnTo>
                    <a:pt x="707" y="654"/>
                  </a:lnTo>
                  <a:lnTo>
                    <a:pt x="686" y="635"/>
                  </a:lnTo>
                  <a:lnTo>
                    <a:pt x="667" y="616"/>
                  </a:lnTo>
                  <a:lnTo>
                    <a:pt x="571" y="526"/>
                  </a:lnTo>
                  <a:lnTo>
                    <a:pt x="476" y="436"/>
                  </a:lnTo>
                  <a:lnTo>
                    <a:pt x="427" y="391"/>
                  </a:lnTo>
                  <a:lnTo>
                    <a:pt x="379" y="346"/>
                  </a:lnTo>
                  <a:lnTo>
                    <a:pt x="330" y="302"/>
                  </a:lnTo>
                  <a:lnTo>
                    <a:pt x="280" y="259"/>
                  </a:lnTo>
                  <a:lnTo>
                    <a:pt x="264" y="241"/>
                  </a:lnTo>
                  <a:lnTo>
                    <a:pt x="246" y="224"/>
                  </a:lnTo>
                  <a:lnTo>
                    <a:pt x="228" y="207"/>
                  </a:lnTo>
                  <a:lnTo>
                    <a:pt x="209" y="192"/>
                  </a:lnTo>
                  <a:lnTo>
                    <a:pt x="208" y="191"/>
                  </a:lnTo>
                  <a:lnTo>
                    <a:pt x="206" y="191"/>
                  </a:lnTo>
                  <a:lnTo>
                    <a:pt x="206" y="200"/>
                  </a:lnTo>
                  <a:lnTo>
                    <a:pt x="206" y="209"/>
                  </a:lnTo>
                  <a:lnTo>
                    <a:pt x="203" y="216"/>
                  </a:lnTo>
                  <a:lnTo>
                    <a:pt x="199" y="225"/>
                  </a:lnTo>
                  <a:close/>
                  <a:moveTo>
                    <a:pt x="988" y="979"/>
                  </a:moveTo>
                  <a:lnTo>
                    <a:pt x="988" y="979"/>
                  </a:lnTo>
                  <a:lnTo>
                    <a:pt x="988" y="975"/>
                  </a:lnTo>
                  <a:lnTo>
                    <a:pt x="986" y="972"/>
                  </a:lnTo>
                  <a:lnTo>
                    <a:pt x="985" y="970"/>
                  </a:lnTo>
                  <a:lnTo>
                    <a:pt x="984" y="967"/>
                  </a:lnTo>
                  <a:lnTo>
                    <a:pt x="946" y="933"/>
                  </a:lnTo>
                  <a:lnTo>
                    <a:pt x="907" y="898"/>
                  </a:lnTo>
                  <a:lnTo>
                    <a:pt x="868" y="864"/>
                  </a:lnTo>
                  <a:lnTo>
                    <a:pt x="831" y="830"/>
                  </a:lnTo>
                  <a:lnTo>
                    <a:pt x="774" y="777"/>
                  </a:lnTo>
                  <a:lnTo>
                    <a:pt x="719" y="726"/>
                  </a:lnTo>
                  <a:lnTo>
                    <a:pt x="662" y="676"/>
                  </a:lnTo>
                  <a:lnTo>
                    <a:pt x="632" y="652"/>
                  </a:lnTo>
                  <a:lnTo>
                    <a:pt x="603" y="627"/>
                  </a:lnTo>
                  <a:lnTo>
                    <a:pt x="603" y="616"/>
                  </a:lnTo>
                  <a:lnTo>
                    <a:pt x="497" y="519"/>
                  </a:lnTo>
                  <a:lnTo>
                    <a:pt x="392" y="422"/>
                  </a:lnTo>
                  <a:lnTo>
                    <a:pt x="183" y="227"/>
                  </a:lnTo>
                  <a:lnTo>
                    <a:pt x="178" y="228"/>
                  </a:lnTo>
                  <a:lnTo>
                    <a:pt x="174" y="228"/>
                  </a:lnTo>
                  <a:lnTo>
                    <a:pt x="169" y="227"/>
                  </a:lnTo>
                  <a:lnTo>
                    <a:pt x="166" y="226"/>
                  </a:lnTo>
                  <a:lnTo>
                    <a:pt x="161" y="222"/>
                  </a:lnTo>
                  <a:lnTo>
                    <a:pt x="158" y="221"/>
                  </a:lnTo>
                  <a:lnTo>
                    <a:pt x="154" y="221"/>
                  </a:lnTo>
                  <a:lnTo>
                    <a:pt x="154" y="222"/>
                  </a:lnTo>
                  <a:lnTo>
                    <a:pt x="154" y="224"/>
                  </a:lnTo>
                  <a:lnTo>
                    <a:pt x="151" y="227"/>
                  </a:lnTo>
                  <a:lnTo>
                    <a:pt x="148" y="230"/>
                  </a:lnTo>
                  <a:lnTo>
                    <a:pt x="147" y="232"/>
                  </a:lnTo>
                  <a:lnTo>
                    <a:pt x="153" y="239"/>
                  </a:lnTo>
                  <a:lnTo>
                    <a:pt x="166" y="252"/>
                  </a:lnTo>
                  <a:lnTo>
                    <a:pt x="188" y="271"/>
                  </a:lnTo>
                  <a:lnTo>
                    <a:pt x="198" y="281"/>
                  </a:lnTo>
                  <a:lnTo>
                    <a:pt x="209" y="289"/>
                  </a:lnTo>
                  <a:lnTo>
                    <a:pt x="219" y="298"/>
                  </a:lnTo>
                  <a:lnTo>
                    <a:pt x="229" y="307"/>
                  </a:lnTo>
                  <a:lnTo>
                    <a:pt x="270" y="347"/>
                  </a:lnTo>
                  <a:lnTo>
                    <a:pt x="291" y="365"/>
                  </a:lnTo>
                  <a:lnTo>
                    <a:pt x="301" y="373"/>
                  </a:lnTo>
                  <a:lnTo>
                    <a:pt x="312" y="380"/>
                  </a:lnTo>
                  <a:lnTo>
                    <a:pt x="314" y="385"/>
                  </a:lnTo>
                  <a:lnTo>
                    <a:pt x="317" y="390"/>
                  </a:lnTo>
                  <a:lnTo>
                    <a:pt x="321" y="394"/>
                  </a:lnTo>
                  <a:lnTo>
                    <a:pt x="327" y="397"/>
                  </a:lnTo>
                  <a:lnTo>
                    <a:pt x="337" y="403"/>
                  </a:lnTo>
                  <a:lnTo>
                    <a:pt x="346" y="408"/>
                  </a:lnTo>
                  <a:lnTo>
                    <a:pt x="350" y="411"/>
                  </a:lnTo>
                  <a:lnTo>
                    <a:pt x="355" y="415"/>
                  </a:lnTo>
                  <a:lnTo>
                    <a:pt x="362" y="426"/>
                  </a:lnTo>
                  <a:lnTo>
                    <a:pt x="371" y="436"/>
                  </a:lnTo>
                  <a:lnTo>
                    <a:pt x="379" y="446"/>
                  </a:lnTo>
                  <a:lnTo>
                    <a:pt x="424" y="490"/>
                  </a:lnTo>
                  <a:lnTo>
                    <a:pt x="470" y="533"/>
                  </a:lnTo>
                  <a:lnTo>
                    <a:pt x="562" y="618"/>
                  </a:lnTo>
                  <a:lnTo>
                    <a:pt x="584" y="636"/>
                  </a:lnTo>
                  <a:lnTo>
                    <a:pt x="605" y="655"/>
                  </a:lnTo>
                  <a:lnTo>
                    <a:pt x="625" y="675"/>
                  </a:lnTo>
                  <a:lnTo>
                    <a:pt x="635" y="684"/>
                  </a:lnTo>
                  <a:lnTo>
                    <a:pt x="643" y="695"/>
                  </a:lnTo>
                  <a:lnTo>
                    <a:pt x="693" y="738"/>
                  </a:lnTo>
                  <a:lnTo>
                    <a:pt x="744" y="783"/>
                  </a:lnTo>
                  <a:lnTo>
                    <a:pt x="847" y="876"/>
                  </a:lnTo>
                  <a:lnTo>
                    <a:pt x="950" y="971"/>
                  </a:lnTo>
                  <a:lnTo>
                    <a:pt x="1051" y="1063"/>
                  </a:lnTo>
                  <a:lnTo>
                    <a:pt x="1064" y="1074"/>
                  </a:lnTo>
                  <a:lnTo>
                    <a:pt x="1073" y="1080"/>
                  </a:lnTo>
                  <a:lnTo>
                    <a:pt x="1080" y="1088"/>
                  </a:lnTo>
                  <a:lnTo>
                    <a:pt x="1092" y="1101"/>
                  </a:lnTo>
                  <a:lnTo>
                    <a:pt x="1098" y="1106"/>
                  </a:lnTo>
                  <a:lnTo>
                    <a:pt x="1103" y="1110"/>
                  </a:lnTo>
                  <a:lnTo>
                    <a:pt x="1107" y="1114"/>
                  </a:lnTo>
                  <a:lnTo>
                    <a:pt x="1110" y="1114"/>
                  </a:lnTo>
                  <a:lnTo>
                    <a:pt x="1113" y="1114"/>
                  </a:lnTo>
                  <a:lnTo>
                    <a:pt x="1116" y="1114"/>
                  </a:lnTo>
                  <a:lnTo>
                    <a:pt x="1119" y="1111"/>
                  </a:lnTo>
                  <a:lnTo>
                    <a:pt x="1125" y="1106"/>
                  </a:lnTo>
                  <a:lnTo>
                    <a:pt x="1093" y="1072"/>
                  </a:lnTo>
                  <a:lnTo>
                    <a:pt x="1059" y="1040"/>
                  </a:lnTo>
                  <a:lnTo>
                    <a:pt x="1024" y="1009"/>
                  </a:lnTo>
                  <a:lnTo>
                    <a:pt x="988" y="979"/>
                  </a:lnTo>
                  <a:close/>
                  <a:moveTo>
                    <a:pt x="1099" y="1129"/>
                  </a:moveTo>
                  <a:lnTo>
                    <a:pt x="1099" y="1129"/>
                  </a:lnTo>
                  <a:lnTo>
                    <a:pt x="1100" y="1134"/>
                  </a:lnTo>
                  <a:lnTo>
                    <a:pt x="1103" y="1138"/>
                  </a:lnTo>
                  <a:lnTo>
                    <a:pt x="1105" y="1141"/>
                  </a:lnTo>
                  <a:lnTo>
                    <a:pt x="1109" y="1144"/>
                  </a:lnTo>
                  <a:lnTo>
                    <a:pt x="1114" y="1145"/>
                  </a:lnTo>
                  <a:lnTo>
                    <a:pt x="1118" y="1146"/>
                  </a:lnTo>
                  <a:lnTo>
                    <a:pt x="1123" y="1145"/>
                  </a:lnTo>
                  <a:lnTo>
                    <a:pt x="1129" y="1144"/>
                  </a:lnTo>
                  <a:lnTo>
                    <a:pt x="1140" y="1139"/>
                  </a:lnTo>
                  <a:lnTo>
                    <a:pt x="1151" y="1134"/>
                  </a:lnTo>
                  <a:lnTo>
                    <a:pt x="1162" y="1129"/>
                  </a:lnTo>
                  <a:lnTo>
                    <a:pt x="1169" y="1122"/>
                  </a:lnTo>
                  <a:lnTo>
                    <a:pt x="1177" y="1116"/>
                  </a:lnTo>
                  <a:lnTo>
                    <a:pt x="1183" y="1108"/>
                  </a:lnTo>
                  <a:lnTo>
                    <a:pt x="1194" y="1094"/>
                  </a:lnTo>
                  <a:lnTo>
                    <a:pt x="1210" y="1068"/>
                  </a:lnTo>
                  <a:lnTo>
                    <a:pt x="1208" y="1066"/>
                  </a:lnTo>
                  <a:lnTo>
                    <a:pt x="1207" y="1064"/>
                  </a:lnTo>
                  <a:lnTo>
                    <a:pt x="1206" y="1062"/>
                  </a:lnTo>
                  <a:lnTo>
                    <a:pt x="1207" y="1059"/>
                  </a:lnTo>
                  <a:lnTo>
                    <a:pt x="1208" y="1055"/>
                  </a:lnTo>
                  <a:lnTo>
                    <a:pt x="1212" y="1051"/>
                  </a:lnTo>
                  <a:lnTo>
                    <a:pt x="1210" y="1050"/>
                  </a:lnTo>
                  <a:lnTo>
                    <a:pt x="1209" y="1049"/>
                  </a:lnTo>
                  <a:lnTo>
                    <a:pt x="1207" y="1046"/>
                  </a:lnTo>
                  <a:lnTo>
                    <a:pt x="1206" y="1045"/>
                  </a:lnTo>
                  <a:lnTo>
                    <a:pt x="1205" y="1044"/>
                  </a:lnTo>
                  <a:lnTo>
                    <a:pt x="1203" y="1043"/>
                  </a:lnTo>
                  <a:lnTo>
                    <a:pt x="1199" y="1044"/>
                  </a:lnTo>
                  <a:lnTo>
                    <a:pt x="1194" y="1059"/>
                  </a:lnTo>
                  <a:lnTo>
                    <a:pt x="1185" y="1074"/>
                  </a:lnTo>
                  <a:lnTo>
                    <a:pt x="1175" y="1087"/>
                  </a:lnTo>
                  <a:lnTo>
                    <a:pt x="1163" y="1100"/>
                  </a:lnTo>
                  <a:lnTo>
                    <a:pt x="1149" y="1110"/>
                  </a:lnTo>
                  <a:lnTo>
                    <a:pt x="1142" y="1115"/>
                  </a:lnTo>
                  <a:lnTo>
                    <a:pt x="1133" y="1119"/>
                  </a:lnTo>
                  <a:lnTo>
                    <a:pt x="1125" y="1122"/>
                  </a:lnTo>
                  <a:lnTo>
                    <a:pt x="1117" y="1124"/>
                  </a:lnTo>
                  <a:lnTo>
                    <a:pt x="1108" y="1126"/>
                  </a:lnTo>
                  <a:lnTo>
                    <a:pt x="1099" y="1129"/>
                  </a:lnTo>
                  <a:close/>
                  <a:moveTo>
                    <a:pt x="1139" y="1150"/>
                  </a:moveTo>
                  <a:lnTo>
                    <a:pt x="1139" y="1150"/>
                  </a:lnTo>
                  <a:lnTo>
                    <a:pt x="1143" y="1154"/>
                  </a:lnTo>
                  <a:lnTo>
                    <a:pt x="1146" y="1159"/>
                  </a:lnTo>
                  <a:lnTo>
                    <a:pt x="1150" y="1168"/>
                  </a:lnTo>
                  <a:lnTo>
                    <a:pt x="1152" y="1172"/>
                  </a:lnTo>
                  <a:lnTo>
                    <a:pt x="1155" y="1177"/>
                  </a:lnTo>
                  <a:lnTo>
                    <a:pt x="1159" y="1179"/>
                  </a:lnTo>
                  <a:lnTo>
                    <a:pt x="1164" y="1181"/>
                  </a:lnTo>
                  <a:lnTo>
                    <a:pt x="1165" y="1180"/>
                  </a:lnTo>
                  <a:lnTo>
                    <a:pt x="1167" y="1178"/>
                  </a:lnTo>
                  <a:lnTo>
                    <a:pt x="1169" y="1175"/>
                  </a:lnTo>
                  <a:lnTo>
                    <a:pt x="1174" y="1172"/>
                  </a:lnTo>
                  <a:lnTo>
                    <a:pt x="1184" y="1168"/>
                  </a:lnTo>
                  <a:lnTo>
                    <a:pt x="1195" y="1163"/>
                  </a:lnTo>
                  <a:lnTo>
                    <a:pt x="1205" y="1157"/>
                  </a:lnTo>
                  <a:lnTo>
                    <a:pt x="1214" y="1151"/>
                  </a:lnTo>
                  <a:lnTo>
                    <a:pt x="1222" y="1145"/>
                  </a:lnTo>
                  <a:lnTo>
                    <a:pt x="1228" y="1137"/>
                  </a:lnTo>
                  <a:lnTo>
                    <a:pt x="1234" y="1129"/>
                  </a:lnTo>
                  <a:lnTo>
                    <a:pt x="1238" y="1120"/>
                  </a:lnTo>
                  <a:lnTo>
                    <a:pt x="1238" y="1118"/>
                  </a:lnTo>
                  <a:lnTo>
                    <a:pt x="1237" y="1115"/>
                  </a:lnTo>
                  <a:lnTo>
                    <a:pt x="1234" y="1109"/>
                  </a:lnTo>
                  <a:lnTo>
                    <a:pt x="1233" y="1107"/>
                  </a:lnTo>
                  <a:lnTo>
                    <a:pt x="1233" y="1104"/>
                  </a:lnTo>
                  <a:lnTo>
                    <a:pt x="1234" y="1102"/>
                  </a:lnTo>
                  <a:lnTo>
                    <a:pt x="1236" y="1100"/>
                  </a:lnTo>
                  <a:lnTo>
                    <a:pt x="1231" y="1095"/>
                  </a:lnTo>
                  <a:lnTo>
                    <a:pt x="1228" y="1090"/>
                  </a:lnTo>
                  <a:lnTo>
                    <a:pt x="1224" y="1086"/>
                  </a:lnTo>
                  <a:lnTo>
                    <a:pt x="1221" y="1084"/>
                  </a:lnTo>
                  <a:lnTo>
                    <a:pt x="1218" y="1081"/>
                  </a:lnTo>
                  <a:lnTo>
                    <a:pt x="1211" y="1094"/>
                  </a:lnTo>
                  <a:lnTo>
                    <a:pt x="1204" y="1105"/>
                  </a:lnTo>
                  <a:lnTo>
                    <a:pt x="1196" y="1115"/>
                  </a:lnTo>
                  <a:lnTo>
                    <a:pt x="1186" y="1124"/>
                  </a:lnTo>
                  <a:lnTo>
                    <a:pt x="1176" y="1132"/>
                  </a:lnTo>
                  <a:lnTo>
                    <a:pt x="1165" y="1139"/>
                  </a:lnTo>
                  <a:lnTo>
                    <a:pt x="1152" y="1145"/>
                  </a:lnTo>
                  <a:lnTo>
                    <a:pt x="1139" y="1150"/>
                  </a:lnTo>
                  <a:close/>
                  <a:moveTo>
                    <a:pt x="1216" y="1170"/>
                  </a:moveTo>
                  <a:lnTo>
                    <a:pt x="1216" y="1170"/>
                  </a:lnTo>
                  <a:lnTo>
                    <a:pt x="1211" y="1174"/>
                  </a:lnTo>
                  <a:lnTo>
                    <a:pt x="1205" y="1177"/>
                  </a:lnTo>
                  <a:lnTo>
                    <a:pt x="1192" y="1180"/>
                  </a:lnTo>
                  <a:lnTo>
                    <a:pt x="1186" y="1182"/>
                  </a:lnTo>
                  <a:lnTo>
                    <a:pt x="1180" y="1185"/>
                  </a:lnTo>
                  <a:lnTo>
                    <a:pt x="1176" y="1188"/>
                  </a:lnTo>
                  <a:lnTo>
                    <a:pt x="1172" y="1193"/>
                  </a:lnTo>
                  <a:lnTo>
                    <a:pt x="1175" y="1194"/>
                  </a:lnTo>
                  <a:lnTo>
                    <a:pt x="1179" y="1195"/>
                  </a:lnTo>
                  <a:lnTo>
                    <a:pt x="1184" y="1194"/>
                  </a:lnTo>
                  <a:lnTo>
                    <a:pt x="1189" y="1193"/>
                  </a:lnTo>
                  <a:lnTo>
                    <a:pt x="1199" y="1190"/>
                  </a:lnTo>
                  <a:lnTo>
                    <a:pt x="1208" y="1184"/>
                  </a:lnTo>
                  <a:lnTo>
                    <a:pt x="1216" y="1179"/>
                  </a:lnTo>
                  <a:lnTo>
                    <a:pt x="1225" y="1172"/>
                  </a:lnTo>
                  <a:lnTo>
                    <a:pt x="1234" y="1165"/>
                  </a:lnTo>
                  <a:lnTo>
                    <a:pt x="1241" y="1157"/>
                  </a:lnTo>
                  <a:lnTo>
                    <a:pt x="1246" y="1149"/>
                  </a:lnTo>
                  <a:lnTo>
                    <a:pt x="1251" y="1140"/>
                  </a:lnTo>
                  <a:lnTo>
                    <a:pt x="1254" y="1131"/>
                  </a:lnTo>
                  <a:lnTo>
                    <a:pt x="1254" y="1120"/>
                  </a:lnTo>
                  <a:lnTo>
                    <a:pt x="1246" y="1134"/>
                  </a:lnTo>
                  <a:lnTo>
                    <a:pt x="1237" y="1147"/>
                  </a:lnTo>
                  <a:lnTo>
                    <a:pt x="1227" y="1160"/>
                  </a:lnTo>
                  <a:lnTo>
                    <a:pt x="1216" y="1170"/>
                  </a:lnTo>
                  <a:close/>
                  <a:moveTo>
                    <a:pt x="1190" y="1207"/>
                  </a:moveTo>
                  <a:lnTo>
                    <a:pt x="1190" y="1207"/>
                  </a:lnTo>
                  <a:lnTo>
                    <a:pt x="1210" y="1229"/>
                  </a:lnTo>
                  <a:lnTo>
                    <a:pt x="1231" y="1212"/>
                  </a:lnTo>
                  <a:lnTo>
                    <a:pt x="1242" y="1202"/>
                  </a:lnTo>
                  <a:lnTo>
                    <a:pt x="1253" y="1193"/>
                  </a:lnTo>
                  <a:lnTo>
                    <a:pt x="1263" y="1183"/>
                  </a:lnTo>
                  <a:lnTo>
                    <a:pt x="1271" y="1171"/>
                  </a:lnTo>
                  <a:lnTo>
                    <a:pt x="1279" y="1160"/>
                  </a:lnTo>
                  <a:lnTo>
                    <a:pt x="1285" y="1147"/>
                  </a:lnTo>
                  <a:lnTo>
                    <a:pt x="1276" y="1145"/>
                  </a:lnTo>
                  <a:lnTo>
                    <a:pt x="1272" y="1144"/>
                  </a:lnTo>
                  <a:lnTo>
                    <a:pt x="1268" y="1140"/>
                  </a:lnTo>
                  <a:lnTo>
                    <a:pt x="1261" y="1152"/>
                  </a:lnTo>
                  <a:lnTo>
                    <a:pt x="1254" y="1163"/>
                  </a:lnTo>
                  <a:lnTo>
                    <a:pt x="1245" y="1171"/>
                  </a:lnTo>
                  <a:lnTo>
                    <a:pt x="1236" y="1180"/>
                  </a:lnTo>
                  <a:lnTo>
                    <a:pt x="1225" y="1187"/>
                  </a:lnTo>
                  <a:lnTo>
                    <a:pt x="1214" y="1195"/>
                  </a:lnTo>
                  <a:lnTo>
                    <a:pt x="1201" y="1201"/>
                  </a:lnTo>
                  <a:lnTo>
                    <a:pt x="1190" y="1207"/>
                  </a:lnTo>
                  <a:close/>
                  <a:moveTo>
                    <a:pt x="1306" y="1149"/>
                  </a:moveTo>
                  <a:lnTo>
                    <a:pt x="1306" y="1149"/>
                  </a:lnTo>
                  <a:lnTo>
                    <a:pt x="1298" y="1163"/>
                  </a:lnTo>
                  <a:lnTo>
                    <a:pt x="1288" y="1177"/>
                  </a:lnTo>
                  <a:lnTo>
                    <a:pt x="1278" y="1190"/>
                  </a:lnTo>
                  <a:lnTo>
                    <a:pt x="1266" y="1202"/>
                  </a:lnTo>
                  <a:lnTo>
                    <a:pt x="1254" y="1213"/>
                  </a:lnTo>
                  <a:lnTo>
                    <a:pt x="1241" y="1225"/>
                  </a:lnTo>
                  <a:lnTo>
                    <a:pt x="1214" y="1245"/>
                  </a:lnTo>
                  <a:lnTo>
                    <a:pt x="1224" y="1246"/>
                  </a:lnTo>
                  <a:lnTo>
                    <a:pt x="1234" y="1244"/>
                  </a:lnTo>
                  <a:lnTo>
                    <a:pt x="1242" y="1242"/>
                  </a:lnTo>
                  <a:lnTo>
                    <a:pt x="1251" y="1238"/>
                  </a:lnTo>
                  <a:lnTo>
                    <a:pt x="1266" y="1228"/>
                  </a:lnTo>
                  <a:lnTo>
                    <a:pt x="1273" y="1223"/>
                  </a:lnTo>
                  <a:lnTo>
                    <a:pt x="1281" y="1218"/>
                  </a:lnTo>
                  <a:lnTo>
                    <a:pt x="1286" y="1211"/>
                  </a:lnTo>
                  <a:lnTo>
                    <a:pt x="1292" y="1203"/>
                  </a:lnTo>
                  <a:lnTo>
                    <a:pt x="1306" y="1190"/>
                  </a:lnTo>
                  <a:lnTo>
                    <a:pt x="1312" y="1182"/>
                  </a:lnTo>
                  <a:lnTo>
                    <a:pt x="1316" y="1172"/>
                  </a:lnTo>
                  <a:lnTo>
                    <a:pt x="1317" y="1168"/>
                  </a:lnTo>
                  <a:lnTo>
                    <a:pt x="1318" y="1163"/>
                  </a:lnTo>
                  <a:lnTo>
                    <a:pt x="1318" y="1156"/>
                  </a:lnTo>
                  <a:lnTo>
                    <a:pt x="1317" y="1150"/>
                  </a:lnTo>
                  <a:lnTo>
                    <a:pt x="1314" y="1151"/>
                  </a:lnTo>
                  <a:lnTo>
                    <a:pt x="1312" y="1150"/>
                  </a:lnTo>
                  <a:lnTo>
                    <a:pt x="1310" y="1149"/>
                  </a:lnTo>
                  <a:lnTo>
                    <a:pt x="1306" y="1149"/>
                  </a:lnTo>
                  <a:close/>
                  <a:moveTo>
                    <a:pt x="1309" y="1211"/>
                  </a:moveTo>
                  <a:lnTo>
                    <a:pt x="1309" y="1211"/>
                  </a:lnTo>
                  <a:lnTo>
                    <a:pt x="1304" y="1217"/>
                  </a:lnTo>
                  <a:lnTo>
                    <a:pt x="1299" y="1224"/>
                  </a:lnTo>
                  <a:lnTo>
                    <a:pt x="1291" y="1228"/>
                  </a:lnTo>
                  <a:lnTo>
                    <a:pt x="1285" y="1233"/>
                  </a:lnTo>
                  <a:lnTo>
                    <a:pt x="1273" y="1242"/>
                  </a:lnTo>
                  <a:lnTo>
                    <a:pt x="1270" y="1245"/>
                  </a:lnTo>
                  <a:lnTo>
                    <a:pt x="1268" y="1250"/>
                  </a:lnTo>
                  <a:lnTo>
                    <a:pt x="1269" y="1252"/>
                  </a:lnTo>
                  <a:lnTo>
                    <a:pt x="1272" y="1255"/>
                  </a:lnTo>
                  <a:lnTo>
                    <a:pt x="1280" y="1262"/>
                  </a:lnTo>
                  <a:lnTo>
                    <a:pt x="1283" y="1267"/>
                  </a:lnTo>
                  <a:lnTo>
                    <a:pt x="1285" y="1270"/>
                  </a:lnTo>
                  <a:lnTo>
                    <a:pt x="1286" y="1273"/>
                  </a:lnTo>
                  <a:lnTo>
                    <a:pt x="1286" y="1274"/>
                  </a:lnTo>
                  <a:lnTo>
                    <a:pt x="1285" y="1275"/>
                  </a:lnTo>
                  <a:lnTo>
                    <a:pt x="1289" y="1282"/>
                  </a:lnTo>
                  <a:lnTo>
                    <a:pt x="1295" y="1286"/>
                  </a:lnTo>
                  <a:lnTo>
                    <a:pt x="1300" y="1289"/>
                  </a:lnTo>
                  <a:lnTo>
                    <a:pt x="1306" y="1290"/>
                  </a:lnTo>
                  <a:lnTo>
                    <a:pt x="1313" y="1290"/>
                  </a:lnTo>
                  <a:lnTo>
                    <a:pt x="1320" y="1289"/>
                  </a:lnTo>
                  <a:lnTo>
                    <a:pt x="1327" y="1287"/>
                  </a:lnTo>
                  <a:lnTo>
                    <a:pt x="1333" y="1284"/>
                  </a:lnTo>
                  <a:lnTo>
                    <a:pt x="1340" y="1280"/>
                  </a:lnTo>
                  <a:lnTo>
                    <a:pt x="1346" y="1275"/>
                  </a:lnTo>
                  <a:lnTo>
                    <a:pt x="1351" y="1269"/>
                  </a:lnTo>
                  <a:lnTo>
                    <a:pt x="1357" y="1263"/>
                  </a:lnTo>
                  <a:lnTo>
                    <a:pt x="1361" y="1256"/>
                  </a:lnTo>
                  <a:lnTo>
                    <a:pt x="1365" y="1250"/>
                  </a:lnTo>
                  <a:lnTo>
                    <a:pt x="1367" y="1242"/>
                  </a:lnTo>
                  <a:lnTo>
                    <a:pt x="1370" y="1236"/>
                  </a:lnTo>
                  <a:lnTo>
                    <a:pt x="1366" y="1228"/>
                  </a:lnTo>
                  <a:lnTo>
                    <a:pt x="1363" y="1221"/>
                  </a:lnTo>
                  <a:lnTo>
                    <a:pt x="1359" y="1213"/>
                  </a:lnTo>
                  <a:lnTo>
                    <a:pt x="1354" y="1207"/>
                  </a:lnTo>
                  <a:lnTo>
                    <a:pt x="1348" y="1200"/>
                  </a:lnTo>
                  <a:lnTo>
                    <a:pt x="1342" y="1194"/>
                  </a:lnTo>
                  <a:lnTo>
                    <a:pt x="1334" y="1188"/>
                  </a:lnTo>
                  <a:lnTo>
                    <a:pt x="1327" y="1184"/>
                  </a:lnTo>
                  <a:lnTo>
                    <a:pt x="1317" y="1197"/>
                  </a:lnTo>
                  <a:lnTo>
                    <a:pt x="1309" y="1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3" name="Freeform 90"/>
            <p:cNvSpPr>
              <a:spLocks/>
            </p:cNvSpPr>
            <p:nvPr/>
          </p:nvSpPr>
          <p:spPr bwMode="auto">
            <a:xfrm>
              <a:off x="4824413" y="419100"/>
              <a:ext cx="31750" cy="61913"/>
            </a:xfrm>
            <a:custGeom>
              <a:avLst/>
              <a:gdLst>
                <a:gd name="T0" fmla="*/ 26369 w 59"/>
                <a:gd name="T1" fmla="*/ 0 h 115"/>
                <a:gd name="T2" fmla="*/ 26369 w 59"/>
                <a:gd name="T3" fmla="*/ 0 h 115"/>
                <a:gd name="T4" fmla="*/ 27983 w 59"/>
                <a:gd name="T5" fmla="*/ 0 h 115"/>
                <a:gd name="T6" fmla="*/ 29597 w 59"/>
                <a:gd name="T7" fmla="*/ 538 h 115"/>
                <a:gd name="T8" fmla="*/ 30136 w 59"/>
                <a:gd name="T9" fmla="*/ 1615 h 115"/>
                <a:gd name="T10" fmla="*/ 31750 w 59"/>
                <a:gd name="T11" fmla="*/ 1615 h 115"/>
                <a:gd name="T12" fmla="*/ 31750 w 59"/>
                <a:gd name="T13" fmla="*/ 1615 h 115"/>
                <a:gd name="T14" fmla="*/ 20987 w 59"/>
                <a:gd name="T15" fmla="*/ 30149 h 115"/>
                <a:gd name="T16" fmla="*/ 9686 w 59"/>
                <a:gd name="T17" fmla="*/ 59221 h 115"/>
                <a:gd name="T18" fmla="*/ 9686 w 59"/>
                <a:gd name="T19" fmla="*/ 59221 h 115"/>
                <a:gd name="T20" fmla="*/ 7534 w 59"/>
                <a:gd name="T21" fmla="*/ 60298 h 115"/>
                <a:gd name="T22" fmla="*/ 5381 w 59"/>
                <a:gd name="T23" fmla="*/ 61375 h 115"/>
                <a:gd name="T24" fmla="*/ 3229 w 59"/>
                <a:gd name="T25" fmla="*/ 61913 h 115"/>
                <a:gd name="T26" fmla="*/ 0 w 59"/>
                <a:gd name="T27" fmla="*/ 60836 h 115"/>
                <a:gd name="T28" fmla="*/ 0 w 59"/>
                <a:gd name="T29" fmla="*/ 60836 h 115"/>
                <a:gd name="T30" fmla="*/ 3767 w 59"/>
                <a:gd name="T31" fmla="*/ 54914 h 115"/>
                <a:gd name="T32" fmla="*/ 7534 w 59"/>
                <a:gd name="T33" fmla="*/ 48454 h 115"/>
                <a:gd name="T34" fmla="*/ 10225 w 59"/>
                <a:gd name="T35" fmla="*/ 41455 h 115"/>
                <a:gd name="T36" fmla="*/ 11839 w 59"/>
                <a:gd name="T37" fmla="*/ 37148 h 115"/>
                <a:gd name="T38" fmla="*/ 11839 w 59"/>
                <a:gd name="T39" fmla="*/ 37148 h 115"/>
                <a:gd name="T40" fmla="*/ 11301 w 59"/>
                <a:gd name="T41" fmla="*/ 34994 h 115"/>
                <a:gd name="T42" fmla="*/ 11301 w 59"/>
                <a:gd name="T43" fmla="*/ 33918 h 115"/>
                <a:gd name="T44" fmla="*/ 11839 w 59"/>
                <a:gd name="T45" fmla="*/ 36071 h 115"/>
                <a:gd name="T46" fmla="*/ 11839 w 59"/>
                <a:gd name="T47" fmla="*/ 36071 h 115"/>
                <a:gd name="T48" fmla="*/ 17758 w 59"/>
                <a:gd name="T49" fmla="*/ 17766 h 115"/>
                <a:gd name="T50" fmla="*/ 19373 w 59"/>
                <a:gd name="T51" fmla="*/ 12921 h 115"/>
                <a:gd name="T52" fmla="*/ 21525 w 59"/>
                <a:gd name="T53" fmla="*/ 8076 h 115"/>
                <a:gd name="T54" fmla="*/ 23678 w 59"/>
                <a:gd name="T55" fmla="*/ 3769 h 115"/>
                <a:gd name="T56" fmla="*/ 26369 w 59"/>
                <a:gd name="T57" fmla="*/ 0 h 115"/>
                <a:gd name="T58" fmla="*/ 26369 w 59"/>
                <a:gd name="T59" fmla="*/ 0 h 1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 h="115">
                  <a:moveTo>
                    <a:pt x="49" y="0"/>
                  </a:moveTo>
                  <a:lnTo>
                    <a:pt x="49" y="0"/>
                  </a:lnTo>
                  <a:lnTo>
                    <a:pt x="52" y="0"/>
                  </a:lnTo>
                  <a:lnTo>
                    <a:pt x="55" y="1"/>
                  </a:lnTo>
                  <a:lnTo>
                    <a:pt x="56" y="3"/>
                  </a:lnTo>
                  <a:lnTo>
                    <a:pt x="59" y="3"/>
                  </a:lnTo>
                  <a:lnTo>
                    <a:pt x="39" y="56"/>
                  </a:lnTo>
                  <a:lnTo>
                    <a:pt x="18" y="110"/>
                  </a:lnTo>
                  <a:lnTo>
                    <a:pt x="14" y="112"/>
                  </a:lnTo>
                  <a:lnTo>
                    <a:pt x="10" y="114"/>
                  </a:lnTo>
                  <a:lnTo>
                    <a:pt x="6" y="115"/>
                  </a:lnTo>
                  <a:lnTo>
                    <a:pt x="0" y="113"/>
                  </a:lnTo>
                  <a:lnTo>
                    <a:pt x="7" y="102"/>
                  </a:lnTo>
                  <a:lnTo>
                    <a:pt x="14" y="90"/>
                  </a:lnTo>
                  <a:lnTo>
                    <a:pt x="19" y="77"/>
                  </a:lnTo>
                  <a:lnTo>
                    <a:pt x="22" y="69"/>
                  </a:lnTo>
                  <a:lnTo>
                    <a:pt x="21" y="65"/>
                  </a:lnTo>
                  <a:lnTo>
                    <a:pt x="21" y="63"/>
                  </a:lnTo>
                  <a:lnTo>
                    <a:pt x="22" y="67"/>
                  </a:lnTo>
                  <a:lnTo>
                    <a:pt x="33" y="33"/>
                  </a:lnTo>
                  <a:lnTo>
                    <a:pt x="36" y="24"/>
                  </a:lnTo>
                  <a:lnTo>
                    <a:pt x="40" y="15"/>
                  </a:lnTo>
                  <a:lnTo>
                    <a:pt x="44" y="7"/>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4" name="Freeform 91"/>
            <p:cNvSpPr>
              <a:spLocks/>
            </p:cNvSpPr>
            <p:nvPr/>
          </p:nvSpPr>
          <p:spPr bwMode="auto">
            <a:xfrm>
              <a:off x="4908551" y="168275"/>
              <a:ext cx="23813" cy="20638"/>
            </a:xfrm>
            <a:custGeom>
              <a:avLst/>
              <a:gdLst>
                <a:gd name="T0" fmla="*/ 23813 w 45"/>
                <a:gd name="T1" fmla="*/ 2013 h 41"/>
                <a:gd name="T2" fmla="*/ 23813 w 45"/>
                <a:gd name="T3" fmla="*/ 2013 h 41"/>
                <a:gd name="T4" fmla="*/ 21696 w 45"/>
                <a:gd name="T5" fmla="*/ 6040 h 41"/>
                <a:gd name="T6" fmla="*/ 20109 w 45"/>
                <a:gd name="T7" fmla="*/ 9564 h 41"/>
                <a:gd name="T8" fmla="*/ 17463 w 45"/>
                <a:gd name="T9" fmla="*/ 12584 h 41"/>
                <a:gd name="T10" fmla="*/ 14288 w 45"/>
                <a:gd name="T11" fmla="*/ 15101 h 41"/>
                <a:gd name="T12" fmla="*/ 11113 w 45"/>
                <a:gd name="T13" fmla="*/ 17114 h 41"/>
                <a:gd name="T14" fmla="*/ 7938 w 45"/>
                <a:gd name="T15" fmla="*/ 18625 h 41"/>
                <a:gd name="T16" fmla="*/ 3704 w 45"/>
                <a:gd name="T17" fmla="*/ 20135 h 41"/>
                <a:gd name="T18" fmla="*/ 0 w 45"/>
                <a:gd name="T19" fmla="*/ 20638 h 41"/>
                <a:gd name="T20" fmla="*/ 0 w 45"/>
                <a:gd name="T21" fmla="*/ 20638 h 41"/>
                <a:gd name="T22" fmla="*/ 4233 w 45"/>
                <a:gd name="T23" fmla="*/ 15101 h 41"/>
                <a:gd name="T24" fmla="*/ 8996 w 45"/>
                <a:gd name="T25" fmla="*/ 9564 h 41"/>
                <a:gd name="T26" fmla="*/ 19050 w 45"/>
                <a:gd name="T27" fmla="*/ 0 h 41"/>
                <a:gd name="T28" fmla="*/ 19050 w 45"/>
                <a:gd name="T29" fmla="*/ 0 h 41"/>
                <a:gd name="T30" fmla="*/ 20638 w 45"/>
                <a:gd name="T31" fmla="*/ 0 h 41"/>
                <a:gd name="T32" fmla="*/ 21167 w 45"/>
                <a:gd name="T33" fmla="*/ 1007 h 41"/>
                <a:gd name="T34" fmla="*/ 22225 w 45"/>
                <a:gd name="T35" fmla="*/ 1510 h 41"/>
                <a:gd name="T36" fmla="*/ 23813 w 45"/>
                <a:gd name="T37" fmla="*/ 2013 h 41"/>
                <a:gd name="T38" fmla="*/ 23813 w 45"/>
                <a:gd name="T39" fmla="*/ 2013 h 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 h="41">
                  <a:moveTo>
                    <a:pt x="45" y="4"/>
                  </a:moveTo>
                  <a:lnTo>
                    <a:pt x="45" y="4"/>
                  </a:lnTo>
                  <a:lnTo>
                    <a:pt x="41" y="12"/>
                  </a:lnTo>
                  <a:lnTo>
                    <a:pt x="38" y="19"/>
                  </a:lnTo>
                  <a:lnTo>
                    <a:pt x="33" y="25"/>
                  </a:lnTo>
                  <a:lnTo>
                    <a:pt x="27" y="30"/>
                  </a:lnTo>
                  <a:lnTo>
                    <a:pt x="21" y="34"/>
                  </a:lnTo>
                  <a:lnTo>
                    <a:pt x="15" y="37"/>
                  </a:lnTo>
                  <a:lnTo>
                    <a:pt x="7" y="40"/>
                  </a:lnTo>
                  <a:lnTo>
                    <a:pt x="0" y="41"/>
                  </a:lnTo>
                  <a:lnTo>
                    <a:pt x="8" y="30"/>
                  </a:lnTo>
                  <a:lnTo>
                    <a:pt x="17" y="19"/>
                  </a:lnTo>
                  <a:lnTo>
                    <a:pt x="36" y="0"/>
                  </a:lnTo>
                  <a:lnTo>
                    <a:pt x="39" y="0"/>
                  </a:lnTo>
                  <a:lnTo>
                    <a:pt x="40" y="2"/>
                  </a:lnTo>
                  <a:lnTo>
                    <a:pt x="42" y="3"/>
                  </a:lnTo>
                  <a:lnTo>
                    <a:pt x="4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5" name="Freeform 92"/>
            <p:cNvSpPr>
              <a:spLocks noEditPoints="1"/>
            </p:cNvSpPr>
            <p:nvPr/>
          </p:nvSpPr>
          <p:spPr bwMode="auto">
            <a:xfrm>
              <a:off x="4098926" y="463550"/>
              <a:ext cx="441325" cy="214313"/>
            </a:xfrm>
            <a:custGeom>
              <a:avLst/>
              <a:gdLst>
                <a:gd name="T0" fmla="*/ 438685 w 836"/>
                <a:gd name="T1" fmla="*/ 145881 h 404"/>
                <a:gd name="T2" fmla="*/ 414930 w 836"/>
                <a:gd name="T3" fmla="*/ 169753 h 404"/>
                <a:gd name="T4" fmla="*/ 352110 w 836"/>
                <a:gd name="T5" fmla="*/ 197338 h 404"/>
                <a:gd name="T6" fmla="*/ 279787 w 836"/>
                <a:gd name="T7" fmla="*/ 212722 h 404"/>
                <a:gd name="T8" fmla="*/ 238083 w 836"/>
                <a:gd name="T9" fmla="*/ 211661 h 404"/>
                <a:gd name="T10" fmla="*/ 197963 w 836"/>
                <a:gd name="T11" fmla="*/ 202112 h 404"/>
                <a:gd name="T12" fmla="*/ 172624 w 836"/>
                <a:gd name="T13" fmla="*/ 195216 h 404"/>
                <a:gd name="T14" fmla="*/ 119833 w 836"/>
                <a:gd name="T15" fmla="*/ 184076 h 404"/>
                <a:gd name="T16" fmla="*/ 60181 w 836"/>
                <a:gd name="T17" fmla="*/ 167100 h 404"/>
                <a:gd name="T18" fmla="*/ 27979 w 836"/>
                <a:gd name="T19" fmla="*/ 141107 h 404"/>
                <a:gd name="T20" fmla="*/ 1584 w 836"/>
                <a:gd name="T21" fmla="*/ 71614 h 404"/>
                <a:gd name="T22" fmla="*/ 0 w 836"/>
                <a:gd name="T23" fmla="*/ 51987 h 404"/>
                <a:gd name="T24" fmla="*/ 7919 w 836"/>
                <a:gd name="T25" fmla="*/ 38194 h 404"/>
                <a:gd name="T26" fmla="*/ 39065 w 836"/>
                <a:gd name="T27" fmla="*/ 22280 h 404"/>
                <a:gd name="T28" fmla="*/ 82353 w 836"/>
                <a:gd name="T29" fmla="*/ 13792 h 404"/>
                <a:gd name="T30" fmla="*/ 98717 w 836"/>
                <a:gd name="T31" fmla="*/ 9549 h 404"/>
                <a:gd name="T32" fmla="*/ 124057 w 836"/>
                <a:gd name="T33" fmla="*/ 530 h 404"/>
                <a:gd name="T34" fmla="*/ 181598 w 836"/>
                <a:gd name="T35" fmla="*/ 6896 h 404"/>
                <a:gd name="T36" fmla="*/ 209577 w 836"/>
                <a:gd name="T37" fmla="*/ 15914 h 404"/>
                <a:gd name="T38" fmla="*/ 235444 w 836"/>
                <a:gd name="T39" fmla="*/ 25463 h 404"/>
                <a:gd name="T40" fmla="*/ 280315 w 836"/>
                <a:gd name="T41" fmla="*/ 43499 h 404"/>
                <a:gd name="T42" fmla="*/ 345775 w 836"/>
                <a:gd name="T43" fmla="*/ 57292 h 404"/>
                <a:gd name="T44" fmla="*/ 365307 w 836"/>
                <a:gd name="T45" fmla="*/ 64718 h 404"/>
                <a:gd name="T46" fmla="*/ 402788 w 836"/>
                <a:gd name="T47" fmla="*/ 66840 h 404"/>
                <a:gd name="T48" fmla="*/ 421265 w 836"/>
                <a:gd name="T49" fmla="*/ 75328 h 404"/>
                <a:gd name="T50" fmla="*/ 436574 w 836"/>
                <a:gd name="T51" fmla="*/ 101852 h 404"/>
                <a:gd name="T52" fmla="*/ 265006 w 836"/>
                <a:gd name="T53" fmla="*/ 205295 h 404"/>
                <a:gd name="T54" fmla="*/ 339968 w 836"/>
                <a:gd name="T55" fmla="*/ 193624 h 404"/>
                <a:gd name="T56" fmla="*/ 407539 w 836"/>
                <a:gd name="T57" fmla="*/ 163387 h 404"/>
                <a:gd name="T58" fmla="*/ 433934 w 836"/>
                <a:gd name="T59" fmla="*/ 135802 h 404"/>
                <a:gd name="T60" fmla="*/ 425488 w 836"/>
                <a:gd name="T61" fmla="*/ 90181 h 404"/>
                <a:gd name="T62" fmla="*/ 401205 w 836"/>
                <a:gd name="T63" fmla="*/ 75328 h 404"/>
                <a:gd name="T64" fmla="*/ 364779 w 836"/>
                <a:gd name="T65" fmla="*/ 72675 h 404"/>
                <a:gd name="T66" fmla="*/ 296152 w 836"/>
                <a:gd name="T67" fmla="*/ 55700 h 404"/>
                <a:gd name="T68" fmla="*/ 246002 w 836"/>
                <a:gd name="T69" fmla="*/ 40316 h 404"/>
                <a:gd name="T70" fmla="*/ 188988 w 836"/>
                <a:gd name="T71" fmla="*/ 16975 h 404"/>
                <a:gd name="T72" fmla="*/ 150452 w 836"/>
                <a:gd name="T73" fmla="*/ 9549 h 404"/>
                <a:gd name="T74" fmla="*/ 85520 w 836"/>
                <a:gd name="T75" fmla="*/ 20158 h 404"/>
                <a:gd name="T76" fmla="*/ 27979 w 836"/>
                <a:gd name="T77" fmla="*/ 38194 h 404"/>
                <a:gd name="T78" fmla="*/ 10030 w 836"/>
                <a:gd name="T79" fmla="*/ 55700 h 404"/>
                <a:gd name="T80" fmla="*/ 29035 w 836"/>
                <a:gd name="T81" fmla="*/ 74797 h 404"/>
                <a:gd name="T82" fmla="*/ 72322 w 836"/>
                <a:gd name="T83" fmla="*/ 89120 h 404"/>
                <a:gd name="T84" fmla="*/ 115610 w 836"/>
                <a:gd name="T85" fmla="*/ 102382 h 404"/>
                <a:gd name="T86" fmla="*/ 141477 w 836"/>
                <a:gd name="T87" fmla="*/ 106096 h 404"/>
                <a:gd name="T88" fmla="*/ 114027 w 836"/>
                <a:gd name="T89" fmla="*/ 108217 h 404"/>
                <a:gd name="T90" fmla="*/ 13198 w 836"/>
                <a:gd name="T91" fmla="*/ 75858 h 404"/>
                <a:gd name="T92" fmla="*/ 35897 w 836"/>
                <a:gd name="T93" fmla="*/ 135802 h 404"/>
                <a:gd name="T94" fmla="*/ 52790 w 836"/>
                <a:gd name="T95" fmla="*/ 149064 h 404"/>
                <a:gd name="T96" fmla="*/ 62292 w 836"/>
                <a:gd name="T97" fmla="*/ 157021 h 404"/>
                <a:gd name="T98" fmla="*/ 125112 w 836"/>
                <a:gd name="T99" fmla="*/ 177180 h 404"/>
                <a:gd name="T100" fmla="*/ 171568 w 836"/>
                <a:gd name="T101" fmla="*/ 184606 h 404"/>
                <a:gd name="T102" fmla="*/ 212216 w 836"/>
                <a:gd name="T103" fmla="*/ 195746 h 404"/>
                <a:gd name="T104" fmla="*/ 211688 w 836"/>
                <a:gd name="T105" fmla="*/ 168161 h 404"/>
                <a:gd name="T106" fmla="*/ 214856 w 836"/>
                <a:gd name="T107" fmla="*/ 186728 h 404"/>
                <a:gd name="T108" fmla="*/ 235444 w 836"/>
                <a:gd name="T109" fmla="*/ 202112 h 4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36" h="404">
                  <a:moveTo>
                    <a:pt x="833" y="256"/>
                  </a:moveTo>
                  <a:lnTo>
                    <a:pt x="833" y="256"/>
                  </a:lnTo>
                  <a:lnTo>
                    <a:pt x="836" y="261"/>
                  </a:lnTo>
                  <a:lnTo>
                    <a:pt x="835" y="266"/>
                  </a:lnTo>
                  <a:lnTo>
                    <a:pt x="833" y="271"/>
                  </a:lnTo>
                  <a:lnTo>
                    <a:pt x="831" y="275"/>
                  </a:lnTo>
                  <a:lnTo>
                    <a:pt x="825" y="286"/>
                  </a:lnTo>
                  <a:lnTo>
                    <a:pt x="823" y="291"/>
                  </a:lnTo>
                  <a:lnTo>
                    <a:pt x="822" y="299"/>
                  </a:lnTo>
                  <a:lnTo>
                    <a:pt x="805" y="309"/>
                  </a:lnTo>
                  <a:lnTo>
                    <a:pt x="786" y="320"/>
                  </a:lnTo>
                  <a:lnTo>
                    <a:pt x="768" y="330"/>
                  </a:lnTo>
                  <a:lnTo>
                    <a:pt x="749" y="339"/>
                  </a:lnTo>
                  <a:lnTo>
                    <a:pt x="730" y="349"/>
                  </a:lnTo>
                  <a:lnTo>
                    <a:pt x="709" y="357"/>
                  </a:lnTo>
                  <a:lnTo>
                    <a:pt x="688" y="365"/>
                  </a:lnTo>
                  <a:lnTo>
                    <a:pt x="667" y="372"/>
                  </a:lnTo>
                  <a:lnTo>
                    <a:pt x="645" y="379"/>
                  </a:lnTo>
                  <a:lnTo>
                    <a:pt x="624" y="385"/>
                  </a:lnTo>
                  <a:lnTo>
                    <a:pt x="601" y="391"/>
                  </a:lnTo>
                  <a:lnTo>
                    <a:pt x="578" y="395"/>
                  </a:lnTo>
                  <a:lnTo>
                    <a:pt x="554" y="398"/>
                  </a:lnTo>
                  <a:lnTo>
                    <a:pt x="530" y="401"/>
                  </a:lnTo>
                  <a:lnTo>
                    <a:pt x="507" y="402"/>
                  </a:lnTo>
                  <a:lnTo>
                    <a:pt x="483" y="404"/>
                  </a:lnTo>
                  <a:lnTo>
                    <a:pt x="472" y="404"/>
                  </a:lnTo>
                  <a:lnTo>
                    <a:pt x="461" y="401"/>
                  </a:lnTo>
                  <a:lnTo>
                    <a:pt x="451" y="399"/>
                  </a:lnTo>
                  <a:lnTo>
                    <a:pt x="442" y="397"/>
                  </a:lnTo>
                  <a:lnTo>
                    <a:pt x="422" y="391"/>
                  </a:lnTo>
                  <a:lnTo>
                    <a:pt x="402" y="385"/>
                  </a:lnTo>
                  <a:lnTo>
                    <a:pt x="389" y="383"/>
                  </a:lnTo>
                  <a:lnTo>
                    <a:pt x="375" y="381"/>
                  </a:lnTo>
                  <a:lnTo>
                    <a:pt x="361" y="380"/>
                  </a:lnTo>
                  <a:lnTo>
                    <a:pt x="347" y="378"/>
                  </a:lnTo>
                  <a:lnTo>
                    <a:pt x="341" y="375"/>
                  </a:lnTo>
                  <a:lnTo>
                    <a:pt x="333" y="371"/>
                  </a:lnTo>
                  <a:lnTo>
                    <a:pt x="327" y="368"/>
                  </a:lnTo>
                  <a:lnTo>
                    <a:pt x="319" y="365"/>
                  </a:lnTo>
                  <a:lnTo>
                    <a:pt x="293" y="360"/>
                  </a:lnTo>
                  <a:lnTo>
                    <a:pt x="267" y="355"/>
                  </a:lnTo>
                  <a:lnTo>
                    <a:pt x="240" y="350"/>
                  </a:lnTo>
                  <a:lnTo>
                    <a:pt x="227" y="347"/>
                  </a:lnTo>
                  <a:lnTo>
                    <a:pt x="215" y="342"/>
                  </a:lnTo>
                  <a:lnTo>
                    <a:pt x="164" y="327"/>
                  </a:lnTo>
                  <a:lnTo>
                    <a:pt x="139" y="320"/>
                  </a:lnTo>
                  <a:lnTo>
                    <a:pt x="114" y="315"/>
                  </a:lnTo>
                  <a:lnTo>
                    <a:pt x="97" y="304"/>
                  </a:lnTo>
                  <a:lnTo>
                    <a:pt x="82" y="293"/>
                  </a:lnTo>
                  <a:lnTo>
                    <a:pt x="67" y="280"/>
                  </a:lnTo>
                  <a:lnTo>
                    <a:pt x="59" y="274"/>
                  </a:lnTo>
                  <a:lnTo>
                    <a:pt x="53" y="266"/>
                  </a:lnTo>
                  <a:lnTo>
                    <a:pt x="43" y="253"/>
                  </a:lnTo>
                  <a:lnTo>
                    <a:pt x="36" y="238"/>
                  </a:lnTo>
                  <a:lnTo>
                    <a:pt x="29" y="221"/>
                  </a:lnTo>
                  <a:lnTo>
                    <a:pt x="23" y="205"/>
                  </a:lnTo>
                  <a:lnTo>
                    <a:pt x="13" y="171"/>
                  </a:lnTo>
                  <a:lnTo>
                    <a:pt x="3" y="135"/>
                  </a:lnTo>
                  <a:lnTo>
                    <a:pt x="4" y="129"/>
                  </a:lnTo>
                  <a:lnTo>
                    <a:pt x="5" y="124"/>
                  </a:lnTo>
                  <a:lnTo>
                    <a:pt x="3" y="113"/>
                  </a:lnTo>
                  <a:lnTo>
                    <a:pt x="0" y="104"/>
                  </a:lnTo>
                  <a:lnTo>
                    <a:pt x="0" y="98"/>
                  </a:lnTo>
                  <a:lnTo>
                    <a:pt x="0" y="93"/>
                  </a:lnTo>
                  <a:lnTo>
                    <a:pt x="3" y="89"/>
                  </a:lnTo>
                  <a:lnTo>
                    <a:pt x="6" y="83"/>
                  </a:lnTo>
                  <a:lnTo>
                    <a:pt x="10" y="78"/>
                  </a:lnTo>
                  <a:lnTo>
                    <a:pt x="15" y="72"/>
                  </a:lnTo>
                  <a:lnTo>
                    <a:pt x="28" y="62"/>
                  </a:lnTo>
                  <a:lnTo>
                    <a:pt x="39" y="54"/>
                  </a:lnTo>
                  <a:lnTo>
                    <a:pt x="50" y="49"/>
                  </a:lnTo>
                  <a:lnTo>
                    <a:pt x="63" y="45"/>
                  </a:lnTo>
                  <a:lnTo>
                    <a:pt x="74" y="42"/>
                  </a:lnTo>
                  <a:lnTo>
                    <a:pt x="88" y="39"/>
                  </a:lnTo>
                  <a:lnTo>
                    <a:pt x="115" y="35"/>
                  </a:lnTo>
                  <a:lnTo>
                    <a:pt x="142" y="30"/>
                  </a:lnTo>
                  <a:lnTo>
                    <a:pt x="149" y="28"/>
                  </a:lnTo>
                  <a:lnTo>
                    <a:pt x="156" y="26"/>
                  </a:lnTo>
                  <a:lnTo>
                    <a:pt x="162" y="22"/>
                  </a:lnTo>
                  <a:lnTo>
                    <a:pt x="169" y="20"/>
                  </a:lnTo>
                  <a:lnTo>
                    <a:pt x="177" y="19"/>
                  </a:lnTo>
                  <a:lnTo>
                    <a:pt x="187" y="18"/>
                  </a:lnTo>
                  <a:lnTo>
                    <a:pt x="195" y="15"/>
                  </a:lnTo>
                  <a:lnTo>
                    <a:pt x="204" y="11"/>
                  </a:lnTo>
                  <a:lnTo>
                    <a:pt x="211" y="6"/>
                  </a:lnTo>
                  <a:lnTo>
                    <a:pt x="219" y="4"/>
                  </a:lnTo>
                  <a:lnTo>
                    <a:pt x="235" y="1"/>
                  </a:lnTo>
                  <a:lnTo>
                    <a:pt x="251" y="0"/>
                  </a:lnTo>
                  <a:lnTo>
                    <a:pt x="266" y="1"/>
                  </a:lnTo>
                  <a:lnTo>
                    <a:pt x="282" y="2"/>
                  </a:lnTo>
                  <a:lnTo>
                    <a:pt x="313" y="7"/>
                  </a:lnTo>
                  <a:lnTo>
                    <a:pt x="328" y="11"/>
                  </a:lnTo>
                  <a:lnTo>
                    <a:pt x="344" y="13"/>
                  </a:lnTo>
                  <a:lnTo>
                    <a:pt x="355" y="15"/>
                  </a:lnTo>
                  <a:lnTo>
                    <a:pt x="366" y="18"/>
                  </a:lnTo>
                  <a:lnTo>
                    <a:pt x="386" y="27"/>
                  </a:lnTo>
                  <a:lnTo>
                    <a:pt x="397" y="30"/>
                  </a:lnTo>
                  <a:lnTo>
                    <a:pt x="409" y="32"/>
                  </a:lnTo>
                  <a:lnTo>
                    <a:pt x="421" y="35"/>
                  </a:lnTo>
                  <a:lnTo>
                    <a:pt x="431" y="38"/>
                  </a:lnTo>
                  <a:lnTo>
                    <a:pt x="438" y="43"/>
                  </a:lnTo>
                  <a:lnTo>
                    <a:pt x="446" y="48"/>
                  </a:lnTo>
                  <a:lnTo>
                    <a:pt x="452" y="54"/>
                  </a:lnTo>
                  <a:lnTo>
                    <a:pt x="461" y="59"/>
                  </a:lnTo>
                  <a:lnTo>
                    <a:pt x="477" y="65"/>
                  </a:lnTo>
                  <a:lnTo>
                    <a:pt x="494" y="72"/>
                  </a:lnTo>
                  <a:lnTo>
                    <a:pt x="531" y="82"/>
                  </a:lnTo>
                  <a:lnTo>
                    <a:pt x="570" y="92"/>
                  </a:lnTo>
                  <a:lnTo>
                    <a:pt x="610" y="100"/>
                  </a:lnTo>
                  <a:lnTo>
                    <a:pt x="625" y="104"/>
                  </a:lnTo>
                  <a:lnTo>
                    <a:pt x="640" y="106"/>
                  </a:lnTo>
                  <a:lnTo>
                    <a:pt x="655" y="108"/>
                  </a:lnTo>
                  <a:lnTo>
                    <a:pt x="669" y="111"/>
                  </a:lnTo>
                  <a:lnTo>
                    <a:pt x="674" y="113"/>
                  </a:lnTo>
                  <a:lnTo>
                    <a:pt x="680" y="118"/>
                  </a:lnTo>
                  <a:lnTo>
                    <a:pt x="687" y="121"/>
                  </a:lnTo>
                  <a:lnTo>
                    <a:pt x="692" y="122"/>
                  </a:lnTo>
                  <a:lnTo>
                    <a:pt x="696" y="123"/>
                  </a:lnTo>
                  <a:lnTo>
                    <a:pt x="711" y="124"/>
                  </a:lnTo>
                  <a:lnTo>
                    <a:pt x="725" y="125"/>
                  </a:lnTo>
                  <a:lnTo>
                    <a:pt x="751" y="125"/>
                  </a:lnTo>
                  <a:lnTo>
                    <a:pt x="763" y="126"/>
                  </a:lnTo>
                  <a:lnTo>
                    <a:pt x="773" y="128"/>
                  </a:lnTo>
                  <a:lnTo>
                    <a:pt x="783" y="132"/>
                  </a:lnTo>
                  <a:lnTo>
                    <a:pt x="787" y="134"/>
                  </a:lnTo>
                  <a:lnTo>
                    <a:pt x="792" y="137"/>
                  </a:lnTo>
                  <a:lnTo>
                    <a:pt x="798" y="142"/>
                  </a:lnTo>
                  <a:lnTo>
                    <a:pt x="803" y="148"/>
                  </a:lnTo>
                  <a:lnTo>
                    <a:pt x="809" y="153"/>
                  </a:lnTo>
                  <a:lnTo>
                    <a:pt x="814" y="160"/>
                  </a:lnTo>
                  <a:lnTo>
                    <a:pt x="817" y="167"/>
                  </a:lnTo>
                  <a:lnTo>
                    <a:pt x="822" y="175"/>
                  </a:lnTo>
                  <a:lnTo>
                    <a:pt x="827" y="192"/>
                  </a:lnTo>
                  <a:lnTo>
                    <a:pt x="830" y="209"/>
                  </a:lnTo>
                  <a:lnTo>
                    <a:pt x="832" y="226"/>
                  </a:lnTo>
                  <a:lnTo>
                    <a:pt x="833" y="242"/>
                  </a:lnTo>
                  <a:lnTo>
                    <a:pt x="833" y="256"/>
                  </a:lnTo>
                  <a:close/>
                  <a:moveTo>
                    <a:pt x="502" y="387"/>
                  </a:moveTo>
                  <a:lnTo>
                    <a:pt x="502" y="387"/>
                  </a:lnTo>
                  <a:lnTo>
                    <a:pt x="520" y="386"/>
                  </a:lnTo>
                  <a:lnTo>
                    <a:pt x="538" y="385"/>
                  </a:lnTo>
                  <a:lnTo>
                    <a:pt x="574" y="381"/>
                  </a:lnTo>
                  <a:lnTo>
                    <a:pt x="610" y="374"/>
                  </a:lnTo>
                  <a:lnTo>
                    <a:pt x="644" y="365"/>
                  </a:lnTo>
                  <a:lnTo>
                    <a:pt x="669" y="357"/>
                  </a:lnTo>
                  <a:lnTo>
                    <a:pt x="691" y="349"/>
                  </a:lnTo>
                  <a:lnTo>
                    <a:pt x="714" y="339"/>
                  </a:lnTo>
                  <a:lnTo>
                    <a:pt x="734" y="329"/>
                  </a:lnTo>
                  <a:lnTo>
                    <a:pt x="772" y="308"/>
                  </a:lnTo>
                  <a:lnTo>
                    <a:pt x="810" y="287"/>
                  </a:lnTo>
                  <a:lnTo>
                    <a:pt x="814" y="279"/>
                  </a:lnTo>
                  <a:lnTo>
                    <a:pt x="817" y="273"/>
                  </a:lnTo>
                  <a:lnTo>
                    <a:pt x="820" y="264"/>
                  </a:lnTo>
                  <a:lnTo>
                    <a:pt x="822" y="256"/>
                  </a:lnTo>
                  <a:lnTo>
                    <a:pt x="822" y="247"/>
                  </a:lnTo>
                  <a:lnTo>
                    <a:pt x="823" y="239"/>
                  </a:lnTo>
                  <a:lnTo>
                    <a:pt x="821" y="220"/>
                  </a:lnTo>
                  <a:lnTo>
                    <a:pt x="817" y="202"/>
                  </a:lnTo>
                  <a:lnTo>
                    <a:pt x="812" y="185"/>
                  </a:lnTo>
                  <a:lnTo>
                    <a:pt x="806" y="170"/>
                  </a:lnTo>
                  <a:lnTo>
                    <a:pt x="797" y="157"/>
                  </a:lnTo>
                  <a:lnTo>
                    <a:pt x="788" y="152"/>
                  </a:lnTo>
                  <a:lnTo>
                    <a:pt x="779" y="148"/>
                  </a:lnTo>
                  <a:lnTo>
                    <a:pt x="769" y="144"/>
                  </a:lnTo>
                  <a:lnTo>
                    <a:pt x="760" y="142"/>
                  </a:lnTo>
                  <a:lnTo>
                    <a:pt x="749" y="141"/>
                  </a:lnTo>
                  <a:lnTo>
                    <a:pt x="738" y="140"/>
                  </a:lnTo>
                  <a:lnTo>
                    <a:pt x="715" y="139"/>
                  </a:lnTo>
                  <a:lnTo>
                    <a:pt x="703" y="138"/>
                  </a:lnTo>
                  <a:lnTo>
                    <a:pt x="691" y="137"/>
                  </a:lnTo>
                  <a:lnTo>
                    <a:pt x="667" y="133"/>
                  </a:lnTo>
                  <a:lnTo>
                    <a:pt x="643" y="126"/>
                  </a:lnTo>
                  <a:lnTo>
                    <a:pt x="619" y="119"/>
                  </a:lnTo>
                  <a:lnTo>
                    <a:pt x="596" y="112"/>
                  </a:lnTo>
                  <a:lnTo>
                    <a:pt x="573" y="107"/>
                  </a:lnTo>
                  <a:lnTo>
                    <a:pt x="561" y="105"/>
                  </a:lnTo>
                  <a:lnTo>
                    <a:pt x="551" y="103"/>
                  </a:lnTo>
                  <a:lnTo>
                    <a:pt x="541" y="103"/>
                  </a:lnTo>
                  <a:lnTo>
                    <a:pt x="531" y="103"/>
                  </a:lnTo>
                  <a:lnTo>
                    <a:pt x="499" y="89"/>
                  </a:lnTo>
                  <a:lnTo>
                    <a:pt x="466" y="76"/>
                  </a:lnTo>
                  <a:lnTo>
                    <a:pt x="398" y="50"/>
                  </a:lnTo>
                  <a:lnTo>
                    <a:pt x="386" y="43"/>
                  </a:lnTo>
                  <a:lnTo>
                    <a:pt x="373" y="36"/>
                  </a:lnTo>
                  <a:lnTo>
                    <a:pt x="366" y="34"/>
                  </a:lnTo>
                  <a:lnTo>
                    <a:pt x="358" y="32"/>
                  </a:lnTo>
                  <a:lnTo>
                    <a:pt x="349" y="31"/>
                  </a:lnTo>
                  <a:lnTo>
                    <a:pt x="340" y="30"/>
                  </a:lnTo>
                  <a:lnTo>
                    <a:pt x="322" y="24"/>
                  </a:lnTo>
                  <a:lnTo>
                    <a:pt x="303" y="20"/>
                  </a:lnTo>
                  <a:lnTo>
                    <a:pt x="285" y="18"/>
                  </a:lnTo>
                  <a:lnTo>
                    <a:pt x="267" y="18"/>
                  </a:lnTo>
                  <a:lnTo>
                    <a:pt x="249" y="19"/>
                  </a:lnTo>
                  <a:lnTo>
                    <a:pt x="232" y="21"/>
                  </a:lnTo>
                  <a:lnTo>
                    <a:pt x="215" y="24"/>
                  </a:lnTo>
                  <a:lnTo>
                    <a:pt x="197" y="29"/>
                  </a:lnTo>
                  <a:lnTo>
                    <a:pt x="162" y="38"/>
                  </a:lnTo>
                  <a:lnTo>
                    <a:pt x="128" y="49"/>
                  </a:lnTo>
                  <a:lnTo>
                    <a:pt x="94" y="60"/>
                  </a:lnTo>
                  <a:lnTo>
                    <a:pt x="76" y="63"/>
                  </a:lnTo>
                  <a:lnTo>
                    <a:pt x="59" y="66"/>
                  </a:lnTo>
                  <a:lnTo>
                    <a:pt x="53" y="72"/>
                  </a:lnTo>
                  <a:lnTo>
                    <a:pt x="48" y="75"/>
                  </a:lnTo>
                  <a:lnTo>
                    <a:pt x="38" y="79"/>
                  </a:lnTo>
                  <a:lnTo>
                    <a:pt x="16" y="84"/>
                  </a:lnTo>
                  <a:lnTo>
                    <a:pt x="18" y="95"/>
                  </a:lnTo>
                  <a:lnTo>
                    <a:pt x="19" y="105"/>
                  </a:lnTo>
                  <a:lnTo>
                    <a:pt x="22" y="113"/>
                  </a:lnTo>
                  <a:lnTo>
                    <a:pt x="26" y="121"/>
                  </a:lnTo>
                  <a:lnTo>
                    <a:pt x="31" y="127"/>
                  </a:lnTo>
                  <a:lnTo>
                    <a:pt x="38" y="133"/>
                  </a:lnTo>
                  <a:lnTo>
                    <a:pt x="46" y="138"/>
                  </a:lnTo>
                  <a:lnTo>
                    <a:pt x="55" y="141"/>
                  </a:lnTo>
                  <a:lnTo>
                    <a:pt x="88" y="154"/>
                  </a:lnTo>
                  <a:lnTo>
                    <a:pt x="105" y="160"/>
                  </a:lnTo>
                  <a:lnTo>
                    <a:pt x="124" y="166"/>
                  </a:lnTo>
                  <a:lnTo>
                    <a:pt x="137" y="168"/>
                  </a:lnTo>
                  <a:lnTo>
                    <a:pt x="152" y="171"/>
                  </a:lnTo>
                  <a:lnTo>
                    <a:pt x="166" y="173"/>
                  </a:lnTo>
                  <a:lnTo>
                    <a:pt x="180" y="178"/>
                  </a:lnTo>
                  <a:lnTo>
                    <a:pt x="206" y="187"/>
                  </a:lnTo>
                  <a:lnTo>
                    <a:pt x="219" y="193"/>
                  </a:lnTo>
                  <a:lnTo>
                    <a:pt x="231" y="196"/>
                  </a:lnTo>
                  <a:lnTo>
                    <a:pt x="238" y="197"/>
                  </a:lnTo>
                  <a:lnTo>
                    <a:pt x="246" y="198"/>
                  </a:lnTo>
                  <a:lnTo>
                    <a:pt x="261" y="199"/>
                  </a:lnTo>
                  <a:lnTo>
                    <a:pt x="268" y="200"/>
                  </a:lnTo>
                  <a:lnTo>
                    <a:pt x="273" y="202"/>
                  </a:lnTo>
                  <a:lnTo>
                    <a:pt x="279" y="206"/>
                  </a:lnTo>
                  <a:lnTo>
                    <a:pt x="283" y="212"/>
                  </a:lnTo>
                  <a:lnTo>
                    <a:pt x="249" y="209"/>
                  </a:lnTo>
                  <a:lnTo>
                    <a:pt x="216" y="204"/>
                  </a:lnTo>
                  <a:lnTo>
                    <a:pt x="184" y="197"/>
                  </a:lnTo>
                  <a:lnTo>
                    <a:pt x="151" y="188"/>
                  </a:lnTo>
                  <a:lnTo>
                    <a:pt x="119" y="179"/>
                  </a:lnTo>
                  <a:lnTo>
                    <a:pt x="88" y="168"/>
                  </a:lnTo>
                  <a:lnTo>
                    <a:pt x="25" y="143"/>
                  </a:lnTo>
                  <a:lnTo>
                    <a:pt x="31" y="166"/>
                  </a:lnTo>
                  <a:lnTo>
                    <a:pt x="37" y="187"/>
                  </a:lnTo>
                  <a:lnTo>
                    <a:pt x="48" y="228"/>
                  </a:lnTo>
                  <a:lnTo>
                    <a:pt x="58" y="242"/>
                  </a:lnTo>
                  <a:lnTo>
                    <a:pt x="68" y="256"/>
                  </a:lnTo>
                  <a:lnTo>
                    <a:pt x="80" y="269"/>
                  </a:lnTo>
                  <a:lnTo>
                    <a:pt x="85" y="275"/>
                  </a:lnTo>
                  <a:lnTo>
                    <a:pt x="91" y="280"/>
                  </a:lnTo>
                  <a:lnTo>
                    <a:pt x="96" y="280"/>
                  </a:lnTo>
                  <a:lnTo>
                    <a:pt x="100" y="281"/>
                  </a:lnTo>
                  <a:lnTo>
                    <a:pt x="103" y="284"/>
                  </a:lnTo>
                  <a:lnTo>
                    <a:pt x="105" y="286"/>
                  </a:lnTo>
                  <a:lnTo>
                    <a:pt x="112" y="292"/>
                  </a:lnTo>
                  <a:lnTo>
                    <a:pt x="114" y="294"/>
                  </a:lnTo>
                  <a:lnTo>
                    <a:pt x="118" y="296"/>
                  </a:lnTo>
                  <a:lnTo>
                    <a:pt x="129" y="302"/>
                  </a:lnTo>
                  <a:lnTo>
                    <a:pt x="143" y="307"/>
                  </a:lnTo>
                  <a:lnTo>
                    <a:pt x="172" y="317"/>
                  </a:lnTo>
                  <a:lnTo>
                    <a:pt x="226" y="331"/>
                  </a:lnTo>
                  <a:lnTo>
                    <a:pt x="237" y="334"/>
                  </a:lnTo>
                  <a:lnTo>
                    <a:pt x="249" y="336"/>
                  </a:lnTo>
                  <a:lnTo>
                    <a:pt x="270" y="338"/>
                  </a:lnTo>
                  <a:lnTo>
                    <a:pt x="292" y="341"/>
                  </a:lnTo>
                  <a:lnTo>
                    <a:pt x="313" y="345"/>
                  </a:lnTo>
                  <a:lnTo>
                    <a:pt x="325" y="348"/>
                  </a:lnTo>
                  <a:lnTo>
                    <a:pt x="337" y="352"/>
                  </a:lnTo>
                  <a:lnTo>
                    <a:pt x="358" y="362"/>
                  </a:lnTo>
                  <a:lnTo>
                    <a:pt x="369" y="365"/>
                  </a:lnTo>
                  <a:lnTo>
                    <a:pt x="379" y="368"/>
                  </a:lnTo>
                  <a:lnTo>
                    <a:pt x="390" y="369"/>
                  </a:lnTo>
                  <a:lnTo>
                    <a:pt x="402" y="369"/>
                  </a:lnTo>
                  <a:lnTo>
                    <a:pt x="400" y="356"/>
                  </a:lnTo>
                  <a:lnTo>
                    <a:pt x="398" y="340"/>
                  </a:lnTo>
                  <a:lnTo>
                    <a:pt x="398" y="332"/>
                  </a:lnTo>
                  <a:lnTo>
                    <a:pt x="399" y="324"/>
                  </a:lnTo>
                  <a:lnTo>
                    <a:pt x="401" y="317"/>
                  </a:lnTo>
                  <a:lnTo>
                    <a:pt x="404" y="310"/>
                  </a:lnTo>
                  <a:lnTo>
                    <a:pt x="403" y="323"/>
                  </a:lnTo>
                  <a:lnTo>
                    <a:pt x="403" y="334"/>
                  </a:lnTo>
                  <a:lnTo>
                    <a:pt x="404" y="344"/>
                  </a:lnTo>
                  <a:lnTo>
                    <a:pt x="407" y="352"/>
                  </a:lnTo>
                  <a:lnTo>
                    <a:pt x="412" y="359"/>
                  </a:lnTo>
                  <a:lnTo>
                    <a:pt x="417" y="365"/>
                  </a:lnTo>
                  <a:lnTo>
                    <a:pt x="422" y="370"/>
                  </a:lnTo>
                  <a:lnTo>
                    <a:pt x="430" y="375"/>
                  </a:lnTo>
                  <a:lnTo>
                    <a:pt x="437" y="379"/>
                  </a:lnTo>
                  <a:lnTo>
                    <a:pt x="446" y="381"/>
                  </a:lnTo>
                  <a:lnTo>
                    <a:pt x="454" y="384"/>
                  </a:lnTo>
                  <a:lnTo>
                    <a:pt x="463" y="385"/>
                  </a:lnTo>
                  <a:lnTo>
                    <a:pt x="482" y="387"/>
                  </a:lnTo>
                  <a:lnTo>
                    <a:pt x="502"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02" name="组合 141"/>
          <p:cNvGrpSpPr>
            <a:grpSpLocks/>
          </p:cNvGrpSpPr>
          <p:nvPr/>
        </p:nvGrpSpPr>
        <p:grpSpPr bwMode="auto">
          <a:xfrm>
            <a:off x="1428750" y="946150"/>
            <a:ext cx="857250" cy="1143000"/>
            <a:chOff x="2105026" y="2144713"/>
            <a:chExt cx="941388" cy="1106488"/>
          </a:xfrm>
        </p:grpSpPr>
        <p:sp>
          <p:nvSpPr>
            <p:cNvPr id="8208" name="Freeform 167"/>
            <p:cNvSpPr>
              <a:spLocks noEditPoints="1"/>
            </p:cNvSpPr>
            <p:nvPr/>
          </p:nvSpPr>
          <p:spPr bwMode="auto">
            <a:xfrm>
              <a:off x="2139951" y="2506663"/>
              <a:ext cx="65088" cy="57150"/>
            </a:xfrm>
            <a:custGeom>
              <a:avLst/>
              <a:gdLst>
                <a:gd name="T0" fmla="*/ 5774 w 124"/>
                <a:gd name="T1" fmla="*/ 6879 h 108"/>
                <a:gd name="T2" fmla="*/ 8398 w 124"/>
                <a:gd name="T3" fmla="*/ 7408 h 108"/>
                <a:gd name="T4" fmla="*/ 10498 w 124"/>
                <a:gd name="T5" fmla="*/ 6350 h 108"/>
                <a:gd name="T6" fmla="*/ 14697 w 124"/>
                <a:gd name="T7" fmla="*/ 1588 h 108"/>
                <a:gd name="T8" fmla="*/ 18897 w 124"/>
                <a:gd name="T9" fmla="*/ 529 h 108"/>
                <a:gd name="T10" fmla="*/ 28345 w 124"/>
                <a:gd name="T11" fmla="*/ 529 h 108"/>
                <a:gd name="T12" fmla="*/ 36743 w 124"/>
                <a:gd name="T13" fmla="*/ 1588 h 108"/>
                <a:gd name="T14" fmla="*/ 45142 w 124"/>
                <a:gd name="T15" fmla="*/ 5292 h 108"/>
                <a:gd name="T16" fmla="*/ 53015 w 124"/>
                <a:gd name="T17" fmla="*/ 9525 h 108"/>
                <a:gd name="T18" fmla="*/ 58789 w 124"/>
                <a:gd name="T19" fmla="*/ 14817 h 108"/>
                <a:gd name="T20" fmla="*/ 63513 w 124"/>
                <a:gd name="T21" fmla="*/ 21696 h 108"/>
                <a:gd name="T22" fmla="*/ 65088 w 124"/>
                <a:gd name="T23" fmla="*/ 29104 h 108"/>
                <a:gd name="T24" fmla="*/ 65088 w 124"/>
                <a:gd name="T25" fmla="*/ 32808 h 108"/>
                <a:gd name="T26" fmla="*/ 62988 w 124"/>
                <a:gd name="T27" fmla="*/ 39688 h 108"/>
                <a:gd name="T28" fmla="*/ 57739 w 124"/>
                <a:gd name="T29" fmla="*/ 45508 h 108"/>
                <a:gd name="T30" fmla="*/ 50916 w 124"/>
                <a:gd name="T31" fmla="*/ 50800 h 108"/>
                <a:gd name="T32" fmla="*/ 42517 w 124"/>
                <a:gd name="T33" fmla="*/ 54504 h 108"/>
                <a:gd name="T34" fmla="*/ 33594 w 124"/>
                <a:gd name="T35" fmla="*/ 56621 h 108"/>
                <a:gd name="T36" fmla="*/ 24670 w 124"/>
                <a:gd name="T37" fmla="*/ 56621 h 108"/>
                <a:gd name="T38" fmla="*/ 16797 w 124"/>
                <a:gd name="T39" fmla="*/ 54504 h 108"/>
                <a:gd name="T40" fmla="*/ 9448 w 124"/>
                <a:gd name="T41" fmla="*/ 49742 h 108"/>
                <a:gd name="T42" fmla="*/ 5774 w 124"/>
                <a:gd name="T43" fmla="*/ 43921 h 108"/>
                <a:gd name="T44" fmla="*/ 1050 w 124"/>
                <a:gd name="T45" fmla="*/ 33867 h 108"/>
                <a:gd name="T46" fmla="*/ 525 w 124"/>
                <a:gd name="T47" fmla="*/ 23813 h 108"/>
                <a:gd name="T48" fmla="*/ 3149 w 124"/>
                <a:gd name="T49" fmla="*/ 12171 h 108"/>
                <a:gd name="T50" fmla="*/ 5774 w 124"/>
                <a:gd name="T51" fmla="*/ 6879 h 108"/>
                <a:gd name="T52" fmla="*/ 30444 w 124"/>
                <a:gd name="T53" fmla="*/ 46038 h 108"/>
                <a:gd name="T54" fmla="*/ 38843 w 124"/>
                <a:gd name="T55" fmla="*/ 43921 h 108"/>
                <a:gd name="T56" fmla="*/ 44617 w 124"/>
                <a:gd name="T57" fmla="*/ 39688 h 108"/>
                <a:gd name="T58" fmla="*/ 47766 w 124"/>
                <a:gd name="T59" fmla="*/ 33867 h 108"/>
                <a:gd name="T60" fmla="*/ 48291 w 124"/>
                <a:gd name="T61" fmla="*/ 27517 h 108"/>
                <a:gd name="T62" fmla="*/ 46191 w 124"/>
                <a:gd name="T63" fmla="*/ 22225 h 108"/>
                <a:gd name="T64" fmla="*/ 41467 w 124"/>
                <a:gd name="T65" fmla="*/ 16933 h 108"/>
                <a:gd name="T66" fmla="*/ 34644 w 124"/>
                <a:gd name="T67" fmla="*/ 14287 h 108"/>
                <a:gd name="T68" fmla="*/ 26245 w 124"/>
                <a:gd name="T69" fmla="*/ 14287 h 108"/>
                <a:gd name="T70" fmla="*/ 22571 w 124"/>
                <a:gd name="T71" fmla="*/ 15875 h 108"/>
                <a:gd name="T72" fmla="*/ 17322 w 124"/>
                <a:gd name="T73" fmla="*/ 19579 h 108"/>
                <a:gd name="T74" fmla="*/ 14697 w 124"/>
                <a:gd name="T75" fmla="*/ 24342 h 108"/>
                <a:gd name="T76" fmla="*/ 14172 w 124"/>
                <a:gd name="T77" fmla="*/ 30162 h 108"/>
                <a:gd name="T78" fmla="*/ 15747 w 124"/>
                <a:gd name="T79" fmla="*/ 34925 h 108"/>
                <a:gd name="T80" fmla="*/ 18372 w 124"/>
                <a:gd name="T81" fmla="*/ 39688 h 108"/>
                <a:gd name="T82" fmla="*/ 22571 w 124"/>
                <a:gd name="T83" fmla="*/ 43392 h 108"/>
                <a:gd name="T84" fmla="*/ 27295 w 124"/>
                <a:gd name="T85" fmla="*/ 45508 h 108"/>
                <a:gd name="T86" fmla="*/ 30444 w 124"/>
                <a:gd name="T87" fmla="*/ 46038 h 1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24" h="108">
                  <a:moveTo>
                    <a:pt x="11" y="13"/>
                  </a:moveTo>
                  <a:lnTo>
                    <a:pt x="11" y="13"/>
                  </a:lnTo>
                  <a:lnTo>
                    <a:pt x="13" y="14"/>
                  </a:lnTo>
                  <a:lnTo>
                    <a:pt x="16" y="14"/>
                  </a:lnTo>
                  <a:lnTo>
                    <a:pt x="18" y="13"/>
                  </a:lnTo>
                  <a:lnTo>
                    <a:pt x="20" y="12"/>
                  </a:lnTo>
                  <a:lnTo>
                    <a:pt x="25" y="7"/>
                  </a:lnTo>
                  <a:lnTo>
                    <a:pt x="28" y="3"/>
                  </a:lnTo>
                  <a:lnTo>
                    <a:pt x="36" y="1"/>
                  </a:lnTo>
                  <a:lnTo>
                    <a:pt x="45" y="0"/>
                  </a:lnTo>
                  <a:lnTo>
                    <a:pt x="54" y="1"/>
                  </a:lnTo>
                  <a:lnTo>
                    <a:pt x="61" y="2"/>
                  </a:lnTo>
                  <a:lnTo>
                    <a:pt x="70" y="3"/>
                  </a:lnTo>
                  <a:lnTo>
                    <a:pt x="78" y="6"/>
                  </a:lnTo>
                  <a:lnTo>
                    <a:pt x="86" y="10"/>
                  </a:lnTo>
                  <a:lnTo>
                    <a:pt x="93" y="13"/>
                  </a:lnTo>
                  <a:lnTo>
                    <a:pt x="101" y="18"/>
                  </a:lnTo>
                  <a:lnTo>
                    <a:pt x="107" y="22"/>
                  </a:lnTo>
                  <a:lnTo>
                    <a:pt x="112" y="28"/>
                  </a:lnTo>
                  <a:lnTo>
                    <a:pt x="117" y="34"/>
                  </a:lnTo>
                  <a:lnTo>
                    <a:pt x="121" y="41"/>
                  </a:lnTo>
                  <a:lnTo>
                    <a:pt x="123" y="47"/>
                  </a:lnTo>
                  <a:lnTo>
                    <a:pt x="124" y="55"/>
                  </a:lnTo>
                  <a:lnTo>
                    <a:pt x="124" y="62"/>
                  </a:lnTo>
                  <a:lnTo>
                    <a:pt x="122" y="68"/>
                  </a:lnTo>
                  <a:lnTo>
                    <a:pt x="120" y="75"/>
                  </a:lnTo>
                  <a:lnTo>
                    <a:pt x="116" y="80"/>
                  </a:lnTo>
                  <a:lnTo>
                    <a:pt x="110" y="86"/>
                  </a:lnTo>
                  <a:lnTo>
                    <a:pt x="104" y="91"/>
                  </a:lnTo>
                  <a:lnTo>
                    <a:pt x="97" y="96"/>
                  </a:lnTo>
                  <a:lnTo>
                    <a:pt x="90" y="100"/>
                  </a:lnTo>
                  <a:lnTo>
                    <a:pt x="81" y="103"/>
                  </a:lnTo>
                  <a:lnTo>
                    <a:pt x="73" y="106"/>
                  </a:lnTo>
                  <a:lnTo>
                    <a:pt x="64" y="107"/>
                  </a:lnTo>
                  <a:lnTo>
                    <a:pt x="56" y="108"/>
                  </a:lnTo>
                  <a:lnTo>
                    <a:pt x="47" y="107"/>
                  </a:lnTo>
                  <a:lnTo>
                    <a:pt x="40" y="106"/>
                  </a:lnTo>
                  <a:lnTo>
                    <a:pt x="32" y="103"/>
                  </a:lnTo>
                  <a:lnTo>
                    <a:pt x="25" y="100"/>
                  </a:lnTo>
                  <a:lnTo>
                    <a:pt x="18" y="94"/>
                  </a:lnTo>
                  <a:lnTo>
                    <a:pt x="11" y="83"/>
                  </a:lnTo>
                  <a:lnTo>
                    <a:pt x="5" y="74"/>
                  </a:lnTo>
                  <a:lnTo>
                    <a:pt x="2" y="64"/>
                  </a:lnTo>
                  <a:lnTo>
                    <a:pt x="0" y="55"/>
                  </a:lnTo>
                  <a:lnTo>
                    <a:pt x="1" y="45"/>
                  </a:lnTo>
                  <a:lnTo>
                    <a:pt x="3" y="34"/>
                  </a:lnTo>
                  <a:lnTo>
                    <a:pt x="6" y="23"/>
                  </a:lnTo>
                  <a:lnTo>
                    <a:pt x="11" y="13"/>
                  </a:lnTo>
                  <a:close/>
                  <a:moveTo>
                    <a:pt x="58" y="87"/>
                  </a:moveTo>
                  <a:lnTo>
                    <a:pt x="58" y="87"/>
                  </a:lnTo>
                  <a:lnTo>
                    <a:pt x="66" y="86"/>
                  </a:lnTo>
                  <a:lnTo>
                    <a:pt x="74" y="83"/>
                  </a:lnTo>
                  <a:lnTo>
                    <a:pt x="80" y="79"/>
                  </a:lnTo>
                  <a:lnTo>
                    <a:pt x="85" y="75"/>
                  </a:lnTo>
                  <a:lnTo>
                    <a:pt x="89" y="70"/>
                  </a:lnTo>
                  <a:lnTo>
                    <a:pt x="91" y="64"/>
                  </a:lnTo>
                  <a:lnTo>
                    <a:pt x="92" y="59"/>
                  </a:lnTo>
                  <a:lnTo>
                    <a:pt x="92" y="52"/>
                  </a:lnTo>
                  <a:lnTo>
                    <a:pt x="90" y="47"/>
                  </a:lnTo>
                  <a:lnTo>
                    <a:pt x="88" y="42"/>
                  </a:lnTo>
                  <a:lnTo>
                    <a:pt x="84" y="36"/>
                  </a:lnTo>
                  <a:lnTo>
                    <a:pt x="79" y="32"/>
                  </a:lnTo>
                  <a:lnTo>
                    <a:pt x="74" y="29"/>
                  </a:lnTo>
                  <a:lnTo>
                    <a:pt x="66" y="27"/>
                  </a:lnTo>
                  <a:lnTo>
                    <a:pt x="59" y="27"/>
                  </a:lnTo>
                  <a:lnTo>
                    <a:pt x="50" y="27"/>
                  </a:lnTo>
                  <a:lnTo>
                    <a:pt x="43" y="30"/>
                  </a:lnTo>
                  <a:lnTo>
                    <a:pt x="37" y="33"/>
                  </a:lnTo>
                  <a:lnTo>
                    <a:pt x="33" y="37"/>
                  </a:lnTo>
                  <a:lnTo>
                    <a:pt x="30" y="42"/>
                  </a:lnTo>
                  <a:lnTo>
                    <a:pt x="28" y="46"/>
                  </a:lnTo>
                  <a:lnTo>
                    <a:pt x="27" y="51"/>
                  </a:lnTo>
                  <a:lnTo>
                    <a:pt x="27" y="57"/>
                  </a:lnTo>
                  <a:lnTo>
                    <a:pt x="28" y="62"/>
                  </a:lnTo>
                  <a:lnTo>
                    <a:pt x="30" y="66"/>
                  </a:lnTo>
                  <a:lnTo>
                    <a:pt x="32" y="71"/>
                  </a:lnTo>
                  <a:lnTo>
                    <a:pt x="35" y="75"/>
                  </a:lnTo>
                  <a:lnTo>
                    <a:pt x="39" y="79"/>
                  </a:lnTo>
                  <a:lnTo>
                    <a:pt x="43" y="82"/>
                  </a:lnTo>
                  <a:lnTo>
                    <a:pt x="48" y="85"/>
                  </a:lnTo>
                  <a:lnTo>
                    <a:pt x="52" y="86"/>
                  </a:lnTo>
                  <a:lnTo>
                    <a:pt x="58" y="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68"/>
            <p:cNvSpPr>
              <a:spLocks noEditPoints="1"/>
            </p:cNvSpPr>
            <p:nvPr/>
          </p:nvSpPr>
          <p:spPr bwMode="auto">
            <a:xfrm>
              <a:off x="2105026" y="2144713"/>
              <a:ext cx="941388" cy="1106488"/>
            </a:xfrm>
            <a:custGeom>
              <a:avLst/>
              <a:gdLst>
                <a:gd name="T0" fmla="*/ 35454 w 1779"/>
                <a:gd name="T1" fmla="*/ 1059392 h 2091"/>
                <a:gd name="T2" fmla="*/ 222779 w 1779"/>
                <a:gd name="T3" fmla="*/ 865717 h 2091"/>
                <a:gd name="T4" fmla="*/ 33338 w 1779"/>
                <a:gd name="T5" fmla="*/ 337608 h 2091"/>
                <a:gd name="T6" fmla="*/ 557213 w 1779"/>
                <a:gd name="T7" fmla="*/ 11642 h 2091"/>
                <a:gd name="T8" fmla="*/ 939800 w 1779"/>
                <a:gd name="T9" fmla="*/ 284692 h 2091"/>
                <a:gd name="T10" fmla="*/ 727605 w 1779"/>
                <a:gd name="T11" fmla="*/ 475192 h 2091"/>
                <a:gd name="T12" fmla="*/ 437092 w 1779"/>
                <a:gd name="T13" fmla="*/ 402696 h 2091"/>
                <a:gd name="T14" fmla="*/ 153458 w 1779"/>
                <a:gd name="T15" fmla="*/ 507471 h 2091"/>
                <a:gd name="T16" fmla="*/ 404813 w 1779"/>
                <a:gd name="T17" fmla="*/ 913871 h 2091"/>
                <a:gd name="T18" fmla="*/ 337609 w 1779"/>
                <a:gd name="T19" fmla="*/ 521759 h 2091"/>
                <a:gd name="T20" fmla="*/ 508000 w 1779"/>
                <a:gd name="T21" fmla="*/ 626004 h 2091"/>
                <a:gd name="T22" fmla="*/ 637117 w 1779"/>
                <a:gd name="T23" fmla="*/ 545571 h 2091"/>
                <a:gd name="T24" fmla="*/ 651934 w 1779"/>
                <a:gd name="T25" fmla="*/ 690563 h 2091"/>
                <a:gd name="T26" fmla="*/ 13758 w 1779"/>
                <a:gd name="T27" fmla="*/ 404284 h 2091"/>
                <a:gd name="T28" fmla="*/ 57679 w 1779"/>
                <a:gd name="T29" fmla="*/ 344488 h 2091"/>
                <a:gd name="T30" fmla="*/ 527050 w 1779"/>
                <a:gd name="T31" fmla="*/ 35454 h 2091"/>
                <a:gd name="T32" fmla="*/ 747184 w 1779"/>
                <a:gd name="T33" fmla="*/ 137054 h 2091"/>
                <a:gd name="T34" fmla="*/ 458259 w 1779"/>
                <a:gd name="T35" fmla="*/ 343958 h 2091"/>
                <a:gd name="T36" fmla="*/ 895880 w 1779"/>
                <a:gd name="T37" fmla="*/ 229129 h 2091"/>
                <a:gd name="T38" fmla="*/ 486304 w 1779"/>
                <a:gd name="T39" fmla="*/ 175683 h 2091"/>
                <a:gd name="T40" fmla="*/ 107950 w 1779"/>
                <a:gd name="T41" fmla="*/ 339725 h 2091"/>
                <a:gd name="T42" fmla="*/ 498475 w 1779"/>
                <a:gd name="T43" fmla="*/ 204788 h 2091"/>
                <a:gd name="T44" fmla="*/ 221721 w 1779"/>
                <a:gd name="T45" fmla="*/ 297921 h 2091"/>
                <a:gd name="T46" fmla="*/ 919163 w 1779"/>
                <a:gd name="T47" fmla="*/ 297392 h 2091"/>
                <a:gd name="T48" fmla="*/ 466196 w 1779"/>
                <a:gd name="T49" fmla="*/ 252413 h 2091"/>
                <a:gd name="T50" fmla="*/ 180975 w 1779"/>
                <a:gd name="T51" fmla="*/ 387350 h 2091"/>
                <a:gd name="T52" fmla="*/ 730780 w 1779"/>
                <a:gd name="T53" fmla="*/ 264583 h 2091"/>
                <a:gd name="T54" fmla="*/ 700617 w 1779"/>
                <a:gd name="T55" fmla="*/ 365654 h 2091"/>
                <a:gd name="T56" fmla="*/ 635530 w 1779"/>
                <a:gd name="T57" fmla="*/ 353483 h 2091"/>
                <a:gd name="T58" fmla="*/ 783167 w 1779"/>
                <a:gd name="T59" fmla="*/ 422804 h 2091"/>
                <a:gd name="T60" fmla="*/ 733955 w 1779"/>
                <a:gd name="T61" fmla="*/ 357717 h 2091"/>
                <a:gd name="T62" fmla="*/ 452967 w 1779"/>
                <a:gd name="T63" fmla="*/ 472546 h 2091"/>
                <a:gd name="T64" fmla="*/ 317500 w 1779"/>
                <a:gd name="T65" fmla="*/ 853017 h 2091"/>
                <a:gd name="T66" fmla="*/ 101600 w 1779"/>
                <a:gd name="T67" fmla="*/ 455084 h 2091"/>
                <a:gd name="T68" fmla="*/ 56621 w 1779"/>
                <a:gd name="T69" fmla="*/ 492125 h 2091"/>
                <a:gd name="T70" fmla="*/ 221721 w 1779"/>
                <a:gd name="T71" fmla="*/ 801159 h 2091"/>
                <a:gd name="T72" fmla="*/ 82021 w 1779"/>
                <a:gd name="T73" fmla="*/ 461434 h 2091"/>
                <a:gd name="T74" fmla="*/ 377825 w 1779"/>
                <a:gd name="T75" fmla="*/ 485246 h 2091"/>
                <a:gd name="T76" fmla="*/ 504825 w 1779"/>
                <a:gd name="T77" fmla="*/ 749830 h 2091"/>
                <a:gd name="T78" fmla="*/ 486834 w 1779"/>
                <a:gd name="T79" fmla="*/ 708554 h 2091"/>
                <a:gd name="T80" fmla="*/ 470429 w 1779"/>
                <a:gd name="T81" fmla="*/ 651934 h 2091"/>
                <a:gd name="T82" fmla="*/ 436034 w 1779"/>
                <a:gd name="T83" fmla="*/ 628650 h 2091"/>
                <a:gd name="T84" fmla="*/ 430213 w 1779"/>
                <a:gd name="T85" fmla="*/ 577850 h 2091"/>
                <a:gd name="T86" fmla="*/ 393700 w 1779"/>
                <a:gd name="T87" fmla="*/ 557213 h 2091"/>
                <a:gd name="T88" fmla="*/ 648759 w 1779"/>
                <a:gd name="T89" fmla="*/ 556684 h 2091"/>
                <a:gd name="T90" fmla="*/ 563034 w 1779"/>
                <a:gd name="T91" fmla="*/ 603250 h 2091"/>
                <a:gd name="T92" fmla="*/ 654050 w 1779"/>
                <a:gd name="T93" fmla="*/ 578379 h 2091"/>
                <a:gd name="T94" fmla="*/ 557213 w 1779"/>
                <a:gd name="T95" fmla="*/ 755121 h 2091"/>
                <a:gd name="T96" fmla="*/ 560388 w 1779"/>
                <a:gd name="T97" fmla="*/ 681567 h 2091"/>
                <a:gd name="T98" fmla="*/ 606425 w 1779"/>
                <a:gd name="T99" fmla="*/ 654579 h 2091"/>
                <a:gd name="T100" fmla="*/ 622300 w 1779"/>
                <a:gd name="T101" fmla="*/ 786871 h 2091"/>
                <a:gd name="T102" fmla="*/ 618596 w 1779"/>
                <a:gd name="T103" fmla="*/ 842434 h 2091"/>
                <a:gd name="T104" fmla="*/ 463021 w 1779"/>
                <a:gd name="T105" fmla="*/ 863071 h 2091"/>
                <a:gd name="T106" fmla="*/ 516467 w 1779"/>
                <a:gd name="T107" fmla="*/ 851430 h 2091"/>
                <a:gd name="T108" fmla="*/ 571500 w 1779"/>
                <a:gd name="T109" fmla="*/ 878417 h 2091"/>
                <a:gd name="T110" fmla="*/ 610659 w 1779"/>
                <a:gd name="T111" fmla="*/ 916517 h 2091"/>
                <a:gd name="T112" fmla="*/ 205846 w 1779"/>
                <a:gd name="T113" fmla="*/ 889000 h 2091"/>
                <a:gd name="T114" fmla="*/ 322792 w 1779"/>
                <a:gd name="T115" fmla="*/ 901171 h 2091"/>
                <a:gd name="T116" fmla="*/ 192088 w 1779"/>
                <a:gd name="T117" fmla="*/ 919692 h 2091"/>
                <a:gd name="T118" fmla="*/ 120650 w 1779"/>
                <a:gd name="T119" fmla="*/ 949325 h 2091"/>
                <a:gd name="T120" fmla="*/ 365125 w 1779"/>
                <a:gd name="T121" fmla="*/ 1090613 h 2091"/>
                <a:gd name="T122" fmla="*/ 338138 w 1779"/>
                <a:gd name="T123" fmla="*/ 977371 h 20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79" h="2091">
                  <a:moveTo>
                    <a:pt x="968" y="1829"/>
                  </a:moveTo>
                  <a:lnTo>
                    <a:pt x="968" y="1829"/>
                  </a:lnTo>
                  <a:lnTo>
                    <a:pt x="974" y="1838"/>
                  </a:lnTo>
                  <a:lnTo>
                    <a:pt x="981" y="1844"/>
                  </a:lnTo>
                  <a:lnTo>
                    <a:pt x="998" y="1859"/>
                  </a:lnTo>
                  <a:lnTo>
                    <a:pt x="1015" y="1873"/>
                  </a:lnTo>
                  <a:lnTo>
                    <a:pt x="1031" y="1888"/>
                  </a:lnTo>
                  <a:lnTo>
                    <a:pt x="1038" y="1897"/>
                  </a:lnTo>
                  <a:lnTo>
                    <a:pt x="1045" y="1904"/>
                  </a:lnTo>
                  <a:lnTo>
                    <a:pt x="1051" y="1914"/>
                  </a:lnTo>
                  <a:lnTo>
                    <a:pt x="1056" y="1923"/>
                  </a:lnTo>
                  <a:lnTo>
                    <a:pt x="1060" y="1933"/>
                  </a:lnTo>
                  <a:lnTo>
                    <a:pt x="1063" y="1944"/>
                  </a:lnTo>
                  <a:lnTo>
                    <a:pt x="1064" y="1955"/>
                  </a:lnTo>
                  <a:lnTo>
                    <a:pt x="1063" y="1968"/>
                  </a:lnTo>
                  <a:lnTo>
                    <a:pt x="1031" y="1986"/>
                  </a:lnTo>
                  <a:lnTo>
                    <a:pt x="996" y="2002"/>
                  </a:lnTo>
                  <a:lnTo>
                    <a:pt x="962" y="2018"/>
                  </a:lnTo>
                  <a:lnTo>
                    <a:pt x="927" y="2033"/>
                  </a:lnTo>
                  <a:lnTo>
                    <a:pt x="889" y="2046"/>
                  </a:lnTo>
                  <a:lnTo>
                    <a:pt x="851" y="2058"/>
                  </a:lnTo>
                  <a:lnTo>
                    <a:pt x="810" y="2067"/>
                  </a:lnTo>
                  <a:lnTo>
                    <a:pt x="768" y="2076"/>
                  </a:lnTo>
                  <a:lnTo>
                    <a:pt x="684" y="2083"/>
                  </a:lnTo>
                  <a:lnTo>
                    <a:pt x="642" y="2086"/>
                  </a:lnTo>
                  <a:lnTo>
                    <a:pt x="599" y="2089"/>
                  </a:lnTo>
                  <a:lnTo>
                    <a:pt x="557" y="2091"/>
                  </a:lnTo>
                  <a:lnTo>
                    <a:pt x="515" y="2091"/>
                  </a:lnTo>
                  <a:lnTo>
                    <a:pt x="473" y="2091"/>
                  </a:lnTo>
                  <a:lnTo>
                    <a:pt x="431" y="2090"/>
                  </a:lnTo>
                  <a:lnTo>
                    <a:pt x="390" y="2086"/>
                  </a:lnTo>
                  <a:lnTo>
                    <a:pt x="349" y="2083"/>
                  </a:lnTo>
                  <a:lnTo>
                    <a:pt x="309" y="2078"/>
                  </a:lnTo>
                  <a:lnTo>
                    <a:pt x="268" y="2070"/>
                  </a:lnTo>
                  <a:lnTo>
                    <a:pt x="230" y="2062"/>
                  </a:lnTo>
                  <a:lnTo>
                    <a:pt x="191" y="2051"/>
                  </a:lnTo>
                  <a:lnTo>
                    <a:pt x="153" y="2038"/>
                  </a:lnTo>
                  <a:lnTo>
                    <a:pt x="116" y="2024"/>
                  </a:lnTo>
                  <a:lnTo>
                    <a:pt x="109" y="2023"/>
                  </a:lnTo>
                  <a:lnTo>
                    <a:pt x="101" y="2021"/>
                  </a:lnTo>
                  <a:lnTo>
                    <a:pt x="95" y="2019"/>
                  </a:lnTo>
                  <a:lnTo>
                    <a:pt x="88" y="2016"/>
                  </a:lnTo>
                  <a:lnTo>
                    <a:pt x="78" y="2009"/>
                  </a:lnTo>
                  <a:lnTo>
                    <a:pt x="67" y="2002"/>
                  </a:lnTo>
                  <a:lnTo>
                    <a:pt x="48" y="1986"/>
                  </a:lnTo>
                  <a:lnTo>
                    <a:pt x="37" y="1978"/>
                  </a:lnTo>
                  <a:lnTo>
                    <a:pt x="25" y="1973"/>
                  </a:lnTo>
                  <a:lnTo>
                    <a:pt x="22" y="1965"/>
                  </a:lnTo>
                  <a:lnTo>
                    <a:pt x="21" y="1958"/>
                  </a:lnTo>
                  <a:lnTo>
                    <a:pt x="21" y="1952"/>
                  </a:lnTo>
                  <a:lnTo>
                    <a:pt x="22" y="1945"/>
                  </a:lnTo>
                  <a:lnTo>
                    <a:pt x="24" y="1938"/>
                  </a:lnTo>
                  <a:lnTo>
                    <a:pt x="27" y="1931"/>
                  </a:lnTo>
                  <a:lnTo>
                    <a:pt x="32" y="1926"/>
                  </a:lnTo>
                  <a:lnTo>
                    <a:pt x="37" y="1919"/>
                  </a:lnTo>
                  <a:lnTo>
                    <a:pt x="48" y="1907"/>
                  </a:lnTo>
                  <a:lnTo>
                    <a:pt x="61" y="1895"/>
                  </a:lnTo>
                  <a:lnTo>
                    <a:pt x="72" y="1883"/>
                  </a:lnTo>
                  <a:lnTo>
                    <a:pt x="84" y="1871"/>
                  </a:lnTo>
                  <a:lnTo>
                    <a:pt x="96" y="1858"/>
                  </a:lnTo>
                  <a:lnTo>
                    <a:pt x="108" y="1846"/>
                  </a:lnTo>
                  <a:lnTo>
                    <a:pt x="122" y="1833"/>
                  </a:lnTo>
                  <a:lnTo>
                    <a:pt x="139" y="1820"/>
                  </a:lnTo>
                  <a:lnTo>
                    <a:pt x="170" y="1799"/>
                  </a:lnTo>
                  <a:lnTo>
                    <a:pt x="205" y="1780"/>
                  </a:lnTo>
                  <a:lnTo>
                    <a:pt x="241" y="1762"/>
                  </a:lnTo>
                  <a:lnTo>
                    <a:pt x="276" y="1746"/>
                  </a:lnTo>
                  <a:lnTo>
                    <a:pt x="284" y="1744"/>
                  </a:lnTo>
                  <a:lnTo>
                    <a:pt x="294" y="1742"/>
                  </a:lnTo>
                  <a:lnTo>
                    <a:pt x="303" y="1740"/>
                  </a:lnTo>
                  <a:lnTo>
                    <a:pt x="310" y="1736"/>
                  </a:lnTo>
                  <a:lnTo>
                    <a:pt x="319" y="1731"/>
                  </a:lnTo>
                  <a:lnTo>
                    <a:pt x="326" y="1726"/>
                  </a:lnTo>
                  <a:lnTo>
                    <a:pt x="334" y="1721"/>
                  </a:lnTo>
                  <a:lnTo>
                    <a:pt x="338" y="1720"/>
                  </a:lnTo>
                  <a:lnTo>
                    <a:pt x="342" y="1719"/>
                  </a:lnTo>
                  <a:lnTo>
                    <a:pt x="343" y="1711"/>
                  </a:lnTo>
                  <a:lnTo>
                    <a:pt x="345" y="1703"/>
                  </a:lnTo>
                  <a:lnTo>
                    <a:pt x="351" y="1689"/>
                  </a:lnTo>
                  <a:lnTo>
                    <a:pt x="358" y="1676"/>
                  </a:lnTo>
                  <a:lnTo>
                    <a:pt x="368" y="1666"/>
                  </a:lnTo>
                  <a:lnTo>
                    <a:pt x="379" y="1656"/>
                  </a:lnTo>
                  <a:lnTo>
                    <a:pt x="392" y="1649"/>
                  </a:lnTo>
                  <a:lnTo>
                    <a:pt x="405" y="1641"/>
                  </a:lnTo>
                  <a:lnTo>
                    <a:pt x="421" y="1636"/>
                  </a:lnTo>
                  <a:lnTo>
                    <a:pt x="397" y="1578"/>
                  </a:lnTo>
                  <a:lnTo>
                    <a:pt x="371" y="1521"/>
                  </a:lnTo>
                  <a:lnTo>
                    <a:pt x="319" y="1407"/>
                  </a:lnTo>
                  <a:lnTo>
                    <a:pt x="263" y="1291"/>
                  </a:lnTo>
                  <a:lnTo>
                    <a:pt x="236" y="1232"/>
                  </a:lnTo>
                  <a:lnTo>
                    <a:pt x="209" y="1173"/>
                  </a:lnTo>
                  <a:lnTo>
                    <a:pt x="197" y="1144"/>
                  </a:lnTo>
                  <a:lnTo>
                    <a:pt x="183" y="1115"/>
                  </a:lnTo>
                  <a:lnTo>
                    <a:pt x="153" y="1059"/>
                  </a:lnTo>
                  <a:lnTo>
                    <a:pt x="123" y="1002"/>
                  </a:lnTo>
                  <a:lnTo>
                    <a:pt x="94" y="944"/>
                  </a:lnTo>
                  <a:lnTo>
                    <a:pt x="83" y="920"/>
                  </a:lnTo>
                  <a:lnTo>
                    <a:pt x="72" y="897"/>
                  </a:lnTo>
                  <a:lnTo>
                    <a:pt x="61" y="873"/>
                  </a:lnTo>
                  <a:lnTo>
                    <a:pt x="54" y="863"/>
                  </a:lnTo>
                  <a:lnTo>
                    <a:pt x="48" y="853"/>
                  </a:lnTo>
                  <a:lnTo>
                    <a:pt x="44" y="848"/>
                  </a:lnTo>
                  <a:lnTo>
                    <a:pt x="40" y="841"/>
                  </a:lnTo>
                  <a:lnTo>
                    <a:pt x="35" y="835"/>
                  </a:lnTo>
                  <a:lnTo>
                    <a:pt x="29" y="828"/>
                  </a:lnTo>
                  <a:lnTo>
                    <a:pt x="22" y="822"/>
                  </a:lnTo>
                  <a:lnTo>
                    <a:pt x="18" y="817"/>
                  </a:lnTo>
                  <a:lnTo>
                    <a:pt x="16" y="810"/>
                  </a:lnTo>
                  <a:lnTo>
                    <a:pt x="14" y="802"/>
                  </a:lnTo>
                  <a:lnTo>
                    <a:pt x="8" y="780"/>
                  </a:lnTo>
                  <a:lnTo>
                    <a:pt x="5" y="766"/>
                  </a:lnTo>
                  <a:lnTo>
                    <a:pt x="2" y="754"/>
                  </a:lnTo>
                  <a:lnTo>
                    <a:pt x="0" y="742"/>
                  </a:lnTo>
                  <a:lnTo>
                    <a:pt x="0" y="730"/>
                  </a:lnTo>
                  <a:lnTo>
                    <a:pt x="1" y="717"/>
                  </a:lnTo>
                  <a:lnTo>
                    <a:pt x="3" y="705"/>
                  </a:lnTo>
                  <a:lnTo>
                    <a:pt x="7" y="692"/>
                  </a:lnTo>
                  <a:lnTo>
                    <a:pt x="12" y="678"/>
                  </a:lnTo>
                  <a:lnTo>
                    <a:pt x="20" y="671"/>
                  </a:lnTo>
                  <a:lnTo>
                    <a:pt x="27" y="665"/>
                  </a:lnTo>
                  <a:lnTo>
                    <a:pt x="34" y="657"/>
                  </a:lnTo>
                  <a:lnTo>
                    <a:pt x="40" y="650"/>
                  </a:lnTo>
                  <a:lnTo>
                    <a:pt x="63" y="638"/>
                  </a:lnTo>
                  <a:lnTo>
                    <a:pt x="87" y="629"/>
                  </a:lnTo>
                  <a:lnTo>
                    <a:pt x="111" y="622"/>
                  </a:lnTo>
                  <a:lnTo>
                    <a:pt x="136" y="615"/>
                  </a:lnTo>
                  <a:lnTo>
                    <a:pt x="144" y="617"/>
                  </a:lnTo>
                  <a:lnTo>
                    <a:pt x="153" y="618"/>
                  </a:lnTo>
                  <a:lnTo>
                    <a:pt x="160" y="620"/>
                  </a:lnTo>
                  <a:lnTo>
                    <a:pt x="168" y="623"/>
                  </a:lnTo>
                  <a:lnTo>
                    <a:pt x="192" y="607"/>
                  </a:lnTo>
                  <a:lnTo>
                    <a:pt x="217" y="592"/>
                  </a:lnTo>
                  <a:lnTo>
                    <a:pt x="242" y="579"/>
                  </a:lnTo>
                  <a:lnTo>
                    <a:pt x="265" y="566"/>
                  </a:lnTo>
                  <a:lnTo>
                    <a:pt x="291" y="554"/>
                  </a:lnTo>
                  <a:lnTo>
                    <a:pt x="317" y="542"/>
                  </a:lnTo>
                  <a:lnTo>
                    <a:pt x="372" y="519"/>
                  </a:lnTo>
                  <a:lnTo>
                    <a:pt x="406" y="502"/>
                  </a:lnTo>
                  <a:lnTo>
                    <a:pt x="441" y="485"/>
                  </a:lnTo>
                  <a:lnTo>
                    <a:pt x="511" y="453"/>
                  </a:lnTo>
                  <a:lnTo>
                    <a:pt x="583" y="420"/>
                  </a:lnTo>
                  <a:lnTo>
                    <a:pt x="655" y="389"/>
                  </a:lnTo>
                  <a:lnTo>
                    <a:pt x="726" y="358"/>
                  </a:lnTo>
                  <a:lnTo>
                    <a:pt x="761" y="341"/>
                  </a:lnTo>
                  <a:lnTo>
                    <a:pt x="796" y="325"/>
                  </a:lnTo>
                  <a:lnTo>
                    <a:pt x="829" y="308"/>
                  </a:lnTo>
                  <a:lnTo>
                    <a:pt x="864" y="290"/>
                  </a:lnTo>
                  <a:lnTo>
                    <a:pt x="896" y="270"/>
                  </a:lnTo>
                  <a:lnTo>
                    <a:pt x="928" y="251"/>
                  </a:lnTo>
                  <a:lnTo>
                    <a:pt x="928" y="230"/>
                  </a:lnTo>
                  <a:lnTo>
                    <a:pt x="926" y="207"/>
                  </a:lnTo>
                  <a:lnTo>
                    <a:pt x="924" y="161"/>
                  </a:lnTo>
                  <a:lnTo>
                    <a:pt x="923" y="139"/>
                  </a:lnTo>
                  <a:lnTo>
                    <a:pt x="924" y="117"/>
                  </a:lnTo>
                  <a:lnTo>
                    <a:pt x="926" y="97"/>
                  </a:lnTo>
                  <a:lnTo>
                    <a:pt x="928" y="87"/>
                  </a:lnTo>
                  <a:lnTo>
                    <a:pt x="930" y="79"/>
                  </a:lnTo>
                  <a:lnTo>
                    <a:pt x="938" y="72"/>
                  </a:lnTo>
                  <a:lnTo>
                    <a:pt x="946" y="66"/>
                  </a:lnTo>
                  <a:lnTo>
                    <a:pt x="955" y="60"/>
                  </a:lnTo>
                  <a:lnTo>
                    <a:pt x="964" y="54"/>
                  </a:lnTo>
                  <a:lnTo>
                    <a:pt x="985" y="45"/>
                  </a:lnTo>
                  <a:lnTo>
                    <a:pt x="1007" y="36"/>
                  </a:lnTo>
                  <a:lnTo>
                    <a:pt x="1031" y="29"/>
                  </a:lnTo>
                  <a:lnTo>
                    <a:pt x="1053" y="22"/>
                  </a:lnTo>
                  <a:lnTo>
                    <a:pt x="1095" y="10"/>
                  </a:lnTo>
                  <a:lnTo>
                    <a:pt x="1111" y="6"/>
                  </a:lnTo>
                  <a:lnTo>
                    <a:pt x="1126" y="3"/>
                  </a:lnTo>
                  <a:lnTo>
                    <a:pt x="1141" y="1"/>
                  </a:lnTo>
                  <a:lnTo>
                    <a:pt x="1155" y="0"/>
                  </a:lnTo>
                  <a:lnTo>
                    <a:pt x="1170" y="2"/>
                  </a:lnTo>
                  <a:lnTo>
                    <a:pt x="1184" y="4"/>
                  </a:lnTo>
                  <a:lnTo>
                    <a:pt x="1199" y="9"/>
                  </a:lnTo>
                  <a:lnTo>
                    <a:pt x="1213" y="17"/>
                  </a:lnTo>
                  <a:lnTo>
                    <a:pt x="1233" y="40"/>
                  </a:lnTo>
                  <a:lnTo>
                    <a:pt x="1252" y="65"/>
                  </a:lnTo>
                  <a:lnTo>
                    <a:pt x="1290" y="114"/>
                  </a:lnTo>
                  <a:lnTo>
                    <a:pt x="1325" y="166"/>
                  </a:lnTo>
                  <a:lnTo>
                    <a:pt x="1360" y="217"/>
                  </a:lnTo>
                  <a:lnTo>
                    <a:pt x="1383" y="224"/>
                  </a:lnTo>
                  <a:lnTo>
                    <a:pt x="1405" y="232"/>
                  </a:lnTo>
                  <a:lnTo>
                    <a:pt x="1451" y="244"/>
                  </a:lnTo>
                  <a:lnTo>
                    <a:pt x="1474" y="249"/>
                  </a:lnTo>
                  <a:lnTo>
                    <a:pt x="1496" y="256"/>
                  </a:lnTo>
                  <a:lnTo>
                    <a:pt x="1519" y="262"/>
                  </a:lnTo>
                  <a:lnTo>
                    <a:pt x="1540" y="270"/>
                  </a:lnTo>
                  <a:lnTo>
                    <a:pt x="1545" y="273"/>
                  </a:lnTo>
                  <a:lnTo>
                    <a:pt x="1549" y="276"/>
                  </a:lnTo>
                  <a:lnTo>
                    <a:pt x="1557" y="282"/>
                  </a:lnTo>
                  <a:lnTo>
                    <a:pt x="1566" y="290"/>
                  </a:lnTo>
                  <a:lnTo>
                    <a:pt x="1575" y="295"/>
                  </a:lnTo>
                  <a:lnTo>
                    <a:pt x="1590" y="303"/>
                  </a:lnTo>
                  <a:lnTo>
                    <a:pt x="1604" y="310"/>
                  </a:lnTo>
                  <a:lnTo>
                    <a:pt x="1631" y="327"/>
                  </a:lnTo>
                  <a:lnTo>
                    <a:pt x="1658" y="347"/>
                  </a:lnTo>
                  <a:lnTo>
                    <a:pt x="1684" y="367"/>
                  </a:lnTo>
                  <a:lnTo>
                    <a:pt x="1710" y="388"/>
                  </a:lnTo>
                  <a:lnTo>
                    <a:pt x="1733" y="411"/>
                  </a:lnTo>
                  <a:lnTo>
                    <a:pt x="1779" y="455"/>
                  </a:lnTo>
                  <a:lnTo>
                    <a:pt x="1777" y="463"/>
                  </a:lnTo>
                  <a:lnTo>
                    <a:pt x="1776" y="473"/>
                  </a:lnTo>
                  <a:lnTo>
                    <a:pt x="1778" y="494"/>
                  </a:lnTo>
                  <a:lnTo>
                    <a:pt x="1778" y="505"/>
                  </a:lnTo>
                  <a:lnTo>
                    <a:pt x="1779" y="517"/>
                  </a:lnTo>
                  <a:lnTo>
                    <a:pt x="1778" y="527"/>
                  </a:lnTo>
                  <a:lnTo>
                    <a:pt x="1776" y="538"/>
                  </a:lnTo>
                  <a:lnTo>
                    <a:pt x="1774" y="547"/>
                  </a:lnTo>
                  <a:lnTo>
                    <a:pt x="1771" y="555"/>
                  </a:lnTo>
                  <a:lnTo>
                    <a:pt x="1762" y="571"/>
                  </a:lnTo>
                  <a:lnTo>
                    <a:pt x="1751" y="587"/>
                  </a:lnTo>
                  <a:lnTo>
                    <a:pt x="1740" y="603"/>
                  </a:lnTo>
                  <a:lnTo>
                    <a:pt x="1727" y="617"/>
                  </a:lnTo>
                  <a:lnTo>
                    <a:pt x="1713" y="632"/>
                  </a:lnTo>
                  <a:lnTo>
                    <a:pt x="1685" y="661"/>
                  </a:lnTo>
                  <a:lnTo>
                    <a:pt x="1671" y="676"/>
                  </a:lnTo>
                  <a:lnTo>
                    <a:pt x="1658" y="689"/>
                  </a:lnTo>
                  <a:lnTo>
                    <a:pt x="1644" y="701"/>
                  </a:lnTo>
                  <a:lnTo>
                    <a:pt x="1631" y="712"/>
                  </a:lnTo>
                  <a:lnTo>
                    <a:pt x="1617" y="722"/>
                  </a:lnTo>
                  <a:lnTo>
                    <a:pt x="1602" y="732"/>
                  </a:lnTo>
                  <a:lnTo>
                    <a:pt x="1569" y="752"/>
                  </a:lnTo>
                  <a:lnTo>
                    <a:pt x="1554" y="763"/>
                  </a:lnTo>
                  <a:lnTo>
                    <a:pt x="1539" y="773"/>
                  </a:lnTo>
                  <a:lnTo>
                    <a:pt x="1531" y="777"/>
                  </a:lnTo>
                  <a:lnTo>
                    <a:pt x="1522" y="781"/>
                  </a:lnTo>
                  <a:lnTo>
                    <a:pt x="1514" y="784"/>
                  </a:lnTo>
                  <a:lnTo>
                    <a:pt x="1503" y="787"/>
                  </a:lnTo>
                  <a:lnTo>
                    <a:pt x="1504" y="797"/>
                  </a:lnTo>
                  <a:lnTo>
                    <a:pt x="1504" y="806"/>
                  </a:lnTo>
                  <a:lnTo>
                    <a:pt x="1503" y="813"/>
                  </a:lnTo>
                  <a:lnTo>
                    <a:pt x="1500" y="821"/>
                  </a:lnTo>
                  <a:lnTo>
                    <a:pt x="1496" y="826"/>
                  </a:lnTo>
                  <a:lnTo>
                    <a:pt x="1492" y="830"/>
                  </a:lnTo>
                  <a:lnTo>
                    <a:pt x="1487" y="834"/>
                  </a:lnTo>
                  <a:lnTo>
                    <a:pt x="1481" y="836"/>
                  </a:lnTo>
                  <a:lnTo>
                    <a:pt x="1475" y="838"/>
                  </a:lnTo>
                  <a:lnTo>
                    <a:pt x="1468" y="839"/>
                  </a:lnTo>
                  <a:lnTo>
                    <a:pt x="1460" y="839"/>
                  </a:lnTo>
                  <a:lnTo>
                    <a:pt x="1451" y="839"/>
                  </a:lnTo>
                  <a:lnTo>
                    <a:pt x="1435" y="836"/>
                  </a:lnTo>
                  <a:lnTo>
                    <a:pt x="1417" y="832"/>
                  </a:lnTo>
                  <a:lnTo>
                    <a:pt x="1411" y="840"/>
                  </a:lnTo>
                  <a:lnTo>
                    <a:pt x="1404" y="850"/>
                  </a:lnTo>
                  <a:lnTo>
                    <a:pt x="1395" y="871"/>
                  </a:lnTo>
                  <a:lnTo>
                    <a:pt x="1389" y="881"/>
                  </a:lnTo>
                  <a:lnTo>
                    <a:pt x="1383" y="890"/>
                  </a:lnTo>
                  <a:lnTo>
                    <a:pt x="1380" y="895"/>
                  </a:lnTo>
                  <a:lnTo>
                    <a:pt x="1375" y="898"/>
                  </a:lnTo>
                  <a:lnTo>
                    <a:pt x="1371" y="900"/>
                  </a:lnTo>
                  <a:lnTo>
                    <a:pt x="1366" y="902"/>
                  </a:lnTo>
                  <a:lnTo>
                    <a:pt x="1355" y="904"/>
                  </a:lnTo>
                  <a:lnTo>
                    <a:pt x="1345" y="904"/>
                  </a:lnTo>
                  <a:lnTo>
                    <a:pt x="1336" y="902"/>
                  </a:lnTo>
                  <a:lnTo>
                    <a:pt x="1325" y="899"/>
                  </a:lnTo>
                  <a:lnTo>
                    <a:pt x="1305" y="890"/>
                  </a:lnTo>
                  <a:lnTo>
                    <a:pt x="1295" y="886"/>
                  </a:lnTo>
                  <a:lnTo>
                    <a:pt x="1284" y="883"/>
                  </a:lnTo>
                  <a:lnTo>
                    <a:pt x="1272" y="884"/>
                  </a:lnTo>
                  <a:lnTo>
                    <a:pt x="1258" y="887"/>
                  </a:lnTo>
                  <a:lnTo>
                    <a:pt x="1245" y="892"/>
                  </a:lnTo>
                  <a:lnTo>
                    <a:pt x="1231" y="897"/>
                  </a:lnTo>
                  <a:lnTo>
                    <a:pt x="1204" y="908"/>
                  </a:lnTo>
                  <a:lnTo>
                    <a:pt x="1190" y="913"/>
                  </a:lnTo>
                  <a:lnTo>
                    <a:pt x="1176" y="917"/>
                  </a:lnTo>
                  <a:lnTo>
                    <a:pt x="1171" y="919"/>
                  </a:lnTo>
                  <a:lnTo>
                    <a:pt x="1142" y="921"/>
                  </a:lnTo>
                  <a:lnTo>
                    <a:pt x="1111" y="924"/>
                  </a:lnTo>
                  <a:lnTo>
                    <a:pt x="1045" y="929"/>
                  </a:lnTo>
                  <a:lnTo>
                    <a:pt x="1009" y="931"/>
                  </a:lnTo>
                  <a:lnTo>
                    <a:pt x="975" y="933"/>
                  </a:lnTo>
                  <a:lnTo>
                    <a:pt x="939" y="934"/>
                  </a:lnTo>
                  <a:lnTo>
                    <a:pt x="903" y="934"/>
                  </a:lnTo>
                  <a:lnTo>
                    <a:pt x="896" y="930"/>
                  </a:lnTo>
                  <a:lnTo>
                    <a:pt x="886" y="927"/>
                  </a:lnTo>
                  <a:lnTo>
                    <a:pt x="866" y="923"/>
                  </a:lnTo>
                  <a:lnTo>
                    <a:pt x="856" y="920"/>
                  </a:lnTo>
                  <a:lnTo>
                    <a:pt x="847" y="917"/>
                  </a:lnTo>
                  <a:lnTo>
                    <a:pt x="839" y="913"/>
                  </a:lnTo>
                  <a:lnTo>
                    <a:pt x="835" y="911"/>
                  </a:lnTo>
                  <a:lnTo>
                    <a:pt x="832" y="908"/>
                  </a:lnTo>
                  <a:lnTo>
                    <a:pt x="830" y="892"/>
                  </a:lnTo>
                  <a:lnTo>
                    <a:pt x="832" y="885"/>
                  </a:lnTo>
                  <a:lnTo>
                    <a:pt x="835" y="878"/>
                  </a:lnTo>
                  <a:lnTo>
                    <a:pt x="829" y="855"/>
                  </a:lnTo>
                  <a:lnTo>
                    <a:pt x="827" y="832"/>
                  </a:lnTo>
                  <a:lnTo>
                    <a:pt x="825" y="808"/>
                  </a:lnTo>
                  <a:lnTo>
                    <a:pt x="825" y="784"/>
                  </a:lnTo>
                  <a:lnTo>
                    <a:pt x="826" y="761"/>
                  </a:lnTo>
                  <a:lnTo>
                    <a:pt x="828" y="737"/>
                  </a:lnTo>
                  <a:lnTo>
                    <a:pt x="832" y="715"/>
                  </a:lnTo>
                  <a:lnTo>
                    <a:pt x="835" y="691"/>
                  </a:lnTo>
                  <a:lnTo>
                    <a:pt x="839" y="669"/>
                  </a:lnTo>
                  <a:lnTo>
                    <a:pt x="844" y="646"/>
                  </a:lnTo>
                  <a:lnTo>
                    <a:pt x="856" y="602"/>
                  </a:lnTo>
                  <a:lnTo>
                    <a:pt x="870" y="561"/>
                  </a:lnTo>
                  <a:lnTo>
                    <a:pt x="884" y="521"/>
                  </a:lnTo>
                  <a:lnTo>
                    <a:pt x="879" y="521"/>
                  </a:lnTo>
                  <a:lnTo>
                    <a:pt x="873" y="523"/>
                  </a:lnTo>
                  <a:lnTo>
                    <a:pt x="867" y="525"/>
                  </a:lnTo>
                  <a:lnTo>
                    <a:pt x="862" y="527"/>
                  </a:lnTo>
                  <a:lnTo>
                    <a:pt x="850" y="535"/>
                  </a:lnTo>
                  <a:lnTo>
                    <a:pt x="841" y="544"/>
                  </a:lnTo>
                  <a:lnTo>
                    <a:pt x="821" y="550"/>
                  </a:lnTo>
                  <a:lnTo>
                    <a:pt x="798" y="557"/>
                  </a:lnTo>
                  <a:lnTo>
                    <a:pt x="777" y="564"/>
                  </a:lnTo>
                  <a:lnTo>
                    <a:pt x="756" y="570"/>
                  </a:lnTo>
                  <a:lnTo>
                    <a:pt x="727" y="582"/>
                  </a:lnTo>
                  <a:lnTo>
                    <a:pt x="696" y="594"/>
                  </a:lnTo>
                  <a:lnTo>
                    <a:pt x="635" y="620"/>
                  </a:lnTo>
                  <a:lnTo>
                    <a:pt x="572" y="647"/>
                  </a:lnTo>
                  <a:lnTo>
                    <a:pt x="512" y="676"/>
                  </a:lnTo>
                  <a:lnTo>
                    <a:pt x="485" y="688"/>
                  </a:lnTo>
                  <a:lnTo>
                    <a:pt x="458" y="700"/>
                  </a:lnTo>
                  <a:lnTo>
                    <a:pt x="430" y="711"/>
                  </a:lnTo>
                  <a:lnTo>
                    <a:pt x="404" y="723"/>
                  </a:lnTo>
                  <a:lnTo>
                    <a:pt x="375" y="737"/>
                  </a:lnTo>
                  <a:lnTo>
                    <a:pt x="348" y="752"/>
                  </a:lnTo>
                  <a:lnTo>
                    <a:pt x="321" y="768"/>
                  </a:lnTo>
                  <a:lnTo>
                    <a:pt x="293" y="784"/>
                  </a:lnTo>
                  <a:lnTo>
                    <a:pt x="278" y="794"/>
                  </a:lnTo>
                  <a:lnTo>
                    <a:pt x="265" y="804"/>
                  </a:lnTo>
                  <a:lnTo>
                    <a:pt x="253" y="815"/>
                  </a:lnTo>
                  <a:lnTo>
                    <a:pt x="242" y="828"/>
                  </a:lnTo>
                  <a:lnTo>
                    <a:pt x="248" y="852"/>
                  </a:lnTo>
                  <a:lnTo>
                    <a:pt x="254" y="873"/>
                  </a:lnTo>
                  <a:lnTo>
                    <a:pt x="263" y="896"/>
                  </a:lnTo>
                  <a:lnTo>
                    <a:pt x="271" y="917"/>
                  </a:lnTo>
                  <a:lnTo>
                    <a:pt x="290" y="959"/>
                  </a:lnTo>
                  <a:lnTo>
                    <a:pt x="309" y="1000"/>
                  </a:lnTo>
                  <a:lnTo>
                    <a:pt x="351" y="1082"/>
                  </a:lnTo>
                  <a:lnTo>
                    <a:pt x="371" y="1124"/>
                  </a:lnTo>
                  <a:lnTo>
                    <a:pt x="389" y="1166"/>
                  </a:lnTo>
                  <a:lnTo>
                    <a:pt x="404" y="1197"/>
                  </a:lnTo>
                  <a:lnTo>
                    <a:pt x="419" y="1228"/>
                  </a:lnTo>
                  <a:lnTo>
                    <a:pt x="434" y="1260"/>
                  </a:lnTo>
                  <a:lnTo>
                    <a:pt x="450" y="1291"/>
                  </a:lnTo>
                  <a:lnTo>
                    <a:pt x="457" y="1301"/>
                  </a:lnTo>
                  <a:lnTo>
                    <a:pt x="462" y="1309"/>
                  </a:lnTo>
                  <a:lnTo>
                    <a:pt x="469" y="1319"/>
                  </a:lnTo>
                  <a:lnTo>
                    <a:pt x="475" y="1328"/>
                  </a:lnTo>
                  <a:lnTo>
                    <a:pt x="488" y="1350"/>
                  </a:lnTo>
                  <a:lnTo>
                    <a:pt x="499" y="1371"/>
                  </a:lnTo>
                  <a:lnTo>
                    <a:pt x="521" y="1415"/>
                  </a:lnTo>
                  <a:lnTo>
                    <a:pt x="544" y="1458"/>
                  </a:lnTo>
                  <a:lnTo>
                    <a:pt x="555" y="1479"/>
                  </a:lnTo>
                  <a:lnTo>
                    <a:pt x="569" y="1500"/>
                  </a:lnTo>
                  <a:lnTo>
                    <a:pt x="578" y="1516"/>
                  </a:lnTo>
                  <a:lnTo>
                    <a:pt x="586" y="1532"/>
                  </a:lnTo>
                  <a:lnTo>
                    <a:pt x="604" y="1564"/>
                  </a:lnTo>
                  <a:lnTo>
                    <a:pt x="610" y="1575"/>
                  </a:lnTo>
                  <a:lnTo>
                    <a:pt x="618" y="1585"/>
                  </a:lnTo>
                  <a:lnTo>
                    <a:pt x="622" y="1591"/>
                  </a:lnTo>
                  <a:lnTo>
                    <a:pt x="624" y="1597"/>
                  </a:lnTo>
                  <a:lnTo>
                    <a:pt x="625" y="1604"/>
                  </a:lnTo>
                  <a:lnTo>
                    <a:pt x="625" y="1611"/>
                  </a:lnTo>
                  <a:lnTo>
                    <a:pt x="636" y="1619"/>
                  </a:lnTo>
                  <a:lnTo>
                    <a:pt x="647" y="1626"/>
                  </a:lnTo>
                  <a:lnTo>
                    <a:pt x="670" y="1638"/>
                  </a:lnTo>
                  <a:lnTo>
                    <a:pt x="692" y="1650"/>
                  </a:lnTo>
                  <a:lnTo>
                    <a:pt x="714" y="1660"/>
                  </a:lnTo>
                  <a:lnTo>
                    <a:pt x="724" y="1667"/>
                  </a:lnTo>
                  <a:lnTo>
                    <a:pt x="733" y="1672"/>
                  </a:lnTo>
                  <a:lnTo>
                    <a:pt x="742" y="1680"/>
                  </a:lnTo>
                  <a:lnTo>
                    <a:pt x="749" y="1687"/>
                  </a:lnTo>
                  <a:lnTo>
                    <a:pt x="756" y="1696"/>
                  </a:lnTo>
                  <a:lnTo>
                    <a:pt x="761" y="1704"/>
                  </a:lnTo>
                  <a:lnTo>
                    <a:pt x="764" y="1715"/>
                  </a:lnTo>
                  <a:lnTo>
                    <a:pt x="765" y="1727"/>
                  </a:lnTo>
                  <a:lnTo>
                    <a:pt x="778" y="1734"/>
                  </a:lnTo>
                  <a:lnTo>
                    <a:pt x="791" y="1741"/>
                  </a:lnTo>
                  <a:lnTo>
                    <a:pt x="804" y="1746"/>
                  </a:lnTo>
                  <a:lnTo>
                    <a:pt x="817" y="1751"/>
                  </a:lnTo>
                  <a:lnTo>
                    <a:pt x="843" y="1759"/>
                  </a:lnTo>
                  <a:lnTo>
                    <a:pt x="871" y="1766"/>
                  </a:lnTo>
                  <a:lnTo>
                    <a:pt x="864" y="1718"/>
                  </a:lnTo>
                  <a:lnTo>
                    <a:pt x="856" y="1672"/>
                  </a:lnTo>
                  <a:lnTo>
                    <a:pt x="842" y="1584"/>
                  </a:lnTo>
                  <a:lnTo>
                    <a:pt x="836" y="1540"/>
                  </a:lnTo>
                  <a:lnTo>
                    <a:pt x="828" y="1496"/>
                  </a:lnTo>
                  <a:lnTo>
                    <a:pt x="820" y="1452"/>
                  </a:lnTo>
                  <a:lnTo>
                    <a:pt x="810" y="1404"/>
                  </a:lnTo>
                  <a:lnTo>
                    <a:pt x="810" y="1401"/>
                  </a:lnTo>
                  <a:lnTo>
                    <a:pt x="811" y="1398"/>
                  </a:lnTo>
                  <a:lnTo>
                    <a:pt x="814" y="1394"/>
                  </a:lnTo>
                  <a:lnTo>
                    <a:pt x="819" y="1392"/>
                  </a:lnTo>
                  <a:lnTo>
                    <a:pt x="821" y="1389"/>
                  </a:lnTo>
                  <a:lnTo>
                    <a:pt x="822" y="1387"/>
                  </a:lnTo>
                  <a:lnTo>
                    <a:pt x="808" y="1364"/>
                  </a:lnTo>
                  <a:lnTo>
                    <a:pt x="794" y="1338"/>
                  </a:lnTo>
                  <a:lnTo>
                    <a:pt x="779" y="1310"/>
                  </a:lnTo>
                  <a:lnTo>
                    <a:pt x="765" y="1281"/>
                  </a:lnTo>
                  <a:lnTo>
                    <a:pt x="736" y="1221"/>
                  </a:lnTo>
                  <a:lnTo>
                    <a:pt x="708" y="1161"/>
                  </a:lnTo>
                  <a:lnTo>
                    <a:pt x="702" y="1148"/>
                  </a:lnTo>
                  <a:lnTo>
                    <a:pt x="696" y="1136"/>
                  </a:lnTo>
                  <a:lnTo>
                    <a:pt x="689" y="1124"/>
                  </a:lnTo>
                  <a:lnTo>
                    <a:pt x="684" y="1112"/>
                  </a:lnTo>
                  <a:lnTo>
                    <a:pt x="682" y="1099"/>
                  </a:lnTo>
                  <a:lnTo>
                    <a:pt x="678" y="1085"/>
                  </a:lnTo>
                  <a:lnTo>
                    <a:pt x="675" y="1070"/>
                  </a:lnTo>
                  <a:lnTo>
                    <a:pt x="673" y="1063"/>
                  </a:lnTo>
                  <a:lnTo>
                    <a:pt x="670" y="1055"/>
                  </a:lnTo>
                  <a:lnTo>
                    <a:pt x="662" y="1040"/>
                  </a:lnTo>
                  <a:lnTo>
                    <a:pt x="658" y="1034"/>
                  </a:lnTo>
                  <a:lnTo>
                    <a:pt x="655" y="1025"/>
                  </a:lnTo>
                  <a:lnTo>
                    <a:pt x="648" y="1011"/>
                  </a:lnTo>
                  <a:lnTo>
                    <a:pt x="641" y="995"/>
                  </a:lnTo>
                  <a:lnTo>
                    <a:pt x="638" y="986"/>
                  </a:lnTo>
                  <a:lnTo>
                    <a:pt x="635" y="977"/>
                  </a:lnTo>
                  <a:lnTo>
                    <a:pt x="632" y="969"/>
                  </a:lnTo>
                  <a:lnTo>
                    <a:pt x="632" y="961"/>
                  </a:lnTo>
                  <a:lnTo>
                    <a:pt x="633" y="956"/>
                  </a:lnTo>
                  <a:lnTo>
                    <a:pt x="637" y="949"/>
                  </a:lnTo>
                  <a:lnTo>
                    <a:pt x="641" y="943"/>
                  </a:lnTo>
                  <a:lnTo>
                    <a:pt x="646" y="938"/>
                  </a:lnTo>
                  <a:lnTo>
                    <a:pt x="652" y="931"/>
                  </a:lnTo>
                  <a:lnTo>
                    <a:pt x="659" y="925"/>
                  </a:lnTo>
                  <a:lnTo>
                    <a:pt x="674" y="914"/>
                  </a:lnTo>
                  <a:lnTo>
                    <a:pt x="692" y="905"/>
                  </a:lnTo>
                  <a:lnTo>
                    <a:pt x="710" y="899"/>
                  </a:lnTo>
                  <a:lnTo>
                    <a:pt x="718" y="897"/>
                  </a:lnTo>
                  <a:lnTo>
                    <a:pt x="727" y="895"/>
                  </a:lnTo>
                  <a:lnTo>
                    <a:pt x="734" y="895"/>
                  </a:lnTo>
                  <a:lnTo>
                    <a:pt x="741" y="895"/>
                  </a:lnTo>
                  <a:lnTo>
                    <a:pt x="745" y="900"/>
                  </a:lnTo>
                  <a:lnTo>
                    <a:pt x="748" y="905"/>
                  </a:lnTo>
                  <a:lnTo>
                    <a:pt x="748" y="910"/>
                  </a:lnTo>
                  <a:lnTo>
                    <a:pt x="748" y="913"/>
                  </a:lnTo>
                  <a:lnTo>
                    <a:pt x="748" y="916"/>
                  </a:lnTo>
                  <a:lnTo>
                    <a:pt x="746" y="919"/>
                  </a:lnTo>
                  <a:lnTo>
                    <a:pt x="774" y="973"/>
                  </a:lnTo>
                  <a:lnTo>
                    <a:pt x="802" y="1027"/>
                  </a:lnTo>
                  <a:lnTo>
                    <a:pt x="828" y="1082"/>
                  </a:lnTo>
                  <a:lnTo>
                    <a:pt x="856" y="1137"/>
                  </a:lnTo>
                  <a:lnTo>
                    <a:pt x="878" y="1174"/>
                  </a:lnTo>
                  <a:lnTo>
                    <a:pt x="900" y="1214"/>
                  </a:lnTo>
                  <a:lnTo>
                    <a:pt x="920" y="1254"/>
                  </a:lnTo>
                  <a:lnTo>
                    <a:pt x="940" y="1296"/>
                  </a:lnTo>
                  <a:lnTo>
                    <a:pt x="945" y="1309"/>
                  </a:lnTo>
                  <a:lnTo>
                    <a:pt x="951" y="1324"/>
                  </a:lnTo>
                  <a:lnTo>
                    <a:pt x="955" y="1329"/>
                  </a:lnTo>
                  <a:lnTo>
                    <a:pt x="960" y="1335"/>
                  </a:lnTo>
                  <a:lnTo>
                    <a:pt x="965" y="1339"/>
                  </a:lnTo>
                  <a:lnTo>
                    <a:pt x="972" y="1340"/>
                  </a:lnTo>
                  <a:lnTo>
                    <a:pt x="970" y="1314"/>
                  </a:lnTo>
                  <a:lnTo>
                    <a:pt x="969" y="1289"/>
                  </a:lnTo>
                  <a:lnTo>
                    <a:pt x="965" y="1234"/>
                  </a:lnTo>
                  <a:lnTo>
                    <a:pt x="963" y="1208"/>
                  </a:lnTo>
                  <a:lnTo>
                    <a:pt x="960" y="1183"/>
                  </a:lnTo>
                  <a:lnTo>
                    <a:pt x="956" y="1158"/>
                  </a:lnTo>
                  <a:lnTo>
                    <a:pt x="954" y="1147"/>
                  </a:lnTo>
                  <a:lnTo>
                    <a:pt x="950" y="1137"/>
                  </a:lnTo>
                  <a:lnTo>
                    <a:pt x="965" y="1110"/>
                  </a:lnTo>
                  <a:lnTo>
                    <a:pt x="973" y="1095"/>
                  </a:lnTo>
                  <a:lnTo>
                    <a:pt x="980" y="1078"/>
                  </a:lnTo>
                  <a:lnTo>
                    <a:pt x="987" y="1061"/>
                  </a:lnTo>
                  <a:lnTo>
                    <a:pt x="992" y="1044"/>
                  </a:lnTo>
                  <a:lnTo>
                    <a:pt x="994" y="1025"/>
                  </a:lnTo>
                  <a:lnTo>
                    <a:pt x="994" y="1017"/>
                  </a:lnTo>
                  <a:lnTo>
                    <a:pt x="994" y="1008"/>
                  </a:lnTo>
                  <a:lnTo>
                    <a:pt x="1000" y="1007"/>
                  </a:lnTo>
                  <a:lnTo>
                    <a:pt x="1004" y="1007"/>
                  </a:lnTo>
                  <a:lnTo>
                    <a:pt x="1009" y="1008"/>
                  </a:lnTo>
                  <a:lnTo>
                    <a:pt x="1013" y="1010"/>
                  </a:lnTo>
                  <a:lnTo>
                    <a:pt x="1017" y="1013"/>
                  </a:lnTo>
                  <a:lnTo>
                    <a:pt x="1020" y="1015"/>
                  </a:lnTo>
                  <a:lnTo>
                    <a:pt x="1026" y="1022"/>
                  </a:lnTo>
                  <a:lnTo>
                    <a:pt x="1032" y="1031"/>
                  </a:lnTo>
                  <a:lnTo>
                    <a:pt x="1037" y="1039"/>
                  </a:lnTo>
                  <a:lnTo>
                    <a:pt x="1041" y="1048"/>
                  </a:lnTo>
                  <a:lnTo>
                    <a:pt x="1046" y="1055"/>
                  </a:lnTo>
                  <a:lnTo>
                    <a:pt x="1061" y="1077"/>
                  </a:lnTo>
                  <a:lnTo>
                    <a:pt x="1076" y="1097"/>
                  </a:lnTo>
                  <a:lnTo>
                    <a:pt x="1084" y="1106"/>
                  </a:lnTo>
                  <a:lnTo>
                    <a:pt x="1094" y="1114"/>
                  </a:lnTo>
                  <a:lnTo>
                    <a:pt x="1104" y="1122"/>
                  </a:lnTo>
                  <a:lnTo>
                    <a:pt x="1114" y="1129"/>
                  </a:lnTo>
                  <a:lnTo>
                    <a:pt x="1113" y="1146"/>
                  </a:lnTo>
                  <a:lnTo>
                    <a:pt x="1112" y="1162"/>
                  </a:lnTo>
                  <a:lnTo>
                    <a:pt x="1113" y="1180"/>
                  </a:lnTo>
                  <a:lnTo>
                    <a:pt x="1114" y="1196"/>
                  </a:lnTo>
                  <a:lnTo>
                    <a:pt x="1117" y="1229"/>
                  </a:lnTo>
                  <a:lnTo>
                    <a:pt x="1117" y="1245"/>
                  </a:lnTo>
                  <a:lnTo>
                    <a:pt x="1117" y="1262"/>
                  </a:lnTo>
                  <a:lnTo>
                    <a:pt x="1126" y="1232"/>
                  </a:lnTo>
                  <a:lnTo>
                    <a:pt x="1137" y="1202"/>
                  </a:lnTo>
                  <a:lnTo>
                    <a:pt x="1158" y="1143"/>
                  </a:lnTo>
                  <a:lnTo>
                    <a:pt x="1181" y="1087"/>
                  </a:lnTo>
                  <a:lnTo>
                    <a:pt x="1201" y="1033"/>
                  </a:lnTo>
                  <a:lnTo>
                    <a:pt x="1204" y="1031"/>
                  </a:lnTo>
                  <a:lnTo>
                    <a:pt x="1208" y="1029"/>
                  </a:lnTo>
                  <a:lnTo>
                    <a:pt x="1218" y="1027"/>
                  </a:lnTo>
                  <a:lnTo>
                    <a:pt x="1228" y="1029"/>
                  </a:lnTo>
                  <a:lnTo>
                    <a:pt x="1238" y="1030"/>
                  </a:lnTo>
                  <a:lnTo>
                    <a:pt x="1248" y="1033"/>
                  </a:lnTo>
                  <a:lnTo>
                    <a:pt x="1259" y="1037"/>
                  </a:lnTo>
                  <a:lnTo>
                    <a:pt x="1275" y="1046"/>
                  </a:lnTo>
                  <a:lnTo>
                    <a:pt x="1274" y="1052"/>
                  </a:lnTo>
                  <a:lnTo>
                    <a:pt x="1274" y="1057"/>
                  </a:lnTo>
                  <a:lnTo>
                    <a:pt x="1274" y="1063"/>
                  </a:lnTo>
                  <a:lnTo>
                    <a:pt x="1275" y="1068"/>
                  </a:lnTo>
                  <a:lnTo>
                    <a:pt x="1277" y="1072"/>
                  </a:lnTo>
                  <a:lnTo>
                    <a:pt x="1279" y="1077"/>
                  </a:lnTo>
                  <a:lnTo>
                    <a:pt x="1286" y="1083"/>
                  </a:lnTo>
                  <a:lnTo>
                    <a:pt x="1293" y="1090"/>
                  </a:lnTo>
                  <a:lnTo>
                    <a:pt x="1302" y="1095"/>
                  </a:lnTo>
                  <a:lnTo>
                    <a:pt x="1319" y="1105"/>
                  </a:lnTo>
                  <a:lnTo>
                    <a:pt x="1319" y="1116"/>
                  </a:lnTo>
                  <a:lnTo>
                    <a:pt x="1318" y="1128"/>
                  </a:lnTo>
                  <a:lnTo>
                    <a:pt x="1314" y="1140"/>
                  </a:lnTo>
                  <a:lnTo>
                    <a:pt x="1312" y="1151"/>
                  </a:lnTo>
                  <a:lnTo>
                    <a:pt x="1304" y="1172"/>
                  </a:lnTo>
                  <a:lnTo>
                    <a:pt x="1296" y="1193"/>
                  </a:lnTo>
                  <a:lnTo>
                    <a:pt x="1289" y="1214"/>
                  </a:lnTo>
                  <a:lnTo>
                    <a:pt x="1286" y="1225"/>
                  </a:lnTo>
                  <a:lnTo>
                    <a:pt x="1283" y="1235"/>
                  </a:lnTo>
                  <a:lnTo>
                    <a:pt x="1282" y="1246"/>
                  </a:lnTo>
                  <a:lnTo>
                    <a:pt x="1282" y="1258"/>
                  </a:lnTo>
                  <a:lnTo>
                    <a:pt x="1283" y="1269"/>
                  </a:lnTo>
                  <a:lnTo>
                    <a:pt x="1287" y="1281"/>
                  </a:lnTo>
                  <a:lnTo>
                    <a:pt x="1286" y="1289"/>
                  </a:lnTo>
                  <a:lnTo>
                    <a:pt x="1283" y="1294"/>
                  </a:lnTo>
                  <a:lnTo>
                    <a:pt x="1280" y="1301"/>
                  </a:lnTo>
                  <a:lnTo>
                    <a:pt x="1276" y="1305"/>
                  </a:lnTo>
                  <a:lnTo>
                    <a:pt x="1272" y="1309"/>
                  </a:lnTo>
                  <a:lnTo>
                    <a:pt x="1266" y="1312"/>
                  </a:lnTo>
                  <a:lnTo>
                    <a:pt x="1262" y="1316"/>
                  </a:lnTo>
                  <a:lnTo>
                    <a:pt x="1257" y="1317"/>
                  </a:lnTo>
                  <a:lnTo>
                    <a:pt x="1251" y="1318"/>
                  </a:lnTo>
                  <a:lnTo>
                    <a:pt x="1246" y="1318"/>
                  </a:lnTo>
                  <a:lnTo>
                    <a:pt x="1242" y="1316"/>
                  </a:lnTo>
                  <a:lnTo>
                    <a:pt x="1237" y="1313"/>
                  </a:lnTo>
                  <a:lnTo>
                    <a:pt x="1234" y="1310"/>
                  </a:lnTo>
                  <a:lnTo>
                    <a:pt x="1232" y="1305"/>
                  </a:lnTo>
                  <a:lnTo>
                    <a:pt x="1231" y="1298"/>
                  </a:lnTo>
                  <a:lnTo>
                    <a:pt x="1230" y="1291"/>
                  </a:lnTo>
                  <a:lnTo>
                    <a:pt x="1223" y="1312"/>
                  </a:lnTo>
                  <a:lnTo>
                    <a:pt x="1217" y="1333"/>
                  </a:lnTo>
                  <a:lnTo>
                    <a:pt x="1208" y="1352"/>
                  </a:lnTo>
                  <a:lnTo>
                    <a:pt x="1204" y="1362"/>
                  </a:lnTo>
                  <a:lnTo>
                    <a:pt x="1199" y="1370"/>
                  </a:lnTo>
                  <a:lnTo>
                    <a:pt x="1203" y="1373"/>
                  </a:lnTo>
                  <a:lnTo>
                    <a:pt x="1207" y="1379"/>
                  </a:lnTo>
                  <a:lnTo>
                    <a:pt x="1210" y="1384"/>
                  </a:lnTo>
                  <a:lnTo>
                    <a:pt x="1211" y="1390"/>
                  </a:lnTo>
                  <a:lnTo>
                    <a:pt x="1212" y="1397"/>
                  </a:lnTo>
                  <a:lnTo>
                    <a:pt x="1212" y="1404"/>
                  </a:lnTo>
                  <a:lnTo>
                    <a:pt x="1208" y="1419"/>
                  </a:lnTo>
                  <a:lnTo>
                    <a:pt x="1204" y="1435"/>
                  </a:lnTo>
                  <a:lnTo>
                    <a:pt x="1200" y="1453"/>
                  </a:lnTo>
                  <a:lnTo>
                    <a:pt x="1196" y="1469"/>
                  </a:lnTo>
                  <a:lnTo>
                    <a:pt x="1193" y="1483"/>
                  </a:lnTo>
                  <a:lnTo>
                    <a:pt x="1192" y="1503"/>
                  </a:lnTo>
                  <a:lnTo>
                    <a:pt x="1193" y="1523"/>
                  </a:lnTo>
                  <a:lnTo>
                    <a:pt x="1193" y="1544"/>
                  </a:lnTo>
                  <a:lnTo>
                    <a:pt x="1193" y="1564"/>
                  </a:lnTo>
                  <a:lnTo>
                    <a:pt x="1188" y="1625"/>
                  </a:lnTo>
                  <a:lnTo>
                    <a:pt x="1182" y="1684"/>
                  </a:lnTo>
                  <a:lnTo>
                    <a:pt x="1169" y="1791"/>
                  </a:lnTo>
                  <a:lnTo>
                    <a:pt x="1159" y="1797"/>
                  </a:lnTo>
                  <a:lnTo>
                    <a:pt x="1147" y="1804"/>
                  </a:lnTo>
                  <a:lnTo>
                    <a:pt x="1137" y="1809"/>
                  </a:lnTo>
                  <a:lnTo>
                    <a:pt x="1124" y="1814"/>
                  </a:lnTo>
                  <a:lnTo>
                    <a:pt x="1111" y="1819"/>
                  </a:lnTo>
                  <a:lnTo>
                    <a:pt x="1098" y="1822"/>
                  </a:lnTo>
                  <a:lnTo>
                    <a:pt x="1071" y="1827"/>
                  </a:lnTo>
                  <a:lnTo>
                    <a:pt x="1044" y="1831"/>
                  </a:lnTo>
                  <a:lnTo>
                    <a:pt x="1017" y="1832"/>
                  </a:lnTo>
                  <a:lnTo>
                    <a:pt x="991" y="1832"/>
                  </a:lnTo>
                  <a:lnTo>
                    <a:pt x="968" y="1829"/>
                  </a:lnTo>
                  <a:close/>
                  <a:moveTo>
                    <a:pt x="23" y="735"/>
                  </a:moveTo>
                  <a:lnTo>
                    <a:pt x="23" y="735"/>
                  </a:lnTo>
                  <a:lnTo>
                    <a:pt x="22" y="743"/>
                  </a:lnTo>
                  <a:lnTo>
                    <a:pt x="24" y="752"/>
                  </a:lnTo>
                  <a:lnTo>
                    <a:pt x="26" y="764"/>
                  </a:lnTo>
                  <a:lnTo>
                    <a:pt x="31" y="775"/>
                  </a:lnTo>
                  <a:lnTo>
                    <a:pt x="39" y="796"/>
                  </a:lnTo>
                  <a:lnTo>
                    <a:pt x="44" y="804"/>
                  </a:lnTo>
                  <a:lnTo>
                    <a:pt x="48" y="809"/>
                  </a:lnTo>
                  <a:lnTo>
                    <a:pt x="60" y="820"/>
                  </a:lnTo>
                  <a:lnTo>
                    <a:pt x="77" y="832"/>
                  </a:lnTo>
                  <a:lnTo>
                    <a:pt x="88" y="837"/>
                  </a:lnTo>
                  <a:lnTo>
                    <a:pt x="100" y="841"/>
                  </a:lnTo>
                  <a:lnTo>
                    <a:pt x="112" y="843"/>
                  </a:lnTo>
                  <a:lnTo>
                    <a:pt x="125" y="844"/>
                  </a:lnTo>
                  <a:lnTo>
                    <a:pt x="137" y="844"/>
                  </a:lnTo>
                  <a:lnTo>
                    <a:pt x="148" y="842"/>
                  </a:lnTo>
                  <a:lnTo>
                    <a:pt x="160" y="839"/>
                  </a:lnTo>
                  <a:lnTo>
                    <a:pt x="172" y="835"/>
                  </a:lnTo>
                  <a:lnTo>
                    <a:pt x="183" y="830"/>
                  </a:lnTo>
                  <a:lnTo>
                    <a:pt x="192" y="824"/>
                  </a:lnTo>
                  <a:lnTo>
                    <a:pt x="201" y="818"/>
                  </a:lnTo>
                  <a:lnTo>
                    <a:pt x="208" y="810"/>
                  </a:lnTo>
                  <a:lnTo>
                    <a:pt x="215" y="803"/>
                  </a:lnTo>
                  <a:lnTo>
                    <a:pt x="220" y="794"/>
                  </a:lnTo>
                  <a:lnTo>
                    <a:pt x="223" y="786"/>
                  </a:lnTo>
                  <a:lnTo>
                    <a:pt x="224" y="777"/>
                  </a:lnTo>
                  <a:lnTo>
                    <a:pt x="232" y="777"/>
                  </a:lnTo>
                  <a:lnTo>
                    <a:pt x="232" y="773"/>
                  </a:lnTo>
                  <a:lnTo>
                    <a:pt x="233" y="768"/>
                  </a:lnTo>
                  <a:lnTo>
                    <a:pt x="232" y="757"/>
                  </a:lnTo>
                  <a:lnTo>
                    <a:pt x="230" y="743"/>
                  </a:lnTo>
                  <a:lnTo>
                    <a:pt x="230" y="732"/>
                  </a:lnTo>
                  <a:lnTo>
                    <a:pt x="229" y="723"/>
                  </a:lnTo>
                  <a:lnTo>
                    <a:pt x="227" y="715"/>
                  </a:lnTo>
                  <a:lnTo>
                    <a:pt x="223" y="707"/>
                  </a:lnTo>
                  <a:lnTo>
                    <a:pt x="214" y="691"/>
                  </a:lnTo>
                  <a:lnTo>
                    <a:pt x="202" y="674"/>
                  </a:lnTo>
                  <a:lnTo>
                    <a:pt x="194" y="670"/>
                  </a:lnTo>
                  <a:lnTo>
                    <a:pt x="186" y="668"/>
                  </a:lnTo>
                  <a:lnTo>
                    <a:pt x="167" y="662"/>
                  </a:lnTo>
                  <a:lnTo>
                    <a:pt x="145" y="657"/>
                  </a:lnTo>
                  <a:lnTo>
                    <a:pt x="135" y="654"/>
                  </a:lnTo>
                  <a:lnTo>
                    <a:pt x="124" y="650"/>
                  </a:lnTo>
                  <a:lnTo>
                    <a:pt x="109" y="651"/>
                  </a:lnTo>
                  <a:lnTo>
                    <a:pt x="94" y="655"/>
                  </a:lnTo>
                  <a:lnTo>
                    <a:pt x="79" y="660"/>
                  </a:lnTo>
                  <a:lnTo>
                    <a:pt x="65" y="668"/>
                  </a:lnTo>
                  <a:lnTo>
                    <a:pt x="52" y="676"/>
                  </a:lnTo>
                  <a:lnTo>
                    <a:pt x="41" y="686"/>
                  </a:lnTo>
                  <a:lnTo>
                    <a:pt x="37" y="692"/>
                  </a:lnTo>
                  <a:lnTo>
                    <a:pt x="33" y="698"/>
                  </a:lnTo>
                  <a:lnTo>
                    <a:pt x="30" y="704"/>
                  </a:lnTo>
                  <a:lnTo>
                    <a:pt x="27" y="711"/>
                  </a:lnTo>
                  <a:lnTo>
                    <a:pt x="32" y="712"/>
                  </a:lnTo>
                  <a:lnTo>
                    <a:pt x="33" y="713"/>
                  </a:lnTo>
                  <a:lnTo>
                    <a:pt x="33" y="716"/>
                  </a:lnTo>
                  <a:lnTo>
                    <a:pt x="29" y="716"/>
                  </a:lnTo>
                  <a:lnTo>
                    <a:pt x="25" y="718"/>
                  </a:lnTo>
                  <a:lnTo>
                    <a:pt x="27" y="721"/>
                  </a:lnTo>
                  <a:lnTo>
                    <a:pt x="27" y="724"/>
                  </a:lnTo>
                  <a:lnTo>
                    <a:pt x="27" y="727"/>
                  </a:lnTo>
                  <a:lnTo>
                    <a:pt x="26" y="729"/>
                  </a:lnTo>
                  <a:lnTo>
                    <a:pt x="24" y="733"/>
                  </a:lnTo>
                  <a:lnTo>
                    <a:pt x="23" y="735"/>
                  </a:lnTo>
                  <a:close/>
                  <a:moveTo>
                    <a:pt x="1247" y="91"/>
                  </a:moveTo>
                  <a:lnTo>
                    <a:pt x="1247" y="91"/>
                  </a:lnTo>
                  <a:lnTo>
                    <a:pt x="1234" y="73"/>
                  </a:lnTo>
                  <a:lnTo>
                    <a:pt x="1221" y="56"/>
                  </a:lnTo>
                  <a:lnTo>
                    <a:pt x="1215" y="49"/>
                  </a:lnTo>
                  <a:lnTo>
                    <a:pt x="1207" y="41"/>
                  </a:lnTo>
                  <a:lnTo>
                    <a:pt x="1200" y="35"/>
                  </a:lnTo>
                  <a:lnTo>
                    <a:pt x="1191" y="30"/>
                  </a:lnTo>
                  <a:lnTo>
                    <a:pt x="1184" y="26"/>
                  </a:lnTo>
                  <a:lnTo>
                    <a:pt x="1176" y="23"/>
                  </a:lnTo>
                  <a:lnTo>
                    <a:pt x="1170" y="21"/>
                  </a:lnTo>
                  <a:lnTo>
                    <a:pt x="1163" y="20"/>
                  </a:lnTo>
                  <a:lnTo>
                    <a:pt x="1150" y="19"/>
                  </a:lnTo>
                  <a:lnTo>
                    <a:pt x="1137" y="21"/>
                  </a:lnTo>
                  <a:lnTo>
                    <a:pt x="1124" y="23"/>
                  </a:lnTo>
                  <a:lnTo>
                    <a:pt x="1111" y="27"/>
                  </a:lnTo>
                  <a:lnTo>
                    <a:pt x="1085" y="37"/>
                  </a:lnTo>
                  <a:lnTo>
                    <a:pt x="1059" y="46"/>
                  </a:lnTo>
                  <a:lnTo>
                    <a:pt x="1032" y="53"/>
                  </a:lnTo>
                  <a:lnTo>
                    <a:pt x="1007" y="62"/>
                  </a:lnTo>
                  <a:lnTo>
                    <a:pt x="996" y="67"/>
                  </a:lnTo>
                  <a:lnTo>
                    <a:pt x="986" y="72"/>
                  </a:lnTo>
                  <a:lnTo>
                    <a:pt x="976" y="78"/>
                  </a:lnTo>
                  <a:lnTo>
                    <a:pt x="968" y="85"/>
                  </a:lnTo>
                  <a:lnTo>
                    <a:pt x="960" y="93"/>
                  </a:lnTo>
                  <a:lnTo>
                    <a:pt x="953" y="102"/>
                  </a:lnTo>
                  <a:lnTo>
                    <a:pt x="947" y="112"/>
                  </a:lnTo>
                  <a:lnTo>
                    <a:pt x="944" y="124"/>
                  </a:lnTo>
                  <a:lnTo>
                    <a:pt x="941" y="138"/>
                  </a:lnTo>
                  <a:lnTo>
                    <a:pt x="940" y="153"/>
                  </a:lnTo>
                  <a:lnTo>
                    <a:pt x="941" y="177"/>
                  </a:lnTo>
                  <a:lnTo>
                    <a:pt x="943" y="204"/>
                  </a:lnTo>
                  <a:lnTo>
                    <a:pt x="946" y="231"/>
                  </a:lnTo>
                  <a:lnTo>
                    <a:pt x="950" y="258"/>
                  </a:lnTo>
                  <a:lnTo>
                    <a:pt x="958" y="311"/>
                  </a:lnTo>
                  <a:lnTo>
                    <a:pt x="961" y="336"/>
                  </a:lnTo>
                  <a:lnTo>
                    <a:pt x="962" y="359"/>
                  </a:lnTo>
                  <a:lnTo>
                    <a:pt x="976" y="340"/>
                  </a:lnTo>
                  <a:lnTo>
                    <a:pt x="992" y="323"/>
                  </a:lnTo>
                  <a:lnTo>
                    <a:pt x="1009" y="307"/>
                  </a:lnTo>
                  <a:lnTo>
                    <a:pt x="1027" y="293"/>
                  </a:lnTo>
                  <a:lnTo>
                    <a:pt x="1048" y="280"/>
                  </a:lnTo>
                  <a:lnTo>
                    <a:pt x="1068" y="269"/>
                  </a:lnTo>
                  <a:lnTo>
                    <a:pt x="1091" y="259"/>
                  </a:lnTo>
                  <a:lnTo>
                    <a:pt x="1113" y="249"/>
                  </a:lnTo>
                  <a:lnTo>
                    <a:pt x="1137" y="242"/>
                  </a:lnTo>
                  <a:lnTo>
                    <a:pt x="1162" y="234"/>
                  </a:lnTo>
                  <a:lnTo>
                    <a:pt x="1188" y="228"/>
                  </a:lnTo>
                  <a:lnTo>
                    <a:pt x="1214" y="222"/>
                  </a:lnTo>
                  <a:lnTo>
                    <a:pt x="1242" y="218"/>
                  </a:lnTo>
                  <a:lnTo>
                    <a:pt x="1269" y="214"/>
                  </a:lnTo>
                  <a:lnTo>
                    <a:pt x="1326" y="206"/>
                  </a:lnTo>
                  <a:lnTo>
                    <a:pt x="1319" y="191"/>
                  </a:lnTo>
                  <a:lnTo>
                    <a:pt x="1310" y="176"/>
                  </a:lnTo>
                  <a:lnTo>
                    <a:pt x="1301" y="160"/>
                  </a:lnTo>
                  <a:lnTo>
                    <a:pt x="1290" y="146"/>
                  </a:lnTo>
                  <a:lnTo>
                    <a:pt x="1268" y="117"/>
                  </a:lnTo>
                  <a:lnTo>
                    <a:pt x="1247" y="91"/>
                  </a:lnTo>
                  <a:close/>
                  <a:moveTo>
                    <a:pt x="1449" y="263"/>
                  </a:moveTo>
                  <a:lnTo>
                    <a:pt x="1449" y="263"/>
                  </a:lnTo>
                  <a:lnTo>
                    <a:pt x="1441" y="262"/>
                  </a:lnTo>
                  <a:lnTo>
                    <a:pt x="1431" y="261"/>
                  </a:lnTo>
                  <a:lnTo>
                    <a:pt x="1422" y="260"/>
                  </a:lnTo>
                  <a:lnTo>
                    <a:pt x="1412" y="259"/>
                  </a:lnTo>
                  <a:lnTo>
                    <a:pt x="1386" y="250"/>
                  </a:lnTo>
                  <a:lnTo>
                    <a:pt x="1360" y="241"/>
                  </a:lnTo>
                  <a:lnTo>
                    <a:pt x="1347" y="237"/>
                  </a:lnTo>
                  <a:lnTo>
                    <a:pt x="1334" y="234"/>
                  </a:lnTo>
                  <a:lnTo>
                    <a:pt x="1321" y="232"/>
                  </a:lnTo>
                  <a:lnTo>
                    <a:pt x="1309" y="231"/>
                  </a:lnTo>
                  <a:lnTo>
                    <a:pt x="1290" y="232"/>
                  </a:lnTo>
                  <a:lnTo>
                    <a:pt x="1269" y="234"/>
                  </a:lnTo>
                  <a:lnTo>
                    <a:pt x="1249" y="237"/>
                  </a:lnTo>
                  <a:lnTo>
                    <a:pt x="1229" y="241"/>
                  </a:lnTo>
                  <a:lnTo>
                    <a:pt x="1189" y="249"/>
                  </a:lnTo>
                  <a:lnTo>
                    <a:pt x="1154" y="259"/>
                  </a:lnTo>
                  <a:lnTo>
                    <a:pt x="1131" y="265"/>
                  </a:lnTo>
                  <a:lnTo>
                    <a:pt x="1110" y="275"/>
                  </a:lnTo>
                  <a:lnTo>
                    <a:pt x="1089" y="284"/>
                  </a:lnTo>
                  <a:lnTo>
                    <a:pt x="1069" y="296"/>
                  </a:lnTo>
                  <a:lnTo>
                    <a:pt x="1050" y="308"/>
                  </a:lnTo>
                  <a:lnTo>
                    <a:pt x="1033" y="321"/>
                  </a:lnTo>
                  <a:lnTo>
                    <a:pt x="1016" y="335"/>
                  </a:lnTo>
                  <a:lnTo>
                    <a:pt x="1002" y="350"/>
                  </a:lnTo>
                  <a:lnTo>
                    <a:pt x="995" y="355"/>
                  </a:lnTo>
                  <a:lnTo>
                    <a:pt x="990" y="359"/>
                  </a:lnTo>
                  <a:lnTo>
                    <a:pt x="985" y="365"/>
                  </a:lnTo>
                  <a:lnTo>
                    <a:pt x="979" y="369"/>
                  </a:lnTo>
                  <a:lnTo>
                    <a:pt x="969" y="382"/>
                  </a:lnTo>
                  <a:lnTo>
                    <a:pt x="960" y="397"/>
                  </a:lnTo>
                  <a:lnTo>
                    <a:pt x="953" y="412"/>
                  </a:lnTo>
                  <a:lnTo>
                    <a:pt x="945" y="429"/>
                  </a:lnTo>
                  <a:lnTo>
                    <a:pt x="933" y="462"/>
                  </a:lnTo>
                  <a:lnTo>
                    <a:pt x="927" y="479"/>
                  </a:lnTo>
                  <a:lnTo>
                    <a:pt x="920" y="496"/>
                  </a:lnTo>
                  <a:lnTo>
                    <a:pt x="912" y="517"/>
                  </a:lnTo>
                  <a:lnTo>
                    <a:pt x="901" y="536"/>
                  </a:lnTo>
                  <a:lnTo>
                    <a:pt x="892" y="555"/>
                  </a:lnTo>
                  <a:lnTo>
                    <a:pt x="884" y="576"/>
                  </a:lnTo>
                  <a:lnTo>
                    <a:pt x="878" y="594"/>
                  </a:lnTo>
                  <a:lnTo>
                    <a:pt x="874" y="612"/>
                  </a:lnTo>
                  <a:lnTo>
                    <a:pt x="870" y="631"/>
                  </a:lnTo>
                  <a:lnTo>
                    <a:pt x="866" y="650"/>
                  </a:lnTo>
                  <a:lnTo>
                    <a:pt x="860" y="673"/>
                  </a:lnTo>
                  <a:lnTo>
                    <a:pt x="855" y="698"/>
                  </a:lnTo>
                  <a:lnTo>
                    <a:pt x="851" y="722"/>
                  </a:lnTo>
                  <a:lnTo>
                    <a:pt x="848" y="748"/>
                  </a:lnTo>
                  <a:lnTo>
                    <a:pt x="845" y="774"/>
                  </a:lnTo>
                  <a:lnTo>
                    <a:pt x="844" y="801"/>
                  </a:lnTo>
                  <a:lnTo>
                    <a:pt x="845" y="829"/>
                  </a:lnTo>
                  <a:lnTo>
                    <a:pt x="849" y="858"/>
                  </a:lnTo>
                  <a:lnTo>
                    <a:pt x="849" y="852"/>
                  </a:lnTo>
                  <a:lnTo>
                    <a:pt x="850" y="847"/>
                  </a:lnTo>
                  <a:lnTo>
                    <a:pt x="852" y="842"/>
                  </a:lnTo>
                  <a:lnTo>
                    <a:pt x="854" y="839"/>
                  </a:lnTo>
                  <a:lnTo>
                    <a:pt x="858" y="832"/>
                  </a:lnTo>
                  <a:lnTo>
                    <a:pt x="860" y="826"/>
                  </a:lnTo>
                  <a:lnTo>
                    <a:pt x="862" y="822"/>
                  </a:lnTo>
                  <a:lnTo>
                    <a:pt x="880" y="805"/>
                  </a:lnTo>
                  <a:lnTo>
                    <a:pt x="897" y="788"/>
                  </a:lnTo>
                  <a:lnTo>
                    <a:pt x="931" y="751"/>
                  </a:lnTo>
                  <a:lnTo>
                    <a:pt x="948" y="733"/>
                  </a:lnTo>
                  <a:lnTo>
                    <a:pt x="965" y="715"/>
                  </a:lnTo>
                  <a:lnTo>
                    <a:pt x="984" y="697"/>
                  </a:lnTo>
                  <a:lnTo>
                    <a:pt x="1004" y="678"/>
                  </a:lnTo>
                  <a:lnTo>
                    <a:pt x="1024" y="663"/>
                  </a:lnTo>
                  <a:lnTo>
                    <a:pt x="1045" y="648"/>
                  </a:lnTo>
                  <a:lnTo>
                    <a:pt x="1065" y="635"/>
                  </a:lnTo>
                  <a:lnTo>
                    <a:pt x="1086" y="621"/>
                  </a:lnTo>
                  <a:lnTo>
                    <a:pt x="1131" y="594"/>
                  </a:lnTo>
                  <a:lnTo>
                    <a:pt x="1178" y="568"/>
                  </a:lnTo>
                  <a:lnTo>
                    <a:pt x="1208" y="552"/>
                  </a:lnTo>
                  <a:lnTo>
                    <a:pt x="1241" y="536"/>
                  </a:lnTo>
                  <a:lnTo>
                    <a:pt x="1272" y="521"/>
                  </a:lnTo>
                  <a:lnTo>
                    <a:pt x="1305" y="506"/>
                  </a:lnTo>
                  <a:lnTo>
                    <a:pt x="1338" y="492"/>
                  </a:lnTo>
                  <a:lnTo>
                    <a:pt x="1372" y="480"/>
                  </a:lnTo>
                  <a:lnTo>
                    <a:pt x="1407" y="469"/>
                  </a:lnTo>
                  <a:lnTo>
                    <a:pt x="1441" y="458"/>
                  </a:lnTo>
                  <a:lnTo>
                    <a:pt x="1476" y="449"/>
                  </a:lnTo>
                  <a:lnTo>
                    <a:pt x="1513" y="442"/>
                  </a:lnTo>
                  <a:lnTo>
                    <a:pt x="1548" y="436"/>
                  </a:lnTo>
                  <a:lnTo>
                    <a:pt x="1584" y="432"/>
                  </a:lnTo>
                  <a:lnTo>
                    <a:pt x="1621" y="430"/>
                  </a:lnTo>
                  <a:lnTo>
                    <a:pt x="1657" y="430"/>
                  </a:lnTo>
                  <a:lnTo>
                    <a:pt x="1693" y="433"/>
                  </a:lnTo>
                  <a:lnTo>
                    <a:pt x="1730" y="438"/>
                  </a:lnTo>
                  <a:lnTo>
                    <a:pt x="1702" y="410"/>
                  </a:lnTo>
                  <a:lnTo>
                    <a:pt x="1673" y="382"/>
                  </a:lnTo>
                  <a:lnTo>
                    <a:pt x="1657" y="369"/>
                  </a:lnTo>
                  <a:lnTo>
                    <a:pt x="1642" y="356"/>
                  </a:lnTo>
                  <a:lnTo>
                    <a:pt x="1625" y="344"/>
                  </a:lnTo>
                  <a:lnTo>
                    <a:pt x="1608" y="333"/>
                  </a:lnTo>
                  <a:lnTo>
                    <a:pt x="1591" y="322"/>
                  </a:lnTo>
                  <a:lnTo>
                    <a:pt x="1572" y="311"/>
                  </a:lnTo>
                  <a:lnTo>
                    <a:pt x="1553" y="302"/>
                  </a:lnTo>
                  <a:lnTo>
                    <a:pt x="1534" y="292"/>
                  </a:lnTo>
                  <a:lnTo>
                    <a:pt x="1514" y="283"/>
                  </a:lnTo>
                  <a:lnTo>
                    <a:pt x="1493" y="276"/>
                  </a:lnTo>
                  <a:lnTo>
                    <a:pt x="1472" y="269"/>
                  </a:lnTo>
                  <a:lnTo>
                    <a:pt x="1449" y="263"/>
                  </a:lnTo>
                  <a:close/>
                  <a:moveTo>
                    <a:pt x="869" y="426"/>
                  </a:moveTo>
                  <a:lnTo>
                    <a:pt x="869" y="426"/>
                  </a:lnTo>
                  <a:lnTo>
                    <a:pt x="875" y="429"/>
                  </a:lnTo>
                  <a:lnTo>
                    <a:pt x="881" y="433"/>
                  </a:lnTo>
                  <a:lnTo>
                    <a:pt x="888" y="440"/>
                  </a:lnTo>
                  <a:lnTo>
                    <a:pt x="892" y="444"/>
                  </a:lnTo>
                  <a:lnTo>
                    <a:pt x="897" y="446"/>
                  </a:lnTo>
                  <a:lnTo>
                    <a:pt x="902" y="449"/>
                  </a:lnTo>
                  <a:lnTo>
                    <a:pt x="911" y="453"/>
                  </a:lnTo>
                  <a:lnTo>
                    <a:pt x="913" y="449"/>
                  </a:lnTo>
                  <a:lnTo>
                    <a:pt x="915" y="445"/>
                  </a:lnTo>
                  <a:lnTo>
                    <a:pt x="918" y="438"/>
                  </a:lnTo>
                  <a:lnTo>
                    <a:pt x="919" y="430"/>
                  </a:lnTo>
                  <a:lnTo>
                    <a:pt x="923" y="423"/>
                  </a:lnTo>
                  <a:lnTo>
                    <a:pt x="915" y="418"/>
                  </a:lnTo>
                  <a:lnTo>
                    <a:pt x="908" y="413"/>
                  </a:lnTo>
                  <a:lnTo>
                    <a:pt x="901" y="406"/>
                  </a:lnTo>
                  <a:lnTo>
                    <a:pt x="897" y="400"/>
                  </a:lnTo>
                  <a:lnTo>
                    <a:pt x="894" y="393"/>
                  </a:lnTo>
                  <a:lnTo>
                    <a:pt x="892" y="385"/>
                  </a:lnTo>
                  <a:lnTo>
                    <a:pt x="890" y="376"/>
                  </a:lnTo>
                  <a:lnTo>
                    <a:pt x="890" y="369"/>
                  </a:lnTo>
                  <a:lnTo>
                    <a:pt x="892" y="362"/>
                  </a:lnTo>
                  <a:lnTo>
                    <a:pt x="895" y="354"/>
                  </a:lnTo>
                  <a:lnTo>
                    <a:pt x="899" y="348"/>
                  </a:lnTo>
                  <a:lnTo>
                    <a:pt x="904" y="341"/>
                  </a:lnTo>
                  <a:lnTo>
                    <a:pt x="912" y="336"/>
                  </a:lnTo>
                  <a:lnTo>
                    <a:pt x="919" y="332"/>
                  </a:lnTo>
                  <a:lnTo>
                    <a:pt x="929" y="328"/>
                  </a:lnTo>
                  <a:lnTo>
                    <a:pt x="940" y="327"/>
                  </a:lnTo>
                  <a:lnTo>
                    <a:pt x="939" y="322"/>
                  </a:lnTo>
                  <a:lnTo>
                    <a:pt x="938" y="317"/>
                  </a:lnTo>
                  <a:lnTo>
                    <a:pt x="938" y="306"/>
                  </a:lnTo>
                  <a:lnTo>
                    <a:pt x="936" y="296"/>
                  </a:lnTo>
                  <a:lnTo>
                    <a:pt x="934" y="293"/>
                  </a:lnTo>
                  <a:lnTo>
                    <a:pt x="932" y="290"/>
                  </a:lnTo>
                  <a:lnTo>
                    <a:pt x="923" y="293"/>
                  </a:lnTo>
                  <a:lnTo>
                    <a:pt x="912" y="297"/>
                  </a:lnTo>
                  <a:lnTo>
                    <a:pt x="903" y="302"/>
                  </a:lnTo>
                  <a:lnTo>
                    <a:pt x="895" y="308"/>
                  </a:lnTo>
                  <a:lnTo>
                    <a:pt x="888" y="314"/>
                  </a:lnTo>
                  <a:lnTo>
                    <a:pt x="882" y="321"/>
                  </a:lnTo>
                  <a:lnTo>
                    <a:pt x="875" y="329"/>
                  </a:lnTo>
                  <a:lnTo>
                    <a:pt x="871" y="338"/>
                  </a:lnTo>
                  <a:lnTo>
                    <a:pt x="868" y="348"/>
                  </a:lnTo>
                  <a:lnTo>
                    <a:pt x="865" y="357"/>
                  </a:lnTo>
                  <a:lnTo>
                    <a:pt x="863" y="367"/>
                  </a:lnTo>
                  <a:lnTo>
                    <a:pt x="863" y="378"/>
                  </a:lnTo>
                  <a:lnTo>
                    <a:pt x="863" y="389"/>
                  </a:lnTo>
                  <a:lnTo>
                    <a:pt x="864" y="401"/>
                  </a:lnTo>
                  <a:lnTo>
                    <a:pt x="866" y="413"/>
                  </a:lnTo>
                  <a:lnTo>
                    <a:pt x="869" y="426"/>
                  </a:lnTo>
                  <a:close/>
                  <a:moveTo>
                    <a:pt x="689" y="391"/>
                  </a:moveTo>
                  <a:lnTo>
                    <a:pt x="689" y="391"/>
                  </a:lnTo>
                  <a:lnTo>
                    <a:pt x="674" y="399"/>
                  </a:lnTo>
                  <a:lnTo>
                    <a:pt x="660" y="409"/>
                  </a:lnTo>
                  <a:lnTo>
                    <a:pt x="645" y="417"/>
                  </a:lnTo>
                  <a:lnTo>
                    <a:pt x="630" y="426"/>
                  </a:lnTo>
                  <a:lnTo>
                    <a:pt x="517" y="474"/>
                  </a:lnTo>
                  <a:lnTo>
                    <a:pt x="405" y="523"/>
                  </a:lnTo>
                  <a:lnTo>
                    <a:pt x="350" y="548"/>
                  </a:lnTo>
                  <a:lnTo>
                    <a:pt x="295" y="574"/>
                  </a:lnTo>
                  <a:lnTo>
                    <a:pt x="242" y="601"/>
                  </a:lnTo>
                  <a:lnTo>
                    <a:pt x="190" y="629"/>
                  </a:lnTo>
                  <a:lnTo>
                    <a:pt x="192" y="630"/>
                  </a:lnTo>
                  <a:lnTo>
                    <a:pt x="194" y="631"/>
                  </a:lnTo>
                  <a:lnTo>
                    <a:pt x="197" y="636"/>
                  </a:lnTo>
                  <a:lnTo>
                    <a:pt x="199" y="638"/>
                  </a:lnTo>
                  <a:lnTo>
                    <a:pt x="201" y="640"/>
                  </a:lnTo>
                  <a:lnTo>
                    <a:pt x="204" y="642"/>
                  </a:lnTo>
                  <a:lnTo>
                    <a:pt x="209" y="642"/>
                  </a:lnTo>
                  <a:lnTo>
                    <a:pt x="213" y="641"/>
                  </a:lnTo>
                  <a:lnTo>
                    <a:pt x="216" y="640"/>
                  </a:lnTo>
                  <a:lnTo>
                    <a:pt x="223" y="635"/>
                  </a:lnTo>
                  <a:lnTo>
                    <a:pt x="230" y="629"/>
                  </a:lnTo>
                  <a:lnTo>
                    <a:pt x="236" y="625"/>
                  </a:lnTo>
                  <a:lnTo>
                    <a:pt x="259" y="612"/>
                  </a:lnTo>
                  <a:lnTo>
                    <a:pt x="283" y="599"/>
                  </a:lnTo>
                  <a:lnTo>
                    <a:pt x="327" y="578"/>
                  </a:lnTo>
                  <a:lnTo>
                    <a:pt x="356" y="565"/>
                  </a:lnTo>
                  <a:lnTo>
                    <a:pt x="387" y="552"/>
                  </a:lnTo>
                  <a:lnTo>
                    <a:pt x="417" y="539"/>
                  </a:lnTo>
                  <a:lnTo>
                    <a:pt x="448" y="526"/>
                  </a:lnTo>
                  <a:lnTo>
                    <a:pt x="473" y="516"/>
                  </a:lnTo>
                  <a:lnTo>
                    <a:pt x="498" y="506"/>
                  </a:lnTo>
                  <a:lnTo>
                    <a:pt x="547" y="487"/>
                  </a:lnTo>
                  <a:lnTo>
                    <a:pt x="596" y="468"/>
                  </a:lnTo>
                  <a:lnTo>
                    <a:pt x="620" y="458"/>
                  </a:lnTo>
                  <a:lnTo>
                    <a:pt x="642" y="447"/>
                  </a:lnTo>
                  <a:lnTo>
                    <a:pt x="743" y="401"/>
                  </a:lnTo>
                  <a:lnTo>
                    <a:pt x="791" y="380"/>
                  </a:lnTo>
                  <a:lnTo>
                    <a:pt x="839" y="359"/>
                  </a:lnTo>
                  <a:lnTo>
                    <a:pt x="840" y="354"/>
                  </a:lnTo>
                  <a:lnTo>
                    <a:pt x="842" y="349"/>
                  </a:lnTo>
                  <a:lnTo>
                    <a:pt x="848" y="338"/>
                  </a:lnTo>
                  <a:lnTo>
                    <a:pt x="851" y="333"/>
                  </a:lnTo>
                  <a:lnTo>
                    <a:pt x="852" y="327"/>
                  </a:lnTo>
                  <a:lnTo>
                    <a:pt x="853" y="322"/>
                  </a:lnTo>
                  <a:lnTo>
                    <a:pt x="852" y="318"/>
                  </a:lnTo>
                  <a:lnTo>
                    <a:pt x="833" y="329"/>
                  </a:lnTo>
                  <a:lnTo>
                    <a:pt x="813" y="340"/>
                  </a:lnTo>
                  <a:lnTo>
                    <a:pt x="793" y="349"/>
                  </a:lnTo>
                  <a:lnTo>
                    <a:pt x="773" y="357"/>
                  </a:lnTo>
                  <a:lnTo>
                    <a:pt x="731" y="373"/>
                  </a:lnTo>
                  <a:lnTo>
                    <a:pt x="710" y="382"/>
                  </a:lnTo>
                  <a:lnTo>
                    <a:pt x="689" y="391"/>
                  </a:lnTo>
                  <a:close/>
                  <a:moveTo>
                    <a:pt x="935" y="401"/>
                  </a:moveTo>
                  <a:lnTo>
                    <a:pt x="935" y="401"/>
                  </a:lnTo>
                  <a:lnTo>
                    <a:pt x="942" y="387"/>
                  </a:lnTo>
                  <a:lnTo>
                    <a:pt x="944" y="380"/>
                  </a:lnTo>
                  <a:lnTo>
                    <a:pt x="945" y="373"/>
                  </a:lnTo>
                  <a:lnTo>
                    <a:pt x="945" y="366"/>
                  </a:lnTo>
                  <a:lnTo>
                    <a:pt x="944" y="359"/>
                  </a:lnTo>
                  <a:lnTo>
                    <a:pt x="942" y="353"/>
                  </a:lnTo>
                  <a:lnTo>
                    <a:pt x="938" y="347"/>
                  </a:lnTo>
                  <a:lnTo>
                    <a:pt x="934" y="349"/>
                  </a:lnTo>
                  <a:lnTo>
                    <a:pt x="931" y="351"/>
                  </a:lnTo>
                  <a:lnTo>
                    <a:pt x="926" y="356"/>
                  </a:lnTo>
                  <a:lnTo>
                    <a:pt x="923" y="364"/>
                  </a:lnTo>
                  <a:lnTo>
                    <a:pt x="920" y="372"/>
                  </a:lnTo>
                  <a:lnTo>
                    <a:pt x="920" y="381"/>
                  </a:lnTo>
                  <a:lnTo>
                    <a:pt x="922" y="385"/>
                  </a:lnTo>
                  <a:lnTo>
                    <a:pt x="923" y="389"/>
                  </a:lnTo>
                  <a:lnTo>
                    <a:pt x="925" y="393"/>
                  </a:lnTo>
                  <a:lnTo>
                    <a:pt x="928" y="396"/>
                  </a:lnTo>
                  <a:lnTo>
                    <a:pt x="931" y="399"/>
                  </a:lnTo>
                  <a:lnTo>
                    <a:pt x="935" y="401"/>
                  </a:lnTo>
                  <a:close/>
                  <a:moveTo>
                    <a:pt x="837" y="409"/>
                  </a:moveTo>
                  <a:lnTo>
                    <a:pt x="837" y="409"/>
                  </a:lnTo>
                  <a:lnTo>
                    <a:pt x="838" y="404"/>
                  </a:lnTo>
                  <a:lnTo>
                    <a:pt x="838" y="401"/>
                  </a:lnTo>
                  <a:lnTo>
                    <a:pt x="837" y="396"/>
                  </a:lnTo>
                  <a:lnTo>
                    <a:pt x="835" y="389"/>
                  </a:lnTo>
                  <a:lnTo>
                    <a:pt x="834" y="385"/>
                  </a:lnTo>
                  <a:lnTo>
                    <a:pt x="835" y="381"/>
                  </a:lnTo>
                  <a:lnTo>
                    <a:pt x="829" y="381"/>
                  </a:lnTo>
                  <a:lnTo>
                    <a:pt x="766" y="411"/>
                  </a:lnTo>
                  <a:lnTo>
                    <a:pt x="705" y="441"/>
                  </a:lnTo>
                  <a:lnTo>
                    <a:pt x="674" y="455"/>
                  </a:lnTo>
                  <a:lnTo>
                    <a:pt x="642" y="469"/>
                  </a:lnTo>
                  <a:lnTo>
                    <a:pt x="610" y="480"/>
                  </a:lnTo>
                  <a:lnTo>
                    <a:pt x="576" y="492"/>
                  </a:lnTo>
                  <a:lnTo>
                    <a:pt x="567" y="497"/>
                  </a:lnTo>
                  <a:lnTo>
                    <a:pt x="556" y="504"/>
                  </a:lnTo>
                  <a:lnTo>
                    <a:pt x="534" y="514"/>
                  </a:lnTo>
                  <a:lnTo>
                    <a:pt x="510" y="522"/>
                  </a:lnTo>
                  <a:lnTo>
                    <a:pt x="485" y="532"/>
                  </a:lnTo>
                  <a:lnTo>
                    <a:pt x="463" y="541"/>
                  </a:lnTo>
                  <a:lnTo>
                    <a:pt x="442" y="552"/>
                  </a:lnTo>
                  <a:lnTo>
                    <a:pt x="419" y="563"/>
                  </a:lnTo>
                  <a:lnTo>
                    <a:pt x="397" y="574"/>
                  </a:lnTo>
                  <a:lnTo>
                    <a:pt x="322" y="603"/>
                  </a:lnTo>
                  <a:lnTo>
                    <a:pt x="284" y="621"/>
                  </a:lnTo>
                  <a:lnTo>
                    <a:pt x="251" y="637"/>
                  </a:lnTo>
                  <a:lnTo>
                    <a:pt x="244" y="642"/>
                  </a:lnTo>
                  <a:lnTo>
                    <a:pt x="238" y="646"/>
                  </a:lnTo>
                  <a:lnTo>
                    <a:pt x="235" y="652"/>
                  </a:lnTo>
                  <a:lnTo>
                    <a:pt x="234" y="657"/>
                  </a:lnTo>
                  <a:lnTo>
                    <a:pt x="234" y="662"/>
                  </a:lnTo>
                  <a:lnTo>
                    <a:pt x="235" y="668"/>
                  </a:lnTo>
                  <a:lnTo>
                    <a:pt x="237" y="673"/>
                  </a:lnTo>
                  <a:lnTo>
                    <a:pt x="241" y="678"/>
                  </a:lnTo>
                  <a:lnTo>
                    <a:pt x="248" y="690"/>
                  </a:lnTo>
                  <a:lnTo>
                    <a:pt x="257" y="702"/>
                  </a:lnTo>
                  <a:lnTo>
                    <a:pt x="263" y="714"/>
                  </a:lnTo>
                  <a:lnTo>
                    <a:pt x="265" y="719"/>
                  </a:lnTo>
                  <a:lnTo>
                    <a:pt x="266" y="726"/>
                  </a:lnTo>
                  <a:lnTo>
                    <a:pt x="304" y="707"/>
                  </a:lnTo>
                  <a:lnTo>
                    <a:pt x="341" y="690"/>
                  </a:lnTo>
                  <a:lnTo>
                    <a:pt x="417" y="658"/>
                  </a:lnTo>
                  <a:lnTo>
                    <a:pt x="570" y="594"/>
                  </a:lnTo>
                  <a:lnTo>
                    <a:pt x="645" y="562"/>
                  </a:lnTo>
                  <a:lnTo>
                    <a:pt x="720" y="527"/>
                  </a:lnTo>
                  <a:lnTo>
                    <a:pt x="757" y="510"/>
                  </a:lnTo>
                  <a:lnTo>
                    <a:pt x="793" y="492"/>
                  </a:lnTo>
                  <a:lnTo>
                    <a:pt x="828" y="473"/>
                  </a:lnTo>
                  <a:lnTo>
                    <a:pt x="864" y="453"/>
                  </a:lnTo>
                  <a:lnTo>
                    <a:pt x="862" y="451"/>
                  </a:lnTo>
                  <a:lnTo>
                    <a:pt x="859" y="450"/>
                  </a:lnTo>
                  <a:lnTo>
                    <a:pt x="855" y="446"/>
                  </a:lnTo>
                  <a:lnTo>
                    <a:pt x="853" y="441"/>
                  </a:lnTo>
                  <a:lnTo>
                    <a:pt x="850" y="433"/>
                  </a:lnTo>
                  <a:lnTo>
                    <a:pt x="844" y="419"/>
                  </a:lnTo>
                  <a:lnTo>
                    <a:pt x="841" y="413"/>
                  </a:lnTo>
                  <a:lnTo>
                    <a:pt x="837" y="409"/>
                  </a:lnTo>
                  <a:close/>
                  <a:moveTo>
                    <a:pt x="1677" y="640"/>
                  </a:moveTo>
                  <a:lnTo>
                    <a:pt x="1677" y="640"/>
                  </a:lnTo>
                  <a:lnTo>
                    <a:pt x="1695" y="621"/>
                  </a:lnTo>
                  <a:lnTo>
                    <a:pt x="1711" y="601"/>
                  </a:lnTo>
                  <a:lnTo>
                    <a:pt x="1726" y="582"/>
                  </a:lnTo>
                  <a:lnTo>
                    <a:pt x="1732" y="572"/>
                  </a:lnTo>
                  <a:lnTo>
                    <a:pt x="1737" y="562"/>
                  </a:lnTo>
                  <a:lnTo>
                    <a:pt x="1743" y="552"/>
                  </a:lnTo>
                  <a:lnTo>
                    <a:pt x="1747" y="541"/>
                  </a:lnTo>
                  <a:lnTo>
                    <a:pt x="1750" y="530"/>
                  </a:lnTo>
                  <a:lnTo>
                    <a:pt x="1752" y="519"/>
                  </a:lnTo>
                  <a:lnTo>
                    <a:pt x="1752" y="507"/>
                  </a:lnTo>
                  <a:lnTo>
                    <a:pt x="1752" y="495"/>
                  </a:lnTo>
                  <a:lnTo>
                    <a:pt x="1750" y="483"/>
                  </a:lnTo>
                  <a:lnTo>
                    <a:pt x="1747" y="470"/>
                  </a:lnTo>
                  <a:lnTo>
                    <a:pt x="1737" y="463"/>
                  </a:lnTo>
                  <a:lnTo>
                    <a:pt x="1728" y="459"/>
                  </a:lnTo>
                  <a:lnTo>
                    <a:pt x="1717" y="455"/>
                  </a:lnTo>
                  <a:lnTo>
                    <a:pt x="1705" y="453"/>
                  </a:lnTo>
                  <a:lnTo>
                    <a:pt x="1686" y="450"/>
                  </a:lnTo>
                  <a:lnTo>
                    <a:pt x="1666" y="449"/>
                  </a:lnTo>
                  <a:lnTo>
                    <a:pt x="1646" y="448"/>
                  </a:lnTo>
                  <a:lnTo>
                    <a:pt x="1626" y="448"/>
                  </a:lnTo>
                  <a:lnTo>
                    <a:pt x="1607" y="449"/>
                  </a:lnTo>
                  <a:lnTo>
                    <a:pt x="1586" y="451"/>
                  </a:lnTo>
                  <a:lnTo>
                    <a:pt x="1548" y="456"/>
                  </a:lnTo>
                  <a:lnTo>
                    <a:pt x="1510" y="462"/>
                  </a:lnTo>
                  <a:lnTo>
                    <a:pt x="1475" y="470"/>
                  </a:lnTo>
                  <a:lnTo>
                    <a:pt x="1442" y="478"/>
                  </a:lnTo>
                  <a:lnTo>
                    <a:pt x="1412" y="487"/>
                  </a:lnTo>
                  <a:lnTo>
                    <a:pt x="1417" y="506"/>
                  </a:lnTo>
                  <a:lnTo>
                    <a:pt x="1423" y="525"/>
                  </a:lnTo>
                  <a:lnTo>
                    <a:pt x="1434" y="562"/>
                  </a:lnTo>
                  <a:lnTo>
                    <a:pt x="1447" y="597"/>
                  </a:lnTo>
                  <a:lnTo>
                    <a:pt x="1461" y="630"/>
                  </a:lnTo>
                  <a:lnTo>
                    <a:pt x="1474" y="665"/>
                  </a:lnTo>
                  <a:lnTo>
                    <a:pt x="1486" y="698"/>
                  </a:lnTo>
                  <a:lnTo>
                    <a:pt x="1490" y="715"/>
                  </a:lnTo>
                  <a:lnTo>
                    <a:pt x="1494" y="732"/>
                  </a:lnTo>
                  <a:lnTo>
                    <a:pt x="1499" y="750"/>
                  </a:lnTo>
                  <a:lnTo>
                    <a:pt x="1501" y="767"/>
                  </a:lnTo>
                  <a:lnTo>
                    <a:pt x="1551" y="739"/>
                  </a:lnTo>
                  <a:lnTo>
                    <a:pt x="1575" y="726"/>
                  </a:lnTo>
                  <a:lnTo>
                    <a:pt x="1596" y="711"/>
                  </a:lnTo>
                  <a:lnTo>
                    <a:pt x="1619" y="695"/>
                  </a:lnTo>
                  <a:lnTo>
                    <a:pt x="1639" y="678"/>
                  </a:lnTo>
                  <a:lnTo>
                    <a:pt x="1658" y="660"/>
                  </a:lnTo>
                  <a:lnTo>
                    <a:pt x="1677" y="640"/>
                  </a:lnTo>
                  <a:close/>
                  <a:moveTo>
                    <a:pt x="881" y="477"/>
                  </a:moveTo>
                  <a:lnTo>
                    <a:pt x="881" y="477"/>
                  </a:lnTo>
                  <a:lnTo>
                    <a:pt x="883" y="476"/>
                  </a:lnTo>
                  <a:lnTo>
                    <a:pt x="883" y="475"/>
                  </a:lnTo>
                  <a:lnTo>
                    <a:pt x="881" y="475"/>
                  </a:lnTo>
                  <a:lnTo>
                    <a:pt x="877" y="478"/>
                  </a:lnTo>
                  <a:lnTo>
                    <a:pt x="871" y="480"/>
                  </a:lnTo>
                  <a:lnTo>
                    <a:pt x="859" y="485"/>
                  </a:lnTo>
                  <a:lnTo>
                    <a:pt x="839" y="489"/>
                  </a:lnTo>
                  <a:lnTo>
                    <a:pt x="832" y="492"/>
                  </a:lnTo>
                  <a:lnTo>
                    <a:pt x="823" y="495"/>
                  </a:lnTo>
                  <a:lnTo>
                    <a:pt x="806" y="504"/>
                  </a:lnTo>
                  <a:lnTo>
                    <a:pt x="788" y="514"/>
                  </a:lnTo>
                  <a:lnTo>
                    <a:pt x="771" y="524"/>
                  </a:lnTo>
                  <a:lnTo>
                    <a:pt x="753" y="536"/>
                  </a:lnTo>
                  <a:lnTo>
                    <a:pt x="736" y="546"/>
                  </a:lnTo>
                  <a:lnTo>
                    <a:pt x="720" y="554"/>
                  </a:lnTo>
                  <a:lnTo>
                    <a:pt x="704" y="561"/>
                  </a:lnTo>
                  <a:lnTo>
                    <a:pt x="688" y="566"/>
                  </a:lnTo>
                  <a:lnTo>
                    <a:pt x="672" y="572"/>
                  </a:lnTo>
                  <a:lnTo>
                    <a:pt x="640" y="585"/>
                  </a:lnTo>
                  <a:lnTo>
                    <a:pt x="579" y="612"/>
                  </a:lnTo>
                  <a:lnTo>
                    <a:pt x="542" y="628"/>
                  </a:lnTo>
                  <a:lnTo>
                    <a:pt x="505" y="643"/>
                  </a:lnTo>
                  <a:lnTo>
                    <a:pt x="471" y="657"/>
                  </a:lnTo>
                  <a:lnTo>
                    <a:pt x="439" y="671"/>
                  </a:lnTo>
                  <a:lnTo>
                    <a:pt x="417" y="681"/>
                  </a:lnTo>
                  <a:lnTo>
                    <a:pt x="396" y="689"/>
                  </a:lnTo>
                  <a:lnTo>
                    <a:pt x="353" y="705"/>
                  </a:lnTo>
                  <a:lnTo>
                    <a:pt x="332" y="714"/>
                  </a:lnTo>
                  <a:lnTo>
                    <a:pt x="311" y="723"/>
                  </a:lnTo>
                  <a:lnTo>
                    <a:pt x="291" y="733"/>
                  </a:lnTo>
                  <a:lnTo>
                    <a:pt x="272" y="745"/>
                  </a:lnTo>
                  <a:lnTo>
                    <a:pt x="273" y="751"/>
                  </a:lnTo>
                  <a:lnTo>
                    <a:pt x="274" y="759"/>
                  </a:lnTo>
                  <a:lnTo>
                    <a:pt x="274" y="762"/>
                  </a:lnTo>
                  <a:lnTo>
                    <a:pt x="273" y="766"/>
                  </a:lnTo>
                  <a:lnTo>
                    <a:pt x="272" y="771"/>
                  </a:lnTo>
                  <a:lnTo>
                    <a:pt x="268" y="775"/>
                  </a:lnTo>
                  <a:lnTo>
                    <a:pt x="305" y="752"/>
                  </a:lnTo>
                  <a:lnTo>
                    <a:pt x="342" y="732"/>
                  </a:lnTo>
                  <a:lnTo>
                    <a:pt x="380" y="713"/>
                  </a:lnTo>
                  <a:lnTo>
                    <a:pt x="418" y="695"/>
                  </a:lnTo>
                  <a:lnTo>
                    <a:pt x="458" y="677"/>
                  </a:lnTo>
                  <a:lnTo>
                    <a:pt x="496" y="660"/>
                  </a:lnTo>
                  <a:lnTo>
                    <a:pt x="576" y="627"/>
                  </a:lnTo>
                  <a:lnTo>
                    <a:pt x="601" y="616"/>
                  </a:lnTo>
                  <a:lnTo>
                    <a:pt x="626" y="605"/>
                  </a:lnTo>
                  <a:lnTo>
                    <a:pt x="675" y="581"/>
                  </a:lnTo>
                  <a:lnTo>
                    <a:pt x="701" y="570"/>
                  </a:lnTo>
                  <a:lnTo>
                    <a:pt x="727" y="561"/>
                  </a:lnTo>
                  <a:lnTo>
                    <a:pt x="752" y="552"/>
                  </a:lnTo>
                  <a:lnTo>
                    <a:pt x="780" y="546"/>
                  </a:lnTo>
                  <a:lnTo>
                    <a:pt x="840" y="516"/>
                  </a:lnTo>
                  <a:lnTo>
                    <a:pt x="901" y="485"/>
                  </a:lnTo>
                  <a:lnTo>
                    <a:pt x="900" y="483"/>
                  </a:lnTo>
                  <a:lnTo>
                    <a:pt x="898" y="481"/>
                  </a:lnTo>
                  <a:lnTo>
                    <a:pt x="893" y="481"/>
                  </a:lnTo>
                  <a:lnTo>
                    <a:pt x="886" y="480"/>
                  </a:lnTo>
                  <a:lnTo>
                    <a:pt x="883" y="479"/>
                  </a:lnTo>
                  <a:lnTo>
                    <a:pt x="881" y="477"/>
                  </a:lnTo>
                  <a:close/>
                  <a:moveTo>
                    <a:pt x="1478" y="745"/>
                  </a:moveTo>
                  <a:lnTo>
                    <a:pt x="1478" y="745"/>
                  </a:lnTo>
                  <a:lnTo>
                    <a:pt x="1476" y="733"/>
                  </a:lnTo>
                  <a:lnTo>
                    <a:pt x="1473" y="721"/>
                  </a:lnTo>
                  <a:lnTo>
                    <a:pt x="1463" y="696"/>
                  </a:lnTo>
                  <a:lnTo>
                    <a:pt x="1442" y="642"/>
                  </a:lnTo>
                  <a:lnTo>
                    <a:pt x="1439" y="632"/>
                  </a:lnTo>
                  <a:lnTo>
                    <a:pt x="1437" y="622"/>
                  </a:lnTo>
                  <a:lnTo>
                    <a:pt x="1434" y="611"/>
                  </a:lnTo>
                  <a:lnTo>
                    <a:pt x="1432" y="600"/>
                  </a:lnTo>
                  <a:lnTo>
                    <a:pt x="1427" y="586"/>
                  </a:lnTo>
                  <a:lnTo>
                    <a:pt x="1419" y="575"/>
                  </a:lnTo>
                  <a:lnTo>
                    <a:pt x="1413" y="563"/>
                  </a:lnTo>
                  <a:lnTo>
                    <a:pt x="1408" y="551"/>
                  </a:lnTo>
                  <a:lnTo>
                    <a:pt x="1402" y="535"/>
                  </a:lnTo>
                  <a:lnTo>
                    <a:pt x="1398" y="521"/>
                  </a:lnTo>
                  <a:lnTo>
                    <a:pt x="1395" y="515"/>
                  </a:lnTo>
                  <a:lnTo>
                    <a:pt x="1392" y="509"/>
                  </a:lnTo>
                  <a:lnTo>
                    <a:pt x="1386" y="504"/>
                  </a:lnTo>
                  <a:lnTo>
                    <a:pt x="1381" y="500"/>
                  </a:lnTo>
                  <a:lnTo>
                    <a:pt x="1371" y="502"/>
                  </a:lnTo>
                  <a:lnTo>
                    <a:pt x="1363" y="505"/>
                  </a:lnTo>
                  <a:lnTo>
                    <a:pt x="1354" y="508"/>
                  </a:lnTo>
                  <a:lnTo>
                    <a:pt x="1351" y="510"/>
                  </a:lnTo>
                  <a:lnTo>
                    <a:pt x="1349" y="514"/>
                  </a:lnTo>
                  <a:lnTo>
                    <a:pt x="1354" y="536"/>
                  </a:lnTo>
                  <a:lnTo>
                    <a:pt x="1362" y="560"/>
                  </a:lnTo>
                  <a:lnTo>
                    <a:pt x="1371" y="584"/>
                  </a:lnTo>
                  <a:lnTo>
                    <a:pt x="1382" y="609"/>
                  </a:lnTo>
                  <a:lnTo>
                    <a:pt x="1405" y="659"/>
                  </a:lnTo>
                  <a:lnTo>
                    <a:pt x="1427" y="708"/>
                  </a:lnTo>
                  <a:lnTo>
                    <a:pt x="1432" y="722"/>
                  </a:lnTo>
                  <a:lnTo>
                    <a:pt x="1434" y="735"/>
                  </a:lnTo>
                  <a:lnTo>
                    <a:pt x="1435" y="746"/>
                  </a:lnTo>
                  <a:lnTo>
                    <a:pt x="1434" y="756"/>
                  </a:lnTo>
                  <a:lnTo>
                    <a:pt x="1432" y="761"/>
                  </a:lnTo>
                  <a:lnTo>
                    <a:pt x="1428" y="766"/>
                  </a:lnTo>
                  <a:lnTo>
                    <a:pt x="1424" y="771"/>
                  </a:lnTo>
                  <a:lnTo>
                    <a:pt x="1417" y="773"/>
                  </a:lnTo>
                  <a:lnTo>
                    <a:pt x="1411" y="774"/>
                  </a:lnTo>
                  <a:lnTo>
                    <a:pt x="1404" y="774"/>
                  </a:lnTo>
                  <a:lnTo>
                    <a:pt x="1399" y="772"/>
                  </a:lnTo>
                  <a:lnTo>
                    <a:pt x="1393" y="767"/>
                  </a:lnTo>
                  <a:lnTo>
                    <a:pt x="1381" y="735"/>
                  </a:lnTo>
                  <a:lnTo>
                    <a:pt x="1368" y="705"/>
                  </a:lnTo>
                  <a:lnTo>
                    <a:pt x="1355" y="677"/>
                  </a:lnTo>
                  <a:lnTo>
                    <a:pt x="1341" y="650"/>
                  </a:lnTo>
                  <a:lnTo>
                    <a:pt x="1312" y="595"/>
                  </a:lnTo>
                  <a:lnTo>
                    <a:pt x="1298" y="567"/>
                  </a:lnTo>
                  <a:lnTo>
                    <a:pt x="1284" y="538"/>
                  </a:lnTo>
                  <a:lnTo>
                    <a:pt x="1278" y="540"/>
                  </a:lnTo>
                  <a:lnTo>
                    <a:pt x="1273" y="541"/>
                  </a:lnTo>
                  <a:lnTo>
                    <a:pt x="1268" y="545"/>
                  </a:lnTo>
                  <a:lnTo>
                    <a:pt x="1265" y="549"/>
                  </a:lnTo>
                  <a:lnTo>
                    <a:pt x="1269" y="566"/>
                  </a:lnTo>
                  <a:lnTo>
                    <a:pt x="1275" y="583"/>
                  </a:lnTo>
                  <a:lnTo>
                    <a:pt x="1281" y="601"/>
                  </a:lnTo>
                  <a:lnTo>
                    <a:pt x="1290" y="618"/>
                  </a:lnTo>
                  <a:lnTo>
                    <a:pt x="1306" y="655"/>
                  </a:lnTo>
                  <a:lnTo>
                    <a:pt x="1324" y="691"/>
                  </a:lnTo>
                  <a:lnTo>
                    <a:pt x="1336" y="718"/>
                  </a:lnTo>
                  <a:lnTo>
                    <a:pt x="1342" y="733"/>
                  </a:lnTo>
                  <a:lnTo>
                    <a:pt x="1347" y="747"/>
                  </a:lnTo>
                  <a:lnTo>
                    <a:pt x="1350" y="762"/>
                  </a:lnTo>
                  <a:lnTo>
                    <a:pt x="1350" y="769"/>
                  </a:lnTo>
                  <a:lnTo>
                    <a:pt x="1350" y="777"/>
                  </a:lnTo>
                  <a:lnTo>
                    <a:pt x="1349" y="783"/>
                  </a:lnTo>
                  <a:lnTo>
                    <a:pt x="1348" y="791"/>
                  </a:lnTo>
                  <a:lnTo>
                    <a:pt x="1344" y="797"/>
                  </a:lnTo>
                  <a:lnTo>
                    <a:pt x="1341" y="804"/>
                  </a:lnTo>
                  <a:lnTo>
                    <a:pt x="1336" y="805"/>
                  </a:lnTo>
                  <a:lnTo>
                    <a:pt x="1331" y="804"/>
                  </a:lnTo>
                  <a:lnTo>
                    <a:pt x="1325" y="803"/>
                  </a:lnTo>
                  <a:lnTo>
                    <a:pt x="1320" y="801"/>
                  </a:lnTo>
                  <a:lnTo>
                    <a:pt x="1309" y="793"/>
                  </a:lnTo>
                  <a:lnTo>
                    <a:pt x="1299" y="783"/>
                  </a:lnTo>
                  <a:lnTo>
                    <a:pt x="1291" y="774"/>
                  </a:lnTo>
                  <a:lnTo>
                    <a:pt x="1283" y="762"/>
                  </a:lnTo>
                  <a:lnTo>
                    <a:pt x="1272" y="743"/>
                  </a:lnTo>
                  <a:lnTo>
                    <a:pt x="1263" y="723"/>
                  </a:lnTo>
                  <a:lnTo>
                    <a:pt x="1253" y="703"/>
                  </a:lnTo>
                  <a:lnTo>
                    <a:pt x="1236" y="659"/>
                  </a:lnTo>
                  <a:lnTo>
                    <a:pt x="1219" y="616"/>
                  </a:lnTo>
                  <a:lnTo>
                    <a:pt x="1212" y="596"/>
                  </a:lnTo>
                  <a:lnTo>
                    <a:pt x="1203" y="578"/>
                  </a:lnTo>
                  <a:lnTo>
                    <a:pt x="1195" y="581"/>
                  </a:lnTo>
                  <a:lnTo>
                    <a:pt x="1187" y="584"/>
                  </a:lnTo>
                  <a:lnTo>
                    <a:pt x="1171" y="593"/>
                  </a:lnTo>
                  <a:lnTo>
                    <a:pt x="1171" y="596"/>
                  </a:lnTo>
                  <a:lnTo>
                    <a:pt x="1172" y="598"/>
                  </a:lnTo>
                  <a:lnTo>
                    <a:pt x="1175" y="600"/>
                  </a:lnTo>
                  <a:lnTo>
                    <a:pt x="1177" y="602"/>
                  </a:lnTo>
                  <a:lnTo>
                    <a:pt x="1178" y="603"/>
                  </a:lnTo>
                  <a:lnTo>
                    <a:pt x="1180" y="607"/>
                  </a:lnTo>
                  <a:lnTo>
                    <a:pt x="1178" y="610"/>
                  </a:lnTo>
                  <a:lnTo>
                    <a:pt x="1178" y="614"/>
                  </a:lnTo>
                  <a:lnTo>
                    <a:pt x="1177" y="620"/>
                  </a:lnTo>
                  <a:lnTo>
                    <a:pt x="1180" y="628"/>
                  </a:lnTo>
                  <a:lnTo>
                    <a:pt x="1183" y="638"/>
                  </a:lnTo>
                  <a:lnTo>
                    <a:pt x="1188" y="648"/>
                  </a:lnTo>
                  <a:lnTo>
                    <a:pt x="1201" y="668"/>
                  </a:lnTo>
                  <a:lnTo>
                    <a:pt x="1216" y="689"/>
                  </a:lnTo>
                  <a:lnTo>
                    <a:pt x="1222" y="700"/>
                  </a:lnTo>
                  <a:lnTo>
                    <a:pt x="1228" y="711"/>
                  </a:lnTo>
                  <a:lnTo>
                    <a:pt x="1239" y="734"/>
                  </a:lnTo>
                  <a:lnTo>
                    <a:pt x="1250" y="759"/>
                  </a:lnTo>
                  <a:lnTo>
                    <a:pt x="1262" y="782"/>
                  </a:lnTo>
                  <a:lnTo>
                    <a:pt x="1268" y="792"/>
                  </a:lnTo>
                  <a:lnTo>
                    <a:pt x="1276" y="803"/>
                  </a:lnTo>
                  <a:lnTo>
                    <a:pt x="1284" y="813"/>
                  </a:lnTo>
                  <a:lnTo>
                    <a:pt x="1292" y="824"/>
                  </a:lnTo>
                  <a:lnTo>
                    <a:pt x="1304" y="844"/>
                  </a:lnTo>
                  <a:lnTo>
                    <a:pt x="1309" y="854"/>
                  </a:lnTo>
                  <a:lnTo>
                    <a:pt x="1314" y="864"/>
                  </a:lnTo>
                  <a:lnTo>
                    <a:pt x="1322" y="871"/>
                  </a:lnTo>
                  <a:lnTo>
                    <a:pt x="1329" y="878"/>
                  </a:lnTo>
                  <a:lnTo>
                    <a:pt x="1334" y="880"/>
                  </a:lnTo>
                  <a:lnTo>
                    <a:pt x="1338" y="882"/>
                  </a:lnTo>
                  <a:lnTo>
                    <a:pt x="1343" y="883"/>
                  </a:lnTo>
                  <a:lnTo>
                    <a:pt x="1349" y="883"/>
                  </a:lnTo>
                  <a:lnTo>
                    <a:pt x="1354" y="882"/>
                  </a:lnTo>
                  <a:lnTo>
                    <a:pt x="1359" y="881"/>
                  </a:lnTo>
                  <a:lnTo>
                    <a:pt x="1364" y="878"/>
                  </a:lnTo>
                  <a:lnTo>
                    <a:pt x="1367" y="874"/>
                  </a:lnTo>
                  <a:lnTo>
                    <a:pt x="1370" y="871"/>
                  </a:lnTo>
                  <a:lnTo>
                    <a:pt x="1372" y="867"/>
                  </a:lnTo>
                  <a:lnTo>
                    <a:pt x="1377" y="857"/>
                  </a:lnTo>
                  <a:lnTo>
                    <a:pt x="1383" y="837"/>
                  </a:lnTo>
                  <a:lnTo>
                    <a:pt x="1388" y="827"/>
                  </a:lnTo>
                  <a:lnTo>
                    <a:pt x="1392" y="823"/>
                  </a:lnTo>
                  <a:lnTo>
                    <a:pt x="1395" y="819"/>
                  </a:lnTo>
                  <a:lnTo>
                    <a:pt x="1400" y="815"/>
                  </a:lnTo>
                  <a:lnTo>
                    <a:pt x="1404" y="812"/>
                  </a:lnTo>
                  <a:lnTo>
                    <a:pt x="1410" y="811"/>
                  </a:lnTo>
                  <a:lnTo>
                    <a:pt x="1415" y="809"/>
                  </a:lnTo>
                  <a:lnTo>
                    <a:pt x="1426" y="809"/>
                  </a:lnTo>
                  <a:lnTo>
                    <a:pt x="1437" y="810"/>
                  </a:lnTo>
                  <a:lnTo>
                    <a:pt x="1458" y="814"/>
                  </a:lnTo>
                  <a:lnTo>
                    <a:pt x="1468" y="815"/>
                  </a:lnTo>
                  <a:lnTo>
                    <a:pt x="1476" y="817"/>
                  </a:lnTo>
                  <a:lnTo>
                    <a:pt x="1478" y="808"/>
                  </a:lnTo>
                  <a:lnTo>
                    <a:pt x="1480" y="799"/>
                  </a:lnTo>
                  <a:lnTo>
                    <a:pt x="1481" y="781"/>
                  </a:lnTo>
                  <a:lnTo>
                    <a:pt x="1481" y="763"/>
                  </a:lnTo>
                  <a:lnTo>
                    <a:pt x="1478" y="745"/>
                  </a:lnTo>
                  <a:close/>
                  <a:moveTo>
                    <a:pt x="1387" y="676"/>
                  </a:moveTo>
                  <a:lnTo>
                    <a:pt x="1387" y="676"/>
                  </a:lnTo>
                  <a:lnTo>
                    <a:pt x="1380" y="658"/>
                  </a:lnTo>
                  <a:lnTo>
                    <a:pt x="1372" y="639"/>
                  </a:lnTo>
                  <a:lnTo>
                    <a:pt x="1359" y="600"/>
                  </a:lnTo>
                  <a:lnTo>
                    <a:pt x="1352" y="582"/>
                  </a:lnTo>
                  <a:lnTo>
                    <a:pt x="1343" y="565"/>
                  </a:lnTo>
                  <a:lnTo>
                    <a:pt x="1334" y="548"/>
                  </a:lnTo>
                  <a:lnTo>
                    <a:pt x="1327" y="540"/>
                  </a:lnTo>
                  <a:lnTo>
                    <a:pt x="1321" y="534"/>
                  </a:lnTo>
                  <a:lnTo>
                    <a:pt x="1321" y="530"/>
                  </a:lnTo>
                  <a:lnTo>
                    <a:pt x="1320" y="529"/>
                  </a:lnTo>
                  <a:lnTo>
                    <a:pt x="1320" y="526"/>
                  </a:lnTo>
                  <a:lnTo>
                    <a:pt x="1321" y="524"/>
                  </a:lnTo>
                  <a:lnTo>
                    <a:pt x="1317" y="524"/>
                  </a:lnTo>
                  <a:lnTo>
                    <a:pt x="1313" y="525"/>
                  </a:lnTo>
                  <a:lnTo>
                    <a:pt x="1311" y="527"/>
                  </a:lnTo>
                  <a:lnTo>
                    <a:pt x="1309" y="529"/>
                  </a:lnTo>
                  <a:lnTo>
                    <a:pt x="1304" y="529"/>
                  </a:lnTo>
                  <a:lnTo>
                    <a:pt x="1310" y="546"/>
                  </a:lnTo>
                  <a:lnTo>
                    <a:pt x="1318" y="562"/>
                  </a:lnTo>
                  <a:lnTo>
                    <a:pt x="1334" y="593"/>
                  </a:lnTo>
                  <a:lnTo>
                    <a:pt x="1351" y="624"/>
                  </a:lnTo>
                  <a:lnTo>
                    <a:pt x="1368" y="654"/>
                  </a:lnTo>
                  <a:lnTo>
                    <a:pt x="1373" y="667"/>
                  </a:lnTo>
                  <a:lnTo>
                    <a:pt x="1378" y="678"/>
                  </a:lnTo>
                  <a:lnTo>
                    <a:pt x="1385" y="703"/>
                  </a:lnTo>
                  <a:lnTo>
                    <a:pt x="1389" y="715"/>
                  </a:lnTo>
                  <a:lnTo>
                    <a:pt x="1394" y="726"/>
                  </a:lnTo>
                  <a:lnTo>
                    <a:pt x="1400" y="735"/>
                  </a:lnTo>
                  <a:lnTo>
                    <a:pt x="1408" y="743"/>
                  </a:lnTo>
                  <a:lnTo>
                    <a:pt x="1410" y="733"/>
                  </a:lnTo>
                  <a:lnTo>
                    <a:pt x="1409" y="724"/>
                  </a:lnTo>
                  <a:lnTo>
                    <a:pt x="1408" y="716"/>
                  </a:lnTo>
                  <a:lnTo>
                    <a:pt x="1404" y="708"/>
                  </a:lnTo>
                  <a:lnTo>
                    <a:pt x="1396" y="692"/>
                  </a:lnTo>
                  <a:lnTo>
                    <a:pt x="1387" y="676"/>
                  </a:lnTo>
                  <a:close/>
                  <a:moveTo>
                    <a:pt x="1262" y="610"/>
                  </a:moveTo>
                  <a:lnTo>
                    <a:pt x="1262" y="610"/>
                  </a:lnTo>
                  <a:lnTo>
                    <a:pt x="1258" y="595"/>
                  </a:lnTo>
                  <a:lnTo>
                    <a:pt x="1253" y="580"/>
                  </a:lnTo>
                  <a:lnTo>
                    <a:pt x="1251" y="572"/>
                  </a:lnTo>
                  <a:lnTo>
                    <a:pt x="1248" y="567"/>
                  </a:lnTo>
                  <a:lnTo>
                    <a:pt x="1244" y="562"/>
                  </a:lnTo>
                  <a:lnTo>
                    <a:pt x="1237" y="559"/>
                  </a:lnTo>
                  <a:lnTo>
                    <a:pt x="1236" y="561"/>
                  </a:lnTo>
                  <a:lnTo>
                    <a:pt x="1233" y="563"/>
                  </a:lnTo>
                  <a:lnTo>
                    <a:pt x="1227" y="564"/>
                  </a:lnTo>
                  <a:lnTo>
                    <a:pt x="1223" y="565"/>
                  </a:lnTo>
                  <a:lnTo>
                    <a:pt x="1220" y="567"/>
                  </a:lnTo>
                  <a:lnTo>
                    <a:pt x="1219" y="569"/>
                  </a:lnTo>
                  <a:lnTo>
                    <a:pt x="1218" y="574"/>
                  </a:lnTo>
                  <a:lnTo>
                    <a:pt x="1225" y="584"/>
                  </a:lnTo>
                  <a:lnTo>
                    <a:pt x="1231" y="597"/>
                  </a:lnTo>
                  <a:lnTo>
                    <a:pt x="1243" y="623"/>
                  </a:lnTo>
                  <a:lnTo>
                    <a:pt x="1266" y="680"/>
                  </a:lnTo>
                  <a:lnTo>
                    <a:pt x="1278" y="707"/>
                  </a:lnTo>
                  <a:lnTo>
                    <a:pt x="1284" y="721"/>
                  </a:lnTo>
                  <a:lnTo>
                    <a:pt x="1292" y="734"/>
                  </a:lnTo>
                  <a:lnTo>
                    <a:pt x="1299" y="747"/>
                  </a:lnTo>
                  <a:lnTo>
                    <a:pt x="1308" y="759"/>
                  </a:lnTo>
                  <a:lnTo>
                    <a:pt x="1317" y="769"/>
                  </a:lnTo>
                  <a:lnTo>
                    <a:pt x="1326" y="780"/>
                  </a:lnTo>
                  <a:lnTo>
                    <a:pt x="1325" y="768"/>
                  </a:lnTo>
                  <a:lnTo>
                    <a:pt x="1323" y="757"/>
                  </a:lnTo>
                  <a:lnTo>
                    <a:pt x="1321" y="745"/>
                  </a:lnTo>
                  <a:lnTo>
                    <a:pt x="1318" y="734"/>
                  </a:lnTo>
                  <a:lnTo>
                    <a:pt x="1309" y="713"/>
                  </a:lnTo>
                  <a:lnTo>
                    <a:pt x="1301" y="691"/>
                  </a:lnTo>
                  <a:lnTo>
                    <a:pt x="1280" y="651"/>
                  </a:lnTo>
                  <a:lnTo>
                    <a:pt x="1271" y="630"/>
                  </a:lnTo>
                  <a:lnTo>
                    <a:pt x="1262" y="610"/>
                  </a:lnTo>
                  <a:close/>
                  <a:moveTo>
                    <a:pt x="894" y="822"/>
                  </a:moveTo>
                  <a:lnTo>
                    <a:pt x="894" y="822"/>
                  </a:lnTo>
                  <a:lnTo>
                    <a:pt x="887" y="829"/>
                  </a:lnTo>
                  <a:lnTo>
                    <a:pt x="881" y="837"/>
                  </a:lnTo>
                  <a:lnTo>
                    <a:pt x="871" y="855"/>
                  </a:lnTo>
                  <a:lnTo>
                    <a:pt x="863" y="873"/>
                  </a:lnTo>
                  <a:lnTo>
                    <a:pt x="856" y="893"/>
                  </a:lnTo>
                  <a:lnTo>
                    <a:pt x="870" y="898"/>
                  </a:lnTo>
                  <a:lnTo>
                    <a:pt x="885" y="902"/>
                  </a:lnTo>
                  <a:lnTo>
                    <a:pt x="900" y="905"/>
                  </a:lnTo>
                  <a:lnTo>
                    <a:pt x="915" y="909"/>
                  </a:lnTo>
                  <a:lnTo>
                    <a:pt x="931" y="911"/>
                  </a:lnTo>
                  <a:lnTo>
                    <a:pt x="947" y="913"/>
                  </a:lnTo>
                  <a:lnTo>
                    <a:pt x="979" y="914"/>
                  </a:lnTo>
                  <a:lnTo>
                    <a:pt x="1013" y="913"/>
                  </a:lnTo>
                  <a:lnTo>
                    <a:pt x="1045" y="912"/>
                  </a:lnTo>
                  <a:lnTo>
                    <a:pt x="1076" y="909"/>
                  </a:lnTo>
                  <a:lnTo>
                    <a:pt x="1105" y="905"/>
                  </a:lnTo>
                  <a:lnTo>
                    <a:pt x="1127" y="902"/>
                  </a:lnTo>
                  <a:lnTo>
                    <a:pt x="1150" y="898"/>
                  </a:lnTo>
                  <a:lnTo>
                    <a:pt x="1171" y="894"/>
                  </a:lnTo>
                  <a:lnTo>
                    <a:pt x="1191" y="888"/>
                  </a:lnTo>
                  <a:lnTo>
                    <a:pt x="1212" y="882"/>
                  </a:lnTo>
                  <a:lnTo>
                    <a:pt x="1231" y="875"/>
                  </a:lnTo>
                  <a:lnTo>
                    <a:pt x="1249" y="869"/>
                  </a:lnTo>
                  <a:lnTo>
                    <a:pt x="1267" y="860"/>
                  </a:lnTo>
                  <a:lnTo>
                    <a:pt x="1251" y="832"/>
                  </a:lnTo>
                  <a:lnTo>
                    <a:pt x="1236" y="799"/>
                  </a:lnTo>
                  <a:lnTo>
                    <a:pt x="1205" y="734"/>
                  </a:lnTo>
                  <a:lnTo>
                    <a:pt x="1146" y="605"/>
                  </a:lnTo>
                  <a:lnTo>
                    <a:pt x="1128" y="615"/>
                  </a:lnTo>
                  <a:lnTo>
                    <a:pt x="1110" y="627"/>
                  </a:lnTo>
                  <a:lnTo>
                    <a:pt x="1075" y="651"/>
                  </a:lnTo>
                  <a:lnTo>
                    <a:pt x="1041" y="675"/>
                  </a:lnTo>
                  <a:lnTo>
                    <a:pt x="1010" y="703"/>
                  </a:lnTo>
                  <a:lnTo>
                    <a:pt x="979" y="731"/>
                  </a:lnTo>
                  <a:lnTo>
                    <a:pt x="949" y="761"/>
                  </a:lnTo>
                  <a:lnTo>
                    <a:pt x="922" y="791"/>
                  </a:lnTo>
                  <a:lnTo>
                    <a:pt x="894" y="822"/>
                  </a:lnTo>
                  <a:close/>
                  <a:moveTo>
                    <a:pt x="625" y="1662"/>
                  </a:moveTo>
                  <a:lnTo>
                    <a:pt x="625" y="1662"/>
                  </a:lnTo>
                  <a:lnTo>
                    <a:pt x="623" y="1659"/>
                  </a:lnTo>
                  <a:lnTo>
                    <a:pt x="621" y="1656"/>
                  </a:lnTo>
                  <a:lnTo>
                    <a:pt x="616" y="1646"/>
                  </a:lnTo>
                  <a:lnTo>
                    <a:pt x="611" y="1636"/>
                  </a:lnTo>
                  <a:lnTo>
                    <a:pt x="607" y="1631"/>
                  </a:lnTo>
                  <a:lnTo>
                    <a:pt x="604" y="1628"/>
                  </a:lnTo>
                  <a:lnTo>
                    <a:pt x="600" y="1612"/>
                  </a:lnTo>
                  <a:lnTo>
                    <a:pt x="597" y="1597"/>
                  </a:lnTo>
                  <a:lnTo>
                    <a:pt x="592" y="1584"/>
                  </a:lnTo>
                  <a:lnTo>
                    <a:pt x="586" y="1572"/>
                  </a:lnTo>
                  <a:lnTo>
                    <a:pt x="575" y="1549"/>
                  </a:lnTo>
                  <a:lnTo>
                    <a:pt x="569" y="1536"/>
                  </a:lnTo>
                  <a:lnTo>
                    <a:pt x="564" y="1522"/>
                  </a:lnTo>
                  <a:lnTo>
                    <a:pt x="559" y="1518"/>
                  </a:lnTo>
                  <a:lnTo>
                    <a:pt x="554" y="1514"/>
                  </a:lnTo>
                  <a:lnTo>
                    <a:pt x="547" y="1503"/>
                  </a:lnTo>
                  <a:lnTo>
                    <a:pt x="540" y="1493"/>
                  </a:lnTo>
                  <a:lnTo>
                    <a:pt x="532" y="1483"/>
                  </a:lnTo>
                  <a:lnTo>
                    <a:pt x="531" y="1478"/>
                  </a:lnTo>
                  <a:lnTo>
                    <a:pt x="530" y="1474"/>
                  </a:lnTo>
                  <a:lnTo>
                    <a:pt x="527" y="1471"/>
                  </a:lnTo>
                  <a:lnTo>
                    <a:pt x="526" y="1465"/>
                  </a:lnTo>
                  <a:lnTo>
                    <a:pt x="518" y="1454"/>
                  </a:lnTo>
                  <a:lnTo>
                    <a:pt x="510" y="1441"/>
                  </a:lnTo>
                  <a:lnTo>
                    <a:pt x="503" y="1427"/>
                  </a:lnTo>
                  <a:lnTo>
                    <a:pt x="496" y="1412"/>
                  </a:lnTo>
                  <a:lnTo>
                    <a:pt x="490" y="1398"/>
                  </a:lnTo>
                  <a:lnTo>
                    <a:pt x="484" y="1384"/>
                  </a:lnTo>
                  <a:lnTo>
                    <a:pt x="475" y="1371"/>
                  </a:lnTo>
                  <a:lnTo>
                    <a:pt x="471" y="1366"/>
                  </a:lnTo>
                  <a:lnTo>
                    <a:pt x="465" y="1360"/>
                  </a:lnTo>
                  <a:lnTo>
                    <a:pt x="439" y="1309"/>
                  </a:lnTo>
                  <a:lnTo>
                    <a:pt x="413" y="1259"/>
                  </a:lnTo>
                  <a:lnTo>
                    <a:pt x="388" y="1206"/>
                  </a:lnTo>
                  <a:lnTo>
                    <a:pt x="365" y="1154"/>
                  </a:lnTo>
                  <a:lnTo>
                    <a:pt x="348" y="1115"/>
                  </a:lnTo>
                  <a:lnTo>
                    <a:pt x="329" y="1078"/>
                  </a:lnTo>
                  <a:lnTo>
                    <a:pt x="291" y="1004"/>
                  </a:lnTo>
                  <a:lnTo>
                    <a:pt x="272" y="966"/>
                  </a:lnTo>
                  <a:lnTo>
                    <a:pt x="254" y="929"/>
                  </a:lnTo>
                  <a:lnTo>
                    <a:pt x="237" y="890"/>
                  </a:lnTo>
                  <a:lnTo>
                    <a:pt x="222" y="851"/>
                  </a:lnTo>
                  <a:lnTo>
                    <a:pt x="215" y="853"/>
                  </a:lnTo>
                  <a:lnTo>
                    <a:pt x="208" y="857"/>
                  </a:lnTo>
                  <a:lnTo>
                    <a:pt x="201" y="859"/>
                  </a:lnTo>
                  <a:lnTo>
                    <a:pt x="197" y="860"/>
                  </a:lnTo>
                  <a:lnTo>
                    <a:pt x="192" y="860"/>
                  </a:lnTo>
                  <a:lnTo>
                    <a:pt x="200" y="881"/>
                  </a:lnTo>
                  <a:lnTo>
                    <a:pt x="207" y="900"/>
                  </a:lnTo>
                  <a:lnTo>
                    <a:pt x="216" y="919"/>
                  </a:lnTo>
                  <a:lnTo>
                    <a:pt x="226" y="939"/>
                  </a:lnTo>
                  <a:lnTo>
                    <a:pt x="245" y="975"/>
                  </a:lnTo>
                  <a:lnTo>
                    <a:pt x="264" y="1010"/>
                  </a:lnTo>
                  <a:lnTo>
                    <a:pt x="272" y="1029"/>
                  </a:lnTo>
                  <a:lnTo>
                    <a:pt x="279" y="1048"/>
                  </a:lnTo>
                  <a:lnTo>
                    <a:pt x="287" y="1066"/>
                  </a:lnTo>
                  <a:lnTo>
                    <a:pt x="296" y="1084"/>
                  </a:lnTo>
                  <a:lnTo>
                    <a:pt x="327" y="1146"/>
                  </a:lnTo>
                  <a:lnTo>
                    <a:pt x="357" y="1208"/>
                  </a:lnTo>
                  <a:lnTo>
                    <a:pt x="417" y="1334"/>
                  </a:lnTo>
                  <a:lnTo>
                    <a:pt x="448" y="1395"/>
                  </a:lnTo>
                  <a:lnTo>
                    <a:pt x="479" y="1455"/>
                  </a:lnTo>
                  <a:lnTo>
                    <a:pt x="496" y="1485"/>
                  </a:lnTo>
                  <a:lnTo>
                    <a:pt x="512" y="1514"/>
                  </a:lnTo>
                  <a:lnTo>
                    <a:pt x="531" y="1541"/>
                  </a:lnTo>
                  <a:lnTo>
                    <a:pt x="549" y="1569"/>
                  </a:lnTo>
                  <a:lnTo>
                    <a:pt x="553" y="1581"/>
                  </a:lnTo>
                  <a:lnTo>
                    <a:pt x="559" y="1593"/>
                  </a:lnTo>
                  <a:lnTo>
                    <a:pt x="570" y="1614"/>
                  </a:lnTo>
                  <a:lnTo>
                    <a:pt x="581" y="1637"/>
                  </a:lnTo>
                  <a:lnTo>
                    <a:pt x="586" y="1649"/>
                  </a:lnTo>
                  <a:lnTo>
                    <a:pt x="591" y="1660"/>
                  </a:lnTo>
                  <a:lnTo>
                    <a:pt x="591" y="1662"/>
                  </a:lnTo>
                  <a:lnTo>
                    <a:pt x="590" y="1665"/>
                  </a:lnTo>
                  <a:lnTo>
                    <a:pt x="587" y="1668"/>
                  </a:lnTo>
                  <a:lnTo>
                    <a:pt x="586" y="1669"/>
                  </a:lnTo>
                  <a:lnTo>
                    <a:pt x="586" y="1671"/>
                  </a:lnTo>
                  <a:lnTo>
                    <a:pt x="586" y="1673"/>
                  </a:lnTo>
                  <a:lnTo>
                    <a:pt x="589" y="1675"/>
                  </a:lnTo>
                  <a:lnTo>
                    <a:pt x="596" y="1677"/>
                  </a:lnTo>
                  <a:lnTo>
                    <a:pt x="601" y="1678"/>
                  </a:lnTo>
                  <a:lnTo>
                    <a:pt x="607" y="1677"/>
                  </a:lnTo>
                  <a:lnTo>
                    <a:pt x="611" y="1675"/>
                  </a:lnTo>
                  <a:lnTo>
                    <a:pt x="614" y="1673"/>
                  </a:lnTo>
                  <a:lnTo>
                    <a:pt x="618" y="1670"/>
                  </a:lnTo>
                  <a:lnTo>
                    <a:pt x="625" y="1662"/>
                  </a:lnTo>
                  <a:close/>
                  <a:moveTo>
                    <a:pt x="107" y="930"/>
                  </a:moveTo>
                  <a:lnTo>
                    <a:pt x="107" y="930"/>
                  </a:lnTo>
                  <a:lnTo>
                    <a:pt x="118" y="954"/>
                  </a:lnTo>
                  <a:lnTo>
                    <a:pt x="131" y="976"/>
                  </a:lnTo>
                  <a:lnTo>
                    <a:pt x="154" y="1022"/>
                  </a:lnTo>
                  <a:lnTo>
                    <a:pt x="166" y="1046"/>
                  </a:lnTo>
                  <a:lnTo>
                    <a:pt x="177" y="1067"/>
                  </a:lnTo>
                  <a:lnTo>
                    <a:pt x="203" y="1114"/>
                  </a:lnTo>
                  <a:lnTo>
                    <a:pt x="227" y="1161"/>
                  </a:lnTo>
                  <a:lnTo>
                    <a:pt x="250" y="1210"/>
                  </a:lnTo>
                  <a:lnTo>
                    <a:pt x="273" y="1258"/>
                  </a:lnTo>
                  <a:lnTo>
                    <a:pt x="317" y="1354"/>
                  </a:lnTo>
                  <a:lnTo>
                    <a:pt x="339" y="1402"/>
                  </a:lnTo>
                  <a:lnTo>
                    <a:pt x="363" y="1448"/>
                  </a:lnTo>
                  <a:lnTo>
                    <a:pt x="373" y="1472"/>
                  </a:lnTo>
                  <a:lnTo>
                    <a:pt x="384" y="1496"/>
                  </a:lnTo>
                  <a:lnTo>
                    <a:pt x="402" y="1545"/>
                  </a:lnTo>
                  <a:lnTo>
                    <a:pt x="412" y="1568"/>
                  </a:lnTo>
                  <a:lnTo>
                    <a:pt x="423" y="1592"/>
                  </a:lnTo>
                  <a:lnTo>
                    <a:pt x="434" y="1614"/>
                  </a:lnTo>
                  <a:lnTo>
                    <a:pt x="448" y="1636"/>
                  </a:lnTo>
                  <a:lnTo>
                    <a:pt x="448" y="1641"/>
                  </a:lnTo>
                  <a:lnTo>
                    <a:pt x="448" y="1649"/>
                  </a:lnTo>
                  <a:lnTo>
                    <a:pt x="451" y="1657"/>
                  </a:lnTo>
                  <a:lnTo>
                    <a:pt x="455" y="1667"/>
                  </a:lnTo>
                  <a:lnTo>
                    <a:pt x="460" y="1674"/>
                  </a:lnTo>
                  <a:lnTo>
                    <a:pt x="463" y="1676"/>
                  </a:lnTo>
                  <a:lnTo>
                    <a:pt x="468" y="1680"/>
                  </a:lnTo>
                  <a:lnTo>
                    <a:pt x="471" y="1681"/>
                  </a:lnTo>
                  <a:lnTo>
                    <a:pt x="475" y="1682"/>
                  </a:lnTo>
                  <a:lnTo>
                    <a:pt x="480" y="1682"/>
                  </a:lnTo>
                  <a:lnTo>
                    <a:pt x="485" y="1680"/>
                  </a:lnTo>
                  <a:lnTo>
                    <a:pt x="486" y="1671"/>
                  </a:lnTo>
                  <a:lnTo>
                    <a:pt x="486" y="1664"/>
                  </a:lnTo>
                  <a:lnTo>
                    <a:pt x="486" y="1657"/>
                  </a:lnTo>
                  <a:lnTo>
                    <a:pt x="484" y="1651"/>
                  </a:lnTo>
                  <a:lnTo>
                    <a:pt x="480" y="1637"/>
                  </a:lnTo>
                  <a:lnTo>
                    <a:pt x="475" y="1621"/>
                  </a:lnTo>
                  <a:lnTo>
                    <a:pt x="464" y="1604"/>
                  </a:lnTo>
                  <a:lnTo>
                    <a:pt x="454" y="1586"/>
                  </a:lnTo>
                  <a:lnTo>
                    <a:pt x="445" y="1568"/>
                  </a:lnTo>
                  <a:lnTo>
                    <a:pt x="435" y="1550"/>
                  </a:lnTo>
                  <a:lnTo>
                    <a:pt x="419" y="1514"/>
                  </a:lnTo>
                  <a:lnTo>
                    <a:pt x="401" y="1478"/>
                  </a:lnTo>
                  <a:lnTo>
                    <a:pt x="385" y="1445"/>
                  </a:lnTo>
                  <a:lnTo>
                    <a:pt x="377" y="1429"/>
                  </a:lnTo>
                  <a:lnTo>
                    <a:pt x="369" y="1412"/>
                  </a:lnTo>
                  <a:lnTo>
                    <a:pt x="362" y="1395"/>
                  </a:lnTo>
                  <a:lnTo>
                    <a:pt x="352" y="1379"/>
                  </a:lnTo>
                  <a:lnTo>
                    <a:pt x="342" y="1362"/>
                  </a:lnTo>
                  <a:lnTo>
                    <a:pt x="333" y="1346"/>
                  </a:lnTo>
                  <a:lnTo>
                    <a:pt x="324" y="1327"/>
                  </a:lnTo>
                  <a:lnTo>
                    <a:pt x="318" y="1309"/>
                  </a:lnTo>
                  <a:lnTo>
                    <a:pt x="303" y="1272"/>
                  </a:lnTo>
                  <a:lnTo>
                    <a:pt x="288" y="1235"/>
                  </a:lnTo>
                  <a:lnTo>
                    <a:pt x="272" y="1200"/>
                  </a:lnTo>
                  <a:lnTo>
                    <a:pt x="239" y="1129"/>
                  </a:lnTo>
                  <a:lnTo>
                    <a:pt x="231" y="1111"/>
                  </a:lnTo>
                  <a:lnTo>
                    <a:pt x="221" y="1095"/>
                  </a:lnTo>
                  <a:lnTo>
                    <a:pt x="202" y="1062"/>
                  </a:lnTo>
                  <a:lnTo>
                    <a:pt x="183" y="1029"/>
                  </a:lnTo>
                  <a:lnTo>
                    <a:pt x="174" y="1013"/>
                  </a:lnTo>
                  <a:lnTo>
                    <a:pt x="166" y="996"/>
                  </a:lnTo>
                  <a:lnTo>
                    <a:pt x="158" y="978"/>
                  </a:lnTo>
                  <a:lnTo>
                    <a:pt x="151" y="958"/>
                  </a:lnTo>
                  <a:lnTo>
                    <a:pt x="142" y="936"/>
                  </a:lnTo>
                  <a:lnTo>
                    <a:pt x="133" y="915"/>
                  </a:lnTo>
                  <a:lnTo>
                    <a:pt x="128" y="905"/>
                  </a:lnTo>
                  <a:lnTo>
                    <a:pt x="123" y="896"/>
                  </a:lnTo>
                  <a:lnTo>
                    <a:pt x="117" y="887"/>
                  </a:lnTo>
                  <a:lnTo>
                    <a:pt x="111" y="881"/>
                  </a:lnTo>
                  <a:lnTo>
                    <a:pt x="105" y="875"/>
                  </a:lnTo>
                  <a:lnTo>
                    <a:pt x="97" y="871"/>
                  </a:lnTo>
                  <a:lnTo>
                    <a:pt x="90" y="869"/>
                  </a:lnTo>
                  <a:lnTo>
                    <a:pt x="82" y="868"/>
                  </a:lnTo>
                  <a:lnTo>
                    <a:pt x="87" y="884"/>
                  </a:lnTo>
                  <a:lnTo>
                    <a:pt x="93" y="899"/>
                  </a:lnTo>
                  <a:lnTo>
                    <a:pt x="107" y="930"/>
                  </a:lnTo>
                  <a:close/>
                  <a:moveTo>
                    <a:pt x="168" y="873"/>
                  </a:moveTo>
                  <a:lnTo>
                    <a:pt x="168" y="873"/>
                  </a:lnTo>
                  <a:lnTo>
                    <a:pt x="161" y="873"/>
                  </a:lnTo>
                  <a:lnTo>
                    <a:pt x="155" y="872"/>
                  </a:lnTo>
                  <a:lnTo>
                    <a:pt x="147" y="871"/>
                  </a:lnTo>
                  <a:lnTo>
                    <a:pt x="143" y="872"/>
                  </a:lnTo>
                  <a:lnTo>
                    <a:pt x="139" y="873"/>
                  </a:lnTo>
                  <a:lnTo>
                    <a:pt x="146" y="900"/>
                  </a:lnTo>
                  <a:lnTo>
                    <a:pt x="156" y="926"/>
                  </a:lnTo>
                  <a:lnTo>
                    <a:pt x="168" y="951"/>
                  </a:lnTo>
                  <a:lnTo>
                    <a:pt x="180" y="977"/>
                  </a:lnTo>
                  <a:lnTo>
                    <a:pt x="205" y="1026"/>
                  </a:lnTo>
                  <a:lnTo>
                    <a:pt x="232" y="1075"/>
                  </a:lnTo>
                  <a:lnTo>
                    <a:pt x="246" y="1101"/>
                  </a:lnTo>
                  <a:lnTo>
                    <a:pt x="260" y="1129"/>
                  </a:lnTo>
                  <a:lnTo>
                    <a:pt x="286" y="1184"/>
                  </a:lnTo>
                  <a:lnTo>
                    <a:pt x="310" y="1238"/>
                  </a:lnTo>
                  <a:lnTo>
                    <a:pt x="334" y="1293"/>
                  </a:lnTo>
                  <a:lnTo>
                    <a:pt x="358" y="1349"/>
                  </a:lnTo>
                  <a:lnTo>
                    <a:pt x="384" y="1402"/>
                  </a:lnTo>
                  <a:lnTo>
                    <a:pt x="398" y="1430"/>
                  </a:lnTo>
                  <a:lnTo>
                    <a:pt x="412" y="1457"/>
                  </a:lnTo>
                  <a:lnTo>
                    <a:pt x="427" y="1484"/>
                  </a:lnTo>
                  <a:lnTo>
                    <a:pt x="443" y="1510"/>
                  </a:lnTo>
                  <a:lnTo>
                    <a:pt x="454" y="1536"/>
                  </a:lnTo>
                  <a:lnTo>
                    <a:pt x="464" y="1561"/>
                  </a:lnTo>
                  <a:lnTo>
                    <a:pt x="478" y="1584"/>
                  </a:lnTo>
                  <a:lnTo>
                    <a:pt x="492" y="1609"/>
                  </a:lnTo>
                  <a:lnTo>
                    <a:pt x="499" y="1607"/>
                  </a:lnTo>
                  <a:lnTo>
                    <a:pt x="506" y="1607"/>
                  </a:lnTo>
                  <a:lnTo>
                    <a:pt x="519" y="1608"/>
                  </a:lnTo>
                  <a:lnTo>
                    <a:pt x="524" y="1609"/>
                  </a:lnTo>
                  <a:lnTo>
                    <a:pt x="531" y="1610"/>
                  </a:lnTo>
                  <a:lnTo>
                    <a:pt x="536" y="1609"/>
                  </a:lnTo>
                  <a:lnTo>
                    <a:pt x="541" y="1606"/>
                  </a:lnTo>
                  <a:lnTo>
                    <a:pt x="517" y="1562"/>
                  </a:lnTo>
                  <a:lnTo>
                    <a:pt x="492" y="1518"/>
                  </a:lnTo>
                  <a:lnTo>
                    <a:pt x="444" y="1427"/>
                  </a:lnTo>
                  <a:lnTo>
                    <a:pt x="398" y="1335"/>
                  </a:lnTo>
                  <a:lnTo>
                    <a:pt x="352" y="1243"/>
                  </a:lnTo>
                  <a:lnTo>
                    <a:pt x="262" y="1056"/>
                  </a:lnTo>
                  <a:lnTo>
                    <a:pt x="215" y="964"/>
                  </a:lnTo>
                  <a:lnTo>
                    <a:pt x="168" y="873"/>
                  </a:lnTo>
                  <a:close/>
                  <a:moveTo>
                    <a:pt x="714" y="917"/>
                  </a:moveTo>
                  <a:lnTo>
                    <a:pt x="714" y="917"/>
                  </a:lnTo>
                  <a:lnTo>
                    <a:pt x="700" y="924"/>
                  </a:lnTo>
                  <a:lnTo>
                    <a:pt x="687" y="930"/>
                  </a:lnTo>
                  <a:lnTo>
                    <a:pt x="682" y="934"/>
                  </a:lnTo>
                  <a:lnTo>
                    <a:pt x="677" y="939"/>
                  </a:lnTo>
                  <a:lnTo>
                    <a:pt x="673" y="944"/>
                  </a:lnTo>
                  <a:lnTo>
                    <a:pt x="670" y="948"/>
                  </a:lnTo>
                  <a:lnTo>
                    <a:pt x="667" y="955"/>
                  </a:lnTo>
                  <a:lnTo>
                    <a:pt x="665" y="960"/>
                  </a:lnTo>
                  <a:lnTo>
                    <a:pt x="663" y="966"/>
                  </a:lnTo>
                  <a:lnTo>
                    <a:pt x="662" y="973"/>
                  </a:lnTo>
                  <a:lnTo>
                    <a:pt x="662" y="980"/>
                  </a:lnTo>
                  <a:lnTo>
                    <a:pt x="663" y="988"/>
                  </a:lnTo>
                  <a:lnTo>
                    <a:pt x="665" y="995"/>
                  </a:lnTo>
                  <a:lnTo>
                    <a:pt x="667" y="1004"/>
                  </a:lnTo>
                  <a:lnTo>
                    <a:pt x="673" y="1017"/>
                  </a:lnTo>
                  <a:lnTo>
                    <a:pt x="680" y="1031"/>
                  </a:lnTo>
                  <a:lnTo>
                    <a:pt x="687" y="1045"/>
                  </a:lnTo>
                  <a:lnTo>
                    <a:pt x="695" y="1060"/>
                  </a:lnTo>
                  <a:lnTo>
                    <a:pt x="705" y="1092"/>
                  </a:lnTo>
                  <a:lnTo>
                    <a:pt x="715" y="1123"/>
                  </a:lnTo>
                  <a:lnTo>
                    <a:pt x="726" y="1153"/>
                  </a:lnTo>
                  <a:lnTo>
                    <a:pt x="738" y="1183"/>
                  </a:lnTo>
                  <a:lnTo>
                    <a:pt x="765" y="1240"/>
                  </a:lnTo>
                  <a:lnTo>
                    <a:pt x="794" y="1297"/>
                  </a:lnTo>
                  <a:lnTo>
                    <a:pt x="823" y="1354"/>
                  </a:lnTo>
                  <a:lnTo>
                    <a:pt x="854" y="1407"/>
                  </a:lnTo>
                  <a:lnTo>
                    <a:pt x="858" y="1411"/>
                  </a:lnTo>
                  <a:lnTo>
                    <a:pt x="864" y="1414"/>
                  </a:lnTo>
                  <a:lnTo>
                    <a:pt x="875" y="1418"/>
                  </a:lnTo>
                  <a:lnTo>
                    <a:pt x="890" y="1423"/>
                  </a:lnTo>
                  <a:lnTo>
                    <a:pt x="905" y="1425"/>
                  </a:lnTo>
                  <a:lnTo>
                    <a:pt x="922" y="1427"/>
                  </a:lnTo>
                  <a:lnTo>
                    <a:pt x="938" y="1427"/>
                  </a:lnTo>
                  <a:lnTo>
                    <a:pt x="954" y="1426"/>
                  </a:lnTo>
                  <a:lnTo>
                    <a:pt x="970" y="1424"/>
                  </a:lnTo>
                  <a:lnTo>
                    <a:pt x="970" y="1420"/>
                  </a:lnTo>
                  <a:lnTo>
                    <a:pt x="968" y="1418"/>
                  </a:lnTo>
                  <a:lnTo>
                    <a:pt x="966" y="1416"/>
                  </a:lnTo>
                  <a:lnTo>
                    <a:pt x="968" y="1412"/>
                  </a:lnTo>
                  <a:lnTo>
                    <a:pt x="961" y="1414"/>
                  </a:lnTo>
                  <a:lnTo>
                    <a:pt x="954" y="1417"/>
                  </a:lnTo>
                  <a:lnTo>
                    <a:pt x="950" y="1418"/>
                  </a:lnTo>
                  <a:lnTo>
                    <a:pt x="947" y="1419"/>
                  </a:lnTo>
                  <a:lnTo>
                    <a:pt x="944" y="1418"/>
                  </a:lnTo>
                  <a:lnTo>
                    <a:pt x="940" y="1416"/>
                  </a:lnTo>
                  <a:lnTo>
                    <a:pt x="942" y="1412"/>
                  </a:lnTo>
                  <a:lnTo>
                    <a:pt x="944" y="1408"/>
                  </a:lnTo>
                  <a:lnTo>
                    <a:pt x="950" y="1400"/>
                  </a:lnTo>
                  <a:lnTo>
                    <a:pt x="956" y="1393"/>
                  </a:lnTo>
                  <a:lnTo>
                    <a:pt x="958" y="1387"/>
                  </a:lnTo>
                  <a:lnTo>
                    <a:pt x="960" y="1382"/>
                  </a:lnTo>
                  <a:lnTo>
                    <a:pt x="957" y="1381"/>
                  </a:lnTo>
                  <a:lnTo>
                    <a:pt x="955" y="1380"/>
                  </a:lnTo>
                  <a:lnTo>
                    <a:pt x="949" y="1381"/>
                  </a:lnTo>
                  <a:lnTo>
                    <a:pt x="944" y="1383"/>
                  </a:lnTo>
                  <a:lnTo>
                    <a:pt x="940" y="1386"/>
                  </a:lnTo>
                  <a:lnTo>
                    <a:pt x="935" y="1388"/>
                  </a:lnTo>
                  <a:lnTo>
                    <a:pt x="931" y="1390"/>
                  </a:lnTo>
                  <a:lnTo>
                    <a:pt x="929" y="1390"/>
                  </a:lnTo>
                  <a:lnTo>
                    <a:pt x="927" y="1390"/>
                  </a:lnTo>
                  <a:lnTo>
                    <a:pt x="925" y="1389"/>
                  </a:lnTo>
                  <a:lnTo>
                    <a:pt x="923" y="1387"/>
                  </a:lnTo>
                  <a:lnTo>
                    <a:pt x="924" y="1384"/>
                  </a:lnTo>
                  <a:lnTo>
                    <a:pt x="925" y="1381"/>
                  </a:lnTo>
                  <a:lnTo>
                    <a:pt x="928" y="1374"/>
                  </a:lnTo>
                  <a:lnTo>
                    <a:pt x="932" y="1370"/>
                  </a:lnTo>
                  <a:lnTo>
                    <a:pt x="938" y="1366"/>
                  </a:lnTo>
                  <a:lnTo>
                    <a:pt x="942" y="1362"/>
                  </a:lnTo>
                  <a:lnTo>
                    <a:pt x="945" y="1356"/>
                  </a:lnTo>
                  <a:lnTo>
                    <a:pt x="946" y="1354"/>
                  </a:lnTo>
                  <a:lnTo>
                    <a:pt x="945" y="1351"/>
                  </a:lnTo>
                  <a:lnTo>
                    <a:pt x="944" y="1349"/>
                  </a:lnTo>
                  <a:lnTo>
                    <a:pt x="943" y="1346"/>
                  </a:lnTo>
                  <a:lnTo>
                    <a:pt x="935" y="1352"/>
                  </a:lnTo>
                  <a:lnTo>
                    <a:pt x="928" y="1358"/>
                  </a:lnTo>
                  <a:lnTo>
                    <a:pt x="924" y="1360"/>
                  </a:lnTo>
                  <a:lnTo>
                    <a:pt x="919" y="1363"/>
                  </a:lnTo>
                  <a:lnTo>
                    <a:pt x="915" y="1363"/>
                  </a:lnTo>
                  <a:lnTo>
                    <a:pt x="911" y="1363"/>
                  </a:lnTo>
                  <a:lnTo>
                    <a:pt x="911" y="1355"/>
                  </a:lnTo>
                  <a:lnTo>
                    <a:pt x="913" y="1349"/>
                  </a:lnTo>
                  <a:lnTo>
                    <a:pt x="916" y="1343"/>
                  </a:lnTo>
                  <a:lnTo>
                    <a:pt x="920" y="1339"/>
                  </a:lnTo>
                  <a:lnTo>
                    <a:pt x="929" y="1331"/>
                  </a:lnTo>
                  <a:lnTo>
                    <a:pt x="932" y="1326"/>
                  </a:lnTo>
                  <a:lnTo>
                    <a:pt x="935" y="1321"/>
                  </a:lnTo>
                  <a:lnTo>
                    <a:pt x="931" y="1313"/>
                  </a:lnTo>
                  <a:lnTo>
                    <a:pt x="928" y="1306"/>
                  </a:lnTo>
                  <a:lnTo>
                    <a:pt x="925" y="1298"/>
                  </a:lnTo>
                  <a:lnTo>
                    <a:pt x="920" y="1291"/>
                  </a:lnTo>
                  <a:lnTo>
                    <a:pt x="913" y="1294"/>
                  </a:lnTo>
                  <a:lnTo>
                    <a:pt x="904" y="1298"/>
                  </a:lnTo>
                  <a:lnTo>
                    <a:pt x="888" y="1308"/>
                  </a:lnTo>
                  <a:lnTo>
                    <a:pt x="880" y="1312"/>
                  </a:lnTo>
                  <a:lnTo>
                    <a:pt x="871" y="1314"/>
                  </a:lnTo>
                  <a:lnTo>
                    <a:pt x="864" y="1316"/>
                  </a:lnTo>
                  <a:lnTo>
                    <a:pt x="860" y="1314"/>
                  </a:lnTo>
                  <a:lnTo>
                    <a:pt x="856" y="1313"/>
                  </a:lnTo>
                  <a:lnTo>
                    <a:pt x="862" y="1307"/>
                  </a:lnTo>
                  <a:lnTo>
                    <a:pt x="868" y="1302"/>
                  </a:lnTo>
                  <a:lnTo>
                    <a:pt x="881" y="1291"/>
                  </a:lnTo>
                  <a:lnTo>
                    <a:pt x="895" y="1281"/>
                  </a:lnTo>
                  <a:lnTo>
                    <a:pt x="911" y="1274"/>
                  </a:lnTo>
                  <a:lnTo>
                    <a:pt x="910" y="1269"/>
                  </a:lnTo>
                  <a:lnTo>
                    <a:pt x="908" y="1266"/>
                  </a:lnTo>
                  <a:lnTo>
                    <a:pt x="904" y="1263"/>
                  </a:lnTo>
                  <a:lnTo>
                    <a:pt x="903" y="1259"/>
                  </a:lnTo>
                  <a:lnTo>
                    <a:pt x="899" y="1260"/>
                  </a:lnTo>
                  <a:lnTo>
                    <a:pt x="896" y="1261"/>
                  </a:lnTo>
                  <a:lnTo>
                    <a:pt x="888" y="1264"/>
                  </a:lnTo>
                  <a:lnTo>
                    <a:pt x="885" y="1266"/>
                  </a:lnTo>
                  <a:lnTo>
                    <a:pt x="881" y="1266"/>
                  </a:lnTo>
                  <a:lnTo>
                    <a:pt x="878" y="1266"/>
                  </a:lnTo>
                  <a:lnTo>
                    <a:pt x="873" y="1264"/>
                  </a:lnTo>
                  <a:lnTo>
                    <a:pt x="873" y="1260"/>
                  </a:lnTo>
                  <a:lnTo>
                    <a:pt x="874" y="1257"/>
                  </a:lnTo>
                  <a:lnTo>
                    <a:pt x="877" y="1252"/>
                  </a:lnTo>
                  <a:lnTo>
                    <a:pt x="879" y="1249"/>
                  </a:lnTo>
                  <a:lnTo>
                    <a:pt x="886" y="1243"/>
                  </a:lnTo>
                  <a:lnTo>
                    <a:pt x="894" y="1237"/>
                  </a:lnTo>
                  <a:lnTo>
                    <a:pt x="892" y="1236"/>
                  </a:lnTo>
                  <a:lnTo>
                    <a:pt x="890" y="1234"/>
                  </a:lnTo>
                  <a:lnTo>
                    <a:pt x="889" y="1232"/>
                  </a:lnTo>
                  <a:lnTo>
                    <a:pt x="888" y="1230"/>
                  </a:lnTo>
                  <a:lnTo>
                    <a:pt x="887" y="1230"/>
                  </a:lnTo>
                  <a:lnTo>
                    <a:pt x="884" y="1231"/>
                  </a:lnTo>
                  <a:lnTo>
                    <a:pt x="874" y="1234"/>
                  </a:lnTo>
                  <a:lnTo>
                    <a:pt x="869" y="1235"/>
                  </a:lnTo>
                  <a:lnTo>
                    <a:pt x="864" y="1235"/>
                  </a:lnTo>
                  <a:lnTo>
                    <a:pt x="863" y="1234"/>
                  </a:lnTo>
                  <a:lnTo>
                    <a:pt x="860" y="1232"/>
                  </a:lnTo>
                  <a:lnTo>
                    <a:pt x="859" y="1230"/>
                  </a:lnTo>
                  <a:lnTo>
                    <a:pt x="859" y="1228"/>
                  </a:lnTo>
                  <a:lnTo>
                    <a:pt x="859" y="1223"/>
                  </a:lnTo>
                  <a:lnTo>
                    <a:pt x="862" y="1220"/>
                  </a:lnTo>
                  <a:lnTo>
                    <a:pt x="865" y="1218"/>
                  </a:lnTo>
                  <a:lnTo>
                    <a:pt x="868" y="1217"/>
                  </a:lnTo>
                  <a:lnTo>
                    <a:pt x="871" y="1215"/>
                  </a:lnTo>
                  <a:lnTo>
                    <a:pt x="873" y="1213"/>
                  </a:lnTo>
                  <a:lnTo>
                    <a:pt x="875" y="1210"/>
                  </a:lnTo>
                  <a:lnTo>
                    <a:pt x="877" y="1205"/>
                  </a:lnTo>
                  <a:lnTo>
                    <a:pt x="872" y="1206"/>
                  </a:lnTo>
                  <a:lnTo>
                    <a:pt x="868" y="1208"/>
                  </a:lnTo>
                  <a:lnTo>
                    <a:pt x="859" y="1213"/>
                  </a:lnTo>
                  <a:lnTo>
                    <a:pt x="855" y="1214"/>
                  </a:lnTo>
                  <a:lnTo>
                    <a:pt x="851" y="1215"/>
                  </a:lnTo>
                  <a:lnTo>
                    <a:pt x="847" y="1215"/>
                  </a:lnTo>
                  <a:lnTo>
                    <a:pt x="841" y="1213"/>
                  </a:lnTo>
                  <a:lnTo>
                    <a:pt x="842" y="1206"/>
                  </a:lnTo>
                  <a:lnTo>
                    <a:pt x="845" y="1202"/>
                  </a:lnTo>
                  <a:lnTo>
                    <a:pt x="849" y="1197"/>
                  </a:lnTo>
                  <a:lnTo>
                    <a:pt x="852" y="1193"/>
                  </a:lnTo>
                  <a:lnTo>
                    <a:pt x="859" y="1186"/>
                  </a:lnTo>
                  <a:lnTo>
                    <a:pt x="860" y="1182"/>
                  </a:lnTo>
                  <a:lnTo>
                    <a:pt x="862" y="1178"/>
                  </a:lnTo>
                  <a:lnTo>
                    <a:pt x="860" y="1177"/>
                  </a:lnTo>
                  <a:lnTo>
                    <a:pt x="858" y="1178"/>
                  </a:lnTo>
                  <a:lnTo>
                    <a:pt x="854" y="1181"/>
                  </a:lnTo>
                  <a:lnTo>
                    <a:pt x="844" y="1187"/>
                  </a:lnTo>
                  <a:lnTo>
                    <a:pt x="839" y="1190"/>
                  </a:lnTo>
                  <a:lnTo>
                    <a:pt x="834" y="1192"/>
                  </a:lnTo>
                  <a:lnTo>
                    <a:pt x="832" y="1192"/>
                  </a:lnTo>
                  <a:lnTo>
                    <a:pt x="829" y="1191"/>
                  </a:lnTo>
                  <a:lnTo>
                    <a:pt x="826" y="1190"/>
                  </a:lnTo>
                  <a:lnTo>
                    <a:pt x="824" y="1188"/>
                  </a:lnTo>
                  <a:lnTo>
                    <a:pt x="830" y="1180"/>
                  </a:lnTo>
                  <a:lnTo>
                    <a:pt x="836" y="1171"/>
                  </a:lnTo>
                  <a:lnTo>
                    <a:pt x="849" y="1156"/>
                  </a:lnTo>
                  <a:lnTo>
                    <a:pt x="844" y="1148"/>
                  </a:lnTo>
                  <a:lnTo>
                    <a:pt x="841" y="1139"/>
                  </a:lnTo>
                  <a:lnTo>
                    <a:pt x="834" y="1140"/>
                  </a:lnTo>
                  <a:lnTo>
                    <a:pt x="826" y="1142"/>
                  </a:lnTo>
                  <a:lnTo>
                    <a:pt x="820" y="1145"/>
                  </a:lnTo>
                  <a:lnTo>
                    <a:pt x="814" y="1150"/>
                  </a:lnTo>
                  <a:lnTo>
                    <a:pt x="804" y="1158"/>
                  </a:lnTo>
                  <a:lnTo>
                    <a:pt x="793" y="1166"/>
                  </a:lnTo>
                  <a:lnTo>
                    <a:pt x="792" y="1163"/>
                  </a:lnTo>
                  <a:lnTo>
                    <a:pt x="790" y="1162"/>
                  </a:lnTo>
                  <a:lnTo>
                    <a:pt x="789" y="1160"/>
                  </a:lnTo>
                  <a:lnTo>
                    <a:pt x="788" y="1158"/>
                  </a:lnTo>
                  <a:lnTo>
                    <a:pt x="791" y="1151"/>
                  </a:lnTo>
                  <a:lnTo>
                    <a:pt x="795" y="1144"/>
                  </a:lnTo>
                  <a:lnTo>
                    <a:pt x="801" y="1139"/>
                  </a:lnTo>
                  <a:lnTo>
                    <a:pt x="807" y="1133"/>
                  </a:lnTo>
                  <a:lnTo>
                    <a:pt x="820" y="1126"/>
                  </a:lnTo>
                  <a:lnTo>
                    <a:pt x="825" y="1122"/>
                  </a:lnTo>
                  <a:lnTo>
                    <a:pt x="829" y="1116"/>
                  </a:lnTo>
                  <a:lnTo>
                    <a:pt x="827" y="1115"/>
                  </a:lnTo>
                  <a:lnTo>
                    <a:pt x="827" y="1112"/>
                  </a:lnTo>
                  <a:lnTo>
                    <a:pt x="824" y="1111"/>
                  </a:lnTo>
                  <a:lnTo>
                    <a:pt x="822" y="1110"/>
                  </a:lnTo>
                  <a:lnTo>
                    <a:pt x="816" y="1112"/>
                  </a:lnTo>
                  <a:lnTo>
                    <a:pt x="809" y="1115"/>
                  </a:lnTo>
                  <a:lnTo>
                    <a:pt x="803" y="1116"/>
                  </a:lnTo>
                  <a:lnTo>
                    <a:pt x="801" y="1114"/>
                  </a:lnTo>
                  <a:lnTo>
                    <a:pt x="798" y="1112"/>
                  </a:lnTo>
                  <a:lnTo>
                    <a:pt x="797" y="1109"/>
                  </a:lnTo>
                  <a:lnTo>
                    <a:pt x="797" y="1105"/>
                  </a:lnTo>
                  <a:lnTo>
                    <a:pt x="799" y="1102"/>
                  </a:lnTo>
                  <a:lnTo>
                    <a:pt x="802" y="1100"/>
                  </a:lnTo>
                  <a:lnTo>
                    <a:pt x="807" y="1097"/>
                  </a:lnTo>
                  <a:lnTo>
                    <a:pt x="811" y="1094"/>
                  </a:lnTo>
                  <a:lnTo>
                    <a:pt x="813" y="1092"/>
                  </a:lnTo>
                  <a:lnTo>
                    <a:pt x="814" y="1090"/>
                  </a:lnTo>
                  <a:lnTo>
                    <a:pt x="813" y="1087"/>
                  </a:lnTo>
                  <a:lnTo>
                    <a:pt x="811" y="1086"/>
                  </a:lnTo>
                  <a:lnTo>
                    <a:pt x="807" y="1086"/>
                  </a:lnTo>
                  <a:lnTo>
                    <a:pt x="803" y="1089"/>
                  </a:lnTo>
                  <a:lnTo>
                    <a:pt x="797" y="1091"/>
                  </a:lnTo>
                  <a:lnTo>
                    <a:pt x="792" y="1094"/>
                  </a:lnTo>
                  <a:lnTo>
                    <a:pt x="787" y="1095"/>
                  </a:lnTo>
                  <a:lnTo>
                    <a:pt x="781" y="1095"/>
                  </a:lnTo>
                  <a:lnTo>
                    <a:pt x="778" y="1094"/>
                  </a:lnTo>
                  <a:lnTo>
                    <a:pt x="775" y="1092"/>
                  </a:lnTo>
                  <a:lnTo>
                    <a:pt x="780" y="1084"/>
                  </a:lnTo>
                  <a:lnTo>
                    <a:pt x="786" y="1078"/>
                  </a:lnTo>
                  <a:lnTo>
                    <a:pt x="789" y="1075"/>
                  </a:lnTo>
                  <a:lnTo>
                    <a:pt x="793" y="1072"/>
                  </a:lnTo>
                  <a:lnTo>
                    <a:pt x="797" y="1070"/>
                  </a:lnTo>
                  <a:lnTo>
                    <a:pt x="803" y="1070"/>
                  </a:lnTo>
                  <a:lnTo>
                    <a:pt x="802" y="1066"/>
                  </a:lnTo>
                  <a:lnTo>
                    <a:pt x="799" y="1062"/>
                  </a:lnTo>
                  <a:lnTo>
                    <a:pt x="796" y="1059"/>
                  </a:lnTo>
                  <a:lnTo>
                    <a:pt x="793" y="1057"/>
                  </a:lnTo>
                  <a:lnTo>
                    <a:pt x="788" y="1063"/>
                  </a:lnTo>
                  <a:lnTo>
                    <a:pt x="783" y="1066"/>
                  </a:lnTo>
                  <a:lnTo>
                    <a:pt x="777" y="1069"/>
                  </a:lnTo>
                  <a:lnTo>
                    <a:pt x="768" y="1070"/>
                  </a:lnTo>
                  <a:lnTo>
                    <a:pt x="769" y="1061"/>
                  </a:lnTo>
                  <a:lnTo>
                    <a:pt x="771" y="1056"/>
                  </a:lnTo>
                  <a:lnTo>
                    <a:pt x="773" y="1052"/>
                  </a:lnTo>
                  <a:lnTo>
                    <a:pt x="775" y="1049"/>
                  </a:lnTo>
                  <a:lnTo>
                    <a:pt x="778" y="1047"/>
                  </a:lnTo>
                  <a:lnTo>
                    <a:pt x="782" y="1046"/>
                  </a:lnTo>
                  <a:lnTo>
                    <a:pt x="788" y="1046"/>
                  </a:lnTo>
                  <a:lnTo>
                    <a:pt x="786" y="1039"/>
                  </a:lnTo>
                  <a:lnTo>
                    <a:pt x="783" y="1034"/>
                  </a:lnTo>
                  <a:lnTo>
                    <a:pt x="781" y="1030"/>
                  </a:lnTo>
                  <a:lnTo>
                    <a:pt x="778" y="1025"/>
                  </a:lnTo>
                  <a:lnTo>
                    <a:pt x="772" y="1031"/>
                  </a:lnTo>
                  <a:lnTo>
                    <a:pt x="764" y="1036"/>
                  </a:lnTo>
                  <a:lnTo>
                    <a:pt x="750" y="1049"/>
                  </a:lnTo>
                  <a:lnTo>
                    <a:pt x="744" y="1053"/>
                  </a:lnTo>
                  <a:lnTo>
                    <a:pt x="736" y="1056"/>
                  </a:lnTo>
                  <a:lnTo>
                    <a:pt x="733" y="1057"/>
                  </a:lnTo>
                  <a:lnTo>
                    <a:pt x="730" y="1057"/>
                  </a:lnTo>
                  <a:lnTo>
                    <a:pt x="727" y="1056"/>
                  </a:lnTo>
                  <a:lnTo>
                    <a:pt x="723" y="1055"/>
                  </a:lnTo>
                  <a:lnTo>
                    <a:pt x="734" y="1042"/>
                  </a:lnTo>
                  <a:lnTo>
                    <a:pt x="745" y="1031"/>
                  </a:lnTo>
                  <a:lnTo>
                    <a:pt x="751" y="1025"/>
                  </a:lnTo>
                  <a:lnTo>
                    <a:pt x="758" y="1021"/>
                  </a:lnTo>
                  <a:lnTo>
                    <a:pt x="765" y="1017"/>
                  </a:lnTo>
                  <a:lnTo>
                    <a:pt x="773" y="1014"/>
                  </a:lnTo>
                  <a:lnTo>
                    <a:pt x="761" y="986"/>
                  </a:lnTo>
                  <a:lnTo>
                    <a:pt x="754" y="972"/>
                  </a:lnTo>
                  <a:lnTo>
                    <a:pt x="748" y="958"/>
                  </a:lnTo>
                  <a:lnTo>
                    <a:pt x="741" y="945"/>
                  </a:lnTo>
                  <a:lnTo>
                    <a:pt x="732" y="934"/>
                  </a:lnTo>
                  <a:lnTo>
                    <a:pt x="723" y="925"/>
                  </a:lnTo>
                  <a:lnTo>
                    <a:pt x="719" y="920"/>
                  </a:lnTo>
                  <a:lnTo>
                    <a:pt x="714" y="917"/>
                  </a:lnTo>
                  <a:close/>
                  <a:moveTo>
                    <a:pt x="999" y="1084"/>
                  </a:moveTo>
                  <a:lnTo>
                    <a:pt x="999" y="1084"/>
                  </a:lnTo>
                  <a:lnTo>
                    <a:pt x="1008" y="1080"/>
                  </a:lnTo>
                  <a:lnTo>
                    <a:pt x="1016" y="1075"/>
                  </a:lnTo>
                  <a:lnTo>
                    <a:pt x="1023" y="1068"/>
                  </a:lnTo>
                  <a:lnTo>
                    <a:pt x="1029" y="1060"/>
                  </a:lnTo>
                  <a:lnTo>
                    <a:pt x="1021" y="1048"/>
                  </a:lnTo>
                  <a:lnTo>
                    <a:pt x="1017" y="1042"/>
                  </a:lnTo>
                  <a:lnTo>
                    <a:pt x="1011" y="1038"/>
                  </a:lnTo>
                  <a:lnTo>
                    <a:pt x="1011" y="1046"/>
                  </a:lnTo>
                  <a:lnTo>
                    <a:pt x="1010" y="1052"/>
                  </a:lnTo>
                  <a:lnTo>
                    <a:pt x="1009" y="1057"/>
                  </a:lnTo>
                  <a:lnTo>
                    <a:pt x="1007" y="1063"/>
                  </a:lnTo>
                  <a:lnTo>
                    <a:pt x="1002" y="1072"/>
                  </a:lnTo>
                  <a:lnTo>
                    <a:pt x="1001" y="1078"/>
                  </a:lnTo>
                  <a:lnTo>
                    <a:pt x="999" y="1084"/>
                  </a:lnTo>
                  <a:close/>
                  <a:moveTo>
                    <a:pt x="1247" y="1060"/>
                  </a:moveTo>
                  <a:lnTo>
                    <a:pt x="1247" y="1060"/>
                  </a:lnTo>
                  <a:lnTo>
                    <a:pt x="1235" y="1057"/>
                  </a:lnTo>
                  <a:lnTo>
                    <a:pt x="1230" y="1055"/>
                  </a:lnTo>
                  <a:lnTo>
                    <a:pt x="1226" y="1052"/>
                  </a:lnTo>
                  <a:lnTo>
                    <a:pt x="1225" y="1055"/>
                  </a:lnTo>
                  <a:lnTo>
                    <a:pt x="1223" y="1056"/>
                  </a:lnTo>
                  <a:lnTo>
                    <a:pt x="1220" y="1060"/>
                  </a:lnTo>
                  <a:lnTo>
                    <a:pt x="1217" y="1063"/>
                  </a:lnTo>
                  <a:lnTo>
                    <a:pt x="1216" y="1065"/>
                  </a:lnTo>
                  <a:lnTo>
                    <a:pt x="1216" y="1067"/>
                  </a:lnTo>
                  <a:lnTo>
                    <a:pt x="1225" y="1070"/>
                  </a:lnTo>
                  <a:lnTo>
                    <a:pt x="1233" y="1072"/>
                  </a:lnTo>
                  <a:lnTo>
                    <a:pt x="1250" y="1075"/>
                  </a:lnTo>
                  <a:lnTo>
                    <a:pt x="1250" y="1070"/>
                  </a:lnTo>
                  <a:lnTo>
                    <a:pt x="1250" y="1067"/>
                  </a:lnTo>
                  <a:lnTo>
                    <a:pt x="1249" y="1066"/>
                  </a:lnTo>
                  <a:lnTo>
                    <a:pt x="1248" y="1066"/>
                  </a:lnTo>
                  <a:lnTo>
                    <a:pt x="1247" y="1066"/>
                  </a:lnTo>
                  <a:lnTo>
                    <a:pt x="1246" y="1065"/>
                  </a:lnTo>
                  <a:lnTo>
                    <a:pt x="1247" y="1060"/>
                  </a:lnTo>
                  <a:close/>
                  <a:moveTo>
                    <a:pt x="992" y="1092"/>
                  </a:moveTo>
                  <a:lnTo>
                    <a:pt x="992" y="1092"/>
                  </a:lnTo>
                  <a:lnTo>
                    <a:pt x="989" y="1107"/>
                  </a:lnTo>
                  <a:lnTo>
                    <a:pt x="984" y="1126"/>
                  </a:lnTo>
                  <a:lnTo>
                    <a:pt x="978" y="1143"/>
                  </a:lnTo>
                  <a:lnTo>
                    <a:pt x="977" y="1148"/>
                  </a:lnTo>
                  <a:lnTo>
                    <a:pt x="977" y="1151"/>
                  </a:lnTo>
                  <a:lnTo>
                    <a:pt x="980" y="1156"/>
                  </a:lnTo>
                  <a:lnTo>
                    <a:pt x="985" y="1159"/>
                  </a:lnTo>
                  <a:lnTo>
                    <a:pt x="988" y="1160"/>
                  </a:lnTo>
                  <a:lnTo>
                    <a:pt x="991" y="1160"/>
                  </a:lnTo>
                  <a:lnTo>
                    <a:pt x="994" y="1158"/>
                  </a:lnTo>
                  <a:lnTo>
                    <a:pt x="998" y="1156"/>
                  </a:lnTo>
                  <a:lnTo>
                    <a:pt x="1004" y="1147"/>
                  </a:lnTo>
                  <a:lnTo>
                    <a:pt x="1017" y="1128"/>
                  </a:lnTo>
                  <a:lnTo>
                    <a:pt x="1023" y="1121"/>
                  </a:lnTo>
                  <a:lnTo>
                    <a:pt x="1027" y="1119"/>
                  </a:lnTo>
                  <a:lnTo>
                    <a:pt x="1031" y="1116"/>
                  </a:lnTo>
                  <a:lnTo>
                    <a:pt x="1036" y="1119"/>
                  </a:lnTo>
                  <a:lnTo>
                    <a:pt x="1040" y="1122"/>
                  </a:lnTo>
                  <a:lnTo>
                    <a:pt x="1048" y="1129"/>
                  </a:lnTo>
                  <a:lnTo>
                    <a:pt x="1055" y="1137"/>
                  </a:lnTo>
                  <a:lnTo>
                    <a:pt x="1059" y="1141"/>
                  </a:lnTo>
                  <a:lnTo>
                    <a:pt x="1063" y="1143"/>
                  </a:lnTo>
                  <a:lnTo>
                    <a:pt x="1064" y="1140"/>
                  </a:lnTo>
                  <a:lnTo>
                    <a:pt x="1065" y="1138"/>
                  </a:lnTo>
                  <a:lnTo>
                    <a:pt x="1070" y="1135"/>
                  </a:lnTo>
                  <a:lnTo>
                    <a:pt x="1072" y="1132"/>
                  </a:lnTo>
                  <a:lnTo>
                    <a:pt x="1074" y="1130"/>
                  </a:lnTo>
                  <a:lnTo>
                    <a:pt x="1076" y="1128"/>
                  </a:lnTo>
                  <a:lnTo>
                    <a:pt x="1076" y="1124"/>
                  </a:lnTo>
                  <a:lnTo>
                    <a:pt x="1066" y="1112"/>
                  </a:lnTo>
                  <a:lnTo>
                    <a:pt x="1057" y="1099"/>
                  </a:lnTo>
                  <a:lnTo>
                    <a:pt x="1048" y="1087"/>
                  </a:lnTo>
                  <a:lnTo>
                    <a:pt x="1042" y="1082"/>
                  </a:lnTo>
                  <a:lnTo>
                    <a:pt x="1036" y="1077"/>
                  </a:lnTo>
                  <a:lnTo>
                    <a:pt x="1033" y="1082"/>
                  </a:lnTo>
                  <a:lnTo>
                    <a:pt x="1027" y="1087"/>
                  </a:lnTo>
                  <a:lnTo>
                    <a:pt x="1022" y="1092"/>
                  </a:lnTo>
                  <a:lnTo>
                    <a:pt x="1017" y="1095"/>
                  </a:lnTo>
                  <a:lnTo>
                    <a:pt x="1010" y="1097"/>
                  </a:lnTo>
                  <a:lnTo>
                    <a:pt x="1004" y="1097"/>
                  </a:lnTo>
                  <a:lnTo>
                    <a:pt x="998" y="1096"/>
                  </a:lnTo>
                  <a:lnTo>
                    <a:pt x="992" y="1092"/>
                  </a:lnTo>
                  <a:close/>
                  <a:moveTo>
                    <a:pt x="1203" y="1084"/>
                  </a:moveTo>
                  <a:lnTo>
                    <a:pt x="1203" y="1084"/>
                  </a:lnTo>
                  <a:lnTo>
                    <a:pt x="1189" y="1119"/>
                  </a:lnTo>
                  <a:lnTo>
                    <a:pt x="1175" y="1151"/>
                  </a:lnTo>
                  <a:lnTo>
                    <a:pt x="1168" y="1168"/>
                  </a:lnTo>
                  <a:lnTo>
                    <a:pt x="1161" y="1185"/>
                  </a:lnTo>
                  <a:lnTo>
                    <a:pt x="1156" y="1203"/>
                  </a:lnTo>
                  <a:lnTo>
                    <a:pt x="1152" y="1222"/>
                  </a:lnTo>
                  <a:lnTo>
                    <a:pt x="1160" y="1227"/>
                  </a:lnTo>
                  <a:lnTo>
                    <a:pt x="1169" y="1230"/>
                  </a:lnTo>
                  <a:lnTo>
                    <a:pt x="1180" y="1232"/>
                  </a:lnTo>
                  <a:lnTo>
                    <a:pt x="1190" y="1233"/>
                  </a:lnTo>
                  <a:lnTo>
                    <a:pt x="1201" y="1233"/>
                  </a:lnTo>
                  <a:lnTo>
                    <a:pt x="1211" y="1231"/>
                  </a:lnTo>
                  <a:lnTo>
                    <a:pt x="1220" y="1228"/>
                  </a:lnTo>
                  <a:lnTo>
                    <a:pt x="1228" y="1222"/>
                  </a:lnTo>
                  <a:lnTo>
                    <a:pt x="1234" y="1195"/>
                  </a:lnTo>
                  <a:lnTo>
                    <a:pt x="1239" y="1167"/>
                  </a:lnTo>
                  <a:lnTo>
                    <a:pt x="1250" y="1105"/>
                  </a:lnTo>
                  <a:lnTo>
                    <a:pt x="1246" y="1100"/>
                  </a:lnTo>
                  <a:lnTo>
                    <a:pt x="1242" y="1096"/>
                  </a:lnTo>
                  <a:lnTo>
                    <a:pt x="1236" y="1093"/>
                  </a:lnTo>
                  <a:lnTo>
                    <a:pt x="1231" y="1090"/>
                  </a:lnTo>
                  <a:lnTo>
                    <a:pt x="1225" y="1087"/>
                  </a:lnTo>
                  <a:lnTo>
                    <a:pt x="1218" y="1086"/>
                  </a:lnTo>
                  <a:lnTo>
                    <a:pt x="1203" y="1084"/>
                  </a:lnTo>
                  <a:close/>
                  <a:moveTo>
                    <a:pt x="1235" y="1274"/>
                  </a:moveTo>
                  <a:lnTo>
                    <a:pt x="1235" y="1274"/>
                  </a:lnTo>
                  <a:lnTo>
                    <a:pt x="1237" y="1276"/>
                  </a:lnTo>
                  <a:lnTo>
                    <a:pt x="1239" y="1278"/>
                  </a:lnTo>
                  <a:lnTo>
                    <a:pt x="1242" y="1282"/>
                  </a:lnTo>
                  <a:lnTo>
                    <a:pt x="1244" y="1284"/>
                  </a:lnTo>
                  <a:lnTo>
                    <a:pt x="1246" y="1286"/>
                  </a:lnTo>
                  <a:lnTo>
                    <a:pt x="1249" y="1287"/>
                  </a:lnTo>
                  <a:lnTo>
                    <a:pt x="1252" y="1287"/>
                  </a:lnTo>
                  <a:lnTo>
                    <a:pt x="1256" y="1267"/>
                  </a:lnTo>
                  <a:lnTo>
                    <a:pt x="1259" y="1248"/>
                  </a:lnTo>
                  <a:lnTo>
                    <a:pt x="1264" y="1228"/>
                  </a:lnTo>
                  <a:lnTo>
                    <a:pt x="1269" y="1206"/>
                  </a:lnTo>
                  <a:lnTo>
                    <a:pt x="1283" y="1165"/>
                  </a:lnTo>
                  <a:lnTo>
                    <a:pt x="1299" y="1124"/>
                  </a:lnTo>
                  <a:lnTo>
                    <a:pt x="1294" y="1116"/>
                  </a:lnTo>
                  <a:lnTo>
                    <a:pt x="1288" y="1111"/>
                  </a:lnTo>
                  <a:lnTo>
                    <a:pt x="1279" y="1107"/>
                  </a:lnTo>
                  <a:lnTo>
                    <a:pt x="1269" y="1105"/>
                  </a:lnTo>
                  <a:lnTo>
                    <a:pt x="1267" y="1125"/>
                  </a:lnTo>
                  <a:lnTo>
                    <a:pt x="1264" y="1146"/>
                  </a:lnTo>
                  <a:lnTo>
                    <a:pt x="1256" y="1190"/>
                  </a:lnTo>
                  <a:lnTo>
                    <a:pt x="1245" y="1233"/>
                  </a:lnTo>
                  <a:lnTo>
                    <a:pt x="1235" y="1274"/>
                  </a:lnTo>
                  <a:close/>
                  <a:moveTo>
                    <a:pt x="977" y="1178"/>
                  </a:moveTo>
                  <a:lnTo>
                    <a:pt x="977" y="1178"/>
                  </a:lnTo>
                  <a:lnTo>
                    <a:pt x="984" y="1246"/>
                  </a:lnTo>
                  <a:lnTo>
                    <a:pt x="990" y="1311"/>
                  </a:lnTo>
                  <a:lnTo>
                    <a:pt x="993" y="1342"/>
                  </a:lnTo>
                  <a:lnTo>
                    <a:pt x="998" y="1372"/>
                  </a:lnTo>
                  <a:lnTo>
                    <a:pt x="1003" y="1400"/>
                  </a:lnTo>
                  <a:lnTo>
                    <a:pt x="1009" y="1427"/>
                  </a:lnTo>
                  <a:lnTo>
                    <a:pt x="1011" y="1426"/>
                  </a:lnTo>
                  <a:lnTo>
                    <a:pt x="1016" y="1425"/>
                  </a:lnTo>
                  <a:lnTo>
                    <a:pt x="1029" y="1424"/>
                  </a:lnTo>
                  <a:lnTo>
                    <a:pt x="1041" y="1425"/>
                  </a:lnTo>
                  <a:lnTo>
                    <a:pt x="1053" y="1427"/>
                  </a:lnTo>
                  <a:lnTo>
                    <a:pt x="1054" y="1422"/>
                  </a:lnTo>
                  <a:lnTo>
                    <a:pt x="1055" y="1416"/>
                  </a:lnTo>
                  <a:lnTo>
                    <a:pt x="1053" y="1403"/>
                  </a:lnTo>
                  <a:lnTo>
                    <a:pt x="1053" y="1389"/>
                  </a:lnTo>
                  <a:lnTo>
                    <a:pt x="1053" y="1382"/>
                  </a:lnTo>
                  <a:lnTo>
                    <a:pt x="1055" y="1374"/>
                  </a:lnTo>
                  <a:lnTo>
                    <a:pt x="1059" y="1377"/>
                  </a:lnTo>
                  <a:lnTo>
                    <a:pt x="1062" y="1378"/>
                  </a:lnTo>
                  <a:lnTo>
                    <a:pt x="1064" y="1381"/>
                  </a:lnTo>
                  <a:lnTo>
                    <a:pt x="1065" y="1384"/>
                  </a:lnTo>
                  <a:lnTo>
                    <a:pt x="1067" y="1392"/>
                  </a:lnTo>
                  <a:lnTo>
                    <a:pt x="1068" y="1399"/>
                  </a:lnTo>
                  <a:lnTo>
                    <a:pt x="1068" y="1408"/>
                  </a:lnTo>
                  <a:lnTo>
                    <a:pt x="1070" y="1416"/>
                  </a:lnTo>
                  <a:lnTo>
                    <a:pt x="1072" y="1423"/>
                  </a:lnTo>
                  <a:lnTo>
                    <a:pt x="1075" y="1425"/>
                  </a:lnTo>
                  <a:lnTo>
                    <a:pt x="1078" y="1427"/>
                  </a:lnTo>
                  <a:lnTo>
                    <a:pt x="1081" y="1423"/>
                  </a:lnTo>
                  <a:lnTo>
                    <a:pt x="1083" y="1418"/>
                  </a:lnTo>
                  <a:lnTo>
                    <a:pt x="1087" y="1409"/>
                  </a:lnTo>
                  <a:lnTo>
                    <a:pt x="1091" y="1398"/>
                  </a:lnTo>
                  <a:lnTo>
                    <a:pt x="1092" y="1385"/>
                  </a:lnTo>
                  <a:lnTo>
                    <a:pt x="1093" y="1372"/>
                  </a:lnTo>
                  <a:lnTo>
                    <a:pt x="1093" y="1358"/>
                  </a:lnTo>
                  <a:lnTo>
                    <a:pt x="1093" y="1331"/>
                  </a:lnTo>
                  <a:lnTo>
                    <a:pt x="1096" y="1309"/>
                  </a:lnTo>
                  <a:lnTo>
                    <a:pt x="1097" y="1287"/>
                  </a:lnTo>
                  <a:lnTo>
                    <a:pt x="1097" y="1265"/>
                  </a:lnTo>
                  <a:lnTo>
                    <a:pt x="1096" y="1244"/>
                  </a:lnTo>
                  <a:lnTo>
                    <a:pt x="1091" y="1201"/>
                  </a:lnTo>
                  <a:lnTo>
                    <a:pt x="1089" y="1178"/>
                  </a:lnTo>
                  <a:lnTo>
                    <a:pt x="1087" y="1156"/>
                  </a:lnTo>
                  <a:lnTo>
                    <a:pt x="1080" y="1159"/>
                  </a:lnTo>
                  <a:lnTo>
                    <a:pt x="1070" y="1162"/>
                  </a:lnTo>
                  <a:lnTo>
                    <a:pt x="1065" y="1163"/>
                  </a:lnTo>
                  <a:lnTo>
                    <a:pt x="1061" y="1163"/>
                  </a:lnTo>
                  <a:lnTo>
                    <a:pt x="1055" y="1162"/>
                  </a:lnTo>
                  <a:lnTo>
                    <a:pt x="1051" y="1161"/>
                  </a:lnTo>
                  <a:lnTo>
                    <a:pt x="1053" y="1202"/>
                  </a:lnTo>
                  <a:lnTo>
                    <a:pt x="1056" y="1245"/>
                  </a:lnTo>
                  <a:lnTo>
                    <a:pt x="1059" y="1288"/>
                  </a:lnTo>
                  <a:lnTo>
                    <a:pt x="1059" y="1309"/>
                  </a:lnTo>
                  <a:lnTo>
                    <a:pt x="1059" y="1331"/>
                  </a:lnTo>
                  <a:lnTo>
                    <a:pt x="1054" y="1322"/>
                  </a:lnTo>
                  <a:lnTo>
                    <a:pt x="1050" y="1311"/>
                  </a:lnTo>
                  <a:lnTo>
                    <a:pt x="1048" y="1301"/>
                  </a:lnTo>
                  <a:lnTo>
                    <a:pt x="1046" y="1290"/>
                  </a:lnTo>
                  <a:lnTo>
                    <a:pt x="1044" y="1266"/>
                  </a:lnTo>
                  <a:lnTo>
                    <a:pt x="1042" y="1242"/>
                  </a:lnTo>
                  <a:lnTo>
                    <a:pt x="1041" y="1217"/>
                  </a:lnTo>
                  <a:lnTo>
                    <a:pt x="1039" y="1193"/>
                  </a:lnTo>
                  <a:lnTo>
                    <a:pt x="1037" y="1182"/>
                  </a:lnTo>
                  <a:lnTo>
                    <a:pt x="1034" y="1171"/>
                  </a:lnTo>
                  <a:lnTo>
                    <a:pt x="1031" y="1160"/>
                  </a:lnTo>
                  <a:lnTo>
                    <a:pt x="1026" y="1151"/>
                  </a:lnTo>
                  <a:lnTo>
                    <a:pt x="1023" y="1158"/>
                  </a:lnTo>
                  <a:lnTo>
                    <a:pt x="1019" y="1165"/>
                  </a:lnTo>
                  <a:lnTo>
                    <a:pt x="1014" y="1169"/>
                  </a:lnTo>
                  <a:lnTo>
                    <a:pt x="1007" y="1173"/>
                  </a:lnTo>
                  <a:lnTo>
                    <a:pt x="1001" y="1176"/>
                  </a:lnTo>
                  <a:lnTo>
                    <a:pt x="993" y="1178"/>
                  </a:lnTo>
                  <a:lnTo>
                    <a:pt x="985" y="1178"/>
                  </a:lnTo>
                  <a:lnTo>
                    <a:pt x="977" y="1178"/>
                  </a:lnTo>
                  <a:close/>
                  <a:moveTo>
                    <a:pt x="1108" y="1424"/>
                  </a:moveTo>
                  <a:lnTo>
                    <a:pt x="1108" y="1424"/>
                  </a:lnTo>
                  <a:lnTo>
                    <a:pt x="1130" y="1416"/>
                  </a:lnTo>
                  <a:lnTo>
                    <a:pt x="1141" y="1412"/>
                  </a:lnTo>
                  <a:lnTo>
                    <a:pt x="1154" y="1410"/>
                  </a:lnTo>
                  <a:lnTo>
                    <a:pt x="1166" y="1392"/>
                  </a:lnTo>
                  <a:lnTo>
                    <a:pt x="1175" y="1373"/>
                  </a:lnTo>
                  <a:lnTo>
                    <a:pt x="1185" y="1355"/>
                  </a:lnTo>
                  <a:lnTo>
                    <a:pt x="1192" y="1336"/>
                  </a:lnTo>
                  <a:lnTo>
                    <a:pt x="1200" y="1316"/>
                  </a:lnTo>
                  <a:lnTo>
                    <a:pt x="1207" y="1295"/>
                  </a:lnTo>
                  <a:lnTo>
                    <a:pt x="1213" y="1274"/>
                  </a:lnTo>
                  <a:lnTo>
                    <a:pt x="1218" y="1252"/>
                  </a:lnTo>
                  <a:lnTo>
                    <a:pt x="1196" y="1252"/>
                  </a:lnTo>
                  <a:lnTo>
                    <a:pt x="1186" y="1251"/>
                  </a:lnTo>
                  <a:lnTo>
                    <a:pt x="1176" y="1251"/>
                  </a:lnTo>
                  <a:lnTo>
                    <a:pt x="1167" y="1249"/>
                  </a:lnTo>
                  <a:lnTo>
                    <a:pt x="1159" y="1246"/>
                  </a:lnTo>
                  <a:lnTo>
                    <a:pt x="1153" y="1243"/>
                  </a:lnTo>
                  <a:lnTo>
                    <a:pt x="1146" y="1237"/>
                  </a:lnTo>
                  <a:lnTo>
                    <a:pt x="1132" y="1283"/>
                  </a:lnTo>
                  <a:lnTo>
                    <a:pt x="1127" y="1307"/>
                  </a:lnTo>
                  <a:lnTo>
                    <a:pt x="1122" y="1329"/>
                  </a:lnTo>
                  <a:lnTo>
                    <a:pt x="1117" y="1352"/>
                  </a:lnTo>
                  <a:lnTo>
                    <a:pt x="1113" y="1374"/>
                  </a:lnTo>
                  <a:lnTo>
                    <a:pt x="1108" y="1424"/>
                  </a:lnTo>
                  <a:close/>
                  <a:moveTo>
                    <a:pt x="970" y="1360"/>
                  </a:moveTo>
                  <a:lnTo>
                    <a:pt x="970" y="1360"/>
                  </a:lnTo>
                  <a:lnTo>
                    <a:pt x="974" y="1374"/>
                  </a:lnTo>
                  <a:lnTo>
                    <a:pt x="977" y="1380"/>
                  </a:lnTo>
                  <a:lnTo>
                    <a:pt x="981" y="1385"/>
                  </a:lnTo>
                  <a:lnTo>
                    <a:pt x="980" y="1377"/>
                  </a:lnTo>
                  <a:lnTo>
                    <a:pt x="979" y="1368"/>
                  </a:lnTo>
                  <a:lnTo>
                    <a:pt x="978" y="1362"/>
                  </a:lnTo>
                  <a:lnTo>
                    <a:pt x="977" y="1359"/>
                  </a:lnTo>
                  <a:lnTo>
                    <a:pt x="975" y="1357"/>
                  </a:lnTo>
                  <a:lnTo>
                    <a:pt x="973" y="1359"/>
                  </a:lnTo>
                  <a:lnTo>
                    <a:pt x="970" y="1360"/>
                  </a:lnTo>
                  <a:close/>
                  <a:moveTo>
                    <a:pt x="854" y="1532"/>
                  </a:moveTo>
                  <a:lnTo>
                    <a:pt x="854" y="1532"/>
                  </a:lnTo>
                  <a:lnTo>
                    <a:pt x="887" y="1537"/>
                  </a:lnTo>
                  <a:lnTo>
                    <a:pt x="919" y="1541"/>
                  </a:lnTo>
                  <a:lnTo>
                    <a:pt x="949" y="1545"/>
                  </a:lnTo>
                  <a:lnTo>
                    <a:pt x="979" y="1546"/>
                  </a:lnTo>
                  <a:lnTo>
                    <a:pt x="1008" y="1545"/>
                  </a:lnTo>
                  <a:lnTo>
                    <a:pt x="1022" y="1544"/>
                  </a:lnTo>
                  <a:lnTo>
                    <a:pt x="1037" y="1541"/>
                  </a:lnTo>
                  <a:lnTo>
                    <a:pt x="1052" y="1538"/>
                  </a:lnTo>
                  <a:lnTo>
                    <a:pt x="1067" y="1535"/>
                  </a:lnTo>
                  <a:lnTo>
                    <a:pt x="1082" y="1530"/>
                  </a:lnTo>
                  <a:lnTo>
                    <a:pt x="1097" y="1524"/>
                  </a:lnTo>
                  <a:lnTo>
                    <a:pt x="1112" y="1525"/>
                  </a:lnTo>
                  <a:lnTo>
                    <a:pt x="1125" y="1524"/>
                  </a:lnTo>
                  <a:lnTo>
                    <a:pt x="1135" y="1522"/>
                  </a:lnTo>
                  <a:lnTo>
                    <a:pt x="1143" y="1519"/>
                  </a:lnTo>
                  <a:lnTo>
                    <a:pt x="1152" y="1515"/>
                  </a:lnTo>
                  <a:lnTo>
                    <a:pt x="1159" y="1510"/>
                  </a:lnTo>
                  <a:lnTo>
                    <a:pt x="1167" y="1505"/>
                  </a:lnTo>
                  <a:lnTo>
                    <a:pt x="1176" y="1500"/>
                  </a:lnTo>
                  <a:lnTo>
                    <a:pt x="1176" y="1487"/>
                  </a:lnTo>
                  <a:lnTo>
                    <a:pt x="1176" y="1475"/>
                  </a:lnTo>
                  <a:lnTo>
                    <a:pt x="1178" y="1464"/>
                  </a:lnTo>
                  <a:lnTo>
                    <a:pt x="1182" y="1454"/>
                  </a:lnTo>
                  <a:lnTo>
                    <a:pt x="1187" y="1433"/>
                  </a:lnTo>
                  <a:lnTo>
                    <a:pt x="1189" y="1423"/>
                  </a:lnTo>
                  <a:lnTo>
                    <a:pt x="1191" y="1412"/>
                  </a:lnTo>
                  <a:lnTo>
                    <a:pt x="1182" y="1419"/>
                  </a:lnTo>
                  <a:lnTo>
                    <a:pt x="1171" y="1426"/>
                  </a:lnTo>
                  <a:lnTo>
                    <a:pt x="1160" y="1431"/>
                  </a:lnTo>
                  <a:lnTo>
                    <a:pt x="1148" y="1435"/>
                  </a:lnTo>
                  <a:lnTo>
                    <a:pt x="1137" y="1439"/>
                  </a:lnTo>
                  <a:lnTo>
                    <a:pt x="1124" y="1441"/>
                  </a:lnTo>
                  <a:lnTo>
                    <a:pt x="1098" y="1444"/>
                  </a:lnTo>
                  <a:lnTo>
                    <a:pt x="1070" y="1445"/>
                  </a:lnTo>
                  <a:lnTo>
                    <a:pt x="1042" y="1446"/>
                  </a:lnTo>
                  <a:lnTo>
                    <a:pt x="1014" y="1447"/>
                  </a:lnTo>
                  <a:lnTo>
                    <a:pt x="985" y="1448"/>
                  </a:lnTo>
                  <a:lnTo>
                    <a:pt x="968" y="1449"/>
                  </a:lnTo>
                  <a:lnTo>
                    <a:pt x="948" y="1449"/>
                  </a:lnTo>
                  <a:lnTo>
                    <a:pt x="927" y="1448"/>
                  </a:lnTo>
                  <a:lnTo>
                    <a:pt x="905" y="1446"/>
                  </a:lnTo>
                  <a:lnTo>
                    <a:pt x="884" y="1443"/>
                  </a:lnTo>
                  <a:lnTo>
                    <a:pt x="864" y="1439"/>
                  </a:lnTo>
                  <a:lnTo>
                    <a:pt x="848" y="1433"/>
                  </a:lnTo>
                  <a:lnTo>
                    <a:pt x="840" y="1430"/>
                  </a:lnTo>
                  <a:lnTo>
                    <a:pt x="835" y="1427"/>
                  </a:lnTo>
                  <a:lnTo>
                    <a:pt x="840" y="1454"/>
                  </a:lnTo>
                  <a:lnTo>
                    <a:pt x="844" y="1480"/>
                  </a:lnTo>
                  <a:lnTo>
                    <a:pt x="854" y="1532"/>
                  </a:lnTo>
                  <a:close/>
                  <a:moveTo>
                    <a:pt x="1137" y="1549"/>
                  </a:moveTo>
                  <a:lnTo>
                    <a:pt x="1137" y="1549"/>
                  </a:lnTo>
                  <a:lnTo>
                    <a:pt x="1139" y="1565"/>
                  </a:lnTo>
                  <a:lnTo>
                    <a:pt x="1141" y="1579"/>
                  </a:lnTo>
                  <a:lnTo>
                    <a:pt x="1142" y="1611"/>
                  </a:lnTo>
                  <a:lnTo>
                    <a:pt x="1146" y="1611"/>
                  </a:lnTo>
                  <a:lnTo>
                    <a:pt x="1150" y="1611"/>
                  </a:lnTo>
                  <a:lnTo>
                    <a:pt x="1156" y="1608"/>
                  </a:lnTo>
                  <a:lnTo>
                    <a:pt x="1161" y="1605"/>
                  </a:lnTo>
                  <a:lnTo>
                    <a:pt x="1165" y="1604"/>
                  </a:lnTo>
                  <a:lnTo>
                    <a:pt x="1169" y="1604"/>
                  </a:lnTo>
                  <a:lnTo>
                    <a:pt x="1169" y="1592"/>
                  </a:lnTo>
                  <a:lnTo>
                    <a:pt x="1170" y="1581"/>
                  </a:lnTo>
                  <a:lnTo>
                    <a:pt x="1173" y="1564"/>
                  </a:lnTo>
                  <a:lnTo>
                    <a:pt x="1174" y="1555"/>
                  </a:lnTo>
                  <a:lnTo>
                    <a:pt x="1175" y="1547"/>
                  </a:lnTo>
                  <a:lnTo>
                    <a:pt x="1175" y="1539"/>
                  </a:lnTo>
                  <a:lnTo>
                    <a:pt x="1174" y="1530"/>
                  </a:lnTo>
                  <a:lnTo>
                    <a:pt x="1170" y="1533"/>
                  </a:lnTo>
                  <a:lnTo>
                    <a:pt x="1165" y="1535"/>
                  </a:lnTo>
                  <a:lnTo>
                    <a:pt x="1154" y="1538"/>
                  </a:lnTo>
                  <a:lnTo>
                    <a:pt x="1148" y="1540"/>
                  </a:lnTo>
                  <a:lnTo>
                    <a:pt x="1144" y="1543"/>
                  </a:lnTo>
                  <a:lnTo>
                    <a:pt x="1140" y="1546"/>
                  </a:lnTo>
                  <a:lnTo>
                    <a:pt x="1137" y="1549"/>
                  </a:lnTo>
                  <a:close/>
                  <a:moveTo>
                    <a:pt x="1110" y="1626"/>
                  </a:moveTo>
                  <a:lnTo>
                    <a:pt x="1110" y="1626"/>
                  </a:lnTo>
                  <a:lnTo>
                    <a:pt x="1112" y="1624"/>
                  </a:lnTo>
                  <a:lnTo>
                    <a:pt x="1114" y="1624"/>
                  </a:lnTo>
                  <a:lnTo>
                    <a:pt x="1117" y="1624"/>
                  </a:lnTo>
                  <a:lnTo>
                    <a:pt x="1122" y="1623"/>
                  </a:lnTo>
                  <a:lnTo>
                    <a:pt x="1125" y="1602"/>
                  </a:lnTo>
                  <a:lnTo>
                    <a:pt x="1125" y="1592"/>
                  </a:lnTo>
                  <a:lnTo>
                    <a:pt x="1125" y="1580"/>
                  </a:lnTo>
                  <a:lnTo>
                    <a:pt x="1124" y="1570"/>
                  </a:lnTo>
                  <a:lnTo>
                    <a:pt x="1121" y="1561"/>
                  </a:lnTo>
                  <a:lnTo>
                    <a:pt x="1119" y="1558"/>
                  </a:lnTo>
                  <a:lnTo>
                    <a:pt x="1116" y="1554"/>
                  </a:lnTo>
                  <a:lnTo>
                    <a:pt x="1113" y="1551"/>
                  </a:lnTo>
                  <a:lnTo>
                    <a:pt x="1110" y="1549"/>
                  </a:lnTo>
                  <a:lnTo>
                    <a:pt x="1108" y="1558"/>
                  </a:lnTo>
                  <a:lnTo>
                    <a:pt x="1107" y="1566"/>
                  </a:lnTo>
                  <a:lnTo>
                    <a:pt x="1107" y="1584"/>
                  </a:lnTo>
                  <a:lnTo>
                    <a:pt x="1108" y="1606"/>
                  </a:lnTo>
                  <a:lnTo>
                    <a:pt x="1110" y="1626"/>
                  </a:lnTo>
                  <a:close/>
                  <a:moveTo>
                    <a:pt x="856" y="1554"/>
                  </a:moveTo>
                  <a:lnTo>
                    <a:pt x="856" y="1554"/>
                  </a:lnTo>
                  <a:lnTo>
                    <a:pt x="859" y="1574"/>
                  </a:lnTo>
                  <a:lnTo>
                    <a:pt x="864" y="1592"/>
                  </a:lnTo>
                  <a:lnTo>
                    <a:pt x="867" y="1611"/>
                  </a:lnTo>
                  <a:lnTo>
                    <a:pt x="869" y="1630"/>
                  </a:lnTo>
                  <a:lnTo>
                    <a:pt x="872" y="1631"/>
                  </a:lnTo>
                  <a:lnTo>
                    <a:pt x="875" y="1631"/>
                  </a:lnTo>
                  <a:lnTo>
                    <a:pt x="881" y="1635"/>
                  </a:lnTo>
                  <a:lnTo>
                    <a:pt x="886" y="1637"/>
                  </a:lnTo>
                  <a:lnTo>
                    <a:pt x="888" y="1637"/>
                  </a:lnTo>
                  <a:lnTo>
                    <a:pt x="890" y="1636"/>
                  </a:lnTo>
                  <a:lnTo>
                    <a:pt x="893" y="1627"/>
                  </a:lnTo>
                  <a:lnTo>
                    <a:pt x="893" y="1620"/>
                  </a:lnTo>
                  <a:lnTo>
                    <a:pt x="892" y="1602"/>
                  </a:lnTo>
                  <a:lnTo>
                    <a:pt x="890" y="1583"/>
                  </a:lnTo>
                  <a:lnTo>
                    <a:pt x="888" y="1562"/>
                  </a:lnTo>
                  <a:lnTo>
                    <a:pt x="880" y="1558"/>
                  </a:lnTo>
                  <a:lnTo>
                    <a:pt x="872" y="1555"/>
                  </a:lnTo>
                  <a:lnTo>
                    <a:pt x="866" y="1554"/>
                  </a:lnTo>
                  <a:lnTo>
                    <a:pt x="856" y="1554"/>
                  </a:lnTo>
                  <a:close/>
                  <a:moveTo>
                    <a:pt x="1036" y="1567"/>
                  </a:moveTo>
                  <a:lnTo>
                    <a:pt x="1036" y="1567"/>
                  </a:lnTo>
                  <a:lnTo>
                    <a:pt x="1035" y="1607"/>
                  </a:lnTo>
                  <a:lnTo>
                    <a:pt x="1035" y="1626"/>
                  </a:lnTo>
                  <a:lnTo>
                    <a:pt x="1036" y="1637"/>
                  </a:lnTo>
                  <a:lnTo>
                    <a:pt x="1038" y="1647"/>
                  </a:lnTo>
                  <a:lnTo>
                    <a:pt x="1052" y="1644"/>
                  </a:lnTo>
                  <a:lnTo>
                    <a:pt x="1066" y="1642"/>
                  </a:lnTo>
                  <a:lnTo>
                    <a:pt x="1079" y="1639"/>
                  </a:lnTo>
                  <a:lnTo>
                    <a:pt x="1085" y="1637"/>
                  </a:lnTo>
                  <a:lnTo>
                    <a:pt x="1090" y="1634"/>
                  </a:lnTo>
                  <a:lnTo>
                    <a:pt x="1092" y="1612"/>
                  </a:lnTo>
                  <a:lnTo>
                    <a:pt x="1091" y="1595"/>
                  </a:lnTo>
                  <a:lnTo>
                    <a:pt x="1089" y="1577"/>
                  </a:lnTo>
                  <a:lnTo>
                    <a:pt x="1085" y="1556"/>
                  </a:lnTo>
                  <a:lnTo>
                    <a:pt x="1079" y="1556"/>
                  </a:lnTo>
                  <a:lnTo>
                    <a:pt x="1074" y="1556"/>
                  </a:lnTo>
                  <a:lnTo>
                    <a:pt x="1061" y="1560"/>
                  </a:lnTo>
                  <a:lnTo>
                    <a:pt x="1036" y="1567"/>
                  </a:lnTo>
                  <a:close/>
                  <a:moveTo>
                    <a:pt x="909" y="1643"/>
                  </a:moveTo>
                  <a:lnTo>
                    <a:pt x="909" y="1643"/>
                  </a:lnTo>
                  <a:lnTo>
                    <a:pt x="925" y="1646"/>
                  </a:lnTo>
                  <a:lnTo>
                    <a:pt x="940" y="1647"/>
                  </a:lnTo>
                  <a:lnTo>
                    <a:pt x="975" y="1651"/>
                  </a:lnTo>
                  <a:lnTo>
                    <a:pt x="975" y="1630"/>
                  </a:lnTo>
                  <a:lnTo>
                    <a:pt x="976" y="1609"/>
                  </a:lnTo>
                  <a:lnTo>
                    <a:pt x="976" y="1599"/>
                  </a:lnTo>
                  <a:lnTo>
                    <a:pt x="976" y="1589"/>
                  </a:lnTo>
                  <a:lnTo>
                    <a:pt x="975" y="1579"/>
                  </a:lnTo>
                  <a:lnTo>
                    <a:pt x="972" y="1569"/>
                  </a:lnTo>
                  <a:lnTo>
                    <a:pt x="956" y="1567"/>
                  </a:lnTo>
                  <a:lnTo>
                    <a:pt x="938" y="1565"/>
                  </a:lnTo>
                  <a:lnTo>
                    <a:pt x="922" y="1564"/>
                  </a:lnTo>
                  <a:lnTo>
                    <a:pt x="909" y="1562"/>
                  </a:lnTo>
                  <a:lnTo>
                    <a:pt x="909" y="1580"/>
                  </a:lnTo>
                  <a:lnTo>
                    <a:pt x="909" y="1602"/>
                  </a:lnTo>
                  <a:lnTo>
                    <a:pt x="908" y="1625"/>
                  </a:lnTo>
                  <a:lnTo>
                    <a:pt x="909" y="1643"/>
                  </a:lnTo>
                  <a:close/>
                  <a:moveTo>
                    <a:pt x="996" y="1567"/>
                  </a:moveTo>
                  <a:lnTo>
                    <a:pt x="996" y="1567"/>
                  </a:lnTo>
                  <a:lnTo>
                    <a:pt x="994" y="1576"/>
                  </a:lnTo>
                  <a:lnTo>
                    <a:pt x="993" y="1586"/>
                  </a:lnTo>
                  <a:lnTo>
                    <a:pt x="992" y="1596"/>
                  </a:lnTo>
                  <a:lnTo>
                    <a:pt x="992" y="1607"/>
                  </a:lnTo>
                  <a:lnTo>
                    <a:pt x="992" y="1629"/>
                  </a:lnTo>
                  <a:lnTo>
                    <a:pt x="994" y="1653"/>
                  </a:lnTo>
                  <a:lnTo>
                    <a:pt x="1002" y="1653"/>
                  </a:lnTo>
                  <a:lnTo>
                    <a:pt x="1009" y="1653"/>
                  </a:lnTo>
                  <a:lnTo>
                    <a:pt x="1016" y="1653"/>
                  </a:lnTo>
                  <a:lnTo>
                    <a:pt x="1019" y="1652"/>
                  </a:lnTo>
                  <a:lnTo>
                    <a:pt x="1021" y="1651"/>
                  </a:lnTo>
                  <a:lnTo>
                    <a:pt x="1020" y="1641"/>
                  </a:lnTo>
                  <a:lnTo>
                    <a:pt x="1020" y="1631"/>
                  </a:lnTo>
                  <a:lnTo>
                    <a:pt x="1020" y="1610"/>
                  </a:lnTo>
                  <a:lnTo>
                    <a:pt x="1019" y="1599"/>
                  </a:lnTo>
                  <a:lnTo>
                    <a:pt x="1019" y="1589"/>
                  </a:lnTo>
                  <a:lnTo>
                    <a:pt x="1017" y="1577"/>
                  </a:lnTo>
                  <a:lnTo>
                    <a:pt x="1014" y="1567"/>
                  </a:lnTo>
                  <a:lnTo>
                    <a:pt x="996" y="1567"/>
                  </a:lnTo>
                  <a:close/>
                  <a:moveTo>
                    <a:pt x="1093" y="1665"/>
                  </a:moveTo>
                  <a:lnTo>
                    <a:pt x="1093" y="1665"/>
                  </a:lnTo>
                  <a:lnTo>
                    <a:pt x="1090" y="1664"/>
                  </a:lnTo>
                  <a:lnTo>
                    <a:pt x="1087" y="1661"/>
                  </a:lnTo>
                  <a:lnTo>
                    <a:pt x="1085" y="1660"/>
                  </a:lnTo>
                  <a:lnTo>
                    <a:pt x="1080" y="1660"/>
                  </a:lnTo>
                  <a:lnTo>
                    <a:pt x="1069" y="1665"/>
                  </a:lnTo>
                  <a:lnTo>
                    <a:pt x="1057" y="1668"/>
                  </a:lnTo>
                  <a:lnTo>
                    <a:pt x="1046" y="1670"/>
                  </a:lnTo>
                  <a:lnTo>
                    <a:pt x="1033" y="1672"/>
                  </a:lnTo>
                  <a:lnTo>
                    <a:pt x="1007" y="1674"/>
                  </a:lnTo>
                  <a:lnTo>
                    <a:pt x="980" y="1674"/>
                  </a:lnTo>
                  <a:lnTo>
                    <a:pt x="954" y="1672"/>
                  </a:lnTo>
                  <a:lnTo>
                    <a:pt x="927" y="1669"/>
                  </a:lnTo>
                  <a:lnTo>
                    <a:pt x="900" y="1662"/>
                  </a:lnTo>
                  <a:lnTo>
                    <a:pt x="873" y="1655"/>
                  </a:lnTo>
                  <a:lnTo>
                    <a:pt x="880" y="1684"/>
                  </a:lnTo>
                  <a:lnTo>
                    <a:pt x="885" y="1716"/>
                  </a:lnTo>
                  <a:lnTo>
                    <a:pt x="890" y="1750"/>
                  </a:lnTo>
                  <a:lnTo>
                    <a:pt x="896" y="1780"/>
                  </a:lnTo>
                  <a:lnTo>
                    <a:pt x="905" y="1789"/>
                  </a:lnTo>
                  <a:lnTo>
                    <a:pt x="915" y="1797"/>
                  </a:lnTo>
                  <a:lnTo>
                    <a:pt x="923" y="1797"/>
                  </a:lnTo>
                  <a:lnTo>
                    <a:pt x="929" y="1799"/>
                  </a:lnTo>
                  <a:lnTo>
                    <a:pt x="935" y="1802"/>
                  </a:lnTo>
                  <a:lnTo>
                    <a:pt x="942" y="1804"/>
                  </a:lnTo>
                  <a:lnTo>
                    <a:pt x="956" y="1809"/>
                  </a:lnTo>
                  <a:lnTo>
                    <a:pt x="962" y="1811"/>
                  </a:lnTo>
                  <a:lnTo>
                    <a:pt x="970" y="1812"/>
                  </a:lnTo>
                  <a:lnTo>
                    <a:pt x="974" y="1812"/>
                  </a:lnTo>
                  <a:lnTo>
                    <a:pt x="979" y="1811"/>
                  </a:lnTo>
                  <a:lnTo>
                    <a:pt x="989" y="1809"/>
                  </a:lnTo>
                  <a:lnTo>
                    <a:pt x="1000" y="1806"/>
                  </a:lnTo>
                  <a:lnTo>
                    <a:pt x="1009" y="1805"/>
                  </a:lnTo>
                  <a:lnTo>
                    <a:pt x="1041" y="1807"/>
                  </a:lnTo>
                  <a:lnTo>
                    <a:pt x="1057" y="1807"/>
                  </a:lnTo>
                  <a:lnTo>
                    <a:pt x="1075" y="1807"/>
                  </a:lnTo>
                  <a:lnTo>
                    <a:pt x="1091" y="1806"/>
                  </a:lnTo>
                  <a:lnTo>
                    <a:pt x="1106" y="1804"/>
                  </a:lnTo>
                  <a:lnTo>
                    <a:pt x="1113" y="1802"/>
                  </a:lnTo>
                  <a:lnTo>
                    <a:pt x="1121" y="1798"/>
                  </a:lnTo>
                  <a:lnTo>
                    <a:pt x="1127" y="1795"/>
                  </a:lnTo>
                  <a:lnTo>
                    <a:pt x="1135" y="1791"/>
                  </a:lnTo>
                  <a:lnTo>
                    <a:pt x="1139" y="1782"/>
                  </a:lnTo>
                  <a:lnTo>
                    <a:pt x="1143" y="1773"/>
                  </a:lnTo>
                  <a:lnTo>
                    <a:pt x="1150" y="1753"/>
                  </a:lnTo>
                  <a:lnTo>
                    <a:pt x="1154" y="1732"/>
                  </a:lnTo>
                  <a:lnTo>
                    <a:pt x="1158" y="1710"/>
                  </a:lnTo>
                  <a:lnTo>
                    <a:pt x="1160" y="1687"/>
                  </a:lnTo>
                  <a:lnTo>
                    <a:pt x="1161" y="1666"/>
                  </a:lnTo>
                  <a:lnTo>
                    <a:pt x="1161" y="1628"/>
                  </a:lnTo>
                  <a:lnTo>
                    <a:pt x="1154" y="1634"/>
                  </a:lnTo>
                  <a:lnTo>
                    <a:pt x="1144" y="1638"/>
                  </a:lnTo>
                  <a:lnTo>
                    <a:pt x="1126" y="1645"/>
                  </a:lnTo>
                  <a:lnTo>
                    <a:pt x="1116" y="1649"/>
                  </a:lnTo>
                  <a:lnTo>
                    <a:pt x="1108" y="1653"/>
                  </a:lnTo>
                  <a:lnTo>
                    <a:pt x="1099" y="1658"/>
                  </a:lnTo>
                  <a:lnTo>
                    <a:pt x="1093" y="1665"/>
                  </a:lnTo>
                  <a:close/>
                  <a:moveTo>
                    <a:pt x="509" y="1636"/>
                  </a:moveTo>
                  <a:lnTo>
                    <a:pt x="509" y="1636"/>
                  </a:lnTo>
                  <a:lnTo>
                    <a:pt x="514" y="1644"/>
                  </a:lnTo>
                  <a:lnTo>
                    <a:pt x="517" y="1655"/>
                  </a:lnTo>
                  <a:lnTo>
                    <a:pt x="519" y="1667"/>
                  </a:lnTo>
                  <a:lnTo>
                    <a:pt x="519" y="1672"/>
                  </a:lnTo>
                  <a:lnTo>
                    <a:pt x="518" y="1678"/>
                  </a:lnTo>
                  <a:lnTo>
                    <a:pt x="517" y="1684"/>
                  </a:lnTo>
                  <a:lnTo>
                    <a:pt x="514" y="1688"/>
                  </a:lnTo>
                  <a:lnTo>
                    <a:pt x="510" y="1693"/>
                  </a:lnTo>
                  <a:lnTo>
                    <a:pt x="506" y="1698"/>
                  </a:lnTo>
                  <a:lnTo>
                    <a:pt x="501" y="1701"/>
                  </a:lnTo>
                  <a:lnTo>
                    <a:pt x="494" y="1704"/>
                  </a:lnTo>
                  <a:lnTo>
                    <a:pt x="487" y="1705"/>
                  </a:lnTo>
                  <a:lnTo>
                    <a:pt x="478" y="1706"/>
                  </a:lnTo>
                  <a:lnTo>
                    <a:pt x="471" y="1703"/>
                  </a:lnTo>
                  <a:lnTo>
                    <a:pt x="464" y="1701"/>
                  </a:lnTo>
                  <a:lnTo>
                    <a:pt x="458" y="1702"/>
                  </a:lnTo>
                  <a:lnTo>
                    <a:pt x="448" y="1704"/>
                  </a:lnTo>
                  <a:lnTo>
                    <a:pt x="446" y="1697"/>
                  </a:lnTo>
                  <a:lnTo>
                    <a:pt x="444" y="1689"/>
                  </a:lnTo>
                  <a:lnTo>
                    <a:pt x="441" y="1674"/>
                  </a:lnTo>
                  <a:lnTo>
                    <a:pt x="439" y="1667"/>
                  </a:lnTo>
                  <a:lnTo>
                    <a:pt x="435" y="1661"/>
                  </a:lnTo>
                  <a:lnTo>
                    <a:pt x="432" y="1657"/>
                  </a:lnTo>
                  <a:lnTo>
                    <a:pt x="429" y="1656"/>
                  </a:lnTo>
                  <a:lnTo>
                    <a:pt x="426" y="1655"/>
                  </a:lnTo>
                  <a:lnTo>
                    <a:pt x="419" y="1660"/>
                  </a:lnTo>
                  <a:lnTo>
                    <a:pt x="410" y="1667"/>
                  </a:lnTo>
                  <a:lnTo>
                    <a:pt x="399" y="1673"/>
                  </a:lnTo>
                  <a:lnTo>
                    <a:pt x="389" y="1680"/>
                  </a:lnTo>
                  <a:lnTo>
                    <a:pt x="381" y="1687"/>
                  </a:lnTo>
                  <a:lnTo>
                    <a:pt x="378" y="1691"/>
                  </a:lnTo>
                  <a:lnTo>
                    <a:pt x="375" y="1696"/>
                  </a:lnTo>
                  <a:lnTo>
                    <a:pt x="374" y="1701"/>
                  </a:lnTo>
                  <a:lnTo>
                    <a:pt x="374" y="1705"/>
                  </a:lnTo>
                  <a:lnTo>
                    <a:pt x="377" y="1711"/>
                  </a:lnTo>
                  <a:lnTo>
                    <a:pt x="380" y="1717"/>
                  </a:lnTo>
                  <a:lnTo>
                    <a:pt x="414" y="1722"/>
                  </a:lnTo>
                  <a:lnTo>
                    <a:pt x="453" y="1728"/>
                  </a:lnTo>
                  <a:lnTo>
                    <a:pt x="492" y="1731"/>
                  </a:lnTo>
                  <a:lnTo>
                    <a:pt x="534" y="1733"/>
                  </a:lnTo>
                  <a:lnTo>
                    <a:pt x="576" y="1732"/>
                  </a:lnTo>
                  <a:lnTo>
                    <a:pt x="618" y="1730"/>
                  </a:lnTo>
                  <a:lnTo>
                    <a:pt x="639" y="1728"/>
                  </a:lnTo>
                  <a:lnTo>
                    <a:pt x="659" y="1725"/>
                  </a:lnTo>
                  <a:lnTo>
                    <a:pt x="680" y="1721"/>
                  </a:lnTo>
                  <a:lnTo>
                    <a:pt x="699" y="1717"/>
                  </a:lnTo>
                  <a:lnTo>
                    <a:pt x="699" y="1714"/>
                  </a:lnTo>
                  <a:lnTo>
                    <a:pt x="700" y="1713"/>
                  </a:lnTo>
                  <a:lnTo>
                    <a:pt x="702" y="1710"/>
                  </a:lnTo>
                  <a:lnTo>
                    <a:pt x="704" y="1707"/>
                  </a:lnTo>
                  <a:lnTo>
                    <a:pt x="704" y="1705"/>
                  </a:lnTo>
                  <a:lnTo>
                    <a:pt x="704" y="1702"/>
                  </a:lnTo>
                  <a:lnTo>
                    <a:pt x="700" y="1693"/>
                  </a:lnTo>
                  <a:lnTo>
                    <a:pt x="693" y="1686"/>
                  </a:lnTo>
                  <a:lnTo>
                    <a:pt x="687" y="1678"/>
                  </a:lnTo>
                  <a:lnTo>
                    <a:pt x="680" y="1671"/>
                  </a:lnTo>
                  <a:lnTo>
                    <a:pt x="672" y="1666"/>
                  </a:lnTo>
                  <a:lnTo>
                    <a:pt x="665" y="1661"/>
                  </a:lnTo>
                  <a:lnTo>
                    <a:pt x="657" y="1658"/>
                  </a:lnTo>
                  <a:lnTo>
                    <a:pt x="650" y="1658"/>
                  </a:lnTo>
                  <a:lnTo>
                    <a:pt x="655" y="1662"/>
                  </a:lnTo>
                  <a:lnTo>
                    <a:pt x="657" y="1667"/>
                  </a:lnTo>
                  <a:lnTo>
                    <a:pt x="658" y="1672"/>
                  </a:lnTo>
                  <a:lnTo>
                    <a:pt x="658" y="1676"/>
                  </a:lnTo>
                  <a:lnTo>
                    <a:pt x="656" y="1681"/>
                  </a:lnTo>
                  <a:lnTo>
                    <a:pt x="653" y="1685"/>
                  </a:lnTo>
                  <a:lnTo>
                    <a:pt x="648" y="1689"/>
                  </a:lnTo>
                  <a:lnTo>
                    <a:pt x="643" y="1692"/>
                  </a:lnTo>
                  <a:lnTo>
                    <a:pt x="637" y="1696"/>
                  </a:lnTo>
                  <a:lnTo>
                    <a:pt x="630" y="1699"/>
                  </a:lnTo>
                  <a:lnTo>
                    <a:pt x="616" y="1702"/>
                  </a:lnTo>
                  <a:lnTo>
                    <a:pt x="610" y="1703"/>
                  </a:lnTo>
                  <a:lnTo>
                    <a:pt x="602" y="1704"/>
                  </a:lnTo>
                  <a:lnTo>
                    <a:pt x="597" y="1703"/>
                  </a:lnTo>
                  <a:lnTo>
                    <a:pt x="591" y="1702"/>
                  </a:lnTo>
                  <a:lnTo>
                    <a:pt x="583" y="1699"/>
                  </a:lnTo>
                  <a:lnTo>
                    <a:pt x="578" y="1693"/>
                  </a:lnTo>
                  <a:lnTo>
                    <a:pt x="572" y="1688"/>
                  </a:lnTo>
                  <a:lnTo>
                    <a:pt x="569" y="1682"/>
                  </a:lnTo>
                  <a:lnTo>
                    <a:pt x="567" y="1674"/>
                  </a:lnTo>
                  <a:lnTo>
                    <a:pt x="565" y="1667"/>
                  </a:lnTo>
                  <a:lnTo>
                    <a:pt x="565" y="1658"/>
                  </a:lnTo>
                  <a:lnTo>
                    <a:pt x="566" y="1651"/>
                  </a:lnTo>
                  <a:lnTo>
                    <a:pt x="563" y="1647"/>
                  </a:lnTo>
                  <a:lnTo>
                    <a:pt x="561" y="1643"/>
                  </a:lnTo>
                  <a:lnTo>
                    <a:pt x="556" y="1634"/>
                  </a:lnTo>
                  <a:lnTo>
                    <a:pt x="551" y="1635"/>
                  </a:lnTo>
                  <a:lnTo>
                    <a:pt x="546" y="1635"/>
                  </a:lnTo>
                  <a:lnTo>
                    <a:pt x="536" y="1634"/>
                  </a:lnTo>
                  <a:lnTo>
                    <a:pt x="524" y="1632"/>
                  </a:lnTo>
                  <a:lnTo>
                    <a:pt x="518" y="1634"/>
                  </a:lnTo>
                  <a:lnTo>
                    <a:pt x="509" y="1636"/>
                  </a:lnTo>
                  <a:close/>
                  <a:moveTo>
                    <a:pt x="729" y="1714"/>
                  </a:moveTo>
                  <a:lnTo>
                    <a:pt x="729" y="1714"/>
                  </a:lnTo>
                  <a:lnTo>
                    <a:pt x="722" y="1721"/>
                  </a:lnTo>
                  <a:lnTo>
                    <a:pt x="715" y="1729"/>
                  </a:lnTo>
                  <a:lnTo>
                    <a:pt x="707" y="1734"/>
                  </a:lnTo>
                  <a:lnTo>
                    <a:pt x="699" y="1738"/>
                  </a:lnTo>
                  <a:lnTo>
                    <a:pt x="684" y="1745"/>
                  </a:lnTo>
                  <a:lnTo>
                    <a:pt x="668" y="1749"/>
                  </a:lnTo>
                  <a:lnTo>
                    <a:pt x="651" y="1751"/>
                  </a:lnTo>
                  <a:lnTo>
                    <a:pt x="633" y="1753"/>
                  </a:lnTo>
                  <a:lnTo>
                    <a:pt x="615" y="1755"/>
                  </a:lnTo>
                  <a:lnTo>
                    <a:pt x="598" y="1756"/>
                  </a:lnTo>
                  <a:lnTo>
                    <a:pt x="561" y="1755"/>
                  </a:lnTo>
                  <a:lnTo>
                    <a:pt x="484" y="1750"/>
                  </a:lnTo>
                  <a:lnTo>
                    <a:pt x="445" y="1749"/>
                  </a:lnTo>
                  <a:lnTo>
                    <a:pt x="426" y="1749"/>
                  </a:lnTo>
                  <a:lnTo>
                    <a:pt x="406" y="1751"/>
                  </a:lnTo>
                  <a:lnTo>
                    <a:pt x="403" y="1748"/>
                  </a:lnTo>
                  <a:lnTo>
                    <a:pt x="399" y="1746"/>
                  </a:lnTo>
                  <a:lnTo>
                    <a:pt x="387" y="1743"/>
                  </a:lnTo>
                  <a:lnTo>
                    <a:pt x="363" y="1738"/>
                  </a:lnTo>
                  <a:lnTo>
                    <a:pt x="359" y="1748"/>
                  </a:lnTo>
                  <a:lnTo>
                    <a:pt x="356" y="1759"/>
                  </a:lnTo>
                  <a:lnTo>
                    <a:pt x="354" y="1770"/>
                  </a:lnTo>
                  <a:lnTo>
                    <a:pt x="352" y="1780"/>
                  </a:lnTo>
                  <a:lnTo>
                    <a:pt x="358" y="1786"/>
                  </a:lnTo>
                  <a:lnTo>
                    <a:pt x="366" y="1791"/>
                  </a:lnTo>
                  <a:lnTo>
                    <a:pt x="373" y="1795"/>
                  </a:lnTo>
                  <a:lnTo>
                    <a:pt x="382" y="1799"/>
                  </a:lnTo>
                  <a:lnTo>
                    <a:pt x="402" y="1806"/>
                  </a:lnTo>
                  <a:lnTo>
                    <a:pt x="425" y="1812"/>
                  </a:lnTo>
                  <a:lnTo>
                    <a:pt x="449" y="1818"/>
                  </a:lnTo>
                  <a:lnTo>
                    <a:pt x="475" y="1822"/>
                  </a:lnTo>
                  <a:lnTo>
                    <a:pt x="530" y="1829"/>
                  </a:lnTo>
                  <a:lnTo>
                    <a:pt x="545" y="1832"/>
                  </a:lnTo>
                  <a:lnTo>
                    <a:pt x="559" y="1833"/>
                  </a:lnTo>
                  <a:lnTo>
                    <a:pt x="572" y="1833"/>
                  </a:lnTo>
                  <a:lnTo>
                    <a:pt x="585" y="1833"/>
                  </a:lnTo>
                  <a:lnTo>
                    <a:pt x="612" y="1829"/>
                  </a:lnTo>
                  <a:lnTo>
                    <a:pt x="642" y="1825"/>
                  </a:lnTo>
                  <a:lnTo>
                    <a:pt x="669" y="1819"/>
                  </a:lnTo>
                  <a:lnTo>
                    <a:pt x="685" y="1816"/>
                  </a:lnTo>
                  <a:lnTo>
                    <a:pt x="702" y="1810"/>
                  </a:lnTo>
                  <a:lnTo>
                    <a:pt x="718" y="1805"/>
                  </a:lnTo>
                  <a:lnTo>
                    <a:pt x="732" y="1798"/>
                  </a:lnTo>
                  <a:lnTo>
                    <a:pt x="743" y="1792"/>
                  </a:lnTo>
                  <a:lnTo>
                    <a:pt x="746" y="1789"/>
                  </a:lnTo>
                  <a:lnTo>
                    <a:pt x="748" y="1786"/>
                  </a:lnTo>
                  <a:lnTo>
                    <a:pt x="750" y="1781"/>
                  </a:lnTo>
                  <a:lnTo>
                    <a:pt x="751" y="1777"/>
                  </a:lnTo>
                  <a:lnTo>
                    <a:pt x="751" y="1767"/>
                  </a:lnTo>
                  <a:lnTo>
                    <a:pt x="750" y="1758"/>
                  </a:lnTo>
                  <a:lnTo>
                    <a:pt x="748" y="1748"/>
                  </a:lnTo>
                  <a:lnTo>
                    <a:pt x="741" y="1730"/>
                  </a:lnTo>
                  <a:lnTo>
                    <a:pt x="738" y="1721"/>
                  </a:lnTo>
                  <a:lnTo>
                    <a:pt x="736" y="1714"/>
                  </a:lnTo>
                  <a:lnTo>
                    <a:pt x="729" y="1714"/>
                  </a:lnTo>
                  <a:close/>
                  <a:moveTo>
                    <a:pt x="274" y="1773"/>
                  </a:moveTo>
                  <a:lnTo>
                    <a:pt x="274" y="1773"/>
                  </a:lnTo>
                  <a:lnTo>
                    <a:pt x="249" y="1784"/>
                  </a:lnTo>
                  <a:lnTo>
                    <a:pt x="228" y="1794"/>
                  </a:lnTo>
                  <a:lnTo>
                    <a:pt x="185" y="1818"/>
                  </a:lnTo>
                  <a:lnTo>
                    <a:pt x="156" y="1835"/>
                  </a:lnTo>
                  <a:lnTo>
                    <a:pt x="131" y="1850"/>
                  </a:lnTo>
                  <a:lnTo>
                    <a:pt x="120" y="1858"/>
                  </a:lnTo>
                  <a:lnTo>
                    <a:pt x="109" y="1868"/>
                  </a:lnTo>
                  <a:lnTo>
                    <a:pt x="97" y="1879"/>
                  </a:lnTo>
                  <a:lnTo>
                    <a:pt x="84" y="1892"/>
                  </a:lnTo>
                  <a:lnTo>
                    <a:pt x="71" y="1904"/>
                  </a:lnTo>
                  <a:lnTo>
                    <a:pt x="57" y="1920"/>
                  </a:lnTo>
                  <a:lnTo>
                    <a:pt x="52" y="1929"/>
                  </a:lnTo>
                  <a:lnTo>
                    <a:pt x="48" y="1938"/>
                  </a:lnTo>
                  <a:lnTo>
                    <a:pt x="46" y="1945"/>
                  </a:lnTo>
                  <a:lnTo>
                    <a:pt x="45" y="1949"/>
                  </a:lnTo>
                  <a:lnTo>
                    <a:pt x="45" y="1953"/>
                  </a:lnTo>
                  <a:lnTo>
                    <a:pt x="47" y="1958"/>
                  </a:lnTo>
                  <a:lnTo>
                    <a:pt x="49" y="1963"/>
                  </a:lnTo>
                  <a:lnTo>
                    <a:pt x="52" y="1968"/>
                  </a:lnTo>
                  <a:lnTo>
                    <a:pt x="57" y="1973"/>
                  </a:lnTo>
                  <a:lnTo>
                    <a:pt x="68" y="1980"/>
                  </a:lnTo>
                  <a:lnTo>
                    <a:pt x="81" y="1988"/>
                  </a:lnTo>
                  <a:lnTo>
                    <a:pt x="96" y="1994"/>
                  </a:lnTo>
                  <a:lnTo>
                    <a:pt x="110" y="2001"/>
                  </a:lnTo>
                  <a:lnTo>
                    <a:pt x="133" y="2009"/>
                  </a:lnTo>
                  <a:lnTo>
                    <a:pt x="163" y="2020"/>
                  </a:lnTo>
                  <a:lnTo>
                    <a:pt x="196" y="2031"/>
                  </a:lnTo>
                  <a:lnTo>
                    <a:pt x="227" y="2039"/>
                  </a:lnTo>
                  <a:lnTo>
                    <a:pt x="260" y="2048"/>
                  </a:lnTo>
                  <a:lnTo>
                    <a:pt x="293" y="2055"/>
                  </a:lnTo>
                  <a:lnTo>
                    <a:pt x="327" y="2062"/>
                  </a:lnTo>
                  <a:lnTo>
                    <a:pt x="362" y="2066"/>
                  </a:lnTo>
                  <a:lnTo>
                    <a:pt x="397" y="2070"/>
                  </a:lnTo>
                  <a:lnTo>
                    <a:pt x="425" y="2073"/>
                  </a:lnTo>
                  <a:lnTo>
                    <a:pt x="449" y="2074"/>
                  </a:lnTo>
                  <a:lnTo>
                    <a:pt x="472" y="2073"/>
                  </a:lnTo>
                  <a:lnTo>
                    <a:pt x="494" y="2071"/>
                  </a:lnTo>
                  <a:lnTo>
                    <a:pt x="537" y="2067"/>
                  </a:lnTo>
                  <a:lnTo>
                    <a:pt x="562" y="2066"/>
                  </a:lnTo>
                  <a:lnTo>
                    <a:pt x="589" y="2066"/>
                  </a:lnTo>
                  <a:lnTo>
                    <a:pt x="624" y="2065"/>
                  </a:lnTo>
                  <a:lnTo>
                    <a:pt x="657" y="2064"/>
                  </a:lnTo>
                  <a:lnTo>
                    <a:pt x="690" y="2061"/>
                  </a:lnTo>
                  <a:lnTo>
                    <a:pt x="723" y="2056"/>
                  </a:lnTo>
                  <a:lnTo>
                    <a:pt x="784" y="2047"/>
                  </a:lnTo>
                  <a:lnTo>
                    <a:pt x="812" y="2041"/>
                  </a:lnTo>
                  <a:lnTo>
                    <a:pt x="839" y="2036"/>
                  </a:lnTo>
                  <a:lnTo>
                    <a:pt x="865" y="2030"/>
                  </a:lnTo>
                  <a:lnTo>
                    <a:pt x="890" y="2022"/>
                  </a:lnTo>
                  <a:lnTo>
                    <a:pt x="915" y="2014"/>
                  </a:lnTo>
                  <a:lnTo>
                    <a:pt x="940" y="2004"/>
                  </a:lnTo>
                  <a:lnTo>
                    <a:pt x="969" y="1992"/>
                  </a:lnTo>
                  <a:lnTo>
                    <a:pt x="994" y="1978"/>
                  </a:lnTo>
                  <a:lnTo>
                    <a:pt x="1007" y="1971"/>
                  </a:lnTo>
                  <a:lnTo>
                    <a:pt x="1019" y="1963"/>
                  </a:lnTo>
                  <a:lnTo>
                    <a:pt x="1029" y="1955"/>
                  </a:lnTo>
                  <a:lnTo>
                    <a:pt x="1038" y="1945"/>
                  </a:lnTo>
                  <a:lnTo>
                    <a:pt x="1031" y="1931"/>
                  </a:lnTo>
                  <a:lnTo>
                    <a:pt x="1023" y="1918"/>
                  </a:lnTo>
                  <a:lnTo>
                    <a:pt x="1014" y="1907"/>
                  </a:lnTo>
                  <a:lnTo>
                    <a:pt x="1004" y="1895"/>
                  </a:lnTo>
                  <a:lnTo>
                    <a:pt x="993" y="1884"/>
                  </a:lnTo>
                  <a:lnTo>
                    <a:pt x="981" y="1873"/>
                  </a:lnTo>
                  <a:lnTo>
                    <a:pt x="958" y="1854"/>
                  </a:lnTo>
                  <a:lnTo>
                    <a:pt x="933" y="1837"/>
                  </a:lnTo>
                  <a:lnTo>
                    <a:pt x="909" y="1820"/>
                  </a:lnTo>
                  <a:lnTo>
                    <a:pt x="883" y="1802"/>
                  </a:lnTo>
                  <a:lnTo>
                    <a:pt x="859" y="1783"/>
                  </a:lnTo>
                  <a:lnTo>
                    <a:pt x="849" y="1781"/>
                  </a:lnTo>
                  <a:lnTo>
                    <a:pt x="838" y="1779"/>
                  </a:lnTo>
                  <a:lnTo>
                    <a:pt x="820" y="1773"/>
                  </a:lnTo>
                  <a:lnTo>
                    <a:pt x="801" y="1767"/>
                  </a:lnTo>
                  <a:lnTo>
                    <a:pt x="791" y="1765"/>
                  </a:lnTo>
                  <a:lnTo>
                    <a:pt x="780" y="1763"/>
                  </a:lnTo>
                  <a:lnTo>
                    <a:pt x="779" y="1770"/>
                  </a:lnTo>
                  <a:lnTo>
                    <a:pt x="779" y="1775"/>
                  </a:lnTo>
                  <a:lnTo>
                    <a:pt x="782" y="1791"/>
                  </a:lnTo>
                  <a:lnTo>
                    <a:pt x="765" y="1802"/>
                  </a:lnTo>
                  <a:lnTo>
                    <a:pt x="747" y="1811"/>
                  </a:lnTo>
                  <a:lnTo>
                    <a:pt x="727" y="1821"/>
                  </a:lnTo>
                  <a:lnTo>
                    <a:pt x="706" y="1828"/>
                  </a:lnTo>
                  <a:lnTo>
                    <a:pt x="684" y="1836"/>
                  </a:lnTo>
                  <a:lnTo>
                    <a:pt x="661" y="1841"/>
                  </a:lnTo>
                  <a:lnTo>
                    <a:pt x="639" y="1847"/>
                  </a:lnTo>
                  <a:lnTo>
                    <a:pt x="615" y="1850"/>
                  </a:lnTo>
                  <a:lnTo>
                    <a:pt x="598" y="1851"/>
                  </a:lnTo>
                  <a:lnTo>
                    <a:pt x="582" y="1851"/>
                  </a:lnTo>
                  <a:lnTo>
                    <a:pt x="566" y="1851"/>
                  </a:lnTo>
                  <a:lnTo>
                    <a:pt x="550" y="1849"/>
                  </a:lnTo>
                  <a:lnTo>
                    <a:pt x="519" y="1846"/>
                  </a:lnTo>
                  <a:lnTo>
                    <a:pt x="490" y="1842"/>
                  </a:lnTo>
                  <a:lnTo>
                    <a:pt x="442" y="1838"/>
                  </a:lnTo>
                  <a:lnTo>
                    <a:pt x="420" y="1836"/>
                  </a:lnTo>
                  <a:lnTo>
                    <a:pt x="399" y="1833"/>
                  </a:lnTo>
                  <a:lnTo>
                    <a:pt x="379" y="1827"/>
                  </a:lnTo>
                  <a:lnTo>
                    <a:pt x="360" y="1821"/>
                  </a:lnTo>
                  <a:lnTo>
                    <a:pt x="352" y="1817"/>
                  </a:lnTo>
                  <a:lnTo>
                    <a:pt x="343" y="1812"/>
                  </a:lnTo>
                  <a:lnTo>
                    <a:pt x="336" y="1807"/>
                  </a:lnTo>
                  <a:lnTo>
                    <a:pt x="327" y="1801"/>
                  </a:lnTo>
                  <a:lnTo>
                    <a:pt x="327" y="1796"/>
                  </a:lnTo>
                  <a:lnTo>
                    <a:pt x="328" y="1792"/>
                  </a:lnTo>
                  <a:lnTo>
                    <a:pt x="333" y="1778"/>
                  </a:lnTo>
                  <a:lnTo>
                    <a:pt x="334" y="1772"/>
                  </a:lnTo>
                  <a:lnTo>
                    <a:pt x="334" y="1764"/>
                  </a:lnTo>
                  <a:lnTo>
                    <a:pt x="332" y="1758"/>
                  </a:lnTo>
                  <a:lnTo>
                    <a:pt x="330" y="1756"/>
                  </a:lnTo>
                  <a:lnTo>
                    <a:pt x="327" y="1753"/>
                  </a:lnTo>
                  <a:lnTo>
                    <a:pt x="318" y="1758"/>
                  </a:lnTo>
                  <a:lnTo>
                    <a:pt x="304" y="1762"/>
                  </a:lnTo>
                  <a:lnTo>
                    <a:pt x="289" y="1767"/>
                  </a:lnTo>
                  <a:lnTo>
                    <a:pt x="274" y="1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70"/>
            <p:cNvSpPr>
              <a:spLocks/>
            </p:cNvSpPr>
            <p:nvPr/>
          </p:nvSpPr>
          <p:spPr bwMode="auto">
            <a:xfrm>
              <a:off x="2470151" y="2649538"/>
              <a:ext cx="23813" cy="25400"/>
            </a:xfrm>
            <a:custGeom>
              <a:avLst/>
              <a:gdLst>
                <a:gd name="T0" fmla="*/ 17992 w 45"/>
                <a:gd name="T1" fmla="*/ 529 h 48"/>
                <a:gd name="T2" fmla="*/ 17992 w 45"/>
                <a:gd name="T3" fmla="*/ 529 h 48"/>
                <a:gd name="T4" fmla="*/ 21167 w 45"/>
                <a:gd name="T5" fmla="*/ 3704 h 48"/>
                <a:gd name="T6" fmla="*/ 22755 w 45"/>
                <a:gd name="T7" fmla="*/ 7408 h 48"/>
                <a:gd name="T8" fmla="*/ 23813 w 45"/>
                <a:gd name="T9" fmla="*/ 10054 h 48"/>
                <a:gd name="T10" fmla="*/ 23813 w 45"/>
                <a:gd name="T11" fmla="*/ 13229 h 48"/>
                <a:gd name="T12" fmla="*/ 22755 w 45"/>
                <a:gd name="T13" fmla="*/ 16404 h 48"/>
                <a:gd name="T14" fmla="*/ 21696 w 45"/>
                <a:gd name="T15" fmla="*/ 18521 h 48"/>
                <a:gd name="T16" fmla="*/ 20109 w 45"/>
                <a:gd name="T17" fmla="*/ 20638 h 48"/>
                <a:gd name="T18" fmla="*/ 17463 w 45"/>
                <a:gd name="T19" fmla="*/ 22754 h 48"/>
                <a:gd name="T20" fmla="*/ 14817 w 45"/>
                <a:gd name="T21" fmla="*/ 24342 h 48"/>
                <a:gd name="T22" fmla="*/ 12171 w 45"/>
                <a:gd name="T23" fmla="*/ 25400 h 48"/>
                <a:gd name="T24" fmla="*/ 9525 w 45"/>
                <a:gd name="T25" fmla="*/ 25400 h 48"/>
                <a:gd name="T26" fmla="*/ 6879 w 45"/>
                <a:gd name="T27" fmla="*/ 24871 h 48"/>
                <a:gd name="T28" fmla="*/ 4763 w 45"/>
                <a:gd name="T29" fmla="*/ 24342 h 48"/>
                <a:gd name="T30" fmla="*/ 3175 w 45"/>
                <a:gd name="T31" fmla="*/ 22225 h 48"/>
                <a:gd name="T32" fmla="*/ 1058 w 45"/>
                <a:gd name="T33" fmla="*/ 19579 h 48"/>
                <a:gd name="T34" fmla="*/ 0 w 45"/>
                <a:gd name="T35" fmla="*/ 15875 h 48"/>
                <a:gd name="T36" fmla="*/ 0 w 45"/>
                <a:gd name="T37" fmla="*/ 15875 h 48"/>
                <a:gd name="T38" fmla="*/ 0 w 45"/>
                <a:gd name="T39" fmla="*/ 11642 h 48"/>
                <a:gd name="T40" fmla="*/ 1058 w 45"/>
                <a:gd name="T41" fmla="*/ 8467 h 48"/>
                <a:gd name="T42" fmla="*/ 3175 w 45"/>
                <a:gd name="T43" fmla="*/ 5292 h 48"/>
                <a:gd name="T44" fmla="*/ 5292 w 45"/>
                <a:gd name="T45" fmla="*/ 3175 h 48"/>
                <a:gd name="T46" fmla="*/ 8467 w 45"/>
                <a:gd name="T47" fmla="*/ 1588 h 48"/>
                <a:gd name="T48" fmla="*/ 11642 w 45"/>
                <a:gd name="T49" fmla="*/ 529 h 48"/>
                <a:gd name="T50" fmla="*/ 14817 w 45"/>
                <a:gd name="T51" fmla="*/ 0 h 48"/>
                <a:gd name="T52" fmla="*/ 17992 w 45"/>
                <a:gd name="T53" fmla="*/ 529 h 48"/>
                <a:gd name="T54" fmla="*/ 17992 w 45"/>
                <a:gd name="T55" fmla="*/ 529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5" h="48">
                  <a:moveTo>
                    <a:pt x="34" y="1"/>
                  </a:moveTo>
                  <a:lnTo>
                    <a:pt x="34" y="1"/>
                  </a:lnTo>
                  <a:lnTo>
                    <a:pt x="40" y="7"/>
                  </a:lnTo>
                  <a:lnTo>
                    <a:pt x="43" y="14"/>
                  </a:lnTo>
                  <a:lnTo>
                    <a:pt x="45" y="19"/>
                  </a:lnTo>
                  <a:lnTo>
                    <a:pt x="45" y="25"/>
                  </a:lnTo>
                  <a:lnTo>
                    <a:pt x="43" y="31"/>
                  </a:lnTo>
                  <a:lnTo>
                    <a:pt x="41" y="35"/>
                  </a:lnTo>
                  <a:lnTo>
                    <a:pt x="38" y="39"/>
                  </a:lnTo>
                  <a:lnTo>
                    <a:pt x="33" y="43"/>
                  </a:lnTo>
                  <a:lnTo>
                    <a:pt x="28" y="46"/>
                  </a:lnTo>
                  <a:lnTo>
                    <a:pt x="23" y="48"/>
                  </a:lnTo>
                  <a:lnTo>
                    <a:pt x="18" y="48"/>
                  </a:lnTo>
                  <a:lnTo>
                    <a:pt x="13" y="47"/>
                  </a:lnTo>
                  <a:lnTo>
                    <a:pt x="9" y="46"/>
                  </a:lnTo>
                  <a:lnTo>
                    <a:pt x="6" y="42"/>
                  </a:lnTo>
                  <a:lnTo>
                    <a:pt x="2" y="37"/>
                  </a:lnTo>
                  <a:lnTo>
                    <a:pt x="0" y="30"/>
                  </a:lnTo>
                  <a:lnTo>
                    <a:pt x="0" y="22"/>
                  </a:lnTo>
                  <a:lnTo>
                    <a:pt x="2" y="16"/>
                  </a:lnTo>
                  <a:lnTo>
                    <a:pt x="6" y="10"/>
                  </a:lnTo>
                  <a:lnTo>
                    <a:pt x="10" y="6"/>
                  </a:lnTo>
                  <a:lnTo>
                    <a:pt x="16" y="3"/>
                  </a:lnTo>
                  <a:lnTo>
                    <a:pt x="22" y="1"/>
                  </a:lnTo>
                  <a:lnTo>
                    <a:pt x="28" y="0"/>
                  </a:ln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3"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4"/>
                  <a:srcRect/>
                  <a:stretch>
                    <a:fillRect/>
                  </a:stretch>
                </a:blipFill>
              </a:rPr>
              <a:t>功能设计</a:t>
            </a:r>
            <a:endParaRPr lang="zh-CN" altLang="en-US" sz="2400" b="1" dirty="0">
              <a:blipFill dpi="0" rotWithShape="1">
                <a:blip r:embed="rId4"/>
                <a:srcRect/>
                <a:stretch>
                  <a:fillRect/>
                </a:stretch>
              </a:blipFill>
            </a:endParaRPr>
          </a:p>
        </p:txBody>
      </p:sp>
      <p:pic>
        <p:nvPicPr>
          <p:cNvPr id="89" name="图片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3694402756"/>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202"/>
                                        </p:tgtEl>
                                        <p:attrNameLst>
                                          <p:attrName>style.visibility</p:attrName>
                                        </p:attrNameLst>
                                      </p:cBhvr>
                                      <p:to>
                                        <p:strVal val="visible"/>
                                      </p:to>
                                    </p:set>
                                    <p:animEffect transition="in" filter="fade">
                                      <p:cBhvr>
                                        <p:cTn id="11" dur="1000"/>
                                        <p:tgtEl>
                                          <p:spTgt spid="8202"/>
                                        </p:tgtEl>
                                      </p:cBhvr>
                                    </p:animEffect>
                                    <p:anim calcmode="lin" valueType="num">
                                      <p:cBhvr>
                                        <p:cTn id="12" dur="1000" fill="hold"/>
                                        <p:tgtEl>
                                          <p:spTgt spid="8202"/>
                                        </p:tgtEl>
                                        <p:attrNameLst>
                                          <p:attrName>ppt_x</p:attrName>
                                        </p:attrNameLst>
                                      </p:cBhvr>
                                      <p:tavLst>
                                        <p:tav tm="0">
                                          <p:val>
                                            <p:strVal val="#ppt_x"/>
                                          </p:val>
                                        </p:tav>
                                        <p:tav tm="100000">
                                          <p:val>
                                            <p:strVal val="#ppt_x"/>
                                          </p:val>
                                        </p:tav>
                                      </p:tavLst>
                                    </p:anim>
                                    <p:anim calcmode="lin" valueType="num">
                                      <p:cBhvr>
                                        <p:cTn id="13" dur="1000" fill="hold"/>
                                        <p:tgtEl>
                                          <p:spTgt spid="820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fade">
                                      <p:cBhvr>
                                        <p:cTn id="17" dur="500"/>
                                        <p:tgtEl>
                                          <p:spTgt spid="8194"/>
                                        </p:tgtEl>
                                      </p:cBhvr>
                                    </p:animEffect>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8200"/>
                                        </p:tgtEl>
                                        <p:attrNameLst>
                                          <p:attrName>style.visibility</p:attrName>
                                        </p:attrNameLst>
                                      </p:cBhvr>
                                      <p:to>
                                        <p:strVal val="visible"/>
                                      </p:to>
                                    </p:set>
                                    <p:animEffect transition="in" filter="fade">
                                      <p:cBhvr>
                                        <p:cTn id="25" dur="1000"/>
                                        <p:tgtEl>
                                          <p:spTgt spid="8200"/>
                                        </p:tgtEl>
                                      </p:cBhvr>
                                    </p:animEffect>
                                    <p:anim calcmode="lin" valueType="num">
                                      <p:cBhvr>
                                        <p:cTn id="26" dur="1000" fill="hold"/>
                                        <p:tgtEl>
                                          <p:spTgt spid="8200"/>
                                        </p:tgtEl>
                                        <p:attrNameLst>
                                          <p:attrName>ppt_x</p:attrName>
                                        </p:attrNameLst>
                                      </p:cBhvr>
                                      <p:tavLst>
                                        <p:tav tm="0">
                                          <p:val>
                                            <p:strVal val="#ppt_x"/>
                                          </p:val>
                                        </p:tav>
                                        <p:tav tm="100000">
                                          <p:val>
                                            <p:strVal val="#ppt_x"/>
                                          </p:val>
                                        </p:tav>
                                      </p:tavLst>
                                    </p:anim>
                                    <p:anim calcmode="lin" valueType="num">
                                      <p:cBhvr>
                                        <p:cTn id="27" dur="1000" fill="hold"/>
                                        <p:tgtEl>
                                          <p:spTgt spid="8200"/>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8198"/>
                                        </p:tgtEl>
                                        <p:attrNameLst>
                                          <p:attrName>style.visibility</p:attrName>
                                        </p:attrNameLst>
                                      </p:cBhvr>
                                      <p:to>
                                        <p:strVal val="visible"/>
                                      </p:to>
                                    </p:set>
                                    <p:animEffect transition="in" filter="fade">
                                      <p:cBhvr>
                                        <p:cTn id="31" dur="500"/>
                                        <p:tgtEl>
                                          <p:spTgt spid="8198"/>
                                        </p:tgtEl>
                                      </p:cBhvr>
                                    </p:animEffect>
                                  </p:childTnLst>
                                </p:cTn>
                              </p:par>
                            </p:childTnLst>
                          </p:cTn>
                        </p:par>
                        <p:par>
                          <p:cTn id="32" fill="hold">
                            <p:stCondLst>
                              <p:cond delay="4000"/>
                            </p:stCondLst>
                            <p:childTnLst>
                              <p:par>
                                <p:cTn id="33" presetID="16" presetClass="entr" presetSubtype="2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8201"/>
                                        </p:tgtEl>
                                        <p:attrNameLst>
                                          <p:attrName>style.visibility</p:attrName>
                                        </p:attrNameLst>
                                      </p:cBhvr>
                                      <p:to>
                                        <p:strVal val="visible"/>
                                      </p:to>
                                    </p:set>
                                    <p:animEffect transition="in" filter="fade">
                                      <p:cBhvr>
                                        <p:cTn id="39" dur="1000"/>
                                        <p:tgtEl>
                                          <p:spTgt spid="8201"/>
                                        </p:tgtEl>
                                      </p:cBhvr>
                                    </p:animEffect>
                                    <p:anim calcmode="lin" valueType="num">
                                      <p:cBhvr>
                                        <p:cTn id="40" dur="1000" fill="hold"/>
                                        <p:tgtEl>
                                          <p:spTgt spid="8201"/>
                                        </p:tgtEl>
                                        <p:attrNameLst>
                                          <p:attrName>ppt_x</p:attrName>
                                        </p:attrNameLst>
                                      </p:cBhvr>
                                      <p:tavLst>
                                        <p:tav tm="0">
                                          <p:val>
                                            <p:strVal val="#ppt_x"/>
                                          </p:val>
                                        </p:tav>
                                        <p:tav tm="100000">
                                          <p:val>
                                            <p:strVal val="#ppt_x"/>
                                          </p:val>
                                        </p:tav>
                                      </p:tavLst>
                                    </p:anim>
                                    <p:anim calcmode="lin" valueType="num">
                                      <p:cBhvr>
                                        <p:cTn id="41" dur="1000" fill="hold"/>
                                        <p:tgtEl>
                                          <p:spTgt spid="8201"/>
                                        </p:tgtEl>
                                        <p:attrNameLst>
                                          <p:attrName>ppt_y</p:attrName>
                                        </p:attrNameLst>
                                      </p:cBhvr>
                                      <p:tavLst>
                                        <p:tav tm="0">
                                          <p:val>
                                            <p:strVal val="#ppt_y+.1"/>
                                          </p:val>
                                        </p:tav>
                                        <p:tav tm="100000">
                                          <p:val>
                                            <p:strVal val="#ppt_y"/>
                                          </p:val>
                                        </p:tav>
                                      </p:tavLst>
                                    </p:anim>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8199"/>
                                        </p:tgtEl>
                                        <p:attrNameLst>
                                          <p:attrName>style.visibility</p:attrName>
                                        </p:attrNameLst>
                                      </p:cBhvr>
                                      <p:to>
                                        <p:strVal val="visible"/>
                                      </p:to>
                                    </p:set>
                                    <p:animEffect transition="in" filter="fade">
                                      <p:cBhvr>
                                        <p:cTn id="45" dur="500"/>
                                        <p:tgtEl>
                                          <p:spTgt spid="8199"/>
                                        </p:tgtEl>
                                      </p:cBhvr>
                                    </p:animEffect>
                                  </p:childTnLst>
                                </p:cTn>
                              </p:par>
                            </p:childTnLst>
                          </p:cTn>
                        </p:par>
                        <p:par>
                          <p:cTn id="46" fill="hold">
                            <p:stCondLst>
                              <p:cond delay="6000"/>
                            </p:stCondLst>
                            <p:childTnLst>
                              <p:par>
                                <p:cTn id="47" presetID="16" presetClass="entr" presetSubtype="21"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arn(inVertical)">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200" grpId="0" animBg="1"/>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15"/>
          <p:cNvSpPr txBox="1"/>
          <p:nvPr/>
        </p:nvSpPr>
        <p:spPr>
          <a:xfrm>
            <a:off x="935888" y="166809"/>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   各接口的类图</a:t>
            </a:r>
            <a:endParaRPr lang="zh-CN" altLang="en-US" sz="2400" b="1" dirty="0">
              <a:blipFill dpi="0" rotWithShape="1">
                <a:blip r:embed="rId3"/>
                <a:srcRect/>
                <a:stretch>
                  <a:fillRect/>
                </a:stretch>
              </a:blipFill>
            </a:endParaRPr>
          </a:p>
        </p:txBody>
      </p:sp>
      <p:pic>
        <p:nvPicPr>
          <p:cNvPr id="6" name="图片 5"/>
          <p:cNvPicPr>
            <a:picLocks noChangeAspect="1"/>
          </p:cNvPicPr>
          <p:nvPr/>
        </p:nvPicPr>
        <p:blipFill>
          <a:blip r:embed="rId4" cstate="print"/>
          <a:stretch>
            <a:fillRect/>
          </a:stretch>
        </p:blipFill>
        <p:spPr>
          <a:xfrm>
            <a:off x="649838" y="758377"/>
            <a:ext cx="2542857" cy="2857143"/>
          </a:xfrm>
          <a:prstGeom prst="rect">
            <a:avLst/>
          </a:prstGeom>
        </p:spPr>
      </p:pic>
      <p:pic>
        <p:nvPicPr>
          <p:cNvPr id="7" name="图片 6"/>
          <p:cNvPicPr>
            <a:picLocks noChangeAspect="1"/>
          </p:cNvPicPr>
          <p:nvPr/>
        </p:nvPicPr>
        <p:blipFill>
          <a:blip r:embed="rId5" cstate="print"/>
          <a:stretch>
            <a:fillRect/>
          </a:stretch>
        </p:blipFill>
        <p:spPr>
          <a:xfrm>
            <a:off x="3321362" y="180395"/>
            <a:ext cx="2542857" cy="1380952"/>
          </a:xfrm>
          <a:prstGeom prst="rect">
            <a:avLst/>
          </a:prstGeom>
        </p:spPr>
      </p:pic>
      <p:pic>
        <p:nvPicPr>
          <p:cNvPr id="8" name="图片 7"/>
          <p:cNvPicPr>
            <a:picLocks noChangeAspect="1"/>
          </p:cNvPicPr>
          <p:nvPr/>
        </p:nvPicPr>
        <p:blipFill>
          <a:blip r:embed="rId6" cstate="print"/>
          <a:stretch>
            <a:fillRect/>
          </a:stretch>
        </p:blipFill>
        <p:spPr>
          <a:xfrm>
            <a:off x="5992886" y="2260464"/>
            <a:ext cx="2552381" cy="2663624"/>
          </a:xfrm>
          <a:prstGeom prst="rect">
            <a:avLst/>
          </a:prstGeom>
        </p:spPr>
      </p:pic>
      <p:pic>
        <p:nvPicPr>
          <p:cNvPr id="9" name="图片 8"/>
          <p:cNvPicPr>
            <a:picLocks noChangeAspect="1"/>
          </p:cNvPicPr>
          <p:nvPr/>
        </p:nvPicPr>
        <p:blipFill>
          <a:blip r:embed="rId7" cstate="print"/>
          <a:stretch>
            <a:fillRect/>
          </a:stretch>
        </p:blipFill>
        <p:spPr>
          <a:xfrm>
            <a:off x="3321362" y="3343136"/>
            <a:ext cx="2542857" cy="1580952"/>
          </a:xfrm>
          <a:prstGeom prst="rect">
            <a:avLst/>
          </a:prstGeom>
        </p:spPr>
      </p:pic>
      <p:pic>
        <p:nvPicPr>
          <p:cNvPr id="10" name="图片 9"/>
          <p:cNvPicPr>
            <a:picLocks noChangeAspect="1"/>
          </p:cNvPicPr>
          <p:nvPr/>
        </p:nvPicPr>
        <p:blipFill>
          <a:blip r:embed="rId8" cstate="print"/>
          <a:stretch>
            <a:fillRect/>
          </a:stretch>
        </p:blipFill>
        <p:spPr>
          <a:xfrm>
            <a:off x="645076" y="3754920"/>
            <a:ext cx="2552381" cy="1169167"/>
          </a:xfrm>
          <a:prstGeom prst="rect">
            <a:avLst/>
          </a:prstGeom>
        </p:spPr>
      </p:pic>
      <p:pic>
        <p:nvPicPr>
          <p:cNvPr id="11" name="图片 10"/>
          <p:cNvPicPr>
            <a:picLocks noChangeAspect="1"/>
          </p:cNvPicPr>
          <p:nvPr/>
        </p:nvPicPr>
        <p:blipFill>
          <a:blip r:embed="rId9" cstate="print"/>
          <a:stretch>
            <a:fillRect/>
          </a:stretch>
        </p:blipFill>
        <p:spPr>
          <a:xfrm>
            <a:off x="3321362" y="1647479"/>
            <a:ext cx="2542857" cy="1609524"/>
          </a:xfrm>
          <a:prstGeom prst="rect">
            <a:avLst/>
          </a:prstGeom>
        </p:spPr>
      </p:pic>
      <p:pic>
        <p:nvPicPr>
          <p:cNvPr id="12" name="图片 11"/>
          <p:cNvPicPr>
            <a:picLocks noChangeAspect="1"/>
          </p:cNvPicPr>
          <p:nvPr/>
        </p:nvPicPr>
        <p:blipFill>
          <a:blip r:embed="rId10" cstate="print"/>
          <a:stretch>
            <a:fillRect/>
          </a:stretch>
        </p:blipFill>
        <p:spPr>
          <a:xfrm>
            <a:off x="5992886" y="180395"/>
            <a:ext cx="2552381" cy="1920779"/>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5698" y="141946"/>
            <a:ext cx="967734" cy="674482"/>
          </a:xfrm>
          <a:prstGeom prst="rect">
            <a:avLst/>
          </a:prstGeom>
          <a:effectLst>
            <a:softEdge rad="127000"/>
          </a:effectLst>
        </p:spPr>
      </p:pic>
    </p:spTree>
    <p:extLst>
      <p:ext uri="{BB962C8B-B14F-4D97-AF65-F5344CB8AC3E}">
        <p14:creationId xmlns:p14="http://schemas.microsoft.com/office/powerpoint/2010/main" val="1409731191"/>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   系统功能概览图</a:t>
            </a:r>
            <a:endParaRPr lang="zh-CN" altLang="en-US" sz="2400" b="1" dirty="0">
              <a:blipFill dpi="0" rotWithShape="1">
                <a:blip r:embed="rId3"/>
                <a:srcRect/>
                <a:stretch>
                  <a:fillRect/>
                </a:stretch>
              </a:blipFill>
            </a:endParaRPr>
          </a:p>
        </p:txBody>
      </p:sp>
      <p:pic>
        <p:nvPicPr>
          <p:cNvPr id="7" name="图片 6"/>
          <p:cNvPicPr>
            <a:picLocks noChangeAspect="1"/>
          </p:cNvPicPr>
          <p:nvPr/>
        </p:nvPicPr>
        <p:blipFill>
          <a:blip r:embed="rId4" cstate="print"/>
          <a:stretch>
            <a:fillRect/>
          </a:stretch>
        </p:blipFill>
        <p:spPr>
          <a:xfrm>
            <a:off x="0" y="417629"/>
            <a:ext cx="9144000" cy="4308241"/>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1025952300"/>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功能亮点</a:t>
            </a:r>
            <a:endParaRPr lang="zh-CN" altLang="en-US" sz="2400" b="1" dirty="0">
              <a:blipFill dpi="0" rotWithShape="1">
                <a:blip r:embed="rId3"/>
                <a:srcRect/>
                <a:stretch>
                  <a:fillRect/>
                </a:stretch>
              </a:blipFill>
            </a:endParaRPr>
          </a:p>
        </p:txBody>
      </p:sp>
      <p:grpSp>
        <p:nvGrpSpPr>
          <p:cNvPr id="120" name="组合 119"/>
          <p:cNvGrpSpPr/>
          <p:nvPr/>
        </p:nvGrpSpPr>
        <p:grpSpPr>
          <a:xfrm>
            <a:off x="3790087" y="1787347"/>
            <a:ext cx="1682930" cy="3011160"/>
            <a:chOff x="4974047" y="1777893"/>
            <a:chExt cx="2243907" cy="4014880"/>
          </a:xfrm>
        </p:grpSpPr>
        <p:grpSp>
          <p:nvGrpSpPr>
            <p:cNvPr id="125" name="组合 124"/>
            <p:cNvGrpSpPr/>
            <p:nvPr/>
          </p:nvGrpSpPr>
          <p:grpSpPr>
            <a:xfrm rot="20700000">
              <a:off x="5380965" y="4734197"/>
              <a:ext cx="1251133" cy="1058576"/>
              <a:chOff x="5307614" y="4252313"/>
              <a:chExt cx="2011362" cy="1701801"/>
            </a:xfrm>
            <a:solidFill>
              <a:schemeClr val="bg1">
                <a:lumMod val="75000"/>
              </a:schemeClr>
            </a:solidFill>
          </p:grpSpPr>
          <p:sp>
            <p:nvSpPr>
              <p:cNvPr id="200" name="Freeform 81"/>
              <p:cNvSpPr>
                <a:spLocks noEditPoints="1"/>
              </p:cNvSpPr>
              <p:nvPr/>
            </p:nvSpPr>
            <p:spPr bwMode="auto">
              <a:xfrm>
                <a:off x="5463189" y="4252313"/>
                <a:ext cx="541337" cy="1128713"/>
              </a:xfrm>
              <a:custGeom>
                <a:avLst/>
                <a:gdLst>
                  <a:gd name="T0" fmla="*/ 41 w 166"/>
                  <a:gd name="T1" fmla="*/ 287 h 346"/>
                  <a:gd name="T2" fmla="*/ 64 w 166"/>
                  <a:gd name="T3" fmla="*/ 242 h 346"/>
                  <a:gd name="T4" fmla="*/ 68 w 166"/>
                  <a:gd name="T5" fmla="*/ 231 h 346"/>
                  <a:gd name="T6" fmla="*/ 60 w 166"/>
                  <a:gd name="T7" fmla="*/ 254 h 346"/>
                  <a:gd name="T8" fmla="*/ 99 w 166"/>
                  <a:gd name="T9" fmla="*/ 167 h 346"/>
                  <a:gd name="T10" fmla="*/ 114 w 166"/>
                  <a:gd name="T11" fmla="*/ 110 h 346"/>
                  <a:gd name="T12" fmla="*/ 122 w 166"/>
                  <a:gd name="T13" fmla="*/ 67 h 346"/>
                  <a:gd name="T14" fmla="*/ 124 w 166"/>
                  <a:gd name="T15" fmla="*/ 51 h 346"/>
                  <a:gd name="T16" fmla="*/ 117 w 166"/>
                  <a:gd name="T17" fmla="*/ 50 h 346"/>
                  <a:gd name="T18" fmla="*/ 113 w 166"/>
                  <a:gd name="T19" fmla="*/ 48 h 346"/>
                  <a:gd name="T20" fmla="*/ 151 w 166"/>
                  <a:gd name="T21" fmla="*/ 38 h 346"/>
                  <a:gd name="T22" fmla="*/ 162 w 166"/>
                  <a:gd name="T23" fmla="*/ 34 h 346"/>
                  <a:gd name="T24" fmla="*/ 154 w 166"/>
                  <a:gd name="T25" fmla="*/ 24 h 346"/>
                  <a:gd name="T26" fmla="*/ 147 w 166"/>
                  <a:gd name="T27" fmla="*/ 29 h 346"/>
                  <a:gd name="T28" fmla="*/ 145 w 166"/>
                  <a:gd name="T29" fmla="*/ 26 h 346"/>
                  <a:gd name="T30" fmla="*/ 138 w 166"/>
                  <a:gd name="T31" fmla="*/ 25 h 346"/>
                  <a:gd name="T32" fmla="*/ 129 w 166"/>
                  <a:gd name="T33" fmla="*/ 24 h 346"/>
                  <a:gd name="T34" fmla="*/ 149 w 166"/>
                  <a:gd name="T35" fmla="*/ 14 h 346"/>
                  <a:gd name="T36" fmla="*/ 140 w 166"/>
                  <a:gd name="T37" fmla="*/ 14 h 346"/>
                  <a:gd name="T38" fmla="*/ 109 w 166"/>
                  <a:gd name="T39" fmla="*/ 16 h 346"/>
                  <a:gd name="T40" fmla="*/ 97 w 166"/>
                  <a:gd name="T41" fmla="*/ 4 h 346"/>
                  <a:gd name="T42" fmla="*/ 93 w 166"/>
                  <a:gd name="T43" fmla="*/ 9 h 346"/>
                  <a:gd name="T44" fmla="*/ 100 w 166"/>
                  <a:gd name="T45" fmla="*/ 21 h 346"/>
                  <a:gd name="T46" fmla="*/ 102 w 166"/>
                  <a:gd name="T47" fmla="*/ 28 h 346"/>
                  <a:gd name="T48" fmla="*/ 91 w 166"/>
                  <a:gd name="T49" fmla="*/ 31 h 346"/>
                  <a:gd name="T50" fmla="*/ 106 w 166"/>
                  <a:gd name="T51" fmla="*/ 47 h 346"/>
                  <a:gd name="T52" fmla="*/ 87 w 166"/>
                  <a:gd name="T53" fmla="*/ 109 h 346"/>
                  <a:gd name="T54" fmla="*/ 50 w 166"/>
                  <a:gd name="T55" fmla="*/ 223 h 346"/>
                  <a:gd name="T56" fmla="*/ 23 w 166"/>
                  <a:gd name="T57" fmla="*/ 284 h 346"/>
                  <a:gd name="T58" fmla="*/ 9 w 166"/>
                  <a:gd name="T59" fmla="*/ 317 h 346"/>
                  <a:gd name="T60" fmla="*/ 8 w 166"/>
                  <a:gd name="T61" fmla="*/ 320 h 346"/>
                  <a:gd name="T62" fmla="*/ 1 w 166"/>
                  <a:gd name="T63" fmla="*/ 338 h 346"/>
                  <a:gd name="T64" fmla="*/ 10 w 166"/>
                  <a:gd name="T65" fmla="*/ 343 h 346"/>
                  <a:gd name="T66" fmla="*/ 109 w 166"/>
                  <a:gd name="T67" fmla="*/ 88 h 346"/>
                  <a:gd name="T68" fmla="*/ 104 w 166"/>
                  <a:gd name="T69" fmla="*/ 106 h 346"/>
                  <a:gd name="T70" fmla="*/ 110 w 166"/>
                  <a:gd name="T71" fmla="*/ 75 h 346"/>
                  <a:gd name="T72" fmla="*/ 91 w 166"/>
                  <a:gd name="T73" fmla="*/ 120 h 346"/>
                  <a:gd name="T74" fmla="*/ 79 w 166"/>
                  <a:gd name="T75" fmla="*/ 153 h 346"/>
                  <a:gd name="T76" fmla="*/ 99 w 166"/>
                  <a:gd name="T77" fmla="*/ 139 h 346"/>
                  <a:gd name="T78" fmla="*/ 103 w 166"/>
                  <a:gd name="T79" fmla="*/ 1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346">
                    <a:moveTo>
                      <a:pt x="10" y="343"/>
                    </a:moveTo>
                    <a:cubicBezTo>
                      <a:pt x="22" y="325"/>
                      <a:pt x="32" y="306"/>
                      <a:pt x="41" y="287"/>
                    </a:cubicBezTo>
                    <a:cubicBezTo>
                      <a:pt x="42" y="287"/>
                      <a:pt x="43" y="286"/>
                      <a:pt x="43" y="285"/>
                    </a:cubicBezTo>
                    <a:cubicBezTo>
                      <a:pt x="52" y="272"/>
                      <a:pt x="58" y="257"/>
                      <a:pt x="64" y="242"/>
                    </a:cubicBezTo>
                    <a:cubicBezTo>
                      <a:pt x="65" y="239"/>
                      <a:pt x="66" y="236"/>
                      <a:pt x="67" y="233"/>
                    </a:cubicBezTo>
                    <a:cubicBezTo>
                      <a:pt x="67" y="232"/>
                      <a:pt x="67" y="231"/>
                      <a:pt x="68" y="231"/>
                    </a:cubicBezTo>
                    <a:cubicBezTo>
                      <a:pt x="68" y="231"/>
                      <a:pt x="69" y="231"/>
                      <a:pt x="70" y="231"/>
                    </a:cubicBezTo>
                    <a:cubicBezTo>
                      <a:pt x="67" y="239"/>
                      <a:pt x="63" y="247"/>
                      <a:pt x="60" y="254"/>
                    </a:cubicBezTo>
                    <a:cubicBezTo>
                      <a:pt x="58" y="259"/>
                      <a:pt x="64" y="262"/>
                      <a:pt x="66" y="258"/>
                    </a:cubicBezTo>
                    <a:cubicBezTo>
                      <a:pt x="79" y="228"/>
                      <a:pt x="90" y="198"/>
                      <a:pt x="99" y="167"/>
                    </a:cubicBezTo>
                    <a:cubicBezTo>
                      <a:pt x="103" y="155"/>
                      <a:pt x="106" y="144"/>
                      <a:pt x="109" y="132"/>
                    </a:cubicBezTo>
                    <a:cubicBezTo>
                      <a:pt x="111" y="125"/>
                      <a:pt x="113" y="117"/>
                      <a:pt x="114" y="110"/>
                    </a:cubicBezTo>
                    <a:cubicBezTo>
                      <a:pt x="114" y="105"/>
                      <a:pt x="115" y="100"/>
                      <a:pt x="115" y="95"/>
                    </a:cubicBezTo>
                    <a:cubicBezTo>
                      <a:pt x="117" y="85"/>
                      <a:pt x="119" y="76"/>
                      <a:pt x="122" y="67"/>
                    </a:cubicBezTo>
                    <a:cubicBezTo>
                      <a:pt x="122" y="65"/>
                      <a:pt x="121" y="64"/>
                      <a:pt x="120" y="63"/>
                    </a:cubicBezTo>
                    <a:cubicBezTo>
                      <a:pt x="121" y="59"/>
                      <a:pt x="122" y="55"/>
                      <a:pt x="124" y="51"/>
                    </a:cubicBezTo>
                    <a:cubicBezTo>
                      <a:pt x="126" y="47"/>
                      <a:pt x="120" y="44"/>
                      <a:pt x="118" y="48"/>
                    </a:cubicBezTo>
                    <a:cubicBezTo>
                      <a:pt x="118" y="49"/>
                      <a:pt x="117" y="49"/>
                      <a:pt x="117" y="50"/>
                    </a:cubicBezTo>
                    <a:cubicBezTo>
                      <a:pt x="116" y="48"/>
                      <a:pt x="114" y="48"/>
                      <a:pt x="113" y="48"/>
                    </a:cubicBezTo>
                    <a:cubicBezTo>
                      <a:pt x="113" y="48"/>
                      <a:pt x="113" y="48"/>
                      <a:pt x="113" y="48"/>
                    </a:cubicBezTo>
                    <a:cubicBezTo>
                      <a:pt x="114" y="45"/>
                      <a:pt x="115" y="43"/>
                      <a:pt x="117" y="41"/>
                    </a:cubicBezTo>
                    <a:cubicBezTo>
                      <a:pt x="131" y="44"/>
                      <a:pt x="145" y="45"/>
                      <a:pt x="151" y="38"/>
                    </a:cubicBezTo>
                    <a:cubicBezTo>
                      <a:pt x="154" y="39"/>
                      <a:pt x="156" y="40"/>
                      <a:pt x="158" y="41"/>
                    </a:cubicBezTo>
                    <a:cubicBezTo>
                      <a:pt x="162" y="43"/>
                      <a:pt x="166" y="36"/>
                      <a:pt x="162" y="34"/>
                    </a:cubicBezTo>
                    <a:cubicBezTo>
                      <a:pt x="159" y="33"/>
                      <a:pt x="157" y="32"/>
                      <a:pt x="154" y="31"/>
                    </a:cubicBezTo>
                    <a:cubicBezTo>
                      <a:pt x="154" y="29"/>
                      <a:pt x="154" y="27"/>
                      <a:pt x="154" y="24"/>
                    </a:cubicBezTo>
                    <a:cubicBezTo>
                      <a:pt x="153" y="20"/>
                      <a:pt x="146" y="22"/>
                      <a:pt x="147" y="26"/>
                    </a:cubicBezTo>
                    <a:cubicBezTo>
                      <a:pt x="147" y="27"/>
                      <a:pt x="147" y="28"/>
                      <a:pt x="147" y="29"/>
                    </a:cubicBezTo>
                    <a:cubicBezTo>
                      <a:pt x="146" y="29"/>
                      <a:pt x="145" y="28"/>
                      <a:pt x="145" y="28"/>
                    </a:cubicBezTo>
                    <a:cubicBezTo>
                      <a:pt x="145" y="28"/>
                      <a:pt x="145" y="27"/>
                      <a:pt x="145" y="26"/>
                    </a:cubicBezTo>
                    <a:cubicBezTo>
                      <a:pt x="145" y="23"/>
                      <a:pt x="140" y="22"/>
                      <a:pt x="139" y="24"/>
                    </a:cubicBezTo>
                    <a:cubicBezTo>
                      <a:pt x="138" y="25"/>
                      <a:pt x="138" y="25"/>
                      <a:pt x="138" y="25"/>
                    </a:cubicBezTo>
                    <a:cubicBezTo>
                      <a:pt x="137" y="25"/>
                      <a:pt x="137" y="25"/>
                      <a:pt x="136" y="26"/>
                    </a:cubicBezTo>
                    <a:cubicBezTo>
                      <a:pt x="134" y="25"/>
                      <a:pt x="131" y="25"/>
                      <a:pt x="129" y="24"/>
                    </a:cubicBezTo>
                    <a:cubicBezTo>
                      <a:pt x="136" y="23"/>
                      <a:pt x="142" y="22"/>
                      <a:pt x="148" y="19"/>
                    </a:cubicBezTo>
                    <a:cubicBezTo>
                      <a:pt x="149" y="18"/>
                      <a:pt x="150" y="16"/>
                      <a:pt x="149" y="14"/>
                    </a:cubicBezTo>
                    <a:cubicBezTo>
                      <a:pt x="147" y="11"/>
                      <a:pt x="147" y="11"/>
                      <a:pt x="145" y="9"/>
                    </a:cubicBezTo>
                    <a:cubicBezTo>
                      <a:pt x="142" y="6"/>
                      <a:pt x="137" y="11"/>
                      <a:pt x="140" y="14"/>
                    </a:cubicBezTo>
                    <a:cubicBezTo>
                      <a:pt x="140" y="14"/>
                      <a:pt x="140" y="14"/>
                      <a:pt x="140" y="14"/>
                    </a:cubicBezTo>
                    <a:cubicBezTo>
                      <a:pt x="131" y="18"/>
                      <a:pt x="120" y="18"/>
                      <a:pt x="109" y="16"/>
                    </a:cubicBezTo>
                    <a:cubicBezTo>
                      <a:pt x="106" y="12"/>
                      <a:pt x="104" y="8"/>
                      <a:pt x="104" y="4"/>
                    </a:cubicBezTo>
                    <a:cubicBezTo>
                      <a:pt x="104" y="0"/>
                      <a:pt x="97" y="0"/>
                      <a:pt x="97" y="4"/>
                    </a:cubicBezTo>
                    <a:cubicBezTo>
                      <a:pt x="97" y="7"/>
                      <a:pt x="98" y="10"/>
                      <a:pt x="99" y="12"/>
                    </a:cubicBezTo>
                    <a:cubicBezTo>
                      <a:pt x="97" y="11"/>
                      <a:pt x="95" y="10"/>
                      <a:pt x="93" y="9"/>
                    </a:cubicBezTo>
                    <a:cubicBezTo>
                      <a:pt x="90" y="6"/>
                      <a:pt x="85" y="11"/>
                      <a:pt x="88" y="14"/>
                    </a:cubicBezTo>
                    <a:cubicBezTo>
                      <a:pt x="92" y="17"/>
                      <a:pt x="96" y="19"/>
                      <a:pt x="100" y="21"/>
                    </a:cubicBezTo>
                    <a:cubicBezTo>
                      <a:pt x="98" y="22"/>
                      <a:pt x="98" y="24"/>
                      <a:pt x="99" y="26"/>
                    </a:cubicBezTo>
                    <a:cubicBezTo>
                      <a:pt x="100" y="27"/>
                      <a:pt x="101" y="27"/>
                      <a:pt x="102" y="28"/>
                    </a:cubicBezTo>
                    <a:cubicBezTo>
                      <a:pt x="99" y="27"/>
                      <a:pt x="96" y="26"/>
                      <a:pt x="94" y="25"/>
                    </a:cubicBezTo>
                    <a:cubicBezTo>
                      <a:pt x="90" y="23"/>
                      <a:pt x="87" y="29"/>
                      <a:pt x="91" y="31"/>
                    </a:cubicBezTo>
                    <a:cubicBezTo>
                      <a:pt x="94" y="33"/>
                      <a:pt x="100" y="35"/>
                      <a:pt x="107" y="38"/>
                    </a:cubicBezTo>
                    <a:cubicBezTo>
                      <a:pt x="106" y="41"/>
                      <a:pt x="106" y="44"/>
                      <a:pt x="106" y="47"/>
                    </a:cubicBezTo>
                    <a:cubicBezTo>
                      <a:pt x="105" y="51"/>
                      <a:pt x="104" y="55"/>
                      <a:pt x="103" y="58"/>
                    </a:cubicBezTo>
                    <a:cubicBezTo>
                      <a:pt x="98" y="76"/>
                      <a:pt x="94" y="92"/>
                      <a:pt x="87" y="109"/>
                    </a:cubicBezTo>
                    <a:cubicBezTo>
                      <a:pt x="74" y="144"/>
                      <a:pt x="62" y="178"/>
                      <a:pt x="54" y="213"/>
                    </a:cubicBezTo>
                    <a:cubicBezTo>
                      <a:pt x="53" y="216"/>
                      <a:pt x="52" y="220"/>
                      <a:pt x="50" y="223"/>
                    </a:cubicBezTo>
                    <a:cubicBezTo>
                      <a:pt x="41" y="242"/>
                      <a:pt x="31" y="261"/>
                      <a:pt x="22" y="281"/>
                    </a:cubicBezTo>
                    <a:cubicBezTo>
                      <a:pt x="22" y="282"/>
                      <a:pt x="22" y="283"/>
                      <a:pt x="23" y="284"/>
                    </a:cubicBezTo>
                    <a:cubicBezTo>
                      <a:pt x="19" y="290"/>
                      <a:pt x="16" y="296"/>
                      <a:pt x="14" y="303"/>
                    </a:cubicBezTo>
                    <a:cubicBezTo>
                      <a:pt x="11" y="308"/>
                      <a:pt x="10" y="313"/>
                      <a:pt x="9" y="317"/>
                    </a:cubicBezTo>
                    <a:cubicBezTo>
                      <a:pt x="9" y="318"/>
                      <a:pt x="8" y="318"/>
                      <a:pt x="8" y="319"/>
                    </a:cubicBezTo>
                    <a:cubicBezTo>
                      <a:pt x="8" y="319"/>
                      <a:pt x="8" y="320"/>
                      <a:pt x="8" y="320"/>
                    </a:cubicBezTo>
                    <a:cubicBezTo>
                      <a:pt x="8" y="321"/>
                      <a:pt x="8" y="321"/>
                      <a:pt x="8" y="322"/>
                    </a:cubicBezTo>
                    <a:cubicBezTo>
                      <a:pt x="5" y="326"/>
                      <a:pt x="0" y="333"/>
                      <a:pt x="1" y="338"/>
                    </a:cubicBezTo>
                    <a:cubicBezTo>
                      <a:pt x="2" y="340"/>
                      <a:pt x="3" y="341"/>
                      <a:pt x="4" y="341"/>
                    </a:cubicBezTo>
                    <a:cubicBezTo>
                      <a:pt x="3" y="344"/>
                      <a:pt x="8" y="346"/>
                      <a:pt x="10" y="343"/>
                    </a:cubicBezTo>
                    <a:close/>
                    <a:moveTo>
                      <a:pt x="110" y="75"/>
                    </a:moveTo>
                    <a:cubicBezTo>
                      <a:pt x="110" y="79"/>
                      <a:pt x="109" y="84"/>
                      <a:pt x="109" y="88"/>
                    </a:cubicBezTo>
                    <a:cubicBezTo>
                      <a:pt x="107" y="94"/>
                      <a:pt x="106" y="99"/>
                      <a:pt x="105" y="105"/>
                    </a:cubicBezTo>
                    <a:cubicBezTo>
                      <a:pt x="105" y="105"/>
                      <a:pt x="104" y="105"/>
                      <a:pt x="104" y="106"/>
                    </a:cubicBezTo>
                    <a:cubicBezTo>
                      <a:pt x="103" y="107"/>
                      <a:pt x="102" y="108"/>
                      <a:pt x="102" y="109"/>
                    </a:cubicBezTo>
                    <a:cubicBezTo>
                      <a:pt x="105" y="97"/>
                      <a:pt x="107" y="86"/>
                      <a:pt x="110" y="75"/>
                    </a:cubicBezTo>
                    <a:close/>
                    <a:moveTo>
                      <a:pt x="79" y="153"/>
                    </a:moveTo>
                    <a:cubicBezTo>
                      <a:pt x="83" y="142"/>
                      <a:pt x="87" y="131"/>
                      <a:pt x="91" y="120"/>
                    </a:cubicBezTo>
                    <a:cubicBezTo>
                      <a:pt x="87" y="131"/>
                      <a:pt x="84" y="142"/>
                      <a:pt x="80" y="153"/>
                    </a:cubicBezTo>
                    <a:cubicBezTo>
                      <a:pt x="80" y="153"/>
                      <a:pt x="79" y="153"/>
                      <a:pt x="79" y="153"/>
                    </a:cubicBezTo>
                    <a:close/>
                    <a:moveTo>
                      <a:pt x="103" y="121"/>
                    </a:moveTo>
                    <a:cubicBezTo>
                      <a:pt x="102" y="127"/>
                      <a:pt x="101" y="133"/>
                      <a:pt x="99" y="139"/>
                    </a:cubicBezTo>
                    <a:cubicBezTo>
                      <a:pt x="98" y="142"/>
                      <a:pt x="97" y="147"/>
                      <a:pt x="95" y="152"/>
                    </a:cubicBezTo>
                    <a:cubicBezTo>
                      <a:pt x="96" y="141"/>
                      <a:pt x="99" y="130"/>
                      <a:pt x="10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2"/>
              <p:cNvSpPr>
                <a:spLocks/>
              </p:cNvSpPr>
              <p:nvPr/>
            </p:nvSpPr>
            <p:spPr bwMode="auto">
              <a:xfrm>
                <a:off x="5307614" y="5308001"/>
                <a:ext cx="303212" cy="244475"/>
              </a:xfrm>
              <a:custGeom>
                <a:avLst/>
                <a:gdLst>
                  <a:gd name="T0" fmla="*/ 89 w 93"/>
                  <a:gd name="T1" fmla="*/ 67 h 75"/>
                  <a:gd name="T2" fmla="*/ 79 w 93"/>
                  <a:gd name="T3" fmla="*/ 64 h 75"/>
                  <a:gd name="T4" fmla="*/ 76 w 93"/>
                  <a:gd name="T5" fmla="*/ 63 h 75"/>
                  <a:gd name="T6" fmla="*/ 44 w 93"/>
                  <a:gd name="T7" fmla="*/ 45 h 75"/>
                  <a:gd name="T8" fmla="*/ 43 w 93"/>
                  <a:gd name="T9" fmla="*/ 44 h 75"/>
                  <a:gd name="T10" fmla="*/ 49 w 93"/>
                  <a:gd name="T11" fmla="*/ 45 h 75"/>
                  <a:gd name="T12" fmla="*/ 50 w 93"/>
                  <a:gd name="T13" fmla="*/ 45 h 75"/>
                  <a:gd name="T14" fmla="*/ 51 w 93"/>
                  <a:gd name="T15" fmla="*/ 46 h 75"/>
                  <a:gd name="T16" fmla="*/ 56 w 93"/>
                  <a:gd name="T17" fmla="*/ 41 h 75"/>
                  <a:gd name="T18" fmla="*/ 65 w 93"/>
                  <a:gd name="T19" fmla="*/ 44 h 75"/>
                  <a:gd name="T20" fmla="*/ 67 w 93"/>
                  <a:gd name="T21" fmla="*/ 38 h 75"/>
                  <a:gd name="T22" fmla="*/ 64 w 93"/>
                  <a:gd name="T23" fmla="*/ 36 h 75"/>
                  <a:gd name="T24" fmla="*/ 61 w 93"/>
                  <a:gd name="T25" fmla="*/ 36 h 75"/>
                  <a:gd name="T26" fmla="*/ 48 w 93"/>
                  <a:gd name="T27" fmla="*/ 30 h 75"/>
                  <a:gd name="T28" fmla="*/ 47 w 93"/>
                  <a:gd name="T29" fmla="*/ 29 h 75"/>
                  <a:gd name="T30" fmla="*/ 44 w 93"/>
                  <a:gd name="T31" fmla="*/ 28 h 75"/>
                  <a:gd name="T32" fmla="*/ 21 w 93"/>
                  <a:gd name="T33" fmla="*/ 12 h 75"/>
                  <a:gd name="T34" fmla="*/ 17 w 93"/>
                  <a:gd name="T35" fmla="*/ 4 h 75"/>
                  <a:gd name="T36" fmla="*/ 10 w 93"/>
                  <a:gd name="T37" fmla="*/ 6 h 75"/>
                  <a:gd name="T38" fmla="*/ 12 w 93"/>
                  <a:gd name="T39" fmla="*/ 11 h 75"/>
                  <a:gd name="T40" fmla="*/ 13 w 93"/>
                  <a:gd name="T41" fmla="*/ 14 h 75"/>
                  <a:gd name="T42" fmla="*/ 16 w 93"/>
                  <a:gd name="T43" fmla="*/ 17 h 75"/>
                  <a:gd name="T44" fmla="*/ 21 w 93"/>
                  <a:gd name="T45" fmla="*/ 24 h 75"/>
                  <a:gd name="T46" fmla="*/ 20 w 93"/>
                  <a:gd name="T47" fmla="*/ 26 h 75"/>
                  <a:gd name="T48" fmla="*/ 9 w 93"/>
                  <a:gd name="T49" fmla="*/ 17 h 75"/>
                  <a:gd name="T50" fmla="*/ 4 w 93"/>
                  <a:gd name="T51" fmla="*/ 22 h 75"/>
                  <a:gd name="T52" fmla="*/ 31 w 93"/>
                  <a:gd name="T53" fmla="*/ 44 h 75"/>
                  <a:gd name="T54" fmla="*/ 33 w 93"/>
                  <a:gd name="T55" fmla="*/ 48 h 75"/>
                  <a:gd name="T56" fmla="*/ 46 w 93"/>
                  <a:gd name="T57" fmla="*/ 57 h 75"/>
                  <a:gd name="T58" fmla="*/ 57 w 93"/>
                  <a:gd name="T59" fmla="*/ 64 h 75"/>
                  <a:gd name="T60" fmla="*/ 77 w 93"/>
                  <a:gd name="T61" fmla="*/ 71 h 75"/>
                  <a:gd name="T62" fmla="*/ 87 w 93"/>
                  <a:gd name="T63" fmla="*/ 74 h 75"/>
                  <a:gd name="T64" fmla="*/ 89 w 93"/>
                  <a:gd name="T65"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75">
                    <a:moveTo>
                      <a:pt x="89" y="67"/>
                    </a:moveTo>
                    <a:cubicBezTo>
                      <a:pt x="86" y="66"/>
                      <a:pt x="82" y="65"/>
                      <a:pt x="79" y="64"/>
                    </a:cubicBezTo>
                    <a:cubicBezTo>
                      <a:pt x="79" y="63"/>
                      <a:pt x="77" y="63"/>
                      <a:pt x="76" y="63"/>
                    </a:cubicBezTo>
                    <a:cubicBezTo>
                      <a:pt x="64" y="59"/>
                      <a:pt x="54" y="52"/>
                      <a:pt x="44" y="45"/>
                    </a:cubicBezTo>
                    <a:cubicBezTo>
                      <a:pt x="43" y="45"/>
                      <a:pt x="43" y="44"/>
                      <a:pt x="43" y="44"/>
                    </a:cubicBezTo>
                    <a:cubicBezTo>
                      <a:pt x="45" y="44"/>
                      <a:pt x="47" y="45"/>
                      <a:pt x="49" y="45"/>
                    </a:cubicBezTo>
                    <a:cubicBezTo>
                      <a:pt x="50" y="45"/>
                      <a:pt x="50" y="45"/>
                      <a:pt x="50" y="45"/>
                    </a:cubicBezTo>
                    <a:cubicBezTo>
                      <a:pt x="51" y="45"/>
                      <a:pt x="51" y="45"/>
                      <a:pt x="51" y="46"/>
                    </a:cubicBezTo>
                    <a:cubicBezTo>
                      <a:pt x="54" y="47"/>
                      <a:pt x="57" y="44"/>
                      <a:pt x="56" y="41"/>
                    </a:cubicBezTo>
                    <a:cubicBezTo>
                      <a:pt x="59" y="42"/>
                      <a:pt x="62" y="43"/>
                      <a:pt x="65" y="44"/>
                    </a:cubicBezTo>
                    <a:cubicBezTo>
                      <a:pt x="69" y="45"/>
                      <a:pt x="71" y="40"/>
                      <a:pt x="67" y="38"/>
                    </a:cubicBezTo>
                    <a:cubicBezTo>
                      <a:pt x="66" y="37"/>
                      <a:pt x="65" y="36"/>
                      <a:pt x="64" y="36"/>
                    </a:cubicBezTo>
                    <a:cubicBezTo>
                      <a:pt x="63" y="35"/>
                      <a:pt x="62" y="35"/>
                      <a:pt x="61" y="36"/>
                    </a:cubicBezTo>
                    <a:cubicBezTo>
                      <a:pt x="57" y="34"/>
                      <a:pt x="52" y="32"/>
                      <a:pt x="48" y="30"/>
                    </a:cubicBezTo>
                    <a:cubicBezTo>
                      <a:pt x="48" y="30"/>
                      <a:pt x="48" y="30"/>
                      <a:pt x="47" y="29"/>
                    </a:cubicBezTo>
                    <a:cubicBezTo>
                      <a:pt x="46" y="28"/>
                      <a:pt x="45" y="28"/>
                      <a:pt x="44" y="28"/>
                    </a:cubicBezTo>
                    <a:cubicBezTo>
                      <a:pt x="36" y="24"/>
                      <a:pt x="28" y="19"/>
                      <a:pt x="21" y="12"/>
                    </a:cubicBezTo>
                    <a:cubicBezTo>
                      <a:pt x="19" y="10"/>
                      <a:pt x="18" y="7"/>
                      <a:pt x="17" y="4"/>
                    </a:cubicBezTo>
                    <a:cubicBezTo>
                      <a:pt x="15" y="0"/>
                      <a:pt x="8" y="2"/>
                      <a:pt x="10" y="6"/>
                    </a:cubicBezTo>
                    <a:cubicBezTo>
                      <a:pt x="10" y="8"/>
                      <a:pt x="11" y="9"/>
                      <a:pt x="12" y="11"/>
                    </a:cubicBezTo>
                    <a:cubicBezTo>
                      <a:pt x="11" y="12"/>
                      <a:pt x="11" y="13"/>
                      <a:pt x="13" y="14"/>
                    </a:cubicBezTo>
                    <a:cubicBezTo>
                      <a:pt x="14" y="15"/>
                      <a:pt x="15" y="16"/>
                      <a:pt x="16" y="17"/>
                    </a:cubicBezTo>
                    <a:cubicBezTo>
                      <a:pt x="17" y="20"/>
                      <a:pt x="19" y="22"/>
                      <a:pt x="21" y="24"/>
                    </a:cubicBezTo>
                    <a:cubicBezTo>
                      <a:pt x="20" y="24"/>
                      <a:pt x="20" y="25"/>
                      <a:pt x="20" y="26"/>
                    </a:cubicBezTo>
                    <a:cubicBezTo>
                      <a:pt x="16" y="23"/>
                      <a:pt x="12" y="20"/>
                      <a:pt x="9" y="17"/>
                    </a:cubicBezTo>
                    <a:cubicBezTo>
                      <a:pt x="5" y="14"/>
                      <a:pt x="0" y="19"/>
                      <a:pt x="4" y="22"/>
                    </a:cubicBezTo>
                    <a:cubicBezTo>
                      <a:pt x="13" y="30"/>
                      <a:pt x="22" y="37"/>
                      <a:pt x="31" y="44"/>
                    </a:cubicBezTo>
                    <a:cubicBezTo>
                      <a:pt x="31" y="46"/>
                      <a:pt x="32" y="47"/>
                      <a:pt x="33" y="48"/>
                    </a:cubicBezTo>
                    <a:cubicBezTo>
                      <a:pt x="37" y="51"/>
                      <a:pt x="42" y="54"/>
                      <a:pt x="46" y="57"/>
                    </a:cubicBezTo>
                    <a:cubicBezTo>
                      <a:pt x="50" y="60"/>
                      <a:pt x="53" y="63"/>
                      <a:pt x="57" y="64"/>
                    </a:cubicBezTo>
                    <a:cubicBezTo>
                      <a:pt x="62" y="67"/>
                      <a:pt x="71" y="73"/>
                      <a:pt x="77" y="71"/>
                    </a:cubicBezTo>
                    <a:cubicBezTo>
                      <a:pt x="80" y="72"/>
                      <a:pt x="83" y="73"/>
                      <a:pt x="87" y="74"/>
                    </a:cubicBezTo>
                    <a:cubicBezTo>
                      <a:pt x="92" y="75"/>
                      <a:pt x="93" y="68"/>
                      <a:pt x="8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3"/>
              <p:cNvSpPr>
                <a:spLocks noEditPoints="1"/>
              </p:cNvSpPr>
              <p:nvPr/>
            </p:nvSpPr>
            <p:spPr bwMode="auto">
              <a:xfrm>
                <a:off x="5710839" y="4398363"/>
                <a:ext cx="628650" cy="1168400"/>
              </a:xfrm>
              <a:custGeom>
                <a:avLst/>
                <a:gdLst>
                  <a:gd name="T0" fmla="*/ 160 w 193"/>
                  <a:gd name="T1" fmla="*/ 228 h 358"/>
                  <a:gd name="T2" fmla="*/ 193 w 193"/>
                  <a:gd name="T3" fmla="*/ 89 h 358"/>
                  <a:gd name="T4" fmla="*/ 185 w 193"/>
                  <a:gd name="T5" fmla="*/ 39 h 358"/>
                  <a:gd name="T6" fmla="*/ 163 w 193"/>
                  <a:gd name="T7" fmla="*/ 17 h 358"/>
                  <a:gd name="T8" fmla="*/ 124 w 193"/>
                  <a:gd name="T9" fmla="*/ 7 h 358"/>
                  <a:gd name="T10" fmla="*/ 96 w 193"/>
                  <a:gd name="T11" fmla="*/ 58 h 358"/>
                  <a:gd name="T12" fmla="*/ 23 w 193"/>
                  <a:gd name="T13" fmla="*/ 238 h 358"/>
                  <a:gd name="T14" fmla="*/ 7 w 193"/>
                  <a:gd name="T15" fmla="*/ 298 h 358"/>
                  <a:gd name="T16" fmla="*/ 7 w 193"/>
                  <a:gd name="T17" fmla="*/ 320 h 358"/>
                  <a:gd name="T18" fmla="*/ 55 w 193"/>
                  <a:gd name="T19" fmla="*/ 308 h 358"/>
                  <a:gd name="T20" fmla="*/ 37 w 193"/>
                  <a:gd name="T21" fmla="*/ 329 h 358"/>
                  <a:gd name="T22" fmla="*/ 37 w 193"/>
                  <a:gd name="T23" fmla="*/ 341 h 358"/>
                  <a:gd name="T24" fmla="*/ 10 w 193"/>
                  <a:gd name="T25" fmla="*/ 340 h 358"/>
                  <a:gd name="T26" fmla="*/ 2 w 193"/>
                  <a:gd name="T27" fmla="*/ 344 h 358"/>
                  <a:gd name="T28" fmla="*/ 112 w 193"/>
                  <a:gd name="T29" fmla="*/ 306 h 358"/>
                  <a:gd name="T30" fmla="*/ 145 w 193"/>
                  <a:gd name="T31" fmla="*/ 174 h 358"/>
                  <a:gd name="T32" fmla="*/ 165 w 193"/>
                  <a:gd name="T33" fmla="*/ 131 h 358"/>
                  <a:gd name="T34" fmla="*/ 148 w 193"/>
                  <a:gd name="T35" fmla="*/ 196 h 358"/>
                  <a:gd name="T36" fmla="*/ 62 w 193"/>
                  <a:gd name="T37" fmla="*/ 159 h 358"/>
                  <a:gd name="T38" fmla="*/ 23 w 193"/>
                  <a:gd name="T39" fmla="*/ 283 h 358"/>
                  <a:gd name="T40" fmla="*/ 17 w 193"/>
                  <a:gd name="T41" fmla="*/ 313 h 358"/>
                  <a:gd name="T42" fmla="*/ 26 w 193"/>
                  <a:gd name="T43" fmla="*/ 295 h 358"/>
                  <a:gd name="T44" fmla="*/ 38 w 193"/>
                  <a:gd name="T45" fmla="*/ 269 h 358"/>
                  <a:gd name="T46" fmla="*/ 41 w 193"/>
                  <a:gd name="T47" fmla="*/ 258 h 358"/>
                  <a:gd name="T48" fmla="*/ 26 w 193"/>
                  <a:gd name="T49" fmla="*/ 308 h 358"/>
                  <a:gd name="T50" fmla="*/ 33 w 193"/>
                  <a:gd name="T51" fmla="*/ 310 h 358"/>
                  <a:gd name="T52" fmla="*/ 90 w 193"/>
                  <a:gd name="T53" fmla="*/ 126 h 358"/>
                  <a:gd name="T54" fmla="*/ 96 w 193"/>
                  <a:gd name="T55" fmla="*/ 103 h 358"/>
                  <a:gd name="T56" fmla="*/ 107 w 193"/>
                  <a:gd name="T57" fmla="*/ 77 h 358"/>
                  <a:gd name="T58" fmla="*/ 113 w 193"/>
                  <a:gd name="T59" fmla="*/ 33 h 358"/>
                  <a:gd name="T60" fmla="*/ 121 w 193"/>
                  <a:gd name="T61" fmla="*/ 12 h 358"/>
                  <a:gd name="T62" fmla="*/ 172 w 193"/>
                  <a:gd name="T63" fmla="*/ 50 h 358"/>
                  <a:gd name="T64" fmla="*/ 175 w 193"/>
                  <a:gd name="T65" fmla="*/ 58 h 358"/>
                  <a:gd name="T66" fmla="*/ 174 w 193"/>
                  <a:gd name="T67" fmla="*/ 67 h 358"/>
                  <a:gd name="T68" fmla="*/ 167 w 193"/>
                  <a:gd name="T69" fmla="*/ 114 h 358"/>
                  <a:gd name="T70" fmla="*/ 120 w 193"/>
                  <a:gd name="T71" fmla="*/ 20 h 358"/>
                  <a:gd name="T72" fmla="*/ 136 w 193"/>
                  <a:gd name="T73" fmla="*/ 27 h 358"/>
                  <a:gd name="T74" fmla="*/ 33 w 193"/>
                  <a:gd name="T75" fmla="*/ 310 h 358"/>
                  <a:gd name="T76" fmla="*/ 156 w 193"/>
                  <a:gd name="T77" fmla="*/ 36 h 358"/>
                  <a:gd name="T78" fmla="*/ 87 w 193"/>
                  <a:gd name="T79" fmla="*/ 279 h 358"/>
                  <a:gd name="T80" fmla="*/ 38 w 193"/>
                  <a:gd name="T81" fmla="*/ 328 h 358"/>
                  <a:gd name="T82" fmla="*/ 79 w 193"/>
                  <a:gd name="T83" fmla="*/ 301 h 358"/>
                  <a:gd name="T84" fmla="*/ 87 w 193"/>
                  <a:gd name="T85" fmla="*/ 298 h 358"/>
                  <a:gd name="T86" fmla="*/ 69 w 193"/>
                  <a:gd name="T87" fmla="*/ 332 h 358"/>
                  <a:gd name="T88" fmla="*/ 99 w 193"/>
                  <a:gd name="T89"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 h="358">
                    <a:moveTo>
                      <a:pt x="112" y="306"/>
                    </a:moveTo>
                    <a:cubicBezTo>
                      <a:pt x="116" y="302"/>
                      <a:pt x="119" y="297"/>
                      <a:pt x="123" y="292"/>
                    </a:cubicBezTo>
                    <a:cubicBezTo>
                      <a:pt x="136" y="271"/>
                      <a:pt x="149" y="251"/>
                      <a:pt x="160" y="228"/>
                    </a:cubicBezTo>
                    <a:cubicBezTo>
                      <a:pt x="175" y="196"/>
                      <a:pt x="186" y="162"/>
                      <a:pt x="188" y="127"/>
                    </a:cubicBezTo>
                    <a:cubicBezTo>
                      <a:pt x="188" y="125"/>
                      <a:pt x="189" y="123"/>
                      <a:pt x="189" y="120"/>
                    </a:cubicBezTo>
                    <a:cubicBezTo>
                      <a:pt x="191" y="110"/>
                      <a:pt x="192" y="99"/>
                      <a:pt x="193" y="89"/>
                    </a:cubicBezTo>
                    <a:cubicBezTo>
                      <a:pt x="193" y="85"/>
                      <a:pt x="193" y="77"/>
                      <a:pt x="191" y="70"/>
                    </a:cubicBezTo>
                    <a:cubicBezTo>
                      <a:pt x="191" y="60"/>
                      <a:pt x="190" y="50"/>
                      <a:pt x="192" y="41"/>
                    </a:cubicBezTo>
                    <a:cubicBezTo>
                      <a:pt x="192" y="37"/>
                      <a:pt x="185" y="35"/>
                      <a:pt x="185" y="39"/>
                    </a:cubicBezTo>
                    <a:cubicBezTo>
                      <a:pt x="184" y="45"/>
                      <a:pt x="184" y="50"/>
                      <a:pt x="184" y="56"/>
                    </a:cubicBezTo>
                    <a:cubicBezTo>
                      <a:pt x="184" y="55"/>
                      <a:pt x="184" y="54"/>
                      <a:pt x="183" y="53"/>
                    </a:cubicBezTo>
                    <a:cubicBezTo>
                      <a:pt x="180" y="40"/>
                      <a:pt x="173" y="26"/>
                      <a:pt x="163" y="17"/>
                    </a:cubicBezTo>
                    <a:cubicBezTo>
                      <a:pt x="160" y="14"/>
                      <a:pt x="157" y="11"/>
                      <a:pt x="154" y="8"/>
                    </a:cubicBezTo>
                    <a:cubicBezTo>
                      <a:pt x="152" y="7"/>
                      <a:pt x="151" y="7"/>
                      <a:pt x="149" y="8"/>
                    </a:cubicBezTo>
                    <a:cubicBezTo>
                      <a:pt x="141" y="4"/>
                      <a:pt x="133" y="3"/>
                      <a:pt x="124" y="7"/>
                    </a:cubicBezTo>
                    <a:cubicBezTo>
                      <a:pt x="124" y="3"/>
                      <a:pt x="119" y="0"/>
                      <a:pt x="117" y="4"/>
                    </a:cubicBezTo>
                    <a:cubicBezTo>
                      <a:pt x="116" y="7"/>
                      <a:pt x="115" y="10"/>
                      <a:pt x="113" y="13"/>
                    </a:cubicBezTo>
                    <a:cubicBezTo>
                      <a:pt x="102" y="23"/>
                      <a:pt x="100" y="43"/>
                      <a:pt x="96" y="58"/>
                    </a:cubicBezTo>
                    <a:cubicBezTo>
                      <a:pt x="93" y="66"/>
                      <a:pt x="90" y="74"/>
                      <a:pt x="87" y="82"/>
                    </a:cubicBezTo>
                    <a:cubicBezTo>
                      <a:pt x="77" y="109"/>
                      <a:pt x="64" y="135"/>
                      <a:pt x="53" y="162"/>
                    </a:cubicBezTo>
                    <a:cubicBezTo>
                      <a:pt x="42" y="187"/>
                      <a:pt x="32" y="212"/>
                      <a:pt x="23" y="238"/>
                    </a:cubicBezTo>
                    <a:cubicBezTo>
                      <a:pt x="17" y="255"/>
                      <a:pt x="14" y="274"/>
                      <a:pt x="9" y="291"/>
                    </a:cubicBezTo>
                    <a:cubicBezTo>
                      <a:pt x="8" y="292"/>
                      <a:pt x="8" y="292"/>
                      <a:pt x="7" y="294"/>
                    </a:cubicBezTo>
                    <a:cubicBezTo>
                      <a:pt x="7" y="295"/>
                      <a:pt x="7" y="296"/>
                      <a:pt x="7" y="298"/>
                    </a:cubicBezTo>
                    <a:cubicBezTo>
                      <a:pt x="5" y="294"/>
                      <a:pt x="0" y="295"/>
                      <a:pt x="0" y="299"/>
                    </a:cubicBezTo>
                    <a:cubicBezTo>
                      <a:pt x="0" y="306"/>
                      <a:pt x="0" y="311"/>
                      <a:pt x="3" y="317"/>
                    </a:cubicBezTo>
                    <a:cubicBezTo>
                      <a:pt x="4" y="320"/>
                      <a:pt x="6" y="320"/>
                      <a:pt x="7" y="320"/>
                    </a:cubicBezTo>
                    <a:cubicBezTo>
                      <a:pt x="8" y="322"/>
                      <a:pt x="11" y="322"/>
                      <a:pt x="13" y="320"/>
                    </a:cubicBezTo>
                    <a:cubicBezTo>
                      <a:pt x="23" y="324"/>
                      <a:pt x="37" y="318"/>
                      <a:pt x="52" y="308"/>
                    </a:cubicBezTo>
                    <a:cubicBezTo>
                      <a:pt x="53" y="308"/>
                      <a:pt x="54" y="309"/>
                      <a:pt x="55" y="308"/>
                    </a:cubicBezTo>
                    <a:cubicBezTo>
                      <a:pt x="56" y="308"/>
                      <a:pt x="57" y="308"/>
                      <a:pt x="57" y="308"/>
                    </a:cubicBezTo>
                    <a:cubicBezTo>
                      <a:pt x="50" y="313"/>
                      <a:pt x="42" y="318"/>
                      <a:pt x="33" y="323"/>
                    </a:cubicBezTo>
                    <a:cubicBezTo>
                      <a:pt x="29" y="325"/>
                      <a:pt x="33" y="331"/>
                      <a:pt x="37" y="329"/>
                    </a:cubicBezTo>
                    <a:cubicBezTo>
                      <a:pt x="35" y="331"/>
                      <a:pt x="37" y="335"/>
                      <a:pt x="40" y="335"/>
                    </a:cubicBezTo>
                    <a:cubicBezTo>
                      <a:pt x="50" y="333"/>
                      <a:pt x="58" y="330"/>
                      <a:pt x="66" y="326"/>
                    </a:cubicBezTo>
                    <a:cubicBezTo>
                      <a:pt x="57" y="337"/>
                      <a:pt x="46" y="346"/>
                      <a:pt x="37" y="341"/>
                    </a:cubicBezTo>
                    <a:cubicBezTo>
                      <a:pt x="33" y="339"/>
                      <a:pt x="30" y="345"/>
                      <a:pt x="34" y="347"/>
                    </a:cubicBezTo>
                    <a:cubicBezTo>
                      <a:pt x="34" y="347"/>
                      <a:pt x="35" y="347"/>
                      <a:pt x="35" y="348"/>
                    </a:cubicBezTo>
                    <a:cubicBezTo>
                      <a:pt x="26" y="349"/>
                      <a:pt x="18" y="344"/>
                      <a:pt x="10" y="340"/>
                    </a:cubicBezTo>
                    <a:cubicBezTo>
                      <a:pt x="12" y="336"/>
                      <a:pt x="7" y="332"/>
                      <a:pt x="4" y="335"/>
                    </a:cubicBezTo>
                    <a:cubicBezTo>
                      <a:pt x="1" y="338"/>
                      <a:pt x="1" y="338"/>
                      <a:pt x="1" y="338"/>
                    </a:cubicBezTo>
                    <a:cubicBezTo>
                      <a:pt x="0" y="340"/>
                      <a:pt x="0" y="343"/>
                      <a:pt x="2" y="344"/>
                    </a:cubicBezTo>
                    <a:cubicBezTo>
                      <a:pt x="18" y="352"/>
                      <a:pt x="29" y="358"/>
                      <a:pt x="47" y="351"/>
                    </a:cubicBezTo>
                    <a:cubicBezTo>
                      <a:pt x="55" y="347"/>
                      <a:pt x="62" y="344"/>
                      <a:pt x="69" y="340"/>
                    </a:cubicBezTo>
                    <a:cubicBezTo>
                      <a:pt x="88" y="339"/>
                      <a:pt x="101" y="322"/>
                      <a:pt x="112" y="306"/>
                    </a:cubicBezTo>
                    <a:close/>
                    <a:moveTo>
                      <a:pt x="158" y="141"/>
                    </a:moveTo>
                    <a:cubicBezTo>
                      <a:pt x="154" y="167"/>
                      <a:pt x="144" y="193"/>
                      <a:pt x="130" y="217"/>
                    </a:cubicBezTo>
                    <a:cubicBezTo>
                      <a:pt x="136" y="203"/>
                      <a:pt x="141" y="188"/>
                      <a:pt x="145" y="174"/>
                    </a:cubicBezTo>
                    <a:cubicBezTo>
                      <a:pt x="150" y="158"/>
                      <a:pt x="156" y="140"/>
                      <a:pt x="160" y="121"/>
                    </a:cubicBezTo>
                    <a:cubicBezTo>
                      <a:pt x="159" y="127"/>
                      <a:pt x="159" y="134"/>
                      <a:pt x="158" y="141"/>
                    </a:cubicBezTo>
                    <a:close/>
                    <a:moveTo>
                      <a:pt x="165" y="131"/>
                    </a:moveTo>
                    <a:cubicBezTo>
                      <a:pt x="165" y="142"/>
                      <a:pt x="163" y="153"/>
                      <a:pt x="161" y="164"/>
                    </a:cubicBezTo>
                    <a:cubicBezTo>
                      <a:pt x="157" y="174"/>
                      <a:pt x="153" y="184"/>
                      <a:pt x="149" y="193"/>
                    </a:cubicBezTo>
                    <a:cubicBezTo>
                      <a:pt x="149" y="194"/>
                      <a:pt x="148" y="195"/>
                      <a:pt x="148" y="196"/>
                    </a:cubicBezTo>
                    <a:cubicBezTo>
                      <a:pt x="156" y="175"/>
                      <a:pt x="162" y="153"/>
                      <a:pt x="165" y="131"/>
                    </a:cubicBezTo>
                    <a:close/>
                    <a:moveTo>
                      <a:pt x="28" y="246"/>
                    </a:moveTo>
                    <a:cubicBezTo>
                      <a:pt x="36" y="216"/>
                      <a:pt x="50" y="187"/>
                      <a:pt x="62" y="159"/>
                    </a:cubicBezTo>
                    <a:cubicBezTo>
                      <a:pt x="64" y="155"/>
                      <a:pt x="66" y="150"/>
                      <a:pt x="68" y="146"/>
                    </a:cubicBezTo>
                    <a:cubicBezTo>
                      <a:pt x="55" y="181"/>
                      <a:pt x="39" y="217"/>
                      <a:pt x="33" y="254"/>
                    </a:cubicBezTo>
                    <a:cubicBezTo>
                      <a:pt x="30" y="264"/>
                      <a:pt x="27" y="273"/>
                      <a:pt x="23" y="283"/>
                    </a:cubicBezTo>
                    <a:cubicBezTo>
                      <a:pt x="20" y="289"/>
                      <a:pt x="18" y="298"/>
                      <a:pt x="14" y="303"/>
                    </a:cubicBezTo>
                    <a:cubicBezTo>
                      <a:pt x="19" y="284"/>
                      <a:pt x="22" y="265"/>
                      <a:pt x="28" y="246"/>
                    </a:cubicBezTo>
                    <a:close/>
                    <a:moveTo>
                      <a:pt x="17" y="313"/>
                    </a:moveTo>
                    <a:cubicBezTo>
                      <a:pt x="19" y="309"/>
                      <a:pt x="21" y="305"/>
                      <a:pt x="23" y="301"/>
                    </a:cubicBezTo>
                    <a:cubicBezTo>
                      <a:pt x="24" y="300"/>
                      <a:pt x="25" y="298"/>
                      <a:pt x="26" y="296"/>
                    </a:cubicBezTo>
                    <a:cubicBezTo>
                      <a:pt x="26" y="296"/>
                      <a:pt x="26" y="296"/>
                      <a:pt x="26" y="295"/>
                    </a:cubicBezTo>
                    <a:cubicBezTo>
                      <a:pt x="26" y="295"/>
                      <a:pt x="27" y="294"/>
                      <a:pt x="27" y="294"/>
                    </a:cubicBezTo>
                    <a:cubicBezTo>
                      <a:pt x="30" y="286"/>
                      <a:pt x="33" y="278"/>
                      <a:pt x="36" y="271"/>
                    </a:cubicBezTo>
                    <a:cubicBezTo>
                      <a:pt x="37" y="271"/>
                      <a:pt x="38" y="270"/>
                      <a:pt x="38" y="269"/>
                    </a:cubicBezTo>
                    <a:cubicBezTo>
                      <a:pt x="40" y="266"/>
                      <a:pt x="40" y="266"/>
                      <a:pt x="40" y="262"/>
                    </a:cubicBezTo>
                    <a:cubicBezTo>
                      <a:pt x="40" y="262"/>
                      <a:pt x="40" y="261"/>
                      <a:pt x="40" y="261"/>
                    </a:cubicBezTo>
                    <a:cubicBezTo>
                      <a:pt x="40" y="260"/>
                      <a:pt x="40" y="259"/>
                      <a:pt x="41" y="258"/>
                    </a:cubicBezTo>
                    <a:cubicBezTo>
                      <a:pt x="41" y="258"/>
                      <a:pt x="41" y="258"/>
                      <a:pt x="41" y="258"/>
                    </a:cubicBezTo>
                    <a:cubicBezTo>
                      <a:pt x="41" y="259"/>
                      <a:pt x="42" y="259"/>
                      <a:pt x="43" y="259"/>
                    </a:cubicBezTo>
                    <a:cubicBezTo>
                      <a:pt x="38" y="276"/>
                      <a:pt x="34" y="294"/>
                      <a:pt x="26" y="308"/>
                    </a:cubicBezTo>
                    <a:cubicBezTo>
                      <a:pt x="25" y="310"/>
                      <a:pt x="25" y="312"/>
                      <a:pt x="26" y="312"/>
                    </a:cubicBezTo>
                    <a:cubicBezTo>
                      <a:pt x="23" y="313"/>
                      <a:pt x="20" y="314"/>
                      <a:pt x="17" y="313"/>
                    </a:cubicBezTo>
                    <a:close/>
                    <a:moveTo>
                      <a:pt x="33" y="310"/>
                    </a:moveTo>
                    <a:cubicBezTo>
                      <a:pt x="42" y="294"/>
                      <a:pt x="45" y="273"/>
                      <a:pt x="51" y="255"/>
                    </a:cubicBezTo>
                    <a:cubicBezTo>
                      <a:pt x="59" y="229"/>
                      <a:pt x="68" y="204"/>
                      <a:pt x="75" y="178"/>
                    </a:cubicBezTo>
                    <a:cubicBezTo>
                      <a:pt x="81" y="161"/>
                      <a:pt x="86" y="143"/>
                      <a:pt x="90" y="126"/>
                    </a:cubicBezTo>
                    <a:cubicBezTo>
                      <a:pt x="95" y="117"/>
                      <a:pt x="100" y="109"/>
                      <a:pt x="107" y="101"/>
                    </a:cubicBezTo>
                    <a:cubicBezTo>
                      <a:pt x="109" y="98"/>
                      <a:pt x="104" y="93"/>
                      <a:pt x="101" y="96"/>
                    </a:cubicBezTo>
                    <a:cubicBezTo>
                      <a:pt x="100" y="99"/>
                      <a:pt x="98" y="101"/>
                      <a:pt x="96" y="103"/>
                    </a:cubicBezTo>
                    <a:cubicBezTo>
                      <a:pt x="97" y="103"/>
                      <a:pt x="97" y="102"/>
                      <a:pt x="97" y="102"/>
                    </a:cubicBezTo>
                    <a:cubicBezTo>
                      <a:pt x="98" y="97"/>
                      <a:pt x="99" y="92"/>
                      <a:pt x="100" y="87"/>
                    </a:cubicBezTo>
                    <a:cubicBezTo>
                      <a:pt x="102" y="84"/>
                      <a:pt x="104" y="80"/>
                      <a:pt x="107" y="77"/>
                    </a:cubicBezTo>
                    <a:cubicBezTo>
                      <a:pt x="109" y="74"/>
                      <a:pt x="106" y="70"/>
                      <a:pt x="103" y="71"/>
                    </a:cubicBezTo>
                    <a:cubicBezTo>
                      <a:pt x="106" y="60"/>
                      <a:pt x="110" y="48"/>
                      <a:pt x="115" y="38"/>
                    </a:cubicBezTo>
                    <a:cubicBezTo>
                      <a:pt x="117" y="36"/>
                      <a:pt x="115" y="34"/>
                      <a:pt x="113" y="33"/>
                    </a:cubicBezTo>
                    <a:cubicBezTo>
                      <a:pt x="115" y="28"/>
                      <a:pt x="117" y="22"/>
                      <a:pt x="119" y="17"/>
                    </a:cubicBezTo>
                    <a:cubicBezTo>
                      <a:pt x="120" y="16"/>
                      <a:pt x="120" y="16"/>
                      <a:pt x="120" y="15"/>
                    </a:cubicBezTo>
                    <a:cubicBezTo>
                      <a:pt x="120" y="14"/>
                      <a:pt x="121" y="13"/>
                      <a:pt x="121" y="12"/>
                    </a:cubicBezTo>
                    <a:cubicBezTo>
                      <a:pt x="122" y="13"/>
                      <a:pt x="123" y="14"/>
                      <a:pt x="125" y="13"/>
                    </a:cubicBezTo>
                    <a:cubicBezTo>
                      <a:pt x="136" y="9"/>
                      <a:pt x="145" y="11"/>
                      <a:pt x="153" y="17"/>
                    </a:cubicBezTo>
                    <a:cubicBezTo>
                      <a:pt x="162" y="25"/>
                      <a:pt x="168" y="37"/>
                      <a:pt x="172" y="50"/>
                    </a:cubicBezTo>
                    <a:cubicBezTo>
                      <a:pt x="172" y="50"/>
                      <a:pt x="172" y="51"/>
                      <a:pt x="173" y="52"/>
                    </a:cubicBezTo>
                    <a:cubicBezTo>
                      <a:pt x="173" y="52"/>
                      <a:pt x="173" y="53"/>
                      <a:pt x="173" y="54"/>
                    </a:cubicBezTo>
                    <a:cubicBezTo>
                      <a:pt x="174" y="55"/>
                      <a:pt x="174" y="57"/>
                      <a:pt x="175" y="58"/>
                    </a:cubicBezTo>
                    <a:cubicBezTo>
                      <a:pt x="174" y="59"/>
                      <a:pt x="174" y="60"/>
                      <a:pt x="174" y="61"/>
                    </a:cubicBezTo>
                    <a:cubicBezTo>
                      <a:pt x="173" y="61"/>
                      <a:pt x="173" y="61"/>
                      <a:pt x="173" y="62"/>
                    </a:cubicBezTo>
                    <a:cubicBezTo>
                      <a:pt x="171" y="64"/>
                      <a:pt x="172" y="66"/>
                      <a:pt x="174" y="67"/>
                    </a:cubicBezTo>
                    <a:cubicBezTo>
                      <a:pt x="177" y="86"/>
                      <a:pt x="176" y="106"/>
                      <a:pt x="172" y="125"/>
                    </a:cubicBezTo>
                    <a:cubicBezTo>
                      <a:pt x="172" y="122"/>
                      <a:pt x="172" y="120"/>
                      <a:pt x="172" y="117"/>
                    </a:cubicBezTo>
                    <a:cubicBezTo>
                      <a:pt x="171" y="114"/>
                      <a:pt x="169" y="113"/>
                      <a:pt x="167" y="114"/>
                    </a:cubicBezTo>
                    <a:cubicBezTo>
                      <a:pt x="168" y="103"/>
                      <a:pt x="169" y="93"/>
                      <a:pt x="169" y="82"/>
                    </a:cubicBezTo>
                    <a:cubicBezTo>
                      <a:pt x="169" y="61"/>
                      <a:pt x="171" y="38"/>
                      <a:pt x="154" y="22"/>
                    </a:cubicBezTo>
                    <a:cubicBezTo>
                      <a:pt x="144" y="14"/>
                      <a:pt x="129" y="9"/>
                      <a:pt x="120" y="20"/>
                    </a:cubicBezTo>
                    <a:cubicBezTo>
                      <a:pt x="117" y="23"/>
                      <a:pt x="122" y="28"/>
                      <a:pt x="125" y="25"/>
                    </a:cubicBezTo>
                    <a:cubicBezTo>
                      <a:pt x="129" y="20"/>
                      <a:pt x="133" y="20"/>
                      <a:pt x="138" y="21"/>
                    </a:cubicBezTo>
                    <a:cubicBezTo>
                      <a:pt x="135" y="22"/>
                      <a:pt x="134" y="25"/>
                      <a:pt x="136" y="27"/>
                    </a:cubicBezTo>
                    <a:cubicBezTo>
                      <a:pt x="177" y="63"/>
                      <a:pt x="151" y="129"/>
                      <a:pt x="138" y="172"/>
                    </a:cubicBezTo>
                    <a:cubicBezTo>
                      <a:pt x="131" y="198"/>
                      <a:pt x="121" y="224"/>
                      <a:pt x="108" y="248"/>
                    </a:cubicBezTo>
                    <a:cubicBezTo>
                      <a:pt x="98" y="259"/>
                      <a:pt x="59" y="298"/>
                      <a:pt x="33" y="310"/>
                    </a:cubicBezTo>
                    <a:close/>
                    <a:moveTo>
                      <a:pt x="162" y="57"/>
                    </a:moveTo>
                    <a:cubicBezTo>
                      <a:pt x="159" y="44"/>
                      <a:pt x="152" y="32"/>
                      <a:pt x="142" y="23"/>
                    </a:cubicBezTo>
                    <a:cubicBezTo>
                      <a:pt x="148" y="26"/>
                      <a:pt x="153" y="32"/>
                      <a:pt x="156" y="36"/>
                    </a:cubicBezTo>
                    <a:cubicBezTo>
                      <a:pt x="160" y="42"/>
                      <a:pt x="162" y="49"/>
                      <a:pt x="162" y="57"/>
                    </a:cubicBezTo>
                    <a:close/>
                    <a:moveTo>
                      <a:pt x="66" y="298"/>
                    </a:moveTo>
                    <a:cubicBezTo>
                      <a:pt x="73" y="292"/>
                      <a:pt x="80" y="285"/>
                      <a:pt x="87" y="279"/>
                    </a:cubicBezTo>
                    <a:cubicBezTo>
                      <a:pt x="83" y="284"/>
                      <a:pt x="79" y="289"/>
                      <a:pt x="74" y="293"/>
                    </a:cubicBezTo>
                    <a:cubicBezTo>
                      <a:pt x="72" y="295"/>
                      <a:pt x="69" y="296"/>
                      <a:pt x="66" y="298"/>
                    </a:cubicBezTo>
                    <a:close/>
                    <a:moveTo>
                      <a:pt x="38" y="328"/>
                    </a:moveTo>
                    <a:cubicBezTo>
                      <a:pt x="38" y="328"/>
                      <a:pt x="38" y="328"/>
                      <a:pt x="38" y="328"/>
                    </a:cubicBezTo>
                    <a:cubicBezTo>
                      <a:pt x="52" y="321"/>
                      <a:pt x="65" y="312"/>
                      <a:pt x="76" y="302"/>
                    </a:cubicBezTo>
                    <a:cubicBezTo>
                      <a:pt x="77" y="302"/>
                      <a:pt x="78" y="302"/>
                      <a:pt x="79" y="301"/>
                    </a:cubicBezTo>
                    <a:cubicBezTo>
                      <a:pt x="81" y="299"/>
                      <a:pt x="82" y="297"/>
                      <a:pt x="83" y="296"/>
                    </a:cubicBezTo>
                    <a:cubicBezTo>
                      <a:pt x="90" y="291"/>
                      <a:pt x="95" y="286"/>
                      <a:pt x="101" y="280"/>
                    </a:cubicBezTo>
                    <a:cubicBezTo>
                      <a:pt x="96" y="286"/>
                      <a:pt x="91" y="292"/>
                      <a:pt x="87" y="298"/>
                    </a:cubicBezTo>
                    <a:cubicBezTo>
                      <a:pt x="85" y="301"/>
                      <a:pt x="82" y="306"/>
                      <a:pt x="78" y="311"/>
                    </a:cubicBezTo>
                    <a:cubicBezTo>
                      <a:pt x="67" y="319"/>
                      <a:pt x="54" y="325"/>
                      <a:pt x="38" y="328"/>
                    </a:cubicBezTo>
                    <a:close/>
                    <a:moveTo>
                      <a:pt x="69" y="332"/>
                    </a:moveTo>
                    <a:cubicBezTo>
                      <a:pt x="72" y="329"/>
                      <a:pt x="74" y="327"/>
                      <a:pt x="76" y="325"/>
                    </a:cubicBezTo>
                    <a:cubicBezTo>
                      <a:pt x="78" y="322"/>
                      <a:pt x="80" y="319"/>
                      <a:pt x="82" y="316"/>
                    </a:cubicBezTo>
                    <a:cubicBezTo>
                      <a:pt x="88" y="312"/>
                      <a:pt x="94" y="307"/>
                      <a:pt x="99" y="301"/>
                    </a:cubicBezTo>
                    <a:cubicBezTo>
                      <a:pt x="91" y="313"/>
                      <a:pt x="81" y="324"/>
                      <a:pt x="69"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4"/>
              <p:cNvSpPr>
                <a:spLocks noEditPoints="1"/>
              </p:cNvSpPr>
              <p:nvPr/>
            </p:nvSpPr>
            <p:spPr bwMode="auto">
              <a:xfrm>
                <a:off x="6261701" y="4565051"/>
                <a:ext cx="719137" cy="1184275"/>
              </a:xfrm>
              <a:custGeom>
                <a:avLst/>
                <a:gdLst>
                  <a:gd name="T0" fmla="*/ 71 w 221"/>
                  <a:gd name="T1" fmla="*/ 354 h 363"/>
                  <a:gd name="T2" fmla="*/ 78 w 221"/>
                  <a:gd name="T3" fmla="*/ 349 h 363"/>
                  <a:gd name="T4" fmla="*/ 94 w 221"/>
                  <a:gd name="T5" fmla="*/ 340 h 363"/>
                  <a:gd name="T6" fmla="*/ 74 w 221"/>
                  <a:gd name="T7" fmla="*/ 336 h 363"/>
                  <a:gd name="T8" fmla="*/ 61 w 221"/>
                  <a:gd name="T9" fmla="*/ 336 h 363"/>
                  <a:gd name="T10" fmla="*/ 43 w 221"/>
                  <a:gd name="T11" fmla="*/ 328 h 363"/>
                  <a:gd name="T12" fmla="*/ 28 w 221"/>
                  <a:gd name="T13" fmla="*/ 305 h 363"/>
                  <a:gd name="T14" fmla="*/ 34 w 221"/>
                  <a:gd name="T15" fmla="*/ 274 h 363"/>
                  <a:gd name="T16" fmla="*/ 58 w 221"/>
                  <a:gd name="T17" fmla="*/ 225 h 363"/>
                  <a:gd name="T18" fmla="*/ 86 w 221"/>
                  <a:gd name="T19" fmla="*/ 175 h 363"/>
                  <a:gd name="T20" fmla="*/ 88 w 221"/>
                  <a:gd name="T21" fmla="*/ 190 h 363"/>
                  <a:gd name="T22" fmla="*/ 129 w 221"/>
                  <a:gd name="T23" fmla="*/ 185 h 363"/>
                  <a:gd name="T24" fmla="*/ 125 w 221"/>
                  <a:gd name="T25" fmla="*/ 193 h 363"/>
                  <a:gd name="T26" fmla="*/ 116 w 221"/>
                  <a:gd name="T27" fmla="*/ 229 h 363"/>
                  <a:gd name="T28" fmla="*/ 150 w 221"/>
                  <a:gd name="T29" fmla="*/ 172 h 363"/>
                  <a:gd name="T30" fmla="*/ 161 w 221"/>
                  <a:gd name="T31" fmla="*/ 127 h 363"/>
                  <a:gd name="T32" fmla="*/ 149 w 221"/>
                  <a:gd name="T33" fmla="*/ 141 h 363"/>
                  <a:gd name="T34" fmla="*/ 128 w 221"/>
                  <a:gd name="T35" fmla="*/ 175 h 363"/>
                  <a:gd name="T36" fmla="*/ 109 w 221"/>
                  <a:gd name="T37" fmla="*/ 131 h 363"/>
                  <a:gd name="T38" fmla="*/ 143 w 221"/>
                  <a:gd name="T39" fmla="*/ 24 h 363"/>
                  <a:gd name="T40" fmla="*/ 195 w 221"/>
                  <a:gd name="T41" fmla="*/ 32 h 363"/>
                  <a:gd name="T42" fmla="*/ 191 w 221"/>
                  <a:gd name="T43" fmla="*/ 55 h 363"/>
                  <a:gd name="T44" fmla="*/ 193 w 221"/>
                  <a:gd name="T45" fmla="*/ 62 h 363"/>
                  <a:gd name="T46" fmla="*/ 214 w 221"/>
                  <a:gd name="T47" fmla="*/ 36 h 363"/>
                  <a:gd name="T48" fmla="*/ 215 w 221"/>
                  <a:gd name="T49" fmla="*/ 27 h 363"/>
                  <a:gd name="T50" fmla="*/ 213 w 221"/>
                  <a:gd name="T51" fmla="*/ 18 h 363"/>
                  <a:gd name="T52" fmla="*/ 194 w 221"/>
                  <a:gd name="T53" fmla="*/ 19 h 363"/>
                  <a:gd name="T54" fmla="*/ 142 w 221"/>
                  <a:gd name="T55" fmla="*/ 9 h 363"/>
                  <a:gd name="T56" fmla="*/ 123 w 221"/>
                  <a:gd name="T57" fmla="*/ 3 h 363"/>
                  <a:gd name="T58" fmla="*/ 113 w 221"/>
                  <a:gd name="T59" fmla="*/ 15 h 363"/>
                  <a:gd name="T60" fmla="*/ 109 w 221"/>
                  <a:gd name="T61" fmla="*/ 32 h 363"/>
                  <a:gd name="T62" fmla="*/ 76 w 221"/>
                  <a:gd name="T63" fmla="*/ 116 h 363"/>
                  <a:gd name="T64" fmla="*/ 42 w 221"/>
                  <a:gd name="T65" fmla="*/ 221 h 363"/>
                  <a:gd name="T66" fmla="*/ 22 w 221"/>
                  <a:gd name="T67" fmla="*/ 272 h 363"/>
                  <a:gd name="T68" fmla="*/ 17 w 221"/>
                  <a:gd name="T69" fmla="*/ 283 h 363"/>
                  <a:gd name="T70" fmla="*/ 10 w 221"/>
                  <a:gd name="T71" fmla="*/ 299 h 363"/>
                  <a:gd name="T72" fmla="*/ 5 w 221"/>
                  <a:gd name="T73" fmla="*/ 314 h 363"/>
                  <a:gd name="T74" fmla="*/ 15 w 221"/>
                  <a:gd name="T75" fmla="*/ 318 h 363"/>
                  <a:gd name="T76" fmla="*/ 15 w 221"/>
                  <a:gd name="T77" fmla="*/ 321 h 363"/>
                  <a:gd name="T78" fmla="*/ 11 w 221"/>
                  <a:gd name="T79" fmla="*/ 328 h 363"/>
                  <a:gd name="T80" fmla="*/ 84 w 221"/>
                  <a:gd name="T81" fmla="*/ 355 h 363"/>
                  <a:gd name="T82" fmla="*/ 93 w 221"/>
                  <a:gd name="T83" fmla="*/ 178 h 363"/>
                  <a:gd name="T84" fmla="*/ 112 w 221"/>
                  <a:gd name="T85" fmla="*/ 54 h 363"/>
                  <a:gd name="T86" fmla="*/ 128 w 221"/>
                  <a:gd name="T87" fmla="*/ 20 h 363"/>
                  <a:gd name="T88" fmla="*/ 138 w 221"/>
                  <a:gd name="T89" fmla="*/ 23 h 363"/>
                  <a:gd name="T90" fmla="*/ 132 w 221"/>
                  <a:gd name="T91" fmla="*/ 31 h 363"/>
                  <a:gd name="T92" fmla="*/ 89 w 221"/>
                  <a:gd name="T93" fmla="*/ 136 h 363"/>
                  <a:gd name="T94" fmla="*/ 116 w 221"/>
                  <a:gd name="T95" fmla="*/ 78 h 363"/>
                  <a:gd name="T96" fmla="*/ 84 w 221"/>
                  <a:gd name="T97" fmla="*/ 16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363">
                    <a:moveTo>
                      <a:pt x="84" y="355"/>
                    </a:moveTo>
                    <a:cubicBezTo>
                      <a:pt x="80" y="355"/>
                      <a:pt x="77" y="354"/>
                      <a:pt x="73" y="353"/>
                    </a:cubicBezTo>
                    <a:cubicBezTo>
                      <a:pt x="72" y="353"/>
                      <a:pt x="72" y="353"/>
                      <a:pt x="71" y="354"/>
                    </a:cubicBezTo>
                    <a:cubicBezTo>
                      <a:pt x="69" y="354"/>
                      <a:pt x="67" y="353"/>
                      <a:pt x="66" y="353"/>
                    </a:cubicBezTo>
                    <a:cubicBezTo>
                      <a:pt x="66" y="352"/>
                      <a:pt x="66" y="351"/>
                      <a:pt x="65" y="350"/>
                    </a:cubicBezTo>
                    <a:cubicBezTo>
                      <a:pt x="69" y="350"/>
                      <a:pt x="74" y="350"/>
                      <a:pt x="78" y="349"/>
                    </a:cubicBezTo>
                    <a:cubicBezTo>
                      <a:pt x="79" y="349"/>
                      <a:pt x="79" y="349"/>
                      <a:pt x="80" y="349"/>
                    </a:cubicBezTo>
                    <a:cubicBezTo>
                      <a:pt x="85" y="349"/>
                      <a:pt x="91" y="349"/>
                      <a:pt x="96" y="347"/>
                    </a:cubicBezTo>
                    <a:cubicBezTo>
                      <a:pt x="100" y="345"/>
                      <a:pt x="98" y="338"/>
                      <a:pt x="94" y="340"/>
                    </a:cubicBezTo>
                    <a:cubicBezTo>
                      <a:pt x="90" y="342"/>
                      <a:pt x="86" y="342"/>
                      <a:pt x="81" y="342"/>
                    </a:cubicBezTo>
                    <a:cubicBezTo>
                      <a:pt x="82" y="340"/>
                      <a:pt x="81" y="337"/>
                      <a:pt x="79" y="337"/>
                    </a:cubicBezTo>
                    <a:cubicBezTo>
                      <a:pt x="77" y="336"/>
                      <a:pt x="76" y="336"/>
                      <a:pt x="74" y="336"/>
                    </a:cubicBezTo>
                    <a:cubicBezTo>
                      <a:pt x="73" y="336"/>
                      <a:pt x="73" y="336"/>
                      <a:pt x="72" y="337"/>
                    </a:cubicBezTo>
                    <a:cubicBezTo>
                      <a:pt x="68" y="336"/>
                      <a:pt x="64" y="336"/>
                      <a:pt x="61" y="336"/>
                    </a:cubicBezTo>
                    <a:cubicBezTo>
                      <a:pt x="61" y="336"/>
                      <a:pt x="61" y="336"/>
                      <a:pt x="61" y="336"/>
                    </a:cubicBezTo>
                    <a:cubicBezTo>
                      <a:pt x="57" y="332"/>
                      <a:pt x="54" y="330"/>
                      <a:pt x="49" y="327"/>
                    </a:cubicBezTo>
                    <a:cubicBezTo>
                      <a:pt x="47" y="326"/>
                      <a:pt x="45" y="327"/>
                      <a:pt x="44" y="329"/>
                    </a:cubicBezTo>
                    <a:cubicBezTo>
                      <a:pt x="44" y="329"/>
                      <a:pt x="43" y="329"/>
                      <a:pt x="43" y="328"/>
                    </a:cubicBezTo>
                    <a:cubicBezTo>
                      <a:pt x="41" y="328"/>
                      <a:pt x="40" y="329"/>
                      <a:pt x="39" y="330"/>
                    </a:cubicBezTo>
                    <a:cubicBezTo>
                      <a:pt x="34" y="328"/>
                      <a:pt x="28" y="326"/>
                      <a:pt x="23" y="324"/>
                    </a:cubicBezTo>
                    <a:cubicBezTo>
                      <a:pt x="26" y="317"/>
                      <a:pt x="27" y="309"/>
                      <a:pt x="28" y="305"/>
                    </a:cubicBezTo>
                    <a:cubicBezTo>
                      <a:pt x="30" y="298"/>
                      <a:pt x="31" y="289"/>
                      <a:pt x="33" y="281"/>
                    </a:cubicBezTo>
                    <a:cubicBezTo>
                      <a:pt x="33" y="280"/>
                      <a:pt x="34" y="279"/>
                      <a:pt x="34" y="278"/>
                    </a:cubicBezTo>
                    <a:cubicBezTo>
                      <a:pt x="35" y="276"/>
                      <a:pt x="34" y="275"/>
                      <a:pt x="34" y="274"/>
                    </a:cubicBezTo>
                    <a:cubicBezTo>
                      <a:pt x="34" y="273"/>
                      <a:pt x="34" y="271"/>
                      <a:pt x="35" y="270"/>
                    </a:cubicBezTo>
                    <a:cubicBezTo>
                      <a:pt x="37" y="268"/>
                      <a:pt x="39" y="265"/>
                      <a:pt x="40" y="262"/>
                    </a:cubicBezTo>
                    <a:cubicBezTo>
                      <a:pt x="49" y="253"/>
                      <a:pt x="54" y="236"/>
                      <a:pt x="58" y="225"/>
                    </a:cubicBezTo>
                    <a:cubicBezTo>
                      <a:pt x="58" y="225"/>
                      <a:pt x="58" y="225"/>
                      <a:pt x="58" y="225"/>
                    </a:cubicBezTo>
                    <a:cubicBezTo>
                      <a:pt x="66" y="208"/>
                      <a:pt x="73" y="191"/>
                      <a:pt x="81" y="174"/>
                    </a:cubicBezTo>
                    <a:cubicBezTo>
                      <a:pt x="83" y="174"/>
                      <a:pt x="84" y="175"/>
                      <a:pt x="86" y="175"/>
                    </a:cubicBezTo>
                    <a:cubicBezTo>
                      <a:pt x="80" y="194"/>
                      <a:pt x="70" y="213"/>
                      <a:pt x="65" y="233"/>
                    </a:cubicBezTo>
                    <a:cubicBezTo>
                      <a:pt x="64" y="237"/>
                      <a:pt x="71" y="239"/>
                      <a:pt x="72" y="234"/>
                    </a:cubicBezTo>
                    <a:cubicBezTo>
                      <a:pt x="76" y="219"/>
                      <a:pt x="83" y="205"/>
                      <a:pt x="88" y="190"/>
                    </a:cubicBezTo>
                    <a:cubicBezTo>
                      <a:pt x="89" y="190"/>
                      <a:pt x="89" y="190"/>
                      <a:pt x="89" y="190"/>
                    </a:cubicBezTo>
                    <a:cubicBezTo>
                      <a:pt x="101" y="189"/>
                      <a:pt x="112" y="187"/>
                      <a:pt x="122" y="184"/>
                    </a:cubicBezTo>
                    <a:cubicBezTo>
                      <a:pt x="125" y="184"/>
                      <a:pt x="127" y="184"/>
                      <a:pt x="129" y="185"/>
                    </a:cubicBezTo>
                    <a:cubicBezTo>
                      <a:pt x="129" y="185"/>
                      <a:pt x="128" y="186"/>
                      <a:pt x="128" y="187"/>
                    </a:cubicBezTo>
                    <a:cubicBezTo>
                      <a:pt x="128" y="188"/>
                      <a:pt x="127" y="188"/>
                      <a:pt x="127" y="188"/>
                    </a:cubicBezTo>
                    <a:cubicBezTo>
                      <a:pt x="127" y="190"/>
                      <a:pt x="126" y="191"/>
                      <a:pt x="125" y="193"/>
                    </a:cubicBezTo>
                    <a:cubicBezTo>
                      <a:pt x="125" y="194"/>
                      <a:pt x="125" y="194"/>
                      <a:pt x="125" y="195"/>
                    </a:cubicBezTo>
                    <a:cubicBezTo>
                      <a:pt x="120" y="205"/>
                      <a:pt x="115" y="215"/>
                      <a:pt x="110" y="225"/>
                    </a:cubicBezTo>
                    <a:cubicBezTo>
                      <a:pt x="107" y="229"/>
                      <a:pt x="114" y="233"/>
                      <a:pt x="116" y="229"/>
                    </a:cubicBezTo>
                    <a:cubicBezTo>
                      <a:pt x="121" y="219"/>
                      <a:pt x="126" y="209"/>
                      <a:pt x="131" y="200"/>
                    </a:cubicBezTo>
                    <a:cubicBezTo>
                      <a:pt x="132" y="201"/>
                      <a:pt x="134" y="202"/>
                      <a:pt x="136" y="200"/>
                    </a:cubicBezTo>
                    <a:cubicBezTo>
                      <a:pt x="143" y="192"/>
                      <a:pt x="147" y="182"/>
                      <a:pt x="150" y="172"/>
                    </a:cubicBezTo>
                    <a:cubicBezTo>
                      <a:pt x="152" y="168"/>
                      <a:pt x="153" y="165"/>
                      <a:pt x="155" y="161"/>
                    </a:cubicBezTo>
                    <a:cubicBezTo>
                      <a:pt x="155" y="160"/>
                      <a:pt x="155" y="158"/>
                      <a:pt x="154" y="157"/>
                    </a:cubicBezTo>
                    <a:cubicBezTo>
                      <a:pt x="157" y="147"/>
                      <a:pt x="158" y="137"/>
                      <a:pt x="161" y="127"/>
                    </a:cubicBezTo>
                    <a:cubicBezTo>
                      <a:pt x="162" y="122"/>
                      <a:pt x="155" y="121"/>
                      <a:pt x="154" y="125"/>
                    </a:cubicBezTo>
                    <a:cubicBezTo>
                      <a:pt x="153" y="130"/>
                      <a:pt x="152" y="134"/>
                      <a:pt x="151" y="139"/>
                    </a:cubicBezTo>
                    <a:cubicBezTo>
                      <a:pt x="150" y="139"/>
                      <a:pt x="149" y="140"/>
                      <a:pt x="149" y="141"/>
                    </a:cubicBezTo>
                    <a:cubicBezTo>
                      <a:pt x="144" y="154"/>
                      <a:pt x="139" y="165"/>
                      <a:pt x="133" y="177"/>
                    </a:cubicBezTo>
                    <a:cubicBezTo>
                      <a:pt x="133" y="177"/>
                      <a:pt x="133" y="177"/>
                      <a:pt x="133" y="177"/>
                    </a:cubicBezTo>
                    <a:cubicBezTo>
                      <a:pt x="132" y="175"/>
                      <a:pt x="131" y="174"/>
                      <a:pt x="128" y="175"/>
                    </a:cubicBezTo>
                    <a:cubicBezTo>
                      <a:pt x="126" y="175"/>
                      <a:pt x="124" y="176"/>
                      <a:pt x="122" y="177"/>
                    </a:cubicBezTo>
                    <a:cubicBezTo>
                      <a:pt x="113" y="176"/>
                      <a:pt x="104" y="174"/>
                      <a:pt x="95" y="171"/>
                    </a:cubicBezTo>
                    <a:cubicBezTo>
                      <a:pt x="100" y="158"/>
                      <a:pt x="105" y="144"/>
                      <a:pt x="109" y="131"/>
                    </a:cubicBezTo>
                    <a:cubicBezTo>
                      <a:pt x="114" y="114"/>
                      <a:pt x="120" y="97"/>
                      <a:pt x="124" y="80"/>
                    </a:cubicBezTo>
                    <a:cubicBezTo>
                      <a:pt x="128" y="62"/>
                      <a:pt x="130" y="43"/>
                      <a:pt x="142" y="29"/>
                    </a:cubicBezTo>
                    <a:cubicBezTo>
                      <a:pt x="144" y="27"/>
                      <a:pt x="143" y="26"/>
                      <a:pt x="143" y="24"/>
                    </a:cubicBezTo>
                    <a:cubicBezTo>
                      <a:pt x="146" y="25"/>
                      <a:pt x="150" y="26"/>
                      <a:pt x="154" y="27"/>
                    </a:cubicBezTo>
                    <a:cubicBezTo>
                      <a:pt x="165" y="30"/>
                      <a:pt x="177" y="30"/>
                      <a:pt x="189" y="31"/>
                    </a:cubicBezTo>
                    <a:cubicBezTo>
                      <a:pt x="189" y="34"/>
                      <a:pt x="193" y="35"/>
                      <a:pt x="195" y="32"/>
                    </a:cubicBezTo>
                    <a:cubicBezTo>
                      <a:pt x="196" y="33"/>
                      <a:pt x="197" y="33"/>
                      <a:pt x="198" y="33"/>
                    </a:cubicBezTo>
                    <a:cubicBezTo>
                      <a:pt x="196" y="39"/>
                      <a:pt x="195" y="44"/>
                      <a:pt x="193" y="50"/>
                    </a:cubicBezTo>
                    <a:cubicBezTo>
                      <a:pt x="192" y="52"/>
                      <a:pt x="192" y="53"/>
                      <a:pt x="191" y="55"/>
                    </a:cubicBezTo>
                    <a:cubicBezTo>
                      <a:pt x="191" y="56"/>
                      <a:pt x="191" y="57"/>
                      <a:pt x="191" y="58"/>
                    </a:cubicBezTo>
                    <a:cubicBezTo>
                      <a:pt x="191" y="58"/>
                      <a:pt x="191" y="58"/>
                      <a:pt x="191" y="59"/>
                    </a:cubicBezTo>
                    <a:cubicBezTo>
                      <a:pt x="190" y="61"/>
                      <a:pt x="192" y="62"/>
                      <a:pt x="193" y="62"/>
                    </a:cubicBezTo>
                    <a:cubicBezTo>
                      <a:pt x="192" y="67"/>
                      <a:pt x="191" y="72"/>
                      <a:pt x="191" y="76"/>
                    </a:cubicBezTo>
                    <a:cubicBezTo>
                      <a:pt x="191" y="81"/>
                      <a:pt x="198" y="81"/>
                      <a:pt x="198" y="76"/>
                    </a:cubicBezTo>
                    <a:cubicBezTo>
                      <a:pt x="198" y="62"/>
                      <a:pt x="206" y="48"/>
                      <a:pt x="214" y="36"/>
                    </a:cubicBezTo>
                    <a:cubicBezTo>
                      <a:pt x="215" y="36"/>
                      <a:pt x="217" y="35"/>
                      <a:pt x="217" y="33"/>
                    </a:cubicBezTo>
                    <a:cubicBezTo>
                      <a:pt x="217" y="33"/>
                      <a:pt x="217" y="32"/>
                      <a:pt x="217" y="32"/>
                    </a:cubicBezTo>
                    <a:cubicBezTo>
                      <a:pt x="218" y="30"/>
                      <a:pt x="217" y="28"/>
                      <a:pt x="215" y="27"/>
                    </a:cubicBezTo>
                    <a:cubicBezTo>
                      <a:pt x="214" y="27"/>
                      <a:pt x="214" y="27"/>
                      <a:pt x="214" y="27"/>
                    </a:cubicBezTo>
                    <a:cubicBezTo>
                      <a:pt x="215" y="26"/>
                      <a:pt x="216" y="25"/>
                      <a:pt x="217" y="25"/>
                    </a:cubicBezTo>
                    <a:cubicBezTo>
                      <a:pt x="221" y="22"/>
                      <a:pt x="217" y="16"/>
                      <a:pt x="213" y="18"/>
                    </a:cubicBezTo>
                    <a:cubicBezTo>
                      <a:pt x="210" y="21"/>
                      <a:pt x="207" y="24"/>
                      <a:pt x="204" y="28"/>
                    </a:cubicBezTo>
                    <a:cubicBezTo>
                      <a:pt x="202" y="26"/>
                      <a:pt x="199" y="25"/>
                      <a:pt x="196" y="24"/>
                    </a:cubicBezTo>
                    <a:cubicBezTo>
                      <a:pt x="197" y="22"/>
                      <a:pt x="196" y="20"/>
                      <a:pt x="194" y="19"/>
                    </a:cubicBezTo>
                    <a:cubicBezTo>
                      <a:pt x="188" y="17"/>
                      <a:pt x="183" y="16"/>
                      <a:pt x="177" y="14"/>
                    </a:cubicBezTo>
                    <a:cubicBezTo>
                      <a:pt x="167" y="9"/>
                      <a:pt x="157" y="5"/>
                      <a:pt x="145" y="4"/>
                    </a:cubicBezTo>
                    <a:cubicBezTo>
                      <a:pt x="142" y="4"/>
                      <a:pt x="141" y="7"/>
                      <a:pt x="142" y="9"/>
                    </a:cubicBezTo>
                    <a:cubicBezTo>
                      <a:pt x="137" y="8"/>
                      <a:pt x="132" y="9"/>
                      <a:pt x="127" y="9"/>
                    </a:cubicBezTo>
                    <a:cubicBezTo>
                      <a:pt x="127" y="9"/>
                      <a:pt x="127" y="8"/>
                      <a:pt x="128" y="8"/>
                    </a:cubicBezTo>
                    <a:cubicBezTo>
                      <a:pt x="131" y="5"/>
                      <a:pt x="126" y="0"/>
                      <a:pt x="123" y="3"/>
                    </a:cubicBezTo>
                    <a:cubicBezTo>
                      <a:pt x="120" y="5"/>
                      <a:pt x="119" y="8"/>
                      <a:pt x="118" y="11"/>
                    </a:cubicBezTo>
                    <a:cubicBezTo>
                      <a:pt x="117" y="11"/>
                      <a:pt x="116" y="11"/>
                      <a:pt x="116" y="11"/>
                    </a:cubicBezTo>
                    <a:cubicBezTo>
                      <a:pt x="114" y="12"/>
                      <a:pt x="113" y="14"/>
                      <a:pt x="113" y="15"/>
                    </a:cubicBezTo>
                    <a:cubicBezTo>
                      <a:pt x="113" y="16"/>
                      <a:pt x="112" y="16"/>
                      <a:pt x="111" y="17"/>
                    </a:cubicBezTo>
                    <a:cubicBezTo>
                      <a:pt x="109" y="18"/>
                      <a:pt x="110" y="20"/>
                      <a:pt x="111" y="22"/>
                    </a:cubicBezTo>
                    <a:cubicBezTo>
                      <a:pt x="110" y="25"/>
                      <a:pt x="109" y="28"/>
                      <a:pt x="109" y="32"/>
                    </a:cubicBezTo>
                    <a:cubicBezTo>
                      <a:pt x="107" y="32"/>
                      <a:pt x="107" y="33"/>
                      <a:pt x="106" y="34"/>
                    </a:cubicBezTo>
                    <a:cubicBezTo>
                      <a:pt x="102" y="62"/>
                      <a:pt x="92" y="89"/>
                      <a:pt x="82" y="115"/>
                    </a:cubicBezTo>
                    <a:cubicBezTo>
                      <a:pt x="81" y="114"/>
                      <a:pt x="78" y="114"/>
                      <a:pt x="76" y="116"/>
                    </a:cubicBezTo>
                    <a:cubicBezTo>
                      <a:pt x="70" y="127"/>
                      <a:pt x="68" y="140"/>
                      <a:pt x="65" y="152"/>
                    </a:cubicBezTo>
                    <a:cubicBezTo>
                      <a:pt x="60" y="167"/>
                      <a:pt x="55" y="183"/>
                      <a:pt x="51" y="198"/>
                    </a:cubicBezTo>
                    <a:cubicBezTo>
                      <a:pt x="48" y="206"/>
                      <a:pt x="45" y="214"/>
                      <a:pt x="42" y="221"/>
                    </a:cubicBezTo>
                    <a:cubicBezTo>
                      <a:pt x="40" y="227"/>
                      <a:pt x="38" y="234"/>
                      <a:pt x="36" y="241"/>
                    </a:cubicBezTo>
                    <a:cubicBezTo>
                      <a:pt x="34" y="243"/>
                      <a:pt x="33" y="246"/>
                      <a:pt x="32" y="249"/>
                    </a:cubicBezTo>
                    <a:cubicBezTo>
                      <a:pt x="29" y="257"/>
                      <a:pt x="25" y="264"/>
                      <a:pt x="22" y="272"/>
                    </a:cubicBezTo>
                    <a:cubicBezTo>
                      <a:pt x="22" y="272"/>
                      <a:pt x="22" y="272"/>
                      <a:pt x="22" y="272"/>
                    </a:cubicBezTo>
                    <a:cubicBezTo>
                      <a:pt x="21" y="268"/>
                      <a:pt x="14" y="269"/>
                      <a:pt x="15" y="273"/>
                    </a:cubicBezTo>
                    <a:cubicBezTo>
                      <a:pt x="15" y="277"/>
                      <a:pt x="16" y="280"/>
                      <a:pt x="17" y="283"/>
                    </a:cubicBezTo>
                    <a:cubicBezTo>
                      <a:pt x="16" y="285"/>
                      <a:pt x="15" y="288"/>
                      <a:pt x="13" y="290"/>
                    </a:cubicBezTo>
                    <a:cubicBezTo>
                      <a:pt x="12" y="291"/>
                      <a:pt x="11" y="291"/>
                      <a:pt x="11" y="293"/>
                    </a:cubicBezTo>
                    <a:cubicBezTo>
                      <a:pt x="11" y="295"/>
                      <a:pt x="10" y="297"/>
                      <a:pt x="10" y="299"/>
                    </a:cubicBezTo>
                    <a:cubicBezTo>
                      <a:pt x="9" y="300"/>
                      <a:pt x="10" y="302"/>
                      <a:pt x="11" y="302"/>
                    </a:cubicBezTo>
                    <a:cubicBezTo>
                      <a:pt x="9" y="306"/>
                      <a:pt x="7" y="308"/>
                      <a:pt x="6" y="308"/>
                    </a:cubicBezTo>
                    <a:cubicBezTo>
                      <a:pt x="2" y="307"/>
                      <a:pt x="0" y="314"/>
                      <a:pt x="5" y="314"/>
                    </a:cubicBezTo>
                    <a:cubicBezTo>
                      <a:pt x="6" y="315"/>
                      <a:pt x="7" y="315"/>
                      <a:pt x="9" y="314"/>
                    </a:cubicBezTo>
                    <a:cubicBezTo>
                      <a:pt x="9" y="314"/>
                      <a:pt x="8" y="315"/>
                      <a:pt x="8" y="315"/>
                    </a:cubicBezTo>
                    <a:cubicBezTo>
                      <a:pt x="6" y="319"/>
                      <a:pt x="13" y="322"/>
                      <a:pt x="15" y="318"/>
                    </a:cubicBezTo>
                    <a:cubicBezTo>
                      <a:pt x="17" y="312"/>
                      <a:pt x="20" y="306"/>
                      <a:pt x="23" y="300"/>
                    </a:cubicBezTo>
                    <a:cubicBezTo>
                      <a:pt x="22" y="308"/>
                      <a:pt x="19" y="315"/>
                      <a:pt x="17" y="321"/>
                    </a:cubicBezTo>
                    <a:cubicBezTo>
                      <a:pt x="16" y="321"/>
                      <a:pt x="16" y="321"/>
                      <a:pt x="15" y="321"/>
                    </a:cubicBezTo>
                    <a:cubicBezTo>
                      <a:pt x="12" y="319"/>
                      <a:pt x="7" y="324"/>
                      <a:pt x="11" y="327"/>
                    </a:cubicBezTo>
                    <a:cubicBezTo>
                      <a:pt x="11" y="327"/>
                      <a:pt x="12" y="327"/>
                      <a:pt x="12" y="328"/>
                    </a:cubicBezTo>
                    <a:cubicBezTo>
                      <a:pt x="12" y="328"/>
                      <a:pt x="11" y="328"/>
                      <a:pt x="11" y="328"/>
                    </a:cubicBezTo>
                    <a:cubicBezTo>
                      <a:pt x="8" y="325"/>
                      <a:pt x="3" y="328"/>
                      <a:pt x="5" y="332"/>
                    </a:cubicBezTo>
                    <a:cubicBezTo>
                      <a:pt x="20" y="356"/>
                      <a:pt x="57" y="359"/>
                      <a:pt x="82" y="362"/>
                    </a:cubicBezTo>
                    <a:cubicBezTo>
                      <a:pt x="87" y="363"/>
                      <a:pt x="88" y="356"/>
                      <a:pt x="84" y="355"/>
                    </a:cubicBezTo>
                    <a:close/>
                    <a:moveTo>
                      <a:pt x="105" y="181"/>
                    </a:moveTo>
                    <a:cubicBezTo>
                      <a:pt x="101" y="182"/>
                      <a:pt x="96" y="183"/>
                      <a:pt x="91" y="183"/>
                    </a:cubicBezTo>
                    <a:cubicBezTo>
                      <a:pt x="92" y="181"/>
                      <a:pt x="92" y="179"/>
                      <a:pt x="93" y="178"/>
                    </a:cubicBezTo>
                    <a:cubicBezTo>
                      <a:pt x="97" y="179"/>
                      <a:pt x="101" y="180"/>
                      <a:pt x="105" y="181"/>
                    </a:cubicBezTo>
                    <a:close/>
                    <a:moveTo>
                      <a:pt x="101" y="96"/>
                    </a:moveTo>
                    <a:cubicBezTo>
                      <a:pt x="105" y="82"/>
                      <a:pt x="109" y="68"/>
                      <a:pt x="112" y="54"/>
                    </a:cubicBezTo>
                    <a:cubicBezTo>
                      <a:pt x="115" y="45"/>
                      <a:pt x="117" y="31"/>
                      <a:pt x="121" y="20"/>
                    </a:cubicBezTo>
                    <a:cubicBezTo>
                      <a:pt x="123" y="19"/>
                      <a:pt x="125" y="19"/>
                      <a:pt x="127" y="19"/>
                    </a:cubicBezTo>
                    <a:cubicBezTo>
                      <a:pt x="128" y="19"/>
                      <a:pt x="128" y="20"/>
                      <a:pt x="128" y="20"/>
                    </a:cubicBezTo>
                    <a:cubicBezTo>
                      <a:pt x="127" y="23"/>
                      <a:pt x="129" y="26"/>
                      <a:pt x="132" y="25"/>
                    </a:cubicBezTo>
                    <a:cubicBezTo>
                      <a:pt x="133" y="24"/>
                      <a:pt x="135" y="24"/>
                      <a:pt x="137" y="23"/>
                    </a:cubicBezTo>
                    <a:cubicBezTo>
                      <a:pt x="137" y="23"/>
                      <a:pt x="138" y="23"/>
                      <a:pt x="138" y="23"/>
                    </a:cubicBezTo>
                    <a:cubicBezTo>
                      <a:pt x="138" y="24"/>
                      <a:pt x="137" y="24"/>
                      <a:pt x="137" y="24"/>
                    </a:cubicBezTo>
                    <a:cubicBezTo>
                      <a:pt x="135" y="27"/>
                      <a:pt x="133" y="30"/>
                      <a:pt x="131" y="33"/>
                    </a:cubicBezTo>
                    <a:cubicBezTo>
                      <a:pt x="131" y="32"/>
                      <a:pt x="131" y="31"/>
                      <a:pt x="132" y="31"/>
                    </a:cubicBezTo>
                    <a:cubicBezTo>
                      <a:pt x="133" y="27"/>
                      <a:pt x="127" y="23"/>
                      <a:pt x="125" y="28"/>
                    </a:cubicBezTo>
                    <a:cubicBezTo>
                      <a:pt x="113" y="59"/>
                      <a:pt x="105" y="92"/>
                      <a:pt x="93" y="124"/>
                    </a:cubicBezTo>
                    <a:cubicBezTo>
                      <a:pt x="92" y="128"/>
                      <a:pt x="90" y="132"/>
                      <a:pt x="89" y="136"/>
                    </a:cubicBezTo>
                    <a:cubicBezTo>
                      <a:pt x="93" y="123"/>
                      <a:pt x="97" y="109"/>
                      <a:pt x="101" y="96"/>
                    </a:cubicBezTo>
                    <a:close/>
                    <a:moveTo>
                      <a:pt x="100" y="127"/>
                    </a:moveTo>
                    <a:cubicBezTo>
                      <a:pt x="106" y="111"/>
                      <a:pt x="111" y="95"/>
                      <a:pt x="116" y="78"/>
                    </a:cubicBezTo>
                    <a:cubicBezTo>
                      <a:pt x="113" y="89"/>
                      <a:pt x="111" y="100"/>
                      <a:pt x="108" y="110"/>
                    </a:cubicBezTo>
                    <a:cubicBezTo>
                      <a:pt x="102" y="130"/>
                      <a:pt x="96" y="149"/>
                      <a:pt x="89" y="169"/>
                    </a:cubicBezTo>
                    <a:cubicBezTo>
                      <a:pt x="87" y="168"/>
                      <a:pt x="85" y="168"/>
                      <a:pt x="84" y="167"/>
                    </a:cubicBezTo>
                    <a:cubicBezTo>
                      <a:pt x="89" y="154"/>
                      <a:pt x="94" y="141"/>
                      <a:pt x="1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5"/>
              <p:cNvSpPr>
                <a:spLocks noEditPoints="1"/>
              </p:cNvSpPr>
              <p:nvPr/>
            </p:nvSpPr>
            <p:spPr bwMode="auto">
              <a:xfrm>
                <a:off x="6612539" y="4663476"/>
                <a:ext cx="706437" cy="1290638"/>
              </a:xfrm>
              <a:custGeom>
                <a:avLst/>
                <a:gdLst>
                  <a:gd name="T0" fmla="*/ 128 w 217"/>
                  <a:gd name="T1" fmla="*/ 385 h 396"/>
                  <a:gd name="T2" fmla="*/ 136 w 217"/>
                  <a:gd name="T3" fmla="*/ 376 h 396"/>
                  <a:gd name="T4" fmla="*/ 144 w 217"/>
                  <a:gd name="T5" fmla="*/ 361 h 396"/>
                  <a:gd name="T6" fmla="*/ 166 w 217"/>
                  <a:gd name="T7" fmla="*/ 265 h 396"/>
                  <a:gd name="T8" fmla="*/ 206 w 217"/>
                  <a:gd name="T9" fmla="*/ 107 h 396"/>
                  <a:gd name="T10" fmla="*/ 203 w 217"/>
                  <a:gd name="T11" fmla="*/ 97 h 396"/>
                  <a:gd name="T12" fmla="*/ 214 w 217"/>
                  <a:gd name="T13" fmla="*/ 43 h 396"/>
                  <a:gd name="T14" fmla="*/ 215 w 217"/>
                  <a:gd name="T15" fmla="*/ 29 h 396"/>
                  <a:gd name="T16" fmla="*/ 207 w 217"/>
                  <a:gd name="T17" fmla="*/ 38 h 396"/>
                  <a:gd name="T18" fmla="*/ 194 w 217"/>
                  <a:gd name="T19" fmla="*/ 52 h 396"/>
                  <a:gd name="T20" fmla="*/ 187 w 217"/>
                  <a:gd name="T21" fmla="*/ 105 h 396"/>
                  <a:gd name="T22" fmla="*/ 192 w 217"/>
                  <a:gd name="T23" fmla="*/ 69 h 396"/>
                  <a:gd name="T24" fmla="*/ 205 w 217"/>
                  <a:gd name="T25" fmla="*/ 11 h 396"/>
                  <a:gd name="T26" fmla="*/ 179 w 217"/>
                  <a:gd name="T27" fmla="*/ 35 h 396"/>
                  <a:gd name="T28" fmla="*/ 153 w 217"/>
                  <a:gd name="T29" fmla="*/ 75 h 396"/>
                  <a:gd name="T30" fmla="*/ 99 w 217"/>
                  <a:gd name="T31" fmla="*/ 152 h 396"/>
                  <a:gd name="T32" fmla="*/ 100 w 217"/>
                  <a:gd name="T33" fmla="*/ 171 h 396"/>
                  <a:gd name="T34" fmla="*/ 79 w 217"/>
                  <a:gd name="T35" fmla="*/ 208 h 396"/>
                  <a:gd name="T36" fmla="*/ 2 w 217"/>
                  <a:gd name="T37" fmla="*/ 319 h 396"/>
                  <a:gd name="T38" fmla="*/ 16 w 217"/>
                  <a:gd name="T39" fmla="*/ 307 h 396"/>
                  <a:gd name="T40" fmla="*/ 25 w 217"/>
                  <a:gd name="T41" fmla="*/ 319 h 396"/>
                  <a:gd name="T42" fmla="*/ 23 w 217"/>
                  <a:gd name="T43" fmla="*/ 324 h 396"/>
                  <a:gd name="T44" fmla="*/ 15 w 217"/>
                  <a:gd name="T45" fmla="*/ 352 h 396"/>
                  <a:gd name="T46" fmla="*/ 22 w 217"/>
                  <a:gd name="T47" fmla="*/ 351 h 396"/>
                  <a:gd name="T48" fmla="*/ 31 w 217"/>
                  <a:gd name="T49" fmla="*/ 336 h 396"/>
                  <a:gd name="T50" fmla="*/ 37 w 217"/>
                  <a:gd name="T51" fmla="*/ 340 h 396"/>
                  <a:gd name="T52" fmla="*/ 31 w 217"/>
                  <a:gd name="T53" fmla="*/ 349 h 396"/>
                  <a:gd name="T54" fmla="*/ 72 w 217"/>
                  <a:gd name="T55" fmla="*/ 276 h 396"/>
                  <a:gd name="T56" fmla="*/ 131 w 217"/>
                  <a:gd name="T57" fmla="*/ 245 h 396"/>
                  <a:gd name="T58" fmla="*/ 137 w 217"/>
                  <a:gd name="T59" fmla="*/ 250 h 396"/>
                  <a:gd name="T60" fmla="*/ 142 w 217"/>
                  <a:gd name="T61" fmla="*/ 263 h 396"/>
                  <a:gd name="T62" fmla="*/ 125 w 217"/>
                  <a:gd name="T63" fmla="*/ 320 h 396"/>
                  <a:gd name="T64" fmla="*/ 125 w 217"/>
                  <a:gd name="T65" fmla="*/ 332 h 396"/>
                  <a:gd name="T66" fmla="*/ 117 w 217"/>
                  <a:gd name="T67" fmla="*/ 355 h 396"/>
                  <a:gd name="T68" fmla="*/ 128 w 217"/>
                  <a:gd name="T69" fmla="*/ 347 h 396"/>
                  <a:gd name="T70" fmla="*/ 118 w 217"/>
                  <a:gd name="T71" fmla="*/ 388 h 396"/>
                  <a:gd name="T72" fmla="*/ 123 w 217"/>
                  <a:gd name="T73" fmla="*/ 394 h 396"/>
                  <a:gd name="T74" fmla="*/ 186 w 217"/>
                  <a:gd name="T75" fmla="*/ 53 h 396"/>
                  <a:gd name="T76" fmla="*/ 174 w 217"/>
                  <a:gd name="T77" fmla="*/ 59 h 396"/>
                  <a:gd name="T78" fmla="*/ 174 w 217"/>
                  <a:gd name="T79" fmla="*/ 90 h 396"/>
                  <a:gd name="T80" fmla="*/ 175 w 217"/>
                  <a:gd name="T81" fmla="*/ 71 h 396"/>
                  <a:gd name="T82" fmla="*/ 174 w 217"/>
                  <a:gd name="T83" fmla="*/ 59 h 396"/>
                  <a:gd name="T84" fmla="*/ 151 w 217"/>
                  <a:gd name="T85" fmla="*/ 103 h 396"/>
                  <a:gd name="T86" fmla="*/ 162 w 217"/>
                  <a:gd name="T87" fmla="*/ 99 h 396"/>
                  <a:gd name="T88" fmla="*/ 106 w 217"/>
                  <a:gd name="T89" fmla="*/ 218 h 396"/>
                  <a:gd name="T90" fmla="*/ 119 w 217"/>
                  <a:gd name="T91" fmla="*/ 212 h 396"/>
                  <a:gd name="T92" fmla="*/ 112 w 217"/>
                  <a:gd name="T93" fmla="*/ 220 h 396"/>
                  <a:gd name="T94" fmla="*/ 139 w 217"/>
                  <a:gd name="T95" fmla="*/ 145 h 396"/>
                  <a:gd name="T96" fmla="*/ 140 w 217"/>
                  <a:gd name="T97" fmla="*/ 140 h 396"/>
                  <a:gd name="T98" fmla="*/ 150 w 217"/>
                  <a:gd name="T99" fmla="*/ 114 h 396"/>
                  <a:gd name="T100" fmla="*/ 161 w 217"/>
                  <a:gd name="T101" fmla="*/ 113 h 396"/>
                  <a:gd name="T102" fmla="*/ 135 w 217"/>
                  <a:gd name="T103" fmla="*/ 211 h 396"/>
                  <a:gd name="T104" fmla="*/ 148 w 217"/>
                  <a:gd name="T105" fmla="*/ 214 h 396"/>
                  <a:gd name="T106" fmla="*/ 153 w 217"/>
                  <a:gd name="T107" fmla="*/ 193 h 396"/>
                  <a:gd name="T108" fmla="*/ 141 w 217"/>
                  <a:gd name="T109" fmla="*/ 244 h 396"/>
                  <a:gd name="T110" fmla="*/ 141 w 217"/>
                  <a:gd name="T111" fmla="*/ 239 h 396"/>
                  <a:gd name="T112" fmla="*/ 141 w 217"/>
                  <a:gd name="T113" fmla="*/ 244 h 396"/>
                  <a:gd name="T114" fmla="*/ 149 w 217"/>
                  <a:gd name="T115" fmla="*/ 30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396">
                    <a:moveTo>
                      <a:pt x="123" y="394"/>
                    </a:moveTo>
                    <a:cubicBezTo>
                      <a:pt x="124" y="392"/>
                      <a:pt x="125" y="389"/>
                      <a:pt x="127" y="387"/>
                    </a:cubicBezTo>
                    <a:cubicBezTo>
                      <a:pt x="127" y="387"/>
                      <a:pt x="128" y="386"/>
                      <a:pt x="128" y="385"/>
                    </a:cubicBezTo>
                    <a:cubicBezTo>
                      <a:pt x="128" y="384"/>
                      <a:pt x="129" y="384"/>
                      <a:pt x="129" y="383"/>
                    </a:cubicBezTo>
                    <a:cubicBezTo>
                      <a:pt x="130" y="381"/>
                      <a:pt x="131" y="379"/>
                      <a:pt x="132" y="377"/>
                    </a:cubicBezTo>
                    <a:cubicBezTo>
                      <a:pt x="133" y="378"/>
                      <a:pt x="135" y="377"/>
                      <a:pt x="136" y="376"/>
                    </a:cubicBezTo>
                    <a:cubicBezTo>
                      <a:pt x="136" y="375"/>
                      <a:pt x="136" y="375"/>
                      <a:pt x="136" y="374"/>
                    </a:cubicBezTo>
                    <a:cubicBezTo>
                      <a:pt x="138" y="375"/>
                      <a:pt x="140" y="374"/>
                      <a:pt x="140" y="373"/>
                    </a:cubicBezTo>
                    <a:cubicBezTo>
                      <a:pt x="142" y="367"/>
                      <a:pt x="142" y="367"/>
                      <a:pt x="144" y="361"/>
                    </a:cubicBezTo>
                    <a:cubicBezTo>
                      <a:pt x="144" y="361"/>
                      <a:pt x="144" y="361"/>
                      <a:pt x="144" y="361"/>
                    </a:cubicBezTo>
                    <a:cubicBezTo>
                      <a:pt x="150" y="338"/>
                      <a:pt x="157" y="315"/>
                      <a:pt x="162" y="291"/>
                    </a:cubicBezTo>
                    <a:cubicBezTo>
                      <a:pt x="164" y="283"/>
                      <a:pt x="165" y="274"/>
                      <a:pt x="166" y="265"/>
                    </a:cubicBezTo>
                    <a:cubicBezTo>
                      <a:pt x="171" y="242"/>
                      <a:pt x="175" y="219"/>
                      <a:pt x="180" y="197"/>
                    </a:cubicBezTo>
                    <a:cubicBezTo>
                      <a:pt x="183" y="184"/>
                      <a:pt x="186" y="172"/>
                      <a:pt x="188" y="160"/>
                    </a:cubicBezTo>
                    <a:cubicBezTo>
                      <a:pt x="193" y="141"/>
                      <a:pt x="198" y="123"/>
                      <a:pt x="206" y="107"/>
                    </a:cubicBezTo>
                    <a:cubicBezTo>
                      <a:pt x="208" y="108"/>
                      <a:pt x="211" y="107"/>
                      <a:pt x="211" y="104"/>
                    </a:cubicBezTo>
                    <a:cubicBezTo>
                      <a:pt x="211" y="100"/>
                      <a:pt x="211" y="100"/>
                      <a:pt x="209" y="97"/>
                    </a:cubicBezTo>
                    <a:cubicBezTo>
                      <a:pt x="208" y="94"/>
                      <a:pt x="204" y="94"/>
                      <a:pt x="203" y="97"/>
                    </a:cubicBezTo>
                    <a:cubicBezTo>
                      <a:pt x="201" y="100"/>
                      <a:pt x="199" y="104"/>
                      <a:pt x="197" y="108"/>
                    </a:cubicBezTo>
                    <a:cubicBezTo>
                      <a:pt x="199" y="102"/>
                      <a:pt x="200" y="96"/>
                      <a:pt x="201" y="91"/>
                    </a:cubicBezTo>
                    <a:cubicBezTo>
                      <a:pt x="206" y="75"/>
                      <a:pt x="211" y="59"/>
                      <a:pt x="214" y="43"/>
                    </a:cubicBezTo>
                    <a:cubicBezTo>
                      <a:pt x="215" y="43"/>
                      <a:pt x="215" y="42"/>
                      <a:pt x="216" y="41"/>
                    </a:cubicBezTo>
                    <a:cubicBezTo>
                      <a:pt x="216" y="37"/>
                      <a:pt x="216" y="36"/>
                      <a:pt x="217" y="32"/>
                    </a:cubicBezTo>
                    <a:cubicBezTo>
                      <a:pt x="217" y="31"/>
                      <a:pt x="216" y="30"/>
                      <a:pt x="215" y="29"/>
                    </a:cubicBezTo>
                    <a:cubicBezTo>
                      <a:pt x="215" y="29"/>
                      <a:pt x="215" y="29"/>
                      <a:pt x="215" y="29"/>
                    </a:cubicBezTo>
                    <a:cubicBezTo>
                      <a:pt x="216" y="24"/>
                      <a:pt x="209" y="25"/>
                      <a:pt x="208" y="29"/>
                    </a:cubicBezTo>
                    <a:cubicBezTo>
                      <a:pt x="208" y="32"/>
                      <a:pt x="208" y="35"/>
                      <a:pt x="207" y="38"/>
                    </a:cubicBezTo>
                    <a:cubicBezTo>
                      <a:pt x="205" y="46"/>
                      <a:pt x="202" y="55"/>
                      <a:pt x="200" y="63"/>
                    </a:cubicBezTo>
                    <a:cubicBezTo>
                      <a:pt x="200" y="60"/>
                      <a:pt x="201" y="57"/>
                      <a:pt x="201" y="54"/>
                    </a:cubicBezTo>
                    <a:cubicBezTo>
                      <a:pt x="202" y="49"/>
                      <a:pt x="195" y="48"/>
                      <a:pt x="194" y="52"/>
                    </a:cubicBezTo>
                    <a:cubicBezTo>
                      <a:pt x="192" y="72"/>
                      <a:pt x="190" y="93"/>
                      <a:pt x="188" y="113"/>
                    </a:cubicBezTo>
                    <a:cubicBezTo>
                      <a:pt x="186" y="120"/>
                      <a:pt x="185" y="126"/>
                      <a:pt x="183" y="132"/>
                    </a:cubicBezTo>
                    <a:cubicBezTo>
                      <a:pt x="184" y="123"/>
                      <a:pt x="186" y="114"/>
                      <a:pt x="187" y="105"/>
                    </a:cubicBezTo>
                    <a:cubicBezTo>
                      <a:pt x="187" y="103"/>
                      <a:pt x="188" y="100"/>
                      <a:pt x="188" y="98"/>
                    </a:cubicBezTo>
                    <a:cubicBezTo>
                      <a:pt x="189" y="97"/>
                      <a:pt x="188" y="97"/>
                      <a:pt x="188" y="96"/>
                    </a:cubicBezTo>
                    <a:cubicBezTo>
                      <a:pt x="189" y="87"/>
                      <a:pt x="191" y="78"/>
                      <a:pt x="192" y="69"/>
                    </a:cubicBezTo>
                    <a:cubicBezTo>
                      <a:pt x="192" y="67"/>
                      <a:pt x="191" y="66"/>
                      <a:pt x="190" y="65"/>
                    </a:cubicBezTo>
                    <a:cubicBezTo>
                      <a:pt x="195" y="49"/>
                      <a:pt x="200" y="32"/>
                      <a:pt x="206" y="16"/>
                    </a:cubicBezTo>
                    <a:cubicBezTo>
                      <a:pt x="207" y="13"/>
                      <a:pt x="206" y="12"/>
                      <a:pt x="205" y="11"/>
                    </a:cubicBezTo>
                    <a:cubicBezTo>
                      <a:pt x="205" y="10"/>
                      <a:pt x="206" y="9"/>
                      <a:pt x="207" y="9"/>
                    </a:cubicBezTo>
                    <a:cubicBezTo>
                      <a:pt x="210" y="6"/>
                      <a:pt x="207" y="0"/>
                      <a:pt x="203" y="3"/>
                    </a:cubicBezTo>
                    <a:cubicBezTo>
                      <a:pt x="192" y="11"/>
                      <a:pt x="185" y="24"/>
                      <a:pt x="179" y="35"/>
                    </a:cubicBezTo>
                    <a:cubicBezTo>
                      <a:pt x="177" y="35"/>
                      <a:pt x="176" y="36"/>
                      <a:pt x="176" y="37"/>
                    </a:cubicBezTo>
                    <a:cubicBezTo>
                      <a:pt x="173" y="43"/>
                      <a:pt x="170" y="48"/>
                      <a:pt x="167" y="54"/>
                    </a:cubicBezTo>
                    <a:cubicBezTo>
                      <a:pt x="162" y="61"/>
                      <a:pt x="158" y="68"/>
                      <a:pt x="153" y="75"/>
                    </a:cubicBezTo>
                    <a:cubicBezTo>
                      <a:pt x="140" y="95"/>
                      <a:pt x="128" y="116"/>
                      <a:pt x="117" y="137"/>
                    </a:cubicBezTo>
                    <a:cubicBezTo>
                      <a:pt x="113" y="143"/>
                      <a:pt x="110" y="149"/>
                      <a:pt x="105" y="155"/>
                    </a:cubicBezTo>
                    <a:cubicBezTo>
                      <a:pt x="107" y="151"/>
                      <a:pt x="101" y="148"/>
                      <a:pt x="99" y="152"/>
                    </a:cubicBezTo>
                    <a:cubicBezTo>
                      <a:pt x="97" y="157"/>
                      <a:pt x="95" y="162"/>
                      <a:pt x="93" y="168"/>
                    </a:cubicBezTo>
                    <a:cubicBezTo>
                      <a:pt x="92" y="171"/>
                      <a:pt x="96" y="173"/>
                      <a:pt x="99" y="172"/>
                    </a:cubicBezTo>
                    <a:cubicBezTo>
                      <a:pt x="99" y="171"/>
                      <a:pt x="99" y="171"/>
                      <a:pt x="100" y="171"/>
                    </a:cubicBezTo>
                    <a:cubicBezTo>
                      <a:pt x="99" y="172"/>
                      <a:pt x="99" y="173"/>
                      <a:pt x="98" y="174"/>
                    </a:cubicBezTo>
                    <a:cubicBezTo>
                      <a:pt x="94" y="180"/>
                      <a:pt x="86" y="199"/>
                      <a:pt x="77" y="201"/>
                    </a:cubicBezTo>
                    <a:cubicBezTo>
                      <a:pt x="73" y="202"/>
                      <a:pt x="75" y="209"/>
                      <a:pt x="79" y="208"/>
                    </a:cubicBezTo>
                    <a:cubicBezTo>
                      <a:pt x="80" y="208"/>
                      <a:pt x="80" y="207"/>
                      <a:pt x="81" y="207"/>
                    </a:cubicBezTo>
                    <a:cubicBezTo>
                      <a:pt x="75" y="214"/>
                      <a:pt x="69" y="220"/>
                      <a:pt x="63" y="227"/>
                    </a:cubicBezTo>
                    <a:cubicBezTo>
                      <a:pt x="39" y="255"/>
                      <a:pt x="19" y="287"/>
                      <a:pt x="2" y="319"/>
                    </a:cubicBezTo>
                    <a:cubicBezTo>
                      <a:pt x="0" y="323"/>
                      <a:pt x="6" y="326"/>
                      <a:pt x="8" y="322"/>
                    </a:cubicBezTo>
                    <a:cubicBezTo>
                      <a:pt x="10" y="319"/>
                      <a:pt x="12" y="315"/>
                      <a:pt x="14" y="312"/>
                    </a:cubicBezTo>
                    <a:cubicBezTo>
                      <a:pt x="16" y="311"/>
                      <a:pt x="17" y="309"/>
                      <a:pt x="16" y="307"/>
                    </a:cubicBezTo>
                    <a:cubicBezTo>
                      <a:pt x="31" y="282"/>
                      <a:pt x="47" y="258"/>
                      <a:pt x="66" y="235"/>
                    </a:cubicBezTo>
                    <a:cubicBezTo>
                      <a:pt x="51" y="262"/>
                      <a:pt x="38" y="290"/>
                      <a:pt x="19" y="314"/>
                    </a:cubicBezTo>
                    <a:cubicBezTo>
                      <a:pt x="17" y="318"/>
                      <a:pt x="22" y="323"/>
                      <a:pt x="25" y="319"/>
                    </a:cubicBezTo>
                    <a:cubicBezTo>
                      <a:pt x="28" y="315"/>
                      <a:pt x="31" y="310"/>
                      <a:pt x="34" y="305"/>
                    </a:cubicBezTo>
                    <a:cubicBezTo>
                      <a:pt x="31" y="311"/>
                      <a:pt x="28" y="316"/>
                      <a:pt x="25" y="322"/>
                    </a:cubicBezTo>
                    <a:cubicBezTo>
                      <a:pt x="24" y="323"/>
                      <a:pt x="24" y="323"/>
                      <a:pt x="23" y="324"/>
                    </a:cubicBezTo>
                    <a:cubicBezTo>
                      <a:pt x="23" y="325"/>
                      <a:pt x="22" y="326"/>
                      <a:pt x="23" y="327"/>
                    </a:cubicBezTo>
                    <a:cubicBezTo>
                      <a:pt x="20" y="333"/>
                      <a:pt x="17" y="340"/>
                      <a:pt x="16" y="346"/>
                    </a:cubicBezTo>
                    <a:cubicBezTo>
                      <a:pt x="14" y="347"/>
                      <a:pt x="13" y="350"/>
                      <a:pt x="15" y="352"/>
                    </a:cubicBezTo>
                    <a:cubicBezTo>
                      <a:pt x="16" y="353"/>
                      <a:pt x="16" y="353"/>
                      <a:pt x="16" y="353"/>
                    </a:cubicBezTo>
                    <a:cubicBezTo>
                      <a:pt x="17" y="354"/>
                      <a:pt x="18" y="354"/>
                      <a:pt x="19" y="354"/>
                    </a:cubicBezTo>
                    <a:cubicBezTo>
                      <a:pt x="21" y="354"/>
                      <a:pt x="22" y="353"/>
                      <a:pt x="22" y="351"/>
                    </a:cubicBezTo>
                    <a:cubicBezTo>
                      <a:pt x="23" y="348"/>
                      <a:pt x="23" y="345"/>
                      <a:pt x="24" y="342"/>
                    </a:cubicBezTo>
                    <a:cubicBezTo>
                      <a:pt x="26" y="343"/>
                      <a:pt x="28" y="343"/>
                      <a:pt x="29" y="340"/>
                    </a:cubicBezTo>
                    <a:cubicBezTo>
                      <a:pt x="30" y="339"/>
                      <a:pt x="30" y="338"/>
                      <a:pt x="31" y="336"/>
                    </a:cubicBezTo>
                    <a:cubicBezTo>
                      <a:pt x="31" y="336"/>
                      <a:pt x="31" y="336"/>
                      <a:pt x="32" y="336"/>
                    </a:cubicBezTo>
                    <a:cubicBezTo>
                      <a:pt x="39" y="328"/>
                      <a:pt x="44" y="320"/>
                      <a:pt x="49" y="311"/>
                    </a:cubicBezTo>
                    <a:cubicBezTo>
                      <a:pt x="47" y="317"/>
                      <a:pt x="41" y="333"/>
                      <a:pt x="37" y="340"/>
                    </a:cubicBezTo>
                    <a:cubicBezTo>
                      <a:pt x="37" y="340"/>
                      <a:pt x="37" y="340"/>
                      <a:pt x="37" y="339"/>
                    </a:cubicBezTo>
                    <a:cubicBezTo>
                      <a:pt x="36" y="335"/>
                      <a:pt x="29" y="337"/>
                      <a:pt x="30" y="341"/>
                    </a:cubicBezTo>
                    <a:cubicBezTo>
                      <a:pt x="30" y="344"/>
                      <a:pt x="31" y="346"/>
                      <a:pt x="31" y="349"/>
                    </a:cubicBezTo>
                    <a:cubicBezTo>
                      <a:pt x="31" y="351"/>
                      <a:pt x="34" y="352"/>
                      <a:pt x="36" y="351"/>
                    </a:cubicBezTo>
                    <a:cubicBezTo>
                      <a:pt x="43" y="349"/>
                      <a:pt x="46" y="334"/>
                      <a:pt x="49" y="328"/>
                    </a:cubicBezTo>
                    <a:cubicBezTo>
                      <a:pt x="57" y="311"/>
                      <a:pt x="65" y="293"/>
                      <a:pt x="72" y="276"/>
                    </a:cubicBezTo>
                    <a:cubicBezTo>
                      <a:pt x="79" y="261"/>
                      <a:pt x="85" y="247"/>
                      <a:pt x="92" y="232"/>
                    </a:cubicBezTo>
                    <a:cubicBezTo>
                      <a:pt x="97" y="232"/>
                      <a:pt x="102" y="232"/>
                      <a:pt x="107" y="233"/>
                    </a:cubicBezTo>
                    <a:cubicBezTo>
                      <a:pt x="115" y="236"/>
                      <a:pt x="124" y="240"/>
                      <a:pt x="131" y="245"/>
                    </a:cubicBezTo>
                    <a:cubicBezTo>
                      <a:pt x="129" y="251"/>
                      <a:pt x="127" y="254"/>
                      <a:pt x="126" y="254"/>
                    </a:cubicBezTo>
                    <a:cubicBezTo>
                      <a:pt x="121" y="254"/>
                      <a:pt x="120" y="261"/>
                      <a:pt x="124" y="261"/>
                    </a:cubicBezTo>
                    <a:cubicBezTo>
                      <a:pt x="129" y="262"/>
                      <a:pt x="133" y="257"/>
                      <a:pt x="137" y="250"/>
                    </a:cubicBezTo>
                    <a:cubicBezTo>
                      <a:pt x="138" y="251"/>
                      <a:pt x="140" y="253"/>
                      <a:pt x="142" y="255"/>
                    </a:cubicBezTo>
                    <a:cubicBezTo>
                      <a:pt x="142" y="256"/>
                      <a:pt x="143" y="256"/>
                      <a:pt x="143" y="256"/>
                    </a:cubicBezTo>
                    <a:cubicBezTo>
                      <a:pt x="143" y="258"/>
                      <a:pt x="142" y="261"/>
                      <a:pt x="142" y="263"/>
                    </a:cubicBezTo>
                    <a:cubicBezTo>
                      <a:pt x="140" y="271"/>
                      <a:pt x="138" y="280"/>
                      <a:pt x="136" y="288"/>
                    </a:cubicBezTo>
                    <a:cubicBezTo>
                      <a:pt x="136" y="289"/>
                      <a:pt x="136" y="291"/>
                      <a:pt x="135" y="292"/>
                    </a:cubicBezTo>
                    <a:cubicBezTo>
                      <a:pt x="132" y="302"/>
                      <a:pt x="129" y="311"/>
                      <a:pt x="125" y="320"/>
                    </a:cubicBezTo>
                    <a:cubicBezTo>
                      <a:pt x="123" y="317"/>
                      <a:pt x="117" y="317"/>
                      <a:pt x="118" y="322"/>
                    </a:cubicBezTo>
                    <a:cubicBezTo>
                      <a:pt x="119" y="327"/>
                      <a:pt x="119" y="327"/>
                      <a:pt x="122" y="331"/>
                    </a:cubicBezTo>
                    <a:cubicBezTo>
                      <a:pt x="123" y="332"/>
                      <a:pt x="124" y="332"/>
                      <a:pt x="125" y="332"/>
                    </a:cubicBezTo>
                    <a:cubicBezTo>
                      <a:pt x="123" y="336"/>
                      <a:pt x="122" y="340"/>
                      <a:pt x="120" y="343"/>
                    </a:cubicBezTo>
                    <a:cubicBezTo>
                      <a:pt x="118" y="342"/>
                      <a:pt x="115" y="343"/>
                      <a:pt x="115" y="346"/>
                    </a:cubicBezTo>
                    <a:cubicBezTo>
                      <a:pt x="115" y="351"/>
                      <a:pt x="115" y="351"/>
                      <a:pt x="117" y="355"/>
                    </a:cubicBezTo>
                    <a:cubicBezTo>
                      <a:pt x="118" y="358"/>
                      <a:pt x="122" y="359"/>
                      <a:pt x="123" y="356"/>
                    </a:cubicBezTo>
                    <a:cubicBezTo>
                      <a:pt x="124" y="355"/>
                      <a:pt x="124" y="353"/>
                      <a:pt x="125" y="352"/>
                    </a:cubicBezTo>
                    <a:cubicBezTo>
                      <a:pt x="126" y="350"/>
                      <a:pt x="127" y="349"/>
                      <a:pt x="128" y="347"/>
                    </a:cubicBezTo>
                    <a:cubicBezTo>
                      <a:pt x="128" y="348"/>
                      <a:pt x="129" y="349"/>
                      <a:pt x="130" y="349"/>
                    </a:cubicBezTo>
                    <a:cubicBezTo>
                      <a:pt x="128" y="360"/>
                      <a:pt x="125" y="370"/>
                      <a:pt x="122" y="380"/>
                    </a:cubicBezTo>
                    <a:cubicBezTo>
                      <a:pt x="121" y="383"/>
                      <a:pt x="119" y="385"/>
                      <a:pt x="118" y="388"/>
                    </a:cubicBezTo>
                    <a:cubicBezTo>
                      <a:pt x="114" y="387"/>
                      <a:pt x="111" y="393"/>
                      <a:pt x="115" y="395"/>
                    </a:cubicBezTo>
                    <a:cubicBezTo>
                      <a:pt x="116" y="395"/>
                      <a:pt x="117" y="395"/>
                      <a:pt x="118" y="396"/>
                    </a:cubicBezTo>
                    <a:cubicBezTo>
                      <a:pt x="120" y="396"/>
                      <a:pt x="122" y="396"/>
                      <a:pt x="123" y="394"/>
                    </a:cubicBezTo>
                    <a:close/>
                    <a:moveTo>
                      <a:pt x="184" y="38"/>
                    </a:moveTo>
                    <a:cubicBezTo>
                      <a:pt x="188" y="31"/>
                      <a:pt x="193" y="23"/>
                      <a:pt x="198" y="17"/>
                    </a:cubicBezTo>
                    <a:cubicBezTo>
                      <a:pt x="194" y="29"/>
                      <a:pt x="190" y="41"/>
                      <a:pt x="186" y="53"/>
                    </a:cubicBezTo>
                    <a:cubicBezTo>
                      <a:pt x="187" y="49"/>
                      <a:pt x="187" y="46"/>
                      <a:pt x="188" y="42"/>
                    </a:cubicBezTo>
                    <a:cubicBezTo>
                      <a:pt x="188" y="40"/>
                      <a:pt x="186" y="38"/>
                      <a:pt x="184" y="38"/>
                    </a:cubicBezTo>
                    <a:close/>
                    <a:moveTo>
                      <a:pt x="174" y="59"/>
                    </a:moveTo>
                    <a:cubicBezTo>
                      <a:pt x="175" y="57"/>
                      <a:pt x="176" y="54"/>
                      <a:pt x="177" y="52"/>
                    </a:cubicBezTo>
                    <a:cubicBezTo>
                      <a:pt x="178" y="51"/>
                      <a:pt x="179" y="50"/>
                      <a:pt x="180" y="50"/>
                    </a:cubicBezTo>
                    <a:cubicBezTo>
                      <a:pt x="178" y="63"/>
                      <a:pt x="176" y="77"/>
                      <a:pt x="174" y="90"/>
                    </a:cubicBezTo>
                    <a:cubicBezTo>
                      <a:pt x="174" y="89"/>
                      <a:pt x="174" y="88"/>
                      <a:pt x="173" y="88"/>
                    </a:cubicBezTo>
                    <a:cubicBezTo>
                      <a:pt x="174" y="83"/>
                      <a:pt x="175" y="78"/>
                      <a:pt x="176" y="73"/>
                    </a:cubicBezTo>
                    <a:cubicBezTo>
                      <a:pt x="176" y="72"/>
                      <a:pt x="176" y="71"/>
                      <a:pt x="175" y="71"/>
                    </a:cubicBezTo>
                    <a:cubicBezTo>
                      <a:pt x="176" y="70"/>
                      <a:pt x="176" y="70"/>
                      <a:pt x="176" y="69"/>
                    </a:cubicBezTo>
                    <a:cubicBezTo>
                      <a:pt x="177" y="67"/>
                      <a:pt x="177" y="65"/>
                      <a:pt x="177" y="64"/>
                    </a:cubicBezTo>
                    <a:cubicBezTo>
                      <a:pt x="177" y="61"/>
                      <a:pt x="176" y="59"/>
                      <a:pt x="174" y="59"/>
                    </a:cubicBezTo>
                    <a:close/>
                    <a:moveTo>
                      <a:pt x="162" y="99"/>
                    </a:moveTo>
                    <a:cubicBezTo>
                      <a:pt x="161" y="96"/>
                      <a:pt x="158" y="96"/>
                      <a:pt x="156" y="97"/>
                    </a:cubicBezTo>
                    <a:cubicBezTo>
                      <a:pt x="154" y="99"/>
                      <a:pt x="152" y="101"/>
                      <a:pt x="151" y="103"/>
                    </a:cubicBezTo>
                    <a:cubicBezTo>
                      <a:pt x="156" y="93"/>
                      <a:pt x="162" y="84"/>
                      <a:pt x="168" y="75"/>
                    </a:cubicBezTo>
                    <a:cubicBezTo>
                      <a:pt x="166" y="86"/>
                      <a:pt x="164" y="96"/>
                      <a:pt x="162" y="107"/>
                    </a:cubicBezTo>
                    <a:cubicBezTo>
                      <a:pt x="163" y="104"/>
                      <a:pt x="162" y="102"/>
                      <a:pt x="162" y="99"/>
                    </a:cubicBezTo>
                    <a:close/>
                    <a:moveTo>
                      <a:pt x="112" y="220"/>
                    </a:moveTo>
                    <a:cubicBezTo>
                      <a:pt x="111" y="219"/>
                      <a:pt x="110" y="218"/>
                      <a:pt x="109" y="218"/>
                    </a:cubicBezTo>
                    <a:cubicBezTo>
                      <a:pt x="108" y="217"/>
                      <a:pt x="107" y="217"/>
                      <a:pt x="106" y="218"/>
                    </a:cubicBezTo>
                    <a:cubicBezTo>
                      <a:pt x="104" y="217"/>
                      <a:pt x="102" y="216"/>
                      <a:pt x="100" y="216"/>
                    </a:cubicBezTo>
                    <a:cubicBezTo>
                      <a:pt x="102" y="213"/>
                      <a:pt x="103" y="210"/>
                      <a:pt x="105" y="207"/>
                    </a:cubicBezTo>
                    <a:cubicBezTo>
                      <a:pt x="110" y="209"/>
                      <a:pt x="114" y="210"/>
                      <a:pt x="119" y="212"/>
                    </a:cubicBezTo>
                    <a:cubicBezTo>
                      <a:pt x="119" y="212"/>
                      <a:pt x="118" y="212"/>
                      <a:pt x="118" y="212"/>
                    </a:cubicBezTo>
                    <a:cubicBezTo>
                      <a:pt x="114" y="212"/>
                      <a:pt x="113" y="216"/>
                      <a:pt x="114" y="218"/>
                    </a:cubicBezTo>
                    <a:cubicBezTo>
                      <a:pt x="113" y="218"/>
                      <a:pt x="113" y="219"/>
                      <a:pt x="112" y="220"/>
                    </a:cubicBezTo>
                    <a:close/>
                    <a:moveTo>
                      <a:pt x="108" y="201"/>
                    </a:moveTo>
                    <a:cubicBezTo>
                      <a:pt x="118" y="183"/>
                      <a:pt x="128" y="165"/>
                      <a:pt x="137" y="148"/>
                    </a:cubicBezTo>
                    <a:cubicBezTo>
                      <a:pt x="138" y="147"/>
                      <a:pt x="138" y="146"/>
                      <a:pt x="139" y="145"/>
                    </a:cubicBezTo>
                    <a:cubicBezTo>
                      <a:pt x="139" y="145"/>
                      <a:pt x="139" y="144"/>
                      <a:pt x="139" y="144"/>
                    </a:cubicBezTo>
                    <a:cubicBezTo>
                      <a:pt x="139" y="144"/>
                      <a:pt x="140" y="143"/>
                      <a:pt x="140" y="142"/>
                    </a:cubicBezTo>
                    <a:cubicBezTo>
                      <a:pt x="140" y="142"/>
                      <a:pt x="141" y="141"/>
                      <a:pt x="140" y="140"/>
                    </a:cubicBezTo>
                    <a:cubicBezTo>
                      <a:pt x="145" y="134"/>
                      <a:pt x="148" y="127"/>
                      <a:pt x="149" y="120"/>
                    </a:cubicBezTo>
                    <a:cubicBezTo>
                      <a:pt x="150" y="119"/>
                      <a:pt x="150" y="118"/>
                      <a:pt x="150" y="117"/>
                    </a:cubicBezTo>
                    <a:cubicBezTo>
                      <a:pt x="151" y="116"/>
                      <a:pt x="151" y="115"/>
                      <a:pt x="150" y="114"/>
                    </a:cubicBezTo>
                    <a:cubicBezTo>
                      <a:pt x="152" y="112"/>
                      <a:pt x="153" y="110"/>
                      <a:pt x="155" y="109"/>
                    </a:cubicBezTo>
                    <a:cubicBezTo>
                      <a:pt x="155" y="109"/>
                      <a:pt x="155" y="110"/>
                      <a:pt x="155" y="111"/>
                    </a:cubicBezTo>
                    <a:cubicBezTo>
                      <a:pt x="154" y="115"/>
                      <a:pt x="160" y="117"/>
                      <a:pt x="161" y="113"/>
                    </a:cubicBezTo>
                    <a:cubicBezTo>
                      <a:pt x="158" y="133"/>
                      <a:pt x="155" y="152"/>
                      <a:pt x="150" y="172"/>
                    </a:cubicBezTo>
                    <a:cubicBezTo>
                      <a:pt x="149" y="175"/>
                      <a:pt x="145" y="195"/>
                      <a:pt x="140" y="213"/>
                    </a:cubicBezTo>
                    <a:cubicBezTo>
                      <a:pt x="138" y="212"/>
                      <a:pt x="136" y="212"/>
                      <a:pt x="135" y="211"/>
                    </a:cubicBezTo>
                    <a:cubicBezTo>
                      <a:pt x="126" y="207"/>
                      <a:pt x="117" y="204"/>
                      <a:pt x="108" y="201"/>
                    </a:cubicBezTo>
                    <a:close/>
                    <a:moveTo>
                      <a:pt x="148" y="214"/>
                    </a:moveTo>
                    <a:cubicBezTo>
                      <a:pt x="148" y="214"/>
                      <a:pt x="148" y="214"/>
                      <a:pt x="148" y="214"/>
                    </a:cubicBezTo>
                    <a:cubicBezTo>
                      <a:pt x="150" y="205"/>
                      <a:pt x="151" y="197"/>
                      <a:pt x="152" y="194"/>
                    </a:cubicBezTo>
                    <a:cubicBezTo>
                      <a:pt x="152" y="194"/>
                      <a:pt x="152" y="193"/>
                      <a:pt x="152" y="193"/>
                    </a:cubicBezTo>
                    <a:cubicBezTo>
                      <a:pt x="153" y="193"/>
                      <a:pt x="153" y="193"/>
                      <a:pt x="153" y="193"/>
                    </a:cubicBezTo>
                    <a:cubicBezTo>
                      <a:pt x="152" y="200"/>
                      <a:pt x="151" y="207"/>
                      <a:pt x="150" y="214"/>
                    </a:cubicBezTo>
                    <a:cubicBezTo>
                      <a:pt x="149" y="214"/>
                      <a:pt x="149" y="214"/>
                      <a:pt x="148" y="214"/>
                    </a:cubicBezTo>
                    <a:close/>
                    <a:moveTo>
                      <a:pt x="141" y="244"/>
                    </a:moveTo>
                    <a:cubicBezTo>
                      <a:pt x="143" y="243"/>
                      <a:pt x="143" y="241"/>
                      <a:pt x="141" y="239"/>
                    </a:cubicBezTo>
                    <a:cubicBezTo>
                      <a:pt x="141" y="239"/>
                      <a:pt x="141" y="239"/>
                      <a:pt x="141" y="239"/>
                    </a:cubicBezTo>
                    <a:cubicBezTo>
                      <a:pt x="141" y="239"/>
                      <a:pt x="141" y="239"/>
                      <a:pt x="141" y="239"/>
                    </a:cubicBezTo>
                    <a:cubicBezTo>
                      <a:pt x="142" y="240"/>
                      <a:pt x="144" y="240"/>
                      <a:pt x="145" y="241"/>
                    </a:cubicBezTo>
                    <a:cubicBezTo>
                      <a:pt x="145" y="243"/>
                      <a:pt x="145" y="245"/>
                      <a:pt x="144" y="248"/>
                    </a:cubicBezTo>
                    <a:cubicBezTo>
                      <a:pt x="143" y="246"/>
                      <a:pt x="142" y="245"/>
                      <a:pt x="141" y="244"/>
                    </a:cubicBezTo>
                    <a:close/>
                    <a:moveTo>
                      <a:pt x="146" y="300"/>
                    </a:moveTo>
                    <a:cubicBezTo>
                      <a:pt x="148" y="300"/>
                      <a:pt x="149" y="300"/>
                      <a:pt x="150" y="298"/>
                    </a:cubicBezTo>
                    <a:cubicBezTo>
                      <a:pt x="149" y="299"/>
                      <a:pt x="149" y="301"/>
                      <a:pt x="149" y="303"/>
                    </a:cubicBezTo>
                    <a:cubicBezTo>
                      <a:pt x="146" y="315"/>
                      <a:pt x="143" y="327"/>
                      <a:pt x="140" y="338"/>
                    </a:cubicBezTo>
                    <a:cubicBezTo>
                      <a:pt x="142" y="325"/>
                      <a:pt x="144" y="313"/>
                      <a:pt x="146"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Group 4"/>
            <p:cNvGrpSpPr>
              <a:grpSpLocks noChangeAspect="1"/>
            </p:cNvGrpSpPr>
            <p:nvPr/>
          </p:nvGrpSpPr>
          <p:grpSpPr bwMode="auto">
            <a:xfrm>
              <a:off x="4974047" y="1777893"/>
              <a:ext cx="2243907" cy="2955540"/>
              <a:chOff x="721" y="397"/>
              <a:chExt cx="2182" cy="2874"/>
            </a:xfrm>
            <a:solidFill>
              <a:schemeClr val="bg1">
                <a:lumMod val="75000"/>
              </a:schemeClr>
            </a:solidFill>
          </p:grpSpPr>
          <p:sp>
            <p:nvSpPr>
              <p:cNvPr id="127" name="Freeform 5"/>
              <p:cNvSpPr>
                <a:spLocks/>
              </p:cNvSpPr>
              <p:nvPr/>
            </p:nvSpPr>
            <p:spPr bwMode="auto">
              <a:xfrm>
                <a:off x="2416" y="1121"/>
                <a:ext cx="4" cy="8"/>
              </a:xfrm>
              <a:custGeom>
                <a:avLst/>
                <a:gdLst>
                  <a:gd name="T0" fmla="*/ 0 w 2"/>
                  <a:gd name="T1" fmla="*/ 3 h 4"/>
                  <a:gd name="T2" fmla="*/ 0 w 2"/>
                  <a:gd name="T3" fmla="*/ 4 h 4"/>
                  <a:gd name="T4" fmla="*/ 2 w 2"/>
                  <a:gd name="T5" fmla="*/ 0 h 4"/>
                  <a:gd name="T6" fmla="*/ 0 w 2"/>
                  <a:gd name="T7" fmla="*/ 3 h 4"/>
                </a:gdLst>
                <a:ahLst/>
                <a:cxnLst>
                  <a:cxn ang="0">
                    <a:pos x="T0" y="T1"/>
                  </a:cxn>
                  <a:cxn ang="0">
                    <a:pos x="T2" y="T3"/>
                  </a:cxn>
                  <a:cxn ang="0">
                    <a:pos x="T4" y="T5"/>
                  </a:cxn>
                  <a:cxn ang="0">
                    <a:pos x="T6" y="T7"/>
                  </a:cxn>
                </a:cxnLst>
                <a:rect l="0" t="0" r="r" b="b"/>
                <a:pathLst>
                  <a:path w="2" h="4">
                    <a:moveTo>
                      <a:pt x="0" y="3"/>
                    </a:moveTo>
                    <a:cubicBezTo>
                      <a:pt x="0" y="3"/>
                      <a:pt x="0" y="4"/>
                      <a:pt x="0" y="4"/>
                    </a:cubicBezTo>
                    <a:cubicBezTo>
                      <a:pt x="1" y="3"/>
                      <a:pt x="1" y="1"/>
                      <a:pt x="2" y="0"/>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
              <p:cNvSpPr>
                <a:spLocks/>
              </p:cNvSpPr>
              <p:nvPr/>
            </p:nvSpPr>
            <p:spPr bwMode="auto">
              <a:xfrm>
                <a:off x="1079" y="1583"/>
                <a:ext cx="4" cy="7"/>
              </a:xfrm>
              <a:custGeom>
                <a:avLst/>
                <a:gdLst>
                  <a:gd name="T0" fmla="*/ 0 w 2"/>
                  <a:gd name="T1" fmla="*/ 2 h 3"/>
                  <a:gd name="T2" fmla="*/ 0 w 2"/>
                  <a:gd name="T3" fmla="*/ 3 h 3"/>
                  <a:gd name="T4" fmla="*/ 2 w 2"/>
                  <a:gd name="T5" fmla="*/ 0 h 3"/>
                  <a:gd name="T6" fmla="*/ 0 w 2"/>
                  <a:gd name="T7" fmla="*/ 2 h 3"/>
                </a:gdLst>
                <a:ahLst/>
                <a:cxnLst>
                  <a:cxn ang="0">
                    <a:pos x="T0" y="T1"/>
                  </a:cxn>
                  <a:cxn ang="0">
                    <a:pos x="T2" y="T3"/>
                  </a:cxn>
                  <a:cxn ang="0">
                    <a:pos x="T4" y="T5"/>
                  </a:cxn>
                  <a:cxn ang="0">
                    <a:pos x="T6" y="T7"/>
                  </a:cxn>
                </a:cxnLst>
                <a:rect l="0" t="0" r="r" b="b"/>
                <a:pathLst>
                  <a:path w="2" h="3">
                    <a:moveTo>
                      <a:pt x="0" y="2"/>
                    </a:moveTo>
                    <a:cubicBezTo>
                      <a:pt x="0" y="2"/>
                      <a:pt x="0" y="3"/>
                      <a:pt x="0" y="3"/>
                    </a:cubicBezTo>
                    <a:cubicBezTo>
                      <a:pt x="0" y="2"/>
                      <a:pt x="1" y="1"/>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
              <p:cNvSpPr>
                <a:spLocks/>
              </p:cNvSpPr>
              <p:nvPr/>
            </p:nvSpPr>
            <p:spPr bwMode="auto">
              <a:xfrm>
                <a:off x="1083" y="1577"/>
                <a:ext cx="2" cy="6"/>
              </a:xfrm>
              <a:custGeom>
                <a:avLst/>
                <a:gdLst>
                  <a:gd name="T0" fmla="*/ 1 w 1"/>
                  <a:gd name="T1" fmla="*/ 0 h 3"/>
                  <a:gd name="T2" fmla="*/ 0 w 1"/>
                  <a:gd name="T3" fmla="*/ 3 h 3"/>
                  <a:gd name="T4" fmla="*/ 1 w 1"/>
                  <a:gd name="T5" fmla="*/ 0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0" y="2"/>
                      <a:pt x="0" y="3"/>
                    </a:cubicBezTo>
                    <a:cubicBezTo>
                      <a:pt x="0" y="2"/>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8"/>
              <p:cNvSpPr>
                <a:spLocks noEditPoints="1"/>
              </p:cNvSpPr>
              <p:nvPr/>
            </p:nvSpPr>
            <p:spPr bwMode="auto">
              <a:xfrm>
                <a:off x="1001" y="745"/>
                <a:ext cx="1546" cy="2526"/>
              </a:xfrm>
              <a:custGeom>
                <a:avLst/>
                <a:gdLst>
                  <a:gd name="T0" fmla="*/ 299 w 756"/>
                  <a:gd name="T1" fmla="*/ 1199 h 1235"/>
                  <a:gd name="T2" fmla="*/ 734 w 756"/>
                  <a:gd name="T3" fmla="*/ 276 h 1235"/>
                  <a:gd name="T4" fmla="*/ 655 w 756"/>
                  <a:gd name="T5" fmla="*/ 152 h 1235"/>
                  <a:gd name="T6" fmla="*/ 339 w 756"/>
                  <a:gd name="T7" fmla="*/ 1204 h 1235"/>
                  <a:gd name="T8" fmla="*/ 321 w 756"/>
                  <a:gd name="T9" fmla="*/ 1212 h 1235"/>
                  <a:gd name="T10" fmla="*/ 341 w 756"/>
                  <a:gd name="T11" fmla="*/ 1218 h 1235"/>
                  <a:gd name="T12" fmla="*/ 354 w 756"/>
                  <a:gd name="T13" fmla="*/ 1207 h 1235"/>
                  <a:gd name="T14" fmla="*/ 366 w 756"/>
                  <a:gd name="T15" fmla="*/ 1225 h 1235"/>
                  <a:gd name="T16" fmla="*/ 381 w 756"/>
                  <a:gd name="T17" fmla="*/ 1221 h 1235"/>
                  <a:gd name="T18" fmla="*/ 419 w 756"/>
                  <a:gd name="T19" fmla="*/ 1204 h 1235"/>
                  <a:gd name="T20" fmla="*/ 404 w 756"/>
                  <a:gd name="T21" fmla="*/ 1221 h 1235"/>
                  <a:gd name="T22" fmla="*/ 512 w 756"/>
                  <a:gd name="T23" fmla="*/ 1018 h 1235"/>
                  <a:gd name="T24" fmla="*/ 510 w 756"/>
                  <a:gd name="T25" fmla="*/ 1095 h 1235"/>
                  <a:gd name="T26" fmla="*/ 231 w 756"/>
                  <a:gd name="T27" fmla="*/ 1125 h 1235"/>
                  <a:gd name="T28" fmla="*/ 373 w 756"/>
                  <a:gd name="T29" fmla="*/ 1131 h 1235"/>
                  <a:gd name="T30" fmla="*/ 302 w 756"/>
                  <a:gd name="T31" fmla="*/ 1125 h 1235"/>
                  <a:gd name="T32" fmla="*/ 416 w 756"/>
                  <a:gd name="T33" fmla="*/ 1083 h 1235"/>
                  <a:gd name="T34" fmla="*/ 366 w 756"/>
                  <a:gd name="T35" fmla="*/ 1083 h 1235"/>
                  <a:gd name="T36" fmla="*/ 309 w 756"/>
                  <a:gd name="T37" fmla="*/ 1079 h 1235"/>
                  <a:gd name="T38" fmla="*/ 254 w 756"/>
                  <a:gd name="T39" fmla="*/ 1033 h 1235"/>
                  <a:gd name="T40" fmla="*/ 352 w 756"/>
                  <a:gd name="T41" fmla="*/ 1040 h 1235"/>
                  <a:gd name="T42" fmla="*/ 283 w 756"/>
                  <a:gd name="T43" fmla="*/ 1031 h 1235"/>
                  <a:gd name="T44" fmla="*/ 436 w 756"/>
                  <a:gd name="T45" fmla="*/ 995 h 1235"/>
                  <a:gd name="T46" fmla="*/ 374 w 756"/>
                  <a:gd name="T47" fmla="*/ 1000 h 1235"/>
                  <a:gd name="T48" fmla="*/ 318 w 756"/>
                  <a:gd name="T49" fmla="*/ 990 h 1235"/>
                  <a:gd name="T50" fmla="*/ 260 w 756"/>
                  <a:gd name="T51" fmla="*/ 980 h 1235"/>
                  <a:gd name="T52" fmla="*/ 243 w 756"/>
                  <a:gd name="T53" fmla="*/ 944 h 1235"/>
                  <a:gd name="T54" fmla="*/ 413 w 756"/>
                  <a:gd name="T55" fmla="*/ 962 h 1235"/>
                  <a:gd name="T56" fmla="*/ 236 w 756"/>
                  <a:gd name="T57" fmla="*/ 929 h 1235"/>
                  <a:gd name="T58" fmla="*/ 283 w 756"/>
                  <a:gd name="T59" fmla="*/ 885 h 1235"/>
                  <a:gd name="T60" fmla="*/ 283 w 756"/>
                  <a:gd name="T61" fmla="*/ 925 h 1235"/>
                  <a:gd name="T62" fmla="*/ 272 w 756"/>
                  <a:gd name="T63" fmla="*/ 878 h 1235"/>
                  <a:gd name="T64" fmla="*/ 341 w 756"/>
                  <a:gd name="T65" fmla="*/ 679 h 1235"/>
                  <a:gd name="T66" fmla="*/ 426 w 756"/>
                  <a:gd name="T67" fmla="*/ 404 h 1235"/>
                  <a:gd name="T68" fmla="*/ 473 w 756"/>
                  <a:gd name="T69" fmla="*/ 427 h 1235"/>
                  <a:gd name="T70" fmla="*/ 394 w 756"/>
                  <a:gd name="T71" fmla="*/ 927 h 1235"/>
                  <a:gd name="T72" fmla="*/ 351 w 756"/>
                  <a:gd name="T73" fmla="*/ 932 h 1235"/>
                  <a:gd name="T74" fmla="*/ 361 w 756"/>
                  <a:gd name="T75" fmla="*/ 876 h 1235"/>
                  <a:gd name="T76" fmla="*/ 331 w 756"/>
                  <a:gd name="T77" fmla="*/ 913 h 1235"/>
                  <a:gd name="T78" fmla="*/ 389 w 756"/>
                  <a:gd name="T79" fmla="*/ 949 h 1235"/>
                  <a:gd name="T80" fmla="*/ 389 w 756"/>
                  <a:gd name="T81" fmla="*/ 872 h 1235"/>
                  <a:gd name="T82" fmla="*/ 370 w 756"/>
                  <a:gd name="T83" fmla="*/ 445 h 1235"/>
                  <a:gd name="T84" fmla="*/ 383 w 756"/>
                  <a:gd name="T85" fmla="*/ 603 h 1235"/>
                  <a:gd name="T86" fmla="*/ 416 w 756"/>
                  <a:gd name="T87" fmla="*/ 905 h 1235"/>
                  <a:gd name="T88" fmla="*/ 423 w 756"/>
                  <a:gd name="T89" fmla="*/ 908 h 1235"/>
                  <a:gd name="T90" fmla="*/ 425 w 756"/>
                  <a:gd name="T91" fmla="*/ 953 h 1235"/>
                  <a:gd name="T92" fmla="*/ 417 w 756"/>
                  <a:gd name="T93" fmla="*/ 634 h 1235"/>
                  <a:gd name="T94" fmla="*/ 319 w 756"/>
                  <a:gd name="T95" fmla="*/ 918 h 1235"/>
                  <a:gd name="T96" fmla="*/ 310 w 756"/>
                  <a:gd name="T97" fmla="*/ 951 h 1235"/>
                  <a:gd name="T98" fmla="*/ 452 w 756"/>
                  <a:gd name="T99" fmla="*/ 900 h 1235"/>
                  <a:gd name="T100" fmla="*/ 471 w 756"/>
                  <a:gd name="T101" fmla="*/ 936 h 1235"/>
                  <a:gd name="T102" fmla="*/ 496 w 756"/>
                  <a:gd name="T103" fmla="*/ 913 h 1235"/>
                  <a:gd name="T104" fmla="*/ 475 w 756"/>
                  <a:gd name="T105" fmla="*/ 916 h 1235"/>
                  <a:gd name="T106" fmla="*/ 495 w 756"/>
                  <a:gd name="T107" fmla="*/ 928 h 1235"/>
                  <a:gd name="T108" fmla="*/ 524 w 756"/>
                  <a:gd name="T109" fmla="*/ 907 h 1235"/>
                  <a:gd name="T110" fmla="*/ 463 w 756"/>
                  <a:gd name="T111" fmla="*/ 872 h 1235"/>
                  <a:gd name="T112" fmla="*/ 683 w 756"/>
                  <a:gd name="T113" fmla="*/ 568 h 1235"/>
                  <a:gd name="T114" fmla="*/ 531 w 756"/>
                  <a:gd name="T115" fmla="*/ 363 h 1235"/>
                  <a:gd name="T116" fmla="*/ 292 w 756"/>
                  <a:gd name="T117" fmla="*/ 375 h 1235"/>
                  <a:gd name="T118" fmla="*/ 158 w 756"/>
                  <a:gd name="T119" fmla="*/ 704 h 1235"/>
                  <a:gd name="T120" fmla="*/ 55 w 756"/>
                  <a:gd name="T121" fmla="*/ 512 h 1235"/>
                  <a:gd name="T122" fmla="*/ 16 w 756"/>
                  <a:gd name="T123" fmla="*/ 293 h 1235"/>
                  <a:gd name="T124" fmla="*/ 662 w 756"/>
                  <a:gd name="T125" fmla="*/ 16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1235">
                    <a:moveTo>
                      <a:pt x="746" y="297"/>
                    </a:moveTo>
                    <a:cubicBezTo>
                      <a:pt x="740" y="261"/>
                      <a:pt x="729" y="227"/>
                      <a:pt x="711" y="195"/>
                    </a:cubicBezTo>
                    <a:cubicBezTo>
                      <a:pt x="702" y="180"/>
                      <a:pt x="691" y="166"/>
                      <a:pt x="680" y="153"/>
                    </a:cubicBezTo>
                    <a:cubicBezTo>
                      <a:pt x="667" y="139"/>
                      <a:pt x="659" y="122"/>
                      <a:pt x="647" y="108"/>
                    </a:cubicBezTo>
                    <a:cubicBezTo>
                      <a:pt x="643" y="102"/>
                      <a:pt x="638" y="97"/>
                      <a:pt x="632" y="92"/>
                    </a:cubicBezTo>
                    <a:cubicBezTo>
                      <a:pt x="632" y="92"/>
                      <a:pt x="632" y="92"/>
                      <a:pt x="632" y="92"/>
                    </a:cubicBezTo>
                    <a:cubicBezTo>
                      <a:pt x="632" y="91"/>
                      <a:pt x="631" y="91"/>
                      <a:pt x="630" y="90"/>
                    </a:cubicBezTo>
                    <a:cubicBezTo>
                      <a:pt x="630" y="90"/>
                      <a:pt x="629" y="89"/>
                      <a:pt x="628" y="88"/>
                    </a:cubicBezTo>
                    <a:cubicBezTo>
                      <a:pt x="627" y="87"/>
                      <a:pt x="626" y="87"/>
                      <a:pt x="625" y="87"/>
                    </a:cubicBezTo>
                    <a:cubicBezTo>
                      <a:pt x="612" y="79"/>
                      <a:pt x="599" y="71"/>
                      <a:pt x="585" y="64"/>
                    </a:cubicBezTo>
                    <a:cubicBezTo>
                      <a:pt x="569" y="55"/>
                      <a:pt x="553" y="47"/>
                      <a:pt x="536" y="40"/>
                    </a:cubicBezTo>
                    <a:cubicBezTo>
                      <a:pt x="519" y="33"/>
                      <a:pt x="501" y="28"/>
                      <a:pt x="483" y="21"/>
                    </a:cubicBezTo>
                    <a:cubicBezTo>
                      <a:pt x="466" y="15"/>
                      <a:pt x="450" y="6"/>
                      <a:pt x="432" y="4"/>
                    </a:cubicBezTo>
                    <a:cubicBezTo>
                      <a:pt x="413" y="1"/>
                      <a:pt x="394" y="0"/>
                      <a:pt x="375" y="0"/>
                    </a:cubicBezTo>
                    <a:cubicBezTo>
                      <a:pt x="338" y="1"/>
                      <a:pt x="302" y="11"/>
                      <a:pt x="267" y="22"/>
                    </a:cubicBezTo>
                    <a:cubicBezTo>
                      <a:pt x="236" y="32"/>
                      <a:pt x="207" y="46"/>
                      <a:pt x="179" y="64"/>
                    </a:cubicBezTo>
                    <a:cubicBezTo>
                      <a:pt x="124" y="99"/>
                      <a:pt x="79" y="148"/>
                      <a:pt x="44" y="203"/>
                    </a:cubicBezTo>
                    <a:cubicBezTo>
                      <a:pt x="15" y="250"/>
                      <a:pt x="1" y="306"/>
                      <a:pt x="1" y="362"/>
                    </a:cubicBezTo>
                    <a:cubicBezTo>
                      <a:pt x="0" y="362"/>
                      <a:pt x="0" y="362"/>
                      <a:pt x="1" y="363"/>
                    </a:cubicBezTo>
                    <a:cubicBezTo>
                      <a:pt x="1" y="373"/>
                      <a:pt x="1" y="383"/>
                      <a:pt x="2" y="392"/>
                    </a:cubicBezTo>
                    <a:cubicBezTo>
                      <a:pt x="4" y="425"/>
                      <a:pt x="12" y="457"/>
                      <a:pt x="24" y="488"/>
                    </a:cubicBezTo>
                    <a:cubicBezTo>
                      <a:pt x="37" y="521"/>
                      <a:pt x="50" y="554"/>
                      <a:pt x="69" y="584"/>
                    </a:cubicBezTo>
                    <a:cubicBezTo>
                      <a:pt x="86" y="613"/>
                      <a:pt x="111" y="635"/>
                      <a:pt x="127" y="665"/>
                    </a:cubicBezTo>
                    <a:cubicBezTo>
                      <a:pt x="135" y="681"/>
                      <a:pt x="142" y="698"/>
                      <a:pt x="150" y="715"/>
                    </a:cubicBezTo>
                    <a:cubicBezTo>
                      <a:pt x="156" y="729"/>
                      <a:pt x="161" y="743"/>
                      <a:pt x="164" y="758"/>
                    </a:cubicBezTo>
                    <a:cubicBezTo>
                      <a:pt x="173" y="808"/>
                      <a:pt x="164" y="866"/>
                      <a:pt x="199" y="907"/>
                    </a:cubicBezTo>
                    <a:cubicBezTo>
                      <a:pt x="203" y="913"/>
                      <a:pt x="208" y="918"/>
                      <a:pt x="214" y="923"/>
                    </a:cubicBezTo>
                    <a:cubicBezTo>
                      <a:pt x="212" y="930"/>
                      <a:pt x="212" y="938"/>
                      <a:pt x="213" y="946"/>
                    </a:cubicBezTo>
                    <a:cubicBezTo>
                      <a:pt x="213" y="951"/>
                      <a:pt x="215" y="956"/>
                      <a:pt x="217" y="960"/>
                    </a:cubicBezTo>
                    <a:cubicBezTo>
                      <a:pt x="218" y="963"/>
                      <a:pt x="220" y="965"/>
                      <a:pt x="221" y="967"/>
                    </a:cubicBezTo>
                    <a:cubicBezTo>
                      <a:pt x="222" y="969"/>
                      <a:pt x="222" y="970"/>
                      <a:pt x="222" y="971"/>
                    </a:cubicBezTo>
                    <a:cubicBezTo>
                      <a:pt x="216" y="975"/>
                      <a:pt x="213" y="983"/>
                      <a:pt x="212" y="990"/>
                    </a:cubicBezTo>
                    <a:cubicBezTo>
                      <a:pt x="212" y="994"/>
                      <a:pt x="213" y="999"/>
                      <a:pt x="216" y="1002"/>
                    </a:cubicBezTo>
                    <a:cubicBezTo>
                      <a:pt x="218" y="1006"/>
                      <a:pt x="226" y="1010"/>
                      <a:pt x="224" y="1015"/>
                    </a:cubicBezTo>
                    <a:cubicBezTo>
                      <a:pt x="218" y="1019"/>
                      <a:pt x="215" y="1027"/>
                      <a:pt x="215" y="1032"/>
                    </a:cubicBezTo>
                    <a:cubicBezTo>
                      <a:pt x="215" y="1037"/>
                      <a:pt x="217" y="1040"/>
                      <a:pt x="220" y="1043"/>
                    </a:cubicBezTo>
                    <a:cubicBezTo>
                      <a:pt x="222" y="1045"/>
                      <a:pt x="224" y="1046"/>
                      <a:pt x="225" y="1048"/>
                    </a:cubicBezTo>
                    <a:cubicBezTo>
                      <a:pt x="227" y="1049"/>
                      <a:pt x="228" y="1052"/>
                      <a:pt x="229" y="1054"/>
                    </a:cubicBezTo>
                    <a:cubicBezTo>
                      <a:pt x="228" y="1054"/>
                      <a:pt x="227" y="1055"/>
                      <a:pt x="227" y="1056"/>
                    </a:cubicBezTo>
                    <a:cubicBezTo>
                      <a:pt x="219" y="1060"/>
                      <a:pt x="215" y="1070"/>
                      <a:pt x="215" y="1079"/>
                    </a:cubicBezTo>
                    <a:cubicBezTo>
                      <a:pt x="215" y="1086"/>
                      <a:pt x="218" y="1092"/>
                      <a:pt x="222" y="1097"/>
                    </a:cubicBezTo>
                    <a:cubicBezTo>
                      <a:pt x="223" y="1098"/>
                      <a:pt x="224" y="1099"/>
                      <a:pt x="225" y="1100"/>
                    </a:cubicBezTo>
                    <a:cubicBezTo>
                      <a:pt x="218" y="1107"/>
                      <a:pt x="222" y="1122"/>
                      <a:pt x="224" y="1129"/>
                    </a:cubicBezTo>
                    <a:cubicBezTo>
                      <a:pt x="228" y="1136"/>
                      <a:pt x="234" y="1142"/>
                      <a:pt x="239" y="1147"/>
                    </a:cubicBezTo>
                    <a:cubicBezTo>
                      <a:pt x="245" y="1154"/>
                      <a:pt x="252" y="1162"/>
                      <a:pt x="258" y="1168"/>
                    </a:cubicBezTo>
                    <a:cubicBezTo>
                      <a:pt x="270" y="1180"/>
                      <a:pt x="283" y="1193"/>
                      <a:pt x="298" y="1198"/>
                    </a:cubicBezTo>
                    <a:cubicBezTo>
                      <a:pt x="298" y="1199"/>
                      <a:pt x="299" y="1199"/>
                      <a:pt x="299" y="1199"/>
                    </a:cubicBezTo>
                    <a:cubicBezTo>
                      <a:pt x="304" y="1206"/>
                      <a:pt x="309" y="1212"/>
                      <a:pt x="312" y="1220"/>
                    </a:cubicBezTo>
                    <a:cubicBezTo>
                      <a:pt x="314" y="1227"/>
                      <a:pt x="317" y="1231"/>
                      <a:pt x="324" y="1233"/>
                    </a:cubicBezTo>
                    <a:cubicBezTo>
                      <a:pt x="330" y="1235"/>
                      <a:pt x="339" y="1234"/>
                      <a:pt x="346" y="1234"/>
                    </a:cubicBezTo>
                    <a:cubicBezTo>
                      <a:pt x="356" y="1234"/>
                      <a:pt x="366" y="1234"/>
                      <a:pt x="375" y="1234"/>
                    </a:cubicBezTo>
                    <a:cubicBezTo>
                      <a:pt x="384" y="1233"/>
                      <a:pt x="392" y="1231"/>
                      <a:pt x="401" y="1230"/>
                    </a:cubicBezTo>
                    <a:cubicBezTo>
                      <a:pt x="409" y="1230"/>
                      <a:pt x="416" y="1229"/>
                      <a:pt x="423" y="1226"/>
                    </a:cubicBezTo>
                    <a:cubicBezTo>
                      <a:pt x="430" y="1223"/>
                      <a:pt x="433" y="1216"/>
                      <a:pt x="437" y="1210"/>
                    </a:cubicBezTo>
                    <a:cubicBezTo>
                      <a:pt x="440" y="1207"/>
                      <a:pt x="443" y="1204"/>
                      <a:pt x="445" y="1201"/>
                    </a:cubicBezTo>
                    <a:cubicBezTo>
                      <a:pt x="448" y="1198"/>
                      <a:pt x="450" y="1195"/>
                      <a:pt x="454" y="1192"/>
                    </a:cubicBezTo>
                    <a:cubicBezTo>
                      <a:pt x="454" y="1192"/>
                      <a:pt x="455" y="1191"/>
                      <a:pt x="455" y="1191"/>
                    </a:cubicBezTo>
                    <a:cubicBezTo>
                      <a:pt x="456" y="1190"/>
                      <a:pt x="457" y="1189"/>
                      <a:pt x="458" y="1188"/>
                    </a:cubicBezTo>
                    <a:cubicBezTo>
                      <a:pt x="473" y="1177"/>
                      <a:pt x="488" y="1167"/>
                      <a:pt x="502" y="1154"/>
                    </a:cubicBezTo>
                    <a:cubicBezTo>
                      <a:pt x="507" y="1150"/>
                      <a:pt x="512" y="1146"/>
                      <a:pt x="514" y="1140"/>
                    </a:cubicBezTo>
                    <a:cubicBezTo>
                      <a:pt x="516" y="1136"/>
                      <a:pt x="516" y="1129"/>
                      <a:pt x="513" y="1125"/>
                    </a:cubicBezTo>
                    <a:cubicBezTo>
                      <a:pt x="514" y="1125"/>
                      <a:pt x="514" y="1124"/>
                      <a:pt x="515" y="1124"/>
                    </a:cubicBezTo>
                    <a:cubicBezTo>
                      <a:pt x="518" y="1121"/>
                      <a:pt x="521" y="1119"/>
                      <a:pt x="524" y="1116"/>
                    </a:cubicBezTo>
                    <a:cubicBezTo>
                      <a:pt x="532" y="1109"/>
                      <a:pt x="531" y="1095"/>
                      <a:pt x="526" y="1087"/>
                    </a:cubicBezTo>
                    <a:cubicBezTo>
                      <a:pt x="527" y="1084"/>
                      <a:pt x="527" y="1082"/>
                      <a:pt x="527" y="1080"/>
                    </a:cubicBezTo>
                    <a:cubicBezTo>
                      <a:pt x="526" y="1074"/>
                      <a:pt x="526" y="1070"/>
                      <a:pt x="530" y="1064"/>
                    </a:cubicBezTo>
                    <a:cubicBezTo>
                      <a:pt x="534" y="1058"/>
                      <a:pt x="537" y="1050"/>
                      <a:pt x="531" y="1045"/>
                    </a:cubicBezTo>
                    <a:cubicBezTo>
                      <a:pt x="530" y="1044"/>
                      <a:pt x="530" y="1044"/>
                      <a:pt x="529" y="1044"/>
                    </a:cubicBezTo>
                    <a:cubicBezTo>
                      <a:pt x="526" y="1037"/>
                      <a:pt x="526" y="1030"/>
                      <a:pt x="529" y="1023"/>
                    </a:cubicBezTo>
                    <a:cubicBezTo>
                      <a:pt x="532" y="1017"/>
                      <a:pt x="535" y="1013"/>
                      <a:pt x="534" y="1007"/>
                    </a:cubicBezTo>
                    <a:cubicBezTo>
                      <a:pt x="534" y="1006"/>
                      <a:pt x="533" y="1004"/>
                      <a:pt x="533" y="1003"/>
                    </a:cubicBezTo>
                    <a:cubicBezTo>
                      <a:pt x="530" y="999"/>
                      <a:pt x="529" y="996"/>
                      <a:pt x="529" y="991"/>
                    </a:cubicBezTo>
                    <a:cubicBezTo>
                      <a:pt x="529" y="987"/>
                      <a:pt x="532" y="984"/>
                      <a:pt x="534" y="981"/>
                    </a:cubicBezTo>
                    <a:cubicBezTo>
                      <a:pt x="537" y="976"/>
                      <a:pt x="538" y="970"/>
                      <a:pt x="536" y="965"/>
                    </a:cubicBezTo>
                    <a:cubicBezTo>
                      <a:pt x="535" y="964"/>
                      <a:pt x="534" y="963"/>
                      <a:pt x="532" y="963"/>
                    </a:cubicBezTo>
                    <a:cubicBezTo>
                      <a:pt x="532" y="961"/>
                      <a:pt x="531" y="959"/>
                      <a:pt x="531" y="958"/>
                    </a:cubicBezTo>
                    <a:cubicBezTo>
                      <a:pt x="530" y="954"/>
                      <a:pt x="530" y="950"/>
                      <a:pt x="530" y="947"/>
                    </a:cubicBezTo>
                    <a:cubicBezTo>
                      <a:pt x="531" y="940"/>
                      <a:pt x="534" y="933"/>
                      <a:pt x="535" y="926"/>
                    </a:cubicBezTo>
                    <a:cubicBezTo>
                      <a:pt x="535" y="925"/>
                      <a:pt x="535" y="925"/>
                      <a:pt x="535" y="925"/>
                    </a:cubicBezTo>
                    <a:cubicBezTo>
                      <a:pt x="537" y="923"/>
                      <a:pt x="538" y="922"/>
                      <a:pt x="539" y="921"/>
                    </a:cubicBezTo>
                    <a:cubicBezTo>
                      <a:pt x="545" y="916"/>
                      <a:pt x="550" y="910"/>
                      <a:pt x="554" y="903"/>
                    </a:cubicBezTo>
                    <a:cubicBezTo>
                      <a:pt x="559" y="895"/>
                      <a:pt x="561" y="886"/>
                      <a:pt x="565" y="877"/>
                    </a:cubicBezTo>
                    <a:cubicBezTo>
                      <a:pt x="568" y="870"/>
                      <a:pt x="573" y="861"/>
                      <a:pt x="574" y="853"/>
                    </a:cubicBezTo>
                    <a:cubicBezTo>
                      <a:pt x="579" y="840"/>
                      <a:pt x="584" y="828"/>
                      <a:pt x="587" y="815"/>
                    </a:cubicBezTo>
                    <a:cubicBezTo>
                      <a:pt x="593" y="796"/>
                      <a:pt x="598" y="777"/>
                      <a:pt x="602" y="758"/>
                    </a:cubicBezTo>
                    <a:cubicBezTo>
                      <a:pt x="605" y="739"/>
                      <a:pt x="607" y="720"/>
                      <a:pt x="615" y="703"/>
                    </a:cubicBezTo>
                    <a:cubicBezTo>
                      <a:pt x="623" y="687"/>
                      <a:pt x="636" y="674"/>
                      <a:pt x="646" y="659"/>
                    </a:cubicBezTo>
                    <a:cubicBezTo>
                      <a:pt x="655" y="644"/>
                      <a:pt x="662" y="628"/>
                      <a:pt x="671" y="613"/>
                    </a:cubicBezTo>
                    <a:cubicBezTo>
                      <a:pt x="680" y="598"/>
                      <a:pt x="693" y="585"/>
                      <a:pt x="702" y="570"/>
                    </a:cubicBezTo>
                    <a:cubicBezTo>
                      <a:pt x="712" y="554"/>
                      <a:pt x="720" y="538"/>
                      <a:pt x="728" y="521"/>
                    </a:cubicBezTo>
                    <a:cubicBezTo>
                      <a:pt x="735" y="504"/>
                      <a:pt x="742" y="487"/>
                      <a:pt x="746" y="469"/>
                    </a:cubicBezTo>
                    <a:cubicBezTo>
                      <a:pt x="751" y="450"/>
                      <a:pt x="753" y="431"/>
                      <a:pt x="754" y="413"/>
                    </a:cubicBezTo>
                    <a:cubicBezTo>
                      <a:pt x="756" y="374"/>
                      <a:pt x="753" y="335"/>
                      <a:pt x="746" y="297"/>
                    </a:cubicBezTo>
                    <a:close/>
                    <a:moveTo>
                      <a:pt x="734" y="276"/>
                    </a:moveTo>
                    <a:cubicBezTo>
                      <a:pt x="739" y="295"/>
                      <a:pt x="742" y="314"/>
                      <a:pt x="744" y="333"/>
                    </a:cubicBezTo>
                    <a:cubicBezTo>
                      <a:pt x="741" y="327"/>
                      <a:pt x="739" y="321"/>
                      <a:pt x="737" y="316"/>
                    </a:cubicBezTo>
                    <a:cubicBezTo>
                      <a:pt x="733" y="307"/>
                      <a:pt x="726" y="299"/>
                      <a:pt x="721" y="290"/>
                    </a:cubicBezTo>
                    <a:cubicBezTo>
                      <a:pt x="718" y="286"/>
                      <a:pt x="715" y="282"/>
                      <a:pt x="711" y="278"/>
                    </a:cubicBezTo>
                    <a:cubicBezTo>
                      <a:pt x="713" y="273"/>
                      <a:pt x="715" y="268"/>
                      <a:pt x="717" y="263"/>
                    </a:cubicBezTo>
                    <a:cubicBezTo>
                      <a:pt x="718" y="259"/>
                      <a:pt x="719" y="255"/>
                      <a:pt x="719" y="251"/>
                    </a:cubicBezTo>
                    <a:cubicBezTo>
                      <a:pt x="723" y="255"/>
                      <a:pt x="727" y="259"/>
                      <a:pt x="731" y="263"/>
                    </a:cubicBezTo>
                    <a:cubicBezTo>
                      <a:pt x="732" y="268"/>
                      <a:pt x="733" y="272"/>
                      <a:pt x="734" y="276"/>
                    </a:cubicBezTo>
                    <a:close/>
                    <a:moveTo>
                      <a:pt x="721" y="233"/>
                    </a:moveTo>
                    <a:cubicBezTo>
                      <a:pt x="725" y="242"/>
                      <a:pt x="728" y="251"/>
                      <a:pt x="730" y="261"/>
                    </a:cubicBezTo>
                    <a:cubicBezTo>
                      <a:pt x="727" y="257"/>
                      <a:pt x="723" y="253"/>
                      <a:pt x="719" y="249"/>
                    </a:cubicBezTo>
                    <a:cubicBezTo>
                      <a:pt x="720" y="246"/>
                      <a:pt x="720" y="244"/>
                      <a:pt x="721" y="241"/>
                    </a:cubicBezTo>
                    <a:cubicBezTo>
                      <a:pt x="721" y="238"/>
                      <a:pt x="721" y="236"/>
                      <a:pt x="721" y="233"/>
                    </a:cubicBezTo>
                    <a:close/>
                    <a:moveTo>
                      <a:pt x="695" y="187"/>
                    </a:moveTo>
                    <a:cubicBezTo>
                      <a:pt x="693" y="186"/>
                      <a:pt x="691" y="185"/>
                      <a:pt x="688" y="183"/>
                    </a:cubicBezTo>
                    <a:cubicBezTo>
                      <a:pt x="686" y="182"/>
                      <a:pt x="684" y="181"/>
                      <a:pt x="683" y="180"/>
                    </a:cubicBezTo>
                    <a:cubicBezTo>
                      <a:pt x="683" y="176"/>
                      <a:pt x="683" y="173"/>
                      <a:pt x="684" y="169"/>
                    </a:cubicBezTo>
                    <a:cubicBezTo>
                      <a:pt x="686" y="172"/>
                      <a:pt x="688" y="175"/>
                      <a:pt x="690" y="177"/>
                    </a:cubicBezTo>
                    <a:cubicBezTo>
                      <a:pt x="702" y="193"/>
                      <a:pt x="712" y="211"/>
                      <a:pt x="719" y="229"/>
                    </a:cubicBezTo>
                    <a:cubicBezTo>
                      <a:pt x="720" y="232"/>
                      <a:pt x="720" y="235"/>
                      <a:pt x="720" y="238"/>
                    </a:cubicBezTo>
                    <a:cubicBezTo>
                      <a:pt x="719" y="242"/>
                      <a:pt x="719" y="245"/>
                      <a:pt x="718" y="248"/>
                    </a:cubicBezTo>
                    <a:cubicBezTo>
                      <a:pt x="715" y="245"/>
                      <a:pt x="712" y="241"/>
                      <a:pt x="709" y="238"/>
                    </a:cubicBezTo>
                    <a:cubicBezTo>
                      <a:pt x="703" y="231"/>
                      <a:pt x="696" y="224"/>
                      <a:pt x="690" y="218"/>
                    </a:cubicBezTo>
                    <a:cubicBezTo>
                      <a:pt x="687" y="215"/>
                      <a:pt x="684" y="213"/>
                      <a:pt x="681" y="210"/>
                    </a:cubicBezTo>
                    <a:cubicBezTo>
                      <a:pt x="682" y="206"/>
                      <a:pt x="682" y="202"/>
                      <a:pt x="682" y="198"/>
                    </a:cubicBezTo>
                    <a:cubicBezTo>
                      <a:pt x="682" y="192"/>
                      <a:pt x="682" y="187"/>
                      <a:pt x="683" y="181"/>
                    </a:cubicBezTo>
                    <a:cubicBezTo>
                      <a:pt x="683" y="181"/>
                      <a:pt x="683" y="181"/>
                      <a:pt x="683" y="181"/>
                    </a:cubicBezTo>
                    <a:cubicBezTo>
                      <a:pt x="686" y="183"/>
                      <a:pt x="688" y="185"/>
                      <a:pt x="691" y="186"/>
                    </a:cubicBezTo>
                    <a:cubicBezTo>
                      <a:pt x="692" y="187"/>
                      <a:pt x="697" y="189"/>
                      <a:pt x="697" y="191"/>
                    </a:cubicBezTo>
                    <a:cubicBezTo>
                      <a:pt x="697" y="191"/>
                      <a:pt x="699" y="191"/>
                      <a:pt x="699" y="191"/>
                    </a:cubicBezTo>
                    <a:cubicBezTo>
                      <a:pt x="698" y="189"/>
                      <a:pt x="697" y="188"/>
                      <a:pt x="695" y="187"/>
                    </a:cubicBezTo>
                    <a:close/>
                    <a:moveTo>
                      <a:pt x="656" y="134"/>
                    </a:moveTo>
                    <a:cubicBezTo>
                      <a:pt x="664" y="146"/>
                      <a:pt x="673" y="157"/>
                      <a:pt x="682" y="168"/>
                    </a:cubicBezTo>
                    <a:cubicBezTo>
                      <a:pt x="682" y="171"/>
                      <a:pt x="682" y="175"/>
                      <a:pt x="682" y="178"/>
                    </a:cubicBezTo>
                    <a:cubicBezTo>
                      <a:pt x="682" y="179"/>
                      <a:pt x="682" y="179"/>
                      <a:pt x="681" y="179"/>
                    </a:cubicBezTo>
                    <a:cubicBezTo>
                      <a:pt x="676" y="175"/>
                      <a:pt x="671" y="170"/>
                      <a:pt x="666" y="167"/>
                    </a:cubicBezTo>
                    <a:cubicBezTo>
                      <a:pt x="663" y="165"/>
                      <a:pt x="660" y="163"/>
                      <a:pt x="657" y="161"/>
                    </a:cubicBezTo>
                    <a:cubicBezTo>
                      <a:pt x="657" y="158"/>
                      <a:pt x="657" y="156"/>
                      <a:pt x="656" y="153"/>
                    </a:cubicBezTo>
                    <a:cubicBezTo>
                      <a:pt x="656" y="148"/>
                      <a:pt x="656" y="142"/>
                      <a:pt x="656" y="137"/>
                    </a:cubicBezTo>
                    <a:cubicBezTo>
                      <a:pt x="656" y="136"/>
                      <a:pt x="655" y="134"/>
                      <a:pt x="655" y="133"/>
                    </a:cubicBezTo>
                    <a:cubicBezTo>
                      <a:pt x="655" y="133"/>
                      <a:pt x="656" y="134"/>
                      <a:pt x="656" y="134"/>
                    </a:cubicBezTo>
                    <a:close/>
                    <a:moveTo>
                      <a:pt x="611" y="87"/>
                    </a:moveTo>
                    <a:cubicBezTo>
                      <a:pt x="616" y="90"/>
                      <a:pt x="621" y="93"/>
                      <a:pt x="626" y="96"/>
                    </a:cubicBezTo>
                    <a:cubicBezTo>
                      <a:pt x="631" y="101"/>
                      <a:pt x="635" y="105"/>
                      <a:pt x="639" y="110"/>
                    </a:cubicBezTo>
                    <a:cubicBezTo>
                      <a:pt x="645" y="116"/>
                      <a:pt x="649" y="123"/>
                      <a:pt x="654" y="130"/>
                    </a:cubicBezTo>
                    <a:cubicBezTo>
                      <a:pt x="654" y="132"/>
                      <a:pt x="654" y="134"/>
                      <a:pt x="654" y="136"/>
                    </a:cubicBezTo>
                    <a:cubicBezTo>
                      <a:pt x="655" y="141"/>
                      <a:pt x="655" y="146"/>
                      <a:pt x="655" y="152"/>
                    </a:cubicBezTo>
                    <a:cubicBezTo>
                      <a:pt x="655" y="154"/>
                      <a:pt x="655" y="157"/>
                      <a:pt x="656" y="160"/>
                    </a:cubicBezTo>
                    <a:cubicBezTo>
                      <a:pt x="651" y="157"/>
                      <a:pt x="646" y="154"/>
                      <a:pt x="641" y="150"/>
                    </a:cubicBezTo>
                    <a:cubicBezTo>
                      <a:pt x="633" y="145"/>
                      <a:pt x="626" y="140"/>
                      <a:pt x="618" y="135"/>
                    </a:cubicBezTo>
                    <a:cubicBezTo>
                      <a:pt x="617" y="131"/>
                      <a:pt x="617" y="127"/>
                      <a:pt x="616" y="123"/>
                    </a:cubicBezTo>
                    <a:cubicBezTo>
                      <a:pt x="616" y="116"/>
                      <a:pt x="614" y="109"/>
                      <a:pt x="613" y="103"/>
                    </a:cubicBezTo>
                    <a:cubicBezTo>
                      <a:pt x="613" y="100"/>
                      <a:pt x="613" y="97"/>
                      <a:pt x="612" y="94"/>
                    </a:cubicBezTo>
                    <a:cubicBezTo>
                      <a:pt x="611" y="91"/>
                      <a:pt x="611" y="89"/>
                      <a:pt x="610" y="87"/>
                    </a:cubicBezTo>
                    <a:cubicBezTo>
                      <a:pt x="610" y="87"/>
                      <a:pt x="611" y="87"/>
                      <a:pt x="611" y="87"/>
                    </a:cubicBezTo>
                    <a:close/>
                    <a:moveTo>
                      <a:pt x="26" y="258"/>
                    </a:moveTo>
                    <a:cubicBezTo>
                      <a:pt x="27" y="259"/>
                      <a:pt x="27" y="261"/>
                      <a:pt x="28" y="262"/>
                    </a:cubicBezTo>
                    <a:cubicBezTo>
                      <a:pt x="29" y="266"/>
                      <a:pt x="30" y="269"/>
                      <a:pt x="32" y="272"/>
                    </a:cubicBezTo>
                    <a:cubicBezTo>
                      <a:pt x="33" y="275"/>
                      <a:pt x="35" y="278"/>
                      <a:pt x="36" y="281"/>
                    </a:cubicBezTo>
                    <a:cubicBezTo>
                      <a:pt x="36" y="281"/>
                      <a:pt x="36" y="281"/>
                      <a:pt x="36" y="282"/>
                    </a:cubicBezTo>
                    <a:cubicBezTo>
                      <a:pt x="33" y="283"/>
                      <a:pt x="31" y="285"/>
                      <a:pt x="28" y="286"/>
                    </a:cubicBezTo>
                    <a:cubicBezTo>
                      <a:pt x="25" y="287"/>
                      <a:pt x="23" y="288"/>
                      <a:pt x="20" y="289"/>
                    </a:cubicBezTo>
                    <a:cubicBezTo>
                      <a:pt x="19" y="290"/>
                      <a:pt x="18" y="291"/>
                      <a:pt x="16" y="292"/>
                    </a:cubicBezTo>
                    <a:cubicBezTo>
                      <a:pt x="19" y="280"/>
                      <a:pt x="22" y="269"/>
                      <a:pt x="26" y="258"/>
                    </a:cubicBezTo>
                    <a:close/>
                    <a:moveTo>
                      <a:pt x="48" y="526"/>
                    </a:moveTo>
                    <a:cubicBezTo>
                      <a:pt x="48" y="525"/>
                      <a:pt x="47" y="525"/>
                      <a:pt x="47" y="524"/>
                    </a:cubicBezTo>
                    <a:cubicBezTo>
                      <a:pt x="47" y="524"/>
                      <a:pt x="48" y="524"/>
                      <a:pt x="48" y="525"/>
                    </a:cubicBezTo>
                    <a:cubicBezTo>
                      <a:pt x="48" y="525"/>
                      <a:pt x="48" y="525"/>
                      <a:pt x="48" y="526"/>
                    </a:cubicBezTo>
                    <a:close/>
                    <a:moveTo>
                      <a:pt x="78" y="585"/>
                    </a:moveTo>
                    <a:cubicBezTo>
                      <a:pt x="71" y="574"/>
                      <a:pt x="65" y="562"/>
                      <a:pt x="59" y="550"/>
                    </a:cubicBezTo>
                    <a:cubicBezTo>
                      <a:pt x="56" y="543"/>
                      <a:pt x="52" y="536"/>
                      <a:pt x="49" y="529"/>
                    </a:cubicBezTo>
                    <a:cubicBezTo>
                      <a:pt x="50" y="528"/>
                      <a:pt x="50" y="527"/>
                      <a:pt x="50" y="526"/>
                    </a:cubicBezTo>
                    <a:cubicBezTo>
                      <a:pt x="54" y="529"/>
                      <a:pt x="57" y="532"/>
                      <a:pt x="60" y="535"/>
                    </a:cubicBezTo>
                    <a:cubicBezTo>
                      <a:pt x="61" y="537"/>
                      <a:pt x="64" y="538"/>
                      <a:pt x="66" y="539"/>
                    </a:cubicBezTo>
                    <a:cubicBezTo>
                      <a:pt x="68" y="541"/>
                      <a:pt x="70" y="543"/>
                      <a:pt x="73" y="544"/>
                    </a:cubicBezTo>
                    <a:cubicBezTo>
                      <a:pt x="75" y="546"/>
                      <a:pt x="76" y="548"/>
                      <a:pt x="79" y="549"/>
                    </a:cubicBezTo>
                    <a:cubicBezTo>
                      <a:pt x="80" y="550"/>
                      <a:pt x="81" y="550"/>
                      <a:pt x="82" y="551"/>
                    </a:cubicBezTo>
                    <a:cubicBezTo>
                      <a:pt x="83" y="551"/>
                      <a:pt x="84" y="552"/>
                      <a:pt x="85" y="553"/>
                    </a:cubicBezTo>
                    <a:cubicBezTo>
                      <a:pt x="84" y="556"/>
                      <a:pt x="84" y="559"/>
                      <a:pt x="83" y="562"/>
                    </a:cubicBezTo>
                    <a:cubicBezTo>
                      <a:pt x="82" y="567"/>
                      <a:pt x="81" y="572"/>
                      <a:pt x="80" y="577"/>
                    </a:cubicBezTo>
                    <a:cubicBezTo>
                      <a:pt x="79" y="579"/>
                      <a:pt x="79" y="582"/>
                      <a:pt x="78" y="584"/>
                    </a:cubicBezTo>
                    <a:cubicBezTo>
                      <a:pt x="78" y="584"/>
                      <a:pt x="78" y="585"/>
                      <a:pt x="78" y="585"/>
                    </a:cubicBezTo>
                    <a:close/>
                    <a:moveTo>
                      <a:pt x="311" y="1201"/>
                    </a:moveTo>
                    <a:cubicBezTo>
                      <a:pt x="313" y="1201"/>
                      <a:pt x="315" y="1201"/>
                      <a:pt x="316" y="1201"/>
                    </a:cubicBezTo>
                    <a:cubicBezTo>
                      <a:pt x="317" y="1204"/>
                      <a:pt x="319" y="1206"/>
                      <a:pt x="319" y="1208"/>
                    </a:cubicBezTo>
                    <a:cubicBezTo>
                      <a:pt x="320" y="1209"/>
                      <a:pt x="320" y="1210"/>
                      <a:pt x="320" y="1211"/>
                    </a:cubicBezTo>
                    <a:cubicBezTo>
                      <a:pt x="320" y="1211"/>
                      <a:pt x="319" y="1211"/>
                      <a:pt x="318" y="1211"/>
                    </a:cubicBezTo>
                    <a:cubicBezTo>
                      <a:pt x="316" y="1207"/>
                      <a:pt x="314" y="1204"/>
                      <a:pt x="311" y="1201"/>
                    </a:cubicBezTo>
                    <a:close/>
                    <a:moveTo>
                      <a:pt x="339" y="1205"/>
                    </a:moveTo>
                    <a:cubicBezTo>
                      <a:pt x="338" y="1205"/>
                      <a:pt x="338" y="1205"/>
                      <a:pt x="338" y="1206"/>
                    </a:cubicBezTo>
                    <a:cubicBezTo>
                      <a:pt x="337" y="1206"/>
                      <a:pt x="337" y="1206"/>
                      <a:pt x="337" y="1206"/>
                    </a:cubicBezTo>
                    <a:cubicBezTo>
                      <a:pt x="337" y="1205"/>
                      <a:pt x="337" y="1205"/>
                      <a:pt x="337" y="1204"/>
                    </a:cubicBezTo>
                    <a:cubicBezTo>
                      <a:pt x="337" y="1204"/>
                      <a:pt x="338" y="1204"/>
                      <a:pt x="339" y="1204"/>
                    </a:cubicBezTo>
                    <a:cubicBezTo>
                      <a:pt x="339" y="1204"/>
                      <a:pt x="339" y="1204"/>
                      <a:pt x="339" y="1204"/>
                    </a:cubicBezTo>
                    <a:cubicBezTo>
                      <a:pt x="339" y="1205"/>
                      <a:pt x="339" y="1205"/>
                      <a:pt x="339" y="1205"/>
                    </a:cubicBezTo>
                    <a:close/>
                    <a:moveTo>
                      <a:pt x="339" y="1206"/>
                    </a:moveTo>
                    <a:cubicBezTo>
                      <a:pt x="339" y="1208"/>
                      <a:pt x="339" y="1209"/>
                      <a:pt x="340" y="1211"/>
                    </a:cubicBezTo>
                    <a:cubicBezTo>
                      <a:pt x="339" y="1211"/>
                      <a:pt x="338" y="1211"/>
                      <a:pt x="338" y="1211"/>
                    </a:cubicBezTo>
                    <a:cubicBezTo>
                      <a:pt x="338" y="1210"/>
                      <a:pt x="337" y="1209"/>
                      <a:pt x="337" y="1207"/>
                    </a:cubicBezTo>
                    <a:cubicBezTo>
                      <a:pt x="338" y="1207"/>
                      <a:pt x="338" y="1207"/>
                      <a:pt x="338" y="1207"/>
                    </a:cubicBezTo>
                    <a:cubicBezTo>
                      <a:pt x="339" y="1207"/>
                      <a:pt x="339" y="1206"/>
                      <a:pt x="339" y="1206"/>
                    </a:cubicBezTo>
                    <a:close/>
                    <a:moveTo>
                      <a:pt x="337" y="1212"/>
                    </a:moveTo>
                    <a:cubicBezTo>
                      <a:pt x="336" y="1212"/>
                      <a:pt x="335" y="1212"/>
                      <a:pt x="334" y="1213"/>
                    </a:cubicBezTo>
                    <a:cubicBezTo>
                      <a:pt x="333" y="1212"/>
                      <a:pt x="333" y="1210"/>
                      <a:pt x="332" y="1209"/>
                    </a:cubicBezTo>
                    <a:cubicBezTo>
                      <a:pt x="334" y="1209"/>
                      <a:pt x="335" y="1208"/>
                      <a:pt x="336" y="1208"/>
                    </a:cubicBezTo>
                    <a:cubicBezTo>
                      <a:pt x="336" y="1209"/>
                      <a:pt x="336" y="1210"/>
                      <a:pt x="337" y="1212"/>
                    </a:cubicBezTo>
                    <a:close/>
                    <a:moveTo>
                      <a:pt x="332" y="1208"/>
                    </a:moveTo>
                    <a:cubicBezTo>
                      <a:pt x="332" y="1208"/>
                      <a:pt x="332" y="1208"/>
                      <a:pt x="332" y="1208"/>
                    </a:cubicBezTo>
                    <a:cubicBezTo>
                      <a:pt x="332" y="1207"/>
                      <a:pt x="331" y="1205"/>
                      <a:pt x="331" y="1203"/>
                    </a:cubicBezTo>
                    <a:cubicBezTo>
                      <a:pt x="332" y="1203"/>
                      <a:pt x="334" y="1204"/>
                      <a:pt x="335" y="1204"/>
                    </a:cubicBezTo>
                    <a:cubicBezTo>
                      <a:pt x="335" y="1205"/>
                      <a:pt x="336" y="1206"/>
                      <a:pt x="336" y="1206"/>
                    </a:cubicBezTo>
                    <a:cubicBezTo>
                      <a:pt x="335" y="1207"/>
                      <a:pt x="333" y="1208"/>
                      <a:pt x="332" y="1208"/>
                    </a:cubicBezTo>
                    <a:close/>
                    <a:moveTo>
                      <a:pt x="328" y="1211"/>
                    </a:moveTo>
                    <a:cubicBezTo>
                      <a:pt x="329" y="1210"/>
                      <a:pt x="330" y="1210"/>
                      <a:pt x="331" y="1210"/>
                    </a:cubicBezTo>
                    <a:cubicBezTo>
                      <a:pt x="332" y="1211"/>
                      <a:pt x="332" y="1212"/>
                      <a:pt x="332" y="1213"/>
                    </a:cubicBezTo>
                    <a:cubicBezTo>
                      <a:pt x="332" y="1213"/>
                      <a:pt x="332" y="1213"/>
                      <a:pt x="332" y="1213"/>
                    </a:cubicBezTo>
                    <a:cubicBezTo>
                      <a:pt x="331" y="1213"/>
                      <a:pt x="330" y="1214"/>
                      <a:pt x="329" y="1214"/>
                    </a:cubicBezTo>
                    <a:cubicBezTo>
                      <a:pt x="329" y="1213"/>
                      <a:pt x="328" y="1212"/>
                      <a:pt x="328" y="1211"/>
                    </a:cubicBezTo>
                    <a:close/>
                    <a:moveTo>
                      <a:pt x="328" y="1214"/>
                    </a:moveTo>
                    <a:cubicBezTo>
                      <a:pt x="327" y="1215"/>
                      <a:pt x="325" y="1215"/>
                      <a:pt x="324" y="1216"/>
                    </a:cubicBezTo>
                    <a:cubicBezTo>
                      <a:pt x="324" y="1215"/>
                      <a:pt x="324" y="1215"/>
                      <a:pt x="324" y="1215"/>
                    </a:cubicBezTo>
                    <a:cubicBezTo>
                      <a:pt x="323" y="1214"/>
                      <a:pt x="323" y="1213"/>
                      <a:pt x="322" y="1212"/>
                    </a:cubicBezTo>
                    <a:cubicBezTo>
                      <a:pt x="324" y="1212"/>
                      <a:pt x="325" y="1211"/>
                      <a:pt x="327" y="1211"/>
                    </a:cubicBezTo>
                    <a:cubicBezTo>
                      <a:pt x="327" y="1212"/>
                      <a:pt x="327" y="1213"/>
                      <a:pt x="328" y="1214"/>
                    </a:cubicBezTo>
                    <a:close/>
                    <a:moveTo>
                      <a:pt x="331" y="1208"/>
                    </a:moveTo>
                    <a:cubicBezTo>
                      <a:pt x="331" y="1208"/>
                      <a:pt x="331" y="1209"/>
                      <a:pt x="331" y="1209"/>
                    </a:cubicBezTo>
                    <a:cubicBezTo>
                      <a:pt x="330" y="1209"/>
                      <a:pt x="329" y="1209"/>
                      <a:pt x="327" y="1210"/>
                    </a:cubicBezTo>
                    <a:cubicBezTo>
                      <a:pt x="327" y="1207"/>
                      <a:pt x="326" y="1205"/>
                      <a:pt x="325" y="1203"/>
                    </a:cubicBezTo>
                    <a:cubicBezTo>
                      <a:pt x="327" y="1203"/>
                      <a:pt x="328" y="1203"/>
                      <a:pt x="329" y="1203"/>
                    </a:cubicBezTo>
                    <a:cubicBezTo>
                      <a:pt x="329" y="1203"/>
                      <a:pt x="330" y="1204"/>
                      <a:pt x="330" y="1204"/>
                    </a:cubicBezTo>
                    <a:cubicBezTo>
                      <a:pt x="330" y="1206"/>
                      <a:pt x="330" y="1207"/>
                      <a:pt x="331" y="1208"/>
                    </a:cubicBezTo>
                    <a:close/>
                    <a:moveTo>
                      <a:pt x="326" y="1210"/>
                    </a:moveTo>
                    <a:cubicBezTo>
                      <a:pt x="325" y="1210"/>
                      <a:pt x="323" y="1210"/>
                      <a:pt x="322" y="1211"/>
                    </a:cubicBezTo>
                    <a:cubicBezTo>
                      <a:pt x="321" y="1210"/>
                      <a:pt x="321" y="1209"/>
                      <a:pt x="321" y="1208"/>
                    </a:cubicBezTo>
                    <a:cubicBezTo>
                      <a:pt x="320" y="1206"/>
                      <a:pt x="319" y="1204"/>
                      <a:pt x="318" y="1202"/>
                    </a:cubicBezTo>
                    <a:cubicBezTo>
                      <a:pt x="319" y="1202"/>
                      <a:pt x="321" y="1202"/>
                      <a:pt x="322" y="1202"/>
                    </a:cubicBezTo>
                    <a:cubicBezTo>
                      <a:pt x="323" y="1202"/>
                      <a:pt x="323" y="1202"/>
                      <a:pt x="324" y="1202"/>
                    </a:cubicBezTo>
                    <a:cubicBezTo>
                      <a:pt x="324" y="1205"/>
                      <a:pt x="325" y="1207"/>
                      <a:pt x="326" y="1210"/>
                    </a:cubicBezTo>
                    <a:close/>
                    <a:moveTo>
                      <a:pt x="318" y="1213"/>
                    </a:moveTo>
                    <a:cubicBezTo>
                      <a:pt x="318" y="1213"/>
                      <a:pt x="318" y="1212"/>
                      <a:pt x="318" y="1212"/>
                    </a:cubicBezTo>
                    <a:cubicBezTo>
                      <a:pt x="319" y="1212"/>
                      <a:pt x="320" y="1212"/>
                      <a:pt x="321" y="1212"/>
                    </a:cubicBezTo>
                    <a:cubicBezTo>
                      <a:pt x="321" y="1213"/>
                      <a:pt x="322" y="1214"/>
                      <a:pt x="322" y="1216"/>
                    </a:cubicBezTo>
                    <a:cubicBezTo>
                      <a:pt x="322" y="1216"/>
                      <a:pt x="323" y="1216"/>
                      <a:pt x="323" y="1216"/>
                    </a:cubicBezTo>
                    <a:cubicBezTo>
                      <a:pt x="322" y="1216"/>
                      <a:pt x="321" y="1216"/>
                      <a:pt x="320" y="1217"/>
                    </a:cubicBezTo>
                    <a:cubicBezTo>
                      <a:pt x="319" y="1215"/>
                      <a:pt x="319" y="1214"/>
                      <a:pt x="318" y="1213"/>
                    </a:cubicBezTo>
                    <a:close/>
                    <a:moveTo>
                      <a:pt x="324" y="1223"/>
                    </a:moveTo>
                    <a:cubicBezTo>
                      <a:pt x="322" y="1222"/>
                      <a:pt x="321" y="1220"/>
                      <a:pt x="320" y="1218"/>
                    </a:cubicBezTo>
                    <a:cubicBezTo>
                      <a:pt x="321" y="1218"/>
                      <a:pt x="322" y="1217"/>
                      <a:pt x="323" y="1217"/>
                    </a:cubicBezTo>
                    <a:cubicBezTo>
                      <a:pt x="324" y="1219"/>
                      <a:pt x="326" y="1222"/>
                      <a:pt x="327" y="1224"/>
                    </a:cubicBezTo>
                    <a:cubicBezTo>
                      <a:pt x="327" y="1224"/>
                      <a:pt x="327" y="1224"/>
                      <a:pt x="327" y="1224"/>
                    </a:cubicBezTo>
                    <a:cubicBezTo>
                      <a:pt x="326" y="1224"/>
                      <a:pt x="325" y="1224"/>
                      <a:pt x="324" y="1223"/>
                    </a:cubicBezTo>
                    <a:close/>
                    <a:moveTo>
                      <a:pt x="328" y="1225"/>
                    </a:moveTo>
                    <a:cubicBezTo>
                      <a:pt x="328" y="1224"/>
                      <a:pt x="327" y="1222"/>
                      <a:pt x="327" y="1222"/>
                    </a:cubicBezTo>
                    <a:cubicBezTo>
                      <a:pt x="326" y="1220"/>
                      <a:pt x="325" y="1218"/>
                      <a:pt x="324" y="1217"/>
                    </a:cubicBezTo>
                    <a:cubicBezTo>
                      <a:pt x="326" y="1216"/>
                      <a:pt x="327" y="1216"/>
                      <a:pt x="328" y="1216"/>
                    </a:cubicBezTo>
                    <a:cubicBezTo>
                      <a:pt x="329" y="1216"/>
                      <a:pt x="329" y="1217"/>
                      <a:pt x="329" y="1218"/>
                    </a:cubicBezTo>
                    <a:cubicBezTo>
                      <a:pt x="330" y="1220"/>
                      <a:pt x="330" y="1221"/>
                      <a:pt x="331" y="1223"/>
                    </a:cubicBezTo>
                    <a:cubicBezTo>
                      <a:pt x="330" y="1224"/>
                      <a:pt x="329" y="1224"/>
                      <a:pt x="328" y="1225"/>
                    </a:cubicBezTo>
                    <a:close/>
                    <a:moveTo>
                      <a:pt x="332" y="1222"/>
                    </a:moveTo>
                    <a:cubicBezTo>
                      <a:pt x="331" y="1220"/>
                      <a:pt x="330" y="1217"/>
                      <a:pt x="330" y="1215"/>
                    </a:cubicBezTo>
                    <a:cubicBezTo>
                      <a:pt x="331" y="1215"/>
                      <a:pt x="332" y="1215"/>
                      <a:pt x="333" y="1214"/>
                    </a:cubicBezTo>
                    <a:cubicBezTo>
                      <a:pt x="334" y="1216"/>
                      <a:pt x="335" y="1219"/>
                      <a:pt x="335" y="1221"/>
                    </a:cubicBezTo>
                    <a:cubicBezTo>
                      <a:pt x="335" y="1221"/>
                      <a:pt x="336" y="1222"/>
                      <a:pt x="336" y="1222"/>
                    </a:cubicBezTo>
                    <a:cubicBezTo>
                      <a:pt x="335" y="1223"/>
                      <a:pt x="333" y="1223"/>
                      <a:pt x="332" y="1223"/>
                    </a:cubicBezTo>
                    <a:cubicBezTo>
                      <a:pt x="332" y="1223"/>
                      <a:pt x="332" y="1222"/>
                      <a:pt x="332" y="1222"/>
                    </a:cubicBezTo>
                    <a:close/>
                    <a:moveTo>
                      <a:pt x="333" y="1225"/>
                    </a:moveTo>
                    <a:cubicBezTo>
                      <a:pt x="333" y="1225"/>
                      <a:pt x="333" y="1225"/>
                      <a:pt x="333" y="1225"/>
                    </a:cubicBezTo>
                    <a:cubicBezTo>
                      <a:pt x="333" y="1225"/>
                      <a:pt x="333" y="1225"/>
                      <a:pt x="333" y="1224"/>
                    </a:cubicBezTo>
                    <a:cubicBezTo>
                      <a:pt x="334" y="1224"/>
                      <a:pt x="335" y="1224"/>
                      <a:pt x="336" y="1223"/>
                    </a:cubicBezTo>
                    <a:cubicBezTo>
                      <a:pt x="336" y="1224"/>
                      <a:pt x="336" y="1225"/>
                      <a:pt x="337" y="1225"/>
                    </a:cubicBezTo>
                    <a:cubicBezTo>
                      <a:pt x="336" y="1225"/>
                      <a:pt x="335" y="1225"/>
                      <a:pt x="333" y="1225"/>
                    </a:cubicBezTo>
                    <a:close/>
                    <a:moveTo>
                      <a:pt x="334" y="1215"/>
                    </a:moveTo>
                    <a:cubicBezTo>
                      <a:pt x="334" y="1214"/>
                      <a:pt x="334" y="1214"/>
                      <a:pt x="334" y="1214"/>
                    </a:cubicBezTo>
                    <a:cubicBezTo>
                      <a:pt x="335" y="1214"/>
                      <a:pt x="336" y="1213"/>
                      <a:pt x="337" y="1213"/>
                    </a:cubicBezTo>
                    <a:cubicBezTo>
                      <a:pt x="337" y="1214"/>
                      <a:pt x="337" y="1215"/>
                      <a:pt x="338" y="1216"/>
                    </a:cubicBezTo>
                    <a:cubicBezTo>
                      <a:pt x="338" y="1218"/>
                      <a:pt x="338" y="1220"/>
                      <a:pt x="338" y="1221"/>
                    </a:cubicBezTo>
                    <a:cubicBezTo>
                      <a:pt x="338" y="1222"/>
                      <a:pt x="338" y="1222"/>
                      <a:pt x="337" y="1222"/>
                    </a:cubicBezTo>
                    <a:cubicBezTo>
                      <a:pt x="337" y="1222"/>
                      <a:pt x="337" y="1222"/>
                      <a:pt x="337" y="1222"/>
                    </a:cubicBezTo>
                    <a:cubicBezTo>
                      <a:pt x="336" y="1219"/>
                      <a:pt x="335" y="1217"/>
                      <a:pt x="334" y="1215"/>
                    </a:cubicBezTo>
                    <a:close/>
                    <a:moveTo>
                      <a:pt x="338" y="1225"/>
                    </a:moveTo>
                    <a:cubicBezTo>
                      <a:pt x="338" y="1225"/>
                      <a:pt x="337" y="1224"/>
                      <a:pt x="337" y="1223"/>
                    </a:cubicBezTo>
                    <a:cubicBezTo>
                      <a:pt x="338" y="1223"/>
                      <a:pt x="338" y="1223"/>
                      <a:pt x="338" y="1223"/>
                    </a:cubicBezTo>
                    <a:cubicBezTo>
                      <a:pt x="339" y="1224"/>
                      <a:pt x="339" y="1224"/>
                      <a:pt x="339" y="1225"/>
                    </a:cubicBezTo>
                    <a:cubicBezTo>
                      <a:pt x="339" y="1225"/>
                      <a:pt x="338" y="1225"/>
                      <a:pt x="338" y="1225"/>
                    </a:cubicBezTo>
                    <a:close/>
                    <a:moveTo>
                      <a:pt x="339" y="1216"/>
                    </a:moveTo>
                    <a:cubicBezTo>
                      <a:pt x="338" y="1215"/>
                      <a:pt x="338" y="1214"/>
                      <a:pt x="338" y="1212"/>
                    </a:cubicBezTo>
                    <a:cubicBezTo>
                      <a:pt x="339" y="1212"/>
                      <a:pt x="339" y="1212"/>
                      <a:pt x="340" y="1212"/>
                    </a:cubicBezTo>
                    <a:cubicBezTo>
                      <a:pt x="340" y="1214"/>
                      <a:pt x="340" y="1216"/>
                      <a:pt x="341" y="1218"/>
                    </a:cubicBezTo>
                    <a:cubicBezTo>
                      <a:pt x="341" y="1219"/>
                      <a:pt x="341" y="1219"/>
                      <a:pt x="341" y="1220"/>
                    </a:cubicBezTo>
                    <a:cubicBezTo>
                      <a:pt x="340" y="1220"/>
                      <a:pt x="340" y="1221"/>
                      <a:pt x="339" y="1221"/>
                    </a:cubicBezTo>
                    <a:cubicBezTo>
                      <a:pt x="339" y="1219"/>
                      <a:pt x="339" y="1218"/>
                      <a:pt x="339" y="1216"/>
                    </a:cubicBezTo>
                    <a:close/>
                    <a:moveTo>
                      <a:pt x="346" y="1208"/>
                    </a:moveTo>
                    <a:cubicBezTo>
                      <a:pt x="346" y="1208"/>
                      <a:pt x="346" y="1208"/>
                      <a:pt x="346" y="1208"/>
                    </a:cubicBezTo>
                    <a:cubicBezTo>
                      <a:pt x="346" y="1208"/>
                      <a:pt x="346" y="1208"/>
                      <a:pt x="346" y="1208"/>
                    </a:cubicBezTo>
                    <a:cubicBezTo>
                      <a:pt x="345" y="1209"/>
                      <a:pt x="343" y="1209"/>
                      <a:pt x="341" y="1210"/>
                    </a:cubicBezTo>
                    <a:cubicBezTo>
                      <a:pt x="341" y="1209"/>
                      <a:pt x="340" y="1207"/>
                      <a:pt x="340" y="1206"/>
                    </a:cubicBezTo>
                    <a:cubicBezTo>
                      <a:pt x="341" y="1205"/>
                      <a:pt x="342" y="1205"/>
                      <a:pt x="342" y="1204"/>
                    </a:cubicBezTo>
                    <a:cubicBezTo>
                      <a:pt x="344" y="1205"/>
                      <a:pt x="345" y="1205"/>
                      <a:pt x="346" y="1205"/>
                    </a:cubicBezTo>
                    <a:cubicBezTo>
                      <a:pt x="346" y="1206"/>
                      <a:pt x="346" y="1207"/>
                      <a:pt x="346" y="1208"/>
                    </a:cubicBezTo>
                    <a:close/>
                    <a:moveTo>
                      <a:pt x="340" y="1225"/>
                    </a:moveTo>
                    <a:cubicBezTo>
                      <a:pt x="340" y="1224"/>
                      <a:pt x="340" y="1223"/>
                      <a:pt x="340" y="1222"/>
                    </a:cubicBezTo>
                    <a:cubicBezTo>
                      <a:pt x="340" y="1222"/>
                      <a:pt x="340" y="1222"/>
                      <a:pt x="340" y="1222"/>
                    </a:cubicBezTo>
                    <a:cubicBezTo>
                      <a:pt x="340" y="1222"/>
                      <a:pt x="341" y="1222"/>
                      <a:pt x="341" y="1222"/>
                    </a:cubicBezTo>
                    <a:cubicBezTo>
                      <a:pt x="342" y="1223"/>
                      <a:pt x="342" y="1224"/>
                      <a:pt x="342" y="1225"/>
                    </a:cubicBezTo>
                    <a:cubicBezTo>
                      <a:pt x="342" y="1225"/>
                      <a:pt x="342" y="1225"/>
                      <a:pt x="342" y="1225"/>
                    </a:cubicBezTo>
                    <a:cubicBezTo>
                      <a:pt x="341" y="1225"/>
                      <a:pt x="341" y="1225"/>
                      <a:pt x="340" y="1225"/>
                    </a:cubicBezTo>
                    <a:close/>
                    <a:moveTo>
                      <a:pt x="342" y="1219"/>
                    </a:moveTo>
                    <a:cubicBezTo>
                      <a:pt x="342" y="1216"/>
                      <a:pt x="341" y="1214"/>
                      <a:pt x="341" y="1211"/>
                    </a:cubicBezTo>
                    <a:cubicBezTo>
                      <a:pt x="343" y="1211"/>
                      <a:pt x="345" y="1210"/>
                      <a:pt x="347" y="1209"/>
                    </a:cubicBezTo>
                    <a:cubicBezTo>
                      <a:pt x="347" y="1210"/>
                      <a:pt x="347" y="1210"/>
                      <a:pt x="347" y="1210"/>
                    </a:cubicBezTo>
                    <a:cubicBezTo>
                      <a:pt x="347" y="1212"/>
                      <a:pt x="347" y="1214"/>
                      <a:pt x="347" y="1216"/>
                    </a:cubicBezTo>
                    <a:cubicBezTo>
                      <a:pt x="347" y="1217"/>
                      <a:pt x="347" y="1217"/>
                      <a:pt x="347" y="1217"/>
                    </a:cubicBezTo>
                    <a:cubicBezTo>
                      <a:pt x="346" y="1218"/>
                      <a:pt x="344" y="1219"/>
                      <a:pt x="342" y="1220"/>
                    </a:cubicBezTo>
                    <a:cubicBezTo>
                      <a:pt x="342" y="1219"/>
                      <a:pt x="342" y="1219"/>
                      <a:pt x="342" y="1219"/>
                    </a:cubicBezTo>
                    <a:close/>
                    <a:moveTo>
                      <a:pt x="343" y="1225"/>
                    </a:moveTo>
                    <a:cubicBezTo>
                      <a:pt x="343" y="1225"/>
                      <a:pt x="343" y="1225"/>
                      <a:pt x="343" y="1225"/>
                    </a:cubicBezTo>
                    <a:cubicBezTo>
                      <a:pt x="343" y="1224"/>
                      <a:pt x="343" y="1222"/>
                      <a:pt x="342" y="1221"/>
                    </a:cubicBezTo>
                    <a:cubicBezTo>
                      <a:pt x="344" y="1220"/>
                      <a:pt x="346" y="1220"/>
                      <a:pt x="347" y="1219"/>
                    </a:cubicBezTo>
                    <a:cubicBezTo>
                      <a:pt x="347" y="1219"/>
                      <a:pt x="347" y="1220"/>
                      <a:pt x="348" y="1221"/>
                    </a:cubicBezTo>
                    <a:cubicBezTo>
                      <a:pt x="348" y="1221"/>
                      <a:pt x="348" y="1224"/>
                      <a:pt x="348" y="1225"/>
                    </a:cubicBezTo>
                    <a:cubicBezTo>
                      <a:pt x="346" y="1225"/>
                      <a:pt x="345" y="1225"/>
                      <a:pt x="343" y="1225"/>
                    </a:cubicBezTo>
                    <a:close/>
                    <a:moveTo>
                      <a:pt x="347" y="1205"/>
                    </a:moveTo>
                    <a:cubicBezTo>
                      <a:pt x="347" y="1205"/>
                      <a:pt x="347" y="1205"/>
                      <a:pt x="347" y="1205"/>
                    </a:cubicBezTo>
                    <a:cubicBezTo>
                      <a:pt x="347" y="1205"/>
                      <a:pt x="347" y="1205"/>
                      <a:pt x="347" y="1205"/>
                    </a:cubicBezTo>
                    <a:cubicBezTo>
                      <a:pt x="349" y="1205"/>
                      <a:pt x="350" y="1205"/>
                      <a:pt x="352" y="1205"/>
                    </a:cubicBezTo>
                    <a:cubicBezTo>
                      <a:pt x="353" y="1205"/>
                      <a:pt x="354" y="1205"/>
                      <a:pt x="355" y="1205"/>
                    </a:cubicBezTo>
                    <a:cubicBezTo>
                      <a:pt x="355" y="1205"/>
                      <a:pt x="355" y="1205"/>
                      <a:pt x="355" y="1205"/>
                    </a:cubicBezTo>
                    <a:cubicBezTo>
                      <a:pt x="354" y="1206"/>
                      <a:pt x="353" y="1206"/>
                      <a:pt x="352" y="1206"/>
                    </a:cubicBezTo>
                    <a:cubicBezTo>
                      <a:pt x="351" y="1207"/>
                      <a:pt x="349" y="1207"/>
                      <a:pt x="348" y="1208"/>
                    </a:cubicBezTo>
                    <a:cubicBezTo>
                      <a:pt x="348" y="1207"/>
                      <a:pt x="348" y="1206"/>
                      <a:pt x="348" y="1206"/>
                    </a:cubicBezTo>
                    <a:cubicBezTo>
                      <a:pt x="348" y="1205"/>
                      <a:pt x="347" y="1205"/>
                      <a:pt x="347" y="1205"/>
                    </a:cubicBezTo>
                    <a:close/>
                    <a:moveTo>
                      <a:pt x="348" y="1214"/>
                    </a:moveTo>
                    <a:cubicBezTo>
                      <a:pt x="348" y="1212"/>
                      <a:pt x="348" y="1211"/>
                      <a:pt x="348" y="1209"/>
                    </a:cubicBezTo>
                    <a:cubicBezTo>
                      <a:pt x="349" y="1208"/>
                      <a:pt x="351" y="1208"/>
                      <a:pt x="352" y="1207"/>
                    </a:cubicBezTo>
                    <a:cubicBezTo>
                      <a:pt x="353" y="1207"/>
                      <a:pt x="353" y="1207"/>
                      <a:pt x="354" y="1207"/>
                    </a:cubicBezTo>
                    <a:cubicBezTo>
                      <a:pt x="354" y="1207"/>
                      <a:pt x="354" y="1208"/>
                      <a:pt x="354" y="1208"/>
                    </a:cubicBezTo>
                    <a:cubicBezTo>
                      <a:pt x="354" y="1210"/>
                      <a:pt x="355" y="1212"/>
                      <a:pt x="355" y="1214"/>
                    </a:cubicBezTo>
                    <a:cubicBezTo>
                      <a:pt x="355" y="1214"/>
                      <a:pt x="355" y="1214"/>
                      <a:pt x="354" y="1214"/>
                    </a:cubicBezTo>
                    <a:cubicBezTo>
                      <a:pt x="352" y="1215"/>
                      <a:pt x="350" y="1216"/>
                      <a:pt x="349" y="1217"/>
                    </a:cubicBezTo>
                    <a:cubicBezTo>
                      <a:pt x="348" y="1216"/>
                      <a:pt x="348" y="1215"/>
                      <a:pt x="348" y="1214"/>
                    </a:cubicBezTo>
                    <a:close/>
                    <a:moveTo>
                      <a:pt x="354" y="1225"/>
                    </a:moveTo>
                    <a:cubicBezTo>
                      <a:pt x="352" y="1225"/>
                      <a:pt x="351" y="1225"/>
                      <a:pt x="349" y="1225"/>
                    </a:cubicBezTo>
                    <a:cubicBezTo>
                      <a:pt x="349" y="1223"/>
                      <a:pt x="349" y="1219"/>
                      <a:pt x="349" y="1218"/>
                    </a:cubicBezTo>
                    <a:cubicBezTo>
                      <a:pt x="349" y="1218"/>
                      <a:pt x="349" y="1218"/>
                      <a:pt x="349" y="1218"/>
                    </a:cubicBezTo>
                    <a:cubicBezTo>
                      <a:pt x="351" y="1217"/>
                      <a:pt x="353" y="1216"/>
                      <a:pt x="355" y="1216"/>
                    </a:cubicBezTo>
                    <a:cubicBezTo>
                      <a:pt x="355" y="1218"/>
                      <a:pt x="355" y="1221"/>
                      <a:pt x="356" y="1224"/>
                    </a:cubicBezTo>
                    <a:cubicBezTo>
                      <a:pt x="355" y="1224"/>
                      <a:pt x="354" y="1225"/>
                      <a:pt x="354" y="1225"/>
                    </a:cubicBezTo>
                    <a:close/>
                    <a:moveTo>
                      <a:pt x="356" y="1212"/>
                    </a:moveTo>
                    <a:cubicBezTo>
                      <a:pt x="356" y="1210"/>
                      <a:pt x="355" y="1208"/>
                      <a:pt x="355" y="1207"/>
                    </a:cubicBezTo>
                    <a:cubicBezTo>
                      <a:pt x="357" y="1206"/>
                      <a:pt x="358" y="1206"/>
                      <a:pt x="359" y="1206"/>
                    </a:cubicBezTo>
                    <a:cubicBezTo>
                      <a:pt x="360" y="1206"/>
                      <a:pt x="361" y="1206"/>
                      <a:pt x="363" y="1206"/>
                    </a:cubicBezTo>
                    <a:cubicBezTo>
                      <a:pt x="362" y="1208"/>
                      <a:pt x="363" y="1210"/>
                      <a:pt x="363" y="1212"/>
                    </a:cubicBezTo>
                    <a:cubicBezTo>
                      <a:pt x="361" y="1213"/>
                      <a:pt x="358" y="1213"/>
                      <a:pt x="356" y="1214"/>
                    </a:cubicBezTo>
                    <a:cubicBezTo>
                      <a:pt x="356" y="1213"/>
                      <a:pt x="356" y="1212"/>
                      <a:pt x="356" y="1212"/>
                    </a:cubicBezTo>
                    <a:close/>
                    <a:moveTo>
                      <a:pt x="356" y="1218"/>
                    </a:moveTo>
                    <a:cubicBezTo>
                      <a:pt x="356" y="1217"/>
                      <a:pt x="356" y="1216"/>
                      <a:pt x="356" y="1215"/>
                    </a:cubicBezTo>
                    <a:cubicBezTo>
                      <a:pt x="356" y="1215"/>
                      <a:pt x="357" y="1215"/>
                      <a:pt x="357" y="1215"/>
                    </a:cubicBezTo>
                    <a:cubicBezTo>
                      <a:pt x="359" y="1214"/>
                      <a:pt x="361" y="1214"/>
                      <a:pt x="363" y="1213"/>
                    </a:cubicBezTo>
                    <a:cubicBezTo>
                      <a:pt x="363" y="1213"/>
                      <a:pt x="363" y="1214"/>
                      <a:pt x="363" y="1214"/>
                    </a:cubicBezTo>
                    <a:cubicBezTo>
                      <a:pt x="363" y="1216"/>
                      <a:pt x="363" y="1217"/>
                      <a:pt x="363" y="1219"/>
                    </a:cubicBezTo>
                    <a:cubicBezTo>
                      <a:pt x="361" y="1220"/>
                      <a:pt x="359" y="1222"/>
                      <a:pt x="357" y="1223"/>
                    </a:cubicBezTo>
                    <a:cubicBezTo>
                      <a:pt x="357" y="1221"/>
                      <a:pt x="357" y="1219"/>
                      <a:pt x="356" y="1218"/>
                    </a:cubicBezTo>
                    <a:close/>
                    <a:moveTo>
                      <a:pt x="357" y="1225"/>
                    </a:moveTo>
                    <a:cubicBezTo>
                      <a:pt x="357" y="1225"/>
                      <a:pt x="357" y="1225"/>
                      <a:pt x="357" y="1225"/>
                    </a:cubicBezTo>
                    <a:cubicBezTo>
                      <a:pt x="357" y="1225"/>
                      <a:pt x="357" y="1225"/>
                      <a:pt x="357" y="1224"/>
                    </a:cubicBezTo>
                    <a:cubicBezTo>
                      <a:pt x="359" y="1223"/>
                      <a:pt x="361" y="1222"/>
                      <a:pt x="364" y="1221"/>
                    </a:cubicBezTo>
                    <a:cubicBezTo>
                      <a:pt x="364" y="1222"/>
                      <a:pt x="364" y="1224"/>
                      <a:pt x="365" y="1225"/>
                    </a:cubicBezTo>
                    <a:cubicBezTo>
                      <a:pt x="362" y="1225"/>
                      <a:pt x="360" y="1225"/>
                      <a:pt x="357" y="1225"/>
                    </a:cubicBezTo>
                    <a:close/>
                    <a:moveTo>
                      <a:pt x="371" y="1210"/>
                    </a:moveTo>
                    <a:cubicBezTo>
                      <a:pt x="369" y="1210"/>
                      <a:pt x="366" y="1211"/>
                      <a:pt x="364" y="1212"/>
                    </a:cubicBezTo>
                    <a:cubicBezTo>
                      <a:pt x="364" y="1210"/>
                      <a:pt x="363" y="1208"/>
                      <a:pt x="364" y="1206"/>
                    </a:cubicBezTo>
                    <a:cubicBezTo>
                      <a:pt x="366" y="1206"/>
                      <a:pt x="369" y="1206"/>
                      <a:pt x="371" y="1206"/>
                    </a:cubicBezTo>
                    <a:cubicBezTo>
                      <a:pt x="371" y="1207"/>
                      <a:pt x="371" y="1208"/>
                      <a:pt x="371" y="1210"/>
                    </a:cubicBezTo>
                    <a:close/>
                    <a:moveTo>
                      <a:pt x="371" y="1215"/>
                    </a:moveTo>
                    <a:cubicBezTo>
                      <a:pt x="369" y="1216"/>
                      <a:pt x="367" y="1217"/>
                      <a:pt x="365" y="1219"/>
                    </a:cubicBezTo>
                    <a:cubicBezTo>
                      <a:pt x="365" y="1217"/>
                      <a:pt x="364" y="1216"/>
                      <a:pt x="364" y="1215"/>
                    </a:cubicBezTo>
                    <a:cubicBezTo>
                      <a:pt x="364" y="1214"/>
                      <a:pt x="364" y="1214"/>
                      <a:pt x="364" y="1213"/>
                    </a:cubicBezTo>
                    <a:cubicBezTo>
                      <a:pt x="366" y="1212"/>
                      <a:pt x="369" y="1212"/>
                      <a:pt x="371" y="1211"/>
                    </a:cubicBezTo>
                    <a:cubicBezTo>
                      <a:pt x="371" y="1212"/>
                      <a:pt x="371" y="1214"/>
                      <a:pt x="371" y="1215"/>
                    </a:cubicBezTo>
                    <a:close/>
                    <a:moveTo>
                      <a:pt x="372" y="1224"/>
                    </a:moveTo>
                    <a:cubicBezTo>
                      <a:pt x="372" y="1224"/>
                      <a:pt x="372" y="1225"/>
                      <a:pt x="371" y="1225"/>
                    </a:cubicBezTo>
                    <a:cubicBezTo>
                      <a:pt x="370" y="1225"/>
                      <a:pt x="368" y="1225"/>
                      <a:pt x="366" y="1225"/>
                    </a:cubicBezTo>
                    <a:cubicBezTo>
                      <a:pt x="366" y="1225"/>
                      <a:pt x="366" y="1225"/>
                      <a:pt x="366" y="1225"/>
                    </a:cubicBezTo>
                    <a:cubicBezTo>
                      <a:pt x="365" y="1223"/>
                      <a:pt x="365" y="1222"/>
                      <a:pt x="365" y="1220"/>
                    </a:cubicBezTo>
                    <a:cubicBezTo>
                      <a:pt x="367" y="1219"/>
                      <a:pt x="369" y="1218"/>
                      <a:pt x="372" y="1216"/>
                    </a:cubicBezTo>
                    <a:cubicBezTo>
                      <a:pt x="372" y="1219"/>
                      <a:pt x="372" y="1222"/>
                      <a:pt x="373" y="1224"/>
                    </a:cubicBezTo>
                    <a:cubicBezTo>
                      <a:pt x="373" y="1224"/>
                      <a:pt x="373" y="1224"/>
                      <a:pt x="372" y="1224"/>
                    </a:cubicBezTo>
                    <a:close/>
                    <a:moveTo>
                      <a:pt x="373" y="1211"/>
                    </a:moveTo>
                    <a:cubicBezTo>
                      <a:pt x="373" y="1211"/>
                      <a:pt x="374" y="1211"/>
                      <a:pt x="374" y="1210"/>
                    </a:cubicBezTo>
                    <a:cubicBezTo>
                      <a:pt x="375" y="1210"/>
                      <a:pt x="377" y="1210"/>
                      <a:pt x="378" y="1209"/>
                    </a:cubicBezTo>
                    <a:cubicBezTo>
                      <a:pt x="378" y="1210"/>
                      <a:pt x="378" y="1211"/>
                      <a:pt x="378" y="1212"/>
                    </a:cubicBezTo>
                    <a:cubicBezTo>
                      <a:pt x="376" y="1213"/>
                      <a:pt x="375" y="1214"/>
                      <a:pt x="373" y="1215"/>
                    </a:cubicBezTo>
                    <a:cubicBezTo>
                      <a:pt x="373" y="1213"/>
                      <a:pt x="373" y="1212"/>
                      <a:pt x="373" y="1211"/>
                    </a:cubicBezTo>
                    <a:close/>
                    <a:moveTo>
                      <a:pt x="378" y="1208"/>
                    </a:moveTo>
                    <a:cubicBezTo>
                      <a:pt x="376" y="1209"/>
                      <a:pt x="374" y="1209"/>
                      <a:pt x="373" y="1210"/>
                    </a:cubicBezTo>
                    <a:cubicBezTo>
                      <a:pt x="373" y="1208"/>
                      <a:pt x="373" y="1207"/>
                      <a:pt x="373" y="1206"/>
                    </a:cubicBezTo>
                    <a:cubicBezTo>
                      <a:pt x="374" y="1206"/>
                      <a:pt x="376" y="1206"/>
                      <a:pt x="378" y="1206"/>
                    </a:cubicBezTo>
                    <a:cubicBezTo>
                      <a:pt x="377" y="1206"/>
                      <a:pt x="377" y="1207"/>
                      <a:pt x="378" y="1208"/>
                    </a:cubicBezTo>
                    <a:close/>
                    <a:moveTo>
                      <a:pt x="373" y="1216"/>
                    </a:moveTo>
                    <a:cubicBezTo>
                      <a:pt x="375" y="1215"/>
                      <a:pt x="377" y="1214"/>
                      <a:pt x="379" y="1213"/>
                    </a:cubicBezTo>
                    <a:cubicBezTo>
                      <a:pt x="379" y="1214"/>
                      <a:pt x="379" y="1215"/>
                      <a:pt x="379" y="1216"/>
                    </a:cubicBezTo>
                    <a:cubicBezTo>
                      <a:pt x="379" y="1218"/>
                      <a:pt x="379" y="1220"/>
                      <a:pt x="380" y="1221"/>
                    </a:cubicBezTo>
                    <a:cubicBezTo>
                      <a:pt x="379" y="1222"/>
                      <a:pt x="378" y="1222"/>
                      <a:pt x="377" y="1223"/>
                    </a:cubicBezTo>
                    <a:cubicBezTo>
                      <a:pt x="376" y="1223"/>
                      <a:pt x="375" y="1223"/>
                      <a:pt x="374" y="1224"/>
                    </a:cubicBezTo>
                    <a:cubicBezTo>
                      <a:pt x="373" y="1221"/>
                      <a:pt x="373" y="1219"/>
                      <a:pt x="373" y="1216"/>
                    </a:cubicBezTo>
                    <a:close/>
                    <a:moveTo>
                      <a:pt x="381" y="1206"/>
                    </a:moveTo>
                    <a:cubicBezTo>
                      <a:pt x="380" y="1207"/>
                      <a:pt x="379" y="1207"/>
                      <a:pt x="379" y="1207"/>
                    </a:cubicBezTo>
                    <a:cubicBezTo>
                      <a:pt x="379" y="1207"/>
                      <a:pt x="379" y="1206"/>
                      <a:pt x="379" y="1206"/>
                    </a:cubicBezTo>
                    <a:cubicBezTo>
                      <a:pt x="379" y="1206"/>
                      <a:pt x="379" y="1206"/>
                      <a:pt x="380" y="1205"/>
                    </a:cubicBezTo>
                    <a:cubicBezTo>
                      <a:pt x="381" y="1205"/>
                      <a:pt x="381" y="1205"/>
                      <a:pt x="382" y="1205"/>
                    </a:cubicBezTo>
                    <a:cubicBezTo>
                      <a:pt x="382" y="1206"/>
                      <a:pt x="381" y="1206"/>
                      <a:pt x="381" y="1206"/>
                    </a:cubicBezTo>
                    <a:close/>
                    <a:moveTo>
                      <a:pt x="383" y="1206"/>
                    </a:moveTo>
                    <a:cubicBezTo>
                      <a:pt x="383" y="1207"/>
                      <a:pt x="383" y="1208"/>
                      <a:pt x="384" y="1209"/>
                    </a:cubicBezTo>
                    <a:cubicBezTo>
                      <a:pt x="382" y="1210"/>
                      <a:pt x="381" y="1210"/>
                      <a:pt x="380" y="1211"/>
                    </a:cubicBezTo>
                    <a:cubicBezTo>
                      <a:pt x="380" y="1211"/>
                      <a:pt x="380" y="1211"/>
                      <a:pt x="380" y="1211"/>
                    </a:cubicBezTo>
                    <a:cubicBezTo>
                      <a:pt x="379" y="1210"/>
                      <a:pt x="379" y="1209"/>
                      <a:pt x="379" y="1209"/>
                    </a:cubicBezTo>
                    <a:cubicBezTo>
                      <a:pt x="380" y="1208"/>
                      <a:pt x="380" y="1208"/>
                      <a:pt x="381" y="1207"/>
                    </a:cubicBezTo>
                    <a:cubicBezTo>
                      <a:pt x="382" y="1207"/>
                      <a:pt x="382" y="1207"/>
                      <a:pt x="383" y="1206"/>
                    </a:cubicBezTo>
                    <a:close/>
                    <a:moveTo>
                      <a:pt x="375" y="1225"/>
                    </a:moveTo>
                    <a:cubicBezTo>
                      <a:pt x="377" y="1224"/>
                      <a:pt x="378" y="1223"/>
                      <a:pt x="380" y="1222"/>
                    </a:cubicBezTo>
                    <a:cubicBezTo>
                      <a:pt x="380" y="1223"/>
                      <a:pt x="380" y="1223"/>
                      <a:pt x="381" y="1224"/>
                    </a:cubicBezTo>
                    <a:cubicBezTo>
                      <a:pt x="379" y="1224"/>
                      <a:pt x="377" y="1224"/>
                      <a:pt x="375" y="1225"/>
                    </a:cubicBezTo>
                    <a:close/>
                    <a:moveTo>
                      <a:pt x="380" y="1214"/>
                    </a:moveTo>
                    <a:cubicBezTo>
                      <a:pt x="380" y="1214"/>
                      <a:pt x="380" y="1213"/>
                      <a:pt x="380" y="1212"/>
                    </a:cubicBezTo>
                    <a:cubicBezTo>
                      <a:pt x="380" y="1212"/>
                      <a:pt x="381" y="1212"/>
                      <a:pt x="382" y="1212"/>
                    </a:cubicBezTo>
                    <a:cubicBezTo>
                      <a:pt x="382" y="1211"/>
                      <a:pt x="383" y="1211"/>
                      <a:pt x="384" y="1211"/>
                    </a:cubicBezTo>
                    <a:cubicBezTo>
                      <a:pt x="384" y="1211"/>
                      <a:pt x="385" y="1212"/>
                      <a:pt x="385" y="1213"/>
                    </a:cubicBezTo>
                    <a:cubicBezTo>
                      <a:pt x="385" y="1214"/>
                      <a:pt x="386" y="1216"/>
                      <a:pt x="386" y="1218"/>
                    </a:cubicBezTo>
                    <a:cubicBezTo>
                      <a:pt x="384" y="1219"/>
                      <a:pt x="383" y="1220"/>
                      <a:pt x="381" y="1221"/>
                    </a:cubicBezTo>
                    <a:cubicBezTo>
                      <a:pt x="380" y="1219"/>
                      <a:pt x="380" y="1216"/>
                      <a:pt x="380" y="1214"/>
                    </a:cubicBezTo>
                    <a:close/>
                    <a:moveTo>
                      <a:pt x="384" y="1205"/>
                    </a:moveTo>
                    <a:cubicBezTo>
                      <a:pt x="384" y="1205"/>
                      <a:pt x="384" y="1205"/>
                      <a:pt x="384" y="1205"/>
                    </a:cubicBezTo>
                    <a:cubicBezTo>
                      <a:pt x="386" y="1205"/>
                      <a:pt x="388" y="1205"/>
                      <a:pt x="390" y="1204"/>
                    </a:cubicBezTo>
                    <a:cubicBezTo>
                      <a:pt x="390" y="1205"/>
                      <a:pt x="391" y="1206"/>
                      <a:pt x="391" y="1207"/>
                    </a:cubicBezTo>
                    <a:cubicBezTo>
                      <a:pt x="389" y="1208"/>
                      <a:pt x="387" y="1208"/>
                      <a:pt x="385" y="1209"/>
                    </a:cubicBezTo>
                    <a:cubicBezTo>
                      <a:pt x="385" y="1208"/>
                      <a:pt x="384" y="1207"/>
                      <a:pt x="384" y="1205"/>
                    </a:cubicBezTo>
                    <a:close/>
                    <a:moveTo>
                      <a:pt x="383" y="1224"/>
                    </a:moveTo>
                    <a:cubicBezTo>
                      <a:pt x="382" y="1224"/>
                      <a:pt x="382" y="1224"/>
                      <a:pt x="382" y="1224"/>
                    </a:cubicBezTo>
                    <a:cubicBezTo>
                      <a:pt x="382" y="1223"/>
                      <a:pt x="381" y="1223"/>
                      <a:pt x="381" y="1222"/>
                    </a:cubicBezTo>
                    <a:cubicBezTo>
                      <a:pt x="383" y="1221"/>
                      <a:pt x="385" y="1220"/>
                      <a:pt x="386" y="1220"/>
                    </a:cubicBezTo>
                    <a:cubicBezTo>
                      <a:pt x="386" y="1221"/>
                      <a:pt x="387" y="1222"/>
                      <a:pt x="387" y="1223"/>
                    </a:cubicBezTo>
                    <a:cubicBezTo>
                      <a:pt x="385" y="1223"/>
                      <a:pt x="384" y="1223"/>
                      <a:pt x="383" y="1224"/>
                    </a:cubicBezTo>
                    <a:close/>
                    <a:moveTo>
                      <a:pt x="387" y="1214"/>
                    </a:moveTo>
                    <a:cubicBezTo>
                      <a:pt x="386" y="1213"/>
                      <a:pt x="386" y="1211"/>
                      <a:pt x="385" y="1210"/>
                    </a:cubicBezTo>
                    <a:cubicBezTo>
                      <a:pt x="387" y="1209"/>
                      <a:pt x="389" y="1209"/>
                      <a:pt x="391" y="1208"/>
                    </a:cubicBezTo>
                    <a:cubicBezTo>
                      <a:pt x="391" y="1211"/>
                      <a:pt x="391" y="1213"/>
                      <a:pt x="392" y="1216"/>
                    </a:cubicBezTo>
                    <a:cubicBezTo>
                      <a:pt x="390" y="1217"/>
                      <a:pt x="389" y="1217"/>
                      <a:pt x="387" y="1218"/>
                    </a:cubicBezTo>
                    <a:cubicBezTo>
                      <a:pt x="387" y="1217"/>
                      <a:pt x="387" y="1215"/>
                      <a:pt x="387" y="1214"/>
                    </a:cubicBezTo>
                    <a:close/>
                    <a:moveTo>
                      <a:pt x="400" y="1204"/>
                    </a:moveTo>
                    <a:cubicBezTo>
                      <a:pt x="400" y="1204"/>
                      <a:pt x="400" y="1205"/>
                      <a:pt x="400" y="1205"/>
                    </a:cubicBezTo>
                    <a:cubicBezTo>
                      <a:pt x="397" y="1206"/>
                      <a:pt x="395" y="1206"/>
                      <a:pt x="392" y="1207"/>
                    </a:cubicBezTo>
                    <a:cubicBezTo>
                      <a:pt x="392" y="1206"/>
                      <a:pt x="392" y="1205"/>
                      <a:pt x="392" y="1204"/>
                    </a:cubicBezTo>
                    <a:cubicBezTo>
                      <a:pt x="394" y="1204"/>
                      <a:pt x="397" y="1204"/>
                      <a:pt x="400" y="1203"/>
                    </a:cubicBezTo>
                    <a:cubicBezTo>
                      <a:pt x="399" y="1203"/>
                      <a:pt x="399" y="1203"/>
                      <a:pt x="399" y="1204"/>
                    </a:cubicBezTo>
                    <a:cubicBezTo>
                      <a:pt x="399" y="1204"/>
                      <a:pt x="400" y="1204"/>
                      <a:pt x="400" y="1204"/>
                    </a:cubicBezTo>
                    <a:close/>
                    <a:moveTo>
                      <a:pt x="388" y="1223"/>
                    </a:moveTo>
                    <a:cubicBezTo>
                      <a:pt x="388" y="1222"/>
                      <a:pt x="388" y="1220"/>
                      <a:pt x="387" y="1219"/>
                    </a:cubicBezTo>
                    <a:cubicBezTo>
                      <a:pt x="389" y="1218"/>
                      <a:pt x="390" y="1218"/>
                      <a:pt x="392" y="1217"/>
                    </a:cubicBezTo>
                    <a:cubicBezTo>
                      <a:pt x="392" y="1217"/>
                      <a:pt x="392" y="1218"/>
                      <a:pt x="392" y="1218"/>
                    </a:cubicBezTo>
                    <a:cubicBezTo>
                      <a:pt x="392" y="1219"/>
                      <a:pt x="392" y="1221"/>
                      <a:pt x="392" y="1222"/>
                    </a:cubicBezTo>
                    <a:cubicBezTo>
                      <a:pt x="391" y="1222"/>
                      <a:pt x="389" y="1223"/>
                      <a:pt x="388" y="1223"/>
                    </a:cubicBezTo>
                    <a:close/>
                    <a:moveTo>
                      <a:pt x="400" y="1206"/>
                    </a:moveTo>
                    <a:cubicBezTo>
                      <a:pt x="400" y="1208"/>
                      <a:pt x="400" y="1210"/>
                      <a:pt x="401" y="1212"/>
                    </a:cubicBezTo>
                    <a:cubicBezTo>
                      <a:pt x="399" y="1213"/>
                      <a:pt x="397" y="1214"/>
                      <a:pt x="394" y="1215"/>
                    </a:cubicBezTo>
                    <a:cubicBezTo>
                      <a:pt x="394" y="1215"/>
                      <a:pt x="393" y="1215"/>
                      <a:pt x="393" y="1215"/>
                    </a:cubicBezTo>
                    <a:cubicBezTo>
                      <a:pt x="393" y="1213"/>
                      <a:pt x="393" y="1210"/>
                      <a:pt x="392" y="1208"/>
                    </a:cubicBezTo>
                    <a:cubicBezTo>
                      <a:pt x="395" y="1207"/>
                      <a:pt x="397" y="1207"/>
                      <a:pt x="400" y="1206"/>
                    </a:cubicBezTo>
                    <a:close/>
                    <a:moveTo>
                      <a:pt x="400" y="1222"/>
                    </a:moveTo>
                    <a:cubicBezTo>
                      <a:pt x="398" y="1222"/>
                      <a:pt x="395" y="1222"/>
                      <a:pt x="393" y="1222"/>
                    </a:cubicBezTo>
                    <a:cubicBezTo>
                      <a:pt x="393" y="1221"/>
                      <a:pt x="393" y="1218"/>
                      <a:pt x="393" y="1217"/>
                    </a:cubicBezTo>
                    <a:cubicBezTo>
                      <a:pt x="396" y="1215"/>
                      <a:pt x="398" y="1214"/>
                      <a:pt x="401" y="1213"/>
                    </a:cubicBezTo>
                    <a:cubicBezTo>
                      <a:pt x="401" y="1213"/>
                      <a:pt x="401" y="1213"/>
                      <a:pt x="401" y="1213"/>
                    </a:cubicBezTo>
                    <a:cubicBezTo>
                      <a:pt x="401" y="1215"/>
                      <a:pt x="402" y="1217"/>
                      <a:pt x="402" y="1219"/>
                    </a:cubicBezTo>
                    <a:cubicBezTo>
                      <a:pt x="402" y="1219"/>
                      <a:pt x="402" y="1220"/>
                      <a:pt x="402" y="1220"/>
                    </a:cubicBezTo>
                    <a:cubicBezTo>
                      <a:pt x="401" y="1221"/>
                      <a:pt x="401" y="1221"/>
                      <a:pt x="400" y="1222"/>
                    </a:cubicBezTo>
                    <a:close/>
                    <a:moveTo>
                      <a:pt x="419" y="1204"/>
                    </a:moveTo>
                    <a:cubicBezTo>
                      <a:pt x="418" y="1204"/>
                      <a:pt x="416" y="1205"/>
                      <a:pt x="415" y="1205"/>
                    </a:cubicBezTo>
                    <a:cubicBezTo>
                      <a:pt x="415" y="1204"/>
                      <a:pt x="414" y="1203"/>
                      <a:pt x="414" y="1202"/>
                    </a:cubicBezTo>
                    <a:cubicBezTo>
                      <a:pt x="417" y="1202"/>
                      <a:pt x="419" y="1202"/>
                      <a:pt x="421" y="1202"/>
                    </a:cubicBezTo>
                    <a:cubicBezTo>
                      <a:pt x="420" y="1202"/>
                      <a:pt x="420" y="1203"/>
                      <a:pt x="419" y="1204"/>
                    </a:cubicBezTo>
                    <a:close/>
                    <a:moveTo>
                      <a:pt x="424" y="1202"/>
                    </a:moveTo>
                    <a:cubicBezTo>
                      <a:pt x="427" y="1201"/>
                      <a:pt x="430" y="1201"/>
                      <a:pt x="433" y="1201"/>
                    </a:cubicBezTo>
                    <a:cubicBezTo>
                      <a:pt x="428" y="1204"/>
                      <a:pt x="422" y="1208"/>
                      <a:pt x="417" y="1211"/>
                    </a:cubicBezTo>
                    <a:cubicBezTo>
                      <a:pt x="417" y="1211"/>
                      <a:pt x="417" y="1211"/>
                      <a:pt x="417" y="1210"/>
                    </a:cubicBezTo>
                    <a:cubicBezTo>
                      <a:pt x="417" y="1209"/>
                      <a:pt x="416" y="1208"/>
                      <a:pt x="416" y="1207"/>
                    </a:cubicBezTo>
                    <a:cubicBezTo>
                      <a:pt x="417" y="1206"/>
                      <a:pt x="417" y="1206"/>
                      <a:pt x="418" y="1205"/>
                    </a:cubicBezTo>
                    <a:cubicBezTo>
                      <a:pt x="420" y="1204"/>
                      <a:pt x="422" y="1203"/>
                      <a:pt x="424" y="1202"/>
                    </a:cubicBezTo>
                    <a:close/>
                    <a:moveTo>
                      <a:pt x="415" y="1207"/>
                    </a:moveTo>
                    <a:cubicBezTo>
                      <a:pt x="415" y="1208"/>
                      <a:pt x="415" y="1209"/>
                      <a:pt x="415" y="1209"/>
                    </a:cubicBezTo>
                    <a:cubicBezTo>
                      <a:pt x="416" y="1210"/>
                      <a:pt x="416" y="1211"/>
                      <a:pt x="416" y="1212"/>
                    </a:cubicBezTo>
                    <a:cubicBezTo>
                      <a:pt x="415" y="1213"/>
                      <a:pt x="414" y="1214"/>
                      <a:pt x="412" y="1214"/>
                    </a:cubicBezTo>
                    <a:cubicBezTo>
                      <a:pt x="412" y="1213"/>
                      <a:pt x="412" y="1213"/>
                      <a:pt x="411" y="1212"/>
                    </a:cubicBezTo>
                    <a:cubicBezTo>
                      <a:pt x="411" y="1211"/>
                      <a:pt x="411" y="1210"/>
                      <a:pt x="410" y="1209"/>
                    </a:cubicBezTo>
                    <a:cubicBezTo>
                      <a:pt x="410" y="1209"/>
                      <a:pt x="410" y="1209"/>
                      <a:pt x="411" y="1209"/>
                    </a:cubicBezTo>
                    <a:cubicBezTo>
                      <a:pt x="412" y="1208"/>
                      <a:pt x="413" y="1208"/>
                      <a:pt x="415" y="1207"/>
                    </a:cubicBezTo>
                    <a:close/>
                    <a:moveTo>
                      <a:pt x="410" y="1208"/>
                    </a:moveTo>
                    <a:cubicBezTo>
                      <a:pt x="410" y="1208"/>
                      <a:pt x="410" y="1208"/>
                      <a:pt x="410" y="1208"/>
                    </a:cubicBezTo>
                    <a:cubicBezTo>
                      <a:pt x="409" y="1206"/>
                      <a:pt x="409" y="1204"/>
                      <a:pt x="408" y="1203"/>
                    </a:cubicBezTo>
                    <a:cubicBezTo>
                      <a:pt x="408" y="1202"/>
                      <a:pt x="408" y="1202"/>
                      <a:pt x="409" y="1202"/>
                    </a:cubicBezTo>
                    <a:cubicBezTo>
                      <a:pt x="409" y="1202"/>
                      <a:pt x="409" y="1202"/>
                      <a:pt x="409" y="1202"/>
                    </a:cubicBezTo>
                    <a:cubicBezTo>
                      <a:pt x="410" y="1202"/>
                      <a:pt x="412" y="1202"/>
                      <a:pt x="413" y="1202"/>
                    </a:cubicBezTo>
                    <a:cubicBezTo>
                      <a:pt x="413" y="1203"/>
                      <a:pt x="414" y="1205"/>
                      <a:pt x="414" y="1206"/>
                    </a:cubicBezTo>
                    <a:cubicBezTo>
                      <a:pt x="413" y="1207"/>
                      <a:pt x="412" y="1207"/>
                      <a:pt x="410" y="1208"/>
                    </a:cubicBezTo>
                    <a:close/>
                    <a:moveTo>
                      <a:pt x="409" y="1208"/>
                    </a:moveTo>
                    <a:cubicBezTo>
                      <a:pt x="406" y="1209"/>
                      <a:pt x="404" y="1210"/>
                      <a:pt x="402" y="1211"/>
                    </a:cubicBezTo>
                    <a:cubicBezTo>
                      <a:pt x="402" y="1209"/>
                      <a:pt x="401" y="1207"/>
                      <a:pt x="401" y="1206"/>
                    </a:cubicBezTo>
                    <a:cubicBezTo>
                      <a:pt x="403" y="1205"/>
                      <a:pt x="405" y="1204"/>
                      <a:pt x="407" y="1203"/>
                    </a:cubicBezTo>
                    <a:cubicBezTo>
                      <a:pt x="408" y="1205"/>
                      <a:pt x="408" y="1207"/>
                      <a:pt x="409" y="1208"/>
                    </a:cubicBezTo>
                    <a:close/>
                    <a:moveTo>
                      <a:pt x="401" y="1204"/>
                    </a:moveTo>
                    <a:cubicBezTo>
                      <a:pt x="401" y="1204"/>
                      <a:pt x="401" y="1204"/>
                      <a:pt x="401" y="1203"/>
                    </a:cubicBezTo>
                    <a:cubicBezTo>
                      <a:pt x="402" y="1203"/>
                      <a:pt x="404" y="1203"/>
                      <a:pt x="406" y="1203"/>
                    </a:cubicBezTo>
                    <a:cubicBezTo>
                      <a:pt x="404" y="1203"/>
                      <a:pt x="403" y="1204"/>
                      <a:pt x="401" y="1204"/>
                    </a:cubicBezTo>
                    <a:close/>
                    <a:moveTo>
                      <a:pt x="403" y="1216"/>
                    </a:moveTo>
                    <a:cubicBezTo>
                      <a:pt x="403" y="1215"/>
                      <a:pt x="402" y="1214"/>
                      <a:pt x="402" y="1212"/>
                    </a:cubicBezTo>
                    <a:cubicBezTo>
                      <a:pt x="404" y="1211"/>
                      <a:pt x="407" y="1210"/>
                      <a:pt x="409" y="1209"/>
                    </a:cubicBezTo>
                    <a:cubicBezTo>
                      <a:pt x="410" y="1210"/>
                      <a:pt x="410" y="1211"/>
                      <a:pt x="410" y="1212"/>
                    </a:cubicBezTo>
                    <a:cubicBezTo>
                      <a:pt x="410" y="1213"/>
                      <a:pt x="411" y="1214"/>
                      <a:pt x="411" y="1215"/>
                    </a:cubicBezTo>
                    <a:cubicBezTo>
                      <a:pt x="410" y="1216"/>
                      <a:pt x="408" y="1217"/>
                      <a:pt x="407" y="1217"/>
                    </a:cubicBezTo>
                    <a:cubicBezTo>
                      <a:pt x="406" y="1218"/>
                      <a:pt x="405" y="1219"/>
                      <a:pt x="404" y="1219"/>
                    </a:cubicBezTo>
                    <a:cubicBezTo>
                      <a:pt x="403" y="1218"/>
                      <a:pt x="403" y="1217"/>
                      <a:pt x="403" y="1216"/>
                    </a:cubicBezTo>
                    <a:close/>
                    <a:moveTo>
                      <a:pt x="406" y="1221"/>
                    </a:moveTo>
                    <a:cubicBezTo>
                      <a:pt x="405" y="1221"/>
                      <a:pt x="405" y="1221"/>
                      <a:pt x="404" y="1221"/>
                    </a:cubicBezTo>
                    <a:cubicBezTo>
                      <a:pt x="404" y="1221"/>
                      <a:pt x="404" y="1221"/>
                      <a:pt x="404" y="1221"/>
                    </a:cubicBezTo>
                    <a:cubicBezTo>
                      <a:pt x="405" y="1220"/>
                      <a:pt x="406" y="1219"/>
                      <a:pt x="408" y="1219"/>
                    </a:cubicBezTo>
                    <a:cubicBezTo>
                      <a:pt x="409" y="1218"/>
                      <a:pt x="410" y="1217"/>
                      <a:pt x="412" y="1216"/>
                    </a:cubicBezTo>
                    <a:cubicBezTo>
                      <a:pt x="412" y="1218"/>
                      <a:pt x="412" y="1219"/>
                      <a:pt x="413" y="1220"/>
                    </a:cubicBezTo>
                    <a:cubicBezTo>
                      <a:pt x="410" y="1221"/>
                      <a:pt x="408" y="1221"/>
                      <a:pt x="406" y="1221"/>
                    </a:cubicBezTo>
                    <a:close/>
                    <a:moveTo>
                      <a:pt x="414" y="1220"/>
                    </a:moveTo>
                    <a:cubicBezTo>
                      <a:pt x="413" y="1218"/>
                      <a:pt x="413" y="1217"/>
                      <a:pt x="413" y="1216"/>
                    </a:cubicBezTo>
                    <a:cubicBezTo>
                      <a:pt x="414" y="1215"/>
                      <a:pt x="415" y="1214"/>
                      <a:pt x="416" y="1213"/>
                    </a:cubicBezTo>
                    <a:cubicBezTo>
                      <a:pt x="417" y="1215"/>
                      <a:pt x="417" y="1217"/>
                      <a:pt x="418" y="1219"/>
                    </a:cubicBezTo>
                    <a:cubicBezTo>
                      <a:pt x="417" y="1219"/>
                      <a:pt x="415" y="1220"/>
                      <a:pt x="414" y="1220"/>
                    </a:cubicBezTo>
                    <a:close/>
                    <a:moveTo>
                      <a:pt x="425" y="1213"/>
                    </a:moveTo>
                    <a:cubicBezTo>
                      <a:pt x="423" y="1216"/>
                      <a:pt x="421" y="1217"/>
                      <a:pt x="419" y="1218"/>
                    </a:cubicBezTo>
                    <a:cubicBezTo>
                      <a:pt x="419" y="1216"/>
                      <a:pt x="418" y="1214"/>
                      <a:pt x="418" y="1212"/>
                    </a:cubicBezTo>
                    <a:cubicBezTo>
                      <a:pt x="419" y="1211"/>
                      <a:pt x="420" y="1211"/>
                      <a:pt x="421" y="1210"/>
                    </a:cubicBezTo>
                    <a:cubicBezTo>
                      <a:pt x="425" y="1207"/>
                      <a:pt x="429" y="1205"/>
                      <a:pt x="433" y="1202"/>
                    </a:cubicBezTo>
                    <a:cubicBezTo>
                      <a:pt x="430" y="1205"/>
                      <a:pt x="427" y="1209"/>
                      <a:pt x="425" y="1213"/>
                    </a:cubicBezTo>
                    <a:close/>
                    <a:moveTo>
                      <a:pt x="530" y="973"/>
                    </a:moveTo>
                    <a:cubicBezTo>
                      <a:pt x="530" y="975"/>
                      <a:pt x="529" y="977"/>
                      <a:pt x="528" y="979"/>
                    </a:cubicBezTo>
                    <a:cubicBezTo>
                      <a:pt x="525" y="983"/>
                      <a:pt x="523" y="986"/>
                      <a:pt x="523" y="991"/>
                    </a:cubicBezTo>
                    <a:cubicBezTo>
                      <a:pt x="522" y="995"/>
                      <a:pt x="523" y="998"/>
                      <a:pt x="525" y="1002"/>
                    </a:cubicBezTo>
                    <a:cubicBezTo>
                      <a:pt x="524" y="1002"/>
                      <a:pt x="524" y="1002"/>
                      <a:pt x="523" y="1003"/>
                    </a:cubicBezTo>
                    <a:cubicBezTo>
                      <a:pt x="523" y="1002"/>
                      <a:pt x="522" y="1001"/>
                      <a:pt x="522" y="1001"/>
                    </a:cubicBezTo>
                    <a:cubicBezTo>
                      <a:pt x="522" y="1000"/>
                      <a:pt x="521" y="1001"/>
                      <a:pt x="521" y="1002"/>
                    </a:cubicBezTo>
                    <a:cubicBezTo>
                      <a:pt x="521" y="1002"/>
                      <a:pt x="522" y="1003"/>
                      <a:pt x="522" y="1003"/>
                    </a:cubicBezTo>
                    <a:cubicBezTo>
                      <a:pt x="521" y="1004"/>
                      <a:pt x="521" y="1004"/>
                      <a:pt x="520" y="1005"/>
                    </a:cubicBezTo>
                    <a:cubicBezTo>
                      <a:pt x="520" y="1005"/>
                      <a:pt x="520" y="1005"/>
                      <a:pt x="520" y="1005"/>
                    </a:cubicBezTo>
                    <a:cubicBezTo>
                      <a:pt x="520" y="1004"/>
                      <a:pt x="519" y="1004"/>
                      <a:pt x="519" y="1003"/>
                    </a:cubicBezTo>
                    <a:cubicBezTo>
                      <a:pt x="519" y="1002"/>
                      <a:pt x="518" y="1002"/>
                      <a:pt x="518" y="1003"/>
                    </a:cubicBezTo>
                    <a:cubicBezTo>
                      <a:pt x="518" y="1004"/>
                      <a:pt x="519" y="1005"/>
                      <a:pt x="519" y="1006"/>
                    </a:cubicBezTo>
                    <a:cubicBezTo>
                      <a:pt x="518" y="1006"/>
                      <a:pt x="517" y="1007"/>
                      <a:pt x="517" y="1008"/>
                    </a:cubicBezTo>
                    <a:cubicBezTo>
                      <a:pt x="517" y="1008"/>
                      <a:pt x="517" y="1007"/>
                      <a:pt x="516" y="1007"/>
                    </a:cubicBezTo>
                    <a:cubicBezTo>
                      <a:pt x="516" y="1006"/>
                      <a:pt x="516" y="1006"/>
                      <a:pt x="516" y="1005"/>
                    </a:cubicBezTo>
                    <a:cubicBezTo>
                      <a:pt x="516" y="1004"/>
                      <a:pt x="515" y="1004"/>
                      <a:pt x="515" y="1005"/>
                    </a:cubicBezTo>
                    <a:cubicBezTo>
                      <a:pt x="515" y="1005"/>
                      <a:pt x="515" y="1006"/>
                      <a:pt x="515" y="1007"/>
                    </a:cubicBezTo>
                    <a:cubicBezTo>
                      <a:pt x="515" y="1008"/>
                      <a:pt x="516" y="1008"/>
                      <a:pt x="516" y="1009"/>
                    </a:cubicBezTo>
                    <a:cubicBezTo>
                      <a:pt x="515" y="1010"/>
                      <a:pt x="514" y="1011"/>
                      <a:pt x="514" y="1011"/>
                    </a:cubicBezTo>
                    <a:cubicBezTo>
                      <a:pt x="514" y="1011"/>
                      <a:pt x="514" y="1011"/>
                      <a:pt x="514" y="1011"/>
                    </a:cubicBezTo>
                    <a:cubicBezTo>
                      <a:pt x="514" y="1011"/>
                      <a:pt x="514" y="1011"/>
                      <a:pt x="514" y="1010"/>
                    </a:cubicBezTo>
                    <a:cubicBezTo>
                      <a:pt x="513" y="1009"/>
                      <a:pt x="513" y="1008"/>
                      <a:pt x="513" y="1007"/>
                    </a:cubicBezTo>
                    <a:cubicBezTo>
                      <a:pt x="512" y="1007"/>
                      <a:pt x="512" y="1006"/>
                      <a:pt x="511" y="1007"/>
                    </a:cubicBezTo>
                    <a:cubicBezTo>
                      <a:pt x="511" y="1007"/>
                      <a:pt x="511" y="1007"/>
                      <a:pt x="511" y="1007"/>
                    </a:cubicBezTo>
                    <a:cubicBezTo>
                      <a:pt x="511" y="1008"/>
                      <a:pt x="511" y="1008"/>
                      <a:pt x="512" y="1008"/>
                    </a:cubicBezTo>
                    <a:cubicBezTo>
                      <a:pt x="512" y="1009"/>
                      <a:pt x="512" y="1010"/>
                      <a:pt x="512" y="1011"/>
                    </a:cubicBezTo>
                    <a:cubicBezTo>
                      <a:pt x="511" y="1011"/>
                      <a:pt x="510" y="1012"/>
                      <a:pt x="510" y="1013"/>
                    </a:cubicBezTo>
                    <a:cubicBezTo>
                      <a:pt x="510" y="1012"/>
                      <a:pt x="509" y="1011"/>
                      <a:pt x="508" y="1010"/>
                    </a:cubicBezTo>
                    <a:cubicBezTo>
                      <a:pt x="508" y="1009"/>
                      <a:pt x="507" y="1010"/>
                      <a:pt x="507" y="1011"/>
                    </a:cubicBezTo>
                    <a:cubicBezTo>
                      <a:pt x="508" y="1012"/>
                      <a:pt x="509" y="1014"/>
                      <a:pt x="510" y="1016"/>
                    </a:cubicBezTo>
                    <a:cubicBezTo>
                      <a:pt x="511" y="1017"/>
                      <a:pt x="511" y="1018"/>
                      <a:pt x="512" y="1018"/>
                    </a:cubicBezTo>
                    <a:cubicBezTo>
                      <a:pt x="513" y="1018"/>
                      <a:pt x="513" y="1017"/>
                      <a:pt x="513" y="1017"/>
                    </a:cubicBezTo>
                    <a:cubicBezTo>
                      <a:pt x="516" y="1018"/>
                      <a:pt x="519" y="1015"/>
                      <a:pt x="521" y="1012"/>
                    </a:cubicBezTo>
                    <a:cubicBezTo>
                      <a:pt x="522" y="1011"/>
                      <a:pt x="528" y="1005"/>
                      <a:pt x="528" y="1009"/>
                    </a:cubicBezTo>
                    <a:cubicBezTo>
                      <a:pt x="528" y="1012"/>
                      <a:pt x="526" y="1015"/>
                      <a:pt x="525" y="1018"/>
                    </a:cubicBezTo>
                    <a:cubicBezTo>
                      <a:pt x="520" y="1027"/>
                      <a:pt x="519" y="1035"/>
                      <a:pt x="522" y="1043"/>
                    </a:cubicBezTo>
                    <a:cubicBezTo>
                      <a:pt x="522" y="1044"/>
                      <a:pt x="522" y="1044"/>
                      <a:pt x="522" y="1044"/>
                    </a:cubicBezTo>
                    <a:cubicBezTo>
                      <a:pt x="521" y="1043"/>
                      <a:pt x="521" y="1043"/>
                      <a:pt x="521" y="1043"/>
                    </a:cubicBezTo>
                    <a:cubicBezTo>
                      <a:pt x="521" y="1042"/>
                      <a:pt x="520" y="1043"/>
                      <a:pt x="520" y="1043"/>
                    </a:cubicBezTo>
                    <a:cubicBezTo>
                      <a:pt x="521" y="1044"/>
                      <a:pt x="521" y="1044"/>
                      <a:pt x="521" y="1044"/>
                    </a:cubicBezTo>
                    <a:cubicBezTo>
                      <a:pt x="520" y="1044"/>
                      <a:pt x="519" y="1045"/>
                      <a:pt x="519" y="1045"/>
                    </a:cubicBezTo>
                    <a:cubicBezTo>
                      <a:pt x="518" y="1045"/>
                      <a:pt x="518" y="1044"/>
                      <a:pt x="518" y="1044"/>
                    </a:cubicBezTo>
                    <a:cubicBezTo>
                      <a:pt x="517" y="1043"/>
                      <a:pt x="516" y="1044"/>
                      <a:pt x="517" y="1044"/>
                    </a:cubicBezTo>
                    <a:cubicBezTo>
                      <a:pt x="517" y="1045"/>
                      <a:pt x="517" y="1045"/>
                      <a:pt x="518" y="1046"/>
                    </a:cubicBezTo>
                    <a:cubicBezTo>
                      <a:pt x="517" y="1046"/>
                      <a:pt x="517" y="1046"/>
                      <a:pt x="517" y="1046"/>
                    </a:cubicBezTo>
                    <a:cubicBezTo>
                      <a:pt x="516" y="1045"/>
                      <a:pt x="516" y="1045"/>
                      <a:pt x="516" y="1044"/>
                    </a:cubicBezTo>
                    <a:cubicBezTo>
                      <a:pt x="515" y="1043"/>
                      <a:pt x="514" y="1044"/>
                      <a:pt x="515" y="1044"/>
                    </a:cubicBezTo>
                    <a:cubicBezTo>
                      <a:pt x="515" y="1045"/>
                      <a:pt x="515" y="1046"/>
                      <a:pt x="516" y="1047"/>
                    </a:cubicBezTo>
                    <a:cubicBezTo>
                      <a:pt x="515" y="1048"/>
                      <a:pt x="514" y="1048"/>
                      <a:pt x="513" y="1049"/>
                    </a:cubicBezTo>
                    <a:cubicBezTo>
                      <a:pt x="513" y="1048"/>
                      <a:pt x="512" y="1048"/>
                      <a:pt x="512" y="1047"/>
                    </a:cubicBezTo>
                    <a:cubicBezTo>
                      <a:pt x="512" y="1046"/>
                      <a:pt x="511" y="1047"/>
                      <a:pt x="511" y="1048"/>
                    </a:cubicBezTo>
                    <a:cubicBezTo>
                      <a:pt x="511" y="1048"/>
                      <a:pt x="512" y="1049"/>
                      <a:pt x="512" y="1050"/>
                    </a:cubicBezTo>
                    <a:cubicBezTo>
                      <a:pt x="512" y="1050"/>
                      <a:pt x="511" y="1050"/>
                      <a:pt x="511" y="1051"/>
                    </a:cubicBezTo>
                    <a:cubicBezTo>
                      <a:pt x="511" y="1050"/>
                      <a:pt x="510" y="1050"/>
                      <a:pt x="510" y="1050"/>
                    </a:cubicBezTo>
                    <a:cubicBezTo>
                      <a:pt x="510" y="1049"/>
                      <a:pt x="509" y="1050"/>
                      <a:pt x="509" y="1051"/>
                    </a:cubicBezTo>
                    <a:cubicBezTo>
                      <a:pt x="510" y="1051"/>
                      <a:pt x="510" y="1051"/>
                      <a:pt x="510" y="1051"/>
                    </a:cubicBezTo>
                    <a:cubicBezTo>
                      <a:pt x="510" y="1052"/>
                      <a:pt x="509" y="1052"/>
                      <a:pt x="509" y="1052"/>
                    </a:cubicBezTo>
                    <a:cubicBezTo>
                      <a:pt x="509" y="1052"/>
                      <a:pt x="509" y="1052"/>
                      <a:pt x="509" y="1052"/>
                    </a:cubicBezTo>
                    <a:cubicBezTo>
                      <a:pt x="509" y="1052"/>
                      <a:pt x="509" y="1052"/>
                      <a:pt x="509" y="1052"/>
                    </a:cubicBezTo>
                    <a:cubicBezTo>
                      <a:pt x="508" y="1051"/>
                      <a:pt x="506" y="1050"/>
                      <a:pt x="506" y="1048"/>
                    </a:cubicBezTo>
                    <a:cubicBezTo>
                      <a:pt x="505" y="1048"/>
                      <a:pt x="504" y="1048"/>
                      <a:pt x="505" y="1049"/>
                    </a:cubicBezTo>
                    <a:cubicBezTo>
                      <a:pt x="505" y="1050"/>
                      <a:pt x="506" y="1051"/>
                      <a:pt x="507" y="1052"/>
                    </a:cubicBezTo>
                    <a:cubicBezTo>
                      <a:pt x="507" y="1052"/>
                      <a:pt x="508" y="1053"/>
                      <a:pt x="508" y="1053"/>
                    </a:cubicBezTo>
                    <a:cubicBezTo>
                      <a:pt x="507" y="1056"/>
                      <a:pt x="511" y="1059"/>
                      <a:pt x="513" y="1057"/>
                    </a:cubicBezTo>
                    <a:cubicBezTo>
                      <a:pt x="516" y="1054"/>
                      <a:pt x="519" y="1052"/>
                      <a:pt x="522" y="1051"/>
                    </a:cubicBezTo>
                    <a:cubicBezTo>
                      <a:pt x="523" y="1050"/>
                      <a:pt x="524" y="1050"/>
                      <a:pt x="525" y="1050"/>
                    </a:cubicBezTo>
                    <a:cubicBezTo>
                      <a:pt x="525" y="1050"/>
                      <a:pt x="525" y="1050"/>
                      <a:pt x="526" y="1050"/>
                    </a:cubicBezTo>
                    <a:cubicBezTo>
                      <a:pt x="526" y="1051"/>
                      <a:pt x="527" y="1052"/>
                      <a:pt x="527" y="1052"/>
                    </a:cubicBezTo>
                    <a:cubicBezTo>
                      <a:pt x="528" y="1054"/>
                      <a:pt x="527" y="1056"/>
                      <a:pt x="527" y="1058"/>
                    </a:cubicBezTo>
                    <a:cubicBezTo>
                      <a:pt x="524" y="1062"/>
                      <a:pt x="521" y="1065"/>
                      <a:pt x="520" y="1070"/>
                    </a:cubicBezTo>
                    <a:cubicBezTo>
                      <a:pt x="519" y="1075"/>
                      <a:pt x="521" y="1080"/>
                      <a:pt x="520" y="1084"/>
                    </a:cubicBezTo>
                    <a:cubicBezTo>
                      <a:pt x="520" y="1084"/>
                      <a:pt x="520" y="1085"/>
                      <a:pt x="520" y="1085"/>
                    </a:cubicBezTo>
                    <a:cubicBezTo>
                      <a:pt x="519" y="1086"/>
                      <a:pt x="519" y="1087"/>
                      <a:pt x="519" y="1087"/>
                    </a:cubicBezTo>
                    <a:cubicBezTo>
                      <a:pt x="517" y="1089"/>
                      <a:pt x="515" y="1092"/>
                      <a:pt x="513" y="1093"/>
                    </a:cubicBezTo>
                    <a:cubicBezTo>
                      <a:pt x="513" y="1093"/>
                      <a:pt x="513" y="1093"/>
                      <a:pt x="513" y="1093"/>
                    </a:cubicBezTo>
                    <a:cubicBezTo>
                      <a:pt x="512" y="1093"/>
                      <a:pt x="512" y="1094"/>
                      <a:pt x="512" y="1094"/>
                    </a:cubicBezTo>
                    <a:cubicBezTo>
                      <a:pt x="511" y="1094"/>
                      <a:pt x="511" y="1095"/>
                      <a:pt x="510" y="1095"/>
                    </a:cubicBezTo>
                    <a:cubicBezTo>
                      <a:pt x="510" y="1095"/>
                      <a:pt x="510" y="1095"/>
                      <a:pt x="510" y="1095"/>
                    </a:cubicBezTo>
                    <a:cubicBezTo>
                      <a:pt x="510" y="1094"/>
                      <a:pt x="509" y="1093"/>
                      <a:pt x="509" y="1093"/>
                    </a:cubicBezTo>
                    <a:cubicBezTo>
                      <a:pt x="508" y="1092"/>
                      <a:pt x="507" y="1093"/>
                      <a:pt x="508" y="1094"/>
                    </a:cubicBezTo>
                    <a:cubicBezTo>
                      <a:pt x="509" y="1094"/>
                      <a:pt x="509" y="1095"/>
                      <a:pt x="509" y="1096"/>
                    </a:cubicBezTo>
                    <a:cubicBezTo>
                      <a:pt x="508" y="1096"/>
                      <a:pt x="507" y="1097"/>
                      <a:pt x="506" y="1097"/>
                    </a:cubicBezTo>
                    <a:cubicBezTo>
                      <a:pt x="506" y="1096"/>
                      <a:pt x="506" y="1095"/>
                      <a:pt x="505" y="1095"/>
                    </a:cubicBezTo>
                    <a:cubicBezTo>
                      <a:pt x="505" y="1094"/>
                      <a:pt x="504" y="1094"/>
                      <a:pt x="504" y="1095"/>
                    </a:cubicBezTo>
                    <a:cubicBezTo>
                      <a:pt x="504" y="1096"/>
                      <a:pt x="504" y="1097"/>
                      <a:pt x="505" y="1097"/>
                    </a:cubicBezTo>
                    <a:cubicBezTo>
                      <a:pt x="504" y="1097"/>
                      <a:pt x="504" y="1097"/>
                      <a:pt x="504" y="1097"/>
                    </a:cubicBezTo>
                    <a:cubicBezTo>
                      <a:pt x="503" y="1096"/>
                      <a:pt x="503" y="1095"/>
                      <a:pt x="501" y="1095"/>
                    </a:cubicBezTo>
                    <a:cubicBezTo>
                      <a:pt x="500" y="1095"/>
                      <a:pt x="500" y="1097"/>
                      <a:pt x="501" y="1097"/>
                    </a:cubicBezTo>
                    <a:cubicBezTo>
                      <a:pt x="502" y="1097"/>
                      <a:pt x="502" y="1097"/>
                      <a:pt x="503" y="1098"/>
                    </a:cubicBezTo>
                    <a:cubicBezTo>
                      <a:pt x="501" y="1098"/>
                      <a:pt x="500" y="1100"/>
                      <a:pt x="501" y="1102"/>
                    </a:cubicBezTo>
                    <a:cubicBezTo>
                      <a:pt x="500" y="1101"/>
                      <a:pt x="500" y="1099"/>
                      <a:pt x="499" y="1098"/>
                    </a:cubicBezTo>
                    <a:cubicBezTo>
                      <a:pt x="498" y="1098"/>
                      <a:pt x="497" y="1099"/>
                      <a:pt x="498" y="1099"/>
                    </a:cubicBezTo>
                    <a:cubicBezTo>
                      <a:pt x="499" y="1101"/>
                      <a:pt x="499" y="1103"/>
                      <a:pt x="501" y="1104"/>
                    </a:cubicBezTo>
                    <a:cubicBezTo>
                      <a:pt x="501" y="1104"/>
                      <a:pt x="502" y="1104"/>
                      <a:pt x="502" y="1103"/>
                    </a:cubicBezTo>
                    <a:cubicBezTo>
                      <a:pt x="502" y="1104"/>
                      <a:pt x="503" y="1104"/>
                      <a:pt x="503" y="1104"/>
                    </a:cubicBezTo>
                    <a:cubicBezTo>
                      <a:pt x="510" y="1104"/>
                      <a:pt x="518" y="1098"/>
                      <a:pt x="522" y="1093"/>
                    </a:cubicBezTo>
                    <a:cubicBezTo>
                      <a:pt x="525" y="1100"/>
                      <a:pt x="524" y="1108"/>
                      <a:pt x="518" y="1113"/>
                    </a:cubicBezTo>
                    <a:cubicBezTo>
                      <a:pt x="515" y="1116"/>
                      <a:pt x="512" y="1118"/>
                      <a:pt x="509" y="1121"/>
                    </a:cubicBezTo>
                    <a:cubicBezTo>
                      <a:pt x="507" y="1122"/>
                      <a:pt x="506" y="1124"/>
                      <a:pt x="504" y="1125"/>
                    </a:cubicBezTo>
                    <a:cubicBezTo>
                      <a:pt x="504" y="1126"/>
                      <a:pt x="498" y="1131"/>
                      <a:pt x="497" y="1132"/>
                    </a:cubicBezTo>
                    <a:cubicBezTo>
                      <a:pt x="496" y="1131"/>
                      <a:pt x="494" y="1131"/>
                      <a:pt x="493" y="1133"/>
                    </a:cubicBezTo>
                    <a:cubicBezTo>
                      <a:pt x="493" y="1133"/>
                      <a:pt x="493" y="1133"/>
                      <a:pt x="493" y="1133"/>
                    </a:cubicBezTo>
                    <a:cubicBezTo>
                      <a:pt x="492" y="1134"/>
                      <a:pt x="493" y="1137"/>
                      <a:pt x="494" y="1137"/>
                    </a:cubicBezTo>
                    <a:cubicBezTo>
                      <a:pt x="498" y="1139"/>
                      <a:pt x="504" y="1134"/>
                      <a:pt x="507" y="1131"/>
                    </a:cubicBezTo>
                    <a:cubicBezTo>
                      <a:pt x="507" y="1131"/>
                      <a:pt x="507" y="1131"/>
                      <a:pt x="508" y="1131"/>
                    </a:cubicBezTo>
                    <a:cubicBezTo>
                      <a:pt x="508" y="1132"/>
                      <a:pt x="507" y="1135"/>
                      <a:pt x="507" y="1136"/>
                    </a:cubicBezTo>
                    <a:cubicBezTo>
                      <a:pt x="507" y="1139"/>
                      <a:pt x="505" y="1141"/>
                      <a:pt x="503" y="1143"/>
                    </a:cubicBezTo>
                    <a:cubicBezTo>
                      <a:pt x="498" y="1148"/>
                      <a:pt x="493" y="1152"/>
                      <a:pt x="487" y="1156"/>
                    </a:cubicBezTo>
                    <a:cubicBezTo>
                      <a:pt x="476" y="1165"/>
                      <a:pt x="464" y="1174"/>
                      <a:pt x="452" y="1183"/>
                    </a:cubicBezTo>
                    <a:cubicBezTo>
                      <a:pt x="451" y="1184"/>
                      <a:pt x="450" y="1185"/>
                      <a:pt x="449" y="1186"/>
                    </a:cubicBezTo>
                    <a:cubicBezTo>
                      <a:pt x="448" y="1186"/>
                      <a:pt x="447" y="1187"/>
                      <a:pt x="446" y="1187"/>
                    </a:cubicBezTo>
                    <a:cubicBezTo>
                      <a:pt x="446" y="1188"/>
                      <a:pt x="445" y="1188"/>
                      <a:pt x="445" y="1188"/>
                    </a:cubicBezTo>
                    <a:cubicBezTo>
                      <a:pt x="441" y="1191"/>
                      <a:pt x="436" y="1193"/>
                      <a:pt x="430" y="1194"/>
                    </a:cubicBezTo>
                    <a:cubicBezTo>
                      <a:pt x="423" y="1195"/>
                      <a:pt x="415" y="1194"/>
                      <a:pt x="407" y="1195"/>
                    </a:cubicBezTo>
                    <a:cubicBezTo>
                      <a:pt x="399" y="1195"/>
                      <a:pt x="392" y="1197"/>
                      <a:pt x="384" y="1198"/>
                    </a:cubicBezTo>
                    <a:cubicBezTo>
                      <a:pt x="376" y="1198"/>
                      <a:pt x="367" y="1198"/>
                      <a:pt x="359" y="1198"/>
                    </a:cubicBezTo>
                    <a:cubicBezTo>
                      <a:pt x="344" y="1198"/>
                      <a:pt x="329" y="1195"/>
                      <a:pt x="314" y="1194"/>
                    </a:cubicBezTo>
                    <a:cubicBezTo>
                      <a:pt x="307" y="1193"/>
                      <a:pt x="300" y="1191"/>
                      <a:pt x="294" y="1188"/>
                    </a:cubicBezTo>
                    <a:cubicBezTo>
                      <a:pt x="287" y="1185"/>
                      <a:pt x="281" y="1179"/>
                      <a:pt x="276" y="1174"/>
                    </a:cubicBezTo>
                    <a:cubicBezTo>
                      <a:pt x="266" y="1166"/>
                      <a:pt x="258" y="1157"/>
                      <a:pt x="250" y="1148"/>
                    </a:cubicBezTo>
                    <a:cubicBezTo>
                      <a:pt x="249" y="1147"/>
                      <a:pt x="250" y="1145"/>
                      <a:pt x="250" y="1143"/>
                    </a:cubicBezTo>
                    <a:cubicBezTo>
                      <a:pt x="250" y="1142"/>
                      <a:pt x="248" y="1142"/>
                      <a:pt x="248" y="1143"/>
                    </a:cubicBezTo>
                    <a:cubicBezTo>
                      <a:pt x="248" y="1144"/>
                      <a:pt x="248" y="1145"/>
                      <a:pt x="248" y="1147"/>
                    </a:cubicBezTo>
                    <a:cubicBezTo>
                      <a:pt x="247" y="1145"/>
                      <a:pt x="246" y="1144"/>
                      <a:pt x="244" y="1142"/>
                    </a:cubicBezTo>
                    <a:cubicBezTo>
                      <a:pt x="239" y="1137"/>
                      <a:pt x="234" y="1131"/>
                      <a:pt x="231" y="1125"/>
                    </a:cubicBezTo>
                    <a:cubicBezTo>
                      <a:pt x="229" y="1121"/>
                      <a:pt x="229" y="1117"/>
                      <a:pt x="229" y="1113"/>
                    </a:cubicBezTo>
                    <a:cubicBezTo>
                      <a:pt x="229" y="1112"/>
                      <a:pt x="229" y="1106"/>
                      <a:pt x="231" y="1105"/>
                    </a:cubicBezTo>
                    <a:cubicBezTo>
                      <a:pt x="235" y="1109"/>
                      <a:pt x="241" y="1111"/>
                      <a:pt x="246" y="1113"/>
                    </a:cubicBezTo>
                    <a:cubicBezTo>
                      <a:pt x="254" y="1116"/>
                      <a:pt x="262" y="1120"/>
                      <a:pt x="270" y="1123"/>
                    </a:cubicBezTo>
                    <a:cubicBezTo>
                      <a:pt x="278" y="1125"/>
                      <a:pt x="286" y="1130"/>
                      <a:pt x="294" y="1132"/>
                    </a:cubicBezTo>
                    <a:cubicBezTo>
                      <a:pt x="304" y="1135"/>
                      <a:pt x="314" y="1135"/>
                      <a:pt x="324" y="1137"/>
                    </a:cubicBezTo>
                    <a:cubicBezTo>
                      <a:pt x="342" y="1139"/>
                      <a:pt x="361" y="1140"/>
                      <a:pt x="380" y="1140"/>
                    </a:cubicBezTo>
                    <a:cubicBezTo>
                      <a:pt x="389" y="1139"/>
                      <a:pt x="398" y="1139"/>
                      <a:pt x="407" y="1137"/>
                    </a:cubicBezTo>
                    <a:cubicBezTo>
                      <a:pt x="412" y="1137"/>
                      <a:pt x="416" y="1136"/>
                      <a:pt x="420" y="1135"/>
                    </a:cubicBezTo>
                    <a:cubicBezTo>
                      <a:pt x="422" y="1134"/>
                      <a:pt x="425" y="1133"/>
                      <a:pt x="427" y="1133"/>
                    </a:cubicBezTo>
                    <a:cubicBezTo>
                      <a:pt x="428" y="1132"/>
                      <a:pt x="430" y="1131"/>
                      <a:pt x="431" y="1131"/>
                    </a:cubicBezTo>
                    <a:cubicBezTo>
                      <a:pt x="437" y="1131"/>
                      <a:pt x="437" y="1122"/>
                      <a:pt x="431" y="1122"/>
                    </a:cubicBezTo>
                    <a:cubicBezTo>
                      <a:pt x="429" y="1122"/>
                      <a:pt x="427" y="1123"/>
                      <a:pt x="424" y="1124"/>
                    </a:cubicBezTo>
                    <a:cubicBezTo>
                      <a:pt x="420" y="1126"/>
                      <a:pt x="416" y="1127"/>
                      <a:pt x="412" y="1128"/>
                    </a:cubicBezTo>
                    <a:cubicBezTo>
                      <a:pt x="411" y="1126"/>
                      <a:pt x="411" y="1125"/>
                      <a:pt x="411" y="1124"/>
                    </a:cubicBezTo>
                    <a:cubicBezTo>
                      <a:pt x="411" y="1123"/>
                      <a:pt x="409" y="1124"/>
                      <a:pt x="410" y="1125"/>
                    </a:cubicBezTo>
                    <a:cubicBezTo>
                      <a:pt x="410" y="1125"/>
                      <a:pt x="410" y="1126"/>
                      <a:pt x="410" y="1127"/>
                    </a:cubicBezTo>
                    <a:cubicBezTo>
                      <a:pt x="410" y="1127"/>
                      <a:pt x="410" y="1128"/>
                      <a:pt x="410" y="1128"/>
                    </a:cubicBezTo>
                    <a:cubicBezTo>
                      <a:pt x="408" y="1128"/>
                      <a:pt x="406" y="1129"/>
                      <a:pt x="404" y="1129"/>
                    </a:cubicBezTo>
                    <a:cubicBezTo>
                      <a:pt x="404" y="1129"/>
                      <a:pt x="404" y="1129"/>
                      <a:pt x="404" y="1128"/>
                    </a:cubicBezTo>
                    <a:cubicBezTo>
                      <a:pt x="404" y="1128"/>
                      <a:pt x="404" y="1127"/>
                      <a:pt x="404" y="1126"/>
                    </a:cubicBezTo>
                    <a:cubicBezTo>
                      <a:pt x="404" y="1125"/>
                      <a:pt x="403" y="1125"/>
                      <a:pt x="403" y="1126"/>
                    </a:cubicBezTo>
                    <a:cubicBezTo>
                      <a:pt x="403" y="1126"/>
                      <a:pt x="403" y="1128"/>
                      <a:pt x="403" y="1129"/>
                    </a:cubicBezTo>
                    <a:cubicBezTo>
                      <a:pt x="401" y="1129"/>
                      <a:pt x="400" y="1130"/>
                      <a:pt x="398" y="1130"/>
                    </a:cubicBezTo>
                    <a:cubicBezTo>
                      <a:pt x="398" y="1128"/>
                      <a:pt x="397" y="1126"/>
                      <a:pt x="397" y="1125"/>
                    </a:cubicBezTo>
                    <a:cubicBezTo>
                      <a:pt x="397" y="1124"/>
                      <a:pt x="396" y="1124"/>
                      <a:pt x="396" y="1125"/>
                    </a:cubicBezTo>
                    <a:cubicBezTo>
                      <a:pt x="396" y="1127"/>
                      <a:pt x="396" y="1128"/>
                      <a:pt x="397" y="1130"/>
                    </a:cubicBezTo>
                    <a:cubicBezTo>
                      <a:pt x="394" y="1130"/>
                      <a:pt x="392" y="1130"/>
                      <a:pt x="390" y="1130"/>
                    </a:cubicBezTo>
                    <a:cubicBezTo>
                      <a:pt x="390" y="1130"/>
                      <a:pt x="390" y="1130"/>
                      <a:pt x="390" y="1129"/>
                    </a:cubicBezTo>
                    <a:cubicBezTo>
                      <a:pt x="391" y="1129"/>
                      <a:pt x="389" y="1128"/>
                      <a:pt x="389" y="1129"/>
                    </a:cubicBezTo>
                    <a:cubicBezTo>
                      <a:pt x="389" y="1130"/>
                      <a:pt x="389" y="1130"/>
                      <a:pt x="388" y="1130"/>
                    </a:cubicBezTo>
                    <a:cubicBezTo>
                      <a:pt x="388" y="1129"/>
                      <a:pt x="388" y="1128"/>
                      <a:pt x="388" y="1126"/>
                    </a:cubicBezTo>
                    <a:cubicBezTo>
                      <a:pt x="387" y="1126"/>
                      <a:pt x="386" y="1126"/>
                      <a:pt x="386" y="1127"/>
                    </a:cubicBezTo>
                    <a:cubicBezTo>
                      <a:pt x="387" y="1128"/>
                      <a:pt x="387" y="1129"/>
                      <a:pt x="387" y="1131"/>
                    </a:cubicBezTo>
                    <a:cubicBezTo>
                      <a:pt x="386" y="1131"/>
                      <a:pt x="386" y="1131"/>
                      <a:pt x="385" y="1131"/>
                    </a:cubicBezTo>
                    <a:cubicBezTo>
                      <a:pt x="384" y="1131"/>
                      <a:pt x="384" y="1131"/>
                      <a:pt x="383" y="1131"/>
                    </a:cubicBezTo>
                    <a:cubicBezTo>
                      <a:pt x="383" y="1131"/>
                      <a:pt x="383" y="1130"/>
                      <a:pt x="383" y="1130"/>
                    </a:cubicBezTo>
                    <a:cubicBezTo>
                      <a:pt x="383" y="1130"/>
                      <a:pt x="383" y="1129"/>
                      <a:pt x="382" y="1129"/>
                    </a:cubicBezTo>
                    <a:cubicBezTo>
                      <a:pt x="382" y="1128"/>
                      <a:pt x="382" y="1127"/>
                      <a:pt x="382" y="1126"/>
                    </a:cubicBezTo>
                    <a:cubicBezTo>
                      <a:pt x="382" y="1125"/>
                      <a:pt x="380" y="1125"/>
                      <a:pt x="381" y="1126"/>
                    </a:cubicBezTo>
                    <a:cubicBezTo>
                      <a:pt x="381" y="1128"/>
                      <a:pt x="381" y="1129"/>
                      <a:pt x="381" y="1131"/>
                    </a:cubicBezTo>
                    <a:cubicBezTo>
                      <a:pt x="379" y="1131"/>
                      <a:pt x="377" y="1131"/>
                      <a:pt x="375" y="1131"/>
                    </a:cubicBezTo>
                    <a:cubicBezTo>
                      <a:pt x="375" y="1131"/>
                      <a:pt x="375" y="1131"/>
                      <a:pt x="375" y="1131"/>
                    </a:cubicBezTo>
                    <a:cubicBezTo>
                      <a:pt x="375" y="1130"/>
                      <a:pt x="375" y="1130"/>
                      <a:pt x="375" y="1130"/>
                    </a:cubicBezTo>
                    <a:cubicBezTo>
                      <a:pt x="374" y="1129"/>
                      <a:pt x="374" y="1128"/>
                      <a:pt x="374" y="1127"/>
                    </a:cubicBezTo>
                    <a:cubicBezTo>
                      <a:pt x="374" y="1126"/>
                      <a:pt x="373" y="1127"/>
                      <a:pt x="373" y="1127"/>
                    </a:cubicBezTo>
                    <a:cubicBezTo>
                      <a:pt x="373" y="1129"/>
                      <a:pt x="373" y="1130"/>
                      <a:pt x="373" y="1131"/>
                    </a:cubicBezTo>
                    <a:cubicBezTo>
                      <a:pt x="371" y="1131"/>
                      <a:pt x="369" y="1131"/>
                      <a:pt x="367" y="1131"/>
                    </a:cubicBezTo>
                    <a:cubicBezTo>
                      <a:pt x="366" y="1130"/>
                      <a:pt x="366" y="1130"/>
                      <a:pt x="366" y="1130"/>
                    </a:cubicBezTo>
                    <a:cubicBezTo>
                      <a:pt x="366" y="1129"/>
                      <a:pt x="366" y="1128"/>
                      <a:pt x="366" y="1127"/>
                    </a:cubicBezTo>
                    <a:cubicBezTo>
                      <a:pt x="366" y="1126"/>
                      <a:pt x="365" y="1126"/>
                      <a:pt x="365" y="1127"/>
                    </a:cubicBezTo>
                    <a:cubicBezTo>
                      <a:pt x="365" y="1128"/>
                      <a:pt x="365" y="1129"/>
                      <a:pt x="365" y="1131"/>
                    </a:cubicBezTo>
                    <a:cubicBezTo>
                      <a:pt x="363" y="1131"/>
                      <a:pt x="361" y="1131"/>
                      <a:pt x="359" y="1130"/>
                    </a:cubicBezTo>
                    <a:cubicBezTo>
                      <a:pt x="359" y="1129"/>
                      <a:pt x="359" y="1127"/>
                      <a:pt x="358" y="1126"/>
                    </a:cubicBezTo>
                    <a:cubicBezTo>
                      <a:pt x="358" y="1125"/>
                      <a:pt x="357" y="1126"/>
                      <a:pt x="357" y="1126"/>
                    </a:cubicBezTo>
                    <a:cubicBezTo>
                      <a:pt x="358" y="1128"/>
                      <a:pt x="358" y="1129"/>
                      <a:pt x="358" y="1130"/>
                    </a:cubicBezTo>
                    <a:cubicBezTo>
                      <a:pt x="356" y="1130"/>
                      <a:pt x="354" y="1130"/>
                      <a:pt x="353" y="1130"/>
                    </a:cubicBezTo>
                    <a:cubicBezTo>
                      <a:pt x="352" y="1129"/>
                      <a:pt x="352" y="1127"/>
                      <a:pt x="352" y="1126"/>
                    </a:cubicBezTo>
                    <a:cubicBezTo>
                      <a:pt x="352" y="1125"/>
                      <a:pt x="351" y="1125"/>
                      <a:pt x="351" y="1126"/>
                    </a:cubicBezTo>
                    <a:cubicBezTo>
                      <a:pt x="351" y="1127"/>
                      <a:pt x="351" y="1129"/>
                      <a:pt x="351" y="1130"/>
                    </a:cubicBezTo>
                    <a:cubicBezTo>
                      <a:pt x="350" y="1130"/>
                      <a:pt x="349" y="1130"/>
                      <a:pt x="347" y="1130"/>
                    </a:cubicBezTo>
                    <a:cubicBezTo>
                      <a:pt x="347" y="1128"/>
                      <a:pt x="347" y="1127"/>
                      <a:pt x="347" y="1125"/>
                    </a:cubicBezTo>
                    <a:cubicBezTo>
                      <a:pt x="346" y="1124"/>
                      <a:pt x="345" y="1125"/>
                      <a:pt x="345" y="1126"/>
                    </a:cubicBezTo>
                    <a:cubicBezTo>
                      <a:pt x="346" y="1127"/>
                      <a:pt x="346" y="1128"/>
                      <a:pt x="346" y="1130"/>
                    </a:cubicBezTo>
                    <a:cubicBezTo>
                      <a:pt x="345" y="1130"/>
                      <a:pt x="343" y="1130"/>
                      <a:pt x="342" y="1130"/>
                    </a:cubicBezTo>
                    <a:cubicBezTo>
                      <a:pt x="342" y="1129"/>
                      <a:pt x="342" y="1129"/>
                      <a:pt x="342" y="1129"/>
                    </a:cubicBezTo>
                    <a:cubicBezTo>
                      <a:pt x="341" y="1128"/>
                      <a:pt x="341" y="1127"/>
                      <a:pt x="341" y="1125"/>
                    </a:cubicBezTo>
                    <a:cubicBezTo>
                      <a:pt x="341" y="1124"/>
                      <a:pt x="340" y="1124"/>
                      <a:pt x="340" y="1125"/>
                    </a:cubicBezTo>
                    <a:cubicBezTo>
                      <a:pt x="340" y="1126"/>
                      <a:pt x="340" y="1128"/>
                      <a:pt x="340" y="1129"/>
                    </a:cubicBezTo>
                    <a:cubicBezTo>
                      <a:pt x="339" y="1129"/>
                      <a:pt x="337" y="1129"/>
                      <a:pt x="336" y="1129"/>
                    </a:cubicBezTo>
                    <a:cubicBezTo>
                      <a:pt x="336" y="1127"/>
                      <a:pt x="335" y="1125"/>
                      <a:pt x="335" y="1124"/>
                    </a:cubicBezTo>
                    <a:cubicBezTo>
                      <a:pt x="335" y="1123"/>
                      <a:pt x="334" y="1123"/>
                      <a:pt x="334" y="1124"/>
                    </a:cubicBezTo>
                    <a:cubicBezTo>
                      <a:pt x="334" y="1126"/>
                      <a:pt x="334" y="1127"/>
                      <a:pt x="335" y="1129"/>
                    </a:cubicBezTo>
                    <a:cubicBezTo>
                      <a:pt x="333" y="1129"/>
                      <a:pt x="332" y="1129"/>
                      <a:pt x="331" y="1129"/>
                    </a:cubicBezTo>
                    <a:cubicBezTo>
                      <a:pt x="330" y="1128"/>
                      <a:pt x="329" y="1128"/>
                      <a:pt x="329" y="1128"/>
                    </a:cubicBezTo>
                    <a:cubicBezTo>
                      <a:pt x="328" y="1127"/>
                      <a:pt x="328" y="1125"/>
                      <a:pt x="328" y="1123"/>
                    </a:cubicBezTo>
                    <a:cubicBezTo>
                      <a:pt x="328" y="1122"/>
                      <a:pt x="327" y="1122"/>
                      <a:pt x="327" y="1123"/>
                    </a:cubicBezTo>
                    <a:cubicBezTo>
                      <a:pt x="327" y="1125"/>
                      <a:pt x="327" y="1127"/>
                      <a:pt x="327" y="1128"/>
                    </a:cubicBezTo>
                    <a:cubicBezTo>
                      <a:pt x="326" y="1128"/>
                      <a:pt x="324" y="1128"/>
                      <a:pt x="322" y="1128"/>
                    </a:cubicBezTo>
                    <a:cubicBezTo>
                      <a:pt x="322" y="1126"/>
                      <a:pt x="322" y="1124"/>
                      <a:pt x="322" y="1123"/>
                    </a:cubicBezTo>
                    <a:cubicBezTo>
                      <a:pt x="323" y="1122"/>
                      <a:pt x="321" y="1122"/>
                      <a:pt x="321" y="1122"/>
                    </a:cubicBezTo>
                    <a:cubicBezTo>
                      <a:pt x="321" y="1124"/>
                      <a:pt x="321" y="1126"/>
                      <a:pt x="321" y="1127"/>
                    </a:cubicBezTo>
                    <a:cubicBezTo>
                      <a:pt x="319" y="1127"/>
                      <a:pt x="317" y="1127"/>
                      <a:pt x="315" y="1127"/>
                    </a:cubicBezTo>
                    <a:cubicBezTo>
                      <a:pt x="315" y="1125"/>
                      <a:pt x="315" y="1124"/>
                      <a:pt x="315" y="1123"/>
                    </a:cubicBezTo>
                    <a:cubicBezTo>
                      <a:pt x="315" y="1122"/>
                      <a:pt x="314" y="1122"/>
                      <a:pt x="314" y="1123"/>
                    </a:cubicBezTo>
                    <a:cubicBezTo>
                      <a:pt x="314" y="1124"/>
                      <a:pt x="314" y="1125"/>
                      <a:pt x="314" y="1126"/>
                    </a:cubicBezTo>
                    <a:cubicBezTo>
                      <a:pt x="312" y="1126"/>
                      <a:pt x="311" y="1126"/>
                      <a:pt x="309" y="1126"/>
                    </a:cubicBezTo>
                    <a:cubicBezTo>
                      <a:pt x="309" y="1124"/>
                      <a:pt x="309" y="1123"/>
                      <a:pt x="309" y="1121"/>
                    </a:cubicBezTo>
                    <a:cubicBezTo>
                      <a:pt x="309" y="1121"/>
                      <a:pt x="309" y="1121"/>
                      <a:pt x="308" y="1121"/>
                    </a:cubicBezTo>
                    <a:cubicBezTo>
                      <a:pt x="308" y="1121"/>
                      <a:pt x="308" y="1121"/>
                      <a:pt x="307" y="1122"/>
                    </a:cubicBezTo>
                    <a:cubicBezTo>
                      <a:pt x="307" y="1122"/>
                      <a:pt x="308" y="1122"/>
                      <a:pt x="308" y="1123"/>
                    </a:cubicBezTo>
                    <a:cubicBezTo>
                      <a:pt x="308" y="1124"/>
                      <a:pt x="308" y="1125"/>
                      <a:pt x="308" y="1126"/>
                    </a:cubicBezTo>
                    <a:cubicBezTo>
                      <a:pt x="306" y="1125"/>
                      <a:pt x="305" y="1125"/>
                      <a:pt x="304" y="1125"/>
                    </a:cubicBezTo>
                    <a:cubicBezTo>
                      <a:pt x="303" y="1125"/>
                      <a:pt x="303" y="1125"/>
                      <a:pt x="302" y="1125"/>
                    </a:cubicBezTo>
                    <a:cubicBezTo>
                      <a:pt x="303" y="1123"/>
                      <a:pt x="303" y="1122"/>
                      <a:pt x="303" y="1121"/>
                    </a:cubicBezTo>
                    <a:cubicBezTo>
                      <a:pt x="303" y="1120"/>
                      <a:pt x="301" y="1120"/>
                      <a:pt x="301" y="1121"/>
                    </a:cubicBezTo>
                    <a:cubicBezTo>
                      <a:pt x="301" y="1122"/>
                      <a:pt x="301" y="1123"/>
                      <a:pt x="301" y="1124"/>
                    </a:cubicBezTo>
                    <a:cubicBezTo>
                      <a:pt x="299" y="1124"/>
                      <a:pt x="297" y="1123"/>
                      <a:pt x="295" y="1123"/>
                    </a:cubicBezTo>
                    <a:cubicBezTo>
                      <a:pt x="295" y="1117"/>
                      <a:pt x="295" y="1117"/>
                      <a:pt x="295" y="1117"/>
                    </a:cubicBezTo>
                    <a:cubicBezTo>
                      <a:pt x="295" y="1116"/>
                      <a:pt x="293" y="1116"/>
                      <a:pt x="293" y="1117"/>
                    </a:cubicBezTo>
                    <a:cubicBezTo>
                      <a:pt x="293" y="1122"/>
                      <a:pt x="293" y="1122"/>
                      <a:pt x="293" y="1122"/>
                    </a:cubicBezTo>
                    <a:cubicBezTo>
                      <a:pt x="291" y="1122"/>
                      <a:pt x="289" y="1121"/>
                      <a:pt x="287" y="1120"/>
                    </a:cubicBezTo>
                    <a:cubicBezTo>
                      <a:pt x="287" y="1119"/>
                      <a:pt x="287" y="1117"/>
                      <a:pt x="288" y="1116"/>
                    </a:cubicBezTo>
                    <a:cubicBezTo>
                      <a:pt x="288" y="1115"/>
                      <a:pt x="287" y="1115"/>
                      <a:pt x="287" y="1115"/>
                    </a:cubicBezTo>
                    <a:cubicBezTo>
                      <a:pt x="286" y="1117"/>
                      <a:pt x="286" y="1118"/>
                      <a:pt x="286" y="1119"/>
                    </a:cubicBezTo>
                    <a:cubicBezTo>
                      <a:pt x="284" y="1119"/>
                      <a:pt x="282" y="1118"/>
                      <a:pt x="279" y="1117"/>
                    </a:cubicBezTo>
                    <a:cubicBezTo>
                      <a:pt x="279" y="1115"/>
                      <a:pt x="280" y="1114"/>
                      <a:pt x="280" y="1113"/>
                    </a:cubicBezTo>
                    <a:cubicBezTo>
                      <a:pt x="280" y="1112"/>
                      <a:pt x="279" y="1112"/>
                      <a:pt x="279" y="1112"/>
                    </a:cubicBezTo>
                    <a:cubicBezTo>
                      <a:pt x="278" y="1113"/>
                      <a:pt x="278" y="1115"/>
                      <a:pt x="278" y="1116"/>
                    </a:cubicBezTo>
                    <a:cubicBezTo>
                      <a:pt x="276" y="1115"/>
                      <a:pt x="275" y="1115"/>
                      <a:pt x="273" y="1114"/>
                    </a:cubicBezTo>
                    <a:cubicBezTo>
                      <a:pt x="273" y="1113"/>
                      <a:pt x="273" y="1112"/>
                      <a:pt x="273" y="1112"/>
                    </a:cubicBezTo>
                    <a:cubicBezTo>
                      <a:pt x="273" y="1111"/>
                      <a:pt x="273" y="1110"/>
                      <a:pt x="272" y="1109"/>
                    </a:cubicBezTo>
                    <a:cubicBezTo>
                      <a:pt x="272" y="1109"/>
                      <a:pt x="271" y="1109"/>
                      <a:pt x="271" y="1110"/>
                    </a:cubicBezTo>
                    <a:cubicBezTo>
                      <a:pt x="271" y="1111"/>
                      <a:pt x="271" y="1112"/>
                      <a:pt x="271" y="1113"/>
                    </a:cubicBezTo>
                    <a:cubicBezTo>
                      <a:pt x="272" y="1113"/>
                      <a:pt x="272" y="1113"/>
                      <a:pt x="272" y="1114"/>
                    </a:cubicBezTo>
                    <a:cubicBezTo>
                      <a:pt x="270" y="1113"/>
                      <a:pt x="268" y="1112"/>
                      <a:pt x="266" y="1112"/>
                    </a:cubicBezTo>
                    <a:cubicBezTo>
                      <a:pt x="267" y="1110"/>
                      <a:pt x="267" y="1109"/>
                      <a:pt x="267" y="1107"/>
                    </a:cubicBezTo>
                    <a:cubicBezTo>
                      <a:pt x="267" y="1106"/>
                      <a:pt x="265" y="1106"/>
                      <a:pt x="265" y="1107"/>
                    </a:cubicBezTo>
                    <a:cubicBezTo>
                      <a:pt x="265" y="1108"/>
                      <a:pt x="265" y="1110"/>
                      <a:pt x="265" y="1111"/>
                    </a:cubicBezTo>
                    <a:cubicBezTo>
                      <a:pt x="262" y="1110"/>
                      <a:pt x="259" y="1109"/>
                      <a:pt x="256" y="1108"/>
                    </a:cubicBezTo>
                    <a:cubicBezTo>
                      <a:pt x="254" y="1107"/>
                      <a:pt x="251" y="1106"/>
                      <a:pt x="248" y="1105"/>
                    </a:cubicBezTo>
                    <a:cubicBezTo>
                      <a:pt x="248" y="1103"/>
                      <a:pt x="248" y="1102"/>
                      <a:pt x="248" y="1101"/>
                    </a:cubicBezTo>
                    <a:cubicBezTo>
                      <a:pt x="249" y="1100"/>
                      <a:pt x="247" y="1100"/>
                      <a:pt x="247" y="1101"/>
                    </a:cubicBezTo>
                    <a:cubicBezTo>
                      <a:pt x="247" y="1102"/>
                      <a:pt x="247" y="1103"/>
                      <a:pt x="247" y="1104"/>
                    </a:cubicBezTo>
                    <a:cubicBezTo>
                      <a:pt x="243" y="1103"/>
                      <a:pt x="239" y="1101"/>
                      <a:pt x="236" y="1098"/>
                    </a:cubicBezTo>
                    <a:cubicBezTo>
                      <a:pt x="235" y="1097"/>
                      <a:pt x="235" y="1097"/>
                      <a:pt x="234" y="1096"/>
                    </a:cubicBezTo>
                    <a:cubicBezTo>
                      <a:pt x="234" y="1096"/>
                      <a:pt x="234" y="1096"/>
                      <a:pt x="233" y="1096"/>
                    </a:cubicBezTo>
                    <a:cubicBezTo>
                      <a:pt x="234" y="1096"/>
                      <a:pt x="232" y="1095"/>
                      <a:pt x="232" y="1095"/>
                    </a:cubicBezTo>
                    <a:cubicBezTo>
                      <a:pt x="231" y="1094"/>
                      <a:pt x="230" y="1093"/>
                      <a:pt x="230" y="1092"/>
                    </a:cubicBezTo>
                    <a:cubicBezTo>
                      <a:pt x="227" y="1089"/>
                      <a:pt x="225" y="1086"/>
                      <a:pt x="224" y="1082"/>
                    </a:cubicBezTo>
                    <a:cubicBezTo>
                      <a:pt x="223" y="1078"/>
                      <a:pt x="224" y="1072"/>
                      <a:pt x="226" y="1068"/>
                    </a:cubicBezTo>
                    <a:cubicBezTo>
                      <a:pt x="227" y="1067"/>
                      <a:pt x="229" y="1065"/>
                      <a:pt x="231" y="1064"/>
                    </a:cubicBezTo>
                    <a:cubicBezTo>
                      <a:pt x="236" y="1068"/>
                      <a:pt x="241" y="1070"/>
                      <a:pt x="246" y="1072"/>
                    </a:cubicBezTo>
                    <a:cubicBezTo>
                      <a:pt x="254" y="1076"/>
                      <a:pt x="261" y="1080"/>
                      <a:pt x="270" y="1083"/>
                    </a:cubicBezTo>
                    <a:cubicBezTo>
                      <a:pt x="277" y="1085"/>
                      <a:pt x="285" y="1087"/>
                      <a:pt x="292" y="1086"/>
                    </a:cubicBezTo>
                    <a:cubicBezTo>
                      <a:pt x="296" y="1086"/>
                      <a:pt x="301" y="1087"/>
                      <a:pt x="305" y="1088"/>
                    </a:cubicBezTo>
                    <a:cubicBezTo>
                      <a:pt x="310" y="1088"/>
                      <a:pt x="316" y="1089"/>
                      <a:pt x="321" y="1090"/>
                    </a:cubicBezTo>
                    <a:cubicBezTo>
                      <a:pt x="331" y="1091"/>
                      <a:pt x="341" y="1091"/>
                      <a:pt x="352" y="1091"/>
                    </a:cubicBezTo>
                    <a:cubicBezTo>
                      <a:pt x="362" y="1092"/>
                      <a:pt x="372" y="1092"/>
                      <a:pt x="382" y="1092"/>
                    </a:cubicBezTo>
                    <a:cubicBezTo>
                      <a:pt x="390" y="1092"/>
                      <a:pt x="398" y="1091"/>
                      <a:pt x="406" y="1088"/>
                    </a:cubicBezTo>
                    <a:cubicBezTo>
                      <a:pt x="409" y="1086"/>
                      <a:pt x="412" y="1084"/>
                      <a:pt x="416" y="1083"/>
                    </a:cubicBezTo>
                    <a:cubicBezTo>
                      <a:pt x="420" y="1082"/>
                      <a:pt x="425" y="1081"/>
                      <a:pt x="429" y="1081"/>
                    </a:cubicBezTo>
                    <a:cubicBezTo>
                      <a:pt x="435" y="1081"/>
                      <a:pt x="434" y="1072"/>
                      <a:pt x="429" y="1072"/>
                    </a:cubicBezTo>
                    <a:cubicBezTo>
                      <a:pt x="426" y="1072"/>
                      <a:pt x="422" y="1073"/>
                      <a:pt x="419" y="1074"/>
                    </a:cubicBezTo>
                    <a:cubicBezTo>
                      <a:pt x="419" y="1074"/>
                      <a:pt x="418" y="1074"/>
                      <a:pt x="418" y="1074"/>
                    </a:cubicBezTo>
                    <a:cubicBezTo>
                      <a:pt x="417" y="1073"/>
                      <a:pt x="417" y="1071"/>
                      <a:pt x="417" y="1070"/>
                    </a:cubicBezTo>
                    <a:cubicBezTo>
                      <a:pt x="417" y="1069"/>
                      <a:pt x="416" y="1070"/>
                      <a:pt x="416" y="1070"/>
                    </a:cubicBezTo>
                    <a:cubicBezTo>
                      <a:pt x="416" y="1072"/>
                      <a:pt x="416" y="1073"/>
                      <a:pt x="416" y="1074"/>
                    </a:cubicBezTo>
                    <a:cubicBezTo>
                      <a:pt x="414" y="1075"/>
                      <a:pt x="412" y="1075"/>
                      <a:pt x="409" y="1076"/>
                    </a:cubicBezTo>
                    <a:cubicBezTo>
                      <a:pt x="409" y="1076"/>
                      <a:pt x="409" y="1076"/>
                      <a:pt x="409" y="1075"/>
                    </a:cubicBezTo>
                    <a:cubicBezTo>
                      <a:pt x="409" y="1075"/>
                      <a:pt x="407" y="1075"/>
                      <a:pt x="408" y="1076"/>
                    </a:cubicBezTo>
                    <a:cubicBezTo>
                      <a:pt x="408" y="1076"/>
                      <a:pt x="408" y="1076"/>
                      <a:pt x="408" y="1076"/>
                    </a:cubicBezTo>
                    <a:cubicBezTo>
                      <a:pt x="407" y="1077"/>
                      <a:pt x="406" y="1078"/>
                      <a:pt x="404" y="1078"/>
                    </a:cubicBezTo>
                    <a:cubicBezTo>
                      <a:pt x="404" y="1078"/>
                      <a:pt x="404" y="1078"/>
                      <a:pt x="404" y="1078"/>
                    </a:cubicBezTo>
                    <a:cubicBezTo>
                      <a:pt x="404" y="1077"/>
                      <a:pt x="404" y="1076"/>
                      <a:pt x="403" y="1076"/>
                    </a:cubicBezTo>
                    <a:cubicBezTo>
                      <a:pt x="403" y="1075"/>
                      <a:pt x="402" y="1075"/>
                      <a:pt x="402" y="1076"/>
                    </a:cubicBezTo>
                    <a:cubicBezTo>
                      <a:pt x="402" y="1077"/>
                      <a:pt x="403" y="1078"/>
                      <a:pt x="403" y="1079"/>
                    </a:cubicBezTo>
                    <a:cubicBezTo>
                      <a:pt x="402" y="1080"/>
                      <a:pt x="400" y="1080"/>
                      <a:pt x="399" y="1081"/>
                    </a:cubicBezTo>
                    <a:cubicBezTo>
                      <a:pt x="399" y="1081"/>
                      <a:pt x="398" y="1081"/>
                      <a:pt x="398" y="1081"/>
                    </a:cubicBezTo>
                    <a:cubicBezTo>
                      <a:pt x="398" y="1081"/>
                      <a:pt x="398" y="1080"/>
                      <a:pt x="398" y="1080"/>
                    </a:cubicBezTo>
                    <a:cubicBezTo>
                      <a:pt x="397" y="1079"/>
                      <a:pt x="397" y="1078"/>
                      <a:pt x="397" y="1077"/>
                    </a:cubicBezTo>
                    <a:cubicBezTo>
                      <a:pt x="397" y="1077"/>
                      <a:pt x="397" y="1077"/>
                      <a:pt x="397" y="1077"/>
                    </a:cubicBezTo>
                    <a:cubicBezTo>
                      <a:pt x="397" y="1076"/>
                      <a:pt x="397" y="1076"/>
                      <a:pt x="397" y="1076"/>
                    </a:cubicBezTo>
                    <a:cubicBezTo>
                      <a:pt x="397" y="1076"/>
                      <a:pt x="397" y="1075"/>
                      <a:pt x="397" y="1075"/>
                    </a:cubicBezTo>
                    <a:cubicBezTo>
                      <a:pt x="397" y="1075"/>
                      <a:pt x="396" y="1075"/>
                      <a:pt x="396" y="1075"/>
                    </a:cubicBezTo>
                    <a:cubicBezTo>
                      <a:pt x="396" y="1076"/>
                      <a:pt x="396" y="1077"/>
                      <a:pt x="396" y="1078"/>
                    </a:cubicBezTo>
                    <a:cubicBezTo>
                      <a:pt x="396" y="1079"/>
                      <a:pt x="396" y="1080"/>
                      <a:pt x="397" y="1082"/>
                    </a:cubicBezTo>
                    <a:cubicBezTo>
                      <a:pt x="394" y="1082"/>
                      <a:pt x="392" y="1082"/>
                      <a:pt x="389" y="1082"/>
                    </a:cubicBezTo>
                    <a:cubicBezTo>
                      <a:pt x="389" y="1082"/>
                      <a:pt x="390" y="1082"/>
                      <a:pt x="390" y="1082"/>
                    </a:cubicBezTo>
                    <a:cubicBezTo>
                      <a:pt x="390" y="1082"/>
                      <a:pt x="390" y="1081"/>
                      <a:pt x="390" y="1081"/>
                    </a:cubicBezTo>
                    <a:cubicBezTo>
                      <a:pt x="390" y="1081"/>
                      <a:pt x="390" y="1080"/>
                      <a:pt x="389" y="1080"/>
                    </a:cubicBezTo>
                    <a:cubicBezTo>
                      <a:pt x="389" y="1079"/>
                      <a:pt x="389" y="1078"/>
                      <a:pt x="389" y="1077"/>
                    </a:cubicBezTo>
                    <a:cubicBezTo>
                      <a:pt x="389" y="1076"/>
                      <a:pt x="388" y="1076"/>
                      <a:pt x="388" y="1077"/>
                    </a:cubicBezTo>
                    <a:cubicBezTo>
                      <a:pt x="388" y="1079"/>
                      <a:pt x="388" y="1080"/>
                      <a:pt x="388" y="1082"/>
                    </a:cubicBezTo>
                    <a:cubicBezTo>
                      <a:pt x="389" y="1082"/>
                      <a:pt x="389" y="1082"/>
                      <a:pt x="389" y="1083"/>
                    </a:cubicBezTo>
                    <a:cubicBezTo>
                      <a:pt x="388" y="1083"/>
                      <a:pt x="387" y="1083"/>
                      <a:pt x="386" y="1083"/>
                    </a:cubicBezTo>
                    <a:cubicBezTo>
                      <a:pt x="385" y="1083"/>
                      <a:pt x="383" y="1083"/>
                      <a:pt x="382" y="1083"/>
                    </a:cubicBezTo>
                    <a:cubicBezTo>
                      <a:pt x="382" y="1083"/>
                      <a:pt x="382" y="1083"/>
                      <a:pt x="382" y="1083"/>
                    </a:cubicBezTo>
                    <a:cubicBezTo>
                      <a:pt x="382" y="1083"/>
                      <a:pt x="382" y="1082"/>
                      <a:pt x="382" y="1082"/>
                    </a:cubicBezTo>
                    <a:cubicBezTo>
                      <a:pt x="382" y="1081"/>
                      <a:pt x="382" y="1080"/>
                      <a:pt x="381" y="1079"/>
                    </a:cubicBezTo>
                    <a:cubicBezTo>
                      <a:pt x="381" y="1078"/>
                      <a:pt x="380" y="1078"/>
                      <a:pt x="380" y="1079"/>
                    </a:cubicBezTo>
                    <a:cubicBezTo>
                      <a:pt x="380" y="1080"/>
                      <a:pt x="380" y="1082"/>
                      <a:pt x="381" y="1083"/>
                    </a:cubicBezTo>
                    <a:cubicBezTo>
                      <a:pt x="379" y="1083"/>
                      <a:pt x="377" y="1083"/>
                      <a:pt x="375" y="1083"/>
                    </a:cubicBezTo>
                    <a:cubicBezTo>
                      <a:pt x="375" y="1083"/>
                      <a:pt x="374" y="1083"/>
                      <a:pt x="374" y="1083"/>
                    </a:cubicBezTo>
                    <a:cubicBezTo>
                      <a:pt x="374" y="1081"/>
                      <a:pt x="374" y="1080"/>
                      <a:pt x="374" y="1079"/>
                    </a:cubicBezTo>
                    <a:cubicBezTo>
                      <a:pt x="374" y="1078"/>
                      <a:pt x="373" y="1078"/>
                      <a:pt x="373" y="1079"/>
                    </a:cubicBezTo>
                    <a:cubicBezTo>
                      <a:pt x="373" y="1080"/>
                      <a:pt x="373" y="1082"/>
                      <a:pt x="373" y="1083"/>
                    </a:cubicBezTo>
                    <a:cubicBezTo>
                      <a:pt x="370" y="1083"/>
                      <a:pt x="368" y="1083"/>
                      <a:pt x="366" y="1083"/>
                    </a:cubicBezTo>
                    <a:cubicBezTo>
                      <a:pt x="366" y="1081"/>
                      <a:pt x="366" y="1080"/>
                      <a:pt x="366" y="1078"/>
                    </a:cubicBezTo>
                    <a:cubicBezTo>
                      <a:pt x="366" y="1077"/>
                      <a:pt x="365" y="1077"/>
                      <a:pt x="365" y="1078"/>
                    </a:cubicBezTo>
                    <a:cubicBezTo>
                      <a:pt x="365" y="1080"/>
                      <a:pt x="365" y="1081"/>
                      <a:pt x="365" y="1083"/>
                    </a:cubicBezTo>
                    <a:cubicBezTo>
                      <a:pt x="363" y="1083"/>
                      <a:pt x="361" y="1083"/>
                      <a:pt x="360" y="1083"/>
                    </a:cubicBezTo>
                    <a:cubicBezTo>
                      <a:pt x="360" y="1082"/>
                      <a:pt x="360" y="1081"/>
                      <a:pt x="360" y="1081"/>
                    </a:cubicBezTo>
                    <a:cubicBezTo>
                      <a:pt x="360" y="1080"/>
                      <a:pt x="360" y="1079"/>
                      <a:pt x="359" y="1078"/>
                    </a:cubicBezTo>
                    <a:cubicBezTo>
                      <a:pt x="359" y="1077"/>
                      <a:pt x="358" y="1078"/>
                      <a:pt x="358" y="1078"/>
                    </a:cubicBezTo>
                    <a:cubicBezTo>
                      <a:pt x="358" y="1080"/>
                      <a:pt x="358" y="1081"/>
                      <a:pt x="359" y="1083"/>
                    </a:cubicBezTo>
                    <a:cubicBezTo>
                      <a:pt x="357" y="1083"/>
                      <a:pt x="356" y="1083"/>
                      <a:pt x="354" y="1082"/>
                    </a:cubicBezTo>
                    <a:cubicBezTo>
                      <a:pt x="354" y="1082"/>
                      <a:pt x="354" y="1081"/>
                      <a:pt x="354" y="1081"/>
                    </a:cubicBezTo>
                    <a:cubicBezTo>
                      <a:pt x="355" y="1080"/>
                      <a:pt x="353" y="1080"/>
                      <a:pt x="353" y="1080"/>
                    </a:cubicBezTo>
                    <a:cubicBezTo>
                      <a:pt x="353" y="1081"/>
                      <a:pt x="353" y="1082"/>
                      <a:pt x="353" y="1082"/>
                    </a:cubicBezTo>
                    <a:cubicBezTo>
                      <a:pt x="351" y="1082"/>
                      <a:pt x="350" y="1082"/>
                      <a:pt x="348" y="1082"/>
                    </a:cubicBezTo>
                    <a:cubicBezTo>
                      <a:pt x="348" y="1082"/>
                      <a:pt x="347" y="1082"/>
                      <a:pt x="347" y="1082"/>
                    </a:cubicBezTo>
                    <a:cubicBezTo>
                      <a:pt x="347" y="1082"/>
                      <a:pt x="347" y="1082"/>
                      <a:pt x="346" y="1082"/>
                    </a:cubicBezTo>
                    <a:cubicBezTo>
                      <a:pt x="346" y="1081"/>
                      <a:pt x="346" y="1080"/>
                      <a:pt x="346" y="1079"/>
                    </a:cubicBezTo>
                    <a:cubicBezTo>
                      <a:pt x="346" y="1078"/>
                      <a:pt x="345" y="1078"/>
                      <a:pt x="345" y="1079"/>
                    </a:cubicBezTo>
                    <a:cubicBezTo>
                      <a:pt x="345" y="1080"/>
                      <a:pt x="345" y="1081"/>
                      <a:pt x="345" y="1082"/>
                    </a:cubicBezTo>
                    <a:cubicBezTo>
                      <a:pt x="343" y="1082"/>
                      <a:pt x="342" y="1082"/>
                      <a:pt x="340" y="1082"/>
                    </a:cubicBezTo>
                    <a:cubicBezTo>
                      <a:pt x="340" y="1081"/>
                      <a:pt x="340" y="1081"/>
                      <a:pt x="340" y="1080"/>
                    </a:cubicBezTo>
                    <a:cubicBezTo>
                      <a:pt x="340" y="1079"/>
                      <a:pt x="340" y="1077"/>
                      <a:pt x="340" y="1077"/>
                    </a:cubicBezTo>
                    <a:cubicBezTo>
                      <a:pt x="339" y="1076"/>
                      <a:pt x="338" y="1078"/>
                      <a:pt x="339" y="1078"/>
                    </a:cubicBezTo>
                    <a:cubicBezTo>
                      <a:pt x="339" y="1078"/>
                      <a:pt x="339" y="1078"/>
                      <a:pt x="339" y="1078"/>
                    </a:cubicBezTo>
                    <a:cubicBezTo>
                      <a:pt x="339" y="1078"/>
                      <a:pt x="339" y="1079"/>
                      <a:pt x="339" y="1079"/>
                    </a:cubicBezTo>
                    <a:cubicBezTo>
                      <a:pt x="339" y="1079"/>
                      <a:pt x="339" y="1080"/>
                      <a:pt x="339" y="1081"/>
                    </a:cubicBezTo>
                    <a:cubicBezTo>
                      <a:pt x="339" y="1081"/>
                      <a:pt x="339" y="1082"/>
                      <a:pt x="339" y="1082"/>
                    </a:cubicBezTo>
                    <a:cubicBezTo>
                      <a:pt x="336" y="1082"/>
                      <a:pt x="334" y="1082"/>
                      <a:pt x="331" y="1082"/>
                    </a:cubicBezTo>
                    <a:cubicBezTo>
                      <a:pt x="331" y="1080"/>
                      <a:pt x="332" y="1079"/>
                      <a:pt x="331" y="1077"/>
                    </a:cubicBezTo>
                    <a:cubicBezTo>
                      <a:pt x="331" y="1077"/>
                      <a:pt x="331" y="1077"/>
                      <a:pt x="330" y="1077"/>
                    </a:cubicBezTo>
                    <a:cubicBezTo>
                      <a:pt x="330" y="1078"/>
                      <a:pt x="330" y="1078"/>
                      <a:pt x="330" y="1078"/>
                    </a:cubicBezTo>
                    <a:cubicBezTo>
                      <a:pt x="330" y="1079"/>
                      <a:pt x="330" y="1079"/>
                      <a:pt x="330" y="1079"/>
                    </a:cubicBezTo>
                    <a:cubicBezTo>
                      <a:pt x="330" y="1080"/>
                      <a:pt x="330" y="1081"/>
                      <a:pt x="330" y="1082"/>
                    </a:cubicBezTo>
                    <a:cubicBezTo>
                      <a:pt x="328" y="1082"/>
                      <a:pt x="326" y="1082"/>
                      <a:pt x="324" y="1081"/>
                    </a:cubicBezTo>
                    <a:cubicBezTo>
                      <a:pt x="324" y="1080"/>
                      <a:pt x="324" y="1078"/>
                      <a:pt x="325" y="1077"/>
                    </a:cubicBezTo>
                    <a:cubicBezTo>
                      <a:pt x="325" y="1076"/>
                      <a:pt x="324" y="1075"/>
                      <a:pt x="324" y="1076"/>
                    </a:cubicBezTo>
                    <a:cubicBezTo>
                      <a:pt x="323" y="1078"/>
                      <a:pt x="323" y="1080"/>
                      <a:pt x="323" y="1081"/>
                    </a:cubicBezTo>
                    <a:cubicBezTo>
                      <a:pt x="321" y="1081"/>
                      <a:pt x="320" y="1081"/>
                      <a:pt x="318" y="1081"/>
                    </a:cubicBezTo>
                    <a:cubicBezTo>
                      <a:pt x="318" y="1080"/>
                      <a:pt x="318" y="1079"/>
                      <a:pt x="318" y="1078"/>
                    </a:cubicBezTo>
                    <a:cubicBezTo>
                      <a:pt x="318" y="1077"/>
                      <a:pt x="316" y="1077"/>
                      <a:pt x="317" y="1078"/>
                    </a:cubicBezTo>
                    <a:cubicBezTo>
                      <a:pt x="317" y="1079"/>
                      <a:pt x="317" y="1080"/>
                      <a:pt x="317" y="1081"/>
                    </a:cubicBezTo>
                    <a:cubicBezTo>
                      <a:pt x="315" y="1080"/>
                      <a:pt x="313" y="1080"/>
                      <a:pt x="311" y="1080"/>
                    </a:cubicBezTo>
                    <a:cubicBezTo>
                      <a:pt x="311" y="1079"/>
                      <a:pt x="311" y="1078"/>
                      <a:pt x="311" y="1077"/>
                    </a:cubicBezTo>
                    <a:cubicBezTo>
                      <a:pt x="311" y="1077"/>
                      <a:pt x="311" y="1075"/>
                      <a:pt x="310" y="1074"/>
                    </a:cubicBezTo>
                    <a:cubicBezTo>
                      <a:pt x="310" y="1074"/>
                      <a:pt x="309" y="1075"/>
                      <a:pt x="310" y="1075"/>
                    </a:cubicBezTo>
                    <a:cubicBezTo>
                      <a:pt x="309" y="1075"/>
                      <a:pt x="309" y="1075"/>
                      <a:pt x="310" y="1075"/>
                    </a:cubicBezTo>
                    <a:cubicBezTo>
                      <a:pt x="310" y="1076"/>
                      <a:pt x="310" y="1076"/>
                      <a:pt x="310" y="1076"/>
                    </a:cubicBezTo>
                    <a:cubicBezTo>
                      <a:pt x="310" y="1077"/>
                      <a:pt x="310" y="1078"/>
                      <a:pt x="309" y="1079"/>
                    </a:cubicBezTo>
                    <a:cubicBezTo>
                      <a:pt x="309" y="1079"/>
                      <a:pt x="309" y="1079"/>
                      <a:pt x="309" y="1079"/>
                    </a:cubicBezTo>
                    <a:cubicBezTo>
                      <a:pt x="308" y="1079"/>
                      <a:pt x="307" y="1079"/>
                      <a:pt x="305" y="1079"/>
                    </a:cubicBezTo>
                    <a:cubicBezTo>
                      <a:pt x="305" y="1077"/>
                      <a:pt x="305" y="1076"/>
                      <a:pt x="306" y="1074"/>
                    </a:cubicBezTo>
                    <a:cubicBezTo>
                      <a:pt x="306" y="1073"/>
                      <a:pt x="304" y="1073"/>
                      <a:pt x="304" y="1074"/>
                    </a:cubicBezTo>
                    <a:cubicBezTo>
                      <a:pt x="304" y="1075"/>
                      <a:pt x="304" y="1077"/>
                      <a:pt x="304" y="1079"/>
                    </a:cubicBezTo>
                    <a:cubicBezTo>
                      <a:pt x="303" y="1079"/>
                      <a:pt x="302" y="1078"/>
                      <a:pt x="302" y="1078"/>
                    </a:cubicBezTo>
                    <a:cubicBezTo>
                      <a:pt x="301" y="1078"/>
                      <a:pt x="300" y="1078"/>
                      <a:pt x="299" y="1078"/>
                    </a:cubicBezTo>
                    <a:cubicBezTo>
                      <a:pt x="299" y="1077"/>
                      <a:pt x="299" y="1076"/>
                      <a:pt x="299" y="1075"/>
                    </a:cubicBezTo>
                    <a:cubicBezTo>
                      <a:pt x="298" y="1075"/>
                      <a:pt x="297" y="1075"/>
                      <a:pt x="297" y="1076"/>
                    </a:cubicBezTo>
                    <a:cubicBezTo>
                      <a:pt x="297" y="1076"/>
                      <a:pt x="298" y="1077"/>
                      <a:pt x="298" y="1078"/>
                    </a:cubicBezTo>
                    <a:cubicBezTo>
                      <a:pt x="296" y="1078"/>
                      <a:pt x="294" y="1077"/>
                      <a:pt x="292" y="1077"/>
                    </a:cubicBezTo>
                    <a:cubicBezTo>
                      <a:pt x="292" y="1076"/>
                      <a:pt x="292" y="1074"/>
                      <a:pt x="292" y="1072"/>
                    </a:cubicBezTo>
                    <a:cubicBezTo>
                      <a:pt x="292" y="1072"/>
                      <a:pt x="291" y="1071"/>
                      <a:pt x="291" y="1072"/>
                    </a:cubicBezTo>
                    <a:cubicBezTo>
                      <a:pt x="290" y="1074"/>
                      <a:pt x="290" y="1076"/>
                      <a:pt x="290" y="1078"/>
                    </a:cubicBezTo>
                    <a:cubicBezTo>
                      <a:pt x="290" y="1078"/>
                      <a:pt x="290" y="1078"/>
                      <a:pt x="290" y="1078"/>
                    </a:cubicBezTo>
                    <a:cubicBezTo>
                      <a:pt x="289" y="1078"/>
                      <a:pt x="288" y="1078"/>
                      <a:pt x="287" y="1078"/>
                    </a:cubicBezTo>
                    <a:cubicBezTo>
                      <a:pt x="287" y="1076"/>
                      <a:pt x="286" y="1074"/>
                      <a:pt x="286" y="1072"/>
                    </a:cubicBezTo>
                    <a:cubicBezTo>
                      <a:pt x="286" y="1071"/>
                      <a:pt x="285" y="1071"/>
                      <a:pt x="285" y="1072"/>
                    </a:cubicBezTo>
                    <a:cubicBezTo>
                      <a:pt x="285" y="1074"/>
                      <a:pt x="285" y="1075"/>
                      <a:pt x="285" y="1077"/>
                    </a:cubicBezTo>
                    <a:cubicBezTo>
                      <a:pt x="284" y="1077"/>
                      <a:pt x="282" y="1077"/>
                      <a:pt x="281" y="1077"/>
                    </a:cubicBezTo>
                    <a:cubicBezTo>
                      <a:pt x="280" y="1077"/>
                      <a:pt x="279" y="1077"/>
                      <a:pt x="278" y="1076"/>
                    </a:cubicBezTo>
                    <a:cubicBezTo>
                      <a:pt x="278" y="1076"/>
                      <a:pt x="278" y="1076"/>
                      <a:pt x="278" y="1076"/>
                    </a:cubicBezTo>
                    <a:cubicBezTo>
                      <a:pt x="278" y="1074"/>
                      <a:pt x="278" y="1073"/>
                      <a:pt x="278" y="1071"/>
                    </a:cubicBezTo>
                    <a:cubicBezTo>
                      <a:pt x="278" y="1070"/>
                      <a:pt x="277" y="1070"/>
                      <a:pt x="277" y="1071"/>
                    </a:cubicBezTo>
                    <a:cubicBezTo>
                      <a:pt x="277" y="1073"/>
                      <a:pt x="277" y="1074"/>
                      <a:pt x="276" y="1076"/>
                    </a:cubicBezTo>
                    <a:cubicBezTo>
                      <a:pt x="275" y="1076"/>
                      <a:pt x="273" y="1075"/>
                      <a:pt x="272" y="1075"/>
                    </a:cubicBezTo>
                    <a:cubicBezTo>
                      <a:pt x="272" y="1073"/>
                      <a:pt x="272" y="1072"/>
                      <a:pt x="272" y="1070"/>
                    </a:cubicBezTo>
                    <a:cubicBezTo>
                      <a:pt x="272" y="1069"/>
                      <a:pt x="271" y="1069"/>
                      <a:pt x="271" y="1070"/>
                    </a:cubicBezTo>
                    <a:cubicBezTo>
                      <a:pt x="271" y="1072"/>
                      <a:pt x="271" y="1073"/>
                      <a:pt x="271" y="1074"/>
                    </a:cubicBezTo>
                    <a:cubicBezTo>
                      <a:pt x="269" y="1074"/>
                      <a:pt x="267" y="1073"/>
                      <a:pt x="266" y="1072"/>
                    </a:cubicBezTo>
                    <a:cubicBezTo>
                      <a:pt x="266" y="1070"/>
                      <a:pt x="267" y="1068"/>
                      <a:pt x="268" y="1066"/>
                    </a:cubicBezTo>
                    <a:cubicBezTo>
                      <a:pt x="268" y="1065"/>
                      <a:pt x="267" y="1064"/>
                      <a:pt x="267" y="1065"/>
                    </a:cubicBezTo>
                    <a:cubicBezTo>
                      <a:pt x="266" y="1067"/>
                      <a:pt x="265" y="1070"/>
                      <a:pt x="265" y="1072"/>
                    </a:cubicBezTo>
                    <a:cubicBezTo>
                      <a:pt x="263" y="1071"/>
                      <a:pt x="262" y="1070"/>
                      <a:pt x="260" y="1070"/>
                    </a:cubicBezTo>
                    <a:cubicBezTo>
                      <a:pt x="260" y="1069"/>
                      <a:pt x="260" y="1069"/>
                      <a:pt x="260" y="1069"/>
                    </a:cubicBezTo>
                    <a:cubicBezTo>
                      <a:pt x="261" y="1067"/>
                      <a:pt x="261" y="1065"/>
                      <a:pt x="262" y="1064"/>
                    </a:cubicBezTo>
                    <a:cubicBezTo>
                      <a:pt x="262" y="1063"/>
                      <a:pt x="261" y="1062"/>
                      <a:pt x="261" y="1063"/>
                    </a:cubicBezTo>
                    <a:cubicBezTo>
                      <a:pt x="260" y="1064"/>
                      <a:pt x="260" y="1065"/>
                      <a:pt x="259" y="1067"/>
                    </a:cubicBezTo>
                    <a:cubicBezTo>
                      <a:pt x="259" y="1067"/>
                      <a:pt x="259" y="1068"/>
                      <a:pt x="259" y="1069"/>
                    </a:cubicBezTo>
                    <a:cubicBezTo>
                      <a:pt x="258" y="1068"/>
                      <a:pt x="257" y="1068"/>
                      <a:pt x="257" y="1068"/>
                    </a:cubicBezTo>
                    <a:cubicBezTo>
                      <a:pt x="251" y="1064"/>
                      <a:pt x="243" y="1063"/>
                      <a:pt x="238" y="1058"/>
                    </a:cubicBezTo>
                    <a:cubicBezTo>
                      <a:pt x="238" y="1058"/>
                      <a:pt x="238" y="1057"/>
                      <a:pt x="238" y="1056"/>
                    </a:cubicBezTo>
                    <a:cubicBezTo>
                      <a:pt x="237" y="1050"/>
                      <a:pt x="235" y="1045"/>
                      <a:pt x="230" y="1040"/>
                    </a:cubicBezTo>
                    <a:cubicBezTo>
                      <a:pt x="227" y="1037"/>
                      <a:pt x="223" y="1035"/>
                      <a:pt x="224" y="1030"/>
                    </a:cubicBezTo>
                    <a:cubicBezTo>
                      <a:pt x="224" y="1029"/>
                      <a:pt x="225" y="1027"/>
                      <a:pt x="227" y="1025"/>
                    </a:cubicBezTo>
                    <a:cubicBezTo>
                      <a:pt x="227" y="1026"/>
                      <a:pt x="229" y="1026"/>
                      <a:pt x="230" y="1026"/>
                    </a:cubicBezTo>
                    <a:cubicBezTo>
                      <a:pt x="239" y="1025"/>
                      <a:pt x="246" y="1030"/>
                      <a:pt x="254" y="1033"/>
                    </a:cubicBezTo>
                    <a:cubicBezTo>
                      <a:pt x="261" y="1037"/>
                      <a:pt x="269" y="1041"/>
                      <a:pt x="277" y="1042"/>
                    </a:cubicBezTo>
                    <a:cubicBezTo>
                      <a:pt x="296" y="1045"/>
                      <a:pt x="314" y="1049"/>
                      <a:pt x="333" y="1049"/>
                    </a:cubicBezTo>
                    <a:cubicBezTo>
                      <a:pt x="343" y="1048"/>
                      <a:pt x="353" y="1049"/>
                      <a:pt x="362" y="1049"/>
                    </a:cubicBezTo>
                    <a:cubicBezTo>
                      <a:pt x="371" y="1049"/>
                      <a:pt x="378" y="1047"/>
                      <a:pt x="387" y="1044"/>
                    </a:cubicBezTo>
                    <a:cubicBezTo>
                      <a:pt x="396" y="1041"/>
                      <a:pt x="405" y="1041"/>
                      <a:pt x="414" y="1040"/>
                    </a:cubicBezTo>
                    <a:cubicBezTo>
                      <a:pt x="419" y="1040"/>
                      <a:pt x="423" y="1039"/>
                      <a:pt x="427" y="1039"/>
                    </a:cubicBezTo>
                    <a:cubicBezTo>
                      <a:pt x="430" y="1038"/>
                      <a:pt x="435" y="1038"/>
                      <a:pt x="438" y="1037"/>
                    </a:cubicBezTo>
                    <a:cubicBezTo>
                      <a:pt x="444" y="1036"/>
                      <a:pt x="442" y="1027"/>
                      <a:pt x="436" y="1029"/>
                    </a:cubicBezTo>
                    <a:cubicBezTo>
                      <a:pt x="429" y="1031"/>
                      <a:pt x="420" y="1031"/>
                      <a:pt x="412" y="1032"/>
                    </a:cubicBezTo>
                    <a:cubicBezTo>
                      <a:pt x="411" y="1032"/>
                      <a:pt x="410" y="1032"/>
                      <a:pt x="409" y="1032"/>
                    </a:cubicBezTo>
                    <a:cubicBezTo>
                      <a:pt x="408" y="1031"/>
                      <a:pt x="408" y="1031"/>
                      <a:pt x="408" y="1030"/>
                    </a:cubicBezTo>
                    <a:cubicBezTo>
                      <a:pt x="408" y="1029"/>
                      <a:pt x="407" y="1029"/>
                      <a:pt x="407" y="1030"/>
                    </a:cubicBezTo>
                    <a:cubicBezTo>
                      <a:pt x="407" y="1031"/>
                      <a:pt x="407" y="1031"/>
                      <a:pt x="407" y="1032"/>
                    </a:cubicBezTo>
                    <a:cubicBezTo>
                      <a:pt x="405" y="1032"/>
                      <a:pt x="402" y="1032"/>
                      <a:pt x="400" y="1033"/>
                    </a:cubicBezTo>
                    <a:cubicBezTo>
                      <a:pt x="400" y="1031"/>
                      <a:pt x="400" y="1030"/>
                      <a:pt x="400" y="1029"/>
                    </a:cubicBezTo>
                    <a:cubicBezTo>
                      <a:pt x="399" y="1028"/>
                      <a:pt x="398" y="1028"/>
                      <a:pt x="398" y="1029"/>
                    </a:cubicBezTo>
                    <a:cubicBezTo>
                      <a:pt x="398" y="1030"/>
                      <a:pt x="398" y="1032"/>
                      <a:pt x="399" y="1033"/>
                    </a:cubicBezTo>
                    <a:cubicBezTo>
                      <a:pt x="397" y="1033"/>
                      <a:pt x="395" y="1033"/>
                      <a:pt x="394" y="1033"/>
                    </a:cubicBezTo>
                    <a:cubicBezTo>
                      <a:pt x="394" y="1032"/>
                      <a:pt x="394" y="1031"/>
                      <a:pt x="394" y="1029"/>
                    </a:cubicBezTo>
                    <a:cubicBezTo>
                      <a:pt x="394" y="1029"/>
                      <a:pt x="393" y="1028"/>
                      <a:pt x="393" y="1029"/>
                    </a:cubicBezTo>
                    <a:cubicBezTo>
                      <a:pt x="392" y="1030"/>
                      <a:pt x="392" y="1032"/>
                      <a:pt x="393" y="1033"/>
                    </a:cubicBezTo>
                    <a:cubicBezTo>
                      <a:pt x="390" y="1034"/>
                      <a:pt x="388" y="1034"/>
                      <a:pt x="386" y="1035"/>
                    </a:cubicBezTo>
                    <a:cubicBezTo>
                      <a:pt x="386" y="1035"/>
                      <a:pt x="386" y="1035"/>
                      <a:pt x="385" y="1035"/>
                    </a:cubicBezTo>
                    <a:cubicBezTo>
                      <a:pt x="385" y="1035"/>
                      <a:pt x="385" y="1034"/>
                      <a:pt x="385" y="1033"/>
                    </a:cubicBezTo>
                    <a:cubicBezTo>
                      <a:pt x="385" y="1032"/>
                      <a:pt x="384" y="1033"/>
                      <a:pt x="384" y="1033"/>
                    </a:cubicBezTo>
                    <a:cubicBezTo>
                      <a:pt x="384" y="1034"/>
                      <a:pt x="384" y="1035"/>
                      <a:pt x="384" y="1036"/>
                    </a:cubicBezTo>
                    <a:cubicBezTo>
                      <a:pt x="382" y="1036"/>
                      <a:pt x="380" y="1037"/>
                      <a:pt x="378" y="1038"/>
                    </a:cubicBezTo>
                    <a:cubicBezTo>
                      <a:pt x="377" y="1038"/>
                      <a:pt x="377" y="1038"/>
                      <a:pt x="377" y="1038"/>
                    </a:cubicBezTo>
                    <a:cubicBezTo>
                      <a:pt x="377" y="1037"/>
                      <a:pt x="377" y="1036"/>
                      <a:pt x="377" y="1035"/>
                    </a:cubicBezTo>
                    <a:cubicBezTo>
                      <a:pt x="377" y="1033"/>
                      <a:pt x="377" y="1032"/>
                      <a:pt x="376" y="1031"/>
                    </a:cubicBezTo>
                    <a:cubicBezTo>
                      <a:pt x="375" y="1030"/>
                      <a:pt x="374" y="1032"/>
                      <a:pt x="375" y="1032"/>
                    </a:cubicBezTo>
                    <a:cubicBezTo>
                      <a:pt x="376" y="1033"/>
                      <a:pt x="376" y="1036"/>
                      <a:pt x="376" y="1037"/>
                    </a:cubicBezTo>
                    <a:cubicBezTo>
                      <a:pt x="376" y="1038"/>
                      <a:pt x="376" y="1038"/>
                      <a:pt x="376" y="1038"/>
                    </a:cubicBezTo>
                    <a:cubicBezTo>
                      <a:pt x="376" y="1039"/>
                      <a:pt x="375" y="1039"/>
                      <a:pt x="374" y="1039"/>
                    </a:cubicBezTo>
                    <a:cubicBezTo>
                      <a:pt x="371" y="1040"/>
                      <a:pt x="368" y="1040"/>
                      <a:pt x="364" y="1040"/>
                    </a:cubicBezTo>
                    <a:cubicBezTo>
                      <a:pt x="364" y="1040"/>
                      <a:pt x="364" y="1040"/>
                      <a:pt x="364" y="1039"/>
                    </a:cubicBezTo>
                    <a:cubicBezTo>
                      <a:pt x="364" y="1039"/>
                      <a:pt x="364" y="1038"/>
                      <a:pt x="363" y="1039"/>
                    </a:cubicBezTo>
                    <a:cubicBezTo>
                      <a:pt x="363" y="1037"/>
                      <a:pt x="362" y="1035"/>
                      <a:pt x="361" y="1033"/>
                    </a:cubicBezTo>
                    <a:cubicBezTo>
                      <a:pt x="361" y="1033"/>
                      <a:pt x="360" y="1033"/>
                      <a:pt x="360" y="1034"/>
                    </a:cubicBezTo>
                    <a:cubicBezTo>
                      <a:pt x="361" y="1036"/>
                      <a:pt x="361" y="1038"/>
                      <a:pt x="363" y="1040"/>
                    </a:cubicBezTo>
                    <a:cubicBezTo>
                      <a:pt x="362" y="1040"/>
                      <a:pt x="361" y="1040"/>
                      <a:pt x="360" y="1040"/>
                    </a:cubicBezTo>
                    <a:cubicBezTo>
                      <a:pt x="358" y="1040"/>
                      <a:pt x="356" y="1040"/>
                      <a:pt x="353" y="1040"/>
                    </a:cubicBezTo>
                    <a:cubicBezTo>
                      <a:pt x="353" y="1040"/>
                      <a:pt x="354" y="1040"/>
                      <a:pt x="354" y="1040"/>
                    </a:cubicBezTo>
                    <a:cubicBezTo>
                      <a:pt x="354" y="1039"/>
                      <a:pt x="353" y="1038"/>
                      <a:pt x="353" y="1039"/>
                    </a:cubicBezTo>
                    <a:cubicBezTo>
                      <a:pt x="352" y="1037"/>
                      <a:pt x="352" y="1034"/>
                      <a:pt x="351" y="1033"/>
                    </a:cubicBezTo>
                    <a:cubicBezTo>
                      <a:pt x="350" y="1032"/>
                      <a:pt x="349" y="1033"/>
                      <a:pt x="350" y="1034"/>
                    </a:cubicBezTo>
                    <a:cubicBezTo>
                      <a:pt x="351" y="1035"/>
                      <a:pt x="351" y="1038"/>
                      <a:pt x="352" y="1040"/>
                    </a:cubicBezTo>
                    <a:cubicBezTo>
                      <a:pt x="352" y="1040"/>
                      <a:pt x="352" y="1040"/>
                      <a:pt x="352" y="1040"/>
                    </a:cubicBezTo>
                    <a:cubicBezTo>
                      <a:pt x="348" y="1040"/>
                      <a:pt x="345" y="1040"/>
                      <a:pt x="342" y="1040"/>
                    </a:cubicBezTo>
                    <a:cubicBezTo>
                      <a:pt x="341" y="1039"/>
                      <a:pt x="341" y="1037"/>
                      <a:pt x="341" y="1037"/>
                    </a:cubicBezTo>
                    <a:cubicBezTo>
                      <a:pt x="340" y="1036"/>
                      <a:pt x="339" y="1036"/>
                      <a:pt x="339" y="1037"/>
                    </a:cubicBezTo>
                    <a:cubicBezTo>
                      <a:pt x="340" y="1037"/>
                      <a:pt x="340" y="1039"/>
                      <a:pt x="340" y="1040"/>
                    </a:cubicBezTo>
                    <a:cubicBezTo>
                      <a:pt x="338" y="1040"/>
                      <a:pt x="336" y="1040"/>
                      <a:pt x="333" y="1040"/>
                    </a:cubicBezTo>
                    <a:cubicBezTo>
                      <a:pt x="332" y="1038"/>
                      <a:pt x="332" y="1036"/>
                      <a:pt x="331" y="1034"/>
                    </a:cubicBezTo>
                    <a:cubicBezTo>
                      <a:pt x="331" y="1033"/>
                      <a:pt x="330" y="1034"/>
                      <a:pt x="330" y="1035"/>
                    </a:cubicBezTo>
                    <a:cubicBezTo>
                      <a:pt x="331" y="1036"/>
                      <a:pt x="331" y="1038"/>
                      <a:pt x="332" y="1040"/>
                    </a:cubicBezTo>
                    <a:cubicBezTo>
                      <a:pt x="331" y="1040"/>
                      <a:pt x="329" y="1040"/>
                      <a:pt x="328" y="1040"/>
                    </a:cubicBezTo>
                    <a:cubicBezTo>
                      <a:pt x="327" y="1040"/>
                      <a:pt x="326" y="1040"/>
                      <a:pt x="325" y="1040"/>
                    </a:cubicBezTo>
                    <a:cubicBezTo>
                      <a:pt x="325" y="1040"/>
                      <a:pt x="325" y="1040"/>
                      <a:pt x="325" y="1040"/>
                    </a:cubicBezTo>
                    <a:cubicBezTo>
                      <a:pt x="325" y="1039"/>
                      <a:pt x="324" y="1039"/>
                      <a:pt x="324" y="1039"/>
                    </a:cubicBezTo>
                    <a:cubicBezTo>
                      <a:pt x="324" y="1039"/>
                      <a:pt x="324" y="1040"/>
                      <a:pt x="324" y="1040"/>
                    </a:cubicBezTo>
                    <a:cubicBezTo>
                      <a:pt x="322" y="1038"/>
                      <a:pt x="323" y="1034"/>
                      <a:pt x="322" y="1032"/>
                    </a:cubicBezTo>
                    <a:cubicBezTo>
                      <a:pt x="322" y="1031"/>
                      <a:pt x="320" y="1032"/>
                      <a:pt x="321" y="1032"/>
                    </a:cubicBezTo>
                    <a:cubicBezTo>
                      <a:pt x="322" y="1035"/>
                      <a:pt x="321" y="1038"/>
                      <a:pt x="322" y="1040"/>
                    </a:cubicBezTo>
                    <a:cubicBezTo>
                      <a:pt x="320" y="1040"/>
                      <a:pt x="317" y="1039"/>
                      <a:pt x="314" y="1039"/>
                    </a:cubicBezTo>
                    <a:cubicBezTo>
                      <a:pt x="314" y="1039"/>
                      <a:pt x="314" y="1039"/>
                      <a:pt x="314" y="1039"/>
                    </a:cubicBezTo>
                    <a:cubicBezTo>
                      <a:pt x="314" y="1038"/>
                      <a:pt x="313" y="1037"/>
                      <a:pt x="313" y="1038"/>
                    </a:cubicBezTo>
                    <a:cubicBezTo>
                      <a:pt x="312" y="1036"/>
                      <a:pt x="312" y="1035"/>
                      <a:pt x="312" y="1033"/>
                    </a:cubicBezTo>
                    <a:cubicBezTo>
                      <a:pt x="312" y="1032"/>
                      <a:pt x="310" y="1033"/>
                      <a:pt x="311" y="1033"/>
                    </a:cubicBezTo>
                    <a:cubicBezTo>
                      <a:pt x="311" y="1035"/>
                      <a:pt x="311" y="1037"/>
                      <a:pt x="312" y="1038"/>
                    </a:cubicBezTo>
                    <a:cubicBezTo>
                      <a:pt x="310" y="1038"/>
                      <a:pt x="307" y="1038"/>
                      <a:pt x="305" y="1037"/>
                    </a:cubicBezTo>
                    <a:cubicBezTo>
                      <a:pt x="305" y="1037"/>
                      <a:pt x="305" y="1037"/>
                      <a:pt x="305" y="1037"/>
                    </a:cubicBezTo>
                    <a:cubicBezTo>
                      <a:pt x="304" y="1036"/>
                      <a:pt x="304" y="1035"/>
                      <a:pt x="304" y="1035"/>
                    </a:cubicBezTo>
                    <a:cubicBezTo>
                      <a:pt x="304" y="1034"/>
                      <a:pt x="303" y="1034"/>
                      <a:pt x="303" y="1035"/>
                    </a:cubicBezTo>
                    <a:cubicBezTo>
                      <a:pt x="303" y="1035"/>
                      <a:pt x="303" y="1036"/>
                      <a:pt x="303" y="1037"/>
                    </a:cubicBezTo>
                    <a:cubicBezTo>
                      <a:pt x="303" y="1037"/>
                      <a:pt x="303" y="1037"/>
                      <a:pt x="302" y="1037"/>
                    </a:cubicBezTo>
                    <a:cubicBezTo>
                      <a:pt x="301" y="1037"/>
                      <a:pt x="299" y="1037"/>
                      <a:pt x="298" y="1037"/>
                    </a:cubicBezTo>
                    <a:cubicBezTo>
                      <a:pt x="298" y="1036"/>
                      <a:pt x="298" y="1036"/>
                      <a:pt x="298" y="1036"/>
                    </a:cubicBezTo>
                    <a:cubicBezTo>
                      <a:pt x="297" y="1036"/>
                      <a:pt x="298" y="1035"/>
                      <a:pt x="298" y="1034"/>
                    </a:cubicBezTo>
                    <a:cubicBezTo>
                      <a:pt x="298" y="1034"/>
                      <a:pt x="298" y="1033"/>
                      <a:pt x="298" y="1032"/>
                    </a:cubicBezTo>
                    <a:cubicBezTo>
                      <a:pt x="297" y="1032"/>
                      <a:pt x="296" y="1032"/>
                      <a:pt x="296" y="1033"/>
                    </a:cubicBezTo>
                    <a:cubicBezTo>
                      <a:pt x="297" y="1033"/>
                      <a:pt x="296" y="1034"/>
                      <a:pt x="296" y="1035"/>
                    </a:cubicBezTo>
                    <a:cubicBezTo>
                      <a:pt x="296" y="1035"/>
                      <a:pt x="296" y="1036"/>
                      <a:pt x="296" y="1036"/>
                    </a:cubicBezTo>
                    <a:cubicBezTo>
                      <a:pt x="294" y="1036"/>
                      <a:pt x="292" y="1036"/>
                      <a:pt x="290" y="1035"/>
                    </a:cubicBezTo>
                    <a:cubicBezTo>
                      <a:pt x="290" y="1035"/>
                      <a:pt x="290" y="1035"/>
                      <a:pt x="290" y="1035"/>
                    </a:cubicBezTo>
                    <a:cubicBezTo>
                      <a:pt x="291" y="1034"/>
                      <a:pt x="290" y="1034"/>
                      <a:pt x="289" y="1034"/>
                    </a:cubicBezTo>
                    <a:cubicBezTo>
                      <a:pt x="289" y="1035"/>
                      <a:pt x="289" y="1035"/>
                      <a:pt x="289" y="1035"/>
                    </a:cubicBezTo>
                    <a:cubicBezTo>
                      <a:pt x="289" y="1033"/>
                      <a:pt x="289" y="1032"/>
                      <a:pt x="289" y="1030"/>
                    </a:cubicBezTo>
                    <a:cubicBezTo>
                      <a:pt x="288" y="1029"/>
                      <a:pt x="287" y="1030"/>
                      <a:pt x="287" y="1031"/>
                    </a:cubicBezTo>
                    <a:cubicBezTo>
                      <a:pt x="288" y="1032"/>
                      <a:pt x="288" y="1034"/>
                      <a:pt x="288" y="1035"/>
                    </a:cubicBezTo>
                    <a:cubicBezTo>
                      <a:pt x="286" y="1035"/>
                      <a:pt x="285" y="1035"/>
                      <a:pt x="283" y="1034"/>
                    </a:cubicBezTo>
                    <a:cubicBezTo>
                      <a:pt x="283" y="1034"/>
                      <a:pt x="283" y="1034"/>
                      <a:pt x="283" y="1034"/>
                    </a:cubicBezTo>
                    <a:cubicBezTo>
                      <a:pt x="283" y="1034"/>
                      <a:pt x="283" y="1033"/>
                      <a:pt x="283" y="1033"/>
                    </a:cubicBezTo>
                    <a:cubicBezTo>
                      <a:pt x="283" y="1032"/>
                      <a:pt x="283" y="1032"/>
                      <a:pt x="283" y="1031"/>
                    </a:cubicBezTo>
                    <a:cubicBezTo>
                      <a:pt x="284" y="1031"/>
                      <a:pt x="284" y="1031"/>
                      <a:pt x="284" y="1031"/>
                    </a:cubicBezTo>
                    <a:cubicBezTo>
                      <a:pt x="284" y="1030"/>
                      <a:pt x="284" y="1030"/>
                      <a:pt x="284" y="1030"/>
                    </a:cubicBezTo>
                    <a:cubicBezTo>
                      <a:pt x="283" y="1029"/>
                      <a:pt x="283" y="1030"/>
                      <a:pt x="283" y="1030"/>
                    </a:cubicBezTo>
                    <a:cubicBezTo>
                      <a:pt x="282" y="1031"/>
                      <a:pt x="282" y="1032"/>
                      <a:pt x="282" y="1033"/>
                    </a:cubicBezTo>
                    <a:cubicBezTo>
                      <a:pt x="282" y="1033"/>
                      <a:pt x="282" y="1034"/>
                      <a:pt x="282" y="1034"/>
                    </a:cubicBezTo>
                    <a:cubicBezTo>
                      <a:pt x="279" y="1034"/>
                      <a:pt x="277" y="1033"/>
                      <a:pt x="274" y="1032"/>
                    </a:cubicBezTo>
                    <a:cubicBezTo>
                      <a:pt x="274" y="1032"/>
                      <a:pt x="274" y="1032"/>
                      <a:pt x="274" y="1032"/>
                    </a:cubicBezTo>
                    <a:cubicBezTo>
                      <a:pt x="274" y="1032"/>
                      <a:pt x="274" y="1032"/>
                      <a:pt x="275" y="1032"/>
                    </a:cubicBezTo>
                    <a:cubicBezTo>
                      <a:pt x="275" y="1031"/>
                      <a:pt x="275" y="1031"/>
                      <a:pt x="275" y="1031"/>
                    </a:cubicBezTo>
                    <a:cubicBezTo>
                      <a:pt x="275" y="1029"/>
                      <a:pt x="275" y="1027"/>
                      <a:pt x="275" y="1025"/>
                    </a:cubicBezTo>
                    <a:cubicBezTo>
                      <a:pt x="275" y="1024"/>
                      <a:pt x="274" y="1024"/>
                      <a:pt x="274" y="1025"/>
                    </a:cubicBezTo>
                    <a:cubicBezTo>
                      <a:pt x="274" y="1026"/>
                      <a:pt x="274" y="1027"/>
                      <a:pt x="274" y="1028"/>
                    </a:cubicBezTo>
                    <a:cubicBezTo>
                      <a:pt x="274" y="1029"/>
                      <a:pt x="274" y="1030"/>
                      <a:pt x="273" y="1031"/>
                    </a:cubicBezTo>
                    <a:cubicBezTo>
                      <a:pt x="273" y="1031"/>
                      <a:pt x="273" y="1032"/>
                      <a:pt x="273" y="1032"/>
                    </a:cubicBezTo>
                    <a:cubicBezTo>
                      <a:pt x="271" y="1031"/>
                      <a:pt x="269" y="1031"/>
                      <a:pt x="267" y="1030"/>
                    </a:cubicBezTo>
                    <a:cubicBezTo>
                      <a:pt x="267" y="1027"/>
                      <a:pt x="268" y="1024"/>
                      <a:pt x="267" y="1022"/>
                    </a:cubicBezTo>
                    <a:cubicBezTo>
                      <a:pt x="267" y="1021"/>
                      <a:pt x="266" y="1021"/>
                      <a:pt x="266" y="1022"/>
                    </a:cubicBezTo>
                    <a:cubicBezTo>
                      <a:pt x="266" y="1024"/>
                      <a:pt x="266" y="1027"/>
                      <a:pt x="266" y="1029"/>
                    </a:cubicBezTo>
                    <a:cubicBezTo>
                      <a:pt x="265" y="1029"/>
                      <a:pt x="263" y="1028"/>
                      <a:pt x="262" y="1028"/>
                    </a:cubicBezTo>
                    <a:cubicBezTo>
                      <a:pt x="262" y="1027"/>
                      <a:pt x="262" y="1027"/>
                      <a:pt x="263" y="1027"/>
                    </a:cubicBezTo>
                    <a:cubicBezTo>
                      <a:pt x="263" y="1026"/>
                      <a:pt x="263" y="1026"/>
                      <a:pt x="262" y="1026"/>
                    </a:cubicBezTo>
                    <a:cubicBezTo>
                      <a:pt x="262" y="1025"/>
                      <a:pt x="262" y="1024"/>
                      <a:pt x="262" y="1023"/>
                    </a:cubicBezTo>
                    <a:cubicBezTo>
                      <a:pt x="262" y="1022"/>
                      <a:pt x="261" y="1022"/>
                      <a:pt x="261" y="1023"/>
                    </a:cubicBezTo>
                    <a:cubicBezTo>
                      <a:pt x="261" y="1024"/>
                      <a:pt x="261" y="1026"/>
                      <a:pt x="261" y="1027"/>
                    </a:cubicBezTo>
                    <a:cubicBezTo>
                      <a:pt x="259" y="1026"/>
                      <a:pt x="258" y="1025"/>
                      <a:pt x="256" y="1025"/>
                    </a:cubicBezTo>
                    <a:cubicBezTo>
                      <a:pt x="256" y="1024"/>
                      <a:pt x="256" y="1023"/>
                      <a:pt x="257" y="1022"/>
                    </a:cubicBezTo>
                    <a:cubicBezTo>
                      <a:pt x="257" y="1022"/>
                      <a:pt x="256" y="1021"/>
                      <a:pt x="255" y="1022"/>
                    </a:cubicBezTo>
                    <a:cubicBezTo>
                      <a:pt x="255" y="1023"/>
                      <a:pt x="255" y="1023"/>
                      <a:pt x="255" y="1024"/>
                    </a:cubicBezTo>
                    <a:cubicBezTo>
                      <a:pt x="254" y="1023"/>
                      <a:pt x="253" y="1023"/>
                      <a:pt x="252" y="1022"/>
                    </a:cubicBezTo>
                    <a:cubicBezTo>
                      <a:pt x="252" y="1021"/>
                      <a:pt x="252" y="1020"/>
                      <a:pt x="252" y="1018"/>
                    </a:cubicBezTo>
                    <a:cubicBezTo>
                      <a:pt x="252" y="1018"/>
                      <a:pt x="251" y="1018"/>
                      <a:pt x="251" y="1018"/>
                    </a:cubicBezTo>
                    <a:cubicBezTo>
                      <a:pt x="251" y="1020"/>
                      <a:pt x="251" y="1021"/>
                      <a:pt x="251" y="1022"/>
                    </a:cubicBezTo>
                    <a:cubicBezTo>
                      <a:pt x="245" y="1019"/>
                      <a:pt x="239" y="1017"/>
                      <a:pt x="233" y="1017"/>
                    </a:cubicBezTo>
                    <a:cubicBezTo>
                      <a:pt x="235" y="1012"/>
                      <a:pt x="233" y="1007"/>
                      <a:pt x="227" y="1002"/>
                    </a:cubicBezTo>
                    <a:cubicBezTo>
                      <a:pt x="223" y="998"/>
                      <a:pt x="220" y="994"/>
                      <a:pt x="221" y="988"/>
                    </a:cubicBezTo>
                    <a:cubicBezTo>
                      <a:pt x="222" y="987"/>
                      <a:pt x="224" y="983"/>
                      <a:pt x="226" y="980"/>
                    </a:cubicBezTo>
                    <a:cubicBezTo>
                      <a:pt x="227" y="980"/>
                      <a:pt x="229" y="980"/>
                      <a:pt x="230" y="979"/>
                    </a:cubicBezTo>
                    <a:cubicBezTo>
                      <a:pt x="232" y="982"/>
                      <a:pt x="234" y="984"/>
                      <a:pt x="237" y="987"/>
                    </a:cubicBezTo>
                    <a:cubicBezTo>
                      <a:pt x="241" y="989"/>
                      <a:pt x="245" y="991"/>
                      <a:pt x="250" y="992"/>
                    </a:cubicBezTo>
                    <a:cubicBezTo>
                      <a:pt x="263" y="993"/>
                      <a:pt x="275" y="997"/>
                      <a:pt x="287" y="999"/>
                    </a:cubicBezTo>
                    <a:cubicBezTo>
                      <a:pt x="299" y="1001"/>
                      <a:pt x="311" y="1003"/>
                      <a:pt x="323" y="1003"/>
                    </a:cubicBezTo>
                    <a:cubicBezTo>
                      <a:pt x="336" y="1002"/>
                      <a:pt x="349" y="1004"/>
                      <a:pt x="363" y="1006"/>
                    </a:cubicBezTo>
                    <a:cubicBezTo>
                      <a:pt x="368" y="1007"/>
                      <a:pt x="374" y="1009"/>
                      <a:pt x="380" y="1009"/>
                    </a:cubicBezTo>
                    <a:cubicBezTo>
                      <a:pt x="386" y="1009"/>
                      <a:pt x="392" y="1009"/>
                      <a:pt x="399" y="1009"/>
                    </a:cubicBezTo>
                    <a:cubicBezTo>
                      <a:pt x="412" y="1009"/>
                      <a:pt x="426" y="1007"/>
                      <a:pt x="438" y="1004"/>
                    </a:cubicBezTo>
                    <a:cubicBezTo>
                      <a:pt x="444" y="1003"/>
                      <a:pt x="442" y="996"/>
                      <a:pt x="437" y="995"/>
                    </a:cubicBezTo>
                    <a:cubicBezTo>
                      <a:pt x="437" y="995"/>
                      <a:pt x="437" y="995"/>
                      <a:pt x="436" y="995"/>
                    </a:cubicBezTo>
                    <a:cubicBezTo>
                      <a:pt x="436" y="995"/>
                      <a:pt x="435" y="996"/>
                      <a:pt x="435" y="996"/>
                    </a:cubicBezTo>
                    <a:cubicBezTo>
                      <a:pt x="434" y="996"/>
                      <a:pt x="434" y="996"/>
                      <a:pt x="433" y="996"/>
                    </a:cubicBezTo>
                    <a:cubicBezTo>
                      <a:pt x="433" y="995"/>
                      <a:pt x="432" y="993"/>
                      <a:pt x="433" y="992"/>
                    </a:cubicBezTo>
                    <a:cubicBezTo>
                      <a:pt x="433" y="991"/>
                      <a:pt x="432" y="990"/>
                      <a:pt x="432" y="991"/>
                    </a:cubicBezTo>
                    <a:cubicBezTo>
                      <a:pt x="431" y="993"/>
                      <a:pt x="431" y="994"/>
                      <a:pt x="432" y="996"/>
                    </a:cubicBezTo>
                    <a:cubicBezTo>
                      <a:pt x="431" y="996"/>
                      <a:pt x="431" y="996"/>
                      <a:pt x="431" y="996"/>
                    </a:cubicBezTo>
                    <a:cubicBezTo>
                      <a:pt x="429" y="997"/>
                      <a:pt x="428" y="997"/>
                      <a:pt x="426" y="997"/>
                    </a:cubicBezTo>
                    <a:cubicBezTo>
                      <a:pt x="426" y="997"/>
                      <a:pt x="426" y="996"/>
                      <a:pt x="426" y="996"/>
                    </a:cubicBezTo>
                    <a:cubicBezTo>
                      <a:pt x="426" y="995"/>
                      <a:pt x="426" y="994"/>
                      <a:pt x="425" y="993"/>
                    </a:cubicBezTo>
                    <a:cubicBezTo>
                      <a:pt x="424" y="993"/>
                      <a:pt x="424" y="994"/>
                      <a:pt x="424" y="994"/>
                    </a:cubicBezTo>
                    <a:cubicBezTo>
                      <a:pt x="425" y="995"/>
                      <a:pt x="425" y="996"/>
                      <a:pt x="425" y="997"/>
                    </a:cubicBezTo>
                    <a:cubicBezTo>
                      <a:pt x="425" y="997"/>
                      <a:pt x="425" y="997"/>
                      <a:pt x="425" y="998"/>
                    </a:cubicBezTo>
                    <a:cubicBezTo>
                      <a:pt x="424" y="998"/>
                      <a:pt x="423" y="998"/>
                      <a:pt x="422" y="998"/>
                    </a:cubicBezTo>
                    <a:cubicBezTo>
                      <a:pt x="422" y="997"/>
                      <a:pt x="421" y="996"/>
                      <a:pt x="421" y="995"/>
                    </a:cubicBezTo>
                    <a:cubicBezTo>
                      <a:pt x="421" y="994"/>
                      <a:pt x="419" y="994"/>
                      <a:pt x="420" y="995"/>
                    </a:cubicBezTo>
                    <a:cubicBezTo>
                      <a:pt x="420" y="996"/>
                      <a:pt x="420" y="997"/>
                      <a:pt x="421" y="998"/>
                    </a:cubicBezTo>
                    <a:cubicBezTo>
                      <a:pt x="419" y="999"/>
                      <a:pt x="416" y="999"/>
                      <a:pt x="414" y="999"/>
                    </a:cubicBezTo>
                    <a:cubicBezTo>
                      <a:pt x="414" y="998"/>
                      <a:pt x="414" y="998"/>
                      <a:pt x="414" y="997"/>
                    </a:cubicBezTo>
                    <a:cubicBezTo>
                      <a:pt x="414" y="996"/>
                      <a:pt x="412" y="997"/>
                      <a:pt x="412" y="997"/>
                    </a:cubicBezTo>
                    <a:cubicBezTo>
                      <a:pt x="413" y="998"/>
                      <a:pt x="413" y="998"/>
                      <a:pt x="413" y="999"/>
                    </a:cubicBezTo>
                    <a:cubicBezTo>
                      <a:pt x="411" y="999"/>
                      <a:pt x="409" y="1000"/>
                      <a:pt x="408" y="1000"/>
                    </a:cubicBezTo>
                    <a:cubicBezTo>
                      <a:pt x="408" y="999"/>
                      <a:pt x="407" y="998"/>
                      <a:pt x="407" y="997"/>
                    </a:cubicBezTo>
                    <a:cubicBezTo>
                      <a:pt x="407" y="996"/>
                      <a:pt x="406" y="996"/>
                      <a:pt x="406" y="997"/>
                    </a:cubicBezTo>
                    <a:cubicBezTo>
                      <a:pt x="406" y="998"/>
                      <a:pt x="406" y="999"/>
                      <a:pt x="406" y="1000"/>
                    </a:cubicBezTo>
                    <a:cubicBezTo>
                      <a:pt x="405" y="1000"/>
                      <a:pt x="403" y="1000"/>
                      <a:pt x="402" y="1000"/>
                    </a:cubicBezTo>
                    <a:cubicBezTo>
                      <a:pt x="402" y="999"/>
                      <a:pt x="402" y="998"/>
                      <a:pt x="402" y="997"/>
                    </a:cubicBezTo>
                    <a:cubicBezTo>
                      <a:pt x="402" y="997"/>
                      <a:pt x="401" y="997"/>
                      <a:pt x="401" y="997"/>
                    </a:cubicBezTo>
                    <a:cubicBezTo>
                      <a:pt x="401" y="998"/>
                      <a:pt x="401" y="999"/>
                      <a:pt x="401" y="1000"/>
                    </a:cubicBezTo>
                    <a:cubicBezTo>
                      <a:pt x="400" y="1000"/>
                      <a:pt x="399" y="1000"/>
                      <a:pt x="398" y="1000"/>
                    </a:cubicBezTo>
                    <a:cubicBezTo>
                      <a:pt x="398" y="999"/>
                      <a:pt x="397" y="998"/>
                      <a:pt x="397" y="997"/>
                    </a:cubicBezTo>
                    <a:cubicBezTo>
                      <a:pt x="397" y="996"/>
                      <a:pt x="396" y="996"/>
                      <a:pt x="396" y="997"/>
                    </a:cubicBezTo>
                    <a:cubicBezTo>
                      <a:pt x="396" y="998"/>
                      <a:pt x="396" y="999"/>
                      <a:pt x="397" y="1000"/>
                    </a:cubicBezTo>
                    <a:cubicBezTo>
                      <a:pt x="396" y="1000"/>
                      <a:pt x="396" y="1000"/>
                      <a:pt x="396" y="1000"/>
                    </a:cubicBezTo>
                    <a:cubicBezTo>
                      <a:pt x="394" y="1000"/>
                      <a:pt x="392" y="1000"/>
                      <a:pt x="390" y="1000"/>
                    </a:cubicBezTo>
                    <a:cubicBezTo>
                      <a:pt x="390" y="999"/>
                      <a:pt x="390" y="998"/>
                      <a:pt x="390" y="997"/>
                    </a:cubicBezTo>
                    <a:cubicBezTo>
                      <a:pt x="389" y="996"/>
                      <a:pt x="388" y="996"/>
                      <a:pt x="388" y="997"/>
                    </a:cubicBezTo>
                    <a:cubicBezTo>
                      <a:pt x="389" y="998"/>
                      <a:pt x="389" y="999"/>
                      <a:pt x="389" y="1000"/>
                    </a:cubicBezTo>
                    <a:cubicBezTo>
                      <a:pt x="387" y="1000"/>
                      <a:pt x="385" y="1000"/>
                      <a:pt x="383" y="1000"/>
                    </a:cubicBezTo>
                    <a:cubicBezTo>
                      <a:pt x="383" y="999"/>
                      <a:pt x="384" y="997"/>
                      <a:pt x="384" y="996"/>
                    </a:cubicBezTo>
                    <a:cubicBezTo>
                      <a:pt x="384" y="995"/>
                      <a:pt x="382" y="995"/>
                      <a:pt x="382" y="996"/>
                    </a:cubicBezTo>
                    <a:cubicBezTo>
                      <a:pt x="382" y="997"/>
                      <a:pt x="382" y="999"/>
                      <a:pt x="382" y="1000"/>
                    </a:cubicBezTo>
                    <a:cubicBezTo>
                      <a:pt x="381" y="1000"/>
                      <a:pt x="380" y="1000"/>
                      <a:pt x="379" y="1000"/>
                    </a:cubicBezTo>
                    <a:cubicBezTo>
                      <a:pt x="379" y="999"/>
                      <a:pt x="379" y="998"/>
                      <a:pt x="379" y="998"/>
                    </a:cubicBezTo>
                    <a:cubicBezTo>
                      <a:pt x="379" y="997"/>
                      <a:pt x="378" y="997"/>
                      <a:pt x="378" y="998"/>
                    </a:cubicBezTo>
                    <a:cubicBezTo>
                      <a:pt x="378" y="998"/>
                      <a:pt x="378" y="999"/>
                      <a:pt x="378" y="1000"/>
                    </a:cubicBezTo>
                    <a:cubicBezTo>
                      <a:pt x="378" y="1000"/>
                      <a:pt x="378" y="1000"/>
                      <a:pt x="378" y="1000"/>
                    </a:cubicBezTo>
                    <a:cubicBezTo>
                      <a:pt x="377" y="1000"/>
                      <a:pt x="375" y="1000"/>
                      <a:pt x="374" y="1000"/>
                    </a:cubicBezTo>
                    <a:cubicBezTo>
                      <a:pt x="374" y="999"/>
                      <a:pt x="374" y="998"/>
                      <a:pt x="374" y="997"/>
                    </a:cubicBezTo>
                    <a:cubicBezTo>
                      <a:pt x="374" y="996"/>
                      <a:pt x="373" y="997"/>
                      <a:pt x="373" y="997"/>
                    </a:cubicBezTo>
                    <a:cubicBezTo>
                      <a:pt x="373" y="998"/>
                      <a:pt x="373" y="999"/>
                      <a:pt x="373" y="1000"/>
                    </a:cubicBezTo>
                    <a:cubicBezTo>
                      <a:pt x="372" y="1000"/>
                      <a:pt x="372" y="999"/>
                      <a:pt x="371" y="999"/>
                    </a:cubicBezTo>
                    <a:cubicBezTo>
                      <a:pt x="371" y="998"/>
                      <a:pt x="371" y="997"/>
                      <a:pt x="371" y="996"/>
                    </a:cubicBezTo>
                    <a:cubicBezTo>
                      <a:pt x="371" y="995"/>
                      <a:pt x="370" y="995"/>
                      <a:pt x="370" y="996"/>
                    </a:cubicBezTo>
                    <a:cubicBezTo>
                      <a:pt x="370" y="997"/>
                      <a:pt x="370" y="998"/>
                      <a:pt x="370" y="999"/>
                    </a:cubicBezTo>
                    <a:cubicBezTo>
                      <a:pt x="368" y="999"/>
                      <a:pt x="366" y="998"/>
                      <a:pt x="364" y="998"/>
                    </a:cubicBezTo>
                    <a:cubicBezTo>
                      <a:pt x="364" y="997"/>
                      <a:pt x="364" y="996"/>
                      <a:pt x="364" y="995"/>
                    </a:cubicBezTo>
                    <a:cubicBezTo>
                      <a:pt x="364" y="995"/>
                      <a:pt x="363" y="995"/>
                      <a:pt x="363" y="995"/>
                    </a:cubicBezTo>
                    <a:cubicBezTo>
                      <a:pt x="362" y="996"/>
                      <a:pt x="363" y="997"/>
                      <a:pt x="363" y="998"/>
                    </a:cubicBezTo>
                    <a:cubicBezTo>
                      <a:pt x="361" y="997"/>
                      <a:pt x="359" y="997"/>
                      <a:pt x="357" y="997"/>
                    </a:cubicBezTo>
                    <a:cubicBezTo>
                      <a:pt x="357" y="997"/>
                      <a:pt x="357" y="997"/>
                      <a:pt x="357" y="997"/>
                    </a:cubicBezTo>
                    <a:cubicBezTo>
                      <a:pt x="357" y="995"/>
                      <a:pt x="357" y="993"/>
                      <a:pt x="357" y="991"/>
                    </a:cubicBezTo>
                    <a:cubicBezTo>
                      <a:pt x="357" y="990"/>
                      <a:pt x="356" y="990"/>
                      <a:pt x="356" y="991"/>
                    </a:cubicBezTo>
                    <a:cubicBezTo>
                      <a:pt x="356" y="992"/>
                      <a:pt x="356" y="994"/>
                      <a:pt x="356" y="995"/>
                    </a:cubicBezTo>
                    <a:cubicBezTo>
                      <a:pt x="356" y="996"/>
                      <a:pt x="356" y="996"/>
                      <a:pt x="356" y="996"/>
                    </a:cubicBezTo>
                    <a:cubicBezTo>
                      <a:pt x="356" y="996"/>
                      <a:pt x="356" y="996"/>
                      <a:pt x="355" y="996"/>
                    </a:cubicBezTo>
                    <a:cubicBezTo>
                      <a:pt x="353" y="996"/>
                      <a:pt x="352" y="996"/>
                      <a:pt x="350" y="996"/>
                    </a:cubicBezTo>
                    <a:cubicBezTo>
                      <a:pt x="349" y="994"/>
                      <a:pt x="349" y="992"/>
                      <a:pt x="350" y="991"/>
                    </a:cubicBezTo>
                    <a:cubicBezTo>
                      <a:pt x="350" y="990"/>
                      <a:pt x="349" y="989"/>
                      <a:pt x="349" y="990"/>
                    </a:cubicBezTo>
                    <a:cubicBezTo>
                      <a:pt x="348" y="992"/>
                      <a:pt x="348" y="994"/>
                      <a:pt x="349" y="995"/>
                    </a:cubicBezTo>
                    <a:cubicBezTo>
                      <a:pt x="347" y="995"/>
                      <a:pt x="345" y="995"/>
                      <a:pt x="343" y="995"/>
                    </a:cubicBezTo>
                    <a:cubicBezTo>
                      <a:pt x="343" y="994"/>
                      <a:pt x="343" y="993"/>
                      <a:pt x="343" y="992"/>
                    </a:cubicBezTo>
                    <a:cubicBezTo>
                      <a:pt x="343" y="991"/>
                      <a:pt x="342" y="991"/>
                      <a:pt x="342" y="992"/>
                    </a:cubicBezTo>
                    <a:cubicBezTo>
                      <a:pt x="342" y="993"/>
                      <a:pt x="342" y="994"/>
                      <a:pt x="342" y="995"/>
                    </a:cubicBezTo>
                    <a:cubicBezTo>
                      <a:pt x="341" y="995"/>
                      <a:pt x="340" y="995"/>
                      <a:pt x="338" y="995"/>
                    </a:cubicBezTo>
                    <a:cubicBezTo>
                      <a:pt x="339" y="994"/>
                      <a:pt x="339" y="993"/>
                      <a:pt x="339" y="992"/>
                    </a:cubicBezTo>
                    <a:cubicBezTo>
                      <a:pt x="339" y="991"/>
                      <a:pt x="338" y="991"/>
                      <a:pt x="338" y="992"/>
                    </a:cubicBezTo>
                    <a:cubicBezTo>
                      <a:pt x="338" y="993"/>
                      <a:pt x="337" y="994"/>
                      <a:pt x="337" y="995"/>
                    </a:cubicBezTo>
                    <a:cubicBezTo>
                      <a:pt x="335" y="994"/>
                      <a:pt x="334" y="994"/>
                      <a:pt x="332" y="994"/>
                    </a:cubicBezTo>
                    <a:cubicBezTo>
                      <a:pt x="332" y="994"/>
                      <a:pt x="332" y="994"/>
                      <a:pt x="332" y="994"/>
                    </a:cubicBezTo>
                    <a:cubicBezTo>
                      <a:pt x="332" y="993"/>
                      <a:pt x="332" y="993"/>
                      <a:pt x="333" y="992"/>
                    </a:cubicBezTo>
                    <a:cubicBezTo>
                      <a:pt x="333" y="992"/>
                      <a:pt x="333" y="992"/>
                      <a:pt x="333" y="992"/>
                    </a:cubicBezTo>
                    <a:cubicBezTo>
                      <a:pt x="334" y="992"/>
                      <a:pt x="334" y="991"/>
                      <a:pt x="333" y="990"/>
                    </a:cubicBezTo>
                    <a:cubicBezTo>
                      <a:pt x="332" y="990"/>
                      <a:pt x="331" y="992"/>
                      <a:pt x="331" y="994"/>
                    </a:cubicBezTo>
                    <a:cubicBezTo>
                      <a:pt x="331" y="994"/>
                      <a:pt x="331" y="994"/>
                      <a:pt x="331" y="994"/>
                    </a:cubicBezTo>
                    <a:cubicBezTo>
                      <a:pt x="330" y="994"/>
                      <a:pt x="329" y="994"/>
                      <a:pt x="329" y="994"/>
                    </a:cubicBezTo>
                    <a:cubicBezTo>
                      <a:pt x="329" y="993"/>
                      <a:pt x="329" y="991"/>
                      <a:pt x="329" y="990"/>
                    </a:cubicBezTo>
                    <a:cubicBezTo>
                      <a:pt x="329" y="989"/>
                      <a:pt x="328" y="989"/>
                      <a:pt x="328" y="990"/>
                    </a:cubicBezTo>
                    <a:cubicBezTo>
                      <a:pt x="327" y="991"/>
                      <a:pt x="327" y="993"/>
                      <a:pt x="328" y="994"/>
                    </a:cubicBezTo>
                    <a:cubicBezTo>
                      <a:pt x="326" y="994"/>
                      <a:pt x="324" y="994"/>
                      <a:pt x="323" y="994"/>
                    </a:cubicBezTo>
                    <a:cubicBezTo>
                      <a:pt x="323" y="993"/>
                      <a:pt x="323" y="991"/>
                      <a:pt x="323" y="990"/>
                    </a:cubicBezTo>
                    <a:cubicBezTo>
                      <a:pt x="323" y="989"/>
                      <a:pt x="322" y="989"/>
                      <a:pt x="322" y="989"/>
                    </a:cubicBezTo>
                    <a:cubicBezTo>
                      <a:pt x="321" y="991"/>
                      <a:pt x="322" y="993"/>
                      <a:pt x="322" y="994"/>
                    </a:cubicBezTo>
                    <a:cubicBezTo>
                      <a:pt x="321" y="994"/>
                      <a:pt x="320" y="994"/>
                      <a:pt x="319" y="994"/>
                    </a:cubicBezTo>
                    <a:cubicBezTo>
                      <a:pt x="319" y="993"/>
                      <a:pt x="318" y="992"/>
                      <a:pt x="318" y="990"/>
                    </a:cubicBezTo>
                    <a:cubicBezTo>
                      <a:pt x="318" y="990"/>
                      <a:pt x="317" y="990"/>
                      <a:pt x="317" y="990"/>
                    </a:cubicBezTo>
                    <a:cubicBezTo>
                      <a:pt x="317" y="992"/>
                      <a:pt x="317" y="993"/>
                      <a:pt x="317" y="994"/>
                    </a:cubicBezTo>
                    <a:cubicBezTo>
                      <a:pt x="316" y="994"/>
                      <a:pt x="315" y="994"/>
                      <a:pt x="314" y="994"/>
                    </a:cubicBezTo>
                    <a:cubicBezTo>
                      <a:pt x="314" y="993"/>
                      <a:pt x="314" y="992"/>
                      <a:pt x="314" y="991"/>
                    </a:cubicBezTo>
                    <a:cubicBezTo>
                      <a:pt x="315" y="990"/>
                      <a:pt x="313" y="989"/>
                      <a:pt x="313" y="990"/>
                    </a:cubicBezTo>
                    <a:cubicBezTo>
                      <a:pt x="313" y="992"/>
                      <a:pt x="313" y="993"/>
                      <a:pt x="313" y="994"/>
                    </a:cubicBezTo>
                    <a:cubicBezTo>
                      <a:pt x="311" y="994"/>
                      <a:pt x="309" y="994"/>
                      <a:pt x="307" y="994"/>
                    </a:cubicBezTo>
                    <a:cubicBezTo>
                      <a:pt x="306" y="993"/>
                      <a:pt x="306" y="991"/>
                      <a:pt x="307" y="990"/>
                    </a:cubicBezTo>
                    <a:cubicBezTo>
                      <a:pt x="307" y="990"/>
                      <a:pt x="306" y="989"/>
                      <a:pt x="306" y="989"/>
                    </a:cubicBezTo>
                    <a:cubicBezTo>
                      <a:pt x="305" y="990"/>
                      <a:pt x="305" y="992"/>
                      <a:pt x="305" y="993"/>
                    </a:cubicBezTo>
                    <a:cubicBezTo>
                      <a:pt x="304" y="993"/>
                      <a:pt x="302" y="993"/>
                      <a:pt x="301" y="993"/>
                    </a:cubicBezTo>
                    <a:cubicBezTo>
                      <a:pt x="301" y="992"/>
                      <a:pt x="301" y="990"/>
                      <a:pt x="301" y="989"/>
                    </a:cubicBezTo>
                    <a:cubicBezTo>
                      <a:pt x="301" y="988"/>
                      <a:pt x="299" y="988"/>
                      <a:pt x="299" y="989"/>
                    </a:cubicBezTo>
                    <a:cubicBezTo>
                      <a:pt x="299" y="990"/>
                      <a:pt x="300" y="991"/>
                      <a:pt x="300" y="993"/>
                    </a:cubicBezTo>
                    <a:cubicBezTo>
                      <a:pt x="299" y="993"/>
                      <a:pt x="297" y="992"/>
                      <a:pt x="296" y="992"/>
                    </a:cubicBezTo>
                    <a:cubicBezTo>
                      <a:pt x="296" y="991"/>
                      <a:pt x="297" y="990"/>
                      <a:pt x="297" y="989"/>
                    </a:cubicBezTo>
                    <a:cubicBezTo>
                      <a:pt x="297" y="988"/>
                      <a:pt x="295" y="988"/>
                      <a:pt x="295" y="989"/>
                    </a:cubicBezTo>
                    <a:cubicBezTo>
                      <a:pt x="295" y="990"/>
                      <a:pt x="295" y="991"/>
                      <a:pt x="295" y="992"/>
                    </a:cubicBezTo>
                    <a:cubicBezTo>
                      <a:pt x="293" y="992"/>
                      <a:pt x="291" y="991"/>
                      <a:pt x="289" y="991"/>
                    </a:cubicBezTo>
                    <a:cubicBezTo>
                      <a:pt x="289" y="989"/>
                      <a:pt x="289" y="987"/>
                      <a:pt x="290" y="985"/>
                    </a:cubicBezTo>
                    <a:cubicBezTo>
                      <a:pt x="290" y="985"/>
                      <a:pt x="289" y="984"/>
                      <a:pt x="288" y="985"/>
                    </a:cubicBezTo>
                    <a:cubicBezTo>
                      <a:pt x="288" y="986"/>
                      <a:pt x="287" y="989"/>
                      <a:pt x="287" y="991"/>
                    </a:cubicBezTo>
                    <a:cubicBezTo>
                      <a:pt x="286" y="990"/>
                      <a:pt x="285" y="990"/>
                      <a:pt x="284" y="990"/>
                    </a:cubicBezTo>
                    <a:cubicBezTo>
                      <a:pt x="284" y="989"/>
                      <a:pt x="284" y="987"/>
                      <a:pt x="284" y="986"/>
                    </a:cubicBezTo>
                    <a:cubicBezTo>
                      <a:pt x="284" y="985"/>
                      <a:pt x="284" y="985"/>
                      <a:pt x="284" y="985"/>
                    </a:cubicBezTo>
                    <a:cubicBezTo>
                      <a:pt x="284" y="985"/>
                      <a:pt x="284" y="985"/>
                      <a:pt x="284" y="985"/>
                    </a:cubicBezTo>
                    <a:cubicBezTo>
                      <a:pt x="284" y="984"/>
                      <a:pt x="283" y="984"/>
                      <a:pt x="283" y="984"/>
                    </a:cubicBezTo>
                    <a:cubicBezTo>
                      <a:pt x="283" y="984"/>
                      <a:pt x="283" y="984"/>
                      <a:pt x="283" y="984"/>
                    </a:cubicBezTo>
                    <a:cubicBezTo>
                      <a:pt x="283" y="984"/>
                      <a:pt x="283" y="985"/>
                      <a:pt x="283" y="985"/>
                    </a:cubicBezTo>
                    <a:cubicBezTo>
                      <a:pt x="282" y="986"/>
                      <a:pt x="283" y="988"/>
                      <a:pt x="283" y="990"/>
                    </a:cubicBezTo>
                    <a:cubicBezTo>
                      <a:pt x="281" y="989"/>
                      <a:pt x="280" y="989"/>
                      <a:pt x="279" y="989"/>
                    </a:cubicBezTo>
                    <a:cubicBezTo>
                      <a:pt x="279" y="989"/>
                      <a:pt x="278" y="989"/>
                      <a:pt x="278" y="989"/>
                    </a:cubicBezTo>
                    <a:cubicBezTo>
                      <a:pt x="278" y="987"/>
                      <a:pt x="278" y="985"/>
                      <a:pt x="278" y="984"/>
                    </a:cubicBezTo>
                    <a:cubicBezTo>
                      <a:pt x="278" y="983"/>
                      <a:pt x="277" y="983"/>
                      <a:pt x="277" y="983"/>
                    </a:cubicBezTo>
                    <a:cubicBezTo>
                      <a:pt x="277" y="985"/>
                      <a:pt x="277" y="987"/>
                      <a:pt x="277" y="988"/>
                    </a:cubicBezTo>
                    <a:cubicBezTo>
                      <a:pt x="275" y="988"/>
                      <a:pt x="274" y="988"/>
                      <a:pt x="273" y="987"/>
                    </a:cubicBezTo>
                    <a:cubicBezTo>
                      <a:pt x="273" y="986"/>
                      <a:pt x="273" y="984"/>
                      <a:pt x="273" y="983"/>
                    </a:cubicBezTo>
                    <a:cubicBezTo>
                      <a:pt x="273" y="982"/>
                      <a:pt x="272" y="982"/>
                      <a:pt x="272" y="982"/>
                    </a:cubicBezTo>
                    <a:cubicBezTo>
                      <a:pt x="272" y="984"/>
                      <a:pt x="272" y="985"/>
                      <a:pt x="272" y="987"/>
                    </a:cubicBezTo>
                    <a:cubicBezTo>
                      <a:pt x="271" y="986"/>
                      <a:pt x="270" y="986"/>
                      <a:pt x="269" y="986"/>
                    </a:cubicBezTo>
                    <a:cubicBezTo>
                      <a:pt x="269" y="984"/>
                      <a:pt x="268" y="982"/>
                      <a:pt x="268" y="981"/>
                    </a:cubicBezTo>
                    <a:cubicBezTo>
                      <a:pt x="268" y="980"/>
                      <a:pt x="267" y="980"/>
                      <a:pt x="267" y="981"/>
                    </a:cubicBezTo>
                    <a:cubicBezTo>
                      <a:pt x="267" y="982"/>
                      <a:pt x="268" y="984"/>
                      <a:pt x="268" y="985"/>
                    </a:cubicBezTo>
                    <a:cubicBezTo>
                      <a:pt x="266" y="985"/>
                      <a:pt x="264" y="984"/>
                      <a:pt x="262" y="984"/>
                    </a:cubicBezTo>
                    <a:cubicBezTo>
                      <a:pt x="262" y="984"/>
                      <a:pt x="261" y="984"/>
                      <a:pt x="261" y="984"/>
                    </a:cubicBezTo>
                    <a:cubicBezTo>
                      <a:pt x="261" y="982"/>
                      <a:pt x="261" y="981"/>
                      <a:pt x="261" y="980"/>
                    </a:cubicBezTo>
                    <a:cubicBezTo>
                      <a:pt x="261" y="979"/>
                      <a:pt x="260" y="979"/>
                      <a:pt x="260" y="980"/>
                    </a:cubicBezTo>
                    <a:cubicBezTo>
                      <a:pt x="260" y="981"/>
                      <a:pt x="260" y="982"/>
                      <a:pt x="260" y="984"/>
                    </a:cubicBezTo>
                    <a:cubicBezTo>
                      <a:pt x="258" y="983"/>
                      <a:pt x="257" y="983"/>
                      <a:pt x="256" y="983"/>
                    </a:cubicBezTo>
                    <a:cubicBezTo>
                      <a:pt x="256" y="981"/>
                      <a:pt x="256" y="980"/>
                      <a:pt x="256" y="978"/>
                    </a:cubicBezTo>
                    <a:cubicBezTo>
                      <a:pt x="256" y="977"/>
                      <a:pt x="255" y="977"/>
                      <a:pt x="255" y="978"/>
                    </a:cubicBezTo>
                    <a:cubicBezTo>
                      <a:pt x="255" y="979"/>
                      <a:pt x="255" y="981"/>
                      <a:pt x="254" y="983"/>
                    </a:cubicBezTo>
                    <a:cubicBezTo>
                      <a:pt x="252" y="983"/>
                      <a:pt x="251" y="983"/>
                      <a:pt x="249" y="982"/>
                    </a:cubicBezTo>
                    <a:cubicBezTo>
                      <a:pt x="249" y="980"/>
                      <a:pt x="250" y="978"/>
                      <a:pt x="251" y="975"/>
                    </a:cubicBezTo>
                    <a:cubicBezTo>
                      <a:pt x="251" y="974"/>
                      <a:pt x="250" y="974"/>
                      <a:pt x="249" y="975"/>
                    </a:cubicBezTo>
                    <a:cubicBezTo>
                      <a:pt x="249" y="977"/>
                      <a:pt x="248" y="980"/>
                      <a:pt x="247" y="982"/>
                    </a:cubicBezTo>
                    <a:cubicBezTo>
                      <a:pt x="247" y="982"/>
                      <a:pt x="246" y="981"/>
                      <a:pt x="245" y="981"/>
                    </a:cubicBezTo>
                    <a:cubicBezTo>
                      <a:pt x="244" y="981"/>
                      <a:pt x="244" y="980"/>
                      <a:pt x="243" y="980"/>
                    </a:cubicBezTo>
                    <a:cubicBezTo>
                      <a:pt x="244" y="979"/>
                      <a:pt x="244" y="978"/>
                      <a:pt x="244" y="978"/>
                    </a:cubicBezTo>
                    <a:cubicBezTo>
                      <a:pt x="245" y="977"/>
                      <a:pt x="244" y="976"/>
                      <a:pt x="243" y="977"/>
                    </a:cubicBezTo>
                    <a:cubicBezTo>
                      <a:pt x="243" y="977"/>
                      <a:pt x="243" y="978"/>
                      <a:pt x="242" y="979"/>
                    </a:cubicBezTo>
                    <a:cubicBezTo>
                      <a:pt x="242" y="979"/>
                      <a:pt x="242" y="979"/>
                      <a:pt x="242" y="979"/>
                    </a:cubicBezTo>
                    <a:cubicBezTo>
                      <a:pt x="241" y="978"/>
                      <a:pt x="239" y="976"/>
                      <a:pt x="238" y="974"/>
                    </a:cubicBezTo>
                    <a:cubicBezTo>
                      <a:pt x="238" y="974"/>
                      <a:pt x="238" y="974"/>
                      <a:pt x="238" y="974"/>
                    </a:cubicBezTo>
                    <a:cubicBezTo>
                      <a:pt x="239" y="974"/>
                      <a:pt x="239" y="973"/>
                      <a:pt x="238" y="973"/>
                    </a:cubicBezTo>
                    <a:cubicBezTo>
                      <a:pt x="237" y="973"/>
                      <a:pt x="237" y="974"/>
                      <a:pt x="237" y="974"/>
                    </a:cubicBezTo>
                    <a:cubicBezTo>
                      <a:pt x="235" y="972"/>
                      <a:pt x="233" y="970"/>
                      <a:pt x="231" y="969"/>
                    </a:cubicBezTo>
                    <a:cubicBezTo>
                      <a:pt x="231" y="968"/>
                      <a:pt x="231" y="968"/>
                      <a:pt x="231" y="967"/>
                    </a:cubicBezTo>
                    <a:cubicBezTo>
                      <a:pt x="230" y="964"/>
                      <a:pt x="227" y="961"/>
                      <a:pt x="225" y="958"/>
                    </a:cubicBezTo>
                    <a:cubicBezTo>
                      <a:pt x="221" y="949"/>
                      <a:pt x="221" y="939"/>
                      <a:pt x="221" y="930"/>
                    </a:cubicBezTo>
                    <a:cubicBezTo>
                      <a:pt x="221" y="930"/>
                      <a:pt x="222" y="929"/>
                      <a:pt x="222" y="929"/>
                    </a:cubicBezTo>
                    <a:cubicBezTo>
                      <a:pt x="222" y="929"/>
                      <a:pt x="222" y="929"/>
                      <a:pt x="222" y="929"/>
                    </a:cubicBezTo>
                    <a:cubicBezTo>
                      <a:pt x="223" y="930"/>
                      <a:pt x="224" y="931"/>
                      <a:pt x="225" y="931"/>
                    </a:cubicBezTo>
                    <a:cubicBezTo>
                      <a:pt x="225" y="933"/>
                      <a:pt x="225" y="934"/>
                      <a:pt x="225" y="936"/>
                    </a:cubicBezTo>
                    <a:cubicBezTo>
                      <a:pt x="225" y="937"/>
                      <a:pt x="226" y="937"/>
                      <a:pt x="226" y="936"/>
                    </a:cubicBezTo>
                    <a:cubicBezTo>
                      <a:pt x="226" y="935"/>
                      <a:pt x="226" y="933"/>
                      <a:pt x="227" y="932"/>
                    </a:cubicBezTo>
                    <a:cubicBezTo>
                      <a:pt x="228" y="933"/>
                      <a:pt x="230" y="934"/>
                      <a:pt x="231" y="935"/>
                    </a:cubicBezTo>
                    <a:cubicBezTo>
                      <a:pt x="231" y="935"/>
                      <a:pt x="231" y="936"/>
                      <a:pt x="231" y="936"/>
                    </a:cubicBezTo>
                    <a:cubicBezTo>
                      <a:pt x="231" y="936"/>
                      <a:pt x="231" y="937"/>
                      <a:pt x="231" y="938"/>
                    </a:cubicBezTo>
                    <a:cubicBezTo>
                      <a:pt x="230" y="938"/>
                      <a:pt x="231" y="939"/>
                      <a:pt x="232" y="939"/>
                    </a:cubicBezTo>
                    <a:cubicBezTo>
                      <a:pt x="232" y="938"/>
                      <a:pt x="232" y="937"/>
                      <a:pt x="232" y="936"/>
                    </a:cubicBezTo>
                    <a:cubicBezTo>
                      <a:pt x="234" y="937"/>
                      <a:pt x="235" y="937"/>
                      <a:pt x="237" y="938"/>
                    </a:cubicBezTo>
                    <a:cubicBezTo>
                      <a:pt x="237" y="939"/>
                      <a:pt x="237" y="939"/>
                      <a:pt x="237" y="940"/>
                    </a:cubicBezTo>
                    <a:cubicBezTo>
                      <a:pt x="237" y="940"/>
                      <a:pt x="237" y="942"/>
                      <a:pt x="237" y="942"/>
                    </a:cubicBezTo>
                    <a:cubicBezTo>
                      <a:pt x="238" y="942"/>
                      <a:pt x="239" y="941"/>
                      <a:pt x="238" y="941"/>
                    </a:cubicBezTo>
                    <a:cubicBezTo>
                      <a:pt x="238" y="941"/>
                      <a:pt x="238" y="941"/>
                      <a:pt x="238" y="941"/>
                    </a:cubicBezTo>
                    <a:cubicBezTo>
                      <a:pt x="238" y="941"/>
                      <a:pt x="238" y="941"/>
                      <a:pt x="238" y="940"/>
                    </a:cubicBezTo>
                    <a:cubicBezTo>
                      <a:pt x="238" y="940"/>
                      <a:pt x="238" y="940"/>
                      <a:pt x="238" y="939"/>
                    </a:cubicBezTo>
                    <a:cubicBezTo>
                      <a:pt x="238" y="939"/>
                      <a:pt x="238" y="939"/>
                      <a:pt x="238" y="939"/>
                    </a:cubicBezTo>
                    <a:cubicBezTo>
                      <a:pt x="239" y="940"/>
                      <a:pt x="240" y="940"/>
                      <a:pt x="242" y="941"/>
                    </a:cubicBezTo>
                    <a:cubicBezTo>
                      <a:pt x="242" y="941"/>
                      <a:pt x="242" y="942"/>
                      <a:pt x="242" y="942"/>
                    </a:cubicBezTo>
                    <a:cubicBezTo>
                      <a:pt x="242" y="943"/>
                      <a:pt x="242" y="943"/>
                      <a:pt x="241" y="944"/>
                    </a:cubicBezTo>
                    <a:cubicBezTo>
                      <a:pt x="241" y="945"/>
                      <a:pt x="241" y="945"/>
                      <a:pt x="242" y="945"/>
                    </a:cubicBezTo>
                    <a:cubicBezTo>
                      <a:pt x="243" y="945"/>
                      <a:pt x="243" y="944"/>
                      <a:pt x="243" y="944"/>
                    </a:cubicBezTo>
                    <a:cubicBezTo>
                      <a:pt x="243" y="944"/>
                      <a:pt x="243" y="944"/>
                      <a:pt x="243" y="944"/>
                    </a:cubicBezTo>
                    <a:cubicBezTo>
                      <a:pt x="243" y="943"/>
                      <a:pt x="243" y="943"/>
                      <a:pt x="243" y="943"/>
                    </a:cubicBezTo>
                    <a:cubicBezTo>
                      <a:pt x="243" y="942"/>
                      <a:pt x="243" y="942"/>
                      <a:pt x="243" y="941"/>
                    </a:cubicBezTo>
                    <a:cubicBezTo>
                      <a:pt x="245" y="942"/>
                      <a:pt x="247" y="943"/>
                      <a:pt x="249" y="944"/>
                    </a:cubicBezTo>
                    <a:cubicBezTo>
                      <a:pt x="248" y="945"/>
                      <a:pt x="248" y="946"/>
                      <a:pt x="249" y="947"/>
                    </a:cubicBezTo>
                    <a:cubicBezTo>
                      <a:pt x="249" y="947"/>
                      <a:pt x="249" y="947"/>
                      <a:pt x="249" y="947"/>
                    </a:cubicBezTo>
                    <a:cubicBezTo>
                      <a:pt x="250" y="947"/>
                      <a:pt x="250" y="947"/>
                      <a:pt x="250" y="947"/>
                    </a:cubicBezTo>
                    <a:cubicBezTo>
                      <a:pt x="250" y="946"/>
                      <a:pt x="250" y="946"/>
                      <a:pt x="250" y="946"/>
                    </a:cubicBezTo>
                    <a:cubicBezTo>
                      <a:pt x="250" y="945"/>
                      <a:pt x="250" y="945"/>
                      <a:pt x="250" y="944"/>
                    </a:cubicBezTo>
                    <a:cubicBezTo>
                      <a:pt x="251" y="945"/>
                      <a:pt x="251" y="945"/>
                      <a:pt x="252" y="945"/>
                    </a:cubicBezTo>
                    <a:cubicBezTo>
                      <a:pt x="252" y="946"/>
                      <a:pt x="252" y="947"/>
                      <a:pt x="252" y="948"/>
                    </a:cubicBezTo>
                    <a:cubicBezTo>
                      <a:pt x="253" y="949"/>
                      <a:pt x="253" y="949"/>
                      <a:pt x="254" y="949"/>
                    </a:cubicBezTo>
                    <a:cubicBezTo>
                      <a:pt x="254" y="949"/>
                      <a:pt x="254" y="948"/>
                      <a:pt x="254" y="948"/>
                    </a:cubicBezTo>
                    <a:cubicBezTo>
                      <a:pt x="254" y="948"/>
                      <a:pt x="254" y="948"/>
                      <a:pt x="254" y="947"/>
                    </a:cubicBezTo>
                    <a:cubicBezTo>
                      <a:pt x="254" y="947"/>
                      <a:pt x="254" y="946"/>
                      <a:pt x="254" y="946"/>
                    </a:cubicBezTo>
                    <a:cubicBezTo>
                      <a:pt x="255" y="946"/>
                      <a:pt x="256" y="947"/>
                      <a:pt x="257" y="947"/>
                    </a:cubicBezTo>
                    <a:cubicBezTo>
                      <a:pt x="257" y="949"/>
                      <a:pt x="257" y="951"/>
                      <a:pt x="259" y="951"/>
                    </a:cubicBezTo>
                    <a:cubicBezTo>
                      <a:pt x="260" y="951"/>
                      <a:pt x="260" y="949"/>
                      <a:pt x="259" y="949"/>
                    </a:cubicBezTo>
                    <a:cubicBezTo>
                      <a:pt x="259" y="949"/>
                      <a:pt x="259" y="949"/>
                      <a:pt x="259" y="949"/>
                    </a:cubicBezTo>
                    <a:cubicBezTo>
                      <a:pt x="259" y="949"/>
                      <a:pt x="259" y="949"/>
                      <a:pt x="259" y="948"/>
                    </a:cubicBezTo>
                    <a:cubicBezTo>
                      <a:pt x="259" y="948"/>
                      <a:pt x="259" y="948"/>
                      <a:pt x="259" y="948"/>
                    </a:cubicBezTo>
                    <a:cubicBezTo>
                      <a:pt x="260" y="948"/>
                      <a:pt x="261" y="949"/>
                      <a:pt x="262" y="949"/>
                    </a:cubicBezTo>
                    <a:cubicBezTo>
                      <a:pt x="263" y="950"/>
                      <a:pt x="263" y="951"/>
                      <a:pt x="263" y="952"/>
                    </a:cubicBezTo>
                    <a:cubicBezTo>
                      <a:pt x="263" y="952"/>
                      <a:pt x="263" y="952"/>
                      <a:pt x="264" y="952"/>
                    </a:cubicBezTo>
                    <a:cubicBezTo>
                      <a:pt x="264" y="952"/>
                      <a:pt x="264" y="952"/>
                      <a:pt x="264" y="952"/>
                    </a:cubicBezTo>
                    <a:cubicBezTo>
                      <a:pt x="265" y="951"/>
                      <a:pt x="264" y="951"/>
                      <a:pt x="264" y="951"/>
                    </a:cubicBezTo>
                    <a:cubicBezTo>
                      <a:pt x="264" y="950"/>
                      <a:pt x="264" y="950"/>
                      <a:pt x="264" y="950"/>
                    </a:cubicBezTo>
                    <a:cubicBezTo>
                      <a:pt x="264" y="950"/>
                      <a:pt x="265" y="950"/>
                      <a:pt x="266" y="950"/>
                    </a:cubicBezTo>
                    <a:cubicBezTo>
                      <a:pt x="265" y="950"/>
                      <a:pt x="265" y="950"/>
                      <a:pt x="265" y="951"/>
                    </a:cubicBezTo>
                    <a:cubicBezTo>
                      <a:pt x="265" y="952"/>
                      <a:pt x="265" y="953"/>
                      <a:pt x="267" y="953"/>
                    </a:cubicBezTo>
                    <a:cubicBezTo>
                      <a:pt x="268" y="953"/>
                      <a:pt x="268" y="952"/>
                      <a:pt x="267" y="952"/>
                    </a:cubicBezTo>
                    <a:cubicBezTo>
                      <a:pt x="266" y="952"/>
                      <a:pt x="266" y="951"/>
                      <a:pt x="266" y="951"/>
                    </a:cubicBezTo>
                    <a:cubicBezTo>
                      <a:pt x="266" y="951"/>
                      <a:pt x="266" y="950"/>
                      <a:pt x="266" y="950"/>
                    </a:cubicBezTo>
                    <a:cubicBezTo>
                      <a:pt x="267" y="950"/>
                      <a:pt x="267" y="951"/>
                      <a:pt x="268" y="951"/>
                    </a:cubicBezTo>
                    <a:cubicBezTo>
                      <a:pt x="268" y="951"/>
                      <a:pt x="269" y="951"/>
                      <a:pt x="269" y="951"/>
                    </a:cubicBezTo>
                    <a:cubicBezTo>
                      <a:pt x="269" y="951"/>
                      <a:pt x="269" y="952"/>
                      <a:pt x="269" y="952"/>
                    </a:cubicBezTo>
                    <a:cubicBezTo>
                      <a:pt x="269" y="952"/>
                      <a:pt x="269" y="952"/>
                      <a:pt x="270" y="953"/>
                    </a:cubicBezTo>
                    <a:cubicBezTo>
                      <a:pt x="270" y="953"/>
                      <a:pt x="271" y="953"/>
                      <a:pt x="271" y="952"/>
                    </a:cubicBezTo>
                    <a:cubicBezTo>
                      <a:pt x="270" y="952"/>
                      <a:pt x="270" y="952"/>
                      <a:pt x="270" y="952"/>
                    </a:cubicBezTo>
                    <a:cubicBezTo>
                      <a:pt x="281" y="955"/>
                      <a:pt x="293" y="957"/>
                      <a:pt x="304" y="958"/>
                    </a:cubicBezTo>
                    <a:cubicBezTo>
                      <a:pt x="305" y="960"/>
                      <a:pt x="308" y="960"/>
                      <a:pt x="309" y="959"/>
                    </a:cubicBezTo>
                    <a:cubicBezTo>
                      <a:pt x="314" y="959"/>
                      <a:pt x="319" y="960"/>
                      <a:pt x="324" y="960"/>
                    </a:cubicBezTo>
                    <a:cubicBezTo>
                      <a:pt x="324" y="960"/>
                      <a:pt x="325" y="960"/>
                      <a:pt x="325" y="960"/>
                    </a:cubicBezTo>
                    <a:cubicBezTo>
                      <a:pt x="326" y="961"/>
                      <a:pt x="327" y="961"/>
                      <a:pt x="328" y="961"/>
                    </a:cubicBezTo>
                    <a:cubicBezTo>
                      <a:pt x="328" y="961"/>
                      <a:pt x="328" y="961"/>
                      <a:pt x="328" y="961"/>
                    </a:cubicBezTo>
                    <a:cubicBezTo>
                      <a:pt x="347" y="962"/>
                      <a:pt x="365" y="963"/>
                      <a:pt x="385" y="962"/>
                    </a:cubicBezTo>
                    <a:cubicBezTo>
                      <a:pt x="394" y="962"/>
                      <a:pt x="404" y="962"/>
                      <a:pt x="413" y="962"/>
                    </a:cubicBezTo>
                    <a:cubicBezTo>
                      <a:pt x="423" y="962"/>
                      <a:pt x="432" y="959"/>
                      <a:pt x="442" y="958"/>
                    </a:cubicBezTo>
                    <a:cubicBezTo>
                      <a:pt x="449" y="958"/>
                      <a:pt x="455" y="956"/>
                      <a:pt x="461" y="955"/>
                    </a:cubicBezTo>
                    <a:cubicBezTo>
                      <a:pt x="461" y="955"/>
                      <a:pt x="462" y="955"/>
                      <a:pt x="462" y="955"/>
                    </a:cubicBezTo>
                    <a:cubicBezTo>
                      <a:pt x="464" y="954"/>
                      <a:pt x="466" y="953"/>
                      <a:pt x="468" y="953"/>
                    </a:cubicBezTo>
                    <a:cubicBezTo>
                      <a:pt x="478" y="950"/>
                      <a:pt x="488" y="949"/>
                      <a:pt x="497" y="946"/>
                    </a:cubicBezTo>
                    <a:cubicBezTo>
                      <a:pt x="507" y="943"/>
                      <a:pt x="516" y="939"/>
                      <a:pt x="524" y="933"/>
                    </a:cubicBezTo>
                    <a:cubicBezTo>
                      <a:pt x="523" y="938"/>
                      <a:pt x="521" y="942"/>
                      <a:pt x="521" y="947"/>
                    </a:cubicBezTo>
                    <a:cubicBezTo>
                      <a:pt x="520" y="953"/>
                      <a:pt x="522" y="959"/>
                      <a:pt x="524" y="965"/>
                    </a:cubicBezTo>
                    <a:cubicBezTo>
                      <a:pt x="522" y="966"/>
                      <a:pt x="520" y="967"/>
                      <a:pt x="518" y="968"/>
                    </a:cubicBezTo>
                    <a:cubicBezTo>
                      <a:pt x="518" y="968"/>
                      <a:pt x="518" y="968"/>
                      <a:pt x="518" y="968"/>
                    </a:cubicBezTo>
                    <a:cubicBezTo>
                      <a:pt x="517" y="968"/>
                      <a:pt x="516" y="964"/>
                      <a:pt x="516" y="964"/>
                    </a:cubicBezTo>
                    <a:cubicBezTo>
                      <a:pt x="516" y="963"/>
                      <a:pt x="515" y="963"/>
                      <a:pt x="515" y="964"/>
                    </a:cubicBezTo>
                    <a:cubicBezTo>
                      <a:pt x="515" y="965"/>
                      <a:pt x="515" y="966"/>
                      <a:pt x="516" y="967"/>
                    </a:cubicBezTo>
                    <a:cubicBezTo>
                      <a:pt x="516" y="968"/>
                      <a:pt x="517" y="969"/>
                      <a:pt x="518" y="969"/>
                    </a:cubicBezTo>
                    <a:cubicBezTo>
                      <a:pt x="516" y="970"/>
                      <a:pt x="515" y="972"/>
                      <a:pt x="513" y="974"/>
                    </a:cubicBezTo>
                    <a:cubicBezTo>
                      <a:pt x="513" y="974"/>
                      <a:pt x="513" y="973"/>
                      <a:pt x="513" y="973"/>
                    </a:cubicBezTo>
                    <a:cubicBezTo>
                      <a:pt x="512" y="973"/>
                      <a:pt x="512" y="972"/>
                      <a:pt x="512" y="971"/>
                    </a:cubicBezTo>
                    <a:cubicBezTo>
                      <a:pt x="511" y="969"/>
                      <a:pt x="511" y="968"/>
                      <a:pt x="510" y="967"/>
                    </a:cubicBezTo>
                    <a:cubicBezTo>
                      <a:pt x="510" y="966"/>
                      <a:pt x="509" y="967"/>
                      <a:pt x="509" y="967"/>
                    </a:cubicBezTo>
                    <a:cubicBezTo>
                      <a:pt x="510" y="969"/>
                      <a:pt x="510" y="970"/>
                      <a:pt x="511" y="972"/>
                    </a:cubicBezTo>
                    <a:cubicBezTo>
                      <a:pt x="511" y="973"/>
                      <a:pt x="511" y="974"/>
                      <a:pt x="512" y="974"/>
                    </a:cubicBezTo>
                    <a:cubicBezTo>
                      <a:pt x="512" y="974"/>
                      <a:pt x="512" y="974"/>
                      <a:pt x="512" y="974"/>
                    </a:cubicBezTo>
                    <a:cubicBezTo>
                      <a:pt x="512" y="975"/>
                      <a:pt x="511" y="976"/>
                      <a:pt x="511" y="976"/>
                    </a:cubicBezTo>
                    <a:cubicBezTo>
                      <a:pt x="510" y="974"/>
                      <a:pt x="509" y="972"/>
                      <a:pt x="508" y="970"/>
                    </a:cubicBezTo>
                    <a:cubicBezTo>
                      <a:pt x="508" y="969"/>
                      <a:pt x="507" y="970"/>
                      <a:pt x="507" y="970"/>
                    </a:cubicBezTo>
                    <a:cubicBezTo>
                      <a:pt x="508" y="973"/>
                      <a:pt x="509" y="975"/>
                      <a:pt x="510" y="977"/>
                    </a:cubicBezTo>
                    <a:cubicBezTo>
                      <a:pt x="509" y="978"/>
                      <a:pt x="508" y="979"/>
                      <a:pt x="508" y="979"/>
                    </a:cubicBezTo>
                    <a:cubicBezTo>
                      <a:pt x="507" y="978"/>
                      <a:pt x="507" y="977"/>
                      <a:pt x="506" y="976"/>
                    </a:cubicBezTo>
                    <a:cubicBezTo>
                      <a:pt x="506" y="974"/>
                      <a:pt x="505" y="972"/>
                      <a:pt x="504" y="971"/>
                    </a:cubicBezTo>
                    <a:cubicBezTo>
                      <a:pt x="504" y="970"/>
                      <a:pt x="503" y="971"/>
                      <a:pt x="503" y="971"/>
                    </a:cubicBezTo>
                    <a:cubicBezTo>
                      <a:pt x="503" y="972"/>
                      <a:pt x="503" y="972"/>
                      <a:pt x="503" y="972"/>
                    </a:cubicBezTo>
                    <a:cubicBezTo>
                      <a:pt x="503" y="973"/>
                      <a:pt x="504" y="973"/>
                      <a:pt x="504" y="973"/>
                    </a:cubicBezTo>
                    <a:cubicBezTo>
                      <a:pt x="505" y="975"/>
                      <a:pt x="505" y="977"/>
                      <a:pt x="506" y="978"/>
                    </a:cubicBezTo>
                    <a:cubicBezTo>
                      <a:pt x="506" y="979"/>
                      <a:pt x="506" y="980"/>
                      <a:pt x="507" y="980"/>
                    </a:cubicBezTo>
                    <a:cubicBezTo>
                      <a:pt x="504" y="983"/>
                      <a:pt x="509" y="987"/>
                      <a:pt x="511" y="984"/>
                    </a:cubicBezTo>
                    <a:cubicBezTo>
                      <a:pt x="516" y="981"/>
                      <a:pt x="520" y="976"/>
                      <a:pt x="524" y="972"/>
                    </a:cubicBezTo>
                    <a:cubicBezTo>
                      <a:pt x="524" y="972"/>
                      <a:pt x="524" y="972"/>
                      <a:pt x="525" y="971"/>
                    </a:cubicBezTo>
                    <a:cubicBezTo>
                      <a:pt x="526" y="972"/>
                      <a:pt x="526" y="972"/>
                      <a:pt x="527" y="972"/>
                    </a:cubicBezTo>
                    <a:cubicBezTo>
                      <a:pt x="528" y="973"/>
                      <a:pt x="528" y="973"/>
                      <a:pt x="529" y="973"/>
                    </a:cubicBezTo>
                    <a:cubicBezTo>
                      <a:pt x="529" y="973"/>
                      <a:pt x="530" y="973"/>
                      <a:pt x="530" y="973"/>
                    </a:cubicBezTo>
                    <a:close/>
                    <a:moveTo>
                      <a:pt x="251" y="906"/>
                    </a:moveTo>
                    <a:cubicBezTo>
                      <a:pt x="253" y="907"/>
                      <a:pt x="255" y="909"/>
                      <a:pt x="257" y="910"/>
                    </a:cubicBezTo>
                    <a:cubicBezTo>
                      <a:pt x="257" y="913"/>
                      <a:pt x="256" y="915"/>
                      <a:pt x="255" y="918"/>
                    </a:cubicBezTo>
                    <a:cubicBezTo>
                      <a:pt x="253" y="923"/>
                      <a:pt x="248" y="928"/>
                      <a:pt x="244" y="933"/>
                    </a:cubicBezTo>
                    <a:cubicBezTo>
                      <a:pt x="241" y="932"/>
                      <a:pt x="239" y="931"/>
                      <a:pt x="237" y="930"/>
                    </a:cubicBezTo>
                    <a:cubicBezTo>
                      <a:pt x="244" y="923"/>
                      <a:pt x="248" y="915"/>
                      <a:pt x="251" y="906"/>
                    </a:cubicBezTo>
                    <a:close/>
                    <a:moveTo>
                      <a:pt x="236" y="929"/>
                    </a:moveTo>
                    <a:cubicBezTo>
                      <a:pt x="233" y="927"/>
                      <a:pt x="230" y="925"/>
                      <a:pt x="227" y="923"/>
                    </a:cubicBezTo>
                    <a:cubicBezTo>
                      <a:pt x="230" y="923"/>
                      <a:pt x="234" y="914"/>
                      <a:pt x="235" y="913"/>
                    </a:cubicBezTo>
                    <a:cubicBezTo>
                      <a:pt x="236" y="910"/>
                      <a:pt x="238" y="907"/>
                      <a:pt x="239" y="905"/>
                    </a:cubicBezTo>
                    <a:cubicBezTo>
                      <a:pt x="240" y="903"/>
                      <a:pt x="240" y="901"/>
                      <a:pt x="240" y="898"/>
                    </a:cubicBezTo>
                    <a:cubicBezTo>
                      <a:pt x="244" y="901"/>
                      <a:pt x="247" y="903"/>
                      <a:pt x="250" y="905"/>
                    </a:cubicBezTo>
                    <a:cubicBezTo>
                      <a:pt x="249" y="909"/>
                      <a:pt x="247" y="912"/>
                      <a:pt x="246" y="916"/>
                    </a:cubicBezTo>
                    <a:cubicBezTo>
                      <a:pt x="243" y="921"/>
                      <a:pt x="239" y="925"/>
                      <a:pt x="236" y="929"/>
                    </a:cubicBezTo>
                    <a:close/>
                    <a:moveTo>
                      <a:pt x="270" y="910"/>
                    </a:moveTo>
                    <a:cubicBezTo>
                      <a:pt x="271" y="908"/>
                      <a:pt x="273" y="906"/>
                      <a:pt x="274" y="904"/>
                    </a:cubicBezTo>
                    <a:cubicBezTo>
                      <a:pt x="275" y="905"/>
                      <a:pt x="276" y="906"/>
                      <a:pt x="278" y="906"/>
                    </a:cubicBezTo>
                    <a:cubicBezTo>
                      <a:pt x="279" y="907"/>
                      <a:pt x="281" y="908"/>
                      <a:pt x="282" y="909"/>
                    </a:cubicBezTo>
                    <a:cubicBezTo>
                      <a:pt x="282" y="909"/>
                      <a:pt x="282" y="909"/>
                      <a:pt x="282" y="909"/>
                    </a:cubicBezTo>
                    <a:cubicBezTo>
                      <a:pt x="280" y="912"/>
                      <a:pt x="278" y="916"/>
                      <a:pt x="276" y="919"/>
                    </a:cubicBezTo>
                    <a:cubicBezTo>
                      <a:pt x="273" y="917"/>
                      <a:pt x="271" y="916"/>
                      <a:pt x="268" y="914"/>
                    </a:cubicBezTo>
                    <a:cubicBezTo>
                      <a:pt x="269" y="913"/>
                      <a:pt x="270" y="912"/>
                      <a:pt x="270" y="910"/>
                    </a:cubicBezTo>
                    <a:close/>
                    <a:moveTo>
                      <a:pt x="266" y="913"/>
                    </a:moveTo>
                    <a:cubicBezTo>
                      <a:pt x="264" y="912"/>
                      <a:pt x="261" y="911"/>
                      <a:pt x="259" y="910"/>
                    </a:cubicBezTo>
                    <a:cubicBezTo>
                      <a:pt x="260" y="909"/>
                      <a:pt x="260" y="908"/>
                      <a:pt x="260" y="907"/>
                    </a:cubicBezTo>
                    <a:cubicBezTo>
                      <a:pt x="261" y="904"/>
                      <a:pt x="262" y="901"/>
                      <a:pt x="263" y="897"/>
                    </a:cubicBezTo>
                    <a:cubicBezTo>
                      <a:pt x="266" y="899"/>
                      <a:pt x="269" y="901"/>
                      <a:pt x="271" y="903"/>
                    </a:cubicBezTo>
                    <a:cubicBezTo>
                      <a:pt x="271" y="904"/>
                      <a:pt x="270" y="906"/>
                      <a:pt x="269" y="907"/>
                    </a:cubicBezTo>
                    <a:cubicBezTo>
                      <a:pt x="268" y="909"/>
                      <a:pt x="267" y="911"/>
                      <a:pt x="266" y="913"/>
                    </a:cubicBezTo>
                    <a:close/>
                    <a:moveTo>
                      <a:pt x="274" y="903"/>
                    </a:moveTo>
                    <a:cubicBezTo>
                      <a:pt x="275" y="901"/>
                      <a:pt x="276" y="900"/>
                      <a:pt x="277" y="898"/>
                    </a:cubicBezTo>
                    <a:cubicBezTo>
                      <a:pt x="280" y="899"/>
                      <a:pt x="283" y="901"/>
                      <a:pt x="286" y="902"/>
                    </a:cubicBezTo>
                    <a:cubicBezTo>
                      <a:pt x="285" y="904"/>
                      <a:pt x="284" y="905"/>
                      <a:pt x="283" y="907"/>
                    </a:cubicBezTo>
                    <a:cubicBezTo>
                      <a:pt x="282" y="907"/>
                      <a:pt x="281" y="906"/>
                      <a:pt x="281" y="906"/>
                    </a:cubicBezTo>
                    <a:cubicBezTo>
                      <a:pt x="279" y="905"/>
                      <a:pt x="276" y="904"/>
                      <a:pt x="274" y="903"/>
                    </a:cubicBezTo>
                    <a:close/>
                    <a:moveTo>
                      <a:pt x="284" y="911"/>
                    </a:moveTo>
                    <a:cubicBezTo>
                      <a:pt x="284" y="910"/>
                      <a:pt x="284" y="910"/>
                      <a:pt x="284" y="910"/>
                    </a:cubicBezTo>
                    <a:cubicBezTo>
                      <a:pt x="288" y="912"/>
                      <a:pt x="292" y="914"/>
                      <a:pt x="296" y="916"/>
                    </a:cubicBezTo>
                    <a:cubicBezTo>
                      <a:pt x="294" y="919"/>
                      <a:pt x="293" y="922"/>
                      <a:pt x="291" y="924"/>
                    </a:cubicBezTo>
                    <a:cubicBezTo>
                      <a:pt x="291" y="925"/>
                      <a:pt x="291" y="926"/>
                      <a:pt x="290" y="926"/>
                    </a:cubicBezTo>
                    <a:cubicBezTo>
                      <a:pt x="289" y="926"/>
                      <a:pt x="287" y="925"/>
                      <a:pt x="286" y="924"/>
                    </a:cubicBezTo>
                    <a:cubicBezTo>
                      <a:pt x="283" y="923"/>
                      <a:pt x="281" y="921"/>
                      <a:pt x="278" y="920"/>
                    </a:cubicBezTo>
                    <a:cubicBezTo>
                      <a:pt x="280" y="917"/>
                      <a:pt x="282" y="914"/>
                      <a:pt x="284" y="911"/>
                    </a:cubicBezTo>
                    <a:close/>
                    <a:moveTo>
                      <a:pt x="285" y="908"/>
                    </a:moveTo>
                    <a:cubicBezTo>
                      <a:pt x="286" y="906"/>
                      <a:pt x="287" y="905"/>
                      <a:pt x="288" y="903"/>
                    </a:cubicBezTo>
                    <a:cubicBezTo>
                      <a:pt x="292" y="905"/>
                      <a:pt x="296" y="907"/>
                      <a:pt x="300" y="909"/>
                    </a:cubicBezTo>
                    <a:cubicBezTo>
                      <a:pt x="300" y="909"/>
                      <a:pt x="300" y="910"/>
                      <a:pt x="299" y="910"/>
                    </a:cubicBezTo>
                    <a:cubicBezTo>
                      <a:pt x="298" y="912"/>
                      <a:pt x="298" y="913"/>
                      <a:pt x="297" y="915"/>
                    </a:cubicBezTo>
                    <a:cubicBezTo>
                      <a:pt x="293" y="912"/>
                      <a:pt x="289" y="910"/>
                      <a:pt x="285" y="908"/>
                    </a:cubicBezTo>
                    <a:close/>
                    <a:moveTo>
                      <a:pt x="286" y="901"/>
                    </a:moveTo>
                    <a:cubicBezTo>
                      <a:pt x="283" y="899"/>
                      <a:pt x="280" y="898"/>
                      <a:pt x="278" y="897"/>
                    </a:cubicBezTo>
                    <a:cubicBezTo>
                      <a:pt x="278" y="896"/>
                      <a:pt x="279" y="895"/>
                      <a:pt x="279" y="894"/>
                    </a:cubicBezTo>
                    <a:cubicBezTo>
                      <a:pt x="281" y="891"/>
                      <a:pt x="282" y="889"/>
                      <a:pt x="283" y="886"/>
                    </a:cubicBezTo>
                    <a:cubicBezTo>
                      <a:pt x="283" y="886"/>
                      <a:pt x="283" y="885"/>
                      <a:pt x="283" y="885"/>
                    </a:cubicBezTo>
                    <a:cubicBezTo>
                      <a:pt x="286" y="886"/>
                      <a:pt x="288" y="888"/>
                      <a:pt x="291" y="889"/>
                    </a:cubicBezTo>
                    <a:cubicBezTo>
                      <a:pt x="291" y="889"/>
                      <a:pt x="291" y="890"/>
                      <a:pt x="291" y="890"/>
                    </a:cubicBezTo>
                    <a:cubicBezTo>
                      <a:pt x="290" y="894"/>
                      <a:pt x="288" y="897"/>
                      <a:pt x="286" y="901"/>
                    </a:cubicBezTo>
                    <a:close/>
                    <a:moveTo>
                      <a:pt x="280" y="887"/>
                    </a:moveTo>
                    <a:cubicBezTo>
                      <a:pt x="279" y="890"/>
                      <a:pt x="277" y="893"/>
                      <a:pt x="275" y="896"/>
                    </a:cubicBezTo>
                    <a:cubicBezTo>
                      <a:pt x="274" y="896"/>
                      <a:pt x="272" y="895"/>
                      <a:pt x="270" y="894"/>
                    </a:cubicBezTo>
                    <a:cubicBezTo>
                      <a:pt x="269" y="894"/>
                      <a:pt x="267" y="893"/>
                      <a:pt x="266" y="893"/>
                    </a:cubicBezTo>
                    <a:cubicBezTo>
                      <a:pt x="266" y="892"/>
                      <a:pt x="267" y="891"/>
                      <a:pt x="267" y="890"/>
                    </a:cubicBezTo>
                    <a:cubicBezTo>
                      <a:pt x="268" y="888"/>
                      <a:pt x="269" y="886"/>
                      <a:pt x="270" y="884"/>
                    </a:cubicBezTo>
                    <a:cubicBezTo>
                      <a:pt x="270" y="883"/>
                      <a:pt x="270" y="882"/>
                      <a:pt x="271" y="880"/>
                    </a:cubicBezTo>
                    <a:cubicBezTo>
                      <a:pt x="274" y="882"/>
                      <a:pt x="277" y="882"/>
                      <a:pt x="279" y="883"/>
                    </a:cubicBezTo>
                    <a:cubicBezTo>
                      <a:pt x="280" y="884"/>
                      <a:pt x="281" y="884"/>
                      <a:pt x="282" y="885"/>
                    </a:cubicBezTo>
                    <a:cubicBezTo>
                      <a:pt x="281" y="886"/>
                      <a:pt x="281" y="886"/>
                      <a:pt x="280" y="887"/>
                    </a:cubicBezTo>
                    <a:close/>
                    <a:moveTo>
                      <a:pt x="269" y="895"/>
                    </a:moveTo>
                    <a:cubicBezTo>
                      <a:pt x="271" y="896"/>
                      <a:pt x="273" y="896"/>
                      <a:pt x="275" y="897"/>
                    </a:cubicBezTo>
                    <a:cubicBezTo>
                      <a:pt x="274" y="899"/>
                      <a:pt x="273" y="900"/>
                      <a:pt x="272" y="902"/>
                    </a:cubicBezTo>
                    <a:cubicBezTo>
                      <a:pt x="270" y="900"/>
                      <a:pt x="267" y="899"/>
                      <a:pt x="265" y="897"/>
                    </a:cubicBezTo>
                    <a:cubicBezTo>
                      <a:pt x="265" y="897"/>
                      <a:pt x="264" y="897"/>
                      <a:pt x="264" y="897"/>
                    </a:cubicBezTo>
                    <a:cubicBezTo>
                      <a:pt x="264" y="895"/>
                      <a:pt x="265" y="894"/>
                      <a:pt x="265" y="893"/>
                    </a:cubicBezTo>
                    <a:cubicBezTo>
                      <a:pt x="267" y="894"/>
                      <a:pt x="268" y="894"/>
                      <a:pt x="269" y="895"/>
                    </a:cubicBezTo>
                    <a:close/>
                    <a:moveTo>
                      <a:pt x="263" y="896"/>
                    </a:moveTo>
                    <a:cubicBezTo>
                      <a:pt x="260" y="894"/>
                      <a:pt x="258" y="893"/>
                      <a:pt x="256" y="891"/>
                    </a:cubicBezTo>
                    <a:cubicBezTo>
                      <a:pt x="256" y="891"/>
                      <a:pt x="256" y="890"/>
                      <a:pt x="256" y="889"/>
                    </a:cubicBezTo>
                    <a:cubicBezTo>
                      <a:pt x="259" y="890"/>
                      <a:pt x="262" y="892"/>
                      <a:pt x="264" y="893"/>
                    </a:cubicBezTo>
                    <a:cubicBezTo>
                      <a:pt x="264" y="894"/>
                      <a:pt x="263" y="895"/>
                      <a:pt x="263" y="896"/>
                    </a:cubicBezTo>
                    <a:close/>
                    <a:moveTo>
                      <a:pt x="262" y="897"/>
                    </a:moveTo>
                    <a:cubicBezTo>
                      <a:pt x="262" y="898"/>
                      <a:pt x="261" y="899"/>
                      <a:pt x="260" y="900"/>
                    </a:cubicBezTo>
                    <a:cubicBezTo>
                      <a:pt x="259" y="903"/>
                      <a:pt x="258" y="906"/>
                      <a:pt x="258" y="909"/>
                    </a:cubicBezTo>
                    <a:cubicBezTo>
                      <a:pt x="256" y="908"/>
                      <a:pt x="254" y="907"/>
                      <a:pt x="252" y="905"/>
                    </a:cubicBezTo>
                    <a:cubicBezTo>
                      <a:pt x="253" y="902"/>
                      <a:pt x="255" y="898"/>
                      <a:pt x="256" y="894"/>
                    </a:cubicBezTo>
                    <a:cubicBezTo>
                      <a:pt x="256" y="893"/>
                      <a:pt x="256" y="893"/>
                      <a:pt x="256" y="892"/>
                    </a:cubicBezTo>
                    <a:cubicBezTo>
                      <a:pt x="258" y="893"/>
                      <a:pt x="260" y="895"/>
                      <a:pt x="262" y="897"/>
                    </a:cubicBezTo>
                    <a:close/>
                    <a:moveTo>
                      <a:pt x="255" y="922"/>
                    </a:moveTo>
                    <a:cubicBezTo>
                      <a:pt x="257" y="919"/>
                      <a:pt x="258" y="915"/>
                      <a:pt x="259" y="911"/>
                    </a:cubicBezTo>
                    <a:cubicBezTo>
                      <a:pt x="261" y="912"/>
                      <a:pt x="263" y="914"/>
                      <a:pt x="265" y="915"/>
                    </a:cubicBezTo>
                    <a:cubicBezTo>
                      <a:pt x="261" y="922"/>
                      <a:pt x="256" y="930"/>
                      <a:pt x="255" y="938"/>
                    </a:cubicBezTo>
                    <a:cubicBezTo>
                      <a:pt x="251" y="937"/>
                      <a:pt x="248" y="935"/>
                      <a:pt x="245" y="934"/>
                    </a:cubicBezTo>
                    <a:cubicBezTo>
                      <a:pt x="248" y="930"/>
                      <a:pt x="252" y="926"/>
                      <a:pt x="255" y="922"/>
                    </a:cubicBezTo>
                    <a:close/>
                    <a:moveTo>
                      <a:pt x="267" y="916"/>
                    </a:moveTo>
                    <a:cubicBezTo>
                      <a:pt x="270" y="918"/>
                      <a:pt x="273" y="919"/>
                      <a:pt x="275" y="921"/>
                    </a:cubicBezTo>
                    <a:cubicBezTo>
                      <a:pt x="274" y="923"/>
                      <a:pt x="274" y="925"/>
                      <a:pt x="273" y="927"/>
                    </a:cubicBezTo>
                    <a:cubicBezTo>
                      <a:pt x="271" y="932"/>
                      <a:pt x="269" y="937"/>
                      <a:pt x="268" y="943"/>
                    </a:cubicBezTo>
                    <a:cubicBezTo>
                      <a:pt x="264" y="942"/>
                      <a:pt x="260" y="940"/>
                      <a:pt x="256" y="939"/>
                    </a:cubicBezTo>
                    <a:cubicBezTo>
                      <a:pt x="259" y="931"/>
                      <a:pt x="263" y="923"/>
                      <a:pt x="267" y="916"/>
                    </a:cubicBezTo>
                    <a:close/>
                    <a:moveTo>
                      <a:pt x="275" y="929"/>
                    </a:moveTo>
                    <a:cubicBezTo>
                      <a:pt x="275" y="927"/>
                      <a:pt x="276" y="924"/>
                      <a:pt x="277" y="922"/>
                    </a:cubicBezTo>
                    <a:cubicBezTo>
                      <a:pt x="279" y="923"/>
                      <a:pt x="281" y="924"/>
                      <a:pt x="283" y="925"/>
                    </a:cubicBezTo>
                    <a:cubicBezTo>
                      <a:pt x="285" y="926"/>
                      <a:pt x="287" y="927"/>
                      <a:pt x="289" y="929"/>
                    </a:cubicBezTo>
                    <a:cubicBezTo>
                      <a:pt x="288" y="932"/>
                      <a:pt x="286" y="936"/>
                      <a:pt x="284" y="939"/>
                    </a:cubicBezTo>
                    <a:cubicBezTo>
                      <a:pt x="283" y="941"/>
                      <a:pt x="282" y="944"/>
                      <a:pt x="281" y="947"/>
                    </a:cubicBezTo>
                    <a:cubicBezTo>
                      <a:pt x="278" y="946"/>
                      <a:pt x="274" y="945"/>
                      <a:pt x="270" y="944"/>
                    </a:cubicBezTo>
                    <a:cubicBezTo>
                      <a:pt x="272" y="939"/>
                      <a:pt x="273" y="934"/>
                      <a:pt x="275" y="929"/>
                    </a:cubicBezTo>
                    <a:close/>
                    <a:moveTo>
                      <a:pt x="286" y="941"/>
                    </a:moveTo>
                    <a:cubicBezTo>
                      <a:pt x="288" y="937"/>
                      <a:pt x="290" y="934"/>
                      <a:pt x="291" y="930"/>
                    </a:cubicBezTo>
                    <a:cubicBezTo>
                      <a:pt x="295" y="932"/>
                      <a:pt x="298" y="934"/>
                      <a:pt x="301" y="936"/>
                    </a:cubicBezTo>
                    <a:cubicBezTo>
                      <a:pt x="301" y="941"/>
                      <a:pt x="301" y="945"/>
                      <a:pt x="302" y="950"/>
                    </a:cubicBezTo>
                    <a:cubicBezTo>
                      <a:pt x="296" y="949"/>
                      <a:pt x="291" y="949"/>
                      <a:pt x="285" y="947"/>
                    </a:cubicBezTo>
                    <a:cubicBezTo>
                      <a:pt x="285" y="947"/>
                      <a:pt x="284" y="947"/>
                      <a:pt x="284" y="947"/>
                    </a:cubicBezTo>
                    <a:cubicBezTo>
                      <a:pt x="284" y="945"/>
                      <a:pt x="285" y="943"/>
                      <a:pt x="286" y="941"/>
                    </a:cubicBezTo>
                    <a:close/>
                    <a:moveTo>
                      <a:pt x="301" y="933"/>
                    </a:moveTo>
                    <a:cubicBezTo>
                      <a:pt x="298" y="931"/>
                      <a:pt x="295" y="929"/>
                      <a:pt x="292" y="928"/>
                    </a:cubicBezTo>
                    <a:cubicBezTo>
                      <a:pt x="293" y="927"/>
                      <a:pt x="293" y="927"/>
                      <a:pt x="293" y="927"/>
                    </a:cubicBezTo>
                    <a:cubicBezTo>
                      <a:pt x="294" y="924"/>
                      <a:pt x="296" y="921"/>
                      <a:pt x="297" y="918"/>
                    </a:cubicBezTo>
                    <a:cubicBezTo>
                      <a:pt x="299" y="918"/>
                      <a:pt x="301" y="919"/>
                      <a:pt x="302" y="920"/>
                    </a:cubicBezTo>
                    <a:cubicBezTo>
                      <a:pt x="302" y="925"/>
                      <a:pt x="301" y="929"/>
                      <a:pt x="301" y="933"/>
                    </a:cubicBezTo>
                    <a:close/>
                    <a:moveTo>
                      <a:pt x="298" y="916"/>
                    </a:moveTo>
                    <a:cubicBezTo>
                      <a:pt x="299" y="914"/>
                      <a:pt x="300" y="913"/>
                      <a:pt x="300" y="912"/>
                    </a:cubicBezTo>
                    <a:cubicBezTo>
                      <a:pt x="301" y="911"/>
                      <a:pt x="301" y="910"/>
                      <a:pt x="302" y="909"/>
                    </a:cubicBezTo>
                    <a:cubicBezTo>
                      <a:pt x="302" y="910"/>
                      <a:pt x="302" y="910"/>
                      <a:pt x="303" y="910"/>
                    </a:cubicBezTo>
                    <a:cubicBezTo>
                      <a:pt x="303" y="913"/>
                      <a:pt x="302" y="915"/>
                      <a:pt x="302" y="918"/>
                    </a:cubicBezTo>
                    <a:cubicBezTo>
                      <a:pt x="301" y="917"/>
                      <a:pt x="300" y="916"/>
                      <a:pt x="298" y="916"/>
                    </a:cubicBezTo>
                    <a:close/>
                    <a:moveTo>
                      <a:pt x="301" y="907"/>
                    </a:moveTo>
                    <a:cubicBezTo>
                      <a:pt x="297" y="905"/>
                      <a:pt x="293" y="903"/>
                      <a:pt x="288" y="901"/>
                    </a:cubicBezTo>
                    <a:cubicBezTo>
                      <a:pt x="290" y="899"/>
                      <a:pt x="291" y="896"/>
                      <a:pt x="292" y="894"/>
                    </a:cubicBezTo>
                    <a:cubicBezTo>
                      <a:pt x="292" y="892"/>
                      <a:pt x="293" y="891"/>
                      <a:pt x="293" y="890"/>
                    </a:cubicBezTo>
                    <a:cubicBezTo>
                      <a:pt x="295" y="890"/>
                      <a:pt x="297" y="891"/>
                      <a:pt x="298" y="892"/>
                    </a:cubicBezTo>
                    <a:cubicBezTo>
                      <a:pt x="300" y="893"/>
                      <a:pt x="301" y="894"/>
                      <a:pt x="303" y="895"/>
                    </a:cubicBezTo>
                    <a:cubicBezTo>
                      <a:pt x="303" y="898"/>
                      <a:pt x="303" y="900"/>
                      <a:pt x="303" y="903"/>
                    </a:cubicBezTo>
                    <a:cubicBezTo>
                      <a:pt x="302" y="905"/>
                      <a:pt x="302" y="906"/>
                      <a:pt x="301" y="907"/>
                    </a:cubicBezTo>
                    <a:close/>
                    <a:moveTo>
                      <a:pt x="302" y="893"/>
                    </a:moveTo>
                    <a:cubicBezTo>
                      <a:pt x="299" y="891"/>
                      <a:pt x="296" y="890"/>
                      <a:pt x="293" y="889"/>
                    </a:cubicBezTo>
                    <a:cubicBezTo>
                      <a:pt x="294" y="884"/>
                      <a:pt x="295" y="878"/>
                      <a:pt x="297" y="874"/>
                    </a:cubicBezTo>
                    <a:cubicBezTo>
                      <a:pt x="297" y="874"/>
                      <a:pt x="297" y="874"/>
                      <a:pt x="297" y="874"/>
                    </a:cubicBezTo>
                    <a:cubicBezTo>
                      <a:pt x="296" y="876"/>
                      <a:pt x="294" y="877"/>
                      <a:pt x="293" y="880"/>
                    </a:cubicBezTo>
                    <a:cubicBezTo>
                      <a:pt x="292" y="882"/>
                      <a:pt x="292" y="885"/>
                      <a:pt x="291" y="888"/>
                    </a:cubicBezTo>
                    <a:cubicBezTo>
                      <a:pt x="289" y="887"/>
                      <a:pt x="286" y="886"/>
                      <a:pt x="284" y="885"/>
                    </a:cubicBezTo>
                    <a:cubicBezTo>
                      <a:pt x="284" y="885"/>
                      <a:pt x="284" y="885"/>
                      <a:pt x="283" y="885"/>
                    </a:cubicBezTo>
                    <a:cubicBezTo>
                      <a:pt x="284" y="882"/>
                      <a:pt x="286" y="877"/>
                      <a:pt x="288" y="877"/>
                    </a:cubicBezTo>
                    <a:cubicBezTo>
                      <a:pt x="288" y="877"/>
                      <a:pt x="288" y="877"/>
                      <a:pt x="288" y="877"/>
                    </a:cubicBezTo>
                    <a:cubicBezTo>
                      <a:pt x="287" y="877"/>
                      <a:pt x="286" y="878"/>
                      <a:pt x="285" y="879"/>
                    </a:cubicBezTo>
                    <a:cubicBezTo>
                      <a:pt x="284" y="881"/>
                      <a:pt x="283" y="882"/>
                      <a:pt x="282" y="884"/>
                    </a:cubicBezTo>
                    <a:cubicBezTo>
                      <a:pt x="280" y="883"/>
                      <a:pt x="277" y="882"/>
                      <a:pt x="275" y="881"/>
                    </a:cubicBezTo>
                    <a:cubicBezTo>
                      <a:pt x="274" y="881"/>
                      <a:pt x="272" y="881"/>
                      <a:pt x="271" y="880"/>
                    </a:cubicBezTo>
                    <a:cubicBezTo>
                      <a:pt x="272" y="879"/>
                      <a:pt x="272" y="878"/>
                      <a:pt x="272" y="878"/>
                    </a:cubicBezTo>
                    <a:cubicBezTo>
                      <a:pt x="272" y="878"/>
                      <a:pt x="272" y="878"/>
                      <a:pt x="272" y="878"/>
                    </a:cubicBezTo>
                    <a:cubicBezTo>
                      <a:pt x="272" y="878"/>
                      <a:pt x="271" y="879"/>
                      <a:pt x="271" y="880"/>
                    </a:cubicBezTo>
                    <a:cubicBezTo>
                      <a:pt x="270" y="879"/>
                      <a:pt x="269" y="879"/>
                      <a:pt x="268" y="878"/>
                    </a:cubicBezTo>
                    <a:cubicBezTo>
                      <a:pt x="270" y="877"/>
                      <a:pt x="272" y="877"/>
                      <a:pt x="275" y="876"/>
                    </a:cubicBezTo>
                    <a:cubicBezTo>
                      <a:pt x="284" y="874"/>
                      <a:pt x="294" y="873"/>
                      <a:pt x="303" y="872"/>
                    </a:cubicBezTo>
                    <a:cubicBezTo>
                      <a:pt x="303" y="872"/>
                      <a:pt x="303" y="873"/>
                      <a:pt x="303" y="873"/>
                    </a:cubicBezTo>
                    <a:cubicBezTo>
                      <a:pt x="303" y="880"/>
                      <a:pt x="303" y="886"/>
                      <a:pt x="303" y="893"/>
                    </a:cubicBezTo>
                    <a:cubicBezTo>
                      <a:pt x="303" y="893"/>
                      <a:pt x="302" y="893"/>
                      <a:pt x="302" y="893"/>
                    </a:cubicBezTo>
                    <a:close/>
                    <a:moveTo>
                      <a:pt x="270" y="880"/>
                    </a:moveTo>
                    <a:cubicBezTo>
                      <a:pt x="270" y="882"/>
                      <a:pt x="269" y="883"/>
                      <a:pt x="269" y="884"/>
                    </a:cubicBezTo>
                    <a:cubicBezTo>
                      <a:pt x="268" y="887"/>
                      <a:pt x="266" y="889"/>
                      <a:pt x="265" y="892"/>
                    </a:cubicBezTo>
                    <a:cubicBezTo>
                      <a:pt x="262" y="891"/>
                      <a:pt x="259" y="890"/>
                      <a:pt x="256" y="889"/>
                    </a:cubicBezTo>
                    <a:cubicBezTo>
                      <a:pt x="257" y="887"/>
                      <a:pt x="258" y="885"/>
                      <a:pt x="259" y="884"/>
                    </a:cubicBezTo>
                    <a:cubicBezTo>
                      <a:pt x="259" y="883"/>
                      <a:pt x="259" y="883"/>
                      <a:pt x="259" y="883"/>
                    </a:cubicBezTo>
                    <a:cubicBezTo>
                      <a:pt x="257" y="885"/>
                      <a:pt x="257" y="887"/>
                      <a:pt x="256" y="889"/>
                    </a:cubicBezTo>
                    <a:cubicBezTo>
                      <a:pt x="255" y="888"/>
                      <a:pt x="254" y="888"/>
                      <a:pt x="253" y="888"/>
                    </a:cubicBezTo>
                    <a:cubicBezTo>
                      <a:pt x="253" y="888"/>
                      <a:pt x="253" y="888"/>
                      <a:pt x="253" y="888"/>
                    </a:cubicBezTo>
                    <a:cubicBezTo>
                      <a:pt x="254" y="888"/>
                      <a:pt x="255" y="889"/>
                      <a:pt x="256" y="889"/>
                    </a:cubicBezTo>
                    <a:cubicBezTo>
                      <a:pt x="256" y="889"/>
                      <a:pt x="256" y="889"/>
                      <a:pt x="256" y="890"/>
                    </a:cubicBezTo>
                    <a:cubicBezTo>
                      <a:pt x="256" y="890"/>
                      <a:pt x="256" y="890"/>
                      <a:pt x="255" y="891"/>
                    </a:cubicBezTo>
                    <a:cubicBezTo>
                      <a:pt x="254" y="890"/>
                      <a:pt x="252" y="889"/>
                      <a:pt x="251" y="888"/>
                    </a:cubicBezTo>
                    <a:cubicBezTo>
                      <a:pt x="251" y="888"/>
                      <a:pt x="251" y="888"/>
                      <a:pt x="251" y="888"/>
                    </a:cubicBezTo>
                    <a:cubicBezTo>
                      <a:pt x="256" y="885"/>
                      <a:pt x="262" y="881"/>
                      <a:pt x="268" y="878"/>
                    </a:cubicBezTo>
                    <a:cubicBezTo>
                      <a:pt x="268" y="879"/>
                      <a:pt x="269" y="880"/>
                      <a:pt x="270" y="880"/>
                    </a:cubicBezTo>
                    <a:close/>
                    <a:moveTo>
                      <a:pt x="255" y="891"/>
                    </a:moveTo>
                    <a:cubicBezTo>
                      <a:pt x="254" y="895"/>
                      <a:pt x="254" y="898"/>
                      <a:pt x="252" y="901"/>
                    </a:cubicBezTo>
                    <a:cubicBezTo>
                      <a:pt x="252" y="902"/>
                      <a:pt x="251" y="903"/>
                      <a:pt x="250" y="905"/>
                    </a:cubicBezTo>
                    <a:cubicBezTo>
                      <a:pt x="247" y="903"/>
                      <a:pt x="244" y="900"/>
                      <a:pt x="240" y="898"/>
                    </a:cubicBezTo>
                    <a:cubicBezTo>
                      <a:pt x="241" y="897"/>
                      <a:pt x="241" y="895"/>
                      <a:pt x="242" y="894"/>
                    </a:cubicBezTo>
                    <a:cubicBezTo>
                      <a:pt x="245" y="892"/>
                      <a:pt x="248" y="890"/>
                      <a:pt x="251" y="889"/>
                    </a:cubicBezTo>
                    <a:cubicBezTo>
                      <a:pt x="252" y="889"/>
                      <a:pt x="254" y="891"/>
                      <a:pt x="255" y="891"/>
                    </a:cubicBezTo>
                    <a:close/>
                    <a:moveTo>
                      <a:pt x="239" y="897"/>
                    </a:moveTo>
                    <a:cubicBezTo>
                      <a:pt x="239" y="897"/>
                      <a:pt x="239" y="897"/>
                      <a:pt x="238" y="897"/>
                    </a:cubicBezTo>
                    <a:cubicBezTo>
                      <a:pt x="239" y="896"/>
                      <a:pt x="240" y="896"/>
                      <a:pt x="241" y="895"/>
                    </a:cubicBezTo>
                    <a:cubicBezTo>
                      <a:pt x="240" y="896"/>
                      <a:pt x="240" y="897"/>
                      <a:pt x="239" y="897"/>
                    </a:cubicBezTo>
                    <a:close/>
                    <a:moveTo>
                      <a:pt x="239" y="898"/>
                    </a:moveTo>
                    <a:cubicBezTo>
                      <a:pt x="238" y="901"/>
                      <a:pt x="237" y="904"/>
                      <a:pt x="236" y="906"/>
                    </a:cubicBezTo>
                    <a:cubicBezTo>
                      <a:pt x="235" y="909"/>
                      <a:pt x="233" y="912"/>
                      <a:pt x="231" y="915"/>
                    </a:cubicBezTo>
                    <a:cubicBezTo>
                      <a:pt x="231" y="917"/>
                      <a:pt x="230" y="918"/>
                      <a:pt x="229" y="919"/>
                    </a:cubicBezTo>
                    <a:cubicBezTo>
                      <a:pt x="228" y="920"/>
                      <a:pt x="228" y="920"/>
                      <a:pt x="228" y="921"/>
                    </a:cubicBezTo>
                    <a:cubicBezTo>
                      <a:pt x="227" y="921"/>
                      <a:pt x="227" y="922"/>
                      <a:pt x="227" y="922"/>
                    </a:cubicBezTo>
                    <a:cubicBezTo>
                      <a:pt x="227" y="922"/>
                      <a:pt x="226" y="922"/>
                      <a:pt x="226" y="923"/>
                    </a:cubicBezTo>
                    <a:cubicBezTo>
                      <a:pt x="225" y="922"/>
                      <a:pt x="224" y="921"/>
                      <a:pt x="223" y="920"/>
                    </a:cubicBezTo>
                    <a:cubicBezTo>
                      <a:pt x="225" y="915"/>
                      <a:pt x="227" y="910"/>
                      <a:pt x="230" y="905"/>
                    </a:cubicBezTo>
                    <a:cubicBezTo>
                      <a:pt x="232" y="902"/>
                      <a:pt x="235" y="899"/>
                      <a:pt x="238" y="897"/>
                    </a:cubicBezTo>
                    <a:cubicBezTo>
                      <a:pt x="239" y="897"/>
                      <a:pt x="239" y="897"/>
                      <a:pt x="239" y="898"/>
                    </a:cubicBezTo>
                    <a:close/>
                    <a:moveTo>
                      <a:pt x="341" y="679"/>
                    </a:moveTo>
                    <a:cubicBezTo>
                      <a:pt x="341" y="670"/>
                      <a:pt x="340" y="660"/>
                      <a:pt x="341" y="651"/>
                    </a:cubicBezTo>
                    <a:cubicBezTo>
                      <a:pt x="342" y="643"/>
                      <a:pt x="344" y="629"/>
                      <a:pt x="352" y="625"/>
                    </a:cubicBezTo>
                    <a:cubicBezTo>
                      <a:pt x="352" y="624"/>
                      <a:pt x="353" y="624"/>
                      <a:pt x="353" y="624"/>
                    </a:cubicBezTo>
                    <a:cubicBezTo>
                      <a:pt x="352" y="632"/>
                      <a:pt x="351" y="640"/>
                      <a:pt x="350" y="648"/>
                    </a:cubicBezTo>
                    <a:cubicBezTo>
                      <a:pt x="347" y="668"/>
                      <a:pt x="348" y="688"/>
                      <a:pt x="346" y="707"/>
                    </a:cubicBezTo>
                    <a:cubicBezTo>
                      <a:pt x="344" y="729"/>
                      <a:pt x="340" y="750"/>
                      <a:pt x="336" y="771"/>
                    </a:cubicBezTo>
                    <a:cubicBezTo>
                      <a:pt x="332" y="791"/>
                      <a:pt x="331" y="812"/>
                      <a:pt x="329" y="832"/>
                    </a:cubicBezTo>
                    <a:cubicBezTo>
                      <a:pt x="328" y="842"/>
                      <a:pt x="326" y="852"/>
                      <a:pt x="325" y="862"/>
                    </a:cubicBezTo>
                    <a:cubicBezTo>
                      <a:pt x="321" y="862"/>
                      <a:pt x="316" y="862"/>
                      <a:pt x="311" y="862"/>
                    </a:cubicBezTo>
                    <a:cubicBezTo>
                      <a:pt x="311" y="857"/>
                      <a:pt x="311" y="851"/>
                      <a:pt x="312" y="846"/>
                    </a:cubicBezTo>
                    <a:cubicBezTo>
                      <a:pt x="312" y="826"/>
                      <a:pt x="311" y="807"/>
                      <a:pt x="314" y="787"/>
                    </a:cubicBezTo>
                    <a:cubicBezTo>
                      <a:pt x="315" y="778"/>
                      <a:pt x="318" y="770"/>
                      <a:pt x="321" y="761"/>
                    </a:cubicBezTo>
                    <a:cubicBezTo>
                      <a:pt x="324" y="752"/>
                      <a:pt x="327" y="742"/>
                      <a:pt x="331" y="733"/>
                    </a:cubicBezTo>
                    <a:cubicBezTo>
                      <a:pt x="339" y="715"/>
                      <a:pt x="341" y="698"/>
                      <a:pt x="341" y="679"/>
                    </a:cubicBezTo>
                    <a:close/>
                    <a:moveTo>
                      <a:pt x="340" y="493"/>
                    </a:moveTo>
                    <a:cubicBezTo>
                      <a:pt x="338" y="470"/>
                      <a:pt x="328" y="450"/>
                      <a:pt x="321" y="429"/>
                    </a:cubicBezTo>
                    <a:cubicBezTo>
                      <a:pt x="317" y="419"/>
                      <a:pt x="315" y="409"/>
                      <a:pt x="309" y="399"/>
                    </a:cubicBezTo>
                    <a:cubicBezTo>
                      <a:pt x="306" y="394"/>
                      <a:pt x="304" y="389"/>
                      <a:pt x="302" y="383"/>
                    </a:cubicBezTo>
                    <a:cubicBezTo>
                      <a:pt x="302" y="381"/>
                      <a:pt x="302" y="380"/>
                      <a:pt x="301" y="379"/>
                    </a:cubicBezTo>
                    <a:cubicBezTo>
                      <a:pt x="306" y="377"/>
                      <a:pt x="309" y="375"/>
                      <a:pt x="311" y="372"/>
                    </a:cubicBezTo>
                    <a:cubicBezTo>
                      <a:pt x="316" y="373"/>
                      <a:pt x="320" y="370"/>
                      <a:pt x="323" y="366"/>
                    </a:cubicBezTo>
                    <a:cubicBezTo>
                      <a:pt x="326" y="367"/>
                      <a:pt x="330" y="367"/>
                      <a:pt x="333" y="366"/>
                    </a:cubicBezTo>
                    <a:cubicBezTo>
                      <a:pt x="335" y="364"/>
                      <a:pt x="338" y="363"/>
                      <a:pt x="340" y="361"/>
                    </a:cubicBezTo>
                    <a:cubicBezTo>
                      <a:pt x="342" y="360"/>
                      <a:pt x="344" y="359"/>
                      <a:pt x="345" y="357"/>
                    </a:cubicBezTo>
                    <a:cubicBezTo>
                      <a:pt x="347" y="357"/>
                      <a:pt x="350" y="356"/>
                      <a:pt x="352" y="354"/>
                    </a:cubicBezTo>
                    <a:cubicBezTo>
                      <a:pt x="356" y="355"/>
                      <a:pt x="360" y="354"/>
                      <a:pt x="363" y="352"/>
                    </a:cubicBezTo>
                    <a:cubicBezTo>
                      <a:pt x="364" y="352"/>
                      <a:pt x="364" y="352"/>
                      <a:pt x="365" y="352"/>
                    </a:cubicBezTo>
                    <a:cubicBezTo>
                      <a:pt x="368" y="356"/>
                      <a:pt x="373" y="359"/>
                      <a:pt x="378" y="361"/>
                    </a:cubicBezTo>
                    <a:cubicBezTo>
                      <a:pt x="383" y="363"/>
                      <a:pt x="387" y="356"/>
                      <a:pt x="382" y="354"/>
                    </a:cubicBezTo>
                    <a:cubicBezTo>
                      <a:pt x="381" y="354"/>
                      <a:pt x="380" y="353"/>
                      <a:pt x="379" y="353"/>
                    </a:cubicBezTo>
                    <a:cubicBezTo>
                      <a:pt x="380" y="352"/>
                      <a:pt x="381" y="351"/>
                      <a:pt x="381" y="350"/>
                    </a:cubicBezTo>
                    <a:cubicBezTo>
                      <a:pt x="382" y="350"/>
                      <a:pt x="384" y="350"/>
                      <a:pt x="385" y="349"/>
                    </a:cubicBezTo>
                    <a:cubicBezTo>
                      <a:pt x="386" y="349"/>
                      <a:pt x="387" y="348"/>
                      <a:pt x="388" y="348"/>
                    </a:cubicBezTo>
                    <a:cubicBezTo>
                      <a:pt x="389" y="348"/>
                      <a:pt x="390" y="348"/>
                      <a:pt x="391" y="348"/>
                    </a:cubicBezTo>
                    <a:cubicBezTo>
                      <a:pt x="394" y="350"/>
                      <a:pt x="399" y="350"/>
                      <a:pt x="402" y="349"/>
                    </a:cubicBezTo>
                    <a:cubicBezTo>
                      <a:pt x="404" y="349"/>
                      <a:pt x="405" y="348"/>
                      <a:pt x="406" y="348"/>
                    </a:cubicBezTo>
                    <a:cubicBezTo>
                      <a:pt x="407" y="348"/>
                      <a:pt x="407" y="349"/>
                      <a:pt x="408" y="349"/>
                    </a:cubicBezTo>
                    <a:cubicBezTo>
                      <a:pt x="413" y="352"/>
                      <a:pt x="419" y="351"/>
                      <a:pt x="423" y="349"/>
                    </a:cubicBezTo>
                    <a:cubicBezTo>
                      <a:pt x="424" y="349"/>
                      <a:pt x="425" y="349"/>
                      <a:pt x="426" y="349"/>
                    </a:cubicBezTo>
                    <a:cubicBezTo>
                      <a:pt x="427" y="350"/>
                      <a:pt x="427" y="351"/>
                      <a:pt x="428" y="353"/>
                    </a:cubicBezTo>
                    <a:cubicBezTo>
                      <a:pt x="428" y="354"/>
                      <a:pt x="428" y="355"/>
                      <a:pt x="428" y="357"/>
                    </a:cubicBezTo>
                    <a:cubicBezTo>
                      <a:pt x="428" y="360"/>
                      <a:pt x="429" y="364"/>
                      <a:pt x="432" y="366"/>
                    </a:cubicBezTo>
                    <a:cubicBezTo>
                      <a:pt x="435" y="368"/>
                      <a:pt x="438" y="368"/>
                      <a:pt x="441" y="367"/>
                    </a:cubicBezTo>
                    <a:cubicBezTo>
                      <a:pt x="444" y="367"/>
                      <a:pt x="446" y="366"/>
                      <a:pt x="448" y="364"/>
                    </a:cubicBezTo>
                    <a:cubicBezTo>
                      <a:pt x="448" y="364"/>
                      <a:pt x="449" y="364"/>
                      <a:pt x="449" y="364"/>
                    </a:cubicBezTo>
                    <a:cubicBezTo>
                      <a:pt x="448" y="370"/>
                      <a:pt x="447" y="375"/>
                      <a:pt x="444" y="380"/>
                    </a:cubicBezTo>
                    <a:cubicBezTo>
                      <a:pt x="440" y="389"/>
                      <a:pt x="432" y="396"/>
                      <a:pt x="426" y="404"/>
                    </a:cubicBezTo>
                    <a:cubicBezTo>
                      <a:pt x="419" y="413"/>
                      <a:pt x="413" y="423"/>
                      <a:pt x="403" y="430"/>
                    </a:cubicBezTo>
                    <a:cubicBezTo>
                      <a:pt x="402" y="431"/>
                      <a:pt x="400" y="432"/>
                      <a:pt x="398" y="433"/>
                    </a:cubicBezTo>
                    <a:cubicBezTo>
                      <a:pt x="393" y="434"/>
                      <a:pt x="388" y="434"/>
                      <a:pt x="383" y="435"/>
                    </a:cubicBezTo>
                    <a:cubicBezTo>
                      <a:pt x="377" y="435"/>
                      <a:pt x="371" y="436"/>
                      <a:pt x="365" y="439"/>
                    </a:cubicBezTo>
                    <a:cubicBezTo>
                      <a:pt x="361" y="442"/>
                      <a:pt x="359" y="446"/>
                      <a:pt x="359" y="451"/>
                    </a:cubicBezTo>
                    <a:cubicBezTo>
                      <a:pt x="359" y="459"/>
                      <a:pt x="367" y="465"/>
                      <a:pt x="369" y="472"/>
                    </a:cubicBezTo>
                    <a:cubicBezTo>
                      <a:pt x="371" y="481"/>
                      <a:pt x="371" y="490"/>
                      <a:pt x="370" y="499"/>
                    </a:cubicBezTo>
                    <a:cubicBezTo>
                      <a:pt x="370" y="509"/>
                      <a:pt x="367" y="519"/>
                      <a:pt x="366" y="529"/>
                    </a:cubicBezTo>
                    <a:cubicBezTo>
                      <a:pt x="363" y="550"/>
                      <a:pt x="362" y="570"/>
                      <a:pt x="359" y="591"/>
                    </a:cubicBezTo>
                    <a:cubicBezTo>
                      <a:pt x="358" y="594"/>
                      <a:pt x="358" y="596"/>
                      <a:pt x="357" y="599"/>
                    </a:cubicBezTo>
                    <a:cubicBezTo>
                      <a:pt x="357" y="598"/>
                      <a:pt x="357" y="597"/>
                      <a:pt x="357" y="595"/>
                    </a:cubicBezTo>
                    <a:cubicBezTo>
                      <a:pt x="355" y="583"/>
                      <a:pt x="348" y="573"/>
                      <a:pt x="345" y="562"/>
                    </a:cubicBezTo>
                    <a:cubicBezTo>
                      <a:pt x="338" y="539"/>
                      <a:pt x="342" y="516"/>
                      <a:pt x="340" y="493"/>
                    </a:cubicBezTo>
                    <a:close/>
                    <a:moveTo>
                      <a:pt x="485" y="382"/>
                    </a:moveTo>
                    <a:cubicBezTo>
                      <a:pt x="484" y="384"/>
                      <a:pt x="483" y="387"/>
                      <a:pt x="484" y="389"/>
                    </a:cubicBezTo>
                    <a:cubicBezTo>
                      <a:pt x="478" y="389"/>
                      <a:pt x="476" y="394"/>
                      <a:pt x="476" y="398"/>
                    </a:cubicBezTo>
                    <a:cubicBezTo>
                      <a:pt x="472" y="400"/>
                      <a:pt x="467" y="401"/>
                      <a:pt x="462" y="403"/>
                    </a:cubicBezTo>
                    <a:cubicBezTo>
                      <a:pt x="459" y="404"/>
                      <a:pt x="456" y="406"/>
                      <a:pt x="453" y="407"/>
                    </a:cubicBezTo>
                    <a:cubicBezTo>
                      <a:pt x="452" y="407"/>
                      <a:pt x="451" y="408"/>
                      <a:pt x="450" y="408"/>
                    </a:cubicBezTo>
                    <a:cubicBezTo>
                      <a:pt x="448" y="409"/>
                      <a:pt x="448" y="408"/>
                      <a:pt x="449" y="409"/>
                    </a:cubicBezTo>
                    <a:cubicBezTo>
                      <a:pt x="445" y="407"/>
                      <a:pt x="441" y="413"/>
                      <a:pt x="446" y="416"/>
                    </a:cubicBezTo>
                    <a:cubicBezTo>
                      <a:pt x="448" y="417"/>
                      <a:pt x="451" y="416"/>
                      <a:pt x="454" y="415"/>
                    </a:cubicBezTo>
                    <a:cubicBezTo>
                      <a:pt x="454" y="424"/>
                      <a:pt x="452" y="433"/>
                      <a:pt x="450" y="442"/>
                    </a:cubicBezTo>
                    <a:cubicBezTo>
                      <a:pt x="448" y="443"/>
                      <a:pt x="445" y="444"/>
                      <a:pt x="443" y="445"/>
                    </a:cubicBezTo>
                    <a:cubicBezTo>
                      <a:pt x="442" y="446"/>
                      <a:pt x="440" y="446"/>
                      <a:pt x="438" y="447"/>
                    </a:cubicBezTo>
                    <a:cubicBezTo>
                      <a:pt x="438" y="446"/>
                      <a:pt x="438" y="445"/>
                      <a:pt x="438" y="444"/>
                    </a:cubicBezTo>
                    <a:cubicBezTo>
                      <a:pt x="437" y="434"/>
                      <a:pt x="420" y="433"/>
                      <a:pt x="412" y="432"/>
                    </a:cubicBezTo>
                    <a:cubicBezTo>
                      <a:pt x="414" y="431"/>
                      <a:pt x="415" y="430"/>
                      <a:pt x="417" y="428"/>
                    </a:cubicBezTo>
                    <a:cubicBezTo>
                      <a:pt x="425" y="419"/>
                      <a:pt x="431" y="409"/>
                      <a:pt x="439" y="400"/>
                    </a:cubicBezTo>
                    <a:cubicBezTo>
                      <a:pt x="448" y="390"/>
                      <a:pt x="456" y="377"/>
                      <a:pt x="457" y="363"/>
                    </a:cubicBezTo>
                    <a:cubicBezTo>
                      <a:pt x="458" y="363"/>
                      <a:pt x="460" y="362"/>
                      <a:pt x="461" y="362"/>
                    </a:cubicBezTo>
                    <a:cubicBezTo>
                      <a:pt x="465" y="363"/>
                      <a:pt x="468" y="364"/>
                      <a:pt x="471" y="363"/>
                    </a:cubicBezTo>
                    <a:cubicBezTo>
                      <a:pt x="472" y="362"/>
                      <a:pt x="473" y="362"/>
                      <a:pt x="473" y="361"/>
                    </a:cubicBezTo>
                    <a:cubicBezTo>
                      <a:pt x="473" y="361"/>
                      <a:pt x="473" y="361"/>
                      <a:pt x="473" y="362"/>
                    </a:cubicBezTo>
                    <a:cubicBezTo>
                      <a:pt x="474" y="367"/>
                      <a:pt x="478" y="372"/>
                      <a:pt x="483" y="373"/>
                    </a:cubicBezTo>
                    <a:cubicBezTo>
                      <a:pt x="483" y="374"/>
                      <a:pt x="484" y="375"/>
                      <a:pt x="484" y="376"/>
                    </a:cubicBezTo>
                    <a:cubicBezTo>
                      <a:pt x="484" y="378"/>
                      <a:pt x="484" y="380"/>
                      <a:pt x="485" y="382"/>
                    </a:cubicBezTo>
                    <a:close/>
                    <a:moveTo>
                      <a:pt x="525" y="381"/>
                    </a:moveTo>
                    <a:cubicBezTo>
                      <a:pt x="527" y="379"/>
                      <a:pt x="529" y="375"/>
                      <a:pt x="531" y="372"/>
                    </a:cubicBezTo>
                    <a:cubicBezTo>
                      <a:pt x="535" y="375"/>
                      <a:pt x="536" y="378"/>
                      <a:pt x="534" y="383"/>
                    </a:cubicBezTo>
                    <a:cubicBezTo>
                      <a:pt x="532" y="388"/>
                      <a:pt x="525" y="388"/>
                      <a:pt x="520" y="385"/>
                    </a:cubicBezTo>
                    <a:cubicBezTo>
                      <a:pt x="520" y="386"/>
                      <a:pt x="520" y="386"/>
                      <a:pt x="520" y="386"/>
                    </a:cubicBezTo>
                    <a:cubicBezTo>
                      <a:pt x="524" y="386"/>
                      <a:pt x="526" y="383"/>
                      <a:pt x="525" y="381"/>
                    </a:cubicBezTo>
                    <a:close/>
                    <a:moveTo>
                      <a:pt x="522" y="395"/>
                    </a:moveTo>
                    <a:cubicBezTo>
                      <a:pt x="518" y="397"/>
                      <a:pt x="514" y="401"/>
                      <a:pt x="511" y="404"/>
                    </a:cubicBezTo>
                    <a:cubicBezTo>
                      <a:pt x="506" y="408"/>
                      <a:pt x="499" y="410"/>
                      <a:pt x="493" y="414"/>
                    </a:cubicBezTo>
                    <a:cubicBezTo>
                      <a:pt x="486" y="418"/>
                      <a:pt x="479" y="423"/>
                      <a:pt x="473" y="427"/>
                    </a:cubicBezTo>
                    <a:cubicBezTo>
                      <a:pt x="468" y="431"/>
                      <a:pt x="463" y="434"/>
                      <a:pt x="459" y="437"/>
                    </a:cubicBezTo>
                    <a:cubicBezTo>
                      <a:pt x="460" y="429"/>
                      <a:pt x="461" y="421"/>
                      <a:pt x="461" y="414"/>
                    </a:cubicBezTo>
                    <a:cubicBezTo>
                      <a:pt x="461" y="413"/>
                      <a:pt x="461" y="412"/>
                      <a:pt x="461" y="412"/>
                    </a:cubicBezTo>
                    <a:cubicBezTo>
                      <a:pt x="467" y="409"/>
                      <a:pt x="473" y="407"/>
                      <a:pt x="479" y="405"/>
                    </a:cubicBezTo>
                    <a:cubicBezTo>
                      <a:pt x="481" y="408"/>
                      <a:pt x="485" y="409"/>
                      <a:pt x="488" y="408"/>
                    </a:cubicBezTo>
                    <a:cubicBezTo>
                      <a:pt x="489" y="408"/>
                      <a:pt x="490" y="407"/>
                      <a:pt x="490" y="406"/>
                    </a:cubicBezTo>
                    <a:cubicBezTo>
                      <a:pt x="492" y="405"/>
                      <a:pt x="493" y="404"/>
                      <a:pt x="494" y="403"/>
                    </a:cubicBezTo>
                    <a:cubicBezTo>
                      <a:pt x="496" y="399"/>
                      <a:pt x="498" y="394"/>
                      <a:pt x="498" y="389"/>
                    </a:cubicBezTo>
                    <a:cubicBezTo>
                      <a:pt x="498" y="389"/>
                      <a:pt x="499" y="389"/>
                      <a:pt x="499" y="389"/>
                    </a:cubicBezTo>
                    <a:cubicBezTo>
                      <a:pt x="499" y="388"/>
                      <a:pt x="499" y="388"/>
                      <a:pt x="500" y="388"/>
                    </a:cubicBezTo>
                    <a:cubicBezTo>
                      <a:pt x="502" y="389"/>
                      <a:pt x="504" y="389"/>
                      <a:pt x="507" y="388"/>
                    </a:cubicBezTo>
                    <a:cubicBezTo>
                      <a:pt x="508" y="389"/>
                      <a:pt x="509" y="390"/>
                      <a:pt x="511" y="391"/>
                    </a:cubicBezTo>
                    <a:cubicBezTo>
                      <a:pt x="514" y="393"/>
                      <a:pt x="518" y="394"/>
                      <a:pt x="522" y="395"/>
                    </a:cubicBezTo>
                    <a:close/>
                    <a:moveTo>
                      <a:pt x="426" y="735"/>
                    </a:moveTo>
                    <a:cubicBezTo>
                      <a:pt x="426" y="761"/>
                      <a:pt x="431" y="786"/>
                      <a:pt x="436" y="811"/>
                    </a:cubicBezTo>
                    <a:cubicBezTo>
                      <a:pt x="439" y="828"/>
                      <a:pt x="441" y="844"/>
                      <a:pt x="443" y="861"/>
                    </a:cubicBezTo>
                    <a:cubicBezTo>
                      <a:pt x="442" y="861"/>
                      <a:pt x="441" y="861"/>
                      <a:pt x="440" y="861"/>
                    </a:cubicBezTo>
                    <a:cubicBezTo>
                      <a:pt x="430" y="860"/>
                      <a:pt x="420" y="859"/>
                      <a:pt x="410" y="861"/>
                    </a:cubicBezTo>
                    <a:cubicBezTo>
                      <a:pt x="409" y="861"/>
                      <a:pt x="407" y="861"/>
                      <a:pt x="406" y="861"/>
                    </a:cubicBezTo>
                    <a:cubicBezTo>
                      <a:pt x="407" y="853"/>
                      <a:pt x="408" y="845"/>
                      <a:pt x="409" y="837"/>
                    </a:cubicBezTo>
                    <a:cubicBezTo>
                      <a:pt x="412" y="817"/>
                      <a:pt x="415" y="797"/>
                      <a:pt x="417" y="777"/>
                    </a:cubicBezTo>
                    <a:cubicBezTo>
                      <a:pt x="418" y="756"/>
                      <a:pt x="418" y="736"/>
                      <a:pt x="418" y="716"/>
                    </a:cubicBezTo>
                    <a:cubicBezTo>
                      <a:pt x="418" y="699"/>
                      <a:pt x="418" y="683"/>
                      <a:pt x="417" y="667"/>
                    </a:cubicBezTo>
                    <a:cubicBezTo>
                      <a:pt x="420" y="666"/>
                      <a:pt x="422" y="663"/>
                      <a:pt x="420" y="661"/>
                    </a:cubicBezTo>
                    <a:cubicBezTo>
                      <a:pt x="418" y="660"/>
                      <a:pt x="421" y="653"/>
                      <a:pt x="421" y="652"/>
                    </a:cubicBezTo>
                    <a:cubicBezTo>
                      <a:pt x="422" y="649"/>
                      <a:pt x="423" y="646"/>
                      <a:pt x="424" y="642"/>
                    </a:cubicBezTo>
                    <a:cubicBezTo>
                      <a:pt x="424" y="642"/>
                      <a:pt x="424" y="641"/>
                      <a:pt x="424" y="641"/>
                    </a:cubicBezTo>
                    <a:cubicBezTo>
                      <a:pt x="429" y="647"/>
                      <a:pt x="433" y="655"/>
                      <a:pt x="433" y="664"/>
                    </a:cubicBezTo>
                    <a:cubicBezTo>
                      <a:pt x="434" y="677"/>
                      <a:pt x="431" y="689"/>
                      <a:pt x="429" y="701"/>
                    </a:cubicBezTo>
                    <a:cubicBezTo>
                      <a:pt x="427" y="707"/>
                      <a:pt x="426" y="712"/>
                      <a:pt x="426" y="718"/>
                    </a:cubicBezTo>
                    <a:cubicBezTo>
                      <a:pt x="426" y="723"/>
                      <a:pt x="427" y="729"/>
                      <a:pt x="426" y="735"/>
                    </a:cubicBezTo>
                    <a:close/>
                    <a:moveTo>
                      <a:pt x="338" y="954"/>
                    </a:moveTo>
                    <a:cubicBezTo>
                      <a:pt x="335" y="954"/>
                      <a:pt x="333" y="953"/>
                      <a:pt x="331" y="953"/>
                    </a:cubicBezTo>
                    <a:cubicBezTo>
                      <a:pt x="330" y="953"/>
                      <a:pt x="330" y="953"/>
                      <a:pt x="329" y="953"/>
                    </a:cubicBezTo>
                    <a:cubicBezTo>
                      <a:pt x="329" y="948"/>
                      <a:pt x="329" y="942"/>
                      <a:pt x="329" y="937"/>
                    </a:cubicBezTo>
                    <a:cubicBezTo>
                      <a:pt x="333" y="940"/>
                      <a:pt x="337" y="942"/>
                      <a:pt x="341" y="945"/>
                    </a:cubicBezTo>
                    <a:cubicBezTo>
                      <a:pt x="341" y="947"/>
                      <a:pt x="340" y="948"/>
                      <a:pt x="339" y="950"/>
                    </a:cubicBezTo>
                    <a:cubicBezTo>
                      <a:pt x="339" y="950"/>
                      <a:pt x="338" y="951"/>
                      <a:pt x="338" y="951"/>
                    </a:cubicBezTo>
                    <a:cubicBezTo>
                      <a:pt x="338" y="952"/>
                      <a:pt x="338" y="953"/>
                      <a:pt x="338" y="953"/>
                    </a:cubicBezTo>
                    <a:cubicBezTo>
                      <a:pt x="338" y="954"/>
                      <a:pt x="338" y="954"/>
                      <a:pt x="338" y="954"/>
                    </a:cubicBezTo>
                    <a:close/>
                    <a:moveTo>
                      <a:pt x="394" y="927"/>
                    </a:moveTo>
                    <a:cubicBezTo>
                      <a:pt x="390" y="925"/>
                      <a:pt x="385" y="922"/>
                      <a:pt x="381" y="919"/>
                    </a:cubicBezTo>
                    <a:cubicBezTo>
                      <a:pt x="382" y="917"/>
                      <a:pt x="383" y="915"/>
                      <a:pt x="385" y="913"/>
                    </a:cubicBezTo>
                    <a:cubicBezTo>
                      <a:pt x="385" y="911"/>
                      <a:pt x="386" y="910"/>
                      <a:pt x="386" y="909"/>
                    </a:cubicBezTo>
                    <a:cubicBezTo>
                      <a:pt x="389" y="910"/>
                      <a:pt x="391" y="911"/>
                      <a:pt x="393" y="912"/>
                    </a:cubicBezTo>
                    <a:cubicBezTo>
                      <a:pt x="393" y="912"/>
                      <a:pt x="394" y="912"/>
                      <a:pt x="394" y="913"/>
                    </a:cubicBezTo>
                    <a:cubicBezTo>
                      <a:pt x="394" y="917"/>
                      <a:pt x="394" y="922"/>
                      <a:pt x="394" y="927"/>
                    </a:cubicBezTo>
                    <a:close/>
                    <a:moveTo>
                      <a:pt x="371" y="900"/>
                    </a:moveTo>
                    <a:cubicBezTo>
                      <a:pt x="370" y="903"/>
                      <a:pt x="369" y="907"/>
                      <a:pt x="368" y="910"/>
                    </a:cubicBezTo>
                    <a:cubicBezTo>
                      <a:pt x="365" y="908"/>
                      <a:pt x="361" y="906"/>
                      <a:pt x="358" y="903"/>
                    </a:cubicBezTo>
                    <a:cubicBezTo>
                      <a:pt x="359" y="900"/>
                      <a:pt x="359" y="896"/>
                      <a:pt x="360" y="892"/>
                    </a:cubicBezTo>
                    <a:cubicBezTo>
                      <a:pt x="364" y="895"/>
                      <a:pt x="367" y="897"/>
                      <a:pt x="371" y="900"/>
                    </a:cubicBezTo>
                    <a:close/>
                    <a:moveTo>
                      <a:pt x="360" y="890"/>
                    </a:moveTo>
                    <a:cubicBezTo>
                      <a:pt x="360" y="887"/>
                      <a:pt x="361" y="882"/>
                      <a:pt x="362" y="879"/>
                    </a:cubicBezTo>
                    <a:cubicBezTo>
                      <a:pt x="363" y="879"/>
                      <a:pt x="363" y="880"/>
                      <a:pt x="364" y="880"/>
                    </a:cubicBezTo>
                    <a:cubicBezTo>
                      <a:pt x="367" y="883"/>
                      <a:pt x="371" y="885"/>
                      <a:pt x="375" y="888"/>
                    </a:cubicBezTo>
                    <a:cubicBezTo>
                      <a:pt x="374" y="891"/>
                      <a:pt x="373" y="895"/>
                      <a:pt x="372" y="898"/>
                    </a:cubicBezTo>
                    <a:cubicBezTo>
                      <a:pt x="368" y="895"/>
                      <a:pt x="365" y="893"/>
                      <a:pt x="362" y="891"/>
                    </a:cubicBezTo>
                    <a:cubicBezTo>
                      <a:pt x="361" y="890"/>
                      <a:pt x="361" y="890"/>
                      <a:pt x="360" y="890"/>
                    </a:cubicBezTo>
                    <a:close/>
                    <a:moveTo>
                      <a:pt x="366" y="912"/>
                    </a:moveTo>
                    <a:cubicBezTo>
                      <a:pt x="366" y="912"/>
                      <a:pt x="367" y="912"/>
                      <a:pt x="367" y="912"/>
                    </a:cubicBezTo>
                    <a:cubicBezTo>
                      <a:pt x="365" y="917"/>
                      <a:pt x="363" y="922"/>
                      <a:pt x="361" y="927"/>
                    </a:cubicBezTo>
                    <a:cubicBezTo>
                      <a:pt x="359" y="926"/>
                      <a:pt x="357" y="925"/>
                      <a:pt x="355" y="924"/>
                    </a:cubicBezTo>
                    <a:cubicBezTo>
                      <a:pt x="354" y="923"/>
                      <a:pt x="353" y="923"/>
                      <a:pt x="352" y="922"/>
                    </a:cubicBezTo>
                    <a:cubicBezTo>
                      <a:pt x="354" y="919"/>
                      <a:pt x="355" y="916"/>
                      <a:pt x="355" y="913"/>
                    </a:cubicBezTo>
                    <a:cubicBezTo>
                      <a:pt x="356" y="911"/>
                      <a:pt x="357" y="908"/>
                      <a:pt x="357" y="905"/>
                    </a:cubicBezTo>
                    <a:cubicBezTo>
                      <a:pt x="360" y="907"/>
                      <a:pt x="363" y="910"/>
                      <a:pt x="366" y="912"/>
                    </a:cubicBezTo>
                    <a:close/>
                    <a:moveTo>
                      <a:pt x="356" y="902"/>
                    </a:moveTo>
                    <a:cubicBezTo>
                      <a:pt x="351" y="899"/>
                      <a:pt x="347" y="896"/>
                      <a:pt x="342" y="893"/>
                    </a:cubicBezTo>
                    <a:cubicBezTo>
                      <a:pt x="344" y="890"/>
                      <a:pt x="345" y="886"/>
                      <a:pt x="347" y="883"/>
                    </a:cubicBezTo>
                    <a:cubicBezTo>
                      <a:pt x="349" y="885"/>
                      <a:pt x="352" y="886"/>
                      <a:pt x="354" y="888"/>
                    </a:cubicBezTo>
                    <a:cubicBezTo>
                      <a:pt x="355" y="889"/>
                      <a:pt x="356" y="889"/>
                      <a:pt x="358" y="890"/>
                    </a:cubicBezTo>
                    <a:cubicBezTo>
                      <a:pt x="357" y="894"/>
                      <a:pt x="356" y="898"/>
                      <a:pt x="356" y="902"/>
                    </a:cubicBezTo>
                    <a:close/>
                    <a:moveTo>
                      <a:pt x="355" y="904"/>
                    </a:moveTo>
                    <a:cubicBezTo>
                      <a:pt x="355" y="905"/>
                      <a:pt x="355" y="906"/>
                      <a:pt x="355" y="907"/>
                    </a:cubicBezTo>
                    <a:cubicBezTo>
                      <a:pt x="354" y="912"/>
                      <a:pt x="352" y="917"/>
                      <a:pt x="350" y="921"/>
                    </a:cubicBezTo>
                    <a:cubicBezTo>
                      <a:pt x="346" y="919"/>
                      <a:pt x="341" y="916"/>
                      <a:pt x="337" y="914"/>
                    </a:cubicBezTo>
                    <a:cubicBezTo>
                      <a:pt x="336" y="913"/>
                      <a:pt x="335" y="913"/>
                      <a:pt x="334" y="912"/>
                    </a:cubicBezTo>
                    <a:cubicBezTo>
                      <a:pt x="336" y="906"/>
                      <a:pt x="339" y="901"/>
                      <a:pt x="341" y="895"/>
                    </a:cubicBezTo>
                    <a:cubicBezTo>
                      <a:pt x="346" y="898"/>
                      <a:pt x="351" y="901"/>
                      <a:pt x="355" y="904"/>
                    </a:cubicBezTo>
                    <a:close/>
                    <a:moveTo>
                      <a:pt x="334" y="915"/>
                    </a:moveTo>
                    <a:cubicBezTo>
                      <a:pt x="339" y="918"/>
                      <a:pt x="344" y="921"/>
                      <a:pt x="350" y="924"/>
                    </a:cubicBezTo>
                    <a:cubicBezTo>
                      <a:pt x="349" y="926"/>
                      <a:pt x="348" y="927"/>
                      <a:pt x="348" y="929"/>
                    </a:cubicBezTo>
                    <a:cubicBezTo>
                      <a:pt x="344" y="927"/>
                      <a:pt x="341" y="926"/>
                      <a:pt x="338" y="924"/>
                    </a:cubicBezTo>
                    <a:cubicBezTo>
                      <a:pt x="335" y="923"/>
                      <a:pt x="333" y="922"/>
                      <a:pt x="331" y="921"/>
                    </a:cubicBezTo>
                    <a:cubicBezTo>
                      <a:pt x="331" y="919"/>
                      <a:pt x="332" y="918"/>
                      <a:pt x="332" y="917"/>
                    </a:cubicBezTo>
                    <a:cubicBezTo>
                      <a:pt x="333" y="916"/>
                      <a:pt x="333" y="915"/>
                      <a:pt x="333" y="915"/>
                    </a:cubicBezTo>
                    <a:cubicBezTo>
                      <a:pt x="334" y="915"/>
                      <a:pt x="334" y="915"/>
                      <a:pt x="334" y="915"/>
                    </a:cubicBezTo>
                    <a:close/>
                    <a:moveTo>
                      <a:pt x="352" y="925"/>
                    </a:moveTo>
                    <a:cubicBezTo>
                      <a:pt x="352" y="925"/>
                      <a:pt x="353" y="926"/>
                      <a:pt x="354" y="926"/>
                    </a:cubicBezTo>
                    <a:cubicBezTo>
                      <a:pt x="356" y="927"/>
                      <a:pt x="358" y="928"/>
                      <a:pt x="360" y="929"/>
                    </a:cubicBezTo>
                    <a:cubicBezTo>
                      <a:pt x="359" y="930"/>
                      <a:pt x="359" y="932"/>
                      <a:pt x="358" y="933"/>
                    </a:cubicBezTo>
                    <a:cubicBezTo>
                      <a:pt x="358" y="934"/>
                      <a:pt x="357" y="935"/>
                      <a:pt x="357" y="936"/>
                    </a:cubicBezTo>
                    <a:cubicBezTo>
                      <a:pt x="355" y="934"/>
                      <a:pt x="353" y="933"/>
                      <a:pt x="351" y="932"/>
                    </a:cubicBezTo>
                    <a:cubicBezTo>
                      <a:pt x="351" y="931"/>
                      <a:pt x="350" y="931"/>
                      <a:pt x="349" y="930"/>
                    </a:cubicBezTo>
                    <a:cubicBezTo>
                      <a:pt x="350" y="928"/>
                      <a:pt x="351" y="927"/>
                      <a:pt x="352" y="925"/>
                    </a:cubicBezTo>
                    <a:close/>
                    <a:moveTo>
                      <a:pt x="360" y="935"/>
                    </a:moveTo>
                    <a:cubicBezTo>
                      <a:pt x="360" y="933"/>
                      <a:pt x="361" y="931"/>
                      <a:pt x="362" y="930"/>
                    </a:cubicBezTo>
                    <a:cubicBezTo>
                      <a:pt x="365" y="931"/>
                      <a:pt x="368" y="933"/>
                      <a:pt x="371" y="935"/>
                    </a:cubicBezTo>
                    <a:cubicBezTo>
                      <a:pt x="370" y="938"/>
                      <a:pt x="369" y="942"/>
                      <a:pt x="367" y="945"/>
                    </a:cubicBezTo>
                    <a:cubicBezTo>
                      <a:pt x="366" y="945"/>
                      <a:pt x="365" y="944"/>
                      <a:pt x="364" y="943"/>
                    </a:cubicBezTo>
                    <a:cubicBezTo>
                      <a:pt x="362" y="941"/>
                      <a:pt x="361" y="939"/>
                      <a:pt x="359" y="937"/>
                    </a:cubicBezTo>
                    <a:cubicBezTo>
                      <a:pt x="359" y="937"/>
                      <a:pt x="359" y="936"/>
                      <a:pt x="360" y="935"/>
                    </a:cubicBezTo>
                    <a:close/>
                    <a:moveTo>
                      <a:pt x="363" y="927"/>
                    </a:moveTo>
                    <a:cubicBezTo>
                      <a:pt x="365" y="923"/>
                      <a:pt x="367" y="919"/>
                      <a:pt x="369" y="915"/>
                    </a:cubicBezTo>
                    <a:cubicBezTo>
                      <a:pt x="369" y="914"/>
                      <a:pt x="369" y="914"/>
                      <a:pt x="369" y="914"/>
                    </a:cubicBezTo>
                    <a:cubicBezTo>
                      <a:pt x="372" y="916"/>
                      <a:pt x="375" y="918"/>
                      <a:pt x="378" y="920"/>
                    </a:cubicBezTo>
                    <a:cubicBezTo>
                      <a:pt x="376" y="924"/>
                      <a:pt x="375" y="927"/>
                      <a:pt x="373" y="931"/>
                    </a:cubicBezTo>
                    <a:cubicBezTo>
                      <a:pt x="373" y="931"/>
                      <a:pt x="372" y="932"/>
                      <a:pt x="372" y="932"/>
                    </a:cubicBezTo>
                    <a:cubicBezTo>
                      <a:pt x="369" y="930"/>
                      <a:pt x="366" y="929"/>
                      <a:pt x="363" y="927"/>
                    </a:cubicBezTo>
                    <a:close/>
                    <a:moveTo>
                      <a:pt x="370" y="912"/>
                    </a:moveTo>
                    <a:cubicBezTo>
                      <a:pt x="371" y="908"/>
                      <a:pt x="372" y="905"/>
                      <a:pt x="373" y="901"/>
                    </a:cubicBezTo>
                    <a:cubicBezTo>
                      <a:pt x="377" y="904"/>
                      <a:pt x="381" y="906"/>
                      <a:pt x="384" y="908"/>
                    </a:cubicBezTo>
                    <a:cubicBezTo>
                      <a:pt x="384" y="908"/>
                      <a:pt x="384" y="908"/>
                      <a:pt x="384" y="909"/>
                    </a:cubicBezTo>
                    <a:cubicBezTo>
                      <a:pt x="383" y="912"/>
                      <a:pt x="381" y="915"/>
                      <a:pt x="380" y="918"/>
                    </a:cubicBezTo>
                    <a:cubicBezTo>
                      <a:pt x="376" y="916"/>
                      <a:pt x="373" y="914"/>
                      <a:pt x="370" y="912"/>
                    </a:cubicBezTo>
                    <a:close/>
                    <a:moveTo>
                      <a:pt x="385" y="905"/>
                    </a:moveTo>
                    <a:cubicBezTo>
                      <a:pt x="383" y="904"/>
                      <a:pt x="382" y="904"/>
                      <a:pt x="380" y="903"/>
                    </a:cubicBezTo>
                    <a:cubicBezTo>
                      <a:pt x="378" y="901"/>
                      <a:pt x="376" y="900"/>
                      <a:pt x="374" y="899"/>
                    </a:cubicBezTo>
                    <a:cubicBezTo>
                      <a:pt x="374" y="897"/>
                      <a:pt x="375" y="895"/>
                      <a:pt x="375" y="893"/>
                    </a:cubicBezTo>
                    <a:cubicBezTo>
                      <a:pt x="376" y="892"/>
                      <a:pt x="376" y="891"/>
                      <a:pt x="376" y="890"/>
                    </a:cubicBezTo>
                    <a:cubicBezTo>
                      <a:pt x="377" y="890"/>
                      <a:pt x="377" y="891"/>
                      <a:pt x="378" y="891"/>
                    </a:cubicBezTo>
                    <a:cubicBezTo>
                      <a:pt x="381" y="894"/>
                      <a:pt x="384" y="897"/>
                      <a:pt x="387" y="899"/>
                    </a:cubicBezTo>
                    <a:cubicBezTo>
                      <a:pt x="387" y="901"/>
                      <a:pt x="386" y="903"/>
                      <a:pt x="385" y="905"/>
                    </a:cubicBezTo>
                    <a:close/>
                    <a:moveTo>
                      <a:pt x="381" y="892"/>
                    </a:moveTo>
                    <a:cubicBezTo>
                      <a:pt x="379" y="891"/>
                      <a:pt x="378" y="889"/>
                      <a:pt x="377" y="888"/>
                    </a:cubicBezTo>
                    <a:cubicBezTo>
                      <a:pt x="377" y="885"/>
                      <a:pt x="378" y="882"/>
                      <a:pt x="379" y="879"/>
                    </a:cubicBezTo>
                    <a:cubicBezTo>
                      <a:pt x="383" y="881"/>
                      <a:pt x="386" y="884"/>
                      <a:pt x="389" y="886"/>
                    </a:cubicBezTo>
                    <a:cubicBezTo>
                      <a:pt x="390" y="887"/>
                      <a:pt x="390" y="887"/>
                      <a:pt x="391" y="888"/>
                    </a:cubicBezTo>
                    <a:cubicBezTo>
                      <a:pt x="390" y="891"/>
                      <a:pt x="389" y="895"/>
                      <a:pt x="388" y="898"/>
                    </a:cubicBezTo>
                    <a:cubicBezTo>
                      <a:pt x="385" y="896"/>
                      <a:pt x="383" y="894"/>
                      <a:pt x="381" y="892"/>
                    </a:cubicBezTo>
                    <a:close/>
                    <a:moveTo>
                      <a:pt x="375" y="886"/>
                    </a:moveTo>
                    <a:cubicBezTo>
                      <a:pt x="375" y="886"/>
                      <a:pt x="375" y="887"/>
                      <a:pt x="375" y="887"/>
                    </a:cubicBezTo>
                    <a:cubicBezTo>
                      <a:pt x="372" y="885"/>
                      <a:pt x="370" y="883"/>
                      <a:pt x="367" y="881"/>
                    </a:cubicBezTo>
                    <a:cubicBezTo>
                      <a:pt x="366" y="880"/>
                      <a:pt x="364" y="879"/>
                      <a:pt x="362" y="877"/>
                    </a:cubicBezTo>
                    <a:cubicBezTo>
                      <a:pt x="363" y="875"/>
                      <a:pt x="364" y="873"/>
                      <a:pt x="365" y="872"/>
                    </a:cubicBezTo>
                    <a:cubicBezTo>
                      <a:pt x="366" y="872"/>
                      <a:pt x="367" y="872"/>
                      <a:pt x="369" y="872"/>
                    </a:cubicBezTo>
                    <a:cubicBezTo>
                      <a:pt x="371" y="874"/>
                      <a:pt x="373" y="876"/>
                      <a:pt x="376" y="877"/>
                    </a:cubicBezTo>
                    <a:cubicBezTo>
                      <a:pt x="376" y="877"/>
                      <a:pt x="377" y="878"/>
                      <a:pt x="378" y="878"/>
                    </a:cubicBezTo>
                    <a:cubicBezTo>
                      <a:pt x="376" y="881"/>
                      <a:pt x="376" y="884"/>
                      <a:pt x="375" y="886"/>
                    </a:cubicBezTo>
                    <a:close/>
                    <a:moveTo>
                      <a:pt x="361" y="876"/>
                    </a:moveTo>
                    <a:cubicBezTo>
                      <a:pt x="360" y="876"/>
                      <a:pt x="360" y="876"/>
                      <a:pt x="360" y="876"/>
                    </a:cubicBezTo>
                    <a:cubicBezTo>
                      <a:pt x="359" y="874"/>
                      <a:pt x="356" y="873"/>
                      <a:pt x="355" y="872"/>
                    </a:cubicBezTo>
                    <a:cubicBezTo>
                      <a:pt x="357" y="872"/>
                      <a:pt x="359" y="872"/>
                      <a:pt x="362" y="872"/>
                    </a:cubicBezTo>
                    <a:cubicBezTo>
                      <a:pt x="362" y="872"/>
                      <a:pt x="362" y="872"/>
                      <a:pt x="363" y="872"/>
                    </a:cubicBezTo>
                    <a:cubicBezTo>
                      <a:pt x="362" y="873"/>
                      <a:pt x="361" y="875"/>
                      <a:pt x="361" y="876"/>
                    </a:cubicBezTo>
                    <a:close/>
                    <a:moveTo>
                      <a:pt x="357" y="875"/>
                    </a:moveTo>
                    <a:cubicBezTo>
                      <a:pt x="358" y="875"/>
                      <a:pt x="359" y="876"/>
                      <a:pt x="360" y="877"/>
                    </a:cubicBezTo>
                    <a:cubicBezTo>
                      <a:pt x="360" y="879"/>
                      <a:pt x="359" y="881"/>
                      <a:pt x="359" y="883"/>
                    </a:cubicBezTo>
                    <a:cubicBezTo>
                      <a:pt x="359" y="884"/>
                      <a:pt x="358" y="886"/>
                      <a:pt x="358" y="888"/>
                    </a:cubicBezTo>
                    <a:cubicBezTo>
                      <a:pt x="354" y="886"/>
                      <a:pt x="351" y="884"/>
                      <a:pt x="347" y="882"/>
                    </a:cubicBezTo>
                    <a:cubicBezTo>
                      <a:pt x="349" y="878"/>
                      <a:pt x="351" y="875"/>
                      <a:pt x="352" y="871"/>
                    </a:cubicBezTo>
                    <a:cubicBezTo>
                      <a:pt x="352" y="871"/>
                      <a:pt x="353" y="871"/>
                      <a:pt x="353" y="871"/>
                    </a:cubicBezTo>
                    <a:cubicBezTo>
                      <a:pt x="354" y="873"/>
                      <a:pt x="356" y="874"/>
                      <a:pt x="357" y="875"/>
                    </a:cubicBezTo>
                    <a:close/>
                    <a:moveTo>
                      <a:pt x="345" y="881"/>
                    </a:moveTo>
                    <a:cubicBezTo>
                      <a:pt x="344" y="880"/>
                      <a:pt x="344" y="880"/>
                      <a:pt x="343" y="879"/>
                    </a:cubicBezTo>
                    <a:cubicBezTo>
                      <a:pt x="340" y="878"/>
                      <a:pt x="338" y="877"/>
                      <a:pt x="336" y="876"/>
                    </a:cubicBezTo>
                    <a:cubicBezTo>
                      <a:pt x="337" y="874"/>
                      <a:pt x="337" y="872"/>
                      <a:pt x="338" y="871"/>
                    </a:cubicBezTo>
                    <a:cubicBezTo>
                      <a:pt x="342" y="871"/>
                      <a:pt x="346" y="871"/>
                      <a:pt x="350" y="871"/>
                    </a:cubicBezTo>
                    <a:cubicBezTo>
                      <a:pt x="348" y="874"/>
                      <a:pt x="347" y="878"/>
                      <a:pt x="345" y="881"/>
                    </a:cubicBezTo>
                    <a:close/>
                    <a:moveTo>
                      <a:pt x="334" y="875"/>
                    </a:moveTo>
                    <a:cubicBezTo>
                      <a:pt x="334" y="874"/>
                      <a:pt x="333" y="874"/>
                      <a:pt x="332" y="874"/>
                    </a:cubicBezTo>
                    <a:cubicBezTo>
                      <a:pt x="332" y="873"/>
                      <a:pt x="332" y="872"/>
                      <a:pt x="332" y="871"/>
                    </a:cubicBezTo>
                    <a:cubicBezTo>
                      <a:pt x="332" y="871"/>
                      <a:pt x="332" y="871"/>
                      <a:pt x="332" y="871"/>
                    </a:cubicBezTo>
                    <a:cubicBezTo>
                      <a:pt x="334" y="871"/>
                      <a:pt x="335" y="871"/>
                      <a:pt x="336" y="871"/>
                    </a:cubicBezTo>
                    <a:cubicBezTo>
                      <a:pt x="335" y="872"/>
                      <a:pt x="335" y="873"/>
                      <a:pt x="334" y="875"/>
                    </a:cubicBezTo>
                    <a:close/>
                    <a:moveTo>
                      <a:pt x="334" y="876"/>
                    </a:moveTo>
                    <a:cubicBezTo>
                      <a:pt x="333" y="877"/>
                      <a:pt x="333" y="878"/>
                      <a:pt x="332" y="879"/>
                    </a:cubicBezTo>
                    <a:cubicBezTo>
                      <a:pt x="332" y="877"/>
                      <a:pt x="332" y="876"/>
                      <a:pt x="332" y="875"/>
                    </a:cubicBezTo>
                    <a:cubicBezTo>
                      <a:pt x="333" y="875"/>
                      <a:pt x="333" y="875"/>
                      <a:pt x="334" y="876"/>
                    </a:cubicBezTo>
                    <a:close/>
                    <a:moveTo>
                      <a:pt x="335" y="877"/>
                    </a:moveTo>
                    <a:cubicBezTo>
                      <a:pt x="338" y="879"/>
                      <a:pt x="342" y="880"/>
                      <a:pt x="345" y="882"/>
                    </a:cubicBezTo>
                    <a:cubicBezTo>
                      <a:pt x="343" y="885"/>
                      <a:pt x="342" y="889"/>
                      <a:pt x="340" y="892"/>
                    </a:cubicBezTo>
                    <a:cubicBezTo>
                      <a:pt x="339" y="891"/>
                      <a:pt x="337" y="890"/>
                      <a:pt x="335" y="889"/>
                    </a:cubicBezTo>
                    <a:cubicBezTo>
                      <a:pt x="334" y="889"/>
                      <a:pt x="333" y="888"/>
                      <a:pt x="332" y="888"/>
                    </a:cubicBezTo>
                    <a:cubicBezTo>
                      <a:pt x="332" y="886"/>
                      <a:pt x="332" y="885"/>
                      <a:pt x="332" y="884"/>
                    </a:cubicBezTo>
                    <a:cubicBezTo>
                      <a:pt x="333" y="882"/>
                      <a:pt x="334" y="879"/>
                      <a:pt x="335" y="877"/>
                    </a:cubicBezTo>
                    <a:close/>
                    <a:moveTo>
                      <a:pt x="332" y="889"/>
                    </a:moveTo>
                    <a:cubicBezTo>
                      <a:pt x="335" y="891"/>
                      <a:pt x="337" y="892"/>
                      <a:pt x="340" y="894"/>
                    </a:cubicBezTo>
                    <a:cubicBezTo>
                      <a:pt x="337" y="899"/>
                      <a:pt x="335" y="905"/>
                      <a:pt x="332" y="911"/>
                    </a:cubicBezTo>
                    <a:cubicBezTo>
                      <a:pt x="331" y="911"/>
                      <a:pt x="331" y="910"/>
                      <a:pt x="330" y="910"/>
                    </a:cubicBezTo>
                    <a:cubicBezTo>
                      <a:pt x="330" y="906"/>
                      <a:pt x="330" y="902"/>
                      <a:pt x="331" y="898"/>
                    </a:cubicBezTo>
                    <a:cubicBezTo>
                      <a:pt x="331" y="895"/>
                      <a:pt x="332" y="892"/>
                      <a:pt x="332" y="889"/>
                    </a:cubicBezTo>
                    <a:cubicBezTo>
                      <a:pt x="332" y="889"/>
                      <a:pt x="332" y="889"/>
                      <a:pt x="332" y="889"/>
                    </a:cubicBezTo>
                    <a:close/>
                    <a:moveTo>
                      <a:pt x="331" y="913"/>
                    </a:moveTo>
                    <a:cubicBezTo>
                      <a:pt x="331" y="915"/>
                      <a:pt x="330" y="917"/>
                      <a:pt x="329" y="918"/>
                    </a:cubicBezTo>
                    <a:cubicBezTo>
                      <a:pt x="329" y="916"/>
                      <a:pt x="329" y="914"/>
                      <a:pt x="330" y="912"/>
                    </a:cubicBezTo>
                    <a:cubicBezTo>
                      <a:pt x="330" y="913"/>
                      <a:pt x="331" y="913"/>
                      <a:pt x="331" y="913"/>
                    </a:cubicBezTo>
                    <a:close/>
                    <a:moveTo>
                      <a:pt x="330" y="923"/>
                    </a:moveTo>
                    <a:cubicBezTo>
                      <a:pt x="331" y="924"/>
                      <a:pt x="333" y="925"/>
                      <a:pt x="335" y="925"/>
                    </a:cubicBezTo>
                    <a:cubicBezTo>
                      <a:pt x="339" y="927"/>
                      <a:pt x="343" y="929"/>
                      <a:pt x="347" y="932"/>
                    </a:cubicBezTo>
                    <a:cubicBezTo>
                      <a:pt x="345" y="935"/>
                      <a:pt x="344" y="939"/>
                      <a:pt x="342" y="943"/>
                    </a:cubicBezTo>
                    <a:cubicBezTo>
                      <a:pt x="338" y="940"/>
                      <a:pt x="333" y="937"/>
                      <a:pt x="329" y="934"/>
                    </a:cubicBezTo>
                    <a:cubicBezTo>
                      <a:pt x="329" y="933"/>
                      <a:pt x="329" y="932"/>
                      <a:pt x="329" y="931"/>
                    </a:cubicBezTo>
                    <a:cubicBezTo>
                      <a:pt x="329" y="928"/>
                      <a:pt x="329" y="926"/>
                      <a:pt x="329" y="924"/>
                    </a:cubicBezTo>
                    <a:cubicBezTo>
                      <a:pt x="329" y="924"/>
                      <a:pt x="329" y="923"/>
                      <a:pt x="330" y="923"/>
                    </a:cubicBezTo>
                    <a:close/>
                    <a:moveTo>
                      <a:pt x="340" y="953"/>
                    </a:moveTo>
                    <a:cubicBezTo>
                      <a:pt x="341" y="951"/>
                      <a:pt x="342" y="948"/>
                      <a:pt x="343" y="946"/>
                    </a:cubicBezTo>
                    <a:cubicBezTo>
                      <a:pt x="343" y="946"/>
                      <a:pt x="343" y="946"/>
                      <a:pt x="344" y="946"/>
                    </a:cubicBezTo>
                    <a:cubicBezTo>
                      <a:pt x="346" y="948"/>
                      <a:pt x="349" y="950"/>
                      <a:pt x="352" y="952"/>
                    </a:cubicBezTo>
                    <a:cubicBezTo>
                      <a:pt x="352" y="953"/>
                      <a:pt x="352" y="954"/>
                      <a:pt x="352" y="955"/>
                    </a:cubicBezTo>
                    <a:cubicBezTo>
                      <a:pt x="349" y="955"/>
                      <a:pt x="346" y="955"/>
                      <a:pt x="343" y="954"/>
                    </a:cubicBezTo>
                    <a:cubicBezTo>
                      <a:pt x="342" y="954"/>
                      <a:pt x="340" y="954"/>
                      <a:pt x="339" y="954"/>
                    </a:cubicBezTo>
                    <a:cubicBezTo>
                      <a:pt x="339" y="954"/>
                      <a:pt x="340" y="954"/>
                      <a:pt x="340" y="953"/>
                    </a:cubicBezTo>
                    <a:close/>
                    <a:moveTo>
                      <a:pt x="347" y="946"/>
                    </a:moveTo>
                    <a:cubicBezTo>
                      <a:pt x="346" y="945"/>
                      <a:pt x="345" y="944"/>
                      <a:pt x="344" y="944"/>
                    </a:cubicBezTo>
                    <a:cubicBezTo>
                      <a:pt x="345" y="940"/>
                      <a:pt x="347" y="936"/>
                      <a:pt x="348" y="933"/>
                    </a:cubicBezTo>
                    <a:cubicBezTo>
                      <a:pt x="348" y="933"/>
                      <a:pt x="348" y="933"/>
                      <a:pt x="348" y="933"/>
                    </a:cubicBezTo>
                    <a:cubicBezTo>
                      <a:pt x="351" y="934"/>
                      <a:pt x="354" y="936"/>
                      <a:pt x="356" y="938"/>
                    </a:cubicBezTo>
                    <a:cubicBezTo>
                      <a:pt x="355" y="942"/>
                      <a:pt x="354" y="946"/>
                      <a:pt x="353" y="949"/>
                    </a:cubicBezTo>
                    <a:cubicBezTo>
                      <a:pt x="351" y="948"/>
                      <a:pt x="349" y="947"/>
                      <a:pt x="347" y="946"/>
                    </a:cubicBezTo>
                    <a:close/>
                    <a:moveTo>
                      <a:pt x="354" y="953"/>
                    </a:moveTo>
                    <a:cubicBezTo>
                      <a:pt x="355" y="954"/>
                      <a:pt x="356" y="954"/>
                      <a:pt x="357" y="955"/>
                    </a:cubicBezTo>
                    <a:cubicBezTo>
                      <a:pt x="356" y="955"/>
                      <a:pt x="355" y="955"/>
                      <a:pt x="354" y="955"/>
                    </a:cubicBezTo>
                    <a:cubicBezTo>
                      <a:pt x="354" y="954"/>
                      <a:pt x="354" y="954"/>
                      <a:pt x="354" y="953"/>
                    </a:cubicBezTo>
                    <a:close/>
                    <a:moveTo>
                      <a:pt x="355" y="951"/>
                    </a:moveTo>
                    <a:cubicBezTo>
                      <a:pt x="356" y="947"/>
                      <a:pt x="357" y="944"/>
                      <a:pt x="358" y="940"/>
                    </a:cubicBezTo>
                    <a:cubicBezTo>
                      <a:pt x="359" y="941"/>
                      <a:pt x="360" y="943"/>
                      <a:pt x="362" y="944"/>
                    </a:cubicBezTo>
                    <a:cubicBezTo>
                      <a:pt x="363" y="945"/>
                      <a:pt x="365" y="946"/>
                      <a:pt x="366" y="948"/>
                    </a:cubicBezTo>
                    <a:cubicBezTo>
                      <a:pt x="365" y="950"/>
                      <a:pt x="364" y="952"/>
                      <a:pt x="362" y="954"/>
                    </a:cubicBezTo>
                    <a:cubicBezTo>
                      <a:pt x="362" y="955"/>
                      <a:pt x="364" y="955"/>
                      <a:pt x="364" y="955"/>
                    </a:cubicBezTo>
                    <a:cubicBezTo>
                      <a:pt x="365" y="954"/>
                      <a:pt x="366" y="953"/>
                      <a:pt x="367" y="952"/>
                    </a:cubicBezTo>
                    <a:cubicBezTo>
                      <a:pt x="367" y="952"/>
                      <a:pt x="367" y="952"/>
                      <a:pt x="366" y="952"/>
                    </a:cubicBezTo>
                    <a:cubicBezTo>
                      <a:pt x="367" y="951"/>
                      <a:pt x="367" y="950"/>
                      <a:pt x="367" y="949"/>
                    </a:cubicBezTo>
                    <a:cubicBezTo>
                      <a:pt x="369" y="951"/>
                      <a:pt x="371" y="952"/>
                      <a:pt x="372" y="954"/>
                    </a:cubicBezTo>
                    <a:cubicBezTo>
                      <a:pt x="372" y="954"/>
                      <a:pt x="372" y="954"/>
                      <a:pt x="372" y="954"/>
                    </a:cubicBezTo>
                    <a:cubicBezTo>
                      <a:pt x="371" y="954"/>
                      <a:pt x="371" y="954"/>
                      <a:pt x="371" y="955"/>
                    </a:cubicBezTo>
                    <a:cubicBezTo>
                      <a:pt x="367" y="955"/>
                      <a:pt x="364" y="955"/>
                      <a:pt x="361" y="955"/>
                    </a:cubicBezTo>
                    <a:cubicBezTo>
                      <a:pt x="360" y="954"/>
                      <a:pt x="359" y="954"/>
                      <a:pt x="358" y="953"/>
                    </a:cubicBezTo>
                    <a:cubicBezTo>
                      <a:pt x="357" y="952"/>
                      <a:pt x="356" y="951"/>
                      <a:pt x="355" y="951"/>
                    </a:cubicBezTo>
                    <a:close/>
                    <a:moveTo>
                      <a:pt x="369" y="947"/>
                    </a:moveTo>
                    <a:cubicBezTo>
                      <a:pt x="370" y="943"/>
                      <a:pt x="371" y="940"/>
                      <a:pt x="373" y="936"/>
                    </a:cubicBezTo>
                    <a:cubicBezTo>
                      <a:pt x="373" y="936"/>
                      <a:pt x="373" y="936"/>
                      <a:pt x="373" y="936"/>
                    </a:cubicBezTo>
                    <a:cubicBezTo>
                      <a:pt x="379" y="939"/>
                      <a:pt x="384" y="944"/>
                      <a:pt x="389" y="949"/>
                    </a:cubicBezTo>
                    <a:cubicBezTo>
                      <a:pt x="389" y="949"/>
                      <a:pt x="389" y="949"/>
                      <a:pt x="389" y="949"/>
                    </a:cubicBezTo>
                    <a:cubicBezTo>
                      <a:pt x="389" y="951"/>
                      <a:pt x="388" y="953"/>
                      <a:pt x="387" y="954"/>
                    </a:cubicBezTo>
                    <a:cubicBezTo>
                      <a:pt x="384" y="955"/>
                      <a:pt x="380" y="955"/>
                      <a:pt x="376" y="955"/>
                    </a:cubicBezTo>
                    <a:cubicBezTo>
                      <a:pt x="374" y="952"/>
                      <a:pt x="371" y="949"/>
                      <a:pt x="369" y="947"/>
                    </a:cubicBezTo>
                    <a:close/>
                    <a:moveTo>
                      <a:pt x="388" y="945"/>
                    </a:moveTo>
                    <a:cubicBezTo>
                      <a:pt x="384" y="941"/>
                      <a:pt x="379" y="937"/>
                      <a:pt x="374" y="933"/>
                    </a:cubicBezTo>
                    <a:cubicBezTo>
                      <a:pt x="376" y="929"/>
                      <a:pt x="378" y="925"/>
                      <a:pt x="380" y="921"/>
                    </a:cubicBezTo>
                    <a:cubicBezTo>
                      <a:pt x="385" y="924"/>
                      <a:pt x="389" y="927"/>
                      <a:pt x="394" y="930"/>
                    </a:cubicBezTo>
                    <a:cubicBezTo>
                      <a:pt x="394" y="933"/>
                      <a:pt x="394" y="935"/>
                      <a:pt x="394" y="938"/>
                    </a:cubicBezTo>
                    <a:cubicBezTo>
                      <a:pt x="393" y="941"/>
                      <a:pt x="391" y="944"/>
                      <a:pt x="390" y="947"/>
                    </a:cubicBezTo>
                    <a:cubicBezTo>
                      <a:pt x="390" y="946"/>
                      <a:pt x="389" y="945"/>
                      <a:pt x="388" y="945"/>
                    </a:cubicBezTo>
                    <a:close/>
                    <a:moveTo>
                      <a:pt x="391" y="951"/>
                    </a:moveTo>
                    <a:cubicBezTo>
                      <a:pt x="392" y="952"/>
                      <a:pt x="393" y="953"/>
                      <a:pt x="394" y="954"/>
                    </a:cubicBezTo>
                    <a:cubicBezTo>
                      <a:pt x="394" y="954"/>
                      <a:pt x="394" y="954"/>
                      <a:pt x="394" y="954"/>
                    </a:cubicBezTo>
                    <a:cubicBezTo>
                      <a:pt x="392" y="954"/>
                      <a:pt x="391" y="954"/>
                      <a:pt x="389" y="954"/>
                    </a:cubicBezTo>
                    <a:cubicBezTo>
                      <a:pt x="390" y="953"/>
                      <a:pt x="390" y="952"/>
                      <a:pt x="391" y="951"/>
                    </a:cubicBezTo>
                    <a:close/>
                    <a:moveTo>
                      <a:pt x="392" y="948"/>
                    </a:moveTo>
                    <a:cubicBezTo>
                      <a:pt x="393" y="947"/>
                      <a:pt x="393" y="945"/>
                      <a:pt x="394" y="943"/>
                    </a:cubicBezTo>
                    <a:cubicBezTo>
                      <a:pt x="394" y="946"/>
                      <a:pt x="394" y="948"/>
                      <a:pt x="394" y="950"/>
                    </a:cubicBezTo>
                    <a:cubicBezTo>
                      <a:pt x="393" y="950"/>
                      <a:pt x="393" y="949"/>
                      <a:pt x="392" y="948"/>
                    </a:cubicBezTo>
                    <a:close/>
                    <a:moveTo>
                      <a:pt x="394" y="907"/>
                    </a:moveTo>
                    <a:cubicBezTo>
                      <a:pt x="394" y="908"/>
                      <a:pt x="394" y="909"/>
                      <a:pt x="394" y="910"/>
                    </a:cubicBezTo>
                    <a:cubicBezTo>
                      <a:pt x="392" y="909"/>
                      <a:pt x="389" y="908"/>
                      <a:pt x="387" y="906"/>
                    </a:cubicBezTo>
                    <a:cubicBezTo>
                      <a:pt x="388" y="905"/>
                      <a:pt x="388" y="903"/>
                      <a:pt x="389" y="901"/>
                    </a:cubicBezTo>
                    <a:cubicBezTo>
                      <a:pt x="390" y="901"/>
                      <a:pt x="390" y="902"/>
                      <a:pt x="391" y="902"/>
                    </a:cubicBezTo>
                    <a:cubicBezTo>
                      <a:pt x="392" y="903"/>
                      <a:pt x="393" y="904"/>
                      <a:pt x="394" y="904"/>
                    </a:cubicBezTo>
                    <a:cubicBezTo>
                      <a:pt x="394" y="905"/>
                      <a:pt x="394" y="906"/>
                      <a:pt x="394" y="907"/>
                    </a:cubicBezTo>
                    <a:close/>
                    <a:moveTo>
                      <a:pt x="393" y="903"/>
                    </a:moveTo>
                    <a:cubicBezTo>
                      <a:pt x="392" y="902"/>
                      <a:pt x="391" y="901"/>
                      <a:pt x="389" y="900"/>
                    </a:cubicBezTo>
                    <a:cubicBezTo>
                      <a:pt x="390" y="897"/>
                      <a:pt x="391" y="894"/>
                      <a:pt x="392" y="892"/>
                    </a:cubicBezTo>
                    <a:cubicBezTo>
                      <a:pt x="392" y="891"/>
                      <a:pt x="393" y="890"/>
                      <a:pt x="393" y="889"/>
                    </a:cubicBezTo>
                    <a:cubicBezTo>
                      <a:pt x="394" y="890"/>
                      <a:pt x="394" y="890"/>
                      <a:pt x="395" y="891"/>
                    </a:cubicBezTo>
                    <a:cubicBezTo>
                      <a:pt x="395" y="895"/>
                      <a:pt x="394" y="899"/>
                      <a:pt x="394" y="903"/>
                    </a:cubicBezTo>
                    <a:cubicBezTo>
                      <a:pt x="394" y="903"/>
                      <a:pt x="394" y="903"/>
                      <a:pt x="393" y="903"/>
                    </a:cubicBezTo>
                    <a:close/>
                    <a:moveTo>
                      <a:pt x="393" y="888"/>
                    </a:moveTo>
                    <a:cubicBezTo>
                      <a:pt x="394" y="886"/>
                      <a:pt x="395" y="884"/>
                      <a:pt x="396" y="882"/>
                    </a:cubicBezTo>
                    <a:cubicBezTo>
                      <a:pt x="396" y="884"/>
                      <a:pt x="395" y="887"/>
                      <a:pt x="395" y="889"/>
                    </a:cubicBezTo>
                    <a:cubicBezTo>
                      <a:pt x="394" y="889"/>
                      <a:pt x="394" y="889"/>
                      <a:pt x="393" y="888"/>
                    </a:cubicBezTo>
                    <a:close/>
                    <a:moveTo>
                      <a:pt x="392" y="885"/>
                    </a:moveTo>
                    <a:cubicBezTo>
                      <a:pt x="392" y="886"/>
                      <a:pt x="392" y="886"/>
                      <a:pt x="392" y="887"/>
                    </a:cubicBezTo>
                    <a:cubicBezTo>
                      <a:pt x="391" y="887"/>
                      <a:pt x="391" y="886"/>
                      <a:pt x="390" y="886"/>
                    </a:cubicBezTo>
                    <a:cubicBezTo>
                      <a:pt x="387" y="883"/>
                      <a:pt x="383" y="880"/>
                      <a:pt x="380" y="878"/>
                    </a:cubicBezTo>
                    <a:cubicBezTo>
                      <a:pt x="380" y="876"/>
                      <a:pt x="381" y="875"/>
                      <a:pt x="383" y="874"/>
                    </a:cubicBezTo>
                    <a:cubicBezTo>
                      <a:pt x="384" y="873"/>
                      <a:pt x="381" y="873"/>
                      <a:pt x="381" y="873"/>
                    </a:cubicBezTo>
                    <a:cubicBezTo>
                      <a:pt x="379" y="874"/>
                      <a:pt x="379" y="876"/>
                      <a:pt x="378" y="877"/>
                    </a:cubicBezTo>
                    <a:cubicBezTo>
                      <a:pt x="378" y="877"/>
                      <a:pt x="378" y="877"/>
                      <a:pt x="378" y="877"/>
                    </a:cubicBezTo>
                    <a:cubicBezTo>
                      <a:pt x="375" y="875"/>
                      <a:pt x="373" y="874"/>
                      <a:pt x="370" y="872"/>
                    </a:cubicBezTo>
                    <a:cubicBezTo>
                      <a:pt x="377" y="872"/>
                      <a:pt x="383" y="872"/>
                      <a:pt x="389" y="872"/>
                    </a:cubicBezTo>
                    <a:cubicBezTo>
                      <a:pt x="392" y="872"/>
                      <a:pt x="394" y="872"/>
                      <a:pt x="397" y="871"/>
                    </a:cubicBezTo>
                    <a:cubicBezTo>
                      <a:pt x="397" y="872"/>
                      <a:pt x="397" y="872"/>
                      <a:pt x="397" y="872"/>
                    </a:cubicBezTo>
                    <a:cubicBezTo>
                      <a:pt x="395" y="876"/>
                      <a:pt x="394" y="881"/>
                      <a:pt x="392" y="885"/>
                    </a:cubicBezTo>
                    <a:close/>
                    <a:moveTo>
                      <a:pt x="353" y="863"/>
                    </a:moveTo>
                    <a:cubicBezTo>
                      <a:pt x="346" y="862"/>
                      <a:pt x="340" y="862"/>
                      <a:pt x="333" y="862"/>
                    </a:cubicBezTo>
                    <a:cubicBezTo>
                      <a:pt x="334" y="854"/>
                      <a:pt x="335" y="846"/>
                      <a:pt x="336" y="838"/>
                    </a:cubicBezTo>
                    <a:cubicBezTo>
                      <a:pt x="338" y="819"/>
                      <a:pt x="339" y="799"/>
                      <a:pt x="342" y="780"/>
                    </a:cubicBezTo>
                    <a:cubicBezTo>
                      <a:pt x="345" y="760"/>
                      <a:pt x="349" y="741"/>
                      <a:pt x="352" y="722"/>
                    </a:cubicBezTo>
                    <a:cubicBezTo>
                      <a:pt x="352" y="719"/>
                      <a:pt x="353" y="715"/>
                      <a:pt x="353" y="712"/>
                    </a:cubicBezTo>
                    <a:cubicBezTo>
                      <a:pt x="353" y="712"/>
                      <a:pt x="353" y="712"/>
                      <a:pt x="353" y="712"/>
                    </a:cubicBezTo>
                    <a:cubicBezTo>
                      <a:pt x="354" y="716"/>
                      <a:pt x="355" y="720"/>
                      <a:pt x="359" y="723"/>
                    </a:cubicBezTo>
                    <a:cubicBezTo>
                      <a:pt x="362" y="725"/>
                      <a:pt x="365" y="725"/>
                      <a:pt x="368" y="725"/>
                    </a:cubicBezTo>
                    <a:cubicBezTo>
                      <a:pt x="370" y="724"/>
                      <a:pt x="371" y="723"/>
                      <a:pt x="372" y="721"/>
                    </a:cubicBezTo>
                    <a:cubicBezTo>
                      <a:pt x="374" y="724"/>
                      <a:pt x="376" y="725"/>
                      <a:pt x="381" y="726"/>
                    </a:cubicBezTo>
                    <a:cubicBezTo>
                      <a:pt x="386" y="727"/>
                      <a:pt x="390" y="727"/>
                      <a:pt x="395" y="724"/>
                    </a:cubicBezTo>
                    <a:cubicBezTo>
                      <a:pt x="402" y="719"/>
                      <a:pt x="403" y="707"/>
                      <a:pt x="399" y="700"/>
                    </a:cubicBezTo>
                    <a:cubicBezTo>
                      <a:pt x="397" y="696"/>
                      <a:pt x="392" y="695"/>
                      <a:pt x="388" y="696"/>
                    </a:cubicBezTo>
                    <a:cubicBezTo>
                      <a:pt x="382" y="697"/>
                      <a:pt x="381" y="693"/>
                      <a:pt x="376" y="690"/>
                    </a:cubicBezTo>
                    <a:cubicBezTo>
                      <a:pt x="368" y="684"/>
                      <a:pt x="356" y="689"/>
                      <a:pt x="355" y="699"/>
                    </a:cubicBezTo>
                    <a:cubicBezTo>
                      <a:pt x="354" y="702"/>
                      <a:pt x="357" y="704"/>
                      <a:pt x="360" y="704"/>
                    </a:cubicBezTo>
                    <a:cubicBezTo>
                      <a:pt x="360" y="704"/>
                      <a:pt x="360" y="704"/>
                      <a:pt x="360" y="704"/>
                    </a:cubicBezTo>
                    <a:cubicBezTo>
                      <a:pt x="363" y="704"/>
                      <a:pt x="364" y="701"/>
                      <a:pt x="363" y="699"/>
                    </a:cubicBezTo>
                    <a:cubicBezTo>
                      <a:pt x="364" y="696"/>
                      <a:pt x="367" y="694"/>
                      <a:pt x="370" y="695"/>
                    </a:cubicBezTo>
                    <a:cubicBezTo>
                      <a:pt x="372" y="695"/>
                      <a:pt x="374" y="698"/>
                      <a:pt x="375" y="699"/>
                    </a:cubicBezTo>
                    <a:cubicBezTo>
                      <a:pt x="378" y="702"/>
                      <a:pt x="382" y="704"/>
                      <a:pt x="386" y="704"/>
                    </a:cubicBezTo>
                    <a:cubicBezTo>
                      <a:pt x="389" y="704"/>
                      <a:pt x="392" y="701"/>
                      <a:pt x="394" y="705"/>
                    </a:cubicBezTo>
                    <a:cubicBezTo>
                      <a:pt x="394" y="708"/>
                      <a:pt x="394" y="711"/>
                      <a:pt x="393" y="713"/>
                    </a:cubicBezTo>
                    <a:cubicBezTo>
                      <a:pt x="391" y="723"/>
                      <a:pt x="379" y="720"/>
                      <a:pt x="376" y="713"/>
                    </a:cubicBezTo>
                    <a:cubicBezTo>
                      <a:pt x="375" y="711"/>
                      <a:pt x="373" y="711"/>
                      <a:pt x="371" y="712"/>
                    </a:cubicBezTo>
                    <a:cubicBezTo>
                      <a:pt x="369" y="713"/>
                      <a:pt x="366" y="718"/>
                      <a:pt x="363" y="717"/>
                    </a:cubicBezTo>
                    <a:cubicBezTo>
                      <a:pt x="361" y="716"/>
                      <a:pt x="360" y="709"/>
                      <a:pt x="359" y="706"/>
                    </a:cubicBezTo>
                    <a:cubicBezTo>
                      <a:pt x="358" y="704"/>
                      <a:pt x="356" y="703"/>
                      <a:pt x="354" y="704"/>
                    </a:cubicBezTo>
                    <a:cubicBezTo>
                      <a:pt x="354" y="691"/>
                      <a:pt x="355" y="678"/>
                      <a:pt x="356" y="665"/>
                    </a:cubicBezTo>
                    <a:cubicBezTo>
                      <a:pt x="357" y="651"/>
                      <a:pt x="359" y="637"/>
                      <a:pt x="361" y="623"/>
                    </a:cubicBezTo>
                    <a:cubicBezTo>
                      <a:pt x="365" y="622"/>
                      <a:pt x="370" y="623"/>
                      <a:pt x="373" y="623"/>
                    </a:cubicBezTo>
                    <a:cubicBezTo>
                      <a:pt x="382" y="623"/>
                      <a:pt x="391" y="624"/>
                      <a:pt x="399" y="626"/>
                    </a:cubicBezTo>
                    <a:cubicBezTo>
                      <a:pt x="402" y="627"/>
                      <a:pt x="404" y="627"/>
                      <a:pt x="405" y="628"/>
                    </a:cubicBezTo>
                    <a:cubicBezTo>
                      <a:pt x="406" y="631"/>
                      <a:pt x="407" y="633"/>
                      <a:pt x="407" y="636"/>
                    </a:cubicBezTo>
                    <a:cubicBezTo>
                      <a:pt x="409" y="645"/>
                      <a:pt x="409" y="656"/>
                      <a:pt x="410" y="665"/>
                    </a:cubicBezTo>
                    <a:cubicBezTo>
                      <a:pt x="411" y="675"/>
                      <a:pt x="411" y="686"/>
                      <a:pt x="411" y="696"/>
                    </a:cubicBezTo>
                    <a:cubicBezTo>
                      <a:pt x="411" y="716"/>
                      <a:pt x="410" y="737"/>
                      <a:pt x="410" y="757"/>
                    </a:cubicBezTo>
                    <a:cubicBezTo>
                      <a:pt x="410" y="791"/>
                      <a:pt x="403" y="825"/>
                      <a:pt x="399" y="858"/>
                    </a:cubicBezTo>
                    <a:cubicBezTo>
                      <a:pt x="399" y="859"/>
                      <a:pt x="398" y="861"/>
                      <a:pt x="398" y="862"/>
                    </a:cubicBezTo>
                    <a:cubicBezTo>
                      <a:pt x="383" y="864"/>
                      <a:pt x="368" y="864"/>
                      <a:pt x="353" y="863"/>
                    </a:cubicBezTo>
                    <a:close/>
                    <a:moveTo>
                      <a:pt x="378" y="488"/>
                    </a:moveTo>
                    <a:cubicBezTo>
                      <a:pt x="378" y="480"/>
                      <a:pt x="377" y="472"/>
                      <a:pt x="374" y="465"/>
                    </a:cubicBezTo>
                    <a:cubicBezTo>
                      <a:pt x="372" y="459"/>
                      <a:pt x="361" y="450"/>
                      <a:pt x="370" y="445"/>
                    </a:cubicBezTo>
                    <a:cubicBezTo>
                      <a:pt x="375" y="442"/>
                      <a:pt x="382" y="442"/>
                      <a:pt x="388" y="442"/>
                    </a:cubicBezTo>
                    <a:cubicBezTo>
                      <a:pt x="387" y="444"/>
                      <a:pt x="386" y="446"/>
                      <a:pt x="387" y="448"/>
                    </a:cubicBezTo>
                    <a:cubicBezTo>
                      <a:pt x="388" y="452"/>
                      <a:pt x="395" y="451"/>
                      <a:pt x="395" y="447"/>
                    </a:cubicBezTo>
                    <a:cubicBezTo>
                      <a:pt x="397" y="444"/>
                      <a:pt x="399" y="442"/>
                      <a:pt x="402" y="440"/>
                    </a:cubicBezTo>
                    <a:cubicBezTo>
                      <a:pt x="407" y="440"/>
                      <a:pt x="412" y="440"/>
                      <a:pt x="418" y="440"/>
                    </a:cubicBezTo>
                    <a:cubicBezTo>
                      <a:pt x="423" y="441"/>
                      <a:pt x="434" y="444"/>
                      <a:pt x="430" y="450"/>
                    </a:cubicBezTo>
                    <a:cubicBezTo>
                      <a:pt x="428" y="451"/>
                      <a:pt x="426" y="452"/>
                      <a:pt x="425" y="452"/>
                    </a:cubicBezTo>
                    <a:cubicBezTo>
                      <a:pt x="424" y="452"/>
                      <a:pt x="423" y="453"/>
                      <a:pt x="422" y="453"/>
                    </a:cubicBezTo>
                    <a:cubicBezTo>
                      <a:pt x="421" y="452"/>
                      <a:pt x="420" y="452"/>
                      <a:pt x="419" y="452"/>
                    </a:cubicBezTo>
                    <a:cubicBezTo>
                      <a:pt x="419" y="452"/>
                      <a:pt x="419" y="452"/>
                      <a:pt x="418" y="452"/>
                    </a:cubicBezTo>
                    <a:cubicBezTo>
                      <a:pt x="415" y="452"/>
                      <a:pt x="413" y="456"/>
                      <a:pt x="415" y="458"/>
                    </a:cubicBezTo>
                    <a:cubicBezTo>
                      <a:pt x="417" y="460"/>
                      <a:pt x="420" y="461"/>
                      <a:pt x="422" y="460"/>
                    </a:cubicBezTo>
                    <a:cubicBezTo>
                      <a:pt x="420" y="464"/>
                      <a:pt x="417" y="467"/>
                      <a:pt x="415" y="471"/>
                    </a:cubicBezTo>
                    <a:cubicBezTo>
                      <a:pt x="406" y="487"/>
                      <a:pt x="408" y="503"/>
                      <a:pt x="407" y="520"/>
                    </a:cubicBezTo>
                    <a:cubicBezTo>
                      <a:pt x="403" y="521"/>
                      <a:pt x="399" y="522"/>
                      <a:pt x="395" y="521"/>
                    </a:cubicBezTo>
                    <a:cubicBezTo>
                      <a:pt x="394" y="521"/>
                      <a:pt x="380" y="517"/>
                      <a:pt x="381" y="515"/>
                    </a:cubicBezTo>
                    <a:cubicBezTo>
                      <a:pt x="381" y="514"/>
                      <a:pt x="380" y="513"/>
                      <a:pt x="380" y="514"/>
                    </a:cubicBezTo>
                    <a:cubicBezTo>
                      <a:pt x="379" y="515"/>
                      <a:pt x="379" y="515"/>
                      <a:pt x="379" y="515"/>
                    </a:cubicBezTo>
                    <a:cubicBezTo>
                      <a:pt x="379" y="516"/>
                      <a:pt x="379" y="516"/>
                      <a:pt x="380" y="516"/>
                    </a:cubicBezTo>
                    <a:cubicBezTo>
                      <a:pt x="388" y="521"/>
                      <a:pt x="398" y="525"/>
                      <a:pt x="406" y="521"/>
                    </a:cubicBezTo>
                    <a:cubicBezTo>
                      <a:pt x="406" y="522"/>
                      <a:pt x="406" y="522"/>
                      <a:pt x="406" y="522"/>
                    </a:cubicBezTo>
                    <a:cubicBezTo>
                      <a:pt x="406" y="525"/>
                      <a:pt x="406" y="527"/>
                      <a:pt x="406" y="529"/>
                    </a:cubicBezTo>
                    <a:cubicBezTo>
                      <a:pt x="403" y="533"/>
                      <a:pt x="399" y="536"/>
                      <a:pt x="394" y="537"/>
                    </a:cubicBezTo>
                    <a:cubicBezTo>
                      <a:pt x="393" y="537"/>
                      <a:pt x="382" y="538"/>
                      <a:pt x="383" y="536"/>
                    </a:cubicBezTo>
                    <a:cubicBezTo>
                      <a:pt x="383" y="535"/>
                      <a:pt x="382" y="534"/>
                      <a:pt x="381" y="535"/>
                    </a:cubicBezTo>
                    <a:cubicBezTo>
                      <a:pt x="380" y="539"/>
                      <a:pt x="388" y="538"/>
                      <a:pt x="390" y="538"/>
                    </a:cubicBezTo>
                    <a:cubicBezTo>
                      <a:pt x="396" y="538"/>
                      <a:pt x="402" y="536"/>
                      <a:pt x="406" y="531"/>
                    </a:cubicBezTo>
                    <a:cubicBezTo>
                      <a:pt x="405" y="540"/>
                      <a:pt x="405" y="549"/>
                      <a:pt x="405" y="558"/>
                    </a:cubicBezTo>
                    <a:cubicBezTo>
                      <a:pt x="403" y="561"/>
                      <a:pt x="400" y="564"/>
                      <a:pt x="397" y="565"/>
                    </a:cubicBezTo>
                    <a:cubicBezTo>
                      <a:pt x="394" y="567"/>
                      <a:pt x="390" y="567"/>
                      <a:pt x="387" y="567"/>
                    </a:cubicBezTo>
                    <a:cubicBezTo>
                      <a:pt x="386" y="566"/>
                      <a:pt x="379" y="566"/>
                      <a:pt x="380" y="563"/>
                    </a:cubicBezTo>
                    <a:cubicBezTo>
                      <a:pt x="380" y="562"/>
                      <a:pt x="379" y="562"/>
                      <a:pt x="379" y="562"/>
                    </a:cubicBezTo>
                    <a:cubicBezTo>
                      <a:pt x="376" y="568"/>
                      <a:pt x="387" y="568"/>
                      <a:pt x="390" y="568"/>
                    </a:cubicBezTo>
                    <a:cubicBezTo>
                      <a:pt x="394" y="568"/>
                      <a:pt x="398" y="567"/>
                      <a:pt x="401" y="564"/>
                    </a:cubicBezTo>
                    <a:cubicBezTo>
                      <a:pt x="402" y="563"/>
                      <a:pt x="404" y="561"/>
                      <a:pt x="405" y="560"/>
                    </a:cubicBezTo>
                    <a:cubicBezTo>
                      <a:pt x="405" y="565"/>
                      <a:pt x="405" y="571"/>
                      <a:pt x="405" y="577"/>
                    </a:cubicBezTo>
                    <a:cubicBezTo>
                      <a:pt x="398" y="579"/>
                      <a:pt x="391" y="581"/>
                      <a:pt x="383" y="580"/>
                    </a:cubicBezTo>
                    <a:cubicBezTo>
                      <a:pt x="383" y="580"/>
                      <a:pt x="383" y="580"/>
                      <a:pt x="383" y="579"/>
                    </a:cubicBezTo>
                    <a:cubicBezTo>
                      <a:pt x="384" y="579"/>
                      <a:pt x="383" y="578"/>
                      <a:pt x="382" y="579"/>
                    </a:cubicBezTo>
                    <a:cubicBezTo>
                      <a:pt x="382" y="579"/>
                      <a:pt x="382" y="580"/>
                      <a:pt x="381" y="581"/>
                    </a:cubicBezTo>
                    <a:cubicBezTo>
                      <a:pt x="381" y="581"/>
                      <a:pt x="381" y="582"/>
                      <a:pt x="382" y="582"/>
                    </a:cubicBezTo>
                    <a:cubicBezTo>
                      <a:pt x="390" y="582"/>
                      <a:pt x="398" y="581"/>
                      <a:pt x="405" y="578"/>
                    </a:cubicBezTo>
                    <a:cubicBezTo>
                      <a:pt x="405" y="580"/>
                      <a:pt x="405" y="582"/>
                      <a:pt x="405" y="583"/>
                    </a:cubicBezTo>
                    <a:cubicBezTo>
                      <a:pt x="405" y="589"/>
                      <a:pt x="405" y="594"/>
                      <a:pt x="405" y="599"/>
                    </a:cubicBezTo>
                    <a:cubicBezTo>
                      <a:pt x="405" y="599"/>
                      <a:pt x="404" y="599"/>
                      <a:pt x="404" y="599"/>
                    </a:cubicBezTo>
                    <a:cubicBezTo>
                      <a:pt x="398" y="603"/>
                      <a:pt x="390" y="602"/>
                      <a:pt x="383" y="602"/>
                    </a:cubicBezTo>
                    <a:cubicBezTo>
                      <a:pt x="382" y="602"/>
                      <a:pt x="382" y="603"/>
                      <a:pt x="383" y="603"/>
                    </a:cubicBezTo>
                    <a:cubicBezTo>
                      <a:pt x="389" y="603"/>
                      <a:pt x="397" y="604"/>
                      <a:pt x="403" y="601"/>
                    </a:cubicBezTo>
                    <a:cubicBezTo>
                      <a:pt x="404" y="601"/>
                      <a:pt x="404" y="600"/>
                      <a:pt x="405" y="600"/>
                    </a:cubicBezTo>
                    <a:cubicBezTo>
                      <a:pt x="405" y="604"/>
                      <a:pt x="404" y="608"/>
                      <a:pt x="404" y="612"/>
                    </a:cubicBezTo>
                    <a:cubicBezTo>
                      <a:pt x="404" y="615"/>
                      <a:pt x="404" y="617"/>
                      <a:pt x="404" y="620"/>
                    </a:cubicBezTo>
                    <a:cubicBezTo>
                      <a:pt x="401" y="619"/>
                      <a:pt x="397" y="618"/>
                      <a:pt x="394" y="617"/>
                    </a:cubicBezTo>
                    <a:cubicBezTo>
                      <a:pt x="386" y="616"/>
                      <a:pt x="379" y="615"/>
                      <a:pt x="371" y="615"/>
                    </a:cubicBezTo>
                    <a:cubicBezTo>
                      <a:pt x="368" y="615"/>
                      <a:pt x="365" y="615"/>
                      <a:pt x="362" y="615"/>
                    </a:cubicBezTo>
                    <a:cubicBezTo>
                      <a:pt x="363" y="612"/>
                      <a:pt x="364" y="608"/>
                      <a:pt x="364" y="605"/>
                    </a:cubicBezTo>
                    <a:cubicBezTo>
                      <a:pt x="367" y="585"/>
                      <a:pt x="370" y="566"/>
                      <a:pt x="372" y="546"/>
                    </a:cubicBezTo>
                    <a:cubicBezTo>
                      <a:pt x="373" y="527"/>
                      <a:pt x="378" y="508"/>
                      <a:pt x="378" y="488"/>
                    </a:cubicBezTo>
                    <a:close/>
                    <a:moveTo>
                      <a:pt x="444" y="934"/>
                    </a:moveTo>
                    <a:cubicBezTo>
                      <a:pt x="444" y="934"/>
                      <a:pt x="444" y="934"/>
                      <a:pt x="444" y="934"/>
                    </a:cubicBezTo>
                    <a:cubicBezTo>
                      <a:pt x="444" y="935"/>
                      <a:pt x="444" y="935"/>
                      <a:pt x="444" y="936"/>
                    </a:cubicBezTo>
                    <a:cubicBezTo>
                      <a:pt x="441" y="934"/>
                      <a:pt x="439" y="933"/>
                      <a:pt x="436" y="931"/>
                    </a:cubicBezTo>
                    <a:cubicBezTo>
                      <a:pt x="435" y="931"/>
                      <a:pt x="434" y="930"/>
                      <a:pt x="433" y="930"/>
                    </a:cubicBezTo>
                    <a:cubicBezTo>
                      <a:pt x="435" y="926"/>
                      <a:pt x="437" y="922"/>
                      <a:pt x="438" y="919"/>
                    </a:cubicBezTo>
                    <a:cubicBezTo>
                      <a:pt x="440" y="920"/>
                      <a:pt x="442" y="921"/>
                      <a:pt x="444" y="922"/>
                    </a:cubicBezTo>
                    <a:cubicBezTo>
                      <a:pt x="444" y="924"/>
                      <a:pt x="444" y="926"/>
                      <a:pt x="444" y="927"/>
                    </a:cubicBezTo>
                    <a:cubicBezTo>
                      <a:pt x="444" y="930"/>
                      <a:pt x="444" y="932"/>
                      <a:pt x="444" y="934"/>
                    </a:cubicBezTo>
                    <a:close/>
                    <a:moveTo>
                      <a:pt x="404" y="911"/>
                    </a:moveTo>
                    <a:cubicBezTo>
                      <a:pt x="404" y="912"/>
                      <a:pt x="403" y="913"/>
                      <a:pt x="403" y="915"/>
                    </a:cubicBezTo>
                    <a:cubicBezTo>
                      <a:pt x="402" y="914"/>
                      <a:pt x="402" y="914"/>
                      <a:pt x="401" y="914"/>
                    </a:cubicBezTo>
                    <a:cubicBezTo>
                      <a:pt x="401" y="912"/>
                      <a:pt x="401" y="911"/>
                      <a:pt x="401" y="909"/>
                    </a:cubicBezTo>
                    <a:cubicBezTo>
                      <a:pt x="402" y="910"/>
                      <a:pt x="403" y="910"/>
                      <a:pt x="404" y="911"/>
                    </a:cubicBezTo>
                    <a:close/>
                    <a:moveTo>
                      <a:pt x="402" y="908"/>
                    </a:moveTo>
                    <a:cubicBezTo>
                      <a:pt x="402" y="905"/>
                      <a:pt x="402" y="901"/>
                      <a:pt x="402" y="898"/>
                    </a:cubicBezTo>
                    <a:cubicBezTo>
                      <a:pt x="402" y="897"/>
                      <a:pt x="402" y="896"/>
                      <a:pt x="402" y="895"/>
                    </a:cubicBezTo>
                    <a:cubicBezTo>
                      <a:pt x="402" y="895"/>
                      <a:pt x="402" y="896"/>
                      <a:pt x="403" y="896"/>
                    </a:cubicBezTo>
                    <a:cubicBezTo>
                      <a:pt x="404" y="897"/>
                      <a:pt x="406" y="898"/>
                      <a:pt x="408" y="899"/>
                    </a:cubicBezTo>
                    <a:cubicBezTo>
                      <a:pt x="407" y="903"/>
                      <a:pt x="405" y="906"/>
                      <a:pt x="404" y="910"/>
                    </a:cubicBezTo>
                    <a:cubicBezTo>
                      <a:pt x="403" y="909"/>
                      <a:pt x="402" y="909"/>
                      <a:pt x="402" y="908"/>
                    </a:cubicBezTo>
                    <a:close/>
                    <a:moveTo>
                      <a:pt x="404" y="918"/>
                    </a:moveTo>
                    <a:cubicBezTo>
                      <a:pt x="408" y="920"/>
                      <a:pt x="412" y="922"/>
                      <a:pt x="416" y="924"/>
                    </a:cubicBezTo>
                    <a:cubicBezTo>
                      <a:pt x="415" y="929"/>
                      <a:pt x="413" y="933"/>
                      <a:pt x="412" y="937"/>
                    </a:cubicBezTo>
                    <a:cubicBezTo>
                      <a:pt x="408" y="936"/>
                      <a:pt x="405" y="934"/>
                      <a:pt x="402" y="932"/>
                    </a:cubicBezTo>
                    <a:cubicBezTo>
                      <a:pt x="402" y="932"/>
                      <a:pt x="402" y="932"/>
                      <a:pt x="402" y="932"/>
                    </a:cubicBezTo>
                    <a:cubicBezTo>
                      <a:pt x="402" y="929"/>
                      <a:pt x="401" y="927"/>
                      <a:pt x="401" y="924"/>
                    </a:cubicBezTo>
                    <a:cubicBezTo>
                      <a:pt x="402" y="922"/>
                      <a:pt x="403" y="920"/>
                      <a:pt x="404" y="918"/>
                    </a:cubicBezTo>
                    <a:close/>
                    <a:moveTo>
                      <a:pt x="405" y="916"/>
                    </a:moveTo>
                    <a:cubicBezTo>
                      <a:pt x="405" y="915"/>
                      <a:pt x="405" y="913"/>
                      <a:pt x="406" y="912"/>
                    </a:cubicBezTo>
                    <a:cubicBezTo>
                      <a:pt x="410" y="915"/>
                      <a:pt x="414" y="918"/>
                      <a:pt x="417" y="920"/>
                    </a:cubicBezTo>
                    <a:cubicBezTo>
                      <a:pt x="417" y="921"/>
                      <a:pt x="417" y="921"/>
                      <a:pt x="417" y="922"/>
                    </a:cubicBezTo>
                    <a:cubicBezTo>
                      <a:pt x="413" y="920"/>
                      <a:pt x="409" y="918"/>
                      <a:pt x="405" y="916"/>
                    </a:cubicBezTo>
                    <a:close/>
                    <a:moveTo>
                      <a:pt x="407" y="912"/>
                    </a:moveTo>
                    <a:cubicBezTo>
                      <a:pt x="407" y="912"/>
                      <a:pt x="406" y="911"/>
                      <a:pt x="406" y="911"/>
                    </a:cubicBezTo>
                    <a:cubicBezTo>
                      <a:pt x="407" y="908"/>
                      <a:pt x="408" y="904"/>
                      <a:pt x="410" y="900"/>
                    </a:cubicBezTo>
                    <a:cubicBezTo>
                      <a:pt x="412" y="902"/>
                      <a:pt x="414" y="903"/>
                      <a:pt x="416" y="905"/>
                    </a:cubicBezTo>
                    <a:cubicBezTo>
                      <a:pt x="418" y="906"/>
                      <a:pt x="420" y="907"/>
                      <a:pt x="421" y="908"/>
                    </a:cubicBezTo>
                    <a:cubicBezTo>
                      <a:pt x="420" y="910"/>
                      <a:pt x="420" y="913"/>
                      <a:pt x="419" y="916"/>
                    </a:cubicBezTo>
                    <a:cubicBezTo>
                      <a:pt x="419" y="917"/>
                      <a:pt x="418" y="918"/>
                      <a:pt x="418" y="919"/>
                    </a:cubicBezTo>
                    <a:cubicBezTo>
                      <a:pt x="414" y="917"/>
                      <a:pt x="411" y="915"/>
                      <a:pt x="407" y="912"/>
                    </a:cubicBezTo>
                    <a:close/>
                    <a:moveTo>
                      <a:pt x="410" y="899"/>
                    </a:moveTo>
                    <a:cubicBezTo>
                      <a:pt x="411" y="895"/>
                      <a:pt x="412" y="891"/>
                      <a:pt x="413" y="887"/>
                    </a:cubicBezTo>
                    <a:cubicBezTo>
                      <a:pt x="414" y="885"/>
                      <a:pt x="414" y="883"/>
                      <a:pt x="415" y="882"/>
                    </a:cubicBezTo>
                    <a:cubicBezTo>
                      <a:pt x="418" y="884"/>
                      <a:pt x="422" y="887"/>
                      <a:pt x="425" y="889"/>
                    </a:cubicBezTo>
                    <a:cubicBezTo>
                      <a:pt x="424" y="895"/>
                      <a:pt x="423" y="901"/>
                      <a:pt x="421" y="907"/>
                    </a:cubicBezTo>
                    <a:cubicBezTo>
                      <a:pt x="420" y="906"/>
                      <a:pt x="419" y="905"/>
                      <a:pt x="417" y="904"/>
                    </a:cubicBezTo>
                    <a:cubicBezTo>
                      <a:pt x="415" y="903"/>
                      <a:pt x="412" y="901"/>
                      <a:pt x="410" y="899"/>
                    </a:cubicBezTo>
                    <a:close/>
                    <a:moveTo>
                      <a:pt x="419" y="922"/>
                    </a:moveTo>
                    <a:cubicBezTo>
                      <a:pt x="423" y="924"/>
                      <a:pt x="427" y="927"/>
                      <a:pt x="431" y="929"/>
                    </a:cubicBezTo>
                    <a:cubicBezTo>
                      <a:pt x="431" y="929"/>
                      <a:pt x="431" y="930"/>
                      <a:pt x="431" y="930"/>
                    </a:cubicBezTo>
                    <a:cubicBezTo>
                      <a:pt x="427" y="927"/>
                      <a:pt x="423" y="925"/>
                      <a:pt x="419" y="923"/>
                    </a:cubicBezTo>
                    <a:cubicBezTo>
                      <a:pt x="419" y="922"/>
                      <a:pt x="419" y="922"/>
                      <a:pt x="419" y="922"/>
                    </a:cubicBezTo>
                    <a:close/>
                    <a:moveTo>
                      <a:pt x="420" y="921"/>
                    </a:moveTo>
                    <a:cubicBezTo>
                      <a:pt x="420" y="918"/>
                      <a:pt x="421" y="916"/>
                      <a:pt x="422" y="913"/>
                    </a:cubicBezTo>
                    <a:cubicBezTo>
                      <a:pt x="422" y="912"/>
                      <a:pt x="423" y="910"/>
                      <a:pt x="423" y="909"/>
                    </a:cubicBezTo>
                    <a:cubicBezTo>
                      <a:pt x="428" y="912"/>
                      <a:pt x="432" y="915"/>
                      <a:pt x="436" y="918"/>
                    </a:cubicBezTo>
                    <a:cubicBezTo>
                      <a:pt x="435" y="921"/>
                      <a:pt x="433" y="925"/>
                      <a:pt x="432" y="928"/>
                    </a:cubicBezTo>
                    <a:cubicBezTo>
                      <a:pt x="428" y="926"/>
                      <a:pt x="424" y="923"/>
                      <a:pt x="420" y="921"/>
                    </a:cubicBezTo>
                    <a:close/>
                    <a:moveTo>
                      <a:pt x="438" y="918"/>
                    </a:moveTo>
                    <a:cubicBezTo>
                      <a:pt x="439" y="915"/>
                      <a:pt x="440" y="913"/>
                      <a:pt x="441" y="911"/>
                    </a:cubicBezTo>
                    <a:cubicBezTo>
                      <a:pt x="442" y="908"/>
                      <a:pt x="442" y="906"/>
                      <a:pt x="442" y="903"/>
                    </a:cubicBezTo>
                    <a:cubicBezTo>
                      <a:pt x="443" y="904"/>
                      <a:pt x="444" y="904"/>
                      <a:pt x="445" y="905"/>
                    </a:cubicBezTo>
                    <a:cubicBezTo>
                      <a:pt x="445" y="910"/>
                      <a:pt x="445" y="916"/>
                      <a:pt x="444" y="921"/>
                    </a:cubicBezTo>
                    <a:cubicBezTo>
                      <a:pt x="442" y="920"/>
                      <a:pt x="440" y="919"/>
                      <a:pt x="438" y="918"/>
                    </a:cubicBezTo>
                    <a:close/>
                    <a:moveTo>
                      <a:pt x="442" y="893"/>
                    </a:moveTo>
                    <a:cubicBezTo>
                      <a:pt x="439" y="891"/>
                      <a:pt x="437" y="890"/>
                      <a:pt x="435" y="888"/>
                    </a:cubicBezTo>
                    <a:cubicBezTo>
                      <a:pt x="433" y="886"/>
                      <a:pt x="430" y="884"/>
                      <a:pt x="428" y="882"/>
                    </a:cubicBezTo>
                    <a:cubicBezTo>
                      <a:pt x="429" y="878"/>
                      <a:pt x="429" y="874"/>
                      <a:pt x="429" y="870"/>
                    </a:cubicBezTo>
                    <a:cubicBezTo>
                      <a:pt x="432" y="872"/>
                      <a:pt x="434" y="874"/>
                      <a:pt x="436" y="875"/>
                    </a:cubicBezTo>
                    <a:cubicBezTo>
                      <a:pt x="439" y="877"/>
                      <a:pt x="441" y="879"/>
                      <a:pt x="443" y="881"/>
                    </a:cubicBezTo>
                    <a:cubicBezTo>
                      <a:pt x="443" y="882"/>
                      <a:pt x="443" y="883"/>
                      <a:pt x="443" y="884"/>
                    </a:cubicBezTo>
                    <a:cubicBezTo>
                      <a:pt x="443" y="887"/>
                      <a:pt x="442" y="890"/>
                      <a:pt x="442" y="893"/>
                    </a:cubicBezTo>
                    <a:close/>
                    <a:moveTo>
                      <a:pt x="433" y="888"/>
                    </a:moveTo>
                    <a:cubicBezTo>
                      <a:pt x="436" y="890"/>
                      <a:pt x="439" y="892"/>
                      <a:pt x="441" y="894"/>
                    </a:cubicBezTo>
                    <a:cubicBezTo>
                      <a:pt x="441" y="896"/>
                      <a:pt x="441" y="898"/>
                      <a:pt x="440" y="900"/>
                    </a:cubicBezTo>
                    <a:cubicBezTo>
                      <a:pt x="437" y="897"/>
                      <a:pt x="433" y="894"/>
                      <a:pt x="429" y="891"/>
                    </a:cubicBezTo>
                    <a:cubicBezTo>
                      <a:pt x="428" y="890"/>
                      <a:pt x="427" y="890"/>
                      <a:pt x="427" y="889"/>
                    </a:cubicBezTo>
                    <a:cubicBezTo>
                      <a:pt x="427" y="887"/>
                      <a:pt x="427" y="885"/>
                      <a:pt x="428" y="883"/>
                    </a:cubicBezTo>
                    <a:cubicBezTo>
                      <a:pt x="430" y="885"/>
                      <a:pt x="431" y="886"/>
                      <a:pt x="433" y="888"/>
                    </a:cubicBezTo>
                    <a:close/>
                    <a:moveTo>
                      <a:pt x="440" y="901"/>
                    </a:moveTo>
                    <a:cubicBezTo>
                      <a:pt x="440" y="904"/>
                      <a:pt x="439" y="907"/>
                      <a:pt x="439" y="909"/>
                    </a:cubicBezTo>
                    <a:cubicBezTo>
                      <a:pt x="438" y="912"/>
                      <a:pt x="438" y="914"/>
                      <a:pt x="437" y="917"/>
                    </a:cubicBezTo>
                    <a:cubicBezTo>
                      <a:pt x="432" y="914"/>
                      <a:pt x="428" y="911"/>
                      <a:pt x="423" y="908"/>
                    </a:cubicBezTo>
                    <a:cubicBezTo>
                      <a:pt x="425" y="902"/>
                      <a:pt x="425" y="896"/>
                      <a:pt x="427" y="891"/>
                    </a:cubicBezTo>
                    <a:cubicBezTo>
                      <a:pt x="431" y="894"/>
                      <a:pt x="436" y="898"/>
                      <a:pt x="440" y="901"/>
                    </a:cubicBezTo>
                    <a:close/>
                    <a:moveTo>
                      <a:pt x="426" y="881"/>
                    </a:moveTo>
                    <a:cubicBezTo>
                      <a:pt x="425" y="880"/>
                      <a:pt x="423" y="879"/>
                      <a:pt x="422" y="878"/>
                    </a:cubicBezTo>
                    <a:cubicBezTo>
                      <a:pt x="420" y="877"/>
                      <a:pt x="418" y="876"/>
                      <a:pt x="417" y="875"/>
                    </a:cubicBezTo>
                    <a:cubicBezTo>
                      <a:pt x="417" y="873"/>
                      <a:pt x="418" y="871"/>
                      <a:pt x="418" y="869"/>
                    </a:cubicBezTo>
                    <a:cubicBezTo>
                      <a:pt x="418" y="869"/>
                      <a:pt x="418" y="869"/>
                      <a:pt x="418" y="869"/>
                    </a:cubicBezTo>
                    <a:cubicBezTo>
                      <a:pt x="421" y="869"/>
                      <a:pt x="424" y="869"/>
                      <a:pt x="426" y="869"/>
                    </a:cubicBezTo>
                    <a:cubicBezTo>
                      <a:pt x="427" y="869"/>
                      <a:pt x="427" y="869"/>
                      <a:pt x="427" y="869"/>
                    </a:cubicBezTo>
                    <a:cubicBezTo>
                      <a:pt x="427" y="873"/>
                      <a:pt x="426" y="877"/>
                      <a:pt x="426" y="881"/>
                    </a:cubicBezTo>
                    <a:close/>
                    <a:moveTo>
                      <a:pt x="419" y="878"/>
                    </a:moveTo>
                    <a:cubicBezTo>
                      <a:pt x="422" y="879"/>
                      <a:pt x="424" y="880"/>
                      <a:pt x="426" y="882"/>
                    </a:cubicBezTo>
                    <a:cubicBezTo>
                      <a:pt x="426" y="884"/>
                      <a:pt x="425" y="886"/>
                      <a:pt x="425" y="888"/>
                    </a:cubicBezTo>
                    <a:cubicBezTo>
                      <a:pt x="422" y="886"/>
                      <a:pt x="420" y="884"/>
                      <a:pt x="417" y="882"/>
                    </a:cubicBezTo>
                    <a:cubicBezTo>
                      <a:pt x="416" y="881"/>
                      <a:pt x="416" y="881"/>
                      <a:pt x="415" y="881"/>
                    </a:cubicBezTo>
                    <a:cubicBezTo>
                      <a:pt x="416" y="879"/>
                      <a:pt x="416" y="877"/>
                      <a:pt x="416" y="876"/>
                    </a:cubicBezTo>
                    <a:cubicBezTo>
                      <a:pt x="417" y="876"/>
                      <a:pt x="419" y="877"/>
                      <a:pt x="419" y="878"/>
                    </a:cubicBezTo>
                    <a:close/>
                    <a:moveTo>
                      <a:pt x="415" y="874"/>
                    </a:moveTo>
                    <a:cubicBezTo>
                      <a:pt x="413" y="873"/>
                      <a:pt x="411" y="871"/>
                      <a:pt x="409" y="870"/>
                    </a:cubicBezTo>
                    <a:cubicBezTo>
                      <a:pt x="411" y="870"/>
                      <a:pt x="413" y="869"/>
                      <a:pt x="416" y="869"/>
                    </a:cubicBezTo>
                    <a:cubicBezTo>
                      <a:pt x="415" y="871"/>
                      <a:pt x="415" y="872"/>
                      <a:pt x="415" y="874"/>
                    </a:cubicBezTo>
                    <a:close/>
                    <a:moveTo>
                      <a:pt x="414" y="875"/>
                    </a:moveTo>
                    <a:cubicBezTo>
                      <a:pt x="414" y="876"/>
                      <a:pt x="413" y="878"/>
                      <a:pt x="413" y="879"/>
                    </a:cubicBezTo>
                    <a:cubicBezTo>
                      <a:pt x="411" y="878"/>
                      <a:pt x="408" y="876"/>
                      <a:pt x="407" y="875"/>
                    </a:cubicBezTo>
                    <a:cubicBezTo>
                      <a:pt x="406" y="874"/>
                      <a:pt x="405" y="875"/>
                      <a:pt x="406" y="875"/>
                    </a:cubicBezTo>
                    <a:cubicBezTo>
                      <a:pt x="407" y="877"/>
                      <a:pt x="410" y="879"/>
                      <a:pt x="413" y="880"/>
                    </a:cubicBezTo>
                    <a:cubicBezTo>
                      <a:pt x="412" y="882"/>
                      <a:pt x="412" y="883"/>
                      <a:pt x="412" y="885"/>
                    </a:cubicBezTo>
                    <a:cubicBezTo>
                      <a:pt x="410" y="889"/>
                      <a:pt x="409" y="894"/>
                      <a:pt x="408" y="898"/>
                    </a:cubicBezTo>
                    <a:cubicBezTo>
                      <a:pt x="407" y="897"/>
                      <a:pt x="406" y="897"/>
                      <a:pt x="405" y="896"/>
                    </a:cubicBezTo>
                    <a:cubicBezTo>
                      <a:pt x="404" y="895"/>
                      <a:pt x="403" y="895"/>
                      <a:pt x="402" y="894"/>
                    </a:cubicBezTo>
                    <a:cubicBezTo>
                      <a:pt x="403" y="886"/>
                      <a:pt x="404" y="878"/>
                      <a:pt x="405" y="870"/>
                    </a:cubicBezTo>
                    <a:cubicBezTo>
                      <a:pt x="406" y="870"/>
                      <a:pt x="407" y="870"/>
                      <a:pt x="408" y="870"/>
                    </a:cubicBezTo>
                    <a:cubicBezTo>
                      <a:pt x="408" y="870"/>
                      <a:pt x="408" y="870"/>
                      <a:pt x="408" y="870"/>
                    </a:cubicBezTo>
                    <a:cubicBezTo>
                      <a:pt x="410" y="872"/>
                      <a:pt x="412" y="873"/>
                      <a:pt x="414" y="875"/>
                    </a:cubicBezTo>
                    <a:close/>
                    <a:moveTo>
                      <a:pt x="402" y="917"/>
                    </a:moveTo>
                    <a:cubicBezTo>
                      <a:pt x="402" y="917"/>
                      <a:pt x="402" y="918"/>
                      <a:pt x="401" y="918"/>
                    </a:cubicBezTo>
                    <a:cubicBezTo>
                      <a:pt x="401" y="918"/>
                      <a:pt x="401" y="917"/>
                      <a:pt x="401" y="917"/>
                    </a:cubicBezTo>
                    <a:cubicBezTo>
                      <a:pt x="402" y="917"/>
                      <a:pt x="402" y="917"/>
                      <a:pt x="402" y="917"/>
                    </a:cubicBezTo>
                    <a:close/>
                    <a:moveTo>
                      <a:pt x="402" y="934"/>
                    </a:moveTo>
                    <a:cubicBezTo>
                      <a:pt x="405" y="936"/>
                      <a:pt x="408" y="938"/>
                      <a:pt x="411" y="940"/>
                    </a:cubicBezTo>
                    <a:cubicBezTo>
                      <a:pt x="409" y="945"/>
                      <a:pt x="407" y="950"/>
                      <a:pt x="406" y="954"/>
                    </a:cubicBezTo>
                    <a:cubicBezTo>
                      <a:pt x="405" y="954"/>
                      <a:pt x="403" y="954"/>
                      <a:pt x="402" y="954"/>
                    </a:cubicBezTo>
                    <a:cubicBezTo>
                      <a:pt x="402" y="954"/>
                      <a:pt x="402" y="953"/>
                      <a:pt x="401" y="953"/>
                    </a:cubicBezTo>
                    <a:cubicBezTo>
                      <a:pt x="402" y="947"/>
                      <a:pt x="402" y="941"/>
                      <a:pt x="402" y="934"/>
                    </a:cubicBezTo>
                    <a:close/>
                    <a:moveTo>
                      <a:pt x="412" y="941"/>
                    </a:moveTo>
                    <a:cubicBezTo>
                      <a:pt x="417" y="944"/>
                      <a:pt x="421" y="947"/>
                      <a:pt x="425" y="951"/>
                    </a:cubicBezTo>
                    <a:cubicBezTo>
                      <a:pt x="425" y="952"/>
                      <a:pt x="425" y="952"/>
                      <a:pt x="425" y="953"/>
                    </a:cubicBezTo>
                    <a:cubicBezTo>
                      <a:pt x="422" y="953"/>
                      <a:pt x="419" y="954"/>
                      <a:pt x="416" y="954"/>
                    </a:cubicBezTo>
                    <a:cubicBezTo>
                      <a:pt x="413" y="955"/>
                      <a:pt x="411" y="955"/>
                      <a:pt x="409" y="955"/>
                    </a:cubicBezTo>
                    <a:cubicBezTo>
                      <a:pt x="409" y="950"/>
                      <a:pt x="411" y="946"/>
                      <a:pt x="412" y="941"/>
                    </a:cubicBezTo>
                    <a:close/>
                    <a:moveTo>
                      <a:pt x="413" y="939"/>
                    </a:moveTo>
                    <a:cubicBezTo>
                      <a:pt x="414" y="938"/>
                      <a:pt x="414" y="936"/>
                      <a:pt x="414" y="935"/>
                    </a:cubicBezTo>
                    <a:cubicBezTo>
                      <a:pt x="415" y="932"/>
                      <a:pt x="417" y="929"/>
                      <a:pt x="418" y="925"/>
                    </a:cubicBezTo>
                    <a:cubicBezTo>
                      <a:pt x="421" y="927"/>
                      <a:pt x="425" y="929"/>
                      <a:pt x="428" y="931"/>
                    </a:cubicBezTo>
                    <a:cubicBezTo>
                      <a:pt x="429" y="931"/>
                      <a:pt x="429" y="932"/>
                      <a:pt x="430" y="932"/>
                    </a:cubicBezTo>
                    <a:cubicBezTo>
                      <a:pt x="428" y="937"/>
                      <a:pt x="427" y="943"/>
                      <a:pt x="426" y="948"/>
                    </a:cubicBezTo>
                    <a:cubicBezTo>
                      <a:pt x="422" y="944"/>
                      <a:pt x="418" y="941"/>
                      <a:pt x="413" y="939"/>
                    </a:cubicBezTo>
                    <a:close/>
                    <a:moveTo>
                      <a:pt x="432" y="933"/>
                    </a:moveTo>
                    <a:cubicBezTo>
                      <a:pt x="436" y="935"/>
                      <a:pt x="439" y="937"/>
                      <a:pt x="443" y="940"/>
                    </a:cubicBezTo>
                    <a:cubicBezTo>
                      <a:pt x="442" y="942"/>
                      <a:pt x="442" y="944"/>
                      <a:pt x="441" y="946"/>
                    </a:cubicBezTo>
                    <a:cubicBezTo>
                      <a:pt x="441" y="946"/>
                      <a:pt x="441" y="948"/>
                      <a:pt x="441" y="951"/>
                    </a:cubicBezTo>
                    <a:cubicBezTo>
                      <a:pt x="437" y="951"/>
                      <a:pt x="433" y="951"/>
                      <a:pt x="430" y="952"/>
                    </a:cubicBezTo>
                    <a:cubicBezTo>
                      <a:pt x="430" y="952"/>
                      <a:pt x="430" y="952"/>
                      <a:pt x="430" y="952"/>
                    </a:cubicBezTo>
                    <a:cubicBezTo>
                      <a:pt x="429" y="951"/>
                      <a:pt x="428" y="950"/>
                      <a:pt x="428" y="950"/>
                    </a:cubicBezTo>
                    <a:cubicBezTo>
                      <a:pt x="429" y="944"/>
                      <a:pt x="430" y="939"/>
                      <a:pt x="432" y="933"/>
                    </a:cubicBezTo>
                    <a:close/>
                    <a:moveTo>
                      <a:pt x="440" y="935"/>
                    </a:moveTo>
                    <a:cubicBezTo>
                      <a:pt x="441" y="935"/>
                      <a:pt x="442" y="936"/>
                      <a:pt x="444" y="937"/>
                    </a:cubicBezTo>
                    <a:cubicBezTo>
                      <a:pt x="444" y="937"/>
                      <a:pt x="444" y="937"/>
                      <a:pt x="444" y="937"/>
                    </a:cubicBezTo>
                    <a:cubicBezTo>
                      <a:pt x="442" y="936"/>
                      <a:pt x="441" y="935"/>
                      <a:pt x="440" y="935"/>
                    </a:cubicBezTo>
                    <a:close/>
                    <a:moveTo>
                      <a:pt x="445" y="941"/>
                    </a:moveTo>
                    <a:cubicBezTo>
                      <a:pt x="445" y="941"/>
                      <a:pt x="445" y="941"/>
                      <a:pt x="445" y="942"/>
                    </a:cubicBezTo>
                    <a:cubicBezTo>
                      <a:pt x="446" y="945"/>
                      <a:pt x="447" y="949"/>
                      <a:pt x="446" y="949"/>
                    </a:cubicBezTo>
                    <a:cubicBezTo>
                      <a:pt x="446" y="950"/>
                      <a:pt x="445" y="950"/>
                      <a:pt x="445" y="950"/>
                    </a:cubicBezTo>
                    <a:cubicBezTo>
                      <a:pt x="445" y="950"/>
                      <a:pt x="444" y="950"/>
                      <a:pt x="443" y="950"/>
                    </a:cubicBezTo>
                    <a:cubicBezTo>
                      <a:pt x="444" y="947"/>
                      <a:pt x="444" y="944"/>
                      <a:pt x="445" y="941"/>
                    </a:cubicBezTo>
                    <a:close/>
                    <a:moveTo>
                      <a:pt x="443" y="902"/>
                    </a:moveTo>
                    <a:cubicBezTo>
                      <a:pt x="443" y="900"/>
                      <a:pt x="443" y="897"/>
                      <a:pt x="444" y="895"/>
                    </a:cubicBezTo>
                    <a:cubicBezTo>
                      <a:pt x="444" y="895"/>
                      <a:pt x="444" y="896"/>
                      <a:pt x="445" y="896"/>
                    </a:cubicBezTo>
                    <a:cubicBezTo>
                      <a:pt x="445" y="899"/>
                      <a:pt x="445" y="901"/>
                      <a:pt x="445" y="904"/>
                    </a:cubicBezTo>
                    <a:cubicBezTo>
                      <a:pt x="444" y="903"/>
                      <a:pt x="443" y="902"/>
                      <a:pt x="443" y="902"/>
                    </a:cubicBezTo>
                    <a:close/>
                    <a:moveTo>
                      <a:pt x="444" y="894"/>
                    </a:moveTo>
                    <a:cubicBezTo>
                      <a:pt x="444" y="892"/>
                      <a:pt x="444" y="890"/>
                      <a:pt x="445" y="888"/>
                    </a:cubicBezTo>
                    <a:cubicBezTo>
                      <a:pt x="445" y="889"/>
                      <a:pt x="445" y="889"/>
                      <a:pt x="445" y="889"/>
                    </a:cubicBezTo>
                    <a:cubicBezTo>
                      <a:pt x="445" y="891"/>
                      <a:pt x="445" y="893"/>
                      <a:pt x="445" y="895"/>
                    </a:cubicBezTo>
                    <a:cubicBezTo>
                      <a:pt x="444" y="895"/>
                      <a:pt x="444" y="894"/>
                      <a:pt x="444" y="894"/>
                    </a:cubicBezTo>
                    <a:close/>
                    <a:moveTo>
                      <a:pt x="444" y="879"/>
                    </a:moveTo>
                    <a:cubicBezTo>
                      <a:pt x="442" y="878"/>
                      <a:pt x="440" y="877"/>
                      <a:pt x="438" y="876"/>
                    </a:cubicBezTo>
                    <a:cubicBezTo>
                      <a:pt x="435" y="873"/>
                      <a:pt x="432" y="871"/>
                      <a:pt x="429" y="869"/>
                    </a:cubicBezTo>
                    <a:cubicBezTo>
                      <a:pt x="429" y="869"/>
                      <a:pt x="429" y="869"/>
                      <a:pt x="429" y="869"/>
                    </a:cubicBezTo>
                    <a:cubicBezTo>
                      <a:pt x="434" y="869"/>
                      <a:pt x="439" y="869"/>
                      <a:pt x="444" y="869"/>
                    </a:cubicBezTo>
                    <a:cubicBezTo>
                      <a:pt x="444" y="872"/>
                      <a:pt x="444" y="874"/>
                      <a:pt x="444" y="876"/>
                    </a:cubicBezTo>
                    <a:cubicBezTo>
                      <a:pt x="444" y="877"/>
                      <a:pt x="444" y="878"/>
                      <a:pt x="444" y="879"/>
                    </a:cubicBezTo>
                    <a:close/>
                    <a:moveTo>
                      <a:pt x="414" y="632"/>
                    </a:moveTo>
                    <a:cubicBezTo>
                      <a:pt x="415" y="633"/>
                      <a:pt x="416" y="634"/>
                      <a:pt x="417" y="634"/>
                    </a:cubicBezTo>
                    <a:cubicBezTo>
                      <a:pt x="417" y="638"/>
                      <a:pt x="416" y="641"/>
                      <a:pt x="416" y="644"/>
                    </a:cubicBezTo>
                    <a:cubicBezTo>
                      <a:pt x="415" y="640"/>
                      <a:pt x="415" y="636"/>
                      <a:pt x="414" y="632"/>
                    </a:cubicBezTo>
                    <a:close/>
                    <a:moveTo>
                      <a:pt x="421" y="585"/>
                    </a:moveTo>
                    <a:cubicBezTo>
                      <a:pt x="420" y="597"/>
                      <a:pt x="418" y="609"/>
                      <a:pt x="417" y="621"/>
                    </a:cubicBezTo>
                    <a:cubicBezTo>
                      <a:pt x="417" y="622"/>
                      <a:pt x="417" y="624"/>
                      <a:pt x="417" y="626"/>
                    </a:cubicBezTo>
                    <a:cubicBezTo>
                      <a:pt x="415" y="625"/>
                      <a:pt x="414" y="624"/>
                      <a:pt x="412" y="623"/>
                    </a:cubicBezTo>
                    <a:cubicBezTo>
                      <a:pt x="412" y="621"/>
                      <a:pt x="411" y="620"/>
                      <a:pt x="411" y="619"/>
                    </a:cubicBezTo>
                    <a:cubicBezTo>
                      <a:pt x="411" y="614"/>
                      <a:pt x="412" y="608"/>
                      <a:pt x="412" y="603"/>
                    </a:cubicBezTo>
                    <a:cubicBezTo>
                      <a:pt x="413" y="599"/>
                      <a:pt x="413" y="596"/>
                      <a:pt x="413" y="593"/>
                    </a:cubicBezTo>
                    <a:cubicBezTo>
                      <a:pt x="414" y="591"/>
                      <a:pt x="415" y="590"/>
                      <a:pt x="416" y="589"/>
                    </a:cubicBezTo>
                    <a:cubicBezTo>
                      <a:pt x="417" y="588"/>
                      <a:pt x="416" y="587"/>
                      <a:pt x="415" y="588"/>
                    </a:cubicBezTo>
                    <a:cubicBezTo>
                      <a:pt x="414" y="589"/>
                      <a:pt x="414" y="590"/>
                      <a:pt x="413" y="591"/>
                    </a:cubicBezTo>
                    <a:cubicBezTo>
                      <a:pt x="413" y="574"/>
                      <a:pt x="413" y="558"/>
                      <a:pt x="413" y="542"/>
                    </a:cubicBezTo>
                    <a:cubicBezTo>
                      <a:pt x="413" y="532"/>
                      <a:pt x="414" y="523"/>
                      <a:pt x="415" y="513"/>
                    </a:cubicBezTo>
                    <a:cubicBezTo>
                      <a:pt x="415" y="503"/>
                      <a:pt x="414" y="494"/>
                      <a:pt x="418" y="484"/>
                    </a:cubicBezTo>
                    <a:cubicBezTo>
                      <a:pt x="420" y="476"/>
                      <a:pt x="426" y="466"/>
                      <a:pt x="431" y="460"/>
                    </a:cubicBezTo>
                    <a:cubicBezTo>
                      <a:pt x="432" y="459"/>
                      <a:pt x="433" y="458"/>
                      <a:pt x="434" y="457"/>
                    </a:cubicBezTo>
                    <a:cubicBezTo>
                      <a:pt x="435" y="456"/>
                      <a:pt x="437" y="456"/>
                      <a:pt x="438" y="455"/>
                    </a:cubicBezTo>
                    <a:cubicBezTo>
                      <a:pt x="441" y="454"/>
                      <a:pt x="445" y="452"/>
                      <a:pt x="448" y="451"/>
                    </a:cubicBezTo>
                    <a:cubicBezTo>
                      <a:pt x="446" y="461"/>
                      <a:pt x="445" y="471"/>
                      <a:pt x="442" y="481"/>
                    </a:cubicBezTo>
                    <a:cubicBezTo>
                      <a:pt x="439" y="492"/>
                      <a:pt x="437" y="503"/>
                      <a:pt x="435" y="515"/>
                    </a:cubicBezTo>
                    <a:cubicBezTo>
                      <a:pt x="433" y="527"/>
                      <a:pt x="430" y="538"/>
                      <a:pt x="427" y="550"/>
                    </a:cubicBezTo>
                    <a:cubicBezTo>
                      <a:pt x="424" y="562"/>
                      <a:pt x="423" y="573"/>
                      <a:pt x="421" y="585"/>
                    </a:cubicBezTo>
                    <a:close/>
                    <a:moveTo>
                      <a:pt x="325" y="871"/>
                    </a:moveTo>
                    <a:cubicBezTo>
                      <a:pt x="325" y="875"/>
                      <a:pt x="325" y="880"/>
                      <a:pt x="324" y="884"/>
                    </a:cubicBezTo>
                    <a:cubicBezTo>
                      <a:pt x="322" y="883"/>
                      <a:pt x="319" y="882"/>
                      <a:pt x="317" y="881"/>
                    </a:cubicBezTo>
                    <a:cubicBezTo>
                      <a:pt x="315" y="880"/>
                      <a:pt x="313" y="880"/>
                      <a:pt x="311" y="879"/>
                    </a:cubicBezTo>
                    <a:cubicBezTo>
                      <a:pt x="311" y="876"/>
                      <a:pt x="311" y="874"/>
                      <a:pt x="311" y="871"/>
                    </a:cubicBezTo>
                    <a:cubicBezTo>
                      <a:pt x="316" y="871"/>
                      <a:pt x="320" y="871"/>
                      <a:pt x="325" y="871"/>
                    </a:cubicBezTo>
                    <a:close/>
                    <a:moveTo>
                      <a:pt x="313" y="880"/>
                    </a:moveTo>
                    <a:cubicBezTo>
                      <a:pt x="317" y="882"/>
                      <a:pt x="321" y="884"/>
                      <a:pt x="324" y="885"/>
                    </a:cubicBezTo>
                    <a:cubicBezTo>
                      <a:pt x="324" y="889"/>
                      <a:pt x="324" y="893"/>
                      <a:pt x="324" y="896"/>
                    </a:cubicBezTo>
                    <a:cubicBezTo>
                      <a:pt x="322" y="898"/>
                      <a:pt x="321" y="901"/>
                      <a:pt x="320" y="903"/>
                    </a:cubicBezTo>
                    <a:cubicBezTo>
                      <a:pt x="317" y="901"/>
                      <a:pt x="313" y="899"/>
                      <a:pt x="310" y="897"/>
                    </a:cubicBezTo>
                    <a:cubicBezTo>
                      <a:pt x="310" y="891"/>
                      <a:pt x="310" y="885"/>
                      <a:pt x="311" y="880"/>
                    </a:cubicBezTo>
                    <a:cubicBezTo>
                      <a:pt x="311" y="880"/>
                      <a:pt x="312" y="880"/>
                      <a:pt x="313" y="880"/>
                    </a:cubicBezTo>
                    <a:close/>
                    <a:moveTo>
                      <a:pt x="321" y="933"/>
                    </a:moveTo>
                    <a:cubicBezTo>
                      <a:pt x="321" y="934"/>
                      <a:pt x="321" y="935"/>
                      <a:pt x="321" y="937"/>
                    </a:cubicBezTo>
                    <a:cubicBezTo>
                      <a:pt x="321" y="937"/>
                      <a:pt x="321" y="937"/>
                      <a:pt x="321" y="937"/>
                    </a:cubicBezTo>
                    <a:cubicBezTo>
                      <a:pt x="320" y="939"/>
                      <a:pt x="319" y="942"/>
                      <a:pt x="317" y="945"/>
                    </a:cubicBezTo>
                    <a:cubicBezTo>
                      <a:pt x="315" y="943"/>
                      <a:pt x="313" y="941"/>
                      <a:pt x="311" y="940"/>
                    </a:cubicBezTo>
                    <a:cubicBezTo>
                      <a:pt x="310" y="939"/>
                      <a:pt x="310" y="939"/>
                      <a:pt x="309" y="938"/>
                    </a:cubicBezTo>
                    <a:cubicBezTo>
                      <a:pt x="310" y="935"/>
                      <a:pt x="312" y="931"/>
                      <a:pt x="313" y="927"/>
                    </a:cubicBezTo>
                    <a:cubicBezTo>
                      <a:pt x="316" y="929"/>
                      <a:pt x="319" y="931"/>
                      <a:pt x="321" y="933"/>
                    </a:cubicBezTo>
                    <a:close/>
                    <a:moveTo>
                      <a:pt x="314" y="925"/>
                    </a:moveTo>
                    <a:cubicBezTo>
                      <a:pt x="314" y="922"/>
                      <a:pt x="315" y="919"/>
                      <a:pt x="316" y="916"/>
                    </a:cubicBezTo>
                    <a:cubicBezTo>
                      <a:pt x="317" y="917"/>
                      <a:pt x="318" y="917"/>
                      <a:pt x="319" y="918"/>
                    </a:cubicBezTo>
                    <a:cubicBezTo>
                      <a:pt x="320" y="918"/>
                      <a:pt x="321" y="918"/>
                      <a:pt x="322" y="919"/>
                    </a:cubicBezTo>
                    <a:cubicBezTo>
                      <a:pt x="322" y="922"/>
                      <a:pt x="321" y="926"/>
                      <a:pt x="321" y="930"/>
                    </a:cubicBezTo>
                    <a:cubicBezTo>
                      <a:pt x="319" y="928"/>
                      <a:pt x="317" y="927"/>
                      <a:pt x="315" y="926"/>
                    </a:cubicBezTo>
                    <a:cubicBezTo>
                      <a:pt x="315" y="925"/>
                      <a:pt x="314" y="925"/>
                      <a:pt x="314" y="925"/>
                    </a:cubicBezTo>
                    <a:close/>
                    <a:moveTo>
                      <a:pt x="321" y="947"/>
                    </a:moveTo>
                    <a:cubicBezTo>
                      <a:pt x="321" y="947"/>
                      <a:pt x="320" y="946"/>
                      <a:pt x="319" y="946"/>
                    </a:cubicBezTo>
                    <a:cubicBezTo>
                      <a:pt x="320" y="945"/>
                      <a:pt x="321" y="944"/>
                      <a:pt x="321" y="942"/>
                    </a:cubicBezTo>
                    <a:cubicBezTo>
                      <a:pt x="321" y="944"/>
                      <a:pt x="321" y="946"/>
                      <a:pt x="321" y="947"/>
                    </a:cubicBezTo>
                    <a:close/>
                    <a:moveTo>
                      <a:pt x="318" y="948"/>
                    </a:moveTo>
                    <a:cubicBezTo>
                      <a:pt x="319" y="949"/>
                      <a:pt x="320" y="949"/>
                      <a:pt x="321" y="950"/>
                    </a:cubicBezTo>
                    <a:cubicBezTo>
                      <a:pt x="321" y="950"/>
                      <a:pt x="321" y="950"/>
                      <a:pt x="322" y="951"/>
                    </a:cubicBezTo>
                    <a:cubicBezTo>
                      <a:pt x="322" y="951"/>
                      <a:pt x="322" y="952"/>
                      <a:pt x="322" y="952"/>
                    </a:cubicBezTo>
                    <a:cubicBezTo>
                      <a:pt x="320" y="952"/>
                      <a:pt x="318" y="952"/>
                      <a:pt x="316" y="952"/>
                    </a:cubicBezTo>
                    <a:cubicBezTo>
                      <a:pt x="317" y="951"/>
                      <a:pt x="318" y="949"/>
                      <a:pt x="318" y="948"/>
                    </a:cubicBezTo>
                    <a:close/>
                    <a:moveTo>
                      <a:pt x="322" y="916"/>
                    </a:moveTo>
                    <a:cubicBezTo>
                      <a:pt x="322" y="916"/>
                      <a:pt x="321" y="916"/>
                      <a:pt x="321" y="916"/>
                    </a:cubicBezTo>
                    <a:cubicBezTo>
                      <a:pt x="320" y="915"/>
                      <a:pt x="318" y="915"/>
                      <a:pt x="317" y="914"/>
                    </a:cubicBezTo>
                    <a:cubicBezTo>
                      <a:pt x="318" y="912"/>
                      <a:pt x="319" y="910"/>
                      <a:pt x="320" y="907"/>
                    </a:cubicBezTo>
                    <a:cubicBezTo>
                      <a:pt x="320" y="907"/>
                      <a:pt x="320" y="906"/>
                      <a:pt x="320" y="906"/>
                    </a:cubicBezTo>
                    <a:cubicBezTo>
                      <a:pt x="321" y="906"/>
                      <a:pt x="322" y="907"/>
                      <a:pt x="322" y="907"/>
                    </a:cubicBezTo>
                    <a:cubicBezTo>
                      <a:pt x="322" y="910"/>
                      <a:pt x="322" y="913"/>
                      <a:pt x="322" y="916"/>
                    </a:cubicBezTo>
                    <a:close/>
                    <a:moveTo>
                      <a:pt x="321" y="904"/>
                    </a:moveTo>
                    <a:cubicBezTo>
                      <a:pt x="322" y="903"/>
                      <a:pt x="322" y="902"/>
                      <a:pt x="323" y="901"/>
                    </a:cubicBezTo>
                    <a:cubicBezTo>
                      <a:pt x="323" y="902"/>
                      <a:pt x="323" y="904"/>
                      <a:pt x="323" y="905"/>
                    </a:cubicBezTo>
                    <a:cubicBezTo>
                      <a:pt x="322" y="905"/>
                      <a:pt x="322" y="904"/>
                      <a:pt x="321" y="904"/>
                    </a:cubicBezTo>
                    <a:close/>
                    <a:moveTo>
                      <a:pt x="317" y="903"/>
                    </a:moveTo>
                    <a:cubicBezTo>
                      <a:pt x="317" y="904"/>
                      <a:pt x="318" y="904"/>
                      <a:pt x="319" y="905"/>
                    </a:cubicBezTo>
                    <a:cubicBezTo>
                      <a:pt x="318" y="906"/>
                      <a:pt x="318" y="907"/>
                      <a:pt x="317" y="908"/>
                    </a:cubicBezTo>
                    <a:cubicBezTo>
                      <a:pt x="316" y="910"/>
                      <a:pt x="316" y="911"/>
                      <a:pt x="315" y="913"/>
                    </a:cubicBezTo>
                    <a:cubicBezTo>
                      <a:pt x="313" y="912"/>
                      <a:pt x="312" y="912"/>
                      <a:pt x="310" y="911"/>
                    </a:cubicBezTo>
                    <a:cubicBezTo>
                      <a:pt x="310" y="910"/>
                      <a:pt x="310" y="909"/>
                      <a:pt x="310" y="908"/>
                    </a:cubicBezTo>
                    <a:cubicBezTo>
                      <a:pt x="310" y="905"/>
                      <a:pt x="310" y="902"/>
                      <a:pt x="310" y="899"/>
                    </a:cubicBezTo>
                    <a:cubicBezTo>
                      <a:pt x="312" y="900"/>
                      <a:pt x="315" y="902"/>
                      <a:pt x="317" y="903"/>
                    </a:cubicBezTo>
                    <a:close/>
                    <a:moveTo>
                      <a:pt x="314" y="915"/>
                    </a:moveTo>
                    <a:cubicBezTo>
                      <a:pt x="313" y="918"/>
                      <a:pt x="312" y="921"/>
                      <a:pt x="312" y="924"/>
                    </a:cubicBezTo>
                    <a:cubicBezTo>
                      <a:pt x="311" y="923"/>
                      <a:pt x="310" y="923"/>
                      <a:pt x="309" y="922"/>
                    </a:cubicBezTo>
                    <a:cubicBezTo>
                      <a:pt x="310" y="919"/>
                      <a:pt x="310" y="916"/>
                      <a:pt x="310" y="913"/>
                    </a:cubicBezTo>
                    <a:cubicBezTo>
                      <a:pt x="311" y="914"/>
                      <a:pt x="313" y="915"/>
                      <a:pt x="314" y="915"/>
                    </a:cubicBezTo>
                    <a:close/>
                    <a:moveTo>
                      <a:pt x="311" y="926"/>
                    </a:moveTo>
                    <a:cubicBezTo>
                      <a:pt x="311" y="926"/>
                      <a:pt x="311" y="926"/>
                      <a:pt x="311" y="926"/>
                    </a:cubicBezTo>
                    <a:cubicBezTo>
                      <a:pt x="310" y="928"/>
                      <a:pt x="309" y="931"/>
                      <a:pt x="309" y="933"/>
                    </a:cubicBezTo>
                    <a:cubicBezTo>
                      <a:pt x="309" y="930"/>
                      <a:pt x="309" y="928"/>
                      <a:pt x="309" y="925"/>
                    </a:cubicBezTo>
                    <a:cubicBezTo>
                      <a:pt x="310" y="925"/>
                      <a:pt x="310" y="926"/>
                      <a:pt x="311" y="926"/>
                    </a:cubicBezTo>
                    <a:close/>
                    <a:moveTo>
                      <a:pt x="309" y="941"/>
                    </a:moveTo>
                    <a:cubicBezTo>
                      <a:pt x="311" y="943"/>
                      <a:pt x="314" y="945"/>
                      <a:pt x="316" y="947"/>
                    </a:cubicBezTo>
                    <a:cubicBezTo>
                      <a:pt x="315" y="948"/>
                      <a:pt x="315" y="950"/>
                      <a:pt x="314" y="952"/>
                    </a:cubicBezTo>
                    <a:cubicBezTo>
                      <a:pt x="313" y="951"/>
                      <a:pt x="311" y="951"/>
                      <a:pt x="310" y="951"/>
                    </a:cubicBezTo>
                    <a:cubicBezTo>
                      <a:pt x="309" y="948"/>
                      <a:pt x="309" y="944"/>
                      <a:pt x="308" y="941"/>
                    </a:cubicBezTo>
                    <a:cubicBezTo>
                      <a:pt x="309" y="941"/>
                      <a:pt x="309" y="941"/>
                      <a:pt x="309" y="941"/>
                    </a:cubicBezTo>
                    <a:close/>
                    <a:moveTo>
                      <a:pt x="518" y="928"/>
                    </a:moveTo>
                    <a:cubicBezTo>
                      <a:pt x="515" y="930"/>
                      <a:pt x="513" y="931"/>
                      <a:pt x="511" y="932"/>
                    </a:cubicBezTo>
                    <a:cubicBezTo>
                      <a:pt x="511" y="932"/>
                      <a:pt x="511" y="932"/>
                      <a:pt x="511" y="932"/>
                    </a:cubicBezTo>
                    <a:cubicBezTo>
                      <a:pt x="511" y="930"/>
                      <a:pt x="511" y="927"/>
                      <a:pt x="512" y="924"/>
                    </a:cubicBezTo>
                    <a:cubicBezTo>
                      <a:pt x="512" y="924"/>
                      <a:pt x="512" y="923"/>
                      <a:pt x="512" y="923"/>
                    </a:cubicBezTo>
                    <a:cubicBezTo>
                      <a:pt x="514" y="924"/>
                      <a:pt x="517" y="925"/>
                      <a:pt x="519" y="926"/>
                    </a:cubicBezTo>
                    <a:cubicBezTo>
                      <a:pt x="519" y="926"/>
                      <a:pt x="519" y="927"/>
                      <a:pt x="519" y="927"/>
                    </a:cubicBezTo>
                    <a:cubicBezTo>
                      <a:pt x="519" y="927"/>
                      <a:pt x="519" y="927"/>
                      <a:pt x="519" y="927"/>
                    </a:cubicBezTo>
                    <a:cubicBezTo>
                      <a:pt x="518" y="926"/>
                      <a:pt x="517" y="926"/>
                      <a:pt x="517" y="927"/>
                    </a:cubicBezTo>
                    <a:cubicBezTo>
                      <a:pt x="517" y="928"/>
                      <a:pt x="517" y="928"/>
                      <a:pt x="518" y="928"/>
                    </a:cubicBezTo>
                    <a:close/>
                    <a:moveTo>
                      <a:pt x="499" y="937"/>
                    </a:moveTo>
                    <a:cubicBezTo>
                      <a:pt x="499" y="937"/>
                      <a:pt x="499" y="937"/>
                      <a:pt x="499" y="937"/>
                    </a:cubicBezTo>
                    <a:cubicBezTo>
                      <a:pt x="499" y="937"/>
                      <a:pt x="498" y="938"/>
                      <a:pt x="498" y="938"/>
                    </a:cubicBezTo>
                    <a:cubicBezTo>
                      <a:pt x="497" y="937"/>
                      <a:pt x="496" y="937"/>
                      <a:pt x="494" y="936"/>
                    </a:cubicBezTo>
                    <a:cubicBezTo>
                      <a:pt x="495" y="934"/>
                      <a:pt x="495" y="932"/>
                      <a:pt x="495" y="930"/>
                    </a:cubicBezTo>
                    <a:cubicBezTo>
                      <a:pt x="495" y="930"/>
                      <a:pt x="495" y="929"/>
                      <a:pt x="495" y="929"/>
                    </a:cubicBezTo>
                    <a:cubicBezTo>
                      <a:pt x="497" y="931"/>
                      <a:pt x="500" y="932"/>
                      <a:pt x="502" y="934"/>
                    </a:cubicBezTo>
                    <a:cubicBezTo>
                      <a:pt x="502" y="936"/>
                      <a:pt x="501" y="937"/>
                      <a:pt x="500" y="936"/>
                    </a:cubicBezTo>
                    <a:cubicBezTo>
                      <a:pt x="499" y="935"/>
                      <a:pt x="498" y="936"/>
                      <a:pt x="499" y="937"/>
                    </a:cubicBezTo>
                    <a:close/>
                    <a:moveTo>
                      <a:pt x="456" y="945"/>
                    </a:moveTo>
                    <a:cubicBezTo>
                      <a:pt x="457" y="946"/>
                      <a:pt x="457" y="947"/>
                      <a:pt x="457" y="947"/>
                    </a:cubicBezTo>
                    <a:cubicBezTo>
                      <a:pt x="457" y="948"/>
                      <a:pt x="457" y="948"/>
                      <a:pt x="458" y="948"/>
                    </a:cubicBezTo>
                    <a:cubicBezTo>
                      <a:pt x="458" y="948"/>
                      <a:pt x="458" y="948"/>
                      <a:pt x="458" y="948"/>
                    </a:cubicBezTo>
                    <a:cubicBezTo>
                      <a:pt x="456" y="947"/>
                      <a:pt x="455" y="946"/>
                      <a:pt x="453" y="944"/>
                    </a:cubicBezTo>
                    <a:cubicBezTo>
                      <a:pt x="453" y="944"/>
                      <a:pt x="453" y="943"/>
                      <a:pt x="453" y="943"/>
                    </a:cubicBezTo>
                    <a:cubicBezTo>
                      <a:pt x="453" y="942"/>
                      <a:pt x="453" y="941"/>
                      <a:pt x="453" y="941"/>
                    </a:cubicBezTo>
                    <a:cubicBezTo>
                      <a:pt x="454" y="941"/>
                      <a:pt x="456" y="942"/>
                      <a:pt x="458" y="942"/>
                    </a:cubicBezTo>
                    <a:cubicBezTo>
                      <a:pt x="458" y="943"/>
                      <a:pt x="458" y="944"/>
                      <a:pt x="458" y="944"/>
                    </a:cubicBezTo>
                    <a:cubicBezTo>
                      <a:pt x="457" y="944"/>
                      <a:pt x="456" y="944"/>
                      <a:pt x="456" y="945"/>
                    </a:cubicBezTo>
                    <a:close/>
                    <a:moveTo>
                      <a:pt x="455" y="949"/>
                    </a:moveTo>
                    <a:cubicBezTo>
                      <a:pt x="454" y="949"/>
                      <a:pt x="454" y="949"/>
                      <a:pt x="453" y="949"/>
                    </a:cubicBezTo>
                    <a:cubicBezTo>
                      <a:pt x="453" y="949"/>
                      <a:pt x="453" y="948"/>
                      <a:pt x="453" y="948"/>
                    </a:cubicBezTo>
                    <a:cubicBezTo>
                      <a:pt x="454" y="948"/>
                      <a:pt x="454" y="949"/>
                      <a:pt x="455" y="949"/>
                    </a:cubicBezTo>
                    <a:close/>
                    <a:moveTo>
                      <a:pt x="453" y="939"/>
                    </a:moveTo>
                    <a:cubicBezTo>
                      <a:pt x="452" y="935"/>
                      <a:pt x="452" y="931"/>
                      <a:pt x="452" y="927"/>
                    </a:cubicBezTo>
                    <a:cubicBezTo>
                      <a:pt x="454" y="928"/>
                      <a:pt x="457" y="930"/>
                      <a:pt x="459" y="931"/>
                    </a:cubicBezTo>
                    <a:cubicBezTo>
                      <a:pt x="459" y="931"/>
                      <a:pt x="459" y="931"/>
                      <a:pt x="459" y="931"/>
                    </a:cubicBezTo>
                    <a:cubicBezTo>
                      <a:pt x="459" y="935"/>
                      <a:pt x="458" y="938"/>
                      <a:pt x="458" y="941"/>
                    </a:cubicBezTo>
                    <a:cubicBezTo>
                      <a:pt x="456" y="941"/>
                      <a:pt x="454" y="940"/>
                      <a:pt x="453" y="939"/>
                    </a:cubicBezTo>
                    <a:close/>
                    <a:moveTo>
                      <a:pt x="452" y="900"/>
                    </a:moveTo>
                    <a:cubicBezTo>
                      <a:pt x="452" y="895"/>
                      <a:pt x="452" y="891"/>
                      <a:pt x="452" y="887"/>
                    </a:cubicBezTo>
                    <a:cubicBezTo>
                      <a:pt x="453" y="887"/>
                      <a:pt x="454" y="888"/>
                      <a:pt x="454" y="888"/>
                    </a:cubicBezTo>
                    <a:cubicBezTo>
                      <a:pt x="454" y="888"/>
                      <a:pt x="454" y="888"/>
                      <a:pt x="454" y="888"/>
                    </a:cubicBezTo>
                    <a:cubicBezTo>
                      <a:pt x="454" y="892"/>
                      <a:pt x="454" y="896"/>
                      <a:pt x="453" y="900"/>
                    </a:cubicBezTo>
                    <a:cubicBezTo>
                      <a:pt x="453" y="900"/>
                      <a:pt x="453" y="900"/>
                      <a:pt x="452" y="900"/>
                    </a:cubicBezTo>
                    <a:close/>
                    <a:moveTo>
                      <a:pt x="453" y="901"/>
                    </a:moveTo>
                    <a:cubicBezTo>
                      <a:pt x="453" y="902"/>
                      <a:pt x="452" y="903"/>
                      <a:pt x="452" y="904"/>
                    </a:cubicBezTo>
                    <a:cubicBezTo>
                      <a:pt x="452" y="903"/>
                      <a:pt x="452" y="902"/>
                      <a:pt x="452" y="901"/>
                    </a:cubicBezTo>
                    <a:cubicBezTo>
                      <a:pt x="452" y="901"/>
                      <a:pt x="453" y="901"/>
                      <a:pt x="453" y="901"/>
                    </a:cubicBezTo>
                    <a:close/>
                    <a:moveTo>
                      <a:pt x="455" y="903"/>
                    </a:moveTo>
                    <a:cubicBezTo>
                      <a:pt x="457" y="904"/>
                      <a:pt x="459" y="905"/>
                      <a:pt x="461" y="907"/>
                    </a:cubicBezTo>
                    <a:cubicBezTo>
                      <a:pt x="461" y="907"/>
                      <a:pt x="462" y="907"/>
                      <a:pt x="462" y="907"/>
                    </a:cubicBezTo>
                    <a:cubicBezTo>
                      <a:pt x="462" y="907"/>
                      <a:pt x="462" y="908"/>
                      <a:pt x="462" y="908"/>
                    </a:cubicBezTo>
                    <a:cubicBezTo>
                      <a:pt x="462" y="910"/>
                      <a:pt x="462" y="913"/>
                      <a:pt x="461" y="916"/>
                    </a:cubicBezTo>
                    <a:cubicBezTo>
                      <a:pt x="459" y="914"/>
                      <a:pt x="456" y="912"/>
                      <a:pt x="453" y="910"/>
                    </a:cubicBezTo>
                    <a:cubicBezTo>
                      <a:pt x="454" y="908"/>
                      <a:pt x="454" y="905"/>
                      <a:pt x="455" y="903"/>
                    </a:cubicBezTo>
                    <a:close/>
                    <a:moveTo>
                      <a:pt x="454" y="887"/>
                    </a:moveTo>
                    <a:cubicBezTo>
                      <a:pt x="454" y="886"/>
                      <a:pt x="453" y="886"/>
                      <a:pt x="452" y="885"/>
                    </a:cubicBezTo>
                    <a:cubicBezTo>
                      <a:pt x="452" y="881"/>
                      <a:pt x="452" y="877"/>
                      <a:pt x="452" y="872"/>
                    </a:cubicBezTo>
                    <a:cubicBezTo>
                      <a:pt x="453" y="873"/>
                      <a:pt x="454" y="874"/>
                      <a:pt x="455" y="875"/>
                    </a:cubicBezTo>
                    <a:cubicBezTo>
                      <a:pt x="454" y="879"/>
                      <a:pt x="454" y="883"/>
                      <a:pt x="454" y="887"/>
                    </a:cubicBezTo>
                    <a:close/>
                    <a:moveTo>
                      <a:pt x="452" y="926"/>
                    </a:moveTo>
                    <a:cubicBezTo>
                      <a:pt x="452" y="925"/>
                      <a:pt x="452" y="924"/>
                      <a:pt x="452" y="922"/>
                    </a:cubicBezTo>
                    <a:cubicBezTo>
                      <a:pt x="452" y="920"/>
                      <a:pt x="452" y="917"/>
                      <a:pt x="452" y="914"/>
                    </a:cubicBezTo>
                    <a:cubicBezTo>
                      <a:pt x="452" y="914"/>
                      <a:pt x="452" y="914"/>
                      <a:pt x="452" y="913"/>
                    </a:cubicBezTo>
                    <a:cubicBezTo>
                      <a:pt x="453" y="913"/>
                      <a:pt x="453" y="912"/>
                      <a:pt x="453" y="911"/>
                    </a:cubicBezTo>
                    <a:cubicBezTo>
                      <a:pt x="456" y="913"/>
                      <a:pt x="459" y="915"/>
                      <a:pt x="461" y="917"/>
                    </a:cubicBezTo>
                    <a:cubicBezTo>
                      <a:pt x="461" y="921"/>
                      <a:pt x="461" y="924"/>
                      <a:pt x="460" y="928"/>
                    </a:cubicBezTo>
                    <a:cubicBezTo>
                      <a:pt x="460" y="929"/>
                      <a:pt x="460" y="930"/>
                      <a:pt x="459" y="930"/>
                    </a:cubicBezTo>
                    <a:cubicBezTo>
                      <a:pt x="457" y="929"/>
                      <a:pt x="454" y="927"/>
                      <a:pt x="452" y="926"/>
                    </a:cubicBezTo>
                    <a:close/>
                    <a:moveTo>
                      <a:pt x="459" y="947"/>
                    </a:moveTo>
                    <a:cubicBezTo>
                      <a:pt x="460" y="946"/>
                      <a:pt x="460" y="945"/>
                      <a:pt x="460" y="943"/>
                    </a:cubicBezTo>
                    <a:cubicBezTo>
                      <a:pt x="461" y="944"/>
                      <a:pt x="462" y="944"/>
                      <a:pt x="462" y="944"/>
                    </a:cubicBezTo>
                    <a:cubicBezTo>
                      <a:pt x="462" y="945"/>
                      <a:pt x="462" y="945"/>
                      <a:pt x="462" y="945"/>
                    </a:cubicBezTo>
                    <a:cubicBezTo>
                      <a:pt x="463" y="945"/>
                      <a:pt x="463" y="945"/>
                      <a:pt x="464" y="945"/>
                    </a:cubicBezTo>
                    <a:cubicBezTo>
                      <a:pt x="464" y="945"/>
                      <a:pt x="465" y="945"/>
                      <a:pt x="464" y="944"/>
                    </a:cubicBezTo>
                    <a:cubicBezTo>
                      <a:pt x="463" y="943"/>
                      <a:pt x="462" y="943"/>
                      <a:pt x="460" y="942"/>
                    </a:cubicBezTo>
                    <a:cubicBezTo>
                      <a:pt x="461" y="939"/>
                      <a:pt x="461" y="936"/>
                      <a:pt x="461" y="933"/>
                    </a:cubicBezTo>
                    <a:cubicBezTo>
                      <a:pt x="463" y="934"/>
                      <a:pt x="464" y="934"/>
                      <a:pt x="465" y="935"/>
                    </a:cubicBezTo>
                    <a:cubicBezTo>
                      <a:pt x="467" y="936"/>
                      <a:pt x="469" y="936"/>
                      <a:pt x="471" y="937"/>
                    </a:cubicBezTo>
                    <a:cubicBezTo>
                      <a:pt x="471" y="937"/>
                      <a:pt x="471" y="937"/>
                      <a:pt x="471" y="937"/>
                    </a:cubicBezTo>
                    <a:cubicBezTo>
                      <a:pt x="470" y="940"/>
                      <a:pt x="470" y="942"/>
                      <a:pt x="469" y="945"/>
                    </a:cubicBezTo>
                    <a:cubicBezTo>
                      <a:pt x="469" y="945"/>
                      <a:pt x="469" y="945"/>
                      <a:pt x="468" y="945"/>
                    </a:cubicBezTo>
                    <a:cubicBezTo>
                      <a:pt x="465" y="946"/>
                      <a:pt x="462" y="947"/>
                      <a:pt x="459" y="948"/>
                    </a:cubicBezTo>
                    <a:cubicBezTo>
                      <a:pt x="459" y="948"/>
                      <a:pt x="459" y="948"/>
                      <a:pt x="459" y="947"/>
                    </a:cubicBezTo>
                    <a:close/>
                    <a:moveTo>
                      <a:pt x="469" y="935"/>
                    </a:moveTo>
                    <a:cubicBezTo>
                      <a:pt x="466" y="935"/>
                      <a:pt x="464" y="933"/>
                      <a:pt x="462" y="932"/>
                    </a:cubicBezTo>
                    <a:cubicBezTo>
                      <a:pt x="462" y="930"/>
                      <a:pt x="462" y="929"/>
                      <a:pt x="462" y="927"/>
                    </a:cubicBezTo>
                    <a:cubicBezTo>
                      <a:pt x="463" y="924"/>
                      <a:pt x="463" y="921"/>
                      <a:pt x="463" y="918"/>
                    </a:cubicBezTo>
                    <a:cubicBezTo>
                      <a:pt x="467" y="921"/>
                      <a:pt x="470" y="923"/>
                      <a:pt x="474" y="925"/>
                    </a:cubicBezTo>
                    <a:cubicBezTo>
                      <a:pt x="474" y="926"/>
                      <a:pt x="474" y="926"/>
                      <a:pt x="473" y="927"/>
                    </a:cubicBezTo>
                    <a:cubicBezTo>
                      <a:pt x="473" y="930"/>
                      <a:pt x="472" y="933"/>
                      <a:pt x="471" y="936"/>
                    </a:cubicBezTo>
                    <a:cubicBezTo>
                      <a:pt x="470" y="936"/>
                      <a:pt x="469" y="936"/>
                      <a:pt x="469" y="935"/>
                    </a:cubicBezTo>
                    <a:close/>
                    <a:moveTo>
                      <a:pt x="463" y="873"/>
                    </a:moveTo>
                    <a:cubicBezTo>
                      <a:pt x="464" y="874"/>
                      <a:pt x="465" y="874"/>
                      <a:pt x="466" y="875"/>
                    </a:cubicBezTo>
                    <a:cubicBezTo>
                      <a:pt x="469" y="877"/>
                      <a:pt x="471" y="879"/>
                      <a:pt x="474" y="881"/>
                    </a:cubicBezTo>
                    <a:cubicBezTo>
                      <a:pt x="474" y="881"/>
                      <a:pt x="474" y="881"/>
                      <a:pt x="475" y="881"/>
                    </a:cubicBezTo>
                    <a:cubicBezTo>
                      <a:pt x="475" y="881"/>
                      <a:pt x="475" y="882"/>
                      <a:pt x="475" y="882"/>
                    </a:cubicBezTo>
                    <a:cubicBezTo>
                      <a:pt x="475" y="884"/>
                      <a:pt x="475" y="887"/>
                      <a:pt x="475" y="889"/>
                    </a:cubicBezTo>
                    <a:cubicBezTo>
                      <a:pt x="473" y="887"/>
                      <a:pt x="470" y="885"/>
                      <a:pt x="468" y="883"/>
                    </a:cubicBezTo>
                    <a:cubicBezTo>
                      <a:pt x="466" y="882"/>
                      <a:pt x="465" y="881"/>
                      <a:pt x="464" y="880"/>
                    </a:cubicBezTo>
                    <a:cubicBezTo>
                      <a:pt x="464" y="878"/>
                      <a:pt x="464" y="875"/>
                      <a:pt x="463" y="873"/>
                    </a:cubicBezTo>
                    <a:close/>
                    <a:moveTo>
                      <a:pt x="465" y="883"/>
                    </a:moveTo>
                    <a:cubicBezTo>
                      <a:pt x="469" y="885"/>
                      <a:pt x="472" y="888"/>
                      <a:pt x="475" y="890"/>
                    </a:cubicBezTo>
                    <a:cubicBezTo>
                      <a:pt x="476" y="894"/>
                      <a:pt x="476" y="898"/>
                      <a:pt x="476" y="902"/>
                    </a:cubicBezTo>
                    <a:cubicBezTo>
                      <a:pt x="476" y="902"/>
                      <a:pt x="476" y="901"/>
                      <a:pt x="475" y="901"/>
                    </a:cubicBezTo>
                    <a:cubicBezTo>
                      <a:pt x="471" y="899"/>
                      <a:pt x="467" y="896"/>
                      <a:pt x="463" y="893"/>
                    </a:cubicBezTo>
                    <a:cubicBezTo>
                      <a:pt x="463" y="891"/>
                      <a:pt x="463" y="888"/>
                      <a:pt x="463" y="886"/>
                    </a:cubicBezTo>
                    <a:cubicBezTo>
                      <a:pt x="463" y="885"/>
                      <a:pt x="463" y="883"/>
                      <a:pt x="463" y="881"/>
                    </a:cubicBezTo>
                    <a:cubicBezTo>
                      <a:pt x="464" y="882"/>
                      <a:pt x="465" y="882"/>
                      <a:pt x="465" y="883"/>
                    </a:cubicBezTo>
                    <a:close/>
                    <a:moveTo>
                      <a:pt x="488" y="889"/>
                    </a:moveTo>
                    <a:cubicBezTo>
                      <a:pt x="490" y="889"/>
                      <a:pt x="491" y="890"/>
                      <a:pt x="492" y="891"/>
                    </a:cubicBezTo>
                    <a:cubicBezTo>
                      <a:pt x="494" y="892"/>
                      <a:pt x="496" y="894"/>
                      <a:pt x="498" y="895"/>
                    </a:cubicBezTo>
                    <a:cubicBezTo>
                      <a:pt x="498" y="898"/>
                      <a:pt x="497" y="901"/>
                      <a:pt x="497" y="903"/>
                    </a:cubicBezTo>
                    <a:cubicBezTo>
                      <a:pt x="494" y="902"/>
                      <a:pt x="491" y="900"/>
                      <a:pt x="489" y="898"/>
                    </a:cubicBezTo>
                    <a:cubicBezTo>
                      <a:pt x="488" y="898"/>
                      <a:pt x="488" y="898"/>
                      <a:pt x="488" y="898"/>
                    </a:cubicBezTo>
                    <a:cubicBezTo>
                      <a:pt x="488" y="898"/>
                      <a:pt x="488" y="898"/>
                      <a:pt x="488" y="898"/>
                    </a:cubicBezTo>
                    <a:cubicBezTo>
                      <a:pt x="488" y="895"/>
                      <a:pt x="488" y="892"/>
                      <a:pt x="488" y="889"/>
                    </a:cubicBezTo>
                    <a:close/>
                    <a:moveTo>
                      <a:pt x="506" y="909"/>
                    </a:moveTo>
                    <a:cubicBezTo>
                      <a:pt x="503" y="907"/>
                      <a:pt x="500" y="906"/>
                      <a:pt x="498" y="904"/>
                    </a:cubicBezTo>
                    <a:cubicBezTo>
                      <a:pt x="498" y="902"/>
                      <a:pt x="498" y="899"/>
                      <a:pt x="498" y="897"/>
                    </a:cubicBezTo>
                    <a:cubicBezTo>
                      <a:pt x="499" y="896"/>
                      <a:pt x="499" y="896"/>
                      <a:pt x="499" y="895"/>
                    </a:cubicBezTo>
                    <a:cubicBezTo>
                      <a:pt x="499" y="896"/>
                      <a:pt x="500" y="896"/>
                      <a:pt x="500" y="896"/>
                    </a:cubicBezTo>
                    <a:cubicBezTo>
                      <a:pt x="502" y="898"/>
                      <a:pt x="505" y="899"/>
                      <a:pt x="508" y="900"/>
                    </a:cubicBezTo>
                    <a:cubicBezTo>
                      <a:pt x="507" y="903"/>
                      <a:pt x="507" y="906"/>
                      <a:pt x="506" y="909"/>
                    </a:cubicBezTo>
                    <a:close/>
                    <a:moveTo>
                      <a:pt x="508" y="901"/>
                    </a:moveTo>
                    <a:cubicBezTo>
                      <a:pt x="509" y="901"/>
                      <a:pt x="509" y="901"/>
                      <a:pt x="509" y="901"/>
                    </a:cubicBezTo>
                    <a:cubicBezTo>
                      <a:pt x="511" y="902"/>
                      <a:pt x="513" y="903"/>
                      <a:pt x="514" y="904"/>
                    </a:cubicBezTo>
                    <a:cubicBezTo>
                      <a:pt x="514" y="907"/>
                      <a:pt x="513" y="909"/>
                      <a:pt x="512" y="912"/>
                    </a:cubicBezTo>
                    <a:cubicBezTo>
                      <a:pt x="512" y="913"/>
                      <a:pt x="512" y="913"/>
                      <a:pt x="512" y="914"/>
                    </a:cubicBezTo>
                    <a:cubicBezTo>
                      <a:pt x="511" y="913"/>
                      <a:pt x="510" y="912"/>
                      <a:pt x="508" y="911"/>
                    </a:cubicBezTo>
                    <a:cubicBezTo>
                      <a:pt x="508" y="910"/>
                      <a:pt x="507" y="910"/>
                      <a:pt x="507" y="910"/>
                    </a:cubicBezTo>
                    <a:cubicBezTo>
                      <a:pt x="507" y="907"/>
                      <a:pt x="508" y="904"/>
                      <a:pt x="508" y="901"/>
                    </a:cubicBezTo>
                    <a:close/>
                    <a:moveTo>
                      <a:pt x="506" y="910"/>
                    </a:moveTo>
                    <a:cubicBezTo>
                      <a:pt x="506" y="912"/>
                      <a:pt x="505" y="914"/>
                      <a:pt x="505" y="916"/>
                    </a:cubicBezTo>
                    <a:cubicBezTo>
                      <a:pt x="505" y="916"/>
                      <a:pt x="505" y="917"/>
                      <a:pt x="505" y="918"/>
                    </a:cubicBezTo>
                    <a:cubicBezTo>
                      <a:pt x="503" y="917"/>
                      <a:pt x="502" y="916"/>
                      <a:pt x="501" y="915"/>
                    </a:cubicBezTo>
                    <a:cubicBezTo>
                      <a:pt x="499" y="914"/>
                      <a:pt x="498" y="914"/>
                      <a:pt x="496" y="913"/>
                    </a:cubicBezTo>
                    <a:cubicBezTo>
                      <a:pt x="496" y="913"/>
                      <a:pt x="496" y="913"/>
                      <a:pt x="496" y="913"/>
                    </a:cubicBezTo>
                    <a:cubicBezTo>
                      <a:pt x="497" y="910"/>
                      <a:pt x="497" y="908"/>
                      <a:pt x="497" y="905"/>
                    </a:cubicBezTo>
                    <a:cubicBezTo>
                      <a:pt x="500" y="907"/>
                      <a:pt x="503" y="908"/>
                      <a:pt x="506" y="910"/>
                    </a:cubicBezTo>
                    <a:close/>
                    <a:moveTo>
                      <a:pt x="497" y="904"/>
                    </a:moveTo>
                    <a:cubicBezTo>
                      <a:pt x="496" y="906"/>
                      <a:pt x="496" y="908"/>
                      <a:pt x="496" y="910"/>
                    </a:cubicBezTo>
                    <a:cubicBezTo>
                      <a:pt x="496" y="911"/>
                      <a:pt x="496" y="912"/>
                      <a:pt x="495" y="912"/>
                    </a:cubicBezTo>
                    <a:cubicBezTo>
                      <a:pt x="493" y="911"/>
                      <a:pt x="491" y="910"/>
                      <a:pt x="488" y="909"/>
                    </a:cubicBezTo>
                    <a:cubicBezTo>
                      <a:pt x="488" y="908"/>
                      <a:pt x="487" y="908"/>
                      <a:pt x="486" y="908"/>
                    </a:cubicBezTo>
                    <a:cubicBezTo>
                      <a:pt x="487" y="905"/>
                      <a:pt x="487" y="902"/>
                      <a:pt x="488" y="899"/>
                    </a:cubicBezTo>
                    <a:cubicBezTo>
                      <a:pt x="491" y="901"/>
                      <a:pt x="494" y="903"/>
                      <a:pt x="497" y="904"/>
                    </a:cubicBezTo>
                    <a:close/>
                    <a:moveTo>
                      <a:pt x="478" y="917"/>
                    </a:moveTo>
                    <a:cubicBezTo>
                      <a:pt x="478" y="915"/>
                      <a:pt x="478" y="913"/>
                      <a:pt x="478" y="911"/>
                    </a:cubicBezTo>
                    <a:cubicBezTo>
                      <a:pt x="478" y="908"/>
                      <a:pt x="478" y="906"/>
                      <a:pt x="478" y="904"/>
                    </a:cubicBezTo>
                    <a:cubicBezTo>
                      <a:pt x="480" y="905"/>
                      <a:pt x="483" y="907"/>
                      <a:pt x="485" y="908"/>
                    </a:cubicBezTo>
                    <a:cubicBezTo>
                      <a:pt x="484" y="910"/>
                      <a:pt x="484" y="912"/>
                      <a:pt x="483" y="913"/>
                    </a:cubicBezTo>
                    <a:cubicBezTo>
                      <a:pt x="483" y="916"/>
                      <a:pt x="483" y="918"/>
                      <a:pt x="482" y="920"/>
                    </a:cubicBezTo>
                    <a:cubicBezTo>
                      <a:pt x="481" y="919"/>
                      <a:pt x="479" y="918"/>
                      <a:pt x="478" y="917"/>
                    </a:cubicBezTo>
                    <a:close/>
                    <a:moveTo>
                      <a:pt x="482" y="921"/>
                    </a:moveTo>
                    <a:cubicBezTo>
                      <a:pt x="482" y="923"/>
                      <a:pt x="481" y="926"/>
                      <a:pt x="480" y="928"/>
                    </a:cubicBezTo>
                    <a:cubicBezTo>
                      <a:pt x="479" y="927"/>
                      <a:pt x="478" y="926"/>
                      <a:pt x="476" y="925"/>
                    </a:cubicBezTo>
                    <a:cubicBezTo>
                      <a:pt x="477" y="923"/>
                      <a:pt x="477" y="920"/>
                      <a:pt x="478" y="918"/>
                    </a:cubicBezTo>
                    <a:cubicBezTo>
                      <a:pt x="479" y="919"/>
                      <a:pt x="481" y="920"/>
                      <a:pt x="482" y="921"/>
                    </a:cubicBezTo>
                    <a:close/>
                    <a:moveTo>
                      <a:pt x="478" y="903"/>
                    </a:moveTo>
                    <a:cubicBezTo>
                      <a:pt x="478" y="899"/>
                      <a:pt x="477" y="895"/>
                      <a:pt x="477" y="891"/>
                    </a:cubicBezTo>
                    <a:cubicBezTo>
                      <a:pt x="480" y="894"/>
                      <a:pt x="483" y="896"/>
                      <a:pt x="487" y="898"/>
                    </a:cubicBezTo>
                    <a:cubicBezTo>
                      <a:pt x="487" y="898"/>
                      <a:pt x="487" y="898"/>
                      <a:pt x="487" y="898"/>
                    </a:cubicBezTo>
                    <a:cubicBezTo>
                      <a:pt x="486" y="901"/>
                      <a:pt x="486" y="904"/>
                      <a:pt x="485" y="907"/>
                    </a:cubicBezTo>
                    <a:cubicBezTo>
                      <a:pt x="483" y="906"/>
                      <a:pt x="480" y="904"/>
                      <a:pt x="478" y="903"/>
                    </a:cubicBezTo>
                    <a:close/>
                    <a:moveTo>
                      <a:pt x="487" y="895"/>
                    </a:moveTo>
                    <a:cubicBezTo>
                      <a:pt x="487" y="895"/>
                      <a:pt x="487" y="896"/>
                      <a:pt x="487" y="897"/>
                    </a:cubicBezTo>
                    <a:cubicBezTo>
                      <a:pt x="484" y="895"/>
                      <a:pt x="480" y="892"/>
                      <a:pt x="477" y="890"/>
                    </a:cubicBezTo>
                    <a:cubicBezTo>
                      <a:pt x="477" y="890"/>
                      <a:pt x="477" y="890"/>
                      <a:pt x="477" y="890"/>
                    </a:cubicBezTo>
                    <a:cubicBezTo>
                      <a:pt x="476" y="887"/>
                      <a:pt x="476" y="884"/>
                      <a:pt x="476" y="882"/>
                    </a:cubicBezTo>
                    <a:cubicBezTo>
                      <a:pt x="478" y="883"/>
                      <a:pt x="481" y="885"/>
                      <a:pt x="483" y="886"/>
                    </a:cubicBezTo>
                    <a:cubicBezTo>
                      <a:pt x="485" y="887"/>
                      <a:pt x="486" y="888"/>
                      <a:pt x="488" y="889"/>
                    </a:cubicBezTo>
                    <a:cubicBezTo>
                      <a:pt x="488" y="891"/>
                      <a:pt x="488" y="893"/>
                      <a:pt x="487" y="895"/>
                    </a:cubicBezTo>
                    <a:close/>
                    <a:moveTo>
                      <a:pt x="464" y="907"/>
                    </a:moveTo>
                    <a:cubicBezTo>
                      <a:pt x="464" y="903"/>
                      <a:pt x="463" y="899"/>
                      <a:pt x="463" y="894"/>
                    </a:cubicBezTo>
                    <a:cubicBezTo>
                      <a:pt x="467" y="897"/>
                      <a:pt x="470" y="899"/>
                      <a:pt x="473" y="901"/>
                    </a:cubicBezTo>
                    <a:cubicBezTo>
                      <a:pt x="474" y="902"/>
                      <a:pt x="475" y="902"/>
                      <a:pt x="476" y="903"/>
                    </a:cubicBezTo>
                    <a:cubicBezTo>
                      <a:pt x="476" y="903"/>
                      <a:pt x="476" y="904"/>
                      <a:pt x="476" y="904"/>
                    </a:cubicBezTo>
                    <a:cubicBezTo>
                      <a:pt x="476" y="908"/>
                      <a:pt x="476" y="912"/>
                      <a:pt x="476" y="915"/>
                    </a:cubicBezTo>
                    <a:cubicBezTo>
                      <a:pt x="472" y="913"/>
                      <a:pt x="468" y="910"/>
                      <a:pt x="464" y="907"/>
                    </a:cubicBezTo>
                    <a:close/>
                    <a:moveTo>
                      <a:pt x="475" y="916"/>
                    </a:moveTo>
                    <a:cubicBezTo>
                      <a:pt x="475" y="919"/>
                      <a:pt x="475" y="922"/>
                      <a:pt x="474" y="924"/>
                    </a:cubicBezTo>
                    <a:cubicBezTo>
                      <a:pt x="471" y="922"/>
                      <a:pt x="467" y="919"/>
                      <a:pt x="463" y="917"/>
                    </a:cubicBezTo>
                    <a:cubicBezTo>
                      <a:pt x="464" y="914"/>
                      <a:pt x="464" y="911"/>
                      <a:pt x="464" y="908"/>
                    </a:cubicBezTo>
                    <a:cubicBezTo>
                      <a:pt x="468" y="911"/>
                      <a:pt x="471" y="914"/>
                      <a:pt x="475" y="916"/>
                    </a:cubicBezTo>
                    <a:close/>
                    <a:moveTo>
                      <a:pt x="473" y="940"/>
                    </a:moveTo>
                    <a:cubicBezTo>
                      <a:pt x="473" y="939"/>
                      <a:pt x="473" y="939"/>
                      <a:pt x="473" y="938"/>
                    </a:cubicBezTo>
                    <a:cubicBezTo>
                      <a:pt x="473" y="938"/>
                      <a:pt x="474" y="938"/>
                      <a:pt x="474" y="938"/>
                    </a:cubicBezTo>
                    <a:cubicBezTo>
                      <a:pt x="474" y="938"/>
                      <a:pt x="473" y="937"/>
                      <a:pt x="473" y="937"/>
                    </a:cubicBezTo>
                    <a:cubicBezTo>
                      <a:pt x="474" y="935"/>
                      <a:pt x="475" y="932"/>
                      <a:pt x="475" y="930"/>
                    </a:cubicBezTo>
                    <a:cubicBezTo>
                      <a:pt x="476" y="929"/>
                      <a:pt x="476" y="928"/>
                      <a:pt x="476" y="927"/>
                    </a:cubicBezTo>
                    <a:cubicBezTo>
                      <a:pt x="477" y="927"/>
                      <a:pt x="479" y="928"/>
                      <a:pt x="480" y="929"/>
                    </a:cubicBezTo>
                    <a:cubicBezTo>
                      <a:pt x="480" y="930"/>
                      <a:pt x="480" y="931"/>
                      <a:pt x="479" y="932"/>
                    </a:cubicBezTo>
                    <a:cubicBezTo>
                      <a:pt x="478" y="935"/>
                      <a:pt x="477" y="937"/>
                      <a:pt x="476" y="940"/>
                    </a:cubicBezTo>
                    <a:cubicBezTo>
                      <a:pt x="476" y="941"/>
                      <a:pt x="476" y="942"/>
                      <a:pt x="475" y="943"/>
                    </a:cubicBezTo>
                    <a:cubicBezTo>
                      <a:pt x="474" y="944"/>
                      <a:pt x="473" y="944"/>
                      <a:pt x="472" y="944"/>
                    </a:cubicBezTo>
                    <a:cubicBezTo>
                      <a:pt x="472" y="943"/>
                      <a:pt x="473" y="941"/>
                      <a:pt x="473" y="940"/>
                    </a:cubicBezTo>
                    <a:close/>
                    <a:moveTo>
                      <a:pt x="478" y="942"/>
                    </a:moveTo>
                    <a:cubicBezTo>
                      <a:pt x="479" y="939"/>
                      <a:pt x="480" y="936"/>
                      <a:pt x="481" y="934"/>
                    </a:cubicBezTo>
                    <a:cubicBezTo>
                      <a:pt x="481" y="932"/>
                      <a:pt x="482" y="931"/>
                      <a:pt x="482" y="930"/>
                    </a:cubicBezTo>
                    <a:cubicBezTo>
                      <a:pt x="486" y="932"/>
                      <a:pt x="489" y="934"/>
                      <a:pt x="493" y="936"/>
                    </a:cubicBezTo>
                    <a:cubicBezTo>
                      <a:pt x="493" y="937"/>
                      <a:pt x="493" y="937"/>
                      <a:pt x="493" y="937"/>
                    </a:cubicBezTo>
                    <a:cubicBezTo>
                      <a:pt x="493" y="938"/>
                      <a:pt x="493" y="938"/>
                      <a:pt x="493" y="939"/>
                    </a:cubicBezTo>
                    <a:cubicBezTo>
                      <a:pt x="490" y="940"/>
                      <a:pt x="487" y="941"/>
                      <a:pt x="484" y="941"/>
                    </a:cubicBezTo>
                    <a:cubicBezTo>
                      <a:pt x="482" y="942"/>
                      <a:pt x="480" y="942"/>
                      <a:pt x="478" y="943"/>
                    </a:cubicBezTo>
                    <a:cubicBezTo>
                      <a:pt x="478" y="942"/>
                      <a:pt x="478" y="942"/>
                      <a:pt x="478" y="942"/>
                    </a:cubicBezTo>
                    <a:close/>
                    <a:moveTo>
                      <a:pt x="482" y="929"/>
                    </a:moveTo>
                    <a:cubicBezTo>
                      <a:pt x="483" y="927"/>
                      <a:pt x="483" y="924"/>
                      <a:pt x="484" y="922"/>
                    </a:cubicBezTo>
                    <a:cubicBezTo>
                      <a:pt x="486" y="923"/>
                      <a:pt x="488" y="925"/>
                      <a:pt x="490" y="926"/>
                    </a:cubicBezTo>
                    <a:cubicBezTo>
                      <a:pt x="491" y="927"/>
                      <a:pt x="492" y="927"/>
                      <a:pt x="493" y="928"/>
                    </a:cubicBezTo>
                    <a:cubicBezTo>
                      <a:pt x="493" y="930"/>
                      <a:pt x="493" y="932"/>
                      <a:pt x="493" y="934"/>
                    </a:cubicBezTo>
                    <a:cubicBezTo>
                      <a:pt x="493" y="934"/>
                      <a:pt x="493" y="935"/>
                      <a:pt x="493" y="935"/>
                    </a:cubicBezTo>
                    <a:cubicBezTo>
                      <a:pt x="489" y="933"/>
                      <a:pt x="486" y="931"/>
                      <a:pt x="482" y="929"/>
                    </a:cubicBezTo>
                    <a:close/>
                    <a:moveTo>
                      <a:pt x="493" y="927"/>
                    </a:moveTo>
                    <a:cubicBezTo>
                      <a:pt x="490" y="925"/>
                      <a:pt x="487" y="923"/>
                      <a:pt x="484" y="921"/>
                    </a:cubicBezTo>
                    <a:cubicBezTo>
                      <a:pt x="484" y="919"/>
                      <a:pt x="485" y="917"/>
                      <a:pt x="485" y="915"/>
                    </a:cubicBezTo>
                    <a:cubicBezTo>
                      <a:pt x="485" y="913"/>
                      <a:pt x="486" y="911"/>
                      <a:pt x="486" y="909"/>
                    </a:cubicBezTo>
                    <a:cubicBezTo>
                      <a:pt x="489" y="910"/>
                      <a:pt x="492" y="912"/>
                      <a:pt x="495" y="913"/>
                    </a:cubicBezTo>
                    <a:cubicBezTo>
                      <a:pt x="495" y="918"/>
                      <a:pt x="494" y="922"/>
                      <a:pt x="494" y="926"/>
                    </a:cubicBezTo>
                    <a:cubicBezTo>
                      <a:pt x="494" y="926"/>
                      <a:pt x="494" y="927"/>
                      <a:pt x="494" y="927"/>
                    </a:cubicBezTo>
                    <a:cubicBezTo>
                      <a:pt x="493" y="927"/>
                      <a:pt x="493" y="927"/>
                      <a:pt x="493" y="927"/>
                    </a:cubicBezTo>
                    <a:close/>
                    <a:moveTo>
                      <a:pt x="494" y="937"/>
                    </a:moveTo>
                    <a:cubicBezTo>
                      <a:pt x="495" y="938"/>
                      <a:pt x="496" y="938"/>
                      <a:pt x="496" y="938"/>
                    </a:cubicBezTo>
                    <a:cubicBezTo>
                      <a:pt x="496" y="938"/>
                      <a:pt x="495" y="939"/>
                      <a:pt x="494" y="939"/>
                    </a:cubicBezTo>
                    <a:cubicBezTo>
                      <a:pt x="494" y="938"/>
                      <a:pt x="494" y="938"/>
                      <a:pt x="494" y="937"/>
                    </a:cubicBezTo>
                    <a:close/>
                    <a:moveTo>
                      <a:pt x="495" y="928"/>
                    </a:moveTo>
                    <a:cubicBezTo>
                      <a:pt x="495" y="923"/>
                      <a:pt x="496" y="918"/>
                      <a:pt x="496" y="914"/>
                    </a:cubicBezTo>
                    <a:cubicBezTo>
                      <a:pt x="497" y="914"/>
                      <a:pt x="498" y="915"/>
                      <a:pt x="499" y="915"/>
                    </a:cubicBezTo>
                    <a:cubicBezTo>
                      <a:pt x="501" y="916"/>
                      <a:pt x="502" y="918"/>
                      <a:pt x="504" y="919"/>
                    </a:cubicBezTo>
                    <a:cubicBezTo>
                      <a:pt x="504" y="922"/>
                      <a:pt x="504" y="925"/>
                      <a:pt x="503" y="929"/>
                    </a:cubicBezTo>
                    <a:cubicBezTo>
                      <a:pt x="503" y="929"/>
                      <a:pt x="503" y="931"/>
                      <a:pt x="502" y="933"/>
                    </a:cubicBezTo>
                    <a:cubicBezTo>
                      <a:pt x="500" y="931"/>
                      <a:pt x="497" y="930"/>
                      <a:pt x="495" y="928"/>
                    </a:cubicBezTo>
                    <a:close/>
                    <a:moveTo>
                      <a:pt x="505" y="928"/>
                    </a:moveTo>
                    <a:cubicBezTo>
                      <a:pt x="505" y="927"/>
                      <a:pt x="505" y="924"/>
                      <a:pt x="506" y="919"/>
                    </a:cubicBezTo>
                    <a:cubicBezTo>
                      <a:pt x="507" y="920"/>
                      <a:pt x="509" y="921"/>
                      <a:pt x="510" y="922"/>
                    </a:cubicBezTo>
                    <a:cubicBezTo>
                      <a:pt x="510" y="922"/>
                      <a:pt x="510" y="923"/>
                      <a:pt x="510" y="924"/>
                    </a:cubicBezTo>
                    <a:cubicBezTo>
                      <a:pt x="509" y="927"/>
                      <a:pt x="509" y="930"/>
                      <a:pt x="509" y="933"/>
                    </a:cubicBezTo>
                    <a:cubicBezTo>
                      <a:pt x="507" y="934"/>
                      <a:pt x="506" y="934"/>
                      <a:pt x="505" y="935"/>
                    </a:cubicBezTo>
                    <a:cubicBezTo>
                      <a:pt x="505" y="935"/>
                      <a:pt x="504" y="934"/>
                      <a:pt x="504" y="934"/>
                    </a:cubicBezTo>
                    <a:cubicBezTo>
                      <a:pt x="504" y="932"/>
                      <a:pt x="505" y="929"/>
                      <a:pt x="505" y="928"/>
                    </a:cubicBezTo>
                    <a:close/>
                    <a:moveTo>
                      <a:pt x="506" y="918"/>
                    </a:moveTo>
                    <a:cubicBezTo>
                      <a:pt x="506" y="916"/>
                      <a:pt x="507" y="914"/>
                      <a:pt x="507" y="911"/>
                    </a:cubicBezTo>
                    <a:cubicBezTo>
                      <a:pt x="507" y="911"/>
                      <a:pt x="508" y="912"/>
                      <a:pt x="508" y="912"/>
                    </a:cubicBezTo>
                    <a:cubicBezTo>
                      <a:pt x="509" y="913"/>
                      <a:pt x="511" y="914"/>
                      <a:pt x="512" y="915"/>
                    </a:cubicBezTo>
                    <a:cubicBezTo>
                      <a:pt x="511" y="917"/>
                      <a:pt x="511" y="919"/>
                      <a:pt x="511" y="921"/>
                    </a:cubicBezTo>
                    <a:cubicBezTo>
                      <a:pt x="509" y="920"/>
                      <a:pt x="507" y="919"/>
                      <a:pt x="506" y="918"/>
                    </a:cubicBezTo>
                    <a:close/>
                    <a:moveTo>
                      <a:pt x="512" y="921"/>
                    </a:moveTo>
                    <a:cubicBezTo>
                      <a:pt x="512" y="920"/>
                      <a:pt x="513" y="918"/>
                      <a:pt x="513" y="916"/>
                    </a:cubicBezTo>
                    <a:cubicBezTo>
                      <a:pt x="514" y="917"/>
                      <a:pt x="515" y="918"/>
                      <a:pt x="517" y="919"/>
                    </a:cubicBezTo>
                    <a:cubicBezTo>
                      <a:pt x="518" y="919"/>
                      <a:pt x="519" y="920"/>
                      <a:pt x="520" y="921"/>
                    </a:cubicBezTo>
                    <a:cubicBezTo>
                      <a:pt x="520" y="921"/>
                      <a:pt x="520" y="921"/>
                      <a:pt x="520" y="921"/>
                    </a:cubicBezTo>
                    <a:cubicBezTo>
                      <a:pt x="520" y="923"/>
                      <a:pt x="519" y="924"/>
                      <a:pt x="519" y="925"/>
                    </a:cubicBezTo>
                    <a:cubicBezTo>
                      <a:pt x="517" y="924"/>
                      <a:pt x="514" y="923"/>
                      <a:pt x="512" y="921"/>
                    </a:cubicBezTo>
                    <a:close/>
                    <a:moveTo>
                      <a:pt x="519" y="919"/>
                    </a:moveTo>
                    <a:cubicBezTo>
                      <a:pt x="517" y="918"/>
                      <a:pt x="515" y="916"/>
                      <a:pt x="513" y="915"/>
                    </a:cubicBezTo>
                    <a:cubicBezTo>
                      <a:pt x="513" y="914"/>
                      <a:pt x="513" y="914"/>
                      <a:pt x="513" y="914"/>
                    </a:cubicBezTo>
                    <a:cubicBezTo>
                      <a:pt x="514" y="911"/>
                      <a:pt x="515" y="908"/>
                      <a:pt x="515" y="905"/>
                    </a:cubicBezTo>
                    <a:cubicBezTo>
                      <a:pt x="515" y="905"/>
                      <a:pt x="515" y="905"/>
                      <a:pt x="515" y="904"/>
                    </a:cubicBezTo>
                    <a:cubicBezTo>
                      <a:pt x="516" y="905"/>
                      <a:pt x="517" y="906"/>
                      <a:pt x="518" y="906"/>
                    </a:cubicBezTo>
                    <a:cubicBezTo>
                      <a:pt x="520" y="907"/>
                      <a:pt x="521" y="907"/>
                      <a:pt x="523" y="908"/>
                    </a:cubicBezTo>
                    <a:cubicBezTo>
                      <a:pt x="522" y="910"/>
                      <a:pt x="522" y="912"/>
                      <a:pt x="522" y="914"/>
                    </a:cubicBezTo>
                    <a:cubicBezTo>
                      <a:pt x="521" y="916"/>
                      <a:pt x="521" y="918"/>
                      <a:pt x="520" y="920"/>
                    </a:cubicBezTo>
                    <a:cubicBezTo>
                      <a:pt x="520" y="919"/>
                      <a:pt x="519" y="919"/>
                      <a:pt x="519" y="919"/>
                    </a:cubicBezTo>
                    <a:close/>
                    <a:moveTo>
                      <a:pt x="521" y="925"/>
                    </a:moveTo>
                    <a:cubicBezTo>
                      <a:pt x="521" y="924"/>
                      <a:pt x="521" y="923"/>
                      <a:pt x="521" y="921"/>
                    </a:cubicBezTo>
                    <a:cubicBezTo>
                      <a:pt x="523" y="922"/>
                      <a:pt x="524" y="922"/>
                      <a:pt x="525" y="923"/>
                    </a:cubicBezTo>
                    <a:cubicBezTo>
                      <a:pt x="524" y="924"/>
                      <a:pt x="522" y="925"/>
                      <a:pt x="521" y="926"/>
                    </a:cubicBezTo>
                    <a:cubicBezTo>
                      <a:pt x="521" y="926"/>
                      <a:pt x="521" y="926"/>
                      <a:pt x="521" y="926"/>
                    </a:cubicBezTo>
                    <a:cubicBezTo>
                      <a:pt x="521" y="926"/>
                      <a:pt x="521" y="926"/>
                      <a:pt x="521" y="925"/>
                    </a:cubicBezTo>
                    <a:close/>
                    <a:moveTo>
                      <a:pt x="521" y="920"/>
                    </a:moveTo>
                    <a:cubicBezTo>
                      <a:pt x="522" y="919"/>
                      <a:pt x="522" y="918"/>
                      <a:pt x="522" y="916"/>
                    </a:cubicBezTo>
                    <a:cubicBezTo>
                      <a:pt x="523" y="914"/>
                      <a:pt x="523" y="911"/>
                      <a:pt x="524" y="908"/>
                    </a:cubicBezTo>
                    <a:cubicBezTo>
                      <a:pt x="524" y="908"/>
                      <a:pt x="524" y="908"/>
                      <a:pt x="524" y="908"/>
                    </a:cubicBezTo>
                    <a:cubicBezTo>
                      <a:pt x="524" y="908"/>
                      <a:pt x="525" y="909"/>
                      <a:pt x="525" y="909"/>
                    </a:cubicBezTo>
                    <a:cubicBezTo>
                      <a:pt x="526" y="913"/>
                      <a:pt x="526" y="917"/>
                      <a:pt x="526" y="920"/>
                    </a:cubicBezTo>
                    <a:cubicBezTo>
                      <a:pt x="526" y="921"/>
                      <a:pt x="526" y="922"/>
                      <a:pt x="526" y="922"/>
                    </a:cubicBezTo>
                    <a:cubicBezTo>
                      <a:pt x="526" y="922"/>
                      <a:pt x="526" y="922"/>
                      <a:pt x="526" y="922"/>
                    </a:cubicBezTo>
                    <a:cubicBezTo>
                      <a:pt x="525" y="922"/>
                      <a:pt x="523" y="921"/>
                      <a:pt x="521" y="920"/>
                    </a:cubicBezTo>
                    <a:close/>
                    <a:moveTo>
                      <a:pt x="524" y="907"/>
                    </a:moveTo>
                    <a:cubicBezTo>
                      <a:pt x="524" y="906"/>
                      <a:pt x="524" y="906"/>
                      <a:pt x="524" y="905"/>
                    </a:cubicBezTo>
                    <a:cubicBezTo>
                      <a:pt x="525" y="906"/>
                      <a:pt x="525" y="907"/>
                      <a:pt x="525" y="908"/>
                    </a:cubicBezTo>
                    <a:cubicBezTo>
                      <a:pt x="525" y="908"/>
                      <a:pt x="524" y="907"/>
                      <a:pt x="524" y="907"/>
                    </a:cubicBezTo>
                    <a:close/>
                    <a:moveTo>
                      <a:pt x="523" y="907"/>
                    </a:moveTo>
                    <a:cubicBezTo>
                      <a:pt x="523" y="907"/>
                      <a:pt x="522" y="907"/>
                      <a:pt x="522" y="906"/>
                    </a:cubicBezTo>
                    <a:cubicBezTo>
                      <a:pt x="519" y="906"/>
                      <a:pt x="517" y="904"/>
                      <a:pt x="515" y="903"/>
                    </a:cubicBezTo>
                    <a:cubicBezTo>
                      <a:pt x="515" y="902"/>
                      <a:pt x="515" y="901"/>
                      <a:pt x="515" y="900"/>
                    </a:cubicBezTo>
                    <a:cubicBezTo>
                      <a:pt x="515" y="900"/>
                      <a:pt x="516" y="893"/>
                      <a:pt x="518" y="896"/>
                    </a:cubicBezTo>
                    <a:cubicBezTo>
                      <a:pt x="518" y="896"/>
                      <a:pt x="518" y="896"/>
                      <a:pt x="518" y="896"/>
                    </a:cubicBezTo>
                    <a:cubicBezTo>
                      <a:pt x="518" y="895"/>
                      <a:pt x="517" y="895"/>
                      <a:pt x="517" y="895"/>
                    </a:cubicBezTo>
                    <a:cubicBezTo>
                      <a:pt x="517" y="895"/>
                      <a:pt x="516" y="895"/>
                      <a:pt x="516" y="895"/>
                    </a:cubicBezTo>
                    <a:cubicBezTo>
                      <a:pt x="515" y="897"/>
                      <a:pt x="515" y="900"/>
                      <a:pt x="515" y="902"/>
                    </a:cubicBezTo>
                    <a:cubicBezTo>
                      <a:pt x="515" y="902"/>
                      <a:pt x="514" y="903"/>
                      <a:pt x="514" y="903"/>
                    </a:cubicBezTo>
                    <a:cubicBezTo>
                      <a:pt x="514" y="902"/>
                      <a:pt x="513" y="902"/>
                      <a:pt x="512" y="902"/>
                    </a:cubicBezTo>
                    <a:cubicBezTo>
                      <a:pt x="511" y="901"/>
                      <a:pt x="510" y="900"/>
                      <a:pt x="508" y="900"/>
                    </a:cubicBezTo>
                    <a:cubicBezTo>
                      <a:pt x="509" y="895"/>
                      <a:pt x="510" y="891"/>
                      <a:pt x="510" y="891"/>
                    </a:cubicBezTo>
                    <a:cubicBezTo>
                      <a:pt x="510" y="891"/>
                      <a:pt x="510" y="891"/>
                      <a:pt x="510" y="891"/>
                    </a:cubicBezTo>
                    <a:cubicBezTo>
                      <a:pt x="510" y="891"/>
                      <a:pt x="510" y="891"/>
                      <a:pt x="510" y="891"/>
                    </a:cubicBezTo>
                    <a:cubicBezTo>
                      <a:pt x="510" y="891"/>
                      <a:pt x="510" y="891"/>
                      <a:pt x="510" y="891"/>
                    </a:cubicBezTo>
                    <a:cubicBezTo>
                      <a:pt x="509" y="894"/>
                      <a:pt x="509" y="897"/>
                      <a:pt x="508" y="899"/>
                    </a:cubicBezTo>
                    <a:cubicBezTo>
                      <a:pt x="506" y="899"/>
                      <a:pt x="505" y="898"/>
                      <a:pt x="503" y="897"/>
                    </a:cubicBezTo>
                    <a:cubicBezTo>
                      <a:pt x="501" y="896"/>
                      <a:pt x="500" y="895"/>
                      <a:pt x="499" y="894"/>
                    </a:cubicBezTo>
                    <a:cubicBezTo>
                      <a:pt x="499" y="892"/>
                      <a:pt x="499" y="891"/>
                      <a:pt x="500" y="889"/>
                    </a:cubicBezTo>
                    <a:cubicBezTo>
                      <a:pt x="500" y="887"/>
                      <a:pt x="501" y="886"/>
                      <a:pt x="501" y="885"/>
                    </a:cubicBezTo>
                    <a:cubicBezTo>
                      <a:pt x="501" y="885"/>
                      <a:pt x="501" y="885"/>
                      <a:pt x="501" y="885"/>
                    </a:cubicBezTo>
                    <a:cubicBezTo>
                      <a:pt x="500" y="885"/>
                      <a:pt x="500" y="885"/>
                      <a:pt x="500" y="885"/>
                    </a:cubicBezTo>
                    <a:cubicBezTo>
                      <a:pt x="500" y="886"/>
                      <a:pt x="500" y="887"/>
                      <a:pt x="500" y="888"/>
                    </a:cubicBezTo>
                    <a:cubicBezTo>
                      <a:pt x="499" y="890"/>
                      <a:pt x="499" y="892"/>
                      <a:pt x="498" y="894"/>
                    </a:cubicBezTo>
                    <a:cubicBezTo>
                      <a:pt x="497" y="893"/>
                      <a:pt x="496" y="892"/>
                      <a:pt x="495" y="891"/>
                    </a:cubicBezTo>
                    <a:cubicBezTo>
                      <a:pt x="493" y="890"/>
                      <a:pt x="490" y="889"/>
                      <a:pt x="488" y="888"/>
                    </a:cubicBezTo>
                    <a:cubicBezTo>
                      <a:pt x="488" y="885"/>
                      <a:pt x="488" y="882"/>
                      <a:pt x="489" y="880"/>
                    </a:cubicBezTo>
                    <a:cubicBezTo>
                      <a:pt x="489" y="880"/>
                      <a:pt x="489" y="880"/>
                      <a:pt x="489" y="880"/>
                    </a:cubicBezTo>
                    <a:cubicBezTo>
                      <a:pt x="488" y="882"/>
                      <a:pt x="488" y="885"/>
                      <a:pt x="488" y="887"/>
                    </a:cubicBezTo>
                    <a:cubicBezTo>
                      <a:pt x="487" y="887"/>
                      <a:pt x="487" y="887"/>
                      <a:pt x="486" y="887"/>
                    </a:cubicBezTo>
                    <a:cubicBezTo>
                      <a:pt x="483" y="885"/>
                      <a:pt x="480" y="883"/>
                      <a:pt x="477" y="881"/>
                    </a:cubicBezTo>
                    <a:cubicBezTo>
                      <a:pt x="477" y="881"/>
                      <a:pt x="476" y="881"/>
                      <a:pt x="475" y="880"/>
                    </a:cubicBezTo>
                    <a:cubicBezTo>
                      <a:pt x="475" y="880"/>
                      <a:pt x="475" y="879"/>
                      <a:pt x="475" y="879"/>
                    </a:cubicBezTo>
                    <a:cubicBezTo>
                      <a:pt x="475" y="878"/>
                      <a:pt x="475" y="876"/>
                      <a:pt x="474" y="873"/>
                    </a:cubicBezTo>
                    <a:cubicBezTo>
                      <a:pt x="476" y="874"/>
                      <a:pt x="477" y="874"/>
                      <a:pt x="479" y="874"/>
                    </a:cubicBezTo>
                    <a:cubicBezTo>
                      <a:pt x="488" y="876"/>
                      <a:pt x="495" y="879"/>
                      <a:pt x="502" y="884"/>
                    </a:cubicBezTo>
                    <a:cubicBezTo>
                      <a:pt x="508" y="888"/>
                      <a:pt x="515" y="891"/>
                      <a:pt x="520" y="897"/>
                    </a:cubicBezTo>
                    <a:cubicBezTo>
                      <a:pt x="522" y="899"/>
                      <a:pt x="523" y="901"/>
                      <a:pt x="524" y="904"/>
                    </a:cubicBezTo>
                    <a:cubicBezTo>
                      <a:pt x="524" y="905"/>
                      <a:pt x="523" y="906"/>
                      <a:pt x="523" y="907"/>
                    </a:cubicBezTo>
                    <a:close/>
                    <a:moveTo>
                      <a:pt x="474" y="879"/>
                    </a:moveTo>
                    <a:cubicBezTo>
                      <a:pt x="472" y="878"/>
                      <a:pt x="470" y="877"/>
                      <a:pt x="468" y="875"/>
                    </a:cubicBezTo>
                    <a:cubicBezTo>
                      <a:pt x="467" y="874"/>
                      <a:pt x="465" y="873"/>
                      <a:pt x="463" y="872"/>
                    </a:cubicBezTo>
                    <a:cubicBezTo>
                      <a:pt x="463" y="872"/>
                      <a:pt x="463" y="872"/>
                      <a:pt x="463" y="872"/>
                    </a:cubicBezTo>
                    <a:cubicBezTo>
                      <a:pt x="467" y="872"/>
                      <a:pt x="470" y="873"/>
                      <a:pt x="474" y="873"/>
                    </a:cubicBezTo>
                    <a:cubicBezTo>
                      <a:pt x="474" y="875"/>
                      <a:pt x="474" y="877"/>
                      <a:pt x="474" y="879"/>
                    </a:cubicBezTo>
                    <a:close/>
                    <a:moveTo>
                      <a:pt x="463" y="880"/>
                    </a:moveTo>
                    <a:cubicBezTo>
                      <a:pt x="461" y="878"/>
                      <a:pt x="459" y="877"/>
                      <a:pt x="457" y="875"/>
                    </a:cubicBezTo>
                    <a:cubicBezTo>
                      <a:pt x="457" y="874"/>
                      <a:pt x="458" y="872"/>
                      <a:pt x="458" y="871"/>
                    </a:cubicBezTo>
                    <a:cubicBezTo>
                      <a:pt x="459" y="871"/>
                      <a:pt x="460" y="871"/>
                      <a:pt x="461" y="871"/>
                    </a:cubicBezTo>
                    <a:cubicBezTo>
                      <a:pt x="462" y="872"/>
                      <a:pt x="462" y="873"/>
                      <a:pt x="463" y="873"/>
                    </a:cubicBezTo>
                    <a:cubicBezTo>
                      <a:pt x="463" y="875"/>
                      <a:pt x="463" y="878"/>
                      <a:pt x="463" y="880"/>
                    </a:cubicBezTo>
                    <a:close/>
                    <a:moveTo>
                      <a:pt x="463" y="881"/>
                    </a:moveTo>
                    <a:cubicBezTo>
                      <a:pt x="463" y="883"/>
                      <a:pt x="463" y="885"/>
                      <a:pt x="463" y="887"/>
                    </a:cubicBezTo>
                    <a:cubicBezTo>
                      <a:pt x="462" y="889"/>
                      <a:pt x="462" y="891"/>
                      <a:pt x="462" y="893"/>
                    </a:cubicBezTo>
                    <a:cubicBezTo>
                      <a:pt x="460" y="891"/>
                      <a:pt x="459" y="890"/>
                      <a:pt x="457" y="889"/>
                    </a:cubicBezTo>
                    <a:cubicBezTo>
                      <a:pt x="457" y="885"/>
                      <a:pt x="457" y="880"/>
                      <a:pt x="457" y="876"/>
                    </a:cubicBezTo>
                    <a:cubicBezTo>
                      <a:pt x="459" y="878"/>
                      <a:pt x="461" y="880"/>
                      <a:pt x="463" y="881"/>
                    </a:cubicBezTo>
                    <a:close/>
                    <a:moveTo>
                      <a:pt x="462" y="894"/>
                    </a:moveTo>
                    <a:cubicBezTo>
                      <a:pt x="462" y="898"/>
                      <a:pt x="462" y="902"/>
                      <a:pt x="462" y="906"/>
                    </a:cubicBezTo>
                    <a:cubicBezTo>
                      <a:pt x="460" y="905"/>
                      <a:pt x="457" y="903"/>
                      <a:pt x="455" y="902"/>
                    </a:cubicBezTo>
                    <a:cubicBezTo>
                      <a:pt x="456" y="898"/>
                      <a:pt x="456" y="894"/>
                      <a:pt x="457" y="890"/>
                    </a:cubicBezTo>
                    <a:cubicBezTo>
                      <a:pt x="457" y="890"/>
                      <a:pt x="457" y="890"/>
                      <a:pt x="457" y="890"/>
                    </a:cubicBezTo>
                    <a:cubicBezTo>
                      <a:pt x="459" y="891"/>
                      <a:pt x="460" y="892"/>
                      <a:pt x="462" y="894"/>
                    </a:cubicBezTo>
                    <a:close/>
                    <a:moveTo>
                      <a:pt x="455" y="874"/>
                    </a:moveTo>
                    <a:cubicBezTo>
                      <a:pt x="454" y="873"/>
                      <a:pt x="453" y="872"/>
                      <a:pt x="451" y="871"/>
                    </a:cubicBezTo>
                    <a:cubicBezTo>
                      <a:pt x="451" y="871"/>
                      <a:pt x="451" y="870"/>
                      <a:pt x="451" y="870"/>
                    </a:cubicBezTo>
                    <a:cubicBezTo>
                      <a:pt x="453" y="870"/>
                      <a:pt x="455" y="871"/>
                      <a:pt x="456" y="871"/>
                    </a:cubicBezTo>
                    <a:cubicBezTo>
                      <a:pt x="456" y="872"/>
                      <a:pt x="455" y="873"/>
                      <a:pt x="455" y="874"/>
                    </a:cubicBezTo>
                    <a:close/>
                    <a:moveTo>
                      <a:pt x="747" y="394"/>
                    </a:moveTo>
                    <a:cubicBezTo>
                      <a:pt x="746" y="414"/>
                      <a:pt x="745" y="433"/>
                      <a:pt x="742" y="453"/>
                    </a:cubicBezTo>
                    <a:cubicBezTo>
                      <a:pt x="738" y="472"/>
                      <a:pt x="732" y="490"/>
                      <a:pt x="725" y="508"/>
                    </a:cubicBezTo>
                    <a:cubicBezTo>
                      <a:pt x="723" y="512"/>
                      <a:pt x="722" y="517"/>
                      <a:pt x="720" y="521"/>
                    </a:cubicBezTo>
                    <a:cubicBezTo>
                      <a:pt x="717" y="522"/>
                      <a:pt x="715" y="524"/>
                      <a:pt x="712" y="525"/>
                    </a:cubicBezTo>
                    <a:cubicBezTo>
                      <a:pt x="709" y="527"/>
                      <a:pt x="706" y="530"/>
                      <a:pt x="702" y="532"/>
                    </a:cubicBezTo>
                    <a:cubicBezTo>
                      <a:pt x="698" y="534"/>
                      <a:pt x="694" y="536"/>
                      <a:pt x="690" y="538"/>
                    </a:cubicBezTo>
                    <a:cubicBezTo>
                      <a:pt x="691" y="536"/>
                      <a:pt x="691" y="534"/>
                      <a:pt x="691" y="533"/>
                    </a:cubicBezTo>
                    <a:cubicBezTo>
                      <a:pt x="693" y="524"/>
                      <a:pt x="695" y="516"/>
                      <a:pt x="696" y="508"/>
                    </a:cubicBezTo>
                    <a:cubicBezTo>
                      <a:pt x="696" y="499"/>
                      <a:pt x="696" y="490"/>
                      <a:pt x="696" y="481"/>
                    </a:cubicBezTo>
                    <a:cubicBezTo>
                      <a:pt x="696" y="480"/>
                      <a:pt x="695" y="480"/>
                      <a:pt x="695" y="481"/>
                    </a:cubicBezTo>
                    <a:cubicBezTo>
                      <a:pt x="695" y="490"/>
                      <a:pt x="695" y="498"/>
                      <a:pt x="694" y="506"/>
                    </a:cubicBezTo>
                    <a:cubicBezTo>
                      <a:pt x="694" y="515"/>
                      <a:pt x="692" y="524"/>
                      <a:pt x="690" y="532"/>
                    </a:cubicBezTo>
                    <a:cubicBezTo>
                      <a:pt x="690" y="534"/>
                      <a:pt x="689" y="536"/>
                      <a:pt x="689" y="538"/>
                    </a:cubicBezTo>
                    <a:cubicBezTo>
                      <a:pt x="685" y="540"/>
                      <a:pt x="681" y="541"/>
                      <a:pt x="677" y="543"/>
                    </a:cubicBezTo>
                    <a:cubicBezTo>
                      <a:pt x="677" y="543"/>
                      <a:pt x="677" y="544"/>
                      <a:pt x="678" y="544"/>
                    </a:cubicBezTo>
                    <a:cubicBezTo>
                      <a:pt x="681" y="543"/>
                      <a:pt x="685" y="541"/>
                      <a:pt x="689" y="540"/>
                    </a:cubicBezTo>
                    <a:cubicBezTo>
                      <a:pt x="687" y="545"/>
                      <a:pt x="686" y="550"/>
                      <a:pt x="685" y="556"/>
                    </a:cubicBezTo>
                    <a:cubicBezTo>
                      <a:pt x="684" y="560"/>
                      <a:pt x="683" y="564"/>
                      <a:pt x="681" y="568"/>
                    </a:cubicBezTo>
                    <a:cubicBezTo>
                      <a:pt x="680" y="571"/>
                      <a:pt x="678" y="575"/>
                      <a:pt x="677" y="578"/>
                    </a:cubicBezTo>
                    <a:cubicBezTo>
                      <a:pt x="677" y="579"/>
                      <a:pt x="678" y="579"/>
                      <a:pt x="678" y="579"/>
                    </a:cubicBezTo>
                    <a:cubicBezTo>
                      <a:pt x="679" y="575"/>
                      <a:pt x="681" y="571"/>
                      <a:pt x="683" y="568"/>
                    </a:cubicBezTo>
                    <a:cubicBezTo>
                      <a:pt x="684" y="564"/>
                      <a:pt x="685" y="561"/>
                      <a:pt x="686" y="557"/>
                    </a:cubicBezTo>
                    <a:cubicBezTo>
                      <a:pt x="687" y="551"/>
                      <a:pt x="689" y="545"/>
                      <a:pt x="690" y="539"/>
                    </a:cubicBezTo>
                    <a:cubicBezTo>
                      <a:pt x="694" y="537"/>
                      <a:pt x="698" y="535"/>
                      <a:pt x="702" y="533"/>
                    </a:cubicBezTo>
                    <a:cubicBezTo>
                      <a:pt x="706" y="531"/>
                      <a:pt x="709" y="529"/>
                      <a:pt x="713" y="526"/>
                    </a:cubicBezTo>
                    <a:cubicBezTo>
                      <a:pt x="715" y="525"/>
                      <a:pt x="717" y="524"/>
                      <a:pt x="719" y="523"/>
                    </a:cubicBezTo>
                    <a:cubicBezTo>
                      <a:pt x="714" y="534"/>
                      <a:pt x="708" y="546"/>
                      <a:pt x="702" y="557"/>
                    </a:cubicBezTo>
                    <a:cubicBezTo>
                      <a:pt x="692" y="573"/>
                      <a:pt x="681" y="586"/>
                      <a:pt x="670" y="600"/>
                    </a:cubicBezTo>
                    <a:cubicBezTo>
                      <a:pt x="660" y="614"/>
                      <a:pt x="653" y="631"/>
                      <a:pt x="644" y="646"/>
                    </a:cubicBezTo>
                    <a:cubicBezTo>
                      <a:pt x="636" y="662"/>
                      <a:pt x="624" y="675"/>
                      <a:pt x="614" y="690"/>
                    </a:cubicBezTo>
                    <a:cubicBezTo>
                      <a:pt x="605" y="705"/>
                      <a:pt x="600" y="721"/>
                      <a:pt x="598" y="738"/>
                    </a:cubicBezTo>
                    <a:cubicBezTo>
                      <a:pt x="594" y="758"/>
                      <a:pt x="591" y="776"/>
                      <a:pt x="585" y="795"/>
                    </a:cubicBezTo>
                    <a:cubicBezTo>
                      <a:pt x="580" y="813"/>
                      <a:pt x="576" y="831"/>
                      <a:pt x="568" y="848"/>
                    </a:cubicBezTo>
                    <a:cubicBezTo>
                      <a:pt x="568" y="849"/>
                      <a:pt x="567" y="850"/>
                      <a:pt x="567" y="851"/>
                    </a:cubicBezTo>
                    <a:cubicBezTo>
                      <a:pt x="567" y="852"/>
                      <a:pt x="567" y="852"/>
                      <a:pt x="567" y="852"/>
                    </a:cubicBezTo>
                    <a:cubicBezTo>
                      <a:pt x="565" y="857"/>
                      <a:pt x="563" y="861"/>
                      <a:pt x="561" y="866"/>
                    </a:cubicBezTo>
                    <a:cubicBezTo>
                      <a:pt x="560" y="867"/>
                      <a:pt x="560" y="870"/>
                      <a:pt x="559" y="872"/>
                    </a:cubicBezTo>
                    <a:cubicBezTo>
                      <a:pt x="559" y="872"/>
                      <a:pt x="559" y="872"/>
                      <a:pt x="559" y="872"/>
                    </a:cubicBezTo>
                    <a:cubicBezTo>
                      <a:pt x="558" y="873"/>
                      <a:pt x="558" y="875"/>
                      <a:pt x="557" y="876"/>
                    </a:cubicBezTo>
                    <a:cubicBezTo>
                      <a:pt x="554" y="883"/>
                      <a:pt x="552" y="892"/>
                      <a:pt x="548" y="899"/>
                    </a:cubicBezTo>
                    <a:cubicBezTo>
                      <a:pt x="545" y="905"/>
                      <a:pt x="540" y="911"/>
                      <a:pt x="535" y="916"/>
                    </a:cubicBezTo>
                    <a:cubicBezTo>
                      <a:pt x="535" y="915"/>
                      <a:pt x="535" y="914"/>
                      <a:pt x="535" y="914"/>
                    </a:cubicBezTo>
                    <a:cubicBezTo>
                      <a:pt x="534" y="907"/>
                      <a:pt x="533" y="900"/>
                      <a:pt x="529" y="894"/>
                    </a:cubicBezTo>
                    <a:cubicBezTo>
                      <a:pt x="525" y="888"/>
                      <a:pt x="519" y="884"/>
                      <a:pt x="514" y="881"/>
                    </a:cubicBezTo>
                    <a:cubicBezTo>
                      <a:pt x="507" y="877"/>
                      <a:pt x="501" y="873"/>
                      <a:pt x="494" y="869"/>
                    </a:cubicBezTo>
                    <a:cubicBezTo>
                      <a:pt x="486" y="866"/>
                      <a:pt x="476" y="865"/>
                      <a:pt x="467" y="863"/>
                    </a:cubicBezTo>
                    <a:cubicBezTo>
                      <a:pt x="462" y="862"/>
                      <a:pt x="456" y="862"/>
                      <a:pt x="451" y="861"/>
                    </a:cubicBezTo>
                    <a:cubicBezTo>
                      <a:pt x="449" y="842"/>
                      <a:pt x="446" y="823"/>
                      <a:pt x="442" y="804"/>
                    </a:cubicBezTo>
                    <a:cubicBezTo>
                      <a:pt x="438" y="784"/>
                      <a:pt x="434" y="764"/>
                      <a:pt x="434" y="743"/>
                    </a:cubicBezTo>
                    <a:cubicBezTo>
                      <a:pt x="434" y="735"/>
                      <a:pt x="434" y="726"/>
                      <a:pt x="433" y="718"/>
                    </a:cubicBezTo>
                    <a:cubicBezTo>
                      <a:pt x="433" y="713"/>
                      <a:pt x="435" y="708"/>
                      <a:pt x="436" y="703"/>
                    </a:cubicBezTo>
                    <a:cubicBezTo>
                      <a:pt x="437" y="698"/>
                      <a:pt x="438" y="693"/>
                      <a:pt x="439" y="688"/>
                    </a:cubicBezTo>
                    <a:cubicBezTo>
                      <a:pt x="441" y="671"/>
                      <a:pt x="443" y="654"/>
                      <a:pt x="432" y="640"/>
                    </a:cubicBezTo>
                    <a:cubicBezTo>
                      <a:pt x="430" y="636"/>
                      <a:pt x="427" y="634"/>
                      <a:pt x="425" y="631"/>
                    </a:cubicBezTo>
                    <a:cubicBezTo>
                      <a:pt x="425" y="624"/>
                      <a:pt x="425" y="618"/>
                      <a:pt x="425" y="611"/>
                    </a:cubicBezTo>
                    <a:cubicBezTo>
                      <a:pt x="426" y="599"/>
                      <a:pt x="429" y="588"/>
                      <a:pt x="430" y="577"/>
                    </a:cubicBezTo>
                    <a:cubicBezTo>
                      <a:pt x="431" y="565"/>
                      <a:pt x="434" y="554"/>
                      <a:pt x="436" y="542"/>
                    </a:cubicBezTo>
                    <a:cubicBezTo>
                      <a:pt x="442" y="521"/>
                      <a:pt x="445" y="499"/>
                      <a:pt x="451" y="478"/>
                    </a:cubicBezTo>
                    <a:cubicBezTo>
                      <a:pt x="453" y="468"/>
                      <a:pt x="455" y="457"/>
                      <a:pt x="457" y="447"/>
                    </a:cubicBezTo>
                    <a:cubicBezTo>
                      <a:pt x="460" y="445"/>
                      <a:pt x="463" y="443"/>
                      <a:pt x="466" y="442"/>
                    </a:cubicBezTo>
                    <a:cubicBezTo>
                      <a:pt x="473" y="437"/>
                      <a:pt x="479" y="432"/>
                      <a:pt x="486" y="428"/>
                    </a:cubicBezTo>
                    <a:cubicBezTo>
                      <a:pt x="493" y="423"/>
                      <a:pt x="500" y="419"/>
                      <a:pt x="508" y="415"/>
                    </a:cubicBezTo>
                    <a:cubicBezTo>
                      <a:pt x="515" y="411"/>
                      <a:pt x="519" y="404"/>
                      <a:pt x="526" y="401"/>
                    </a:cubicBezTo>
                    <a:cubicBezTo>
                      <a:pt x="533" y="398"/>
                      <a:pt x="541" y="399"/>
                      <a:pt x="548" y="396"/>
                    </a:cubicBezTo>
                    <a:cubicBezTo>
                      <a:pt x="552" y="394"/>
                      <a:pt x="549" y="388"/>
                      <a:pt x="545" y="389"/>
                    </a:cubicBezTo>
                    <a:cubicBezTo>
                      <a:pt x="543" y="389"/>
                      <a:pt x="541" y="389"/>
                      <a:pt x="539" y="390"/>
                    </a:cubicBezTo>
                    <a:cubicBezTo>
                      <a:pt x="539" y="389"/>
                      <a:pt x="539" y="389"/>
                      <a:pt x="539" y="389"/>
                    </a:cubicBezTo>
                    <a:cubicBezTo>
                      <a:pt x="547" y="380"/>
                      <a:pt x="541" y="367"/>
                      <a:pt x="531" y="363"/>
                    </a:cubicBezTo>
                    <a:cubicBezTo>
                      <a:pt x="529" y="360"/>
                      <a:pt x="525" y="359"/>
                      <a:pt x="522" y="361"/>
                    </a:cubicBezTo>
                    <a:cubicBezTo>
                      <a:pt x="520" y="361"/>
                      <a:pt x="519" y="362"/>
                      <a:pt x="517" y="363"/>
                    </a:cubicBezTo>
                    <a:cubicBezTo>
                      <a:pt x="514" y="361"/>
                      <a:pt x="509" y="361"/>
                      <a:pt x="503" y="364"/>
                    </a:cubicBezTo>
                    <a:cubicBezTo>
                      <a:pt x="502" y="365"/>
                      <a:pt x="501" y="365"/>
                      <a:pt x="501" y="366"/>
                    </a:cubicBezTo>
                    <a:cubicBezTo>
                      <a:pt x="501" y="366"/>
                      <a:pt x="501" y="365"/>
                      <a:pt x="501" y="365"/>
                    </a:cubicBezTo>
                    <a:cubicBezTo>
                      <a:pt x="501" y="359"/>
                      <a:pt x="497" y="353"/>
                      <a:pt x="491" y="354"/>
                    </a:cubicBezTo>
                    <a:cubicBezTo>
                      <a:pt x="489" y="352"/>
                      <a:pt x="486" y="351"/>
                      <a:pt x="483" y="351"/>
                    </a:cubicBezTo>
                    <a:cubicBezTo>
                      <a:pt x="482" y="348"/>
                      <a:pt x="477" y="345"/>
                      <a:pt x="474" y="348"/>
                    </a:cubicBezTo>
                    <a:cubicBezTo>
                      <a:pt x="474" y="348"/>
                      <a:pt x="473" y="348"/>
                      <a:pt x="473" y="349"/>
                    </a:cubicBezTo>
                    <a:cubicBezTo>
                      <a:pt x="472" y="349"/>
                      <a:pt x="471" y="349"/>
                      <a:pt x="470" y="349"/>
                    </a:cubicBezTo>
                    <a:cubicBezTo>
                      <a:pt x="470" y="348"/>
                      <a:pt x="470" y="347"/>
                      <a:pt x="469" y="347"/>
                    </a:cubicBezTo>
                    <a:cubicBezTo>
                      <a:pt x="467" y="344"/>
                      <a:pt x="464" y="343"/>
                      <a:pt x="462" y="343"/>
                    </a:cubicBezTo>
                    <a:cubicBezTo>
                      <a:pt x="462" y="341"/>
                      <a:pt x="462" y="339"/>
                      <a:pt x="462" y="338"/>
                    </a:cubicBezTo>
                    <a:cubicBezTo>
                      <a:pt x="462" y="335"/>
                      <a:pt x="459" y="333"/>
                      <a:pt x="456" y="334"/>
                    </a:cubicBezTo>
                    <a:cubicBezTo>
                      <a:pt x="454" y="336"/>
                      <a:pt x="450" y="337"/>
                      <a:pt x="447" y="339"/>
                    </a:cubicBezTo>
                    <a:cubicBezTo>
                      <a:pt x="443" y="338"/>
                      <a:pt x="440" y="338"/>
                      <a:pt x="437" y="340"/>
                    </a:cubicBezTo>
                    <a:cubicBezTo>
                      <a:pt x="436" y="337"/>
                      <a:pt x="433" y="334"/>
                      <a:pt x="429" y="334"/>
                    </a:cubicBezTo>
                    <a:cubicBezTo>
                      <a:pt x="427" y="334"/>
                      <a:pt x="425" y="334"/>
                      <a:pt x="424" y="335"/>
                    </a:cubicBezTo>
                    <a:cubicBezTo>
                      <a:pt x="424" y="335"/>
                      <a:pt x="423" y="335"/>
                      <a:pt x="423" y="335"/>
                    </a:cubicBezTo>
                    <a:cubicBezTo>
                      <a:pt x="421" y="333"/>
                      <a:pt x="418" y="331"/>
                      <a:pt x="415" y="330"/>
                    </a:cubicBezTo>
                    <a:cubicBezTo>
                      <a:pt x="414" y="329"/>
                      <a:pt x="413" y="329"/>
                      <a:pt x="411" y="329"/>
                    </a:cubicBezTo>
                    <a:cubicBezTo>
                      <a:pt x="411" y="328"/>
                      <a:pt x="410" y="328"/>
                      <a:pt x="410" y="328"/>
                    </a:cubicBezTo>
                    <a:cubicBezTo>
                      <a:pt x="405" y="325"/>
                      <a:pt x="400" y="325"/>
                      <a:pt x="396" y="328"/>
                    </a:cubicBezTo>
                    <a:cubicBezTo>
                      <a:pt x="394" y="327"/>
                      <a:pt x="391" y="327"/>
                      <a:pt x="389" y="328"/>
                    </a:cubicBezTo>
                    <a:cubicBezTo>
                      <a:pt x="387" y="328"/>
                      <a:pt x="385" y="330"/>
                      <a:pt x="383" y="332"/>
                    </a:cubicBezTo>
                    <a:cubicBezTo>
                      <a:pt x="381" y="330"/>
                      <a:pt x="379" y="329"/>
                      <a:pt x="376" y="330"/>
                    </a:cubicBezTo>
                    <a:cubicBezTo>
                      <a:pt x="373" y="328"/>
                      <a:pt x="369" y="328"/>
                      <a:pt x="366" y="331"/>
                    </a:cubicBezTo>
                    <a:cubicBezTo>
                      <a:pt x="364" y="333"/>
                      <a:pt x="364" y="335"/>
                      <a:pt x="363" y="337"/>
                    </a:cubicBezTo>
                    <a:cubicBezTo>
                      <a:pt x="361" y="336"/>
                      <a:pt x="359" y="336"/>
                      <a:pt x="356" y="336"/>
                    </a:cubicBezTo>
                    <a:cubicBezTo>
                      <a:pt x="355" y="337"/>
                      <a:pt x="354" y="338"/>
                      <a:pt x="353" y="339"/>
                    </a:cubicBezTo>
                    <a:cubicBezTo>
                      <a:pt x="353" y="340"/>
                      <a:pt x="353" y="340"/>
                      <a:pt x="353" y="341"/>
                    </a:cubicBezTo>
                    <a:cubicBezTo>
                      <a:pt x="349" y="339"/>
                      <a:pt x="343" y="341"/>
                      <a:pt x="342" y="345"/>
                    </a:cubicBezTo>
                    <a:cubicBezTo>
                      <a:pt x="340" y="344"/>
                      <a:pt x="337" y="343"/>
                      <a:pt x="334" y="343"/>
                    </a:cubicBezTo>
                    <a:cubicBezTo>
                      <a:pt x="333" y="343"/>
                      <a:pt x="332" y="343"/>
                      <a:pt x="332" y="343"/>
                    </a:cubicBezTo>
                    <a:cubicBezTo>
                      <a:pt x="325" y="345"/>
                      <a:pt x="325" y="354"/>
                      <a:pt x="330" y="359"/>
                    </a:cubicBezTo>
                    <a:cubicBezTo>
                      <a:pt x="329" y="359"/>
                      <a:pt x="327" y="359"/>
                      <a:pt x="326" y="358"/>
                    </a:cubicBezTo>
                    <a:cubicBezTo>
                      <a:pt x="326" y="358"/>
                      <a:pt x="326" y="358"/>
                      <a:pt x="326" y="358"/>
                    </a:cubicBezTo>
                    <a:cubicBezTo>
                      <a:pt x="327" y="353"/>
                      <a:pt x="325" y="348"/>
                      <a:pt x="319" y="346"/>
                    </a:cubicBezTo>
                    <a:cubicBezTo>
                      <a:pt x="318" y="345"/>
                      <a:pt x="316" y="346"/>
                      <a:pt x="315" y="347"/>
                    </a:cubicBezTo>
                    <a:cubicBezTo>
                      <a:pt x="314" y="350"/>
                      <a:pt x="313" y="352"/>
                      <a:pt x="314" y="354"/>
                    </a:cubicBezTo>
                    <a:cubicBezTo>
                      <a:pt x="305" y="351"/>
                      <a:pt x="299" y="363"/>
                      <a:pt x="304" y="369"/>
                    </a:cubicBezTo>
                    <a:cubicBezTo>
                      <a:pt x="303" y="370"/>
                      <a:pt x="301" y="371"/>
                      <a:pt x="299" y="372"/>
                    </a:cubicBezTo>
                    <a:cubicBezTo>
                      <a:pt x="299" y="370"/>
                      <a:pt x="298" y="369"/>
                      <a:pt x="297" y="368"/>
                    </a:cubicBezTo>
                    <a:cubicBezTo>
                      <a:pt x="295" y="364"/>
                      <a:pt x="290" y="367"/>
                      <a:pt x="291" y="371"/>
                    </a:cubicBezTo>
                    <a:cubicBezTo>
                      <a:pt x="291" y="371"/>
                      <a:pt x="291" y="372"/>
                      <a:pt x="291" y="372"/>
                    </a:cubicBezTo>
                    <a:cubicBezTo>
                      <a:pt x="291" y="373"/>
                      <a:pt x="292" y="374"/>
                      <a:pt x="292" y="375"/>
                    </a:cubicBezTo>
                    <a:cubicBezTo>
                      <a:pt x="292" y="375"/>
                      <a:pt x="292" y="375"/>
                      <a:pt x="292" y="375"/>
                    </a:cubicBezTo>
                    <a:cubicBezTo>
                      <a:pt x="287" y="377"/>
                      <a:pt x="282" y="377"/>
                      <a:pt x="276" y="378"/>
                    </a:cubicBezTo>
                    <a:cubicBezTo>
                      <a:pt x="271" y="379"/>
                      <a:pt x="267" y="382"/>
                      <a:pt x="263" y="383"/>
                    </a:cubicBezTo>
                    <a:cubicBezTo>
                      <a:pt x="260" y="385"/>
                      <a:pt x="258" y="389"/>
                      <a:pt x="262" y="390"/>
                    </a:cubicBezTo>
                    <a:cubicBezTo>
                      <a:pt x="262" y="391"/>
                      <a:pt x="263" y="391"/>
                      <a:pt x="263" y="391"/>
                    </a:cubicBezTo>
                    <a:cubicBezTo>
                      <a:pt x="265" y="392"/>
                      <a:pt x="267" y="391"/>
                      <a:pt x="268" y="389"/>
                    </a:cubicBezTo>
                    <a:cubicBezTo>
                      <a:pt x="273" y="387"/>
                      <a:pt x="278" y="385"/>
                      <a:pt x="284" y="385"/>
                    </a:cubicBezTo>
                    <a:cubicBezTo>
                      <a:pt x="287" y="384"/>
                      <a:pt x="291" y="383"/>
                      <a:pt x="294" y="382"/>
                    </a:cubicBezTo>
                    <a:cubicBezTo>
                      <a:pt x="295" y="383"/>
                      <a:pt x="295" y="385"/>
                      <a:pt x="295" y="387"/>
                    </a:cubicBezTo>
                    <a:cubicBezTo>
                      <a:pt x="297" y="392"/>
                      <a:pt x="299" y="397"/>
                      <a:pt x="302" y="401"/>
                    </a:cubicBezTo>
                    <a:cubicBezTo>
                      <a:pt x="308" y="411"/>
                      <a:pt x="311" y="424"/>
                      <a:pt x="315" y="435"/>
                    </a:cubicBezTo>
                    <a:cubicBezTo>
                      <a:pt x="323" y="458"/>
                      <a:pt x="333" y="479"/>
                      <a:pt x="333" y="504"/>
                    </a:cubicBezTo>
                    <a:cubicBezTo>
                      <a:pt x="332" y="526"/>
                      <a:pt x="332" y="549"/>
                      <a:pt x="340" y="570"/>
                    </a:cubicBezTo>
                    <a:cubicBezTo>
                      <a:pt x="344" y="581"/>
                      <a:pt x="350" y="591"/>
                      <a:pt x="350" y="604"/>
                    </a:cubicBezTo>
                    <a:cubicBezTo>
                      <a:pt x="351" y="608"/>
                      <a:pt x="349" y="613"/>
                      <a:pt x="350" y="617"/>
                    </a:cubicBezTo>
                    <a:cubicBezTo>
                      <a:pt x="350" y="617"/>
                      <a:pt x="350" y="617"/>
                      <a:pt x="350" y="617"/>
                    </a:cubicBezTo>
                    <a:cubicBezTo>
                      <a:pt x="339" y="621"/>
                      <a:pt x="336" y="636"/>
                      <a:pt x="334" y="646"/>
                    </a:cubicBezTo>
                    <a:cubicBezTo>
                      <a:pt x="332" y="661"/>
                      <a:pt x="334" y="676"/>
                      <a:pt x="333" y="691"/>
                    </a:cubicBezTo>
                    <a:cubicBezTo>
                      <a:pt x="333" y="699"/>
                      <a:pt x="332" y="708"/>
                      <a:pt x="330" y="716"/>
                    </a:cubicBezTo>
                    <a:cubicBezTo>
                      <a:pt x="328" y="723"/>
                      <a:pt x="324" y="729"/>
                      <a:pt x="322" y="736"/>
                    </a:cubicBezTo>
                    <a:cubicBezTo>
                      <a:pt x="316" y="750"/>
                      <a:pt x="310" y="766"/>
                      <a:pt x="307" y="781"/>
                    </a:cubicBezTo>
                    <a:cubicBezTo>
                      <a:pt x="304" y="795"/>
                      <a:pt x="305" y="810"/>
                      <a:pt x="305" y="825"/>
                    </a:cubicBezTo>
                    <a:cubicBezTo>
                      <a:pt x="305" y="838"/>
                      <a:pt x="304" y="850"/>
                      <a:pt x="304" y="863"/>
                    </a:cubicBezTo>
                    <a:cubicBezTo>
                      <a:pt x="301" y="863"/>
                      <a:pt x="298" y="864"/>
                      <a:pt x="296" y="864"/>
                    </a:cubicBezTo>
                    <a:cubicBezTo>
                      <a:pt x="287" y="865"/>
                      <a:pt x="279" y="866"/>
                      <a:pt x="270" y="868"/>
                    </a:cubicBezTo>
                    <a:cubicBezTo>
                      <a:pt x="261" y="870"/>
                      <a:pt x="254" y="876"/>
                      <a:pt x="247" y="881"/>
                    </a:cubicBezTo>
                    <a:cubicBezTo>
                      <a:pt x="240" y="885"/>
                      <a:pt x="234" y="889"/>
                      <a:pt x="228" y="894"/>
                    </a:cubicBezTo>
                    <a:cubicBezTo>
                      <a:pt x="223" y="899"/>
                      <a:pt x="219" y="907"/>
                      <a:pt x="216" y="914"/>
                    </a:cubicBezTo>
                    <a:cubicBezTo>
                      <a:pt x="214" y="913"/>
                      <a:pt x="212" y="911"/>
                      <a:pt x="210" y="909"/>
                    </a:cubicBezTo>
                    <a:cubicBezTo>
                      <a:pt x="210" y="908"/>
                      <a:pt x="210" y="907"/>
                      <a:pt x="209" y="906"/>
                    </a:cubicBezTo>
                    <a:cubicBezTo>
                      <a:pt x="208" y="905"/>
                      <a:pt x="207" y="903"/>
                      <a:pt x="205" y="902"/>
                    </a:cubicBezTo>
                    <a:cubicBezTo>
                      <a:pt x="205" y="901"/>
                      <a:pt x="205" y="900"/>
                      <a:pt x="204" y="899"/>
                    </a:cubicBezTo>
                    <a:cubicBezTo>
                      <a:pt x="204" y="898"/>
                      <a:pt x="203" y="897"/>
                      <a:pt x="201" y="897"/>
                    </a:cubicBezTo>
                    <a:cubicBezTo>
                      <a:pt x="186" y="876"/>
                      <a:pt x="181" y="850"/>
                      <a:pt x="178" y="825"/>
                    </a:cubicBezTo>
                    <a:cubicBezTo>
                      <a:pt x="176" y="802"/>
                      <a:pt x="175" y="779"/>
                      <a:pt x="171" y="757"/>
                    </a:cubicBezTo>
                    <a:cubicBezTo>
                      <a:pt x="172" y="758"/>
                      <a:pt x="173" y="758"/>
                      <a:pt x="174" y="759"/>
                    </a:cubicBezTo>
                    <a:cubicBezTo>
                      <a:pt x="176" y="761"/>
                      <a:pt x="178" y="762"/>
                      <a:pt x="180" y="764"/>
                    </a:cubicBezTo>
                    <a:cubicBezTo>
                      <a:pt x="182" y="765"/>
                      <a:pt x="184" y="766"/>
                      <a:pt x="186" y="766"/>
                    </a:cubicBezTo>
                    <a:cubicBezTo>
                      <a:pt x="186" y="766"/>
                      <a:pt x="186" y="766"/>
                      <a:pt x="186" y="766"/>
                    </a:cubicBezTo>
                    <a:cubicBezTo>
                      <a:pt x="183" y="766"/>
                      <a:pt x="181" y="763"/>
                      <a:pt x="178" y="761"/>
                    </a:cubicBezTo>
                    <a:cubicBezTo>
                      <a:pt x="176" y="759"/>
                      <a:pt x="173" y="757"/>
                      <a:pt x="171" y="754"/>
                    </a:cubicBezTo>
                    <a:cubicBezTo>
                      <a:pt x="171" y="754"/>
                      <a:pt x="171" y="754"/>
                      <a:pt x="171" y="754"/>
                    </a:cubicBezTo>
                    <a:cubicBezTo>
                      <a:pt x="170" y="748"/>
                      <a:pt x="168" y="743"/>
                      <a:pt x="167" y="738"/>
                    </a:cubicBezTo>
                    <a:cubicBezTo>
                      <a:pt x="163" y="726"/>
                      <a:pt x="159" y="715"/>
                      <a:pt x="153" y="704"/>
                    </a:cubicBezTo>
                    <a:cubicBezTo>
                      <a:pt x="155" y="705"/>
                      <a:pt x="157" y="706"/>
                      <a:pt x="159" y="707"/>
                    </a:cubicBezTo>
                    <a:cubicBezTo>
                      <a:pt x="161" y="708"/>
                      <a:pt x="163" y="709"/>
                      <a:pt x="165" y="709"/>
                    </a:cubicBezTo>
                    <a:cubicBezTo>
                      <a:pt x="165" y="709"/>
                      <a:pt x="165" y="709"/>
                      <a:pt x="165" y="709"/>
                    </a:cubicBezTo>
                    <a:cubicBezTo>
                      <a:pt x="162" y="708"/>
                      <a:pt x="160" y="706"/>
                      <a:pt x="158" y="704"/>
                    </a:cubicBezTo>
                    <a:cubicBezTo>
                      <a:pt x="156" y="703"/>
                      <a:pt x="154" y="702"/>
                      <a:pt x="152" y="701"/>
                    </a:cubicBezTo>
                    <a:cubicBezTo>
                      <a:pt x="150" y="697"/>
                      <a:pt x="148" y="693"/>
                      <a:pt x="147" y="689"/>
                    </a:cubicBezTo>
                    <a:cubicBezTo>
                      <a:pt x="146" y="687"/>
                      <a:pt x="145" y="685"/>
                      <a:pt x="144" y="683"/>
                    </a:cubicBezTo>
                    <a:cubicBezTo>
                      <a:pt x="146" y="680"/>
                      <a:pt x="146" y="675"/>
                      <a:pt x="150" y="673"/>
                    </a:cubicBezTo>
                    <a:cubicBezTo>
                      <a:pt x="150" y="673"/>
                      <a:pt x="150" y="673"/>
                      <a:pt x="150" y="673"/>
                    </a:cubicBezTo>
                    <a:cubicBezTo>
                      <a:pt x="148" y="673"/>
                      <a:pt x="147" y="675"/>
                      <a:pt x="146" y="677"/>
                    </a:cubicBezTo>
                    <a:cubicBezTo>
                      <a:pt x="145" y="678"/>
                      <a:pt x="144" y="680"/>
                      <a:pt x="143" y="681"/>
                    </a:cubicBezTo>
                    <a:cubicBezTo>
                      <a:pt x="140" y="674"/>
                      <a:pt x="137" y="667"/>
                      <a:pt x="133" y="661"/>
                    </a:cubicBezTo>
                    <a:cubicBezTo>
                      <a:pt x="134" y="661"/>
                      <a:pt x="135" y="662"/>
                      <a:pt x="136" y="662"/>
                    </a:cubicBezTo>
                    <a:cubicBezTo>
                      <a:pt x="138" y="663"/>
                      <a:pt x="140" y="665"/>
                      <a:pt x="142" y="664"/>
                    </a:cubicBezTo>
                    <a:cubicBezTo>
                      <a:pt x="142" y="663"/>
                      <a:pt x="142" y="663"/>
                      <a:pt x="142" y="663"/>
                    </a:cubicBezTo>
                    <a:cubicBezTo>
                      <a:pt x="140" y="665"/>
                      <a:pt x="136" y="662"/>
                      <a:pt x="134" y="661"/>
                    </a:cubicBezTo>
                    <a:cubicBezTo>
                      <a:pt x="134" y="660"/>
                      <a:pt x="133" y="660"/>
                      <a:pt x="132" y="659"/>
                    </a:cubicBezTo>
                    <a:cubicBezTo>
                      <a:pt x="128" y="652"/>
                      <a:pt x="124" y="645"/>
                      <a:pt x="119" y="639"/>
                    </a:cubicBezTo>
                    <a:cubicBezTo>
                      <a:pt x="118" y="638"/>
                      <a:pt x="117" y="636"/>
                      <a:pt x="116" y="635"/>
                    </a:cubicBezTo>
                    <a:cubicBezTo>
                      <a:pt x="118" y="632"/>
                      <a:pt x="117" y="627"/>
                      <a:pt x="117" y="626"/>
                    </a:cubicBezTo>
                    <a:cubicBezTo>
                      <a:pt x="117" y="619"/>
                      <a:pt x="117" y="612"/>
                      <a:pt x="119" y="605"/>
                    </a:cubicBezTo>
                    <a:cubicBezTo>
                      <a:pt x="119" y="605"/>
                      <a:pt x="119" y="605"/>
                      <a:pt x="119" y="605"/>
                    </a:cubicBezTo>
                    <a:cubicBezTo>
                      <a:pt x="117" y="611"/>
                      <a:pt x="116" y="617"/>
                      <a:pt x="115" y="622"/>
                    </a:cubicBezTo>
                    <a:cubicBezTo>
                      <a:pt x="115" y="626"/>
                      <a:pt x="115" y="629"/>
                      <a:pt x="115" y="633"/>
                    </a:cubicBezTo>
                    <a:cubicBezTo>
                      <a:pt x="105" y="621"/>
                      <a:pt x="95" y="610"/>
                      <a:pt x="86" y="598"/>
                    </a:cubicBezTo>
                    <a:cubicBezTo>
                      <a:pt x="91" y="599"/>
                      <a:pt x="95" y="601"/>
                      <a:pt x="99" y="602"/>
                    </a:cubicBezTo>
                    <a:cubicBezTo>
                      <a:pt x="102" y="604"/>
                      <a:pt x="105" y="604"/>
                      <a:pt x="109" y="605"/>
                    </a:cubicBezTo>
                    <a:cubicBezTo>
                      <a:pt x="111" y="606"/>
                      <a:pt x="114" y="606"/>
                      <a:pt x="117" y="606"/>
                    </a:cubicBezTo>
                    <a:cubicBezTo>
                      <a:pt x="117" y="606"/>
                      <a:pt x="117" y="606"/>
                      <a:pt x="117" y="606"/>
                    </a:cubicBezTo>
                    <a:cubicBezTo>
                      <a:pt x="111" y="606"/>
                      <a:pt x="104" y="603"/>
                      <a:pt x="98" y="601"/>
                    </a:cubicBezTo>
                    <a:cubicBezTo>
                      <a:pt x="94" y="598"/>
                      <a:pt x="89" y="597"/>
                      <a:pt x="84" y="595"/>
                    </a:cubicBezTo>
                    <a:cubicBezTo>
                      <a:pt x="83" y="592"/>
                      <a:pt x="81" y="590"/>
                      <a:pt x="79" y="587"/>
                    </a:cubicBezTo>
                    <a:cubicBezTo>
                      <a:pt x="80" y="586"/>
                      <a:pt x="80" y="584"/>
                      <a:pt x="80" y="582"/>
                    </a:cubicBezTo>
                    <a:cubicBezTo>
                      <a:pt x="81" y="577"/>
                      <a:pt x="82" y="572"/>
                      <a:pt x="83" y="567"/>
                    </a:cubicBezTo>
                    <a:cubicBezTo>
                      <a:pt x="84" y="562"/>
                      <a:pt x="85" y="558"/>
                      <a:pt x="85" y="553"/>
                    </a:cubicBezTo>
                    <a:cubicBezTo>
                      <a:pt x="85" y="553"/>
                      <a:pt x="86" y="554"/>
                      <a:pt x="86" y="554"/>
                    </a:cubicBezTo>
                    <a:cubicBezTo>
                      <a:pt x="86" y="554"/>
                      <a:pt x="86" y="554"/>
                      <a:pt x="86" y="554"/>
                    </a:cubicBezTo>
                    <a:cubicBezTo>
                      <a:pt x="86" y="554"/>
                      <a:pt x="85" y="553"/>
                      <a:pt x="85" y="553"/>
                    </a:cubicBezTo>
                    <a:cubicBezTo>
                      <a:pt x="85" y="553"/>
                      <a:pt x="85" y="552"/>
                      <a:pt x="85" y="552"/>
                    </a:cubicBezTo>
                    <a:cubicBezTo>
                      <a:pt x="86" y="549"/>
                      <a:pt x="85" y="545"/>
                      <a:pt x="87" y="543"/>
                    </a:cubicBezTo>
                    <a:cubicBezTo>
                      <a:pt x="87" y="543"/>
                      <a:pt x="87" y="543"/>
                      <a:pt x="87" y="543"/>
                    </a:cubicBezTo>
                    <a:cubicBezTo>
                      <a:pt x="86" y="544"/>
                      <a:pt x="86" y="547"/>
                      <a:pt x="85" y="549"/>
                    </a:cubicBezTo>
                    <a:cubicBezTo>
                      <a:pt x="85" y="550"/>
                      <a:pt x="85" y="551"/>
                      <a:pt x="85" y="553"/>
                    </a:cubicBezTo>
                    <a:cubicBezTo>
                      <a:pt x="84" y="552"/>
                      <a:pt x="83" y="551"/>
                      <a:pt x="82" y="550"/>
                    </a:cubicBezTo>
                    <a:cubicBezTo>
                      <a:pt x="80" y="549"/>
                      <a:pt x="79" y="549"/>
                      <a:pt x="77" y="548"/>
                    </a:cubicBezTo>
                    <a:cubicBezTo>
                      <a:pt x="76" y="547"/>
                      <a:pt x="76" y="546"/>
                      <a:pt x="75" y="545"/>
                    </a:cubicBezTo>
                    <a:cubicBezTo>
                      <a:pt x="73" y="543"/>
                      <a:pt x="70" y="542"/>
                      <a:pt x="68" y="540"/>
                    </a:cubicBezTo>
                    <a:cubicBezTo>
                      <a:pt x="66" y="538"/>
                      <a:pt x="64" y="536"/>
                      <a:pt x="61" y="534"/>
                    </a:cubicBezTo>
                    <a:cubicBezTo>
                      <a:pt x="59" y="533"/>
                      <a:pt x="58" y="530"/>
                      <a:pt x="56" y="528"/>
                    </a:cubicBezTo>
                    <a:cubicBezTo>
                      <a:pt x="55" y="527"/>
                      <a:pt x="53" y="525"/>
                      <a:pt x="51" y="524"/>
                    </a:cubicBezTo>
                    <a:cubicBezTo>
                      <a:pt x="52" y="520"/>
                      <a:pt x="54" y="516"/>
                      <a:pt x="55" y="512"/>
                    </a:cubicBezTo>
                    <a:cubicBezTo>
                      <a:pt x="57" y="507"/>
                      <a:pt x="58" y="502"/>
                      <a:pt x="59" y="497"/>
                    </a:cubicBezTo>
                    <a:cubicBezTo>
                      <a:pt x="60" y="494"/>
                      <a:pt x="59" y="489"/>
                      <a:pt x="62" y="486"/>
                    </a:cubicBezTo>
                    <a:cubicBezTo>
                      <a:pt x="62" y="486"/>
                      <a:pt x="62" y="486"/>
                      <a:pt x="62" y="486"/>
                    </a:cubicBezTo>
                    <a:cubicBezTo>
                      <a:pt x="60" y="488"/>
                      <a:pt x="60" y="490"/>
                      <a:pt x="59" y="493"/>
                    </a:cubicBezTo>
                    <a:cubicBezTo>
                      <a:pt x="59" y="498"/>
                      <a:pt x="57" y="503"/>
                      <a:pt x="55" y="507"/>
                    </a:cubicBezTo>
                    <a:cubicBezTo>
                      <a:pt x="53" y="512"/>
                      <a:pt x="52" y="517"/>
                      <a:pt x="49" y="522"/>
                    </a:cubicBezTo>
                    <a:cubicBezTo>
                      <a:pt x="49" y="522"/>
                      <a:pt x="49" y="522"/>
                      <a:pt x="49" y="522"/>
                    </a:cubicBezTo>
                    <a:cubicBezTo>
                      <a:pt x="48" y="522"/>
                      <a:pt x="47" y="521"/>
                      <a:pt x="46" y="521"/>
                    </a:cubicBezTo>
                    <a:cubicBezTo>
                      <a:pt x="43" y="514"/>
                      <a:pt x="40" y="507"/>
                      <a:pt x="37" y="500"/>
                    </a:cubicBezTo>
                    <a:cubicBezTo>
                      <a:pt x="33" y="489"/>
                      <a:pt x="29" y="479"/>
                      <a:pt x="25" y="469"/>
                    </a:cubicBezTo>
                    <a:cubicBezTo>
                      <a:pt x="27" y="470"/>
                      <a:pt x="28" y="471"/>
                      <a:pt x="30" y="472"/>
                    </a:cubicBezTo>
                    <a:cubicBezTo>
                      <a:pt x="33" y="474"/>
                      <a:pt x="36" y="476"/>
                      <a:pt x="39" y="478"/>
                    </a:cubicBezTo>
                    <a:cubicBezTo>
                      <a:pt x="40" y="480"/>
                      <a:pt x="42" y="480"/>
                      <a:pt x="44" y="480"/>
                    </a:cubicBezTo>
                    <a:cubicBezTo>
                      <a:pt x="44" y="480"/>
                      <a:pt x="44" y="480"/>
                      <a:pt x="44" y="480"/>
                    </a:cubicBezTo>
                    <a:cubicBezTo>
                      <a:pt x="41" y="480"/>
                      <a:pt x="39" y="478"/>
                      <a:pt x="37" y="476"/>
                    </a:cubicBezTo>
                    <a:cubicBezTo>
                      <a:pt x="36" y="474"/>
                      <a:pt x="34" y="473"/>
                      <a:pt x="32" y="472"/>
                    </a:cubicBezTo>
                    <a:cubicBezTo>
                      <a:pt x="29" y="470"/>
                      <a:pt x="27" y="468"/>
                      <a:pt x="25" y="466"/>
                    </a:cubicBezTo>
                    <a:cubicBezTo>
                      <a:pt x="25" y="465"/>
                      <a:pt x="24" y="465"/>
                      <a:pt x="24" y="464"/>
                    </a:cubicBezTo>
                    <a:cubicBezTo>
                      <a:pt x="22" y="460"/>
                      <a:pt x="21" y="456"/>
                      <a:pt x="20" y="452"/>
                    </a:cubicBezTo>
                    <a:cubicBezTo>
                      <a:pt x="20" y="451"/>
                      <a:pt x="19" y="450"/>
                      <a:pt x="19" y="449"/>
                    </a:cubicBezTo>
                    <a:cubicBezTo>
                      <a:pt x="21" y="447"/>
                      <a:pt x="23" y="444"/>
                      <a:pt x="24" y="441"/>
                    </a:cubicBezTo>
                    <a:cubicBezTo>
                      <a:pt x="26" y="437"/>
                      <a:pt x="28" y="433"/>
                      <a:pt x="30" y="429"/>
                    </a:cubicBezTo>
                    <a:cubicBezTo>
                      <a:pt x="32" y="426"/>
                      <a:pt x="34" y="423"/>
                      <a:pt x="35" y="419"/>
                    </a:cubicBezTo>
                    <a:cubicBezTo>
                      <a:pt x="36" y="417"/>
                      <a:pt x="37" y="415"/>
                      <a:pt x="38" y="413"/>
                    </a:cubicBezTo>
                    <a:cubicBezTo>
                      <a:pt x="37" y="414"/>
                      <a:pt x="36" y="415"/>
                      <a:pt x="36" y="416"/>
                    </a:cubicBezTo>
                    <a:cubicBezTo>
                      <a:pt x="34" y="420"/>
                      <a:pt x="32" y="423"/>
                      <a:pt x="30" y="427"/>
                    </a:cubicBezTo>
                    <a:cubicBezTo>
                      <a:pt x="28" y="431"/>
                      <a:pt x="26" y="434"/>
                      <a:pt x="23" y="438"/>
                    </a:cubicBezTo>
                    <a:cubicBezTo>
                      <a:pt x="22" y="441"/>
                      <a:pt x="20" y="444"/>
                      <a:pt x="18" y="447"/>
                    </a:cubicBezTo>
                    <a:cubicBezTo>
                      <a:pt x="14" y="428"/>
                      <a:pt x="10" y="409"/>
                      <a:pt x="9" y="390"/>
                    </a:cubicBezTo>
                    <a:cubicBezTo>
                      <a:pt x="11" y="392"/>
                      <a:pt x="13" y="394"/>
                      <a:pt x="14" y="395"/>
                    </a:cubicBezTo>
                    <a:cubicBezTo>
                      <a:pt x="16" y="398"/>
                      <a:pt x="19" y="401"/>
                      <a:pt x="21" y="404"/>
                    </a:cubicBezTo>
                    <a:cubicBezTo>
                      <a:pt x="23" y="406"/>
                      <a:pt x="25" y="408"/>
                      <a:pt x="27" y="410"/>
                    </a:cubicBezTo>
                    <a:cubicBezTo>
                      <a:pt x="27" y="410"/>
                      <a:pt x="27" y="410"/>
                      <a:pt x="27" y="410"/>
                    </a:cubicBezTo>
                    <a:cubicBezTo>
                      <a:pt x="25" y="408"/>
                      <a:pt x="24" y="406"/>
                      <a:pt x="22" y="404"/>
                    </a:cubicBezTo>
                    <a:cubicBezTo>
                      <a:pt x="21" y="401"/>
                      <a:pt x="19" y="399"/>
                      <a:pt x="17" y="397"/>
                    </a:cubicBezTo>
                    <a:cubicBezTo>
                      <a:pt x="16" y="395"/>
                      <a:pt x="14" y="392"/>
                      <a:pt x="12" y="390"/>
                    </a:cubicBezTo>
                    <a:cubicBezTo>
                      <a:pt x="11" y="389"/>
                      <a:pt x="10" y="388"/>
                      <a:pt x="9" y="386"/>
                    </a:cubicBezTo>
                    <a:cubicBezTo>
                      <a:pt x="8" y="377"/>
                      <a:pt x="8" y="369"/>
                      <a:pt x="8" y="360"/>
                    </a:cubicBezTo>
                    <a:cubicBezTo>
                      <a:pt x="9" y="359"/>
                      <a:pt x="9" y="359"/>
                      <a:pt x="10" y="358"/>
                    </a:cubicBezTo>
                    <a:cubicBezTo>
                      <a:pt x="13" y="357"/>
                      <a:pt x="15" y="355"/>
                      <a:pt x="18" y="353"/>
                    </a:cubicBezTo>
                    <a:cubicBezTo>
                      <a:pt x="23" y="348"/>
                      <a:pt x="28" y="342"/>
                      <a:pt x="35" y="340"/>
                    </a:cubicBezTo>
                    <a:cubicBezTo>
                      <a:pt x="35" y="340"/>
                      <a:pt x="35" y="339"/>
                      <a:pt x="35" y="340"/>
                    </a:cubicBezTo>
                    <a:cubicBezTo>
                      <a:pt x="29" y="341"/>
                      <a:pt x="25" y="346"/>
                      <a:pt x="20" y="350"/>
                    </a:cubicBezTo>
                    <a:cubicBezTo>
                      <a:pt x="17" y="352"/>
                      <a:pt x="14" y="354"/>
                      <a:pt x="11" y="356"/>
                    </a:cubicBezTo>
                    <a:cubicBezTo>
                      <a:pt x="10" y="357"/>
                      <a:pt x="9" y="357"/>
                      <a:pt x="8" y="358"/>
                    </a:cubicBezTo>
                    <a:cubicBezTo>
                      <a:pt x="8" y="356"/>
                      <a:pt x="8" y="354"/>
                      <a:pt x="8" y="352"/>
                    </a:cubicBezTo>
                    <a:cubicBezTo>
                      <a:pt x="9" y="332"/>
                      <a:pt x="12" y="313"/>
                      <a:pt x="16" y="293"/>
                    </a:cubicBezTo>
                    <a:cubicBezTo>
                      <a:pt x="17" y="293"/>
                      <a:pt x="17" y="293"/>
                      <a:pt x="18" y="292"/>
                    </a:cubicBezTo>
                    <a:cubicBezTo>
                      <a:pt x="20" y="291"/>
                      <a:pt x="22" y="289"/>
                      <a:pt x="25" y="288"/>
                    </a:cubicBezTo>
                    <a:cubicBezTo>
                      <a:pt x="27" y="287"/>
                      <a:pt x="30" y="286"/>
                      <a:pt x="32" y="284"/>
                    </a:cubicBezTo>
                    <a:cubicBezTo>
                      <a:pt x="34" y="283"/>
                      <a:pt x="35" y="283"/>
                      <a:pt x="36" y="282"/>
                    </a:cubicBezTo>
                    <a:cubicBezTo>
                      <a:pt x="38" y="285"/>
                      <a:pt x="39" y="288"/>
                      <a:pt x="41" y="291"/>
                    </a:cubicBezTo>
                    <a:cubicBezTo>
                      <a:pt x="41" y="291"/>
                      <a:pt x="41" y="291"/>
                      <a:pt x="41" y="291"/>
                    </a:cubicBezTo>
                    <a:cubicBezTo>
                      <a:pt x="39" y="288"/>
                      <a:pt x="38" y="285"/>
                      <a:pt x="37" y="281"/>
                    </a:cubicBezTo>
                    <a:cubicBezTo>
                      <a:pt x="38" y="281"/>
                      <a:pt x="40" y="280"/>
                      <a:pt x="41" y="280"/>
                    </a:cubicBezTo>
                    <a:cubicBezTo>
                      <a:pt x="41" y="280"/>
                      <a:pt x="41" y="280"/>
                      <a:pt x="41" y="280"/>
                    </a:cubicBezTo>
                    <a:cubicBezTo>
                      <a:pt x="40" y="280"/>
                      <a:pt x="38" y="280"/>
                      <a:pt x="37" y="281"/>
                    </a:cubicBezTo>
                    <a:cubicBezTo>
                      <a:pt x="37" y="281"/>
                      <a:pt x="37" y="281"/>
                      <a:pt x="37" y="281"/>
                    </a:cubicBezTo>
                    <a:cubicBezTo>
                      <a:pt x="36" y="277"/>
                      <a:pt x="34" y="274"/>
                      <a:pt x="33" y="271"/>
                    </a:cubicBezTo>
                    <a:cubicBezTo>
                      <a:pt x="31" y="267"/>
                      <a:pt x="29" y="263"/>
                      <a:pt x="28" y="259"/>
                    </a:cubicBezTo>
                    <a:cubicBezTo>
                      <a:pt x="28" y="257"/>
                      <a:pt x="28" y="256"/>
                      <a:pt x="27" y="254"/>
                    </a:cubicBezTo>
                    <a:cubicBezTo>
                      <a:pt x="28" y="254"/>
                      <a:pt x="28" y="254"/>
                      <a:pt x="28" y="254"/>
                    </a:cubicBezTo>
                    <a:cubicBezTo>
                      <a:pt x="40" y="222"/>
                      <a:pt x="58" y="194"/>
                      <a:pt x="79" y="168"/>
                    </a:cubicBezTo>
                    <a:cubicBezTo>
                      <a:pt x="119" y="115"/>
                      <a:pt x="171" y="72"/>
                      <a:pt x="231" y="44"/>
                    </a:cubicBezTo>
                    <a:cubicBezTo>
                      <a:pt x="263" y="29"/>
                      <a:pt x="299" y="19"/>
                      <a:pt x="334" y="12"/>
                    </a:cubicBezTo>
                    <a:cubicBezTo>
                      <a:pt x="353" y="9"/>
                      <a:pt x="372" y="7"/>
                      <a:pt x="391" y="8"/>
                    </a:cubicBezTo>
                    <a:cubicBezTo>
                      <a:pt x="410" y="8"/>
                      <a:pt x="430" y="10"/>
                      <a:pt x="448" y="15"/>
                    </a:cubicBezTo>
                    <a:cubicBezTo>
                      <a:pt x="461" y="20"/>
                      <a:pt x="474" y="26"/>
                      <a:pt x="487" y="31"/>
                    </a:cubicBezTo>
                    <a:cubicBezTo>
                      <a:pt x="501" y="36"/>
                      <a:pt x="516" y="40"/>
                      <a:pt x="530" y="46"/>
                    </a:cubicBezTo>
                    <a:cubicBezTo>
                      <a:pt x="544" y="52"/>
                      <a:pt x="558" y="58"/>
                      <a:pt x="572" y="65"/>
                    </a:cubicBezTo>
                    <a:cubicBezTo>
                      <a:pt x="574" y="77"/>
                      <a:pt x="575" y="88"/>
                      <a:pt x="573" y="99"/>
                    </a:cubicBezTo>
                    <a:cubicBezTo>
                      <a:pt x="573" y="100"/>
                      <a:pt x="574" y="100"/>
                      <a:pt x="574" y="100"/>
                    </a:cubicBezTo>
                    <a:cubicBezTo>
                      <a:pt x="576" y="88"/>
                      <a:pt x="575" y="77"/>
                      <a:pt x="573" y="66"/>
                    </a:cubicBezTo>
                    <a:cubicBezTo>
                      <a:pt x="585" y="72"/>
                      <a:pt x="597" y="79"/>
                      <a:pt x="609" y="86"/>
                    </a:cubicBezTo>
                    <a:cubicBezTo>
                      <a:pt x="609" y="90"/>
                      <a:pt x="611" y="94"/>
                      <a:pt x="612" y="98"/>
                    </a:cubicBezTo>
                    <a:cubicBezTo>
                      <a:pt x="613" y="105"/>
                      <a:pt x="613" y="111"/>
                      <a:pt x="614" y="117"/>
                    </a:cubicBezTo>
                    <a:cubicBezTo>
                      <a:pt x="615" y="123"/>
                      <a:pt x="616" y="129"/>
                      <a:pt x="616" y="135"/>
                    </a:cubicBezTo>
                    <a:cubicBezTo>
                      <a:pt x="615" y="134"/>
                      <a:pt x="615" y="133"/>
                      <a:pt x="614" y="133"/>
                    </a:cubicBezTo>
                    <a:cubicBezTo>
                      <a:pt x="613" y="133"/>
                      <a:pt x="613" y="133"/>
                      <a:pt x="613" y="133"/>
                    </a:cubicBezTo>
                    <a:cubicBezTo>
                      <a:pt x="612" y="134"/>
                      <a:pt x="612" y="134"/>
                      <a:pt x="613" y="134"/>
                    </a:cubicBezTo>
                    <a:cubicBezTo>
                      <a:pt x="613" y="135"/>
                      <a:pt x="614" y="135"/>
                      <a:pt x="614" y="134"/>
                    </a:cubicBezTo>
                    <a:cubicBezTo>
                      <a:pt x="615" y="135"/>
                      <a:pt x="616" y="136"/>
                      <a:pt x="617" y="136"/>
                    </a:cubicBezTo>
                    <a:cubicBezTo>
                      <a:pt x="617" y="140"/>
                      <a:pt x="618" y="145"/>
                      <a:pt x="616" y="149"/>
                    </a:cubicBezTo>
                    <a:cubicBezTo>
                      <a:pt x="616" y="149"/>
                      <a:pt x="615" y="150"/>
                      <a:pt x="615" y="150"/>
                    </a:cubicBezTo>
                    <a:cubicBezTo>
                      <a:pt x="616" y="151"/>
                      <a:pt x="616" y="151"/>
                      <a:pt x="616" y="151"/>
                    </a:cubicBezTo>
                    <a:cubicBezTo>
                      <a:pt x="616" y="152"/>
                      <a:pt x="617" y="151"/>
                      <a:pt x="617" y="151"/>
                    </a:cubicBezTo>
                    <a:cubicBezTo>
                      <a:pt x="619" y="147"/>
                      <a:pt x="619" y="143"/>
                      <a:pt x="618" y="139"/>
                    </a:cubicBezTo>
                    <a:cubicBezTo>
                      <a:pt x="618" y="138"/>
                      <a:pt x="618" y="138"/>
                      <a:pt x="618" y="137"/>
                    </a:cubicBezTo>
                    <a:cubicBezTo>
                      <a:pt x="624" y="141"/>
                      <a:pt x="631" y="145"/>
                      <a:pt x="637" y="149"/>
                    </a:cubicBezTo>
                    <a:cubicBezTo>
                      <a:pt x="643" y="154"/>
                      <a:pt x="649" y="158"/>
                      <a:pt x="656" y="162"/>
                    </a:cubicBezTo>
                    <a:cubicBezTo>
                      <a:pt x="656" y="169"/>
                      <a:pt x="657" y="176"/>
                      <a:pt x="655" y="183"/>
                    </a:cubicBezTo>
                    <a:cubicBezTo>
                      <a:pt x="655" y="183"/>
                      <a:pt x="656" y="184"/>
                      <a:pt x="656" y="183"/>
                    </a:cubicBezTo>
                    <a:cubicBezTo>
                      <a:pt x="658" y="176"/>
                      <a:pt x="658" y="169"/>
                      <a:pt x="657" y="162"/>
                    </a:cubicBezTo>
                    <a:cubicBezTo>
                      <a:pt x="659" y="163"/>
                      <a:pt x="660" y="164"/>
                      <a:pt x="662" y="165"/>
                    </a:cubicBezTo>
                    <a:cubicBezTo>
                      <a:pt x="668" y="170"/>
                      <a:pt x="675" y="175"/>
                      <a:pt x="681" y="180"/>
                    </a:cubicBezTo>
                    <a:cubicBezTo>
                      <a:pt x="681" y="185"/>
                      <a:pt x="681" y="189"/>
                      <a:pt x="681" y="194"/>
                    </a:cubicBezTo>
                    <a:cubicBezTo>
                      <a:pt x="680" y="199"/>
                      <a:pt x="680" y="203"/>
                      <a:pt x="680" y="208"/>
                    </a:cubicBezTo>
                    <a:cubicBezTo>
                      <a:pt x="680" y="208"/>
                      <a:pt x="680" y="208"/>
                      <a:pt x="680" y="209"/>
                    </a:cubicBezTo>
                    <a:cubicBezTo>
                      <a:pt x="678" y="207"/>
                      <a:pt x="676" y="205"/>
                      <a:pt x="675" y="204"/>
                    </a:cubicBezTo>
                    <a:cubicBezTo>
                      <a:pt x="672" y="202"/>
                      <a:pt x="670" y="199"/>
                      <a:pt x="668" y="197"/>
                    </a:cubicBezTo>
                    <a:cubicBezTo>
                      <a:pt x="667" y="196"/>
                      <a:pt x="667" y="196"/>
                      <a:pt x="666" y="195"/>
                    </a:cubicBezTo>
                    <a:cubicBezTo>
                      <a:pt x="665" y="194"/>
                      <a:pt x="665" y="193"/>
                      <a:pt x="664" y="193"/>
                    </a:cubicBezTo>
                    <a:cubicBezTo>
                      <a:pt x="665" y="193"/>
                      <a:pt x="664" y="192"/>
                      <a:pt x="664" y="193"/>
                    </a:cubicBezTo>
                    <a:cubicBezTo>
                      <a:pt x="662" y="194"/>
                      <a:pt x="673" y="204"/>
                      <a:pt x="680" y="211"/>
                    </a:cubicBezTo>
                    <a:cubicBezTo>
                      <a:pt x="680" y="214"/>
                      <a:pt x="680" y="218"/>
                      <a:pt x="677" y="220"/>
                    </a:cubicBezTo>
                    <a:cubicBezTo>
                      <a:pt x="677" y="221"/>
                      <a:pt x="678" y="222"/>
                      <a:pt x="678" y="221"/>
                    </a:cubicBezTo>
                    <a:cubicBezTo>
                      <a:pt x="680" y="218"/>
                      <a:pt x="681" y="215"/>
                      <a:pt x="681" y="212"/>
                    </a:cubicBezTo>
                    <a:cubicBezTo>
                      <a:pt x="681" y="212"/>
                      <a:pt x="681" y="212"/>
                      <a:pt x="681" y="212"/>
                    </a:cubicBezTo>
                    <a:cubicBezTo>
                      <a:pt x="684" y="214"/>
                      <a:pt x="686" y="216"/>
                      <a:pt x="686" y="217"/>
                    </a:cubicBezTo>
                    <a:cubicBezTo>
                      <a:pt x="693" y="223"/>
                      <a:pt x="699" y="230"/>
                      <a:pt x="706" y="236"/>
                    </a:cubicBezTo>
                    <a:cubicBezTo>
                      <a:pt x="710" y="241"/>
                      <a:pt x="714" y="245"/>
                      <a:pt x="718" y="250"/>
                    </a:cubicBezTo>
                    <a:cubicBezTo>
                      <a:pt x="717" y="254"/>
                      <a:pt x="717" y="258"/>
                      <a:pt x="715" y="262"/>
                    </a:cubicBezTo>
                    <a:cubicBezTo>
                      <a:pt x="714" y="267"/>
                      <a:pt x="712" y="272"/>
                      <a:pt x="710" y="277"/>
                    </a:cubicBezTo>
                    <a:cubicBezTo>
                      <a:pt x="708" y="274"/>
                      <a:pt x="706" y="271"/>
                      <a:pt x="703" y="269"/>
                    </a:cubicBezTo>
                    <a:cubicBezTo>
                      <a:pt x="700" y="265"/>
                      <a:pt x="697" y="261"/>
                      <a:pt x="693" y="258"/>
                    </a:cubicBezTo>
                    <a:cubicBezTo>
                      <a:pt x="690" y="254"/>
                      <a:pt x="687" y="251"/>
                      <a:pt x="685" y="248"/>
                    </a:cubicBezTo>
                    <a:cubicBezTo>
                      <a:pt x="684" y="247"/>
                      <a:pt x="683" y="247"/>
                      <a:pt x="683" y="248"/>
                    </a:cubicBezTo>
                    <a:cubicBezTo>
                      <a:pt x="685" y="252"/>
                      <a:pt x="688" y="254"/>
                      <a:pt x="691" y="257"/>
                    </a:cubicBezTo>
                    <a:cubicBezTo>
                      <a:pt x="694" y="261"/>
                      <a:pt x="698" y="265"/>
                      <a:pt x="701" y="268"/>
                    </a:cubicBezTo>
                    <a:cubicBezTo>
                      <a:pt x="704" y="271"/>
                      <a:pt x="707" y="275"/>
                      <a:pt x="710" y="278"/>
                    </a:cubicBezTo>
                    <a:cubicBezTo>
                      <a:pt x="709" y="280"/>
                      <a:pt x="709" y="282"/>
                      <a:pt x="708" y="284"/>
                    </a:cubicBezTo>
                    <a:cubicBezTo>
                      <a:pt x="707" y="288"/>
                      <a:pt x="706" y="292"/>
                      <a:pt x="704" y="296"/>
                    </a:cubicBezTo>
                    <a:cubicBezTo>
                      <a:pt x="703" y="299"/>
                      <a:pt x="702" y="302"/>
                      <a:pt x="701" y="305"/>
                    </a:cubicBezTo>
                    <a:cubicBezTo>
                      <a:pt x="701" y="306"/>
                      <a:pt x="702" y="307"/>
                      <a:pt x="702" y="306"/>
                    </a:cubicBezTo>
                    <a:cubicBezTo>
                      <a:pt x="703" y="302"/>
                      <a:pt x="704" y="299"/>
                      <a:pt x="706" y="295"/>
                    </a:cubicBezTo>
                    <a:cubicBezTo>
                      <a:pt x="707" y="292"/>
                      <a:pt x="708" y="288"/>
                      <a:pt x="709" y="284"/>
                    </a:cubicBezTo>
                    <a:cubicBezTo>
                      <a:pt x="710" y="283"/>
                      <a:pt x="710" y="281"/>
                      <a:pt x="711" y="279"/>
                    </a:cubicBezTo>
                    <a:cubicBezTo>
                      <a:pt x="714" y="283"/>
                      <a:pt x="717" y="287"/>
                      <a:pt x="720" y="292"/>
                    </a:cubicBezTo>
                    <a:cubicBezTo>
                      <a:pt x="726" y="300"/>
                      <a:pt x="732" y="308"/>
                      <a:pt x="736" y="317"/>
                    </a:cubicBezTo>
                    <a:cubicBezTo>
                      <a:pt x="739" y="324"/>
                      <a:pt x="741" y="330"/>
                      <a:pt x="744" y="336"/>
                    </a:cubicBezTo>
                    <a:cubicBezTo>
                      <a:pt x="746" y="355"/>
                      <a:pt x="747" y="375"/>
                      <a:pt x="747"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
              <p:cNvSpPr>
                <a:spLocks/>
              </p:cNvSpPr>
              <p:nvPr/>
            </p:nvSpPr>
            <p:spPr bwMode="auto">
              <a:xfrm>
                <a:off x="1557" y="2694"/>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
              <p:cNvSpPr>
                <a:spLocks/>
              </p:cNvSpPr>
              <p:nvPr/>
            </p:nvSpPr>
            <p:spPr bwMode="auto">
              <a:xfrm>
                <a:off x="1960" y="2749"/>
                <a:ext cx="6" cy="11"/>
              </a:xfrm>
              <a:custGeom>
                <a:avLst/>
                <a:gdLst>
                  <a:gd name="T0" fmla="*/ 2 w 3"/>
                  <a:gd name="T1" fmla="*/ 4 h 5"/>
                  <a:gd name="T2" fmla="*/ 1 w 3"/>
                  <a:gd name="T3" fmla="*/ 3 h 5"/>
                  <a:gd name="T4" fmla="*/ 1 w 3"/>
                  <a:gd name="T5" fmla="*/ 1 h 5"/>
                  <a:gd name="T6" fmla="*/ 1 w 3"/>
                  <a:gd name="T7" fmla="*/ 1 h 5"/>
                  <a:gd name="T8" fmla="*/ 1 w 3"/>
                  <a:gd name="T9" fmla="*/ 1 h 5"/>
                  <a:gd name="T10" fmla="*/ 0 w 3"/>
                  <a:gd name="T11" fmla="*/ 1 h 5"/>
                  <a:gd name="T12" fmla="*/ 2 w 3"/>
                  <a:gd name="T13" fmla="*/ 5 h 5"/>
                  <a:gd name="T14" fmla="*/ 2 w 3"/>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4"/>
                    </a:moveTo>
                    <a:cubicBezTo>
                      <a:pt x="2" y="4"/>
                      <a:pt x="2" y="3"/>
                      <a:pt x="1" y="3"/>
                    </a:cubicBezTo>
                    <a:cubicBezTo>
                      <a:pt x="1" y="2"/>
                      <a:pt x="1" y="2"/>
                      <a:pt x="1" y="1"/>
                    </a:cubicBezTo>
                    <a:cubicBezTo>
                      <a:pt x="1" y="1"/>
                      <a:pt x="1" y="1"/>
                      <a:pt x="1" y="1"/>
                    </a:cubicBezTo>
                    <a:cubicBezTo>
                      <a:pt x="1" y="1"/>
                      <a:pt x="1" y="1"/>
                      <a:pt x="1" y="1"/>
                    </a:cubicBezTo>
                    <a:cubicBezTo>
                      <a:pt x="1" y="0"/>
                      <a:pt x="0" y="0"/>
                      <a:pt x="0" y="1"/>
                    </a:cubicBezTo>
                    <a:cubicBezTo>
                      <a:pt x="0" y="2"/>
                      <a:pt x="0" y="4"/>
                      <a:pt x="2" y="5"/>
                    </a:cubicBezTo>
                    <a:cubicBezTo>
                      <a:pt x="2" y="5"/>
                      <a:pt x="3"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
              <p:cNvSpPr>
                <a:spLocks/>
              </p:cNvSpPr>
              <p:nvPr/>
            </p:nvSpPr>
            <p:spPr bwMode="auto">
              <a:xfrm>
                <a:off x="1966" y="2749"/>
                <a:ext cx="5" cy="11"/>
              </a:xfrm>
              <a:custGeom>
                <a:avLst/>
                <a:gdLst>
                  <a:gd name="T0" fmla="*/ 2 w 2"/>
                  <a:gd name="T1" fmla="*/ 3 h 5"/>
                  <a:gd name="T2" fmla="*/ 1 w 2"/>
                  <a:gd name="T3" fmla="*/ 2 h 5"/>
                  <a:gd name="T4" fmla="*/ 1 w 2"/>
                  <a:gd name="T5" fmla="*/ 1 h 5"/>
                  <a:gd name="T6" fmla="*/ 0 w 2"/>
                  <a:gd name="T7" fmla="*/ 1 h 5"/>
                  <a:gd name="T8" fmla="*/ 0 w 2"/>
                  <a:gd name="T9" fmla="*/ 3 h 5"/>
                  <a:gd name="T10" fmla="*/ 1 w 2"/>
                  <a:gd name="T11" fmla="*/ 4 h 5"/>
                  <a:gd name="T12" fmla="*/ 2 w 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3"/>
                    </a:moveTo>
                    <a:cubicBezTo>
                      <a:pt x="2" y="3"/>
                      <a:pt x="1" y="2"/>
                      <a:pt x="1" y="2"/>
                    </a:cubicBezTo>
                    <a:cubicBezTo>
                      <a:pt x="1" y="2"/>
                      <a:pt x="1" y="1"/>
                      <a:pt x="1" y="1"/>
                    </a:cubicBezTo>
                    <a:cubicBezTo>
                      <a:pt x="1" y="0"/>
                      <a:pt x="0" y="0"/>
                      <a:pt x="0" y="1"/>
                    </a:cubicBezTo>
                    <a:cubicBezTo>
                      <a:pt x="0" y="1"/>
                      <a:pt x="0" y="2"/>
                      <a:pt x="0" y="3"/>
                    </a:cubicBezTo>
                    <a:cubicBezTo>
                      <a:pt x="0" y="3"/>
                      <a:pt x="1" y="4"/>
                      <a:pt x="1" y="4"/>
                    </a:cubicBezTo>
                    <a:cubicBezTo>
                      <a:pt x="2" y="5"/>
                      <a:pt x="2"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
              <p:cNvSpPr>
                <a:spLocks/>
              </p:cNvSpPr>
              <p:nvPr/>
            </p:nvSpPr>
            <p:spPr bwMode="auto">
              <a:xfrm>
                <a:off x="1973" y="2747"/>
                <a:ext cx="8" cy="11"/>
              </a:xfrm>
              <a:custGeom>
                <a:avLst/>
                <a:gdLst>
                  <a:gd name="T0" fmla="*/ 3 w 4"/>
                  <a:gd name="T1" fmla="*/ 4 h 5"/>
                  <a:gd name="T2" fmla="*/ 2 w 4"/>
                  <a:gd name="T3" fmla="*/ 2 h 5"/>
                  <a:gd name="T4" fmla="*/ 1 w 4"/>
                  <a:gd name="T5" fmla="*/ 1 h 5"/>
                  <a:gd name="T6" fmla="*/ 0 w 4"/>
                  <a:gd name="T7" fmla="*/ 1 h 5"/>
                  <a:gd name="T8" fmla="*/ 1 w 4"/>
                  <a:gd name="T9" fmla="*/ 3 h 5"/>
                  <a:gd name="T10" fmla="*/ 3 w 4"/>
                  <a:gd name="T11" fmla="*/ 5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4"/>
                      <a:pt x="2" y="3"/>
                      <a:pt x="2" y="2"/>
                    </a:cubicBezTo>
                    <a:cubicBezTo>
                      <a:pt x="1" y="2"/>
                      <a:pt x="1" y="1"/>
                      <a:pt x="1" y="1"/>
                    </a:cubicBezTo>
                    <a:cubicBezTo>
                      <a:pt x="1" y="0"/>
                      <a:pt x="0" y="0"/>
                      <a:pt x="0" y="1"/>
                    </a:cubicBezTo>
                    <a:cubicBezTo>
                      <a:pt x="0" y="2"/>
                      <a:pt x="0" y="3"/>
                      <a:pt x="1" y="3"/>
                    </a:cubicBezTo>
                    <a:cubicBezTo>
                      <a:pt x="1" y="4"/>
                      <a:pt x="2" y="5"/>
                      <a:pt x="3" y="5"/>
                    </a:cubicBezTo>
                    <a:cubicBezTo>
                      <a:pt x="4" y="5"/>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
              <p:cNvSpPr>
                <a:spLocks/>
              </p:cNvSpPr>
              <p:nvPr/>
            </p:nvSpPr>
            <p:spPr bwMode="auto">
              <a:xfrm>
                <a:off x="1979" y="2741"/>
                <a:ext cx="10" cy="17"/>
              </a:xfrm>
              <a:custGeom>
                <a:avLst/>
                <a:gdLst>
                  <a:gd name="T0" fmla="*/ 4 w 5"/>
                  <a:gd name="T1" fmla="*/ 7 h 8"/>
                  <a:gd name="T2" fmla="*/ 3 w 5"/>
                  <a:gd name="T3" fmla="*/ 5 h 8"/>
                  <a:gd name="T4" fmla="*/ 2 w 5"/>
                  <a:gd name="T5" fmla="*/ 1 h 8"/>
                  <a:gd name="T6" fmla="*/ 1 w 5"/>
                  <a:gd name="T7" fmla="*/ 1 h 8"/>
                  <a:gd name="T8" fmla="*/ 2 w 5"/>
                  <a:gd name="T9" fmla="*/ 5 h 8"/>
                  <a:gd name="T10" fmla="*/ 4 w 5"/>
                  <a:gd name="T11" fmla="*/ 8 h 8"/>
                  <a:gd name="T12" fmla="*/ 4 w 5"/>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7"/>
                    </a:moveTo>
                    <a:cubicBezTo>
                      <a:pt x="3" y="6"/>
                      <a:pt x="3" y="5"/>
                      <a:pt x="3" y="5"/>
                    </a:cubicBezTo>
                    <a:cubicBezTo>
                      <a:pt x="2" y="3"/>
                      <a:pt x="2" y="2"/>
                      <a:pt x="2" y="1"/>
                    </a:cubicBezTo>
                    <a:cubicBezTo>
                      <a:pt x="2" y="0"/>
                      <a:pt x="0" y="0"/>
                      <a:pt x="1" y="1"/>
                    </a:cubicBezTo>
                    <a:cubicBezTo>
                      <a:pt x="1" y="2"/>
                      <a:pt x="1" y="4"/>
                      <a:pt x="2" y="5"/>
                    </a:cubicBezTo>
                    <a:cubicBezTo>
                      <a:pt x="2" y="6"/>
                      <a:pt x="3" y="7"/>
                      <a:pt x="4" y="8"/>
                    </a:cubicBezTo>
                    <a:cubicBezTo>
                      <a:pt x="4" y="8"/>
                      <a:pt x="5"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1989" y="2739"/>
                <a:ext cx="10" cy="21"/>
              </a:xfrm>
              <a:custGeom>
                <a:avLst/>
                <a:gdLst>
                  <a:gd name="T0" fmla="*/ 4 w 5"/>
                  <a:gd name="T1" fmla="*/ 8 h 10"/>
                  <a:gd name="T2" fmla="*/ 2 w 5"/>
                  <a:gd name="T3" fmla="*/ 5 h 10"/>
                  <a:gd name="T4" fmla="*/ 1 w 5"/>
                  <a:gd name="T5" fmla="*/ 1 h 10"/>
                  <a:gd name="T6" fmla="*/ 0 w 5"/>
                  <a:gd name="T7" fmla="*/ 1 h 10"/>
                  <a:gd name="T8" fmla="*/ 2 w 5"/>
                  <a:gd name="T9" fmla="*/ 7 h 10"/>
                  <a:gd name="T10" fmla="*/ 4 w 5"/>
                  <a:gd name="T11" fmla="*/ 10 h 10"/>
                  <a:gd name="T12" fmla="*/ 4 w 5"/>
                  <a:gd name="T13" fmla="*/ 9 h 10"/>
                  <a:gd name="T14" fmla="*/ 5 w 5"/>
                  <a:gd name="T15" fmla="*/ 9 h 10"/>
                  <a:gd name="T16" fmla="*/ 4 w 5"/>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4" y="8"/>
                    </a:moveTo>
                    <a:cubicBezTo>
                      <a:pt x="3" y="7"/>
                      <a:pt x="2" y="5"/>
                      <a:pt x="2" y="5"/>
                    </a:cubicBezTo>
                    <a:cubicBezTo>
                      <a:pt x="2" y="3"/>
                      <a:pt x="2" y="2"/>
                      <a:pt x="1" y="1"/>
                    </a:cubicBezTo>
                    <a:cubicBezTo>
                      <a:pt x="1" y="0"/>
                      <a:pt x="0" y="1"/>
                      <a:pt x="0" y="1"/>
                    </a:cubicBezTo>
                    <a:cubicBezTo>
                      <a:pt x="0" y="3"/>
                      <a:pt x="1" y="5"/>
                      <a:pt x="2" y="7"/>
                    </a:cubicBezTo>
                    <a:cubicBezTo>
                      <a:pt x="2" y="7"/>
                      <a:pt x="3" y="10"/>
                      <a:pt x="4" y="10"/>
                    </a:cubicBezTo>
                    <a:cubicBezTo>
                      <a:pt x="4" y="9"/>
                      <a:pt x="4" y="9"/>
                      <a:pt x="4" y="9"/>
                    </a:cubicBezTo>
                    <a:cubicBezTo>
                      <a:pt x="5" y="9"/>
                      <a:pt x="5" y="9"/>
                      <a:pt x="5" y="9"/>
                    </a:cubicBezTo>
                    <a:cubicBezTo>
                      <a:pt x="5" y="8"/>
                      <a:pt x="4"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1995" y="2739"/>
                <a:ext cx="10" cy="21"/>
              </a:xfrm>
              <a:custGeom>
                <a:avLst/>
                <a:gdLst>
                  <a:gd name="T0" fmla="*/ 4 w 5"/>
                  <a:gd name="T1" fmla="*/ 8 h 10"/>
                  <a:gd name="T2" fmla="*/ 4 w 5"/>
                  <a:gd name="T3" fmla="*/ 7 h 10"/>
                  <a:gd name="T4" fmla="*/ 3 w 5"/>
                  <a:gd name="T5" fmla="*/ 4 h 10"/>
                  <a:gd name="T6" fmla="*/ 1 w 5"/>
                  <a:gd name="T7" fmla="*/ 0 h 10"/>
                  <a:gd name="T8" fmla="*/ 1 w 5"/>
                  <a:gd name="T9" fmla="*/ 1 h 10"/>
                  <a:gd name="T10" fmla="*/ 1 w 5"/>
                  <a:gd name="T11" fmla="*/ 2 h 10"/>
                  <a:gd name="T12" fmla="*/ 1 w 5"/>
                  <a:gd name="T13" fmla="*/ 3 h 10"/>
                  <a:gd name="T14" fmla="*/ 2 w 5"/>
                  <a:gd name="T15" fmla="*/ 6 h 10"/>
                  <a:gd name="T16" fmla="*/ 4 w 5"/>
                  <a:gd name="T17" fmla="*/ 10 h 10"/>
                  <a:gd name="T18" fmla="*/ 5 w 5"/>
                  <a:gd name="T19" fmla="*/ 10 h 10"/>
                  <a:gd name="T20" fmla="*/ 5 w 5"/>
                  <a:gd name="T21" fmla="*/ 9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cubicBezTo>
                      <a:pt x="4" y="8"/>
                      <a:pt x="4" y="7"/>
                      <a:pt x="4" y="7"/>
                    </a:cubicBezTo>
                    <a:cubicBezTo>
                      <a:pt x="4" y="6"/>
                      <a:pt x="3" y="5"/>
                      <a:pt x="3" y="4"/>
                    </a:cubicBezTo>
                    <a:cubicBezTo>
                      <a:pt x="3" y="3"/>
                      <a:pt x="2" y="0"/>
                      <a:pt x="1" y="0"/>
                    </a:cubicBezTo>
                    <a:cubicBezTo>
                      <a:pt x="0" y="0"/>
                      <a:pt x="0" y="1"/>
                      <a:pt x="1" y="1"/>
                    </a:cubicBezTo>
                    <a:cubicBezTo>
                      <a:pt x="1" y="1"/>
                      <a:pt x="1" y="2"/>
                      <a:pt x="1" y="2"/>
                    </a:cubicBezTo>
                    <a:cubicBezTo>
                      <a:pt x="1" y="2"/>
                      <a:pt x="1" y="3"/>
                      <a:pt x="1" y="3"/>
                    </a:cubicBezTo>
                    <a:cubicBezTo>
                      <a:pt x="2" y="4"/>
                      <a:pt x="2" y="5"/>
                      <a:pt x="2" y="6"/>
                    </a:cubicBezTo>
                    <a:cubicBezTo>
                      <a:pt x="3" y="7"/>
                      <a:pt x="3" y="9"/>
                      <a:pt x="4" y="10"/>
                    </a:cubicBezTo>
                    <a:cubicBezTo>
                      <a:pt x="4" y="10"/>
                      <a:pt x="5" y="10"/>
                      <a:pt x="5" y="10"/>
                    </a:cubicBezTo>
                    <a:cubicBezTo>
                      <a:pt x="5" y="9"/>
                      <a:pt x="5" y="9"/>
                      <a:pt x="5" y="9"/>
                    </a:cubicBezTo>
                    <a:cubicBezTo>
                      <a:pt x="5" y="9"/>
                      <a:pt x="5"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6"/>
              <p:cNvSpPr>
                <a:spLocks/>
              </p:cNvSpPr>
              <p:nvPr/>
            </p:nvSpPr>
            <p:spPr bwMode="auto">
              <a:xfrm>
                <a:off x="2003" y="2737"/>
                <a:ext cx="13" cy="23"/>
              </a:xfrm>
              <a:custGeom>
                <a:avLst/>
                <a:gdLst>
                  <a:gd name="T0" fmla="*/ 6 w 6"/>
                  <a:gd name="T1" fmla="*/ 9 h 11"/>
                  <a:gd name="T2" fmla="*/ 5 w 6"/>
                  <a:gd name="T3" fmla="*/ 9 h 11"/>
                  <a:gd name="T4" fmla="*/ 1 w 6"/>
                  <a:gd name="T5" fmla="*/ 0 h 11"/>
                  <a:gd name="T6" fmla="*/ 0 w 6"/>
                  <a:gd name="T7" fmla="*/ 1 h 11"/>
                  <a:gd name="T8" fmla="*/ 4 w 6"/>
                  <a:gd name="T9" fmla="*/ 11 h 11"/>
                  <a:gd name="T10" fmla="*/ 5 w 6"/>
                  <a:gd name="T11" fmla="*/ 11 h 11"/>
                  <a:gd name="T12" fmla="*/ 6 w 6"/>
                  <a:gd name="T13" fmla="*/ 11 h 11"/>
                  <a:gd name="T14" fmla="*/ 6 w 6"/>
                  <a:gd name="T15" fmla="*/ 10 h 11"/>
                  <a:gd name="T16" fmla="*/ 6 w 6"/>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9"/>
                    </a:moveTo>
                    <a:cubicBezTo>
                      <a:pt x="6" y="9"/>
                      <a:pt x="5" y="9"/>
                      <a:pt x="5" y="9"/>
                    </a:cubicBezTo>
                    <a:cubicBezTo>
                      <a:pt x="3" y="6"/>
                      <a:pt x="2" y="3"/>
                      <a:pt x="1" y="0"/>
                    </a:cubicBezTo>
                    <a:cubicBezTo>
                      <a:pt x="1" y="0"/>
                      <a:pt x="0" y="0"/>
                      <a:pt x="0" y="1"/>
                    </a:cubicBezTo>
                    <a:cubicBezTo>
                      <a:pt x="1" y="4"/>
                      <a:pt x="2" y="8"/>
                      <a:pt x="4" y="11"/>
                    </a:cubicBezTo>
                    <a:cubicBezTo>
                      <a:pt x="5" y="11"/>
                      <a:pt x="5" y="11"/>
                      <a:pt x="5" y="11"/>
                    </a:cubicBezTo>
                    <a:cubicBezTo>
                      <a:pt x="5" y="11"/>
                      <a:pt x="5" y="11"/>
                      <a:pt x="6" y="11"/>
                    </a:cubicBezTo>
                    <a:cubicBezTo>
                      <a:pt x="6" y="10"/>
                      <a:pt x="6" y="10"/>
                      <a:pt x="6" y="10"/>
                    </a:cubicBezTo>
                    <a:cubicBezTo>
                      <a:pt x="6" y="10"/>
                      <a:pt x="6" y="10"/>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7"/>
              <p:cNvSpPr>
                <a:spLocks/>
              </p:cNvSpPr>
              <p:nvPr/>
            </p:nvSpPr>
            <p:spPr bwMode="auto">
              <a:xfrm>
                <a:off x="2011" y="2733"/>
                <a:ext cx="13" cy="27"/>
              </a:xfrm>
              <a:custGeom>
                <a:avLst/>
                <a:gdLst>
                  <a:gd name="T0" fmla="*/ 5 w 6"/>
                  <a:gd name="T1" fmla="*/ 11 h 13"/>
                  <a:gd name="T2" fmla="*/ 1 w 6"/>
                  <a:gd name="T3" fmla="*/ 1 h 13"/>
                  <a:gd name="T4" fmla="*/ 0 w 6"/>
                  <a:gd name="T5" fmla="*/ 2 h 13"/>
                  <a:gd name="T6" fmla="*/ 4 w 6"/>
                  <a:gd name="T7" fmla="*/ 12 h 13"/>
                  <a:gd name="T8" fmla="*/ 5 w 6"/>
                  <a:gd name="T9" fmla="*/ 13 h 13"/>
                  <a:gd name="T10" fmla="*/ 6 w 6"/>
                  <a:gd name="T11" fmla="*/ 12 h 13"/>
                  <a:gd name="T12" fmla="*/ 5 w 6"/>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5" y="11"/>
                    </a:moveTo>
                    <a:cubicBezTo>
                      <a:pt x="3" y="8"/>
                      <a:pt x="2" y="5"/>
                      <a:pt x="1" y="1"/>
                    </a:cubicBezTo>
                    <a:cubicBezTo>
                      <a:pt x="1" y="0"/>
                      <a:pt x="0" y="1"/>
                      <a:pt x="0" y="2"/>
                    </a:cubicBezTo>
                    <a:cubicBezTo>
                      <a:pt x="1" y="5"/>
                      <a:pt x="2" y="9"/>
                      <a:pt x="4" y="12"/>
                    </a:cubicBezTo>
                    <a:cubicBezTo>
                      <a:pt x="4" y="13"/>
                      <a:pt x="4" y="13"/>
                      <a:pt x="5" y="13"/>
                    </a:cubicBezTo>
                    <a:cubicBezTo>
                      <a:pt x="5" y="13"/>
                      <a:pt x="5" y="12"/>
                      <a:pt x="6" y="12"/>
                    </a:cubicBezTo>
                    <a:cubicBezTo>
                      <a:pt x="6" y="11"/>
                      <a:pt x="5"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8"/>
              <p:cNvSpPr>
                <a:spLocks/>
              </p:cNvSpPr>
              <p:nvPr/>
            </p:nvSpPr>
            <p:spPr bwMode="auto">
              <a:xfrm>
                <a:off x="2016" y="2731"/>
                <a:ext cx="14" cy="29"/>
              </a:xfrm>
              <a:custGeom>
                <a:avLst/>
                <a:gdLst>
                  <a:gd name="T0" fmla="*/ 7 w 7"/>
                  <a:gd name="T1" fmla="*/ 10 h 14"/>
                  <a:gd name="T2" fmla="*/ 6 w 7"/>
                  <a:gd name="T3" fmla="*/ 10 h 14"/>
                  <a:gd name="T4" fmla="*/ 4 w 7"/>
                  <a:gd name="T5" fmla="*/ 7 h 14"/>
                  <a:gd name="T6" fmla="*/ 2 w 7"/>
                  <a:gd name="T7" fmla="*/ 1 h 14"/>
                  <a:gd name="T8" fmla="*/ 0 w 7"/>
                  <a:gd name="T9" fmla="*/ 1 h 14"/>
                  <a:gd name="T10" fmla="*/ 3 w 7"/>
                  <a:gd name="T11" fmla="*/ 8 h 14"/>
                  <a:gd name="T12" fmla="*/ 6 w 7"/>
                  <a:gd name="T13" fmla="*/ 14 h 14"/>
                  <a:gd name="T14" fmla="*/ 7 w 7"/>
                  <a:gd name="T15" fmla="*/ 13 h 14"/>
                  <a:gd name="T16" fmla="*/ 7 w 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7" y="10"/>
                    </a:moveTo>
                    <a:cubicBezTo>
                      <a:pt x="6" y="10"/>
                      <a:pt x="6" y="10"/>
                      <a:pt x="6" y="10"/>
                    </a:cubicBezTo>
                    <a:cubicBezTo>
                      <a:pt x="5" y="9"/>
                      <a:pt x="5" y="8"/>
                      <a:pt x="4" y="7"/>
                    </a:cubicBezTo>
                    <a:cubicBezTo>
                      <a:pt x="3" y="5"/>
                      <a:pt x="2" y="3"/>
                      <a:pt x="2" y="1"/>
                    </a:cubicBezTo>
                    <a:cubicBezTo>
                      <a:pt x="1" y="0"/>
                      <a:pt x="0" y="0"/>
                      <a:pt x="0" y="1"/>
                    </a:cubicBezTo>
                    <a:cubicBezTo>
                      <a:pt x="1" y="4"/>
                      <a:pt x="2" y="6"/>
                      <a:pt x="3" y="8"/>
                    </a:cubicBezTo>
                    <a:cubicBezTo>
                      <a:pt x="4" y="10"/>
                      <a:pt x="5" y="12"/>
                      <a:pt x="6" y="14"/>
                    </a:cubicBezTo>
                    <a:cubicBezTo>
                      <a:pt x="7" y="14"/>
                      <a:pt x="7" y="13"/>
                      <a:pt x="7" y="13"/>
                    </a:cubicBezTo>
                    <a:cubicBezTo>
                      <a:pt x="7" y="12"/>
                      <a:pt x="7" y="11"/>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9"/>
              <p:cNvSpPr>
                <a:spLocks/>
              </p:cNvSpPr>
              <p:nvPr/>
            </p:nvSpPr>
            <p:spPr bwMode="auto">
              <a:xfrm>
                <a:off x="2022" y="2729"/>
                <a:ext cx="14" cy="27"/>
              </a:xfrm>
              <a:custGeom>
                <a:avLst/>
                <a:gdLst>
                  <a:gd name="T0" fmla="*/ 6 w 7"/>
                  <a:gd name="T1" fmla="*/ 12 h 13"/>
                  <a:gd name="T2" fmla="*/ 5 w 7"/>
                  <a:gd name="T3" fmla="*/ 9 h 13"/>
                  <a:gd name="T4" fmla="*/ 3 w 7"/>
                  <a:gd name="T5" fmla="*/ 5 h 13"/>
                  <a:gd name="T6" fmla="*/ 1 w 7"/>
                  <a:gd name="T7" fmla="*/ 1 h 13"/>
                  <a:gd name="T8" fmla="*/ 1 w 7"/>
                  <a:gd name="T9" fmla="*/ 2 h 13"/>
                  <a:gd name="T10" fmla="*/ 1 w 7"/>
                  <a:gd name="T11" fmla="*/ 3 h 13"/>
                  <a:gd name="T12" fmla="*/ 2 w 7"/>
                  <a:gd name="T13" fmla="*/ 5 h 13"/>
                  <a:gd name="T14" fmla="*/ 4 w 7"/>
                  <a:gd name="T15" fmla="*/ 9 h 13"/>
                  <a:gd name="T16" fmla="*/ 6 w 7"/>
                  <a:gd name="T17" fmla="*/ 13 h 13"/>
                  <a:gd name="T18" fmla="*/ 6 w 7"/>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6" y="12"/>
                    </a:moveTo>
                    <a:cubicBezTo>
                      <a:pt x="6" y="12"/>
                      <a:pt x="5" y="10"/>
                      <a:pt x="5" y="9"/>
                    </a:cubicBezTo>
                    <a:cubicBezTo>
                      <a:pt x="5" y="8"/>
                      <a:pt x="4" y="6"/>
                      <a:pt x="3" y="5"/>
                    </a:cubicBezTo>
                    <a:cubicBezTo>
                      <a:pt x="3" y="4"/>
                      <a:pt x="2" y="0"/>
                      <a:pt x="1" y="1"/>
                    </a:cubicBezTo>
                    <a:cubicBezTo>
                      <a:pt x="0" y="1"/>
                      <a:pt x="0" y="2"/>
                      <a:pt x="1" y="2"/>
                    </a:cubicBezTo>
                    <a:cubicBezTo>
                      <a:pt x="1" y="2"/>
                      <a:pt x="1" y="2"/>
                      <a:pt x="1" y="3"/>
                    </a:cubicBezTo>
                    <a:cubicBezTo>
                      <a:pt x="2" y="3"/>
                      <a:pt x="2" y="4"/>
                      <a:pt x="2" y="5"/>
                    </a:cubicBezTo>
                    <a:cubicBezTo>
                      <a:pt x="3" y="6"/>
                      <a:pt x="3" y="8"/>
                      <a:pt x="4" y="9"/>
                    </a:cubicBezTo>
                    <a:cubicBezTo>
                      <a:pt x="4" y="10"/>
                      <a:pt x="5" y="13"/>
                      <a:pt x="6" y="13"/>
                    </a:cubicBezTo>
                    <a:cubicBezTo>
                      <a:pt x="7" y="13"/>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0"/>
              <p:cNvSpPr>
                <a:spLocks/>
              </p:cNvSpPr>
              <p:nvPr/>
            </p:nvSpPr>
            <p:spPr bwMode="auto">
              <a:xfrm>
                <a:off x="2050" y="2723"/>
                <a:ext cx="4" cy="6"/>
              </a:xfrm>
              <a:custGeom>
                <a:avLst/>
                <a:gdLst>
                  <a:gd name="T0" fmla="*/ 2 w 2"/>
                  <a:gd name="T1" fmla="*/ 1 h 3"/>
                  <a:gd name="T2" fmla="*/ 1 w 2"/>
                  <a:gd name="T3" fmla="*/ 0 h 3"/>
                  <a:gd name="T4" fmla="*/ 0 w 2"/>
                  <a:gd name="T5" fmla="*/ 1 h 3"/>
                  <a:gd name="T6" fmla="*/ 1 w 2"/>
                  <a:gd name="T7" fmla="*/ 2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1" y="0"/>
                      <a:pt x="1" y="0"/>
                      <a:pt x="1" y="0"/>
                    </a:cubicBezTo>
                    <a:cubicBezTo>
                      <a:pt x="1" y="0"/>
                      <a:pt x="0" y="1"/>
                      <a:pt x="0" y="1"/>
                    </a:cubicBezTo>
                    <a:cubicBezTo>
                      <a:pt x="0" y="2"/>
                      <a:pt x="1" y="2"/>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1"/>
              <p:cNvSpPr>
                <a:spLocks/>
              </p:cNvSpPr>
              <p:nvPr/>
            </p:nvSpPr>
            <p:spPr bwMode="auto">
              <a:xfrm>
                <a:off x="2061" y="2715"/>
                <a:ext cx="4" cy="2"/>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1"/>
                      <a:pt x="1"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2"/>
              <p:cNvSpPr>
                <a:spLocks/>
              </p:cNvSpPr>
              <p:nvPr/>
            </p:nvSpPr>
            <p:spPr bwMode="auto">
              <a:xfrm>
                <a:off x="1997" y="2819"/>
                <a:ext cx="8" cy="14"/>
              </a:xfrm>
              <a:custGeom>
                <a:avLst/>
                <a:gdLst>
                  <a:gd name="T0" fmla="*/ 3 w 4"/>
                  <a:gd name="T1" fmla="*/ 5 h 7"/>
                  <a:gd name="T2" fmla="*/ 1 w 4"/>
                  <a:gd name="T3" fmla="*/ 1 h 7"/>
                  <a:gd name="T4" fmla="*/ 1 w 4"/>
                  <a:gd name="T5" fmla="*/ 1 h 7"/>
                  <a:gd name="T6" fmla="*/ 1 w 4"/>
                  <a:gd name="T7" fmla="*/ 0 h 7"/>
                  <a:gd name="T8" fmla="*/ 0 w 4"/>
                  <a:gd name="T9" fmla="*/ 1 h 7"/>
                  <a:gd name="T10" fmla="*/ 2 w 4"/>
                  <a:gd name="T11" fmla="*/ 5 h 7"/>
                  <a:gd name="T12" fmla="*/ 4 w 4"/>
                  <a:gd name="T13" fmla="*/ 6 h 7"/>
                  <a:gd name="T14" fmla="*/ 3 w 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3" y="5"/>
                    </a:moveTo>
                    <a:cubicBezTo>
                      <a:pt x="2" y="4"/>
                      <a:pt x="2" y="3"/>
                      <a:pt x="1" y="1"/>
                    </a:cubicBezTo>
                    <a:cubicBezTo>
                      <a:pt x="1" y="1"/>
                      <a:pt x="1" y="1"/>
                      <a:pt x="1" y="1"/>
                    </a:cubicBezTo>
                    <a:cubicBezTo>
                      <a:pt x="1" y="0"/>
                      <a:pt x="1" y="0"/>
                      <a:pt x="1" y="0"/>
                    </a:cubicBezTo>
                    <a:cubicBezTo>
                      <a:pt x="0" y="0"/>
                      <a:pt x="0" y="1"/>
                      <a:pt x="0" y="1"/>
                    </a:cubicBezTo>
                    <a:cubicBezTo>
                      <a:pt x="0" y="2"/>
                      <a:pt x="1" y="4"/>
                      <a:pt x="2" y="5"/>
                    </a:cubicBezTo>
                    <a:cubicBezTo>
                      <a:pt x="2" y="5"/>
                      <a:pt x="3" y="7"/>
                      <a:pt x="4" y="6"/>
                    </a:cubicBezTo>
                    <a:cubicBezTo>
                      <a:pt x="4"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3"/>
              <p:cNvSpPr>
                <a:spLocks/>
              </p:cNvSpPr>
              <p:nvPr/>
            </p:nvSpPr>
            <p:spPr bwMode="auto">
              <a:xfrm>
                <a:off x="2001" y="2819"/>
                <a:ext cx="10" cy="12"/>
              </a:xfrm>
              <a:custGeom>
                <a:avLst/>
                <a:gdLst>
                  <a:gd name="T0" fmla="*/ 4 w 5"/>
                  <a:gd name="T1" fmla="*/ 5 h 6"/>
                  <a:gd name="T2" fmla="*/ 3 w 5"/>
                  <a:gd name="T3" fmla="*/ 3 h 6"/>
                  <a:gd name="T4" fmla="*/ 2 w 5"/>
                  <a:gd name="T5" fmla="*/ 1 h 6"/>
                  <a:gd name="T6" fmla="*/ 1 w 5"/>
                  <a:gd name="T7" fmla="*/ 2 h 6"/>
                  <a:gd name="T8" fmla="*/ 2 w 5"/>
                  <a:gd name="T9" fmla="*/ 4 h 6"/>
                  <a:gd name="T10" fmla="*/ 4 w 5"/>
                  <a:gd name="T11" fmla="*/ 6 h 6"/>
                  <a:gd name="T12" fmla="*/ 4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5"/>
                    </a:moveTo>
                    <a:cubicBezTo>
                      <a:pt x="4" y="5"/>
                      <a:pt x="4" y="4"/>
                      <a:pt x="3" y="3"/>
                    </a:cubicBezTo>
                    <a:cubicBezTo>
                      <a:pt x="3" y="2"/>
                      <a:pt x="2" y="2"/>
                      <a:pt x="2" y="1"/>
                    </a:cubicBezTo>
                    <a:cubicBezTo>
                      <a:pt x="1" y="0"/>
                      <a:pt x="0" y="1"/>
                      <a:pt x="1" y="2"/>
                    </a:cubicBezTo>
                    <a:cubicBezTo>
                      <a:pt x="1" y="2"/>
                      <a:pt x="2" y="3"/>
                      <a:pt x="2" y="4"/>
                    </a:cubicBezTo>
                    <a:cubicBezTo>
                      <a:pt x="3" y="5"/>
                      <a:pt x="3" y="6"/>
                      <a:pt x="4" y="6"/>
                    </a:cubicBezTo>
                    <a:cubicBezTo>
                      <a:pt x="5" y="6"/>
                      <a:pt x="5"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4"/>
              <p:cNvSpPr>
                <a:spLocks/>
              </p:cNvSpPr>
              <p:nvPr/>
            </p:nvSpPr>
            <p:spPr bwMode="auto">
              <a:xfrm>
                <a:off x="2007" y="2817"/>
                <a:ext cx="11" cy="14"/>
              </a:xfrm>
              <a:custGeom>
                <a:avLst/>
                <a:gdLst>
                  <a:gd name="T0" fmla="*/ 4 w 5"/>
                  <a:gd name="T1" fmla="*/ 5 h 7"/>
                  <a:gd name="T2" fmla="*/ 1 w 5"/>
                  <a:gd name="T3" fmla="*/ 1 h 7"/>
                  <a:gd name="T4" fmla="*/ 0 w 5"/>
                  <a:gd name="T5" fmla="*/ 1 h 7"/>
                  <a:gd name="T6" fmla="*/ 4 w 5"/>
                  <a:gd name="T7" fmla="*/ 6 h 7"/>
                  <a:gd name="T8" fmla="*/ 4 w 5"/>
                  <a:gd name="T9" fmla="*/ 5 h 7"/>
                </a:gdLst>
                <a:ahLst/>
                <a:cxnLst>
                  <a:cxn ang="0">
                    <a:pos x="T0" y="T1"/>
                  </a:cxn>
                  <a:cxn ang="0">
                    <a:pos x="T2" y="T3"/>
                  </a:cxn>
                  <a:cxn ang="0">
                    <a:pos x="T4" y="T5"/>
                  </a:cxn>
                  <a:cxn ang="0">
                    <a:pos x="T6" y="T7"/>
                  </a:cxn>
                  <a:cxn ang="0">
                    <a:pos x="T8" y="T9"/>
                  </a:cxn>
                </a:cxnLst>
                <a:rect l="0" t="0" r="r" b="b"/>
                <a:pathLst>
                  <a:path w="5" h="7">
                    <a:moveTo>
                      <a:pt x="4" y="5"/>
                    </a:moveTo>
                    <a:cubicBezTo>
                      <a:pt x="3" y="5"/>
                      <a:pt x="2" y="2"/>
                      <a:pt x="1" y="1"/>
                    </a:cubicBezTo>
                    <a:cubicBezTo>
                      <a:pt x="1" y="0"/>
                      <a:pt x="0" y="1"/>
                      <a:pt x="0" y="1"/>
                    </a:cubicBezTo>
                    <a:cubicBezTo>
                      <a:pt x="2" y="3"/>
                      <a:pt x="2" y="6"/>
                      <a:pt x="4" y="6"/>
                    </a:cubicBezTo>
                    <a:cubicBezTo>
                      <a:pt x="4" y="7"/>
                      <a:pt x="5"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5"/>
              <p:cNvSpPr>
                <a:spLocks/>
              </p:cNvSpPr>
              <p:nvPr/>
            </p:nvSpPr>
            <p:spPr bwMode="auto">
              <a:xfrm>
                <a:off x="2013" y="2815"/>
                <a:ext cx="15" cy="16"/>
              </a:xfrm>
              <a:custGeom>
                <a:avLst/>
                <a:gdLst>
                  <a:gd name="T0" fmla="*/ 6 w 7"/>
                  <a:gd name="T1" fmla="*/ 7 h 8"/>
                  <a:gd name="T2" fmla="*/ 4 w 7"/>
                  <a:gd name="T3" fmla="*/ 4 h 8"/>
                  <a:gd name="T4" fmla="*/ 2 w 7"/>
                  <a:gd name="T5" fmla="*/ 1 h 8"/>
                  <a:gd name="T6" fmla="*/ 1 w 7"/>
                  <a:gd name="T7" fmla="*/ 2 h 8"/>
                  <a:gd name="T8" fmla="*/ 6 w 7"/>
                  <a:gd name="T9" fmla="*/ 8 h 8"/>
                  <a:gd name="T10" fmla="*/ 6 w 7"/>
                  <a:gd name="T11" fmla="*/ 8 h 8"/>
                  <a:gd name="T12" fmla="*/ 6 w 7"/>
                  <a:gd name="T13" fmla="*/ 8 h 8"/>
                  <a:gd name="T14" fmla="*/ 6 w 7"/>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6" y="7"/>
                    </a:moveTo>
                    <a:cubicBezTo>
                      <a:pt x="5" y="6"/>
                      <a:pt x="4" y="5"/>
                      <a:pt x="4" y="4"/>
                    </a:cubicBezTo>
                    <a:cubicBezTo>
                      <a:pt x="3" y="3"/>
                      <a:pt x="2" y="2"/>
                      <a:pt x="2" y="1"/>
                    </a:cubicBezTo>
                    <a:cubicBezTo>
                      <a:pt x="1" y="0"/>
                      <a:pt x="0" y="1"/>
                      <a:pt x="1" y="2"/>
                    </a:cubicBezTo>
                    <a:cubicBezTo>
                      <a:pt x="2" y="4"/>
                      <a:pt x="3" y="7"/>
                      <a:pt x="6" y="8"/>
                    </a:cubicBezTo>
                    <a:cubicBezTo>
                      <a:pt x="6" y="8"/>
                      <a:pt x="6" y="8"/>
                      <a:pt x="6" y="8"/>
                    </a:cubicBezTo>
                    <a:cubicBezTo>
                      <a:pt x="6" y="8"/>
                      <a:pt x="6" y="8"/>
                      <a:pt x="6" y="8"/>
                    </a:cubicBezTo>
                    <a:cubicBezTo>
                      <a:pt x="7" y="7"/>
                      <a:pt x="6" y="6"/>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6"/>
              <p:cNvSpPr>
                <a:spLocks/>
              </p:cNvSpPr>
              <p:nvPr/>
            </p:nvSpPr>
            <p:spPr bwMode="auto">
              <a:xfrm>
                <a:off x="2024" y="2813"/>
                <a:ext cx="12" cy="18"/>
              </a:xfrm>
              <a:custGeom>
                <a:avLst/>
                <a:gdLst>
                  <a:gd name="T0" fmla="*/ 5 w 6"/>
                  <a:gd name="T1" fmla="*/ 7 h 9"/>
                  <a:gd name="T2" fmla="*/ 3 w 6"/>
                  <a:gd name="T3" fmla="*/ 5 h 9"/>
                  <a:gd name="T4" fmla="*/ 1 w 6"/>
                  <a:gd name="T5" fmla="*/ 0 h 9"/>
                  <a:gd name="T6" fmla="*/ 0 w 6"/>
                  <a:gd name="T7" fmla="*/ 1 h 9"/>
                  <a:gd name="T8" fmla="*/ 2 w 6"/>
                  <a:gd name="T9" fmla="*/ 6 h 9"/>
                  <a:gd name="T10" fmla="*/ 5 w 6"/>
                  <a:gd name="T11" fmla="*/ 9 h 9"/>
                  <a:gd name="T12" fmla="*/ 6 w 6"/>
                  <a:gd name="T13" fmla="*/ 8 h 9"/>
                  <a:gd name="T14" fmla="*/ 6 w 6"/>
                  <a:gd name="T15" fmla="*/ 8 h 9"/>
                  <a:gd name="T16" fmla="*/ 5 w 6"/>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7"/>
                    </a:moveTo>
                    <a:cubicBezTo>
                      <a:pt x="4" y="7"/>
                      <a:pt x="4" y="5"/>
                      <a:pt x="3" y="5"/>
                    </a:cubicBezTo>
                    <a:cubicBezTo>
                      <a:pt x="3" y="3"/>
                      <a:pt x="2" y="2"/>
                      <a:pt x="1" y="0"/>
                    </a:cubicBezTo>
                    <a:cubicBezTo>
                      <a:pt x="1" y="0"/>
                      <a:pt x="0" y="0"/>
                      <a:pt x="0" y="1"/>
                    </a:cubicBezTo>
                    <a:cubicBezTo>
                      <a:pt x="1" y="3"/>
                      <a:pt x="2" y="4"/>
                      <a:pt x="2" y="6"/>
                    </a:cubicBezTo>
                    <a:cubicBezTo>
                      <a:pt x="3" y="7"/>
                      <a:pt x="4" y="8"/>
                      <a:pt x="5" y="9"/>
                    </a:cubicBezTo>
                    <a:cubicBezTo>
                      <a:pt x="5" y="9"/>
                      <a:pt x="6" y="8"/>
                      <a:pt x="6" y="8"/>
                    </a:cubicBezTo>
                    <a:cubicBezTo>
                      <a:pt x="6" y="8"/>
                      <a:pt x="6" y="8"/>
                      <a:pt x="6" y="8"/>
                    </a:cubicBezTo>
                    <a:cubicBezTo>
                      <a:pt x="6" y="7"/>
                      <a:pt x="5"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7"/>
              <p:cNvSpPr>
                <a:spLocks/>
              </p:cNvSpPr>
              <p:nvPr/>
            </p:nvSpPr>
            <p:spPr bwMode="auto">
              <a:xfrm>
                <a:off x="2030" y="2813"/>
                <a:ext cx="12" cy="14"/>
              </a:xfrm>
              <a:custGeom>
                <a:avLst/>
                <a:gdLst>
                  <a:gd name="T0" fmla="*/ 5 w 6"/>
                  <a:gd name="T1" fmla="*/ 6 h 7"/>
                  <a:gd name="T2" fmla="*/ 2 w 6"/>
                  <a:gd name="T3" fmla="*/ 0 h 7"/>
                  <a:gd name="T4" fmla="*/ 1 w 6"/>
                  <a:gd name="T5" fmla="*/ 1 h 7"/>
                  <a:gd name="T6" fmla="*/ 5 w 6"/>
                  <a:gd name="T7" fmla="*/ 7 h 7"/>
                  <a:gd name="T8" fmla="*/ 6 w 6"/>
                  <a:gd name="T9" fmla="*/ 7 h 7"/>
                  <a:gd name="T10" fmla="*/ 6 w 6"/>
                  <a:gd name="T11" fmla="*/ 6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3" y="4"/>
                      <a:pt x="3" y="2"/>
                      <a:pt x="2" y="0"/>
                    </a:cubicBezTo>
                    <a:cubicBezTo>
                      <a:pt x="1" y="0"/>
                      <a:pt x="0" y="0"/>
                      <a:pt x="1" y="1"/>
                    </a:cubicBezTo>
                    <a:cubicBezTo>
                      <a:pt x="2" y="3"/>
                      <a:pt x="3" y="6"/>
                      <a:pt x="5" y="7"/>
                    </a:cubicBezTo>
                    <a:cubicBezTo>
                      <a:pt x="5" y="7"/>
                      <a:pt x="5" y="7"/>
                      <a:pt x="6" y="7"/>
                    </a:cubicBezTo>
                    <a:cubicBezTo>
                      <a:pt x="6" y="7"/>
                      <a:pt x="6" y="7"/>
                      <a:pt x="6" y="6"/>
                    </a:cubicBezTo>
                    <a:cubicBezTo>
                      <a:pt x="6"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8"/>
              <p:cNvSpPr>
                <a:spLocks/>
              </p:cNvSpPr>
              <p:nvPr/>
            </p:nvSpPr>
            <p:spPr bwMode="auto">
              <a:xfrm>
                <a:off x="1991" y="2915"/>
                <a:ext cx="10" cy="10"/>
              </a:xfrm>
              <a:custGeom>
                <a:avLst/>
                <a:gdLst>
                  <a:gd name="T0" fmla="*/ 4 w 5"/>
                  <a:gd name="T1" fmla="*/ 3 h 5"/>
                  <a:gd name="T2" fmla="*/ 3 w 5"/>
                  <a:gd name="T3" fmla="*/ 2 h 5"/>
                  <a:gd name="T4" fmla="*/ 2 w 5"/>
                  <a:gd name="T5" fmla="*/ 0 h 5"/>
                  <a:gd name="T6" fmla="*/ 1 w 5"/>
                  <a:gd name="T7" fmla="*/ 1 h 5"/>
                  <a:gd name="T8" fmla="*/ 2 w 5"/>
                  <a:gd name="T9" fmla="*/ 3 h 5"/>
                  <a:gd name="T10" fmla="*/ 4 w 5"/>
                  <a:gd name="T11" fmla="*/ 5 h 5"/>
                  <a:gd name="T12" fmla="*/ 4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3"/>
                    </a:moveTo>
                    <a:cubicBezTo>
                      <a:pt x="4" y="3"/>
                      <a:pt x="3" y="2"/>
                      <a:pt x="3" y="2"/>
                    </a:cubicBezTo>
                    <a:cubicBezTo>
                      <a:pt x="3" y="1"/>
                      <a:pt x="2" y="1"/>
                      <a:pt x="2" y="0"/>
                    </a:cubicBezTo>
                    <a:cubicBezTo>
                      <a:pt x="1" y="0"/>
                      <a:pt x="0" y="0"/>
                      <a:pt x="1" y="1"/>
                    </a:cubicBezTo>
                    <a:cubicBezTo>
                      <a:pt x="1" y="2"/>
                      <a:pt x="2" y="2"/>
                      <a:pt x="2" y="3"/>
                    </a:cubicBezTo>
                    <a:cubicBezTo>
                      <a:pt x="3" y="4"/>
                      <a:pt x="3" y="5"/>
                      <a:pt x="4" y="5"/>
                    </a:cubicBezTo>
                    <a:cubicBezTo>
                      <a:pt x="5" y="5"/>
                      <a:pt x="5"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9"/>
              <p:cNvSpPr>
                <a:spLocks/>
              </p:cNvSpPr>
              <p:nvPr/>
            </p:nvSpPr>
            <p:spPr bwMode="auto">
              <a:xfrm>
                <a:off x="1999" y="2909"/>
                <a:ext cx="8" cy="12"/>
              </a:xfrm>
              <a:custGeom>
                <a:avLst/>
                <a:gdLst>
                  <a:gd name="T0" fmla="*/ 3 w 4"/>
                  <a:gd name="T1" fmla="*/ 5 h 6"/>
                  <a:gd name="T2" fmla="*/ 1 w 4"/>
                  <a:gd name="T3" fmla="*/ 1 h 6"/>
                  <a:gd name="T4" fmla="*/ 0 w 4"/>
                  <a:gd name="T5" fmla="*/ 2 h 6"/>
                  <a:gd name="T6" fmla="*/ 2 w 4"/>
                  <a:gd name="T7" fmla="*/ 6 h 6"/>
                  <a:gd name="T8" fmla="*/ 3 w 4"/>
                  <a:gd name="T9" fmla="*/ 5 h 6"/>
                </a:gdLst>
                <a:ahLst/>
                <a:cxnLst>
                  <a:cxn ang="0">
                    <a:pos x="T0" y="T1"/>
                  </a:cxn>
                  <a:cxn ang="0">
                    <a:pos x="T2" y="T3"/>
                  </a:cxn>
                  <a:cxn ang="0">
                    <a:pos x="T4" y="T5"/>
                  </a:cxn>
                  <a:cxn ang="0">
                    <a:pos x="T6" y="T7"/>
                  </a:cxn>
                  <a:cxn ang="0">
                    <a:pos x="T8" y="T9"/>
                  </a:cxn>
                </a:cxnLst>
                <a:rect l="0" t="0" r="r" b="b"/>
                <a:pathLst>
                  <a:path w="4" h="6">
                    <a:moveTo>
                      <a:pt x="3" y="5"/>
                    </a:moveTo>
                    <a:cubicBezTo>
                      <a:pt x="2" y="4"/>
                      <a:pt x="2" y="2"/>
                      <a:pt x="1" y="1"/>
                    </a:cubicBezTo>
                    <a:cubicBezTo>
                      <a:pt x="0" y="0"/>
                      <a:pt x="0" y="1"/>
                      <a:pt x="0" y="2"/>
                    </a:cubicBezTo>
                    <a:cubicBezTo>
                      <a:pt x="1" y="3"/>
                      <a:pt x="1" y="4"/>
                      <a:pt x="2" y="6"/>
                    </a:cubicBezTo>
                    <a:cubicBezTo>
                      <a:pt x="3"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0"/>
              <p:cNvSpPr>
                <a:spLocks/>
              </p:cNvSpPr>
              <p:nvPr/>
            </p:nvSpPr>
            <p:spPr bwMode="auto">
              <a:xfrm>
                <a:off x="2003" y="2907"/>
                <a:ext cx="8" cy="8"/>
              </a:xfrm>
              <a:custGeom>
                <a:avLst/>
                <a:gdLst>
                  <a:gd name="T0" fmla="*/ 3 w 4"/>
                  <a:gd name="T1" fmla="*/ 2 h 4"/>
                  <a:gd name="T2" fmla="*/ 2 w 4"/>
                  <a:gd name="T3" fmla="*/ 0 h 4"/>
                  <a:gd name="T4" fmla="*/ 1 w 4"/>
                  <a:gd name="T5" fmla="*/ 1 h 4"/>
                  <a:gd name="T6" fmla="*/ 3 w 4"/>
                  <a:gd name="T7" fmla="*/ 4 h 4"/>
                  <a:gd name="T8" fmla="*/ 3 w 4"/>
                  <a:gd name="T9" fmla="*/ 2 h 4"/>
                </a:gdLst>
                <a:ahLst/>
                <a:cxnLst>
                  <a:cxn ang="0">
                    <a:pos x="T0" y="T1"/>
                  </a:cxn>
                  <a:cxn ang="0">
                    <a:pos x="T2" y="T3"/>
                  </a:cxn>
                  <a:cxn ang="0">
                    <a:pos x="T4" y="T5"/>
                  </a:cxn>
                  <a:cxn ang="0">
                    <a:pos x="T6" y="T7"/>
                  </a:cxn>
                  <a:cxn ang="0">
                    <a:pos x="T8" y="T9"/>
                  </a:cxn>
                </a:cxnLst>
                <a:rect l="0" t="0" r="r" b="b"/>
                <a:pathLst>
                  <a:path w="4" h="4">
                    <a:moveTo>
                      <a:pt x="3" y="2"/>
                    </a:moveTo>
                    <a:cubicBezTo>
                      <a:pt x="2" y="2"/>
                      <a:pt x="2" y="1"/>
                      <a:pt x="2" y="0"/>
                    </a:cubicBezTo>
                    <a:cubicBezTo>
                      <a:pt x="1" y="0"/>
                      <a:pt x="0" y="0"/>
                      <a:pt x="1" y="1"/>
                    </a:cubicBezTo>
                    <a:cubicBezTo>
                      <a:pt x="1" y="2"/>
                      <a:pt x="1" y="3"/>
                      <a:pt x="3" y="4"/>
                    </a:cubicBezTo>
                    <a:cubicBezTo>
                      <a:pt x="3" y="4"/>
                      <a:pt x="4"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1"/>
              <p:cNvSpPr>
                <a:spLocks/>
              </p:cNvSpPr>
              <p:nvPr/>
            </p:nvSpPr>
            <p:spPr bwMode="auto">
              <a:xfrm>
                <a:off x="2007" y="2901"/>
                <a:ext cx="13" cy="14"/>
              </a:xfrm>
              <a:custGeom>
                <a:avLst/>
                <a:gdLst>
                  <a:gd name="T0" fmla="*/ 5 w 6"/>
                  <a:gd name="T1" fmla="*/ 6 h 7"/>
                  <a:gd name="T2" fmla="*/ 2 w 6"/>
                  <a:gd name="T3" fmla="*/ 1 h 7"/>
                  <a:gd name="T4" fmla="*/ 1 w 6"/>
                  <a:gd name="T5" fmla="*/ 1 h 7"/>
                  <a:gd name="T6" fmla="*/ 4 w 6"/>
                  <a:gd name="T7" fmla="*/ 7 h 7"/>
                  <a:gd name="T8" fmla="*/ 5 w 6"/>
                  <a:gd name="T9" fmla="*/ 6 h 7"/>
                </a:gdLst>
                <a:ahLst/>
                <a:cxnLst>
                  <a:cxn ang="0">
                    <a:pos x="T0" y="T1"/>
                  </a:cxn>
                  <a:cxn ang="0">
                    <a:pos x="T2" y="T3"/>
                  </a:cxn>
                  <a:cxn ang="0">
                    <a:pos x="T4" y="T5"/>
                  </a:cxn>
                  <a:cxn ang="0">
                    <a:pos x="T6" y="T7"/>
                  </a:cxn>
                  <a:cxn ang="0">
                    <a:pos x="T8" y="T9"/>
                  </a:cxn>
                </a:cxnLst>
                <a:rect l="0" t="0" r="r" b="b"/>
                <a:pathLst>
                  <a:path w="6" h="7">
                    <a:moveTo>
                      <a:pt x="5" y="6"/>
                    </a:moveTo>
                    <a:cubicBezTo>
                      <a:pt x="4" y="4"/>
                      <a:pt x="3" y="2"/>
                      <a:pt x="2" y="1"/>
                    </a:cubicBezTo>
                    <a:cubicBezTo>
                      <a:pt x="1" y="0"/>
                      <a:pt x="0" y="1"/>
                      <a:pt x="1" y="1"/>
                    </a:cubicBezTo>
                    <a:cubicBezTo>
                      <a:pt x="2" y="3"/>
                      <a:pt x="3" y="5"/>
                      <a:pt x="4" y="7"/>
                    </a:cubicBezTo>
                    <a:cubicBezTo>
                      <a:pt x="5" y="7"/>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2"/>
              <p:cNvSpPr>
                <a:spLocks/>
              </p:cNvSpPr>
              <p:nvPr/>
            </p:nvSpPr>
            <p:spPr bwMode="auto">
              <a:xfrm>
                <a:off x="2016" y="2899"/>
                <a:ext cx="8" cy="12"/>
              </a:xfrm>
              <a:custGeom>
                <a:avLst/>
                <a:gdLst>
                  <a:gd name="T0" fmla="*/ 3 w 4"/>
                  <a:gd name="T1" fmla="*/ 4 h 6"/>
                  <a:gd name="T2" fmla="*/ 2 w 4"/>
                  <a:gd name="T3" fmla="*/ 1 h 6"/>
                  <a:gd name="T4" fmla="*/ 1 w 4"/>
                  <a:gd name="T5" fmla="*/ 2 h 6"/>
                  <a:gd name="T6" fmla="*/ 3 w 4"/>
                  <a:gd name="T7" fmla="*/ 5 h 6"/>
                  <a:gd name="T8" fmla="*/ 4 w 4"/>
                  <a:gd name="T9" fmla="*/ 5 h 6"/>
                  <a:gd name="T10" fmla="*/ 4 w 4"/>
                  <a:gd name="T11" fmla="*/ 4 h 6"/>
                  <a:gd name="T12" fmla="*/ 3 w 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4"/>
                    </a:moveTo>
                    <a:cubicBezTo>
                      <a:pt x="3" y="3"/>
                      <a:pt x="2" y="2"/>
                      <a:pt x="2" y="1"/>
                    </a:cubicBezTo>
                    <a:cubicBezTo>
                      <a:pt x="1" y="0"/>
                      <a:pt x="0" y="1"/>
                      <a:pt x="1" y="2"/>
                    </a:cubicBezTo>
                    <a:cubicBezTo>
                      <a:pt x="1" y="3"/>
                      <a:pt x="2" y="4"/>
                      <a:pt x="3" y="5"/>
                    </a:cubicBezTo>
                    <a:cubicBezTo>
                      <a:pt x="4" y="6"/>
                      <a:pt x="4" y="5"/>
                      <a:pt x="4" y="5"/>
                    </a:cubicBezTo>
                    <a:cubicBezTo>
                      <a:pt x="4" y="5"/>
                      <a:pt x="4" y="5"/>
                      <a:pt x="4" y="4"/>
                    </a:cubicBezTo>
                    <a:cubicBezTo>
                      <a:pt x="4" y="4"/>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3"/>
              <p:cNvSpPr>
                <a:spLocks/>
              </p:cNvSpPr>
              <p:nvPr/>
            </p:nvSpPr>
            <p:spPr bwMode="auto">
              <a:xfrm>
                <a:off x="2020" y="2895"/>
                <a:ext cx="14" cy="16"/>
              </a:xfrm>
              <a:custGeom>
                <a:avLst/>
                <a:gdLst>
                  <a:gd name="T0" fmla="*/ 7 w 7"/>
                  <a:gd name="T1" fmla="*/ 7 h 8"/>
                  <a:gd name="T2" fmla="*/ 2 w 7"/>
                  <a:gd name="T3" fmla="*/ 1 h 8"/>
                  <a:gd name="T4" fmla="*/ 0 w 7"/>
                  <a:gd name="T5" fmla="*/ 1 h 8"/>
                  <a:gd name="T6" fmla="*/ 6 w 7"/>
                  <a:gd name="T7" fmla="*/ 8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cubicBezTo>
                      <a:pt x="4" y="6"/>
                      <a:pt x="3" y="3"/>
                      <a:pt x="2" y="1"/>
                    </a:cubicBezTo>
                    <a:cubicBezTo>
                      <a:pt x="1" y="0"/>
                      <a:pt x="0" y="1"/>
                      <a:pt x="0" y="1"/>
                    </a:cubicBezTo>
                    <a:cubicBezTo>
                      <a:pt x="2" y="4"/>
                      <a:pt x="4" y="7"/>
                      <a:pt x="6"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4"/>
              <p:cNvSpPr>
                <a:spLocks/>
              </p:cNvSpPr>
              <p:nvPr/>
            </p:nvSpPr>
            <p:spPr bwMode="auto">
              <a:xfrm>
                <a:off x="2026" y="2893"/>
                <a:ext cx="16" cy="16"/>
              </a:xfrm>
              <a:custGeom>
                <a:avLst/>
                <a:gdLst>
                  <a:gd name="T0" fmla="*/ 7 w 8"/>
                  <a:gd name="T1" fmla="*/ 7 h 8"/>
                  <a:gd name="T2" fmla="*/ 5 w 8"/>
                  <a:gd name="T3" fmla="*/ 4 h 8"/>
                  <a:gd name="T4" fmla="*/ 1 w 8"/>
                  <a:gd name="T5" fmla="*/ 1 h 8"/>
                  <a:gd name="T6" fmla="*/ 0 w 8"/>
                  <a:gd name="T7" fmla="*/ 1 h 8"/>
                  <a:gd name="T8" fmla="*/ 4 w 8"/>
                  <a:gd name="T9" fmla="*/ 5 h 8"/>
                  <a:gd name="T10" fmla="*/ 6 w 8"/>
                  <a:gd name="T11" fmla="*/ 8 h 8"/>
                  <a:gd name="T12" fmla="*/ 7 w 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7"/>
                    </a:moveTo>
                    <a:cubicBezTo>
                      <a:pt x="6" y="6"/>
                      <a:pt x="5" y="5"/>
                      <a:pt x="5" y="4"/>
                    </a:cubicBezTo>
                    <a:cubicBezTo>
                      <a:pt x="4" y="3"/>
                      <a:pt x="3" y="2"/>
                      <a:pt x="1" y="1"/>
                    </a:cubicBezTo>
                    <a:cubicBezTo>
                      <a:pt x="1" y="0"/>
                      <a:pt x="0" y="1"/>
                      <a:pt x="0" y="1"/>
                    </a:cubicBezTo>
                    <a:cubicBezTo>
                      <a:pt x="2" y="3"/>
                      <a:pt x="3" y="4"/>
                      <a:pt x="4" y="5"/>
                    </a:cubicBezTo>
                    <a:cubicBezTo>
                      <a:pt x="5" y="6"/>
                      <a:pt x="5" y="7"/>
                      <a:pt x="6" y="8"/>
                    </a:cubicBezTo>
                    <a:cubicBezTo>
                      <a:pt x="7" y="8"/>
                      <a:pt x="8"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5"/>
              <p:cNvSpPr>
                <a:spLocks/>
              </p:cNvSpPr>
              <p:nvPr/>
            </p:nvSpPr>
            <p:spPr bwMode="auto">
              <a:xfrm>
                <a:off x="1983" y="3005"/>
                <a:ext cx="6" cy="6"/>
              </a:xfrm>
              <a:custGeom>
                <a:avLst/>
                <a:gdLst>
                  <a:gd name="T0" fmla="*/ 3 w 3"/>
                  <a:gd name="T1" fmla="*/ 2 h 3"/>
                  <a:gd name="T2" fmla="*/ 2 w 3"/>
                  <a:gd name="T3" fmla="*/ 0 h 3"/>
                  <a:gd name="T4" fmla="*/ 1 w 3"/>
                  <a:gd name="T5" fmla="*/ 1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2"/>
                      <a:pt x="2" y="1"/>
                      <a:pt x="2" y="0"/>
                    </a:cubicBezTo>
                    <a:cubicBezTo>
                      <a:pt x="1" y="0"/>
                      <a:pt x="0" y="1"/>
                      <a:pt x="1" y="1"/>
                    </a:cubicBezTo>
                    <a:cubicBezTo>
                      <a:pt x="1" y="2"/>
                      <a:pt x="1" y="2"/>
                      <a:pt x="2" y="3"/>
                    </a:cubicBezTo>
                    <a:cubicBezTo>
                      <a:pt x="2" y="3"/>
                      <a:pt x="3"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6"/>
              <p:cNvSpPr>
                <a:spLocks/>
              </p:cNvSpPr>
              <p:nvPr/>
            </p:nvSpPr>
            <p:spPr bwMode="auto">
              <a:xfrm>
                <a:off x="1991" y="3003"/>
                <a:ext cx="6" cy="6"/>
              </a:xfrm>
              <a:custGeom>
                <a:avLst/>
                <a:gdLst>
                  <a:gd name="T0" fmla="*/ 3 w 3"/>
                  <a:gd name="T1" fmla="*/ 2 h 3"/>
                  <a:gd name="T2" fmla="*/ 2 w 3"/>
                  <a:gd name="T3" fmla="*/ 0 h 3"/>
                  <a:gd name="T4" fmla="*/ 1 w 3"/>
                  <a:gd name="T5" fmla="*/ 1 h 3"/>
                  <a:gd name="T6" fmla="*/ 2 w 3"/>
                  <a:gd name="T7" fmla="*/ 3 h 3"/>
                  <a:gd name="T8" fmla="*/ 3 w 3"/>
                  <a:gd name="T9" fmla="*/ 3 h 3"/>
                  <a:gd name="T10" fmla="*/ 3 w 3"/>
                  <a:gd name="T11" fmla="*/ 2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2" y="1"/>
                      <a:pt x="2" y="1"/>
                      <a:pt x="2" y="0"/>
                    </a:cubicBezTo>
                    <a:cubicBezTo>
                      <a:pt x="1" y="0"/>
                      <a:pt x="0" y="1"/>
                      <a:pt x="1" y="1"/>
                    </a:cubicBezTo>
                    <a:cubicBezTo>
                      <a:pt x="1" y="2"/>
                      <a:pt x="1" y="2"/>
                      <a:pt x="2" y="3"/>
                    </a:cubicBezTo>
                    <a:cubicBezTo>
                      <a:pt x="2" y="3"/>
                      <a:pt x="3" y="3"/>
                      <a:pt x="3" y="3"/>
                    </a:cubicBezTo>
                    <a:cubicBezTo>
                      <a:pt x="3" y="3"/>
                      <a:pt x="3" y="3"/>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7"/>
              <p:cNvSpPr>
                <a:spLocks/>
              </p:cNvSpPr>
              <p:nvPr/>
            </p:nvSpPr>
            <p:spPr bwMode="auto">
              <a:xfrm>
                <a:off x="1995" y="2999"/>
                <a:ext cx="10" cy="10"/>
              </a:xfrm>
              <a:custGeom>
                <a:avLst/>
                <a:gdLst>
                  <a:gd name="T0" fmla="*/ 5 w 5"/>
                  <a:gd name="T1" fmla="*/ 4 h 5"/>
                  <a:gd name="T2" fmla="*/ 4 w 5"/>
                  <a:gd name="T3" fmla="*/ 4 h 5"/>
                  <a:gd name="T4" fmla="*/ 4 w 5"/>
                  <a:gd name="T5" fmla="*/ 3 h 5"/>
                  <a:gd name="T6" fmla="*/ 2 w 5"/>
                  <a:gd name="T7" fmla="*/ 0 h 5"/>
                  <a:gd name="T8" fmla="*/ 1 w 5"/>
                  <a:gd name="T9" fmla="*/ 1 h 5"/>
                  <a:gd name="T10" fmla="*/ 4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cubicBezTo>
                      <a:pt x="5" y="4"/>
                      <a:pt x="4" y="4"/>
                      <a:pt x="4" y="4"/>
                    </a:cubicBezTo>
                    <a:cubicBezTo>
                      <a:pt x="4" y="3"/>
                      <a:pt x="4" y="3"/>
                      <a:pt x="4" y="3"/>
                    </a:cubicBezTo>
                    <a:cubicBezTo>
                      <a:pt x="3" y="3"/>
                      <a:pt x="2" y="1"/>
                      <a:pt x="2" y="0"/>
                    </a:cubicBezTo>
                    <a:cubicBezTo>
                      <a:pt x="1" y="0"/>
                      <a:pt x="0" y="0"/>
                      <a:pt x="1" y="1"/>
                    </a:cubicBezTo>
                    <a:cubicBezTo>
                      <a:pt x="1" y="2"/>
                      <a:pt x="2" y="4"/>
                      <a:pt x="4" y="5"/>
                    </a:cubicBezTo>
                    <a:cubicBezTo>
                      <a:pt x="4" y="5"/>
                      <a:pt x="5" y="5"/>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8"/>
              <p:cNvSpPr>
                <a:spLocks/>
              </p:cNvSpPr>
              <p:nvPr/>
            </p:nvSpPr>
            <p:spPr bwMode="auto">
              <a:xfrm>
                <a:off x="2001" y="2995"/>
                <a:ext cx="8" cy="12"/>
              </a:xfrm>
              <a:custGeom>
                <a:avLst/>
                <a:gdLst>
                  <a:gd name="T0" fmla="*/ 4 w 4"/>
                  <a:gd name="T1" fmla="*/ 5 h 6"/>
                  <a:gd name="T2" fmla="*/ 3 w 4"/>
                  <a:gd name="T3" fmla="*/ 5 h 6"/>
                  <a:gd name="T4" fmla="*/ 1 w 4"/>
                  <a:gd name="T5" fmla="*/ 1 h 6"/>
                  <a:gd name="T6" fmla="*/ 0 w 4"/>
                  <a:gd name="T7" fmla="*/ 1 h 6"/>
                  <a:gd name="T8" fmla="*/ 3 w 4"/>
                  <a:gd name="T9" fmla="*/ 6 h 6"/>
                  <a:gd name="T10" fmla="*/ 4 w 4"/>
                  <a:gd name="T11" fmla="*/ 6 h 6"/>
                  <a:gd name="T12" fmla="*/ 4 w 4"/>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5"/>
                    </a:moveTo>
                    <a:cubicBezTo>
                      <a:pt x="4" y="5"/>
                      <a:pt x="4" y="5"/>
                      <a:pt x="3" y="5"/>
                    </a:cubicBezTo>
                    <a:cubicBezTo>
                      <a:pt x="2" y="4"/>
                      <a:pt x="2" y="2"/>
                      <a:pt x="1" y="1"/>
                    </a:cubicBezTo>
                    <a:cubicBezTo>
                      <a:pt x="1" y="0"/>
                      <a:pt x="0" y="1"/>
                      <a:pt x="0" y="1"/>
                    </a:cubicBezTo>
                    <a:cubicBezTo>
                      <a:pt x="1" y="3"/>
                      <a:pt x="2" y="6"/>
                      <a:pt x="3" y="6"/>
                    </a:cubicBezTo>
                    <a:cubicBezTo>
                      <a:pt x="4" y="6"/>
                      <a:pt x="4" y="6"/>
                      <a:pt x="4" y="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9"/>
              <p:cNvSpPr>
                <a:spLocks/>
              </p:cNvSpPr>
              <p:nvPr/>
            </p:nvSpPr>
            <p:spPr bwMode="auto">
              <a:xfrm>
                <a:off x="2005" y="2991"/>
                <a:ext cx="13" cy="18"/>
              </a:xfrm>
              <a:custGeom>
                <a:avLst/>
                <a:gdLst>
                  <a:gd name="T0" fmla="*/ 6 w 6"/>
                  <a:gd name="T1" fmla="*/ 7 h 9"/>
                  <a:gd name="T2" fmla="*/ 5 w 6"/>
                  <a:gd name="T3" fmla="*/ 7 h 9"/>
                  <a:gd name="T4" fmla="*/ 5 w 6"/>
                  <a:gd name="T5" fmla="*/ 7 h 9"/>
                  <a:gd name="T6" fmla="*/ 3 w 6"/>
                  <a:gd name="T7" fmla="*/ 5 h 9"/>
                  <a:gd name="T8" fmla="*/ 2 w 6"/>
                  <a:gd name="T9" fmla="*/ 1 h 9"/>
                  <a:gd name="T10" fmla="*/ 1 w 6"/>
                  <a:gd name="T11" fmla="*/ 2 h 9"/>
                  <a:gd name="T12" fmla="*/ 3 w 6"/>
                  <a:gd name="T13" fmla="*/ 6 h 9"/>
                  <a:gd name="T14" fmla="*/ 6 w 6"/>
                  <a:gd name="T15" fmla="*/ 9 h 9"/>
                  <a:gd name="T16" fmla="*/ 6 w 6"/>
                  <a:gd name="T17" fmla="*/ 8 h 9"/>
                  <a:gd name="T18" fmla="*/ 6 w 6"/>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7"/>
                    </a:moveTo>
                    <a:cubicBezTo>
                      <a:pt x="6" y="6"/>
                      <a:pt x="5" y="6"/>
                      <a:pt x="5" y="7"/>
                    </a:cubicBezTo>
                    <a:cubicBezTo>
                      <a:pt x="5" y="7"/>
                      <a:pt x="5" y="7"/>
                      <a:pt x="5" y="7"/>
                    </a:cubicBezTo>
                    <a:cubicBezTo>
                      <a:pt x="4" y="7"/>
                      <a:pt x="4" y="5"/>
                      <a:pt x="3" y="5"/>
                    </a:cubicBezTo>
                    <a:cubicBezTo>
                      <a:pt x="3" y="3"/>
                      <a:pt x="2" y="2"/>
                      <a:pt x="2" y="1"/>
                    </a:cubicBezTo>
                    <a:cubicBezTo>
                      <a:pt x="1" y="0"/>
                      <a:pt x="0" y="1"/>
                      <a:pt x="1" y="2"/>
                    </a:cubicBezTo>
                    <a:cubicBezTo>
                      <a:pt x="1" y="3"/>
                      <a:pt x="2" y="5"/>
                      <a:pt x="3" y="6"/>
                    </a:cubicBezTo>
                    <a:cubicBezTo>
                      <a:pt x="3" y="7"/>
                      <a:pt x="4" y="9"/>
                      <a:pt x="6" y="9"/>
                    </a:cubicBezTo>
                    <a:cubicBezTo>
                      <a:pt x="6" y="9"/>
                      <a:pt x="6" y="9"/>
                      <a:pt x="6" y="8"/>
                    </a:cubicBezTo>
                    <a:cubicBezTo>
                      <a:pt x="6" y="8"/>
                      <a:pt x="6" y="8"/>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0"/>
              <p:cNvSpPr>
                <a:spLocks/>
              </p:cNvSpPr>
              <p:nvPr/>
            </p:nvSpPr>
            <p:spPr bwMode="auto">
              <a:xfrm>
                <a:off x="2013" y="2995"/>
                <a:ext cx="9" cy="12"/>
              </a:xfrm>
              <a:custGeom>
                <a:avLst/>
                <a:gdLst>
                  <a:gd name="T0" fmla="*/ 4 w 4"/>
                  <a:gd name="T1" fmla="*/ 5 h 6"/>
                  <a:gd name="T2" fmla="*/ 1 w 4"/>
                  <a:gd name="T3" fmla="*/ 0 h 6"/>
                  <a:gd name="T4" fmla="*/ 0 w 4"/>
                  <a:gd name="T5" fmla="*/ 1 h 6"/>
                  <a:gd name="T6" fmla="*/ 3 w 4"/>
                  <a:gd name="T7" fmla="*/ 5 h 6"/>
                  <a:gd name="T8" fmla="*/ 4 w 4"/>
                  <a:gd name="T9" fmla="*/ 5 h 6"/>
                </a:gdLst>
                <a:ahLst/>
                <a:cxnLst>
                  <a:cxn ang="0">
                    <a:pos x="T0" y="T1"/>
                  </a:cxn>
                  <a:cxn ang="0">
                    <a:pos x="T2" y="T3"/>
                  </a:cxn>
                  <a:cxn ang="0">
                    <a:pos x="T4" y="T5"/>
                  </a:cxn>
                  <a:cxn ang="0">
                    <a:pos x="T6" y="T7"/>
                  </a:cxn>
                  <a:cxn ang="0">
                    <a:pos x="T8" y="T9"/>
                  </a:cxn>
                </a:cxnLst>
                <a:rect l="0" t="0" r="r" b="b"/>
                <a:pathLst>
                  <a:path w="4" h="6">
                    <a:moveTo>
                      <a:pt x="4" y="5"/>
                    </a:moveTo>
                    <a:cubicBezTo>
                      <a:pt x="3" y="3"/>
                      <a:pt x="2" y="2"/>
                      <a:pt x="1" y="0"/>
                    </a:cubicBezTo>
                    <a:cubicBezTo>
                      <a:pt x="1" y="0"/>
                      <a:pt x="0" y="0"/>
                      <a:pt x="0" y="1"/>
                    </a:cubicBezTo>
                    <a:cubicBezTo>
                      <a:pt x="1" y="2"/>
                      <a:pt x="2" y="4"/>
                      <a:pt x="3" y="5"/>
                    </a:cubicBezTo>
                    <a:cubicBezTo>
                      <a:pt x="3" y="6"/>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
              <p:cNvSpPr>
                <a:spLocks/>
              </p:cNvSpPr>
              <p:nvPr/>
            </p:nvSpPr>
            <p:spPr bwMode="auto">
              <a:xfrm>
                <a:off x="1521" y="3083"/>
                <a:ext cx="4" cy="16"/>
              </a:xfrm>
              <a:custGeom>
                <a:avLst/>
                <a:gdLst>
                  <a:gd name="T0" fmla="*/ 0 w 2"/>
                  <a:gd name="T1" fmla="*/ 1 h 8"/>
                  <a:gd name="T2" fmla="*/ 0 w 2"/>
                  <a:gd name="T3" fmla="*/ 8 h 8"/>
                  <a:gd name="T4" fmla="*/ 2 w 2"/>
                  <a:gd name="T5" fmla="*/ 8 h 8"/>
                  <a:gd name="T6" fmla="*/ 2 w 2"/>
                  <a:gd name="T7" fmla="*/ 1 h 8"/>
                  <a:gd name="T8" fmla="*/ 0 w 2"/>
                  <a:gd name="T9" fmla="*/ 1 h 8"/>
                </a:gdLst>
                <a:ahLst/>
                <a:cxnLst>
                  <a:cxn ang="0">
                    <a:pos x="T0" y="T1"/>
                  </a:cxn>
                  <a:cxn ang="0">
                    <a:pos x="T2" y="T3"/>
                  </a:cxn>
                  <a:cxn ang="0">
                    <a:pos x="T4" y="T5"/>
                  </a:cxn>
                  <a:cxn ang="0">
                    <a:pos x="T6" y="T7"/>
                  </a:cxn>
                  <a:cxn ang="0">
                    <a:pos x="T8" y="T9"/>
                  </a:cxn>
                </a:cxnLst>
                <a:rect l="0" t="0" r="r" b="b"/>
                <a:pathLst>
                  <a:path w="2" h="8">
                    <a:moveTo>
                      <a:pt x="0" y="1"/>
                    </a:moveTo>
                    <a:cubicBezTo>
                      <a:pt x="0" y="8"/>
                      <a:pt x="0" y="8"/>
                      <a:pt x="0" y="8"/>
                    </a:cubicBezTo>
                    <a:cubicBezTo>
                      <a:pt x="0" y="8"/>
                      <a:pt x="2" y="8"/>
                      <a:pt x="2" y="8"/>
                    </a:cubicBezTo>
                    <a:cubicBezTo>
                      <a:pt x="2" y="1"/>
                      <a:pt x="2" y="1"/>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2"/>
              <p:cNvSpPr>
                <a:spLocks/>
              </p:cNvSpPr>
              <p:nvPr/>
            </p:nvSpPr>
            <p:spPr bwMode="auto">
              <a:xfrm>
                <a:off x="1531" y="3083"/>
                <a:ext cx="6" cy="22"/>
              </a:xfrm>
              <a:custGeom>
                <a:avLst/>
                <a:gdLst>
                  <a:gd name="T0" fmla="*/ 3 w 3"/>
                  <a:gd name="T1" fmla="*/ 9 h 11"/>
                  <a:gd name="T2" fmla="*/ 2 w 3"/>
                  <a:gd name="T3" fmla="*/ 1 h 11"/>
                  <a:gd name="T4" fmla="*/ 0 w 3"/>
                  <a:gd name="T5" fmla="*/ 1 h 11"/>
                  <a:gd name="T6" fmla="*/ 2 w 3"/>
                  <a:gd name="T7" fmla="*/ 10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cubicBezTo>
                      <a:pt x="1" y="7"/>
                      <a:pt x="2" y="4"/>
                      <a:pt x="2" y="1"/>
                    </a:cubicBezTo>
                    <a:cubicBezTo>
                      <a:pt x="2" y="0"/>
                      <a:pt x="0" y="0"/>
                      <a:pt x="0" y="1"/>
                    </a:cubicBezTo>
                    <a:cubicBezTo>
                      <a:pt x="1" y="4"/>
                      <a:pt x="0" y="8"/>
                      <a:pt x="2" y="10"/>
                    </a:cubicBezTo>
                    <a:cubicBezTo>
                      <a:pt x="2" y="11"/>
                      <a:pt x="3"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3"/>
              <p:cNvSpPr>
                <a:spLocks/>
              </p:cNvSpPr>
              <p:nvPr/>
            </p:nvSpPr>
            <p:spPr bwMode="auto">
              <a:xfrm>
                <a:off x="1543" y="3083"/>
                <a:ext cx="10" cy="35"/>
              </a:xfrm>
              <a:custGeom>
                <a:avLst/>
                <a:gdLst>
                  <a:gd name="T0" fmla="*/ 4 w 5"/>
                  <a:gd name="T1" fmla="*/ 14 h 17"/>
                  <a:gd name="T2" fmla="*/ 2 w 5"/>
                  <a:gd name="T3" fmla="*/ 8 h 17"/>
                  <a:gd name="T4" fmla="*/ 2 w 5"/>
                  <a:gd name="T5" fmla="*/ 1 h 17"/>
                  <a:gd name="T6" fmla="*/ 1 w 5"/>
                  <a:gd name="T7" fmla="*/ 1 h 17"/>
                  <a:gd name="T8" fmla="*/ 1 w 5"/>
                  <a:gd name="T9" fmla="*/ 11 h 17"/>
                  <a:gd name="T10" fmla="*/ 4 w 5"/>
                  <a:gd name="T11" fmla="*/ 15 h 17"/>
                  <a:gd name="T12" fmla="*/ 4 w 5"/>
                  <a:gd name="T13" fmla="*/ 14 h 17"/>
                </a:gdLst>
                <a:ahLst/>
                <a:cxnLst>
                  <a:cxn ang="0">
                    <a:pos x="T0" y="T1"/>
                  </a:cxn>
                  <a:cxn ang="0">
                    <a:pos x="T2" y="T3"/>
                  </a:cxn>
                  <a:cxn ang="0">
                    <a:pos x="T4" y="T5"/>
                  </a:cxn>
                  <a:cxn ang="0">
                    <a:pos x="T6" y="T7"/>
                  </a:cxn>
                  <a:cxn ang="0">
                    <a:pos x="T8" y="T9"/>
                  </a:cxn>
                  <a:cxn ang="0">
                    <a:pos x="T10" y="T11"/>
                  </a:cxn>
                  <a:cxn ang="0">
                    <a:pos x="T12" y="T13"/>
                  </a:cxn>
                </a:cxnLst>
                <a:rect l="0" t="0" r="r" b="b"/>
                <a:pathLst>
                  <a:path w="5" h="17">
                    <a:moveTo>
                      <a:pt x="4" y="14"/>
                    </a:moveTo>
                    <a:cubicBezTo>
                      <a:pt x="3" y="14"/>
                      <a:pt x="2" y="8"/>
                      <a:pt x="2" y="8"/>
                    </a:cubicBezTo>
                    <a:cubicBezTo>
                      <a:pt x="2" y="5"/>
                      <a:pt x="2" y="3"/>
                      <a:pt x="2" y="1"/>
                    </a:cubicBezTo>
                    <a:cubicBezTo>
                      <a:pt x="3" y="0"/>
                      <a:pt x="1" y="0"/>
                      <a:pt x="1" y="1"/>
                    </a:cubicBezTo>
                    <a:cubicBezTo>
                      <a:pt x="0" y="4"/>
                      <a:pt x="0" y="8"/>
                      <a:pt x="1" y="11"/>
                    </a:cubicBezTo>
                    <a:cubicBezTo>
                      <a:pt x="1" y="12"/>
                      <a:pt x="2" y="17"/>
                      <a:pt x="4" y="15"/>
                    </a:cubicBezTo>
                    <a:cubicBezTo>
                      <a:pt x="5" y="15"/>
                      <a:pt x="4" y="13"/>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4"/>
              <p:cNvSpPr>
                <a:spLocks/>
              </p:cNvSpPr>
              <p:nvPr/>
            </p:nvSpPr>
            <p:spPr bwMode="auto">
              <a:xfrm>
                <a:off x="1557" y="3087"/>
                <a:ext cx="9" cy="33"/>
              </a:xfrm>
              <a:custGeom>
                <a:avLst/>
                <a:gdLst>
                  <a:gd name="T0" fmla="*/ 3 w 4"/>
                  <a:gd name="T1" fmla="*/ 13 h 16"/>
                  <a:gd name="T2" fmla="*/ 1 w 4"/>
                  <a:gd name="T3" fmla="*/ 1 h 16"/>
                  <a:gd name="T4" fmla="*/ 0 w 4"/>
                  <a:gd name="T5" fmla="*/ 1 h 16"/>
                  <a:gd name="T6" fmla="*/ 3 w 4"/>
                  <a:gd name="T7" fmla="*/ 15 h 16"/>
                  <a:gd name="T8" fmla="*/ 4 w 4"/>
                  <a:gd name="T9" fmla="*/ 15 h 16"/>
                  <a:gd name="T10" fmla="*/ 4 w 4"/>
                  <a:gd name="T11" fmla="*/ 14 h 16"/>
                  <a:gd name="T12" fmla="*/ 3 w 4"/>
                  <a:gd name="T13" fmla="*/ 13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3" y="13"/>
                    </a:moveTo>
                    <a:cubicBezTo>
                      <a:pt x="2" y="10"/>
                      <a:pt x="2" y="5"/>
                      <a:pt x="1" y="1"/>
                    </a:cubicBezTo>
                    <a:cubicBezTo>
                      <a:pt x="1" y="0"/>
                      <a:pt x="0" y="1"/>
                      <a:pt x="0" y="1"/>
                    </a:cubicBezTo>
                    <a:cubicBezTo>
                      <a:pt x="1" y="6"/>
                      <a:pt x="0" y="11"/>
                      <a:pt x="3" y="15"/>
                    </a:cubicBezTo>
                    <a:cubicBezTo>
                      <a:pt x="3" y="16"/>
                      <a:pt x="4" y="15"/>
                      <a:pt x="4" y="15"/>
                    </a:cubicBezTo>
                    <a:cubicBezTo>
                      <a:pt x="4" y="15"/>
                      <a:pt x="4" y="14"/>
                      <a:pt x="4" y="14"/>
                    </a:cubicBezTo>
                    <a:cubicBezTo>
                      <a:pt x="4" y="14"/>
                      <a:pt x="4" y="13"/>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
              <p:cNvSpPr>
                <a:spLocks/>
              </p:cNvSpPr>
              <p:nvPr/>
            </p:nvSpPr>
            <p:spPr bwMode="auto">
              <a:xfrm>
                <a:off x="1572" y="3095"/>
                <a:ext cx="8" cy="39"/>
              </a:xfrm>
              <a:custGeom>
                <a:avLst/>
                <a:gdLst>
                  <a:gd name="T0" fmla="*/ 3 w 4"/>
                  <a:gd name="T1" fmla="*/ 15 h 19"/>
                  <a:gd name="T2" fmla="*/ 2 w 4"/>
                  <a:gd name="T3" fmla="*/ 17 h 19"/>
                  <a:gd name="T4" fmla="*/ 2 w 4"/>
                  <a:gd name="T5" fmla="*/ 9 h 19"/>
                  <a:gd name="T6" fmla="*/ 1 w 4"/>
                  <a:gd name="T7" fmla="*/ 1 h 19"/>
                  <a:gd name="T8" fmla="*/ 0 w 4"/>
                  <a:gd name="T9" fmla="*/ 1 h 19"/>
                  <a:gd name="T10" fmla="*/ 1 w 4"/>
                  <a:gd name="T11" fmla="*/ 10 h 19"/>
                  <a:gd name="T12" fmla="*/ 2 w 4"/>
                  <a:gd name="T13" fmla="*/ 18 h 19"/>
                  <a:gd name="T14" fmla="*/ 3 w 4"/>
                  <a:gd name="T15" fmla="*/ 18 h 19"/>
                  <a:gd name="T16" fmla="*/ 4 w 4"/>
                  <a:gd name="T17" fmla="*/ 16 h 19"/>
                  <a:gd name="T18" fmla="*/ 3 w 4"/>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3" y="15"/>
                    </a:moveTo>
                    <a:cubicBezTo>
                      <a:pt x="3" y="16"/>
                      <a:pt x="3" y="16"/>
                      <a:pt x="2" y="17"/>
                    </a:cubicBezTo>
                    <a:cubicBezTo>
                      <a:pt x="2" y="14"/>
                      <a:pt x="2" y="12"/>
                      <a:pt x="2" y="9"/>
                    </a:cubicBezTo>
                    <a:cubicBezTo>
                      <a:pt x="2" y="6"/>
                      <a:pt x="1" y="4"/>
                      <a:pt x="1" y="1"/>
                    </a:cubicBezTo>
                    <a:cubicBezTo>
                      <a:pt x="1" y="0"/>
                      <a:pt x="0" y="0"/>
                      <a:pt x="0" y="1"/>
                    </a:cubicBezTo>
                    <a:cubicBezTo>
                      <a:pt x="0" y="4"/>
                      <a:pt x="1" y="7"/>
                      <a:pt x="1" y="10"/>
                    </a:cubicBezTo>
                    <a:cubicBezTo>
                      <a:pt x="1" y="13"/>
                      <a:pt x="0" y="16"/>
                      <a:pt x="2" y="18"/>
                    </a:cubicBezTo>
                    <a:cubicBezTo>
                      <a:pt x="2" y="19"/>
                      <a:pt x="2" y="18"/>
                      <a:pt x="3" y="18"/>
                    </a:cubicBezTo>
                    <a:cubicBezTo>
                      <a:pt x="3" y="17"/>
                      <a:pt x="4" y="17"/>
                      <a:pt x="4" y="16"/>
                    </a:cubicBezTo>
                    <a:cubicBezTo>
                      <a:pt x="4"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6"/>
              <p:cNvSpPr>
                <a:spLocks/>
              </p:cNvSpPr>
              <p:nvPr/>
            </p:nvSpPr>
            <p:spPr bwMode="auto">
              <a:xfrm>
                <a:off x="1584" y="3097"/>
                <a:ext cx="10" cy="37"/>
              </a:xfrm>
              <a:custGeom>
                <a:avLst/>
                <a:gdLst>
                  <a:gd name="T0" fmla="*/ 4 w 5"/>
                  <a:gd name="T1" fmla="*/ 15 h 18"/>
                  <a:gd name="T2" fmla="*/ 2 w 5"/>
                  <a:gd name="T3" fmla="*/ 12 h 18"/>
                  <a:gd name="T4" fmla="*/ 2 w 5"/>
                  <a:gd name="T5" fmla="*/ 8 h 18"/>
                  <a:gd name="T6" fmla="*/ 2 w 5"/>
                  <a:gd name="T7" fmla="*/ 1 h 18"/>
                  <a:gd name="T8" fmla="*/ 0 w 5"/>
                  <a:gd name="T9" fmla="*/ 1 h 18"/>
                  <a:gd name="T10" fmla="*/ 1 w 5"/>
                  <a:gd name="T11" fmla="*/ 13 h 18"/>
                  <a:gd name="T12" fmla="*/ 5 w 5"/>
                  <a:gd name="T13" fmla="*/ 15 h 18"/>
                  <a:gd name="T14" fmla="*/ 4 w 5"/>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8">
                    <a:moveTo>
                      <a:pt x="4" y="15"/>
                    </a:moveTo>
                    <a:cubicBezTo>
                      <a:pt x="4" y="15"/>
                      <a:pt x="3" y="12"/>
                      <a:pt x="2" y="12"/>
                    </a:cubicBezTo>
                    <a:cubicBezTo>
                      <a:pt x="2" y="11"/>
                      <a:pt x="2" y="9"/>
                      <a:pt x="2" y="8"/>
                    </a:cubicBezTo>
                    <a:cubicBezTo>
                      <a:pt x="1" y="6"/>
                      <a:pt x="1" y="3"/>
                      <a:pt x="2" y="1"/>
                    </a:cubicBezTo>
                    <a:cubicBezTo>
                      <a:pt x="2" y="0"/>
                      <a:pt x="0" y="0"/>
                      <a:pt x="0" y="1"/>
                    </a:cubicBezTo>
                    <a:cubicBezTo>
                      <a:pt x="0" y="5"/>
                      <a:pt x="0" y="9"/>
                      <a:pt x="1" y="13"/>
                    </a:cubicBezTo>
                    <a:cubicBezTo>
                      <a:pt x="2" y="14"/>
                      <a:pt x="3" y="18"/>
                      <a:pt x="5" y="15"/>
                    </a:cubicBezTo>
                    <a:cubicBezTo>
                      <a:pt x="5" y="15"/>
                      <a:pt x="4" y="14"/>
                      <a:pt x="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
              <p:cNvSpPr>
                <a:spLocks/>
              </p:cNvSpPr>
              <p:nvPr/>
            </p:nvSpPr>
            <p:spPr bwMode="auto">
              <a:xfrm>
                <a:off x="1598" y="3093"/>
                <a:ext cx="11" cy="41"/>
              </a:xfrm>
              <a:custGeom>
                <a:avLst/>
                <a:gdLst>
                  <a:gd name="T0" fmla="*/ 4 w 5"/>
                  <a:gd name="T1" fmla="*/ 18 h 20"/>
                  <a:gd name="T2" fmla="*/ 1 w 5"/>
                  <a:gd name="T3" fmla="*/ 1 h 20"/>
                  <a:gd name="T4" fmla="*/ 0 w 5"/>
                  <a:gd name="T5" fmla="*/ 1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2" y="12"/>
                      <a:pt x="1" y="6"/>
                      <a:pt x="1" y="1"/>
                    </a:cubicBezTo>
                    <a:cubicBezTo>
                      <a:pt x="1" y="0"/>
                      <a:pt x="0" y="0"/>
                      <a:pt x="0" y="1"/>
                    </a:cubicBezTo>
                    <a:cubicBezTo>
                      <a:pt x="0" y="7"/>
                      <a:pt x="1" y="13"/>
                      <a:pt x="3" y="20"/>
                    </a:cubicBezTo>
                    <a:cubicBezTo>
                      <a:pt x="3" y="20"/>
                      <a:pt x="4" y="20"/>
                      <a:pt x="4" y="20"/>
                    </a:cubicBezTo>
                    <a:cubicBezTo>
                      <a:pt x="5" y="19"/>
                      <a:pt x="5" y="19"/>
                      <a:pt x="5" y="18"/>
                    </a:cubicBezTo>
                    <a:cubicBezTo>
                      <a:pt x="5" y="17"/>
                      <a:pt x="4"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
              <p:cNvSpPr>
                <a:spLocks/>
              </p:cNvSpPr>
              <p:nvPr/>
            </p:nvSpPr>
            <p:spPr bwMode="auto">
              <a:xfrm>
                <a:off x="1611" y="3099"/>
                <a:ext cx="10" cy="41"/>
              </a:xfrm>
              <a:custGeom>
                <a:avLst/>
                <a:gdLst>
                  <a:gd name="T0" fmla="*/ 4 w 5"/>
                  <a:gd name="T1" fmla="*/ 18 h 20"/>
                  <a:gd name="T2" fmla="*/ 1 w 5"/>
                  <a:gd name="T3" fmla="*/ 0 h 20"/>
                  <a:gd name="T4" fmla="*/ 0 w 5"/>
                  <a:gd name="T5" fmla="*/ 0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1" y="13"/>
                      <a:pt x="1" y="6"/>
                      <a:pt x="1" y="0"/>
                    </a:cubicBezTo>
                    <a:cubicBezTo>
                      <a:pt x="1" y="0"/>
                      <a:pt x="0" y="0"/>
                      <a:pt x="0" y="0"/>
                    </a:cubicBezTo>
                    <a:cubicBezTo>
                      <a:pt x="0" y="7"/>
                      <a:pt x="0" y="14"/>
                      <a:pt x="3" y="20"/>
                    </a:cubicBezTo>
                    <a:cubicBezTo>
                      <a:pt x="4" y="20"/>
                      <a:pt x="4" y="20"/>
                      <a:pt x="4" y="20"/>
                    </a:cubicBezTo>
                    <a:cubicBezTo>
                      <a:pt x="5" y="19"/>
                      <a:pt x="5" y="19"/>
                      <a:pt x="5" y="18"/>
                    </a:cubicBezTo>
                    <a:cubicBezTo>
                      <a:pt x="5" y="18"/>
                      <a:pt x="4"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9"/>
              <p:cNvSpPr>
                <a:spLocks/>
              </p:cNvSpPr>
              <p:nvPr/>
            </p:nvSpPr>
            <p:spPr bwMode="auto">
              <a:xfrm>
                <a:off x="1621" y="3101"/>
                <a:ext cx="14" cy="37"/>
              </a:xfrm>
              <a:custGeom>
                <a:avLst/>
                <a:gdLst>
                  <a:gd name="T0" fmla="*/ 7 w 7"/>
                  <a:gd name="T1" fmla="*/ 17 h 18"/>
                  <a:gd name="T2" fmla="*/ 1 w 7"/>
                  <a:gd name="T3" fmla="*/ 1 h 18"/>
                  <a:gd name="T4" fmla="*/ 0 w 7"/>
                  <a:gd name="T5" fmla="*/ 1 h 18"/>
                  <a:gd name="T6" fmla="*/ 6 w 7"/>
                  <a:gd name="T7" fmla="*/ 18 h 18"/>
                  <a:gd name="T8" fmla="*/ 7 w 7"/>
                  <a:gd name="T9" fmla="*/ 17 h 18"/>
                </a:gdLst>
                <a:ahLst/>
                <a:cxnLst>
                  <a:cxn ang="0">
                    <a:pos x="T0" y="T1"/>
                  </a:cxn>
                  <a:cxn ang="0">
                    <a:pos x="T2" y="T3"/>
                  </a:cxn>
                  <a:cxn ang="0">
                    <a:pos x="T4" y="T5"/>
                  </a:cxn>
                  <a:cxn ang="0">
                    <a:pos x="T6" y="T7"/>
                  </a:cxn>
                  <a:cxn ang="0">
                    <a:pos x="T8" y="T9"/>
                  </a:cxn>
                </a:cxnLst>
                <a:rect l="0" t="0" r="r" b="b"/>
                <a:pathLst>
                  <a:path w="7" h="18">
                    <a:moveTo>
                      <a:pt x="7" y="17"/>
                    </a:moveTo>
                    <a:cubicBezTo>
                      <a:pt x="4" y="12"/>
                      <a:pt x="3" y="6"/>
                      <a:pt x="1" y="1"/>
                    </a:cubicBezTo>
                    <a:cubicBezTo>
                      <a:pt x="1" y="0"/>
                      <a:pt x="0" y="0"/>
                      <a:pt x="0" y="1"/>
                    </a:cubicBezTo>
                    <a:cubicBezTo>
                      <a:pt x="2" y="7"/>
                      <a:pt x="3" y="13"/>
                      <a:pt x="6" y="18"/>
                    </a:cubicBezTo>
                    <a:cubicBezTo>
                      <a:pt x="6" y="18"/>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0"/>
              <p:cNvSpPr>
                <a:spLocks/>
              </p:cNvSpPr>
              <p:nvPr/>
            </p:nvSpPr>
            <p:spPr bwMode="auto">
              <a:xfrm>
                <a:off x="1643" y="3101"/>
                <a:ext cx="9" cy="53"/>
              </a:xfrm>
              <a:custGeom>
                <a:avLst/>
                <a:gdLst>
                  <a:gd name="T0" fmla="*/ 3 w 4"/>
                  <a:gd name="T1" fmla="*/ 23 h 26"/>
                  <a:gd name="T2" fmla="*/ 1 w 4"/>
                  <a:gd name="T3" fmla="*/ 14 h 26"/>
                  <a:gd name="T4" fmla="*/ 1 w 4"/>
                  <a:gd name="T5" fmla="*/ 1 h 26"/>
                  <a:gd name="T6" fmla="*/ 0 w 4"/>
                  <a:gd name="T7" fmla="*/ 1 h 26"/>
                  <a:gd name="T8" fmla="*/ 0 w 4"/>
                  <a:gd name="T9" fmla="*/ 15 h 26"/>
                  <a:gd name="T10" fmla="*/ 3 w 4"/>
                  <a:gd name="T11" fmla="*/ 25 h 26"/>
                  <a:gd name="T12" fmla="*/ 4 w 4"/>
                  <a:gd name="T13" fmla="*/ 25 h 26"/>
                  <a:gd name="T14" fmla="*/ 4 w 4"/>
                  <a:gd name="T15" fmla="*/ 24 h 26"/>
                  <a:gd name="T16" fmla="*/ 3 w 4"/>
                  <a:gd name="T1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3" y="23"/>
                    </a:moveTo>
                    <a:cubicBezTo>
                      <a:pt x="1" y="21"/>
                      <a:pt x="1" y="17"/>
                      <a:pt x="1" y="14"/>
                    </a:cubicBezTo>
                    <a:cubicBezTo>
                      <a:pt x="1" y="10"/>
                      <a:pt x="1" y="5"/>
                      <a:pt x="1" y="1"/>
                    </a:cubicBezTo>
                    <a:cubicBezTo>
                      <a:pt x="1" y="0"/>
                      <a:pt x="0" y="0"/>
                      <a:pt x="0" y="1"/>
                    </a:cubicBezTo>
                    <a:cubicBezTo>
                      <a:pt x="0" y="6"/>
                      <a:pt x="0" y="11"/>
                      <a:pt x="0" y="15"/>
                    </a:cubicBezTo>
                    <a:cubicBezTo>
                      <a:pt x="0" y="18"/>
                      <a:pt x="0" y="23"/>
                      <a:pt x="3" y="25"/>
                    </a:cubicBezTo>
                    <a:cubicBezTo>
                      <a:pt x="3" y="26"/>
                      <a:pt x="3" y="25"/>
                      <a:pt x="4" y="25"/>
                    </a:cubicBezTo>
                    <a:cubicBezTo>
                      <a:pt x="4" y="25"/>
                      <a:pt x="4" y="24"/>
                      <a:pt x="4" y="24"/>
                    </a:cubicBezTo>
                    <a:cubicBezTo>
                      <a:pt x="4" y="23"/>
                      <a:pt x="3"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1"/>
              <p:cNvSpPr>
                <a:spLocks/>
              </p:cNvSpPr>
              <p:nvPr/>
            </p:nvSpPr>
            <p:spPr bwMode="auto">
              <a:xfrm>
                <a:off x="1656" y="3118"/>
                <a:ext cx="8" cy="30"/>
              </a:xfrm>
              <a:custGeom>
                <a:avLst/>
                <a:gdLst>
                  <a:gd name="T0" fmla="*/ 4 w 4"/>
                  <a:gd name="T1" fmla="*/ 14 h 15"/>
                  <a:gd name="T2" fmla="*/ 1 w 4"/>
                  <a:gd name="T3" fmla="*/ 1 h 15"/>
                  <a:gd name="T4" fmla="*/ 0 w 4"/>
                  <a:gd name="T5" fmla="*/ 1 h 15"/>
                  <a:gd name="T6" fmla="*/ 2 w 4"/>
                  <a:gd name="T7" fmla="*/ 15 h 15"/>
                  <a:gd name="T8" fmla="*/ 4 w 4"/>
                  <a:gd name="T9" fmla="*/ 14 h 15"/>
                </a:gdLst>
                <a:ahLst/>
                <a:cxnLst>
                  <a:cxn ang="0">
                    <a:pos x="T0" y="T1"/>
                  </a:cxn>
                  <a:cxn ang="0">
                    <a:pos x="T2" y="T3"/>
                  </a:cxn>
                  <a:cxn ang="0">
                    <a:pos x="T4" y="T5"/>
                  </a:cxn>
                  <a:cxn ang="0">
                    <a:pos x="T6" y="T7"/>
                  </a:cxn>
                  <a:cxn ang="0">
                    <a:pos x="T8" y="T9"/>
                  </a:cxn>
                </a:cxnLst>
                <a:rect l="0" t="0" r="r" b="b"/>
                <a:pathLst>
                  <a:path w="4" h="15">
                    <a:moveTo>
                      <a:pt x="4" y="14"/>
                    </a:moveTo>
                    <a:cubicBezTo>
                      <a:pt x="2" y="10"/>
                      <a:pt x="2" y="6"/>
                      <a:pt x="1" y="1"/>
                    </a:cubicBezTo>
                    <a:cubicBezTo>
                      <a:pt x="1" y="0"/>
                      <a:pt x="0" y="0"/>
                      <a:pt x="0" y="1"/>
                    </a:cubicBezTo>
                    <a:cubicBezTo>
                      <a:pt x="0" y="6"/>
                      <a:pt x="0" y="11"/>
                      <a:pt x="2" y="15"/>
                    </a:cubicBezTo>
                    <a:cubicBezTo>
                      <a:pt x="3" y="15"/>
                      <a:pt x="4" y="15"/>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2"/>
              <p:cNvSpPr>
                <a:spLocks/>
              </p:cNvSpPr>
              <p:nvPr/>
            </p:nvSpPr>
            <p:spPr bwMode="auto">
              <a:xfrm>
                <a:off x="1666" y="3118"/>
                <a:ext cx="12" cy="32"/>
              </a:xfrm>
              <a:custGeom>
                <a:avLst/>
                <a:gdLst>
                  <a:gd name="T0" fmla="*/ 5 w 6"/>
                  <a:gd name="T1" fmla="*/ 14 h 16"/>
                  <a:gd name="T2" fmla="*/ 4 w 6"/>
                  <a:gd name="T3" fmla="*/ 11 h 16"/>
                  <a:gd name="T4" fmla="*/ 3 w 6"/>
                  <a:gd name="T5" fmla="*/ 7 h 16"/>
                  <a:gd name="T6" fmla="*/ 2 w 6"/>
                  <a:gd name="T7" fmla="*/ 1 h 16"/>
                  <a:gd name="T8" fmla="*/ 1 w 6"/>
                  <a:gd name="T9" fmla="*/ 1 h 16"/>
                  <a:gd name="T10" fmla="*/ 4 w 6"/>
                  <a:gd name="T11" fmla="*/ 15 h 16"/>
                  <a:gd name="T12" fmla="*/ 5 w 6"/>
                  <a:gd name="T13" fmla="*/ 16 h 16"/>
                  <a:gd name="T14" fmla="*/ 6 w 6"/>
                  <a:gd name="T15" fmla="*/ 15 h 16"/>
                  <a:gd name="T16" fmla="*/ 5 w 6"/>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5" y="14"/>
                    </a:moveTo>
                    <a:cubicBezTo>
                      <a:pt x="5" y="14"/>
                      <a:pt x="4" y="12"/>
                      <a:pt x="4" y="11"/>
                    </a:cubicBezTo>
                    <a:cubicBezTo>
                      <a:pt x="4" y="10"/>
                      <a:pt x="4" y="8"/>
                      <a:pt x="3" y="7"/>
                    </a:cubicBezTo>
                    <a:cubicBezTo>
                      <a:pt x="3" y="4"/>
                      <a:pt x="3" y="2"/>
                      <a:pt x="2" y="1"/>
                    </a:cubicBezTo>
                    <a:cubicBezTo>
                      <a:pt x="1" y="0"/>
                      <a:pt x="0" y="1"/>
                      <a:pt x="1" y="1"/>
                    </a:cubicBezTo>
                    <a:cubicBezTo>
                      <a:pt x="3" y="5"/>
                      <a:pt x="1" y="11"/>
                      <a:pt x="4" y="15"/>
                    </a:cubicBezTo>
                    <a:cubicBezTo>
                      <a:pt x="4" y="16"/>
                      <a:pt x="4" y="16"/>
                      <a:pt x="5" y="16"/>
                    </a:cubicBezTo>
                    <a:cubicBezTo>
                      <a:pt x="5" y="15"/>
                      <a:pt x="5" y="15"/>
                      <a:pt x="6" y="15"/>
                    </a:cubicBezTo>
                    <a:cubicBezTo>
                      <a:pt x="6" y="14"/>
                      <a:pt x="5" y="13"/>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3"/>
              <p:cNvSpPr>
                <a:spLocks/>
              </p:cNvSpPr>
              <p:nvPr/>
            </p:nvSpPr>
            <p:spPr bwMode="auto">
              <a:xfrm>
                <a:off x="1686" y="3116"/>
                <a:ext cx="8" cy="34"/>
              </a:xfrm>
              <a:custGeom>
                <a:avLst/>
                <a:gdLst>
                  <a:gd name="T0" fmla="*/ 2 w 4"/>
                  <a:gd name="T1" fmla="*/ 1 h 17"/>
                  <a:gd name="T2" fmla="*/ 0 w 4"/>
                  <a:gd name="T3" fmla="*/ 1 h 17"/>
                  <a:gd name="T4" fmla="*/ 2 w 4"/>
                  <a:gd name="T5" fmla="*/ 17 h 17"/>
                  <a:gd name="T6" fmla="*/ 3 w 4"/>
                  <a:gd name="T7" fmla="*/ 16 h 17"/>
                  <a:gd name="T8" fmla="*/ 2 w 4"/>
                  <a:gd name="T9" fmla="*/ 1 h 17"/>
                </a:gdLst>
                <a:ahLst/>
                <a:cxnLst>
                  <a:cxn ang="0">
                    <a:pos x="T0" y="T1"/>
                  </a:cxn>
                  <a:cxn ang="0">
                    <a:pos x="T2" y="T3"/>
                  </a:cxn>
                  <a:cxn ang="0">
                    <a:pos x="T4" y="T5"/>
                  </a:cxn>
                  <a:cxn ang="0">
                    <a:pos x="T6" y="T7"/>
                  </a:cxn>
                  <a:cxn ang="0">
                    <a:pos x="T8" y="T9"/>
                  </a:cxn>
                </a:cxnLst>
                <a:rect l="0" t="0" r="r" b="b"/>
                <a:pathLst>
                  <a:path w="4" h="17">
                    <a:moveTo>
                      <a:pt x="2" y="1"/>
                    </a:moveTo>
                    <a:cubicBezTo>
                      <a:pt x="2" y="0"/>
                      <a:pt x="0" y="0"/>
                      <a:pt x="0" y="1"/>
                    </a:cubicBezTo>
                    <a:cubicBezTo>
                      <a:pt x="0" y="6"/>
                      <a:pt x="1" y="11"/>
                      <a:pt x="2" y="17"/>
                    </a:cubicBezTo>
                    <a:cubicBezTo>
                      <a:pt x="2" y="17"/>
                      <a:pt x="4" y="17"/>
                      <a:pt x="3" y="16"/>
                    </a:cubicBezTo>
                    <a:cubicBezTo>
                      <a:pt x="3" y="11"/>
                      <a:pt x="1"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4"/>
              <p:cNvSpPr>
                <a:spLocks/>
              </p:cNvSpPr>
              <p:nvPr/>
            </p:nvSpPr>
            <p:spPr bwMode="auto">
              <a:xfrm>
                <a:off x="1696" y="3118"/>
                <a:ext cx="11" cy="30"/>
              </a:xfrm>
              <a:custGeom>
                <a:avLst/>
                <a:gdLst>
                  <a:gd name="T0" fmla="*/ 5 w 5"/>
                  <a:gd name="T1" fmla="*/ 13 h 15"/>
                  <a:gd name="T2" fmla="*/ 2 w 5"/>
                  <a:gd name="T3" fmla="*/ 1 h 15"/>
                  <a:gd name="T4" fmla="*/ 1 w 5"/>
                  <a:gd name="T5" fmla="*/ 2 h 15"/>
                  <a:gd name="T6" fmla="*/ 4 w 5"/>
                  <a:gd name="T7" fmla="*/ 14 h 15"/>
                  <a:gd name="T8" fmla="*/ 5 w 5"/>
                  <a:gd name="T9" fmla="*/ 13 h 15"/>
                </a:gdLst>
                <a:ahLst/>
                <a:cxnLst>
                  <a:cxn ang="0">
                    <a:pos x="T0" y="T1"/>
                  </a:cxn>
                  <a:cxn ang="0">
                    <a:pos x="T2" y="T3"/>
                  </a:cxn>
                  <a:cxn ang="0">
                    <a:pos x="T4" y="T5"/>
                  </a:cxn>
                  <a:cxn ang="0">
                    <a:pos x="T6" y="T7"/>
                  </a:cxn>
                  <a:cxn ang="0">
                    <a:pos x="T8" y="T9"/>
                  </a:cxn>
                </a:cxnLst>
                <a:rect l="0" t="0" r="r" b="b"/>
                <a:pathLst>
                  <a:path w="5" h="15">
                    <a:moveTo>
                      <a:pt x="5" y="13"/>
                    </a:moveTo>
                    <a:cubicBezTo>
                      <a:pt x="3" y="10"/>
                      <a:pt x="4" y="5"/>
                      <a:pt x="2" y="1"/>
                    </a:cubicBezTo>
                    <a:cubicBezTo>
                      <a:pt x="1" y="0"/>
                      <a:pt x="0" y="1"/>
                      <a:pt x="1" y="2"/>
                    </a:cubicBezTo>
                    <a:cubicBezTo>
                      <a:pt x="2" y="6"/>
                      <a:pt x="2" y="10"/>
                      <a:pt x="4" y="14"/>
                    </a:cubicBezTo>
                    <a:cubicBezTo>
                      <a:pt x="4" y="15"/>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5"/>
              <p:cNvSpPr>
                <a:spLocks/>
              </p:cNvSpPr>
              <p:nvPr/>
            </p:nvSpPr>
            <p:spPr bwMode="auto">
              <a:xfrm>
                <a:off x="1717" y="3120"/>
                <a:ext cx="8" cy="30"/>
              </a:xfrm>
              <a:custGeom>
                <a:avLst/>
                <a:gdLst>
                  <a:gd name="T0" fmla="*/ 1 w 4"/>
                  <a:gd name="T1" fmla="*/ 1 h 15"/>
                  <a:gd name="T2" fmla="*/ 0 w 4"/>
                  <a:gd name="T3" fmla="*/ 1 h 15"/>
                  <a:gd name="T4" fmla="*/ 3 w 4"/>
                  <a:gd name="T5" fmla="*/ 14 h 15"/>
                  <a:gd name="T6" fmla="*/ 4 w 4"/>
                  <a:gd name="T7" fmla="*/ 14 h 15"/>
                  <a:gd name="T8" fmla="*/ 1 w 4"/>
                  <a:gd name="T9" fmla="*/ 1 h 15"/>
                </a:gdLst>
                <a:ahLst/>
                <a:cxnLst>
                  <a:cxn ang="0">
                    <a:pos x="T0" y="T1"/>
                  </a:cxn>
                  <a:cxn ang="0">
                    <a:pos x="T2" y="T3"/>
                  </a:cxn>
                  <a:cxn ang="0">
                    <a:pos x="T4" y="T5"/>
                  </a:cxn>
                  <a:cxn ang="0">
                    <a:pos x="T6" y="T7"/>
                  </a:cxn>
                  <a:cxn ang="0">
                    <a:pos x="T8" y="T9"/>
                  </a:cxn>
                </a:cxnLst>
                <a:rect l="0" t="0" r="r" b="b"/>
                <a:pathLst>
                  <a:path w="4" h="15">
                    <a:moveTo>
                      <a:pt x="1" y="1"/>
                    </a:moveTo>
                    <a:cubicBezTo>
                      <a:pt x="1" y="0"/>
                      <a:pt x="0" y="0"/>
                      <a:pt x="0" y="1"/>
                    </a:cubicBezTo>
                    <a:cubicBezTo>
                      <a:pt x="1" y="5"/>
                      <a:pt x="2" y="10"/>
                      <a:pt x="3" y="14"/>
                    </a:cubicBezTo>
                    <a:cubicBezTo>
                      <a:pt x="3" y="15"/>
                      <a:pt x="4" y="15"/>
                      <a:pt x="4" y="14"/>
                    </a:cubicBezTo>
                    <a:cubicBezTo>
                      <a:pt x="3" y="10"/>
                      <a:pt x="2"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6"/>
              <p:cNvSpPr>
                <a:spLocks/>
              </p:cNvSpPr>
              <p:nvPr/>
            </p:nvSpPr>
            <p:spPr bwMode="auto">
              <a:xfrm>
                <a:off x="2439" y="1313"/>
                <a:ext cx="96" cy="315"/>
              </a:xfrm>
              <a:custGeom>
                <a:avLst/>
                <a:gdLst>
                  <a:gd name="T0" fmla="*/ 46 w 47"/>
                  <a:gd name="T1" fmla="*/ 91 h 154"/>
                  <a:gd name="T2" fmla="*/ 40 w 47"/>
                  <a:gd name="T3" fmla="*/ 102 h 154"/>
                  <a:gd name="T4" fmla="*/ 31 w 47"/>
                  <a:gd name="T5" fmla="*/ 116 h 154"/>
                  <a:gd name="T6" fmla="*/ 30 w 47"/>
                  <a:gd name="T7" fmla="*/ 117 h 154"/>
                  <a:gd name="T8" fmla="*/ 25 w 47"/>
                  <a:gd name="T9" fmla="*/ 95 h 154"/>
                  <a:gd name="T10" fmla="*/ 18 w 47"/>
                  <a:gd name="T11" fmla="*/ 73 h 154"/>
                  <a:gd name="T12" fmla="*/ 18 w 47"/>
                  <a:gd name="T13" fmla="*/ 73 h 154"/>
                  <a:gd name="T14" fmla="*/ 25 w 47"/>
                  <a:gd name="T15" fmla="*/ 51 h 154"/>
                  <a:gd name="T16" fmla="*/ 30 w 47"/>
                  <a:gd name="T17" fmla="*/ 26 h 154"/>
                  <a:gd name="T18" fmla="*/ 36 w 47"/>
                  <a:gd name="T19" fmla="*/ 1 h 154"/>
                  <a:gd name="T20" fmla="*/ 35 w 47"/>
                  <a:gd name="T21" fmla="*/ 1 h 154"/>
                  <a:gd name="T22" fmla="*/ 29 w 47"/>
                  <a:gd name="T23" fmla="*/ 26 h 154"/>
                  <a:gd name="T24" fmla="*/ 24 w 47"/>
                  <a:gd name="T25" fmla="*/ 51 h 154"/>
                  <a:gd name="T26" fmla="*/ 18 w 47"/>
                  <a:gd name="T27" fmla="*/ 71 h 154"/>
                  <a:gd name="T28" fmla="*/ 16 w 47"/>
                  <a:gd name="T29" fmla="*/ 69 h 154"/>
                  <a:gd name="T30" fmla="*/ 9 w 47"/>
                  <a:gd name="T31" fmla="*/ 56 h 154"/>
                  <a:gd name="T32" fmla="*/ 5 w 47"/>
                  <a:gd name="T33" fmla="*/ 49 h 154"/>
                  <a:gd name="T34" fmla="*/ 1 w 47"/>
                  <a:gd name="T35" fmla="*/ 40 h 154"/>
                  <a:gd name="T36" fmla="*/ 0 w 47"/>
                  <a:gd name="T37" fmla="*/ 40 h 154"/>
                  <a:gd name="T38" fmla="*/ 5 w 47"/>
                  <a:gd name="T39" fmla="*/ 51 h 154"/>
                  <a:gd name="T40" fmla="*/ 13 w 47"/>
                  <a:gd name="T41" fmla="*/ 65 h 154"/>
                  <a:gd name="T42" fmla="*/ 17 w 47"/>
                  <a:gd name="T43" fmla="*/ 73 h 154"/>
                  <a:gd name="T44" fmla="*/ 16 w 47"/>
                  <a:gd name="T45" fmla="*/ 74 h 154"/>
                  <a:gd name="T46" fmla="*/ 10 w 47"/>
                  <a:gd name="T47" fmla="*/ 83 h 154"/>
                  <a:gd name="T48" fmla="*/ 6 w 47"/>
                  <a:gd name="T49" fmla="*/ 91 h 154"/>
                  <a:gd name="T50" fmla="*/ 6 w 47"/>
                  <a:gd name="T51" fmla="*/ 91 h 154"/>
                  <a:gd name="T52" fmla="*/ 6 w 47"/>
                  <a:gd name="T53" fmla="*/ 92 h 154"/>
                  <a:gd name="T54" fmla="*/ 7 w 47"/>
                  <a:gd name="T55" fmla="*/ 91 h 154"/>
                  <a:gd name="T56" fmla="*/ 7 w 47"/>
                  <a:gd name="T57" fmla="*/ 91 h 154"/>
                  <a:gd name="T58" fmla="*/ 7 w 47"/>
                  <a:gd name="T59" fmla="*/ 90 h 154"/>
                  <a:gd name="T60" fmla="*/ 12 w 47"/>
                  <a:gd name="T61" fmla="*/ 83 h 154"/>
                  <a:gd name="T62" fmla="*/ 17 w 47"/>
                  <a:gd name="T63" fmla="*/ 74 h 154"/>
                  <a:gd name="T64" fmla="*/ 23 w 47"/>
                  <a:gd name="T65" fmla="*/ 92 h 154"/>
                  <a:gd name="T66" fmla="*/ 29 w 47"/>
                  <a:gd name="T67" fmla="*/ 118 h 154"/>
                  <a:gd name="T68" fmla="*/ 20 w 47"/>
                  <a:gd name="T69" fmla="*/ 131 h 154"/>
                  <a:gd name="T70" fmla="*/ 10 w 47"/>
                  <a:gd name="T71" fmla="*/ 142 h 154"/>
                  <a:gd name="T72" fmla="*/ 11 w 47"/>
                  <a:gd name="T73" fmla="*/ 143 h 154"/>
                  <a:gd name="T74" fmla="*/ 22 w 47"/>
                  <a:gd name="T75" fmla="*/ 131 h 154"/>
                  <a:gd name="T76" fmla="*/ 30 w 47"/>
                  <a:gd name="T77" fmla="*/ 120 h 154"/>
                  <a:gd name="T78" fmla="*/ 31 w 47"/>
                  <a:gd name="T79" fmla="*/ 151 h 154"/>
                  <a:gd name="T80" fmla="*/ 31 w 47"/>
                  <a:gd name="T81" fmla="*/ 152 h 154"/>
                  <a:gd name="T82" fmla="*/ 31 w 47"/>
                  <a:gd name="T83" fmla="*/ 153 h 154"/>
                  <a:gd name="T84" fmla="*/ 31 w 47"/>
                  <a:gd name="T85" fmla="*/ 154 h 154"/>
                  <a:gd name="T86" fmla="*/ 32 w 47"/>
                  <a:gd name="T87" fmla="*/ 154 h 154"/>
                  <a:gd name="T88" fmla="*/ 33 w 47"/>
                  <a:gd name="T89" fmla="*/ 152 h 154"/>
                  <a:gd name="T90" fmla="*/ 30 w 47"/>
                  <a:gd name="T91" fmla="*/ 119 h 154"/>
                  <a:gd name="T92" fmla="*/ 31 w 47"/>
                  <a:gd name="T93" fmla="*/ 119 h 154"/>
                  <a:gd name="T94" fmla="*/ 40 w 47"/>
                  <a:gd name="T95" fmla="*/ 106 h 154"/>
                  <a:gd name="T96" fmla="*/ 43 w 47"/>
                  <a:gd name="T97" fmla="*/ 99 h 154"/>
                  <a:gd name="T98" fmla="*/ 47 w 47"/>
                  <a:gd name="T99" fmla="*/ 92 h 154"/>
                  <a:gd name="T100" fmla="*/ 46 w 47"/>
                  <a:gd name="T101" fmla="*/ 9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54">
                    <a:moveTo>
                      <a:pt x="46" y="91"/>
                    </a:moveTo>
                    <a:cubicBezTo>
                      <a:pt x="43" y="93"/>
                      <a:pt x="42" y="99"/>
                      <a:pt x="40" y="102"/>
                    </a:cubicBezTo>
                    <a:cubicBezTo>
                      <a:pt x="38" y="107"/>
                      <a:pt x="34" y="112"/>
                      <a:pt x="31" y="116"/>
                    </a:cubicBezTo>
                    <a:cubicBezTo>
                      <a:pt x="31" y="117"/>
                      <a:pt x="30" y="117"/>
                      <a:pt x="30" y="117"/>
                    </a:cubicBezTo>
                    <a:cubicBezTo>
                      <a:pt x="29" y="110"/>
                      <a:pt x="27" y="102"/>
                      <a:pt x="25" y="95"/>
                    </a:cubicBezTo>
                    <a:cubicBezTo>
                      <a:pt x="23" y="87"/>
                      <a:pt x="21" y="80"/>
                      <a:pt x="18" y="73"/>
                    </a:cubicBezTo>
                    <a:cubicBezTo>
                      <a:pt x="18" y="73"/>
                      <a:pt x="18" y="73"/>
                      <a:pt x="18" y="73"/>
                    </a:cubicBezTo>
                    <a:cubicBezTo>
                      <a:pt x="22" y="66"/>
                      <a:pt x="23" y="58"/>
                      <a:pt x="25" y="51"/>
                    </a:cubicBezTo>
                    <a:cubicBezTo>
                      <a:pt x="27" y="43"/>
                      <a:pt x="28" y="34"/>
                      <a:pt x="30" y="26"/>
                    </a:cubicBezTo>
                    <a:cubicBezTo>
                      <a:pt x="32" y="18"/>
                      <a:pt x="34" y="10"/>
                      <a:pt x="36" y="1"/>
                    </a:cubicBezTo>
                    <a:cubicBezTo>
                      <a:pt x="36" y="1"/>
                      <a:pt x="35" y="0"/>
                      <a:pt x="35" y="1"/>
                    </a:cubicBezTo>
                    <a:cubicBezTo>
                      <a:pt x="33" y="9"/>
                      <a:pt x="31" y="18"/>
                      <a:pt x="29" y="26"/>
                    </a:cubicBezTo>
                    <a:cubicBezTo>
                      <a:pt x="27" y="34"/>
                      <a:pt x="25" y="42"/>
                      <a:pt x="24" y="51"/>
                    </a:cubicBezTo>
                    <a:cubicBezTo>
                      <a:pt x="22" y="58"/>
                      <a:pt x="21" y="65"/>
                      <a:pt x="18" y="71"/>
                    </a:cubicBezTo>
                    <a:cubicBezTo>
                      <a:pt x="17" y="71"/>
                      <a:pt x="17" y="70"/>
                      <a:pt x="16" y="69"/>
                    </a:cubicBezTo>
                    <a:cubicBezTo>
                      <a:pt x="14" y="64"/>
                      <a:pt x="12" y="60"/>
                      <a:pt x="9" y="56"/>
                    </a:cubicBezTo>
                    <a:cubicBezTo>
                      <a:pt x="8" y="53"/>
                      <a:pt x="6" y="51"/>
                      <a:pt x="5" y="49"/>
                    </a:cubicBezTo>
                    <a:cubicBezTo>
                      <a:pt x="3" y="46"/>
                      <a:pt x="1" y="43"/>
                      <a:pt x="1" y="40"/>
                    </a:cubicBezTo>
                    <a:cubicBezTo>
                      <a:pt x="1" y="39"/>
                      <a:pt x="0" y="39"/>
                      <a:pt x="0" y="40"/>
                    </a:cubicBezTo>
                    <a:cubicBezTo>
                      <a:pt x="0" y="44"/>
                      <a:pt x="3" y="48"/>
                      <a:pt x="5" y="51"/>
                    </a:cubicBezTo>
                    <a:cubicBezTo>
                      <a:pt x="8" y="56"/>
                      <a:pt x="10" y="60"/>
                      <a:pt x="13" y="65"/>
                    </a:cubicBezTo>
                    <a:cubicBezTo>
                      <a:pt x="14" y="67"/>
                      <a:pt x="16" y="70"/>
                      <a:pt x="17" y="73"/>
                    </a:cubicBezTo>
                    <a:cubicBezTo>
                      <a:pt x="17" y="73"/>
                      <a:pt x="16" y="74"/>
                      <a:pt x="16" y="74"/>
                    </a:cubicBezTo>
                    <a:cubicBezTo>
                      <a:pt x="14" y="77"/>
                      <a:pt x="12" y="80"/>
                      <a:pt x="10" y="83"/>
                    </a:cubicBezTo>
                    <a:cubicBezTo>
                      <a:pt x="9" y="86"/>
                      <a:pt x="6" y="88"/>
                      <a:pt x="6" y="91"/>
                    </a:cubicBezTo>
                    <a:cubicBezTo>
                      <a:pt x="6" y="91"/>
                      <a:pt x="6" y="91"/>
                      <a:pt x="6" y="91"/>
                    </a:cubicBezTo>
                    <a:cubicBezTo>
                      <a:pt x="6" y="91"/>
                      <a:pt x="6" y="92"/>
                      <a:pt x="6" y="92"/>
                    </a:cubicBezTo>
                    <a:cubicBezTo>
                      <a:pt x="7" y="92"/>
                      <a:pt x="7" y="91"/>
                      <a:pt x="7" y="91"/>
                    </a:cubicBezTo>
                    <a:cubicBezTo>
                      <a:pt x="7" y="91"/>
                      <a:pt x="7" y="91"/>
                      <a:pt x="7" y="91"/>
                    </a:cubicBezTo>
                    <a:cubicBezTo>
                      <a:pt x="7" y="91"/>
                      <a:pt x="7" y="90"/>
                      <a:pt x="7" y="90"/>
                    </a:cubicBezTo>
                    <a:cubicBezTo>
                      <a:pt x="8" y="89"/>
                      <a:pt x="11" y="84"/>
                      <a:pt x="12" y="83"/>
                    </a:cubicBezTo>
                    <a:cubicBezTo>
                      <a:pt x="14" y="80"/>
                      <a:pt x="16" y="77"/>
                      <a:pt x="17" y="74"/>
                    </a:cubicBezTo>
                    <a:cubicBezTo>
                      <a:pt x="20" y="80"/>
                      <a:pt x="22" y="86"/>
                      <a:pt x="23" y="92"/>
                    </a:cubicBezTo>
                    <a:cubicBezTo>
                      <a:pt x="26" y="101"/>
                      <a:pt x="28" y="110"/>
                      <a:pt x="29" y="118"/>
                    </a:cubicBezTo>
                    <a:cubicBezTo>
                      <a:pt x="26" y="123"/>
                      <a:pt x="23" y="127"/>
                      <a:pt x="20" y="131"/>
                    </a:cubicBezTo>
                    <a:cubicBezTo>
                      <a:pt x="17" y="135"/>
                      <a:pt x="13" y="138"/>
                      <a:pt x="10" y="142"/>
                    </a:cubicBezTo>
                    <a:cubicBezTo>
                      <a:pt x="10" y="143"/>
                      <a:pt x="11" y="143"/>
                      <a:pt x="11" y="143"/>
                    </a:cubicBezTo>
                    <a:cubicBezTo>
                      <a:pt x="14" y="138"/>
                      <a:pt x="18" y="135"/>
                      <a:pt x="22" y="131"/>
                    </a:cubicBezTo>
                    <a:cubicBezTo>
                      <a:pt x="25" y="128"/>
                      <a:pt x="27" y="124"/>
                      <a:pt x="30" y="120"/>
                    </a:cubicBezTo>
                    <a:cubicBezTo>
                      <a:pt x="31" y="131"/>
                      <a:pt x="32" y="141"/>
                      <a:pt x="31" y="151"/>
                    </a:cubicBezTo>
                    <a:cubicBezTo>
                      <a:pt x="31" y="151"/>
                      <a:pt x="31" y="152"/>
                      <a:pt x="31" y="152"/>
                    </a:cubicBezTo>
                    <a:cubicBezTo>
                      <a:pt x="31" y="152"/>
                      <a:pt x="31" y="153"/>
                      <a:pt x="31" y="153"/>
                    </a:cubicBezTo>
                    <a:cubicBezTo>
                      <a:pt x="31" y="153"/>
                      <a:pt x="31" y="153"/>
                      <a:pt x="31" y="154"/>
                    </a:cubicBezTo>
                    <a:cubicBezTo>
                      <a:pt x="31" y="154"/>
                      <a:pt x="32" y="154"/>
                      <a:pt x="32" y="154"/>
                    </a:cubicBezTo>
                    <a:cubicBezTo>
                      <a:pt x="33" y="153"/>
                      <a:pt x="33" y="153"/>
                      <a:pt x="33" y="152"/>
                    </a:cubicBezTo>
                    <a:cubicBezTo>
                      <a:pt x="33" y="141"/>
                      <a:pt x="32" y="130"/>
                      <a:pt x="30" y="119"/>
                    </a:cubicBezTo>
                    <a:cubicBezTo>
                      <a:pt x="31" y="119"/>
                      <a:pt x="31" y="119"/>
                      <a:pt x="31" y="119"/>
                    </a:cubicBezTo>
                    <a:cubicBezTo>
                      <a:pt x="34" y="114"/>
                      <a:pt x="37" y="110"/>
                      <a:pt x="40" y="106"/>
                    </a:cubicBezTo>
                    <a:cubicBezTo>
                      <a:pt x="41" y="104"/>
                      <a:pt x="42" y="101"/>
                      <a:pt x="43" y="99"/>
                    </a:cubicBezTo>
                    <a:cubicBezTo>
                      <a:pt x="44" y="97"/>
                      <a:pt x="45" y="93"/>
                      <a:pt x="47" y="92"/>
                    </a:cubicBezTo>
                    <a:cubicBezTo>
                      <a:pt x="47" y="91"/>
                      <a:pt x="46" y="90"/>
                      <a:pt x="4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7"/>
              <p:cNvSpPr>
                <a:spLocks/>
              </p:cNvSpPr>
              <p:nvPr/>
            </p:nvSpPr>
            <p:spPr bwMode="auto">
              <a:xfrm>
                <a:off x="2435" y="1618"/>
                <a:ext cx="102" cy="170"/>
              </a:xfrm>
              <a:custGeom>
                <a:avLst/>
                <a:gdLst>
                  <a:gd name="T0" fmla="*/ 49 w 50"/>
                  <a:gd name="T1" fmla="*/ 8 h 83"/>
                  <a:gd name="T2" fmla="*/ 49 w 50"/>
                  <a:gd name="T3" fmla="*/ 7 h 83"/>
                  <a:gd name="T4" fmla="*/ 48 w 50"/>
                  <a:gd name="T5" fmla="*/ 8 h 83"/>
                  <a:gd name="T6" fmla="*/ 48 w 50"/>
                  <a:gd name="T7" fmla="*/ 8 h 83"/>
                  <a:gd name="T8" fmla="*/ 36 w 50"/>
                  <a:gd name="T9" fmla="*/ 16 h 83"/>
                  <a:gd name="T10" fmla="*/ 24 w 50"/>
                  <a:gd name="T11" fmla="*/ 29 h 83"/>
                  <a:gd name="T12" fmla="*/ 20 w 50"/>
                  <a:gd name="T13" fmla="*/ 33 h 83"/>
                  <a:gd name="T14" fmla="*/ 18 w 50"/>
                  <a:gd name="T15" fmla="*/ 19 h 83"/>
                  <a:gd name="T16" fmla="*/ 16 w 50"/>
                  <a:gd name="T17" fmla="*/ 10 h 83"/>
                  <a:gd name="T18" fmla="*/ 14 w 50"/>
                  <a:gd name="T19" fmla="*/ 0 h 83"/>
                  <a:gd name="T20" fmla="*/ 13 w 50"/>
                  <a:gd name="T21" fmla="*/ 0 h 83"/>
                  <a:gd name="T22" fmla="*/ 17 w 50"/>
                  <a:gd name="T23" fmla="*/ 16 h 83"/>
                  <a:gd name="T24" fmla="*/ 19 w 50"/>
                  <a:gd name="T25" fmla="*/ 34 h 83"/>
                  <a:gd name="T26" fmla="*/ 11 w 50"/>
                  <a:gd name="T27" fmla="*/ 39 h 83"/>
                  <a:gd name="T28" fmla="*/ 1 w 50"/>
                  <a:gd name="T29" fmla="*/ 46 h 83"/>
                  <a:gd name="T30" fmla="*/ 1 w 50"/>
                  <a:gd name="T31" fmla="*/ 47 h 83"/>
                  <a:gd name="T32" fmla="*/ 2 w 50"/>
                  <a:gd name="T33" fmla="*/ 47 h 83"/>
                  <a:gd name="T34" fmla="*/ 2 w 50"/>
                  <a:gd name="T35" fmla="*/ 47 h 83"/>
                  <a:gd name="T36" fmla="*/ 11 w 50"/>
                  <a:gd name="T37" fmla="*/ 41 h 83"/>
                  <a:gd name="T38" fmla="*/ 19 w 50"/>
                  <a:gd name="T39" fmla="*/ 35 h 83"/>
                  <a:gd name="T40" fmla="*/ 19 w 50"/>
                  <a:gd name="T41" fmla="*/ 38 h 83"/>
                  <a:gd name="T42" fmla="*/ 20 w 50"/>
                  <a:gd name="T43" fmla="*/ 79 h 83"/>
                  <a:gd name="T44" fmla="*/ 20 w 50"/>
                  <a:gd name="T45" fmla="*/ 80 h 83"/>
                  <a:gd name="T46" fmla="*/ 21 w 50"/>
                  <a:gd name="T47" fmla="*/ 82 h 83"/>
                  <a:gd name="T48" fmla="*/ 22 w 50"/>
                  <a:gd name="T49" fmla="*/ 82 h 83"/>
                  <a:gd name="T50" fmla="*/ 20 w 50"/>
                  <a:gd name="T51" fmla="*/ 39 h 83"/>
                  <a:gd name="T52" fmla="*/ 20 w 50"/>
                  <a:gd name="T53" fmla="*/ 34 h 83"/>
                  <a:gd name="T54" fmla="*/ 23 w 50"/>
                  <a:gd name="T55" fmla="*/ 31 h 83"/>
                  <a:gd name="T56" fmla="*/ 35 w 50"/>
                  <a:gd name="T57" fmla="*/ 19 h 83"/>
                  <a:gd name="T58" fmla="*/ 49 w 50"/>
                  <a:gd name="T59" fmla="*/ 9 h 83"/>
                  <a:gd name="T60" fmla="*/ 49 w 50"/>
                  <a:gd name="T61"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83">
                    <a:moveTo>
                      <a:pt x="49" y="8"/>
                    </a:moveTo>
                    <a:cubicBezTo>
                      <a:pt x="49" y="8"/>
                      <a:pt x="49" y="8"/>
                      <a:pt x="49" y="7"/>
                    </a:cubicBezTo>
                    <a:cubicBezTo>
                      <a:pt x="49" y="7"/>
                      <a:pt x="48" y="8"/>
                      <a:pt x="48" y="8"/>
                    </a:cubicBezTo>
                    <a:cubicBezTo>
                      <a:pt x="48" y="8"/>
                      <a:pt x="48" y="8"/>
                      <a:pt x="48" y="8"/>
                    </a:cubicBezTo>
                    <a:cubicBezTo>
                      <a:pt x="44" y="11"/>
                      <a:pt x="40" y="13"/>
                      <a:pt x="36" y="16"/>
                    </a:cubicBezTo>
                    <a:cubicBezTo>
                      <a:pt x="32" y="20"/>
                      <a:pt x="28" y="24"/>
                      <a:pt x="24" y="29"/>
                    </a:cubicBezTo>
                    <a:cubicBezTo>
                      <a:pt x="23" y="30"/>
                      <a:pt x="21" y="31"/>
                      <a:pt x="20" y="33"/>
                    </a:cubicBezTo>
                    <a:cubicBezTo>
                      <a:pt x="19" y="28"/>
                      <a:pt x="19" y="24"/>
                      <a:pt x="18" y="19"/>
                    </a:cubicBezTo>
                    <a:cubicBezTo>
                      <a:pt x="18" y="16"/>
                      <a:pt x="17" y="13"/>
                      <a:pt x="16" y="10"/>
                    </a:cubicBezTo>
                    <a:cubicBezTo>
                      <a:pt x="15" y="7"/>
                      <a:pt x="14" y="4"/>
                      <a:pt x="14" y="0"/>
                    </a:cubicBezTo>
                    <a:cubicBezTo>
                      <a:pt x="14" y="0"/>
                      <a:pt x="13" y="0"/>
                      <a:pt x="13" y="0"/>
                    </a:cubicBezTo>
                    <a:cubicBezTo>
                      <a:pt x="13" y="6"/>
                      <a:pt x="16" y="11"/>
                      <a:pt x="17" y="16"/>
                    </a:cubicBezTo>
                    <a:cubicBezTo>
                      <a:pt x="18" y="22"/>
                      <a:pt x="18" y="28"/>
                      <a:pt x="19" y="34"/>
                    </a:cubicBezTo>
                    <a:cubicBezTo>
                      <a:pt x="16" y="36"/>
                      <a:pt x="14" y="38"/>
                      <a:pt x="11" y="39"/>
                    </a:cubicBezTo>
                    <a:cubicBezTo>
                      <a:pt x="8" y="42"/>
                      <a:pt x="4" y="43"/>
                      <a:pt x="1" y="46"/>
                    </a:cubicBezTo>
                    <a:cubicBezTo>
                      <a:pt x="0" y="46"/>
                      <a:pt x="1" y="47"/>
                      <a:pt x="1" y="47"/>
                    </a:cubicBezTo>
                    <a:cubicBezTo>
                      <a:pt x="1" y="47"/>
                      <a:pt x="2" y="47"/>
                      <a:pt x="2" y="47"/>
                    </a:cubicBezTo>
                    <a:cubicBezTo>
                      <a:pt x="2" y="47"/>
                      <a:pt x="2" y="47"/>
                      <a:pt x="2" y="47"/>
                    </a:cubicBezTo>
                    <a:cubicBezTo>
                      <a:pt x="5" y="45"/>
                      <a:pt x="8" y="43"/>
                      <a:pt x="11" y="41"/>
                    </a:cubicBezTo>
                    <a:cubicBezTo>
                      <a:pt x="14" y="39"/>
                      <a:pt x="16" y="37"/>
                      <a:pt x="19" y="35"/>
                    </a:cubicBezTo>
                    <a:cubicBezTo>
                      <a:pt x="19" y="36"/>
                      <a:pt x="19" y="37"/>
                      <a:pt x="19" y="38"/>
                    </a:cubicBezTo>
                    <a:cubicBezTo>
                      <a:pt x="20" y="52"/>
                      <a:pt x="20" y="66"/>
                      <a:pt x="20" y="79"/>
                    </a:cubicBezTo>
                    <a:cubicBezTo>
                      <a:pt x="20" y="79"/>
                      <a:pt x="19" y="80"/>
                      <a:pt x="20" y="80"/>
                    </a:cubicBezTo>
                    <a:cubicBezTo>
                      <a:pt x="20" y="81"/>
                      <a:pt x="20" y="82"/>
                      <a:pt x="21" y="82"/>
                    </a:cubicBezTo>
                    <a:cubicBezTo>
                      <a:pt x="21" y="83"/>
                      <a:pt x="22" y="83"/>
                      <a:pt x="22" y="82"/>
                    </a:cubicBezTo>
                    <a:cubicBezTo>
                      <a:pt x="21" y="68"/>
                      <a:pt x="22" y="53"/>
                      <a:pt x="20" y="39"/>
                    </a:cubicBezTo>
                    <a:cubicBezTo>
                      <a:pt x="20" y="38"/>
                      <a:pt x="20" y="36"/>
                      <a:pt x="20" y="34"/>
                    </a:cubicBezTo>
                    <a:cubicBezTo>
                      <a:pt x="21" y="33"/>
                      <a:pt x="22" y="32"/>
                      <a:pt x="23" y="31"/>
                    </a:cubicBezTo>
                    <a:cubicBezTo>
                      <a:pt x="27" y="27"/>
                      <a:pt x="31" y="23"/>
                      <a:pt x="35" y="19"/>
                    </a:cubicBezTo>
                    <a:cubicBezTo>
                      <a:pt x="39" y="15"/>
                      <a:pt x="45" y="12"/>
                      <a:pt x="49" y="9"/>
                    </a:cubicBezTo>
                    <a:cubicBezTo>
                      <a:pt x="50" y="8"/>
                      <a:pt x="50"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8"/>
              <p:cNvSpPr>
                <a:spLocks/>
              </p:cNvSpPr>
              <p:nvPr/>
            </p:nvSpPr>
            <p:spPr bwMode="auto">
              <a:xfrm>
                <a:off x="2333" y="1874"/>
                <a:ext cx="92" cy="153"/>
              </a:xfrm>
              <a:custGeom>
                <a:avLst/>
                <a:gdLst>
                  <a:gd name="T0" fmla="*/ 44 w 45"/>
                  <a:gd name="T1" fmla="*/ 18 h 75"/>
                  <a:gd name="T2" fmla="*/ 26 w 45"/>
                  <a:gd name="T3" fmla="*/ 30 h 75"/>
                  <a:gd name="T4" fmla="*/ 12 w 45"/>
                  <a:gd name="T5" fmla="*/ 36 h 75"/>
                  <a:gd name="T6" fmla="*/ 15 w 45"/>
                  <a:gd name="T7" fmla="*/ 19 h 75"/>
                  <a:gd name="T8" fmla="*/ 16 w 45"/>
                  <a:gd name="T9" fmla="*/ 10 h 75"/>
                  <a:gd name="T10" fmla="*/ 18 w 45"/>
                  <a:gd name="T11" fmla="*/ 2 h 75"/>
                  <a:gd name="T12" fmla="*/ 18 w 45"/>
                  <a:gd name="T13" fmla="*/ 1 h 75"/>
                  <a:gd name="T14" fmla="*/ 15 w 45"/>
                  <a:gd name="T15" fmla="*/ 10 h 75"/>
                  <a:gd name="T16" fmla="*/ 12 w 45"/>
                  <a:gd name="T17" fmla="*/ 32 h 75"/>
                  <a:gd name="T18" fmla="*/ 11 w 45"/>
                  <a:gd name="T19" fmla="*/ 36 h 75"/>
                  <a:gd name="T20" fmla="*/ 4 w 45"/>
                  <a:gd name="T21" fmla="*/ 38 h 75"/>
                  <a:gd name="T22" fmla="*/ 4 w 45"/>
                  <a:gd name="T23" fmla="*/ 40 h 75"/>
                  <a:gd name="T24" fmla="*/ 11 w 45"/>
                  <a:gd name="T25" fmla="*/ 38 h 75"/>
                  <a:gd name="T26" fmla="*/ 7 w 45"/>
                  <a:gd name="T27" fmla="*/ 54 h 75"/>
                  <a:gd name="T28" fmla="*/ 5 w 45"/>
                  <a:gd name="T29" fmla="*/ 63 h 75"/>
                  <a:gd name="T30" fmla="*/ 4 w 45"/>
                  <a:gd name="T31" fmla="*/ 67 h 75"/>
                  <a:gd name="T32" fmla="*/ 1 w 45"/>
                  <a:gd name="T33" fmla="*/ 71 h 75"/>
                  <a:gd name="T34" fmla="*/ 0 w 45"/>
                  <a:gd name="T35" fmla="*/ 72 h 75"/>
                  <a:gd name="T36" fmla="*/ 6 w 45"/>
                  <a:gd name="T37" fmla="*/ 65 h 75"/>
                  <a:gd name="T38" fmla="*/ 10 w 45"/>
                  <a:gd name="T39" fmla="*/ 46 h 75"/>
                  <a:gd name="T40" fmla="*/ 12 w 45"/>
                  <a:gd name="T41" fmla="*/ 37 h 75"/>
                  <a:gd name="T42" fmla="*/ 24 w 45"/>
                  <a:gd name="T43" fmla="*/ 32 h 75"/>
                  <a:gd name="T44" fmla="*/ 44 w 45"/>
                  <a:gd name="T45" fmla="*/ 19 h 75"/>
                  <a:gd name="T46" fmla="*/ 44 w 45"/>
                  <a:gd name="T4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75">
                    <a:moveTo>
                      <a:pt x="44" y="18"/>
                    </a:moveTo>
                    <a:cubicBezTo>
                      <a:pt x="38" y="22"/>
                      <a:pt x="32" y="26"/>
                      <a:pt x="26" y="30"/>
                    </a:cubicBezTo>
                    <a:cubicBezTo>
                      <a:pt x="21" y="33"/>
                      <a:pt x="17" y="35"/>
                      <a:pt x="12" y="36"/>
                    </a:cubicBezTo>
                    <a:cubicBezTo>
                      <a:pt x="13" y="30"/>
                      <a:pt x="14" y="25"/>
                      <a:pt x="15" y="19"/>
                    </a:cubicBezTo>
                    <a:cubicBezTo>
                      <a:pt x="15" y="16"/>
                      <a:pt x="16" y="13"/>
                      <a:pt x="16" y="10"/>
                    </a:cubicBezTo>
                    <a:cubicBezTo>
                      <a:pt x="16" y="8"/>
                      <a:pt x="16" y="3"/>
                      <a:pt x="18" y="2"/>
                    </a:cubicBezTo>
                    <a:cubicBezTo>
                      <a:pt x="19" y="1"/>
                      <a:pt x="18" y="0"/>
                      <a:pt x="18" y="1"/>
                    </a:cubicBezTo>
                    <a:cubicBezTo>
                      <a:pt x="15" y="2"/>
                      <a:pt x="15" y="7"/>
                      <a:pt x="15" y="10"/>
                    </a:cubicBezTo>
                    <a:cubicBezTo>
                      <a:pt x="14" y="17"/>
                      <a:pt x="12" y="25"/>
                      <a:pt x="12" y="32"/>
                    </a:cubicBezTo>
                    <a:cubicBezTo>
                      <a:pt x="11" y="34"/>
                      <a:pt x="11" y="35"/>
                      <a:pt x="11" y="36"/>
                    </a:cubicBezTo>
                    <a:cubicBezTo>
                      <a:pt x="9" y="37"/>
                      <a:pt x="6" y="38"/>
                      <a:pt x="4" y="38"/>
                    </a:cubicBezTo>
                    <a:cubicBezTo>
                      <a:pt x="3" y="38"/>
                      <a:pt x="3" y="40"/>
                      <a:pt x="4" y="40"/>
                    </a:cubicBezTo>
                    <a:cubicBezTo>
                      <a:pt x="6" y="39"/>
                      <a:pt x="9" y="38"/>
                      <a:pt x="11" y="38"/>
                    </a:cubicBezTo>
                    <a:cubicBezTo>
                      <a:pt x="10" y="43"/>
                      <a:pt x="8" y="49"/>
                      <a:pt x="7" y="54"/>
                    </a:cubicBezTo>
                    <a:cubicBezTo>
                      <a:pt x="7" y="57"/>
                      <a:pt x="6" y="60"/>
                      <a:pt x="5" y="63"/>
                    </a:cubicBezTo>
                    <a:cubicBezTo>
                      <a:pt x="5" y="64"/>
                      <a:pt x="4" y="66"/>
                      <a:pt x="4" y="67"/>
                    </a:cubicBezTo>
                    <a:cubicBezTo>
                      <a:pt x="4" y="68"/>
                      <a:pt x="1" y="71"/>
                      <a:pt x="1" y="71"/>
                    </a:cubicBezTo>
                    <a:cubicBezTo>
                      <a:pt x="1" y="70"/>
                      <a:pt x="0" y="71"/>
                      <a:pt x="0" y="72"/>
                    </a:cubicBezTo>
                    <a:cubicBezTo>
                      <a:pt x="2" y="75"/>
                      <a:pt x="6" y="66"/>
                      <a:pt x="6" y="65"/>
                    </a:cubicBezTo>
                    <a:cubicBezTo>
                      <a:pt x="8" y="59"/>
                      <a:pt x="9" y="52"/>
                      <a:pt x="10" y="46"/>
                    </a:cubicBezTo>
                    <a:cubicBezTo>
                      <a:pt x="11" y="43"/>
                      <a:pt x="11" y="40"/>
                      <a:pt x="12" y="37"/>
                    </a:cubicBezTo>
                    <a:cubicBezTo>
                      <a:pt x="16" y="36"/>
                      <a:pt x="20" y="34"/>
                      <a:pt x="24" y="32"/>
                    </a:cubicBezTo>
                    <a:cubicBezTo>
                      <a:pt x="32" y="29"/>
                      <a:pt x="38" y="23"/>
                      <a:pt x="44" y="19"/>
                    </a:cubicBezTo>
                    <a:cubicBezTo>
                      <a:pt x="45" y="19"/>
                      <a:pt x="45" y="18"/>
                      <a:pt x="4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9"/>
              <p:cNvSpPr>
                <a:spLocks/>
              </p:cNvSpPr>
              <p:nvPr/>
            </p:nvSpPr>
            <p:spPr bwMode="auto">
              <a:xfrm>
                <a:off x="2285" y="2029"/>
                <a:ext cx="17" cy="80"/>
              </a:xfrm>
              <a:custGeom>
                <a:avLst/>
                <a:gdLst>
                  <a:gd name="T0" fmla="*/ 7 w 8"/>
                  <a:gd name="T1" fmla="*/ 1 h 39"/>
                  <a:gd name="T2" fmla="*/ 0 w 8"/>
                  <a:gd name="T3" fmla="*/ 38 h 39"/>
                  <a:gd name="T4" fmla="*/ 1 w 8"/>
                  <a:gd name="T5" fmla="*/ 38 h 39"/>
                  <a:gd name="T6" fmla="*/ 8 w 8"/>
                  <a:gd name="T7" fmla="*/ 1 h 39"/>
                  <a:gd name="T8" fmla="*/ 7 w 8"/>
                  <a:gd name="T9" fmla="*/ 1 h 39"/>
                </a:gdLst>
                <a:ahLst/>
                <a:cxnLst>
                  <a:cxn ang="0">
                    <a:pos x="T0" y="T1"/>
                  </a:cxn>
                  <a:cxn ang="0">
                    <a:pos x="T2" y="T3"/>
                  </a:cxn>
                  <a:cxn ang="0">
                    <a:pos x="T4" y="T5"/>
                  </a:cxn>
                  <a:cxn ang="0">
                    <a:pos x="T6" y="T7"/>
                  </a:cxn>
                  <a:cxn ang="0">
                    <a:pos x="T8" y="T9"/>
                  </a:cxn>
                </a:cxnLst>
                <a:rect l="0" t="0" r="r" b="b"/>
                <a:pathLst>
                  <a:path w="8" h="39">
                    <a:moveTo>
                      <a:pt x="7" y="1"/>
                    </a:moveTo>
                    <a:cubicBezTo>
                      <a:pt x="7" y="14"/>
                      <a:pt x="4" y="26"/>
                      <a:pt x="0" y="38"/>
                    </a:cubicBezTo>
                    <a:cubicBezTo>
                      <a:pt x="0" y="38"/>
                      <a:pt x="1" y="39"/>
                      <a:pt x="1" y="38"/>
                    </a:cubicBezTo>
                    <a:cubicBezTo>
                      <a:pt x="5" y="26"/>
                      <a:pt x="8" y="14"/>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0"/>
              <p:cNvSpPr>
                <a:spLocks/>
              </p:cNvSpPr>
              <p:nvPr/>
            </p:nvSpPr>
            <p:spPr bwMode="auto">
              <a:xfrm>
                <a:off x="2173" y="2175"/>
                <a:ext cx="70" cy="36"/>
              </a:xfrm>
              <a:custGeom>
                <a:avLst/>
                <a:gdLst>
                  <a:gd name="T0" fmla="*/ 32 w 34"/>
                  <a:gd name="T1" fmla="*/ 0 h 18"/>
                  <a:gd name="T2" fmla="*/ 19 w 34"/>
                  <a:gd name="T3" fmla="*/ 11 h 18"/>
                  <a:gd name="T4" fmla="*/ 1 w 34"/>
                  <a:gd name="T5" fmla="*/ 14 h 18"/>
                  <a:gd name="T6" fmla="*/ 0 w 34"/>
                  <a:gd name="T7" fmla="*/ 14 h 18"/>
                  <a:gd name="T8" fmla="*/ 16 w 34"/>
                  <a:gd name="T9" fmla="*/ 14 h 18"/>
                  <a:gd name="T10" fmla="*/ 33 w 34"/>
                  <a:gd name="T11" fmla="*/ 1 h 18"/>
                  <a:gd name="T12" fmla="*/ 32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32" y="0"/>
                    </a:moveTo>
                    <a:cubicBezTo>
                      <a:pt x="29" y="5"/>
                      <a:pt x="24" y="8"/>
                      <a:pt x="19" y="11"/>
                    </a:cubicBezTo>
                    <a:cubicBezTo>
                      <a:pt x="14" y="14"/>
                      <a:pt x="6" y="18"/>
                      <a:pt x="1" y="14"/>
                    </a:cubicBezTo>
                    <a:cubicBezTo>
                      <a:pt x="1" y="13"/>
                      <a:pt x="0" y="14"/>
                      <a:pt x="0" y="14"/>
                    </a:cubicBezTo>
                    <a:cubicBezTo>
                      <a:pt x="5" y="18"/>
                      <a:pt x="11" y="16"/>
                      <a:pt x="16" y="14"/>
                    </a:cubicBezTo>
                    <a:cubicBezTo>
                      <a:pt x="23" y="11"/>
                      <a:pt x="29" y="7"/>
                      <a:pt x="33" y="1"/>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1"/>
              <p:cNvSpPr>
                <a:spLocks/>
              </p:cNvSpPr>
              <p:nvPr/>
            </p:nvSpPr>
            <p:spPr bwMode="auto">
              <a:xfrm>
                <a:off x="2157" y="2293"/>
                <a:ext cx="51" cy="55"/>
              </a:xfrm>
              <a:custGeom>
                <a:avLst/>
                <a:gdLst>
                  <a:gd name="T0" fmla="*/ 24 w 25"/>
                  <a:gd name="T1" fmla="*/ 2 h 27"/>
                  <a:gd name="T2" fmla="*/ 22 w 25"/>
                  <a:gd name="T3" fmla="*/ 1 h 27"/>
                  <a:gd name="T4" fmla="*/ 22 w 25"/>
                  <a:gd name="T5" fmla="*/ 2 h 27"/>
                  <a:gd name="T6" fmla="*/ 2 w 25"/>
                  <a:gd name="T7" fmla="*/ 24 h 27"/>
                  <a:gd name="T8" fmla="*/ 1 w 25"/>
                  <a:gd name="T9" fmla="*/ 24 h 27"/>
                  <a:gd name="T10" fmla="*/ 0 w 25"/>
                  <a:gd name="T11" fmla="*/ 26 h 27"/>
                  <a:gd name="T12" fmla="*/ 1 w 25"/>
                  <a:gd name="T13" fmla="*/ 26 h 27"/>
                  <a:gd name="T14" fmla="*/ 24 w 25"/>
                  <a:gd name="T15" fmla="*/ 3 h 27"/>
                  <a:gd name="T16" fmla="*/ 24 w 2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24" y="2"/>
                    </a:moveTo>
                    <a:cubicBezTo>
                      <a:pt x="23" y="1"/>
                      <a:pt x="23" y="1"/>
                      <a:pt x="22" y="1"/>
                    </a:cubicBezTo>
                    <a:cubicBezTo>
                      <a:pt x="22" y="0"/>
                      <a:pt x="21" y="1"/>
                      <a:pt x="22" y="2"/>
                    </a:cubicBezTo>
                    <a:cubicBezTo>
                      <a:pt x="25" y="4"/>
                      <a:pt x="8" y="19"/>
                      <a:pt x="2" y="24"/>
                    </a:cubicBezTo>
                    <a:cubicBezTo>
                      <a:pt x="2" y="23"/>
                      <a:pt x="2" y="23"/>
                      <a:pt x="1" y="24"/>
                    </a:cubicBezTo>
                    <a:cubicBezTo>
                      <a:pt x="1" y="24"/>
                      <a:pt x="0" y="25"/>
                      <a:pt x="0" y="26"/>
                    </a:cubicBezTo>
                    <a:cubicBezTo>
                      <a:pt x="0" y="26"/>
                      <a:pt x="1" y="27"/>
                      <a:pt x="1" y="26"/>
                    </a:cubicBezTo>
                    <a:cubicBezTo>
                      <a:pt x="10" y="20"/>
                      <a:pt x="18" y="12"/>
                      <a:pt x="24" y="3"/>
                    </a:cubicBezTo>
                    <a:cubicBezTo>
                      <a:pt x="24" y="3"/>
                      <a:pt x="24" y="2"/>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2"/>
              <p:cNvSpPr>
                <a:spLocks/>
              </p:cNvSpPr>
              <p:nvPr/>
            </p:nvSpPr>
            <p:spPr bwMode="auto">
              <a:xfrm>
                <a:off x="1786" y="1708"/>
                <a:ext cx="60" cy="12"/>
              </a:xfrm>
              <a:custGeom>
                <a:avLst/>
                <a:gdLst>
                  <a:gd name="T0" fmla="*/ 28 w 29"/>
                  <a:gd name="T1" fmla="*/ 1 h 6"/>
                  <a:gd name="T2" fmla="*/ 15 w 29"/>
                  <a:gd name="T3" fmla="*/ 3 h 6"/>
                  <a:gd name="T4" fmla="*/ 3 w 29"/>
                  <a:gd name="T5" fmla="*/ 1 h 6"/>
                  <a:gd name="T6" fmla="*/ 2 w 29"/>
                  <a:gd name="T7" fmla="*/ 1 h 6"/>
                  <a:gd name="T8" fmla="*/ 28 w 29"/>
                  <a:gd name="T9" fmla="*/ 2 h 6"/>
                  <a:gd name="T10" fmla="*/ 28 w 29"/>
                  <a:gd name="T11" fmla="*/ 1 h 6"/>
                </a:gdLst>
                <a:ahLst/>
                <a:cxnLst>
                  <a:cxn ang="0">
                    <a:pos x="T0" y="T1"/>
                  </a:cxn>
                  <a:cxn ang="0">
                    <a:pos x="T2" y="T3"/>
                  </a:cxn>
                  <a:cxn ang="0">
                    <a:pos x="T4" y="T5"/>
                  </a:cxn>
                  <a:cxn ang="0">
                    <a:pos x="T6" y="T7"/>
                  </a:cxn>
                  <a:cxn ang="0">
                    <a:pos x="T8" y="T9"/>
                  </a:cxn>
                  <a:cxn ang="0">
                    <a:pos x="T10" y="T11"/>
                  </a:cxn>
                </a:cxnLst>
                <a:rect l="0" t="0" r="r" b="b"/>
                <a:pathLst>
                  <a:path w="29" h="6">
                    <a:moveTo>
                      <a:pt x="28" y="1"/>
                    </a:moveTo>
                    <a:cubicBezTo>
                      <a:pt x="24" y="2"/>
                      <a:pt x="19" y="3"/>
                      <a:pt x="15" y="3"/>
                    </a:cubicBezTo>
                    <a:cubicBezTo>
                      <a:pt x="14" y="3"/>
                      <a:pt x="2" y="3"/>
                      <a:pt x="3" y="1"/>
                    </a:cubicBezTo>
                    <a:cubicBezTo>
                      <a:pt x="3" y="0"/>
                      <a:pt x="2" y="0"/>
                      <a:pt x="2" y="1"/>
                    </a:cubicBezTo>
                    <a:cubicBezTo>
                      <a:pt x="0" y="6"/>
                      <a:pt x="25" y="3"/>
                      <a:pt x="28" y="2"/>
                    </a:cubicBezTo>
                    <a:cubicBezTo>
                      <a:pt x="29" y="2"/>
                      <a:pt x="28" y="1"/>
                      <a:pt x="2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3"/>
              <p:cNvSpPr>
                <a:spLocks/>
              </p:cNvSpPr>
              <p:nvPr/>
            </p:nvSpPr>
            <p:spPr bwMode="auto">
              <a:xfrm>
                <a:off x="1784" y="1737"/>
                <a:ext cx="70" cy="20"/>
              </a:xfrm>
              <a:custGeom>
                <a:avLst/>
                <a:gdLst>
                  <a:gd name="T0" fmla="*/ 31 w 34"/>
                  <a:gd name="T1" fmla="*/ 1 h 10"/>
                  <a:gd name="T2" fmla="*/ 29 w 34"/>
                  <a:gd name="T3" fmla="*/ 1 h 10"/>
                  <a:gd name="T4" fmla="*/ 16 w 34"/>
                  <a:gd name="T5" fmla="*/ 4 h 10"/>
                  <a:gd name="T6" fmla="*/ 0 w 34"/>
                  <a:gd name="T7" fmla="*/ 1 h 10"/>
                  <a:gd name="T8" fmla="*/ 0 w 34"/>
                  <a:gd name="T9" fmla="*/ 2 h 10"/>
                  <a:gd name="T10" fmla="*/ 0 w 34"/>
                  <a:gd name="T11" fmla="*/ 2 h 10"/>
                  <a:gd name="T12" fmla="*/ 0 w 34"/>
                  <a:gd name="T13" fmla="*/ 3 h 10"/>
                  <a:gd name="T14" fmla="*/ 1 w 34"/>
                  <a:gd name="T15" fmla="*/ 3 h 10"/>
                  <a:gd name="T16" fmla="*/ 1 w 34"/>
                  <a:gd name="T17" fmla="*/ 3 h 10"/>
                  <a:gd name="T18" fmla="*/ 31 w 34"/>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1" y="1"/>
                    </a:moveTo>
                    <a:cubicBezTo>
                      <a:pt x="30" y="0"/>
                      <a:pt x="29" y="0"/>
                      <a:pt x="29" y="1"/>
                    </a:cubicBezTo>
                    <a:cubicBezTo>
                      <a:pt x="32" y="7"/>
                      <a:pt x="19" y="5"/>
                      <a:pt x="16" y="4"/>
                    </a:cubicBezTo>
                    <a:cubicBezTo>
                      <a:pt x="11" y="4"/>
                      <a:pt x="6" y="2"/>
                      <a:pt x="0" y="1"/>
                    </a:cubicBezTo>
                    <a:cubicBezTo>
                      <a:pt x="0" y="1"/>
                      <a:pt x="0" y="1"/>
                      <a:pt x="0" y="2"/>
                    </a:cubicBezTo>
                    <a:cubicBezTo>
                      <a:pt x="0" y="2"/>
                      <a:pt x="0" y="2"/>
                      <a:pt x="0" y="2"/>
                    </a:cubicBezTo>
                    <a:cubicBezTo>
                      <a:pt x="0" y="3"/>
                      <a:pt x="0" y="3"/>
                      <a:pt x="0" y="3"/>
                    </a:cubicBezTo>
                    <a:cubicBezTo>
                      <a:pt x="0" y="4"/>
                      <a:pt x="1" y="4"/>
                      <a:pt x="1" y="3"/>
                    </a:cubicBezTo>
                    <a:cubicBezTo>
                      <a:pt x="1" y="3"/>
                      <a:pt x="1" y="3"/>
                      <a:pt x="1" y="3"/>
                    </a:cubicBezTo>
                    <a:cubicBezTo>
                      <a:pt x="7" y="4"/>
                      <a:pt x="34" y="10"/>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4"/>
              <p:cNvSpPr>
                <a:spLocks/>
              </p:cNvSpPr>
              <p:nvPr/>
            </p:nvSpPr>
            <p:spPr bwMode="auto">
              <a:xfrm>
                <a:off x="1789" y="1970"/>
                <a:ext cx="6" cy="4"/>
              </a:xfrm>
              <a:custGeom>
                <a:avLst/>
                <a:gdLst>
                  <a:gd name="T0" fmla="*/ 2 w 3"/>
                  <a:gd name="T1" fmla="*/ 0 h 2"/>
                  <a:gd name="T2" fmla="*/ 1 w 3"/>
                  <a:gd name="T3" fmla="*/ 1 h 2"/>
                  <a:gd name="T4" fmla="*/ 2 w 3"/>
                  <a:gd name="T5" fmla="*/ 2 h 2"/>
                  <a:gd name="T6" fmla="*/ 2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0" y="1"/>
                      <a:pt x="1" y="2"/>
                      <a:pt x="2" y="2"/>
                    </a:cubicBezTo>
                    <a:cubicBezTo>
                      <a:pt x="2" y="2"/>
                      <a:pt x="2" y="2"/>
                      <a:pt x="2" y="1"/>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5"/>
              <p:cNvSpPr>
                <a:spLocks/>
              </p:cNvSpPr>
              <p:nvPr/>
            </p:nvSpPr>
            <p:spPr bwMode="auto">
              <a:xfrm>
                <a:off x="1525" y="2999"/>
                <a:ext cx="6" cy="18"/>
              </a:xfrm>
              <a:custGeom>
                <a:avLst/>
                <a:gdLst>
                  <a:gd name="T0" fmla="*/ 2 w 3"/>
                  <a:gd name="T1" fmla="*/ 0 h 9"/>
                  <a:gd name="T2" fmla="*/ 2 w 3"/>
                  <a:gd name="T3" fmla="*/ 0 h 9"/>
                  <a:gd name="T4" fmla="*/ 1 w 3"/>
                  <a:gd name="T5" fmla="*/ 1 h 9"/>
                  <a:gd name="T6" fmla="*/ 1 w 3"/>
                  <a:gd name="T7" fmla="*/ 1 h 9"/>
                  <a:gd name="T8" fmla="*/ 0 w 3"/>
                  <a:gd name="T9" fmla="*/ 8 h 9"/>
                  <a:gd name="T10" fmla="*/ 2 w 3"/>
                  <a:gd name="T11" fmla="*/ 8 h 9"/>
                  <a:gd name="T12" fmla="*/ 3 w 3"/>
                  <a:gd name="T13" fmla="*/ 1 h 9"/>
                  <a:gd name="T14" fmla="*/ 2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2" y="0"/>
                    </a:moveTo>
                    <a:cubicBezTo>
                      <a:pt x="2" y="0"/>
                      <a:pt x="2" y="0"/>
                      <a:pt x="2" y="0"/>
                    </a:cubicBezTo>
                    <a:cubicBezTo>
                      <a:pt x="2" y="0"/>
                      <a:pt x="1" y="0"/>
                      <a:pt x="1" y="1"/>
                    </a:cubicBezTo>
                    <a:cubicBezTo>
                      <a:pt x="1" y="1"/>
                      <a:pt x="1" y="1"/>
                      <a:pt x="1" y="1"/>
                    </a:cubicBezTo>
                    <a:cubicBezTo>
                      <a:pt x="1" y="3"/>
                      <a:pt x="1" y="5"/>
                      <a:pt x="0" y="8"/>
                    </a:cubicBezTo>
                    <a:cubicBezTo>
                      <a:pt x="0" y="9"/>
                      <a:pt x="1" y="9"/>
                      <a:pt x="2" y="8"/>
                    </a:cubicBezTo>
                    <a:cubicBezTo>
                      <a:pt x="2" y="6"/>
                      <a:pt x="2" y="3"/>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6"/>
              <p:cNvSpPr>
                <a:spLocks/>
              </p:cNvSpPr>
              <p:nvPr/>
            </p:nvSpPr>
            <p:spPr bwMode="auto">
              <a:xfrm>
                <a:off x="1752" y="2862"/>
                <a:ext cx="10" cy="10"/>
              </a:xfrm>
              <a:custGeom>
                <a:avLst/>
                <a:gdLst>
                  <a:gd name="T0" fmla="*/ 4 w 5"/>
                  <a:gd name="T1" fmla="*/ 3 h 5"/>
                  <a:gd name="T2" fmla="*/ 2 w 5"/>
                  <a:gd name="T3" fmla="*/ 2 h 5"/>
                  <a:gd name="T4" fmla="*/ 2 w 5"/>
                  <a:gd name="T5" fmla="*/ 0 h 5"/>
                  <a:gd name="T6" fmla="*/ 1 w 5"/>
                  <a:gd name="T7" fmla="*/ 1 h 5"/>
                  <a:gd name="T8" fmla="*/ 4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3" y="3"/>
                      <a:pt x="3" y="3"/>
                      <a:pt x="2" y="2"/>
                    </a:cubicBezTo>
                    <a:cubicBezTo>
                      <a:pt x="2" y="2"/>
                      <a:pt x="2" y="1"/>
                      <a:pt x="2" y="0"/>
                    </a:cubicBezTo>
                    <a:cubicBezTo>
                      <a:pt x="2" y="0"/>
                      <a:pt x="0" y="0"/>
                      <a:pt x="1" y="1"/>
                    </a:cubicBezTo>
                    <a:cubicBezTo>
                      <a:pt x="1" y="2"/>
                      <a:pt x="2" y="5"/>
                      <a:pt x="4" y="4"/>
                    </a:cubicBezTo>
                    <a:cubicBezTo>
                      <a:pt x="5" y="3"/>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7"/>
              <p:cNvSpPr>
                <a:spLocks/>
              </p:cNvSpPr>
              <p:nvPr/>
            </p:nvSpPr>
            <p:spPr bwMode="auto">
              <a:xfrm>
                <a:off x="721" y="1747"/>
                <a:ext cx="106" cy="72"/>
              </a:xfrm>
              <a:custGeom>
                <a:avLst/>
                <a:gdLst>
                  <a:gd name="T0" fmla="*/ 44 w 52"/>
                  <a:gd name="T1" fmla="*/ 4 h 35"/>
                  <a:gd name="T2" fmla="*/ 5 w 52"/>
                  <a:gd name="T3" fmla="*/ 27 h 35"/>
                  <a:gd name="T4" fmla="*/ 7 w 52"/>
                  <a:gd name="T5" fmla="*/ 34 h 35"/>
                  <a:gd name="T6" fmla="*/ 49 w 52"/>
                  <a:gd name="T7" fmla="*/ 9 h 35"/>
                  <a:gd name="T8" fmla="*/ 44 w 52"/>
                  <a:gd name="T9" fmla="*/ 4 h 35"/>
                </a:gdLst>
                <a:ahLst/>
                <a:cxnLst>
                  <a:cxn ang="0">
                    <a:pos x="T0" y="T1"/>
                  </a:cxn>
                  <a:cxn ang="0">
                    <a:pos x="T2" y="T3"/>
                  </a:cxn>
                  <a:cxn ang="0">
                    <a:pos x="T4" y="T5"/>
                  </a:cxn>
                  <a:cxn ang="0">
                    <a:pos x="T6" y="T7"/>
                  </a:cxn>
                  <a:cxn ang="0">
                    <a:pos x="T8" y="T9"/>
                  </a:cxn>
                </a:cxnLst>
                <a:rect l="0" t="0" r="r" b="b"/>
                <a:pathLst>
                  <a:path w="52" h="35">
                    <a:moveTo>
                      <a:pt x="44" y="4"/>
                    </a:moveTo>
                    <a:cubicBezTo>
                      <a:pt x="34" y="15"/>
                      <a:pt x="19" y="24"/>
                      <a:pt x="5" y="27"/>
                    </a:cubicBezTo>
                    <a:cubicBezTo>
                      <a:pt x="0" y="28"/>
                      <a:pt x="2" y="35"/>
                      <a:pt x="7" y="34"/>
                    </a:cubicBezTo>
                    <a:cubicBezTo>
                      <a:pt x="22" y="31"/>
                      <a:pt x="39" y="21"/>
                      <a:pt x="49" y="9"/>
                    </a:cubicBezTo>
                    <a:cubicBezTo>
                      <a:pt x="52" y="6"/>
                      <a:pt x="47" y="0"/>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8"/>
              <p:cNvSpPr>
                <a:spLocks/>
              </p:cNvSpPr>
              <p:nvPr/>
            </p:nvSpPr>
            <p:spPr bwMode="auto">
              <a:xfrm>
                <a:off x="725" y="1260"/>
                <a:ext cx="104" cy="39"/>
              </a:xfrm>
              <a:custGeom>
                <a:avLst/>
                <a:gdLst>
                  <a:gd name="T0" fmla="*/ 42 w 51"/>
                  <a:gd name="T1" fmla="*/ 4 h 19"/>
                  <a:gd name="T2" fmla="*/ 22 w 51"/>
                  <a:gd name="T3" fmla="*/ 2 h 19"/>
                  <a:gd name="T4" fmla="*/ 5 w 51"/>
                  <a:gd name="T5" fmla="*/ 1 h 19"/>
                  <a:gd name="T6" fmla="*/ 7 w 51"/>
                  <a:gd name="T7" fmla="*/ 9 h 19"/>
                  <a:gd name="T8" fmla="*/ 47 w 51"/>
                  <a:gd name="T9" fmla="*/ 10 h 19"/>
                  <a:gd name="T10" fmla="*/ 42 w 51"/>
                  <a:gd name="T11" fmla="*/ 4 h 19"/>
                </a:gdLst>
                <a:ahLst/>
                <a:cxnLst>
                  <a:cxn ang="0">
                    <a:pos x="T0" y="T1"/>
                  </a:cxn>
                  <a:cxn ang="0">
                    <a:pos x="T2" y="T3"/>
                  </a:cxn>
                  <a:cxn ang="0">
                    <a:pos x="T4" y="T5"/>
                  </a:cxn>
                  <a:cxn ang="0">
                    <a:pos x="T6" y="T7"/>
                  </a:cxn>
                  <a:cxn ang="0">
                    <a:pos x="T8" y="T9"/>
                  </a:cxn>
                  <a:cxn ang="0">
                    <a:pos x="T10" y="T11"/>
                  </a:cxn>
                </a:cxnLst>
                <a:rect l="0" t="0" r="r" b="b"/>
                <a:pathLst>
                  <a:path w="51" h="19">
                    <a:moveTo>
                      <a:pt x="42" y="4"/>
                    </a:moveTo>
                    <a:cubicBezTo>
                      <a:pt x="38" y="8"/>
                      <a:pt x="27" y="3"/>
                      <a:pt x="22" y="2"/>
                    </a:cubicBezTo>
                    <a:cubicBezTo>
                      <a:pt x="17" y="1"/>
                      <a:pt x="10" y="0"/>
                      <a:pt x="5" y="1"/>
                    </a:cubicBezTo>
                    <a:cubicBezTo>
                      <a:pt x="0" y="3"/>
                      <a:pt x="2" y="10"/>
                      <a:pt x="7" y="9"/>
                    </a:cubicBezTo>
                    <a:cubicBezTo>
                      <a:pt x="19" y="5"/>
                      <a:pt x="36" y="19"/>
                      <a:pt x="47" y="10"/>
                    </a:cubicBezTo>
                    <a:cubicBezTo>
                      <a:pt x="51" y="7"/>
                      <a:pt x="46" y="1"/>
                      <a:pt x="4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9"/>
              <p:cNvSpPr>
                <a:spLocks/>
              </p:cNvSpPr>
              <p:nvPr/>
            </p:nvSpPr>
            <p:spPr bwMode="auto">
              <a:xfrm>
                <a:off x="874" y="914"/>
                <a:ext cx="119" cy="86"/>
              </a:xfrm>
              <a:custGeom>
                <a:avLst/>
                <a:gdLst>
                  <a:gd name="T0" fmla="*/ 54 w 58"/>
                  <a:gd name="T1" fmla="*/ 34 h 42"/>
                  <a:gd name="T2" fmla="*/ 32 w 58"/>
                  <a:gd name="T3" fmla="*/ 20 h 42"/>
                  <a:gd name="T4" fmla="*/ 8 w 58"/>
                  <a:gd name="T5" fmla="*/ 2 h 42"/>
                  <a:gd name="T6" fmla="*/ 4 w 58"/>
                  <a:gd name="T7" fmla="*/ 9 h 42"/>
                  <a:gd name="T8" fmla="*/ 30 w 58"/>
                  <a:gd name="T9" fmla="*/ 29 h 42"/>
                  <a:gd name="T10" fmla="*/ 54 w 58"/>
                  <a:gd name="T11" fmla="*/ 42 h 42"/>
                  <a:gd name="T12" fmla="*/ 54 w 58"/>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58" h="42">
                    <a:moveTo>
                      <a:pt x="54" y="34"/>
                    </a:moveTo>
                    <a:cubicBezTo>
                      <a:pt x="46" y="34"/>
                      <a:pt x="37" y="25"/>
                      <a:pt x="32" y="20"/>
                    </a:cubicBezTo>
                    <a:cubicBezTo>
                      <a:pt x="25" y="14"/>
                      <a:pt x="17" y="6"/>
                      <a:pt x="8" y="2"/>
                    </a:cubicBezTo>
                    <a:cubicBezTo>
                      <a:pt x="4" y="0"/>
                      <a:pt x="0" y="7"/>
                      <a:pt x="4" y="9"/>
                    </a:cubicBezTo>
                    <a:cubicBezTo>
                      <a:pt x="14" y="13"/>
                      <a:pt x="22" y="22"/>
                      <a:pt x="30" y="29"/>
                    </a:cubicBezTo>
                    <a:cubicBezTo>
                      <a:pt x="37" y="34"/>
                      <a:pt x="45" y="42"/>
                      <a:pt x="54" y="42"/>
                    </a:cubicBezTo>
                    <a:cubicBezTo>
                      <a:pt x="58" y="41"/>
                      <a:pt x="58" y="34"/>
                      <a:pt x="5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0"/>
              <p:cNvSpPr>
                <a:spLocks/>
              </p:cNvSpPr>
              <p:nvPr/>
            </p:nvSpPr>
            <p:spPr bwMode="auto">
              <a:xfrm>
                <a:off x="1093" y="661"/>
                <a:ext cx="88" cy="166"/>
              </a:xfrm>
              <a:custGeom>
                <a:avLst/>
                <a:gdLst>
                  <a:gd name="T0" fmla="*/ 41 w 43"/>
                  <a:gd name="T1" fmla="*/ 74 h 81"/>
                  <a:gd name="T2" fmla="*/ 8 w 43"/>
                  <a:gd name="T3" fmla="*/ 5 h 81"/>
                  <a:gd name="T4" fmla="*/ 2 w 43"/>
                  <a:gd name="T5" fmla="*/ 8 h 81"/>
                  <a:gd name="T6" fmla="*/ 34 w 43"/>
                  <a:gd name="T7" fmla="*/ 77 h 81"/>
                  <a:gd name="T8" fmla="*/ 41 w 43"/>
                  <a:gd name="T9" fmla="*/ 74 h 81"/>
                </a:gdLst>
                <a:ahLst/>
                <a:cxnLst>
                  <a:cxn ang="0">
                    <a:pos x="T0" y="T1"/>
                  </a:cxn>
                  <a:cxn ang="0">
                    <a:pos x="T2" y="T3"/>
                  </a:cxn>
                  <a:cxn ang="0">
                    <a:pos x="T4" y="T5"/>
                  </a:cxn>
                  <a:cxn ang="0">
                    <a:pos x="T6" y="T7"/>
                  </a:cxn>
                  <a:cxn ang="0">
                    <a:pos x="T8" y="T9"/>
                  </a:cxn>
                </a:cxnLst>
                <a:rect l="0" t="0" r="r" b="b"/>
                <a:pathLst>
                  <a:path w="43" h="81">
                    <a:moveTo>
                      <a:pt x="41" y="74"/>
                    </a:moveTo>
                    <a:cubicBezTo>
                      <a:pt x="26" y="52"/>
                      <a:pt x="18" y="28"/>
                      <a:pt x="8" y="5"/>
                    </a:cubicBezTo>
                    <a:cubicBezTo>
                      <a:pt x="6" y="0"/>
                      <a:pt x="0" y="4"/>
                      <a:pt x="2" y="8"/>
                    </a:cubicBezTo>
                    <a:cubicBezTo>
                      <a:pt x="12" y="32"/>
                      <a:pt x="20" y="56"/>
                      <a:pt x="34" y="77"/>
                    </a:cubicBezTo>
                    <a:cubicBezTo>
                      <a:pt x="37" y="81"/>
                      <a:pt x="43" y="78"/>
                      <a:pt x="4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1"/>
              <p:cNvSpPr>
                <a:spLocks/>
              </p:cNvSpPr>
              <p:nvPr/>
            </p:nvSpPr>
            <p:spPr bwMode="auto">
              <a:xfrm>
                <a:off x="1355" y="450"/>
                <a:ext cx="69" cy="109"/>
              </a:xfrm>
              <a:custGeom>
                <a:avLst/>
                <a:gdLst>
                  <a:gd name="T0" fmla="*/ 31 w 34"/>
                  <a:gd name="T1" fmla="*/ 44 h 53"/>
                  <a:gd name="T2" fmla="*/ 21 w 34"/>
                  <a:gd name="T3" fmla="*/ 21 h 53"/>
                  <a:gd name="T4" fmla="*/ 8 w 34"/>
                  <a:gd name="T5" fmla="*/ 3 h 53"/>
                  <a:gd name="T6" fmla="*/ 5 w 34"/>
                  <a:gd name="T7" fmla="*/ 9 h 53"/>
                  <a:gd name="T8" fmla="*/ 25 w 34"/>
                  <a:gd name="T9" fmla="*/ 50 h 53"/>
                  <a:gd name="T10" fmla="*/ 31 w 34"/>
                  <a:gd name="T11" fmla="*/ 44 h 53"/>
                </a:gdLst>
                <a:ahLst/>
                <a:cxnLst>
                  <a:cxn ang="0">
                    <a:pos x="T0" y="T1"/>
                  </a:cxn>
                  <a:cxn ang="0">
                    <a:pos x="T2" y="T3"/>
                  </a:cxn>
                  <a:cxn ang="0">
                    <a:pos x="T4" y="T5"/>
                  </a:cxn>
                  <a:cxn ang="0">
                    <a:pos x="T6" y="T7"/>
                  </a:cxn>
                  <a:cxn ang="0">
                    <a:pos x="T8" y="T9"/>
                  </a:cxn>
                  <a:cxn ang="0">
                    <a:pos x="T10" y="T11"/>
                  </a:cxn>
                </a:cxnLst>
                <a:rect l="0" t="0" r="r" b="b"/>
                <a:pathLst>
                  <a:path w="34" h="53">
                    <a:moveTo>
                      <a:pt x="31" y="44"/>
                    </a:moveTo>
                    <a:cubicBezTo>
                      <a:pt x="25" y="38"/>
                      <a:pt x="24" y="28"/>
                      <a:pt x="21" y="21"/>
                    </a:cubicBezTo>
                    <a:cubicBezTo>
                      <a:pt x="19" y="13"/>
                      <a:pt x="15" y="7"/>
                      <a:pt x="8" y="3"/>
                    </a:cubicBezTo>
                    <a:cubicBezTo>
                      <a:pt x="4" y="0"/>
                      <a:pt x="0" y="6"/>
                      <a:pt x="5" y="9"/>
                    </a:cubicBezTo>
                    <a:cubicBezTo>
                      <a:pt x="18" y="18"/>
                      <a:pt x="16" y="38"/>
                      <a:pt x="25" y="50"/>
                    </a:cubicBezTo>
                    <a:cubicBezTo>
                      <a:pt x="28" y="53"/>
                      <a:pt x="34"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2"/>
              <p:cNvSpPr>
                <a:spLocks/>
              </p:cNvSpPr>
              <p:nvPr/>
            </p:nvSpPr>
            <p:spPr bwMode="auto">
              <a:xfrm>
                <a:off x="1883" y="397"/>
                <a:ext cx="28" cy="129"/>
              </a:xfrm>
              <a:custGeom>
                <a:avLst/>
                <a:gdLst>
                  <a:gd name="T0" fmla="*/ 10 w 14"/>
                  <a:gd name="T1" fmla="*/ 9 h 63"/>
                  <a:gd name="T2" fmla="*/ 5 w 14"/>
                  <a:gd name="T3" fmla="*/ 3 h 63"/>
                  <a:gd name="T4" fmla="*/ 1 w 14"/>
                  <a:gd name="T5" fmla="*/ 27 h 63"/>
                  <a:gd name="T6" fmla="*/ 2 w 14"/>
                  <a:gd name="T7" fmla="*/ 58 h 63"/>
                  <a:gd name="T8" fmla="*/ 9 w 14"/>
                  <a:gd name="T9" fmla="*/ 58 h 63"/>
                  <a:gd name="T10" fmla="*/ 8 w 14"/>
                  <a:gd name="T11" fmla="*/ 32 h 63"/>
                  <a:gd name="T12" fmla="*/ 8 w 14"/>
                  <a:gd name="T13" fmla="*/ 18 h 63"/>
                  <a:gd name="T14" fmla="*/ 10 w 14"/>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0" y="9"/>
                    </a:moveTo>
                    <a:cubicBezTo>
                      <a:pt x="14" y="5"/>
                      <a:pt x="8" y="0"/>
                      <a:pt x="5" y="3"/>
                    </a:cubicBezTo>
                    <a:cubicBezTo>
                      <a:pt x="0" y="9"/>
                      <a:pt x="1" y="20"/>
                      <a:pt x="1" y="27"/>
                    </a:cubicBezTo>
                    <a:cubicBezTo>
                      <a:pt x="1" y="38"/>
                      <a:pt x="2" y="48"/>
                      <a:pt x="2" y="58"/>
                    </a:cubicBezTo>
                    <a:cubicBezTo>
                      <a:pt x="2" y="63"/>
                      <a:pt x="9" y="63"/>
                      <a:pt x="9" y="58"/>
                    </a:cubicBezTo>
                    <a:cubicBezTo>
                      <a:pt x="9" y="49"/>
                      <a:pt x="8" y="41"/>
                      <a:pt x="8" y="32"/>
                    </a:cubicBezTo>
                    <a:cubicBezTo>
                      <a:pt x="8" y="27"/>
                      <a:pt x="8" y="23"/>
                      <a:pt x="8" y="18"/>
                    </a:cubicBezTo>
                    <a:cubicBezTo>
                      <a:pt x="9" y="15"/>
                      <a:pt x="8" y="10"/>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3"/>
              <p:cNvSpPr>
                <a:spLocks/>
              </p:cNvSpPr>
              <p:nvPr/>
            </p:nvSpPr>
            <p:spPr bwMode="auto">
              <a:xfrm>
                <a:off x="2196" y="577"/>
                <a:ext cx="112" cy="102"/>
              </a:xfrm>
              <a:custGeom>
                <a:avLst/>
                <a:gdLst>
                  <a:gd name="T0" fmla="*/ 47 w 55"/>
                  <a:gd name="T1" fmla="*/ 3 h 50"/>
                  <a:gd name="T2" fmla="*/ 5 w 55"/>
                  <a:gd name="T3" fmla="*/ 42 h 50"/>
                  <a:gd name="T4" fmla="*/ 7 w 55"/>
                  <a:gd name="T5" fmla="*/ 49 h 50"/>
                  <a:gd name="T6" fmla="*/ 51 w 55"/>
                  <a:gd name="T7" fmla="*/ 10 h 50"/>
                  <a:gd name="T8" fmla="*/ 47 w 55"/>
                  <a:gd name="T9" fmla="*/ 3 h 50"/>
                </a:gdLst>
                <a:ahLst/>
                <a:cxnLst>
                  <a:cxn ang="0">
                    <a:pos x="T0" y="T1"/>
                  </a:cxn>
                  <a:cxn ang="0">
                    <a:pos x="T2" y="T3"/>
                  </a:cxn>
                  <a:cxn ang="0">
                    <a:pos x="T4" y="T5"/>
                  </a:cxn>
                  <a:cxn ang="0">
                    <a:pos x="T6" y="T7"/>
                  </a:cxn>
                  <a:cxn ang="0">
                    <a:pos x="T8" y="T9"/>
                  </a:cxn>
                </a:cxnLst>
                <a:rect l="0" t="0" r="r" b="b"/>
                <a:pathLst>
                  <a:path w="55" h="50">
                    <a:moveTo>
                      <a:pt x="47" y="3"/>
                    </a:moveTo>
                    <a:cubicBezTo>
                      <a:pt x="32" y="14"/>
                      <a:pt x="24" y="36"/>
                      <a:pt x="5" y="42"/>
                    </a:cubicBezTo>
                    <a:cubicBezTo>
                      <a:pt x="0" y="43"/>
                      <a:pt x="2" y="50"/>
                      <a:pt x="7" y="49"/>
                    </a:cubicBezTo>
                    <a:cubicBezTo>
                      <a:pt x="27" y="43"/>
                      <a:pt x="34" y="21"/>
                      <a:pt x="51" y="10"/>
                    </a:cubicBezTo>
                    <a:cubicBezTo>
                      <a:pt x="55" y="7"/>
                      <a:pt x="51" y="0"/>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4"/>
              <p:cNvSpPr>
                <a:spLocks/>
              </p:cNvSpPr>
              <p:nvPr/>
            </p:nvSpPr>
            <p:spPr bwMode="auto">
              <a:xfrm>
                <a:off x="2420" y="829"/>
                <a:ext cx="117" cy="63"/>
              </a:xfrm>
              <a:custGeom>
                <a:avLst/>
                <a:gdLst>
                  <a:gd name="T0" fmla="*/ 50 w 57"/>
                  <a:gd name="T1" fmla="*/ 1 h 31"/>
                  <a:gd name="T2" fmla="*/ 5 w 57"/>
                  <a:gd name="T3" fmla="*/ 22 h 31"/>
                  <a:gd name="T4" fmla="*/ 7 w 57"/>
                  <a:gd name="T5" fmla="*/ 30 h 31"/>
                  <a:gd name="T6" fmla="*/ 52 w 57"/>
                  <a:gd name="T7" fmla="*/ 8 h 31"/>
                  <a:gd name="T8" fmla="*/ 50 w 57"/>
                  <a:gd name="T9" fmla="*/ 1 h 31"/>
                </a:gdLst>
                <a:ahLst/>
                <a:cxnLst>
                  <a:cxn ang="0">
                    <a:pos x="T0" y="T1"/>
                  </a:cxn>
                  <a:cxn ang="0">
                    <a:pos x="T2" y="T3"/>
                  </a:cxn>
                  <a:cxn ang="0">
                    <a:pos x="T4" y="T5"/>
                  </a:cxn>
                  <a:cxn ang="0">
                    <a:pos x="T6" y="T7"/>
                  </a:cxn>
                  <a:cxn ang="0">
                    <a:pos x="T8" y="T9"/>
                  </a:cxn>
                </a:cxnLst>
                <a:rect l="0" t="0" r="r" b="b"/>
                <a:pathLst>
                  <a:path w="57" h="31">
                    <a:moveTo>
                      <a:pt x="50" y="1"/>
                    </a:moveTo>
                    <a:cubicBezTo>
                      <a:pt x="33" y="3"/>
                      <a:pt x="21" y="17"/>
                      <a:pt x="5" y="22"/>
                    </a:cubicBezTo>
                    <a:cubicBezTo>
                      <a:pt x="0" y="24"/>
                      <a:pt x="2" y="31"/>
                      <a:pt x="7" y="30"/>
                    </a:cubicBezTo>
                    <a:cubicBezTo>
                      <a:pt x="23" y="24"/>
                      <a:pt x="35" y="10"/>
                      <a:pt x="52" y="8"/>
                    </a:cubicBezTo>
                    <a:cubicBezTo>
                      <a:pt x="57" y="7"/>
                      <a:pt x="55"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5"/>
              <p:cNvSpPr>
                <a:spLocks/>
              </p:cNvSpPr>
              <p:nvPr/>
            </p:nvSpPr>
            <p:spPr bwMode="auto">
              <a:xfrm>
                <a:off x="2602" y="1062"/>
                <a:ext cx="148" cy="55"/>
              </a:xfrm>
              <a:custGeom>
                <a:avLst/>
                <a:gdLst>
                  <a:gd name="T0" fmla="*/ 64 w 72"/>
                  <a:gd name="T1" fmla="*/ 1 h 27"/>
                  <a:gd name="T2" fmla="*/ 4 w 72"/>
                  <a:gd name="T3" fmla="*/ 18 h 27"/>
                  <a:gd name="T4" fmla="*/ 6 w 72"/>
                  <a:gd name="T5" fmla="*/ 26 h 27"/>
                  <a:gd name="T6" fmla="*/ 68 w 72"/>
                  <a:gd name="T7" fmla="*/ 8 h 27"/>
                  <a:gd name="T8" fmla="*/ 64 w 72"/>
                  <a:gd name="T9" fmla="*/ 1 h 27"/>
                </a:gdLst>
                <a:ahLst/>
                <a:cxnLst>
                  <a:cxn ang="0">
                    <a:pos x="T0" y="T1"/>
                  </a:cxn>
                  <a:cxn ang="0">
                    <a:pos x="T2" y="T3"/>
                  </a:cxn>
                  <a:cxn ang="0">
                    <a:pos x="T4" y="T5"/>
                  </a:cxn>
                  <a:cxn ang="0">
                    <a:pos x="T6" y="T7"/>
                  </a:cxn>
                  <a:cxn ang="0">
                    <a:pos x="T8" y="T9"/>
                  </a:cxn>
                </a:cxnLst>
                <a:rect l="0" t="0" r="r" b="b"/>
                <a:pathLst>
                  <a:path w="72" h="27">
                    <a:moveTo>
                      <a:pt x="64" y="1"/>
                    </a:moveTo>
                    <a:cubicBezTo>
                      <a:pt x="45" y="10"/>
                      <a:pt x="24" y="11"/>
                      <a:pt x="4" y="18"/>
                    </a:cubicBezTo>
                    <a:cubicBezTo>
                      <a:pt x="0" y="20"/>
                      <a:pt x="2" y="27"/>
                      <a:pt x="6" y="26"/>
                    </a:cubicBezTo>
                    <a:cubicBezTo>
                      <a:pt x="26" y="18"/>
                      <a:pt x="48" y="17"/>
                      <a:pt x="68" y="8"/>
                    </a:cubicBezTo>
                    <a:cubicBezTo>
                      <a:pt x="72" y="6"/>
                      <a:pt x="68" y="0"/>
                      <a:pt x="6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6"/>
              <p:cNvSpPr>
                <a:spLocks/>
              </p:cNvSpPr>
              <p:nvPr/>
            </p:nvSpPr>
            <p:spPr bwMode="auto">
              <a:xfrm>
                <a:off x="2654" y="1418"/>
                <a:ext cx="171" cy="67"/>
              </a:xfrm>
              <a:custGeom>
                <a:avLst/>
                <a:gdLst>
                  <a:gd name="T0" fmla="*/ 76 w 84"/>
                  <a:gd name="T1" fmla="*/ 2 h 33"/>
                  <a:gd name="T2" fmla="*/ 4 w 84"/>
                  <a:gd name="T3" fmla="*/ 24 h 33"/>
                  <a:gd name="T4" fmla="*/ 8 w 84"/>
                  <a:gd name="T5" fmla="*/ 30 h 33"/>
                  <a:gd name="T6" fmla="*/ 79 w 84"/>
                  <a:gd name="T7" fmla="*/ 9 h 33"/>
                  <a:gd name="T8" fmla="*/ 76 w 84"/>
                  <a:gd name="T9" fmla="*/ 2 h 33"/>
                </a:gdLst>
                <a:ahLst/>
                <a:cxnLst>
                  <a:cxn ang="0">
                    <a:pos x="T0" y="T1"/>
                  </a:cxn>
                  <a:cxn ang="0">
                    <a:pos x="T2" y="T3"/>
                  </a:cxn>
                  <a:cxn ang="0">
                    <a:pos x="T4" y="T5"/>
                  </a:cxn>
                  <a:cxn ang="0">
                    <a:pos x="T6" y="T7"/>
                  </a:cxn>
                  <a:cxn ang="0">
                    <a:pos x="T8" y="T9"/>
                  </a:cxn>
                </a:cxnLst>
                <a:rect l="0" t="0" r="r" b="b"/>
                <a:pathLst>
                  <a:path w="84" h="33">
                    <a:moveTo>
                      <a:pt x="76" y="2"/>
                    </a:moveTo>
                    <a:cubicBezTo>
                      <a:pt x="53" y="13"/>
                      <a:pt x="27" y="12"/>
                      <a:pt x="4" y="24"/>
                    </a:cubicBezTo>
                    <a:cubicBezTo>
                      <a:pt x="0" y="26"/>
                      <a:pt x="4" y="33"/>
                      <a:pt x="8" y="30"/>
                    </a:cubicBezTo>
                    <a:cubicBezTo>
                      <a:pt x="30" y="19"/>
                      <a:pt x="57" y="19"/>
                      <a:pt x="79" y="9"/>
                    </a:cubicBezTo>
                    <a:cubicBezTo>
                      <a:pt x="84" y="7"/>
                      <a:pt x="80" y="0"/>
                      <a:pt x="7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7"/>
              <p:cNvSpPr>
                <a:spLocks/>
              </p:cNvSpPr>
              <p:nvPr/>
            </p:nvSpPr>
            <p:spPr bwMode="auto">
              <a:xfrm>
                <a:off x="2664" y="1790"/>
                <a:ext cx="239" cy="47"/>
              </a:xfrm>
              <a:custGeom>
                <a:avLst/>
                <a:gdLst>
                  <a:gd name="T0" fmla="*/ 110 w 117"/>
                  <a:gd name="T1" fmla="*/ 1 h 23"/>
                  <a:gd name="T2" fmla="*/ 60 w 117"/>
                  <a:gd name="T3" fmla="*/ 13 h 23"/>
                  <a:gd name="T4" fmla="*/ 6 w 117"/>
                  <a:gd name="T5" fmla="*/ 12 h 23"/>
                  <a:gd name="T6" fmla="*/ 4 w 117"/>
                  <a:gd name="T7" fmla="*/ 19 h 23"/>
                  <a:gd name="T8" fmla="*/ 58 w 117"/>
                  <a:gd name="T9" fmla="*/ 20 h 23"/>
                  <a:gd name="T10" fmla="*/ 112 w 117"/>
                  <a:gd name="T11" fmla="*/ 9 h 23"/>
                  <a:gd name="T12" fmla="*/ 110 w 117"/>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17" h="23">
                    <a:moveTo>
                      <a:pt x="110" y="1"/>
                    </a:moveTo>
                    <a:cubicBezTo>
                      <a:pt x="94" y="7"/>
                      <a:pt x="77" y="11"/>
                      <a:pt x="60" y="13"/>
                    </a:cubicBezTo>
                    <a:cubicBezTo>
                      <a:pt x="42" y="15"/>
                      <a:pt x="24" y="16"/>
                      <a:pt x="6" y="12"/>
                    </a:cubicBezTo>
                    <a:cubicBezTo>
                      <a:pt x="2" y="11"/>
                      <a:pt x="0" y="18"/>
                      <a:pt x="4" y="19"/>
                    </a:cubicBezTo>
                    <a:cubicBezTo>
                      <a:pt x="22" y="23"/>
                      <a:pt x="40" y="22"/>
                      <a:pt x="58" y="20"/>
                    </a:cubicBezTo>
                    <a:cubicBezTo>
                      <a:pt x="76" y="18"/>
                      <a:pt x="95" y="15"/>
                      <a:pt x="112" y="9"/>
                    </a:cubicBezTo>
                    <a:cubicBezTo>
                      <a:pt x="117" y="7"/>
                      <a:pt x="115" y="0"/>
                      <a:pt x="1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05" name="组合 204"/>
          <p:cNvGrpSpPr/>
          <p:nvPr/>
        </p:nvGrpSpPr>
        <p:grpSpPr>
          <a:xfrm rot="19513594">
            <a:off x="5240367" y="1714784"/>
            <a:ext cx="1277314" cy="182589"/>
            <a:chOff x="4811713" y="3189288"/>
            <a:chExt cx="2571751" cy="476251"/>
          </a:xfrm>
          <a:solidFill>
            <a:schemeClr val="bg1">
              <a:lumMod val="85000"/>
            </a:schemeClr>
          </a:solidFill>
        </p:grpSpPr>
        <p:sp>
          <p:nvSpPr>
            <p:cNvPr id="206"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3" name="组合 272"/>
          <p:cNvGrpSpPr/>
          <p:nvPr/>
        </p:nvGrpSpPr>
        <p:grpSpPr>
          <a:xfrm rot="2128931" flipH="1">
            <a:off x="2778426" y="1780795"/>
            <a:ext cx="1277314" cy="182589"/>
            <a:chOff x="4811713" y="3189288"/>
            <a:chExt cx="2571751" cy="476251"/>
          </a:xfrm>
          <a:solidFill>
            <a:schemeClr val="bg1">
              <a:lumMod val="85000"/>
            </a:schemeClr>
          </a:solidFill>
        </p:grpSpPr>
        <p:sp>
          <p:nvSpPr>
            <p:cNvPr id="274"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122" name="Picture 2" descr="C:\Users\Administrator\Desktop\image 271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08820" y="2997056"/>
            <a:ext cx="2113035" cy="147787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dministrator\Desktop\image 6945.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12268" y="3046782"/>
            <a:ext cx="1829363" cy="1254149"/>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dministrator\Desktop\image 3760.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77378" y="1003241"/>
            <a:ext cx="1800225" cy="1068836"/>
          </a:xfrm>
          <a:prstGeom prst="rect">
            <a:avLst/>
          </a:prstGeom>
          <a:noFill/>
          <a:extLst>
            <a:ext uri="{909E8E84-426E-40DD-AFC4-6F175D3DCCD1}">
              <a14:hiddenFill xmlns:a14="http://schemas.microsoft.com/office/drawing/2010/main">
                <a:solidFill>
                  <a:srgbClr val="FFFFFF"/>
                </a:solidFill>
              </a14:hiddenFill>
            </a:ext>
          </a:extLst>
        </p:spPr>
      </p:pic>
      <p:grpSp>
        <p:nvGrpSpPr>
          <p:cNvPr id="341" name="组合 340"/>
          <p:cNvGrpSpPr/>
          <p:nvPr/>
        </p:nvGrpSpPr>
        <p:grpSpPr>
          <a:xfrm rot="18754273" flipH="1">
            <a:off x="2892726" y="3459190"/>
            <a:ext cx="1277314" cy="182589"/>
            <a:chOff x="4811713" y="3189288"/>
            <a:chExt cx="2571751" cy="476251"/>
          </a:xfrm>
          <a:solidFill>
            <a:schemeClr val="bg1">
              <a:lumMod val="85000"/>
            </a:schemeClr>
          </a:solidFill>
        </p:grpSpPr>
        <p:sp>
          <p:nvSpPr>
            <p:cNvPr id="34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9" name="组合 408"/>
          <p:cNvGrpSpPr/>
          <p:nvPr/>
        </p:nvGrpSpPr>
        <p:grpSpPr>
          <a:xfrm rot="12844715" flipH="1">
            <a:off x="4908003" y="3465206"/>
            <a:ext cx="1277314" cy="182589"/>
            <a:chOff x="4811713" y="3189288"/>
            <a:chExt cx="2571751" cy="476251"/>
          </a:xfrm>
          <a:solidFill>
            <a:schemeClr val="bg1">
              <a:lumMod val="85000"/>
            </a:schemeClr>
          </a:solidFill>
        </p:grpSpPr>
        <p:sp>
          <p:nvSpPr>
            <p:cNvPr id="410"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126" name="Picture 6" descr="C:\Users\Administrator\Desktop\图片4.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454721" y="1029057"/>
            <a:ext cx="1774878" cy="1086745"/>
          </a:xfrm>
          <a:prstGeom prst="rect">
            <a:avLst/>
          </a:prstGeom>
          <a:noFill/>
          <a:extLst>
            <a:ext uri="{909E8E84-426E-40DD-AFC4-6F175D3DCCD1}">
              <a14:hiddenFill xmlns:a14="http://schemas.microsoft.com/office/drawing/2010/main">
                <a:solidFill>
                  <a:srgbClr val="FFFFFF"/>
                </a:solidFill>
              </a14:hiddenFill>
            </a:ext>
          </a:extLst>
        </p:spPr>
      </p:pic>
      <p:sp>
        <p:nvSpPr>
          <p:cNvPr id="478" name="文本框 219"/>
          <p:cNvSpPr txBox="1"/>
          <p:nvPr/>
        </p:nvSpPr>
        <p:spPr>
          <a:xfrm>
            <a:off x="770811" y="2191978"/>
            <a:ext cx="2343548" cy="761747"/>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3"/>
                  <a:srcRect/>
                  <a:stretch>
                    <a:fillRect/>
                  </a:stretch>
                </a:blipFill>
              </a:rPr>
              <a:t>整体的安全性防护，未进行登录的用户敏感操作无效化</a:t>
            </a:r>
            <a:endParaRPr lang="zh-CN" altLang="en-US" sz="1500" dirty="0">
              <a:blipFill dpi="0" rotWithShape="1">
                <a:blip r:embed="rId3"/>
                <a:srcRect/>
                <a:stretch>
                  <a:fillRect/>
                </a:stretch>
              </a:blipFill>
            </a:endParaRPr>
          </a:p>
        </p:txBody>
      </p:sp>
      <p:sp>
        <p:nvSpPr>
          <p:cNvPr id="479" name="文本框 219"/>
          <p:cNvSpPr txBox="1"/>
          <p:nvPr/>
        </p:nvSpPr>
        <p:spPr>
          <a:xfrm>
            <a:off x="6010573" y="2256333"/>
            <a:ext cx="2343548" cy="530915"/>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3"/>
                  <a:srcRect/>
                  <a:stretch>
                    <a:fillRect/>
                  </a:stretch>
                </a:blipFill>
              </a:rPr>
              <a:t>给用户提供了易于操作的购物车内容修改方法</a:t>
            </a:r>
            <a:endParaRPr lang="zh-CN" altLang="en-US" sz="1500" dirty="0">
              <a:blipFill dpi="0" rotWithShape="1">
                <a:blip r:embed="rId3"/>
                <a:srcRect/>
                <a:stretch>
                  <a:fillRect/>
                </a:stretch>
              </a:blipFill>
            </a:endParaRPr>
          </a:p>
        </p:txBody>
      </p:sp>
      <p:sp>
        <p:nvSpPr>
          <p:cNvPr id="480" name="文本框 219"/>
          <p:cNvSpPr txBox="1"/>
          <p:nvPr/>
        </p:nvSpPr>
        <p:spPr>
          <a:xfrm>
            <a:off x="674953" y="4371905"/>
            <a:ext cx="2343548" cy="761747"/>
          </a:xfrm>
          <a:prstGeom prst="rect">
            <a:avLst/>
          </a:prstGeom>
          <a:noFill/>
          <a:ln>
            <a:noFill/>
          </a:ln>
        </p:spPr>
        <p:txBody>
          <a:bodyPr wrap="square" lIns="68580" tIns="34290" rIns="68580" bIns="34290" rtlCol="0">
            <a:spAutoFit/>
          </a:bodyPr>
          <a:lstStyle/>
          <a:p>
            <a:pPr algn="ctr"/>
            <a:r>
              <a:rPr lang="zh-CN" altLang="en-US" sz="1500" dirty="0">
                <a:blipFill dpi="0" rotWithShape="1">
                  <a:blip r:embed="rId3"/>
                  <a:srcRect/>
                  <a:stretch>
                    <a:fillRect/>
                  </a:stretch>
                </a:blipFill>
              </a:rPr>
              <a:t>给用户提供了方便快捷的菜品选择方式和丰富的分类方法</a:t>
            </a:r>
          </a:p>
        </p:txBody>
      </p:sp>
      <p:sp>
        <p:nvSpPr>
          <p:cNvPr id="481" name="文本框 219"/>
          <p:cNvSpPr txBox="1"/>
          <p:nvPr/>
        </p:nvSpPr>
        <p:spPr>
          <a:xfrm>
            <a:off x="6226011" y="4371355"/>
            <a:ext cx="2343548" cy="761747"/>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3"/>
                  <a:srcRect/>
                  <a:stretch>
                    <a:fillRect/>
                  </a:stretch>
                </a:blipFill>
              </a:rPr>
              <a:t>充分的后台管理方式，便于前台数据维护和用户动作的处理</a:t>
            </a:r>
            <a:endParaRPr lang="zh-CN" altLang="en-US" sz="1500" dirty="0">
              <a:blipFill dpi="0" rotWithShape="1">
                <a:blip r:embed="rId3"/>
                <a:srcRect/>
                <a:stretch>
                  <a:fillRect/>
                </a:stretch>
              </a:blipFill>
            </a:endParaRPr>
          </a:p>
        </p:txBody>
      </p:sp>
      <p:sp>
        <p:nvSpPr>
          <p:cNvPr id="47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482" name="图片 4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157036734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anim calcmode="lin" valueType="num">
                                      <p:cBhvr>
                                        <p:cTn id="12" dur="1000" fill="hold"/>
                                        <p:tgtEl>
                                          <p:spTgt spid="120"/>
                                        </p:tgtEl>
                                        <p:attrNameLst>
                                          <p:attrName>ppt_x</p:attrName>
                                        </p:attrNameLst>
                                      </p:cBhvr>
                                      <p:tavLst>
                                        <p:tav tm="0">
                                          <p:val>
                                            <p:strVal val="#ppt_x"/>
                                          </p:val>
                                        </p:tav>
                                        <p:tav tm="100000">
                                          <p:val>
                                            <p:strVal val="#ppt_x"/>
                                          </p:val>
                                        </p:tav>
                                      </p:tavLst>
                                    </p:anim>
                                    <p:anim calcmode="lin" valueType="num">
                                      <p:cBhvr>
                                        <p:cTn id="13" dur="1000" fill="hold"/>
                                        <p:tgtEl>
                                          <p:spTgt spid="1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2" fill="hold" nodeType="afterEffect">
                                  <p:stCondLst>
                                    <p:cond delay="0"/>
                                  </p:stCondLst>
                                  <p:childTnLst>
                                    <p:set>
                                      <p:cBhvr>
                                        <p:cTn id="16" dur="1" fill="hold">
                                          <p:stCondLst>
                                            <p:cond delay="0"/>
                                          </p:stCondLst>
                                        </p:cTn>
                                        <p:tgtEl>
                                          <p:spTgt spid="273"/>
                                        </p:tgtEl>
                                        <p:attrNameLst>
                                          <p:attrName>style.visibility</p:attrName>
                                        </p:attrNameLst>
                                      </p:cBhvr>
                                      <p:to>
                                        <p:strVal val="visible"/>
                                      </p:to>
                                    </p:set>
                                    <p:animEffect transition="in" filter="wipe(right)">
                                      <p:cBhvr>
                                        <p:cTn id="17" dur="500"/>
                                        <p:tgtEl>
                                          <p:spTgt spid="273"/>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childTnLst>
                          </p:cTn>
                        </p:par>
                        <p:par>
                          <p:cTn id="22" fill="hold">
                            <p:stCondLst>
                              <p:cond delay="2500"/>
                            </p:stCondLst>
                            <p:childTnLst>
                              <p:par>
                                <p:cTn id="23" presetID="22" presetClass="entr" presetSubtype="2" fill="hold" nodeType="afterEffect">
                                  <p:stCondLst>
                                    <p:cond delay="0"/>
                                  </p:stCondLst>
                                  <p:childTnLst>
                                    <p:set>
                                      <p:cBhvr>
                                        <p:cTn id="24" dur="1" fill="hold">
                                          <p:stCondLst>
                                            <p:cond delay="0"/>
                                          </p:stCondLst>
                                        </p:cTn>
                                        <p:tgtEl>
                                          <p:spTgt spid="341"/>
                                        </p:tgtEl>
                                        <p:attrNameLst>
                                          <p:attrName>style.visibility</p:attrName>
                                        </p:attrNameLst>
                                      </p:cBhvr>
                                      <p:to>
                                        <p:strVal val="visible"/>
                                      </p:to>
                                    </p:set>
                                    <p:animEffect transition="in" filter="wipe(right)">
                                      <p:cBhvr>
                                        <p:cTn id="25" dur="500"/>
                                        <p:tgtEl>
                                          <p:spTgt spid="341"/>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409"/>
                                        </p:tgtEl>
                                        <p:attrNameLst>
                                          <p:attrName>style.visibility</p:attrName>
                                        </p:attrNameLst>
                                      </p:cBhvr>
                                      <p:to>
                                        <p:strVal val="visible"/>
                                      </p:to>
                                    </p:set>
                                    <p:animEffect transition="in" filter="wipe(right)">
                                      <p:cBhvr>
                                        <p:cTn id="29" dur="500"/>
                                        <p:tgtEl>
                                          <p:spTgt spid="409"/>
                                        </p:tgtEl>
                                      </p:cBhvr>
                                    </p:animEffect>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5125"/>
                                        </p:tgtEl>
                                        <p:attrNameLst>
                                          <p:attrName>style.visibility</p:attrName>
                                        </p:attrNameLst>
                                      </p:cBhvr>
                                      <p:to>
                                        <p:strVal val="visible"/>
                                      </p:to>
                                    </p:set>
                                    <p:animEffect transition="in" filter="fade">
                                      <p:cBhvr>
                                        <p:cTn id="33" dur="1000"/>
                                        <p:tgtEl>
                                          <p:spTgt spid="5125"/>
                                        </p:tgtEl>
                                      </p:cBhvr>
                                    </p:animEffect>
                                    <p:anim calcmode="lin" valueType="num">
                                      <p:cBhvr>
                                        <p:cTn id="34" dur="1000" fill="hold"/>
                                        <p:tgtEl>
                                          <p:spTgt spid="5125"/>
                                        </p:tgtEl>
                                        <p:attrNameLst>
                                          <p:attrName>ppt_x</p:attrName>
                                        </p:attrNameLst>
                                      </p:cBhvr>
                                      <p:tavLst>
                                        <p:tav tm="0">
                                          <p:val>
                                            <p:strVal val="#ppt_x"/>
                                          </p:val>
                                        </p:tav>
                                        <p:tav tm="100000">
                                          <p:val>
                                            <p:strVal val="#ppt_x"/>
                                          </p:val>
                                        </p:tav>
                                      </p:tavLst>
                                    </p:anim>
                                    <p:anim calcmode="lin" valueType="num">
                                      <p:cBhvr>
                                        <p:cTn id="35" dur="1000" fill="hold"/>
                                        <p:tgtEl>
                                          <p:spTgt spid="5125"/>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478"/>
                                        </p:tgtEl>
                                        <p:attrNameLst>
                                          <p:attrName>style.visibility</p:attrName>
                                        </p:attrNameLst>
                                      </p:cBhvr>
                                      <p:to>
                                        <p:strVal val="visible"/>
                                      </p:to>
                                    </p:set>
                                    <p:animEffect transition="in" filter="wipe(up)">
                                      <p:cBhvr>
                                        <p:cTn id="39" dur="500"/>
                                        <p:tgtEl>
                                          <p:spTgt spid="478"/>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5126"/>
                                        </p:tgtEl>
                                        <p:attrNameLst>
                                          <p:attrName>style.visibility</p:attrName>
                                        </p:attrNameLst>
                                      </p:cBhvr>
                                      <p:to>
                                        <p:strVal val="visible"/>
                                      </p:to>
                                    </p:set>
                                    <p:animEffect transition="in" filter="fade">
                                      <p:cBhvr>
                                        <p:cTn id="43" dur="1000"/>
                                        <p:tgtEl>
                                          <p:spTgt spid="5126"/>
                                        </p:tgtEl>
                                      </p:cBhvr>
                                    </p:animEffect>
                                    <p:anim calcmode="lin" valueType="num">
                                      <p:cBhvr>
                                        <p:cTn id="44" dur="1000" fill="hold"/>
                                        <p:tgtEl>
                                          <p:spTgt spid="5126"/>
                                        </p:tgtEl>
                                        <p:attrNameLst>
                                          <p:attrName>ppt_x</p:attrName>
                                        </p:attrNameLst>
                                      </p:cBhvr>
                                      <p:tavLst>
                                        <p:tav tm="0">
                                          <p:val>
                                            <p:strVal val="#ppt_x"/>
                                          </p:val>
                                        </p:tav>
                                        <p:tav tm="100000">
                                          <p:val>
                                            <p:strVal val="#ppt_x"/>
                                          </p:val>
                                        </p:tav>
                                      </p:tavLst>
                                    </p:anim>
                                    <p:anim calcmode="lin" valueType="num">
                                      <p:cBhvr>
                                        <p:cTn id="45" dur="1000" fill="hold"/>
                                        <p:tgtEl>
                                          <p:spTgt spid="512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479"/>
                                        </p:tgtEl>
                                        <p:attrNameLst>
                                          <p:attrName>style.visibility</p:attrName>
                                        </p:attrNameLst>
                                      </p:cBhvr>
                                      <p:to>
                                        <p:strVal val="visible"/>
                                      </p:to>
                                    </p:set>
                                    <p:animEffect transition="in" filter="wipe(up)">
                                      <p:cBhvr>
                                        <p:cTn id="49" dur="500"/>
                                        <p:tgtEl>
                                          <p:spTgt spid="479"/>
                                        </p:tgtEl>
                                      </p:cBhvr>
                                    </p:animEffect>
                                  </p:childTnLst>
                                </p:cTn>
                              </p:par>
                            </p:childTnLst>
                          </p:cTn>
                        </p:par>
                        <p:par>
                          <p:cTn id="50" fill="hold">
                            <p:stCondLst>
                              <p:cond delay="6500"/>
                            </p:stCondLst>
                            <p:childTnLst>
                              <p:par>
                                <p:cTn id="51" presetID="42" presetClass="entr" presetSubtype="0" fill="hold" nodeType="afterEffect">
                                  <p:stCondLst>
                                    <p:cond delay="0"/>
                                  </p:stCondLst>
                                  <p:childTnLst>
                                    <p:set>
                                      <p:cBhvr>
                                        <p:cTn id="52" dur="1" fill="hold">
                                          <p:stCondLst>
                                            <p:cond delay="0"/>
                                          </p:stCondLst>
                                        </p:cTn>
                                        <p:tgtEl>
                                          <p:spTgt spid="5122"/>
                                        </p:tgtEl>
                                        <p:attrNameLst>
                                          <p:attrName>style.visibility</p:attrName>
                                        </p:attrNameLst>
                                      </p:cBhvr>
                                      <p:to>
                                        <p:strVal val="visible"/>
                                      </p:to>
                                    </p:set>
                                    <p:animEffect transition="in" filter="fade">
                                      <p:cBhvr>
                                        <p:cTn id="53" dur="1000"/>
                                        <p:tgtEl>
                                          <p:spTgt spid="5122"/>
                                        </p:tgtEl>
                                      </p:cBhvr>
                                    </p:animEffect>
                                    <p:anim calcmode="lin" valueType="num">
                                      <p:cBhvr>
                                        <p:cTn id="54" dur="1000" fill="hold"/>
                                        <p:tgtEl>
                                          <p:spTgt spid="5122"/>
                                        </p:tgtEl>
                                        <p:attrNameLst>
                                          <p:attrName>ppt_x</p:attrName>
                                        </p:attrNameLst>
                                      </p:cBhvr>
                                      <p:tavLst>
                                        <p:tav tm="0">
                                          <p:val>
                                            <p:strVal val="#ppt_x"/>
                                          </p:val>
                                        </p:tav>
                                        <p:tav tm="100000">
                                          <p:val>
                                            <p:strVal val="#ppt_x"/>
                                          </p:val>
                                        </p:tav>
                                      </p:tavLst>
                                    </p:anim>
                                    <p:anim calcmode="lin" valueType="num">
                                      <p:cBhvr>
                                        <p:cTn id="55" dur="1000" fill="hold"/>
                                        <p:tgtEl>
                                          <p:spTgt spid="5122"/>
                                        </p:tgtEl>
                                        <p:attrNameLst>
                                          <p:attrName>ppt_y</p:attrName>
                                        </p:attrNameLst>
                                      </p:cBhvr>
                                      <p:tavLst>
                                        <p:tav tm="0">
                                          <p:val>
                                            <p:strVal val="#ppt_y+.1"/>
                                          </p:val>
                                        </p:tav>
                                        <p:tav tm="100000">
                                          <p:val>
                                            <p:strVal val="#ppt_y"/>
                                          </p:val>
                                        </p:tav>
                                      </p:tavLst>
                                    </p:anim>
                                  </p:childTnLst>
                                </p:cTn>
                              </p:par>
                            </p:childTnLst>
                          </p:cTn>
                        </p:par>
                        <p:par>
                          <p:cTn id="56" fill="hold">
                            <p:stCondLst>
                              <p:cond delay="7500"/>
                            </p:stCondLst>
                            <p:childTnLst>
                              <p:par>
                                <p:cTn id="57" presetID="22" presetClass="entr" presetSubtype="1" fill="hold" grpId="0" nodeType="afterEffect">
                                  <p:stCondLst>
                                    <p:cond delay="0"/>
                                  </p:stCondLst>
                                  <p:childTnLst>
                                    <p:set>
                                      <p:cBhvr>
                                        <p:cTn id="58" dur="1" fill="hold">
                                          <p:stCondLst>
                                            <p:cond delay="0"/>
                                          </p:stCondLst>
                                        </p:cTn>
                                        <p:tgtEl>
                                          <p:spTgt spid="480"/>
                                        </p:tgtEl>
                                        <p:attrNameLst>
                                          <p:attrName>style.visibility</p:attrName>
                                        </p:attrNameLst>
                                      </p:cBhvr>
                                      <p:to>
                                        <p:strVal val="visible"/>
                                      </p:to>
                                    </p:set>
                                    <p:animEffect transition="in" filter="wipe(up)">
                                      <p:cBhvr>
                                        <p:cTn id="59" dur="500"/>
                                        <p:tgtEl>
                                          <p:spTgt spid="480"/>
                                        </p:tgtEl>
                                      </p:cBhvr>
                                    </p:animEffect>
                                  </p:childTnLst>
                                </p:cTn>
                              </p:par>
                            </p:childTnLst>
                          </p:cTn>
                        </p:par>
                        <p:par>
                          <p:cTn id="60" fill="hold">
                            <p:stCondLst>
                              <p:cond delay="8000"/>
                            </p:stCondLst>
                            <p:childTnLst>
                              <p:par>
                                <p:cTn id="61" presetID="42" presetClass="entr" presetSubtype="0" fill="hold" nodeType="afterEffect">
                                  <p:stCondLst>
                                    <p:cond delay="0"/>
                                  </p:stCondLst>
                                  <p:childTnLst>
                                    <p:set>
                                      <p:cBhvr>
                                        <p:cTn id="62" dur="1" fill="hold">
                                          <p:stCondLst>
                                            <p:cond delay="0"/>
                                          </p:stCondLst>
                                        </p:cTn>
                                        <p:tgtEl>
                                          <p:spTgt spid="5123"/>
                                        </p:tgtEl>
                                        <p:attrNameLst>
                                          <p:attrName>style.visibility</p:attrName>
                                        </p:attrNameLst>
                                      </p:cBhvr>
                                      <p:to>
                                        <p:strVal val="visible"/>
                                      </p:to>
                                    </p:set>
                                    <p:animEffect transition="in" filter="fade">
                                      <p:cBhvr>
                                        <p:cTn id="63" dur="1000"/>
                                        <p:tgtEl>
                                          <p:spTgt spid="5123"/>
                                        </p:tgtEl>
                                      </p:cBhvr>
                                    </p:animEffect>
                                    <p:anim calcmode="lin" valueType="num">
                                      <p:cBhvr>
                                        <p:cTn id="64" dur="1000" fill="hold"/>
                                        <p:tgtEl>
                                          <p:spTgt spid="5123"/>
                                        </p:tgtEl>
                                        <p:attrNameLst>
                                          <p:attrName>ppt_x</p:attrName>
                                        </p:attrNameLst>
                                      </p:cBhvr>
                                      <p:tavLst>
                                        <p:tav tm="0">
                                          <p:val>
                                            <p:strVal val="#ppt_x"/>
                                          </p:val>
                                        </p:tav>
                                        <p:tav tm="100000">
                                          <p:val>
                                            <p:strVal val="#ppt_x"/>
                                          </p:val>
                                        </p:tav>
                                      </p:tavLst>
                                    </p:anim>
                                    <p:anim calcmode="lin" valueType="num">
                                      <p:cBhvr>
                                        <p:cTn id="65" dur="1000" fill="hold"/>
                                        <p:tgtEl>
                                          <p:spTgt spid="5123"/>
                                        </p:tgtEl>
                                        <p:attrNameLst>
                                          <p:attrName>ppt_y</p:attrName>
                                        </p:attrNameLst>
                                      </p:cBhvr>
                                      <p:tavLst>
                                        <p:tav tm="0">
                                          <p:val>
                                            <p:strVal val="#ppt_y+.1"/>
                                          </p:val>
                                        </p:tav>
                                        <p:tav tm="100000">
                                          <p:val>
                                            <p:strVal val="#ppt_y"/>
                                          </p:val>
                                        </p:tav>
                                      </p:tavLst>
                                    </p:anim>
                                  </p:childTnLst>
                                </p:cTn>
                              </p:par>
                            </p:childTnLst>
                          </p:cTn>
                        </p:par>
                        <p:par>
                          <p:cTn id="66" fill="hold">
                            <p:stCondLst>
                              <p:cond delay="9000"/>
                            </p:stCondLst>
                            <p:childTnLst>
                              <p:par>
                                <p:cTn id="67" presetID="22" presetClass="entr" presetSubtype="1" fill="hold" grpId="0" nodeType="afterEffect">
                                  <p:stCondLst>
                                    <p:cond delay="0"/>
                                  </p:stCondLst>
                                  <p:childTnLst>
                                    <p:set>
                                      <p:cBhvr>
                                        <p:cTn id="68" dur="1" fill="hold">
                                          <p:stCondLst>
                                            <p:cond delay="0"/>
                                          </p:stCondLst>
                                        </p:cTn>
                                        <p:tgtEl>
                                          <p:spTgt spid="481"/>
                                        </p:tgtEl>
                                        <p:attrNameLst>
                                          <p:attrName>style.visibility</p:attrName>
                                        </p:attrNameLst>
                                      </p:cBhvr>
                                      <p:to>
                                        <p:strVal val="visible"/>
                                      </p:to>
                                    </p:set>
                                    <p:animEffect transition="in" filter="wipe(up)">
                                      <p:cBhvr>
                                        <p:cTn id="69" dur="500"/>
                                        <p:tgtEl>
                                          <p:spTgt spid="481"/>
                                        </p:tgtEl>
                                      </p:cBhvr>
                                    </p:animEffect>
                                  </p:childTnLst>
                                </p:cTn>
                              </p:par>
                            </p:childTnLst>
                          </p:cTn>
                        </p:par>
                        <p:par>
                          <p:cTn id="70" fill="hold">
                            <p:stCondLst>
                              <p:cond delay="9500"/>
                            </p:stCondLst>
                            <p:childTnLst>
                              <p:par>
                                <p:cTn id="71" presetID="22" presetClass="entr" presetSubtype="8" fill="hold" grpId="0" nodeType="afterEffect" nodePh="1">
                                  <p:stCondLst>
                                    <p:cond delay="0"/>
                                  </p:stCondLst>
                                  <p:endCondLst>
                                    <p:cond evt="begin" delay="0">
                                      <p:tn val="71"/>
                                    </p:cond>
                                  </p:endCondLst>
                                  <p:childTnLst>
                                    <p:set>
                                      <p:cBhvr>
                                        <p:cTn id="72" dur="1" fill="hold">
                                          <p:stCondLst>
                                            <p:cond delay="0"/>
                                          </p:stCondLst>
                                        </p:cTn>
                                        <p:tgtEl>
                                          <p:spTgt spid="477"/>
                                        </p:tgtEl>
                                        <p:attrNameLst>
                                          <p:attrName>style.visibility</p:attrName>
                                        </p:attrNameLst>
                                      </p:cBhvr>
                                      <p:to>
                                        <p:strVal val="visible"/>
                                      </p:to>
                                    </p:set>
                                    <p:animEffect transition="in" filter="wipe(left)">
                                      <p:cBhvr>
                                        <p:cTn id="73"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478" grpId="0"/>
      <p:bldP spid="479" grpId="0"/>
      <p:bldP spid="480" grpId="0"/>
      <p:bldP spid="481" grpId="0"/>
      <p:bldP spid="4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2"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主讲人：邹德润</a:t>
            </a:r>
            <a:endParaRPr lang="zh-CN" altLang="en-US" sz="1500" dirty="0">
              <a:blipFill dpi="0" rotWithShape="1">
                <a:blip r:embed="rId4"/>
                <a:srcRect/>
                <a:stretch>
                  <a:fillRect/>
                </a:stretch>
              </a:blipFill>
            </a:endParaRPr>
          </a:p>
        </p:txBody>
      </p:sp>
      <p:grpSp>
        <p:nvGrpSpPr>
          <p:cNvPr id="3" name="组合 66"/>
          <p:cNvGrpSpPr/>
          <p:nvPr/>
        </p:nvGrpSpPr>
        <p:grpSpPr>
          <a:xfrm>
            <a:off x="4227993" y="2317653"/>
            <a:ext cx="2560928" cy="347663"/>
            <a:chOff x="4564815" y="3106246"/>
            <a:chExt cx="3414571" cy="463550"/>
          </a:xfrm>
        </p:grpSpPr>
        <p:grpSp>
          <p:nvGrpSpPr>
            <p:cNvPr id="4" name="组合 67"/>
            <p:cNvGrpSpPr/>
            <p:nvPr/>
          </p:nvGrpSpPr>
          <p:grpSpPr>
            <a:xfrm>
              <a:off x="4564815" y="3106246"/>
              <a:ext cx="1715030" cy="463550"/>
              <a:chOff x="4819121" y="3552825"/>
              <a:chExt cx="1715030" cy="463550"/>
            </a:xfrm>
          </p:grpSpPr>
          <p:grpSp>
            <p:nvGrpSpPr>
              <p:cNvPr id="5"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68"/>
            <p:cNvGrpSpPr/>
            <p:nvPr/>
          </p:nvGrpSpPr>
          <p:grpSpPr>
            <a:xfrm>
              <a:off x="6264356" y="3106246"/>
              <a:ext cx="1715030" cy="463550"/>
              <a:chOff x="4819121" y="3552825"/>
              <a:chExt cx="1715030" cy="463550"/>
            </a:xfrm>
          </p:grpSpPr>
          <p:grpSp>
            <p:nvGrpSpPr>
              <p:cNvPr id="16"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界面设计</a:t>
            </a:r>
            <a:endParaRPr lang="zh-CN" altLang="en-US" sz="3900" b="1" dirty="0">
              <a:blipFill dpi="0" rotWithShape="1">
                <a:blip r:embed="rId4"/>
                <a:srcRect/>
                <a:stretch>
                  <a:fillRect/>
                </a:stretch>
              </a:blipFill>
            </a:endParaRPr>
          </a:p>
        </p:txBody>
      </p:sp>
      <p:grpSp>
        <p:nvGrpSpPr>
          <p:cNvPr id="18"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a:blipFill dpi="0" rotWithShape="1">
                  <a:blip r:embed="rId4"/>
                  <a:srcRect/>
                  <a:stretch>
                    <a:fillRect/>
                  </a:stretch>
                </a:blipFill>
              </a:rPr>
              <a:t>5</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502979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主界面概览</a:t>
            </a:r>
            <a:endParaRPr lang="zh-CN" altLang="en-US" sz="2400" b="1" dirty="0">
              <a:blipFill dpi="0" rotWithShape="1">
                <a:blip r:embed="rId3"/>
                <a:srcRect/>
                <a:stretch>
                  <a:fillRect/>
                </a:stretch>
              </a:blipFill>
            </a:endParaRPr>
          </a:p>
        </p:txBody>
      </p:sp>
      <p:sp>
        <p:nvSpPr>
          <p:cNvPr id="8" name="文本框 215"/>
          <p:cNvSpPr txBox="1"/>
          <p:nvPr/>
        </p:nvSpPr>
        <p:spPr>
          <a:xfrm>
            <a:off x="4757302" y="1070736"/>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页面分块</a:t>
            </a:r>
            <a:endParaRPr lang="zh-CN" altLang="en-US" sz="2400" b="1" dirty="0">
              <a:blipFill dpi="0" rotWithShape="1">
                <a:blip r:embed="rId3"/>
                <a:srcRect/>
                <a:stretch>
                  <a:fillRect/>
                </a:stretch>
              </a:blipFill>
            </a:endParaRPr>
          </a:p>
        </p:txBody>
      </p:sp>
      <p:sp>
        <p:nvSpPr>
          <p:cNvPr id="9" name="文本框 219"/>
          <p:cNvSpPr txBox="1"/>
          <p:nvPr/>
        </p:nvSpPr>
        <p:spPr>
          <a:xfrm>
            <a:off x="4780745" y="1511552"/>
            <a:ext cx="3761677" cy="2146742"/>
          </a:xfrm>
          <a:prstGeom prst="rect">
            <a:avLst/>
          </a:prstGeom>
          <a:noFill/>
          <a:ln>
            <a:noFill/>
          </a:ln>
        </p:spPr>
        <p:txBody>
          <a:bodyPr wrap="square" lIns="68580" tIns="34290" rIns="68580" bIns="34290" rtlCol="0">
            <a:spAutoFit/>
          </a:bodyPr>
          <a:lstStyle/>
          <a:p>
            <a:r>
              <a:rPr lang="en-US" altLang="zh-CN" sz="1500" dirty="0" smtClean="0">
                <a:blipFill>
                  <a:blip r:embed="rId3"/>
                  <a:stretch>
                    <a:fillRect/>
                  </a:stretch>
                </a:blipFill>
              </a:rPr>
              <a:t>1.</a:t>
            </a:r>
            <a:r>
              <a:rPr lang="zh-CN" altLang="en-US" sz="1500" dirty="0" smtClean="0">
                <a:blipFill>
                  <a:blip r:embed="rId3"/>
                  <a:stretch>
                    <a:fillRect/>
                  </a:stretch>
                </a:blipFill>
              </a:rPr>
              <a:t>头部网站导航块</a:t>
            </a:r>
            <a:endParaRPr lang="en-US" altLang="zh-CN" sz="1500" dirty="0" smtClean="0">
              <a:blipFill>
                <a:blip r:embed="rId3"/>
                <a:stretch>
                  <a:fillRect/>
                </a:stretch>
              </a:blipFill>
            </a:endParaRPr>
          </a:p>
          <a:p>
            <a:r>
              <a:rPr lang="en-US" altLang="zh-CN" sz="1500" dirty="0" smtClean="0">
                <a:blipFill>
                  <a:blip r:embed="rId3"/>
                  <a:stretch>
                    <a:fillRect/>
                  </a:stretch>
                </a:blipFill>
              </a:rPr>
              <a:t>       </a:t>
            </a:r>
            <a:r>
              <a:rPr lang="zh-CN" altLang="en-US" sz="1500" dirty="0" smtClean="0">
                <a:blipFill>
                  <a:blip r:embed="rId3"/>
                  <a:stretch>
                    <a:fillRect/>
                  </a:stretch>
                </a:blipFill>
              </a:rPr>
              <a:t>网站名与</a:t>
            </a:r>
            <a:r>
              <a:rPr lang="en-US" altLang="zh-CN" sz="1500" dirty="0" smtClean="0">
                <a:blipFill>
                  <a:blip r:embed="rId3"/>
                  <a:stretch>
                    <a:fillRect/>
                  </a:stretch>
                </a:blipFill>
              </a:rPr>
              <a:t>Logo</a:t>
            </a:r>
            <a:r>
              <a:rPr lang="zh-CN" altLang="en-US" sz="1500" dirty="0" smtClean="0">
                <a:blipFill>
                  <a:blip r:embed="rId3"/>
                  <a:stretch>
                    <a:fillRect/>
                  </a:stretch>
                </a:blipFill>
              </a:rPr>
              <a:t>、菜品搜索、功能导航。</a:t>
            </a:r>
            <a:endParaRPr lang="en-US" altLang="zh-CN" sz="1500" dirty="0" smtClean="0">
              <a:blipFill>
                <a:blip r:embed="rId3"/>
                <a:stretch>
                  <a:fillRect/>
                </a:stretch>
              </a:blipFill>
            </a:endParaRPr>
          </a:p>
          <a:p>
            <a:r>
              <a:rPr lang="en-US" altLang="zh-CN" sz="1500" dirty="0" smtClean="0">
                <a:blipFill>
                  <a:blip r:embed="rId3"/>
                  <a:stretch>
                    <a:fillRect/>
                  </a:stretch>
                </a:blipFill>
              </a:rPr>
              <a:t>2.</a:t>
            </a:r>
            <a:r>
              <a:rPr lang="zh-CN" altLang="en-US" sz="1500" dirty="0" smtClean="0">
                <a:blipFill>
                  <a:blip r:embed="rId3"/>
                  <a:stretch>
                    <a:fillRect/>
                  </a:stretch>
                </a:blipFill>
              </a:rPr>
              <a:t>中部网页主体块（切换部分）</a:t>
            </a:r>
            <a:endParaRPr lang="en-US" altLang="zh-CN" sz="1500" dirty="0" smtClean="0">
              <a:blipFill>
                <a:blip r:embed="rId3"/>
                <a:stretch>
                  <a:fillRect/>
                </a:stretch>
              </a:blipFill>
            </a:endParaRPr>
          </a:p>
          <a:p>
            <a:r>
              <a:rPr lang="en-US" altLang="zh-CN" sz="1500" dirty="0" smtClean="0">
                <a:blipFill>
                  <a:blip r:embed="rId3"/>
                  <a:stretch>
                    <a:fillRect/>
                  </a:stretch>
                </a:blipFill>
              </a:rPr>
              <a:t>        </a:t>
            </a:r>
            <a:r>
              <a:rPr lang="zh-CN" altLang="en-US" sz="1500" dirty="0" smtClean="0">
                <a:blipFill>
                  <a:blip r:embed="rId3"/>
                  <a:stretch>
                    <a:fillRect/>
                  </a:stretch>
                </a:blipFill>
              </a:rPr>
              <a:t>主页默认显示本站提供的菜品，并支持按不同要求对菜品进行排序和筛选，并且客户可直接点击查看详情。</a:t>
            </a:r>
            <a:endParaRPr lang="en-US" altLang="zh-CN" sz="1500" dirty="0" smtClean="0">
              <a:blipFill>
                <a:blip r:embed="rId3"/>
                <a:stretch>
                  <a:fillRect/>
                </a:stretch>
              </a:blipFill>
            </a:endParaRPr>
          </a:p>
          <a:p>
            <a:r>
              <a:rPr lang="en-US" altLang="zh-CN" sz="1500" dirty="0" smtClean="0">
                <a:blipFill>
                  <a:blip r:embed="rId3"/>
                  <a:stretch>
                    <a:fillRect/>
                  </a:stretch>
                </a:blipFill>
              </a:rPr>
              <a:t>3.</a:t>
            </a:r>
            <a:r>
              <a:rPr lang="zh-CN" altLang="en-US" sz="1500" dirty="0" smtClean="0">
                <a:blipFill>
                  <a:blip r:embed="rId3"/>
                  <a:stretch>
                    <a:fillRect/>
                  </a:stretch>
                </a:blipFill>
              </a:rPr>
              <a:t>底部网站备注块</a:t>
            </a:r>
            <a:endParaRPr lang="en-US" altLang="zh-CN" sz="1500" dirty="0" smtClean="0">
              <a:blipFill>
                <a:blip r:embed="rId3"/>
                <a:stretch>
                  <a:fillRect/>
                </a:stretch>
              </a:blipFill>
            </a:endParaRPr>
          </a:p>
          <a:p>
            <a:r>
              <a:rPr lang="en-US" altLang="zh-CN" sz="1500" dirty="0">
                <a:blipFill>
                  <a:blip r:embed="rId3"/>
                  <a:stretch>
                    <a:fillRect/>
                  </a:stretch>
                </a:blipFill>
              </a:rPr>
              <a:t> </a:t>
            </a:r>
            <a:r>
              <a:rPr lang="en-US" altLang="zh-CN" sz="1500" dirty="0" smtClean="0">
                <a:blipFill>
                  <a:blip r:embed="rId3"/>
                  <a:stretch>
                    <a:fillRect/>
                  </a:stretch>
                </a:blipFill>
              </a:rPr>
              <a:t>         </a:t>
            </a:r>
            <a:r>
              <a:rPr lang="zh-CN" altLang="en-US" sz="1500" dirty="0" smtClean="0">
                <a:blipFill>
                  <a:blip r:embed="rId3"/>
                  <a:stretch>
                    <a:fillRect/>
                  </a:stretch>
                </a:blipFill>
              </a:rPr>
              <a:t>团队介绍和管理后台的入口。</a:t>
            </a:r>
            <a:endParaRPr lang="en-US" altLang="zh-CN" sz="1500" dirty="0" smtClean="0">
              <a:blipFill>
                <a:blip r:embed="rId3"/>
                <a:stretch>
                  <a:fillRect/>
                </a:stretch>
              </a:blipFill>
            </a:endParaRPr>
          </a:p>
          <a:p>
            <a:endParaRPr lang="zh-CN" altLang="en-US" sz="1500" dirty="0">
              <a:blipFill dpi="0" rotWithShape="1">
                <a:blip r:embed="rId3"/>
                <a:srcRect/>
                <a:stretch>
                  <a:fillRect/>
                </a:stretch>
              </a:blipFill>
            </a:endParaRPr>
          </a:p>
        </p:txBody>
      </p:sp>
      <p:sp>
        <p:nvSpPr>
          <p:cNvPr id="1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cstate="print"/>
          <a:stretch>
            <a:fillRect/>
          </a:stretch>
        </p:blipFill>
        <p:spPr>
          <a:xfrm>
            <a:off x="280185" y="735932"/>
            <a:ext cx="4445630" cy="4114928"/>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583" y="0"/>
            <a:ext cx="967734" cy="674482"/>
          </a:xfrm>
          <a:prstGeom prst="rect">
            <a:avLst/>
          </a:prstGeom>
          <a:effectLst>
            <a:softEdge rad="127000"/>
          </a:effectLst>
        </p:spPr>
      </p:pic>
    </p:spTree>
    <p:extLst>
      <p:ext uri="{BB962C8B-B14F-4D97-AF65-F5344CB8AC3E}">
        <p14:creationId xmlns:p14="http://schemas.microsoft.com/office/powerpoint/2010/main" val="356957767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8" grpId="0"/>
      <p:bldP spid="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具体功能页面</a:t>
            </a:r>
            <a:endParaRPr lang="zh-CN" altLang="en-US" sz="2400" b="1" dirty="0">
              <a:blipFill dpi="0" rotWithShape="1">
                <a:blip r:embed="rId3"/>
                <a:srcRect/>
                <a:stretch>
                  <a:fillRect/>
                </a:stretch>
              </a:blipFill>
            </a:endParaRPr>
          </a:p>
        </p:txBody>
      </p:sp>
      <p:grpSp>
        <p:nvGrpSpPr>
          <p:cNvPr id="9" name="Group 16"/>
          <p:cNvGrpSpPr>
            <a:grpSpLocks noChangeAspect="1"/>
          </p:cNvGrpSpPr>
          <p:nvPr/>
        </p:nvGrpSpPr>
        <p:grpSpPr bwMode="auto">
          <a:xfrm>
            <a:off x="186336" y="1282690"/>
            <a:ext cx="255849" cy="390107"/>
            <a:chOff x="4481" y="3175"/>
            <a:chExt cx="404" cy="616"/>
          </a:xfrm>
        </p:grpSpPr>
        <p:sp>
          <p:nvSpPr>
            <p:cNvPr id="10" name="AutoShape 15"/>
            <p:cNvSpPr>
              <a:spLocks noChangeAspect="1" noChangeArrowheads="1" noTextEdit="1"/>
            </p:cNvSpPr>
            <p:nvPr/>
          </p:nvSpPr>
          <p:spPr bwMode="auto">
            <a:xfrm>
              <a:off x="4481" y="3177"/>
              <a:ext cx="404"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文本框 151"/>
          <p:cNvSpPr txBox="1"/>
          <p:nvPr/>
        </p:nvSpPr>
        <p:spPr>
          <a:xfrm>
            <a:off x="442185" y="1230585"/>
            <a:ext cx="2527994" cy="992579"/>
          </a:xfrm>
          <a:prstGeom prst="rect">
            <a:avLst/>
          </a:prstGeom>
          <a:noFill/>
        </p:spPr>
        <p:txBody>
          <a:bodyPr wrap="square" lIns="68580" tIns="34290" rIns="68580" bIns="34290" rtlCol="0">
            <a:spAutoFit/>
          </a:bodyPr>
          <a:lstStyle/>
          <a:p>
            <a:r>
              <a:rPr lang="zh-CN" altLang="en-US" sz="1500" dirty="0" smtClean="0">
                <a:blipFill>
                  <a:blip r:embed="rId3"/>
                  <a:stretch>
                    <a:fillRect/>
                  </a:stretch>
                </a:blipFill>
              </a:rPr>
              <a:t>本站任何数据项均可查看详情，详情页面主体部分由表单和表格呈现，客户可以获得最详细的信息。</a:t>
            </a:r>
            <a:endParaRPr lang="en-US" altLang="zh-CN" sz="1500" dirty="0">
              <a:blipFill>
                <a:blip r:embed="rId3"/>
                <a:stretch>
                  <a:fillRect/>
                </a:stretch>
              </a:blipFill>
            </a:endParaRPr>
          </a:p>
        </p:txBody>
      </p:sp>
      <p:sp>
        <p:nvSpPr>
          <p:cNvPr id="1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stretch>
            <a:fillRect/>
          </a:stretch>
        </p:blipFill>
        <p:spPr>
          <a:xfrm>
            <a:off x="3226028" y="618976"/>
            <a:ext cx="5316461" cy="4027251"/>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356957767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后台管理界面</a:t>
            </a:r>
            <a:endParaRPr lang="zh-CN" altLang="en-US" sz="2400" b="1" dirty="0">
              <a:blipFill dpi="0" rotWithShape="1">
                <a:blip r:embed="rId3"/>
                <a:srcRect/>
                <a:stretch>
                  <a:fillRect/>
                </a:stretch>
              </a:blipFill>
            </a:endParaRPr>
          </a:p>
        </p:txBody>
      </p:sp>
      <p:grpSp>
        <p:nvGrpSpPr>
          <p:cNvPr id="15" name="Group 33"/>
          <p:cNvGrpSpPr>
            <a:grpSpLocks noChangeAspect="1"/>
          </p:cNvGrpSpPr>
          <p:nvPr/>
        </p:nvGrpSpPr>
        <p:grpSpPr bwMode="auto">
          <a:xfrm>
            <a:off x="280185" y="4085047"/>
            <a:ext cx="515042" cy="448796"/>
            <a:chOff x="6122" y="1679"/>
            <a:chExt cx="552" cy="481"/>
          </a:xfrm>
          <a:solidFill>
            <a:schemeClr val="bg1">
              <a:lumMod val="75000"/>
            </a:schemeClr>
          </a:solidFill>
        </p:grpSpPr>
        <p:sp>
          <p:nvSpPr>
            <p:cNvPr id="16" name="Freeform 34"/>
            <p:cNvSpPr>
              <a:spLocks noEditPoints="1"/>
            </p:cNvSpPr>
            <p:nvPr/>
          </p:nvSpPr>
          <p:spPr bwMode="auto">
            <a:xfrm>
              <a:off x="6122" y="1679"/>
              <a:ext cx="552" cy="481"/>
            </a:xfrm>
            <a:custGeom>
              <a:avLst/>
              <a:gdLst>
                <a:gd name="T0" fmla="*/ 22 w 268"/>
                <a:gd name="T1" fmla="*/ 19 h 233"/>
                <a:gd name="T2" fmla="*/ 81 w 268"/>
                <a:gd name="T3" fmla="*/ 14 h 233"/>
                <a:gd name="T4" fmla="*/ 166 w 268"/>
                <a:gd name="T5" fmla="*/ 3 h 233"/>
                <a:gd name="T6" fmla="*/ 262 w 268"/>
                <a:gd name="T7" fmla="*/ 6 h 233"/>
                <a:gd name="T8" fmla="*/ 266 w 268"/>
                <a:gd name="T9" fmla="*/ 182 h 233"/>
                <a:gd name="T10" fmla="*/ 124 w 268"/>
                <a:gd name="T11" fmla="*/ 230 h 233"/>
                <a:gd name="T12" fmla="*/ 13 w 268"/>
                <a:gd name="T13" fmla="*/ 226 h 233"/>
                <a:gd name="T14" fmla="*/ 0 w 268"/>
                <a:gd name="T15" fmla="*/ 71 h 233"/>
                <a:gd name="T16" fmla="*/ 16 w 268"/>
                <a:gd name="T17" fmla="*/ 137 h 233"/>
                <a:gd name="T18" fmla="*/ 16 w 268"/>
                <a:gd name="T19" fmla="*/ 142 h 233"/>
                <a:gd name="T20" fmla="*/ 18 w 268"/>
                <a:gd name="T21" fmla="*/ 161 h 233"/>
                <a:gd name="T22" fmla="*/ 20 w 268"/>
                <a:gd name="T23" fmla="*/ 182 h 233"/>
                <a:gd name="T24" fmla="*/ 43 w 268"/>
                <a:gd name="T25" fmla="*/ 165 h 233"/>
                <a:gd name="T26" fmla="*/ 24 w 268"/>
                <a:gd name="T27" fmla="*/ 219 h 233"/>
                <a:gd name="T28" fmla="*/ 59 w 268"/>
                <a:gd name="T29" fmla="*/ 179 h 233"/>
                <a:gd name="T30" fmla="*/ 66 w 268"/>
                <a:gd name="T31" fmla="*/ 191 h 233"/>
                <a:gd name="T32" fmla="*/ 85 w 268"/>
                <a:gd name="T33" fmla="*/ 190 h 233"/>
                <a:gd name="T34" fmla="*/ 86 w 268"/>
                <a:gd name="T35" fmla="*/ 219 h 233"/>
                <a:gd name="T36" fmla="*/ 105 w 268"/>
                <a:gd name="T37" fmla="*/ 219 h 233"/>
                <a:gd name="T38" fmla="*/ 109 w 268"/>
                <a:gd name="T39" fmla="*/ 218 h 233"/>
                <a:gd name="T40" fmla="*/ 136 w 268"/>
                <a:gd name="T41" fmla="*/ 201 h 233"/>
                <a:gd name="T42" fmla="*/ 152 w 268"/>
                <a:gd name="T43" fmla="*/ 195 h 233"/>
                <a:gd name="T44" fmla="*/ 171 w 268"/>
                <a:gd name="T45" fmla="*/ 196 h 233"/>
                <a:gd name="T46" fmla="*/ 179 w 268"/>
                <a:gd name="T47" fmla="*/ 214 h 233"/>
                <a:gd name="T48" fmla="*/ 255 w 268"/>
                <a:gd name="T49" fmla="*/ 199 h 233"/>
                <a:gd name="T50" fmla="*/ 247 w 268"/>
                <a:gd name="T51" fmla="*/ 8 h 233"/>
                <a:gd name="T52" fmla="*/ 200 w 268"/>
                <a:gd name="T53" fmla="*/ 34 h 233"/>
                <a:gd name="T54" fmla="*/ 113 w 268"/>
                <a:gd name="T55" fmla="*/ 11 h 233"/>
                <a:gd name="T56" fmla="*/ 85 w 268"/>
                <a:gd name="T57" fmla="*/ 52 h 233"/>
                <a:gd name="T58" fmla="*/ 10 w 268"/>
                <a:gd name="T59" fmla="*/ 97 h 233"/>
                <a:gd name="T60" fmla="*/ 39 w 268"/>
                <a:gd name="T61" fmla="*/ 224 h 233"/>
                <a:gd name="T62" fmla="*/ 109 w 268"/>
                <a:gd name="T63" fmla="*/ 226 h 233"/>
                <a:gd name="T64" fmla="*/ 114 w 268"/>
                <a:gd name="T65" fmla="*/ 228 h 233"/>
                <a:gd name="T66" fmla="*/ 56 w 268"/>
                <a:gd name="T67" fmla="*/ 52 h 233"/>
                <a:gd name="T68" fmla="*/ 69 w 268"/>
                <a:gd name="T69" fmla="*/ 47 h 233"/>
                <a:gd name="T70" fmla="*/ 25 w 268"/>
                <a:gd name="T71" fmla="*/ 53 h 233"/>
                <a:gd name="T72" fmla="*/ 259 w 268"/>
                <a:gd name="T73" fmla="*/ 115 h 233"/>
                <a:gd name="T74" fmla="*/ 47 w 268"/>
                <a:gd name="T75" fmla="*/ 39 h 233"/>
                <a:gd name="T76" fmla="*/ 54 w 268"/>
                <a:gd name="T77" fmla="*/ 42 h 233"/>
                <a:gd name="T78" fmla="*/ 56 w 268"/>
                <a:gd name="T79" fmla="*/ 204 h 233"/>
                <a:gd name="T80" fmla="*/ 145 w 268"/>
                <a:gd name="T81" fmla="*/ 218 h 233"/>
                <a:gd name="T82" fmla="*/ 199 w 268"/>
                <a:gd name="T83" fmla="*/ 216 h 233"/>
                <a:gd name="T84" fmla="*/ 17 w 268"/>
                <a:gd name="T85" fmla="*/ 157 h 233"/>
                <a:gd name="T86" fmla="*/ 40 w 268"/>
                <a:gd name="T87" fmla="*/ 47 h 233"/>
                <a:gd name="T88" fmla="*/ 6 w 268"/>
                <a:gd name="T89" fmla="*/ 197 h 233"/>
                <a:gd name="T90" fmla="*/ 79 w 268"/>
                <a:gd name="T91" fmla="*/ 21 h 233"/>
                <a:gd name="T92" fmla="*/ 84 w 268"/>
                <a:gd name="T93" fmla="*/ 21 h 233"/>
                <a:gd name="T94" fmla="*/ 259 w 268"/>
                <a:gd name="T95" fmla="*/ 15 h 233"/>
                <a:gd name="T96" fmla="*/ 68 w 268"/>
                <a:gd name="T97" fmla="*/ 43 h 233"/>
                <a:gd name="T98" fmla="*/ 12 w 268"/>
                <a:gd name="T99" fmla="*/ 171 h 233"/>
                <a:gd name="T100" fmla="*/ 42 w 268"/>
                <a:gd name="T101" fmla="*/ 35 h 233"/>
                <a:gd name="T102" fmla="*/ 28 w 268"/>
                <a:gd name="T103" fmla="*/ 49 h 233"/>
                <a:gd name="T104" fmla="*/ 25 w 268"/>
                <a:gd name="T105" fmla="*/ 28 h 233"/>
                <a:gd name="T106" fmla="*/ 110 w 268"/>
                <a:gd name="T107" fmla="*/ 223 h 233"/>
                <a:gd name="T108" fmla="*/ 30 w 268"/>
                <a:gd name="T109" fmla="*/ 36 h 233"/>
                <a:gd name="T110" fmla="*/ 10 w 268"/>
                <a:gd name="T111" fmla="*/ 208 h 233"/>
                <a:gd name="T112" fmla="*/ 16 w 268"/>
                <a:gd name="T113" fmla="*/ 222 h 233"/>
                <a:gd name="T114" fmla="*/ 35 w 268"/>
                <a:gd name="T115" fmla="*/ 230 h 233"/>
                <a:gd name="T116" fmla="*/ 9 w 268"/>
                <a:gd name="T117" fmla="*/ 137 h 233"/>
                <a:gd name="T118" fmla="*/ 16 w 268"/>
                <a:gd name="T119" fmla="*/ 212 h 233"/>
                <a:gd name="T120" fmla="*/ 102 w 268"/>
                <a:gd name="T121" fmla="*/ 13 h 233"/>
                <a:gd name="T122" fmla="*/ 91 w 268"/>
                <a:gd name="T123" fmla="*/ 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233">
                  <a:moveTo>
                    <a:pt x="8" y="56"/>
                  </a:moveTo>
                  <a:cubicBezTo>
                    <a:pt x="11" y="56"/>
                    <a:pt x="14" y="55"/>
                    <a:pt x="17" y="54"/>
                  </a:cubicBezTo>
                  <a:cubicBezTo>
                    <a:pt x="17" y="53"/>
                    <a:pt x="17" y="52"/>
                    <a:pt x="18" y="51"/>
                  </a:cubicBezTo>
                  <a:cubicBezTo>
                    <a:pt x="19" y="49"/>
                    <a:pt x="18" y="46"/>
                    <a:pt x="18" y="43"/>
                  </a:cubicBezTo>
                  <a:cubicBezTo>
                    <a:pt x="18" y="43"/>
                    <a:pt x="18" y="42"/>
                    <a:pt x="18" y="42"/>
                  </a:cubicBezTo>
                  <a:cubicBezTo>
                    <a:pt x="17" y="42"/>
                    <a:pt x="17" y="41"/>
                    <a:pt x="18" y="40"/>
                  </a:cubicBezTo>
                  <a:cubicBezTo>
                    <a:pt x="19" y="38"/>
                    <a:pt x="18" y="35"/>
                    <a:pt x="18" y="32"/>
                  </a:cubicBezTo>
                  <a:cubicBezTo>
                    <a:pt x="18" y="29"/>
                    <a:pt x="18" y="25"/>
                    <a:pt x="18" y="22"/>
                  </a:cubicBezTo>
                  <a:cubicBezTo>
                    <a:pt x="18" y="20"/>
                    <a:pt x="19" y="19"/>
                    <a:pt x="21" y="19"/>
                  </a:cubicBezTo>
                  <a:cubicBezTo>
                    <a:pt x="21" y="19"/>
                    <a:pt x="21" y="19"/>
                    <a:pt x="22" y="19"/>
                  </a:cubicBezTo>
                  <a:cubicBezTo>
                    <a:pt x="23" y="19"/>
                    <a:pt x="24" y="18"/>
                    <a:pt x="25" y="18"/>
                  </a:cubicBezTo>
                  <a:cubicBezTo>
                    <a:pt x="26" y="17"/>
                    <a:pt x="27" y="17"/>
                    <a:pt x="28" y="17"/>
                  </a:cubicBezTo>
                  <a:cubicBezTo>
                    <a:pt x="31" y="17"/>
                    <a:pt x="34" y="17"/>
                    <a:pt x="37" y="17"/>
                  </a:cubicBezTo>
                  <a:cubicBezTo>
                    <a:pt x="39" y="18"/>
                    <a:pt x="40" y="18"/>
                    <a:pt x="41" y="18"/>
                  </a:cubicBezTo>
                  <a:cubicBezTo>
                    <a:pt x="45" y="18"/>
                    <a:pt x="50" y="18"/>
                    <a:pt x="54" y="17"/>
                  </a:cubicBezTo>
                  <a:cubicBezTo>
                    <a:pt x="54" y="17"/>
                    <a:pt x="55" y="17"/>
                    <a:pt x="55" y="17"/>
                  </a:cubicBezTo>
                  <a:cubicBezTo>
                    <a:pt x="55" y="17"/>
                    <a:pt x="55" y="17"/>
                    <a:pt x="55" y="17"/>
                  </a:cubicBezTo>
                  <a:cubicBezTo>
                    <a:pt x="57" y="15"/>
                    <a:pt x="57" y="15"/>
                    <a:pt x="58" y="17"/>
                  </a:cubicBezTo>
                  <a:cubicBezTo>
                    <a:pt x="60" y="17"/>
                    <a:pt x="61" y="17"/>
                    <a:pt x="62" y="16"/>
                  </a:cubicBezTo>
                  <a:cubicBezTo>
                    <a:pt x="68" y="16"/>
                    <a:pt x="75" y="15"/>
                    <a:pt x="81" y="14"/>
                  </a:cubicBezTo>
                  <a:cubicBezTo>
                    <a:pt x="84" y="14"/>
                    <a:pt x="87" y="14"/>
                    <a:pt x="90" y="14"/>
                  </a:cubicBezTo>
                  <a:cubicBezTo>
                    <a:pt x="91" y="14"/>
                    <a:pt x="92" y="14"/>
                    <a:pt x="93" y="14"/>
                  </a:cubicBezTo>
                  <a:cubicBezTo>
                    <a:pt x="94" y="13"/>
                    <a:pt x="94" y="13"/>
                    <a:pt x="95" y="12"/>
                  </a:cubicBezTo>
                  <a:cubicBezTo>
                    <a:pt x="95" y="10"/>
                    <a:pt x="96" y="9"/>
                    <a:pt x="96" y="7"/>
                  </a:cubicBezTo>
                  <a:cubicBezTo>
                    <a:pt x="96" y="6"/>
                    <a:pt x="97" y="5"/>
                    <a:pt x="98" y="5"/>
                  </a:cubicBezTo>
                  <a:cubicBezTo>
                    <a:pt x="99" y="5"/>
                    <a:pt x="100" y="5"/>
                    <a:pt x="101" y="5"/>
                  </a:cubicBezTo>
                  <a:cubicBezTo>
                    <a:pt x="103" y="6"/>
                    <a:pt x="105" y="5"/>
                    <a:pt x="107" y="5"/>
                  </a:cubicBezTo>
                  <a:cubicBezTo>
                    <a:pt x="113" y="5"/>
                    <a:pt x="119" y="5"/>
                    <a:pt x="125" y="5"/>
                  </a:cubicBezTo>
                  <a:cubicBezTo>
                    <a:pt x="132" y="5"/>
                    <a:pt x="139" y="4"/>
                    <a:pt x="145" y="4"/>
                  </a:cubicBezTo>
                  <a:cubicBezTo>
                    <a:pt x="152" y="4"/>
                    <a:pt x="159" y="3"/>
                    <a:pt x="166" y="3"/>
                  </a:cubicBezTo>
                  <a:cubicBezTo>
                    <a:pt x="173" y="3"/>
                    <a:pt x="180" y="3"/>
                    <a:pt x="187" y="2"/>
                  </a:cubicBezTo>
                  <a:cubicBezTo>
                    <a:pt x="191" y="2"/>
                    <a:pt x="194" y="2"/>
                    <a:pt x="197" y="1"/>
                  </a:cubicBezTo>
                  <a:cubicBezTo>
                    <a:pt x="207" y="0"/>
                    <a:pt x="218" y="0"/>
                    <a:pt x="228" y="0"/>
                  </a:cubicBezTo>
                  <a:cubicBezTo>
                    <a:pt x="232" y="0"/>
                    <a:pt x="236" y="1"/>
                    <a:pt x="241" y="1"/>
                  </a:cubicBezTo>
                  <a:cubicBezTo>
                    <a:pt x="243" y="1"/>
                    <a:pt x="245" y="0"/>
                    <a:pt x="248" y="0"/>
                  </a:cubicBezTo>
                  <a:cubicBezTo>
                    <a:pt x="251" y="0"/>
                    <a:pt x="253" y="0"/>
                    <a:pt x="256" y="0"/>
                  </a:cubicBezTo>
                  <a:cubicBezTo>
                    <a:pt x="257" y="0"/>
                    <a:pt x="259" y="1"/>
                    <a:pt x="260" y="1"/>
                  </a:cubicBezTo>
                  <a:cubicBezTo>
                    <a:pt x="260" y="2"/>
                    <a:pt x="260" y="2"/>
                    <a:pt x="261" y="2"/>
                  </a:cubicBezTo>
                  <a:cubicBezTo>
                    <a:pt x="261" y="2"/>
                    <a:pt x="261" y="3"/>
                    <a:pt x="261" y="3"/>
                  </a:cubicBezTo>
                  <a:cubicBezTo>
                    <a:pt x="262" y="4"/>
                    <a:pt x="262" y="5"/>
                    <a:pt x="262" y="6"/>
                  </a:cubicBezTo>
                  <a:cubicBezTo>
                    <a:pt x="262" y="6"/>
                    <a:pt x="263" y="7"/>
                    <a:pt x="263" y="7"/>
                  </a:cubicBezTo>
                  <a:cubicBezTo>
                    <a:pt x="265" y="10"/>
                    <a:pt x="265" y="12"/>
                    <a:pt x="265" y="15"/>
                  </a:cubicBezTo>
                  <a:cubicBezTo>
                    <a:pt x="265" y="18"/>
                    <a:pt x="265" y="22"/>
                    <a:pt x="265" y="26"/>
                  </a:cubicBezTo>
                  <a:cubicBezTo>
                    <a:pt x="264" y="29"/>
                    <a:pt x="264" y="33"/>
                    <a:pt x="264" y="37"/>
                  </a:cubicBezTo>
                  <a:cubicBezTo>
                    <a:pt x="264" y="47"/>
                    <a:pt x="264" y="58"/>
                    <a:pt x="264" y="69"/>
                  </a:cubicBezTo>
                  <a:cubicBezTo>
                    <a:pt x="264" y="92"/>
                    <a:pt x="264" y="116"/>
                    <a:pt x="264" y="139"/>
                  </a:cubicBezTo>
                  <a:cubicBezTo>
                    <a:pt x="264" y="143"/>
                    <a:pt x="264" y="147"/>
                    <a:pt x="264" y="151"/>
                  </a:cubicBezTo>
                  <a:cubicBezTo>
                    <a:pt x="265" y="158"/>
                    <a:pt x="266" y="164"/>
                    <a:pt x="266" y="170"/>
                  </a:cubicBezTo>
                  <a:cubicBezTo>
                    <a:pt x="266" y="173"/>
                    <a:pt x="266" y="176"/>
                    <a:pt x="266" y="179"/>
                  </a:cubicBezTo>
                  <a:cubicBezTo>
                    <a:pt x="266" y="180"/>
                    <a:pt x="266" y="181"/>
                    <a:pt x="266" y="182"/>
                  </a:cubicBezTo>
                  <a:cubicBezTo>
                    <a:pt x="268" y="189"/>
                    <a:pt x="268" y="196"/>
                    <a:pt x="268" y="202"/>
                  </a:cubicBezTo>
                  <a:cubicBezTo>
                    <a:pt x="268" y="208"/>
                    <a:pt x="265" y="212"/>
                    <a:pt x="260" y="214"/>
                  </a:cubicBezTo>
                  <a:cubicBezTo>
                    <a:pt x="257" y="216"/>
                    <a:pt x="254" y="216"/>
                    <a:pt x="251" y="217"/>
                  </a:cubicBezTo>
                  <a:cubicBezTo>
                    <a:pt x="245" y="218"/>
                    <a:pt x="238" y="219"/>
                    <a:pt x="232" y="220"/>
                  </a:cubicBezTo>
                  <a:cubicBezTo>
                    <a:pt x="225" y="221"/>
                    <a:pt x="218" y="222"/>
                    <a:pt x="211" y="223"/>
                  </a:cubicBezTo>
                  <a:cubicBezTo>
                    <a:pt x="204" y="223"/>
                    <a:pt x="198" y="224"/>
                    <a:pt x="192" y="225"/>
                  </a:cubicBezTo>
                  <a:cubicBezTo>
                    <a:pt x="187" y="225"/>
                    <a:pt x="181" y="226"/>
                    <a:pt x="176" y="227"/>
                  </a:cubicBezTo>
                  <a:cubicBezTo>
                    <a:pt x="169" y="227"/>
                    <a:pt x="163" y="228"/>
                    <a:pt x="156" y="228"/>
                  </a:cubicBezTo>
                  <a:cubicBezTo>
                    <a:pt x="150" y="229"/>
                    <a:pt x="143" y="229"/>
                    <a:pt x="136" y="230"/>
                  </a:cubicBezTo>
                  <a:cubicBezTo>
                    <a:pt x="132" y="230"/>
                    <a:pt x="128" y="230"/>
                    <a:pt x="124" y="230"/>
                  </a:cubicBezTo>
                  <a:cubicBezTo>
                    <a:pt x="114" y="231"/>
                    <a:pt x="105" y="231"/>
                    <a:pt x="95" y="232"/>
                  </a:cubicBezTo>
                  <a:cubicBezTo>
                    <a:pt x="80" y="233"/>
                    <a:pt x="65" y="233"/>
                    <a:pt x="51" y="233"/>
                  </a:cubicBezTo>
                  <a:cubicBezTo>
                    <a:pt x="45" y="233"/>
                    <a:pt x="39" y="233"/>
                    <a:pt x="33" y="233"/>
                  </a:cubicBezTo>
                  <a:cubicBezTo>
                    <a:pt x="31" y="232"/>
                    <a:pt x="28" y="232"/>
                    <a:pt x="25" y="232"/>
                  </a:cubicBezTo>
                  <a:cubicBezTo>
                    <a:pt x="23" y="231"/>
                    <a:pt x="21" y="230"/>
                    <a:pt x="20" y="228"/>
                  </a:cubicBezTo>
                  <a:cubicBezTo>
                    <a:pt x="20" y="227"/>
                    <a:pt x="20" y="227"/>
                    <a:pt x="19" y="227"/>
                  </a:cubicBezTo>
                  <a:cubicBezTo>
                    <a:pt x="18" y="226"/>
                    <a:pt x="17" y="226"/>
                    <a:pt x="16" y="225"/>
                  </a:cubicBezTo>
                  <a:cubicBezTo>
                    <a:pt x="16" y="225"/>
                    <a:pt x="16" y="226"/>
                    <a:pt x="16" y="226"/>
                  </a:cubicBezTo>
                  <a:cubicBezTo>
                    <a:pt x="16" y="227"/>
                    <a:pt x="15" y="227"/>
                    <a:pt x="14" y="227"/>
                  </a:cubicBezTo>
                  <a:cubicBezTo>
                    <a:pt x="14" y="227"/>
                    <a:pt x="13" y="226"/>
                    <a:pt x="13" y="226"/>
                  </a:cubicBezTo>
                  <a:cubicBezTo>
                    <a:pt x="13" y="225"/>
                    <a:pt x="13" y="224"/>
                    <a:pt x="13" y="224"/>
                  </a:cubicBezTo>
                  <a:cubicBezTo>
                    <a:pt x="12" y="223"/>
                    <a:pt x="12" y="222"/>
                    <a:pt x="11" y="221"/>
                  </a:cubicBezTo>
                  <a:cubicBezTo>
                    <a:pt x="9" y="218"/>
                    <a:pt x="7" y="215"/>
                    <a:pt x="7" y="211"/>
                  </a:cubicBezTo>
                  <a:cubicBezTo>
                    <a:pt x="7" y="208"/>
                    <a:pt x="6" y="206"/>
                    <a:pt x="5" y="203"/>
                  </a:cubicBezTo>
                  <a:cubicBezTo>
                    <a:pt x="3" y="198"/>
                    <a:pt x="2" y="192"/>
                    <a:pt x="2" y="187"/>
                  </a:cubicBezTo>
                  <a:cubicBezTo>
                    <a:pt x="2" y="178"/>
                    <a:pt x="1" y="170"/>
                    <a:pt x="1" y="161"/>
                  </a:cubicBezTo>
                  <a:cubicBezTo>
                    <a:pt x="1" y="159"/>
                    <a:pt x="1" y="158"/>
                    <a:pt x="1" y="156"/>
                  </a:cubicBezTo>
                  <a:cubicBezTo>
                    <a:pt x="1" y="131"/>
                    <a:pt x="1" y="106"/>
                    <a:pt x="1" y="81"/>
                  </a:cubicBezTo>
                  <a:cubicBezTo>
                    <a:pt x="1" y="79"/>
                    <a:pt x="1" y="76"/>
                    <a:pt x="1" y="74"/>
                  </a:cubicBezTo>
                  <a:cubicBezTo>
                    <a:pt x="1" y="73"/>
                    <a:pt x="1" y="72"/>
                    <a:pt x="0" y="71"/>
                  </a:cubicBezTo>
                  <a:cubicBezTo>
                    <a:pt x="0" y="71"/>
                    <a:pt x="0" y="70"/>
                    <a:pt x="1" y="69"/>
                  </a:cubicBezTo>
                  <a:cubicBezTo>
                    <a:pt x="1" y="69"/>
                    <a:pt x="1" y="68"/>
                    <a:pt x="1" y="68"/>
                  </a:cubicBezTo>
                  <a:cubicBezTo>
                    <a:pt x="2" y="65"/>
                    <a:pt x="2" y="63"/>
                    <a:pt x="2" y="60"/>
                  </a:cubicBezTo>
                  <a:cubicBezTo>
                    <a:pt x="2" y="60"/>
                    <a:pt x="2" y="59"/>
                    <a:pt x="2" y="59"/>
                  </a:cubicBezTo>
                  <a:cubicBezTo>
                    <a:pt x="2" y="58"/>
                    <a:pt x="3" y="57"/>
                    <a:pt x="4" y="56"/>
                  </a:cubicBezTo>
                  <a:cubicBezTo>
                    <a:pt x="4" y="55"/>
                    <a:pt x="5" y="55"/>
                    <a:pt x="5" y="55"/>
                  </a:cubicBezTo>
                  <a:cubicBezTo>
                    <a:pt x="6" y="55"/>
                    <a:pt x="7" y="56"/>
                    <a:pt x="8" y="56"/>
                  </a:cubicBezTo>
                  <a:close/>
                  <a:moveTo>
                    <a:pt x="15" y="138"/>
                  </a:moveTo>
                  <a:cubicBezTo>
                    <a:pt x="15" y="138"/>
                    <a:pt x="15" y="138"/>
                    <a:pt x="15" y="138"/>
                  </a:cubicBezTo>
                  <a:cubicBezTo>
                    <a:pt x="15" y="137"/>
                    <a:pt x="15" y="137"/>
                    <a:pt x="16" y="137"/>
                  </a:cubicBezTo>
                  <a:cubicBezTo>
                    <a:pt x="18" y="133"/>
                    <a:pt x="20" y="129"/>
                    <a:pt x="22" y="125"/>
                  </a:cubicBezTo>
                  <a:cubicBezTo>
                    <a:pt x="24" y="120"/>
                    <a:pt x="27" y="116"/>
                    <a:pt x="30" y="111"/>
                  </a:cubicBezTo>
                  <a:cubicBezTo>
                    <a:pt x="31" y="110"/>
                    <a:pt x="31" y="110"/>
                    <a:pt x="31" y="109"/>
                  </a:cubicBezTo>
                  <a:cubicBezTo>
                    <a:pt x="32" y="108"/>
                    <a:pt x="32" y="108"/>
                    <a:pt x="34" y="108"/>
                  </a:cubicBezTo>
                  <a:cubicBezTo>
                    <a:pt x="35" y="108"/>
                    <a:pt x="36" y="109"/>
                    <a:pt x="36" y="110"/>
                  </a:cubicBezTo>
                  <a:cubicBezTo>
                    <a:pt x="36" y="111"/>
                    <a:pt x="36" y="112"/>
                    <a:pt x="35" y="113"/>
                  </a:cubicBezTo>
                  <a:cubicBezTo>
                    <a:pt x="32" y="115"/>
                    <a:pt x="29" y="118"/>
                    <a:pt x="27" y="122"/>
                  </a:cubicBezTo>
                  <a:cubicBezTo>
                    <a:pt x="23" y="127"/>
                    <a:pt x="20" y="133"/>
                    <a:pt x="18" y="138"/>
                  </a:cubicBezTo>
                  <a:cubicBezTo>
                    <a:pt x="17" y="139"/>
                    <a:pt x="17" y="140"/>
                    <a:pt x="16" y="141"/>
                  </a:cubicBezTo>
                  <a:cubicBezTo>
                    <a:pt x="16" y="142"/>
                    <a:pt x="16" y="142"/>
                    <a:pt x="16" y="142"/>
                  </a:cubicBezTo>
                  <a:cubicBezTo>
                    <a:pt x="17" y="142"/>
                    <a:pt x="17" y="142"/>
                    <a:pt x="18" y="141"/>
                  </a:cubicBezTo>
                  <a:cubicBezTo>
                    <a:pt x="19" y="140"/>
                    <a:pt x="21" y="139"/>
                    <a:pt x="23" y="138"/>
                  </a:cubicBezTo>
                  <a:cubicBezTo>
                    <a:pt x="26" y="136"/>
                    <a:pt x="28" y="133"/>
                    <a:pt x="31" y="131"/>
                  </a:cubicBezTo>
                  <a:cubicBezTo>
                    <a:pt x="32" y="131"/>
                    <a:pt x="32" y="131"/>
                    <a:pt x="33" y="130"/>
                  </a:cubicBezTo>
                  <a:cubicBezTo>
                    <a:pt x="34" y="130"/>
                    <a:pt x="34" y="130"/>
                    <a:pt x="35" y="131"/>
                  </a:cubicBezTo>
                  <a:cubicBezTo>
                    <a:pt x="35" y="131"/>
                    <a:pt x="35" y="132"/>
                    <a:pt x="35" y="132"/>
                  </a:cubicBezTo>
                  <a:cubicBezTo>
                    <a:pt x="35" y="133"/>
                    <a:pt x="35" y="134"/>
                    <a:pt x="34" y="134"/>
                  </a:cubicBezTo>
                  <a:cubicBezTo>
                    <a:pt x="33" y="137"/>
                    <a:pt x="31" y="139"/>
                    <a:pt x="29" y="142"/>
                  </a:cubicBezTo>
                  <a:cubicBezTo>
                    <a:pt x="26" y="147"/>
                    <a:pt x="22" y="152"/>
                    <a:pt x="19" y="158"/>
                  </a:cubicBezTo>
                  <a:cubicBezTo>
                    <a:pt x="19" y="159"/>
                    <a:pt x="18" y="160"/>
                    <a:pt x="18" y="161"/>
                  </a:cubicBezTo>
                  <a:cubicBezTo>
                    <a:pt x="18" y="162"/>
                    <a:pt x="18" y="162"/>
                    <a:pt x="18" y="163"/>
                  </a:cubicBezTo>
                  <a:cubicBezTo>
                    <a:pt x="19" y="163"/>
                    <a:pt x="19" y="162"/>
                    <a:pt x="19" y="162"/>
                  </a:cubicBezTo>
                  <a:cubicBezTo>
                    <a:pt x="24" y="158"/>
                    <a:pt x="28" y="155"/>
                    <a:pt x="32" y="151"/>
                  </a:cubicBezTo>
                  <a:cubicBezTo>
                    <a:pt x="33" y="150"/>
                    <a:pt x="34" y="149"/>
                    <a:pt x="35" y="149"/>
                  </a:cubicBezTo>
                  <a:cubicBezTo>
                    <a:pt x="36" y="148"/>
                    <a:pt x="36" y="148"/>
                    <a:pt x="37" y="148"/>
                  </a:cubicBezTo>
                  <a:cubicBezTo>
                    <a:pt x="38" y="148"/>
                    <a:pt x="39" y="149"/>
                    <a:pt x="39" y="150"/>
                  </a:cubicBezTo>
                  <a:cubicBezTo>
                    <a:pt x="39" y="150"/>
                    <a:pt x="39" y="150"/>
                    <a:pt x="39" y="151"/>
                  </a:cubicBezTo>
                  <a:cubicBezTo>
                    <a:pt x="38" y="152"/>
                    <a:pt x="37" y="153"/>
                    <a:pt x="37" y="155"/>
                  </a:cubicBezTo>
                  <a:cubicBezTo>
                    <a:pt x="34" y="158"/>
                    <a:pt x="32" y="161"/>
                    <a:pt x="30" y="165"/>
                  </a:cubicBezTo>
                  <a:cubicBezTo>
                    <a:pt x="27" y="170"/>
                    <a:pt x="23" y="176"/>
                    <a:pt x="20" y="182"/>
                  </a:cubicBezTo>
                  <a:cubicBezTo>
                    <a:pt x="20" y="183"/>
                    <a:pt x="20" y="184"/>
                    <a:pt x="20" y="186"/>
                  </a:cubicBezTo>
                  <a:cubicBezTo>
                    <a:pt x="20" y="186"/>
                    <a:pt x="20" y="186"/>
                    <a:pt x="20" y="186"/>
                  </a:cubicBezTo>
                  <a:cubicBezTo>
                    <a:pt x="22" y="187"/>
                    <a:pt x="22" y="189"/>
                    <a:pt x="21" y="190"/>
                  </a:cubicBezTo>
                  <a:cubicBezTo>
                    <a:pt x="20" y="191"/>
                    <a:pt x="20" y="191"/>
                    <a:pt x="20" y="192"/>
                  </a:cubicBezTo>
                  <a:cubicBezTo>
                    <a:pt x="20" y="194"/>
                    <a:pt x="20" y="197"/>
                    <a:pt x="20" y="199"/>
                  </a:cubicBezTo>
                  <a:cubicBezTo>
                    <a:pt x="20" y="199"/>
                    <a:pt x="20" y="200"/>
                    <a:pt x="20" y="200"/>
                  </a:cubicBezTo>
                  <a:cubicBezTo>
                    <a:pt x="21" y="200"/>
                    <a:pt x="21" y="200"/>
                    <a:pt x="21" y="200"/>
                  </a:cubicBezTo>
                  <a:cubicBezTo>
                    <a:pt x="21" y="200"/>
                    <a:pt x="21" y="199"/>
                    <a:pt x="21" y="199"/>
                  </a:cubicBezTo>
                  <a:cubicBezTo>
                    <a:pt x="27" y="190"/>
                    <a:pt x="33" y="181"/>
                    <a:pt x="39" y="172"/>
                  </a:cubicBezTo>
                  <a:cubicBezTo>
                    <a:pt x="41" y="170"/>
                    <a:pt x="42" y="167"/>
                    <a:pt x="43" y="165"/>
                  </a:cubicBezTo>
                  <a:cubicBezTo>
                    <a:pt x="44" y="164"/>
                    <a:pt x="44" y="164"/>
                    <a:pt x="45" y="164"/>
                  </a:cubicBezTo>
                  <a:cubicBezTo>
                    <a:pt x="46" y="164"/>
                    <a:pt x="47" y="164"/>
                    <a:pt x="47" y="165"/>
                  </a:cubicBezTo>
                  <a:cubicBezTo>
                    <a:pt x="47" y="166"/>
                    <a:pt x="47" y="166"/>
                    <a:pt x="46" y="167"/>
                  </a:cubicBezTo>
                  <a:cubicBezTo>
                    <a:pt x="44" y="169"/>
                    <a:pt x="42" y="171"/>
                    <a:pt x="41" y="173"/>
                  </a:cubicBezTo>
                  <a:cubicBezTo>
                    <a:pt x="36" y="179"/>
                    <a:pt x="32" y="185"/>
                    <a:pt x="28" y="191"/>
                  </a:cubicBezTo>
                  <a:cubicBezTo>
                    <a:pt x="25" y="196"/>
                    <a:pt x="23" y="200"/>
                    <a:pt x="21" y="205"/>
                  </a:cubicBezTo>
                  <a:cubicBezTo>
                    <a:pt x="21" y="206"/>
                    <a:pt x="21" y="206"/>
                    <a:pt x="21" y="207"/>
                  </a:cubicBezTo>
                  <a:cubicBezTo>
                    <a:pt x="21" y="210"/>
                    <a:pt x="21" y="213"/>
                    <a:pt x="21" y="216"/>
                  </a:cubicBezTo>
                  <a:cubicBezTo>
                    <a:pt x="21" y="217"/>
                    <a:pt x="21" y="218"/>
                    <a:pt x="23" y="218"/>
                  </a:cubicBezTo>
                  <a:cubicBezTo>
                    <a:pt x="23" y="218"/>
                    <a:pt x="24" y="219"/>
                    <a:pt x="24" y="219"/>
                  </a:cubicBezTo>
                  <a:cubicBezTo>
                    <a:pt x="24" y="219"/>
                    <a:pt x="24" y="219"/>
                    <a:pt x="25" y="219"/>
                  </a:cubicBezTo>
                  <a:cubicBezTo>
                    <a:pt x="26" y="218"/>
                    <a:pt x="27" y="218"/>
                    <a:pt x="28" y="219"/>
                  </a:cubicBezTo>
                  <a:cubicBezTo>
                    <a:pt x="29" y="219"/>
                    <a:pt x="29" y="219"/>
                    <a:pt x="30" y="219"/>
                  </a:cubicBezTo>
                  <a:cubicBezTo>
                    <a:pt x="31" y="216"/>
                    <a:pt x="32" y="213"/>
                    <a:pt x="33" y="210"/>
                  </a:cubicBezTo>
                  <a:cubicBezTo>
                    <a:pt x="39" y="200"/>
                    <a:pt x="45" y="191"/>
                    <a:pt x="52" y="182"/>
                  </a:cubicBezTo>
                  <a:cubicBezTo>
                    <a:pt x="53" y="181"/>
                    <a:pt x="54" y="179"/>
                    <a:pt x="56" y="178"/>
                  </a:cubicBezTo>
                  <a:cubicBezTo>
                    <a:pt x="56" y="177"/>
                    <a:pt x="56" y="177"/>
                    <a:pt x="56" y="176"/>
                  </a:cubicBezTo>
                  <a:cubicBezTo>
                    <a:pt x="55" y="174"/>
                    <a:pt x="57" y="173"/>
                    <a:pt x="59" y="173"/>
                  </a:cubicBezTo>
                  <a:cubicBezTo>
                    <a:pt x="61" y="173"/>
                    <a:pt x="62" y="175"/>
                    <a:pt x="61" y="177"/>
                  </a:cubicBezTo>
                  <a:cubicBezTo>
                    <a:pt x="60" y="177"/>
                    <a:pt x="60" y="178"/>
                    <a:pt x="59" y="179"/>
                  </a:cubicBezTo>
                  <a:cubicBezTo>
                    <a:pt x="58" y="180"/>
                    <a:pt x="56" y="182"/>
                    <a:pt x="55" y="184"/>
                  </a:cubicBezTo>
                  <a:cubicBezTo>
                    <a:pt x="49" y="190"/>
                    <a:pt x="44" y="197"/>
                    <a:pt x="40" y="204"/>
                  </a:cubicBezTo>
                  <a:cubicBezTo>
                    <a:pt x="37" y="208"/>
                    <a:pt x="35" y="212"/>
                    <a:pt x="33" y="217"/>
                  </a:cubicBezTo>
                  <a:cubicBezTo>
                    <a:pt x="33" y="217"/>
                    <a:pt x="33" y="218"/>
                    <a:pt x="33" y="218"/>
                  </a:cubicBezTo>
                  <a:cubicBezTo>
                    <a:pt x="33" y="218"/>
                    <a:pt x="33" y="218"/>
                    <a:pt x="33" y="218"/>
                  </a:cubicBezTo>
                  <a:cubicBezTo>
                    <a:pt x="34" y="218"/>
                    <a:pt x="35" y="217"/>
                    <a:pt x="35" y="216"/>
                  </a:cubicBezTo>
                  <a:cubicBezTo>
                    <a:pt x="40" y="212"/>
                    <a:pt x="44" y="208"/>
                    <a:pt x="49" y="204"/>
                  </a:cubicBezTo>
                  <a:cubicBezTo>
                    <a:pt x="53" y="200"/>
                    <a:pt x="58" y="196"/>
                    <a:pt x="62" y="192"/>
                  </a:cubicBezTo>
                  <a:cubicBezTo>
                    <a:pt x="63" y="192"/>
                    <a:pt x="64" y="192"/>
                    <a:pt x="64" y="191"/>
                  </a:cubicBezTo>
                  <a:cubicBezTo>
                    <a:pt x="65" y="191"/>
                    <a:pt x="65" y="191"/>
                    <a:pt x="66" y="191"/>
                  </a:cubicBezTo>
                  <a:cubicBezTo>
                    <a:pt x="66" y="192"/>
                    <a:pt x="67" y="193"/>
                    <a:pt x="66" y="193"/>
                  </a:cubicBezTo>
                  <a:cubicBezTo>
                    <a:pt x="66" y="194"/>
                    <a:pt x="66" y="194"/>
                    <a:pt x="66" y="195"/>
                  </a:cubicBezTo>
                  <a:cubicBezTo>
                    <a:pt x="64" y="198"/>
                    <a:pt x="62" y="200"/>
                    <a:pt x="60" y="203"/>
                  </a:cubicBezTo>
                  <a:cubicBezTo>
                    <a:pt x="57" y="208"/>
                    <a:pt x="55" y="212"/>
                    <a:pt x="53" y="217"/>
                  </a:cubicBezTo>
                  <a:cubicBezTo>
                    <a:pt x="52" y="218"/>
                    <a:pt x="52" y="219"/>
                    <a:pt x="52" y="219"/>
                  </a:cubicBezTo>
                  <a:cubicBezTo>
                    <a:pt x="57" y="219"/>
                    <a:pt x="62" y="219"/>
                    <a:pt x="66" y="219"/>
                  </a:cubicBezTo>
                  <a:cubicBezTo>
                    <a:pt x="68" y="217"/>
                    <a:pt x="69" y="216"/>
                    <a:pt x="69" y="214"/>
                  </a:cubicBezTo>
                  <a:cubicBezTo>
                    <a:pt x="72" y="209"/>
                    <a:pt x="75" y="204"/>
                    <a:pt x="79" y="200"/>
                  </a:cubicBezTo>
                  <a:cubicBezTo>
                    <a:pt x="80" y="198"/>
                    <a:pt x="82" y="196"/>
                    <a:pt x="83" y="195"/>
                  </a:cubicBezTo>
                  <a:cubicBezTo>
                    <a:pt x="84" y="193"/>
                    <a:pt x="85" y="192"/>
                    <a:pt x="85" y="190"/>
                  </a:cubicBezTo>
                  <a:cubicBezTo>
                    <a:pt x="85" y="189"/>
                    <a:pt x="86" y="188"/>
                    <a:pt x="87" y="189"/>
                  </a:cubicBezTo>
                  <a:cubicBezTo>
                    <a:pt x="88" y="189"/>
                    <a:pt x="89" y="190"/>
                    <a:pt x="89" y="190"/>
                  </a:cubicBezTo>
                  <a:cubicBezTo>
                    <a:pt x="89" y="191"/>
                    <a:pt x="89" y="192"/>
                    <a:pt x="88" y="192"/>
                  </a:cubicBezTo>
                  <a:cubicBezTo>
                    <a:pt x="88" y="192"/>
                    <a:pt x="88" y="193"/>
                    <a:pt x="88" y="193"/>
                  </a:cubicBezTo>
                  <a:cubicBezTo>
                    <a:pt x="85" y="195"/>
                    <a:pt x="83" y="198"/>
                    <a:pt x="81" y="201"/>
                  </a:cubicBezTo>
                  <a:cubicBezTo>
                    <a:pt x="77" y="205"/>
                    <a:pt x="75" y="209"/>
                    <a:pt x="72" y="214"/>
                  </a:cubicBezTo>
                  <a:cubicBezTo>
                    <a:pt x="71" y="215"/>
                    <a:pt x="71" y="216"/>
                    <a:pt x="70" y="218"/>
                  </a:cubicBezTo>
                  <a:cubicBezTo>
                    <a:pt x="71" y="219"/>
                    <a:pt x="72" y="219"/>
                    <a:pt x="73" y="219"/>
                  </a:cubicBezTo>
                  <a:cubicBezTo>
                    <a:pt x="77" y="219"/>
                    <a:pt x="80" y="219"/>
                    <a:pt x="84" y="219"/>
                  </a:cubicBezTo>
                  <a:cubicBezTo>
                    <a:pt x="84" y="219"/>
                    <a:pt x="85" y="219"/>
                    <a:pt x="86" y="219"/>
                  </a:cubicBezTo>
                  <a:cubicBezTo>
                    <a:pt x="90" y="212"/>
                    <a:pt x="95" y="205"/>
                    <a:pt x="99" y="198"/>
                  </a:cubicBezTo>
                  <a:cubicBezTo>
                    <a:pt x="99" y="197"/>
                    <a:pt x="99" y="197"/>
                    <a:pt x="99" y="197"/>
                  </a:cubicBezTo>
                  <a:cubicBezTo>
                    <a:pt x="98" y="196"/>
                    <a:pt x="98" y="195"/>
                    <a:pt x="99" y="195"/>
                  </a:cubicBezTo>
                  <a:cubicBezTo>
                    <a:pt x="99" y="194"/>
                    <a:pt x="100" y="194"/>
                    <a:pt x="101" y="194"/>
                  </a:cubicBezTo>
                  <a:cubicBezTo>
                    <a:pt x="102" y="194"/>
                    <a:pt x="103" y="195"/>
                    <a:pt x="102" y="196"/>
                  </a:cubicBezTo>
                  <a:cubicBezTo>
                    <a:pt x="101" y="198"/>
                    <a:pt x="100" y="200"/>
                    <a:pt x="99" y="201"/>
                  </a:cubicBezTo>
                  <a:cubicBezTo>
                    <a:pt x="97" y="205"/>
                    <a:pt x="94" y="210"/>
                    <a:pt x="91" y="214"/>
                  </a:cubicBezTo>
                  <a:cubicBezTo>
                    <a:pt x="91" y="215"/>
                    <a:pt x="90" y="217"/>
                    <a:pt x="89" y="218"/>
                  </a:cubicBezTo>
                  <a:cubicBezTo>
                    <a:pt x="89" y="218"/>
                    <a:pt x="89" y="219"/>
                    <a:pt x="89" y="219"/>
                  </a:cubicBezTo>
                  <a:cubicBezTo>
                    <a:pt x="94" y="219"/>
                    <a:pt x="100" y="220"/>
                    <a:pt x="105" y="219"/>
                  </a:cubicBezTo>
                  <a:cubicBezTo>
                    <a:pt x="105" y="218"/>
                    <a:pt x="106" y="218"/>
                    <a:pt x="106" y="217"/>
                  </a:cubicBezTo>
                  <a:cubicBezTo>
                    <a:pt x="107" y="215"/>
                    <a:pt x="108" y="213"/>
                    <a:pt x="109" y="211"/>
                  </a:cubicBezTo>
                  <a:cubicBezTo>
                    <a:pt x="112" y="207"/>
                    <a:pt x="114" y="203"/>
                    <a:pt x="117" y="200"/>
                  </a:cubicBezTo>
                  <a:cubicBezTo>
                    <a:pt x="117" y="199"/>
                    <a:pt x="118" y="198"/>
                    <a:pt x="118" y="197"/>
                  </a:cubicBezTo>
                  <a:cubicBezTo>
                    <a:pt x="118" y="197"/>
                    <a:pt x="118" y="196"/>
                    <a:pt x="119" y="196"/>
                  </a:cubicBezTo>
                  <a:cubicBezTo>
                    <a:pt x="120" y="196"/>
                    <a:pt x="121" y="197"/>
                    <a:pt x="121" y="198"/>
                  </a:cubicBezTo>
                  <a:cubicBezTo>
                    <a:pt x="121" y="199"/>
                    <a:pt x="121" y="199"/>
                    <a:pt x="120" y="200"/>
                  </a:cubicBezTo>
                  <a:cubicBezTo>
                    <a:pt x="119" y="200"/>
                    <a:pt x="118" y="201"/>
                    <a:pt x="117" y="202"/>
                  </a:cubicBezTo>
                  <a:cubicBezTo>
                    <a:pt x="115" y="205"/>
                    <a:pt x="113" y="209"/>
                    <a:pt x="111" y="213"/>
                  </a:cubicBezTo>
                  <a:cubicBezTo>
                    <a:pt x="110" y="214"/>
                    <a:pt x="109" y="216"/>
                    <a:pt x="109" y="218"/>
                  </a:cubicBezTo>
                  <a:cubicBezTo>
                    <a:pt x="109" y="219"/>
                    <a:pt x="109" y="219"/>
                    <a:pt x="109" y="219"/>
                  </a:cubicBezTo>
                  <a:cubicBezTo>
                    <a:pt x="115" y="218"/>
                    <a:pt x="121" y="218"/>
                    <a:pt x="127" y="217"/>
                  </a:cubicBezTo>
                  <a:cubicBezTo>
                    <a:pt x="126" y="216"/>
                    <a:pt x="126" y="215"/>
                    <a:pt x="127" y="214"/>
                  </a:cubicBezTo>
                  <a:cubicBezTo>
                    <a:pt x="127" y="213"/>
                    <a:pt x="127" y="213"/>
                    <a:pt x="128" y="212"/>
                  </a:cubicBezTo>
                  <a:cubicBezTo>
                    <a:pt x="130" y="208"/>
                    <a:pt x="133" y="204"/>
                    <a:pt x="135" y="200"/>
                  </a:cubicBezTo>
                  <a:cubicBezTo>
                    <a:pt x="136" y="199"/>
                    <a:pt x="136" y="197"/>
                    <a:pt x="137" y="196"/>
                  </a:cubicBezTo>
                  <a:cubicBezTo>
                    <a:pt x="137" y="195"/>
                    <a:pt x="137" y="195"/>
                    <a:pt x="138" y="195"/>
                  </a:cubicBezTo>
                  <a:cubicBezTo>
                    <a:pt x="139" y="194"/>
                    <a:pt x="139" y="195"/>
                    <a:pt x="140" y="196"/>
                  </a:cubicBezTo>
                  <a:cubicBezTo>
                    <a:pt x="140" y="196"/>
                    <a:pt x="140" y="197"/>
                    <a:pt x="139" y="197"/>
                  </a:cubicBezTo>
                  <a:cubicBezTo>
                    <a:pt x="138" y="199"/>
                    <a:pt x="137" y="200"/>
                    <a:pt x="136" y="201"/>
                  </a:cubicBezTo>
                  <a:cubicBezTo>
                    <a:pt x="134" y="205"/>
                    <a:pt x="132" y="208"/>
                    <a:pt x="130" y="212"/>
                  </a:cubicBezTo>
                  <a:cubicBezTo>
                    <a:pt x="130" y="212"/>
                    <a:pt x="129" y="213"/>
                    <a:pt x="129" y="214"/>
                  </a:cubicBezTo>
                  <a:cubicBezTo>
                    <a:pt x="129" y="214"/>
                    <a:pt x="129" y="214"/>
                    <a:pt x="129" y="214"/>
                  </a:cubicBezTo>
                  <a:cubicBezTo>
                    <a:pt x="130" y="215"/>
                    <a:pt x="130" y="216"/>
                    <a:pt x="130" y="217"/>
                  </a:cubicBezTo>
                  <a:cubicBezTo>
                    <a:pt x="133" y="217"/>
                    <a:pt x="136" y="216"/>
                    <a:pt x="139" y="216"/>
                  </a:cubicBezTo>
                  <a:cubicBezTo>
                    <a:pt x="140" y="216"/>
                    <a:pt x="141" y="216"/>
                    <a:pt x="142" y="215"/>
                  </a:cubicBezTo>
                  <a:cubicBezTo>
                    <a:pt x="143" y="211"/>
                    <a:pt x="145" y="208"/>
                    <a:pt x="147" y="205"/>
                  </a:cubicBezTo>
                  <a:cubicBezTo>
                    <a:pt x="148" y="202"/>
                    <a:pt x="150" y="200"/>
                    <a:pt x="151" y="198"/>
                  </a:cubicBezTo>
                  <a:cubicBezTo>
                    <a:pt x="152" y="197"/>
                    <a:pt x="152" y="197"/>
                    <a:pt x="152" y="196"/>
                  </a:cubicBezTo>
                  <a:cubicBezTo>
                    <a:pt x="152" y="196"/>
                    <a:pt x="152" y="195"/>
                    <a:pt x="152" y="195"/>
                  </a:cubicBezTo>
                  <a:cubicBezTo>
                    <a:pt x="153" y="194"/>
                    <a:pt x="154" y="194"/>
                    <a:pt x="155" y="195"/>
                  </a:cubicBezTo>
                  <a:cubicBezTo>
                    <a:pt x="155" y="196"/>
                    <a:pt x="155" y="197"/>
                    <a:pt x="155" y="197"/>
                  </a:cubicBezTo>
                  <a:cubicBezTo>
                    <a:pt x="154" y="198"/>
                    <a:pt x="153" y="198"/>
                    <a:pt x="153" y="199"/>
                  </a:cubicBezTo>
                  <a:cubicBezTo>
                    <a:pt x="150" y="203"/>
                    <a:pt x="147" y="207"/>
                    <a:pt x="145" y="212"/>
                  </a:cubicBezTo>
                  <a:cubicBezTo>
                    <a:pt x="145" y="213"/>
                    <a:pt x="144" y="214"/>
                    <a:pt x="144" y="216"/>
                  </a:cubicBezTo>
                  <a:cubicBezTo>
                    <a:pt x="149" y="215"/>
                    <a:pt x="155" y="215"/>
                    <a:pt x="160" y="215"/>
                  </a:cubicBezTo>
                  <a:cubicBezTo>
                    <a:pt x="160" y="213"/>
                    <a:pt x="161" y="212"/>
                    <a:pt x="162" y="211"/>
                  </a:cubicBezTo>
                  <a:cubicBezTo>
                    <a:pt x="163" y="210"/>
                    <a:pt x="164" y="208"/>
                    <a:pt x="165" y="207"/>
                  </a:cubicBezTo>
                  <a:cubicBezTo>
                    <a:pt x="166" y="204"/>
                    <a:pt x="168" y="201"/>
                    <a:pt x="170" y="197"/>
                  </a:cubicBezTo>
                  <a:cubicBezTo>
                    <a:pt x="170" y="197"/>
                    <a:pt x="170" y="196"/>
                    <a:pt x="171" y="196"/>
                  </a:cubicBezTo>
                  <a:cubicBezTo>
                    <a:pt x="171" y="195"/>
                    <a:pt x="171" y="195"/>
                    <a:pt x="170" y="194"/>
                  </a:cubicBezTo>
                  <a:cubicBezTo>
                    <a:pt x="170" y="194"/>
                    <a:pt x="170" y="193"/>
                    <a:pt x="170" y="193"/>
                  </a:cubicBezTo>
                  <a:cubicBezTo>
                    <a:pt x="171" y="192"/>
                    <a:pt x="172" y="192"/>
                    <a:pt x="173" y="192"/>
                  </a:cubicBezTo>
                  <a:cubicBezTo>
                    <a:pt x="174" y="193"/>
                    <a:pt x="174" y="194"/>
                    <a:pt x="174" y="194"/>
                  </a:cubicBezTo>
                  <a:cubicBezTo>
                    <a:pt x="173" y="195"/>
                    <a:pt x="173" y="196"/>
                    <a:pt x="172" y="197"/>
                  </a:cubicBezTo>
                  <a:cubicBezTo>
                    <a:pt x="171" y="199"/>
                    <a:pt x="169" y="202"/>
                    <a:pt x="168" y="205"/>
                  </a:cubicBezTo>
                  <a:cubicBezTo>
                    <a:pt x="166" y="207"/>
                    <a:pt x="165" y="210"/>
                    <a:pt x="164" y="213"/>
                  </a:cubicBezTo>
                  <a:cubicBezTo>
                    <a:pt x="164" y="214"/>
                    <a:pt x="164" y="214"/>
                    <a:pt x="164" y="215"/>
                  </a:cubicBezTo>
                  <a:cubicBezTo>
                    <a:pt x="164" y="215"/>
                    <a:pt x="164" y="215"/>
                    <a:pt x="165" y="215"/>
                  </a:cubicBezTo>
                  <a:cubicBezTo>
                    <a:pt x="169" y="214"/>
                    <a:pt x="174" y="214"/>
                    <a:pt x="179" y="214"/>
                  </a:cubicBezTo>
                  <a:cubicBezTo>
                    <a:pt x="187" y="214"/>
                    <a:pt x="195" y="213"/>
                    <a:pt x="203" y="213"/>
                  </a:cubicBezTo>
                  <a:cubicBezTo>
                    <a:pt x="207" y="213"/>
                    <a:pt x="210" y="213"/>
                    <a:pt x="214" y="212"/>
                  </a:cubicBezTo>
                  <a:cubicBezTo>
                    <a:pt x="221" y="212"/>
                    <a:pt x="228" y="211"/>
                    <a:pt x="235" y="211"/>
                  </a:cubicBezTo>
                  <a:cubicBezTo>
                    <a:pt x="238" y="211"/>
                    <a:pt x="240" y="211"/>
                    <a:pt x="243" y="211"/>
                  </a:cubicBezTo>
                  <a:cubicBezTo>
                    <a:pt x="245" y="210"/>
                    <a:pt x="248" y="210"/>
                    <a:pt x="250" y="209"/>
                  </a:cubicBezTo>
                  <a:cubicBezTo>
                    <a:pt x="252" y="209"/>
                    <a:pt x="252" y="208"/>
                    <a:pt x="252" y="207"/>
                  </a:cubicBezTo>
                  <a:cubicBezTo>
                    <a:pt x="252" y="206"/>
                    <a:pt x="252" y="205"/>
                    <a:pt x="252" y="203"/>
                  </a:cubicBezTo>
                  <a:cubicBezTo>
                    <a:pt x="252" y="202"/>
                    <a:pt x="253" y="201"/>
                    <a:pt x="254" y="202"/>
                  </a:cubicBezTo>
                  <a:cubicBezTo>
                    <a:pt x="255" y="202"/>
                    <a:pt x="255" y="202"/>
                    <a:pt x="255" y="202"/>
                  </a:cubicBezTo>
                  <a:cubicBezTo>
                    <a:pt x="255" y="201"/>
                    <a:pt x="255" y="200"/>
                    <a:pt x="255" y="199"/>
                  </a:cubicBezTo>
                  <a:cubicBezTo>
                    <a:pt x="256" y="195"/>
                    <a:pt x="256" y="191"/>
                    <a:pt x="256" y="187"/>
                  </a:cubicBezTo>
                  <a:cubicBezTo>
                    <a:pt x="256" y="181"/>
                    <a:pt x="256" y="174"/>
                    <a:pt x="255" y="168"/>
                  </a:cubicBezTo>
                  <a:cubicBezTo>
                    <a:pt x="255" y="159"/>
                    <a:pt x="254" y="150"/>
                    <a:pt x="254" y="142"/>
                  </a:cubicBezTo>
                  <a:cubicBezTo>
                    <a:pt x="254" y="132"/>
                    <a:pt x="254" y="122"/>
                    <a:pt x="255" y="112"/>
                  </a:cubicBezTo>
                  <a:cubicBezTo>
                    <a:pt x="255" y="108"/>
                    <a:pt x="256" y="104"/>
                    <a:pt x="256" y="100"/>
                  </a:cubicBezTo>
                  <a:cubicBezTo>
                    <a:pt x="256" y="85"/>
                    <a:pt x="256" y="70"/>
                    <a:pt x="257" y="55"/>
                  </a:cubicBezTo>
                  <a:cubicBezTo>
                    <a:pt x="257" y="49"/>
                    <a:pt x="258" y="43"/>
                    <a:pt x="258" y="37"/>
                  </a:cubicBezTo>
                  <a:cubicBezTo>
                    <a:pt x="259" y="33"/>
                    <a:pt x="259" y="28"/>
                    <a:pt x="259" y="24"/>
                  </a:cubicBezTo>
                  <a:cubicBezTo>
                    <a:pt x="258" y="17"/>
                    <a:pt x="255" y="12"/>
                    <a:pt x="249" y="8"/>
                  </a:cubicBezTo>
                  <a:cubicBezTo>
                    <a:pt x="249" y="8"/>
                    <a:pt x="248" y="8"/>
                    <a:pt x="247" y="8"/>
                  </a:cubicBezTo>
                  <a:cubicBezTo>
                    <a:pt x="240" y="8"/>
                    <a:pt x="234" y="7"/>
                    <a:pt x="227" y="8"/>
                  </a:cubicBezTo>
                  <a:cubicBezTo>
                    <a:pt x="225" y="8"/>
                    <a:pt x="224" y="8"/>
                    <a:pt x="222" y="8"/>
                  </a:cubicBezTo>
                  <a:cubicBezTo>
                    <a:pt x="222" y="9"/>
                    <a:pt x="222" y="10"/>
                    <a:pt x="221" y="10"/>
                  </a:cubicBezTo>
                  <a:cubicBezTo>
                    <a:pt x="220" y="11"/>
                    <a:pt x="219" y="12"/>
                    <a:pt x="218" y="13"/>
                  </a:cubicBezTo>
                  <a:cubicBezTo>
                    <a:pt x="215" y="16"/>
                    <a:pt x="212" y="20"/>
                    <a:pt x="209" y="24"/>
                  </a:cubicBezTo>
                  <a:cubicBezTo>
                    <a:pt x="208" y="26"/>
                    <a:pt x="207" y="27"/>
                    <a:pt x="206" y="28"/>
                  </a:cubicBezTo>
                  <a:cubicBezTo>
                    <a:pt x="204" y="31"/>
                    <a:pt x="203" y="34"/>
                    <a:pt x="202" y="37"/>
                  </a:cubicBezTo>
                  <a:cubicBezTo>
                    <a:pt x="202" y="38"/>
                    <a:pt x="201" y="38"/>
                    <a:pt x="200" y="38"/>
                  </a:cubicBezTo>
                  <a:cubicBezTo>
                    <a:pt x="199" y="38"/>
                    <a:pt x="199" y="37"/>
                    <a:pt x="199" y="36"/>
                  </a:cubicBezTo>
                  <a:cubicBezTo>
                    <a:pt x="200" y="35"/>
                    <a:pt x="200" y="35"/>
                    <a:pt x="200" y="34"/>
                  </a:cubicBezTo>
                  <a:cubicBezTo>
                    <a:pt x="203" y="30"/>
                    <a:pt x="206" y="25"/>
                    <a:pt x="209" y="21"/>
                  </a:cubicBezTo>
                  <a:cubicBezTo>
                    <a:pt x="212" y="18"/>
                    <a:pt x="214" y="15"/>
                    <a:pt x="217" y="12"/>
                  </a:cubicBezTo>
                  <a:cubicBezTo>
                    <a:pt x="218" y="11"/>
                    <a:pt x="218" y="10"/>
                    <a:pt x="219" y="8"/>
                  </a:cubicBezTo>
                  <a:cubicBezTo>
                    <a:pt x="218" y="8"/>
                    <a:pt x="216" y="8"/>
                    <a:pt x="215" y="8"/>
                  </a:cubicBezTo>
                  <a:cubicBezTo>
                    <a:pt x="205" y="8"/>
                    <a:pt x="195" y="9"/>
                    <a:pt x="184" y="9"/>
                  </a:cubicBezTo>
                  <a:cubicBezTo>
                    <a:pt x="175" y="9"/>
                    <a:pt x="166" y="9"/>
                    <a:pt x="157" y="10"/>
                  </a:cubicBezTo>
                  <a:cubicBezTo>
                    <a:pt x="151" y="10"/>
                    <a:pt x="145" y="10"/>
                    <a:pt x="138" y="10"/>
                  </a:cubicBezTo>
                  <a:cubicBezTo>
                    <a:pt x="131" y="11"/>
                    <a:pt x="124" y="11"/>
                    <a:pt x="117" y="12"/>
                  </a:cubicBezTo>
                  <a:cubicBezTo>
                    <a:pt x="116" y="12"/>
                    <a:pt x="116" y="12"/>
                    <a:pt x="115" y="11"/>
                  </a:cubicBezTo>
                  <a:cubicBezTo>
                    <a:pt x="115" y="11"/>
                    <a:pt x="114" y="11"/>
                    <a:pt x="113" y="11"/>
                  </a:cubicBezTo>
                  <a:cubicBezTo>
                    <a:pt x="111" y="11"/>
                    <a:pt x="110" y="12"/>
                    <a:pt x="108" y="12"/>
                  </a:cubicBezTo>
                  <a:cubicBezTo>
                    <a:pt x="107" y="12"/>
                    <a:pt x="106" y="12"/>
                    <a:pt x="106" y="13"/>
                  </a:cubicBezTo>
                  <a:cubicBezTo>
                    <a:pt x="106" y="13"/>
                    <a:pt x="106" y="14"/>
                    <a:pt x="106" y="14"/>
                  </a:cubicBezTo>
                  <a:cubicBezTo>
                    <a:pt x="102" y="21"/>
                    <a:pt x="99" y="27"/>
                    <a:pt x="95" y="34"/>
                  </a:cubicBezTo>
                  <a:cubicBezTo>
                    <a:pt x="95" y="35"/>
                    <a:pt x="95" y="36"/>
                    <a:pt x="95" y="38"/>
                  </a:cubicBezTo>
                  <a:cubicBezTo>
                    <a:pt x="95" y="39"/>
                    <a:pt x="94" y="41"/>
                    <a:pt x="94" y="43"/>
                  </a:cubicBezTo>
                  <a:cubicBezTo>
                    <a:pt x="94" y="45"/>
                    <a:pt x="93" y="46"/>
                    <a:pt x="91" y="47"/>
                  </a:cubicBezTo>
                  <a:cubicBezTo>
                    <a:pt x="91" y="47"/>
                    <a:pt x="90" y="47"/>
                    <a:pt x="90" y="48"/>
                  </a:cubicBezTo>
                  <a:cubicBezTo>
                    <a:pt x="89" y="48"/>
                    <a:pt x="89" y="48"/>
                    <a:pt x="89" y="48"/>
                  </a:cubicBezTo>
                  <a:cubicBezTo>
                    <a:pt x="88" y="50"/>
                    <a:pt x="87" y="52"/>
                    <a:pt x="85" y="52"/>
                  </a:cubicBezTo>
                  <a:cubicBezTo>
                    <a:pt x="85" y="54"/>
                    <a:pt x="84" y="54"/>
                    <a:pt x="83" y="54"/>
                  </a:cubicBezTo>
                  <a:cubicBezTo>
                    <a:pt x="82" y="54"/>
                    <a:pt x="81" y="54"/>
                    <a:pt x="81" y="55"/>
                  </a:cubicBezTo>
                  <a:cubicBezTo>
                    <a:pt x="75" y="55"/>
                    <a:pt x="70" y="56"/>
                    <a:pt x="65" y="57"/>
                  </a:cubicBezTo>
                  <a:cubicBezTo>
                    <a:pt x="60" y="57"/>
                    <a:pt x="56" y="58"/>
                    <a:pt x="51" y="59"/>
                  </a:cubicBezTo>
                  <a:cubicBezTo>
                    <a:pt x="44" y="60"/>
                    <a:pt x="36" y="61"/>
                    <a:pt x="28" y="62"/>
                  </a:cubicBezTo>
                  <a:cubicBezTo>
                    <a:pt x="22" y="62"/>
                    <a:pt x="16" y="63"/>
                    <a:pt x="10" y="63"/>
                  </a:cubicBezTo>
                  <a:cubicBezTo>
                    <a:pt x="10" y="63"/>
                    <a:pt x="9" y="63"/>
                    <a:pt x="9" y="63"/>
                  </a:cubicBezTo>
                  <a:cubicBezTo>
                    <a:pt x="8" y="64"/>
                    <a:pt x="8" y="65"/>
                    <a:pt x="8" y="66"/>
                  </a:cubicBezTo>
                  <a:cubicBezTo>
                    <a:pt x="9" y="72"/>
                    <a:pt x="9" y="78"/>
                    <a:pt x="9" y="84"/>
                  </a:cubicBezTo>
                  <a:cubicBezTo>
                    <a:pt x="10" y="88"/>
                    <a:pt x="10" y="93"/>
                    <a:pt x="10" y="97"/>
                  </a:cubicBezTo>
                  <a:cubicBezTo>
                    <a:pt x="11" y="103"/>
                    <a:pt x="11" y="110"/>
                    <a:pt x="11" y="116"/>
                  </a:cubicBezTo>
                  <a:cubicBezTo>
                    <a:pt x="11" y="117"/>
                    <a:pt x="11" y="117"/>
                    <a:pt x="11" y="118"/>
                  </a:cubicBezTo>
                  <a:cubicBezTo>
                    <a:pt x="12" y="123"/>
                    <a:pt x="13" y="128"/>
                    <a:pt x="14" y="133"/>
                  </a:cubicBezTo>
                  <a:cubicBezTo>
                    <a:pt x="14" y="135"/>
                    <a:pt x="14" y="136"/>
                    <a:pt x="15" y="138"/>
                  </a:cubicBezTo>
                  <a:close/>
                  <a:moveTo>
                    <a:pt x="109" y="226"/>
                  </a:moveTo>
                  <a:cubicBezTo>
                    <a:pt x="109" y="226"/>
                    <a:pt x="109" y="226"/>
                    <a:pt x="109" y="226"/>
                  </a:cubicBezTo>
                  <a:cubicBezTo>
                    <a:pt x="108" y="226"/>
                    <a:pt x="107" y="226"/>
                    <a:pt x="106" y="226"/>
                  </a:cubicBezTo>
                  <a:cubicBezTo>
                    <a:pt x="96" y="226"/>
                    <a:pt x="85" y="226"/>
                    <a:pt x="75" y="226"/>
                  </a:cubicBezTo>
                  <a:cubicBezTo>
                    <a:pt x="69" y="226"/>
                    <a:pt x="63" y="226"/>
                    <a:pt x="57" y="225"/>
                  </a:cubicBezTo>
                  <a:cubicBezTo>
                    <a:pt x="51" y="225"/>
                    <a:pt x="45" y="224"/>
                    <a:pt x="39" y="224"/>
                  </a:cubicBezTo>
                  <a:cubicBezTo>
                    <a:pt x="35" y="223"/>
                    <a:pt x="31" y="223"/>
                    <a:pt x="26" y="224"/>
                  </a:cubicBezTo>
                  <a:cubicBezTo>
                    <a:pt x="25" y="224"/>
                    <a:pt x="25" y="224"/>
                    <a:pt x="24" y="223"/>
                  </a:cubicBezTo>
                  <a:cubicBezTo>
                    <a:pt x="23" y="222"/>
                    <a:pt x="23" y="222"/>
                    <a:pt x="22" y="222"/>
                  </a:cubicBezTo>
                  <a:cubicBezTo>
                    <a:pt x="22" y="222"/>
                    <a:pt x="22" y="223"/>
                    <a:pt x="22" y="223"/>
                  </a:cubicBezTo>
                  <a:cubicBezTo>
                    <a:pt x="22" y="225"/>
                    <a:pt x="22" y="225"/>
                    <a:pt x="24" y="225"/>
                  </a:cubicBezTo>
                  <a:cubicBezTo>
                    <a:pt x="28" y="226"/>
                    <a:pt x="32" y="227"/>
                    <a:pt x="36" y="227"/>
                  </a:cubicBezTo>
                  <a:cubicBezTo>
                    <a:pt x="45" y="229"/>
                    <a:pt x="54" y="230"/>
                    <a:pt x="63" y="230"/>
                  </a:cubicBezTo>
                  <a:cubicBezTo>
                    <a:pt x="69" y="231"/>
                    <a:pt x="76" y="230"/>
                    <a:pt x="82" y="229"/>
                  </a:cubicBezTo>
                  <a:cubicBezTo>
                    <a:pt x="88" y="229"/>
                    <a:pt x="94" y="228"/>
                    <a:pt x="100" y="227"/>
                  </a:cubicBezTo>
                  <a:cubicBezTo>
                    <a:pt x="103" y="227"/>
                    <a:pt x="106" y="226"/>
                    <a:pt x="109" y="226"/>
                  </a:cubicBezTo>
                  <a:close/>
                  <a:moveTo>
                    <a:pt x="221" y="219"/>
                  </a:moveTo>
                  <a:cubicBezTo>
                    <a:pt x="221" y="219"/>
                    <a:pt x="221" y="219"/>
                    <a:pt x="221" y="218"/>
                  </a:cubicBezTo>
                  <a:cubicBezTo>
                    <a:pt x="221" y="218"/>
                    <a:pt x="220" y="218"/>
                    <a:pt x="220" y="218"/>
                  </a:cubicBezTo>
                  <a:cubicBezTo>
                    <a:pt x="214" y="219"/>
                    <a:pt x="209" y="219"/>
                    <a:pt x="204" y="219"/>
                  </a:cubicBezTo>
                  <a:cubicBezTo>
                    <a:pt x="196" y="219"/>
                    <a:pt x="189" y="220"/>
                    <a:pt x="182" y="221"/>
                  </a:cubicBezTo>
                  <a:cubicBezTo>
                    <a:pt x="175" y="221"/>
                    <a:pt x="169" y="222"/>
                    <a:pt x="163" y="222"/>
                  </a:cubicBezTo>
                  <a:cubicBezTo>
                    <a:pt x="158" y="223"/>
                    <a:pt x="153" y="223"/>
                    <a:pt x="148" y="224"/>
                  </a:cubicBezTo>
                  <a:cubicBezTo>
                    <a:pt x="139" y="225"/>
                    <a:pt x="131" y="226"/>
                    <a:pt x="122" y="227"/>
                  </a:cubicBezTo>
                  <a:cubicBezTo>
                    <a:pt x="119" y="227"/>
                    <a:pt x="116" y="228"/>
                    <a:pt x="113" y="228"/>
                  </a:cubicBezTo>
                  <a:cubicBezTo>
                    <a:pt x="113" y="228"/>
                    <a:pt x="113" y="228"/>
                    <a:pt x="114" y="228"/>
                  </a:cubicBezTo>
                  <a:cubicBezTo>
                    <a:pt x="124" y="228"/>
                    <a:pt x="134" y="227"/>
                    <a:pt x="144" y="227"/>
                  </a:cubicBezTo>
                  <a:cubicBezTo>
                    <a:pt x="147" y="226"/>
                    <a:pt x="150" y="226"/>
                    <a:pt x="154" y="226"/>
                  </a:cubicBezTo>
                  <a:cubicBezTo>
                    <a:pt x="160" y="225"/>
                    <a:pt x="167" y="225"/>
                    <a:pt x="174" y="224"/>
                  </a:cubicBezTo>
                  <a:cubicBezTo>
                    <a:pt x="180" y="224"/>
                    <a:pt x="186" y="223"/>
                    <a:pt x="193" y="222"/>
                  </a:cubicBezTo>
                  <a:cubicBezTo>
                    <a:pt x="200" y="221"/>
                    <a:pt x="207" y="220"/>
                    <a:pt x="214" y="220"/>
                  </a:cubicBezTo>
                  <a:cubicBezTo>
                    <a:pt x="216" y="219"/>
                    <a:pt x="219" y="219"/>
                    <a:pt x="221" y="219"/>
                  </a:cubicBezTo>
                  <a:close/>
                  <a:moveTo>
                    <a:pt x="25" y="54"/>
                  </a:moveTo>
                  <a:cubicBezTo>
                    <a:pt x="25" y="54"/>
                    <a:pt x="25" y="54"/>
                    <a:pt x="25" y="54"/>
                  </a:cubicBezTo>
                  <a:cubicBezTo>
                    <a:pt x="34" y="53"/>
                    <a:pt x="43" y="53"/>
                    <a:pt x="51" y="52"/>
                  </a:cubicBezTo>
                  <a:cubicBezTo>
                    <a:pt x="53" y="52"/>
                    <a:pt x="54" y="52"/>
                    <a:pt x="56" y="52"/>
                  </a:cubicBezTo>
                  <a:cubicBezTo>
                    <a:pt x="62" y="51"/>
                    <a:pt x="68" y="50"/>
                    <a:pt x="73" y="49"/>
                  </a:cubicBezTo>
                  <a:cubicBezTo>
                    <a:pt x="74" y="49"/>
                    <a:pt x="75" y="48"/>
                    <a:pt x="75" y="48"/>
                  </a:cubicBezTo>
                  <a:cubicBezTo>
                    <a:pt x="77" y="45"/>
                    <a:pt x="79" y="41"/>
                    <a:pt x="81" y="38"/>
                  </a:cubicBezTo>
                  <a:cubicBezTo>
                    <a:pt x="81" y="38"/>
                    <a:pt x="81" y="38"/>
                    <a:pt x="81" y="37"/>
                  </a:cubicBezTo>
                  <a:cubicBezTo>
                    <a:pt x="80" y="36"/>
                    <a:pt x="80" y="35"/>
                    <a:pt x="81" y="34"/>
                  </a:cubicBezTo>
                  <a:cubicBezTo>
                    <a:pt x="81" y="33"/>
                    <a:pt x="82" y="32"/>
                    <a:pt x="82" y="32"/>
                  </a:cubicBezTo>
                  <a:cubicBezTo>
                    <a:pt x="82" y="31"/>
                    <a:pt x="82" y="32"/>
                    <a:pt x="82" y="32"/>
                  </a:cubicBezTo>
                  <a:cubicBezTo>
                    <a:pt x="79" y="36"/>
                    <a:pt x="75" y="40"/>
                    <a:pt x="72" y="45"/>
                  </a:cubicBezTo>
                  <a:cubicBezTo>
                    <a:pt x="72" y="45"/>
                    <a:pt x="72" y="45"/>
                    <a:pt x="72" y="45"/>
                  </a:cubicBezTo>
                  <a:cubicBezTo>
                    <a:pt x="71" y="47"/>
                    <a:pt x="70" y="47"/>
                    <a:pt x="69" y="47"/>
                  </a:cubicBezTo>
                  <a:cubicBezTo>
                    <a:pt x="64" y="47"/>
                    <a:pt x="59" y="48"/>
                    <a:pt x="54" y="48"/>
                  </a:cubicBezTo>
                  <a:cubicBezTo>
                    <a:pt x="53" y="48"/>
                    <a:pt x="53" y="49"/>
                    <a:pt x="52" y="49"/>
                  </a:cubicBezTo>
                  <a:cubicBezTo>
                    <a:pt x="51" y="50"/>
                    <a:pt x="51" y="51"/>
                    <a:pt x="50" y="51"/>
                  </a:cubicBezTo>
                  <a:cubicBezTo>
                    <a:pt x="49" y="52"/>
                    <a:pt x="48" y="52"/>
                    <a:pt x="48" y="50"/>
                  </a:cubicBezTo>
                  <a:cubicBezTo>
                    <a:pt x="48" y="50"/>
                    <a:pt x="48" y="50"/>
                    <a:pt x="48" y="49"/>
                  </a:cubicBezTo>
                  <a:cubicBezTo>
                    <a:pt x="48" y="49"/>
                    <a:pt x="48" y="49"/>
                    <a:pt x="47" y="49"/>
                  </a:cubicBezTo>
                  <a:cubicBezTo>
                    <a:pt x="47" y="49"/>
                    <a:pt x="47" y="49"/>
                    <a:pt x="47" y="49"/>
                  </a:cubicBezTo>
                  <a:cubicBezTo>
                    <a:pt x="40" y="50"/>
                    <a:pt x="34" y="51"/>
                    <a:pt x="28" y="51"/>
                  </a:cubicBezTo>
                  <a:cubicBezTo>
                    <a:pt x="27" y="51"/>
                    <a:pt x="26" y="51"/>
                    <a:pt x="26" y="52"/>
                  </a:cubicBezTo>
                  <a:cubicBezTo>
                    <a:pt x="25" y="52"/>
                    <a:pt x="25" y="52"/>
                    <a:pt x="25" y="53"/>
                  </a:cubicBezTo>
                  <a:cubicBezTo>
                    <a:pt x="25" y="53"/>
                    <a:pt x="25" y="53"/>
                    <a:pt x="25" y="54"/>
                  </a:cubicBezTo>
                  <a:close/>
                  <a:moveTo>
                    <a:pt x="257" y="209"/>
                  </a:moveTo>
                  <a:cubicBezTo>
                    <a:pt x="257" y="208"/>
                    <a:pt x="258" y="207"/>
                    <a:pt x="258" y="207"/>
                  </a:cubicBezTo>
                  <a:cubicBezTo>
                    <a:pt x="259" y="205"/>
                    <a:pt x="260" y="203"/>
                    <a:pt x="260" y="201"/>
                  </a:cubicBezTo>
                  <a:cubicBezTo>
                    <a:pt x="261" y="200"/>
                    <a:pt x="261" y="199"/>
                    <a:pt x="261" y="197"/>
                  </a:cubicBezTo>
                  <a:cubicBezTo>
                    <a:pt x="261" y="188"/>
                    <a:pt x="261" y="179"/>
                    <a:pt x="261" y="170"/>
                  </a:cubicBezTo>
                  <a:cubicBezTo>
                    <a:pt x="261" y="168"/>
                    <a:pt x="261" y="167"/>
                    <a:pt x="261" y="166"/>
                  </a:cubicBezTo>
                  <a:cubicBezTo>
                    <a:pt x="260" y="160"/>
                    <a:pt x="259" y="154"/>
                    <a:pt x="259" y="147"/>
                  </a:cubicBezTo>
                  <a:cubicBezTo>
                    <a:pt x="259" y="142"/>
                    <a:pt x="259" y="136"/>
                    <a:pt x="259" y="131"/>
                  </a:cubicBezTo>
                  <a:cubicBezTo>
                    <a:pt x="259" y="126"/>
                    <a:pt x="260" y="121"/>
                    <a:pt x="259" y="115"/>
                  </a:cubicBezTo>
                  <a:cubicBezTo>
                    <a:pt x="259" y="113"/>
                    <a:pt x="258" y="111"/>
                    <a:pt x="258" y="109"/>
                  </a:cubicBezTo>
                  <a:cubicBezTo>
                    <a:pt x="258" y="110"/>
                    <a:pt x="258" y="110"/>
                    <a:pt x="258" y="111"/>
                  </a:cubicBezTo>
                  <a:cubicBezTo>
                    <a:pt x="258" y="127"/>
                    <a:pt x="258" y="144"/>
                    <a:pt x="258" y="160"/>
                  </a:cubicBezTo>
                  <a:cubicBezTo>
                    <a:pt x="258" y="163"/>
                    <a:pt x="258" y="167"/>
                    <a:pt x="258" y="171"/>
                  </a:cubicBezTo>
                  <a:cubicBezTo>
                    <a:pt x="258" y="174"/>
                    <a:pt x="259" y="177"/>
                    <a:pt x="259" y="181"/>
                  </a:cubicBezTo>
                  <a:cubicBezTo>
                    <a:pt x="259" y="188"/>
                    <a:pt x="258" y="195"/>
                    <a:pt x="258" y="203"/>
                  </a:cubicBezTo>
                  <a:cubicBezTo>
                    <a:pt x="258" y="203"/>
                    <a:pt x="258" y="204"/>
                    <a:pt x="258" y="204"/>
                  </a:cubicBezTo>
                  <a:cubicBezTo>
                    <a:pt x="257" y="206"/>
                    <a:pt x="257" y="207"/>
                    <a:pt x="257" y="209"/>
                  </a:cubicBezTo>
                  <a:close/>
                  <a:moveTo>
                    <a:pt x="47" y="39"/>
                  </a:moveTo>
                  <a:cubicBezTo>
                    <a:pt x="47" y="39"/>
                    <a:pt x="47" y="39"/>
                    <a:pt x="47" y="39"/>
                  </a:cubicBezTo>
                  <a:cubicBezTo>
                    <a:pt x="47" y="39"/>
                    <a:pt x="47" y="39"/>
                    <a:pt x="47" y="38"/>
                  </a:cubicBezTo>
                  <a:cubicBezTo>
                    <a:pt x="50" y="36"/>
                    <a:pt x="52" y="33"/>
                    <a:pt x="55" y="30"/>
                  </a:cubicBezTo>
                  <a:cubicBezTo>
                    <a:pt x="57" y="28"/>
                    <a:pt x="59" y="25"/>
                    <a:pt x="61" y="23"/>
                  </a:cubicBezTo>
                  <a:cubicBezTo>
                    <a:pt x="62" y="22"/>
                    <a:pt x="62" y="22"/>
                    <a:pt x="63" y="21"/>
                  </a:cubicBezTo>
                  <a:cubicBezTo>
                    <a:pt x="63" y="21"/>
                    <a:pt x="64" y="21"/>
                    <a:pt x="64" y="21"/>
                  </a:cubicBezTo>
                  <a:cubicBezTo>
                    <a:pt x="65" y="22"/>
                    <a:pt x="65" y="22"/>
                    <a:pt x="65" y="23"/>
                  </a:cubicBezTo>
                  <a:cubicBezTo>
                    <a:pt x="65" y="23"/>
                    <a:pt x="65" y="24"/>
                    <a:pt x="64" y="24"/>
                  </a:cubicBezTo>
                  <a:cubicBezTo>
                    <a:pt x="63" y="26"/>
                    <a:pt x="62" y="28"/>
                    <a:pt x="61" y="30"/>
                  </a:cubicBezTo>
                  <a:cubicBezTo>
                    <a:pt x="59" y="34"/>
                    <a:pt x="57" y="37"/>
                    <a:pt x="55" y="41"/>
                  </a:cubicBezTo>
                  <a:cubicBezTo>
                    <a:pt x="55" y="41"/>
                    <a:pt x="55" y="42"/>
                    <a:pt x="54" y="42"/>
                  </a:cubicBezTo>
                  <a:cubicBezTo>
                    <a:pt x="56" y="41"/>
                    <a:pt x="71" y="22"/>
                    <a:pt x="71" y="21"/>
                  </a:cubicBezTo>
                  <a:cubicBezTo>
                    <a:pt x="67" y="20"/>
                    <a:pt x="62" y="21"/>
                    <a:pt x="57" y="21"/>
                  </a:cubicBezTo>
                  <a:cubicBezTo>
                    <a:pt x="53" y="27"/>
                    <a:pt x="50" y="33"/>
                    <a:pt x="47" y="39"/>
                  </a:cubicBezTo>
                  <a:close/>
                  <a:moveTo>
                    <a:pt x="61" y="198"/>
                  </a:moveTo>
                  <a:cubicBezTo>
                    <a:pt x="60" y="198"/>
                    <a:pt x="60" y="198"/>
                    <a:pt x="60" y="198"/>
                  </a:cubicBezTo>
                  <a:cubicBezTo>
                    <a:pt x="52" y="204"/>
                    <a:pt x="44" y="212"/>
                    <a:pt x="35" y="220"/>
                  </a:cubicBezTo>
                  <a:cubicBezTo>
                    <a:pt x="35" y="220"/>
                    <a:pt x="35" y="220"/>
                    <a:pt x="35" y="220"/>
                  </a:cubicBezTo>
                  <a:cubicBezTo>
                    <a:pt x="39" y="220"/>
                    <a:pt x="43" y="220"/>
                    <a:pt x="47" y="220"/>
                  </a:cubicBezTo>
                  <a:cubicBezTo>
                    <a:pt x="46" y="218"/>
                    <a:pt x="47" y="217"/>
                    <a:pt x="48" y="216"/>
                  </a:cubicBezTo>
                  <a:cubicBezTo>
                    <a:pt x="51" y="212"/>
                    <a:pt x="53" y="208"/>
                    <a:pt x="56" y="204"/>
                  </a:cubicBezTo>
                  <a:cubicBezTo>
                    <a:pt x="58" y="202"/>
                    <a:pt x="59" y="200"/>
                    <a:pt x="61" y="198"/>
                  </a:cubicBezTo>
                  <a:close/>
                  <a:moveTo>
                    <a:pt x="20" y="177"/>
                  </a:moveTo>
                  <a:cubicBezTo>
                    <a:pt x="24" y="169"/>
                    <a:pt x="30" y="161"/>
                    <a:pt x="35" y="153"/>
                  </a:cubicBezTo>
                  <a:cubicBezTo>
                    <a:pt x="29" y="157"/>
                    <a:pt x="24" y="162"/>
                    <a:pt x="18" y="166"/>
                  </a:cubicBezTo>
                  <a:cubicBezTo>
                    <a:pt x="19" y="170"/>
                    <a:pt x="19" y="173"/>
                    <a:pt x="20" y="177"/>
                  </a:cubicBezTo>
                  <a:close/>
                  <a:moveTo>
                    <a:pt x="199" y="216"/>
                  </a:moveTo>
                  <a:cubicBezTo>
                    <a:pt x="199" y="216"/>
                    <a:pt x="199" y="216"/>
                    <a:pt x="199" y="216"/>
                  </a:cubicBezTo>
                  <a:cubicBezTo>
                    <a:pt x="198" y="216"/>
                    <a:pt x="197" y="216"/>
                    <a:pt x="196" y="216"/>
                  </a:cubicBezTo>
                  <a:cubicBezTo>
                    <a:pt x="190" y="216"/>
                    <a:pt x="185" y="217"/>
                    <a:pt x="179" y="217"/>
                  </a:cubicBezTo>
                  <a:cubicBezTo>
                    <a:pt x="168" y="217"/>
                    <a:pt x="157" y="218"/>
                    <a:pt x="145" y="218"/>
                  </a:cubicBezTo>
                  <a:cubicBezTo>
                    <a:pt x="145" y="218"/>
                    <a:pt x="144" y="218"/>
                    <a:pt x="144" y="219"/>
                  </a:cubicBezTo>
                  <a:cubicBezTo>
                    <a:pt x="143" y="220"/>
                    <a:pt x="142" y="220"/>
                    <a:pt x="141" y="219"/>
                  </a:cubicBezTo>
                  <a:cubicBezTo>
                    <a:pt x="141" y="219"/>
                    <a:pt x="140" y="219"/>
                    <a:pt x="139" y="219"/>
                  </a:cubicBezTo>
                  <a:cubicBezTo>
                    <a:pt x="135" y="219"/>
                    <a:pt x="130" y="220"/>
                    <a:pt x="125" y="220"/>
                  </a:cubicBezTo>
                  <a:cubicBezTo>
                    <a:pt x="124" y="220"/>
                    <a:pt x="122" y="220"/>
                    <a:pt x="120" y="221"/>
                  </a:cubicBezTo>
                  <a:cubicBezTo>
                    <a:pt x="122" y="221"/>
                    <a:pt x="125" y="221"/>
                    <a:pt x="127" y="221"/>
                  </a:cubicBezTo>
                  <a:cubicBezTo>
                    <a:pt x="132" y="221"/>
                    <a:pt x="136" y="221"/>
                    <a:pt x="141" y="221"/>
                  </a:cubicBezTo>
                  <a:cubicBezTo>
                    <a:pt x="149" y="220"/>
                    <a:pt x="157" y="219"/>
                    <a:pt x="165" y="219"/>
                  </a:cubicBezTo>
                  <a:cubicBezTo>
                    <a:pt x="171" y="218"/>
                    <a:pt x="178" y="218"/>
                    <a:pt x="184" y="217"/>
                  </a:cubicBezTo>
                  <a:cubicBezTo>
                    <a:pt x="189" y="217"/>
                    <a:pt x="194" y="216"/>
                    <a:pt x="199" y="216"/>
                  </a:cubicBezTo>
                  <a:close/>
                  <a:moveTo>
                    <a:pt x="17" y="157"/>
                  </a:moveTo>
                  <a:cubicBezTo>
                    <a:pt x="17" y="157"/>
                    <a:pt x="17" y="157"/>
                    <a:pt x="17" y="157"/>
                  </a:cubicBezTo>
                  <a:cubicBezTo>
                    <a:pt x="17" y="156"/>
                    <a:pt x="18" y="156"/>
                    <a:pt x="18" y="155"/>
                  </a:cubicBezTo>
                  <a:cubicBezTo>
                    <a:pt x="19" y="153"/>
                    <a:pt x="21" y="150"/>
                    <a:pt x="23" y="147"/>
                  </a:cubicBezTo>
                  <a:cubicBezTo>
                    <a:pt x="25" y="144"/>
                    <a:pt x="27" y="140"/>
                    <a:pt x="30" y="137"/>
                  </a:cubicBezTo>
                  <a:cubicBezTo>
                    <a:pt x="30" y="136"/>
                    <a:pt x="30" y="136"/>
                    <a:pt x="30" y="135"/>
                  </a:cubicBezTo>
                  <a:cubicBezTo>
                    <a:pt x="30" y="136"/>
                    <a:pt x="30" y="136"/>
                    <a:pt x="29" y="136"/>
                  </a:cubicBezTo>
                  <a:cubicBezTo>
                    <a:pt x="26" y="138"/>
                    <a:pt x="23" y="141"/>
                    <a:pt x="20" y="143"/>
                  </a:cubicBezTo>
                  <a:cubicBezTo>
                    <a:pt x="19" y="144"/>
                    <a:pt x="17" y="145"/>
                    <a:pt x="15" y="146"/>
                  </a:cubicBezTo>
                  <a:cubicBezTo>
                    <a:pt x="16" y="149"/>
                    <a:pt x="16" y="153"/>
                    <a:pt x="17" y="157"/>
                  </a:cubicBezTo>
                  <a:close/>
                  <a:moveTo>
                    <a:pt x="35" y="49"/>
                  </a:moveTo>
                  <a:cubicBezTo>
                    <a:pt x="35" y="49"/>
                    <a:pt x="35" y="49"/>
                    <a:pt x="36" y="49"/>
                  </a:cubicBezTo>
                  <a:cubicBezTo>
                    <a:pt x="40" y="48"/>
                    <a:pt x="44" y="48"/>
                    <a:pt x="48" y="47"/>
                  </a:cubicBezTo>
                  <a:cubicBezTo>
                    <a:pt x="49" y="47"/>
                    <a:pt x="50" y="46"/>
                    <a:pt x="50" y="46"/>
                  </a:cubicBezTo>
                  <a:cubicBezTo>
                    <a:pt x="52" y="41"/>
                    <a:pt x="55" y="36"/>
                    <a:pt x="57" y="32"/>
                  </a:cubicBezTo>
                  <a:cubicBezTo>
                    <a:pt x="58" y="31"/>
                    <a:pt x="58" y="31"/>
                    <a:pt x="58" y="31"/>
                  </a:cubicBezTo>
                  <a:cubicBezTo>
                    <a:pt x="57" y="31"/>
                    <a:pt x="57" y="31"/>
                    <a:pt x="57" y="32"/>
                  </a:cubicBezTo>
                  <a:cubicBezTo>
                    <a:pt x="53" y="36"/>
                    <a:pt x="49" y="41"/>
                    <a:pt x="45" y="45"/>
                  </a:cubicBezTo>
                  <a:cubicBezTo>
                    <a:pt x="44" y="46"/>
                    <a:pt x="43" y="47"/>
                    <a:pt x="42" y="47"/>
                  </a:cubicBezTo>
                  <a:cubicBezTo>
                    <a:pt x="42" y="48"/>
                    <a:pt x="41" y="48"/>
                    <a:pt x="40" y="47"/>
                  </a:cubicBezTo>
                  <a:cubicBezTo>
                    <a:pt x="40" y="47"/>
                    <a:pt x="40" y="46"/>
                    <a:pt x="40" y="46"/>
                  </a:cubicBezTo>
                  <a:cubicBezTo>
                    <a:pt x="40" y="45"/>
                    <a:pt x="40" y="44"/>
                    <a:pt x="41" y="43"/>
                  </a:cubicBezTo>
                  <a:cubicBezTo>
                    <a:pt x="43" y="40"/>
                    <a:pt x="45" y="37"/>
                    <a:pt x="46" y="34"/>
                  </a:cubicBezTo>
                  <a:cubicBezTo>
                    <a:pt x="47" y="33"/>
                    <a:pt x="47" y="33"/>
                    <a:pt x="47" y="33"/>
                  </a:cubicBezTo>
                  <a:cubicBezTo>
                    <a:pt x="47" y="33"/>
                    <a:pt x="47" y="33"/>
                    <a:pt x="47" y="32"/>
                  </a:cubicBezTo>
                  <a:cubicBezTo>
                    <a:pt x="43" y="38"/>
                    <a:pt x="39" y="43"/>
                    <a:pt x="35" y="49"/>
                  </a:cubicBezTo>
                  <a:close/>
                  <a:moveTo>
                    <a:pt x="4" y="176"/>
                  </a:moveTo>
                  <a:cubicBezTo>
                    <a:pt x="4" y="177"/>
                    <a:pt x="4" y="177"/>
                    <a:pt x="4" y="177"/>
                  </a:cubicBezTo>
                  <a:cubicBezTo>
                    <a:pt x="4" y="180"/>
                    <a:pt x="5" y="183"/>
                    <a:pt x="5" y="186"/>
                  </a:cubicBezTo>
                  <a:cubicBezTo>
                    <a:pt x="5" y="190"/>
                    <a:pt x="5" y="194"/>
                    <a:pt x="6" y="197"/>
                  </a:cubicBezTo>
                  <a:cubicBezTo>
                    <a:pt x="6" y="198"/>
                    <a:pt x="6" y="198"/>
                    <a:pt x="6" y="198"/>
                  </a:cubicBezTo>
                  <a:cubicBezTo>
                    <a:pt x="7" y="191"/>
                    <a:pt x="7" y="184"/>
                    <a:pt x="7" y="177"/>
                  </a:cubicBezTo>
                  <a:cubicBezTo>
                    <a:pt x="6" y="177"/>
                    <a:pt x="5" y="177"/>
                    <a:pt x="4" y="176"/>
                  </a:cubicBezTo>
                  <a:close/>
                  <a:moveTo>
                    <a:pt x="79" y="21"/>
                  </a:moveTo>
                  <a:cubicBezTo>
                    <a:pt x="78" y="21"/>
                    <a:pt x="77" y="21"/>
                    <a:pt x="76" y="21"/>
                  </a:cubicBezTo>
                  <a:cubicBezTo>
                    <a:pt x="75" y="21"/>
                    <a:pt x="75" y="21"/>
                    <a:pt x="74" y="22"/>
                  </a:cubicBezTo>
                  <a:cubicBezTo>
                    <a:pt x="72" y="27"/>
                    <a:pt x="69" y="32"/>
                    <a:pt x="66" y="37"/>
                  </a:cubicBezTo>
                  <a:cubicBezTo>
                    <a:pt x="65" y="37"/>
                    <a:pt x="65" y="38"/>
                    <a:pt x="65" y="38"/>
                  </a:cubicBezTo>
                  <a:cubicBezTo>
                    <a:pt x="65" y="38"/>
                    <a:pt x="65" y="38"/>
                    <a:pt x="65" y="38"/>
                  </a:cubicBezTo>
                  <a:cubicBezTo>
                    <a:pt x="70" y="33"/>
                    <a:pt x="74" y="27"/>
                    <a:pt x="79" y="21"/>
                  </a:cubicBezTo>
                  <a:close/>
                  <a:moveTo>
                    <a:pt x="76" y="35"/>
                  </a:moveTo>
                  <a:cubicBezTo>
                    <a:pt x="76" y="35"/>
                    <a:pt x="76" y="35"/>
                    <a:pt x="76" y="35"/>
                  </a:cubicBezTo>
                  <a:cubicBezTo>
                    <a:pt x="76" y="35"/>
                    <a:pt x="77" y="34"/>
                    <a:pt x="77" y="34"/>
                  </a:cubicBezTo>
                  <a:cubicBezTo>
                    <a:pt x="80" y="30"/>
                    <a:pt x="83" y="26"/>
                    <a:pt x="87" y="21"/>
                  </a:cubicBezTo>
                  <a:cubicBezTo>
                    <a:pt x="87" y="21"/>
                    <a:pt x="87" y="21"/>
                    <a:pt x="88" y="20"/>
                  </a:cubicBezTo>
                  <a:cubicBezTo>
                    <a:pt x="88" y="20"/>
                    <a:pt x="89" y="20"/>
                    <a:pt x="90" y="20"/>
                  </a:cubicBezTo>
                  <a:cubicBezTo>
                    <a:pt x="90" y="20"/>
                    <a:pt x="90" y="20"/>
                    <a:pt x="91" y="20"/>
                  </a:cubicBezTo>
                  <a:cubicBezTo>
                    <a:pt x="91" y="20"/>
                    <a:pt x="91" y="19"/>
                    <a:pt x="91" y="19"/>
                  </a:cubicBezTo>
                  <a:cubicBezTo>
                    <a:pt x="89" y="19"/>
                    <a:pt x="88" y="19"/>
                    <a:pt x="86" y="19"/>
                  </a:cubicBezTo>
                  <a:cubicBezTo>
                    <a:pt x="86" y="20"/>
                    <a:pt x="85" y="21"/>
                    <a:pt x="84" y="21"/>
                  </a:cubicBezTo>
                  <a:cubicBezTo>
                    <a:pt x="83" y="21"/>
                    <a:pt x="83" y="22"/>
                    <a:pt x="83" y="22"/>
                  </a:cubicBezTo>
                  <a:cubicBezTo>
                    <a:pt x="81" y="26"/>
                    <a:pt x="79" y="30"/>
                    <a:pt x="76" y="34"/>
                  </a:cubicBezTo>
                  <a:cubicBezTo>
                    <a:pt x="76" y="34"/>
                    <a:pt x="76" y="34"/>
                    <a:pt x="76" y="35"/>
                  </a:cubicBezTo>
                  <a:close/>
                  <a:moveTo>
                    <a:pt x="34" y="36"/>
                  </a:moveTo>
                  <a:cubicBezTo>
                    <a:pt x="38" y="31"/>
                    <a:pt x="41" y="26"/>
                    <a:pt x="45" y="21"/>
                  </a:cubicBezTo>
                  <a:cubicBezTo>
                    <a:pt x="44" y="21"/>
                    <a:pt x="43" y="21"/>
                    <a:pt x="42" y="21"/>
                  </a:cubicBezTo>
                  <a:cubicBezTo>
                    <a:pt x="41" y="21"/>
                    <a:pt x="41" y="21"/>
                    <a:pt x="40" y="22"/>
                  </a:cubicBezTo>
                  <a:cubicBezTo>
                    <a:pt x="38" y="26"/>
                    <a:pt x="36" y="31"/>
                    <a:pt x="34" y="35"/>
                  </a:cubicBezTo>
                  <a:cubicBezTo>
                    <a:pt x="34" y="35"/>
                    <a:pt x="34" y="35"/>
                    <a:pt x="34" y="36"/>
                  </a:cubicBezTo>
                  <a:close/>
                  <a:moveTo>
                    <a:pt x="259" y="15"/>
                  </a:moveTo>
                  <a:cubicBezTo>
                    <a:pt x="259" y="15"/>
                    <a:pt x="259" y="15"/>
                    <a:pt x="259" y="15"/>
                  </a:cubicBezTo>
                  <a:cubicBezTo>
                    <a:pt x="259" y="13"/>
                    <a:pt x="259" y="10"/>
                    <a:pt x="258" y="7"/>
                  </a:cubicBezTo>
                  <a:cubicBezTo>
                    <a:pt x="258" y="7"/>
                    <a:pt x="258" y="7"/>
                    <a:pt x="258" y="7"/>
                  </a:cubicBezTo>
                  <a:cubicBezTo>
                    <a:pt x="256" y="6"/>
                    <a:pt x="255" y="5"/>
                    <a:pt x="253" y="5"/>
                  </a:cubicBezTo>
                  <a:cubicBezTo>
                    <a:pt x="253" y="6"/>
                    <a:pt x="253" y="6"/>
                    <a:pt x="253" y="7"/>
                  </a:cubicBezTo>
                  <a:cubicBezTo>
                    <a:pt x="253" y="7"/>
                    <a:pt x="253" y="8"/>
                    <a:pt x="253" y="8"/>
                  </a:cubicBezTo>
                  <a:cubicBezTo>
                    <a:pt x="256" y="10"/>
                    <a:pt x="258" y="13"/>
                    <a:pt x="259" y="15"/>
                  </a:cubicBezTo>
                  <a:close/>
                  <a:moveTo>
                    <a:pt x="65" y="43"/>
                  </a:moveTo>
                  <a:cubicBezTo>
                    <a:pt x="65" y="43"/>
                    <a:pt x="65" y="43"/>
                    <a:pt x="65" y="43"/>
                  </a:cubicBezTo>
                  <a:cubicBezTo>
                    <a:pt x="66" y="43"/>
                    <a:pt x="67" y="43"/>
                    <a:pt x="68" y="43"/>
                  </a:cubicBezTo>
                  <a:cubicBezTo>
                    <a:pt x="69" y="43"/>
                    <a:pt x="69" y="42"/>
                    <a:pt x="70" y="42"/>
                  </a:cubicBezTo>
                  <a:cubicBezTo>
                    <a:pt x="71" y="38"/>
                    <a:pt x="73" y="34"/>
                    <a:pt x="75" y="31"/>
                  </a:cubicBezTo>
                  <a:cubicBezTo>
                    <a:pt x="75" y="30"/>
                    <a:pt x="75" y="30"/>
                    <a:pt x="76" y="30"/>
                  </a:cubicBezTo>
                  <a:cubicBezTo>
                    <a:pt x="75" y="30"/>
                    <a:pt x="75" y="30"/>
                    <a:pt x="75" y="30"/>
                  </a:cubicBezTo>
                  <a:cubicBezTo>
                    <a:pt x="72" y="34"/>
                    <a:pt x="68" y="39"/>
                    <a:pt x="65" y="43"/>
                  </a:cubicBezTo>
                  <a:close/>
                  <a:moveTo>
                    <a:pt x="13" y="211"/>
                  </a:moveTo>
                  <a:cubicBezTo>
                    <a:pt x="13" y="210"/>
                    <a:pt x="13" y="209"/>
                    <a:pt x="13" y="208"/>
                  </a:cubicBezTo>
                  <a:cubicBezTo>
                    <a:pt x="13" y="206"/>
                    <a:pt x="13" y="204"/>
                    <a:pt x="13" y="202"/>
                  </a:cubicBezTo>
                  <a:cubicBezTo>
                    <a:pt x="13" y="192"/>
                    <a:pt x="13" y="183"/>
                    <a:pt x="13" y="173"/>
                  </a:cubicBezTo>
                  <a:cubicBezTo>
                    <a:pt x="13" y="173"/>
                    <a:pt x="12" y="172"/>
                    <a:pt x="12" y="171"/>
                  </a:cubicBezTo>
                  <a:cubicBezTo>
                    <a:pt x="12" y="171"/>
                    <a:pt x="12" y="170"/>
                    <a:pt x="12" y="169"/>
                  </a:cubicBezTo>
                  <a:cubicBezTo>
                    <a:pt x="12" y="183"/>
                    <a:pt x="12" y="197"/>
                    <a:pt x="13" y="211"/>
                  </a:cubicBezTo>
                  <a:close/>
                  <a:moveTo>
                    <a:pt x="4" y="97"/>
                  </a:moveTo>
                  <a:cubicBezTo>
                    <a:pt x="3" y="97"/>
                    <a:pt x="3" y="96"/>
                    <a:pt x="3" y="96"/>
                  </a:cubicBezTo>
                  <a:cubicBezTo>
                    <a:pt x="3" y="113"/>
                    <a:pt x="3" y="129"/>
                    <a:pt x="3" y="145"/>
                  </a:cubicBezTo>
                  <a:cubicBezTo>
                    <a:pt x="4" y="143"/>
                    <a:pt x="4" y="141"/>
                    <a:pt x="4" y="138"/>
                  </a:cubicBezTo>
                  <a:cubicBezTo>
                    <a:pt x="4" y="125"/>
                    <a:pt x="4" y="113"/>
                    <a:pt x="4" y="100"/>
                  </a:cubicBezTo>
                  <a:cubicBezTo>
                    <a:pt x="4" y="99"/>
                    <a:pt x="4" y="98"/>
                    <a:pt x="4" y="97"/>
                  </a:cubicBezTo>
                  <a:close/>
                  <a:moveTo>
                    <a:pt x="41" y="35"/>
                  </a:moveTo>
                  <a:cubicBezTo>
                    <a:pt x="41" y="35"/>
                    <a:pt x="42" y="35"/>
                    <a:pt x="42" y="35"/>
                  </a:cubicBezTo>
                  <a:cubicBezTo>
                    <a:pt x="45" y="30"/>
                    <a:pt x="48" y="26"/>
                    <a:pt x="52" y="21"/>
                  </a:cubicBezTo>
                  <a:cubicBezTo>
                    <a:pt x="51" y="21"/>
                    <a:pt x="50" y="21"/>
                    <a:pt x="49" y="21"/>
                  </a:cubicBezTo>
                  <a:cubicBezTo>
                    <a:pt x="46" y="25"/>
                    <a:pt x="44" y="30"/>
                    <a:pt x="41" y="35"/>
                  </a:cubicBezTo>
                  <a:close/>
                  <a:moveTo>
                    <a:pt x="28" y="49"/>
                  </a:moveTo>
                  <a:cubicBezTo>
                    <a:pt x="30" y="49"/>
                    <a:pt x="31" y="49"/>
                    <a:pt x="32" y="49"/>
                  </a:cubicBezTo>
                  <a:cubicBezTo>
                    <a:pt x="32" y="48"/>
                    <a:pt x="32" y="47"/>
                    <a:pt x="33" y="46"/>
                  </a:cubicBezTo>
                  <a:cubicBezTo>
                    <a:pt x="34" y="43"/>
                    <a:pt x="36" y="40"/>
                    <a:pt x="38" y="36"/>
                  </a:cubicBezTo>
                  <a:cubicBezTo>
                    <a:pt x="38" y="36"/>
                    <a:pt x="38" y="36"/>
                    <a:pt x="38" y="35"/>
                  </a:cubicBezTo>
                  <a:cubicBezTo>
                    <a:pt x="38" y="35"/>
                    <a:pt x="38" y="35"/>
                    <a:pt x="38" y="35"/>
                  </a:cubicBezTo>
                  <a:cubicBezTo>
                    <a:pt x="35" y="39"/>
                    <a:pt x="32" y="44"/>
                    <a:pt x="28" y="49"/>
                  </a:cubicBezTo>
                  <a:close/>
                  <a:moveTo>
                    <a:pt x="265" y="193"/>
                  </a:moveTo>
                  <a:cubicBezTo>
                    <a:pt x="263" y="198"/>
                    <a:pt x="263" y="203"/>
                    <a:pt x="264" y="208"/>
                  </a:cubicBezTo>
                  <a:cubicBezTo>
                    <a:pt x="264" y="208"/>
                    <a:pt x="264" y="207"/>
                    <a:pt x="265" y="207"/>
                  </a:cubicBezTo>
                  <a:cubicBezTo>
                    <a:pt x="265" y="205"/>
                    <a:pt x="266" y="204"/>
                    <a:pt x="266" y="202"/>
                  </a:cubicBezTo>
                  <a:cubicBezTo>
                    <a:pt x="265" y="199"/>
                    <a:pt x="265" y="196"/>
                    <a:pt x="265" y="193"/>
                  </a:cubicBezTo>
                  <a:close/>
                  <a:moveTo>
                    <a:pt x="32" y="21"/>
                  </a:moveTo>
                  <a:cubicBezTo>
                    <a:pt x="30" y="21"/>
                    <a:pt x="30" y="21"/>
                    <a:pt x="29" y="22"/>
                  </a:cubicBezTo>
                  <a:cubicBezTo>
                    <a:pt x="29" y="23"/>
                    <a:pt x="28" y="23"/>
                    <a:pt x="28" y="23"/>
                  </a:cubicBezTo>
                  <a:cubicBezTo>
                    <a:pt x="27" y="23"/>
                    <a:pt x="27" y="23"/>
                    <a:pt x="27" y="24"/>
                  </a:cubicBezTo>
                  <a:cubicBezTo>
                    <a:pt x="26" y="25"/>
                    <a:pt x="26" y="27"/>
                    <a:pt x="25" y="28"/>
                  </a:cubicBezTo>
                  <a:cubicBezTo>
                    <a:pt x="25" y="29"/>
                    <a:pt x="25" y="30"/>
                    <a:pt x="25" y="30"/>
                  </a:cubicBezTo>
                  <a:cubicBezTo>
                    <a:pt x="27" y="27"/>
                    <a:pt x="29" y="25"/>
                    <a:pt x="32" y="21"/>
                  </a:cubicBezTo>
                  <a:close/>
                  <a:moveTo>
                    <a:pt x="35" y="21"/>
                  </a:moveTo>
                  <a:cubicBezTo>
                    <a:pt x="34" y="22"/>
                    <a:pt x="34" y="22"/>
                    <a:pt x="34" y="23"/>
                  </a:cubicBezTo>
                  <a:cubicBezTo>
                    <a:pt x="32" y="27"/>
                    <a:pt x="30" y="31"/>
                    <a:pt x="28" y="35"/>
                  </a:cubicBezTo>
                  <a:cubicBezTo>
                    <a:pt x="27" y="36"/>
                    <a:pt x="27" y="36"/>
                    <a:pt x="27" y="36"/>
                  </a:cubicBezTo>
                  <a:cubicBezTo>
                    <a:pt x="27" y="36"/>
                    <a:pt x="27" y="36"/>
                    <a:pt x="28" y="36"/>
                  </a:cubicBezTo>
                  <a:cubicBezTo>
                    <a:pt x="31" y="31"/>
                    <a:pt x="34" y="26"/>
                    <a:pt x="37" y="21"/>
                  </a:cubicBezTo>
                  <a:cubicBezTo>
                    <a:pt x="36" y="21"/>
                    <a:pt x="36" y="21"/>
                    <a:pt x="35" y="21"/>
                  </a:cubicBezTo>
                  <a:close/>
                  <a:moveTo>
                    <a:pt x="110" y="223"/>
                  </a:moveTo>
                  <a:cubicBezTo>
                    <a:pt x="110" y="223"/>
                    <a:pt x="110" y="223"/>
                    <a:pt x="110" y="223"/>
                  </a:cubicBezTo>
                  <a:cubicBezTo>
                    <a:pt x="109" y="223"/>
                    <a:pt x="107" y="223"/>
                    <a:pt x="106" y="223"/>
                  </a:cubicBezTo>
                  <a:cubicBezTo>
                    <a:pt x="104" y="222"/>
                    <a:pt x="103" y="222"/>
                    <a:pt x="101" y="222"/>
                  </a:cubicBezTo>
                  <a:cubicBezTo>
                    <a:pt x="100" y="222"/>
                    <a:pt x="99" y="223"/>
                    <a:pt x="97" y="223"/>
                  </a:cubicBezTo>
                  <a:cubicBezTo>
                    <a:pt x="96" y="223"/>
                    <a:pt x="94" y="223"/>
                    <a:pt x="93" y="223"/>
                  </a:cubicBezTo>
                  <a:cubicBezTo>
                    <a:pt x="91" y="223"/>
                    <a:pt x="90" y="223"/>
                    <a:pt x="88" y="223"/>
                  </a:cubicBezTo>
                  <a:cubicBezTo>
                    <a:pt x="88" y="223"/>
                    <a:pt x="88" y="224"/>
                    <a:pt x="88" y="224"/>
                  </a:cubicBezTo>
                  <a:cubicBezTo>
                    <a:pt x="96" y="224"/>
                    <a:pt x="103" y="223"/>
                    <a:pt x="110" y="223"/>
                  </a:cubicBezTo>
                  <a:close/>
                  <a:moveTo>
                    <a:pt x="31" y="37"/>
                  </a:moveTo>
                  <a:cubicBezTo>
                    <a:pt x="31" y="37"/>
                    <a:pt x="31" y="37"/>
                    <a:pt x="30" y="36"/>
                  </a:cubicBezTo>
                  <a:cubicBezTo>
                    <a:pt x="29" y="39"/>
                    <a:pt x="28" y="41"/>
                    <a:pt x="26" y="43"/>
                  </a:cubicBezTo>
                  <a:cubicBezTo>
                    <a:pt x="25" y="44"/>
                    <a:pt x="25" y="46"/>
                    <a:pt x="25" y="48"/>
                  </a:cubicBezTo>
                  <a:cubicBezTo>
                    <a:pt x="26" y="48"/>
                    <a:pt x="26" y="47"/>
                    <a:pt x="26" y="47"/>
                  </a:cubicBezTo>
                  <a:cubicBezTo>
                    <a:pt x="27" y="44"/>
                    <a:pt x="28" y="42"/>
                    <a:pt x="29" y="39"/>
                  </a:cubicBezTo>
                  <a:cubicBezTo>
                    <a:pt x="30" y="38"/>
                    <a:pt x="30" y="38"/>
                    <a:pt x="31" y="37"/>
                  </a:cubicBezTo>
                  <a:close/>
                  <a:moveTo>
                    <a:pt x="9" y="186"/>
                  </a:moveTo>
                  <a:cubicBezTo>
                    <a:pt x="9" y="186"/>
                    <a:pt x="9" y="186"/>
                    <a:pt x="9" y="186"/>
                  </a:cubicBezTo>
                  <a:cubicBezTo>
                    <a:pt x="9" y="191"/>
                    <a:pt x="9" y="196"/>
                    <a:pt x="9" y="201"/>
                  </a:cubicBezTo>
                  <a:cubicBezTo>
                    <a:pt x="9" y="203"/>
                    <a:pt x="9" y="204"/>
                    <a:pt x="9" y="205"/>
                  </a:cubicBezTo>
                  <a:cubicBezTo>
                    <a:pt x="9" y="206"/>
                    <a:pt x="9" y="207"/>
                    <a:pt x="10" y="208"/>
                  </a:cubicBezTo>
                  <a:cubicBezTo>
                    <a:pt x="10" y="201"/>
                    <a:pt x="10" y="193"/>
                    <a:pt x="9" y="186"/>
                  </a:cubicBezTo>
                  <a:close/>
                  <a:moveTo>
                    <a:pt x="59" y="45"/>
                  </a:moveTo>
                  <a:cubicBezTo>
                    <a:pt x="60" y="42"/>
                    <a:pt x="61" y="40"/>
                    <a:pt x="63" y="37"/>
                  </a:cubicBezTo>
                  <a:cubicBezTo>
                    <a:pt x="62" y="37"/>
                    <a:pt x="62" y="37"/>
                    <a:pt x="62" y="37"/>
                  </a:cubicBezTo>
                  <a:cubicBezTo>
                    <a:pt x="60" y="40"/>
                    <a:pt x="58" y="43"/>
                    <a:pt x="56" y="45"/>
                  </a:cubicBezTo>
                  <a:cubicBezTo>
                    <a:pt x="56" y="45"/>
                    <a:pt x="56" y="46"/>
                    <a:pt x="56" y="46"/>
                  </a:cubicBezTo>
                  <a:cubicBezTo>
                    <a:pt x="57" y="45"/>
                    <a:pt x="58" y="45"/>
                    <a:pt x="59" y="45"/>
                  </a:cubicBezTo>
                  <a:close/>
                  <a:moveTo>
                    <a:pt x="16" y="218"/>
                  </a:moveTo>
                  <a:cubicBezTo>
                    <a:pt x="16" y="219"/>
                    <a:pt x="16" y="220"/>
                    <a:pt x="16" y="222"/>
                  </a:cubicBezTo>
                  <a:cubicBezTo>
                    <a:pt x="16" y="222"/>
                    <a:pt x="16" y="222"/>
                    <a:pt x="16" y="222"/>
                  </a:cubicBezTo>
                  <a:cubicBezTo>
                    <a:pt x="17" y="223"/>
                    <a:pt x="18" y="223"/>
                    <a:pt x="19" y="224"/>
                  </a:cubicBezTo>
                  <a:cubicBezTo>
                    <a:pt x="19" y="221"/>
                    <a:pt x="18" y="218"/>
                    <a:pt x="16" y="218"/>
                  </a:cubicBezTo>
                  <a:close/>
                  <a:moveTo>
                    <a:pt x="260" y="53"/>
                  </a:moveTo>
                  <a:cubicBezTo>
                    <a:pt x="259" y="57"/>
                    <a:pt x="259" y="67"/>
                    <a:pt x="259" y="69"/>
                  </a:cubicBezTo>
                  <a:cubicBezTo>
                    <a:pt x="260" y="64"/>
                    <a:pt x="260" y="58"/>
                    <a:pt x="260" y="53"/>
                  </a:cubicBezTo>
                  <a:close/>
                  <a:moveTo>
                    <a:pt x="23" y="228"/>
                  </a:moveTo>
                  <a:cubicBezTo>
                    <a:pt x="24" y="229"/>
                    <a:pt x="25" y="229"/>
                    <a:pt x="26" y="229"/>
                  </a:cubicBezTo>
                  <a:cubicBezTo>
                    <a:pt x="27" y="229"/>
                    <a:pt x="28" y="230"/>
                    <a:pt x="29" y="230"/>
                  </a:cubicBezTo>
                  <a:cubicBezTo>
                    <a:pt x="31" y="230"/>
                    <a:pt x="33" y="230"/>
                    <a:pt x="35" y="230"/>
                  </a:cubicBezTo>
                  <a:cubicBezTo>
                    <a:pt x="35" y="230"/>
                    <a:pt x="35" y="230"/>
                    <a:pt x="35" y="230"/>
                  </a:cubicBezTo>
                  <a:cubicBezTo>
                    <a:pt x="31" y="229"/>
                    <a:pt x="27" y="229"/>
                    <a:pt x="23" y="228"/>
                  </a:cubicBezTo>
                  <a:close/>
                  <a:moveTo>
                    <a:pt x="85" y="224"/>
                  </a:moveTo>
                  <a:cubicBezTo>
                    <a:pt x="85" y="224"/>
                    <a:pt x="85" y="223"/>
                    <a:pt x="85" y="223"/>
                  </a:cubicBezTo>
                  <a:cubicBezTo>
                    <a:pt x="80" y="223"/>
                    <a:pt x="76" y="223"/>
                    <a:pt x="71" y="224"/>
                  </a:cubicBezTo>
                  <a:cubicBezTo>
                    <a:pt x="71" y="224"/>
                    <a:pt x="71" y="224"/>
                    <a:pt x="71" y="224"/>
                  </a:cubicBezTo>
                  <a:cubicBezTo>
                    <a:pt x="76" y="224"/>
                    <a:pt x="80" y="224"/>
                    <a:pt x="85" y="224"/>
                  </a:cubicBezTo>
                  <a:close/>
                  <a:moveTo>
                    <a:pt x="222" y="4"/>
                  </a:moveTo>
                  <a:cubicBezTo>
                    <a:pt x="225" y="5"/>
                    <a:pt x="229" y="5"/>
                    <a:pt x="232" y="4"/>
                  </a:cubicBezTo>
                  <a:cubicBezTo>
                    <a:pt x="229" y="4"/>
                    <a:pt x="225" y="4"/>
                    <a:pt x="222" y="4"/>
                  </a:cubicBezTo>
                  <a:close/>
                  <a:moveTo>
                    <a:pt x="9" y="137"/>
                  </a:moveTo>
                  <a:cubicBezTo>
                    <a:pt x="9" y="142"/>
                    <a:pt x="9" y="147"/>
                    <a:pt x="9" y="151"/>
                  </a:cubicBezTo>
                  <a:cubicBezTo>
                    <a:pt x="9" y="147"/>
                    <a:pt x="10" y="142"/>
                    <a:pt x="9" y="137"/>
                  </a:cubicBezTo>
                  <a:close/>
                  <a:moveTo>
                    <a:pt x="92" y="41"/>
                  </a:moveTo>
                  <a:cubicBezTo>
                    <a:pt x="91" y="42"/>
                    <a:pt x="90" y="44"/>
                    <a:pt x="90" y="45"/>
                  </a:cubicBezTo>
                  <a:cubicBezTo>
                    <a:pt x="92" y="44"/>
                    <a:pt x="92" y="42"/>
                    <a:pt x="92" y="41"/>
                  </a:cubicBezTo>
                  <a:close/>
                  <a:moveTo>
                    <a:pt x="10" y="212"/>
                  </a:moveTo>
                  <a:cubicBezTo>
                    <a:pt x="10" y="214"/>
                    <a:pt x="10" y="215"/>
                    <a:pt x="11" y="215"/>
                  </a:cubicBezTo>
                  <a:cubicBezTo>
                    <a:pt x="11" y="213"/>
                    <a:pt x="11" y="213"/>
                    <a:pt x="10" y="212"/>
                  </a:cubicBezTo>
                  <a:close/>
                  <a:moveTo>
                    <a:pt x="17" y="214"/>
                  </a:moveTo>
                  <a:cubicBezTo>
                    <a:pt x="17" y="214"/>
                    <a:pt x="17" y="213"/>
                    <a:pt x="16" y="212"/>
                  </a:cubicBezTo>
                  <a:cubicBezTo>
                    <a:pt x="16" y="214"/>
                    <a:pt x="16" y="214"/>
                    <a:pt x="17" y="214"/>
                  </a:cubicBezTo>
                  <a:close/>
                  <a:moveTo>
                    <a:pt x="22" y="22"/>
                  </a:moveTo>
                  <a:cubicBezTo>
                    <a:pt x="22" y="22"/>
                    <a:pt x="22" y="22"/>
                    <a:pt x="22" y="22"/>
                  </a:cubicBezTo>
                  <a:cubicBezTo>
                    <a:pt x="22" y="22"/>
                    <a:pt x="22" y="23"/>
                    <a:pt x="22" y="24"/>
                  </a:cubicBezTo>
                  <a:cubicBezTo>
                    <a:pt x="22" y="24"/>
                    <a:pt x="22" y="24"/>
                    <a:pt x="22" y="24"/>
                  </a:cubicBezTo>
                  <a:cubicBezTo>
                    <a:pt x="22" y="23"/>
                    <a:pt x="22" y="22"/>
                    <a:pt x="22" y="22"/>
                  </a:cubicBezTo>
                  <a:close/>
                  <a:moveTo>
                    <a:pt x="95" y="23"/>
                  </a:moveTo>
                  <a:cubicBezTo>
                    <a:pt x="94" y="23"/>
                    <a:pt x="94" y="23"/>
                    <a:pt x="94" y="24"/>
                  </a:cubicBezTo>
                  <a:cubicBezTo>
                    <a:pt x="94" y="24"/>
                    <a:pt x="95" y="23"/>
                    <a:pt x="95" y="23"/>
                  </a:cubicBezTo>
                  <a:close/>
                  <a:moveTo>
                    <a:pt x="102" y="13"/>
                  </a:moveTo>
                  <a:cubicBezTo>
                    <a:pt x="102" y="13"/>
                    <a:pt x="102" y="13"/>
                    <a:pt x="102" y="13"/>
                  </a:cubicBezTo>
                  <a:cubicBezTo>
                    <a:pt x="101" y="14"/>
                    <a:pt x="101" y="14"/>
                    <a:pt x="101" y="15"/>
                  </a:cubicBezTo>
                  <a:cubicBezTo>
                    <a:pt x="101" y="14"/>
                    <a:pt x="102" y="14"/>
                    <a:pt x="102" y="13"/>
                  </a:cubicBezTo>
                  <a:close/>
                  <a:moveTo>
                    <a:pt x="201" y="216"/>
                  </a:moveTo>
                  <a:cubicBezTo>
                    <a:pt x="201" y="216"/>
                    <a:pt x="201" y="216"/>
                    <a:pt x="201" y="216"/>
                  </a:cubicBezTo>
                  <a:cubicBezTo>
                    <a:pt x="201" y="216"/>
                    <a:pt x="202" y="216"/>
                    <a:pt x="202" y="216"/>
                  </a:cubicBezTo>
                  <a:cubicBezTo>
                    <a:pt x="202" y="216"/>
                    <a:pt x="202" y="216"/>
                    <a:pt x="202" y="216"/>
                  </a:cubicBezTo>
                  <a:cubicBezTo>
                    <a:pt x="202" y="216"/>
                    <a:pt x="201" y="216"/>
                    <a:pt x="201" y="216"/>
                  </a:cubicBezTo>
                  <a:close/>
                  <a:moveTo>
                    <a:pt x="91" y="30"/>
                  </a:moveTo>
                  <a:cubicBezTo>
                    <a:pt x="91" y="30"/>
                    <a:pt x="91" y="30"/>
                    <a:pt x="91" y="30"/>
                  </a:cubicBezTo>
                  <a:cubicBezTo>
                    <a:pt x="91" y="30"/>
                    <a:pt x="91" y="31"/>
                    <a:pt x="91" y="31"/>
                  </a:cubicBezTo>
                  <a:cubicBezTo>
                    <a:pt x="91" y="31"/>
                    <a:pt x="91" y="31"/>
                    <a:pt x="91" y="31"/>
                  </a:cubicBezTo>
                  <a:cubicBezTo>
                    <a:pt x="91" y="31"/>
                    <a:pt x="91" y="30"/>
                    <a:pt x="9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5"/>
            <p:cNvSpPr>
              <a:spLocks noEditPoints="1"/>
            </p:cNvSpPr>
            <p:nvPr/>
          </p:nvSpPr>
          <p:spPr bwMode="auto">
            <a:xfrm>
              <a:off x="6254" y="1770"/>
              <a:ext cx="299" cy="299"/>
            </a:xfrm>
            <a:custGeom>
              <a:avLst/>
              <a:gdLst>
                <a:gd name="T0" fmla="*/ 124 w 145"/>
                <a:gd name="T1" fmla="*/ 110 h 145"/>
                <a:gd name="T2" fmla="*/ 128 w 145"/>
                <a:gd name="T3" fmla="*/ 109 h 145"/>
                <a:gd name="T4" fmla="*/ 110 w 145"/>
                <a:gd name="T5" fmla="*/ 131 h 145"/>
                <a:gd name="T6" fmla="*/ 72 w 145"/>
                <a:gd name="T7" fmla="*/ 144 h 145"/>
                <a:gd name="T8" fmla="*/ 25 w 145"/>
                <a:gd name="T9" fmla="*/ 131 h 145"/>
                <a:gd name="T10" fmla="*/ 0 w 145"/>
                <a:gd name="T11" fmla="*/ 71 h 145"/>
                <a:gd name="T12" fmla="*/ 24 w 145"/>
                <a:gd name="T13" fmla="*/ 19 h 145"/>
                <a:gd name="T14" fmla="*/ 72 w 145"/>
                <a:gd name="T15" fmla="*/ 0 h 145"/>
                <a:gd name="T16" fmla="*/ 114 w 145"/>
                <a:gd name="T17" fmla="*/ 10 h 145"/>
                <a:gd name="T18" fmla="*/ 132 w 145"/>
                <a:gd name="T19" fmla="*/ 23 h 145"/>
                <a:gd name="T20" fmla="*/ 144 w 145"/>
                <a:gd name="T21" fmla="*/ 54 h 145"/>
                <a:gd name="T22" fmla="*/ 126 w 145"/>
                <a:gd name="T23" fmla="*/ 84 h 145"/>
                <a:gd name="T24" fmla="*/ 103 w 145"/>
                <a:gd name="T25" fmla="*/ 94 h 145"/>
                <a:gd name="T26" fmla="*/ 84 w 145"/>
                <a:gd name="T27" fmla="*/ 81 h 145"/>
                <a:gd name="T28" fmla="*/ 66 w 145"/>
                <a:gd name="T29" fmla="*/ 91 h 145"/>
                <a:gd name="T30" fmla="*/ 46 w 145"/>
                <a:gd name="T31" fmla="*/ 85 h 145"/>
                <a:gd name="T32" fmla="*/ 44 w 145"/>
                <a:gd name="T33" fmla="*/ 66 h 145"/>
                <a:gd name="T34" fmla="*/ 78 w 145"/>
                <a:gd name="T35" fmla="*/ 45 h 145"/>
                <a:gd name="T36" fmla="*/ 88 w 145"/>
                <a:gd name="T37" fmla="*/ 47 h 145"/>
                <a:gd name="T38" fmla="*/ 92 w 145"/>
                <a:gd name="T39" fmla="*/ 47 h 145"/>
                <a:gd name="T40" fmla="*/ 93 w 145"/>
                <a:gd name="T41" fmla="*/ 54 h 145"/>
                <a:gd name="T42" fmla="*/ 90 w 145"/>
                <a:gd name="T43" fmla="*/ 63 h 145"/>
                <a:gd name="T44" fmla="*/ 99 w 145"/>
                <a:gd name="T45" fmla="*/ 82 h 145"/>
                <a:gd name="T46" fmla="*/ 122 w 145"/>
                <a:gd name="T47" fmla="*/ 81 h 145"/>
                <a:gd name="T48" fmla="*/ 132 w 145"/>
                <a:gd name="T49" fmla="*/ 42 h 145"/>
                <a:gd name="T50" fmla="*/ 85 w 145"/>
                <a:gd name="T51" fmla="*/ 12 h 145"/>
                <a:gd name="T52" fmla="*/ 22 w 145"/>
                <a:gd name="T53" fmla="*/ 41 h 145"/>
                <a:gd name="T54" fmla="*/ 9 w 145"/>
                <a:gd name="T55" fmla="*/ 89 h 145"/>
                <a:gd name="T56" fmla="*/ 33 w 145"/>
                <a:gd name="T57" fmla="*/ 129 h 145"/>
                <a:gd name="T58" fmla="*/ 59 w 145"/>
                <a:gd name="T59" fmla="*/ 134 h 145"/>
                <a:gd name="T60" fmla="*/ 108 w 145"/>
                <a:gd name="T61" fmla="*/ 121 h 145"/>
                <a:gd name="T62" fmla="*/ 119 w 145"/>
                <a:gd name="T63" fmla="*/ 108 h 145"/>
                <a:gd name="T64" fmla="*/ 123 w 145"/>
                <a:gd name="T65" fmla="*/ 107 h 145"/>
                <a:gd name="T66" fmla="*/ 115 w 145"/>
                <a:gd name="T67" fmla="*/ 119 h 145"/>
                <a:gd name="T68" fmla="*/ 79 w 145"/>
                <a:gd name="T69" fmla="*/ 51 h 145"/>
                <a:gd name="T70" fmla="*/ 56 w 145"/>
                <a:gd name="T71" fmla="*/ 62 h 145"/>
                <a:gd name="T72" fmla="*/ 73 w 145"/>
                <a:gd name="T73" fmla="*/ 81 h 145"/>
                <a:gd name="T74" fmla="*/ 82 w 145"/>
                <a:gd name="T75" fmla="*/ 66 h 145"/>
                <a:gd name="T76" fmla="*/ 4 w 145"/>
                <a:gd name="T77" fmla="*/ 82 h 145"/>
                <a:gd name="T78" fmla="*/ 11 w 145"/>
                <a:gd name="T79" fmla="*/ 43 h 145"/>
                <a:gd name="T80" fmla="*/ 42 w 145"/>
                <a:gd name="T81" fmla="*/ 12 h 145"/>
                <a:gd name="T82" fmla="*/ 85 w 145"/>
                <a:gd name="T83" fmla="*/ 4 h 145"/>
                <a:gd name="T84" fmla="*/ 62 w 145"/>
                <a:gd name="T85" fmla="*/ 4 h 145"/>
                <a:gd name="T86" fmla="*/ 9 w 145"/>
                <a:gd name="T87" fmla="*/ 39 h 145"/>
                <a:gd name="T88" fmla="*/ 4 w 145"/>
                <a:gd name="T89" fmla="*/ 82 h 145"/>
                <a:gd name="T90" fmla="*/ 70 w 145"/>
                <a:gd name="T91" fmla="*/ 8 h 145"/>
                <a:gd name="T92" fmla="*/ 49 w 145"/>
                <a:gd name="T93" fmla="*/ 137 h 145"/>
                <a:gd name="T94" fmla="*/ 77 w 145"/>
                <a:gd name="T95" fmla="*/ 136 h 145"/>
                <a:gd name="T96" fmla="*/ 56 w 145"/>
                <a:gd name="T97" fmla="*/ 59 h 145"/>
                <a:gd name="T98" fmla="*/ 112 w 145"/>
                <a:gd name="T99" fmla="*/ 124 h 145"/>
                <a:gd name="T100" fmla="*/ 99 w 145"/>
                <a:gd name="T101" fmla="*/ 133 h 145"/>
                <a:gd name="T102" fmla="*/ 139 w 145"/>
                <a:gd name="T103" fmla="*/ 38 h 145"/>
                <a:gd name="T104" fmla="*/ 62 w 145"/>
                <a:gd name="T105" fmla="*/ 142 h 145"/>
                <a:gd name="T106" fmla="*/ 62 w 145"/>
                <a:gd name="T107" fmla="*/ 142 h 145"/>
                <a:gd name="T108" fmla="*/ 89 w 145"/>
                <a:gd name="T109" fmla="*/ 83 h 145"/>
                <a:gd name="T110" fmla="*/ 47 w 145"/>
                <a:gd name="T111" fmla="*/ 81 h 145"/>
                <a:gd name="T112" fmla="*/ 51 w 145"/>
                <a:gd name="T113" fmla="*/ 88 h 145"/>
                <a:gd name="T114" fmla="*/ 133 w 145"/>
                <a:gd name="T115" fmla="*/ 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145">
                  <a:moveTo>
                    <a:pt x="113" y="124"/>
                  </a:moveTo>
                  <a:cubicBezTo>
                    <a:pt x="113" y="124"/>
                    <a:pt x="113" y="123"/>
                    <a:pt x="114" y="123"/>
                  </a:cubicBezTo>
                  <a:cubicBezTo>
                    <a:pt x="117" y="119"/>
                    <a:pt x="121" y="115"/>
                    <a:pt x="124" y="110"/>
                  </a:cubicBezTo>
                  <a:cubicBezTo>
                    <a:pt x="124" y="109"/>
                    <a:pt x="124" y="109"/>
                    <a:pt x="125" y="108"/>
                  </a:cubicBezTo>
                  <a:cubicBezTo>
                    <a:pt x="125" y="108"/>
                    <a:pt x="126" y="107"/>
                    <a:pt x="127" y="108"/>
                  </a:cubicBezTo>
                  <a:cubicBezTo>
                    <a:pt x="127" y="108"/>
                    <a:pt x="128" y="109"/>
                    <a:pt x="128" y="109"/>
                  </a:cubicBezTo>
                  <a:cubicBezTo>
                    <a:pt x="127" y="111"/>
                    <a:pt x="127" y="112"/>
                    <a:pt x="127" y="113"/>
                  </a:cubicBezTo>
                  <a:cubicBezTo>
                    <a:pt x="125" y="117"/>
                    <a:pt x="123" y="121"/>
                    <a:pt x="120" y="124"/>
                  </a:cubicBezTo>
                  <a:cubicBezTo>
                    <a:pt x="117" y="127"/>
                    <a:pt x="114" y="129"/>
                    <a:pt x="110" y="131"/>
                  </a:cubicBezTo>
                  <a:cubicBezTo>
                    <a:pt x="107" y="133"/>
                    <a:pt x="105" y="134"/>
                    <a:pt x="102" y="136"/>
                  </a:cubicBezTo>
                  <a:cubicBezTo>
                    <a:pt x="95" y="140"/>
                    <a:pt x="87" y="143"/>
                    <a:pt x="79" y="143"/>
                  </a:cubicBezTo>
                  <a:cubicBezTo>
                    <a:pt x="77" y="143"/>
                    <a:pt x="74" y="144"/>
                    <a:pt x="72" y="144"/>
                  </a:cubicBezTo>
                  <a:cubicBezTo>
                    <a:pt x="67" y="144"/>
                    <a:pt x="62" y="145"/>
                    <a:pt x="57" y="145"/>
                  </a:cubicBezTo>
                  <a:cubicBezTo>
                    <a:pt x="53" y="144"/>
                    <a:pt x="50" y="144"/>
                    <a:pt x="46" y="142"/>
                  </a:cubicBezTo>
                  <a:cubicBezTo>
                    <a:pt x="38" y="140"/>
                    <a:pt x="31" y="136"/>
                    <a:pt x="25" y="131"/>
                  </a:cubicBezTo>
                  <a:cubicBezTo>
                    <a:pt x="22" y="128"/>
                    <a:pt x="19" y="125"/>
                    <a:pt x="16" y="122"/>
                  </a:cubicBezTo>
                  <a:cubicBezTo>
                    <a:pt x="9" y="113"/>
                    <a:pt x="5" y="103"/>
                    <a:pt x="2" y="92"/>
                  </a:cubicBezTo>
                  <a:cubicBezTo>
                    <a:pt x="1" y="85"/>
                    <a:pt x="1" y="78"/>
                    <a:pt x="0" y="71"/>
                  </a:cubicBezTo>
                  <a:cubicBezTo>
                    <a:pt x="0" y="69"/>
                    <a:pt x="0" y="67"/>
                    <a:pt x="0" y="65"/>
                  </a:cubicBezTo>
                  <a:cubicBezTo>
                    <a:pt x="0" y="54"/>
                    <a:pt x="3" y="43"/>
                    <a:pt x="10" y="34"/>
                  </a:cubicBezTo>
                  <a:cubicBezTo>
                    <a:pt x="14" y="28"/>
                    <a:pt x="19" y="23"/>
                    <a:pt x="24" y="19"/>
                  </a:cubicBezTo>
                  <a:cubicBezTo>
                    <a:pt x="28" y="15"/>
                    <a:pt x="32" y="12"/>
                    <a:pt x="36" y="9"/>
                  </a:cubicBezTo>
                  <a:cubicBezTo>
                    <a:pt x="43" y="6"/>
                    <a:pt x="50" y="3"/>
                    <a:pt x="58" y="2"/>
                  </a:cubicBezTo>
                  <a:cubicBezTo>
                    <a:pt x="62" y="1"/>
                    <a:pt x="67" y="0"/>
                    <a:pt x="72" y="0"/>
                  </a:cubicBezTo>
                  <a:cubicBezTo>
                    <a:pt x="80" y="0"/>
                    <a:pt x="87" y="1"/>
                    <a:pt x="94" y="3"/>
                  </a:cubicBezTo>
                  <a:cubicBezTo>
                    <a:pt x="97" y="3"/>
                    <a:pt x="100" y="4"/>
                    <a:pt x="104" y="5"/>
                  </a:cubicBezTo>
                  <a:cubicBezTo>
                    <a:pt x="107" y="6"/>
                    <a:pt x="111" y="8"/>
                    <a:pt x="114" y="10"/>
                  </a:cubicBezTo>
                  <a:cubicBezTo>
                    <a:pt x="115" y="11"/>
                    <a:pt x="116" y="11"/>
                    <a:pt x="117" y="12"/>
                  </a:cubicBezTo>
                  <a:cubicBezTo>
                    <a:pt x="122" y="14"/>
                    <a:pt x="126" y="17"/>
                    <a:pt x="130" y="20"/>
                  </a:cubicBezTo>
                  <a:cubicBezTo>
                    <a:pt x="131" y="21"/>
                    <a:pt x="131" y="22"/>
                    <a:pt x="132" y="23"/>
                  </a:cubicBezTo>
                  <a:cubicBezTo>
                    <a:pt x="134" y="25"/>
                    <a:pt x="135" y="26"/>
                    <a:pt x="136" y="28"/>
                  </a:cubicBezTo>
                  <a:cubicBezTo>
                    <a:pt x="140" y="33"/>
                    <a:pt x="143" y="38"/>
                    <a:pt x="144" y="45"/>
                  </a:cubicBezTo>
                  <a:cubicBezTo>
                    <a:pt x="145" y="48"/>
                    <a:pt x="144" y="51"/>
                    <a:pt x="144" y="54"/>
                  </a:cubicBezTo>
                  <a:cubicBezTo>
                    <a:pt x="142" y="60"/>
                    <a:pt x="140" y="66"/>
                    <a:pt x="137" y="71"/>
                  </a:cubicBezTo>
                  <a:cubicBezTo>
                    <a:pt x="135" y="75"/>
                    <a:pt x="131" y="79"/>
                    <a:pt x="128" y="82"/>
                  </a:cubicBezTo>
                  <a:cubicBezTo>
                    <a:pt x="127" y="82"/>
                    <a:pt x="126" y="83"/>
                    <a:pt x="126" y="84"/>
                  </a:cubicBezTo>
                  <a:cubicBezTo>
                    <a:pt x="124" y="86"/>
                    <a:pt x="122" y="87"/>
                    <a:pt x="119" y="89"/>
                  </a:cubicBezTo>
                  <a:cubicBezTo>
                    <a:pt x="118" y="89"/>
                    <a:pt x="117" y="90"/>
                    <a:pt x="116" y="91"/>
                  </a:cubicBezTo>
                  <a:cubicBezTo>
                    <a:pt x="112" y="92"/>
                    <a:pt x="108" y="94"/>
                    <a:pt x="103" y="94"/>
                  </a:cubicBezTo>
                  <a:cubicBezTo>
                    <a:pt x="99" y="95"/>
                    <a:pt x="96" y="94"/>
                    <a:pt x="92" y="92"/>
                  </a:cubicBezTo>
                  <a:cubicBezTo>
                    <a:pt x="92" y="91"/>
                    <a:pt x="92" y="91"/>
                    <a:pt x="92" y="91"/>
                  </a:cubicBezTo>
                  <a:cubicBezTo>
                    <a:pt x="87" y="89"/>
                    <a:pt x="85" y="86"/>
                    <a:pt x="84" y="81"/>
                  </a:cubicBezTo>
                  <a:cubicBezTo>
                    <a:pt x="84" y="80"/>
                    <a:pt x="83" y="80"/>
                    <a:pt x="83" y="79"/>
                  </a:cubicBezTo>
                  <a:cubicBezTo>
                    <a:pt x="83" y="79"/>
                    <a:pt x="83" y="79"/>
                    <a:pt x="82" y="79"/>
                  </a:cubicBezTo>
                  <a:cubicBezTo>
                    <a:pt x="78" y="85"/>
                    <a:pt x="73" y="89"/>
                    <a:pt x="66" y="91"/>
                  </a:cubicBezTo>
                  <a:cubicBezTo>
                    <a:pt x="65" y="91"/>
                    <a:pt x="64" y="91"/>
                    <a:pt x="64" y="92"/>
                  </a:cubicBezTo>
                  <a:cubicBezTo>
                    <a:pt x="61" y="93"/>
                    <a:pt x="58" y="93"/>
                    <a:pt x="55" y="93"/>
                  </a:cubicBezTo>
                  <a:cubicBezTo>
                    <a:pt x="51" y="92"/>
                    <a:pt x="48" y="89"/>
                    <a:pt x="46" y="85"/>
                  </a:cubicBezTo>
                  <a:cubicBezTo>
                    <a:pt x="45" y="85"/>
                    <a:pt x="45" y="84"/>
                    <a:pt x="44" y="83"/>
                  </a:cubicBezTo>
                  <a:cubicBezTo>
                    <a:pt x="43" y="81"/>
                    <a:pt x="42" y="78"/>
                    <a:pt x="42" y="75"/>
                  </a:cubicBezTo>
                  <a:cubicBezTo>
                    <a:pt x="43" y="72"/>
                    <a:pt x="43" y="69"/>
                    <a:pt x="44" y="66"/>
                  </a:cubicBezTo>
                  <a:cubicBezTo>
                    <a:pt x="46" y="61"/>
                    <a:pt x="49" y="57"/>
                    <a:pt x="52" y="54"/>
                  </a:cubicBezTo>
                  <a:cubicBezTo>
                    <a:pt x="55" y="50"/>
                    <a:pt x="59" y="48"/>
                    <a:pt x="64" y="46"/>
                  </a:cubicBezTo>
                  <a:cubicBezTo>
                    <a:pt x="68" y="43"/>
                    <a:pt x="73" y="43"/>
                    <a:pt x="78" y="45"/>
                  </a:cubicBezTo>
                  <a:cubicBezTo>
                    <a:pt x="79" y="45"/>
                    <a:pt x="80" y="45"/>
                    <a:pt x="81" y="45"/>
                  </a:cubicBezTo>
                  <a:cubicBezTo>
                    <a:pt x="83" y="46"/>
                    <a:pt x="84" y="46"/>
                    <a:pt x="86" y="47"/>
                  </a:cubicBezTo>
                  <a:cubicBezTo>
                    <a:pt x="87" y="47"/>
                    <a:pt x="87" y="47"/>
                    <a:pt x="88" y="47"/>
                  </a:cubicBezTo>
                  <a:cubicBezTo>
                    <a:pt x="88" y="47"/>
                    <a:pt x="89" y="47"/>
                    <a:pt x="89" y="47"/>
                  </a:cubicBezTo>
                  <a:cubicBezTo>
                    <a:pt x="89" y="47"/>
                    <a:pt x="89" y="47"/>
                    <a:pt x="90" y="47"/>
                  </a:cubicBezTo>
                  <a:cubicBezTo>
                    <a:pt x="90" y="46"/>
                    <a:pt x="92" y="46"/>
                    <a:pt x="92" y="47"/>
                  </a:cubicBezTo>
                  <a:cubicBezTo>
                    <a:pt x="92" y="48"/>
                    <a:pt x="92" y="48"/>
                    <a:pt x="92" y="49"/>
                  </a:cubicBezTo>
                  <a:cubicBezTo>
                    <a:pt x="92" y="49"/>
                    <a:pt x="92" y="50"/>
                    <a:pt x="92" y="50"/>
                  </a:cubicBezTo>
                  <a:cubicBezTo>
                    <a:pt x="92" y="51"/>
                    <a:pt x="92" y="53"/>
                    <a:pt x="93" y="54"/>
                  </a:cubicBezTo>
                  <a:cubicBezTo>
                    <a:pt x="93" y="55"/>
                    <a:pt x="93" y="56"/>
                    <a:pt x="93" y="57"/>
                  </a:cubicBezTo>
                  <a:cubicBezTo>
                    <a:pt x="94" y="59"/>
                    <a:pt x="93" y="60"/>
                    <a:pt x="91" y="59"/>
                  </a:cubicBezTo>
                  <a:cubicBezTo>
                    <a:pt x="91" y="61"/>
                    <a:pt x="90" y="62"/>
                    <a:pt x="90" y="63"/>
                  </a:cubicBezTo>
                  <a:cubicBezTo>
                    <a:pt x="90" y="65"/>
                    <a:pt x="90" y="67"/>
                    <a:pt x="90" y="70"/>
                  </a:cubicBezTo>
                  <a:cubicBezTo>
                    <a:pt x="90" y="73"/>
                    <a:pt x="91" y="75"/>
                    <a:pt x="93" y="78"/>
                  </a:cubicBezTo>
                  <a:cubicBezTo>
                    <a:pt x="95" y="80"/>
                    <a:pt x="97" y="81"/>
                    <a:pt x="99" y="82"/>
                  </a:cubicBezTo>
                  <a:cubicBezTo>
                    <a:pt x="104" y="84"/>
                    <a:pt x="108" y="85"/>
                    <a:pt x="113" y="85"/>
                  </a:cubicBezTo>
                  <a:cubicBezTo>
                    <a:pt x="114" y="85"/>
                    <a:pt x="115" y="85"/>
                    <a:pt x="116" y="84"/>
                  </a:cubicBezTo>
                  <a:cubicBezTo>
                    <a:pt x="118" y="83"/>
                    <a:pt x="120" y="82"/>
                    <a:pt x="122" y="81"/>
                  </a:cubicBezTo>
                  <a:cubicBezTo>
                    <a:pt x="126" y="79"/>
                    <a:pt x="129" y="75"/>
                    <a:pt x="130" y="70"/>
                  </a:cubicBezTo>
                  <a:cubicBezTo>
                    <a:pt x="133" y="64"/>
                    <a:pt x="134" y="58"/>
                    <a:pt x="133" y="51"/>
                  </a:cubicBezTo>
                  <a:cubicBezTo>
                    <a:pt x="133" y="48"/>
                    <a:pt x="133" y="45"/>
                    <a:pt x="132" y="42"/>
                  </a:cubicBezTo>
                  <a:cubicBezTo>
                    <a:pt x="132" y="38"/>
                    <a:pt x="130" y="35"/>
                    <a:pt x="128" y="32"/>
                  </a:cubicBezTo>
                  <a:cubicBezTo>
                    <a:pt x="122" y="26"/>
                    <a:pt x="116" y="22"/>
                    <a:pt x="109" y="19"/>
                  </a:cubicBezTo>
                  <a:cubicBezTo>
                    <a:pt x="101" y="16"/>
                    <a:pt x="93" y="13"/>
                    <a:pt x="85" y="12"/>
                  </a:cubicBezTo>
                  <a:cubicBezTo>
                    <a:pt x="81" y="12"/>
                    <a:pt x="77" y="11"/>
                    <a:pt x="72" y="11"/>
                  </a:cubicBezTo>
                  <a:cubicBezTo>
                    <a:pt x="63" y="11"/>
                    <a:pt x="54" y="13"/>
                    <a:pt x="46" y="18"/>
                  </a:cubicBezTo>
                  <a:cubicBezTo>
                    <a:pt x="36" y="24"/>
                    <a:pt x="28" y="32"/>
                    <a:pt x="22" y="41"/>
                  </a:cubicBezTo>
                  <a:cubicBezTo>
                    <a:pt x="18" y="46"/>
                    <a:pt x="15" y="51"/>
                    <a:pt x="14" y="57"/>
                  </a:cubicBezTo>
                  <a:cubicBezTo>
                    <a:pt x="11" y="65"/>
                    <a:pt x="9" y="73"/>
                    <a:pt x="8" y="82"/>
                  </a:cubicBezTo>
                  <a:cubicBezTo>
                    <a:pt x="8" y="84"/>
                    <a:pt x="9" y="87"/>
                    <a:pt x="9" y="89"/>
                  </a:cubicBezTo>
                  <a:cubicBezTo>
                    <a:pt x="9" y="93"/>
                    <a:pt x="10" y="97"/>
                    <a:pt x="11" y="101"/>
                  </a:cubicBezTo>
                  <a:cubicBezTo>
                    <a:pt x="13" y="106"/>
                    <a:pt x="16" y="111"/>
                    <a:pt x="19" y="116"/>
                  </a:cubicBezTo>
                  <a:cubicBezTo>
                    <a:pt x="23" y="121"/>
                    <a:pt x="28" y="126"/>
                    <a:pt x="33" y="129"/>
                  </a:cubicBezTo>
                  <a:cubicBezTo>
                    <a:pt x="34" y="130"/>
                    <a:pt x="35" y="130"/>
                    <a:pt x="36" y="131"/>
                  </a:cubicBezTo>
                  <a:cubicBezTo>
                    <a:pt x="39" y="133"/>
                    <a:pt x="42" y="133"/>
                    <a:pt x="45" y="134"/>
                  </a:cubicBezTo>
                  <a:cubicBezTo>
                    <a:pt x="50" y="134"/>
                    <a:pt x="55" y="134"/>
                    <a:pt x="59" y="134"/>
                  </a:cubicBezTo>
                  <a:cubicBezTo>
                    <a:pt x="64" y="133"/>
                    <a:pt x="69" y="133"/>
                    <a:pt x="74" y="133"/>
                  </a:cubicBezTo>
                  <a:cubicBezTo>
                    <a:pt x="84" y="132"/>
                    <a:pt x="92" y="130"/>
                    <a:pt x="101" y="126"/>
                  </a:cubicBezTo>
                  <a:cubicBezTo>
                    <a:pt x="104" y="125"/>
                    <a:pt x="106" y="123"/>
                    <a:pt x="108" y="121"/>
                  </a:cubicBezTo>
                  <a:cubicBezTo>
                    <a:pt x="109" y="120"/>
                    <a:pt x="109" y="120"/>
                    <a:pt x="110" y="119"/>
                  </a:cubicBezTo>
                  <a:cubicBezTo>
                    <a:pt x="111" y="119"/>
                    <a:pt x="111" y="119"/>
                    <a:pt x="111" y="118"/>
                  </a:cubicBezTo>
                  <a:cubicBezTo>
                    <a:pt x="114" y="115"/>
                    <a:pt x="116" y="111"/>
                    <a:pt x="119" y="108"/>
                  </a:cubicBezTo>
                  <a:cubicBezTo>
                    <a:pt x="119" y="107"/>
                    <a:pt x="120" y="107"/>
                    <a:pt x="120" y="106"/>
                  </a:cubicBezTo>
                  <a:cubicBezTo>
                    <a:pt x="121" y="106"/>
                    <a:pt x="121" y="105"/>
                    <a:pt x="122" y="106"/>
                  </a:cubicBezTo>
                  <a:cubicBezTo>
                    <a:pt x="123" y="106"/>
                    <a:pt x="123" y="106"/>
                    <a:pt x="123" y="107"/>
                  </a:cubicBezTo>
                  <a:cubicBezTo>
                    <a:pt x="123" y="109"/>
                    <a:pt x="122" y="110"/>
                    <a:pt x="122" y="111"/>
                  </a:cubicBezTo>
                  <a:cubicBezTo>
                    <a:pt x="121" y="114"/>
                    <a:pt x="119" y="115"/>
                    <a:pt x="118" y="117"/>
                  </a:cubicBezTo>
                  <a:cubicBezTo>
                    <a:pt x="117" y="118"/>
                    <a:pt x="116" y="119"/>
                    <a:pt x="115" y="119"/>
                  </a:cubicBezTo>
                  <a:cubicBezTo>
                    <a:pt x="114" y="120"/>
                    <a:pt x="113" y="122"/>
                    <a:pt x="113" y="124"/>
                  </a:cubicBezTo>
                  <a:close/>
                  <a:moveTo>
                    <a:pt x="84" y="53"/>
                  </a:moveTo>
                  <a:cubicBezTo>
                    <a:pt x="82" y="52"/>
                    <a:pt x="81" y="51"/>
                    <a:pt x="79" y="51"/>
                  </a:cubicBezTo>
                  <a:cubicBezTo>
                    <a:pt x="76" y="51"/>
                    <a:pt x="73" y="51"/>
                    <a:pt x="70" y="51"/>
                  </a:cubicBezTo>
                  <a:cubicBezTo>
                    <a:pt x="68" y="51"/>
                    <a:pt x="65" y="52"/>
                    <a:pt x="64" y="54"/>
                  </a:cubicBezTo>
                  <a:cubicBezTo>
                    <a:pt x="61" y="56"/>
                    <a:pt x="58" y="59"/>
                    <a:pt x="56" y="62"/>
                  </a:cubicBezTo>
                  <a:cubicBezTo>
                    <a:pt x="54" y="67"/>
                    <a:pt x="53" y="73"/>
                    <a:pt x="52" y="78"/>
                  </a:cubicBezTo>
                  <a:cubicBezTo>
                    <a:pt x="52" y="79"/>
                    <a:pt x="52" y="80"/>
                    <a:pt x="53" y="80"/>
                  </a:cubicBezTo>
                  <a:cubicBezTo>
                    <a:pt x="60" y="84"/>
                    <a:pt x="66" y="85"/>
                    <a:pt x="73" y="81"/>
                  </a:cubicBezTo>
                  <a:cubicBezTo>
                    <a:pt x="73" y="81"/>
                    <a:pt x="74" y="81"/>
                    <a:pt x="74" y="80"/>
                  </a:cubicBezTo>
                  <a:cubicBezTo>
                    <a:pt x="77" y="77"/>
                    <a:pt x="80" y="72"/>
                    <a:pt x="81" y="68"/>
                  </a:cubicBezTo>
                  <a:cubicBezTo>
                    <a:pt x="82" y="67"/>
                    <a:pt x="82" y="67"/>
                    <a:pt x="82" y="66"/>
                  </a:cubicBezTo>
                  <a:cubicBezTo>
                    <a:pt x="82" y="64"/>
                    <a:pt x="82" y="62"/>
                    <a:pt x="82" y="59"/>
                  </a:cubicBezTo>
                  <a:cubicBezTo>
                    <a:pt x="82" y="57"/>
                    <a:pt x="83" y="55"/>
                    <a:pt x="84" y="53"/>
                  </a:cubicBezTo>
                  <a:close/>
                  <a:moveTo>
                    <a:pt x="4" y="82"/>
                  </a:moveTo>
                  <a:cubicBezTo>
                    <a:pt x="4" y="82"/>
                    <a:pt x="4" y="82"/>
                    <a:pt x="4" y="82"/>
                  </a:cubicBezTo>
                  <a:cubicBezTo>
                    <a:pt x="4" y="77"/>
                    <a:pt x="4" y="73"/>
                    <a:pt x="5" y="68"/>
                  </a:cubicBezTo>
                  <a:cubicBezTo>
                    <a:pt x="5" y="59"/>
                    <a:pt x="8" y="51"/>
                    <a:pt x="11" y="43"/>
                  </a:cubicBezTo>
                  <a:cubicBezTo>
                    <a:pt x="12" y="41"/>
                    <a:pt x="13" y="39"/>
                    <a:pt x="14" y="37"/>
                  </a:cubicBezTo>
                  <a:cubicBezTo>
                    <a:pt x="18" y="32"/>
                    <a:pt x="22" y="27"/>
                    <a:pt x="27" y="23"/>
                  </a:cubicBezTo>
                  <a:cubicBezTo>
                    <a:pt x="32" y="19"/>
                    <a:pt x="36" y="15"/>
                    <a:pt x="42" y="12"/>
                  </a:cubicBezTo>
                  <a:cubicBezTo>
                    <a:pt x="48" y="9"/>
                    <a:pt x="54" y="6"/>
                    <a:pt x="61" y="5"/>
                  </a:cubicBezTo>
                  <a:cubicBezTo>
                    <a:pt x="68" y="3"/>
                    <a:pt x="74" y="3"/>
                    <a:pt x="81" y="4"/>
                  </a:cubicBezTo>
                  <a:cubicBezTo>
                    <a:pt x="82" y="4"/>
                    <a:pt x="83" y="4"/>
                    <a:pt x="85" y="4"/>
                  </a:cubicBezTo>
                  <a:cubicBezTo>
                    <a:pt x="85" y="4"/>
                    <a:pt x="85" y="4"/>
                    <a:pt x="86" y="4"/>
                  </a:cubicBezTo>
                  <a:cubicBezTo>
                    <a:pt x="81" y="3"/>
                    <a:pt x="77" y="2"/>
                    <a:pt x="72" y="3"/>
                  </a:cubicBezTo>
                  <a:cubicBezTo>
                    <a:pt x="69" y="3"/>
                    <a:pt x="65" y="3"/>
                    <a:pt x="62" y="4"/>
                  </a:cubicBezTo>
                  <a:cubicBezTo>
                    <a:pt x="50" y="5"/>
                    <a:pt x="38" y="10"/>
                    <a:pt x="29" y="18"/>
                  </a:cubicBezTo>
                  <a:cubicBezTo>
                    <a:pt x="26" y="21"/>
                    <a:pt x="23" y="24"/>
                    <a:pt x="20" y="27"/>
                  </a:cubicBezTo>
                  <a:cubicBezTo>
                    <a:pt x="16" y="31"/>
                    <a:pt x="12" y="35"/>
                    <a:pt x="9" y="39"/>
                  </a:cubicBezTo>
                  <a:cubicBezTo>
                    <a:pt x="5" y="46"/>
                    <a:pt x="3" y="52"/>
                    <a:pt x="3" y="59"/>
                  </a:cubicBezTo>
                  <a:cubicBezTo>
                    <a:pt x="3" y="63"/>
                    <a:pt x="3" y="66"/>
                    <a:pt x="3" y="69"/>
                  </a:cubicBezTo>
                  <a:cubicBezTo>
                    <a:pt x="3" y="74"/>
                    <a:pt x="3" y="78"/>
                    <a:pt x="4" y="82"/>
                  </a:cubicBezTo>
                  <a:close/>
                  <a:moveTo>
                    <a:pt x="115" y="15"/>
                  </a:moveTo>
                  <a:cubicBezTo>
                    <a:pt x="113" y="13"/>
                    <a:pt x="103" y="10"/>
                    <a:pt x="96" y="8"/>
                  </a:cubicBezTo>
                  <a:cubicBezTo>
                    <a:pt x="88" y="6"/>
                    <a:pt x="79" y="6"/>
                    <a:pt x="70" y="8"/>
                  </a:cubicBezTo>
                  <a:cubicBezTo>
                    <a:pt x="85" y="8"/>
                    <a:pt x="100" y="10"/>
                    <a:pt x="115" y="15"/>
                  </a:cubicBezTo>
                  <a:close/>
                  <a:moveTo>
                    <a:pt x="85" y="134"/>
                  </a:moveTo>
                  <a:cubicBezTo>
                    <a:pt x="73" y="136"/>
                    <a:pt x="61" y="136"/>
                    <a:pt x="49" y="137"/>
                  </a:cubicBezTo>
                  <a:cubicBezTo>
                    <a:pt x="50" y="137"/>
                    <a:pt x="51" y="137"/>
                    <a:pt x="51" y="137"/>
                  </a:cubicBezTo>
                  <a:cubicBezTo>
                    <a:pt x="54" y="138"/>
                    <a:pt x="57" y="138"/>
                    <a:pt x="60" y="138"/>
                  </a:cubicBezTo>
                  <a:cubicBezTo>
                    <a:pt x="66" y="139"/>
                    <a:pt x="72" y="139"/>
                    <a:pt x="77" y="136"/>
                  </a:cubicBezTo>
                  <a:cubicBezTo>
                    <a:pt x="77" y="136"/>
                    <a:pt x="78" y="136"/>
                    <a:pt x="78" y="136"/>
                  </a:cubicBezTo>
                  <a:cubicBezTo>
                    <a:pt x="80" y="136"/>
                    <a:pt x="83" y="135"/>
                    <a:pt x="85" y="134"/>
                  </a:cubicBezTo>
                  <a:close/>
                  <a:moveTo>
                    <a:pt x="56" y="59"/>
                  </a:moveTo>
                  <a:cubicBezTo>
                    <a:pt x="50" y="62"/>
                    <a:pt x="49" y="68"/>
                    <a:pt x="50" y="74"/>
                  </a:cubicBezTo>
                  <a:cubicBezTo>
                    <a:pt x="51" y="68"/>
                    <a:pt x="53" y="64"/>
                    <a:pt x="56" y="59"/>
                  </a:cubicBezTo>
                  <a:close/>
                  <a:moveTo>
                    <a:pt x="112" y="124"/>
                  </a:moveTo>
                  <a:cubicBezTo>
                    <a:pt x="112" y="125"/>
                    <a:pt x="111" y="125"/>
                    <a:pt x="110" y="125"/>
                  </a:cubicBezTo>
                  <a:cubicBezTo>
                    <a:pt x="109" y="126"/>
                    <a:pt x="108" y="127"/>
                    <a:pt x="106" y="128"/>
                  </a:cubicBezTo>
                  <a:cubicBezTo>
                    <a:pt x="104" y="130"/>
                    <a:pt x="101" y="132"/>
                    <a:pt x="99" y="133"/>
                  </a:cubicBezTo>
                  <a:cubicBezTo>
                    <a:pt x="98" y="134"/>
                    <a:pt x="98" y="134"/>
                    <a:pt x="98" y="134"/>
                  </a:cubicBezTo>
                  <a:cubicBezTo>
                    <a:pt x="102" y="133"/>
                    <a:pt x="109" y="128"/>
                    <a:pt x="112" y="124"/>
                  </a:cubicBezTo>
                  <a:close/>
                  <a:moveTo>
                    <a:pt x="139" y="38"/>
                  </a:moveTo>
                  <a:cubicBezTo>
                    <a:pt x="140" y="42"/>
                    <a:pt x="140" y="46"/>
                    <a:pt x="142" y="50"/>
                  </a:cubicBezTo>
                  <a:cubicBezTo>
                    <a:pt x="142" y="46"/>
                    <a:pt x="141" y="42"/>
                    <a:pt x="139" y="38"/>
                  </a:cubicBezTo>
                  <a:close/>
                  <a:moveTo>
                    <a:pt x="62" y="142"/>
                  </a:moveTo>
                  <a:cubicBezTo>
                    <a:pt x="59" y="142"/>
                    <a:pt x="56" y="141"/>
                    <a:pt x="53" y="141"/>
                  </a:cubicBezTo>
                  <a:cubicBezTo>
                    <a:pt x="50" y="140"/>
                    <a:pt x="47" y="139"/>
                    <a:pt x="44" y="139"/>
                  </a:cubicBezTo>
                  <a:cubicBezTo>
                    <a:pt x="50" y="141"/>
                    <a:pt x="56" y="142"/>
                    <a:pt x="62" y="142"/>
                  </a:cubicBezTo>
                  <a:close/>
                  <a:moveTo>
                    <a:pt x="89" y="83"/>
                  </a:moveTo>
                  <a:cubicBezTo>
                    <a:pt x="90" y="86"/>
                    <a:pt x="92" y="89"/>
                    <a:pt x="94" y="89"/>
                  </a:cubicBezTo>
                  <a:cubicBezTo>
                    <a:pt x="92" y="87"/>
                    <a:pt x="91" y="85"/>
                    <a:pt x="89" y="83"/>
                  </a:cubicBezTo>
                  <a:close/>
                  <a:moveTo>
                    <a:pt x="47" y="81"/>
                  </a:moveTo>
                  <a:cubicBezTo>
                    <a:pt x="47" y="83"/>
                    <a:pt x="48" y="84"/>
                    <a:pt x="51" y="85"/>
                  </a:cubicBezTo>
                  <a:cubicBezTo>
                    <a:pt x="50" y="83"/>
                    <a:pt x="48" y="82"/>
                    <a:pt x="47" y="81"/>
                  </a:cubicBezTo>
                  <a:close/>
                  <a:moveTo>
                    <a:pt x="51" y="88"/>
                  </a:moveTo>
                  <a:cubicBezTo>
                    <a:pt x="53" y="89"/>
                    <a:pt x="54" y="90"/>
                    <a:pt x="56" y="90"/>
                  </a:cubicBezTo>
                  <a:cubicBezTo>
                    <a:pt x="54" y="89"/>
                    <a:pt x="53" y="89"/>
                    <a:pt x="51" y="88"/>
                  </a:cubicBezTo>
                  <a:close/>
                  <a:moveTo>
                    <a:pt x="131" y="27"/>
                  </a:moveTo>
                  <a:cubicBezTo>
                    <a:pt x="132" y="27"/>
                    <a:pt x="132" y="28"/>
                    <a:pt x="133" y="29"/>
                  </a:cubicBezTo>
                  <a:cubicBezTo>
                    <a:pt x="133" y="29"/>
                    <a:pt x="133" y="29"/>
                    <a:pt x="133" y="29"/>
                  </a:cubicBezTo>
                  <a:cubicBezTo>
                    <a:pt x="132" y="28"/>
                    <a:pt x="132" y="27"/>
                    <a:pt x="13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6"/>
            <p:cNvSpPr>
              <a:spLocks/>
            </p:cNvSpPr>
            <p:nvPr/>
          </p:nvSpPr>
          <p:spPr bwMode="auto">
            <a:xfrm>
              <a:off x="6585" y="1704"/>
              <a:ext cx="60" cy="82"/>
            </a:xfrm>
            <a:custGeom>
              <a:avLst/>
              <a:gdLst>
                <a:gd name="T0" fmla="*/ 29 w 29"/>
                <a:gd name="T1" fmla="*/ 2 h 40"/>
                <a:gd name="T2" fmla="*/ 28 w 29"/>
                <a:gd name="T3" fmla="*/ 3 h 40"/>
                <a:gd name="T4" fmla="*/ 18 w 29"/>
                <a:gd name="T5" fmla="*/ 15 h 40"/>
                <a:gd name="T6" fmla="*/ 8 w 29"/>
                <a:gd name="T7" fmla="*/ 29 h 40"/>
                <a:gd name="T8" fmla="*/ 4 w 29"/>
                <a:gd name="T9" fmla="*/ 37 h 40"/>
                <a:gd name="T10" fmla="*/ 3 w 29"/>
                <a:gd name="T11" fmla="*/ 38 h 40"/>
                <a:gd name="T12" fmla="*/ 1 w 29"/>
                <a:gd name="T13" fmla="*/ 40 h 40"/>
                <a:gd name="T14" fmla="*/ 0 w 29"/>
                <a:gd name="T15" fmla="*/ 37 h 40"/>
                <a:gd name="T16" fmla="*/ 1 w 29"/>
                <a:gd name="T17" fmla="*/ 36 h 40"/>
                <a:gd name="T18" fmla="*/ 22 w 29"/>
                <a:gd name="T19" fmla="*/ 7 h 40"/>
                <a:gd name="T20" fmla="*/ 25 w 29"/>
                <a:gd name="T21" fmla="*/ 1 h 40"/>
                <a:gd name="T22" fmla="*/ 27 w 29"/>
                <a:gd name="T23" fmla="*/ 0 h 40"/>
                <a:gd name="T24" fmla="*/ 29 w 29"/>
                <a:gd name="T25"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0">
                  <a:moveTo>
                    <a:pt x="29" y="2"/>
                  </a:moveTo>
                  <a:cubicBezTo>
                    <a:pt x="29" y="2"/>
                    <a:pt x="28" y="3"/>
                    <a:pt x="28" y="3"/>
                  </a:cubicBezTo>
                  <a:cubicBezTo>
                    <a:pt x="24" y="6"/>
                    <a:pt x="21" y="11"/>
                    <a:pt x="18" y="15"/>
                  </a:cubicBezTo>
                  <a:cubicBezTo>
                    <a:pt x="15" y="20"/>
                    <a:pt x="11" y="24"/>
                    <a:pt x="8" y="29"/>
                  </a:cubicBezTo>
                  <a:cubicBezTo>
                    <a:pt x="6" y="32"/>
                    <a:pt x="5" y="35"/>
                    <a:pt x="4" y="37"/>
                  </a:cubicBezTo>
                  <a:cubicBezTo>
                    <a:pt x="3" y="38"/>
                    <a:pt x="3" y="38"/>
                    <a:pt x="3" y="38"/>
                  </a:cubicBezTo>
                  <a:cubicBezTo>
                    <a:pt x="3" y="39"/>
                    <a:pt x="2" y="40"/>
                    <a:pt x="1" y="40"/>
                  </a:cubicBezTo>
                  <a:cubicBezTo>
                    <a:pt x="0" y="39"/>
                    <a:pt x="0" y="38"/>
                    <a:pt x="0" y="37"/>
                  </a:cubicBezTo>
                  <a:cubicBezTo>
                    <a:pt x="0" y="37"/>
                    <a:pt x="1" y="36"/>
                    <a:pt x="1" y="36"/>
                  </a:cubicBezTo>
                  <a:cubicBezTo>
                    <a:pt x="8" y="26"/>
                    <a:pt x="15" y="16"/>
                    <a:pt x="22" y="7"/>
                  </a:cubicBezTo>
                  <a:cubicBezTo>
                    <a:pt x="24" y="5"/>
                    <a:pt x="25" y="3"/>
                    <a:pt x="25" y="1"/>
                  </a:cubicBezTo>
                  <a:cubicBezTo>
                    <a:pt x="26" y="1"/>
                    <a:pt x="26" y="0"/>
                    <a:pt x="27" y="0"/>
                  </a:cubicBezTo>
                  <a:cubicBezTo>
                    <a:pt x="28" y="0"/>
                    <a:pt x="29" y="1"/>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7"/>
            <p:cNvSpPr>
              <a:spLocks/>
            </p:cNvSpPr>
            <p:nvPr/>
          </p:nvSpPr>
          <p:spPr bwMode="auto">
            <a:xfrm>
              <a:off x="6559" y="1696"/>
              <a:ext cx="59" cy="70"/>
            </a:xfrm>
            <a:custGeom>
              <a:avLst/>
              <a:gdLst>
                <a:gd name="T0" fmla="*/ 29 w 29"/>
                <a:gd name="T1" fmla="*/ 2 h 34"/>
                <a:gd name="T2" fmla="*/ 28 w 29"/>
                <a:gd name="T3" fmla="*/ 4 h 34"/>
                <a:gd name="T4" fmla="*/ 23 w 29"/>
                <a:gd name="T5" fmla="*/ 7 h 34"/>
                <a:gd name="T6" fmla="*/ 11 w 29"/>
                <a:gd name="T7" fmla="*/ 20 h 34"/>
                <a:gd name="T8" fmla="*/ 5 w 29"/>
                <a:gd name="T9" fmla="*/ 31 h 34"/>
                <a:gd name="T10" fmla="*/ 4 w 29"/>
                <a:gd name="T11" fmla="*/ 33 h 34"/>
                <a:gd name="T12" fmla="*/ 2 w 29"/>
                <a:gd name="T13" fmla="*/ 34 h 34"/>
                <a:gd name="T14" fmla="*/ 1 w 29"/>
                <a:gd name="T15" fmla="*/ 33 h 34"/>
                <a:gd name="T16" fmla="*/ 1 w 29"/>
                <a:gd name="T17" fmla="*/ 31 h 34"/>
                <a:gd name="T18" fmla="*/ 5 w 29"/>
                <a:gd name="T19" fmla="*/ 26 h 34"/>
                <a:gd name="T20" fmla="*/ 13 w 29"/>
                <a:gd name="T21" fmla="*/ 15 h 34"/>
                <a:gd name="T22" fmla="*/ 20 w 29"/>
                <a:gd name="T23" fmla="*/ 8 h 34"/>
                <a:gd name="T24" fmla="*/ 25 w 29"/>
                <a:gd name="T25" fmla="*/ 1 h 34"/>
                <a:gd name="T26" fmla="*/ 27 w 29"/>
                <a:gd name="T27" fmla="*/ 0 h 34"/>
                <a:gd name="T28" fmla="*/ 29 w 29"/>
                <a:gd name="T2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4">
                  <a:moveTo>
                    <a:pt x="29" y="2"/>
                  </a:moveTo>
                  <a:cubicBezTo>
                    <a:pt x="28" y="3"/>
                    <a:pt x="28" y="3"/>
                    <a:pt x="28" y="4"/>
                  </a:cubicBezTo>
                  <a:cubicBezTo>
                    <a:pt x="26" y="5"/>
                    <a:pt x="24" y="6"/>
                    <a:pt x="23" y="7"/>
                  </a:cubicBezTo>
                  <a:cubicBezTo>
                    <a:pt x="18" y="11"/>
                    <a:pt x="15" y="16"/>
                    <a:pt x="11" y="20"/>
                  </a:cubicBezTo>
                  <a:cubicBezTo>
                    <a:pt x="8" y="24"/>
                    <a:pt x="6" y="27"/>
                    <a:pt x="5" y="31"/>
                  </a:cubicBezTo>
                  <a:cubicBezTo>
                    <a:pt x="5" y="31"/>
                    <a:pt x="4" y="32"/>
                    <a:pt x="4" y="33"/>
                  </a:cubicBezTo>
                  <a:cubicBezTo>
                    <a:pt x="4" y="33"/>
                    <a:pt x="3" y="34"/>
                    <a:pt x="2" y="34"/>
                  </a:cubicBezTo>
                  <a:cubicBezTo>
                    <a:pt x="2" y="34"/>
                    <a:pt x="1" y="34"/>
                    <a:pt x="1" y="33"/>
                  </a:cubicBezTo>
                  <a:cubicBezTo>
                    <a:pt x="0" y="32"/>
                    <a:pt x="1" y="32"/>
                    <a:pt x="1" y="31"/>
                  </a:cubicBezTo>
                  <a:cubicBezTo>
                    <a:pt x="2" y="29"/>
                    <a:pt x="4" y="28"/>
                    <a:pt x="5" y="26"/>
                  </a:cubicBezTo>
                  <a:cubicBezTo>
                    <a:pt x="8" y="22"/>
                    <a:pt x="10" y="18"/>
                    <a:pt x="13" y="15"/>
                  </a:cubicBezTo>
                  <a:cubicBezTo>
                    <a:pt x="15" y="12"/>
                    <a:pt x="18" y="10"/>
                    <a:pt x="20" y="8"/>
                  </a:cubicBezTo>
                  <a:cubicBezTo>
                    <a:pt x="22" y="5"/>
                    <a:pt x="24" y="3"/>
                    <a:pt x="25" y="1"/>
                  </a:cubicBezTo>
                  <a:cubicBezTo>
                    <a:pt x="26" y="0"/>
                    <a:pt x="27" y="0"/>
                    <a:pt x="27" y="0"/>
                  </a:cubicBezTo>
                  <a:cubicBezTo>
                    <a:pt x="28" y="1"/>
                    <a:pt x="29" y="1"/>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8"/>
            <p:cNvSpPr>
              <a:spLocks/>
            </p:cNvSpPr>
            <p:nvPr/>
          </p:nvSpPr>
          <p:spPr bwMode="auto">
            <a:xfrm>
              <a:off x="6602" y="1741"/>
              <a:ext cx="49" cy="66"/>
            </a:xfrm>
            <a:custGeom>
              <a:avLst/>
              <a:gdLst>
                <a:gd name="T0" fmla="*/ 0 w 24"/>
                <a:gd name="T1" fmla="*/ 30 h 32"/>
                <a:gd name="T2" fmla="*/ 1 w 24"/>
                <a:gd name="T3" fmla="*/ 29 h 32"/>
                <a:gd name="T4" fmla="*/ 4 w 24"/>
                <a:gd name="T5" fmla="*/ 25 h 32"/>
                <a:gd name="T6" fmla="*/ 8 w 24"/>
                <a:gd name="T7" fmla="*/ 21 h 32"/>
                <a:gd name="T8" fmla="*/ 19 w 24"/>
                <a:gd name="T9" fmla="*/ 7 h 32"/>
                <a:gd name="T10" fmla="*/ 21 w 24"/>
                <a:gd name="T11" fmla="*/ 1 h 32"/>
                <a:gd name="T12" fmla="*/ 22 w 24"/>
                <a:gd name="T13" fmla="*/ 0 h 32"/>
                <a:gd name="T14" fmla="*/ 24 w 24"/>
                <a:gd name="T15" fmla="*/ 1 h 32"/>
                <a:gd name="T16" fmla="*/ 24 w 24"/>
                <a:gd name="T17" fmla="*/ 2 h 32"/>
                <a:gd name="T18" fmla="*/ 13 w 24"/>
                <a:gd name="T19" fmla="*/ 18 h 32"/>
                <a:gd name="T20" fmla="*/ 6 w 24"/>
                <a:gd name="T21" fmla="*/ 27 h 32"/>
                <a:gd name="T22" fmla="*/ 3 w 24"/>
                <a:gd name="T23" fmla="*/ 31 h 32"/>
                <a:gd name="T24" fmla="*/ 1 w 24"/>
                <a:gd name="T25" fmla="*/ 32 h 32"/>
                <a:gd name="T26" fmla="*/ 0 w 24"/>
                <a:gd name="T2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0" y="30"/>
                  </a:moveTo>
                  <a:cubicBezTo>
                    <a:pt x="0" y="30"/>
                    <a:pt x="0" y="29"/>
                    <a:pt x="1" y="29"/>
                  </a:cubicBezTo>
                  <a:cubicBezTo>
                    <a:pt x="2" y="28"/>
                    <a:pt x="3" y="26"/>
                    <a:pt x="4" y="25"/>
                  </a:cubicBezTo>
                  <a:cubicBezTo>
                    <a:pt x="5" y="24"/>
                    <a:pt x="7" y="22"/>
                    <a:pt x="8" y="21"/>
                  </a:cubicBezTo>
                  <a:cubicBezTo>
                    <a:pt x="12" y="16"/>
                    <a:pt x="15" y="11"/>
                    <a:pt x="19" y="7"/>
                  </a:cubicBezTo>
                  <a:cubicBezTo>
                    <a:pt x="20" y="5"/>
                    <a:pt x="21" y="3"/>
                    <a:pt x="21" y="1"/>
                  </a:cubicBezTo>
                  <a:cubicBezTo>
                    <a:pt x="21" y="1"/>
                    <a:pt x="21" y="0"/>
                    <a:pt x="22" y="0"/>
                  </a:cubicBezTo>
                  <a:cubicBezTo>
                    <a:pt x="23" y="0"/>
                    <a:pt x="24" y="0"/>
                    <a:pt x="24" y="1"/>
                  </a:cubicBezTo>
                  <a:cubicBezTo>
                    <a:pt x="24" y="1"/>
                    <a:pt x="24" y="2"/>
                    <a:pt x="24" y="2"/>
                  </a:cubicBezTo>
                  <a:cubicBezTo>
                    <a:pt x="20" y="8"/>
                    <a:pt x="16" y="13"/>
                    <a:pt x="13" y="18"/>
                  </a:cubicBezTo>
                  <a:cubicBezTo>
                    <a:pt x="10" y="21"/>
                    <a:pt x="8" y="24"/>
                    <a:pt x="6" y="27"/>
                  </a:cubicBezTo>
                  <a:cubicBezTo>
                    <a:pt x="5" y="28"/>
                    <a:pt x="4" y="30"/>
                    <a:pt x="3" y="31"/>
                  </a:cubicBezTo>
                  <a:cubicBezTo>
                    <a:pt x="3" y="32"/>
                    <a:pt x="2" y="32"/>
                    <a:pt x="1" y="32"/>
                  </a:cubicBezTo>
                  <a:cubicBezTo>
                    <a:pt x="0" y="32"/>
                    <a:pt x="0" y="31"/>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9"/>
            <p:cNvSpPr>
              <a:spLocks/>
            </p:cNvSpPr>
            <p:nvPr/>
          </p:nvSpPr>
          <p:spPr bwMode="auto">
            <a:xfrm>
              <a:off x="6550" y="2055"/>
              <a:ext cx="27" cy="56"/>
            </a:xfrm>
            <a:custGeom>
              <a:avLst/>
              <a:gdLst>
                <a:gd name="T0" fmla="*/ 9 w 13"/>
                <a:gd name="T1" fmla="*/ 2 h 27"/>
                <a:gd name="T2" fmla="*/ 13 w 13"/>
                <a:gd name="T3" fmla="*/ 1 h 27"/>
                <a:gd name="T4" fmla="*/ 13 w 13"/>
                <a:gd name="T5" fmla="*/ 3 h 27"/>
                <a:gd name="T6" fmla="*/ 4 w 13"/>
                <a:gd name="T7" fmla="*/ 20 h 27"/>
                <a:gd name="T8" fmla="*/ 4 w 13"/>
                <a:gd name="T9" fmla="*/ 22 h 27"/>
                <a:gd name="T10" fmla="*/ 4 w 13"/>
                <a:gd name="T11" fmla="*/ 23 h 27"/>
                <a:gd name="T12" fmla="*/ 4 w 13"/>
                <a:gd name="T13" fmla="*/ 26 h 27"/>
                <a:gd name="T14" fmla="*/ 1 w 13"/>
                <a:gd name="T15" fmla="*/ 26 h 27"/>
                <a:gd name="T16" fmla="*/ 0 w 13"/>
                <a:gd name="T17" fmla="*/ 24 h 27"/>
                <a:gd name="T18" fmla="*/ 8 w 13"/>
                <a:gd name="T19" fmla="*/ 8 h 27"/>
                <a:gd name="T20" fmla="*/ 10 w 13"/>
                <a:gd name="T21" fmla="*/ 4 h 27"/>
                <a:gd name="T22" fmla="*/ 9 w 13"/>
                <a:gd name="T2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27">
                  <a:moveTo>
                    <a:pt x="9" y="2"/>
                  </a:moveTo>
                  <a:cubicBezTo>
                    <a:pt x="10" y="0"/>
                    <a:pt x="12" y="0"/>
                    <a:pt x="13" y="1"/>
                  </a:cubicBezTo>
                  <a:cubicBezTo>
                    <a:pt x="13" y="1"/>
                    <a:pt x="13" y="2"/>
                    <a:pt x="13" y="3"/>
                  </a:cubicBezTo>
                  <a:cubicBezTo>
                    <a:pt x="10" y="8"/>
                    <a:pt x="7" y="14"/>
                    <a:pt x="4" y="20"/>
                  </a:cubicBezTo>
                  <a:cubicBezTo>
                    <a:pt x="4" y="21"/>
                    <a:pt x="4" y="21"/>
                    <a:pt x="4" y="22"/>
                  </a:cubicBezTo>
                  <a:cubicBezTo>
                    <a:pt x="4" y="22"/>
                    <a:pt x="4" y="23"/>
                    <a:pt x="4" y="23"/>
                  </a:cubicBezTo>
                  <a:cubicBezTo>
                    <a:pt x="5" y="24"/>
                    <a:pt x="5" y="25"/>
                    <a:pt x="4" y="26"/>
                  </a:cubicBezTo>
                  <a:cubicBezTo>
                    <a:pt x="3" y="27"/>
                    <a:pt x="2" y="27"/>
                    <a:pt x="1" y="26"/>
                  </a:cubicBezTo>
                  <a:cubicBezTo>
                    <a:pt x="0" y="26"/>
                    <a:pt x="0" y="25"/>
                    <a:pt x="0" y="24"/>
                  </a:cubicBezTo>
                  <a:cubicBezTo>
                    <a:pt x="3" y="19"/>
                    <a:pt x="5" y="13"/>
                    <a:pt x="8" y="8"/>
                  </a:cubicBezTo>
                  <a:cubicBezTo>
                    <a:pt x="9" y="7"/>
                    <a:pt x="9" y="6"/>
                    <a:pt x="10" y="4"/>
                  </a:cubicBezTo>
                  <a:cubicBezTo>
                    <a:pt x="10" y="4"/>
                    <a:pt x="10"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0"/>
            <p:cNvSpPr>
              <a:spLocks/>
            </p:cNvSpPr>
            <p:nvPr/>
          </p:nvSpPr>
          <p:spPr bwMode="auto">
            <a:xfrm>
              <a:off x="6485" y="2067"/>
              <a:ext cx="30" cy="52"/>
            </a:xfrm>
            <a:custGeom>
              <a:avLst/>
              <a:gdLst>
                <a:gd name="T0" fmla="*/ 2 w 15"/>
                <a:gd name="T1" fmla="*/ 25 h 25"/>
                <a:gd name="T2" fmla="*/ 0 w 15"/>
                <a:gd name="T3" fmla="*/ 23 h 25"/>
                <a:gd name="T4" fmla="*/ 1 w 15"/>
                <a:gd name="T5" fmla="*/ 21 h 25"/>
                <a:gd name="T6" fmla="*/ 6 w 15"/>
                <a:gd name="T7" fmla="*/ 14 h 25"/>
                <a:gd name="T8" fmla="*/ 10 w 15"/>
                <a:gd name="T9" fmla="*/ 6 h 25"/>
                <a:gd name="T10" fmla="*/ 11 w 15"/>
                <a:gd name="T11" fmla="*/ 3 h 25"/>
                <a:gd name="T12" fmla="*/ 14 w 15"/>
                <a:gd name="T13" fmla="*/ 1 h 25"/>
                <a:gd name="T14" fmla="*/ 15 w 15"/>
                <a:gd name="T15" fmla="*/ 3 h 25"/>
                <a:gd name="T16" fmla="*/ 14 w 15"/>
                <a:gd name="T17" fmla="*/ 4 h 25"/>
                <a:gd name="T18" fmla="*/ 12 w 15"/>
                <a:gd name="T19" fmla="*/ 6 h 25"/>
                <a:gd name="T20" fmla="*/ 7 w 15"/>
                <a:gd name="T21" fmla="*/ 16 h 25"/>
                <a:gd name="T22" fmla="*/ 4 w 15"/>
                <a:gd name="T23" fmla="*/ 24 h 25"/>
                <a:gd name="T24" fmla="*/ 2 w 15"/>
                <a:gd name="T2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2" y="25"/>
                  </a:moveTo>
                  <a:cubicBezTo>
                    <a:pt x="1" y="25"/>
                    <a:pt x="0" y="24"/>
                    <a:pt x="0" y="23"/>
                  </a:cubicBezTo>
                  <a:cubicBezTo>
                    <a:pt x="1" y="22"/>
                    <a:pt x="1" y="22"/>
                    <a:pt x="1" y="21"/>
                  </a:cubicBezTo>
                  <a:cubicBezTo>
                    <a:pt x="3" y="19"/>
                    <a:pt x="5" y="17"/>
                    <a:pt x="6" y="14"/>
                  </a:cubicBezTo>
                  <a:cubicBezTo>
                    <a:pt x="7" y="11"/>
                    <a:pt x="9" y="9"/>
                    <a:pt x="10" y="6"/>
                  </a:cubicBezTo>
                  <a:cubicBezTo>
                    <a:pt x="11" y="5"/>
                    <a:pt x="11" y="4"/>
                    <a:pt x="11" y="3"/>
                  </a:cubicBezTo>
                  <a:cubicBezTo>
                    <a:pt x="11" y="1"/>
                    <a:pt x="12" y="0"/>
                    <a:pt x="14" y="1"/>
                  </a:cubicBezTo>
                  <a:cubicBezTo>
                    <a:pt x="14" y="1"/>
                    <a:pt x="15" y="2"/>
                    <a:pt x="15" y="3"/>
                  </a:cubicBezTo>
                  <a:cubicBezTo>
                    <a:pt x="15" y="3"/>
                    <a:pt x="15" y="4"/>
                    <a:pt x="14" y="4"/>
                  </a:cubicBezTo>
                  <a:cubicBezTo>
                    <a:pt x="13" y="5"/>
                    <a:pt x="13" y="6"/>
                    <a:pt x="12" y="6"/>
                  </a:cubicBezTo>
                  <a:cubicBezTo>
                    <a:pt x="10" y="10"/>
                    <a:pt x="9" y="13"/>
                    <a:pt x="7" y="16"/>
                  </a:cubicBezTo>
                  <a:cubicBezTo>
                    <a:pt x="6" y="19"/>
                    <a:pt x="5" y="21"/>
                    <a:pt x="4" y="24"/>
                  </a:cubicBezTo>
                  <a:cubicBezTo>
                    <a:pt x="4" y="25"/>
                    <a:pt x="3" y="25"/>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1"/>
            <p:cNvSpPr>
              <a:spLocks/>
            </p:cNvSpPr>
            <p:nvPr/>
          </p:nvSpPr>
          <p:spPr bwMode="auto">
            <a:xfrm>
              <a:off x="6515" y="2067"/>
              <a:ext cx="25" cy="48"/>
            </a:xfrm>
            <a:custGeom>
              <a:avLst/>
              <a:gdLst>
                <a:gd name="T0" fmla="*/ 10 w 12"/>
                <a:gd name="T1" fmla="*/ 3 h 23"/>
                <a:gd name="T2" fmla="*/ 9 w 12"/>
                <a:gd name="T3" fmla="*/ 2 h 23"/>
                <a:gd name="T4" fmla="*/ 12 w 12"/>
                <a:gd name="T5" fmla="*/ 1 h 23"/>
                <a:gd name="T6" fmla="*/ 12 w 12"/>
                <a:gd name="T7" fmla="*/ 1 h 23"/>
                <a:gd name="T8" fmla="*/ 11 w 12"/>
                <a:gd name="T9" fmla="*/ 5 h 23"/>
                <a:gd name="T10" fmla="*/ 7 w 12"/>
                <a:gd name="T11" fmla="*/ 13 h 23"/>
                <a:gd name="T12" fmla="*/ 5 w 12"/>
                <a:gd name="T13" fmla="*/ 19 h 23"/>
                <a:gd name="T14" fmla="*/ 4 w 12"/>
                <a:gd name="T15" fmla="*/ 21 h 23"/>
                <a:gd name="T16" fmla="*/ 3 w 12"/>
                <a:gd name="T17" fmla="*/ 23 h 23"/>
                <a:gd name="T18" fmla="*/ 1 w 12"/>
                <a:gd name="T19" fmla="*/ 23 h 23"/>
                <a:gd name="T20" fmla="*/ 1 w 12"/>
                <a:gd name="T21" fmla="*/ 21 h 23"/>
                <a:gd name="T22" fmla="*/ 2 w 12"/>
                <a:gd name="T23" fmla="*/ 18 h 23"/>
                <a:gd name="T24" fmla="*/ 5 w 12"/>
                <a:gd name="T25" fmla="*/ 13 h 23"/>
                <a:gd name="T26" fmla="*/ 9 w 12"/>
                <a:gd name="T27" fmla="*/ 4 h 23"/>
                <a:gd name="T28" fmla="*/ 10 w 1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3">
                  <a:moveTo>
                    <a:pt x="10" y="3"/>
                  </a:moveTo>
                  <a:cubicBezTo>
                    <a:pt x="9" y="3"/>
                    <a:pt x="8" y="2"/>
                    <a:pt x="9" y="2"/>
                  </a:cubicBezTo>
                  <a:cubicBezTo>
                    <a:pt x="9" y="0"/>
                    <a:pt x="11" y="0"/>
                    <a:pt x="12" y="1"/>
                  </a:cubicBezTo>
                  <a:cubicBezTo>
                    <a:pt x="12" y="1"/>
                    <a:pt x="12" y="1"/>
                    <a:pt x="12" y="1"/>
                  </a:cubicBezTo>
                  <a:cubicBezTo>
                    <a:pt x="12" y="3"/>
                    <a:pt x="12" y="4"/>
                    <a:pt x="11" y="5"/>
                  </a:cubicBezTo>
                  <a:cubicBezTo>
                    <a:pt x="10" y="8"/>
                    <a:pt x="8" y="10"/>
                    <a:pt x="7" y="13"/>
                  </a:cubicBezTo>
                  <a:cubicBezTo>
                    <a:pt x="6" y="15"/>
                    <a:pt x="5" y="17"/>
                    <a:pt x="5" y="19"/>
                  </a:cubicBezTo>
                  <a:cubicBezTo>
                    <a:pt x="4" y="20"/>
                    <a:pt x="4" y="21"/>
                    <a:pt x="4" y="21"/>
                  </a:cubicBezTo>
                  <a:cubicBezTo>
                    <a:pt x="4" y="22"/>
                    <a:pt x="4" y="23"/>
                    <a:pt x="3" y="23"/>
                  </a:cubicBezTo>
                  <a:cubicBezTo>
                    <a:pt x="2" y="23"/>
                    <a:pt x="2" y="23"/>
                    <a:pt x="1" y="23"/>
                  </a:cubicBezTo>
                  <a:cubicBezTo>
                    <a:pt x="1" y="22"/>
                    <a:pt x="0" y="21"/>
                    <a:pt x="1" y="21"/>
                  </a:cubicBezTo>
                  <a:cubicBezTo>
                    <a:pt x="1" y="20"/>
                    <a:pt x="1" y="19"/>
                    <a:pt x="2" y="18"/>
                  </a:cubicBezTo>
                  <a:cubicBezTo>
                    <a:pt x="3" y="17"/>
                    <a:pt x="4" y="15"/>
                    <a:pt x="5" y="13"/>
                  </a:cubicBezTo>
                  <a:cubicBezTo>
                    <a:pt x="7" y="10"/>
                    <a:pt x="8" y="7"/>
                    <a:pt x="9" y="4"/>
                  </a:cubicBezTo>
                  <a:cubicBezTo>
                    <a:pt x="10" y="4"/>
                    <a:pt x="10" y="3"/>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2"/>
            <p:cNvSpPr>
              <a:spLocks/>
            </p:cNvSpPr>
            <p:nvPr/>
          </p:nvSpPr>
          <p:spPr bwMode="auto">
            <a:xfrm>
              <a:off x="6612" y="1784"/>
              <a:ext cx="37" cy="48"/>
            </a:xfrm>
            <a:custGeom>
              <a:avLst/>
              <a:gdLst>
                <a:gd name="T0" fmla="*/ 2 w 18"/>
                <a:gd name="T1" fmla="*/ 23 h 23"/>
                <a:gd name="T2" fmla="*/ 0 w 18"/>
                <a:gd name="T3" fmla="*/ 22 h 23"/>
                <a:gd name="T4" fmla="*/ 0 w 18"/>
                <a:gd name="T5" fmla="*/ 21 h 23"/>
                <a:gd name="T6" fmla="*/ 1 w 18"/>
                <a:gd name="T7" fmla="*/ 19 h 23"/>
                <a:gd name="T8" fmla="*/ 13 w 18"/>
                <a:gd name="T9" fmla="*/ 5 h 23"/>
                <a:gd name="T10" fmla="*/ 14 w 18"/>
                <a:gd name="T11" fmla="*/ 1 h 23"/>
                <a:gd name="T12" fmla="*/ 15 w 18"/>
                <a:gd name="T13" fmla="*/ 0 h 23"/>
                <a:gd name="T14" fmla="*/ 17 w 18"/>
                <a:gd name="T15" fmla="*/ 1 h 23"/>
                <a:gd name="T16" fmla="*/ 17 w 18"/>
                <a:gd name="T17" fmla="*/ 2 h 23"/>
                <a:gd name="T18" fmla="*/ 8 w 18"/>
                <a:gd name="T19" fmla="*/ 14 h 23"/>
                <a:gd name="T20" fmla="*/ 3 w 18"/>
                <a:gd name="T21" fmla="*/ 22 h 23"/>
                <a:gd name="T22" fmla="*/ 2 w 18"/>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3">
                  <a:moveTo>
                    <a:pt x="2" y="23"/>
                  </a:moveTo>
                  <a:cubicBezTo>
                    <a:pt x="1" y="23"/>
                    <a:pt x="1" y="23"/>
                    <a:pt x="0" y="22"/>
                  </a:cubicBezTo>
                  <a:cubicBezTo>
                    <a:pt x="0" y="22"/>
                    <a:pt x="0" y="21"/>
                    <a:pt x="0" y="21"/>
                  </a:cubicBezTo>
                  <a:cubicBezTo>
                    <a:pt x="1" y="20"/>
                    <a:pt x="1" y="20"/>
                    <a:pt x="1" y="19"/>
                  </a:cubicBezTo>
                  <a:cubicBezTo>
                    <a:pt x="6" y="15"/>
                    <a:pt x="9" y="10"/>
                    <a:pt x="13" y="5"/>
                  </a:cubicBezTo>
                  <a:cubicBezTo>
                    <a:pt x="14" y="4"/>
                    <a:pt x="15" y="3"/>
                    <a:pt x="14" y="1"/>
                  </a:cubicBezTo>
                  <a:cubicBezTo>
                    <a:pt x="14" y="0"/>
                    <a:pt x="15" y="0"/>
                    <a:pt x="15" y="0"/>
                  </a:cubicBezTo>
                  <a:cubicBezTo>
                    <a:pt x="16" y="0"/>
                    <a:pt x="17" y="0"/>
                    <a:pt x="17" y="1"/>
                  </a:cubicBezTo>
                  <a:cubicBezTo>
                    <a:pt x="18" y="1"/>
                    <a:pt x="18" y="2"/>
                    <a:pt x="17" y="2"/>
                  </a:cubicBezTo>
                  <a:cubicBezTo>
                    <a:pt x="14" y="6"/>
                    <a:pt x="11" y="10"/>
                    <a:pt x="8" y="14"/>
                  </a:cubicBezTo>
                  <a:cubicBezTo>
                    <a:pt x="6" y="16"/>
                    <a:pt x="4" y="19"/>
                    <a:pt x="3" y="22"/>
                  </a:cubicBezTo>
                  <a:cubicBezTo>
                    <a:pt x="3" y="23"/>
                    <a:pt x="2"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3"/>
            <p:cNvSpPr>
              <a:spLocks/>
            </p:cNvSpPr>
            <p:nvPr/>
          </p:nvSpPr>
          <p:spPr bwMode="auto">
            <a:xfrm>
              <a:off x="6507" y="1700"/>
              <a:ext cx="35" cy="43"/>
            </a:xfrm>
            <a:custGeom>
              <a:avLst/>
              <a:gdLst>
                <a:gd name="T0" fmla="*/ 15 w 17"/>
                <a:gd name="T1" fmla="*/ 0 h 21"/>
                <a:gd name="T2" fmla="*/ 17 w 17"/>
                <a:gd name="T3" fmla="*/ 1 h 21"/>
                <a:gd name="T4" fmla="*/ 16 w 17"/>
                <a:gd name="T5" fmla="*/ 3 h 21"/>
                <a:gd name="T6" fmla="*/ 14 w 17"/>
                <a:gd name="T7" fmla="*/ 3 h 21"/>
                <a:gd name="T8" fmla="*/ 12 w 17"/>
                <a:gd name="T9" fmla="*/ 6 h 21"/>
                <a:gd name="T10" fmla="*/ 3 w 17"/>
                <a:gd name="T11" fmla="*/ 20 h 21"/>
                <a:gd name="T12" fmla="*/ 3 w 17"/>
                <a:gd name="T13" fmla="*/ 20 h 21"/>
                <a:gd name="T14" fmla="*/ 1 w 17"/>
                <a:gd name="T15" fmla="*/ 21 h 21"/>
                <a:gd name="T16" fmla="*/ 0 w 17"/>
                <a:gd name="T17" fmla="*/ 18 h 21"/>
                <a:gd name="T18" fmla="*/ 1 w 17"/>
                <a:gd name="T19" fmla="*/ 17 h 21"/>
                <a:gd name="T20" fmla="*/ 9 w 17"/>
                <a:gd name="T21" fmla="*/ 7 h 21"/>
                <a:gd name="T22" fmla="*/ 14 w 17"/>
                <a:gd name="T23" fmla="*/ 2 h 21"/>
                <a:gd name="T24" fmla="*/ 15 w 17"/>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1">
                  <a:moveTo>
                    <a:pt x="15" y="0"/>
                  </a:moveTo>
                  <a:cubicBezTo>
                    <a:pt x="16" y="0"/>
                    <a:pt x="17" y="0"/>
                    <a:pt x="17" y="1"/>
                  </a:cubicBezTo>
                  <a:cubicBezTo>
                    <a:pt x="17" y="1"/>
                    <a:pt x="17" y="2"/>
                    <a:pt x="16" y="3"/>
                  </a:cubicBezTo>
                  <a:cubicBezTo>
                    <a:pt x="16" y="2"/>
                    <a:pt x="15" y="3"/>
                    <a:pt x="14" y="3"/>
                  </a:cubicBezTo>
                  <a:cubicBezTo>
                    <a:pt x="14" y="4"/>
                    <a:pt x="13" y="5"/>
                    <a:pt x="12" y="6"/>
                  </a:cubicBezTo>
                  <a:cubicBezTo>
                    <a:pt x="9" y="10"/>
                    <a:pt x="6" y="15"/>
                    <a:pt x="3" y="20"/>
                  </a:cubicBezTo>
                  <a:cubicBezTo>
                    <a:pt x="3" y="20"/>
                    <a:pt x="3" y="20"/>
                    <a:pt x="3" y="20"/>
                  </a:cubicBezTo>
                  <a:cubicBezTo>
                    <a:pt x="2" y="21"/>
                    <a:pt x="1" y="21"/>
                    <a:pt x="1" y="21"/>
                  </a:cubicBezTo>
                  <a:cubicBezTo>
                    <a:pt x="0" y="20"/>
                    <a:pt x="0" y="19"/>
                    <a:pt x="0" y="18"/>
                  </a:cubicBezTo>
                  <a:cubicBezTo>
                    <a:pt x="0" y="18"/>
                    <a:pt x="1" y="18"/>
                    <a:pt x="1" y="17"/>
                  </a:cubicBezTo>
                  <a:cubicBezTo>
                    <a:pt x="4" y="14"/>
                    <a:pt x="7" y="11"/>
                    <a:pt x="9" y="7"/>
                  </a:cubicBezTo>
                  <a:cubicBezTo>
                    <a:pt x="11" y="5"/>
                    <a:pt x="12" y="4"/>
                    <a:pt x="14" y="2"/>
                  </a:cubicBezTo>
                  <a:cubicBezTo>
                    <a:pt x="14" y="1"/>
                    <a:pt x="15" y="1"/>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4"/>
            <p:cNvSpPr>
              <a:spLocks/>
            </p:cNvSpPr>
            <p:nvPr/>
          </p:nvSpPr>
          <p:spPr bwMode="auto">
            <a:xfrm>
              <a:off x="6585" y="2061"/>
              <a:ext cx="15" cy="39"/>
            </a:xfrm>
            <a:custGeom>
              <a:avLst/>
              <a:gdLst>
                <a:gd name="T0" fmla="*/ 2 w 7"/>
                <a:gd name="T1" fmla="*/ 19 h 19"/>
                <a:gd name="T2" fmla="*/ 0 w 7"/>
                <a:gd name="T3" fmla="*/ 17 h 19"/>
                <a:gd name="T4" fmla="*/ 3 w 7"/>
                <a:gd name="T5" fmla="*/ 11 h 19"/>
                <a:gd name="T6" fmla="*/ 5 w 7"/>
                <a:gd name="T7" fmla="*/ 5 h 19"/>
                <a:gd name="T8" fmla="*/ 4 w 7"/>
                <a:gd name="T9" fmla="*/ 3 h 19"/>
                <a:gd name="T10" fmla="*/ 4 w 7"/>
                <a:gd name="T11" fmla="*/ 2 h 19"/>
                <a:gd name="T12" fmla="*/ 5 w 7"/>
                <a:gd name="T13" fmla="*/ 0 h 19"/>
                <a:gd name="T14" fmla="*/ 7 w 7"/>
                <a:gd name="T15" fmla="*/ 1 h 19"/>
                <a:gd name="T16" fmla="*/ 7 w 7"/>
                <a:gd name="T17" fmla="*/ 2 h 19"/>
                <a:gd name="T18" fmla="*/ 6 w 7"/>
                <a:gd name="T19" fmla="*/ 6 h 19"/>
                <a:gd name="T20" fmla="*/ 4 w 7"/>
                <a:gd name="T21" fmla="*/ 12 h 19"/>
                <a:gd name="T22" fmla="*/ 3 w 7"/>
                <a:gd name="T23" fmla="*/ 15 h 19"/>
                <a:gd name="T24" fmla="*/ 3 w 7"/>
                <a:gd name="T25" fmla="*/ 16 h 19"/>
                <a:gd name="T26" fmla="*/ 4 w 7"/>
                <a:gd name="T27" fmla="*/ 18 h 19"/>
                <a:gd name="T28" fmla="*/ 2 w 7"/>
                <a:gd name="T2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9">
                  <a:moveTo>
                    <a:pt x="2" y="19"/>
                  </a:moveTo>
                  <a:cubicBezTo>
                    <a:pt x="1" y="19"/>
                    <a:pt x="0" y="18"/>
                    <a:pt x="0" y="17"/>
                  </a:cubicBezTo>
                  <a:cubicBezTo>
                    <a:pt x="1" y="15"/>
                    <a:pt x="2" y="13"/>
                    <a:pt x="3" y="11"/>
                  </a:cubicBezTo>
                  <a:cubicBezTo>
                    <a:pt x="3" y="9"/>
                    <a:pt x="4" y="7"/>
                    <a:pt x="5" y="5"/>
                  </a:cubicBezTo>
                  <a:cubicBezTo>
                    <a:pt x="5" y="4"/>
                    <a:pt x="5" y="3"/>
                    <a:pt x="4" y="3"/>
                  </a:cubicBezTo>
                  <a:cubicBezTo>
                    <a:pt x="4" y="3"/>
                    <a:pt x="4" y="2"/>
                    <a:pt x="4" y="2"/>
                  </a:cubicBezTo>
                  <a:cubicBezTo>
                    <a:pt x="4" y="1"/>
                    <a:pt x="5" y="1"/>
                    <a:pt x="5" y="0"/>
                  </a:cubicBezTo>
                  <a:cubicBezTo>
                    <a:pt x="6" y="0"/>
                    <a:pt x="7" y="0"/>
                    <a:pt x="7" y="1"/>
                  </a:cubicBezTo>
                  <a:cubicBezTo>
                    <a:pt x="7" y="1"/>
                    <a:pt x="7" y="2"/>
                    <a:pt x="7" y="2"/>
                  </a:cubicBezTo>
                  <a:cubicBezTo>
                    <a:pt x="7" y="3"/>
                    <a:pt x="7" y="5"/>
                    <a:pt x="6" y="6"/>
                  </a:cubicBezTo>
                  <a:cubicBezTo>
                    <a:pt x="5" y="8"/>
                    <a:pt x="5" y="10"/>
                    <a:pt x="4" y="12"/>
                  </a:cubicBezTo>
                  <a:cubicBezTo>
                    <a:pt x="4" y="13"/>
                    <a:pt x="3" y="14"/>
                    <a:pt x="3" y="15"/>
                  </a:cubicBezTo>
                  <a:cubicBezTo>
                    <a:pt x="3" y="15"/>
                    <a:pt x="3" y="16"/>
                    <a:pt x="3" y="16"/>
                  </a:cubicBezTo>
                  <a:cubicBezTo>
                    <a:pt x="4" y="17"/>
                    <a:pt x="4" y="18"/>
                    <a:pt x="4" y="18"/>
                  </a:cubicBezTo>
                  <a:cubicBezTo>
                    <a:pt x="3" y="19"/>
                    <a:pt x="3"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5"/>
            <p:cNvSpPr>
              <a:spLocks/>
            </p:cNvSpPr>
            <p:nvPr/>
          </p:nvSpPr>
          <p:spPr bwMode="auto">
            <a:xfrm>
              <a:off x="6151" y="1892"/>
              <a:ext cx="27" cy="41"/>
            </a:xfrm>
            <a:custGeom>
              <a:avLst/>
              <a:gdLst>
                <a:gd name="T0" fmla="*/ 3 w 13"/>
                <a:gd name="T1" fmla="*/ 17 h 20"/>
                <a:gd name="T2" fmla="*/ 3 w 13"/>
                <a:gd name="T3" fmla="*/ 17 h 20"/>
                <a:gd name="T4" fmla="*/ 3 w 13"/>
                <a:gd name="T5" fmla="*/ 19 h 20"/>
                <a:gd name="T6" fmla="*/ 1 w 13"/>
                <a:gd name="T7" fmla="*/ 20 h 20"/>
                <a:gd name="T8" fmla="*/ 0 w 13"/>
                <a:gd name="T9" fmla="*/ 18 h 20"/>
                <a:gd name="T10" fmla="*/ 1 w 13"/>
                <a:gd name="T11" fmla="*/ 17 h 20"/>
                <a:gd name="T12" fmla="*/ 7 w 13"/>
                <a:gd name="T13" fmla="*/ 7 h 20"/>
                <a:gd name="T14" fmla="*/ 10 w 13"/>
                <a:gd name="T15" fmla="*/ 1 h 20"/>
                <a:gd name="T16" fmla="*/ 12 w 13"/>
                <a:gd name="T17" fmla="*/ 0 h 20"/>
                <a:gd name="T18" fmla="*/ 13 w 13"/>
                <a:gd name="T19" fmla="*/ 1 h 20"/>
                <a:gd name="T20" fmla="*/ 13 w 13"/>
                <a:gd name="T21" fmla="*/ 2 h 20"/>
                <a:gd name="T22" fmla="*/ 10 w 13"/>
                <a:gd name="T23" fmla="*/ 6 h 20"/>
                <a:gd name="T24" fmla="*/ 4 w 13"/>
                <a:gd name="T25" fmla="*/ 15 h 20"/>
                <a:gd name="T26" fmla="*/ 3 w 13"/>
                <a:gd name="T27"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0">
                  <a:moveTo>
                    <a:pt x="3" y="17"/>
                  </a:moveTo>
                  <a:cubicBezTo>
                    <a:pt x="3" y="17"/>
                    <a:pt x="3" y="17"/>
                    <a:pt x="3" y="17"/>
                  </a:cubicBezTo>
                  <a:cubicBezTo>
                    <a:pt x="4" y="18"/>
                    <a:pt x="4" y="19"/>
                    <a:pt x="3" y="19"/>
                  </a:cubicBezTo>
                  <a:cubicBezTo>
                    <a:pt x="3" y="20"/>
                    <a:pt x="2" y="20"/>
                    <a:pt x="1" y="20"/>
                  </a:cubicBezTo>
                  <a:cubicBezTo>
                    <a:pt x="1" y="19"/>
                    <a:pt x="0" y="19"/>
                    <a:pt x="0" y="18"/>
                  </a:cubicBezTo>
                  <a:cubicBezTo>
                    <a:pt x="1" y="18"/>
                    <a:pt x="1" y="17"/>
                    <a:pt x="1" y="17"/>
                  </a:cubicBezTo>
                  <a:cubicBezTo>
                    <a:pt x="3" y="14"/>
                    <a:pt x="5" y="11"/>
                    <a:pt x="7" y="7"/>
                  </a:cubicBezTo>
                  <a:cubicBezTo>
                    <a:pt x="8" y="5"/>
                    <a:pt x="9" y="3"/>
                    <a:pt x="10" y="1"/>
                  </a:cubicBezTo>
                  <a:cubicBezTo>
                    <a:pt x="11" y="0"/>
                    <a:pt x="11" y="0"/>
                    <a:pt x="12" y="0"/>
                  </a:cubicBezTo>
                  <a:cubicBezTo>
                    <a:pt x="12" y="0"/>
                    <a:pt x="13" y="1"/>
                    <a:pt x="13" y="1"/>
                  </a:cubicBezTo>
                  <a:cubicBezTo>
                    <a:pt x="13" y="2"/>
                    <a:pt x="13" y="2"/>
                    <a:pt x="13" y="2"/>
                  </a:cubicBezTo>
                  <a:cubicBezTo>
                    <a:pt x="12" y="3"/>
                    <a:pt x="10" y="4"/>
                    <a:pt x="10" y="6"/>
                  </a:cubicBezTo>
                  <a:cubicBezTo>
                    <a:pt x="8" y="9"/>
                    <a:pt x="6" y="12"/>
                    <a:pt x="4" y="15"/>
                  </a:cubicBezTo>
                  <a:cubicBezTo>
                    <a:pt x="3" y="15"/>
                    <a:pt x="3" y="16"/>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6"/>
            <p:cNvSpPr>
              <a:spLocks/>
            </p:cNvSpPr>
            <p:nvPr/>
          </p:nvSpPr>
          <p:spPr bwMode="auto">
            <a:xfrm>
              <a:off x="6623" y="1817"/>
              <a:ext cx="22" cy="40"/>
            </a:xfrm>
            <a:custGeom>
              <a:avLst/>
              <a:gdLst>
                <a:gd name="T0" fmla="*/ 10 w 11"/>
                <a:gd name="T1" fmla="*/ 1 h 19"/>
                <a:gd name="T2" fmla="*/ 9 w 11"/>
                <a:gd name="T3" fmla="*/ 1 h 19"/>
                <a:gd name="T4" fmla="*/ 9 w 11"/>
                <a:gd name="T5" fmla="*/ 1 h 19"/>
                <a:gd name="T6" fmla="*/ 9 w 11"/>
                <a:gd name="T7" fmla="*/ 0 h 19"/>
                <a:gd name="T8" fmla="*/ 10 w 11"/>
                <a:gd name="T9" fmla="*/ 0 h 19"/>
                <a:gd name="T10" fmla="*/ 11 w 11"/>
                <a:gd name="T11" fmla="*/ 2 h 19"/>
                <a:gd name="T12" fmla="*/ 10 w 11"/>
                <a:gd name="T13" fmla="*/ 4 h 19"/>
                <a:gd name="T14" fmla="*/ 7 w 11"/>
                <a:gd name="T15" fmla="*/ 11 h 19"/>
                <a:gd name="T16" fmla="*/ 2 w 11"/>
                <a:gd name="T17" fmla="*/ 18 h 19"/>
                <a:gd name="T18" fmla="*/ 1 w 11"/>
                <a:gd name="T19" fmla="*/ 19 h 19"/>
                <a:gd name="T20" fmla="*/ 1 w 11"/>
                <a:gd name="T21" fmla="*/ 17 h 19"/>
                <a:gd name="T22" fmla="*/ 5 w 11"/>
                <a:gd name="T23" fmla="*/ 11 h 19"/>
                <a:gd name="T24" fmla="*/ 10 w 11"/>
                <a:gd name="T25" fmla="*/ 4 h 19"/>
                <a:gd name="T26" fmla="*/ 10 w 11"/>
                <a:gd name="T27"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10" y="1"/>
                  </a:moveTo>
                  <a:cubicBezTo>
                    <a:pt x="10" y="1"/>
                    <a:pt x="10" y="2"/>
                    <a:pt x="9" y="1"/>
                  </a:cubicBezTo>
                  <a:cubicBezTo>
                    <a:pt x="9" y="1"/>
                    <a:pt x="9" y="1"/>
                    <a:pt x="9" y="1"/>
                  </a:cubicBezTo>
                  <a:cubicBezTo>
                    <a:pt x="9" y="0"/>
                    <a:pt x="9" y="0"/>
                    <a:pt x="9" y="0"/>
                  </a:cubicBezTo>
                  <a:cubicBezTo>
                    <a:pt x="10" y="0"/>
                    <a:pt x="10" y="0"/>
                    <a:pt x="10" y="0"/>
                  </a:cubicBezTo>
                  <a:cubicBezTo>
                    <a:pt x="11" y="0"/>
                    <a:pt x="11" y="1"/>
                    <a:pt x="11" y="2"/>
                  </a:cubicBezTo>
                  <a:cubicBezTo>
                    <a:pt x="11" y="3"/>
                    <a:pt x="11" y="4"/>
                    <a:pt x="10" y="4"/>
                  </a:cubicBezTo>
                  <a:cubicBezTo>
                    <a:pt x="9" y="7"/>
                    <a:pt x="8" y="9"/>
                    <a:pt x="7" y="11"/>
                  </a:cubicBezTo>
                  <a:cubicBezTo>
                    <a:pt x="5" y="13"/>
                    <a:pt x="4" y="16"/>
                    <a:pt x="2" y="18"/>
                  </a:cubicBezTo>
                  <a:cubicBezTo>
                    <a:pt x="2" y="19"/>
                    <a:pt x="1" y="19"/>
                    <a:pt x="1" y="19"/>
                  </a:cubicBezTo>
                  <a:cubicBezTo>
                    <a:pt x="0" y="19"/>
                    <a:pt x="0" y="18"/>
                    <a:pt x="1" y="17"/>
                  </a:cubicBezTo>
                  <a:cubicBezTo>
                    <a:pt x="2" y="15"/>
                    <a:pt x="4" y="13"/>
                    <a:pt x="5" y="11"/>
                  </a:cubicBezTo>
                  <a:cubicBezTo>
                    <a:pt x="7" y="8"/>
                    <a:pt x="8" y="6"/>
                    <a:pt x="10" y="4"/>
                  </a:cubicBezTo>
                  <a:cubicBezTo>
                    <a:pt x="10" y="3"/>
                    <a:pt x="10" y="2"/>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7"/>
            <p:cNvSpPr>
              <a:spLocks/>
            </p:cNvSpPr>
            <p:nvPr/>
          </p:nvSpPr>
          <p:spPr bwMode="auto">
            <a:xfrm>
              <a:off x="6610" y="2067"/>
              <a:ext cx="10" cy="27"/>
            </a:xfrm>
            <a:custGeom>
              <a:avLst/>
              <a:gdLst>
                <a:gd name="T0" fmla="*/ 5 w 5"/>
                <a:gd name="T1" fmla="*/ 1 h 13"/>
                <a:gd name="T2" fmla="*/ 3 w 5"/>
                <a:gd name="T3" fmla="*/ 11 h 13"/>
                <a:gd name="T4" fmla="*/ 3 w 5"/>
                <a:gd name="T5" fmla="*/ 12 h 13"/>
                <a:gd name="T6" fmla="*/ 1 w 5"/>
                <a:gd name="T7" fmla="*/ 13 h 13"/>
                <a:gd name="T8" fmla="*/ 1 w 5"/>
                <a:gd name="T9" fmla="*/ 11 h 13"/>
                <a:gd name="T10" fmla="*/ 1 w 5"/>
                <a:gd name="T11" fmla="*/ 11 h 13"/>
                <a:gd name="T12" fmla="*/ 4 w 5"/>
                <a:gd name="T13" fmla="*/ 4 h 13"/>
                <a:gd name="T14" fmla="*/ 4 w 5"/>
                <a:gd name="T15" fmla="*/ 2 h 13"/>
                <a:gd name="T16" fmla="*/ 4 w 5"/>
                <a:gd name="T17" fmla="*/ 1 h 13"/>
                <a:gd name="T18" fmla="*/ 5 w 5"/>
                <a:gd name="T19" fmla="*/ 1 h 13"/>
                <a:gd name="T20" fmla="*/ 5 w 5"/>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5" y="1"/>
                  </a:moveTo>
                  <a:cubicBezTo>
                    <a:pt x="5" y="5"/>
                    <a:pt x="4" y="8"/>
                    <a:pt x="3" y="11"/>
                  </a:cubicBezTo>
                  <a:cubicBezTo>
                    <a:pt x="3" y="12"/>
                    <a:pt x="3" y="12"/>
                    <a:pt x="3" y="12"/>
                  </a:cubicBezTo>
                  <a:cubicBezTo>
                    <a:pt x="2" y="13"/>
                    <a:pt x="2" y="13"/>
                    <a:pt x="1" y="13"/>
                  </a:cubicBezTo>
                  <a:cubicBezTo>
                    <a:pt x="1" y="13"/>
                    <a:pt x="0" y="12"/>
                    <a:pt x="1" y="11"/>
                  </a:cubicBezTo>
                  <a:cubicBezTo>
                    <a:pt x="1" y="11"/>
                    <a:pt x="1" y="11"/>
                    <a:pt x="1" y="11"/>
                  </a:cubicBezTo>
                  <a:cubicBezTo>
                    <a:pt x="2" y="9"/>
                    <a:pt x="3" y="7"/>
                    <a:pt x="4" y="4"/>
                  </a:cubicBezTo>
                  <a:cubicBezTo>
                    <a:pt x="4" y="4"/>
                    <a:pt x="4" y="3"/>
                    <a:pt x="4" y="2"/>
                  </a:cubicBezTo>
                  <a:cubicBezTo>
                    <a:pt x="3" y="2"/>
                    <a:pt x="3" y="1"/>
                    <a:pt x="4" y="1"/>
                  </a:cubicBezTo>
                  <a:cubicBezTo>
                    <a:pt x="4" y="0"/>
                    <a:pt x="5" y="1"/>
                    <a:pt x="5" y="1"/>
                  </a:cubicBezTo>
                  <a:cubicBezTo>
                    <a:pt x="5" y="1"/>
                    <a:pt x="5"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729"/>
          <p:cNvSpPr txBox="1"/>
          <p:nvPr/>
        </p:nvSpPr>
        <p:spPr>
          <a:xfrm>
            <a:off x="935888" y="4091353"/>
            <a:ext cx="2839953" cy="761747"/>
          </a:xfrm>
          <a:prstGeom prst="rect">
            <a:avLst/>
          </a:prstGeom>
          <a:noFill/>
        </p:spPr>
        <p:txBody>
          <a:bodyPr wrap="square" lIns="68580" tIns="34290" rIns="68580" bIns="34290" rtlCol="0">
            <a:spAutoFit/>
          </a:bodyPr>
          <a:lstStyle/>
          <a:p>
            <a:r>
              <a:rPr lang="zh-CN" altLang="en-US" sz="1500" dirty="0" smtClean="0">
                <a:blipFill>
                  <a:blip r:embed="rId3"/>
                  <a:stretch>
                    <a:fillRect/>
                  </a:stretch>
                </a:blipFill>
              </a:rPr>
              <a:t>后台主界面分为上中下三块，中间块分为左右两块，右侧为切换部分。</a:t>
            </a:r>
            <a:endParaRPr lang="zh-CN" altLang="en-US" sz="1500" dirty="0">
              <a:blipFill>
                <a:blip r:embed="rId3"/>
                <a:stretch>
                  <a:fillRect/>
                </a:stretch>
              </a:blipFill>
            </a:endParaRPr>
          </a:p>
        </p:txBody>
      </p:sp>
      <p:sp>
        <p:nvSpPr>
          <p:cNvPr id="3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881" y="833227"/>
            <a:ext cx="7967400" cy="3113730"/>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582" y="152831"/>
            <a:ext cx="967734" cy="674482"/>
          </a:xfrm>
          <a:prstGeom prst="rect">
            <a:avLst/>
          </a:prstGeom>
          <a:effectLst>
            <a:softEdge rad="127000"/>
          </a:effectLst>
        </p:spPr>
      </p:pic>
    </p:spTree>
    <p:extLst>
      <p:ext uri="{BB962C8B-B14F-4D97-AF65-F5344CB8AC3E}">
        <p14:creationId xmlns:p14="http://schemas.microsoft.com/office/powerpoint/2010/main" val="356957767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30"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5862551" y="2241701"/>
            <a:ext cx="2500313" cy="911234"/>
            <a:chOff x="1180775" y="3097797"/>
            <a:chExt cx="2379690" cy="1656551"/>
          </a:xfrm>
        </p:grpSpPr>
        <p:grpSp>
          <p:nvGrpSpPr>
            <p:cNvPr id="23861" name="组合 23"/>
            <p:cNvGrpSpPr>
              <a:grpSpLocks/>
            </p:cNvGrpSpPr>
            <p:nvPr/>
          </p:nvGrpSpPr>
          <p:grpSpPr bwMode="auto">
            <a:xfrm>
              <a:off x="1180775" y="3097797"/>
              <a:ext cx="2379690" cy="1656551"/>
              <a:chOff x="609271" y="1168971"/>
              <a:chExt cx="2379690" cy="1656551"/>
            </a:xfrm>
          </p:grpSpPr>
          <p:sp>
            <p:nvSpPr>
              <p:cNvPr id="23863" name="矩形 24"/>
              <p:cNvSpPr>
                <a:spLocks noChangeArrowheads="1"/>
              </p:cNvSpPr>
              <p:nvPr/>
            </p:nvSpPr>
            <p:spPr bwMode="auto">
              <a:xfrm>
                <a:off x="714348" y="1168971"/>
                <a:ext cx="2206622" cy="55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b="1" dirty="0" smtClean="0">
                    <a:solidFill>
                      <a:schemeClr val="bg1"/>
                    </a:solidFill>
                    <a:latin typeface="迷你简卡通" pitchFamily="65" charset="-122"/>
                    <a:ea typeface="迷你简卡通" pitchFamily="65" charset="-122"/>
                  </a:rPr>
                  <a:t>清爽简洁</a:t>
                </a:r>
                <a:endParaRPr lang="zh-CN" altLang="en-US" sz="1400" b="1" dirty="0">
                  <a:solidFill>
                    <a:schemeClr val="bg1"/>
                  </a:solidFill>
                  <a:latin typeface="迷你简卡通" pitchFamily="65" charset="-122"/>
                  <a:ea typeface="迷你简卡通" pitchFamily="65" charset="-122"/>
                </a:endParaRPr>
              </a:p>
            </p:txBody>
          </p:sp>
          <p:sp>
            <p:nvSpPr>
              <p:cNvPr id="23864" name="矩形 25"/>
              <p:cNvSpPr>
                <a:spLocks noChangeArrowheads="1"/>
              </p:cNvSpPr>
              <p:nvPr/>
            </p:nvSpPr>
            <p:spPr bwMode="auto">
              <a:xfrm>
                <a:off x="609271" y="1818398"/>
                <a:ext cx="2379690" cy="100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000" dirty="0" smtClean="0">
                    <a:solidFill>
                      <a:schemeClr val="bg1"/>
                    </a:solidFill>
                    <a:latin typeface="迷你简卡通" pitchFamily="65" charset="-122"/>
                    <a:ea typeface="迷你简卡通" pitchFamily="65" charset="-122"/>
                  </a:rPr>
                  <a:t>本站界面清爽简洁，所有功能都开门见山地放在主页最显眼的位置，用户可以充分认识我们的网站。</a:t>
                </a:r>
                <a:endParaRPr lang="en-US" altLang="zh-CN" sz="1000" dirty="0" smtClean="0">
                  <a:solidFill>
                    <a:schemeClr val="bg1"/>
                  </a:solidFill>
                  <a:latin typeface="迷你简卡通" pitchFamily="65" charset="-122"/>
                  <a:ea typeface="迷你简卡通" pitchFamily="65" charset="-122"/>
                </a:endParaRPr>
              </a:p>
            </p:txBody>
          </p:sp>
        </p:grpSp>
        <p:cxnSp>
          <p:nvCxnSpPr>
            <p:cNvPr id="24" name="直接连接符 23"/>
            <p:cNvCxnSpPr/>
            <p:nvPr/>
          </p:nvCxnSpPr>
          <p:spPr>
            <a:xfrm flipV="1">
              <a:off x="1357552" y="3643241"/>
              <a:ext cx="1927926" cy="2887"/>
            </a:xfrm>
            <a:prstGeom prst="line">
              <a:avLst/>
            </a:prstGeom>
            <a:ln w="9525">
              <a:solidFill>
                <a:schemeClr val="bg1"/>
              </a:solidFill>
              <a:headEnd type="oval" w="med" len="med"/>
            </a:ln>
          </p:spPr>
          <p:style>
            <a:lnRef idx="1">
              <a:schemeClr val="accent1"/>
            </a:lnRef>
            <a:fillRef idx="0">
              <a:schemeClr val="accent1"/>
            </a:fillRef>
            <a:effectRef idx="0">
              <a:schemeClr val="accent1"/>
            </a:effectRef>
            <a:fontRef idx="minor">
              <a:schemeClr val="tx1"/>
            </a:fontRef>
          </p:style>
        </p:cxnSp>
      </p:grpSp>
      <p:grpSp>
        <p:nvGrpSpPr>
          <p:cNvPr id="23555" name="组合 26"/>
          <p:cNvGrpSpPr>
            <a:grpSpLocks/>
          </p:cNvGrpSpPr>
          <p:nvPr/>
        </p:nvGrpSpPr>
        <p:grpSpPr bwMode="auto">
          <a:xfrm>
            <a:off x="477099" y="1501164"/>
            <a:ext cx="2500312" cy="1219066"/>
            <a:chOff x="1180775" y="3097797"/>
            <a:chExt cx="2379690" cy="2215823"/>
          </a:xfrm>
        </p:grpSpPr>
        <p:grpSp>
          <p:nvGrpSpPr>
            <p:cNvPr id="23857" name="组合 23"/>
            <p:cNvGrpSpPr>
              <a:grpSpLocks/>
            </p:cNvGrpSpPr>
            <p:nvPr/>
          </p:nvGrpSpPr>
          <p:grpSpPr bwMode="auto">
            <a:xfrm>
              <a:off x="1180775" y="3097797"/>
              <a:ext cx="2379690" cy="2215823"/>
              <a:chOff x="609271" y="1168971"/>
              <a:chExt cx="2379690" cy="2215823"/>
            </a:xfrm>
          </p:grpSpPr>
          <p:sp>
            <p:nvSpPr>
              <p:cNvPr id="23859" name="矩形 29"/>
              <p:cNvSpPr>
                <a:spLocks noChangeArrowheads="1"/>
              </p:cNvSpPr>
              <p:nvPr/>
            </p:nvSpPr>
            <p:spPr bwMode="auto">
              <a:xfrm>
                <a:off x="714348" y="1168971"/>
                <a:ext cx="2206622" cy="55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b="1" dirty="0" smtClean="0">
                    <a:solidFill>
                      <a:schemeClr val="bg1"/>
                    </a:solidFill>
                    <a:latin typeface="迷你简卡通" pitchFamily="65" charset="-122"/>
                    <a:ea typeface="迷你简卡通" pitchFamily="65" charset="-122"/>
                  </a:rPr>
                  <a:t>独家</a:t>
                </a:r>
                <a:r>
                  <a:rPr lang="en-US" altLang="zh-CN" sz="1400" b="1" dirty="0" smtClean="0">
                    <a:solidFill>
                      <a:schemeClr val="bg1"/>
                    </a:solidFill>
                    <a:latin typeface="迷你简卡通" pitchFamily="65" charset="-122"/>
                    <a:ea typeface="迷你简卡通" pitchFamily="65" charset="-122"/>
                  </a:rPr>
                  <a:t>Logo</a:t>
                </a:r>
                <a:endParaRPr lang="zh-CN" altLang="en-US" sz="700" b="1" dirty="0">
                  <a:solidFill>
                    <a:schemeClr val="bg1"/>
                  </a:solidFill>
                  <a:latin typeface="迷你简卡通" pitchFamily="65" charset="-122"/>
                  <a:ea typeface="迷你简卡通" pitchFamily="65" charset="-122"/>
                </a:endParaRPr>
              </a:p>
            </p:txBody>
          </p:sp>
          <p:sp>
            <p:nvSpPr>
              <p:cNvPr id="23860" name="矩形 30"/>
              <p:cNvSpPr>
                <a:spLocks noChangeArrowheads="1"/>
              </p:cNvSpPr>
              <p:nvPr/>
            </p:nvSpPr>
            <p:spPr bwMode="auto">
              <a:xfrm>
                <a:off x="609271" y="1818399"/>
                <a:ext cx="2379690" cy="156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000" dirty="0" smtClean="0">
                    <a:solidFill>
                      <a:schemeClr val="bg1"/>
                    </a:solidFill>
                    <a:latin typeface="迷你简卡通" pitchFamily="65" charset="-122"/>
                    <a:ea typeface="迷你简卡通" pitchFamily="65" charset="-122"/>
                  </a:rPr>
                  <a:t>本站拥有独特专业的</a:t>
                </a:r>
                <a:r>
                  <a:rPr lang="en-US" altLang="zh-CN" sz="1000" dirty="0" smtClean="0">
                    <a:solidFill>
                      <a:schemeClr val="bg1"/>
                    </a:solidFill>
                    <a:latin typeface="迷你简卡通" pitchFamily="65" charset="-122"/>
                    <a:ea typeface="迷你简卡通" pitchFamily="65" charset="-122"/>
                  </a:rPr>
                  <a:t>Logo</a:t>
                </a:r>
                <a:r>
                  <a:rPr lang="zh-CN" altLang="en-US" sz="1000" dirty="0" smtClean="0">
                    <a:solidFill>
                      <a:schemeClr val="bg1"/>
                    </a:solidFill>
                    <a:latin typeface="迷你简卡通" pitchFamily="65" charset="-122"/>
                    <a:ea typeface="迷你简卡通" pitchFamily="65" charset="-122"/>
                  </a:rPr>
                  <a:t>设计，雨伞下的“伞幺玖”三个大字，凸显我们的团队底蕴</a:t>
                </a:r>
                <a:r>
                  <a:rPr lang="en-US" altLang="zh-CN" sz="1000" dirty="0" smtClean="0">
                    <a:solidFill>
                      <a:schemeClr val="bg1"/>
                    </a:solidFill>
                    <a:latin typeface="迷你简卡通" pitchFamily="65" charset="-122"/>
                    <a:ea typeface="迷你简卡通" pitchFamily="65" charset="-122"/>
                  </a:rPr>
                  <a:t>——</a:t>
                </a:r>
                <a:r>
                  <a:rPr lang="zh-CN" altLang="en-US" sz="1000" dirty="0" smtClean="0">
                    <a:solidFill>
                      <a:schemeClr val="bg1"/>
                    </a:solidFill>
                    <a:latin typeface="迷你简卡通" pitchFamily="65" charset="-122"/>
                    <a:ea typeface="迷你简卡通" pitchFamily="65" charset="-122"/>
                  </a:rPr>
                  <a:t>风里雨里，伞幺玖等你（本</a:t>
                </a:r>
                <a:r>
                  <a:rPr lang="en-US" altLang="zh-CN" sz="1000" dirty="0" smtClean="0">
                    <a:solidFill>
                      <a:schemeClr val="bg1"/>
                    </a:solidFill>
                    <a:latin typeface="迷你简卡通" pitchFamily="65" charset="-122"/>
                    <a:ea typeface="迷你简卡通" pitchFamily="65" charset="-122"/>
                  </a:rPr>
                  <a:t>Logo</a:t>
                </a:r>
                <a:r>
                  <a:rPr lang="zh-CN" altLang="en-US" sz="1000" dirty="0" smtClean="0">
                    <a:solidFill>
                      <a:schemeClr val="bg1"/>
                    </a:solidFill>
                    <a:latin typeface="迷你简卡通" pitchFamily="65" charset="-122"/>
                    <a:ea typeface="迷你简卡通" pitchFamily="65" charset="-122"/>
                  </a:rPr>
                  <a:t>由青岛大学平面设计专业高材生倾情独家设计，绝对专业）。</a:t>
                </a:r>
                <a:endParaRPr lang="en-US" altLang="zh-CN" sz="1000" dirty="0">
                  <a:solidFill>
                    <a:schemeClr val="bg1"/>
                  </a:solidFill>
                  <a:latin typeface="迷你简卡通" pitchFamily="65" charset="-122"/>
                  <a:ea typeface="迷你简卡通" pitchFamily="65" charset="-122"/>
                </a:endParaRPr>
              </a:p>
            </p:txBody>
          </p:sp>
        </p:grpSp>
        <p:cxnSp>
          <p:nvCxnSpPr>
            <p:cNvPr id="29" name="直接连接符 28"/>
            <p:cNvCxnSpPr/>
            <p:nvPr/>
          </p:nvCxnSpPr>
          <p:spPr>
            <a:xfrm flipV="1">
              <a:off x="1357552" y="3643156"/>
              <a:ext cx="1927927" cy="2886"/>
            </a:xfrm>
            <a:prstGeom prst="line">
              <a:avLst/>
            </a:prstGeom>
            <a:ln w="9525">
              <a:solidFill>
                <a:schemeClr val="bg1"/>
              </a:solidFill>
              <a:headEnd type="oval" w="med" len="med"/>
            </a:ln>
          </p:spPr>
          <p:style>
            <a:lnRef idx="1">
              <a:schemeClr val="accent1"/>
            </a:lnRef>
            <a:fillRef idx="0">
              <a:schemeClr val="accent1"/>
            </a:fillRef>
            <a:effectRef idx="0">
              <a:schemeClr val="accent1"/>
            </a:effectRef>
            <a:fontRef idx="minor">
              <a:schemeClr val="tx1"/>
            </a:fontRef>
          </p:style>
        </p:cxnSp>
      </p:grpSp>
      <p:grpSp>
        <p:nvGrpSpPr>
          <p:cNvPr id="23556" name="组合 31"/>
          <p:cNvGrpSpPr>
            <a:grpSpLocks/>
          </p:cNvGrpSpPr>
          <p:nvPr/>
        </p:nvGrpSpPr>
        <p:grpSpPr bwMode="auto">
          <a:xfrm>
            <a:off x="1643064" y="3357564"/>
            <a:ext cx="2500312" cy="911258"/>
            <a:chOff x="1180775" y="3097797"/>
            <a:chExt cx="2379690" cy="1656487"/>
          </a:xfrm>
        </p:grpSpPr>
        <p:grpSp>
          <p:nvGrpSpPr>
            <p:cNvPr id="23853" name="组合 23"/>
            <p:cNvGrpSpPr>
              <a:grpSpLocks/>
            </p:cNvGrpSpPr>
            <p:nvPr/>
          </p:nvGrpSpPr>
          <p:grpSpPr bwMode="auto">
            <a:xfrm>
              <a:off x="1180775" y="3097797"/>
              <a:ext cx="2379690" cy="1656487"/>
              <a:chOff x="609271" y="1168971"/>
              <a:chExt cx="2379690" cy="1656487"/>
            </a:xfrm>
          </p:grpSpPr>
          <p:sp>
            <p:nvSpPr>
              <p:cNvPr id="23855" name="矩形 34"/>
              <p:cNvSpPr>
                <a:spLocks noChangeArrowheads="1"/>
              </p:cNvSpPr>
              <p:nvPr/>
            </p:nvSpPr>
            <p:spPr bwMode="auto">
              <a:xfrm>
                <a:off x="714348" y="1168971"/>
                <a:ext cx="2206622" cy="559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b="1" dirty="0" smtClean="0">
                    <a:solidFill>
                      <a:schemeClr val="bg1"/>
                    </a:solidFill>
                    <a:latin typeface="迷你简卡通" pitchFamily="65" charset="-122"/>
                    <a:ea typeface="迷你简卡通" pitchFamily="65" charset="-122"/>
                  </a:rPr>
                  <a:t>用户体验</a:t>
                </a:r>
                <a:endParaRPr lang="zh-CN" altLang="en-US" sz="1400" b="1" dirty="0">
                  <a:solidFill>
                    <a:schemeClr val="bg1"/>
                  </a:solidFill>
                  <a:latin typeface="迷你简卡通" pitchFamily="65" charset="-122"/>
                  <a:ea typeface="迷你简卡通" pitchFamily="65" charset="-122"/>
                </a:endParaRPr>
              </a:p>
            </p:txBody>
          </p:sp>
          <p:sp>
            <p:nvSpPr>
              <p:cNvPr id="23856" name="矩形 35"/>
              <p:cNvSpPr>
                <a:spLocks noChangeArrowheads="1"/>
              </p:cNvSpPr>
              <p:nvPr/>
            </p:nvSpPr>
            <p:spPr bwMode="auto">
              <a:xfrm>
                <a:off x="609271" y="1818399"/>
                <a:ext cx="2379690" cy="100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000" dirty="0" smtClean="0">
                    <a:solidFill>
                      <a:schemeClr val="bg1"/>
                    </a:solidFill>
                    <a:latin typeface="迷你简卡通" pitchFamily="65" charset="-122"/>
                    <a:ea typeface="迷你简卡通" pitchFamily="65" charset="-122"/>
                  </a:rPr>
                  <a:t>本站无任何弹出式或植入式广告，真正的纯净绿色，用户体验极佳。</a:t>
                </a:r>
                <a:endParaRPr lang="en-US" altLang="zh-CN" sz="1000" dirty="0">
                  <a:solidFill>
                    <a:schemeClr val="bg1"/>
                  </a:solidFill>
                  <a:latin typeface="迷你简卡通" pitchFamily="65" charset="-122"/>
                  <a:ea typeface="迷你简卡通" pitchFamily="65" charset="-122"/>
                </a:endParaRPr>
              </a:p>
              <a:p>
                <a:pPr algn="just" eaLnBrk="1" hangingPunct="1">
                  <a:spcBef>
                    <a:spcPct val="0"/>
                  </a:spcBef>
                  <a:buFontTx/>
                  <a:buNone/>
                </a:pPr>
                <a:endParaRPr lang="en-US" altLang="zh-CN" sz="1000" dirty="0">
                  <a:solidFill>
                    <a:schemeClr val="bg1"/>
                  </a:solidFill>
                  <a:latin typeface="迷你简卡通" pitchFamily="65" charset="-122"/>
                  <a:ea typeface="迷你简卡通" pitchFamily="65" charset="-122"/>
                </a:endParaRPr>
              </a:p>
            </p:txBody>
          </p:sp>
        </p:grpSp>
        <p:cxnSp>
          <p:nvCxnSpPr>
            <p:cNvPr id="34" name="直接连接符 33"/>
            <p:cNvCxnSpPr/>
            <p:nvPr/>
          </p:nvCxnSpPr>
          <p:spPr>
            <a:xfrm flipV="1">
              <a:off x="1357552" y="3643205"/>
              <a:ext cx="1927927" cy="2887"/>
            </a:xfrm>
            <a:prstGeom prst="line">
              <a:avLst/>
            </a:prstGeom>
            <a:ln w="9525">
              <a:solidFill>
                <a:schemeClr val="bg1"/>
              </a:solidFill>
              <a:headEnd type="oval" w="med" len="med"/>
            </a:ln>
          </p:spPr>
          <p:style>
            <a:lnRef idx="1">
              <a:schemeClr val="accent1"/>
            </a:lnRef>
            <a:fillRef idx="0">
              <a:schemeClr val="accent1"/>
            </a:fillRef>
            <a:effectRef idx="0">
              <a:schemeClr val="accent1"/>
            </a:effectRef>
            <a:fontRef idx="minor">
              <a:schemeClr val="tx1"/>
            </a:fontRef>
          </p:style>
        </p:cxnSp>
      </p:grpSp>
      <p:grpSp>
        <p:nvGrpSpPr>
          <p:cNvPr id="23557" name="组合 40"/>
          <p:cNvGrpSpPr>
            <a:grpSpLocks/>
          </p:cNvGrpSpPr>
          <p:nvPr/>
        </p:nvGrpSpPr>
        <p:grpSpPr bwMode="auto">
          <a:xfrm>
            <a:off x="2971801" y="1255714"/>
            <a:ext cx="1724025" cy="1387475"/>
            <a:chOff x="5975350" y="847725"/>
            <a:chExt cx="795338" cy="646113"/>
          </a:xfrm>
        </p:grpSpPr>
        <p:sp>
          <p:nvSpPr>
            <p:cNvPr id="23758" name="Freeform 1270"/>
            <p:cNvSpPr>
              <a:spLocks noEditPoints="1"/>
            </p:cNvSpPr>
            <p:nvPr/>
          </p:nvSpPr>
          <p:spPr bwMode="auto">
            <a:xfrm>
              <a:off x="5975350" y="922338"/>
              <a:ext cx="763588" cy="571500"/>
            </a:xfrm>
            <a:custGeom>
              <a:avLst/>
              <a:gdLst>
                <a:gd name="T0" fmla="*/ 94777051 w 1442"/>
                <a:gd name="T1" fmla="*/ 34378289 h 1081"/>
                <a:gd name="T2" fmla="*/ 267507329 w 1442"/>
                <a:gd name="T3" fmla="*/ 13416240 h 1081"/>
                <a:gd name="T4" fmla="*/ 352190403 w 1442"/>
                <a:gd name="T5" fmla="*/ 56459019 h 1081"/>
                <a:gd name="T6" fmla="*/ 363126339 w 1442"/>
                <a:gd name="T7" fmla="*/ 87763050 h 1081"/>
                <a:gd name="T8" fmla="*/ 351068850 w 1442"/>
                <a:gd name="T9" fmla="*/ 148973291 h 1081"/>
                <a:gd name="T10" fmla="*/ 404345793 w 1442"/>
                <a:gd name="T11" fmla="*/ 176923395 h 1081"/>
                <a:gd name="T12" fmla="*/ 294146065 w 1442"/>
                <a:gd name="T13" fmla="*/ 207109274 h 1081"/>
                <a:gd name="T14" fmla="*/ 123098117 w 1442"/>
                <a:gd name="T15" fmla="*/ 252947169 h 1081"/>
                <a:gd name="T16" fmla="*/ 114685940 w 1442"/>
                <a:gd name="T17" fmla="*/ 288722752 h 1081"/>
                <a:gd name="T18" fmla="*/ 292463736 w 1442"/>
                <a:gd name="T19" fmla="*/ 240649081 h 1081"/>
                <a:gd name="T20" fmla="*/ 335646173 w 1442"/>
                <a:gd name="T21" fmla="*/ 212419836 h 1081"/>
                <a:gd name="T22" fmla="*/ 302278118 w 1442"/>
                <a:gd name="T23" fmla="*/ 248754759 h 1081"/>
                <a:gd name="T24" fmla="*/ 118892028 w 1442"/>
                <a:gd name="T25" fmla="*/ 293754172 h 1081"/>
                <a:gd name="T26" fmla="*/ 46266972 w 1442"/>
                <a:gd name="T27" fmla="*/ 269437667 h 1081"/>
                <a:gd name="T28" fmla="*/ 12057489 w 1442"/>
                <a:gd name="T29" fmla="*/ 203475676 h 1081"/>
                <a:gd name="T30" fmla="*/ 17945907 w 1442"/>
                <a:gd name="T31" fmla="*/ 157917451 h 1081"/>
                <a:gd name="T32" fmla="*/ 52155390 w 1442"/>
                <a:gd name="T33" fmla="*/ 157917451 h 1081"/>
                <a:gd name="T34" fmla="*/ 72344932 w 1442"/>
                <a:gd name="T35" fmla="*/ 267760703 h 1081"/>
                <a:gd name="T36" fmla="*/ 85523974 w 1442"/>
                <a:gd name="T37" fmla="*/ 265804068 h 1081"/>
                <a:gd name="T38" fmla="*/ 161233565 w 1442"/>
                <a:gd name="T39" fmla="*/ 86924568 h 1081"/>
                <a:gd name="T40" fmla="*/ 117770475 w 1442"/>
                <a:gd name="T41" fmla="*/ 72390176 h 1081"/>
                <a:gd name="T42" fmla="*/ 335085396 w 1442"/>
                <a:gd name="T43" fmla="*/ 171891974 h 1081"/>
                <a:gd name="T44" fmla="*/ 269190188 w 1442"/>
                <a:gd name="T45" fmla="*/ 147855139 h 1081"/>
                <a:gd name="T46" fmla="*/ 293305165 w 1442"/>
                <a:gd name="T47" fmla="*/ 127172231 h 1081"/>
                <a:gd name="T48" fmla="*/ 264423323 w 1442"/>
                <a:gd name="T49" fmla="*/ 157078969 h 1081"/>
                <a:gd name="T50" fmla="*/ 295267618 w 1442"/>
                <a:gd name="T51" fmla="*/ 117110448 h 1081"/>
                <a:gd name="T52" fmla="*/ 316858837 w 1442"/>
                <a:gd name="T53" fmla="*/ 74626481 h 1081"/>
                <a:gd name="T54" fmla="*/ 287136094 w 1442"/>
                <a:gd name="T55" fmla="*/ 47514859 h 1081"/>
                <a:gd name="T56" fmla="*/ 158149030 w 1442"/>
                <a:gd name="T57" fmla="*/ 57576642 h 1081"/>
                <a:gd name="T58" fmla="*/ 157868907 w 1442"/>
                <a:gd name="T59" fmla="*/ 74346810 h 1081"/>
                <a:gd name="T60" fmla="*/ 254048163 w 1442"/>
                <a:gd name="T61" fmla="*/ 93912094 h 1081"/>
                <a:gd name="T62" fmla="*/ 224885668 w 1442"/>
                <a:gd name="T63" fmla="*/ 138073025 h 1081"/>
                <a:gd name="T64" fmla="*/ 151419183 w 1442"/>
                <a:gd name="T65" fmla="*/ 196208480 h 1081"/>
                <a:gd name="T66" fmla="*/ 249281299 w 1442"/>
                <a:gd name="T67" fmla="*/ 199562407 h 1081"/>
                <a:gd name="T68" fmla="*/ 48790731 w 1442"/>
                <a:gd name="T69" fmla="*/ 240369411 h 1081"/>
                <a:gd name="T70" fmla="*/ 85804098 w 1442"/>
                <a:gd name="T71" fmla="*/ 113476850 h 1081"/>
                <a:gd name="T72" fmla="*/ 151979959 w 1442"/>
                <a:gd name="T73" fmla="*/ 109843252 h 1081"/>
                <a:gd name="T74" fmla="*/ 155064495 w 1442"/>
                <a:gd name="T75" fmla="*/ 42483967 h 1081"/>
                <a:gd name="T76" fmla="*/ 210585073 w 1442"/>
                <a:gd name="T77" fmla="*/ 139749989 h 1081"/>
                <a:gd name="T78" fmla="*/ 100385345 w 1442"/>
                <a:gd name="T79" fmla="*/ 169376528 h 1081"/>
                <a:gd name="T80" fmla="*/ 90851616 w 1442"/>
                <a:gd name="T81" fmla="*/ 161830191 h 1081"/>
                <a:gd name="T82" fmla="*/ 174973384 w 1442"/>
                <a:gd name="T83" fmla="*/ 245959643 h 1081"/>
                <a:gd name="T84" fmla="*/ 215632591 w 1442"/>
                <a:gd name="T85" fmla="*/ 213537459 h 1081"/>
                <a:gd name="T86" fmla="*/ 130949517 w 1442"/>
                <a:gd name="T87" fmla="*/ 232823073 h 1081"/>
                <a:gd name="T88" fmla="*/ 318541696 w 1442"/>
                <a:gd name="T89" fmla="*/ 178879500 h 1081"/>
                <a:gd name="T90" fmla="*/ 64212879 w 1442"/>
                <a:gd name="T91" fmla="*/ 255742285 h 1081"/>
                <a:gd name="T92" fmla="*/ 51033837 w 1442"/>
                <a:gd name="T93" fmla="*/ 217730398 h 1081"/>
                <a:gd name="T94" fmla="*/ 192639167 w 1442"/>
                <a:gd name="T95" fmla="*/ 22359871 h 1081"/>
                <a:gd name="T96" fmla="*/ 325551666 w 1442"/>
                <a:gd name="T97" fmla="*/ 160153227 h 1081"/>
                <a:gd name="T98" fmla="*/ 201892244 w 1442"/>
                <a:gd name="T99" fmla="*/ 100619950 h 1081"/>
                <a:gd name="T100" fmla="*/ 93375374 w 1442"/>
                <a:gd name="T101" fmla="*/ 260493506 h 1081"/>
                <a:gd name="T102" fmla="*/ 114685940 w 1442"/>
                <a:gd name="T103" fmla="*/ 246798125 h 1081"/>
                <a:gd name="T104" fmla="*/ 240588469 w 1442"/>
                <a:gd name="T105" fmla="*/ 93632424 h 1081"/>
                <a:gd name="T106" fmla="*/ 214791162 w 1442"/>
                <a:gd name="T107" fmla="*/ 102855726 h 1081"/>
                <a:gd name="T108" fmla="*/ 140763900 w 1442"/>
                <a:gd name="T109" fmla="*/ 290959056 h 1081"/>
                <a:gd name="T110" fmla="*/ 218436474 w 1442"/>
                <a:gd name="T111" fmla="*/ 27111622 h 1081"/>
                <a:gd name="T112" fmla="*/ 83280868 w 1442"/>
                <a:gd name="T113" fmla="*/ 193972704 h 1081"/>
                <a:gd name="T114" fmla="*/ 76551021 w 1442"/>
                <a:gd name="T115" fmla="*/ 103973878 h 1081"/>
                <a:gd name="T116" fmla="*/ 238906139 w 1442"/>
                <a:gd name="T117" fmla="*/ 206270792 h 1081"/>
                <a:gd name="T118" fmla="*/ 350788197 w 1442"/>
                <a:gd name="T119" fmla="*/ 126613420 h 1081"/>
                <a:gd name="T120" fmla="*/ 91693045 w 1442"/>
                <a:gd name="T121" fmla="*/ 200401418 h 1081"/>
                <a:gd name="T122" fmla="*/ 186750749 w 1442"/>
                <a:gd name="T123" fmla="*/ 107048136 h 1081"/>
                <a:gd name="T124" fmla="*/ 95618480 w 1442"/>
                <a:gd name="T125" fmla="*/ 209345049 h 10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2" h="1081">
                  <a:moveTo>
                    <a:pt x="190" y="339"/>
                  </a:moveTo>
                  <a:lnTo>
                    <a:pt x="190" y="339"/>
                  </a:lnTo>
                  <a:lnTo>
                    <a:pt x="190" y="324"/>
                  </a:lnTo>
                  <a:lnTo>
                    <a:pt x="144" y="318"/>
                  </a:lnTo>
                  <a:lnTo>
                    <a:pt x="151" y="317"/>
                  </a:lnTo>
                  <a:lnTo>
                    <a:pt x="156" y="314"/>
                  </a:lnTo>
                  <a:lnTo>
                    <a:pt x="157" y="311"/>
                  </a:lnTo>
                  <a:lnTo>
                    <a:pt x="158" y="309"/>
                  </a:lnTo>
                  <a:lnTo>
                    <a:pt x="158" y="306"/>
                  </a:lnTo>
                  <a:lnTo>
                    <a:pt x="157" y="302"/>
                  </a:lnTo>
                  <a:lnTo>
                    <a:pt x="154" y="296"/>
                  </a:lnTo>
                  <a:lnTo>
                    <a:pt x="162" y="292"/>
                  </a:lnTo>
                  <a:lnTo>
                    <a:pt x="169" y="292"/>
                  </a:lnTo>
                  <a:lnTo>
                    <a:pt x="178" y="293"/>
                  </a:lnTo>
                  <a:lnTo>
                    <a:pt x="186" y="298"/>
                  </a:lnTo>
                  <a:lnTo>
                    <a:pt x="171" y="303"/>
                  </a:lnTo>
                  <a:lnTo>
                    <a:pt x="174" y="316"/>
                  </a:lnTo>
                  <a:lnTo>
                    <a:pt x="189" y="317"/>
                  </a:lnTo>
                  <a:lnTo>
                    <a:pt x="196" y="317"/>
                  </a:lnTo>
                  <a:lnTo>
                    <a:pt x="203" y="316"/>
                  </a:lnTo>
                  <a:lnTo>
                    <a:pt x="214" y="313"/>
                  </a:lnTo>
                  <a:lnTo>
                    <a:pt x="219" y="313"/>
                  </a:lnTo>
                  <a:lnTo>
                    <a:pt x="226" y="314"/>
                  </a:lnTo>
                  <a:lnTo>
                    <a:pt x="229" y="314"/>
                  </a:lnTo>
                  <a:lnTo>
                    <a:pt x="233" y="313"/>
                  </a:lnTo>
                  <a:lnTo>
                    <a:pt x="241" y="311"/>
                  </a:lnTo>
                  <a:lnTo>
                    <a:pt x="243" y="302"/>
                  </a:lnTo>
                  <a:lnTo>
                    <a:pt x="244" y="292"/>
                  </a:lnTo>
                  <a:lnTo>
                    <a:pt x="243" y="289"/>
                  </a:lnTo>
                  <a:lnTo>
                    <a:pt x="241" y="285"/>
                  </a:lnTo>
                  <a:lnTo>
                    <a:pt x="237" y="278"/>
                  </a:lnTo>
                  <a:lnTo>
                    <a:pt x="250" y="274"/>
                  </a:lnTo>
                  <a:lnTo>
                    <a:pt x="264" y="271"/>
                  </a:lnTo>
                  <a:lnTo>
                    <a:pt x="270" y="270"/>
                  </a:lnTo>
                  <a:lnTo>
                    <a:pt x="276" y="267"/>
                  </a:lnTo>
                  <a:lnTo>
                    <a:pt x="282" y="263"/>
                  </a:lnTo>
                  <a:lnTo>
                    <a:pt x="287" y="257"/>
                  </a:lnTo>
                  <a:lnTo>
                    <a:pt x="284" y="253"/>
                  </a:lnTo>
                  <a:lnTo>
                    <a:pt x="280" y="250"/>
                  </a:lnTo>
                  <a:lnTo>
                    <a:pt x="277" y="249"/>
                  </a:lnTo>
                  <a:lnTo>
                    <a:pt x="273" y="249"/>
                  </a:lnTo>
                  <a:lnTo>
                    <a:pt x="264" y="249"/>
                  </a:lnTo>
                  <a:lnTo>
                    <a:pt x="252" y="249"/>
                  </a:lnTo>
                  <a:lnTo>
                    <a:pt x="264" y="262"/>
                  </a:lnTo>
                  <a:lnTo>
                    <a:pt x="259" y="264"/>
                  </a:lnTo>
                  <a:lnTo>
                    <a:pt x="250" y="263"/>
                  </a:lnTo>
                  <a:lnTo>
                    <a:pt x="241" y="262"/>
                  </a:lnTo>
                  <a:lnTo>
                    <a:pt x="236" y="260"/>
                  </a:lnTo>
                  <a:lnTo>
                    <a:pt x="232" y="260"/>
                  </a:lnTo>
                  <a:lnTo>
                    <a:pt x="223" y="262"/>
                  </a:lnTo>
                  <a:lnTo>
                    <a:pt x="207" y="266"/>
                  </a:lnTo>
                  <a:lnTo>
                    <a:pt x="205" y="267"/>
                  </a:lnTo>
                  <a:lnTo>
                    <a:pt x="205" y="270"/>
                  </a:lnTo>
                  <a:lnTo>
                    <a:pt x="204" y="275"/>
                  </a:lnTo>
                  <a:lnTo>
                    <a:pt x="216" y="277"/>
                  </a:lnTo>
                  <a:lnTo>
                    <a:pt x="216" y="278"/>
                  </a:lnTo>
                  <a:lnTo>
                    <a:pt x="215" y="281"/>
                  </a:lnTo>
                  <a:lnTo>
                    <a:pt x="210" y="282"/>
                  </a:lnTo>
                  <a:lnTo>
                    <a:pt x="201" y="284"/>
                  </a:lnTo>
                  <a:lnTo>
                    <a:pt x="187" y="284"/>
                  </a:lnTo>
                  <a:lnTo>
                    <a:pt x="180" y="267"/>
                  </a:lnTo>
                  <a:lnTo>
                    <a:pt x="192" y="260"/>
                  </a:lnTo>
                  <a:lnTo>
                    <a:pt x="185" y="249"/>
                  </a:lnTo>
                  <a:lnTo>
                    <a:pt x="203" y="253"/>
                  </a:lnTo>
                  <a:lnTo>
                    <a:pt x="200" y="250"/>
                  </a:lnTo>
                  <a:lnTo>
                    <a:pt x="219" y="239"/>
                  </a:lnTo>
                  <a:lnTo>
                    <a:pt x="216" y="232"/>
                  </a:lnTo>
                  <a:lnTo>
                    <a:pt x="214" y="227"/>
                  </a:lnTo>
                  <a:lnTo>
                    <a:pt x="212" y="224"/>
                  </a:lnTo>
                  <a:lnTo>
                    <a:pt x="214" y="221"/>
                  </a:lnTo>
                  <a:lnTo>
                    <a:pt x="215" y="219"/>
                  </a:lnTo>
                  <a:lnTo>
                    <a:pt x="218" y="214"/>
                  </a:lnTo>
                  <a:lnTo>
                    <a:pt x="207" y="208"/>
                  </a:lnTo>
                  <a:lnTo>
                    <a:pt x="228" y="201"/>
                  </a:lnTo>
                  <a:lnTo>
                    <a:pt x="228" y="194"/>
                  </a:lnTo>
                  <a:lnTo>
                    <a:pt x="229" y="187"/>
                  </a:lnTo>
                  <a:lnTo>
                    <a:pt x="232" y="181"/>
                  </a:lnTo>
                  <a:lnTo>
                    <a:pt x="239" y="176"/>
                  </a:lnTo>
                  <a:lnTo>
                    <a:pt x="243" y="173"/>
                  </a:lnTo>
                  <a:lnTo>
                    <a:pt x="247" y="170"/>
                  </a:lnTo>
                  <a:lnTo>
                    <a:pt x="257" y="169"/>
                  </a:lnTo>
                  <a:lnTo>
                    <a:pt x="264" y="167"/>
                  </a:lnTo>
                  <a:lnTo>
                    <a:pt x="270" y="165"/>
                  </a:lnTo>
                  <a:lnTo>
                    <a:pt x="272" y="163"/>
                  </a:lnTo>
                  <a:lnTo>
                    <a:pt x="273" y="160"/>
                  </a:lnTo>
                  <a:lnTo>
                    <a:pt x="273" y="156"/>
                  </a:lnTo>
                  <a:lnTo>
                    <a:pt x="270" y="151"/>
                  </a:lnTo>
                  <a:lnTo>
                    <a:pt x="287" y="160"/>
                  </a:lnTo>
                  <a:lnTo>
                    <a:pt x="294" y="151"/>
                  </a:lnTo>
                  <a:lnTo>
                    <a:pt x="300" y="142"/>
                  </a:lnTo>
                  <a:lnTo>
                    <a:pt x="302" y="137"/>
                  </a:lnTo>
                  <a:lnTo>
                    <a:pt x="306" y="133"/>
                  </a:lnTo>
                  <a:lnTo>
                    <a:pt x="312" y="130"/>
                  </a:lnTo>
                  <a:lnTo>
                    <a:pt x="319" y="129"/>
                  </a:lnTo>
                  <a:lnTo>
                    <a:pt x="313" y="147"/>
                  </a:lnTo>
                  <a:lnTo>
                    <a:pt x="324" y="148"/>
                  </a:lnTo>
                  <a:lnTo>
                    <a:pt x="337" y="148"/>
                  </a:lnTo>
                  <a:lnTo>
                    <a:pt x="349" y="147"/>
                  </a:lnTo>
                  <a:lnTo>
                    <a:pt x="360" y="142"/>
                  </a:lnTo>
                  <a:lnTo>
                    <a:pt x="351" y="140"/>
                  </a:lnTo>
                  <a:lnTo>
                    <a:pt x="347" y="138"/>
                  </a:lnTo>
                  <a:lnTo>
                    <a:pt x="342" y="136"/>
                  </a:lnTo>
                  <a:lnTo>
                    <a:pt x="340" y="131"/>
                  </a:lnTo>
                  <a:lnTo>
                    <a:pt x="338" y="129"/>
                  </a:lnTo>
                  <a:lnTo>
                    <a:pt x="338" y="123"/>
                  </a:lnTo>
                  <a:lnTo>
                    <a:pt x="340" y="116"/>
                  </a:lnTo>
                  <a:lnTo>
                    <a:pt x="356" y="112"/>
                  </a:lnTo>
                  <a:lnTo>
                    <a:pt x="374" y="106"/>
                  </a:lnTo>
                  <a:lnTo>
                    <a:pt x="392" y="98"/>
                  </a:lnTo>
                  <a:lnTo>
                    <a:pt x="410" y="87"/>
                  </a:lnTo>
                  <a:lnTo>
                    <a:pt x="412" y="79"/>
                  </a:lnTo>
                  <a:lnTo>
                    <a:pt x="423" y="80"/>
                  </a:lnTo>
                  <a:lnTo>
                    <a:pt x="427" y="69"/>
                  </a:lnTo>
                  <a:lnTo>
                    <a:pt x="430" y="66"/>
                  </a:lnTo>
                  <a:lnTo>
                    <a:pt x="431" y="64"/>
                  </a:lnTo>
                  <a:lnTo>
                    <a:pt x="435" y="61"/>
                  </a:lnTo>
                  <a:lnTo>
                    <a:pt x="439" y="59"/>
                  </a:lnTo>
                  <a:lnTo>
                    <a:pt x="453" y="58"/>
                  </a:lnTo>
                  <a:lnTo>
                    <a:pt x="456" y="68"/>
                  </a:lnTo>
                  <a:lnTo>
                    <a:pt x="477" y="65"/>
                  </a:lnTo>
                  <a:lnTo>
                    <a:pt x="480" y="54"/>
                  </a:lnTo>
                  <a:lnTo>
                    <a:pt x="482" y="51"/>
                  </a:lnTo>
                  <a:lnTo>
                    <a:pt x="485" y="47"/>
                  </a:lnTo>
                  <a:lnTo>
                    <a:pt x="488" y="46"/>
                  </a:lnTo>
                  <a:lnTo>
                    <a:pt x="492" y="43"/>
                  </a:lnTo>
                  <a:lnTo>
                    <a:pt x="504" y="41"/>
                  </a:lnTo>
                  <a:lnTo>
                    <a:pt x="514" y="39"/>
                  </a:lnTo>
                  <a:lnTo>
                    <a:pt x="522" y="36"/>
                  </a:lnTo>
                  <a:lnTo>
                    <a:pt x="539" y="26"/>
                  </a:lnTo>
                  <a:lnTo>
                    <a:pt x="547" y="22"/>
                  </a:lnTo>
                  <a:lnTo>
                    <a:pt x="557" y="19"/>
                  </a:lnTo>
                  <a:lnTo>
                    <a:pt x="576" y="15"/>
                  </a:lnTo>
                  <a:lnTo>
                    <a:pt x="582" y="15"/>
                  </a:lnTo>
                  <a:lnTo>
                    <a:pt x="589" y="15"/>
                  </a:lnTo>
                  <a:lnTo>
                    <a:pt x="594" y="14"/>
                  </a:lnTo>
                  <a:lnTo>
                    <a:pt x="597" y="12"/>
                  </a:lnTo>
                  <a:lnTo>
                    <a:pt x="600" y="10"/>
                  </a:lnTo>
                  <a:lnTo>
                    <a:pt x="603" y="8"/>
                  </a:lnTo>
                  <a:lnTo>
                    <a:pt x="607" y="8"/>
                  </a:lnTo>
                  <a:lnTo>
                    <a:pt x="637" y="0"/>
                  </a:lnTo>
                  <a:lnTo>
                    <a:pt x="653" y="16"/>
                  </a:lnTo>
                  <a:lnTo>
                    <a:pt x="658" y="8"/>
                  </a:lnTo>
                  <a:lnTo>
                    <a:pt x="693" y="3"/>
                  </a:lnTo>
                  <a:lnTo>
                    <a:pt x="701" y="1"/>
                  </a:lnTo>
                  <a:lnTo>
                    <a:pt x="707" y="3"/>
                  </a:lnTo>
                  <a:lnTo>
                    <a:pt x="709" y="4"/>
                  </a:lnTo>
                  <a:lnTo>
                    <a:pt x="711" y="5"/>
                  </a:lnTo>
                  <a:lnTo>
                    <a:pt x="712" y="8"/>
                  </a:lnTo>
                  <a:lnTo>
                    <a:pt x="714" y="12"/>
                  </a:lnTo>
                  <a:lnTo>
                    <a:pt x="705" y="12"/>
                  </a:lnTo>
                  <a:lnTo>
                    <a:pt x="702" y="12"/>
                  </a:lnTo>
                  <a:lnTo>
                    <a:pt x="700" y="12"/>
                  </a:lnTo>
                  <a:lnTo>
                    <a:pt x="693" y="10"/>
                  </a:lnTo>
                  <a:lnTo>
                    <a:pt x="689" y="11"/>
                  </a:lnTo>
                  <a:lnTo>
                    <a:pt x="684" y="14"/>
                  </a:lnTo>
                  <a:lnTo>
                    <a:pt x="682" y="18"/>
                  </a:lnTo>
                  <a:lnTo>
                    <a:pt x="687" y="22"/>
                  </a:lnTo>
                  <a:lnTo>
                    <a:pt x="694" y="23"/>
                  </a:lnTo>
                  <a:lnTo>
                    <a:pt x="701" y="23"/>
                  </a:lnTo>
                  <a:lnTo>
                    <a:pt x="707" y="22"/>
                  </a:lnTo>
                  <a:lnTo>
                    <a:pt x="712" y="21"/>
                  </a:lnTo>
                  <a:lnTo>
                    <a:pt x="714" y="19"/>
                  </a:lnTo>
                  <a:lnTo>
                    <a:pt x="714" y="15"/>
                  </a:lnTo>
                  <a:lnTo>
                    <a:pt x="714" y="12"/>
                  </a:lnTo>
                  <a:lnTo>
                    <a:pt x="719" y="14"/>
                  </a:lnTo>
                  <a:lnTo>
                    <a:pt x="723" y="12"/>
                  </a:lnTo>
                  <a:lnTo>
                    <a:pt x="725" y="11"/>
                  </a:lnTo>
                  <a:lnTo>
                    <a:pt x="726" y="8"/>
                  </a:lnTo>
                  <a:lnTo>
                    <a:pt x="726" y="0"/>
                  </a:lnTo>
                  <a:lnTo>
                    <a:pt x="733" y="4"/>
                  </a:lnTo>
                  <a:lnTo>
                    <a:pt x="738" y="7"/>
                  </a:lnTo>
                  <a:lnTo>
                    <a:pt x="752" y="12"/>
                  </a:lnTo>
                  <a:lnTo>
                    <a:pt x="759" y="14"/>
                  </a:lnTo>
                  <a:lnTo>
                    <a:pt x="765" y="18"/>
                  </a:lnTo>
                  <a:lnTo>
                    <a:pt x="769" y="22"/>
                  </a:lnTo>
                  <a:lnTo>
                    <a:pt x="773" y="28"/>
                  </a:lnTo>
                  <a:lnTo>
                    <a:pt x="776" y="29"/>
                  </a:lnTo>
                  <a:lnTo>
                    <a:pt x="777" y="30"/>
                  </a:lnTo>
                  <a:lnTo>
                    <a:pt x="777" y="33"/>
                  </a:lnTo>
                  <a:lnTo>
                    <a:pt x="776" y="34"/>
                  </a:lnTo>
                  <a:lnTo>
                    <a:pt x="774" y="37"/>
                  </a:lnTo>
                  <a:lnTo>
                    <a:pt x="773" y="40"/>
                  </a:lnTo>
                  <a:lnTo>
                    <a:pt x="774" y="41"/>
                  </a:lnTo>
                  <a:lnTo>
                    <a:pt x="779" y="41"/>
                  </a:lnTo>
                  <a:lnTo>
                    <a:pt x="781" y="41"/>
                  </a:lnTo>
                  <a:lnTo>
                    <a:pt x="786" y="39"/>
                  </a:lnTo>
                  <a:lnTo>
                    <a:pt x="790" y="36"/>
                  </a:lnTo>
                  <a:lnTo>
                    <a:pt x="795" y="34"/>
                  </a:lnTo>
                  <a:lnTo>
                    <a:pt x="799" y="33"/>
                  </a:lnTo>
                  <a:lnTo>
                    <a:pt x="810" y="33"/>
                  </a:lnTo>
                  <a:lnTo>
                    <a:pt x="820" y="33"/>
                  </a:lnTo>
                  <a:lnTo>
                    <a:pt x="845" y="33"/>
                  </a:lnTo>
                  <a:lnTo>
                    <a:pt x="870" y="33"/>
                  </a:lnTo>
                  <a:lnTo>
                    <a:pt x="876" y="33"/>
                  </a:lnTo>
                  <a:lnTo>
                    <a:pt x="880" y="36"/>
                  </a:lnTo>
                  <a:lnTo>
                    <a:pt x="882" y="40"/>
                  </a:lnTo>
                  <a:lnTo>
                    <a:pt x="885" y="44"/>
                  </a:lnTo>
                  <a:lnTo>
                    <a:pt x="853" y="37"/>
                  </a:lnTo>
                  <a:lnTo>
                    <a:pt x="852" y="46"/>
                  </a:lnTo>
                  <a:lnTo>
                    <a:pt x="852" y="50"/>
                  </a:lnTo>
                  <a:lnTo>
                    <a:pt x="855" y="51"/>
                  </a:lnTo>
                  <a:lnTo>
                    <a:pt x="862" y="52"/>
                  </a:lnTo>
                  <a:lnTo>
                    <a:pt x="869" y="52"/>
                  </a:lnTo>
                  <a:lnTo>
                    <a:pt x="877" y="52"/>
                  </a:lnTo>
                  <a:lnTo>
                    <a:pt x="882" y="55"/>
                  </a:lnTo>
                  <a:lnTo>
                    <a:pt x="889" y="57"/>
                  </a:lnTo>
                  <a:lnTo>
                    <a:pt x="895" y="51"/>
                  </a:lnTo>
                  <a:lnTo>
                    <a:pt x="902" y="46"/>
                  </a:lnTo>
                  <a:lnTo>
                    <a:pt x="910" y="41"/>
                  </a:lnTo>
                  <a:lnTo>
                    <a:pt x="920" y="40"/>
                  </a:lnTo>
                  <a:lnTo>
                    <a:pt x="932" y="41"/>
                  </a:lnTo>
                  <a:lnTo>
                    <a:pt x="943" y="44"/>
                  </a:lnTo>
                  <a:lnTo>
                    <a:pt x="954" y="48"/>
                  </a:lnTo>
                  <a:lnTo>
                    <a:pt x="966" y="55"/>
                  </a:lnTo>
                  <a:lnTo>
                    <a:pt x="960" y="58"/>
                  </a:lnTo>
                  <a:lnTo>
                    <a:pt x="957" y="59"/>
                  </a:lnTo>
                  <a:lnTo>
                    <a:pt x="952" y="57"/>
                  </a:lnTo>
                  <a:lnTo>
                    <a:pt x="946" y="57"/>
                  </a:lnTo>
                  <a:lnTo>
                    <a:pt x="936" y="58"/>
                  </a:lnTo>
                  <a:lnTo>
                    <a:pt x="927" y="61"/>
                  </a:lnTo>
                  <a:lnTo>
                    <a:pt x="916" y="64"/>
                  </a:lnTo>
                  <a:lnTo>
                    <a:pt x="914" y="64"/>
                  </a:lnTo>
                  <a:lnTo>
                    <a:pt x="913" y="65"/>
                  </a:lnTo>
                  <a:lnTo>
                    <a:pt x="910" y="69"/>
                  </a:lnTo>
                  <a:lnTo>
                    <a:pt x="914" y="72"/>
                  </a:lnTo>
                  <a:lnTo>
                    <a:pt x="918" y="73"/>
                  </a:lnTo>
                  <a:lnTo>
                    <a:pt x="950" y="73"/>
                  </a:lnTo>
                  <a:lnTo>
                    <a:pt x="957" y="72"/>
                  </a:lnTo>
                  <a:lnTo>
                    <a:pt x="963" y="69"/>
                  </a:lnTo>
                  <a:lnTo>
                    <a:pt x="968" y="65"/>
                  </a:lnTo>
                  <a:lnTo>
                    <a:pt x="971" y="61"/>
                  </a:lnTo>
                  <a:lnTo>
                    <a:pt x="1003" y="61"/>
                  </a:lnTo>
                  <a:lnTo>
                    <a:pt x="1007" y="62"/>
                  </a:lnTo>
                  <a:lnTo>
                    <a:pt x="1011" y="64"/>
                  </a:lnTo>
                  <a:lnTo>
                    <a:pt x="1007" y="70"/>
                  </a:lnTo>
                  <a:lnTo>
                    <a:pt x="1003" y="76"/>
                  </a:lnTo>
                  <a:lnTo>
                    <a:pt x="1011" y="79"/>
                  </a:lnTo>
                  <a:lnTo>
                    <a:pt x="1015" y="80"/>
                  </a:lnTo>
                  <a:lnTo>
                    <a:pt x="1020" y="80"/>
                  </a:lnTo>
                  <a:lnTo>
                    <a:pt x="1024" y="79"/>
                  </a:lnTo>
                  <a:lnTo>
                    <a:pt x="1026" y="76"/>
                  </a:lnTo>
                  <a:lnTo>
                    <a:pt x="1031" y="73"/>
                  </a:lnTo>
                  <a:lnTo>
                    <a:pt x="1033" y="68"/>
                  </a:lnTo>
                  <a:lnTo>
                    <a:pt x="1049" y="79"/>
                  </a:lnTo>
                  <a:lnTo>
                    <a:pt x="1015" y="91"/>
                  </a:lnTo>
                  <a:lnTo>
                    <a:pt x="1025" y="102"/>
                  </a:lnTo>
                  <a:lnTo>
                    <a:pt x="1029" y="106"/>
                  </a:lnTo>
                  <a:lnTo>
                    <a:pt x="1033" y="109"/>
                  </a:lnTo>
                  <a:lnTo>
                    <a:pt x="1038" y="111"/>
                  </a:lnTo>
                  <a:lnTo>
                    <a:pt x="1042" y="111"/>
                  </a:lnTo>
                  <a:lnTo>
                    <a:pt x="1046" y="111"/>
                  </a:lnTo>
                  <a:lnTo>
                    <a:pt x="1050" y="109"/>
                  </a:lnTo>
                  <a:lnTo>
                    <a:pt x="1057" y="105"/>
                  </a:lnTo>
                  <a:lnTo>
                    <a:pt x="1062" y="101"/>
                  </a:lnTo>
                  <a:lnTo>
                    <a:pt x="1062" y="100"/>
                  </a:lnTo>
                  <a:lnTo>
                    <a:pt x="1062" y="98"/>
                  </a:lnTo>
                  <a:lnTo>
                    <a:pt x="1060" y="91"/>
                  </a:lnTo>
                  <a:lnTo>
                    <a:pt x="1100" y="87"/>
                  </a:lnTo>
                  <a:lnTo>
                    <a:pt x="1107" y="104"/>
                  </a:lnTo>
                  <a:lnTo>
                    <a:pt x="1103" y="109"/>
                  </a:lnTo>
                  <a:lnTo>
                    <a:pt x="1098" y="111"/>
                  </a:lnTo>
                  <a:lnTo>
                    <a:pt x="1093" y="111"/>
                  </a:lnTo>
                  <a:lnTo>
                    <a:pt x="1089" y="109"/>
                  </a:lnTo>
                  <a:lnTo>
                    <a:pt x="1078" y="106"/>
                  </a:lnTo>
                  <a:lnTo>
                    <a:pt x="1072" y="106"/>
                  </a:lnTo>
                  <a:lnTo>
                    <a:pt x="1068" y="109"/>
                  </a:lnTo>
                  <a:lnTo>
                    <a:pt x="1085" y="136"/>
                  </a:lnTo>
                  <a:lnTo>
                    <a:pt x="1092" y="131"/>
                  </a:lnTo>
                  <a:lnTo>
                    <a:pt x="1096" y="127"/>
                  </a:lnTo>
                  <a:lnTo>
                    <a:pt x="1105" y="118"/>
                  </a:lnTo>
                  <a:lnTo>
                    <a:pt x="1110" y="116"/>
                  </a:lnTo>
                  <a:lnTo>
                    <a:pt x="1114" y="115"/>
                  </a:lnTo>
                  <a:lnTo>
                    <a:pt x="1118" y="115"/>
                  </a:lnTo>
                  <a:lnTo>
                    <a:pt x="1122" y="116"/>
                  </a:lnTo>
                  <a:lnTo>
                    <a:pt x="1132" y="124"/>
                  </a:lnTo>
                  <a:lnTo>
                    <a:pt x="1136" y="126"/>
                  </a:lnTo>
                  <a:lnTo>
                    <a:pt x="1143" y="124"/>
                  </a:lnTo>
                  <a:lnTo>
                    <a:pt x="1147" y="123"/>
                  </a:lnTo>
                  <a:lnTo>
                    <a:pt x="1151" y="124"/>
                  </a:lnTo>
                  <a:lnTo>
                    <a:pt x="1158" y="126"/>
                  </a:lnTo>
                  <a:lnTo>
                    <a:pt x="1141" y="131"/>
                  </a:lnTo>
                  <a:lnTo>
                    <a:pt x="1139" y="147"/>
                  </a:lnTo>
                  <a:lnTo>
                    <a:pt x="1146" y="148"/>
                  </a:lnTo>
                  <a:lnTo>
                    <a:pt x="1152" y="149"/>
                  </a:lnTo>
                  <a:lnTo>
                    <a:pt x="1168" y="148"/>
                  </a:lnTo>
                  <a:lnTo>
                    <a:pt x="1182" y="145"/>
                  </a:lnTo>
                  <a:lnTo>
                    <a:pt x="1198" y="142"/>
                  </a:lnTo>
                  <a:lnTo>
                    <a:pt x="1194" y="148"/>
                  </a:lnTo>
                  <a:lnTo>
                    <a:pt x="1188" y="152"/>
                  </a:lnTo>
                  <a:lnTo>
                    <a:pt x="1182" y="155"/>
                  </a:lnTo>
                  <a:lnTo>
                    <a:pt x="1176" y="158"/>
                  </a:lnTo>
                  <a:lnTo>
                    <a:pt x="1162" y="162"/>
                  </a:lnTo>
                  <a:lnTo>
                    <a:pt x="1157" y="165"/>
                  </a:lnTo>
                  <a:lnTo>
                    <a:pt x="1152" y="169"/>
                  </a:lnTo>
                  <a:lnTo>
                    <a:pt x="1152" y="173"/>
                  </a:lnTo>
                  <a:lnTo>
                    <a:pt x="1155" y="177"/>
                  </a:lnTo>
                  <a:lnTo>
                    <a:pt x="1159" y="178"/>
                  </a:lnTo>
                  <a:lnTo>
                    <a:pt x="1165" y="180"/>
                  </a:lnTo>
                  <a:lnTo>
                    <a:pt x="1188" y="181"/>
                  </a:lnTo>
                  <a:lnTo>
                    <a:pt x="1191" y="183"/>
                  </a:lnTo>
                  <a:lnTo>
                    <a:pt x="1193" y="185"/>
                  </a:lnTo>
                  <a:lnTo>
                    <a:pt x="1195" y="191"/>
                  </a:lnTo>
                  <a:lnTo>
                    <a:pt x="1198" y="192"/>
                  </a:lnTo>
                  <a:lnTo>
                    <a:pt x="1204" y="191"/>
                  </a:lnTo>
                  <a:lnTo>
                    <a:pt x="1209" y="190"/>
                  </a:lnTo>
                  <a:lnTo>
                    <a:pt x="1201" y="174"/>
                  </a:lnTo>
                  <a:lnTo>
                    <a:pt x="1213" y="167"/>
                  </a:lnTo>
                  <a:lnTo>
                    <a:pt x="1229" y="172"/>
                  </a:lnTo>
                  <a:lnTo>
                    <a:pt x="1229" y="178"/>
                  </a:lnTo>
                  <a:lnTo>
                    <a:pt x="1230" y="185"/>
                  </a:lnTo>
                  <a:lnTo>
                    <a:pt x="1234" y="191"/>
                  </a:lnTo>
                  <a:lnTo>
                    <a:pt x="1236" y="192"/>
                  </a:lnTo>
                  <a:lnTo>
                    <a:pt x="1238" y="192"/>
                  </a:lnTo>
                  <a:lnTo>
                    <a:pt x="1244" y="194"/>
                  </a:lnTo>
                  <a:lnTo>
                    <a:pt x="1248" y="195"/>
                  </a:lnTo>
                  <a:lnTo>
                    <a:pt x="1252" y="198"/>
                  </a:lnTo>
                  <a:lnTo>
                    <a:pt x="1256" y="202"/>
                  </a:lnTo>
                  <a:lnTo>
                    <a:pt x="1259" y="205"/>
                  </a:lnTo>
                  <a:lnTo>
                    <a:pt x="1266" y="208"/>
                  </a:lnTo>
                  <a:lnTo>
                    <a:pt x="1273" y="208"/>
                  </a:lnTo>
                  <a:lnTo>
                    <a:pt x="1278" y="206"/>
                  </a:lnTo>
                  <a:lnTo>
                    <a:pt x="1281" y="203"/>
                  </a:lnTo>
                  <a:lnTo>
                    <a:pt x="1285" y="199"/>
                  </a:lnTo>
                  <a:lnTo>
                    <a:pt x="1290" y="190"/>
                  </a:lnTo>
                  <a:lnTo>
                    <a:pt x="1290" y="187"/>
                  </a:lnTo>
                  <a:lnTo>
                    <a:pt x="1288" y="183"/>
                  </a:lnTo>
                  <a:lnTo>
                    <a:pt x="1285" y="177"/>
                  </a:lnTo>
                  <a:lnTo>
                    <a:pt x="1284" y="177"/>
                  </a:lnTo>
                  <a:lnTo>
                    <a:pt x="1312" y="172"/>
                  </a:lnTo>
                  <a:lnTo>
                    <a:pt x="1327" y="178"/>
                  </a:lnTo>
                  <a:lnTo>
                    <a:pt x="1332" y="201"/>
                  </a:lnTo>
                  <a:lnTo>
                    <a:pt x="1349" y="205"/>
                  </a:lnTo>
                  <a:lnTo>
                    <a:pt x="1346" y="206"/>
                  </a:lnTo>
                  <a:lnTo>
                    <a:pt x="1345" y="208"/>
                  </a:lnTo>
                  <a:lnTo>
                    <a:pt x="1308" y="199"/>
                  </a:lnTo>
                  <a:lnTo>
                    <a:pt x="1323" y="192"/>
                  </a:lnTo>
                  <a:lnTo>
                    <a:pt x="1316" y="181"/>
                  </a:lnTo>
                  <a:lnTo>
                    <a:pt x="1303" y="184"/>
                  </a:lnTo>
                  <a:lnTo>
                    <a:pt x="1284" y="217"/>
                  </a:lnTo>
                  <a:lnTo>
                    <a:pt x="1281" y="216"/>
                  </a:lnTo>
                  <a:lnTo>
                    <a:pt x="1277" y="216"/>
                  </a:lnTo>
                  <a:lnTo>
                    <a:pt x="1272" y="216"/>
                  </a:lnTo>
                  <a:lnTo>
                    <a:pt x="1266" y="219"/>
                  </a:lnTo>
                  <a:lnTo>
                    <a:pt x="1259" y="221"/>
                  </a:lnTo>
                  <a:lnTo>
                    <a:pt x="1262" y="226"/>
                  </a:lnTo>
                  <a:lnTo>
                    <a:pt x="1265" y="227"/>
                  </a:lnTo>
                  <a:lnTo>
                    <a:pt x="1267" y="227"/>
                  </a:lnTo>
                  <a:lnTo>
                    <a:pt x="1272" y="227"/>
                  </a:lnTo>
                  <a:lnTo>
                    <a:pt x="1278" y="224"/>
                  </a:lnTo>
                  <a:lnTo>
                    <a:pt x="1281" y="226"/>
                  </a:lnTo>
                  <a:lnTo>
                    <a:pt x="1284" y="228"/>
                  </a:lnTo>
                  <a:lnTo>
                    <a:pt x="1277" y="234"/>
                  </a:lnTo>
                  <a:lnTo>
                    <a:pt x="1269" y="238"/>
                  </a:lnTo>
                  <a:lnTo>
                    <a:pt x="1260" y="242"/>
                  </a:lnTo>
                  <a:lnTo>
                    <a:pt x="1252" y="245"/>
                  </a:lnTo>
                  <a:lnTo>
                    <a:pt x="1234" y="249"/>
                  </a:lnTo>
                  <a:lnTo>
                    <a:pt x="1215" y="252"/>
                  </a:lnTo>
                  <a:lnTo>
                    <a:pt x="1211" y="253"/>
                  </a:lnTo>
                  <a:lnTo>
                    <a:pt x="1206" y="255"/>
                  </a:lnTo>
                  <a:lnTo>
                    <a:pt x="1198" y="259"/>
                  </a:lnTo>
                  <a:lnTo>
                    <a:pt x="1201" y="263"/>
                  </a:lnTo>
                  <a:lnTo>
                    <a:pt x="1202" y="264"/>
                  </a:lnTo>
                  <a:lnTo>
                    <a:pt x="1208" y="266"/>
                  </a:lnTo>
                  <a:lnTo>
                    <a:pt x="1216" y="264"/>
                  </a:lnTo>
                  <a:lnTo>
                    <a:pt x="1223" y="264"/>
                  </a:lnTo>
                  <a:lnTo>
                    <a:pt x="1230" y="263"/>
                  </a:lnTo>
                  <a:lnTo>
                    <a:pt x="1236" y="264"/>
                  </a:lnTo>
                  <a:lnTo>
                    <a:pt x="1238" y="267"/>
                  </a:lnTo>
                  <a:lnTo>
                    <a:pt x="1241" y="268"/>
                  </a:lnTo>
                  <a:lnTo>
                    <a:pt x="1245" y="271"/>
                  </a:lnTo>
                  <a:lnTo>
                    <a:pt x="1249" y="270"/>
                  </a:lnTo>
                  <a:lnTo>
                    <a:pt x="1256" y="268"/>
                  </a:lnTo>
                  <a:lnTo>
                    <a:pt x="1262" y="267"/>
                  </a:lnTo>
                  <a:lnTo>
                    <a:pt x="1269" y="268"/>
                  </a:lnTo>
                  <a:lnTo>
                    <a:pt x="1274" y="270"/>
                  </a:lnTo>
                  <a:lnTo>
                    <a:pt x="1285" y="274"/>
                  </a:lnTo>
                  <a:lnTo>
                    <a:pt x="1295" y="281"/>
                  </a:lnTo>
                  <a:lnTo>
                    <a:pt x="1301" y="282"/>
                  </a:lnTo>
                  <a:lnTo>
                    <a:pt x="1308" y="285"/>
                  </a:lnTo>
                  <a:lnTo>
                    <a:pt x="1301" y="288"/>
                  </a:lnTo>
                  <a:lnTo>
                    <a:pt x="1296" y="288"/>
                  </a:lnTo>
                  <a:lnTo>
                    <a:pt x="1291" y="286"/>
                  </a:lnTo>
                  <a:lnTo>
                    <a:pt x="1287" y="286"/>
                  </a:lnTo>
                  <a:lnTo>
                    <a:pt x="1276" y="289"/>
                  </a:lnTo>
                  <a:lnTo>
                    <a:pt x="1265" y="292"/>
                  </a:lnTo>
                  <a:lnTo>
                    <a:pt x="1254" y="292"/>
                  </a:lnTo>
                  <a:lnTo>
                    <a:pt x="1248" y="292"/>
                  </a:lnTo>
                  <a:lnTo>
                    <a:pt x="1242" y="291"/>
                  </a:lnTo>
                  <a:lnTo>
                    <a:pt x="1237" y="289"/>
                  </a:lnTo>
                  <a:lnTo>
                    <a:pt x="1231" y="285"/>
                  </a:lnTo>
                  <a:lnTo>
                    <a:pt x="1229" y="284"/>
                  </a:lnTo>
                  <a:lnTo>
                    <a:pt x="1224" y="282"/>
                  </a:lnTo>
                  <a:lnTo>
                    <a:pt x="1216" y="282"/>
                  </a:lnTo>
                  <a:lnTo>
                    <a:pt x="1206" y="281"/>
                  </a:lnTo>
                  <a:lnTo>
                    <a:pt x="1198" y="280"/>
                  </a:lnTo>
                  <a:lnTo>
                    <a:pt x="1191" y="278"/>
                  </a:lnTo>
                  <a:lnTo>
                    <a:pt x="1187" y="280"/>
                  </a:lnTo>
                  <a:lnTo>
                    <a:pt x="1183" y="284"/>
                  </a:lnTo>
                  <a:lnTo>
                    <a:pt x="1182" y="289"/>
                  </a:lnTo>
                  <a:lnTo>
                    <a:pt x="1184" y="291"/>
                  </a:lnTo>
                  <a:lnTo>
                    <a:pt x="1187" y="291"/>
                  </a:lnTo>
                  <a:lnTo>
                    <a:pt x="1194" y="291"/>
                  </a:lnTo>
                  <a:lnTo>
                    <a:pt x="1201" y="292"/>
                  </a:lnTo>
                  <a:lnTo>
                    <a:pt x="1202" y="295"/>
                  </a:lnTo>
                  <a:lnTo>
                    <a:pt x="1205" y="298"/>
                  </a:lnTo>
                  <a:lnTo>
                    <a:pt x="1206" y="299"/>
                  </a:lnTo>
                  <a:lnTo>
                    <a:pt x="1209" y="300"/>
                  </a:lnTo>
                  <a:lnTo>
                    <a:pt x="1215" y="299"/>
                  </a:lnTo>
                  <a:lnTo>
                    <a:pt x="1219" y="299"/>
                  </a:lnTo>
                  <a:lnTo>
                    <a:pt x="1222" y="300"/>
                  </a:lnTo>
                  <a:lnTo>
                    <a:pt x="1223" y="302"/>
                  </a:lnTo>
                  <a:lnTo>
                    <a:pt x="1224" y="306"/>
                  </a:lnTo>
                  <a:lnTo>
                    <a:pt x="1231" y="306"/>
                  </a:lnTo>
                  <a:lnTo>
                    <a:pt x="1236" y="304"/>
                  </a:lnTo>
                  <a:lnTo>
                    <a:pt x="1240" y="303"/>
                  </a:lnTo>
                  <a:lnTo>
                    <a:pt x="1247" y="300"/>
                  </a:lnTo>
                  <a:lnTo>
                    <a:pt x="1251" y="302"/>
                  </a:lnTo>
                  <a:lnTo>
                    <a:pt x="1255" y="304"/>
                  </a:lnTo>
                  <a:lnTo>
                    <a:pt x="1259" y="309"/>
                  </a:lnTo>
                  <a:lnTo>
                    <a:pt x="1262" y="313"/>
                  </a:lnTo>
                  <a:lnTo>
                    <a:pt x="1266" y="316"/>
                  </a:lnTo>
                  <a:lnTo>
                    <a:pt x="1270" y="317"/>
                  </a:lnTo>
                  <a:lnTo>
                    <a:pt x="1274" y="318"/>
                  </a:lnTo>
                  <a:lnTo>
                    <a:pt x="1284" y="318"/>
                  </a:lnTo>
                  <a:lnTo>
                    <a:pt x="1295" y="314"/>
                  </a:lnTo>
                  <a:lnTo>
                    <a:pt x="1288" y="309"/>
                  </a:lnTo>
                  <a:lnTo>
                    <a:pt x="1284" y="306"/>
                  </a:lnTo>
                  <a:lnTo>
                    <a:pt x="1280" y="300"/>
                  </a:lnTo>
                  <a:lnTo>
                    <a:pt x="1290" y="300"/>
                  </a:lnTo>
                  <a:lnTo>
                    <a:pt x="1299" y="302"/>
                  </a:lnTo>
                  <a:lnTo>
                    <a:pt x="1314" y="304"/>
                  </a:lnTo>
                  <a:lnTo>
                    <a:pt x="1328" y="309"/>
                  </a:lnTo>
                  <a:lnTo>
                    <a:pt x="1320" y="317"/>
                  </a:lnTo>
                  <a:lnTo>
                    <a:pt x="1310" y="324"/>
                  </a:lnTo>
                  <a:lnTo>
                    <a:pt x="1308" y="327"/>
                  </a:lnTo>
                  <a:lnTo>
                    <a:pt x="1305" y="329"/>
                  </a:lnTo>
                  <a:lnTo>
                    <a:pt x="1303" y="332"/>
                  </a:lnTo>
                  <a:lnTo>
                    <a:pt x="1303" y="338"/>
                  </a:lnTo>
                  <a:lnTo>
                    <a:pt x="1305" y="340"/>
                  </a:lnTo>
                  <a:lnTo>
                    <a:pt x="1302" y="345"/>
                  </a:lnTo>
                  <a:lnTo>
                    <a:pt x="1298" y="346"/>
                  </a:lnTo>
                  <a:lnTo>
                    <a:pt x="1292" y="346"/>
                  </a:lnTo>
                  <a:lnTo>
                    <a:pt x="1267" y="339"/>
                  </a:lnTo>
                  <a:lnTo>
                    <a:pt x="1269" y="349"/>
                  </a:lnTo>
                  <a:lnTo>
                    <a:pt x="1270" y="354"/>
                  </a:lnTo>
                  <a:lnTo>
                    <a:pt x="1269" y="360"/>
                  </a:lnTo>
                  <a:lnTo>
                    <a:pt x="1267" y="363"/>
                  </a:lnTo>
                  <a:lnTo>
                    <a:pt x="1266" y="364"/>
                  </a:lnTo>
                  <a:lnTo>
                    <a:pt x="1260" y="364"/>
                  </a:lnTo>
                  <a:lnTo>
                    <a:pt x="1254" y="364"/>
                  </a:lnTo>
                  <a:lnTo>
                    <a:pt x="1251" y="364"/>
                  </a:lnTo>
                  <a:lnTo>
                    <a:pt x="1248" y="365"/>
                  </a:lnTo>
                  <a:lnTo>
                    <a:pt x="1258" y="371"/>
                  </a:lnTo>
                  <a:lnTo>
                    <a:pt x="1263" y="375"/>
                  </a:lnTo>
                  <a:lnTo>
                    <a:pt x="1267" y="381"/>
                  </a:lnTo>
                  <a:lnTo>
                    <a:pt x="1270" y="389"/>
                  </a:lnTo>
                  <a:lnTo>
                    <a:pt x="1287" y="386"/>
                  </a:lnTo>
                  <a:lnTo>
                    <a:pt x="1288" y="382"/>
                  </a:lnTo>
                  <a:lnTo>
                    <a:pt x="1287" y="378"/>
                  </a:lnTo>
                  <a:lnTo>
                    <a:pt x="1281" y="371"/>
                  </a:lnTo>
                  <a:lnTo>
                    <a:pt x="1280" y="368"/>
                  </a:lnTo>
                  <a:lnTo>
                    <a:pt x="1278" y="364"/>
                  </a:lnTo>
                  <a:lnTo>
                    <a:pt x="1280" y="360"/>
                  </a:lnTo>
                  <a:lnTo>
                    <a:pt x="1285" y="356"/>
                  </a:lnTo>
                  <a:lnTo>
                    <a:pt x="1288" y="371"/>
                  </a:lnTo>
                  <a:lnTo>
                    <a:pt x="1298" y="370"/>
                  </a:lnTo>
                  <a:lnTo>
                    <a:pt x="1305" y="370"/>
                  </a:lnTo>
                  <a:lnTo>
                    <a:pt x="1308" y="371"/>
                  </a:lnTo>
                  <a:lnTo>
                    <a:pt x="1310" y="372"/>
                  </a:lnTo>
                  <a:lnTo>
                    <a:pt x="1316" y="378"/>
                  </a:lnTo>
                  <a:lnTo>
                    <a:pt x="1341" y="361"/>
                  </a:lnTo>
                  <a:lnTo>
                    <a:pt x="1335" y="388"/>
                  </a:lnTo>
                  <a:lnTo>
                    <a:pt x="1330" y="389"/>
                  </a:lnTo>
                  <a:lnTo>
                    <a:pt x="1323" y="392"/>
                  </a:lnTo>
                  <a:lnTo>
                    <a:pt x="1316" y="394"/>
                  </a:lnTo>
                  <a:lnTo>
                    <a:pt x="1313" y="393"/>
                  </a:lnTo>
                  <a:lnTo>
                    <a:pt x="1308" y="392"/>
                  </a:lnTo>
                  <a:lnTo>
                    <a:pt x="1306" y="392"/>
                  </a:lnTo>
                  <a:lnTo>
                    <a:pt x="1303" y="392"/>
                  </a:lnTo>
                  <a:lnTo>
                    <a:pt x="1296" y="394"/>
                  </a:lnTo>
                  <a:lnTo>
                    <a:pt x="1291" y="399"/>
                  </a:lnTo>
                  <a:lnTo>
                    <a:pt x="1287" y="403"/>
                  </a:lnTo>
                  <a:lnTo>
                    <a:pt x="1296" y="411"/>
                  </a:lnTo>
                  <a:lnTo>
                    <a:pt x="1299" y="415"/>
                  </a:lnTo>
                  <a:lnTo>
                    <a:pt x="1298" y="417"/>
                  </a:lnTo>
                  <a:lnTo>
                    <a:pt x="1295" y="419"/>
                  </a:lnTo>
                  <a:lnTo>
                    <a:pt x="1291" y="419"/>
                  </a:lnTo>
                  <a:lnTo>
                    <a:pt x="1281" y="418"/>
                  </a:lnTo>
                  <a:lnTo>
                    <a:pt x="1270" y="417"/>
                  </a:lnTo>
                  <a:lnTo>
                    <a:pt x="1267" y="417"/>
                  </a:lnTo>
                  <a:lnTo>
                    <a:pt x="1265" y="417"/>
                  </a:lnTo>
                  <a:lnTo>
                    <a:pt x="1263" y="418"/>
                  </a:lnTo>
                  <a:lnTo>
                    <a:pt x="1262" y="421"/>
                  </a:lnTo>
                  <a:lnTo>
                    <a:pt x="1259" y="429"/>
                  </a:lnTo>
                  <a:lnTo>
                    <a:pt x="1255" y="437"/>
                  </a:lnTo>
                  <a:lnTo>
                    <a:pt x="1249" y="446"/>
                  </a:lnTo>
                  <a:lnTo>
                    <a:pt x="1284" y="458"/>
                  </a:lnTo>
                  <a:lnTo>
                    <a:pt x="1287" y="439"/>
                  </a:lnTo>
                  <a:lnTo>
                    <a:pt x="1323" y="433"/>
                  </a:lnTo>
                  <a:lnTo>
                    <a:pt x="1321" y="433"/>
                  </a:lnTo>
                  <a:lnTo>
                    <a:pt x="1319" y="435"/>
                  </a:lnTo>
                  <a:lnTo>
                    <a:pt x="1319" y="437"/>
                  </a:lnTo>
                  <a:lnTo>
                    <a:pt x="1320" y="442"/>
                  </a:lnTo>
                  <a:lnTo>
                    <a:pt x="1320" y="446"/>
                  </a:lnTo>
                  <a:lnTo>
                    <a:pt x="1319" y="450"/>
                  </a:lnTo>
                  <a:lnTo>
                    <a:pt x="1317" y="453"/>
                  </a:lnTo>
                  <a:lnTo>
                    <a:pt x="1310" y="458"/>
                  </a:lnTo>
                  <a:lnTo>
                    <a:pt x="1302" y="462"/>
                  </a:lnTo>
                  <a:lnTo>
                    <a:pt x="1294" y="468"/>
                  </a:lnTo>
                  <a:lnTo>
                    <a:pt x="1288" y="473"/>
                  </a:lnTo>
                  <a:lnTo>
                    <a:pt x="1285" y="478"/>
                  </a:lnTo>
                  <a:lnTo>
                    <a:pt x="1287" y="480"/>
                  </a:lnTo>
                  <a:lnTo>
                    <a:pt x="1290" y="483"/>
                  </a:lnTo>
                  <a:lnTo>
                    <a:pt x="1295" y="484"/>
                  </a:lnTo>
                  <a:lnTo>
                    <a:pt x="1291" y="489"/>
                  </a:lnTo>
                  <a:lnTo>
                    <a:pt x="1288" y="490"/>
                  </a:lnTo>
                  <a:lnTo>
                    <a:pt x="1267" y="496"/>
                  </a:lnTo>
                  <a:lnTo>
                    <a:pt x="1247" y="498"/>
                  </a:lnTo>
                  <a:lnTo>
                    <a:pt x="1242" y="500"/>
                  </a:lnTo>
                  <a:lnTo>
                    <a:pt x="1238" y="501"/>
                  </a:lnTo>
                  <a:lnTo>
                    <a:pt x="1236" y="504"/>
                  </a:lnTo>
                  <a:lnTo>
                    <a:pt x="1236" y="509"/>
                  </a:lnTo>
                  <a:lnTo>
                    <a:pt x="1249" y="512"/>
                  </a:lnTo>
                  <a:lnTo>
                    <a:pt x="1234" y="525"/>
                  </a:lnTo>
                  <a:lnTo>
                    <a:pt x="1236" y="529"/>
                  </a:lnTo>
                  <a:lnTo>
                    <a:pt x="1238" y="532"/>
                  </a:lnTo>
                  <a:lnTo>
                    <a:pt x="1241" y="533"/>
                  </a:lnTo>
                  <a:lnTo>
                    <a:pt x="1245" y="534"/>
                  </a:lnTo>
                  <a:lnTo>
                    <a:pt x="1252" y="533"/>
                  </a:lnTo>
                  <a:lnTo>
                    <a:pt x="1258" y="533"/>
                  </a:lnTo>
                  <a:lnTo>
                    <a:pt x="1263" y="527"/>
                  </a:lnTo>
                  <a:lnTo>
                    <a:pt x="1266" y="520"/>
                  </a:lnTo>
                  <a:lnTo>
                    <a:pt x="1266" y="515"/>
                  </a:lnTo>
                  <a:lnTo>
                    <a:pt x="1263" y="508"/>
                  </a:lnTo>
                  <a:lnTo>
                    <a:pt x="1267" y="507"/>
                  </a:lnTo>
                  <a:lnTo>
                    <a:pt x="1272" y="507"/>
                  </a:lnTo>
                  <a:lnTo>
                    <a:pt x="1274" y="507"/>
                  </a:lnTo>
                  <a:lnTo>
                    <a:pt x="1276" y="509"/>
                  </a:lnTo>
                  <a:lnTo>
                    <a:pt x="1280" y="514"/>
                  </a:lnTo>
                  <a:lnTo>
                    <a:pt x="1281" y="515"/>
                  </a:lnTo>
                  <a:lnTo>
                    <a:pt x="1285" y="516"/>
                  </a:lnTo>
                  <a:lnTo>
                    <a:pt x="1295" y="507"/>
                  </a:lnTo>
                  <a:lnTo>
                    <a:pt x="1298" y="512"/>
                  </a:lnTo>
                  <a:lnTo>
                    <a:pt x="1301" y="518"/>
                  </a:lnTo>
                  <a:lnTo>
                    <a:pt x="1301" y="523"/>
                  </a:lnTo>
                  <a:lnTo>
                    <a:pt x="1301" y="529"/>
                  </a:lnTo>
                  <a:lnTo>
                    <a:pt x="1299" y="540"/>
                  </a:lnTo>
                  <a:lnTo>
                    <a:pt x="1294" y="552"/>
                  </a:lnTo>
                  <a:lnTo>
                    <a:pt x="1305" y="555"/>
                  </a:lnTo>
                  <a:lnTo>
                    <a:pt x="1314" y="556"/>
                  </a:lnTo>
                  <a:lnTo>
                    <a:pt x="1324" y="556"/>
                  </a:lnTo>
                  <a:lnTo>
                    <a:pt x="1335" y="556"/>
                  </a:lnTo>
                  <a:lnTo>
                    <a:pt x="1334" y="562"/>
                  </a:lnTo>
                  <a:lnTo>
                    <a:pt x="1330" y="566"/>
                  </a:lnTo>
                  <a:lnTo>
                    <a:pt x="1325" y="569"/>
                  </a:lnTo>
                  <a:lnTo>
                    <a:pt x="1320" y="570"/>
                  </a:lnTo>
                  <a:lnTo>
                    <a:pt x="1310" y="570"/>
                  </a:lnTo>
                  <a:lnTo>
                    <a:pt x="1306" y="572"/>
                  </a:lnTo>
                  <a:lnTo>
                    <a:pt x="1305" y="574"/>
                  </a:lnTo>
                  <a:lnTo>
                    <a:pt x="1303" y="580"/>
                  </a:lnTo>
                  <a:lnTo>
                    <a:pt x="1303" y="584"/>
                  </a:lnTo>
                  <a:lnTo>
                    <a:pt x="1303" y="587"/>
                  </a:lnTo>
                  <a:lnTo>
                    <a:pt x="1306" y="588"/>
                  </a:lnTo>
                  <a:lnTo>
                    <a:pt x="1310" y="592"/>
                  </a:lnTo>
                  <a:lnTo>
                    <a:pt x="1314" y="597"/>
                  </a:lnTo>
                  <a:lnTo>
                    <a:pt x="1316" y="595"/>
                  </a:lnTo>
                  <a:lnTo>
                    <a:pt x="1305" y="598"/>
                  </a:lnTo>
                  <a:lnTo>
                    <a:pt x="1294" y="601"/>
                  </a:lnTo>
                  <a:lnTo>
                    <a:pt x="1284" y="605"/>
                  </a:lnTo>
                  <a:lnTo>
                    <a:pt x="1280" y="608"/>
                  </a:lnTo>
                  <a:lnTo>
                    <a:pt x="1277" y="612"/>
                  </a:lnTo>
                  <a:lnTo>
                    <a:pt x="1273" y="613"/>
                  </a:lnTo>
                  <a:lnTo>
                    <a:pt x="1269" y="612"/>
                  </a:lnTo>
                  <a:lnTo>
                    <a:pt x="1265" y="612"/>
                  </a:lnTo>
                  <a:lnTo>
                    <a:pt x="1260" y="613"/>
                  </a:lnTo>
                  <a:lnTo>
                    <a:pt x="1258" y="616"/>
                  </a:lnTo>
                  <a:lnTo>
                    <a:pt x="1255" y="626"/>
                  </a:lnTo>
                  <a:lnTo>
                    <a:pt x="1255" y="634"/>
                  </a:lnTo>
                  <a:lnTo>
                    <a:pt x="1256" y="645"/>
                  </a:lnTo>
                  <a:lnTo>
                    <a:pt x="1259" y="658"/>
                  </a:lnTo>
                  <a:lnTo>
                    <a:pt x="1238" y="653"/>
                  </a:lnTo>
                  <a:lnTo>
                    <a:pt x="1242" y="633"/>
                  </a:lnTo>
                  <a:lnTo>
                    <a:pt x="1234" y="634"/>
                  </a:lnTo>
                  <a:lnTo>
                    <a:pt x="1231" y="634"/>
                  </a:lnTo>
                  <a:lnTo>
                    <a:pt x="1229" y="635"/>
                  </a:lnTo>
                  <a:lnTo>
                    <a:pt x="1224" y="646"/>
                  </a:lnTo>
                  <a:lnTo>
                    <a:pt x="1223" y="656"/>
                  </a:lnTo>
                  <a:lnTo>
                    <a:pt x="1223" y="666"/>
                  </a:lnTo>
                  <a:lnTo>
                    <a:pt x="1227" y="674"/>
                  </a:lnTo>
                  <a:lnTo>
                    <a:pt x="1230" y="676"/>
                  </a:lnTo>
                  <a:lnTo>
                    <a:pt x="1233" y="678"/>
                  </a:lnTo>
                  <a:lnTo>
                    <a:pt x="1241" y="682"/>
                  </a:lnTo>
                  <a:lnTo>
                    <a:pt x="1254" y="674"/>
                  </a:lnTo>
                  <a:lnTo>
                    <a:pt x="1259" y="670"/>
                  </a:lnTo>
                  <a:lnTo>
                    <a:pt x="1265" y="667"/>
                  </a:lnTo>
                  <a:lnTo>
                    <a:pt x="1272" y="663"/>
                  </a:lnTo>
                  <a:lnTo>
                    <a:pt x="1276" y="659"/>
                  </a:lnTo>
                  <a:lnTo>
                    <a:pt x="1278" y="653"/>
                  </a:lnTo>
                  <a:lnTo>
                    <a:pt x="1278" y="648"/>
                  </a:lnTo>
                  <a:lnTo>
                    <a:pt x="1283" y="631"/>
                  </a:lnTo>
                  <a:lnTo>
                    <a:pt x="1287" y="616"/>
                  </a:lnTo>
                  <a:lnTo>
                    <a:pt x="1296" y="622"/>
                  </a:lnTo>
                  <a:lnTo>
                    <a:pt x="1308" y="626"/>
                  </a:lnTo>
                  <a:lnTo>
                    <a:pt x="1312" y="626"/>
                  </a:lnTo>
                  <a:lnTo>
                    <a:pt x="1317" y="626"/>
                  </a:lnTo>
                  <a:lnTo>
                    <a:pt x="1323" y="624"/>
                  </a:lnTo>
                  <a:lnTo>
                    <a:pt x="1328" y="622"/>
                  </a:lnTo>
                  <a:lnTo>
                    <a:pt x="1328" y="631"/>
                  </a:lnTo>
                  <a:lnTo>
                    <a:pt x="1314" y="635"/>
                  </a:lnTo>
                  <a:lnTo>
                    <a:pt x="1314" y="638"/>
                  </a:lnTo>
                  <a:lnTo>
                    <a:pt x="1324" y="641"/>
                  </a:lnTo>
                  <a:lnTo>
                    <a:pt x="1334" y="642"/>
                  </a:lnTo>
                  <a:lnTo>
                    <a:pt x="1338" y="641"/>
                  </a:lnTo>
                  <a:lnTo>
                    <a:pt x="1343" y="640"/>
                  </a:lnTo>
                  <a:lnTo>
                    <a:pt x="1348" y="638"/>
                  </a:lnTo>
                  <a:lnTo>
                    <a:pt x="1350" y="634"/>
                  </a:lnTo>
                  <a:lnTo>
                    <a:pt x="1355" y="630"/>
                  </a:lnTo>
                  <a:lnTo>
                    <a:pt x="1357" y="624"/>
                  </a:lnTo>
                  <a:lnTo>
                    <a:pt x="1360" y="610"/>
                  </a:lnTo>
                  <a:lnTo>
                    <a:pt x="1368" y="605"/>
                  </a:lnTo>
                  <a:lnTo>
                    <a:pt x="1378" y="601"/>
                  </a:lnTo>
                  <a:lnTo>
                    <a:pt x="1389" y="599"/>
                  </a:lnTo>
                  <a:lnTo>
                    <a:pt x="1400" y="598"/>
                  </a:lnTo>
                  <a:lnTo>
                    <a:pt x="1406" y="598"/>
                  </a:lnTo>
                  <a:lnTo>
                    <a:pt x="1410" y="595"/>
                  </a:lnTo>
                  <a:lnTo>
                    <a:pt x="1413" y="592"/>
                  </a:lnTo>
                  <a:lnTo>
                    <a:pt x="1415" y="587"/>
                  </a:lnTo>
                  <a:lnTo>
                    <a:pt x="1414" y="588"/>
                  </a:lnTo>
                  <a:lnTo>
                    <a:pt x="1428" y="590"/>
                  </a:lnTo>
                  <a:lnTo>
                    <a:pt x="1415" y="602"/>
                  </a:lnTo>
                  <a:lnTo>
                    <a:pt x="1427" y="602"/>
                  </a:lnTo>
                  <a:lnTo>
                    <a:pt x="1433" y="616"/>
                  </a:lnTo>
                  <a:lnTo>
                    <a:pt x="1440" y="628"/>
                  </a:lnTo>
                  <a:lnTo>
                    <a:pt x="1442" y="633"/>
                  </a:lnTo>
                  <a:lnTo>
                    <a:pt x="1442" y="637"/>
                  </a:lnTo>
                  <a:lnTo>
                    <a:pt x="1439" y="640"/>
                  </a:lnTo>
                  <a:lnTo>
                    <a:pt x="1433" y="644"/>
                  </a:lnTo>
                  <a:lnTo>
                    <a:pt x="1424" y="631"/>
                  </a:lnTo>
                  <a:lnTo>
                    <a:pt x="1413" y="620"/>
                  </a:lnTo>
                  <a:lnTo>
                    <a:pt x="1385" y="645"/>
                  </a:lnTo>
                  <a:lnTo>
                    <a:pt x="1375" y="633"/>
                  </a:lnTo>
                  <a:lnTo>
                    <a:pt x="1353" y="638"/>
                  </a:lnTo>
                  <a:lnTo>
                    <a:pt x="1352" y="666"/>
                  </a:lnTo>
                  <a:lnTo>
                    <a:pt x="1343" y="666"/>
                  </a:lnTo>
                  <a:lnTo>
                    <a:pt x="1335" y="667"/>
                  </a:lnTo>
                  <a:lnTo>
                    <a:pt x="1330" y="670"/>
                  </a:lnTo>
                  <a:lnTo>
                    <a:pt x="1323" y="677"/>
                  </a:lnTo>
                  <a:lnTo>
                    <a:pt x="1320" y="677"/>
                  </a:lnTo>
                  <a:lnTo>
                    <a:pt x="1314" y="677"/>
                  </a:lnTo>
                  <a:lnTo>
                    <a:pt x="1309" y="677"/>
                  </a:lnTo>
                  <a:lnTo>
                    <a:pt x="1306" y="678"/>
                  </a:lnTo>
                  <a:lnTo>
                    <a:pt x="1303" y="681"/>
                  </a:lnTo>
                  <a:lnTo>
                    <a:pt x="1299" y="678"/>
                  </a:lnTo>
                  <a:lnTo>
                    <a:pt x="1294" y="678"/>
                  </a:lnTo>
                  <a:lnTo>
                    <a:pt x="1285" y="681"/>
                  </a:lnTo>
                  <a:lnTo>
                    <a:pt x="1276" y="682"/>
                  </a:lnTo>
                  <a:lnTo>
                    <a:pt x="1272" y="684"/>
                  </a:lnTo>
                  <a:lnTo>
                    <a:pt x="1267" y="684"/>
                  </a:lnTo>
                  <a:lnTo>
                    <a:pt x="1255" y="700"/>
                  </a:lnTo>
                  <a:lnTo>
                    <a:pt x="1267" y="707"/>
                  </a:lnTo>
                  <a:lnTo>
                    <a:pt x="1265" y="712"/>
                  </a:lnTo>
                  <a:lnTo>
                    <a:pt x="1260" y="714"/>
                  </a:lnTo>
                  <a:lnTo>
                    <a:pt x="1256" y="714"/>
                  </a:lnTo>
                  <a:lnTo>
                    <a:pt x="1252" y="714"/>
                  </a:lnTo>
                  <a:lnTo>
                    <a:pt x="1244" y="713"/>
                  </a:lnTo>
                  <a:lnTo>
                    <a:pt x="1240" y="713"/>
                  </a:lnTo>
                  <a:lnTo>
                    <a:pt x="1236" y="714"/>
                  </a:lnTo>
                  <a:lnTo>
                    <a:pt x="1234" y="713"/>
                  </a:lnTo>
                  <a:lnTo>
                    <a:pt x="1233" y="710"/>
                  </a:lnTo>
                  <a:lnTo>
                    <a:pt x="1231" y="705"/>
                  </a:lnTo>
                  <a:lnTo>
                    <a:pt x="1231" y="703"/>
                  </a:lnTo>
                  <a:lnTo>
                    <a:pt x="1229" y="702"/>
                  </a:lnTo>
                  <a:lnTo>
                    <a:pt x="1226" y="700"/>
                  </a:lnTo>
                  <a:lnTo>
                    <a:pt x="1222" y="700"/>
                  </a:lnTo>
                  <a:lnTo>
                    <a:pt x="1215" y="713"/>
                  </a:lnTo>
                  <a:lnTo>
                    <a:pt x="1211" y="718"/>
                  </a:lnTo>
                  <a:lnTo>
                    <a:pt x="1206" y="723"/>
                  </a:lnTo>
                  <a:lnTo>
                    <a:pt x="1201" y="727"/>
                  </a:lnTo>
                  <a:lnTo>
                    <a:pt x="1198" y="727"/>
                  </a:lnTo>
                  <a:lnTo>
                    <a:pt x="1193" y="727"/>
                  </a:lnTo>
                  <a:lnTo>
                    <a:pt x="1191" y="728"/>
                  </a:lnTo>
                  <a:lnTo>
                    <a:pt x="1188" y="730"/>
                  </a:lnTo>
                  <a:lnTo>
                    <a:pt x="1186" y="732"/>
                  </a:lnTo>
                  <a:lnTo>
                    <a:pt x="1184" y="735"/>
                  </a:lnTo>
                  <a:lnTo>
                    <a:pt x="1182" y="742"/>
                  </a:lnTo>
                  <a:lnTo>
                    <a:pt x="1176" y="749"/>
                  </a:lnTo>
                  <a:lnTo>
                    <a:pt x="1169" y="753"/>
                  </a:lnTo>
                  <a:lnTo>
                    <a:pt x="1166" y="754"/>
                  </a:lnTo>
                  <a:lnTo>
                    <a:pt x="1162" y="754"/>
                  </a:lnTo>
                  <a:lnTo>
                    <a:pt x="1154" y="754"/>
                  </a:lnTo>
                  <a:lnTo>
                    <a:pt x="1147" y="754"/>
                  </a:lnTo>
                  <a:lnTo>
                    <a:pt x="1133" y="757"/>
                  </a:lnTo>
                  <a:lnTo>
                    <a:pt x="1125" y="757"/>
                  </a:lnTo>
                  <a:lnTo>
                    <a:pt x="1121" y="756"/>
                  </a:lnTo>
                  <a:lnTo>
                    <a:pt x="1118" y="754"/>
                  </a:lnTo>
                  <a:lnTo>
                    <a:pt x="1116" y="753"/>
                  </a:lnTo>
                  <a:lnTo>
                    <a:pt x="1116" y="749"/>
                  </a:lnTo>
                  <a:lnTo>
                    <a:pt x="1118" y="741"/>
                  </a:lnTo>
                  <a:lnTo>
                    <a:pt x="1094" y="739"/>
                  </a:lnTo>
                  <a:lnTo>
                    <a:pt x="1097" y="732"/>
                  </a:lnTo>
                  <a:lnTo>
                    <a:pt x="1098" y="730"/>
                  </a:lnTo>
                  <a:lnTo>
                    <a:pt x="1101" y="727"/>
                  </a:lnTo>
                  <a:lnTo>
                    <a:pt x="1104" y="727"/>
                  </a:lnTo>
                  <a:lnTo>
                    <a:pt x="1107" y="728"/>
                  </a:lnTo>
                  <a:lnTo>
                    <a:pt x="1114" y="731"/>
                  </a:lnTo>
                  <a:lnTo>
                    <a:pt x="1121" y="735"/>
                  </a:lnTo>
                  <a:lnTo>
                    <a:pt x="1128" y="741"/>
                  </a:lnTo>
                  <a:lnTo>
                    <a:pt x="1132" y="738"/>
                  </a:lnTo>
                  <a:lnTo>
                    <a:pt x="1136" y="736"/>
                  </a:lnTo>
                  <a:lnTo>
                    <a:pt x="1141" y="738"/>
                  </a:lnTo>
                  <a:lnTo>
                    <a:pt x="1146" y="739"/>
                  </a:lnTo>
                  <a:lnTo>
                    <a:pt x="1155" y="743"/>
                  </a:lnTo>
                  <a:lnTo>
                    <a:pt x="1161" y="743"/>
                  </a:lnTo>
                  <a:lnTo>
                    <a:pt x="1166" y="743"/>
                  </a:lnTo>
                  <a:lnTo>
                    <a:pt x="1162" y="734"/>
                  </a:lnTo>
                  <a:lnTo>
                    <a:pt x="1158" y="725"/>
                  </a:lnTo>
                  <a:lnTo>
                    <a:pt x="1157" y="721"/>
                  </a:lnTo>
                  <a:lnTo>
                    <a:pt x="1152" y="717"/>
                  </a:lnTo>
                  <a:lnTo>
                    <a:pt x="1148" y="714"/>
                  </a:lnTo>
                  <a:lnTo>
                    <a:pt x="1143" y="712"/>
                  </a:lnTo>
                  <a:lnTo>
                    <a:pt x="1137" y="707"/>
                  </a:lnTo>
                  <a:lnTo>
                    <a:pt x="1134" y="702"/>
                  </a:lnTo>
                  <a:lnTo>
                    <a:pt x="1126" y="688"/>
                  </a:lnTo>
                  <a:lnTo>
                    <a:pt x="1121" y="689"/>
                  </a:lnTo>
                  <a:lnTo>
                    <a:pt x="1116" y="692"/>
                  </a:lnTo>
                  <a:lnTo>
                    <a:pt x="1114" y="696"/>
                  </a:lnTo>
                  <a:lnTo>
                    <a:pt x="1114" y="702"/>
                  </a:lnTo>
                  <a:lnTo>
                    <a:pt x="1112" y="706"/>
                  </a:lnTo>
                  <a:lnTo>
                    <a:pt x="1110" y="710"/>
                  </a:lnTo>
                  <a:lnTo>
                    <a:pt x="1108" y="710"/>
                  </a:lnTo>
                  <a:lnTo>
                    <a:pt x="1105" y="712"/>
                  </a:lnTo>
                  <a:lnTo>
                    <a:pt x="1098" y="709"/>
                  </a:lnTo>
                  <a:lnTo>
                    <a:pt x="1094" y="709"/>
                  </a:lnTo>
                  <a:lnTo>
                    <a:pt x="1090" y="709"/>
                  </a:lnTo>
                  <a:lnTo>
                    <a:pt x="1083" y="712"/>
                  </a:lnTo>
                  <a:lnTo>
                    <a:pt x="1078" y="716"/>
                  </a:lnTo>
                  <a:lnTo>
                    <a:pt x="1075" y="718"/>
                  </a:lnTo>
                  <a:lnTo>
                    <a:pt x="1074" y="723"/>
                  </a:lnTo>
                  <a:lnTo>
                    <a:pt x="1075" y="727"/>
                  </a:lnTo>
                  <a:lnTo>
                    <a:pt x="1075" y="731"/>
                  </a:lnTo>
                  <a:lnTo>
                    <a:pt x="1054" y="738"/>
                  </a:lnTo>
                  <a:lnTo>
                    <a:pt x="1049" y="741"/>
                  </a:lnTo>
                  <a:lnTo>
                    <a:pt x="1043" y="743"/>
                  </a:lnTo>
                  <a:lnTo>
                    <a:pt x="1040" y="748"/>
                  </a:lnTo>
                  <a:lnTo>
                    <a:pt x="1038" y="753"/>
                  </a:lnTo>
                  <a:lnTo>
                    <a:pt x="1036" y="757"/>
                  </a:lnTo>
                  <a:lnTo>
                    <a:pt x="1033" y="760"/>
                  </a:lnTo>
                  <a:lnTo>
                    <a:pt x="1029" y="763"/>
                  </a:lnTo>
                  <a:lnTo>
                    <a:pt x="1024" y="766"/>
                  </a:lnTo>
                  <a:lnTo>
                    <a:pt x="1017" y="768"/>
                  </a:lnTo>
                  <a:lnTo>
                    <a:pt x="1011" y="772"/>
                  </a:lnTo>
                  <a:lnTo>
                    <a:pt x="1000" y="781"/>
                  </a:lnTo>
                  <a:lnTo>
                    <a:pt x="995" y="785"/>
                  </a:lnTo>
                  <a:lnTo>
                    <a:pt x="990" y="786"/>
                  </a:lnTo>
                  <a:lnTo>
                    <a:pt x="985" y="785"/>
                  </a:lnTo>
                  <a:lnTo>
                    <a:pt x="979" y="781"/>
                  </a:lnTo>
                  <a:lnTo>
                    <a:pt x="948" y="786"/>
                  </a:lnTo>
                  <a:lnTo>
                    <a:pt x="946" y="797"/>
                  </a:lnTo>
                  <a:lnTo>
                    <a:pt x="949" y="799"/>
                  </a:lnTo>
                  <a:lnTo>
                    <a:pt x="952" y="800"/>
                  </a:lnTo>
                  <a:lnTo>
                    <a:pt x="957" y="802"/>
                  </a:lnTo>
                  <a:lnTo>
                    <a:pt x="960" y="802"/>
                  </a:lnTo>
                  <a:lnTo>
                    <a:pt x="963" y="803"/>
                  </a:lnTo>
                  <a:lnTo>
                    <a:pt x="964" y="806"/>
                  </a:lnTo>
                  <a:lnTo>
                    <a:pt x="966" y="810"/>
                  </a:lnTo>
                  <a:lnTo>
                    <a:pt x="957" y="814"/>
                  </a:lnTo>
                  <a:lnTo>
                    <a:pt x="948" y="817"/>
                  </a:lnTo>
                  <a:lnTo>
                    <a:pt x="930" y="821"/>
                  </a:lnTo>
                  <a:lnTo>
                    <a:pt x="925" y="822"/>
                  </a:lnTo>
                  <a:lnTo>
                    <a:pt x="923" y="825"/>
                  </a:lnTo>
                  <a:lnTo>
                    <a:pt x="918" y="828"/>
                  </a:lnTo>
                  <a:lnTo>
                    <a:pt x="917" y="832"/>
                  </a:lnTo>
                  <a:lnTo>
                    <a:pt x="873" y="843"/>
                  </a:lnTo>
                  <a:lnTo>
                    <a:pt x="867" y="843"/>
                  </a:lnTo>
                  <a:lnTo>
                    <a:pt x="862" y="842"/>
                  </a:lnTo>
                  <a:lnTo>
                    <a:pt x="859" y="844"/>
                  </a:lnTo>
                  <a:lnTo>
                    <a:pt x="858" y="847"/>
                  </a:lnTo>
                  <a:lnTo>
                    <a:pt x="858" y="849"/>
                  </a:lnTo>
                  <a:lnTo>
                    <a:pt x="859" y="851"/>
                  </a:lnTo>
                  <a:lnTo>
                    <a:pt x="862" y="854"/>
                  </a:lnTo>
                  <a:lnTo>
                    <a:pt x="863" y="858"/>
                  </a:lnTo>
                  <a:lnTo>
                    <a:pt x="844" y="871"/>
                  </a:lnTo>
                  <a:lnTo>
                    <a:pt x="833" y="847"/>
                  </a:lnTo>
                  <a:lnTo>
                    <a:pt x="826" y="853"/>
                  </a:lnTo>
                  <a:lnTo>
                    <a:pt x="819" y="857"/>
                  </a:lnTo>
                  <a:lnTo>
                    <a:pt x="817" y="860"/>
                  </a:lnTo>
                  <a:lnTo>
                    <a:pt x="816" y="864"/>
                  </a:lnTo>
                  <a:lnTo>
                    <a:pt x="816" y="868"/>
                  </a:lnTo>
                  <a:lnTo>
                    <a:pt x="817" y="874"/>
                  </a:lnTo>
                  <a:lnTo>
                    <a:pt x="752" y="886"/>
                  </a:lnTo>
                  <a:lnTo>
                    <a:pt x="750" y="894"/>
                  </a:lnTo>
                  <a:lnTo>
                    <a:pt x="720" y="883"/>
                  </a:lnTo>
                  <a:lnTo>
                    <a:pt x="705" y="897"/>
                  </a:lnTo>
                  <a:lnTo>
                    <a:pt x="722" y="901"/>
                  </a:lnTo>
                  <a:lnTo>
                    <a:pt x="719" y="905"/>
                  </a:lnTo>
                  <a:lnTo>
                    <a:pt x="715" y="908"/>
                  </a:lnTo>
                  <a:lnTo>
                    <a:pt x="711" y="910"/>
                  </a:lnTo>
                  <a:lnTo>
                    <a:pt x="705" y="910"/>
                  </a:lnTo>
                  <a:lnTo>
                    <a:pt x="696" y="908"/>
                  </a:lnTo>
                  <a:lnTo>
                    <a:pt x="690" y="910"/>
                  </a:lnTo>
                  <a:lnTo>
                    <a:pt x="687" y="912"/>
                  </a:lnTo>
                  <a:lnTo>
                    <a:pt x="679" y="898"/>
                  </a:lnTo>
                  <a:lnTo>
                    <a:pt x="671" y="907"/>
                  </a:lnTo>
                  <a:lnTo>
                    <a:pt x="664" y="914"/>
                  </a:lnTo>
                  <a:lnTo>
                    <a:pt x="655" y="918"/>
                  </a:lnTo>
                  <a:lnTo>
                    <a:pt x="646" y="919"/>
                  </a:lnTo>
                  <a:lnTo>
                    <a:pt x="636" y="916"/>
                  </a:lnTo>
                  <a:lnTo>
                    <a:pt x="632" y="915"/>
                  </a:lnTo>
                  <a:lnTo>
                    <a:pt x="628" y="915"/>
                  </a:lnTo>
                  <a:lnTo>
                    <a:pt x="624" y="915"/>
                  </a:lnTo>
                  <a:lnTo>
                    <a:pt x="619" y="916"/>
                  </a:lnTo>
                  <a:lnTo>
                    <a:pt x="614" y="918"/>
                  </a:lnTo>
                  <a:lnTo>
                    <a:pt x="607" y="918"/>
                  </a:lnTo>
                  <a:lnTo>
                    <a:pt x="601" y="916"/>
                  </a:lnTo>
                  <a:lnTo>
                    <a:pt x="594" y="914"/>
                  </a:lnTo>
                  <a:lnTo>
                    <a:pt x="589" y="911"/>
                  </a:lnTo>
                  <a:lnTo>
                    <a:pt x="585" y="911"/>
                  </a:lnTo>
                  <a:lnTo>
                    <a:pt x="581" y="912"/>
                  </a:lnTo>
                  <a:lnTo>
                    <a:pt x="578" y="908"/>
                  </a:lnTo>
                  <a:lnTo>
                    <a:pt x="572" y="901"/>
                  </a:lnTo>
                  <a:lnTo>
                    <a:pt x="564" y="914"/>
                  </a:lnTo>
                  <a:lnTo>
                    <a:pt x="567" y="915"/>
                  </a:lnTo>
                  <a:lnTo>
                    <a:pt x="565" y="916"/>
                  </a:lnTo>
                  <a:lnTo>
                    <a:pt x="545" y="921"/>
                  </a:lnTo>
                  <a:lnTo>
                    <a:pt x="535" y="922"/>
                  </a:lnTo>
                  <a:lnTo>
                    <a:pt x="525" y="923"/>
                  </a:lnTo>
                  <a:lnTo>
                    <a:pt x="518" y="923"/>
                  </a:lnTo>
                  <a:lnTo>
                    <a:pt x="514" y="923"/>
                  </a:lnTo>
                  <a:lnTo>
                    <a:pt x="510" y="925"/>
                  </a:lnTo>
                  <a:lnTo>
                    <a:pt x="506" y="929"/>
                  </a:lnTo>
                  <a:lnTo>
                    <a:pt x="503" y="930"/>
                  </a:lnTo>
                  <a:lnTo>
                    <a:pt x="498" y="930"/>
                  </a:lnTo>
                  <a:lnTo>
                    <a:pt x="495" y="926"/>
                  </a:lnTo>
                  <a:lnTo>
                    <a:pt x="495" y="921"/>
                  </a:lnTo>
                  <a:lnTo>
                    <a:pt x="496" y="911"/>
                  </a:lnTo>
                  <a:lnTo>
                    <a:pt x="496" y="907"/>
                  </a:lnTo>
                  <a:lnTo>
                    <a:pt x="495" y="901"/>
                  </a:lnTo>
                  <a:lnTo>
                    <a:pt x="493" y="897"/>
                  </a:lnTo>
                  <a:lnTo>
                    <a:pt x="489" y="892"/>
                  </a:lnTo>
                  <a:lnTo>
                    <a:pt x="481" y="894"/>
                  </a:lnTo>
                  <a:lnTo>
                    <a:pt x="475" y="897"/>
                  </a:lnTo>
                  <a:lnTo>
                    <a:pt x="471" y="901"/>
                  </a:lnTo>
                  <a:lnTo>
                    <a:pt x="467" y="904"/>
                  </a:lnTo>
                  <a:lnTo>
                    <a:pt x="463" y="907"/>
                  </a:lnTo>
                  <a:lnTo>
                    <a:pt x="457" y="907"/>
                  </a:lnTo>
                  <a:lnTo>
                    <a:pt x="450" y="907"/>
                  </a:lnTo>
                  <a:lnTo>
                    <a:pt x="445" y="907"/>
                  </a:lnTo>
                  <a:lnTo>
                    <a:pt x="439" y="905"/>
                  </a:lnTo>
                  <a:lnTo>
                    <a:pt x="434" y="903"/>
                  </a:lnTo>
                  <a:lnTo>
                    <a:pt x="428" y="898"/>
                  </a:lnTo>
                  <a:lnTo>
                    <a:pt x="437" y="889"/>
                  </a:lnTo>
                  <a:lnTo>
                    <a:pt x="430" y="889"/>
                  </a:lnTo>
                  <a:lnTo>
                    <a:pt x="426" y="890"/>
                  </a:lnTo>
                  <a:lnTo>
                    <a:pt x="421" y="893"/>
                  </a:lnTo>
                  <a:lnTo>
                    <a:pt x="417" y="896"/>
                  </a:lnTo>
                  <a:lnTo>
                    <a:pt x="412" y="903"/>
                  </a:lnTo>
                  <a:lnTo>
                    <a:pt x="408" y="905"/>
                  </a:lnTo>
                  <a:lnTo>
                    <a:pt x="403" y="908"/>
                  </a:lnTo>
                  <a:lnTo>
                    <a:pt x="405" y="893"/>
                  </a:lnTo>
                  <a:lnTo>
                    <a:pt x="395" y="889"/>
                  </a:lnTo>
                  <a:lnTo>
                    <a:pt x="394" y="886"/>
                  </a:lnTo>
                  <a:lnTo>
                    <a:pt x="394" y="885"/>
                  </a:lnTo>
                  <a:lnTo>
                    <a:pt x="394" y="883"/>
                  </a:lnTo>
                  <a:lnTo>
                    <a:pt x="396" y="880"/>
                  </a:lnTo>
                  <a:lnTo>
                    <a:pt x="405" y="872"/>
                  </a:lnTo>
                  <a:lnTo>
                    <a:pt x="396" y="867"/>
                  </a:lnTo>
                  <a:lnTo>
                    <a:pt x="392" y="865"/>
                  </a:lnTo>
                  <a:lnTo>
                    <a:pt x="390" y="865"/>
                  </a:lnTo>
                  <a:lnTo>
                    <a:pt x="385" y="867"/>
                  </a:lnTo>
                  <a:lnTo>
                    <a:pt x="383" y="868"/>
                  </a:lnTo>
                  <a:lnTo>
                    <a:pt x="378" y="876"/>
                  </a:lnTo>
                  <a:lnTo>
                    <a:pt x="372" y="889"/>
                  </a:lnTo>
                  <a:lnTo>
                    <a:pt x="363" y="903"/>
                  </a:lnTo>
                  <a:lnTo>
                    <a:pt x="381" y="907"/>
                  </a:lnTo>
                  <a:lnTo>
                    <a:pt x="380" y="914"/>
                  </a:lnTo>
                  <a:lnTo>
                    <a:pt x="380" y="918"/>
                  </a:lnTo>
                  <a:lnTo>
                    <a:pt x="380" y="921"/>
                  </a:lnTo>
                  <a:lnTo>
                    <a:pt x="383" y="922"/>
                  </a:lnTo>
                  <a:lnTo>
                    <a:pt x="385" y="923"/>
                  </a:lnTo>
                  <a:lnTo>
                    <a:pt x="390" y="925"/>
                  </a:lnTo>
                  <a:lnTo>
                    <a:pt x="390" y="933"/>
                  </a:lnTo>
                  <a:lnTo>
                    <a:pt x="390" y="937"/>
                  </a:lnTo>
                  <a:lnTo>
                    <a:pt x="391" y="941"/>
                  </a:lnTo>
                  <a:lnTo>
                    <a:pt x="392" y="943"/>
                  </a:lnTo>
                  <a:lnTo>
                    <a:pt x="396" y="944"/>
                  </a:lnTo>
                  <a:lnTo>
                    <a:pt x="405" y="946"/>
                  </a:lnTo>
                  <a:lnTo>
                    <a:pt x="410" y="930"/>
                  </a:lnTo>
                  <a:lnTo>
                    <a:pt x="424" y="952"/>
                  </a:lnTo>
                  <a:lnTo>
                    <a:pt x="412" y="954"/>
                  </a:lnTo>
                  <a:lnTo>
                    <a:pt x="413" y="961"/>
                  </a:lnTo>
                  <a:lnTo>
                    <a:pt x="414" y="962"/>
                  </a:lnTo>
                  <a:lnTo>
                    <a:pt x="416" y="964"/>
                  </a:lnTo>
                  <a:lnTo>
                    <a:pt x="421" y="964"/>
                  </a:lnTo>
                  <a:lnTo>
                    <a:pt x="432" y="961"/>
                  </a:lnTo>
                  <a:lnTo>
                    <a:pt x="432" y="975"/>
                  </a:lnTo>
                  <a:lnTo>
                    <a:pt x="431" y="986"/>
                  </a:lnTo>
                  <a:lnTo>
                    <a:pt x="426" y="994"/>
                  </a:lnTo>
                  <a:lnTo>
                    <a:pt x="416" y="1005"/>
                  </a:lnTo>
                  <a:lnTo>
                    <a:pt x="402" y="1002"/>
                  </a:lnTo>
                  <a:lnTo>
                    <a:pt x="390" y="1004"/>
                  </a:lnTo>
                  <a:lnTo>
                    <a:pt x="377" y="1006"/>
                  </a:lnTo>
                  <a:lnTo>
                    <a:pt x="365" y="1011"/>
                  </a:lnTo>
                  <a:lnTo>
                    <a:pt x="366" y="1005"/>
                  </a:lnTo>
                  <a:lnTo>
                    <a:pt x="366" y="1004"/>
                  </a:lnTo>
                  <a:lnTo>
                    <a:pt x="366" y="1001"/>
                  </a:lnTo>
                  <a:lnTo>
                    <a:pt x="362" y="1000"/>
                  </a:lnTo>
                  <a:lnTo>
                    <a:pt x="356" y="1000"/>
                  </a:lnTo>
                  <a:lnTo>
                    <a:pt x="351" y="1001"/>
                  </a:lnTo>
                  <a:lnTo>
                    <a:pt x="344" y="1001"/>
                  </a:lnTo>
                  <a:lnTo>
                    <a:pt x="338" y="998"/>
                  </a:lnTo>
                  <a:lnTo>
                    <a:pt x="334" y="994"/>
                  </a:lnTo>
                  <a:lnTo>
                    <a:pt x="354" y="987"/>
                  </a:lnTo>
                  <a:lnTo>
                    <a:pt x="355" y="983"/>
                  </a:lnTo>
                  <a:lnTo>
                    <a:pt x="352" y="979"/>
                  </a:lnTo>
                  <a:lnTo>
                    <a:pt x="349" y="976"/>
                  </a:lnTo>
                  <a:lnTo>
                    <a:pt x="345" y="975"/>
                  </a:lnTo>
                  <a:lnTo>
                    <a:pt x="341" y="975"/>
                  </a:lnTo>
                  <a:lnTo>
                    <a:pt x="338" y="976"/>
                  </a:lnTo>
                  <a:lnTo>
                    <a:pt x="338" y="980"/>
                  </a:lnTo>
                  <a:lnTo>
                    <a:pt x="336" y="983"/>
                  </a:lnTo>
                  <a:lnTo>
                    <a:pt x="331" y="986"/>
                  </a:lnTo>
                  <a:lnTo>
                    <a:pt x="327" y="988"/>
                  </a:lnTo>
                  <a:lnTo>
                    <a:pt x="323" y="991"/>
                  </a:lnTo>
                  <a:lnTo>
                    <a:pt x="319" y="995"/>
                  </a:lnTo>
                  <a:lnTo>
                    <a:pt x="312" y="1004"/>
                  </a:lnTo>
                  <a:lnTo>
                    <a:pt x="305" y="993"/>
                  </a:lnTo>
                  <a:lnTo>
                    <a:pt x="301" y="993"/>
                  </a:lnTo>
                  <a:lnTo>
                    <a:pt x="294" y="1012"/>
                  </a:lnTo>
                  <a:lnTo>
                    <a:pt x="320" y="1029"/>
                  </a:lnTo>
                  <a:lnTo>
                    <a:pt x="324" y="1029"/>
                  </a:lnTo>
                  <a:lnTo>
                    <a:pt x="327" y="1027"/>
                  </a:lnTo>
                  <a:lnTo>
                    <a:pt x="330" y="1024"/>
                  </a:lnTo>
                  <a:lnTo>
                    <a:pt x="331" y="1022"/>
                  </a:lnTo>
                  <a:lnTo>
                    <a:pt x="334" y="1015"/>
                  </a:lnTo>
                  <a:lnTo>
                    <a:pt x="336" y="1006"/>
                  </a:lnTo>
                  <a:lnTo>
                    <a:pt x="354" y="1026"/>
                  </a:lnTo>
                  <a:lnTo>
                    <a:pt x="378" y="1015"/>
                  </a:lnTo>
                  <a:lnTo>
                    <a:pt x="384" y="1019"/>
                  </a:lnTo>
                  <a:lnTo>
                    <a:pt x="388" y="1023"/>
                  </a:lnTo>
                  <a:lnTo>
                    <a:pt x="391" y="1029"/>
                  </a:lnTo>
                  <a:lnTo>
                    <a:pt x="391" y="1034"/>
                  </a:lnTo>
                  <a:lnTo>
                    <a:pt x="391" y="1041"/>
                  </a:lnTo>
                  <a:lnTo>
                    <a:pt x="395" y="1045"/>
                  </a:lnTo>
                  <a:lnTo>
                    <a:pt x="399" y="1048"/>
                  </a:lnTo>
                  <a:lnTo>
                    <a:pt x="406" y="1048"/>
                  </a:lnTo>
                  <a:lnTo>
                    <a:pt x="414" y="1047"/>
                  </a:lnTo>
                  <a:lnTo>
                    <a:pt x="424" y="1045"/>
                  </a:lnTo>
                  <a:lnTo>
                    <a:pt x="427" y="1042"/>
                  </a:lnTo>
                  <a:lnTo>
                    <a:pt x="431" y="1040"/>
                  </a:lnTo>
                  <a:lnTo>
                    <a:pt x="434" y="1037"/>
                  </a:lnTo>
                  <a:lnTo>
                    <a:pt x="437" y="1031"/>
                  </a:lnTo>
                  <a:lnTo>
                    <a:pt x="423" y="1034"/>
                  </a:lnTo>
                  <a:lnTo>
                    <a:pt x="409" y="1033"/>
                  </a:lnTo>
                  <a:lnTo>
                    <a:pt x="402" y="1019"/>
                  </a:lnTo>
                  <a:lnTo>
                    <a:pt x="445" y="1004"/>
                  </a:lnTo>
                  <a:lnTo>
                    <a:pt x="445" y="968"/>
                  </a:lnTo>
                  <a:lnTo>
                    <a:pt x="450" y="968"/>
                  </a:lnTo>
                  <a:lnTo>
                    <a:pt x="455" y="966"/>
                  </a:lnTo>
                  <a:lnTo>
                    <a:pt x="456" y="968"/>
                  </a:lnTo>
                  <a:lnTo>
                    <a:pt x="473" y="973"/>
                  </a:lnTo>
                  <a:lnTo>
                    <a:pt x="486" y="980"/>
                  </a:lnTo>
                  <a:lnTo>
                    <a:pt x="495" y="986"/>
                  </a:lnTo>
                  <a:lnTo>
                    <a:pt x="503" y="990"/>
                  </a:lnTo>
                  <a:lnTo>
                    <a:pt x="521" y="995"/>
                  </a:lnTo>
                  <a:lnTo>
                    <a:pt x="532" y="998"/>
                  </a:lnTo>
                  <a:lnTo>
                    <a:pt x="543" y="1000"/>
                  </a:lnTo>
                  <a:lnTo>
                    <a:pt x="554" y="1000"/>
                  </a:lnTo>
                  <a:lnTo>
                    <a:pt x="565" y="1001"/>
                  </a:lnTo>
                  <a:lnTo>
                    <a:pt x="568" y="1001"/>
                  </a:lnTo>
                  <a:lnTo>
                    <a:pt x="571" y="1001"/>
                  </a:lnTo>
                  <a:lnTo>
                    <a:pt x="581" y="995"/>
                  </a:lnTo>
                  <a:lnTo>
                    <a:pt x="592" y="991"/>
                  </a:lnTo>
                  <a:lnTo>
                    <a:pt x="612" y="986"/>
                  </a:lnTo>
                  <a:lnTo>
                    <a:pt x="635" y="980"/>
                  </a:lnTo>
                  <a:lnTo>
                    <a:pt x="657" y="975"/>
                  </a:lnTo>
                  <a:lnTo>
                    <a:pt x="665" y="970"/>
                  </a:lnTo>
                  <a:lnTo>
                    <a:pt x="673" y="966"/>
                  </a:lnTo>
                  <a:lnTo>
                    <a:pt x="716" y="950"/>
                  </a:lnTo>
                  <a:lnTo>
                    <a:pt x="719" y="950"/>
                  </a:lnTo>
                  <a:lnTo>
                    <a:pt x="722" y="951"/>
                  </a:lnTo>
                  <a:lnTo>
                    <a:pt x="714" y="958"/>
                  </a:lnTo>
                  <a:lnTo>
                    <a:pt x="705" y="964"/>
                  </a:lnTo>
                  <a:lnTo>
                    <a:pt x="696" y="968"/>
                  </a:lnTo>
                  <a:lnTo>
                    <a:pt x="686" y="970"/>
                  </a:lnTo>
                  <a:lnTo>
                    <a:pt x="680" y="972"/>
                  </a:lnTo>
                  <a:lnTo>
                    <a:pt x="676" y="973"/>
                  </a:lnTo>
                  <a:lnTo>
                    <a:pt x="669" y="979"/>
                  </a:lnTo>
                  <a:lnTo>
                    <a:pt x="664" y="986"/>
                  </a:lnTo>
                  <a:lnTo>
                    <a:pt x="660" y="994"/>
                  </a:lnTo>
                  <a:lnTo>
                    <a:pt x="658" y="1000"/>
                  </a:lnTo>
                  <a:lnTo>
                    <a:pt x="658" y="1005"/>
                  </a:lnTo>
                  <a:lnTo>
                    <a:pt x="660" y="1008"/>
                  </a:lnTo>
                  <a:lnTo>
                    <a:pt x="661" y="1011"/>
                  </a:lnTo>
                  <a:lnTo>
                    <a:pt x="665" y="1013"/>
                  </a:lnTo>
                  <a:lnTo>
                    <a:pt x="669" y="1015"/>
                  </a:lnTo>
                  <a:lnTo>
                    <a:pt x="682" y="1006"/>
                  </a:lnTo>
                  <a:lnTo>
                    <a:pt x="687" y="1004"/>
                  </a:lnTo>
                  <a:lnTo>
                    <a:pt x="690" y="1002"/>
                  </a:lnTo>
                  <a:lnTo>
                    <a:pt x="691" y="1002"/>
                  </a:lnTo>
                  <a:lnTo>
                    <a:pt x="702" y="1001"/>
                  </a:lnTo>
                  <a:lnTo>
                    <a:pt x="711" y="998"/>
                  </a:lnTo>
                  <a:lnTo>
                    <a:pt x="719" y="993"/>
                  </a:lnTo>
                  <a:lnTo>
                    <a:pt x="725" y="984"/>
                  </a:lnTo>
                  <a:lnTo>
                    <a:pt x="727" y="983"/>
                  </a:lnTo>
                  <a:lnTo>
                    <a:pt x="733" y="982"/>
                  </a:lnTo>
                  <a:lnTo>
                    <a:pt x="738" y="994"/>
                  </a:lnTo>
                  <a:lnTo>
                    <a:pt x="743" y="994"/>
                  </a:lnTo>
                  <a:lnTo>
                    <a:pt x="750" y="986"/>
                  </a:lnTo>
                  <a:lnTo>
                    <a:pt x="756" y="979"/>
                  </a:lnTo>
                  <a:lnTo>
                    <a:pt x="762" y="975"/>
                  </a:lnTo>
                  <a:lnTo>
                    <a:pt x="768" y="973"/>
                  </a:lnTo>
                  <a:lnTo>
                    <a:pt x="779" y="973"/>
                  </a:lnTo>
                  <a:lnTo>
                    <a:pt x="788" y="970"/>
                  </a:lnTo>
                  <a:lnTo>
                    <a:pt x="797" y="966"/>
                  </a:lnTo>
                  <a:lnTo>
                    <a:pt x="805" y="961"/>
                  </a:lnTo>
                  <a:lnTo>
                    <a:pt x="813" y="958"/>
                  </a:lnTo>
                  <a:lnTo>
                    <a:pt x="816" y="957"/>
                  </a:lnTo>
                  <a:lnTo>
                    <a:pt x="820" y="958"/>
                  </a:lnTo>
                  <a:lnTo>
                    <a:pt x="822" y="959"/>
                  </a:lnTo>
                  <a:lnTo>
                    <a:pt x="824" y="962"/>
                  </a:lnTo>
                  <a:lnTo>
                    <a:pt x="828" y="970"/>
                  </a:lnTo>
                  <a:lnTo>
                    <a:pt x="842" y="969"/>
                  </a:lnTo>
                  <a:lnTo>
                    <a:pt x="846" y="969"/>
                  </a:lnTo>
                  <a:lnTo>
                    <a:pt x="851" y="966"/>
                  </a:lnTo>
                  <a:lnTo>
                    <a:pt x="852" y="964"/>
                  </a:lnTo>
                  <a:lnTo>
                    <a:pt x="853" y="959"/>
                  </a:lnTo>
                  <a:lnTo>
                    <a:pt x="856" y="947"/>
                  </a:lnTo>
                  <a:lnTo>
                    <a:pt x="841" y="944"/>
                  </a:lnTo>
                  <a:lnTo>
                    <a:pt x="853" y="940"/>
                  </a:lnTo>
                  <a:lnTo>
                    <a:pt x="862" y="937"/>
                  </a:lnTo>
                  <a:lnTo>
                    <a:pt x="874" y="937"/>
                  </a:lnTo>
                  <a:lnTo>
                    <a:pt x="881" y="937"/>
                  </a:lnTo>
                  <a:lnTo>
                    <a:pt x="888" y="934"/>
                  </a:lnTo>
                  <a:lnTo>
                    <a:pt x="895" y="929"/>
                  </a:lnTo>
                  <a:lnTo>
                    <a:pt x="888" y="912"/>
                  </a:lnTo>
                  <a:lnTo>
                    <a:pt x="894" y="908"/>
                  </a:lnTo>
                  <a:lnTo>
                    <a:pt x="898" y="907"/>
                  </a:lnTo>
                  <a:lnTo>
                    <a:pt x="903" y="905"/>
                  </a:lnTo>
                  <a:lnTo>
                    <a:pt x="909" y="905"/>
                  </a:lnTo>
                  <a:lnTo>
                    <a:pt x="921" y="905"/>
                  </a:lnTo>
                  <a:lnTo>
                    <a:pt x="932" y="904"/>
                  </a:lnTo>
                  <a:lnTo>
                    <a:pt x="932" y="897"/>
                  </a:lnTo>
                  <a:lnTo>
                    <a:pt x="931" y="890"/>
                  </a:lnTo>
                  <a:lnTo>
                    <a:pt x="932" y="886"/>
                  </a:lnTo>
                  <a:lnTo>
                    <a:pt x="934" y="883"/>
                  </a:lnTo>
                  <a:lnTo>
                    <a:pt x="936" y="880"/>
                  </a:lnTo>
                  <a:lnTo>
                    <a:pt x="942" y="878"/>
                  </a:lnTo>
                  <a:lnTo>
                    <a:pt x="953" y="882"/>
                  </a:lnTo>
                  <a:lnTo>
                    <a:pt x="961" y="883"/>
                  </a:lnTo>
                  <a:lnTo>
                    <a:pt x="968" y="883"/>
                  </a:lnTo>
                  <a:lnTo>
                    <a:pt x="970" y="882"/>
                  </a:lnTo>
                  <a:lnTo>
                    <a:pt x="972" y="879"/>
                  </a:lnTo>
                  <a:lnTo>
                    <a:pt x="975" y="872"/>
                  </a:lnTo>
                  <a:lnTo>
                    <a:pt x="979" y="864"/>
                  </a:lnTo>
                  <a:lnTo>
                    <a:pt x="985" y="854"/>
                  </a:lnTo>
                  <a:lnTo>
                    <a:pt x="999" y="858"/>
                  </a:lnTo>
                  <a:lnTo>
                    <a:pt x="1014" y="861"/>
                  </a:lnTo>
                  <a:lnTo>
                    <a:pt x="1028" y="862"/>
                  </a:lnTo>
                  <a:lnTo>
                    <a:pt x="1043" y="861"/>
                  </a:lnTo>
                  <a:lnTo>
                    <a:pt x="1051" y="842"/>
                  </a:lnTo>
                  <a:lnTo>
                    <a:pt x="1072" y="847"/>
                  </a:lnTo>
                  <a:lnTo>
                    <a:pt x="1072" y="842"/>
                  </a:lnTo>
                  <a:lnTo>
                    <a:pt x="1069" y="839"/>
                  </a:lnTo>
                  <a:lnTo>
                    <a:pt x="1067" y="838"/>
                  </a:lnTo>
                  <a:lnTo>
                    <a:pt x="1064" y="836"/>
                  </a:lnTo>
                  <a:lnTo>
                    <a:pt x="1057" y="835"/>
                  </a:lnTo>
                  <a:lnTo>
                    <a:pt x="1054" y="832"/>
                  </a:lnTo>
                  <a:lnTo>
                    <a:pt x="1053" y="829"/>
                  </a:lnTo>
                  <a:lnTo>
                    <a:pt x="1054" y="826"/>
                  </a:lnTo>
                  <a:lnTo>
                    <a:pt x="1056" y="826"/>
                  </a:lnTo>
                  <a:lnTo>
                    <a:pt x="1060" y="826"/>
                  </a:lnTo>
                  <a:lnTo>
                    <a:pt x="1062" y="828"/>
                  </a:lnTo>
                  <a:lnTo>
                    <a:pt x="1069" y="831"/>
                  </a:lnTo>
                  <a:lnTo>
                    <a:pt x="1075" y="832"/>
                  </a:lnTo>
                  <a:lnTo>
                    <a:pt x="1082" y="831"/>
                  </a:lnTo>
                  <a:lnTo>
                    <a:pt x="1090" y="829"/>
                  </a:lnTo>
                  <a:lnTo>
                    <a:pt x="1085" y="803"/>
                  </a:lnTo>
                  <a:lnTo>
                    <a:pt x="1089" y="800"/>
                  </a:lnTo>
                  <a:lnTo>
                    <a:pt x="1092" y="799"/>
                  </a:lnTo>
                  <a:lnTo>
                    <a:pt x="1094" y="800"/>
                  </a:lnTo>
                  <a:lnTo>
                    <a:pt x="1096" y="800"/>
                  </a:lnTo>
                  <a:lnTo>
                    <a:pt x="1100" y="804"/>
                  </a:lnTo>
                  <a:lnTo>
                    <a:pt x="1104" y="807"/>
                  </a:lnTo>
                  <a:lnTo>
                    <a:pt x="1115" y="800"/>
                  </a:lnTo>
                  <a:lnTo>
                    <a:pt x="1115" y="804"/>
                  </a:lnTo>
                  <a:lnTo>
                    <a:pt x="1118" y="807"/>
                  </a:lnTo>
                  <a:lnTo>
                    <a:pt x="1122" y="810"/>
                  </a:lnTo>
                  <a:lnTo>
                    <a:pt x="1129" y="813"/>
                  </a:lnTo>
                  <a:lnTo>
                    <a:pt x="1130" y="815"/>
                  </a:lnTo>
                  <a:lnTo>
                    <a:pt x="1133" y="818"/>
                  </a:lnTo>
                  <a:lnTo>
                    <a:pt x="1134" y="824"/>
                  </a:lnTo>
                  <a:lnTo>
                    <a:pt x="1134" y="831"/>
                  </a:lnTo>
                  <a:lnTo>
                    <a:pt x="1133" y="833"/>
                  </a:lnTo>
                  <a:lnTo>
                    <a:pt x="1130" y="836"/>
                  </a:lnTo>
                  <a:lnTo>
                    <a:pt x="1128" y="839"/>
                  </a:lnTo>
                  <a:lnTo>
                    <a:pt x="1122" y="842"/>
                  </a:lnTo>
                  <a:lnTo>
                    <a:pt x="1134" y="843"/>
                  </a:lnTo>
                  <a:lnTo>
                    <a:pt x="1143" y="843"/>
                  </a:lnTo>
                  <a:lnTo>
                    <a:pt x="1172" y="836"/>
                  </a:lnTo>
                  <a:lnTo>
                    <a:pt x="1201" y="828"/>
                  </a:lnTo>
                  <a:lnTo>
                    <a:pt x="1211" y="825"/>
                  </a:lnTo>
                  <a:lnTo>
                    <a:pt x="1220" y="824"/>
                  </a:lnTo>
                  <a:lnTo>
                    <a:pt x="1230" y="822"/>
                  </a:lnTo>
                  <a:lnTo>
                    <a:pt x="1241" y="824"/>
                  </a:lnTo>
                  <a:lnTo>
                    <a:pt x="1240" y="820"/>
                  </a:lnTo>
                  <a:lnTo>
                    <a:pt x="1237" y="818"/>
                  </a:lnTo>
                  <a:lnTo>
                    <a:pt x="1231" y="815"/>
                  </a:lnTo>
                  <a:lnTo>
                    <a:pt x="1226" y="815"/>
                  </a:lnTo>
                  <a:lnTo>
                    <a:pt x="1222" y="814"/>
                  </a:lnTo>
                  <a:lnTo>
                    <a:pt x="1204" y="793"/>
                  </a:lnTo>
                  <a:lnTo>
                    <a:pt x="1198" y="795"/>
                  </a:lnTo>
                  <a:lnTo>
                    <a:pt x="1195" y="796"/>
                  </a:lnTo>
                  <a:lnTo>
                    <a:pt x="1194" y="799"/>
                  </a:lnTo>
                  <a:lnTo>
                    <a:pt x="1193" y="802"/>
                  </a:lnTo>
                  <a:lnTo>
                    <a:pt x="1193" y="807"/>
                  </a:lnTo>
                  <a:lnTo>
                    <a:pt x="1195" y="813"/>
                  </a:lnTo>
                  <a:lnTo>
                    <a:pt x="1184" y="818"/>
                  </a:lnTo>
                  <a:lnTo>
                    <a:pt x="1173" y="822"/>
                  </a:lnTo>
                  <a:lnTo>
                    <a:pt x="1168" y="824"/>
                  </a:lnTo>
                  <a:lnTo>
                    <a:pt x="1162" y="824"/>
                  </a:lnTo>
                  <a:lnTo>
                    <a:pt x="1157" y="824"/>
                  </a:lnTo>
                  <a:lnTo>
                    <a:pt x="1150" y="822"/>
                  </a:lnTo>
                  <a:lnTo>
                    <a:pt x="1141" y="796"/>
                  </a:lnTo>
                  <a:lnTo>
                    <a:pt x="1133" y="796"/>
                  </a:lnTo>
                  <a:lnTo>
                    <a:pt x="1130" y="796"/>
                  </a:lnTo>
                  <a:lnTo>
                    <a:pt x="1129" y="796"/>
                  </a:lnTo>
                  <a:lnTo>
                    <a:pt x="1125" y="793"/>
                  </a:lnTo>
                  <a:lnTo>
                    <a:pt x="1122" y="790"/>
                  </a:lnTo>
                  <a:lnTo>
                    <a:pt x="1119" y="790"/>
                  </a:lnTo>
                  <a:lnTo>
                    <a:pt x="1115" y="790"/>
                  </a:lnTo>
                  <a:lnTo>
                    <a:pt x="1108" y="789"/>
                  </a:lnTo>
                  <a:lnTo>
                    <a:pt x="1107" y="788"/>
                  </a:lnTo>
                  <a:lnTo>
                    <a:pt x="1105" y="786"/>
                  </a:lnTo>
                  <a:lnTo>
                    <a:pt x="1104" y="782"/>
                  </a:lnTo>
                  <a:lnTo>
                    <a:pt x="1105" y="777"/>
                  </a:lnTo>
                  <a:lnTo>
                    <a:pt x="1100" y="778"/>
                  </a:lnTo>
                  <a:lnTo>
                    <a:pt x="1096" y="781"/>
                  </a:lnTo>
                  <a:lnTo>
                    <a:pt x="1090" y="781"/>
                  </a:lnTo>
                  <a:lnTo>
                    <a:pt x="1089" y="779"/>
                  </a:lnTo>
                  <a:lnTo>
                    <a:pt x="1086" y="777"/>
                  </a:lnTo>
                  <a:lnTo>
                    <a:pt x="1083" y="775"/>
                  </a:lnTo>
                  <a:lnTo>
                    <a:pt x="1079" y="775"/>
                  </a:lnTo>
                  <a:lnTo>
                    <a:pt x="1069" y="775"/>
                  </a:lnTo>
                  <a:lnTo>
                    <a:pt x="1072" y="772"/>
                  </a:lnTo>
                  <a:lnTo>
                    <a:pt x="1076" y="770"/>
                  </a:lnTo>
                  <a:lnTo>
                    <a:pt x="1108" y="761"/>
                  </a:lnTo>
                  <a:lnTo>
                    <a:pt x="1121" y="778"/>
                  </a:lnTo>
                  <a:lnTo>
                    <a:pt x="1125" y="779"/>
                  </a:lnTo>
                  <a:lnTo>
                    <a:pt x="1128" y="778"/>
                  </a:lnTo>
                  <a:lnTo>
                    <a:pt x="1132" y="774"/>
                  </a:lnTo>
                  <a:lnTo>
                    <a:pt x="1133" y="771"/>
                  </a:lnTo>
                  <a:lnTo>
                    <a:pt x="1136" y="768"/>
                  </a:lnTo>
                  <a:lnTo>
                    <a:pt x="1139" y="768"/>
                  </a:lnTo>
                  <a:lnTo>
                    <a:pt x="1143" y="768"/>
                  </a:lnTo>
                  <a:lnTo>
                    <a:pt x="1152" y="774"/>
                  </a:lnTo>
                  <a:lnTo>
                    <a:pt x="1165" y="779"/>
                  </a:lnTo>
                  <a:lnTo>
                    <a:pt x="1165" y="767"/>
                  </a:lnTo>
                  <a:lnTo>
                    <a:pt x="1180" y="768"/>
                  </a:lnTo>
                  <a:lnTo>
                    <a:pt x="1179" y="771"/>
                  </a:lnTo>
                  <a:lnTo>
                    <a:pt x="1176" y="774"/>
                  </a:lnTo>
                  <a:lnTo>
                    <a:pt x="1170" y="778"/>
                  </a:lnTo>
                  <a:lnTo>
                    <a:pt x="1169" y="781"/>
                  </a:lnTo>
                  <a:lnTo>
                    <a:pt x="1169" y="784"/>
                  </a:lnTo>
                  <a:lnTo>
                    <a:pt x="1169" y="786"/>
                  </a:lnTo>
                  <a:lnTo>
                    <a:pt x="1173" y="790"/>
                  </a:lnTo>
                  <a:lnTo>
                    <a:pt x="1182" y="785"/>
                  </a:lnTo>
                  <a:lnTo>
                    <a:pt x="1190" y="778"/>
                  </a:lnTo>
                  <a:lnTo>
                    <a:pt x="1193" y="775"/>
                  </a:lnTo>
                  <a:lnTo>
                    <a:pt x="1195" y="771"/>
                  </a:lnTo>
                  <a:lnTo>
                    <a:pt x="1197" y="766"/>
                  </a:lnTo>
                  <a:lnTo>
                    <a:pt x="1197" y="760"/>
                  </a:lnTo>
                  <a:lnTo>
                    <a:pt x="1198" y="756"/>
                  </a:lnTo>
                  <a:lnTo>
                    <a:pt x="1200" y="752"/>
                  </a:lnTo>
                  <a:lnTo>
                    <a:pt x="1202" y="748"/>
                  </a:lnTo>
                  <a:lnTo>
                    <a:pt x="1204" y="743"/>
                  </a:lnTo>
                  <a:lnTo>
                    <a:pt x="1205" y="738"/>
                  </a:lnTo>
                  <a:lnTo>
                    <a:pt x="1206" y="735"/>
                  </a:lnTo>
                  <a:lnTo>
                    <a:pt x="1211" y="732"/>
                  </a:lnTo>
                  <a:lnTo>
                    <a:pt x="1215" y="732"/>
                  </a:lnTo>
                  <a:lnTo>
                    <a:pt x="1218" y="734"/>
                  </a:lnTo>
                  <a:lnTo>
                    <a:pt x="1220" y="738"/>
                  </a:lnTo>
                  <a:lnTo>
                    <a:pt x="1226" y="746"/>
                  </a:lnTo>
                  <a:lnTo>
                    <a:pt x="1231" y="748"/>
                  </a:lnTo>
                  <a:lnTo>
                    <a:pt x="1237" y="748"/>
                  </a:lnTo>
                  <a:lnTo>
                    <a:pt x="1241" y="748"/>
                  </a:lnTo>
                  <a:lnTo>
                    <a:pt x="1244" y="746"/>
                  </a:lnTo>
                  <a:lnTo>
                    <a:pt x="1248" y="743"/>
                  </a:lnTo>
                  <a:lnTo>
                    <a:pt x="1251" y="739"/>
                  </a:lnTo>
                  <a:lnTo>
                    <a:pt x="1230" y="735"/>
                  </a:lnTo>
                  <a:lnTo>
                    <a:pt x="1238" y="731"/>
                  </a:lnTo>
                  <a:lnTo>
                    <a:pt x="1245" y="731"/>
                  </a:lnTo>
                  <a:lnTo>
                    <a:pt x="1256" y="731"/>
                  </a:lnTo>
                  <a:lnTo>
                    <a:pt x="1276" y="732"/>
                  </a:lnTo>
                  <a:lnTo>
                    <a:pt x="1276" y="736"/>
                  </a:lnTo>
                  <a:lnTo>
                    <a:pt x="1276" y="739"/>
                  </a:lnTo>
                  <a:lnTo>
                    <a:pt x="1276" y="746"/>
                  </a:lnTo>
                  <a:lnTo>
                    <a:pt x="1276" y="750"/>
                  </a:lnTo>
                  <a:lnTo>
                    <a:pt x="1277" y="753"/>
                  </a:lnTo>
                  <a:lnTo>
                    <a:pt x="1281" y="756"/>
                  </a:lnTo>
                  <a:lnTo>
                    <a:pt x="1288" y="757"/>
                  </a:lnTo>
                  <a:lnTo>
                    <a:pt x="1267" y="757"/>
                  </a:lnTo>
                  <a:lnTo>
                    <a:pt x="1260" y="743"/>
                  </a:lnTo>
                  <a:lnTo>
                    <a:pt x="1254" y="760"/>
                  </a:lnTo>
                  <a:lnTo>
                    <a:pt x="1241" y="759"/>
                  </a:lnTo>
                  <a:lnTo>
                    <a:pt x="1238" y="761"/>
                  </a:lnTo>
                  <a:lnTo>
                    <a:pt x="1238" y="764"/>
                  </a:lnTo>
                  <a:lnTo>
                    <a:pt x="1238" y="767"/>
                  </a:lnTo>
                  <a:lnTo>
                    <a:pt x="1240" y="768"/>
                  </a:lnTo>
                  <a:lnTo>
                    <a:pt x="1247" y="774"/>
                  </a:lnTo>
                  <a:lnTo>
                    <a:pt x="1245" y="777"/>
                  </a:lnTo>
                  <a:lnTo>
                    <a:pt x="1242" y="778"/>
                  </a:lnTo>
                  <a:lnTo>
                    <a:pt x="1238" y="778"/>
                  </a:lnTo>
                  <a:lnTo>
                    <a:pt x="1230" y="774"/>
                  </a:lnTo>
                  <a:lnTo>
                    <a:pt x="1222" y="772"/>
                  </a:lnTo>
                  <a:lnTo>
                    <a:pt x="1218" y="772"/>
                  </a:lnTo>
                  <a:lnTo>
                    <a:pt x="1215" y="772"/>
                  </a:lnTo>
                  <a:lnTo>
                    <a:pt x="1212" y="775"/>
                  </a:lnTo>
                  <a:lnTo>
                    <a:pt x="1211" y="778"/>
                  </a:lnTo>
                  <a:lnTo>
                    <a:pt x="1206" y="786"/>
                  </a:lnTo>
                  <a:lnTo>
                    <a:pt x="1211" y="789"/>
                  </a:lnTo>
                  <a:lnTo>
                    <a:pt x="1224" y="789"/>
                  </a:lnTo>
                  <a:lnTo>
                    <a:pt x="1230" y="790"/>
                  </a:lnTo>
                  <a:lnTo>
                    <a:pt x="1234" y="793"/>
                  </a:lnTo>
                  <a:lnTo>
                    <a:pt x="1237" y="796"/>
                  </a:lnTo>
                  <a:lnTo>
                    <a:pt x="1241" y="800"/>
                  </a:lnTo>
                  <a:lnTo>
                    <a:pt x="1247" y="811"/>
                  </a:lnTo>
                  <a:lnTo>
                    <a:pt x="1254" y="828"/>
                  </a:lnTo>
                  <a:lnTo>
                    <a:pt x="1236" y="828"/>
                  </a:lnTo>
                  <a:lnTo>
                    <a:pt x="1233" y="835"/>
                  </a:lnTo>
                  <a:lnTo>
                    <a:pt x="1227" y="839"/>
                  </a:lnTo>
                  <a:lnTo>
                    <a:pt x="1220" y="842"/>
                  </a:lnTo>
                  <a:lnTo>
                    <a:pt x="1213" y="843"/>
                  </a:lnTo>
                  <a:lnTo>
                    <a:pt x="1172" y="849"/>
                  </a:lnTo>
                  <a:lnTo>
                    <a:pt x="1165" y="851"/>
                  </a:lnTo>
                  <a:lnTo>
                    <a:pt x="1155" y="857"/>
                  </a:lnTo>
                  <a:lnTo>
                    <a:pt x="1186" y="871"/>
                  </a:lnTo>
                  <a:lnTo>
                    <a:pt x="1165" y="878"/>
                  </a:lnTo>
                  <a:lnTo>
                    <a:pt x="1155" y="882"/>
                  </a:lnTo>
                  <a:lnTo>
                    <a:pt x="1146" y="883"/>
                  </a:lnTo>
                  <a:lnTo>
                    <a:pt x="1140" y="886"/>
                  </a:lnTo>
                  <a:lnTo>
                    <a:pt x="1136" y="889"/>
                  </a:lnTo>
                  <a:lnTo>
                    <a:pt x="1133" y="890"/>
                  </a:lnTo>
                  <a:lnTo>
                    <a:pt x="1130" y="890"/>
                  </a:lnTo>
                  <a:lnTo>
                    <a:pt x="1128" y="890"/>
                  </a:lnTo>
                  <a:lnTo>
                    <a:pt x="1125" y="887"/>
                  </a:lnTo>
                  <a:lnTo>
                    <a:pt x="1123" y="885"/>
                  </a:lnTo>
                  <a:lnTo>
                    <a:pt x="1123" y="880"/>
                  </a:lnTo>
                  <a:lnTo>
                    <a:pt x="1125" y="871"/>
                  </a:lnTo>
                  <a:lnTo>
                    <a:pt x="1125" y="867"/>
                  </a:lnTo>
                  <a:lnTo>
                    <a:pt x="1125" y="862"/>
                  </a:lnTo>
                  <a:lnTo>
                    <a:pt x="1122" y="860"/>
                  </a:lnTo>
                  <a:lnTo>
                    <a:pt x="1118" y="857"/>
                  </a:lnTo>
                  <a:lnTo>
                    <a:pt x="1116" y="854"/>
                  </a:lnTo>
                  <a:lnTo>
                    <a:pt x="1116" y="851"/>
                  </a:lnTo>
                  <a:lnTo>
                    <a:pt x="1116" y="842"/>
                  </a:lnTo>
                  <a:lnTo>
                    <a:pt x="1112" y="840"/>
                  </a:lnTo>
                  <a:lnTo>
                    <a:pt x="1107" y="840"/>
                  </a:lnTo>
                  <a:lnTo>
                    <a:pt x="1104" y="842"/>
                  </a:lnTo>
                  <a:lnTo>
                    <a:pt x="1101" y="846"/>
                  </a:lnTo>
                  <a:lnTo>
                    <a:pt x="1100" y="853"/>
                  </a:lnTo>
                  <a:lnTo>
                    <a:pt x="1096" y="858"/>
                  </a:lnTo>
                  <a:lnTo>
                    <a:pt x="1093" y="861"/>
                  </a:lnTo>
                  <a:lnTo>
                    <a:pt x="1090" y="862"/>
                  </a:lnTo>
                  <a:lnTo>
                    <a:pt x="1086" y="864"/>
                  </a:lnTo>
                  <a:lnTo>
                    <a:pt x="1080" y="865"/>
                  </a:lnTo>
                  <a:lnTo>
                    <a:pt x="1086" y="868"/>
                  </a:lnTo>
                  <a:lnTo>
                    <a:pt x="1092" y="871"/>
                  </a:lnTo>
                  <a:lnTo>
                    <a:pt x="1098" y="879"/>
                  </a:lnTo>
                  <a:lnTo>
                    <a:pt x="1103" y="883"/>
                  </a:lnTo>
                  <a:lnTo>
                    <a:pt x="1107" y="886"/>
                  </a:lnTo>
                  <a:lnTo>
                    <a:pt x="1112" y="887"/>
                  </a:lnTo>
                  <a:lnTo>
                    <a:pt x="1118" y="887"/>
                  </a:lnTo>
                  <a:lnTo>
                    <a:pt x="1118" y="911"/>
                  </a:lnTo>
                  <a:lnTo>
                    <a:pt x="1098" y="907"/>
                  </a:lnTo>
                  <a:lnTo>
                    <a:pt x="1097" y="893"/>
                  </a:lnTo>
                  <a:lnTo>
                    <a:pt x="1093" y="892"/>
                  </a:lnTo>
                  <a:lnTo>
                    <a:pt x="1083" y="892"/>
                  </a:lnTo>
                  <a:lnTo>
                    <a:pt x="1078" y="890"/>
                  </a:lnTo>
                  <a:lnTo>
                    <a:pt x="1075" y="887"/>
                  </a:lnTo>
                  <a:lnTo>
                    <a:pt x="1074" y="885"/>
                  </a:lnTo>
                  <a:lnTo>
                    <a:pt x="1074" y="878"/>
                  </a:lnTo>
                  <a:lnTo>
                    <a:pt x="1072" y="872"/>
                  </a:lnTo>
                  <a:lnTo>
                    <a:pt x="1071" y="869"/>
                  </a:lnTo>
                  <a:lnTo>
                    <a:pt x="1068" y="867"/>
                  </a:lnTo>
                  <a:lnTo>
                    <a:pt x="1061" y="865"/>
                  </a:lnTo>
                  <a:lnTo>
                    <a:pt x="1054" y="872"/>
                  </a:lnTo>
                  <a:lnTo>
                    <a:pt x="1047" y="880"/>
                  </a:lnTo>
                  <a:lnTo>
                    <a:pt x="1043" y="889"/>
                  </a:lnTo>
                  <a:lnTo>
                    <a:pt x="1039" y="897"/>
                  </a:lnTo>
                  <a:lnTo>
                    <a:pt x="1053" y="900"/>
                  </a:lnTo>
                  <a:lnTo>
                    <a:pt x="1067" y="901"/>
                  </a:lnTo>
                  <a:lnTo>
                    <a:pt x="1075" y="903"/>
                  </a:lnTo>
                  <a:lnTo>
                    <a:pt x="1080" y="907"/>
                  </a:lnTo>
                  <a:lnTo>
                    <a:pt x="1086" y="911"/>
                  </a:lnTo>
                  <a:lnTo>
                    <a:pt x="1089" y="918"/>
                  </a:lnTo>
                  <a:lnTo>
                    <a:pt x="1039" y="928"/>
                  </a:lnTo>
                  <a:lnTo>
                    <a:pt x="1038" y="929"/>
                  </a:lnTo>
                  <a:lnTo>
                    <a:pt x="1036" y="930"/>
                  </a:lnTo>
                  <a:lnTo>
                    <a:pt x="1036" y="932"/>
                  </a:lnTo>
                  <a:lnTo>
                    <a:pt x="1038" y="939"/>
                  </a:lnTo>
                  <a:lnTo>
                    <a:pt x="1038" y="944"/>
                  </a:lnTo>
                  <a:lnTo>
                    <a:pt x="1035" y="948"/>
                  </a:lnTo>
                  <a:lnTo>
                    <a:pt x="1032" y="952"/>
                  </a:lnTo>
                  <a:lnTo>
                    <a:pt x="1022" y="957"/>
                  </a:lnTo>
                  <a:lnTo>
                    <a:pt x="1011" y="962"/>
                  </a:lnTo>
                  <a:lnTo>
                    <a:pt x="1007" y="964"/>
                  </a:lnTo>
                  <a:lnTo>
                    <a:pt x="1002" y="959"/>
                  </a:lnTo>
                  <a:lnTo>
                    <a:pt x="996" y="957"/>
                  </a:lnTo>
                  <a:lnTo>
                    <a:pt x="989" y="954"/>
                  </a:lnTo>
                  <a:lnTo>
                    <a:pt x="986" y="954"/>
                  </a:lnTo>
                  <a:lnTo>
                    <a:pt x="985" y="954"/>
                  </a:lnTo>
                  <a:lnTo>
                    <a:pt x="979" y="958"/>
                  </a:lnTo>
                  <a:lnTo>
                    <a:pt x="974" y="961"/>
                  </a:lnTo>
                  <a:lnTo>
                    <a:pt x="968" y="962"/>
                  </a:lnTo>
                  <a:lnTo>
                    <a:pt x="961" y="962"/>
                  </a:lnTo>
                  <a:lnTo>
                    <a:pt x="974" y="970"/>
                  </a:lnTo>
                  <a:lnTo>
                    <a:pt x="981" y="976"/>
                  </a:lnTo>
                  <a:lnTo>
                    <a:pt x="982" y="979"/>
                  </a:lnTo>
                  <a:lnTo>
                    <a:pt x="982" y="980"/>
                  </a:lnTo>
                  <a:lnTo>
                    <a:pt x="981" y="984"/>
                  </a:lnTo>
                  <a:lnTo>
                    <a:pt x="967" y="979"/>
                  </a:lnTo>
                  <a:lnTo>
                    <a:pt x="961" y="977"/>
                  </a:lnTo>
                  <a:lnTo>
                    <a:pt x="956" y="979"/>
                  </a:lnTo>
                  <a:lnTo>
                    <a:pt x="950" y="980"/>
                  </a:lnTo>
                  <a:lnTo>
                    <a:pt x="946" y="983"/>
                  </a:lnTo>
                  <a:lnTo>
                    <a:pt x="935" y="993"/>
                  </a:lnTo>
                  <a:lnTo>
                    <a:pt x="930" y="998"/>
                  </a:lnTo>
                  <a:lnTo>
                    <a:pt x="913" y="994"/>
                  </a:lnTo>
                  <a:lnTo>
                    <a:pt x="910" y="998"/>
                  </a:lnTo>
                  <a:lnTo>
                    <a:pt x="910" y="1001"/>
                  </a:lnTo>
                  <a:lnTo>
                    <a:pt x="912" y="1002"/>
                  </a:lnTo>
                  <a:lnTo>
                    <a:pt x="916" y="1004"/>
                  </a:lnTo>
                  <a:lnTo>
                    <a:pt x="918" y="1002"/>
                  </a:lnTo>
                  <a:lnTo>
                    <a:pt x="923" y="1001"/>
                  </a:lnTo>
                  <a:lnTo>
                    <a:pt x="930" y="998"/>
                  </a:lnTo>
                  <a:lnTo>
                    <a:pt x="928" y="1004"/>
                  </a:lnTo>
                  <a:lnTo>
                    <a:pt x="924" y="1008"/>
                  </a:lnTo>
                  <a:lnTo>
                    <a:pt x="918" y="1009"/>
                  </a:lnTo>
                  <a:lnTo>
                    <a:pt x="912" y="1011"/>
                  </a:lnTo>
                  <a:lnTo>
                    <a:pt x="900" y="1011"/>
                  </a:lnTo>
                  <a:lnTo>
                    <a:pt x="891" y="1013"/>
                  </a:lnTo>
                  <a:lnTo>
                    <a:pt x="881" y="1018"/>
                  </a:lnTo>
                  <a:lnTo>
                    <a:pt x="871" y="1022"/>
                  </a:lnTo>
                  <a:lnTo>
                    <a:pt x="862" y="1027"/>
                  </a:lnTo>
                  <a:lnTo>
                    <a:pt x="852" y="1029"/>
                  </a:lnTo>
                  <a:lnTo>
                    <a:pt x="842" y="1030"/>
                  </a:lnTo>
                  <a:lnTo>
                    <a:pt x="833" y="1029"/>
                  </a:lnTo>
                  <a:lnTo>
                    <a:pt x="827" y="1034"/>
                  </a:lnTo>
                  <a:lnTo>
                    <a:pt x="820" y="1040"/>
                  </a:lnTo>
                  <a:lnTo>
                    <a:pt x="813" y="1042"/>
                  </a:lnTo>
                  <a:lnTo>
                    <a:pt x="805" y="1045"/>
                  </a:lnTo>
                  <a:lnTo>
                    <a:pt x="790" y="1047"/>
                  </a:lnTo>
                  <a:lnTo>
                    <a:pt x="773" y="1045"/>
                  </a:lnTo>
                  <a:lnTo>
                    <a:pt x="765" y="1047"/>
                  </a:lnTo>
                  <a:lnTo>
                    <a:pt x="758" y="1048"/>
                  </a:lnTo>
                  <a:lnTo>
                    <a:pt x="726" y="1049"/>
                  </a:lnTo>
                  <a:lnTo>
                    <a:pt x="718" y="1065"/>
                  </a:lnTo>
                  <a:lnTo>
                    <a:pt x="705" y="1062"/>
                  </a:lnTo>
                  <a:lnTo>
                    <a:pt x="694" y="1062"/>
                  </a:lnTo>
                  <a:lnTo>
                    <a:pt x="682" y="1063"/>
                  </a:lnTo>
                  <a:lnTo>
                    <a:pt x="671" y="1065"/>
                  </a:lnTo>
                  <a:lnTo>
                    <a:pt x="647" y="1070"/>
                  </a:lnTo>
                  <a:lnTo>
                    <a:pt x="625" y="1074"/>
                  </a:lnTo>
                  <a:lnTo>
                    <a:pt x="606" y="1077"/>
                  </a:lnTo>
                  <a:lnTo>
                    <a:pt x="585" y="1076"/>
                  </a:lnTo>
                  <a:lnTo>
                    <a:pt x="578" y="1073"/>
                  </a:lnTo>
                  <a:lnTo>
                    <a:pt x="574" y="1070"/>
                  </a:lnTo>
                  <a:lnTo>
                    <a:pt x="570" y="1066"/>
                  </a:lnTo>
                  <a:lnTo>
                    <a:pt x="564" y="1062"/>
                  </a:lnTo>
                  <a:lnTo>
                    <a:pt x="549" y="1078"/>
                  </a:lnTo>
                  <a:lnTo>
                    <a:pt x="511" y="1078"/>
                  </a:lnTo>
                  <a:lnTo>
                    <a:pt x="492" y="1066"/>
                  </a:lnTo>
                  <a:lnTo>
                    <a:pt x="477" y="1081"/>
                  </a:lnTo>
                  <a:lnTo>
                    <a:pt x="477" y="1072"/>
                  </a:lnTo>
                  <a:lnTo>
                    <a:pt x="474" y="1065"/>
                  </a:lnTo>
                  <a:lnTo>
                    <a:pt x="471" y="1060"/>
                  </a:lnTo>
                  <a:lnTo>
                    <a:pt x="468" y="1059"/>
                  </a:lnTo>
                  <a:lnTo>
                    <a:pt x="466" y="1056"/>
                  </a:lnTo>
                  <a:lnTo>
                    <a:pt x="460" y="1055"/>
                  </a:lnTo>
                  <a:lnTo>
                    <a:pt x="457" y="1058"/>
                  </a:lnTo>
                  <a:lnTo>
                    <a:pt x="457" y="1062"/>
                  </a:lnTo>
                  <a:lnTo>
                    <a:pt x="435" y="1062"/>
                  </a:lnTo>
                  <a:lnTo>
                    <a:pt x="424" y="1051"/>
                  </a:lnTo>
                  <a:lnTo>
                    <a:pt x="420" y="1056"/>
                  </a:lnTo>
                  <a:lnTo>
                    <a:pt x="416" y="1062"/>
                  </a:lnTo>
                  <a:lnTo>
                    <a:pt x="414" y="1065"/>
                  </a:lnTo>
                  <a:lnTo>
                    <a:pt x="412" y="1067"/>
                  </a:lnTo>
                  <a:lnTo>
                    <a:pt x="409" y="1069"/>
                  </a:lnTo>
                  <a:lnTo>
                    <a:pt x="405" y="1069"/>
                  </a:lnTo>
                  <a:lnTo>
                    <a:pt x="390" y="1067"/>
                  </a:lnTo>
                  <a:lnTo>
                    <a:pt x="374" y="1065"/>
                  </a:lnTo>
                  <a:lnTo>
                    <a:pt x="384" y="1059"/>
                  </a:lnTo>
                  <a:lnTo>
                    <a:pt x="358" y="1031"/>
                  </a:lnTo>
                  <a:lnTo>
                    <a:pt x="354" y="1037"/>
                  </a:lnTo>
                  <a:lnTo>
                    <a:pt x="349" y="1042"/>
                  </a:lnTo>
                  <a:lnTo>
                    <a:pt x="344" y="1047"/>
                  </a:lnTo>
                  <a:lnTo>
                    <a:pt x="337" y="1048"/>
                  </a:lnTo>
                  <a:lnTo>
                    <a:pt x="334" y="1049"/>
                  </a:lnTo>
                  <a:lnTo>
                    <a:pt x="331" y="1052"/>
                  </a:lnTo>
                  <a:lnTo>
                    <a:pt x="326" y="1059"/>
                  </a:lnTo>
                  <a:lnTo>
                    <a:pt x="308" y="1049"/>
                  </a:lnTo>
                  <a:lnTo>
                    <a:pt x="305" y="1047"/>
                  </a:lnTo>
                  <a:lnTo>
                    <a:pt x="302" y="1045"/>
                  </a:lnTo>
                  <a:lnTo>
                    <a:pt x="302" y="1040"/>
                  </a:lnTo>
                  <a:lnTo>
                    <a:pt x="301" y="1036"/>
                  </a:lnTo>
                  <a:lnTo>
                    <a:pt x="300" y="1033"/>
                  </a:lnTo>
                  <a:lnTo>
                    <a:pt x="295" y="1031"/>
                  </a:lnTo>
                  <a:lnTo>
                    <a:pt x="287" y="1030"/>
                  </a:lnTo>
                  <a:lnTo>
                    <a:pt x="279" y="1030"/>
                  </a:lnTo>
                  <a:lnTo>
                    <a:pt x="273" y="1029"/>
                  </a:lnTo>
                  <a:lnTo>
                    <a:pt x="268" y="1026"/>
                  </a:lnTo>
                  <a:lnTo>
                    <a:pt x="273" y="1019"/>
                  </a:lnTo>
                  <a:lnTo>
                    <a:pt x="275" y="1016"/>
                  </a:lnTo>
                  <a:lnTo>
                    <a:pt x="273" y="1015"/>
                  </a:lnTo>
                  <a:lnTo>
                    <a:pt x="272" y="1012"/>
                  </a:lnTo>
                  <a:lnTo>
                    <a:pt x="269" y="1011"/>
                  </a:lnTo>
                  <a:lnTo>
                    <a:pt x="264" y="1008"/>
                  </a:lnTo>
                  <a:lnTo>
                    <a:pt x="257" y="1008"/>
                  </a:lnTo>
                  <a:lnTo>
                    <a:pt x="250" y="1009"/>
                  </a:lnTo>
                  <a:lnTo>
                    <a:pt x="246" y="1013"/>
                  </a:lnTo>
                  <a:lnTo>
                    <a:pt x="243" y="1018"/>
                  </a:lnTo>
                  <a:lnTo>
                    <a:pt x="240" y="1023"/>
                  </a:lnTo>
                  <a:lnTo>
                    <a:pt x="240" y="1024"/>
                  </a:lnTo>
                  <a:lnTo>
                    <a:pt x="240" y="1027"/>
                  </a:lnTo>
                  <a:lnTo>
                    <a:pt x="241" y="1030"/>
                  </a:lnTo>
                  <a:lnTo>
                    <a:pt x="244" y="1033"/>
                  </a:lnTo>
                  <a:lnTo>
                    <a:pt x="252" y="1040"/>
                  </a:lnTo>
                  <a:lnTo>
                    <a:pt x="254" y="1044"/>
                  </a:lnTo>
                  <a:lnTo>
                    <a:pt x="255" y="1047"/>
                  </a:lnTo>
                  <a:lnTo>
                    <a:pt x="257" y="1051"/>
                  </a:lnTo>
                  <a:lnTo>
                    <a:pt x="255" y="1056"/>
                  </a:lnTo>
                  <a:lnTo>
                    <a:pt x="252" y="1066"/>
                  </a:lnTo>
                  <a:lnTo>
                    <a:pt x="246" y="1062"/>
                  </a:lnTo>
                  <a:lnTo>
                    <a:pt x="243" y="1056"/>
                  </a:lnTo>
                  <a:lnTo>
                    <a:pt x="240" y="1051"/>
                  </a:lnTo>
                  <a:lnTo>
                    <a:pt x="240" y="1045"/>
                  </a:lnTo>
                  <a:lnTo>
                    <a:pt x="239" y="1038"/>
                  </a:lnTo>
                  <a:lnTo>
                    <a:pt x="236" y="1033"/>
                  </a:lnTo>
                  <a:lnTo>
                    <a:pt x="233" y="1029"/>
                  </a:lnTo>
                  <a:lnTo>
                    <a:pt x="229" y="1024"/>
                  </a:lnTo>
                  <a:lnTo>
                    <a:pt x="225" y="1022"/>
                  </a:lnTo>
                  <a:lnTo>
                    <a:pt x="218" y="1020"/>
                  </a:lnTo>
                  <a:lnTo>
                    <a:pt x="211" y="1019"/>
                  </a:lnTo>
                  <a:lnTo>
                    <a:pt x="203" y="1020"/>
                  </a:lnTo>
                  <a:lnTo>
                    <a:pt x="204" y="1013"/>
                  </a:lnTo>
                  <a:lnTo>
                    <a:pt x="204" y="1008"/>
                  </a:lnTo>
                  <a:lnTo>
                    <a:pt x="205" y="1002"/>
                  </a:lnTo>
                  <a:lnTo>
                    <a:pt x="207" y="1000"/>
                  </a:lnTo>
                  <a:lnTo>
                    <a:pt x="210" y="998"/>
                  </a:lnTo>
                  <a:lnTo>
                    <a:pt x="207" y="995"/>
                  </a:lnTo>
                  <a:lnTo>
                    <a:pt x="205" y="993"/>
                  </a:lnTo>
                  <a:lnTo>
                    <a:pt x="207" y="990"/>
                  </a:lnTo>
                  <a:lnTo>
                    <a:pt x="208" y="987"/>
                  </a:lnTo>
                  <a:lnTo>
                    <a:pt x="212" y="983"/>
                  </a:lnTo>
                  <a:lnTo>
                    <a:pt x="214" y="980"/>
                  </a:lnTo>
                  <a:lnTo>
                    <a:pt x="214" y="977"/>
                  </a:lnTo>
                  <a:lnTo>
                    <a:pt x="228" y="977"/>
                  </a:lnTo>
                  <a:lnTo>
                    <a:pt x="234" y="987"/>
                  </a:lnTo>
                  <a:lnTo>
                    <a:pt x="248" y="982"/>
                  </a:lnTo>
                  <a:lnTo>
                    <a:pt x="261" y="977"/>
                  </a:lnTo>
                  <a:lnTo>
                    <a:pt x="266" y="976"/>
                  </a:lnTo>
                  <a:lnTo>
                    <a:pt x="270" y="973"/>
                  </a:lnTo>
                  <a:lnTo>
                    <a:pt x="273" y="969"/>
                  </a:lnTo>
                  <a:lnTo>
                    <a:pt x="273" y="964"/>
                  </a:lnTo>
                  <a:lnTo>
                    <a:pt x="246" y="966"/>
                  </a:lnTo>
                  <a:lnTo>
                    <a:pt x="228" y="948"/>
                  </a:lnTo>
                  <a:lnTo>
                    <a:pt x="210" y="962"/>
                  </a:lnTo>
                  <a:lnTo>
                    <a:pt x="214" y="979"/>
                  </a:lnTo>
                  <a:lnTo>
                    <a:pt x="205" y="979"/>
                  </a:lnTo>
                  <a:lnTo>
                    <a:pt x="198" y="979"/>
                  </a:lnTo>
                  <a:lnTo>
                    <a:pt x="190" y="982"/>
                  </a:lnTo>
                  <a:lnTo>
                    <a:pt x="183" y="986"/>
                  </a:lnTo>
                  <a:lnTo>
                    <a:pt x="186" y="988"/>
                  </a:lnTo>
                  <a:lnTo>
                    <a:pt x="187" y="993"/>
                  </a:lnTo>
                  <a:lnTo>
                    <a:pt x="190" y="1000"/>
                  </a:lnTo>
                  <a:lnTo>
                    <a:pt x="190" y="1006"/>
                  </a:lnTo>
                  <a:lnTo>
                    <a:pt x="190" y="1015"/>
                  </a:lnTo>
                  <a:lnTo>
                    <a:pt x="172" y="1002"/>
                  </a:lnTo>
                  <a:lnTo>
                    <a:pt x="174" y="994"/>
                  </a:lnTo>
                  <a:lnTo>
                    <a:pt x="172" y="991"/>
                  </a:lnTo>
                  <a:lnTo>
                    <a:pt x="171" y="990"/>
                  </a:lnTo>
                  <a:lnTo>
                    <a:pt x="169" y="988"/>
                  </a:lnTo>
                  <a:lnTo>
                    <a:pt x="165" y="987"/>
                  </a:lnTo>
                  <a:lnTo>
                    <a:pt x="156" y="986"/>
                  </a:lnTo>
                  <a:lnTo>
                    <a:pt x="160" y="982"/>
                  </a:lnTo>
                  <a:lnTo>
                    <a:pt x="164" y="979"/>
                  </a:lnTo>
                  <a:lnTo>
                    <a:pt x="175" y="977"/>
                  </a:lnTo>
                  <a:lnTo>
                    <a:pt x="185" y="976"/>
                  </a:lnTo>
                  <a:lnTo>
                    <a:pt x="190" y="975"/>
                  </a:lnTo>
                  <a:lnTo>
                    <a:pt x="194" y="972"/>
                  </a:lnTo>
                  <a:lnTo>
                    <a:pt x="179" y="966"/>
                  </a:lnTo>
                  <a:lnTo>
                    <a:pt x="172" y="964"/>
                  </a:lnTo>
                  <a:lnTo>
                    <a:pt x="165" y="964"/>
                  </a:lnTo>
                  <a:lnTo>
                    <a:pt x="157" y="964"/>
                  </a:lnTo>
                  <a:lnTo>
                    <a:pt x="150" y="965"/>
                  </a:lnTo>
                  <a:lnTo>
                    <a:pt x="143" y="966"/>
                  </a:lnTo>
                  <a:lnTo>
                    <a:pt x="135" y="969"/>
                  </a:lnTo>
                  <a:lnTo>
                    <a:pt x="131" y="964"/>
                  </a:lnTo>
                  <a:lnTo>
                    <a:pt x="126" y="958"/>
                  </a:lnTo>
                  <a:lnTo>
                    <a:pt x="125" y="955"/>
                  </a:lnTo>
                  <a:lnTo>
                    <a:pt x="121" y="954"/>
                  </a:lnTo>
                  <a:lnTo>
                    <a:pt x="118" y="952"/>
                  </a:lnTo>
                  <a:lnTo>
                    <a:pt x="113" y="952"/>
                  </a:lnTo>
                  <a:lnTo>
                    <a:pt x="110" y="951"/>
                  </a:lnTo>
                  <a:lnTo>
                    <a:pt x="106" y="948"/>
                  </a:lnTo>
                  <a:lnTo>
                    <a:pt x="97" y="940"/>
                  </a:lnTo>
                  <a:lnTo>
                    <a:pt x="110" y="939"/>
                  </a:lnTo>
                  <a:lnTo>
                    <a:pt x="115" y="940"/>
                  </a:lnTo>
                  <a:lnTo>
                    <a:pt x="120" y="943"/>
                  </a:lnTo>
                  <a:lnTo>
                    <a:pt x="124" y="946"/>
                  </a:lnTo>
                  <a:lnTo>
                    <a:pt x="128" y="948"/>
                  </a:lnTo>
                  <a:lnTo>
                    <a:pt x="139" y="952"/>
                  </a:lnTo>
                  <a:lnTo>
                    <a:pt x="147" y="939"/>
                  </a:lnTo>
                  <a:lnTo>
                    <a:pt x="154" y="939"/>
                  </a:lnTo>
                  <a:lnTo>
                    <a:pt x="164" y="936"/>
                  </a:lnTo>
                  <a:lnTo>
                    <a:pt x="174" y="937"/>
                  </a:lnTo>
                  <a:lnTo>
                    <a:pt x="180" y="941"/>
                  </a:lnTo>
                  <a:lnTo>
                    <a:pt x="186" y="948"/>
                  </a:lnTo>
                  <a:lnTo>
                    <a:pt x="190" y="954"/>
                  </a:lnTo>
                  <a:lnTo>
                    <a:pt x="194" y="955"/>
                  </a:lnTo>
                  <a:lnTo>
                    <a:pt x="200" y="957"/>
                  </a:lnTo>
                  <a:lnTo>
                    <a:pt x="207" y="955"/>
                  </a:lnTo>
                  <a:lnTo>
                    <a:pt x="207" y="934"/>
                  </a:lnTo>
                  <a:lnTo>
                    <a:pt x="218" y="930"/>
                  </a:lnTo>
                  <a:lnTo>
                    <a:pt x="214" y="904"/>
                  </a:lnTo>
                  <a:lnTo>
                    <a:pt x="208" y="907"/>
                  </a:lnTo>
                  <a:lnTo>
                    <a:pt x="205" y="908"/>
                  </a:lnTo>
                  <a:lnTo>
                    <a:pt x="203" y="910"/>
                  </a:lnTo>
                  <a:lnTo>
                    <a:pt x="197" y="915"/>
                  </a:lnTo>
                  <a:lnTo>
                    <a:pt x="190" y="919"/>
                  </a:lnTo>
                  <a:lnTo>
                    <a:pt x="183" y="921"/>
                  </a:lnTo>
                  <a:lnTo>
                    <a:pt x="174" y="919"/>
                  </a:lnTo>
                  <a:lnTo>
                    <a:pt x="168" y="919"/>
                  </a:lnTo>
                  <a:lnTo>
                    <a:pt x="161" y="921"/>
                  </a:lnTo>
                  <a:lnTo>
                    <a:pt x="149" y="922"/>
                  </a:lnTo>
                  <a:lnTo>
                    <a:pt x="122" y="929"/>
                  </a:lnTo>
                  <a:lnTo>
                    <a:pt x="111" y="930"/>
                  </a:lnTo>
                  <a:lnTo>
                    <a:pt x="106" y="929"/>
                  </a:lnTo>
                  <a:lnTo>
                    <a:pt x="102" y="929"/>
                  </a:lnTo>
                  <a:lnTo>
                    <a:pt x="96" y="926"/>
                  </a:lnTo>
                  <a:lnTo>
                    <a:pt x="92" y="923"/>
                  </a:lnTo>
                  <a:lnTo>
                    <a:pt x="89" y="921"/>
                  </a:lnTo>
                  <a:lnTo>
                    <a:pt x="85" y="915"/>
                  </a:lnTo>
                  <a:lnTo>
                    <a:pt x="84" y="912"/>
                  </a:lnTo>
                  <a:lnTo>
                    <a:pt x="79" y="910"/>
                  </a:lnTo>
                  <a:lnTo>
                    <a:pt x="72" y="905"/>
                  </a:lnTo>
                  <a:lnTo>
                    <a:pt x="81" y="894"/>
                  </a:lnTo>
                  <a:lnTo>
                    <a:pt x="56" y="867"/>
                  </a:lnTo>
                  <a:lnTo>
                    <a:pt x="71" y="868"/>
                  </a:lnTo>
                  <a:lnTo>
                    <a:pt x="85" y="869"/>
                  </a:lnTo>
                  <a:lnTo>
                    <a:pt x="97" y="868"/>
                  </a:lnTo>
                  <a:lnTo>
                    <a:pt x="111" y="865"/>
                  </a:lnTo>
                  <a:lnTo>
                    <a:pt x="107" y="861"/>
                  </a:lnTo>
                  <a:lnTo>
                    <a:pt x="103" y="857"/>
                  </a:lnTo>
                  <a:lnTo>
                    <a:pt x="85" y="850"/>
                  </a:lnTo>
                  <a:lnTo>
                    <a:pt x="92" y="847"/>
                  </a:lnTo>
                  <a:lnTo>
                    <a:pt x="97" y="846"/>
                  </a:lnTo>
                  <a:lnTo>
                    <a:pt x="103" y="846"/>
                  </a:lnTo>
                  <a:lnTo>
                    <a:pt x="111" y="847"/>
                  </a:lnTo>
                  <a:lnTo>
                    <a:pt x="117" y="847"/>
                  </a:lnTo>
                  <a:lnTo>
                    <a:pt x="120" y="846"/>
                  </a:lnTo>
                  <a:lnTo>
                    <a:pt x="122" y="840"/>
                  </a:lnTo>
                  <a:lnTo>
                    <a:pt x="125" y="833"/>
                  </a:lnTo>
                  <a:lnTo>
                    <a:pt x="115" y="833"/>
                  </a:lnTo>
                  <a:lnTo>
                    <a:pt x="111" y="833"/>
                  </a:lnTo>
                  <a:lnTo>
                    <a:pt x="108" y="835"/>
                  </a:lnTo>
                  <a:lnTo>
                    <a:pt x="102" y="839"/>
                  </a:lnTo>
                  <a:lnTo>
                    <a:pt x="95" y="839"/>
                  </a:lnTo>
                  <a:lnTo>
                    <a:pt x="86" y="838"/>
                  </a:lnTo>
                  <a:lnTo>
                    <a:pt x="79" y="833"/>
                  </a:lnTo>
                  <a:lnTo>
                    <a:pt x="68" y="851"/>
                  </a:lnTo>
                  <a:lnTo>
                    <a:pt x="66" y="840"/>
                  </a:lnTo>
                  <a:lnTo>
                    <a:pt x="66" y="836"/>
                  </a:lnTo>
                  <a:lnTo>
                    <a:pt x="66" y="833"/>
                  </a:lnTo>
                  <a:lnTo>
                    <a:pt x="67" y="831"/>
                  </a:lnTo>
                  <a:lnTo>
                    <a:pt x="70" y="828"/>
                  </a:lnTo>
                  <a:lnTo>
                    <a:pt x="78" y="822"/>
                  </a:lnTo>
                  <a:lnTo>
                    <a:pt x="49" y="814"/>
                  </a:lnTo>
                  <a:lnTo>
                    <a:pt x="17" y="782"/>
                  </a:lnTo>
                  <a:lnTo>
                    <a:pt x="43" y="793"/>
                  </a:lnTo>
                  <a:lnTo>
                    <a:pt x="45" y="790"/>
                  </a:lnTo>
                  <a:lnTo>
                    <a:pt x="45" y="786"/>
                  </a:lnTo>
                  <a:lnTo>
                    <a:pt x="46" y="779"/>
                  </a:lnTo>
                  <a:lnTo>
                    <a:pt x="48" y="777"/>
                  </a:lnTo>
                  <a:lnTo>
                    <a:pt x="50" y="774"/>
                  </a:lnTo>
                  <a:lnTo>
                    <a:pt x="54" y="771"/>
                  </a:lnTo>
                  <a:lnTo>
                    <a:pt x="61" y="771"/>
                  </a:lnTo>
                  <a:lnTo>
                    <a:pt x="53" y="759"/>
                  </a:lnTo>
                  <a:lnTo>
                    <a:pt x="54" y="757"/>
                  </a:lnTo>
                  <a:lnTo>
                    <a:pt x="57" y="756"/>
                  </a:lnTo>
                  <a:lnTo>
                    <a:pt x="63" y="753"/>
                  </a:lnTo>
                  <a:lnTo>
                    <a:pt x="66" y="752"/>
                  </a:lnTo>
                  <a:lnTo>
                    <a:pt x="67" y="749"/>
                  </a:lnTo>
                  <a:lnTo>
                    <a:pt x="67" y="746"/>
                  </a:lnTo>
                  <a:lnTo>
                    <a:pt x="66" y="742"/>
                  </a:lnTo>
                  <a:lnTo>
                    <a:pt x="31" y="742"/>
                  </a:lnTo>
                  <a:lnTo>
                    <a:pt x="34" y="739"/>
                  </a:lnTo>
                  <a:lnTo>
                    <a:pt x="36" y="735"/>
                  </a:lnTo>
                  <a:lnTo>
                    <a:pt x="43" y="728"/>
                  </a:lnTo>
                  <a:lnTo>
                    <a:pt x="46" y="724"/>
                  </a:lnTo>
                  <a:lnTo>
                    <a:pt x="48" y="720"/>
                  </a:lnTo>
                  <a:lnTo>
                    <a:pt x="48" y="716"/>
                  </a:lnTo>
                  <a:lnTo>
                    <a:pt x="45" y="709"/>
                  </a:lnTo>
                  <a:lnTo>
                    <a:pt x="6" y="706"/>
                  </a:lnTo>
                  <a:lnTo>
                    <a:pt x="7" y="703"/>
                  </a:lnTo>
                  <a:lnTo>
                    <a:pt x="10" y="702"/>
                  </a:lnTo>
                  <a:lnTo>
                    <a:pt x="16" y="698"/>
                  </a:lnTo>
                  <a:lnTo>
                    <a:pt x="18" y="696"/>
                  </a:lnTo>
                  <a:lnTo>
                    <a:pt x="18" y="694"/>
                  </a:lnTo>
                  <a:lnTo>
                    <a:pt x="18" y="691"/>
                  </a:lnTo>
                  <a:lnTo>
                    <a:pt x="14" y="687"/>
                  </a:lnTo>
                  <a:lnTo>
                    <a:pt x="21" y="682"/>
                  </a:lnTo>
                  <a:lnTo>
                    <a:pt x="30" y="680"/>
                  </a:lnTo>
                  <a:lnTo>
                    <a:pt x="36" y="676"/>
                  </a:lnTo>
                  <a:lnTo>
                    <a:pt x="39" y="673"/>
                  </a:lnTo>
                  <a:lnTo>
                    <a:pt x="42" y="670"/>
                  </a:lnTo>
                  <a:lnTo>
                    <a:pt x="43" y="667"/>
                  </a:lnTo>
                  <a:lnTo>
                    <a:pt x="45" y="664"/>
                  </a:lnTo>
                  <a:lnTo>
                    <a:pt x="46" y="662"/>
                  </a:lnTo>
                  <a:lnTo>
                    <a:pt x="45" y="658"/>
                  </a:lnTo>
                  <a:lnTo>
                    <a:pt x="45" y="655"/>
                  </a:lnTo>
                  <a:lnTo>
                    <a:pt x="48" y="651"/>
                  </a:lnTo>
                  <a:lnTo>
                    <a:pt x="54" y="641"/>
                  </a:lnTo>
                  <a:lnTo>
                    <a:pt x="48" y="640"/>
                  </a:lnTo>
                  <a:lnTo>
                    <a:pt x="23" y="642"/>
                  </a:lnTo>
                  <a:lnTo>
                    <a:pt x="34" y="663"/>
                  </a:lnTo>
                  <a:lnTo>
                    <a:pt x="13" y="662"/>
                  </a:lnTo>
                  <a:lnTo>
                    <a:pt x="14" y="662"/>
                  </a:lnTo>
                  <a:lnTo>
                    <a:pt x="14" y="649"/>
                  </a:lnTo>
                  <a:lnTo>
                    <a:pt x="9" y="648"/>
                  </a:lnTo>
                  <a:lnTo>
                    <a:pt x="0" y="641"/>
                  </a:lnTo>
                  <a:lnTo>
                    <a:pt x="5" y="637"/>
                  </a:lnTo>
                  <a:lnTo>
                    <a:pt x="7" y="635"/>
                  </a:lnTo>
                  <a:lnTo>
                    <a:pt x="10" y="634"/>
                  </a:lnTo>
                  <a:lnTo>
                    <a:pt x="18" y="634"/>
                  </a:lnTo>
                  <a:lnTo>
                    <a:pt x="28" y="634"/>
                  </a:lnTo>
                  <a:lnTo>
                    <a:pt x="31" y="628"/>
                  </a:lnTo>
                  <a:lnTo>
                    <a:pt x="31" y="623"/>
                  </a:lnTo>
                  <a:lnTo>
                    <a:pt x="28" y="619"/>
                  </a:lnTo>
                  <a:lnTo>
                    <a:pt x="24" y="615"/>
                  </a:lnTo>
                  <a:lnTo>
                    <a:pt x="16" y="609"/>
                  </a:lnTo>
                  <a:lnTo>
                    <a:pt x="12" y="606"/>
                  </a:lnTo>
                  <a:lnTo>
                    <a:pt x="7" y="602"/>
                  </a:lnTo>
                  <a:lnTo>
                    <a:pt x="25" y="586"/>
                  </a:lnTo>
                  <a:lnTo>
                    <a:pt x="31" y="592"/>
                  </a:lnTo>
                  <a:lnTo>
                    <a:pt x="34" y="597"/>
                  </a:lnTo>
                  <a:lnTo>
                    <a:pt x="34" y="601"/>
                  </a:lnTo>
                  <a:lnTo>
                    <a:pt x="32" y="608"/>
                  </a:lnTo>
                  <a:lnTo>
                    <a:pt x="59" y="615"/>
                  </a:lnTo>
                  <a:lnTo>
                    <a:pt x="54" y="627"/>
                  </a:lnTo>
                  <a:lnTo>
                    <a:pt x="59" y="628"/>
                  </a:lnTo>
                  <a:lnTo>
                    <a:pt x="61" y="628"/>
                  </a:lnTo>
                  <a:lnTo>
                    <a:pt x="68" y="627"/>
                  </a:lnTo>
                  <a:lnTo>
                    <a:pt x="72" y="623"/>
                  </a:lnTo>
                  <a:lnTo>
                    <a:pt x="74" y="619"/>
                  </a:lnTo>
                  <a:lnTo>
                    <a:pt x="72" y="615"/>
                  </a:lnTo>
                  <a:lnTo>
                    <a:pt x="97" y="604"/>
                  </a:lnTo>
                  <a:lnTo>
                    <a:pt x="96" y="598"/>
                  </a:lnTo>
                  <a:lnTo>
                    <a:pt x="93" y="595"/>
                  </a:lnTo>
                  <a:lnTo>
                    <a:pt x="90" y="591"/>
                  </a:lnTo>
                  <a:lnTo>
                    <a:pt x="88" y="590"/>
                  </a:lnTo>
                  <a:lnTo>
                    <a:pt x="79" y="586"/>
                  </a:lnTo>
                  <a:lnTo>
                    <a:pt x="70" y="584"/>
                  </a:lnTo>
                  <a:lnTo>
                    <a:pt x="61" y="583"/>
                  </a:lnTo>
                  <a:lnTo>
                    <a:pt x="57" y="581"/>
                  </a:lnTo>
                  <a:lnTo>
                    <a:pt x="54" y="580"/>
                  </a:lnTo>
                  <a:lnTo>
                    <a:pt x="50" y="576"/>
                  </a:lnTo>
                  <a:lnTo>
                    <a:pt x="46" y="573"/>
                  </a:lnTo>
                  <a:lnTo>
                    <a:pt x="41" y="573"/>
                  </a:lnTo>
                  <a:lnTo>
                    <a:pt x="35" y="574"/>
                  </a:lnTo>
                  <a:lnTo>
                    <a:pt x="23" y="576"/>
                  </a:lnTo>
                  <a:lnTo>
                    <a:pt x="9" y="577"/>
                  </a:lnTo>
                  <a:lnTo>
                    <a:pt x="7" y="559"/>
                  </a:lnTo>
                  <a:lnTo>
                    <a:pt x="39" y="552"/>
                  </a:lnTo>
                  <a:lnTo>
                    <a:pt x="31" y="547"/>
                  </a:lnTo>
                  <a:lnTo>
                    <a:pt x="24" y="541"/>
                  </a:lnTo>
                  <a:lnTo>
                    <a:pt x="23" y="538"/>
                  </a:lnTo>
                  <a:lnTo>
                    <a:pt x="23" y="536"/>
                  </a:lnTo>
                  <a:lnTo>
                    <a:pt x="23" y="532"/>
                  </a:lnTo>
                  <a:lnTo>
                    <a:pt x="25" y="527"/>
                  </a:lnTo>
                  <a:lnTo>
                    <a:pt x="24" y="525"/>
                  </a:lnTo>
                  <a:lnTo>
                    <a:pt x="23" y="523"/>
                  </a:lnTo>
                  <a:lnTo>
                    <a:pt x="18" y="516"/>
                  </a:lnTo>
                  <a:lnTo>
                    <a:pt x="24" y="516"/>
                  </a:lnTo>
                  <a:lnTo>
                    <a:pt x="27" y="518"/>
                  </a:lnTo>
                  <a:lnTo>
                    <a:pt x="28" y="519"/>
                  </a:lnTo>
                  <a:lnTo>
                    <a:pt x="30" y="520"/>
                  </a:lnTo>
                  <a:lnTo>
                    <a:pt x="31" y="526"/>
                  </a:lnTo>
                  <a:lnTo>
                    <a:pt x="32" y="527"/>
                  </a:lnTo>
                  <a:lnTo>
                    <a:pt x="34" y="529"/>
                  </a:lnTo>
                  <a:lnTo>
                    <a:pt x="42" y="523"/>
                  </a:lnTo>
                  <a:lnTo>
                    <a:pt x="45" y="529"/>
                  </a:lnTo>
                  <a:lnTo>
                    <a:pt x="49" y="533"/>
                  </a:lnTo>
                  <a:lnTo>
                    <a:pt x="53" y="536"/>
                  </a:lnTo>
                  <a:lnTo>
                    <a:pt x="59" y="537"/>
                  </a:lnTo>
                  <a:lnTo>
                    <a:pt x="70" y="541"/>
                  </a:lnTo>
                  <a:lnTo>
                    <a:pt x="75" y="544"/>
                  </a:lnTo>
                  <a:lnTo>
                    <a:pt x="81" y="547"/>
                  </a:lnTo>
                  <a:lnTo>
                    <a:pt x="74" y="550"/>
                  </a:lnTo>
                  <a:lnTo>
                    <a:pt x="67" y="552"/>
                  </a:lnTo>
                  <a:lnTo>
                    <a:pt x="63" y="556"/>
                  </a:lnTo>
                  <a:lnTo>
                    <a:pt x="61" y="559"/>
                  </a:lnTo>
                  <a:lnTo>
                    <a:pt x="61" y="561"/>
                  </a:lnTo>
                  <a:lnTo>
                    <a:pt x="63" y="562"/>
                  </a:lnTo>
                  <a:lnTo>
                    <a:pt x="64" y="565"/>
                  </a:lnTo>
                  <a:lnTo>
                    <a:pt x="70" y="566"/>
                  </a:lnTo>
                  <a:lnTo>
                    <a:pt x="81" y="566"/>
                  </a:lnTo>
                  <a:lnTo>
                    <a:pt x="90" y="566"/>
                  </a:lnTo>
                  <a:lnTo>
                    <a:pt x="96" y="569"/>
                  </a:lnTo>
                  <a:lnTo>
                    <a:pt x="103" y="573"/>
                  </a:lnTo>
                  <a:lnTo>
                    <a:pt x="88" y="580"/>
                  </a:lnTo>
                  <a:lnTo>
                    <a:pt x="104" y="591"/>
                  </a:lnTo>
                  <a:lnTo>
                    <a:pt x="99" y="626"/>
                  </a:lnTo>
                  <a:lnTo>
                    <a:pt x="96" y="627"/>
                  </a:lnTo>
                  <a:lnTo>
                    <a:pt x="93" y="628"/>
                  </a:lnTo>
                  <a:lnTo>
                    <a:pt x="85" y="630"/>
                  </a:lnTo>
                  <a:lnTo>
                    <a:pt x="81" y="630"/>
                  </a:lnTo>
                  <a:lnTo>
                    <a:pt x="77" y="631"/>
                  </a:lnTo>
                  <a:lnTo>
                    <a:pt x="74" y="634"/>
                  </a:lnTo>
                  <a:lnTo>
                    <a:pt x="71" y="640"/>
                  </a:lnTo>
                  <a:lnTo>
                    <a:pt x="89" y="640"/>
                  </a:lnTo>
                  <a:lnTo>
                    <a:pt x="88" y="649"/>
                  </a:lnTo>
                  <a:lnTo>
                    <a:pt x="88" y="653"/>
                  </a:lnTo>
                  <a:lnTo>
                    <a:pt x="89" y="656"/>
                  </a:lnTo>
                  <a:lnTo>
                    <a:pt x="93" y="660"/>
                  </a:lnTo>
                  <a:lnTo>
                    <a:pt x="99" y="662"/>
                  </a:lnTo>
                  <a:lnTo>
                    <a:pt x="110" y="666"/>
                  </a:lnTo>
                  <a:lnTo>
                    <a:pt x="103" y="676"/>
                  </a:lnTo>
                  <a:lnTo>
                    <a:pt x="95" y="687"/>
                  </a:lnTo>
                  <a:lnTo>
                    <a:pt x="86" y="698"/>
                  </a:lnTo>
                  <a:lnTo>
                    <a:pt x="78" y="712"/>
                  </a:lnTo>
                  <a:lnTo>
                    <a:pt x="96" y="717"/>
                  </a:lnTo>
                  <a:lnTo>
                    <a:pt x="95" y="721"/>
                  </a:lnTo>
                  <a:lnTo>
                    <a:pt x="90" y="723"/>
                  </a:lnTo>
                  <a:lnTo>
                    <a:pt x="82" y="723"/>
                  </a:lnTo>
                  <a:lnTo>
                    <a:pt x="77" y="724"/>
                  </a:lnTo>
                  <a:lnTo>
                    <a:pt x="71" y="727"/>
                  </a:lnTo>
                  <a:lnTo>
                    <a:pt x="70" y="728"/>
                  </a:lnTo>
                  <a:lnTo>
                    <a:pt x="70" y="731"/>
                  </a:lnTo>
                  <a:lnTo>
                    <a:pt x="71" y="735"/>
                  </a:lnTo>
                  <a:lnTo>
                    <a:pt x="78" y="736"/>
                  </a:lnTo>
                  <a:lnTo>
                    <a:pt x="85" y="736"/>
                  </a:lnTo>
                  <a:lnTo>
                    <a:pt x="95" y="735"/>
                  </a:lnTo>
                  <a:lnTo>
                    <a:pt x="103" y="736"/>
                  </a:lnTo>
                  <a:lnTo>
                    <a:pt x="111" y="742"/>
                  </a:lnTo>
                  <a:lnTo>
                    <a:pt x="117" y="749"/>
                  </a:lnTo>
                  <a:lnTo>
                    <a:pt x="122" y="759"/>
                  </a:lnTo>
                  <a:lnTo>
                    <a:pt x="97" y="761"/>
                  </a:lnTo>
                  <a:lnTo>
                    <a:pt x="100" y="767"/>
                  </a:lnTo>
                  <a:lnTo>
                    <a:pt x="104" y="771"/>
                  </a:lnTo>
                  <a:lnTo>
                    <a:pt x="108" y="774"/>
                  </a:lnTo>
                  <a:lnTo>
                    <a:pt x="114" y="775"/>
                  </a:lnTo>
                  <a:lnTo>
                    <a:pt x="121" y="775"/>
                  </a:lnTo>
                  <a:lnTo>
                    <a:pt x="128" y="775"/>
                  </a:lnTo>
                  <a:lnTo>
                    <a:pt x="150" y="772"/>
                  </a:lnTo>
                  <a:lnTo>
                    <a:pt x="150" y="764"/>
                  </a:lnTo>
                  <a:lnTo>
                    <a:pt x="153" y="756"/>
                  </a:lnTo>
                  <a:lnTo>
                    <a:pt x="156" y="749"/>
                  </a:lnTo>
                  <a:lnTo>
                    <a:pt x="160" y="742"/>
                  </a:lnTo>
                  <a:lnTo>
                    <a:pt x="164" y="735"/>
                  </a:lnTo>
                  <a:lnTo>
                    <a:pt x="171" y="730"/>
                  </a:lnTo>
                  <a:lnTo>
                    <a:pt x="179" y="724"/>
                  </a:lnTo>
                  <a:lnTo>
                    <a:pt x="187" y="720"/>
                  </a:lnTo>
                  <a:lnTo>
                    <a:pt x="185" y="707"/>
                  </a:lnTo>
                  <a:lnTo>
                    <a:pt x="183" y="703"/>
                  </a:lnTo>
                  <a:lnTo>
                    <a:pt x="180" y="700"/>
                  </a:lnTo>
                  <a:lnTo>
                    <a:pt x="179" y="699"/>
                  </a:lnTo>
                  <a:lnTo>
                    <a:pt x="175" y="699"/>
                  </a:lnTo>
                  <a:lnTo>
                    <a:pt x="164" y="698"/>
                  </a:lnTo>
                  <a:lnTo>
                    <a:pt x="161" y="706"/>
                  </a:lnTo>
                  <a:lnTo>
                    <a:pt x="160" y="716"/>
                  </a:lnTo>
                  <a:lnTo>
                    <a:pt x="108" y="723"/>
                  </a:lnTo>
                  <a:lnTo>
                    <a:pt x="106" y="699"/>
                  </a:lnTo>
                  <a:lnTo>
                    <a:pt x="117" y="702"/>
                  </a:lnTo>
                  <a:lnTo>
                    <a:pt x="126" y="706"/>
                  </a:lnTo>
                  <a:lnTo>
                    <a:pt x="133" y="710"/>
                  </a:lnTo>
                  <a:lnTo>
                    <a:pt x="139" y="712"/>
                  </a:lnTo>
                  <a:lnTo>
                    <a:pt x="144" y="710"/>
                  </a:lnTo>
                  <a:lnTo>
                    <a:pt x="153" y="705"/>
                  </a:lnTo>
                  <a:lnTo>
                    <a:pt x="160" y="700"/>
                  </a:lnTo>
                  <a:lnTo>
                    <a:pt x="150" y="680"/>
                  </a:lnTo>
                  <a:lnTo>
                    <a:pt x="190" y="678"/>
                  </a:lnTo>
                  <a:lnTo>
                    <a:pt x="190" y="696"/>
                  </a:lnTo>
                  <a:lnTo>
                    <a:pt x="225" y="681"/>
                  </a:lnTo>
                  <a:lnTo>
                    <a:pt x="225" y="676"/>
                  </a:lnTo>
                  <a:lnTo>
                    <a:pt x="208" y="671"/>
                  </a:lnTo>
                  <a:lnTo>
                    <a:pt x="194" y="669"/>
                  </a:lnTo>
                  <a:lnTo>
                    <a:pt x="190" y="667"/>
                  </a:lnTo>
                  <a:lnTo>
                    <a:pt x="187" y="666"/>
                  </a:lnTo>
                  <a:lnTo>
                    <a:pt x="186" y="663"/>
                  </a:lnTo>
                  <a:lnTo>
                    <a:pt x="185" y="659"/>
                  </a:lnTo>
                  <a:lnTo>
                    <a:pt x="185" y="648"/>
                  </a:lnTo>
                  <a:lnTo>
                    <a:pt x="160" y="651"/>
                  </a:lnTo>
                  <a:lnTo>
                    <a:pt x="164" y="645"/>
                  </a:lnTo>
                  <a:lnTo>
                    <a:pt x="167" y="638"/>
                  </a:lnTo>
                  <a:lnTo>
                    <a:pt x="167" y="631"/>
                  </a:lnTo>
                  <a:lnTo>
                    <a:pt x="167" y="626"/>
                  </a:lnTo>
                  <a:lnTo>
                    <a:pt x="165" y="613"/>
                  </a:lnTo>
                  <a:lnTo>
                    <a:pt x="164" y="602"/>
                  </a:lnTo>
                  <a:lnTo>
                    <a:pt x="175" y="597"/>
                  </a:lnTo>
                  <a:lnTo>
                    <a:pt x="180" y="592"/>
                  </a:lnTo>
                  <a:lnTo>
                    <a:pt x="186" y="590"/>
                  </a:lnTo>
                  <a:lnTo>
                    <a:pt x="190" y="586"/>
                  </a:lnTo>
                  <a:lnTo>
                    <a:pt x="193" y="581"/>
                  </a:lnTo>
                  <a:lnTo>
                    <a:pt x="193" y="574"/>
                  </a:lnTo>
                  <a:lnTo>
                    <a:pt x="190" y="568"/>
                  </a:lnTo>
                  <a:lnTo>
                    <a:pt x="186" y="565"/>
                  </a:lnTo>
                  <a:lnTo>
                    <a:pt x="182" y="565"/>
                  </a:lnTo>
                  <a:lnTo>
                    <a:pt x="178" y="565"/>
                  </a:lnTo>
                  <a:lnTo>
                    <a:pt x="172" y="568"/>
                  </a:lnTo>
                  <a:lnTo>
                    <a:pt x="169" y="569"/>
                  </a:lnTo>
                  <a:lnTo>
                    <a:pt x="168" y="569"/>
                  </a:lnTo>
                  <a:lnTo>
                    <a:pt x="158" y="563"/>
                  </a:lnTo>
                  <a:lnTo>
                    <a:pt x="179" y="558"/>
                  </a:lnTo>
                  <a:lnTo>
                    <a:pt x="180" y="554"/>
                  </a:lnTo>
                  <a:lnTo>
                    <a:pt x="180" y="551"/>
                  </a:lnTo>
                  <a:lnTo>
                    <a:pt x="180" y="548"/>
                  </a:lnTo>
                  <a:lnTo>
                    <a:pt x="179" y="545"/>
                  </a:lnTo>
                  <a:lnTo>
                    <a:pt x="175" y="541"/>
                  </a:lnTo>
                  <a:lnTo>
                    <a:pt x="172" y="536"/>
                  </a:lnTo>
                  <a:lnTo>
                    <a:pt x="200" y="518"/>
                  </a:lnTo>
                  <a:lnTo>
                    <a:pt x="197" y="511"/>
                  </a:lnTo>
                  <a:lnTo>
                    <a:pt x="194" y="508"/>
                  </a:lnTo>
                  <a:lnTo>
                    <a:pt x="193" y="507"/>
                  </a:lnTo>
                  <a:lnTo>
                    <a:pt x="186" y="505"/>
                  </a:lnTo>
                  <a:lnTo>
                    <a:pt x="174" y="507"/>
                  </a:lnTo>
                  <a:lnTo>
                    <a:pt x="171" y="502"/>
                  </a:lnTo>
                  <a:lnTo>
                    <a:pt x="169" y="500"/>
                  </a:lnTo>
                  <a:lnTo>
                    <a:pt x="171" y="498"/>
                  </a:lnTo>
                  <a:lnTo>
                    <a:pt x="174" y="496"/>
                  </a:lnTo>
                  <a:lnTo>
                    <a:pt x="178" y="491"/>
                  </a:lnTo>
                  <a:lnTo>
                    <a:pt x="179" y="490"/>
                  </a:lnTo>
                  <a:lnTo>
                    <a:pt x="179" y="486"/>
                  </a:lnTo>
                  <a:lnTo>
                    <a:pt x="168" y="475"/>
                  </a:lnTo>
                  <a:lnTo>
                    <a:pt x="175" y="468"/>
                  </a:lnTo>
                  <a:lnTo>
                    <a:pt x="182" y="460"/>
                  </a:lnTo>
                  <a:lnTo>
                    <a:pt x="193" y="444"/>
                  </a:lnTo>
                  <a:lnTo>
                    <a:pt x="200" y="436"/>
                  </a:lnTo>
                  <a:lnTo>
                    <a:pt x="204" y="428"/>
                  </a:lnTo>
                  <a:lnTo>
                    <a:pt x="211" y="408"/>
                  </a:lnTo>
                  <a:lnTo>
                    <a:pt x="172" y="411"/>
                  </a:lnTo>
                  <a:lnTo>
                    <a:pt x="171" y="415"/>
                  </a:lnTo>
                  <a:lnTo>
                    <a:pt x="171" y="418"/>
                  </a:lnTo>
                  <a:lnTo>
                    <a:pt x="172" y="419"/>
                  </a:lnTo>
                  <a:lnTo>
                    <a:pt x="175" y="421"/>
                  </a:lnTo>
                  <a:lnTo>
                    <a:pt x="180" y="421"/>
                  </a:lnTo>
                  <a:lnTo>
                    <a:pt x="183" y="422"/>
                  </a:lnTo>
                  <a:lnTo>
                    <a:pt x="185" y="424"/>
                  </a:lnTo>
                  <a:lnTo>
                    <a:pt x="179" y="429"/>
                  </a:lnTo>
                  <a:lnTo>
                    <a:pt x="176" y="430"/>
                  </a:lnTo>
                  <a:lnTo>
                    <a:pt x="174" y="430"/>
                  </a:lnTo>
                  <a:lnTo>
                    <a:pt x="167" y="429"/>
                  </a:lnTo>
                  <a:lnTo>
                    <a:pt x="153" y="425"/>
                  </a:lnTo>
                  <a:lnTo>
                    <a:pt x="157" y="417"/>
                  </a:lnTo>
                  <a:lnTo>
                    <a:pt x="162" y="410"/>
                  </a:lnTo>
                  <a:lnTo>
                    <a:pt x="165" y="407"/>
                  </a:lnTo>
                  <a:lnTo>
                    <a:pt x="169" y="404"/>
                  </a:lnTo>
                  <a:lnTo>
                    <a:pt x="176" y="403"/>
                  </a:lnTo>
                  <a:lnTo>
                    <a:pt x="183" y="403"/>
                  </a:lnTo>
                  <a:lnTo>
                    <a:pt x="186" y="403"/>
                  </a:lnTo>
                  <a:lnTo>
                    <a:pt x="189" y="401"/>
                  </a:lnTo>
                  <a:lnTo>
                    <a:pt x="196" y="397"/>
                  </a:lnTo>
                  <a:lnTo>
                    <a:pt x="210" y="386"/>
                  </a:lnTo>
                  <a:lnTo>
                    <a:pt x="218" y="379"/>
                  </a:lnTo>
                  <a:lnTo>
                    <a:pt x="225" y="370"/>
                  </a:lnTo>
                  <a:lnTo>
                    <a:pt x="228" y="364"/>
                  </a:lnTo>
                  <a:lnTo>
                    <a:pt x="229" y="361"/>
                  </a:lnTo>
                  <a:lnTo>
                    <a:pt x="229" y="358"/>
                  </a:lnTo>
                  <a:lnTo>
                    <a:pt x="228" y="356"/>
                  </a:lnTo>
                  <a:lnTo>
                    <a:pt x="228" y="352"/>
                  </a:lnTo>
                  <a:lnTo>
                    <a:pt x="229" y="346"/>
                  </a:lnTo>
                  <a:lnTo>
                    <a:pt x="237" y="334"/>
                  </a:lnTo>
                  <a:lnTo>
                    <a:pt x="230" y="335"/>
                  </a:lnTo>
                  <a:lnTo>
                    <a:pt x="225" y="335"/>
                  </a:lnTo>
                  <a:lnTo>
                    <a:pt x="212" y="332"/>
                  </a:lnTo>
                  <a:lnTo>
                    <a:pt x="207" y="331"/>
                  </a:lnTo>
                  <a:lnTo>
                    <a:pt x="201" y="331"/>
                  </a:lnTo>
                  <a:lnTo>
                    <a:pt x="196" y="334"/>
                  </a:lnTo>
                  <a:lnTo>
                    <a:pt x="190" y="338"/>
                  </a:lnTo>
                  <a:lnTo>
                    <a:pt x="190" y="339"/>
                  </a:lnTo>
                  <a:close/>
                  <a:moveTo>
                    <a:pt x="1213" y="388"/>
                  </a:moveTo>
                  <a:lnTo>
                    <a:pt x="1213" y="388"/>
                  </a:lnTo>
                  <a:lnTo>
                    <a:pt x="1212" y="397"/>
                  </a:lnTo>
                  <a:lnTo>
                    <a:pt x="1198" y="392"/>
                  </a:lnTo>
                  <a:lnTo>
                    <a:pt x="1195" y="396"/>
                  </a:lnTo>
                  <a:lnTo>
                    <a:pt x="1194" y="400"/>
                  </a:lnTo>
                  <a:lnTo>
                    <a:pt x="1195" y="403"/>
                  </a:lnTo>
                  <a:lnTo>
                    <a:pt x="1198" y="406"/>
                  </a:lnTo>
                  <a:lnTo>
                    <a:pt x="1204" y="410"/>
                  </a:lnTo>
                  <a:lnTo>
                    <a:pt x="1209" y="414"/>
                  </a:lnTo>
                  <a:lnTo>
                    <a:pt x="1213" y="414"/>
                  </a:lnTo>
                  <a:lnTo>
                    <a:pt x="1219" y="400"/>
                  </a:lnTo>
                  <a:lnTo>
                    <a:pt x="1222" y="399"/>
                  </a:lnTo>
                  <a:lnTo>
                    <a:pt x="1226" y="397"/>
                  </a:lnTo>
                  <a:lnTo>
                    <a:pt x="1233" y="396"/>
                  </a:lnTo>
                  <a:lnTo>
                    <a:pt x="1240" y="393"/>
                  </a:lnTo>
                  <a:lnTo>
                    <a:pt x="1242" y="392"/>
                  </a:lnTo>
                  <a:lnTo>
                    <a:pt x="1244" y="388"/>
                  </a:lnTo>
                  <a:lnTo>
                    <a:pt x="1240" y="385"/>
                  </a:lnTo>
                  <a:lnTo>
                    <a:pt x="1236" y="385"/>
                  </a:lnTo>
                  <a:lnTo>
                    <a:pt x="1231" y="385"/>
                  </a:lnTo>
                  <a:lnTo>
                    <a:pt x="1227" y="385"/>
                  </a:lnTo>
                  <a:lnTo>
                    <a:pt x="1212" y="388"/>
                  </a:lnTo>
                  <a:lnTo>
                    <a:pt x="1212" y="383"/>
                  </a:lnTo>
                  <a:lnTo>
                    <a:pt x="1209" y="381"/>
                  </a:lnTo>
                  <a:lnTo>
                    <a:pt x="1206" y="381"/>
                  </a:lnTo>
                  <a:lnTo>
                    <a:pt x="1201" y="382"/>
                  </a:lnTo>
                  <a:lnTo>
                    <a:pt x="1202" y="386"/>
                  </a:lnTo>
                  <a:lnTo>
                    <a:pt x="1205" y="388"/>
                  </a:lnTo>
                  <a:lnTo>
                    <a:pt x="1209" y="388"/>
                  </a:lnTo>
                  <a:lnTo>
                    <a:pt x="1213" y="388"/>
                  </a:lnTo>
                  <a:close/>
                  <a:moveTo>
                    <a:pt x="268" y="944"/>
                  </a:moveTo>
                  <a:lnTo>
                    <a:pt x="268" y="944"/>
                  </a:lnTo>
                  <a:lnTo>
                    <a:pt x="254" y="944"/>
                  </a:lnTo>
                  <a:lnTo>
                    <a:pt x="254" y="951"/>
                  </a:lnTo>
                  <a:lnTo>
                    <a:pt x="254" y="954"/>
                  </a:lnTo>
                  <a:lnTo>
                    <a:pt x="257" y="957"/>
                  </a:lnTo>
                  <a:lnTo>
                    <a:pt x="258" y="958"/>
                  </a:lnTo>
                  <a:lnTo>
                    <a:pt x="262" y="958"/>
                  </a:lnTo>
                  <a:lnTo>
                    <a:pt x="272" y="957"/>
                  </a:lnTo>
                  <a:lnTo>
                    <a:pt x="268" y="944"/>
                  </a:lnTo>
                  <a:lnTo>
                    <a:pt x="294" y="947"/>
                  </a:lnTo>
                  <a:lnTo>
                    <a:pt x="269" y="910"/>
                  </a:lnTo>
                  <a:lnTo>
                    <a:pt x="261" y="916"/>
                  </a:lnTo>
                  <a:lnTo>
                    <a:pt x="255" y="922"/>
                  </a:lnTo>
                  <a:lnTo>
                    <a:pt x="252" y="926"/>
                  </a:lnTo>
                  <a:lnTo>
                    <a:pt x="251" y="934"/>
                  </a:lnTo>
                  <a:lnTo>
                    <a:pt x="259" y="936"/>
                  </a:lnTo>
                  <a:lnTo>
                    <a:pt x="268" y="937"/>
                  </a:lnTo>
                  <a:lnTo>
                    <a:pt x="268" y="940"/>
                  </a:lnTo>
                  <a:lnTo>
                    <a:pt x="268" y="944"/>
                  </a:lnTo>
                  <a:close/>
                  <a:moveTo>
                    <a:pt x="347" y="810"/>
                  </a:moveTo>
                  <a:lnTo>
                    <a:pt x="347" y="810"/>
                  </a:lnTo>
                  <a:lnTo>
                    <a:pt x="352" y="813"/>
                  </a:lnTo>
                  <a:lnTo>
                    <a:pt x="358" y="817"/>
                  </a:lnTo>
                  <a:lnTo>
                    <a:pt x="365" y="818"/>
                  </a:lnTo>
                  <a:lnTo>
                    <a:pt x="372" y="818"/>
                  </a:lnTo>
                  <a:lnTo>
                    <a:pt x="372" y="814"/>
                  </a:lnTo>
                  <a:lnTo>
                    <a:pt x="370" y="811"/>
                  </a:lnTo>
                  <a:lnTo>
                    <a:pt x="369" y="810"/>
                  </a:lnTo>
                  <a:lnTo>
                    <a:pt x="366" y="808"/>
                  </a:lnTo>
                  <a:lnTo>
                    <a:pt x="355" y="806"/>
                  </a:lnTo>
                  <a:lnTo>
                    <a:pt x="354" y="807"/>
                  </a:lnTo>
                  <a:lnTo>
                    <a:pt x="351" y="807"/>
                  </a:lnTo>
                  <a:lnTo>
                    <a:pt x="347" y="811"/>
                  </a:lnTo>
                  <a:lnTo>
                    <a:pt x="338" y="810"/>
                  </a:lnTo>
                  <a:lnTo>
                    <a:pt x="330" y="810"/>
                  </a:lnTo>
                  <a:lnTo>
                    <a:pt x="320" y="811"/>
                  </a:lnTo>
                  <a:lnTo>
                    <a:pt x="311" y="810"/>
                  </a:lnTo>
                  <a:lnTo>
                    <a:pt x="302" y="808"/>
                  </a:lnTo>
                  <a:lnTo>
                    <a:pt x="294" y="806"/>
                  </a:lnTo>
                  <a:lnTo>
                    <a:pt x="294" y="802"/>
                  </a:lnTo>
                  <a:lnTo>
                    <a:pt x="297" y="799"/>
                  </a:lnTo>
                  <a:lnTo>
                    <a:pt x="301" y="792"/>
                  </a:lnTo>
                  <a:lnTo>
                    <a:pt x="302" y="788"/>
                  </a:lnTo>
                  <a:lnTo>
                    <a:pt x="302" y="784"/>
                  </a:lnTo>
                  <a:lnTo>
                    <a:pt x="302" y="781"/>
                  </a:lnTo>
                  <a:lnTo>
                    <a:pt x="300" y="777"/>
                  </a:lnTo>
                  <a:lnTo>
                    <a:pt x="286" y="779"/>
                  </a:lnTo>
                  <a:lnTo>
                    <a:pt x="280" y="782"/>
                  </a:lnTo>
                  <a:lnTo>
                    <a:pt x="279" y="785"/>
                  </a:lnTo>
                  <a:lnTo>
                    <a:pt x="277" y="789"/>
                  </a:lnTo>
                  <a:lnTo>
                    <a:pt x="276" y="790"/>
                  </a:lnTo>
                  <a:lnTo>
                    <a:pt x="273" y="792"/>
                  </a:lnTo>
                  <a:lnTo>
                    <a:pt x="266" y="793"/>
                  </a:lnTo>
                  <a:lnTo>
                    <a:pt x="257" y="795"/>
                  </a:lnTo>
                  <a:lnTo>
                    <a:pt x="247" y="796"/>
                  </a:lnTo>
                  <a:lnTo>
                    <a:pt x="239" y="799"/>
                  </a:lnTo>
                  <a:lnTo>
                    <a:pt x="234" y="802"/>
                  </a:lnTo>
                  <a:lnTo>
                    <a:pt x="233" y="804"/>
                  </a:lnTo>
                  <a:lnTo>
                    <a:pt x="232" y="808"/>
                  </a:lnTo>
                  <a:lnTo>
                    <a:pt x="233" y="813"/>
                  </a:lnTo>
                  <a:lnTo>
                    <a:pt x="237" y="817"/>
                  </a:lnTo>
                  <a:lnTo>
                    <a:pt x="241" y="820"/>
                  </a:lnTo>
                  <a:lnTo>
                    <a:pt x="250" y="803"/>
                  </a:lnTo>
                  <a:lnTo>
                    <a:pt x="268" y="807"/>
                  </a:lnTo>
                  <a:lnTo>
                    <a:pt x="286" y="810"/>
                  </a:lnTo>
                  <a:lnTo>
                    <a:pt x="287" y="810"/>
                  </a:lnTo>
                  <a:lnTo>
                    <a:pt x="290" y="808"/>
                  </a:lnTo>
                  <a:lnTo>
                    <a:pt x="294" y="806"/>
                  </a:lnTo>
                  <a:lnTo>
                    <a:pt x="291" y="808"/>
                  </a:lnTo>
                  <a:lnTo>
                    <a:pt x="290" y="813"/>
                  </a:lnTo>
                  <a:lnTo>
                    <a:pt x="291" y="815"/>
                  </a:lnTo>
                  <a:lnTo>
                    <a:pt x="295" y="820"/>
                  </a:lnTo>
                  <a:lnTo>
                    <a:pt x="301" y="824"/>
                  </a:lnTo>
                  <a:lnTo>
                    <a:pt x="308" y="826"/>
                  </a:lnTo>
                  <a:lnTo>
                    <a:pt x="312" y="828"/>
                  </a:lnTo>
                  <a:lnTo>
                    <a:pt x="316" y="831"/>
                  </a:lnTo>
                  <a:lnTo>
                    <a:pt x="318" y="835"/>
                  </a:lnTo>
                  <a:lnTo>
                    <a:pt x="318" y="839"/>
                  </a:lnTo>
                  <a:lnTo>
                    <a:pt x="320" y="846"/>
                  </a:lnTo>
                  <a:lnTo>
                    <a:pt x="324" y="836"/>
                  </a:lnTo>
                  <a:lnTo>
                    <a:pt x="330" y="829"/>
                  </a:lnTo>
                  <a:lnTo>
                    <a:pt x="336" y="822"/>
                  </a:lnTo>
                  <a:lnTo>
                    <a:pt x="342" y="818"/>
                  </a:lnTo>
                  <a:lnTo>
                    <a:pt x="344" y="817"/>
                  </a:lnTo>
                  <a:lnTo>
                    <a:pt x="345" y="814"/>
                  </a:lnTo>
                  <a:lnTo>
                    <a:pt x="347" y="810"/>
                  </a:lnTo>
                  <a:close/>
                  <a:moveTo>
                    <a:pt x="1209" y="209"/>
                  </a:moveTo>
                  <a:lnTo>
                    <a:pt x="1209" y="209"/>
                  </a:lnTo>
                  <a:lnTo>
                    <a:pt x="1204" y="209"/>
                  </a:lnTo>
                  <a:lnTo>
                    <a:pt x="1201" y="210"/>
                  </a:lnTo>
                  <a:lnTo>
                    <a:pt x="1198" y="212"/>
                  </a:lnTo>
                  <a:lnTo>
                    <a:pt x="1195" y="214"/>
                  </a:lnTo>
                  <a:lnTo>
                    <a:pt x="1191" y="221"/>
                  </a:lnTo>
                  <a:lnTo>
                    <a:pt x="1186" y="228"/>
                  </a:lnTo>
                  <a:lnTo>
                    <a:pt x="1213" y="224"/>
                  </a:lnTo>
                  <a:lnTo>
                    <a:pt x="1238" y="237"/>
                  </a:lnTo>
                  <a:lnTo>
                    <a:pt x="1260" y="213"/>
                  </a:lnTo>
                  <a:lnTo>
                    <a:pt x="1237" y="203"/>
                  </a:lnTo>
                  <a:lnTo>
                    <a:pt x="1241" y="216"/>
                  </a:lnTo>
                  <a:lnTo>
                    <a:pt x="1226" y="213"/>
                  </a:lnTo>
                  <a:lnTo>
                    <a:pt x="1229" y="206"/>
                  </a:lnTo>
                  <a:lnTo>
                    <a:pt x="1208" y="199"/>
                  </a:lnTo>
                  <a:lnTo>
                    <a:pt x="1209" y="209"/>
                  </a:lnTo>
                  <a:close/>
                  <a:moveTo>
                    <a:pt x="330" y="947"/>
                  </a:moveTo>
                  <a:lnTo>
                    <a:pt x="330" y="947"/>
                  </a:lnTo>
                  <a:lnTo>
                    <a:pt x="322" y="946"/>
                  </a:lnTo>
                  <a:lnTo>
                    <a:pt x="313" y="946"/>
                  </a:lnTo>
                  <a:lnTo>
                    <a:pt x="308" y="947"/>
                  </a:lnTo>
                  <a:lnTo>
                    <a:pt x="305" y="950"/>
                  </a:lnTo>
                  <a:lnTo>
                    <a:pt x="305" y="951"/>
                  </a:lnTo>
                  <a:lnTo>
                    <a:pt x="305" y="955"/>
                  </a:lnTo>
                  <a:lnTo>
                    <a:pt x="308" y="962"/>
                  </a:lnTo>
                  <a:lnTo>
                    <a:pt x="318" y="958"/>
                  </a:lnTo>
                  <a:lnTo>
                    <a:pt x="327" y="954"/>
                  </a:lnTo>
                  <a:lnTo>
                    <a:pt x="327" y="952"/>
                  </a:lnTo>
                  <a:lnTo>
                    <a:pt x="329" y="951"/>
                  </a:lnTo>
                  <a:lnTo>
                    <a:pt x="330" y="946"/>
                  </a:lnTo>
                  <a:lnTo>
                    <a:pt x="337" y="950"/>
                  </a:lnTo>
                  <a:lnTo>
                    <a:pt x="345" y="952"/>
                  </a:lnTo>
                  <a:lnTo>
                    <a:pt x="356" y="955"/>
                  </a:lnTo>
                  <a:lnTo>
                    <a:pt x="367" y="958"/>
                  </a:lnTo>
                  <a:lnTo>
                    <a:pt x="365" y="964"/>
                  </a:lnTo>
                  <a:lnTo>
                    <a:pt x="362" y="969"/>
                  </a:lnTo>
                  <a:lnTo>
                    <a:pt x="362" y="970"/>
                  </a:lnTo>
                  <a:lnTo>
                    <a:pt x="362" y="973"/>
                  </a:lnTo>
                  <a:lnTo>
                    <a:pt x="365" y="975"/>
                  </a:lnTo>
                  <a:lnTo>
                    <a:pt x="369" y="975"/>
                  </a:lnTo>
                  <a:lnTo>
                    <a:pt x="372" y="973"/>
                  </a:lnTo>
                  <a:lnTo>
                    <a:pt x="374" y="970"/>
                  </a:lnTo>
                  <a:lnTo>
                    <a:pt x="377" y="968"/>
                  </a:lnTo>
                  <a:lnTo>
                    <a:pt x="381" y="970"/>
                  </a:lnTo>
                  <a:lnTo>
                    <a:pt x="385" y="972"/>
                  </a:lnTo>
                  <a:lnTo>
                    <a:pt x="392" y="972"/>
                  </a:lnTo>
                  <a:lnTo>
                    <a:pt x="399" y="972"/>
                  </a:lnTo>
                  <a:lnTo>
                    <a:pt x="403" y="972"/>
                  </a:lnTo>
                  <a:lnTo>
                    <a:pt x="406" y="975"/>
                  </a:lnTo>
                  <a:lnTo>
                    <a:pt x="405" y="969"/>
                  </a:lnTo>
                  <a:lnTo>
                    <a:pt x="402" y="965"/>
                  </a:lnTo>
                  <a:lnTo>
                    <a:pt x="398" y="961"/>
                  </a:lnTo>
                  <a:lnTo>
                    <a:pt x="394" y="959"/>
                  </a:lnTo>
                  <a:lnTo>
                    <a:pt x="384" y="955"/>
                  </a:lnTo>
                  <a:lnTo>
                    <a:pt x="378" y="954"/>
                  </a:lnTo>
                  <a:lnTo>
                    <a:pt x="374" y="951"/>
                  </a:lnTo>
                  <a:lnTo>
                    <a:pt x="366" y="946"/>
                  </a:lnTo>
                  <a:lnTo>
                    <a:pt x="356" y="941"/>
                  </a:lnTo>
                  <a:lnTo>
                    <a:pt x="334" y="934"/>
                  </a:lnTo>
                  <a:lnTo>
                    <a:pt x="330" y="947"/>
                  </a:lnTo>
                  <a:close/>
                  <a:moveTo>
                    <a:pt x="301" y="471"/>
                  </a:moveTo>
                  <a:lnTo>
                    <a:pt x="301" y="471"/>
                  </a:lnTo>
                  <a:lnTo>
                    <a:pt x="327" y="450"/>
                  </a:lnTo>
                  <a:lnTo>
                    <a:pt x="330" y="447"/>
                  </a:lnTo>
                  <a:lnTo>
                    <a:pt x="334" y="446"/>
                  </a:lnTo>
                  <a:lnTo>
                    <a:pt x="331" y="451"/>
                  </a:lnTo>
                  <a:lnTo>
                    <a:pt x="333" y="455"/>
                  </a:lnTo>
                  <a:lnTo>
                    <a:pt x="334" y="458"/>
                  </a:lnTo>
                  <a:lnTo>
                    <a:pt x="337" y="461"/>
                  </a:lnTo>
                  <a:lnTo>
                    <a:pt x="344" y="468"/>
                  </a:lnTo>
                  <a:lnTo>
                    <a:pt x="347" y="471"/>
                  </a:lnTo>
                  <a:lnTo>
                    <a:pt x="348" y="475"/>
                  </a:lnTo>
                  <a:lnTo>
                    <a:pt x="366" y="466"/>
                  </a:lnTo>
                  <a:lnTo>
                    <a:pt x="381" y="458"/>
                  </a:lnTo>
                  <a:lnTo>
                    <a:pt x="388" y="454"/>
                  </a:lnTo>
                  <a:lnTo>
                    <a:pt x="390" y="451"/>
                  </a:lnTo>
                  <a:lnTo>
                    <a:pt x="390" y="448"/>
                  </a:lnTo>
                  <a:lnTo>
                    <a:pt x="390" y="443"/>
                  </a:lnTo>
                  <a:lnTo>
                    <a:pt x="385" y="435"/>
                  </a:lnTo>
                  <a:lnTo>
                    <a:pt x="377" y="437"/>
                  </a:lnTo>
                  <a:lnTo>
                    <a:pt x="373" y="439"/>
                  </a:lnTo>
                  <a:lnTo>
                    <a:pt x="370" y="440"/>
                  </a:lnTo>
                  <a:lnTo>
                    <a:pt x="369" y="443"/>
                  </a:lnTo>
                  <a:lnTo>
                    <a:pt x="367" y="447"/>
                  </a:lnTo>
                  <a:lnTo>
                    <a:pt x="366" y="451"/>
                  </a:lnTo>
                  <a:lnTo>
                    <a:pt x="367" y="457"/>
                  </a:lnTo>
                  <a:lnTo>
                    <a:pt x="334" y="447"/>
                  </a:lnTo>
                  <a:lnTo>
                    <a:pt x="331" y="443"/>
                  </a:lnTo>
                  <a:lnTo>
                    <a:pt x="329" y="440"/>
                  </a:lnTo>
                  <a:lnTo>
                    <a:pt x="323" y="436"/>
                  </a:lnTo>
                  <a:lnTo>
                    <a:pt x="315" y="435"/>
                  </a:lnTo>
                  <a:lnTo>
                    <a:pt x="308" y="433"/>
                  </a:lnTo>
                  <a:lnTo>
                    <a:pt x="305" y="432"/>
                  </a:lnTo>
                  <a:lnTo>
                    <a:pt x="302" y="433"/>
                  </a:lnTo>
                  <a:lnTo>
                    <a:pt x="297" y="437"/>
                  </a:lnTo>
                  <a:lnTo>
                    <a:pt x="283" y="446"/>
                  </a:lnTo>
                  <a:lnTo>
                    <a:pt x="284" y="454"/>
                  </a:lnTo>
                  <a:lnTo>
                    <a:pt x="286" y="458"/>
                  </a:lnTo>
                  <a:lnTo>
                    <a:pt x="287" y="462"/>
                  </a:lnTo>
                  <a:lnTo>
                    <a:pt x="288" y="465"/>
                  </a:lnTo>
                  <a:lnTo>
                    <a:pt x="291" y="469"/>
                  </a:lnTo>
                  <a:lnTo>
                    <a:pt x="293" y="471"/>
                  </a:lnTo>
                  <a:lnTo>
                    <a:pt x="295" y="471"/>
                  </a:lnTo>
                  <a:lnTo>
                    <a:pt x="298" y="471"/>
                  </a:lnTo>
                  <a:lnTo>
                    <a:pt x="302" y="469"/>
                  </a:lnTo>
                  <a:lnTo>
                    <a:pt x="305" y="476"/>
                  </a:lnTo>
                  <a:lnTo>
                    <a:pt x="311" y="480"/>
                  </a:lnTo>
                  <a:lnTo>
                    <a:pt x="315" y="483"/>
                  </a:lnTo>
                  <a:lnTo>
                    <a:pt x="320" y="483"/>
                  </a:lnTo>
                  <a:lnTo>
                    <a:pt x="318" y="478"/>
                  </a:lnTo>
                  <a:lnTo>
                    <a:pt x="315" y="472"/>
                  </a:lnTo>
                  <a:lnTo>
                    <a:pt x="313" y="469"/>
                  </a:lnTo>
                  <a:lnTo>
                    <a:pt x="309" y="469"/>
                  </a:lnTo>
                  <a:lnTo>
                    <a:pt x="306" y="469"/>
                  </a:lnTo>
                  <a:lnTo>
                    <a:pt x="301" y="471"/>
                  </a:lnTo>
                  <a:close/>
                  <a:moveTo>
                    <a:pt x="607" y="329"/>
                  </a:moveTo>
                  <a:lnTo>
                    <a:pt x="607" y="329"/>
                  </a:lnTo>
                  <a:lnTo>
                    <a:pt x="612" y="325"/>
                  </a:lnTo>
                  <a:lnTo>
                    <a:pt x="618" y="324"/>
                  </a:lnTo>
                  <a:lnTo>
                    <a:pt x="622" y="325"/>
                  </a:lnTo>
                  <a:lnTo>
                    <a:pt x="629" y="329"/>
                  </a:lnTo>
                  <a:lnTo>
                    <a:pt x="630" y="331"/>
                  </a:lnTo>
                  <a:lnTo>
                    <a:pt x="633" y="331"/>
                  </a:lnTo>
                  <a:lnTo>
                    <a:pt x="640" y="329"/>
                  </a:lnTo>
                  <a:lnTo>
                    <a:pt x="639" y="325"/>
                  </a:lnTo>
                  <a:lnTo>
                    <a:pt x="637" y="322"/>
                  </a:lnTo>
                  <a:lnTo>
                    <a:pt x="636" y="321"/>
                  </a:lnTo>
                  <a:lnTo>
                    <a:pt x="628" y="317"/>
                  </a:lnTo>
                  <a:lnTo>
                    <a:pt x="618" y="311"/>
                  </a:lnTo>
                  <a:lnTo>
                    <a:pt x="610" y="309"/>
                  </a:lnTo>
                  <a:lnTo>
                    <a:pt x="604" y="309"/>
                  </a:lnTo>
                  <a:lnTo>
                    <a:pt x="599" y="309"/>
                  </a:lnTo>
                  <a:lnTo>
                    <a:pt x="575" y="311"/>
                  </a:lnTo>
                  <a:lnTo>
                    <a:pt x="575" y="329"/>
                  </a:lnTo>
                  <a:lnTo>
                    <a:pt x="552" y="340"/>
                  </a:lnTo>
                  <a:lnTo>
                    <a:pt x="563" y="350"/>
                  </a:lnTo>
                  <a:lnTo>
                    <a:pt x="547" y="349"/>
                  </a:lnTo>
                  <a:lnTo>
                    <a:pt x="547" y="353"/>
                  </a:lnTo>
                  <a:lnTo>
                    <a:pt x="563" y="350"/>
                  </a:lnTo>
                  <a:lnTo>
                    <a:pt x="589" y="328"/>
                  </a:lnTo>
                  <a:lnTo>
                    <a:pt x="607" y="329"/>
                  </a:lnTo>
                  <a:lnTo>
                    <a:pt x="610" y="334"/>
                  </a:lnTo>
                  <a:lnTo>
                    <a:pt x="612" y="335"/>
                  </a:lnTo>
                  <a:lnTo>
                    <a:pt x="614" y="334"/>
                  </a:lnTo>
                  <a:lnTo>
                    <a:pt x="617" y="331"/>
                  </a:lnTo>
                  <a:lnTo>
                    <a:pt x="607" y="329"/>
                  </a:lnTo>
                  <a:close/>
                  <a:moveTo>
                    <a:pt x="330" y="345"/>
                  </a:moveTo>
                  <a:lnTo>
                    <a:pt x="330" y="345"/>
                  </a:lnTo>
                  <a:lnTo>
                    <a:pt x="329" y="347"/>
                  </a:lnTo>
                  <a:lnTo>
                    <a:pt x="329" y="350"/>
                  </a:lnTo>
                  <a:lnTo>
                    <a:pt x="324" y="352"/>
                  </a:lnTo>
                  <a:lnTo>
                    <a:pt x="320" y="350"/>
                  </a:lnTo>
                  <a:lnTo>
                    <a:pt x="316" y="350"/>
                  </a:lnTo>
                  <a:lnTo>
                    <a:pt x="312" y="353"/>
                  </a:lnTo>
                  <a:lnTo>
                    <a:pt x="309" y="356"/>
                  </a:lnTo>
                  <a:lnTo>
                    <a:pt x="312" y="360"/>
                  </a:lnTo>
                  <a:lnTo>
                    <a:pt x="316" y="364"/>
                  </a:lnTo>
                  <a:lnTo>
                    <a:pt x="320" y="364"/>
                  </a:lnTo>
                  <a:lnTo>
                    <a:pt x="326" y="364"/>
                  </a:lnTo>
                  <a:lnTo>
                    <a:pt x="331" y="363"/>
                  </a:lnTo>
                  <a:lnTo>
                    <a:pt x="334" y="363"/>
                  </a:lnTo>
                  <a:lnTo>
                    <a:pt x="336" y="361"/>
                  </a:lnTo>
                  <a:lnTo>
                    <a:pt x="337" y="357"/>
                  </a:lnTo>
                  <a:lnTo>
                    <a:pt x="337" y="352"/>
                  </a:lnTo>
                  <a:lnTo>
                    <a:pt x="334" y="349"/>
                  </a:lnTo>
                  <a:lnTo>
                    <a:pt x="330" y="346"/>
                  </a:lnTo>
                  <a:lnTo>
                    <a:pt x="334" y="346"/>
                  </a:lnTo>
                  <a:lnTo>
                    <a:pt x="337" y="347"/>
                  </a:lnTo>
                  <a:lnTo>
                    <a:pt x="349" y="354"/>
                  </a:lnTo>
                  <a:lnTo>
                    <a:pt x="354" y="357"/>
                  </a:lnTo>
                  <a:lnTo>
                    <a:pt x="359" y="357"/>
                  </a:lnTo>
                  <a:lnTo>
                    <a:pt x="363" y="357"/>
                  </a:lnTo>
                  <a:lnTo>
                    <a:pt x="367" y="356"/>
                  </a:lnTo>
                  <a:lnTo>
                    <a:pt x="381" y="350"/>
                  </a:lnTo>
                  <a:lnTo>
                    <a:pt x="385" y="349"/>
                  </a:lnTo>
                  <a:lnTo>
                    <a:pt x="412" y="340"/>
                  </a:lnTo>
                  <a:lnTo>
                    <a:pt x="408" y="325"/>
                  </a:lnTo>
                  <a:lnTo>
                    <a:pt x="370" y="335"/>
                  </a:lnTo>
                  <a:lnTo>
                    <a:pt x="351" y="338"/>
                  </a:lnTo>
                  <a:lnTo>
                    <a:pt x="341" y="339"/>
                  </a:lnTo>
                  <a:lnTo>
                    <a:pt x="331" y="339"/>
                  </a:lnTo>
                  <a:lnTo>
                    <a:pt x="330" y="345"/>
                  </a:lnTo>
                  <a:close/>
                  <a:moveTo>
                    <a:pt x="954" y="739"/>
                  </a:moveTo>
                  <a:lnTo>
                    <a:pt x="954" y="739"/>
                  </a:lnTo>
                  <a:lnTo>
                    <a:pt x="934" y="742"/>
                  </a:lnTo>
                  <a:lnTo>
                    <a:pt x="938" y="745"/>
                  </a:lnTo>
                  <a:lnTo>
                    <a:pt x="942" y="746"/>
                  </a:lnTo>
                  <a:lnTo>
                    <a:pt x="945" y="746"/>
                  </a:lnTo>
                  <a:lnTo>
                    <a:pt x="948" y="746"/>
                  </a:lnTo>
                  <a:lnTo>
                    <a:pt x="950" y="742"/>
                  </a:lnTo>
                  <a:lnTo>
                    <a:pt x="954" y="739"/>
                  </a:lnTo>
                  <a:lnTo>
                    <a:pt x="957" y="735"/>
                  </a:lnTo>
                  <a:lnTo>
                    <a:pt x="959" y="734"/>
                  </a:lnTo>
                  <a:lnTo>
                    <a:pt x="959" y="731"/>
                  </a:lnTo>
                  <a:lnTo>
                    <a:pt x="959" y="727"/>
                  </a:lnTo>
                  <a:lnTo>
                    <a:pt x="960" y="724"/>
                  </a:lnTo>
                  <a:lnTo>
                    <a:pt x="961" y="723"/>
                  </a:lnTo>
                  <a:lnTo>
                    <a:pt x="964" y="721"/>
                  </a:lnTo>
                  <a:lnTo>
                    <a:pt x="982" y="735"/>
                  </a:lnTo>
                  <a:lnTo>
                    <a:pt x="995" y="723"/>
                  </a:lnTo>
                  <a:lnTo>
                    <a:pt x="999" y="716"/>
                  </a:lnTo>
                  <a:lnTo>
                    <a:pt x="1004" y="710"/>
                  </a:lnTo>
                  <a:lnTo>
                    <a:pt x="1006" y="707"/>
                  </a:lnTo>
                  <a:lnTo>
                    <a:pt x="1010" y="705"/>
                  </a:lnTo>
                  <a:lnTo>
                    <a:pt x="1018" y="702"/>
                  </a:lnTo>
                  <a:lnTo>
                    <a:pt x="1021" y="700"/>
                  </a:lnTo>
                  <a:lnTo>
                    <a:pt x="1025" y="698"/>
                  </a:lnTo>
                  <a:lnTo>
                    <a:pt x="1026" y="694"/>
                  </a:lnTo>
                  <a:lnTo>
                    <a:pt x="1026" y="689"/>
                  </a:lnTo>
                  <a:lnTo>
                    <a:pt x="1014" y="688"/>
                  </a:lnTo>
                  <a:lnTo>
                    <a:pt x="1002" y="689"/>
                  </a:lnTo>
                  <a:lnTo>
                    <a:pt x="989" y="688"/>
                  </a:lnTo>
                  <a:lnTo>
                    <a:pt x="984" y="691"/>
                  </a:lnTo>
                  <a:lnTo>
                    <a:pt x="981" y="692"/>
                  </a:lnTo>
                  <a:lnTo>
                    <a:pt x="979" y="696"/>
                  </a:lnTo>
                  <a:lnTo>
                    <a:pt x="1003" y="705"/>
                  </a:lnTo>
                  <a:lnTo>
                    <a:pt x="942" y="717"/>
                  </a:lnTo>
                  <a:lnTo>
                    <a:pt x="948" y="730"/>
                  </a:lnTo>
                  <a:lnTo>
                    <a:pt x="954" y="739"/>
                  </a:lnTo>
                  <a:close/>
                  <a:moveTo>
                    <a:pt x="419" y="264"/>
                  </a:moveTo>
                  <a:lnTo>
                    <a:pt x="419" y="264"/>
                  </a:lnTo>
                  <a:lnTo>
                    <a:pt x="450" y="260"/>
                  </a:lnTo>
                  <a:lnTo>
                    <a:pt x="452" y="255"/>
                  </a:lnTo>
                  <a:lnTo>
                    <a:pt x="453" y="249"/>
                  </a:lnTo>
                  <a:lnTo>
                    <a:pt x="453" y="246"/>
                  </a:lnTo>
                  <a:lnTo>
                    <a:pt x="452" y="244"/>
                  </a:lnTo>
                  <a:lnTo>
                    <a:pt x="449" y="241"/>
                  </a:lnTo>
                  <a:lnTo>
                    <a:pt x="445" y="238"/>
                  </a:lnTo>
                  <a:lnTo>
                    <a:pt x="444" y="246"/>
                  </a:lnTo>
                  <a:lnTo>
                    <a:pt x="442" y="249"/>
                  </a:lnTo>
                  <a:lnTo>
                    <a:pt x="441" y="252"/>
                  </a:lnTo>
                  <a:lnTo>
                    <a:pt x="435" y="255"/>
                  </a:lnTo>
                  <a:lnTo>
                    <a:pt x="427" y="256"/>
                  </a:lnTo>
                  <a:lnTo>
                    <a:pt x="423" y="256"/>
                  </a:lnTo>
                  <a:lnTo>
                    <a:pt x="420" y="259"/>
                  </a:lnTo>
                  <a:lnTo>
                    <a:pt x="419" y="262"/>
                  </a:lnTo>
                  <a:lnTo>
                    <a:pt x="420" y="264"/>
                  </a:lnTo>
                  <a:lnTo>
                    <a:pt x="403" y="259"/>
                  </a:lnTo>
                  <a:lnTo>
                    <a:pt x="395" y="262"/>
                  </a:lnTo>
                  <a:lnTo>
                    <a:pt x="387" y="263"/>
                  </a:lnTo>
                  <a:lnTo>
                    <a:pt x="377" y="262"/>
                  </a:lnTo>
                  <a:lnTo>
                    <a:pt x="369" y="263"/>
                  </a:lnTo>
                  <a:lnTo>
                    <a:pt x="365" y="263"/>
                  </a:lnTo>
                  <a:lnTo>
                    <a:pt x="360" y="266"/>
                  </a:lnTo>
                  <a:lnTo>
                    <a:pt x="358" y="268"/>
                  </a:lnTo>
                  <a:lnTo>
                    <a:pt x="355" y="274"/>
                  </a:lnTo>
                  <a:lnTo>
                    <a:pt x="354" y="275"/>
                  </a:lnTo>
                  <a:lnTo>
                    <a:pt x="333" y="278"/>
                  </a:lnTo>
                  <a:lnTo>
                    <a:pt x="329" y="298"/>
                  </a:lnTo>
                  <a:lnTo>
                    <a:pt x="344" y="298"/>
                  </a:lnTo>
                  <a:lnTo>
                    <a:pt x="351" y="296"/>
                  </a:lnTo>
                  <a:lnTo>
                    <a:pt x="358" y="296"/>
                  </a:lnTo>
                  <a:lnTo>
                    <a:pt x="365" y="295"/>
                  </a:lnTo>
                  <a:lnTo>
                    <a:pt x="374" y="293"/>
                  </a:lnTo>
                  <a:lnTo>
                    <a:pt x="377" y="292"/>
                  </a:lnTo>
                  <a:lnTo>
                    <a:pt x="381" y="291"/>
                  </a:lnTo>
                  <a:lnTo>
                    <a:pt x="384" y="288"/>
                  </a:lnTo>
                  <a:lnTo>
                    <a:pt x="385" y="284"/>
                  </a:lnTo>
                  <a:lnTo>
                    <a:pt x="388" y="277"/>
                  </a:lnTo>
                  <a:lnTo>
                    <a:pt x="392" y="273"/>
                  </a:lnTo>
                  <a:lnTo>
                    <a:pt x="399" y="271"/>
                  </a:lnTo>
                  <a:lnTo>
                    <a:pt x="406" y="271"/>
                  </a:lnTo>
                  <a:lnTo>
                    <a:pt x="410" y="271"/>
                  </a:lnTo>
                  <a:lnTo>
                    <a:pt x="414" y="270"/>
                  </a:lnTo>
                  <a:lnTo>
                    <a:pt x="417" y="267"/>
                  </a:lnTo>
                  <a:lnTo>
                    <a:pt x="419" y="264"/>
                  </a:lnTo>
                  <a:close/>
                  <a:moveTo>
                    <a:pt x="524" y="522"/>
                  </a:moveTo>
                  <a:lnTo>
                    <a:pt x="524" y="522"/>
                  </a:lnTo>
                  <a:lnTo>
                    <a:pt x="528" y="527"/>
                  </a:lnTo>
                  <a:lnTo>
                    <a:pt x="535" y="532"/>
                  </a:lnTo>
                  <a:lnTo>
                    <a:pt x="542" y="533"/>
                  </a:lnTo>
                  <a:lnTo>
                    <a:pt x="550" y="533"/>
                  </a:lnTo>
                  <a:lnTo>
                    <a:pt x="556" y="545"/>
                  </a:lnTo>
                  <a:lnTo>
                    <a:pt x="567" y="529"/>
                  </a:lnTo>
                  <a:lnTo>
                    <a:pt x="554" y="525"/>
                  </a:lnTo>
                  <a:lnTo>
                    <a:pt x="579" y="519"/>
                  </a:lnTo>
                  <a:lnTo>
                    <a:pt x="614" y="523"/>
                  </a:lnTo>
                  <a:lnTo>
                    <a:pt x="617" y="509"/>
                  </a:lnTo>
                  <a:lnTo>
                    <a:pt x="618" y="504"/>
                  </a:lnTo>
                  <a:lnTo>
                    <a:pt x="621" y="501"/>
                  </a:lnTo>
                  <a:lnTo>
                    <a:pt x="624" y="498"/>
                  </a:lnTo>
                  <a:lnTo>
                    <a:pt x="629" y="496"/>
                  </a:lnTo>
                  <a:lnTo>
                    <a:pt x="643" y="489"/>
                  </a:lnTo>
                  <a:lnTo>
                    <a:pt x="651" y="484"/>
                  </a:lnTo>
                  <a:lnTo>
                    <a:pt x="658" y="479"/>
                  </a:lnTo>
                  <a:lnTo>
                    <a:pt x="653" y="471"/>
                  </a:lnTo>
                  <a:lnTo>
                    <a:pt x="648" y="468"/>
                  </a:lnTo>
                  <a:lnTo>
                    <a:pt x="646" y="468"/>
                  </a:lnTo>
                  <a:lnTo>
                    <a:pt x="644" y="468"/>
                  </a:lnTo>
                  <a:lnTo>
                    <a:pt x="637" y="472"/>
                  </a:lnTo>
                  <a:lnTo>
                    <a:pt x="630" y="475"/>
                  </a:lnTo>
                  <a:lnTo>
                    <a:pt x="624" y="476"/>
                  </a:lnTo>
                  <a:lnTo>
                    <a:pt x="617" y="476"/>
                  </a:lnTo>
                  <a:lnTo>
                    <a:pt x="608" y="476"/>
                  </a:lnTo>
                  <a:lnTo>
                    <a:pt x="601" y="475"/>
                  </a:lnTo>
                  <a:lnTo>
                    <a:pt x="596" y="475"/>
                  </a:lnTo>
                  <a:lnTo>
                    <a:pt x="589" y="478"/>
                  </a:lnTo>
                  <a:lnTo>
                    <a:pt x="583" y="483"/>
                  </a:lnTo>
                  <a:lnTo>
                    <a:pt x="588" y="486"/>
                  </a:lnTo>
                  <a:lnTo>
                    <a:pt x="589" y="490"/>
                  </a:lnTo>
                  <a:lnTo>
                    <a:pt x="589" y="494"/>
                  </a:lnTo>
                  <a:lnTo>
                    <a:pt x="585" y="500"/>
                  </a:lnTo>
                  <a:lnTo>
                    <a:pt x="581" y="502"/>
                  </a:lnTo>
                  <a:lnTo>
                    <a:pt x="575" y="505"/>
                  </a:lnTo>
                  <a:lnTo>
                    <a:pt x="570" y="505"/>
                  </a:lnTo>
                  <a:lnTo>
                    <a:pt x="564" y="504"/>
                  </a:lnTo>
                  <a:lnTo>
                    <a:pt x="554" y="501"/>
                  </a:lnTo>
                  <a:lnTo>
                    <a:pt x="546" y="498"/>
                  </a:lnTo>
                  <a:lnTo>
                    <a:pt x="540" y="496"/>
                  </a:lnTo>
                  <a:lnTo>
                    <a:pt x="536" y="496"/>
                  </a:lnTo>
                  <a:lnTo>
                    <a:pt x="531" y="497"/>
                  </a:lnTo>
                  <a:lnTo>
                    <a:pt x="527" y="500"/>
                  </a:lnTo>
                  <a:lnTo>
                    <a:pt x="529" y="502"/>
                  </a:lnTo>
                  <a:lnTo>
                    <a:pt x="532" y="504"/>
                  </a:lnTo>
                  <a:lnTo>
                    <a:pt x="540" y="507"/>
                  </a:lnTo>
                  <a:lnTo>
                    <a:pt x="547" y="509"/>
                  </a:lnTo>
                  <a:lnTo>
                    <a:pt x="550" y="512"/>
                  </a:lnTo>
                  <a:lnTo>
                    <a:pt x="553" y="516"/>
                  </a:lnTo>
                  <a:lnTo>
                    <a:pt x="522" y="522"/>
                  </a:lnTo>
                  <a:lnTo>
                    <a:pt x="520" y="519"/>
                  </a:lnTo>
                  <a:lnTo>
                    <a:pt x="517" y="516"/>
                  </a:lnTo>
                  <a:lnTo>
                    <a:pt x="514" y="515"/>
                  </a:lnTo>
                  <a:lnTo>
                    <a:pt x="511" y="515"/>
                  </a:lnTo>
                  <a:lnTo>
                    <a:pt x="504" y="515"/>
                  </a:lnTo>
                  <a:lnTo>
                    <a:pt x="498" y="516"/>
                  </a:lnTo>
                  <a:lnTo>
                    <a:pt x="488" y="537"/>
                  </a:lnTo>
                  <a:lnTo>
                    <a:pt x="492" y="540"/>
                  </a:lnTo>
                  <a:lnTo>
                    <a:pt x="507" y="530"/>
                  </a:lnTo>
                  <a:lnTo>
                    <a:pt x="524" y="522"/>
                  </a:lnTo>
                  <a:close/>
                  <a:moveTo>
                    <a:pt x="1195" y="615"/>
                  </a:moveTo>
                  <a:lnTo>
                    <a:pt x="1195" y="615"/>
                  </a:lnTo>
                  <a:lnTo>
                    <a:pt x="1177" y="597"/>
                  </a:lnTo>
                  <a:lnTo>
                    <a:pt x="1170" y="597"/>
                  </a:lnTo>
                  <a:lnTo>
                    <a:pt x="1164" y="599"/>
                  </a:lnTo>
                  <a:lnTo>
                    <a:pt x="1159" y="604"/>
                  </a:lnTo>
                  <a:lnTo>
                    <a:pt x="1154" y="609"/>
                  </a:lnTo>
                  <a:lnTo>
                    <a:pt x="1162" y="622"/>
                  </a:lnTo>
                  <a:lnTo>
                    <a:pt x="1191" y="619"/>
                  </a:lnTo>
                  <a:lnTo>
                    <a:pt x="1194" y="617"/>
                  </a:lnTo>
                  <a:lnTo>
                    <a:pt x="1195" y="615"/>
                  </a:lnTo>
                  <a:lnTo>
                    <a:pt x="1200" y="620"/>
                  </a:lnTo>
                  <a:lnTo>
                    <a:pt x="1197" y="622"/>
                  </a:lnTo>
                  <a:lnTo>
                    <a:pt x="1194" y="624"/>
                  </a:lnTo>
                  <a:lnTo>
                    <a:pt x="1194" y="627"/>
                  </a:lnTo>
                  <a:lnTo>
                    <a:pt x="1194" y="628"/>
                  </a:lnTo>
                  <a:lnTo>
                    <a:pt x="1195" y="634"/>
                  </a:lnTo>
                  <a:lnTo>
                    <a:pt x="1197" y="640"/>
                  </a:lnTo>
                  <a:lnTo>
                    <a:pt x="1201" y="651"/>
                  </a:lnTo>
                  <a:lnTo>
                    <a:pt x="1211" y="645"/>
                  </a:lnTo>
                  <a:lnTo>
                    <a:pt x="1213" y="642"/>
                  </a:lnTo>
                  <a:lnTo>
                    <a:pt x="1215" y="640"/>
                  </a:lnTo>
                  <a:lnTo>
                    <a:pt x="1215" y="635"/>
                  </a:lnTo>
                  <a:lnTo>
                    <a:pt x="1215" y="633"/>
                  </a:lnTo>
                  <a:lnTo>
                    <a:pt x="1216" y="630"/>
                  </a:lnTo>
                  <a:lnTo>
                    <a:pt x="1219" y="628"/>
                  </a:lnTo>
                  <a:lnTo>
                    <a:pt x="1224" y="624"/>
                  </a:lnTo>
                  <a:lnTo>
                    <a:pt x="1230" y="622"/>
                  </a:lnTo>
                  <a:lnTo>
                    <a:pt x="1222" y="612"/>
                  </a:lnTo>
                  <a:lnTo>
                    <a:pt x="1237" y="608"/>
                  </a:lnTo>
                  <a:lnTo>
                    <a:pt x="1244" y="606"/>
                  </a:lnTo>
                  <a:lnTo>
                    <a:pt x="1249" y="604"/>
                  </a:lnTo>
                  <a:lnTo>
                    <a:pt x="1255" y="599"/>
                  </a:lnTo>
                  <a:lnTo>
                    <a:pt x="1260" y="594"/>
                  </a:lnTo>
                  <a:lnTo>
                    <a:pt x="1270" y="584"/>
                  </a:lnTo>
                  <a:lnTo>
                    <a:pt x="1288" y="592"/>
                  </a:lnTo>
                  <a:lnTo>
                    <a:pt x="1294" y="588"/>
                  </a:lnTo>
                  <a:lnTo>
                    <a:pt x="1296" y="586"/>
                  </a:lnTo>
                  <a:lnTo>
                    <a:pt x="1298" y="581"/>
                  </a:lnTo>
                  <a:lnTo>
                    <a:pt x="1296" y="577"/>
                  </a:lnTo>
                  <a:lnTo>
                    <a:pt x="1294" y="570"/>
                  </a:lnTo>
                  <a:lnTo>
                    <a:pt x="1291" y="563"/>
                  </a:lnTo>
                  <a:lnTo>
                    <a:pt x="1285" y="562"/>
                  </a:lnTo>
                  <a:lnTo>
                    <a:pt x="1280" y="562"/>
                  </a:lnTo>
                  <a:lnTo>
                    <a:pt x="1276" y="565"/>
                  </a:lnTo>
                  <a:lnTo>
                    <a:pt x="1273" y="566"/>
                  </a:lnTo>
                  <a:lnTo>
                    <a:pt x="1267" y="573"/>
                  </a:lnTo>
                  <a:lnTo>
                    <a:pt x="1263" y="580"/>
                  </a:lnTo>
                  <a:lnTo>
                    <a:pt x="1254" y="576"/>
                  </a:lnTo>
                  <a:lnTo>
                    <a:pt x="1245" y="570"/>
                  </a:lnTo>
                  <a:lnTo>
                    <a:pt x="1240" y="563"/>
                  </a:lnTo>
                  <a:lnTo>
                    <a:pt x="1237" y="556"/>
                  </a:lnTo>
                  <a:lnTo>
                    <a:pt x="1236" y="554"/>
                  </a:lnTo>
                  <a:lnTo>
                    <a:pt x="1233" y="551"/>
                  </a:lnTo>
                  <a:lnTo>
                    <a:pt x="1227" y="547"/>
                  </a:lnTo>
                  <a:lnTo>
                    <a:pt x="1224" y="543"/>
                  </a:lnTo>
                  <a:lnTo>
                    <a:pt x="1223" y="537"/>
                  </a:lnTo>
                  <a:lnTo>
                    <a:pt x="1224" y="532"/>
                  </a:lnTo>
                  <a:lnTo>
                    <a:pt x="1200" y="530"/>
                  </a:lnTo>
                  <a:lnTo>
                    <a:pt x="1198" y="536"/>
                  </a:lnTo>
                  <a:lnTo>
                    <a:pt x="1195" y="541"/>
                  </a:lnTo>
                  <a:lnTo>
                    <a:pt x="1191" y="547"/>
                  </a:lnTo>
                  <a:lnTo>
                    <a:pt x="1190" y="551"/>
                  </a:lnTo>
                  <a:lnTo>
                    <a:pt x="1191" y="554"/>
                  </a:lnTo>
                  <a:lnTo>
                    <a:pt x="1198" y="558"/>
                  </a:lnTo>
                  <a:lnTo>
                    <a:pt x="1205" y="562"/>
                  </a:lnTo>
                  <a:lnTo>
                    <a:pt x="1198" y="573"/>
                  </a:lnTo>
                  <a:lnTo>
                    <a:pt x="1230" y="572"/>
                  </a:lnTo>
                  <a:lnTo>
                    <a:pt x="1238" y="584"/>
                  </a:lnTo>
                  <a:lnTo>
                    <a:pt x="1231" y="586"/>
                  </a:lnTo>
                  <a:lnTo>
                    <a:pt x="1224" y="588"/>
                  </a:lnTo>
                  <a:lnTo>
                    <a:pt x="1219" y="592"/>
                  </a:lnTo>
                  <a:lnTo>
                    <a:pt x="1213" y="597"/>
                  </a:lnTo>
                  <a:lnTo>
                    <a:pt x="1205" y="606"/>
                  </a:lnTo>
                  <a:lnTo>
                    <a:pt x="1195" y="615"/>
                  </a:lnTo>
                  <a:close/>
                  <a:moveTo>
                    <a:pt x="1092" y="500"/>
                  </a:moveTo>
                  <a:lnTo>
                    <a:pt x="1092" y="500"/>
                  </a:lnTo>
                  <a:lnTo>
                    <a:pt x="1108" y="514"/>
                  </a:lnTo>
                  <a:lnTo>
                    <a:pt x="1096" y="522"/>
                  </a:lnTo>
                  <a:lnTo>
                    <a:pt x="1083" y="530"/>
                  </a:lnTo>
                  <a:lnTo>
                    <a:pt x="1078" y="536"/>
                  </a:lnTo>
                  <a:lnTo>
                    <a:pt x="1069" y="538"/>
                  </a:lnTo>
                  <a:lnTo>
                    <a:pt x="1062" y="538"/>
                  </a:lnTo>
                  <a:lnTo>
                    <a:pt x="1054" y="537"/>
                  </a:lnTo>
                  <a:lnTo>
                    <a:pt x="1036" y="534"/>
                  </a:lnTo>
                  <a:lnTo>
                    <a:pt x="1042" y="518"/>
                  </a:lnTo>
                  <a:lnTo>
                    <a:pt x="1080" y="515"/>
                  </a:lnTo>
                  <a:lnTo>
                    <a:pt x="1078" y="511"/>
                  </a:lnTo>
                  <a:lnTo>
                    <a:pt x="1075" y="507"/>
                  </a:lnTo>
                  <a:lnTo>
                    <a:pt x="1072" y="505"/>
                  </a:lnTo>
                  <a:lnTo>
                    <a:pt x="1069" y="504"/>
                  </a:lnTo>
                  <a:lnTo>
                    <a:pt x="1062" y="504"/>
                  </a:lnTo>
                  <a:lnTo>
                    <a:pt x="1054" y="504"/>
                  </a:lnTo>
                  <a:lnTo>
                    <a:pt x="1047" y="505"/>
                  </a:lnTo>
                  <a:lnTo>
                    <a:pt x="1039" y="505"/>
                  </a:lnTo>
                  <a:lnTo>
                    <a:pt x="1035" y="505"/>
                  </a:lnTo>
                  <a:lnTo>
                    <a:pt x="1031" y="504"/>
                  </a:lnTo>
                  <a:lnTo>
                    <a:pt x="1028" y="501"/>
                  </a:lnTo>
                  <a:lnTo>
                    <a:pt x="1026" y="496"/>
                  </a:lnTo>
                  <a:lnTo>
                    <a:pt x="1024" y="494"/>
                  </a:lnTo>
                  <a:lnTo>
                    <a:pt x="1018" y="494"/>
                  </a:lnTo>
                  <a:lnTo>
                    <a:pt x="1015" y="491"/>
                  </a:lnTo>
                  <a:lnTo>
                    <a:pt x="1011" y="491"/>
                  </a:lnTo>
                  <a:lnTo>
                    <a:pt x="1004" y="493"/>
                  </a:lnTo>
                  <a:lnTo>
                    <a:pt x="997" y="496"/>
                  </a:lnTo>
                  <a:lnTo>
                    <a:pt x="995" y="497"/>
                  </a:lnTo>
                  <a:lnTo>
                    <a:pt x="990" y="496"/>
                  </a:lnTo>
                  <a:lnTo>
                    <a:pt x="986" y="491"/>
                  </a:lnTo>
                  <a:lnTo>
                    <a:pt x="979" y="487"/>
                  </a:lnTo>
                  <a:lnTo>
                    <a:pt x="972" y="486"/>
                  </a:lnTo>
                  <a:lnTo>
                    <a:pt x="961" y="487"/>
                  </a:lnTo>
                  <a:lnTo>
                    <a:pt x="966" y="496"/>
                  </a:lnTo>
                  <a:lnTo>
                    <a:pt x="970" y="505"/>
                  </a:lnTo>
                  <a:lnTo>
                    <a:pt x="972" y="509"/>
                  </a:lnTo>
                  <a:lnTo>
                    <a:pt x="972" y="515"/>
                  </a:lnTo>
                  <a:lnTo>
                    <a:pt x="972" y="519"/>
                  </a:lnTo>
                  <a:lnTo>
                    <a:pt x="971" y="525"/>
                  </a:lnTo>
                  <a:lnTo>
                    <a:pt x="960" y="529"/>
                  </a:lnTo>
                  <a:lnTo>
                    <a:pt x="948" y="533"/>
                  </a:lnTo>
                  <a:lnTo>
                    <a:pt x="943" y="534"/>
                  </a:lnTo>
                  <a:lnTo>
                    <a:pt x="938" y="537"/>
                  </a:lnTo>
                  <a:lnTo>
                    <a:pt x="935" y="540"/>
                  </a:lnTo>
                  <a:lnTo>
                    <a:pt x="932" y="543"/>
                  </a:lnTo>
                  <a:lnTo>
                    <a:pt x="928" y="551"/>
                  </a:lnTo>
                  <a:lnTo>
                    <a:pt x="927" y="562"/>
                  </a:lnTo>
                  <a:lnTo>
                    <a:pt x="954" y="551"/>
                  </a:lnTo>
                  <a:lnTo>
                    <a:pt x="956" y="538"/>
                  </a:lnTo>
                  <a:lnTo>
                    <a:pt x="970" y="540"/>
                  </a:lnTo>
                  <a:lnTo>
                    <a:pt x="981" y="540"/>
                  </a:lnTo>
                  <a:lnTo>
                    <a:pt x="985" y="538"/>
                  </a:lnTo>
                  <a:lnTo>
                    <a:pt x="988" y="536"/>
                  </a:lnTo>
                  <a:lnTo>
                    <a:pt x="990" y="533"/>
                  </a:lnTo>
                  <a:lnTo>
                    <a:pt x="990" y="530"/>
                  </a:lnTo>
                  <a:lnTo>
                    <a:pt x="989" y="519"/>
                  </a:lnTo>
                  <a:lnTo>
                    <a:pt x="985" y="507"/>
                  </a:lnTo>
                  <a:lnTo>
                    <a:pt x="1014" y="505"/>
                  </a:lnTo>
                  <a:lnTo>
                    <a:pt x="1007" y="530"/>
                  </a:lnTo>
                  <a:lnTo>
                    <a:pt x="1038" y="534"/>
                  </a:lnTo>
                  <a:lnTo>
                    <a:pt x="1032" y="540"/>
                  </a:lnTo>
                  <a:lnTo>
                    <a:pt x="1029" y="545"/>
                  </a:lnTo>
                  <a:lnTo>
                    <a:pt x="1029" y="552"/>
                  </a:lnTo>
                  <a:lnTo>
                    <a:pt x="1031" y="559"/>
                  </a:lnTo>
                  <a:lnTo>
                    <a:pt x="1049" y="562"/>
                  </a:lnTo>
                  <a:lnTo>
                    <a:pt x="1057" y="548"/>
                  </a:lnTo>
                  <a:lnTo>
                    <a:pt x="1068" y="556"/>
                  </a:lnTo>
                  <a:lnTo>
                    <a:pt x="1064" y="559"/>
                  </a:lnTo>
                  <a:lnTo>
                    <a:pt x="1061" y="562"/>
                  </a:lnTo>
                  <a:lnTo>
                    <a:pt x="1060" y="565"/>
                  </a:lnTo>
                  <a:lnTo>
                    <a:pt x="1058" y="569"/>
                  </a:lnTo>
                  <a:lnTo>
                    <a:pt x="1069" y="573"/>
                  </a:lnTo>
                  <a:lnTo>
                    <a:pt x="1074" y="573"/>
                  </a:lnTo>
                  <a:lnTo>
                    <a:pt x="1076" y="573"/>
                  </a:lnTo>
                  <a:lnTo>
                    <a:pt x="1079" y="572"/>
                  </a:lnTo>
                  <a:lnTo>
                    <a:pt x="1082" y="570"/>
                  </a:lnTo>
                  <a:lnTo>
                    <a:pt x="1085" y="562"/>
                  </a:lnTo>
                  <a:lnTo>
                    <a:pt x="1089" y="554"/>
                  </a:lnTo>
                  <a:lnTo>
                    <a:pt x="1093" y="548"/>
                  </a:lnTo>
                  <a:lnTo>
                    <a:pt x="1100" y="543"/>
                  </a:lnTo>
                  <a:lnTo>
                    <a:pt x="1107" y="540"/>
                  </a:lnTo>
                  <a:lnTo>
                    <a:pt x="1121" y="536"/>
                  </a:lnTo>
                  <a:lnTo>
                    <a:pt x="1136" y="532"/>
                  </a:lnTo>
                  <a:lnTo>
                    <a:pt x="1140" y="532"/>
                  </a:lnTo>
                  <a:lnTo>
                    <a:pt x="1144" y="529"/>
                  </a:lnTo>
                  <a:lnTo>
                    <a:pt x="1147" y="526"/>
                  </a:lnTo>
                  <a:lnTo>
                    <a:pt x="1147" y="520"/>
                  </a:lnTo>
                  <a:lnTo>
                    <a:pt x="1118" y="520"/>
                  </a:lnTo>
                  <a:lnTo>
                    <a:pt x="1123" y="516"/>
                  </a:lnTo>
                  <a:lnTo>
                    <a:pt x="1129" y="514"/>
                  </a:lnTo>
                  <a:lnTo>
                    <a:pt x="1133" y="512"/>
                  </a:lnTo>
                  <a:lnTo>
                    <a:pt x="1139" y="511"/>
                  </a:lnTo>
                  <a:lnTo>
                    <a:pt x="1150" y="512"/>
                  </a:lnTo>
                  <a:lnTo>
                    <a:pt x="1161" y="515"/>
                  </a:lnTo>
                  <a:lnTo>
                    <a:pt x="1164" y="511"/>
                  </a:lnTo>
                  <a:lnTo>
                    <a:pt x="1165" y="508"/>
                  </a:lnTo>
                  <a:lnTo>
                    <a:pt x="1166" y="507"/>
                  </a:lnTo>
                  <a:lnTo>
                    <a:pt x="1166" y="501"/>
                  </a:lnTo>
                  <a:lnTo>
                    <a:pt x="1166" y="497"/>
                  </a:lnTo>
                  <a:lnTo>
                    <a:pt x="1168" y="491"/>
                  </a:lnTo>
                  <a:lnTo>
                    <a:pt x="1173" y="487"/>
                  </a:lnTo>
                  <a:lnTo>
                    <a:pt x="1175" y="486"/>
                  </a:lnTo>
                  <a:lnTo>
                    <a:pt x="1175" y="480"/>
                  </a:lnTo>
                  <a:lnTo>
                    <a:pt x="1173" y="476"/>
                  </a:lnTo>
                  <a:lnTo>
                    <a:pt x="1170" y="472"/>
                  </a:lnTo>
                  <a:lnTo>
                    <a:pt x="1166" y="469"/>
                  </a:lnTo>
                  <a:lnTo>
                    <a:pt x="1162" y="468"/>
                  </a:lnTo>
                  <a:lnTo>
                    <a:pt x="1157" y="471"/>
                  </a:lnTo>
                  <a:lnTo>
                    <a:pt x="1152" y="473"/>
                  </a:lnTo>
                  <a:lnTo>
                    <a:pt x="1146" y="478"/>
                  </a:lnTo>
                  <a:lnTo>
                    <a:pt x="1151" y="486"/>
                  </a:lnTo>
                  <a:lnTo>
                    <a:pt x="1134" y="504"/>
                  </a:lnTo>
                  <a:lnTo>
                    <a:pt x="1134" y="493"/>
                  </a:lnTo>
                  <a:lnTo>
                    <a:pt x="1139" y="482"/>
                  </a:lnTo>
                  <a:lnTo>
                    <a:pt x="1139" y="479"/>
                  </a:lnTo>
                  <a:lnTo>
                    <a:pt x="1139" y="476"/>
                  </a:lnTo>
                  <a:lnTo>
                    <a:pt x="1136" y="473"/>
                  </a:lnTo>
                  <a:lnTo>
                    <a:pt x="1133" y="473"/>
                  </a:lnTo>
                  <a:lnTo>
                    <a:pt x="1130" y="473"/>
                  </a:lnTo>
                  <a:lnTo>
                    <a:pt x="1128" y="476"/>
                  </a:lnTo>
                  <a:lnTo>
                    <a:pt x="1125" y="479"/>
                  </a:lnTo>
                  <a:lnTo>
                    <a:pt x="1126" y="483"/>
                  </a:lnTo>
                  <a:lnTo>
                    <a:pt x="1123" y="486"/>
                  </a:lnTo>
                  <a:lnTo>
                    <a:pt x="1121" y="487"/>
                  </a:lnTo>
                  <a:lnTo>
                    <a:pt x="1118" y="490"/>
                  </a:lnTo>
                  <a:lnTo>
                    <a:pt x="1092" y="500"/>
                  </a:lnTo>
                  <a:lnTo>
                    <a:pt x="1094" y="491"/>
                  </a:lnTo>
                  <a:lnTo>
                    <a:pt x="1096" y="482"/>
                  </a:lnTo>
                  <a:lnTo>
                    <a:pt x="1097" y="478"/>
                  </a:lnTo>
                  <a:lnTo>
                    <a:pt x="1100" y="473"/>
                  </a:lnTo>
                  <a:lnTo>
                    <a:pt x="1104" y="471"/>
                  </a:lnTo>
                  <a:lnTo>
                    <a:pt x="1110" y="468"/>
                  </a:lnTo>
                  <a:lnTo>
                    <a:pt x="1093" y="450"/>
                  </a:lnTo>
                  <a:lnTo>
                    <a:pt x="1090" y="453"/>
                  </a:lnTo>
                  <a:lnTo>
                    <a:pt x="1087" y="455"/>
                  </a:lnTo>
                  <a:lnTo>
                    <a:pt x="1083" y="462"/>
                  </a:lnTo>
                  <a:lnTo>
                    <a:pt x="1080" y="465"/>
                  </a:lnTo>
                  <a:lnTo>
                    <a:pt x="1078" y="466"/>
                  </a:lnTo>
                  <a:lnTo>
                    <a:pt x="1074" y="468"/>
                  </a:lnTo>
                  <a:lnTo>
                    <a:pt x="1069" y="468"/>
                  </a:lnTo>
                  <a:lnTo>
                    <a:pt x="1062" y="468"/>
                  </a:lnTo>
                  <a:lnTo>
                    <a:pt x="1056" y="465"/>
                  </a:lnTo>
                  <a:lnTo>
                    <a:pt x="1050" y="462"/>
                  </a:lnTo>
                  <a:lnTo>
                    <a:pt x="1047" y="460"/>
                  </a:lnTo>
                  <a:lnTo>
                    <a:pt x="1046" y="455"/>
                  </a:lnTo>
                  <a:lnTo>
                    <a:pt x="1008" y="479"/>
                  </a:lnTo>
                  <a:lnTo>
                    <a:pt x="1010" y="483"/>
                  </a:lnTo>
                  <a:lnTo>
                    <a:pt x="1028" y="487"/>
                  </a:lnTo>
                  <a:lnTo>
                    <a:pt x="1047" y="489"/>
                  </a:lnTo>
                  <a:lnTo>
                    <a:pt x="1049" y="489"/>
                  </a:lnTo>
                  <a:lnTo>
                    <a:pt x="1050" y="486"/>
                  </a:lnTo>
                  <a:lnTo>
                    <a:pt x="1051" y="482"/>
                  </a:lnTo>
                  <a:lnTo>
                    <a:pt x="1051" y="480"/>
                  </a:lnTo>
                  <a:lnTo>
                    <a:pt x="1049" y="480"/>
                  </a:lnTo>
                  <a:lnTo>
                    <a:pt x="1044" y="480"/>
                  </a:lnTo>
                  <a:lnTo>
                    <a:pt x="1043" y="479"/>
                  </a:lnTo>
                  <a:lnTo>
                    <a:pt x="1042" y="479"/>
                  </a:lnTo>
                  <a:lnTo>
                    <a:pt x="1043" y="476"/>
                  </a:lnTo>
                  <a:lnTo>
                    <a:pt x="1044" y="472"/>
                  </a:lnTo>
                  <a:lnTo>
                    <a:pt x="1069" y="480"/>
                  </a:lnTo>
                  <a:lnTo>
                    <a:pt x="1060" y="489"/>
                  </a:lnTo>
                  <a:lnTo>
                    <a:pt x="1064" y="490"/>
                  </a:lnTo>
                  <a:lnTo>
                    <a:pt x="1069" y="491"/>
                  </a:lnTo>
                  <a:lnTo>
                    <a:pt x="1078" y="491"/>
                  </a:lnTo>
                  <a:lnTo>
                    <a:pt x="1082" y="491"/>
                  </a:lnTo>
                  <a:lnTo>
                    <a:pt x="1086" y="493"/>
                  </a:lnTo>
                  <a:lnTo>
                    <a:pt x="1089" y="496"/>
                  </a:lnTo>
                  <a:lnTo>
                    <a:pt x="1092" y="500"/>
                  </a:lnTo>
                  <a:close/>
                  <a:moveTo>
                    <a:pt x="1056" y="610"/>
                  </a:moveTo>
                  <a:lnTo>
                    <a:pt x="1056" y="609"/>
                  </a:lnTo>
                  <a:lnTo>
                    <a:pt x="1051" y="610"/>
                  </a:lnTo>
                  <a:lnTo>
                    <a:pt x="1049" y="609"/>
                  </a:lnTo>
                  <a:lnTo>
                    <a:pt x="1046" y="608"/>
                  </a:lnTo>
                  <a:lnTo>
                    <a:pt x="1044" y="606"/>
                  </a:lnTo>
                  <a:lnTo>
                    <a:pt x="1042" y="601"/>
                  </a:lnTo>
                  <a:lnTo>
                    <a:pt x="1036" y="597"/>
                  </a:lnTo>
                  <a:lnTo>
                    <a:pt x="1026" y="604"/>
                  </a:lnTo>
                  <a:lnTo>
                    <a:pt x="1029" y="623"/>
                  </a:lnTo>
                  <a:lnTo>
                    <a:pt x="1024" y="624"/>
                  </a:lnTo>
                  <a:lnTo>
                    <a:pt x="1018" y="624"/>
                  </a:lnTo>
                  <a:lnTo>
                    <a:pt x="1007" y="622"/>
                  </a:lnTo>
                  <a:lnTo>
                    <a:pt x="1002" y="620"/>
                  </a:lnTo>
                  <a:lnTo>
                    <a:pt x="996" y="619"/>
                  </a:lnTo>
                  <a:lnTo>
                    <a:pt x="990" y="620"/>
                  </a:lnTo>
                  <a:lnTo>
                    <a:pt x="984" y="623"/>
                  </a:lnTo>
                  <a:lnTo>
                    <a:pt x="996" y="642"/>
                  </a:lnTo>
                  <a:lnTo>
                    <a:pt x="979" y="653"/>
                  </a:lnTo>
                  <a:lnTo>
                    <a:pt x="977" y="634"/>
                  </a:lnTo>
                  <a:lnTo>
                    <a:pt x="954" y="641"/>
                  </a:lnTo>
                  <a:lnTo>
                    <a:pt x="948" y="644"/>
                  </a:lnTo>
                  <a:lnTo>
                    <a:pt x="943" y="642"/>
                  </a:lnTo>
                  <a:lnTo>
                    <a:pt x="942" y="640"/>
                  </a:lnTo>
                  <a:lnTo>
                    <a:pt x="941" y="634"/>
                  </a:lnTo>
                  <a:lnTo>
                    <a:pt x="942" y="623"/>
                  </a:lnTo>
                  <a:lnTo>
                    <a:pt x="957" y="616"/>
                  </a:lnTo>
                  <a:lnTo>
                    <a:pt x="934" y="605"/>
                  </a:lnTo>
                  <a:lnTo>
                    <a:pt x="934" y="598"/>
                  </a:lnTo>
                  <a:lnTo>
                    <a:pt x="935" y="594"/>
                  </a:lnTo>
                  <a:lnTo>
                    <a:pt x="939" y="591"/>
                  </a:lnTo>
                  <a:lnTo>
                    <a:pt x="948" y="590"/>
                  </a:lnTo>
                  <a:lnTo>
                    <a:pt x="949" y="595"/>
                  </a:lnTo>
                  <a:lnTo>
                    <a:pt x="952" y="601"/>
                  </a:lnTo>
                  <a:lnTo>
                    <a:pt x="956" y="604"/>
                  </a:lnTo>
                  <a:lnTo>
                    <a:pt x="961" y="606"/>
                  </a:lnTo>
                  <a:lnTo>
                    <a:pt x="967" y="608"/>
                  </a:lnTo>
                  <a:lnTo>
                    <a:pt x="972" y="606"/>
                  </a:lnTo>
                  <a:lnTo>
                    <a:pt x="975" y="604"/>
                  </a:lnTo>
                  <a:lnTo>
                    <a:pt x="978" y="598"/>
                  </a:lnTo>
                  <a:lnTo>
                    <a:pt x="974" y="595"/>
                  </a:lnTo>
                  <a:lnTo>
                    <a:pt x="970" y="591"/>
                  </a:lnTo>
                  <a:lnTo>
                    <a:pt x="970" y="590"/>
                  </a:lnTo>
                  <a:lnTo>
                    <a:pt x="970" y="587"/>
                  </a:lnTo>
                  <a:lnTo>
                    <a:pt x="971" y="586"/>
                  </a:lnTo>
                  <a:lnTo>
                    <a:pt x="972" y="583"/>
                  </a:lnTo>
                  <a:lnTo>
                    <a:pt x="978" y="580"/>
                  </a:lnTo>
                  <a:lnTo>
                    <a:pt x="984" y="580"/>
                  </a:lnTo>
                  <a:lnTo>
                    <a:pt x="989" y="581"/>
                  </a:lnTo>
                  <a:lnTo>
                    <a:pt x="993" y="587"/>
                  </a:lnTo>
                  <a:lnTo>
                    <a:pt x="999" y="590"/>
                  </a:lnTo>
                  <a:lnTo>
                    <a:pt x="1004" y="591"/>
                  </a:lnTo>
                  <a:lnTo>
                    <a:pt x="1013" y="592"/>
                  </a:lnTo>
                  <a:lnTo>
                    <a:pt x="1018" y="591"/>
                  </a:lnTo>
                  <a:lnTo>
                    <a:pt x="1031" y="588"/>
                  </a:lnTo>
                  <a:lnTo>
                    <a:pt x="1043" y="588"/>
                  </a:lnTo>
                  <a:lnTo>
                    <a:pt x="1049" y="588"/>
                  </a:lnTo>
                  <a:lnTo>
                    <a:pt x="1053" y="587"/>
                  </a:lnTo>
                  <a:lnTo>
                    <a:pt x="1057" y="583"/>
                  </a:lnTo>
                  <a:lnTo>
                    <a:pt x="1058" y="580"/>
                  </a:lnTo>
                  <a:lnTo>
                    <a:pt x="1060" y="577"/>
                  </a:lnTo>
                  <a:lnTo>
                    <a:pt x="1050" y="574"/>
                  </a:lnTo>
                  <a:lnTo>
                    <a:pt x="1044" y="574"/>
                  </a:lnTo>
                  <a:lnTo>
                    <a:pt x="1042" y="574"/>
                  </a:lnTo>
                  <a:lnTo>
                    <a:pt x="1032" y="577"/>
                  </a:lnTo>
                  <a:lnTo>
                    <a:pt x="1024" y="576"/>
                  </a:lnTo>
                  <a:lnTo>
                    <a:pt x="1017" y="573"/>
                  </a:lnTo>
                  <a:lnTo>
                    <a:pt x="1010" y="569"/>
                  </a:lnTo>
                  <a:lnTo>
                    <a:pt x="1010" y="556"/>
                  </a:lnTo>
                  <a:lnTo>
                    <a:pt x="997" y="559"/>
                  </a:lnTo>
                  <a:lnTo>
                    <a:pt x="992" y="561"/>
                  </a:lnTo>
                  <a:lnTo>
                    <a:pt x="988" y="561"/>
                  </a:lnTo>
                  <a:lnTo>
                    <a:pt x="981" y="559"/>
                  </a:lnTo>
                  <a:lnTo>
                    <a:pt x="977" y="559"/>
                  </a:lnTo>
                  <a:lnTo>
                    <a:pt x="971" y="562"/>
                  </a:lnTo>
                  <a:lnTo>
                    <a:pt x="968" y="566"/>
                  </a:lnTo>
                  <a:lnTo>
                    <a:pt x="964" y="569"/>
                  </a:lnTo>
                  <a:lnTo>
                    <a:pt x="960" y="570"/>
                  </a:lnTo>
                  <a:lnTo>
                    <a:pt x="954" y="570"/>
                  </a:lnTo>
                  <a:lnTo>
                    <a:pt x="952" y="569"/>
                  </a:lnTo>
                  <a:lnTo>
                    <a:pt x="949" y="565"/>
                  </a:lnTo>
                  <a:lnTo>
                    <a:pt x="946" y="563"/>
                  </a:lnTo>
                  <a:lnTo>
                    <a:pt x="943" y="562"/>
                  </a:lnTo>
                  <a:lnTo>
                    <a:pt x="941" y="562"/>
                  </a:lnTo>
                  <a:lnTo>
                    <a:pt x="925" y="563"/>
                  </a:lnTo>
                  <a:lnTo>
                    <a:pt x="935" y="581"/>
                  </a:lnTo>
                  <a:lnTo>
                    <a:pt x="920" y="591"/>
                  </a:lnTo>
                  <a:lnTo>
                    <a:pt x="914" y="594"/>
                  </a:lnTo>
                  <a:lnTo>
                    <a:pt x="910" y="597"/>
                  </a:lnTo>
                  <a:lnTo>
                    <a:pt x="906" y="597"/>
                  </a:lnTo>
                  <a:lnTo>
                    <a:pt x="902" y="595"/>
                  </a:lnTo>
                  <a:lnTo>
                    <a:pt x="891" y="591"/>
                  </a:lnTo>
                  <a:lnTo>
                    <a:pt x="873" y="615"/>
                  </a:lnTo>
                  <a:lnTo>
                    <a:pt x="862" y="617"/>
                  </a:lnTo>
                  <a:lnTo>
                    <a:pt x="852" y="620"/>
                  </a:lnTo>
                  <a:lnTo>
                    <a:pt x="840" y="623"/>
                  </a:lnTo>
                  <a:lnTo>
                    <a:pt x="833" y="624"/>
                  </a:lnTo>
                  <a:lnTo>
                    <a:pt x="826" y="624"/>
                  </a:lnTo>
                  <a:lnTo>
                    <a:pt x="801" y="619"/>
                  </a:lnTo>
                  <a:lnTo>
                    <a:pt x="776" y="612"/>
                  </a:lnTo>
                  <a:lnTo>
                    <a:pt x="783" y="601"/>
                  </a:lnTo>
                  <a:lnTo>
                    <a:pt x="798" y="604"/>
                  </a:lnTo>
                  <a:lnTo>
                    <a:pt x="812" y="606"/>
                  </a:lnTo>
                  <a:lnTo>
                    <a:pt x="824" y="608"/>
                  </a:lnTo>
                  <a:lnTo>
                    <a:pt x="831" y="608"/>
                  </a:lnTo>
                  <a:lnTo>
                    <a:pt x="838" y="606"/>
                  </a:lnTo>
                  <a:lnTo>
                    <a:pt x="830" y="587"/>
                  </a:lnTo>
                  <a:lnTo>
                    <a:pt x="884" y="587"/>
                  </a:lnTo>
                  <a:lnTo>
                    <a:pt x="878" y="573"/>
                  </a:lnTo>
                  <a:lnTo>
                    <a:pt x="884" y="573"/>
                  </a:lnTo>
                  <a:lnTo>
                    <a:pt x="887" y="572"/>
                  </a:lnTo>
                  <a:lnTo>
                    <a:pt x="888" y="569"/>
                  </a:lnTo>
                  <a:lnTo>
                    <a:pt x="889" y="566"/>
                  </a:lnTo>
                  <a:lnTo>
                    <a:pt x="889" y="559"/>
                  </a:lnTo>
                  <a:lnTo>
                    <a:pt x="889" y="556"/>
                  </a:lnTo>
                  <a:lnTo>
                    <a:pt x="891" y="555"/>
                  </a:lnTo>
                  <a:lnTo>
                    <a:pt x="909" y="554"/>
                  </a:lnTo>
                  <a:lnTo>
                    <a:pt x="914" y="554"/>
                  </a:lnTo>
                  <a:lnTo>
                    <a:pt x="918" y="552"/>
                  </a:lnTo>
                  <a:lnTo>
                    <a:pt x="920" y="550"/>
                  </a:lnTo>
                  <a:lnTo>
                    <a:pt x="921" y="547"/>
                  </a:lnTo>
                  <a:lnTo>
                    <a:pt x="920" y="538"/>
                  </a:lnTo>
                  <a:lnTo>
                    <a:pt x="913" y="537"/>
                  </a:lnTo>
                  <a:lnTo>
                    <a:pt x="907" y="537"/>
                  </a:lnTo>
                  <a:lnTo>
                    <a:pt x="903" y="538"/>
                  </a:lnTo>
                  <a:lnTo>
                    <a:pt x="898" y="541"/>
                  </a:lnTo>
                  <a:lnTo>
                    <a:pt x="888" y="547"/>
                  </a:lnTo>
                  <a:lnTo>
                    <a:pt x="884" y="548"/>
                  </a:lnTo>
                  <a:lnTo>
                    <a:pt x="878" y="550"/>
                  </a:lnTo>
                  <a:lnTo>
                    <a:pt x="878" y="543"/>
                  </a:lnTo>
                  <a:lnTo>
                    <a:pt x="881" y="537"/>
                  </a:lnTo>
                  <a:lnTo>
                    <a:pt x="884" y="536"/>
                  </a:lnTo>
                  <a:lnTo>
                    <a:pt x="887" y="534"/>
                  </a:lnTo>
                  <a:lnTo>
                    <a:pt x="895" y="534"/>
                  </a:lnTo>
                  <a:lnTo>
                    <a:pt x="900" y="536"/>
                  </a:lnTo>
                  <a:lnTo>
                    <a:pt x="905" y="534"/>
                  </a:lnTo>
                  <a:lnTo>
                    <a:pt x="907" y="533"/>
                  </a:lnTo>
                  <a:lnTo>
                    <a:pt x="909" y="532"/>
                  </a:lnTo>
                  <a:lnTo>
                    <a:pt x="910" y="529"/>
                  </a:lnTo>
                  <a:lnTo>
                    <a:pt x="910" y="526"/>
                  </a:lnTo>
                  <a:lnTo>
                    <a:pt x="914" y="523"/>
                  </a:lnTo>
                  <a:lnTo>
                    <a:pt x="921" y="522"/>
                  </a:lnTo>
                  <a:lnTo>
                    <a:pt x="927" y="519"/>
                  </a:lnTo>
                  <a:lnTo>
                    <a:pt x="924" y="502"/>
                  </a:lnTo>
                  <a:lnTo>
                    <a:pt x="961" y="502"/>
                  </a:lnTo>
                  <a:lnTo>
                    <a:pt x="957" y="498"/>
                  </a:lnTo>
                  <a:lnTo>
                    <a:pt x="954" y="494"/>
                  </a:lnTo>
                  <a:lnTo>
                    <a:pt x="953" y="490"/>
                  </a:lnTo>
                  <a:lnTo>
                    <a:pt x="953" y="487"/>
                  </a:lnTo>
                  <a:lnTo>
                    <a:pt x="954" y="480"/>
                  </a:lnTo>
                  <a:lnTo>
                    <a:pt x="956" y="475"/>
                  </a:lnTo>
                  <a:lnTo>
                    <a:pt x="938" y="469"/>
                  </a:lnTo>
                  <a:lnTo>
                    <a:pt x="946" y="464"/>
                  </a:lnTo>
                  <a:lnTo>
                    <a:pt x="954" y="460"/>
                  </a:lnTo>
                  <a:lnTo>
                    <a:pt x="963" y="457"/>
                  </a:lnTo>
                  <a:lnTo>
                    <a:pt x="972" y="455"/>
                  </a:lnTo>
                  <a:lnTo>
                    <a:pt x="979" y="454"/>
                  </a:lnTo>
                  <a:lnTo>
                    <a:pt x="988" y="451"/>
                  </a:lnTo>
                  <a:lnTo>
                    <a:pt x="996" y="448"/>
                  </a:lnTo>
                  <a:lnTo>
                    <a:pt x="1004" y="447"/>
                  </a:lnTo>
                  <a:lnTo>
                    <a:pt x="1025" y="448"/>
                  </a:lnTo>
                  <a:lnTo>
                    <a:pt x="1036" y="447"/>
                  </a:lnTo>
                  <a:lnTo>
                    <a:pt x="1047" y="444"/>
                  </a:lnTo>
                  <a:lnTo>
                    <a:pt x="1054" y="443"/>
                  </a:lnTo>
                  <a:lnTo>
                    <a:pt x="1061" y="443"/>
                  </a:lnTo>
                  <a:lnTo>
                    <a:pt x="1080" y="442"/>
                  </a:lnTo>
                  <a:lnTo>
                    <a:pt x="1090" y="442"/>
                  </a:lnTo>
                  <a:lnTo>
                    <a:pt x="1098" y="440"/>
                  </a:lnTo>
                  <a:lnTo>
                    <a:pt x="1103" y="437"/>
                  </a:lnTo>
                  <a:lnTo>
                    <a:pt x="1107" y="435"/>
                  </a:lnTo>
                  <a:lnTo>
                    <a:pt x="1114" y="428"/>
                  </a:lnTo>
                  <a:lnTo>
                    <a:pt x="1114" y="425"/>
                  </a:lnTo>
                  <a:lnTo>
                    <a:pt x="1111" y="422"/>
                  </a:lnTo>
                  <a:lnTo>
                    <a:pt x="1107" y="418"/>
                  </a:lnTo>
                  <a:lnTo>
                    <a:pt x="1101" y="418"/>
                  </a:lnTo>
                  <a:lnTo>
                    <a:pt x="1094" y="418"/>
                  </a:lnTo>
                  <a:lnTo>
                    <a:pt x="1092" y="418"/>
                  </a:lnTo>
                  <a:lnTo>
                    <a:pt x="1089" y="418"/>
                  </a:lnTo>
                  <a:lnTo>
                    <a:pt x="1086" y="421"/>
                  </a:lnTo>
                  <a:lnTo>
                    <a:pt x="1085" y="425"/>
                  </a:lnTo>
                  <a:lnTo>
                    <a:pt x="1092" y="428"/>
                  </a:lnTo>
                  <a:lnTo>
                    <a:pt x="1100" y="433"/>
                  </a:lnTo>
                  <a:lnTo>
                    <a:pt x="1085" y="433"/>
                  </a:lnTo>
                  <a:lnTo>
                    <a:pt x="1069" y="432"/>
                  </a:lnTo>
                  <a:lnTo>
                    <a:pt x="1057" y="432"/>
                  </a:lnTo>
                  <a:lnTo>
                    <a:pt x="1050" y="433"/>
                  </a:lnTo>
                  <a:lnTo>
                    <a:pt x="1044" y="436"/>
                  </a:lnTo>
                  <a:lnTo>
                    <a:pt x="1040" y="430"/>
                  </a:lnTo>
                  <a:lnTo>
                    <a:pt x="1040" y="426"/>
                  </a:lnTo>
                  <a:lnTo>
                    <a:pt x="1042" y="425"/>
                  </a:lnTo>
                  <a:lnTo>
                    <a:pt x="1044" y="422"/>
                  </a:lnTo>
                  <a:lnTo>
                    <a:pt x="1053" y="419"/>
                  </a:lnTo>
                  <a:lnTo>
                    <a:pt x="1056" y="417"/>
                  </a:lnTo>
                  <a:lnTo>
                    <a:pt x="1057" y="414"/>
                  </a:lnTo>
                  <a:lnTo>
                    <a:pt x="1039" y="408"/>
                  </a:lnTo>
                  <a:lnTo>
                    <a:pt x="1036" y="401"/>
                  </a:lnTo>
                  <a:lnTo>
                    <a:pt x="1035" y="399"/>
                  </a:lnTo>
                  <a:lnTo>
                    <a:pt x="1033" y="396"/>
                  </a:lnTo>
                  <a:lnTo>
                    <a:pt x="1026" y="392"/>
                  </a:lnTo>
                  <a:lnTo>
                    <a:pt x="1024" y="386"/>
                  </a:lnTo>
                  <a:lnTo>
                    <a:pt x="1021" y="379"/>
                  </a:lnTo>
                  <a:lnTo>
                    <a:pt x="1021" y="374"/>
                  </a:lnTo>
                  <a:lnTo>
                    <a:pt x="1033" y="374"/>
                  </a:lnTo>
                  <a:lnTo>
                    <a:pt x="1044" y="375"/>
                  </a:lnTo>
                  <a:lnTo>
                    <a:pt x="1050" y="376"/>
                  </a:lnTo>
                  <a:lnTo>
                    <a:pt x="1056" y="378"/>
                  </a:lnTo>
                  <a:lnTo>
                    <a:pt x="1061" y="381"/>
                  </a:lnTo>
                  <a:lnTo>
                    <a:pt x="1065" y="385"/>
                  </a:lnTo>
                  <a:lnTo>
                    <a:pt x="1058" y="403"/>
                  </a:lnTo>
                  <a:lnTo>
                    <a:pt x="1074" y="403"/>
                  </a:lnTo>
                  <a:lnTo>
                    <a:pt x="1080" y="404"/>
                  </a:lnTo>
                  <a:lnTo>
                    <a:pt x="1085" y="406"/>
                  </a:lnTo>
                  <a:lnTo>
                    <a:pt x="1089" y="410"/>
                  </a:lnTo>
                  <a:lnTo>
                    <a:pt x="1093" y="412"/>
                  </a:lnTo>
                  <a:lnTo>
                    <a:pt x="1096" y="412"/>
                  </a:lnTo>
                  <a:lnTo>
                    <a:pt x="1100" y="412"/>
                  </a:lnTo>
                  <a:lnTo>
                    <a:pt x="1107" y="408"/>
                  </a:lnTo>
                  <a:lnTo>
                    <a:pt x="1114" y="403"/>
                  </a:lnTo>
                  <a:lnTo>
                    <a:pt x="1115" y="408"/>
                  </a:lnTo>
                  <a:lnTo>
                    <a:pt x="1116" y="411"/>
                  </a:lnTo>
                  <a:lnTo>
                    <a:pt x="1119" y="411"/>
                  </a:lnTo>
                  <a:lnTo>
                    <a:pt x="1122" y="411"/>
                  </a:lnTo>
                  <a:lnTo>
                    <a:pt x="1130" y="411"/>
                  </a:lnTo>
                  <a:lnTo>
                    <a:pt x="1133" y="411"/>
                  </a:lnTo>
                  <a:lnTo>
                    <a:pt x="1136" y="412"/>
                  </a:lnTo>
                  <a:lnTo>
                    <a:pt x="1129" y="417"/>
                  </a:lnTo>
                  <a:lnTo>
                    <a:pt x="1123" y="421"/>
                  </a:lnTo>
                  <a:lnTo>
                    <a:pt x="1121" y="424"/>
                  </a:lnTo>
                  <a:lnTo>
                    <a:pt x="1121" y="426"/>
                  </a:lnTo>
                  <a:lnTo>
                    <a:pt x="1121" y="430"/>
                  </a:lnTo>
                  <a:lnTo>
                    <a:pt x="1123" y="435"/>
                  </a:lnTo>
                  <a:lnTo>
                    <a:pt x="1121" y="437"/>
                  </a:lnTo>
                  <a:lnTo>
                    <a:pt x="1116" y="442"/>
                  </a:lnTo>
                  <a:lnTo>
                    <a:pt x="1115" y="444"/>
                  </a:lnTo>
                  <a:lnTo>
                    <a:pt x="1114" y="447"/>
                  </a:lnTo>
                  <a:lnTo>
                    <a:pt x="1114" y="451"/>
                  </a:lnTo>
                  <a:lnTo>
                    <a:pt x="1115" y="454"/>
                  </a:lnTo>
                  <a:lnTo>
                    <a:pt x="1116" y="457"/>
                  </a:lnTo>
                  <a:lnTo>
                    <a:pt x="1119" y="458"/>
                  </a:lnTo>
                  <a:lnTo>
                    <a:pt x="1122" y="461"/>
                  </a:lnTo>
                  <a:lnTo>
                    <a:pt x="1126" y="461"/>
                  </a:lnTo>
                  <a:lnTo>
                    <a:pt x="1134" y="462"/>
                  </a:lnTo>
                  <a:lnTo>
                    <a:pt x="1143" y="460"/>
                  </a:lnTo>
                  <a:lnTo>
                    <a:pt x="1148" y="457"/>
                  </a:lnTo>
                  <a:lnTo>
                    <a:pt x="1154" y="451"/>
                  </a:lnTo>
                  <a:lnTo>
                    <a:pt x="1172" y="460"/>
                  </a:lnTo>
                  <a:lnTo>
                    <a:pt x="1164" y="439"/>
                  </a:lnTo>
                  <a:lnTo>
                    <a:pt x="1179" y="421"/>
                  </a:lnTo>
                  <a:lnTo>
                    <a:pt x="1177" y="417"/>
                  </a:lnTo>
                  <a:lnTo>
                    <a:pt x="1162" y="415"/>
                  </a:lnTo>
                  <a:lnTo>
                    <a:pt x="1155" y="414"/>
                  </a:lnTo>
                  <a:lnTo>
                    <a:pt x="1150" y="412"/>
                  </a:lnTo>
                  <a:lnTo>
                    <a:pt x="1144" y="410"/>
                  </a:lnTo>
                  <a:lnTo>
                    <a:pt x="1140" y="406"/>
                  </a:lnTo>
                  <a:lnTo>
                    <a:pt x="1130" y="399"/>
                  </a:lnTo>
                  <a:lnTo>
                    <a:pt x="1166" y="381"/>
                  </a:lnTo>
                  <a:lnTo>
                    <a:pt x="1146" y="364"/>
                  </a:lnTo>
                  <a:lnTo>
                    <a:pt x="1170" y="360"/>
                  </a:lnTo>
                  <a:lnTo>
                    <a:pt x="1183" y="372"/>
                  </a:lnTo>
                  <a:lnTo>
                    <a:pt x="1205" y="357"/>
                  </a:lnTo>
                  <a:lnTo>
                    <a:pt x="1197" y="347"/>
                  </a:lnTo>
                  <a:lnTo>
                    <a:pt x="1187" y="340"/>
                  </a:lnTo>
                  <a:lnTo>
                    <a:pt x="1176" y="336"/>
                  </a:lnTo>
                  <a:lnTo>
                    <a:pt x="1164" y="335"/>
                  </a:lnTo>
                  <a:lnTo>
                    <a:pt x="1157" y="335"/>
                  </a:lnTo>
                  <a:lnTo>
                    <a:pt x="1151" y="332"/>
                  </a:lnTo>
                  <a:lnTo>
                    <a:pt x="1146" y="329"/>
                  </a:lnTo>
                  <a:lnTo>
                    <a:pt x="1140" y="324"/>
                  </a:lnTo>
                  <a:lnTo>
                    <a:pt x="1183" y="318"/>
                  </a:lnTo>
                  <a:lnTo>
                    <a:pt x="1162" y="304"/>
                  </a:lnTo>
                  <a:lnTo>
                    <a:pt x="1166" y="296"/>
                  </a:lnTo>
                  <a:lnTo>
                    <a:pt x="1168" y="293"/>
                  </a:lnTo>
                  <a:lnTo>
                    <a:pt x="1168" y="292"/>
                  </a:lnTo>
                  <a:lnTo>
                    <a:pt x="1165" y="289"/>
                  </a:lnTo>
                  <a:lnTo>
                    <a:pt x="1164" y="286"/>
                  </a:lnTo>
                  <a:lnTo>
                    <a:pt x="1164" y="285"/>
                  </a:lnTo>
                  <a:lnTo>
                    <a:pt x="1164" y="282"/>
                  </a:lnTo>
                  <a:lnTo>
                    <a:pt x="1166" y="277"/>
                  </a:lnTo>
                  <a:lnTo>
                    <a:pt x="1170" y="273"/>
                  </a:lnTo>
                  <a:lnTo>
                    <a:pt x="1165" y="273"/>
                  </a:lnTo>
                  <a:lnTo>
                    <a:pt x="1159" y="273"/>
                  </a:lnTo>
                  <a:lnTo>
                    <a:pt x="1155" y="275"/>
                  </a:lnTo>
                  <a:lnTo>
                    <a:pt x="1154" y="280"/>
                  </a:lnTo>
                  <a:lnTo>
                    <a:pt x="1148" y="286"/>
                  </a:lnTo>
                  <a:lnTo>
                    <a:pt x="1144" y="295"/>
                  </a:lnTo>
                  <a:lnTo>
                    <a:pt x="1143" y="302"/>
                  </a:lnTo>
                  <a:lnTo>
                    <a:pt x="1141" y="309"/>
                  </a:lnTo>
                  <a:lnTo>
                    <a:pt x="1128" y="309"/>
                  </a:lnTo>
                  <a:lnTo>
                    <a:pt x="1114" y="307"/>
                  </a:lnTo>
                  <a:lnTo>
                    <a:pt x="1115" y="304"/>
                  </a:lnTo>
                  <a:lnTo>
                    <a:pt x="1134" y="300"/>
                  </a:lnTo>
                  <a:lnTo>
                    <a:pt x="1130" y="296"/>
                  </a:lnTo>
                  <a:lnTo>
                    <a:pt x="1129" y="292"/>
                  </a:lnTo>
                  <a:lnTo>
                    <a:pt x="1128" y="289"/>
                  </a:lnTo>
                  <a:lnTo>
                    <a:pt x="1126" y="285"/>
                  </a:lnTo>
                  <a:lnTo>
                    <a:pt x="1128" y="277"/>
                  </a:lnTo>
                  <a:lnTo>
                    <a:pt x="1130" y="267"/>
                  </a:lnTo>
                  <a:lnTo>
                    <a:pt x="1114" y="273"/>
                  </a:lnTo>
                  <a:lnTo>
                    <a:pt x="1100" y="277"/>
                  </a:lnTo>
                  <a:lnTo>
                    <a:pt x="1093" y="278"/>
                  </a:lnTo>
                  <a:lnTo>
                    <a:pt x="1086" y="278"/>
                  </a:lnTo>
                  <a:lnTo>
                    <a:pt x="1080" y="274"/>
                  </a:lnTo>
                  <a:lnTo>
                    <a:pt x="1075" y="268"/>
                  </a:lnTo>
                  <a:lnTo>
                    <a:pt x="1110" y="266"/>
                  </a:lnTo>
                  <a:lnTo>
                    <a:pt x="1104" y="259"/>
                  </a:lnTo>
                  <a:lnTo>
                    <a:pt x="1098" y="259"/>
                  </a:lnTo>
                  <a:lnTo>
                    <a:pt x="1094" y="259"/>
                  </a:lnTo>
                  <a:lnTo>
                    <a:pt x="1087" y="257"/>
                  </a:lnTo>
                  <a:lnTo>
                    <a:pt x="1080" y="253"/>
                  </a:lnTo>
                  <a:lnTo>
                    <a:pt x="1074" y="249"/>
                  </a:lnTo>
                  <a:lnTo>
                    <a:pt x="1071" y="246"/>
                  </a:lnTo>
                  <a:lnTo>
                    <a:pt x="1067" y="246"/>
                  </a:lnTo>
                  <a:lnTo>
                    <a:pt x="1060" y="246"/>
                  </a:lnTo>
                  <a:lnTo>
                    <a:pt x="1051" y="246"/>
                  </a:lnTo>
                  <a:lnTo>
                    <a:pt x="1038" y="242"/>
                  </a:lnTo>
                  <a:lnTo>
                    <a:pt x="1011" y="237"/>
                  </a:lnTo>
                  <a:lnTo>
                    <a:pt x="999" y="234"/>
                  </a:lnTo>
                  <a:lnTo>
                    <a:pt x="988" y="230"/>
                  </a:lnTo>
                  <a:lnTo>
                    <a:pt x="975" y="224"/>
                  </a:lnTo>
                  <a:lnTo>
                    <a:pt x="963" y="221"/>
                  </a:lnTo>
                  <a:lnTo>
                    <a:pt x="952" y="217"/>
                  </a:lnTo>
                  <a:lnTo>
                    <a:pt x="946" y="213"/>
                  </a:lnTo>
                  <a:lnTo>
                    <a:pt x="941" y="209"/>
                  </a:lnTo>
                  <a:lnTo>
                    <a:pt x="939" y="209"/>
                  </a:lnTo>
                  <a:lnTo>
                    <a:pt x="935" y="209"/>
                  </a:lnTo>
                  <a:lnTo>
                    <a:pt x="927" y="209"/>
                  </a:lnTo>
                  <a:lnTo>
                    <a:pt x="931" y="214"/>
                  </a:lnTo>
                  <a:lnTo>
                    <a:pt x="931" y="219"/>
                  </a:lnTo>
                  <a:lnTo>
                    <a:pt x="930" y="221"/>
                  </a:lnTo>
                  <a:lnTo>
                    <a:pt x="928" y="224"/>
                  </a:lnTo>
                  <a:lnTo>
                    <a:pt x="921" y="227"/>
                  </a:lnTo>
                  <a:lnTo>
                    <a:pt x="920" y="230"/>
                  </a:lnTo>
                  <a:lnTo>
                    <a:pt x="918" y="231"/>
                  </a:lnTo>
                  <a:lnTo>
                    <a:pt x="907" y="230"/>
                  </a:lnTo>
                  <a:lnTo>
                    <a:pt x="903" y="230"/>
                  </a:lnTo>
                  <a:lnTo>
                    <a:pt x="898" y="230"/>
                  </a:lnTo>
                  <a:lnTo>
                    <a:pt x="876" y="232"/>
                  </a:lnTo>
                  <a:lnTo>
                    <a:pt x="853" y="238"/>
                  </a:lnTo>
                  <a:lnTo>
                    <a:pt x="824" y="244"/>
                  </a:lnTo>
                  <a:lnTo>
                    <a:pt x="822" y="241"/>
                  </a:lnTo>
                  <a:lnTo>
                    <a:pt x="833" y="237"/>
                  </a:lnTo>
                  <a:lnTo>
                    <a:pt x="831" y="217"/>
                  </a:lnTo>
                  <a:lnTo>
                    <a:pt x="826" y="216"/>
                  </a:lnTo>
                  <a:lnTo>
                    <a:pt x="820" y="217"/>
                  </a:lnTo>
                  <a:lnTo>
                    <a:pt x="810" y="220"/>
                  </a:lnTo>
                  <a:lnTo>
                    <a:pt x="805" y="220"/>
                  </a:lnTo>
                  <a:lnTo>
                    <a:pt x="801" y="220"/>
                  </a:lnTo>
                  <a:lnTo>
                    <a:pt x="795" y="217"/>
                  </a:lnTo>
                  <a:lnTo>
                    <a:pt x="791" y="212"/>
                  </a:lnTo>
                  <a:lnTo>
                    <a:pt x="787" y="216"/>
                  </a:lnTo>
                  <a:lnTo>
                    <a:pt x="783" y="219"/>
                  </a:lnTo>
                  <a:lnTo>
                    <a:pt x="779" y="220"/>
                  </a:lnTo>
                  <a:lnTo>
                    <a:pt x="774" y="220"/>
                  </a:lnTo>
                  <a:lnTo>
                    <a:pt x="766" y="219"/>
                  </a:lnTo>
                  <a:lnTo>
                    <a:pt x="759" y="216"/>
                  </a:lnTo>
                  <a:lnTo>
                    <a:pt x="765" y="199"/>
                  </a:lnTo>
                  <a:lnTo>
                    <a:pt x="788" y="209"/>
                  </a:lnTo>
                  <a:lnTo>
                    <a:pt x="791" y="202"/>
                  </a:lnTo>
                  <a:lnTo>
                    <a:pt x="810" y="198"/>
                  </a:lnTo>
                  <a:lnTo>
                    <a:pt x="830" y="196"/>
                  </a:lnTo>
                  <a:lnTo>
                    <a:pt x="851" y="195"/>
                  </a:lnTo>
                  <a:lnTo>
                    <a:pt x="873" y="195"/>
                  </a:lnTo>
                  <a:lnTo>
                    <a:pt x="863" y="213"/>
                  </a:lnTo>
                  <a:lnTo>
                    <a:pt x="869" y="212"/>
                  </a:lnTo>
                  <a:lnTo>
                    <a:pt x="874" y="209"/>
                  </a:lnTo>
                  <a:lnTo>
                    <a:pt x="878" y="205"/>
                  </a:lnTo>
                  <a:lnTo>
                    <a:pt x="881" y="202"/>
                  </a:lnTo>
                  <a:lnTo>
                    <a:pt x="887" y="192"/>
                  </a:lnTo>
                  <a:lnTo>
                    <a:pt x="889" y="190"/>
                  </a:lnTo>
                  <a:lnTo>
                    <a:pt x="892" y="185"/>
                  </a:lnTo>
                  <a:lnTo>
                    <a:pt x="900" y="188"/>
                  </a:lnTo>
                  <a:lnTo>
                    <a:pt x="907" y="190"/>
                  </a:lnTo>
                  <a:lnTo>
                    <a:pt x="913" y="191"/>
                  </a:lnTo>
                  <a:lnTo>
                    <a:pt x="917" y="192"/>
                  </a:lnTo>
                  <a:lnTo>
                    <a:pt x="927" y="195"/>
                  </a:lnTo>
                  <a:lnTo>
                    <a:pt x="932" y="196"/>
                  </a:lnTo>
                  <a:lnTo>
                    <a:pt x="936" y="196"/>
                  </a:lnTo>
                  <a:lnTo>
                    <a:pt x="942" y="195"/>
                  </a:lnTo>
                  <a:lnTo>
                    <a:pt x="946" y="191"/>
                  </a:lnTo>
                  <a:lnTo>
                    <a:pt x="949" y="194"/>
                  </a:lnTo>
                  <a:lnTo>
                    <a:pt x="952" y="194"/>
                  </a:lnTo>
                  <a:lnTo>
                    <a:pt x="960" y="194"/>
                  </a:lnTo>
                  <a:lnTo>
                    <a:pt x="964" y="194"/>
                  </a:lnTo>
                  <a:lnTo>
                    <a:pt x="967" y="194"/>
                  </a:lnTo>
                  <a:lnTo>
                    <a:pt x="970" y="196"/>
                  </a:lnTo>
                  <a:lnTo>
                    <a:pt x="970" y="202"/>
                  </a:lnTo>
                  <a:lnTo>
                    <a:pt x="972" y="203"/>
                  </a:lnTo>
                  <a:lnTo>
                    <a:pt x="975" y="205"/>
                  </a:lnTo>
                  <a:lnTo>
                    <a:pt x="985" y="206"/>
                  </a:lnTo>
                  <a:lnTo>
                    <a:pt x="1002" y="205"/>
                  </a:lnTo>
                  <a:lnTo>
                    <a:pt x="1018" y="202"/>
                  </a:lnTo>
                  <a:lnTo>
                    <a:pt x="1025" y="223"/>
                  </a:lnTo>
                  <a:lnTo>
                    <a:pt x="1051" y="208"/>
                  </a:lnTo>
                  <a:lnTo>
                    <a:pt x="1040" y="201"/>
                  </a:lnTo>
                  <a:lnTo>
                    <a:pt x="1031" y="195"/>
                  </a:lnTo>
                  <a:lnTo>
                    <a:pt x="1025" y="194"/>
                  </a:lnTo>
                  <a:lnTo>
                    <a:pt x="1020" y="194"/>
                  </a:lnTo>
                  <a:lnTo>
                    <a:pt x="1014" y="192"/>
                  </a:lnTo>
                  <a:lnTo>
                    <a:pt x="1011" y="191"/>
                  </a:lnTo>
                  <a:lnTo>
                    <a:pt x="1010" y="188"/>
                  </a:lnTo>
                  <a:lnTo>
                    <a:pt x="1031" y="177"/>
                  </a:lnTo>
                  <a:lnTo>
                    <a:pt x="1024" y="170"/>
                  </a:lnTo>
                  <a:lnTo>
                    <a:pt x="1018" y="169"/>
                  </a:lnTo>
                  <a:lnTo>
                    <a:pt x="1011" y="167"/>
                  </a:lnTo>
                  <a:lnTo>
                    <a:pt x="1007" y="167"/>
                  </a:lnTo>
                  <a:lnTo>
                    <a:pt x="1006" y="166"/>
                  </a:lnTo>
                  <a:lnTo>
                    <a:pt x="997" y="158"/>
                  </a:lnTo>
                  <a:lnTo>
                    <a:pt x="989" y="151"/>
                  </a:lnTo>
                  <a:lnTo>
                    <a:pt x="978" y="147"/>
                  </a:lnTo>
                  <a:lnTo>
                    <a:pt x="964" y="144"/>
                  </a:lnTo>
                  <a:lnTo>
                    <a:pt x="972" y="129"/>
                  </a:lnTo>
                  <a:lnTo>
                    <a:pt x="957" y="123"/>
                  </a:lnTo>
                  <a:lnTo>
                    <a:pt x="950" y="122"/>
                  </a:lnTo>
                  <a:lnTo>
                    <a:pt x="946" y="120"/>
                  </a:lnTo>
                  <a:lnTo>
                    <a:pt x="942" y="122"/>
                  </a:lnTo>
                  <a:lnTo>
                    <a:pt x="939" y="124"/>
                  </a:lnTo>
                  <a:lnTo>
                    <a:pt x="931" y="134"/>
                  </a:lnTo>
                  <a:lnTo>
                    <a:pt x="889" y="126"/>
                  </a:lnTo>
                  <a:lnTo>
                    <a:pt x="885" y="101"/>
                  </a:lnTo>
                  <a:lnTo>
                    <a:pt x="856" y="113"/>
                  </a:lnTo>
                  <a:lnTo>
                    <a:pt x="849" y="95"/>
                  </a:lnTo>
                  <a:lnTo>
                    <a:pt x="826" y="109"/>
                  </a:lnTo>
                  <a:lnTo>
                    <a:pt x="869" y="130"/>
                  </a:lnTo>
                  <a:lnTo>
                    <a:pt x="830" y="149"/>
                  </a:lnTo>
                  <a:lnTo>
                    <a:pt x="833" y="138"/>
                  </a:lnTo>
                  <a:lnTo>
                    <a:pt x="820" y="138"/>
                  </a:lnTo>
                  <a:lnTo>
                    <a:pt x="816" y="138"/>
                  </a:lnTo>
                  <a:lnTo>
                    <a:pt x="813" y="137"/>
                  </a:lnTo>
                  <a:lnTo>
                    <a:pt x="813" y="134"/>
                  </a:lnTo>
                  <a:lnTo>
                    <a:pt x="813" y="130"/>
                  </a:lnTo>
                  <a:lnTo>
                    <a:pt x="815" y="119"/>
                  </a:lnTo>
                  <a:lnTo>
                    <a:pt x="808" y="116"/>
                  </a:lnTo>
                  <a:lnTo>
                    <a:pt x="801" y="116"/>
                  </a:lnTo>
                  <a:lnTo>
                    <a:pt x="795" y="119"/>
                  </a:lnTo>
                  <a:lnTo>
                    <a:pt x="788" y="123"/>
                  </a:lnTo>
                  <a:lnTo>
                    <a:pt x="783" y="129"/>
                  </a:lnTo>
                  <a:lnTo>
                    <a:pt x="774" y="133"/>
                  </a:lnTo>
                  <a:lnTo>
                    <a:pt x="769" y="136"/>
                  </a:lnTo>
                  <a:lnTo>
                    <a:pt x="768" y="140"/>
                  </a:lnTo>
                  <a:lnTo>
                    <a:pt x="765" y="144"/>
                  </a:lnTo>
                  <a:lnTo>
                    <a:pt x="765" y="149"/>
                  </a:lnTo>
                  <a:lnTo>
                    <a:pt x="777" y="151"/>
                  </a:lnTo>
                  <a:lnTo>
                    <a:pt x="781" y="140"/>
                  </a:lnTo>
                  <a:lnTo>
                    <a:pt x="786" y="140"/>
                  </a:lnTo>
                  <a:lnTo>
                    <a:pt x="792" y="159"/>
                  </a:lnTo>
                  <a:lnTo>
                    <a:pt x="781" y="159"/>
                  </a:lnTo>
                  <a:lnTo>
                    <a:pt x="773" y="160"/>
                  </a:lnTo>
                  <a:lnTo>
                    <a:pt x="761" y="165"/>
                  </a:lnTo>
                  <a:lnTo>
                    <a:pt x="747" y="172"/>
                  </a:lnTo>
                  <a:lnTo>
                    <a:pt x="762" y="176"/>
                  </a:lnTo>
                  <a:lnTo>
                    <a:pt x="759" y="180"/>
                  </a:lnTo>
                  <a:lnTo>
                    <a:pt x="751" y="181"/>
                  </a:lnTo>
                  <a:lnTo>
                    <a:pt x="743" y="183"/>
                  </a:lnTo>
                  <a:lnTo>
                    <a:pt x="738" y="184"/>
                  </a:lnTo>
                  <a:lnTo>
                    <a:pt x="734" y="183"/>
                  </a:lnTo>
                  <a:lnTo>
                    <a:pt x="730" y="181"/>
                  </a:lnTo>
                  <a:lnTo>
                    <a:pt x="726" y="178"/>
                  </a:lnTo>
                  <a:lnTo>
                    <a:pt x="748" y="160"/>
                  </a:lnTo>
                  <a:lnTo>
                    <a:pt x="736" y="152"/>
                  </a:lnTo>
                  <a:lnTo>
                    <a:pt x="725" y="155"/>
                  </a:lnTo>
                  <a:lnTo>
                    <a:pt x="720" y="156"/>
                  </a:lnTo>
                  <a:lnTo>
                    <a:pt x="718" y="156"/>
                  </a:lnTo>
                  <a:lnTo>
                    <a:pt x="712" y="155"/>
                  </a:lnTo>
                  <a:lnTo>
                    <a:pt x="708" y="155"/>
                  </a:lnTo>
                  <a:lnTo>
                    <a:pt x="700" y="159"/>
                  </a:lnTo>
                  <a:lnTo>
                    <a:pt x="687" y="165"/>
                  </a:lnTo>
                  <a:lnTo>
                    <a:pt x="675" y="172"/>
                  </a:lnTo>
                  <a:lnTo>
                    <a:pt x="682" y="176"/>
                  </a:lnTo>
                  <a:lnTo>
                    <a:pt x="687" y="181"/>
                  </a:lnTo>
                  <a:lnTo>
                    <a:pt x="693" y="185"/>
                  </a:lnTo>
                  <a:lnTo>
                    <a:pt x="694" y="191"/>
                  </a:lnTo>
                  <a:lnTo>
                    <a:pt x="696" y="196"/>
                  </a:lnTo>
                  <a:lnTo>
                    <a:pt x="694" y="201"/>
                  </a:lnTo>
                  <a:lnTo>
                    <a:pt x="691" y="205"/>
                  </a:lnTo>
                  <a:lnTo>
                    <a:pt x="687" y="209"/>
                  </a:lnTo>
                  <a:lnTo>
                    <a:pt x="682" y="201"/>
                  </a:lnTo>
                  <a:lnTo>
                    <a:pt x="675" y="192"/>
                  </a:lnTo>
                  <a:lnTo>
                    <a:pt x="668" y="185"/>
                  </a:lnTo>
                  <a:lnTo>
                    <a:pt x="657" y="178"/>
                  </a:lnTo>
                  <a:lnTo>
                    <a:pt x="651" y="190"/>
                  </a:lnTo>
                  <a:lnTo>
                    <a:pt x="648" y="202"/>
                  </a:lnTo>
                  <a:lnTo>
                    <a:pt x="647" y="208"/>
                  </a:lnTo>
                  <a:lnTo>
                    <a:pt x="644" y="213"/>
                  </a:lnTo>
                  <a:lnTo>
                    <a:pt x="642" y="217"/>
                  </a:lnTo>
                  <a:lnTo>
                    <a:pt x="637" y="219"/>
                  </a:lnTo>
                  <a:lnTo>
                    <a:pt x="632" y="219"/>
                  </a:lnTo>
                  <a:lnTo>
                    <a:pt x="626" y="216"/>
                  </a:lnTo>
                  <a:lnTo>
                    <a:pt x="630" y="206"/>
                  </a:lnTo>
                  <a:lnTo>
                    <a:pt x="625" y="202"/>
                  </a:lnTo>
                  <a:lnTo>
                    <a:pt x="619" y="199"/>
                  </a:lnTo>
                  <a:lnTo>
                    <a:pt x="615" y="198"/>
                  </a:lnTo>
                  <a:lnTo>
                    <a:pt x="612" y="199"/>
                  </a:lnTo>
                  <a:lnTo>
                    <a:pt x="610" y="201"/>
                  </a:lnTo>
                  <a:lnTo>
                    <a:pt x="606" y="203"/>
                  </a:lnTo>
                  <a:lnTo>
                    <a:pt x="597" y="196"/>
                  </a:lnTo>
                  <a:lnTo>
                    <a:pt x="589" y="192"/>
                  </a:lnTo>
                  <a:lnTo>
                    <a:pt x="582" y="188"/>
                  </a:lnTo>
                  <a:lnTo>
                    <a:pt x="575" y="187"/>
                  </a:lnTo>
                  <a:lnTo>
                    <a:pt x="567" y="188"/>
                  </a:lnTo>
                  <a:lnTo>
                    <a:pt x="560" y="190"/>
                  </a:lnTo>
                  <a:lnTo>
                    <a:pt x="553" y="194"/>
                  </a:lnTo>
                  <a:lnTo>
                    <a:pt x="546" y="198"/>
                  </a:lnTo>
                  <a:lnTo>
                    <a:pt x="563" y="196"/>
                  </a:lnTo>
                  <a:lnTo>
                    <a:pt x="564" y="206"/>
                  </a:lnTo>
                  <a:lnTo>
                    <a:pt x="564" y="210"/>
                  </a:lnTo>
                  <a:lnTo>
                    <a:pt x="567" y="212"/>
                  </a:lnTo>
                  <a:lnTo>
                    <a:pt x="568" y="214"/>
                  </a:lnTo>
                  <a:lnTo>
                    <a:pt x="572" y="214"/>
                  </a:lnTo>
                  <a:lnTo>
                    <a:pt x="582" y="217"/>
                  </a:lnTo>
                  <a:lnTo>
                    <a:pt x="597" y="220"/>
                  </a:lnTo>
                  <a:lnTo>
                    <a:pt x="604" y="221"/>
                  </a:lnTo>
                  <a:lnTo>
                    <a:pt x="611" y="224"/>
                  </a:lnTo>
                  <a:lnTo>
                    <a:pt x="617" y="227"/>
                  </a:lnTo>
                  <a:lnTo>
                    <a:pt x="621" y="231"/>
                  </a:lnTo>
                  <a:lnTo>
                    <a:pt x="629" y="239"/>
                  </a:lnTo>
                  <a:lnTo>
                    <a:pt x="637" y="249"/>
                  </a:lnTo>
                  <a:lnTo>
                    <a:pt x="624" y="248"/>
                  </a:lnTo>
                  <a:lnTo>
                    <a:pt x="614" y="248"/>
                  </a:lnTo>
                  <a:lnTo>
                    <a:pt x="611" y="249"/>
                  </a:lnTo>
                  <a:lnTo>
                    <a:pt x="608" y="252"/>
                  </a:lnTo>
                  <a:lnTo>
                    <a:pt x="603" y="259"/>
                  </a:lnTo>
                  <a:lnTo>
                    <a:pt x="612" y="262"/>
                  </a:lnTo>
                  <a:lnTo>
                    <a:pt x="618" y="263"/>
                  </a:lnTo>
                  <a:lnTo>
                    <a:pt x="621" y="262"/>
                  </a:lnTo>
                  <a:lnTo>
                    <a:pt x="625" y="260"/>
                  </a:lnTo>
                  <a:lnTo>
                    <a:pt x="629" y="257"/>
                  </a:lnTo>
                  <a:lnTo>
                    <a:pt x="636" y="249"/>
                  </a:lnTo>
                  <a:lnTo>
                    <a:pt x="642" y="249"/>
                  </a:lnTo>
                  <a:lnTo>
                    <a:pt x="643" y="249"/>
                  </a:lnTo>
                  <a:lnTo>
                    <a:pt x="644" y="246"/>
                  </a:lnTo>
                  <a:lnTo>
                    <a:pt x="646" y="244"/>
                  </a:lnTo>
                  <a:lnTo>
                    <a:pt x="647" y="239"/>
                  </a:lnTo>
                  <a:lnTo>
                    <a:pt x="648" y="238"/>
                  </a:lnTo>
                  <a:lnTo>
                    <a:pt x="651" y="237"/>
                  </a:lnTo>
                  <a:lnTo>
                    <a:pt x="676" y="234"/>
                  </a:lnTo>
                  <a:lnTo>
                    <a:pt x="701" y="230"/>
                  </a:lnTo>
                  <a:lnTo>
                    <a:pt x="709" y="227"/>
                  </a:lnTo>
                  <a:lnTo>
                    <a:pt x="711" y="224"/>
                  </a:lnTo>
                  <a:lnTo>
                    <a:pt x="712" y="221"/>
                  </a:lnTo>
                  <a:lnTo>
                    <a:pt x="712" y="219"/>
                  </a:lnTo>
                  <a:lnTo>
                    <a:pt x="711" y="214"/>
                  </a:lnTo>
                  <a:lnTo>
                    <a:pt x="707" y="206"/>
                  </a:lnTo>
                  <a:lnTo>
                    <a:pt x="723" y="201"/>
                  </a:lnTo>
                  <a:lnTo>
                    <a:pt x="720" y="209"/>
                  </a:lnTo>
                  <a:lnTo>
                    <a:pt x="719" y="212"/>
                  </a:lnTo>
                  <a:lnTo>
                    <a:pt x="719" y="214"/>
                  </a:lnTo>
                  <a:lnTo>
                    <a:pt x="723" y="216"/>
                  </a:lnTo>
                  <a:lnTo>
                    <a:pt x="726" y="217"/>
                  </a:lnTo>
                  <a:lnTo>
                    <a:pt x="727" y="216"/>
                  </a:lnTo>
                  <a:lnTo>
                    <a:pt x="730" y="214"/>
                  </a:lnTo>
                  <a:lnTo>
                    <a:pt x="734" y="210"/>
                  </a:lnTo>
                  <a:lnTo>
                    <a:pt x="736" y="209"/>
                  </a:lnTo>
                  <a:lnTo>
                    <a:pt x="738" y="208"/>
                  </a:lnTo>
                  <a:lnTo>
                    <a:pt x="743" y="209"/>
                  </a:lnTo>
                  <a:lnTo>
                    <a:pt x="745" y="212"/>
                  </a:lnTo>
                  <a:lnTo>
                    <a:pt x="745" y="214"/>
                  </a:lnTo>
                  <a:lnTo>
                    <a:pt x="747" y="217"/>
                  </a:lnTo>
                  <a:lnTo>
                    <a:pt x="745" y="221"/>
                  </a:lnTo>
                  <a:lnTo>
                    <a:pt x="745" y="227"/>
                  </a:lnTo>
                  <a:lnTo>
                    <a:pt x="745" y="234"/>
                  </a:lnTo>
                  <a:lnTo>
                    <a:pt x="744" y="238"/>
                  </a:lnTo>
                  <a:lnTo>
                    <a:pt x="740" y="239"/>
                  </a:lnTo>
                  <a:lnTo>
                    <a:pt x="733" y="239"/>
                  </a:lnTo>
                  <a:lnTo>
                    <a:pt x="726" y="238"/>
                  </a:lnTo>
                  <a:lnTo>
                    <a:pt x="719" y="239"/>
                  </a:lnTo>
                  <a:lnTo>
                    <a:pt x="715" y="241"/>
                  </a:lnTo>
                  <a:lnTo>
                    <a:pt x="709" y="244"/>
                  </a:lnTo>
                  <a:lnTo>
                    <a:pt x="701" y="249"/>
                  </a:lnTo>
                  <a:lnTo>
                    <a:pt x="693" y="256"/>
                  </a:lnTo>
                  <a:lnTo>
                    <a:pt x="686" y="253"/>
                  </a:lnTo>
                  <a:lnTo>
                    <a:pt x="679" y="252"/>
                  </a:lnTo>
                  <a:lnTo>
                    <a:pt x="673" y="252"/>
                  </a:lnTo>
                  <a:lnTo>
                    <a:pt x="666" y="253"/>
                  </a:lnTo>
                  <a:lnTo>
                    <a:pt x="654" y="255"/>
                  </a:lnTo>
                  <a:lnTo>
                    <a:pt x="642" y="257"/>
                  </a:lnTo>
                  <a:lnTo>
                    <a:pt x="646" y="270"/>
                  </a:lnTo>
                  <a:lnTo>
                    <a:pt x="640" y="274"/>
                  </a:lnTo>
                  <a:lnTo>
                    <a:pt x="633" y="274"/>
                  </a:lnTo>
                  <a:lnTo>
                    <a:pt x="626" y="274"/>
                  </a:lnTo>
                  <a:lnTo>
                    <a:pt x="621" y="274"/>
                  </a:lnTo>
                  <a:lnTo>
                    <a:pt x="608" y="273"/>
                  </a:lnTo>
                  <a:lnTo>
                    <a:pt x="603" y="273"/>
                  </a:lnTo>
                  <a:lnTo>
                    <a:pt x="596" y="275"/>
                  </a:lnTo>
                  <a:lnTo>
                    <a:pt x="582" y="257"/>
                  </a:lnTo>
                  <a:lnTo>
                    <a:pt x="606" y="239"/>
                  </a:lnTo>
                  <a:lnTo>
                    <a:pt x="601" y="231"/>
                  </a:lnTo>
                  <a:lnTo>
                    <a:pt x="561" y="250"/>
                  </a:lnTo>
                  <a:lnTo>
                    <a:pt x="560" y="245"/>
                  </a:lnTo>
                  <a:lnTo>
                    <a:pt x="557" y="239"/>
                  </a:lnTo>
                  <a:lnTo>
                    <a:pt x="550" y="231"/>
                  </a:lnTo>
                  <a:lnTo>
                    <a:pt x="543" y="224"/>
                  </a:lnTo>
                  <a:lnTo>
                    <a:pt x="534" y="217"/>
                  </a:lnTo>
                  <a:lnTo>
                    <a:pt x="542" y="203"/>
                  </a:lnTo>
                  <a:lnTo>
                    <a:pt x="524" y="203"/>
                  </a:lnTo>
                  <a:lnTo>
                    <a:pt x="509" y="205"/>
                  </a:lnTo>
                  <a:lnTo>
                    <a:pt x="486" y="208"/>
                  </a:lnTo>
                  <a:lnTo>
                    <a:pt x="475" y="210"/>
                  </a:lnTo>
                  <a:lnTo>
                    <a:pt x="471" y="213"/>
                  </a:lnTo>
                  <a:lnTo>
                    <a:pt x="466" y="217"/>
                  </a:lnTo>
                  <a:lnTo>
                    <a:pt x="474" y="227"/>
                  </a:lnTo>
                  <a:lnTo>
                    <a:pt x="496" y="214"/>
                  </a:lnTo>
                  <a:lnTo>
                    <a:pt x="513" y="238"/>
                  </a:lnTo>
                  <a:lnTo>
                    <a:pt x="531" y="227"/>
                  </a:lnTo>
                  <a:lnTo>
                    <a:pt x="528" y="232"/>
                  </a:lnTo>
                  <a:lnTo>
                    <a:pt x="529" y="237"/>
                  </a:lnTo>
                  <a:lnTo>
                    <a:pt x="532" y="239"/>
                  </a:lnTo>
                  <a:lnTo>
                    <a:pt x="536" y="242"/>
                  </a:lnTo>
                  <a:lnTo>
                    <a:pt x="546" y="246"/>
                  </a:lnTo>
                  <a:lnTo>
                    <a:pt x="550" y="249"/>
                  </a:lnTo>
                  <a:lnTo>
                    <a:pt x="553" y="253"/>
                  </a:lnTo>
                  <a:lnTo>
                    <a:pt x="531" y="255"/>
                  </a:lnTo>
                  <a:lnTo>
                    <a:pt x="531" y="259"/>
                  </a:lnTo>
                  <a:lnTo>
                    <a:pt x="563" y="266"/>
                  </a:lnTo>
                  <a:lnTo>
                    <a:pt x="570" y="278"/>
                  </a:lnTo>
                  <a:lnTo>
                    <a:pt x="560" y="286"/>
                  </a:lnTo>
                  <a:lnTo>
                    <a:pt x="563" y="291"/>
                  </a:lnTo>
                  <a:lnTo>
                    <a:pt x="597" y="282"/>
                  </a:lnTo>
                  <a:lnTo>
                    <a:pt x="599" y="293"/>
                  </a:lnTo>
                  <a:lnTo>
                    <a:pt x="612" y="288"/>
                  </a:lnTo>
                  <a:lnTo>
                    <a:pt x="615" y="291"/>
                  </a:lnTo>
                  <a:lnTo>
                    <a:pt x="618" y="298"/>
                  </a:lnTo>
                  <a:lnTo>
                    <a:pt x="624" y="302"/>
                  </a:lnTo>
                  <a:lnTo>
                    <a:pt x="629" y="304"/>
                  </a:lnTo>
                  <a:lnTo>
                    <a:pt x="637" y="304"/>
                  </a:lnTo>
                  <a:lnTo>
                    <a:pt x="644" y="303"/>
                  </a:lnTo>
                  <a:lnTo>
                    <a:pt x="648" y="300"/>
                  </a:lnTo>
                  <a:lnTo>
                    <a:pt x="653" y="296"/>
                  </a:lnTo>
                  <a:lnTo>
                    <a:pt x="655" y="289"/>
                  </a:lnTo>
                  <a:lnTo>
                    <a:pt x="661" y="274"/>
                  </a:lnTo>
                  <a:lnTo>
                    <a:pt x="668" y="259"/>
                  </a:lnTo>
                  <a:lnTo>
                    <a:pt x="698" y="266"/>
                  </a:lnTo>
                  <a:lnTo>
                    <a:pt x="707" y="282"/>
                  </a:lnTo>
                  <a:lnTo>
                    <a:pt x="726" y="273"/>
                  </a:lnTo>
                  <a:lnTo>
                    <a:pt x="722" y="255"/>
                  </a:lnTo>
                  <a:lnTo>
                    <a:pt x="740" y="256"/>
                  </a:lnTo>
                  <a:lnTo>
                    <a:pt x="748" y="255"/>
                  </a:lnTo>
                  <a:lnTo>
                    <a:pt x="755" y="250"/>
                  </a:lnTo>
                  <a:lnTo>
                    <a:pt x="761" y="246"/>
                  </a:lnTo>
                  <a:lnTo>
                    <a:pt x="763" y="239"/>
                  </a:lnTo>
                  <a:lnTo>
                    <a:pt x="766" y="227"/>
                  </a:lnTo>
                  <a:lnTo>
                    <a:pt x="809" y="235"/>
                  </a:lnTo>
                  <a:lnTo>
                    <a:pt x="808" y="255"/>
                  </a:lnTo>
                  <a:lnTo>
                    <a:pt x="798" y="252"/>
                  </a:lnTo>
                  <a:lnTo>
                    <a:pt x="790" y="252"/>
                  </a:lnTo>
                  <a:lnTo>
                    <a:pt x="783" y="255"/>
                  </a:lnTo>
                  <a:lnTo>
                    <a:pt x="776" y="257"/>
                  </a:lnTo>
                  <a:lnTo>
                    <a:pt x="762" y="263"/>
                  </a:lnTo>
                  <a:lnTo>
                    <a:pt x="755" y="264"/>
                  </a:lnTo>
                  <a:lnTo>
                    <a:pt x="748" y="266"/>
                  </a:lnTo>
                  <a:lnTo>
                    <a:pt x="740" y="284"/>
                  </a:lnTo>
                  <a:lnTo>
                    <a:pt x="761" y="288"/>
                  </a:lnTo>
                  <a:lnTo>
                    <a:pt x="763" y="282"/>
                  </a:lnTo>
                  <a:lnTo>
                    <a:pt x="766" y="280"/>
                  </a:lnTo>
                  <a:lnTo>
                    <a:pt x="770" y="278"/>
                  </a:lnTo>
                  <a:lnTo>
                    <a:pt x="776" y="277"/>
                  </a:lnTo>
                  <a:lnTo>
                    <a:pt x="776" y="280"/>
                  </a:lnTo>
                  <a:lnTo>
                    <a:pt x="776" y="282"/>
                  </a:lnTo>
                  <a:lnTo>
                    <a:pt x="774" y="289"/>
                  </a:lnTo>
                  <a:lnTo>
                    <a:pt x="773" y="292"/>
                  </a:lnTo>
                  <a:lnTo>
                    <a:pt x="774" y="295"/>
                  </a:lnTo>
                  <a:lnTo>
                    <a:pt x="776" y="298"/>
                  </a:lnTo>
                  <a:lnTo>
                    <a:pt x="780" y="299"/>
                  </a:lnTo>
                  <a:lnTo>
                    <a:pt x="784" y="298"/>
                  </a:lnTo>
                  <a:lnTo>
                    <a:pt x="786" y="295"/>
                  </a:lnTo>
                  <a:lnTo>
                    <a:pt x="788" y="288"/>
                  </a:lnTo>
                  <a:lnTo>
                    <a:pt x="788" y="282"/>
                  </a:lnTo>
                  <a:lnTo>
                    <a:pt x="788" y="275"/>
                  </a:lnTo>
                  <a:lnTo>
                    <a:pt x="809" y="275"/>
                  </a:lnTo>
                  <a:lnTo>
                    <a:pt x="810" y="282"/>
                  </a:lnTo>
                  <a:lnTo>
                    <a:pt x="810" y="288"/>
                  </a:lnTo>
                  <a:lnTo>
                    <a:pt x="808" y="293"/>
                  </a:lnTo>
                  <a:lnTo>
                    <a:pt x="802" y="298"/>
                  </a:lnTo>
                  <a:lnTo>
                    <a:pt x="812" y="302"/>
                  </a:lnTo>
                  <a:lnTo>
                    <a:pt x="822" y="303"/>
                  </a:lnTo>
                  <a:lnTo>
                    <a:pt x="833" y="302"/>
                  </a:lnTo>
                  <a:lnTo>
                    <a:pt x="844" y="298"/>
                  </a:lnTo>
                  <a:lnTo>
                    <a:pt x="819" y="281"/>
                  </a:lnTo>
                  <a:lnTo>
                    <a:pt x="830" y="277"/>
                  </a:lnTo>
                  <a:lnTo>
                    <a:pt x="833" y="277"/>
                  </a:lnTo>
                  <a:lnTo>
                    <a:pt x="837" y="278"/>
                  </a:lnTo>
                  <a:lnTo>
                    <a:pt x="855" y="284"/>
                  </a:lnTo>
                  <a:lnTo>
                    <a:pt x="866" y="285"/>
                  </a:lnTo>
                  <a:lnTo>
                    <a:pt x="877" y="285"/>
                  </a:lnTo>
                  <a:lnTo>
                    <a:pt x="888" y="288"/>
                  </a:lnTo>
                  <a:lnTo>
                    <a:pt x="894" y="291"/>
                  </a:lnTo>
                  <a:lnTo>
                    <a:pt x="898" y="295"/>
                  </a:lnTo>
                  <a:lnTo>
                    <a:pt x="900" y="295"/>
                  </a:lnTo>
                  <a:lnTo>
                    <a:pt x="902" y="295"/>
                  </a:lnTo>
                  <a:lnTo>
                    <a:pt x="907" y="293"/>
                  </a:lnTo>
                  <a:lnTo>
                    <a:pt x="912" y="293"/>
                  </a:lnTo>
                  <a:lnTo>
                    <a:pt x="916" y="295"/>
                  </a:lnTo>
                  <a:lnTo>
                    <a:pt x="918" y="296"/>
                  </a:lnTo>
                  <a:lnTo>
                    <a:pt x="925" y="300"/>
                  </a:lnTo>
                  <a:lnTo>
                    <a:pt x="934" y="304"/>
                  </a:lnTo>
                  <a:lnTo>
                    <a:pt x="921" y="324"/>
                  </a:lnTo>
                  <a:lnTo>
                    <a:pt x="909" y="322"/>
                  </a:lnTo>
                  <a:lnTo>
                    <a:pt x="903" y="321"/>
                  </a:lnTo>
                  <a:lnTo>
                    <a:pt x="898" y="318"/>
                  </a:lnTo>
                  <a:lnTo>
                    <a:pt x="896" y="314"/>
                  </a:lnTo>
                  <a:lnTo>
                    <a:pt x="895" y="309"/>
                  </a:lnTo>
                  <a:lnTo>
                    <a:pt x="895" y="296"/>
                  </a:lnTo>
                  <a:lnTo>
                    <a:pt x="885" y="296"/>
                  </a:lnTo>
                  <a:lnTo>
                    <a:pt x="876" y="296"/>
                  </a:lnTo>
                  <a:lnTo>
                    <a:pt x="867" y="298"/>
                  </a:lnTo>
                  <a:lnTo>
                    <a:pt x="858" y="303"/>
                  </a:lnTo>
                  <a:lnTo>
                    <a:pt x="860" y="306"/>
                  </a:lnTo>
                  <a:lnTo>
                    <a:pt x="863" y="307"/>
                  </a:lnTo>
                  <a:lnTo>
                    <a:pt x="864" y="314"/>
                  </a:lnTo>
                  <a:lnTo>
                    <a:pt x="866" y="317"/>
                  </a:lnTo>
                  <a:lnTo>
                    <a:pt x="869" y="318"/>
                  </a:lnTo>
                  <a:lnTo>
                    <a:pt x="871" y="321"/>
                  </a:lnTo>
                  <a:lnTo>
                    <a:pt x="877" y="322"/>
                  </a:lnTo>
                  <a:lnTo>
                    <a:pt x="884" y="324"/>
                  </a:lnTo>
                  <a:lnTo>
                    <a:pt x="891" y="327"/>
                  </a:lnTo>
                  <a:lnTo>
                    <a:pt x="906" y="336"/>
                  </a:lnTo>
                  <a:lnTo>
                    <a:pt x="877" y="354"/>
                  </a:lnTo>
                  <a:lnTo>
                    <a:pt x="884" y="357"/>
                  </a:lnTo>
                  <a:lnTo>
                    <a:pt x="891" y="360"/>
                  </a:lnTo>
                  <a:lnTo>
                    <a:pt x="894" y="361"/>
                  </a:lnTo>
                  <a:lnTo>
                    <a:pt x="896" y="364"/>
                  </a:lnTo>
                  <a:lnTo>
                    <a:pt x="898" y="368"/>
                  </a:lnTo>
                  <a:lnTo>
                    <a:pt x="898" y="374"/>
                  </a:lnTo>
                  <a:lnTo>
                    <a:pt x="941" y="353"/>
                  </a:lnTo>
                  <a:lnTo>
                    <a:pt x="941" y="349"/>
                  </a:lnTo>
                  <a:lnTo>
                    <a:pt x="939" y="345"/>
                  </a:lnTo>
                  <a:lnTo>
                    <a:pt x="935" y="342"/>
                  </a:lnTo>
                  <a:lnTo>
                    <a:pt x="932" y="339"/>
                  </a:lnTo>
                  <a:lnTo>
                    <a:pt x="924" y="336"/>
                  </a:lnTo>
                  <a:lnTo>
                    <a:pt x="920" y="334"/>
                  </a:lnTo>
                  <a:lnTo>
                    <a:pt x="917" y="331"/>
                  </a:lnTo>
                  <a:lnTo>
                    <a:pt x="921" y="329"/>
                  </a:lnTo>
                  <a:lnTo>
                    <a:pt x="924" y="328"/>
                  </a:lnTo>
                  <a:lnTo>
                    <a:pt x="935" y="331"/>
                  </a:lnTo>
                  <a:lnTo>
                    <a:pt x="946" y="332"/>
                  </a:lnTo>
                  <a:lnTo>
                    <a:pt x="968" y="329"/>
                  </a:lnTo>
                  <a:lnTo>
                    <a:pt x="982" y="331"/>
                  </a:lnTo>
                  <a:lnTo>
                    <a:pt x="995" y="331"/>
                  </a:lnTo>
                  <a:lnTo>
                    <a:pt x="1002" y="331"/>
                  </a:lnTo>
                  <a:lnTo>
                    <a:pt x="1007" y="329"/>
                  </a:lnTo>
                  <a:lnTo>
                    <a:pt x="1014" y="327"/>
                  </a:lnTo>
                  <a:lnTo>
                    <a:pt x="1020" y="322"/>
                  </a:lnTo>
                  <a:lnTo>
                    <a:pt x="1021" y="322"/>
                  </a:lnTo>
                  <a:lnTo>
                    <a:pt x="1024" y="322"/>
                  </a:lnTo>
                  <a:lnTo>
                    <a:pt x="1031" y="324"/>
                  </a:lnTo>
                  <a:lnTo>
                    <a:pt x="1028" y="325"/>
                  </a:lnTo>
                  <a:lnTo>
                    <a:pt x="1026" y="328"/>
                  </a:lnTo>
                  <a:lnTo>
                    <a:pt x="1028" y="329"/>
                  </a:lnTo>
                  <a:lnTo>
                    <a:pt x="1031" y="332"/>
                  </a:lnTo>
                  <a:lnTo>
                    <a:pt x="1036" y="335"/>
                  </a:lnTo>
                  <a:lnTo>
                    <a:pt x="1039" y="338"/>
                  </a:lnTo>
                  <a:lnTo>
                    <a:pt x="1038" y="343"/>
                  </a:lnTo>
                  <a:lnTo>
                    <a:pt x="1036" y="347"/>
                  </a:lnTo>
                  <a:lnTo>
                    <a:pt x="1014" y="343"/>
                  </a:lnTo>
                  <a:lnTo>
                    <a:pt x="1014" y="350"/>
                  </a:lnTo>
                  <a:lnTo>
                    <a:pt x="1015" y="353"/>
                  </a:lnTo>
                  <a:lnTo>
                    <a:pt x="1017" y="354"/>
                  </a:lnTo>
                  <a:lnTo>
                    <a:pt x="1020" y="357"/>
                  </a:lnTo>
                  <a:lnTo>
                    <a:pt x="1022" y="358"/>
                  </a:lnTo>
                  <a:lnTo>
                    <a:pt x="1024" y="361"/>
                  </a:lnTo>
                  <a:lnTo>
                    <a:pt x="1024" y="364"/>
                  </a:lnTo>
                  <a:lnTo>
                    <a:pt x="1022" y="368"/>
                  </a:lnTo>
                  <a:lnTo>
                    <a:pt x="1021" y="374"/>
                  </a:lnTo>
                  <a:lnTo>
                    <a:pt x="990" y="350"/>
                  </a:lnTo>
                  <a:lnTo>
                    <a:pt x="982" y="345"/>
                  </a:lnTo>
                  <a:lnTo>
                    <a:pt x="978" y="343"/>
                  </a:lnTo>
                  <a:lnTo>
                    <a:pt x="974" y="343"/>
                  </a:lnTo>
                  <a:lnTo>
                    <a:pt x="971" y="345"/>
                  </a:lnTo>
                  <a:lnTo>
                    <a:pt x="967" y="346"/>
                  </a:lnTo>
                  <a:lnTo>
                    <a:pt x="960" y="353"/>
                  </a:lnTo>
                  <a:lnTo>
                    <a:pt x="967" y="356"/>
                  </a:lnTo>
                  <a:lnTo>
                    <a:pt x="974" y="357"/>
                  </a:lnTo>
                  <a:lnTo>
                    <a:pt x="981" y="358"/>
                  </a:lnTo>
                  <a:lnTo>
                    <a:pt x="985" y="360"/>
                  </a:lnTo>
                  <a:lnTo>
                    <a:pt x="988" y="363"/>
                  </a:lnTo>
                  <a:lnTo>
                    <a:pt x="992" y="370"/>
                  </a:lnTo>
                  <a:lnTo>
                    <a:pt x="993" y="375"/>
                  </a:lnTo>
                  <a:lnTo>
                    <a:pt x="993" y="382"/>
                  </a:lnTo>
                  <a:lnTo>
                    <a:pt x="993" y="388"/>
                  </a:lnTo>
                  <a:lnTo>
                    <a:pt x="984" y="388"/>
                  </a:lnTo>
                  <a:lnTo>
                    <a:pt x="974" y="388"/>
                  </a:lnTo>
                  <a:lnTo>
                    <a:pt x="966" y="390"/>
                  </a:lnTo>
                  <a:lnTo>
                    <a:pt x="961" y="393"/>
                  </a:lnTo>
                  <a:lnTo>
                    <a:pt x="957" y="396"/>
                  </a:lnTo>
                  <a:lnTo>
                    <a:pt x="977" y="399"/>
                  </a:lnTo>
                  <a:lnTo>
                    <a:pt x="963" y="403"/>
                  </a:lnTo>
                  <a:lnTo>
                    <a:pt x="959" y="404"/>
                  </a:lnTo>
                  <a:lnTo>
                    <a:pt x="954" y="404"/>
                  </a:lnTo>
                  <a:lnTo>
                    <a:pt x="953" y="403"/>
                  </a:lnTo>
                  <a:lnTo>
                    <a:pt x="950" y="400"/>
                  </a:lnTo>
                  <a:lnTo>
                    <a:pt x="949" y="390"/>
                  </a:lnTo>
                  <a:lnTo>
                    <a:pt x="948" y="388"/>
                  </a:lnTo>
                  <a:lnTo>
                    <a:pt x="945" y="386"/>
                  </a:lnTo>
                  <a:lnTo>
                    <a:pt x="939" y="381"/>
                  </a:lnTo>
                  <a:lnTo>
                    <a:pt x="959" y="371"/>
                  </a:lnTo>
                  <a:lnTo>
                    <a:pt x="932" y="361"/>
                  </a:lnTo>
                  <a:lnTo>
                    <a:pt x="928" y="365"/>
                  </a:lnTo>
                  <a:lnTo>
                    <a:pt x="925" y="376"/>
                  </a:lnTo>
                  <a:lnTo>
                    <a:pt x="924" y="381"/>
                  </a:lnTo>
                  <a:lnTo>
                    <a:pt x="921" y="385"/>
                  </a:lnTo>
                  <a:lnTo>
                    <a:pt x="917" y="388"/>
                  </a:lnTo>
                  <a:lnTo>
                    <a:pt x="913" y="390"/>
                  </a:lnTo>
                  <a:lnTo>
                    <a:pt x="907" y="393"/>
                  </a:lnTo>
                  <a:lnTo>
                    <a:pt x="900" y="394"/>
                  </a:lnTo>
                  <a:lnTo>
                    <a:pt x="891" y="396"/>
                  </a:lnTo>
                  <a:lnTo>
                    <a:pt x="882" y="399"/>
                  </a:lnTo>
                  <a:lnTo>
                    <a:pt x="877" y="403"/>
                  </a:lnTo>
                  <a:lnTo>
                    <a:pt x="873" y="408"/>
                  </a:lnTo>
                  <a:lnTo>
                    <a:pt x="873" y="411"/>
                  </a:lnTo>
                  <a:lnTo>
                    <a:pt x="873" y="412"/>
                  </a:lnTo>
                  <a:lnTo>
                    <a:pt x="874" y="415"/>
                  </a:lnTo>
                  <a:lnTo>
                    <a:pt x="860" y="422"/>
                  </a:lnTo>
                  <a:lnTo>
                    <a:pt x="855" y="426"/>
                  </a:lnTo>
                  <a:lnTo>
                    <a:pt x="851" y="429"/>
                  </a:lnTo>
                  <a:lnTo>
                    <a:pt x="846" y="440"/>
                  </a:lnTo>
                  <a:lnTo>
                    <a:pt x="840" y="450"/>
                  </a:lnTo>
                  <a:lnTo>
                    <a:pt x="831" y="458"/>
                  </a:lnTo>
                  <a:lnTo>
                    <a:pt x="822" y="465"/>
                  </a:lnTo>
                  <a:lnTo>
                    <a:pt x="828" y="478"/>
                  </a:lnTo>
                  <a:lnTo>
                    <a:pt x="809" y="479"/>
                  </a:lnTo>
                  <a:lnTo>
                    <a:pt x="809" y="486"/>
                  </a:lnTo>
                  <a:lnTo>
                    <a:pt x="808" y="490"/>
                  </a:lnTo>
                  <a:lnTo>
                    <a:pt x="806" y="491"/>
                  </a:lnTo>
                  <a:lnTo>
                    <a:pt x="802" y="494"/>
                  </a:lnTo>
                  <a:lnTo>
                    <a:pt x="794" y="497"/>
                  </a:lnTo>
                  <a:lnTo>
                    <a:pt x="787" y="500"/>
                  </a:lnTo>
                  <a:lnTo>
                    <a:pt x="774" y="505"/>
                  </a:lnTo>
                  <a:lnTo>
                    <a:pt x="769" y="508"/>
                  </a:lnTo>
                  <a:lnTo>
                    <a:pt x="765" y="512"/>
                  </a:lnTo>
                  <a:lnTo>
                    <a:pt x="761" y="516"/>
                  </a:lnTo>
                  <a:lnTo>
                    <a:pt x="758" y="520"/>
                  </a:lnTo>
                  <a:lnTo>
                    <a:pt x="754" y="532"/>
                  </a:lnTo>
                  <a:lnTo>
                    <a:pt x="741" y="532"/>
                  </a:lnTo>
                  <a:lnTo>
                    <a:pt x="732" y="532"/>
                  </a:lnTo>
                  <a:lnTo>
                    <a:pt x="719" y="530"/>
                  </a:lnTo>
                  <a:lnTo>
                    <a:pt x="707" y="530"/>
                  </a:lnTo>
                  <a:lnTo>
                    <a:pt x="696" y="530"/>
                  </a:lnTo>
                  <a:lnTo>
                    <a:pt x="689" y="527"/>
                  </a:lnTo>
                  <a:lnTo>
                    <a:pt x="683" y="526"/>
                  </a:lnTo>
                  <a:lnTo>
                    <a:pt x="676" y="523"/>
                  </a:lnTo>
                  <a:lnTo>
                    <a:pt x="668" y="523"/>
                  </a:lnTo>
                  <a:lnTo>
                    <a:pt x="660" y="525"/>
                  </a:lnTo>
                  <a:lnTo>
                    <a:pt x="651" y="530"/>
                  </a:lnTo>
                  <a:lnTo>
                    <a:pt x="662" y="536"/>
                  </a:lnTo>
                  <a:lnTo>
                    <a:pt x="672" y="540"/>
                  </a:lnTo>
                  <a:lnTo>
                    <a:pt x="683" y="543"/>
                  </a:lnTo>
                  <a:lnTo>
                    <a:pt x="696" y="544"/>
                  </a:lnTo>
                  <a:lnTo>
                    <a:pt x="702" y="545"/>
                  </a:lnTo>
                  <a:lnTo>
                    <a:pt x="708" y="548"/>
                  </a:lnTo>
                  <a:lnTo>
                    <a:pt x="711" y="552"/>
                  </a:lnTo>
                  <a:lnTo>
                    <a:pt x="714" y="556"/>
                  </a:lnTo>
                  <a:lnTo>
                    <a:pt x="701" y="562"/>
                  </a:lnTo>
                  <a:lnTo>
                    <a:pt x="689" y="565"/>
                  </a:lnTo>
                  <a:lnTo>
                    <a:pt x="680" y="566"/>
                  </a:lnTo>
                  <a:lnTo>
                    <a:pt x="673" y="565"/>
                  </a:lnTo>
                  <a:lnTo>
                    <a:pt x="664" y="562"/>
                  </a:lnTo>
                  <a:lnTo>
                    <a:pt x="657" y="562"/>
                  </a:lnTo>
                  <a:lnTo>
                    <a:pt x="651" y="565"/>
                  </a:lnTo>
                  <a:lnTo>
                    <a:pt x="644" y="573"/>
                  </a:lnTo>
                  <a:lnTo>
                    <a:pt x="689" y="591"/>
                  </a:lnTo>
                  <a:lnTo>
                    <a:pt x="666" y="605"/>
                  </a:lnTo>
                  <a:lnTo>
                    <a:pt x="661" y="598"/>
                  </a:lnTo>
                  <a:lnTo>
                    <a:pt x="658" y="597"/>
                  </a:lnTo>
                  <a:lnTo>
                    <a:pt x="655" y="595"/>
                  </a:lnTo>
                  <a:lnTo>
                    <a:pt x="651" y="595"/>
                  </a:lnTo>
                  <a:lnTo>
                    <a:pt x="647" y="598"/>
                  </a:lnTo>
                  <a:lnTo>
                    <a:pt x="635" y="604"/>
                  </a:lnTo>
                  <a:lnTo>
                    <a:pt x="640" y="613"/>
                  </a:lnTo>
                  <a:lnTo>
                    <a:pt x="628" y="610"/>
                  </a:lnTo>
                  <a:lnTo>
                    <a:pt x="629" y="610"/>
                  </a:lnTo>
                  <a:lnTo>
                    <a:pt x="621" y="598"/>
                  </a:lnTo>
                  <a:lnTo>
                    <a:pt x="637" y="590"/>
                  </a:lnTo>
                  <a:lnTo>
                    <a:pt x="633" y="586"/>
                  </a:lnTo>
                  <a:lnTo>
                    <a:pt x="628" y="584"/>
                  </a:lnTo>
                  <a:lnTo>
                    <a:pt x="618" y="584"/>
                  </a:lnTo>
                  <a:lnTo>
                    <a:pt x="607" y="583"/>
                  </a:lnTo>
                  <a:lnTo>
                    <a:pt x="603" y="581"/>
                  </a:lnTo>
                  <a:lnTo>
                    <a:pt x="599" y="579"/>
                  </a:lnTo>
                  <a:lnTo>
                    <a:pt x="608" y="568"/>
                  </a:lnTo>
                  <a:lnTo>
                    <a:pt x="594" y="569"/>
                  </a:lnTo>
                  <a:lnTo>
                    <a:pt x="590" y="570"/>
                  </a:lnTo>
                  <a:lnTo>
                    <a:pt x="586" y="573"/>
                  </a:lnTo>
                  <a:lnTo>
                    <a:pt x="583" y="576"/>
                  </a:lnTo>
                  <a:lnTo>
                    <a:pt x="582" y="581"/>
                  </a:lnTo>
                  <a:lnTo>
                    <a:pt x="581" y="594"/>
                  </a:lnTo>
                  <a:lnTo>
                    <a:pt x="565" y="598"/>
                  </a:lnTo>
                  <a:lnTo>
                    <a:pt x="558" y="587"/>
                  </a:lnTo>
                  <a:lnTo>
                    <a:pt x="547" y="587"/>
                  </a:lnTo>
                  <a:lnTo>
                    <a:pt x="542" y="587"/>
                  </a:lnTo>
                  <a:lnTo>
                    <a:pt x="538" y="587"/>
                  </a:lnTo>
                  <a:lnTo>
                    <a:pt x="535" y="588"/>
                  </a:lnTo>
                  <a:lnTo>
                    <a:pt x="534" y="591"/>
                  </a:lnTo>
                  <a:lnTo>
                    <a:pt x="534" y="592"/>
                  </a:lnTo>
                  <a:lnTo>
                    <a:pt x="535" y="595"/>
                  </a:lnTo>
                  <a:lnTo>
                    <a:pt x="536" y="599"/>
                  </a:lnTo>
                  <a:lnTo>
                    <a:pt x="536" y="602"/>
                  </a:lnTo>
                  <a:lnTo>
                    <a:pt x="536" y="605"/>
                  </a:lnTo>
                  <a:lnTo>
                    <a:pt x="520" y="598"/>
                  </a:lnTo>
                  <a:lnTo>
                    <a:pt x="506" y="591"/>
                  </a:lnTo>
                  <a:lnTo>
                    <a:pt x="500" y="588"/>
                  </a:lnTo>
                  <a:lnTo>
                    <a:pt x="493" y="587"/>
                  </a:lnTo>
                  <a:lnTo>
                    <a:pt x="485" y="586"/>
                  </a:lnTo>
                  <a:lnTo>
                    <a:pt x="480" y="583"/>
                  </a:lnTo>
                  <a:lnTo>
                    <a:pt x="474" y="579"/>
                  </a:lnTo>
                  <a:lnTo>
                    <a:pt x="468" y="572"/>
                  </a:lnTo>
                  <a:lnTo>
                    <a:pt x="464" y="576"/>
                  </a:lnTo>
                  <a:lnTo>
                    <a:pt x="459" y="580"/>
                  </a:lnTo>
                  <a:lnTo>
                    <a:pt x="456" y="586"/>
                  </a:lnTo>
                  <a:lnTo>
                    <a:pt x="455" y="588"/>
                  </a:lnTo>
                  <a:lnTo>
                    <a:pt x="455" y="591"/>
                  </a:lnTo>
                  <a:lnTo>
                    <a:pt x="464" y="592"/>
                  </a:lnTo>
                  <a:lnTo>
                    <a:pt x="471" y="595"/>
                  </a:lnTo>
                  <a:lnTo>
                    <a:pt x="477" y="599"/>
                  </a:lnTo>
                  <a:lnTo>
                    <a:pt x="478" y="604"/>
                  </a:lnTo>
                  <a:lnTo>
                    <a:pt x="480" y="610"/>
                  </a:lnTo>
                  <a:lnTo>
                    <a:pt x="480" y="616"/>
                  </a:lnTo>
                  <a:lnTo>
                    <a:pt x="480" y="628"/>
                  </a:lnTo>
                  <a:lnTo>
                    <a:pt x="491" y="630"/>
                  </a:lnTo>
                  <a:lnTo>
                    <a:pt x="496" y="631"/>
                  </a:lnTo>
                  <a:lnTo>
                    <a:pt x="499" y="637"/>
                  </a:lnTo>
                  <a:lnTo>
                    <a:pt x="500" y="645"/>
                  </a:lnTo>
                  <a:lnTo>
                    <a:pt x="502" y="648"/>
                  </a:lnTo>
                  <a:lnTo>
                    <a:pt x="504" y="651"/>
                  </a:lnTo>
                  <a:lnTo>
                    <a:pt x="514" y="655"/>
                  </a:lnTo>
                  <a:lnTo>
                    <a:pt x="521" y="660"/>
                  </a:lnTo>
                  <a:lnTo>
                    <a:pt x="534" y="673"/>
                  </a:lnTo>
                  <a:lnTo>
                    <a:pt x="532" y="682"/>
                  </a:lnTo>
                  <a:lnTo>
                    <a:pt x="532" y="685"/>
                  </a:lnTo>
                  <a:lnTo>
                    <a:pt x="534" y="688"/>
                  </a:lnTo>
                  <a:lnTo>
                    <a:pt x="536" y="689"/>
                  </a:lnTo>
                  <a:lnTo>
                    <a:pt x="538" y="692"/>
                  </a:lnTo>
                  <a:lnTo>
                    <a:pt x="539" y="696"/>
                  </a:lnTo>
                  <a:lnTo>
                    <a:pt x="540" y="702"/>
                  </a:lnTo>
                  <a:lnTo>
                    <a:pt x="542" y="703"/>
                  </a:lnTo>
                  <a:lnTo>
                    <a:pt x="545" y="705"/>
                  </a:lnTo>
                  <a:lnTo>
                    <a:pt x="556" y="709"/>
                  </a:lnTo>
                  <a:lnTo>
                    <a:pt x="570" y="713"/>
                  </a:lnTo>
                  <a:lnTo>
                    <a:pt x="579" y="717"/>
                  </a:lnTo>
                  <a:lnTo>
                    <a:pt x="585" y="718"/>
                  </a:lnTo>
                  <a:lnTo>
                    <a:pt x="588" y="718"/>
                  </a:lnTo>
                  <a:lnTo>
                    <a:pt x="593" y="717"/>
                  </a:lnTo>
                  <a:lnTo>
                    <a:pt x="597" y="717"/>
                  </a:lnTo>
                  <a:lnTo>
                    <a:pt x="606" y="717"/>
                  </a:lnTo>
                  <a:lnTo>
                    <a:pt x="612" y="720"/>
                  </a:lnTo>
                  <a:lnTo>
                    <a:pt x="621" y="721"/>
                  </a:lnTo>
                  <a:lnTo>
                    <a:pt x="628" y="723"/>
                  </a:lnTo>
                  <a:lnTo>
                    <a:pt x="633" y="724"/>
                  </a:lnTo>
                  <a:lnTo>
                    <a:pt x="637" y="728"/>
                  </a:lnTo>
                  <a:lnTo>
                    <a:pt x="640" y="735"/>
                  </a:lnTo>
                  <a:lnTo>
                    <a:pt x="666" y="712"/>
                  </a:lnTo>
                  <a:lnTo>
                    <a:pt x="653" y="707"/>
                  </a:lnTo>
                  <a:lnTo>
                    <a:pt x="662" y="699"/>
                  </a:lnTo>
                  <a:lnTo>
                    <a:pt x="666" y="696"/>
                  </a:lnTo>
                  <a:lnTo>
                    <a:pt x="672" y="695"/>
                  </a:lnTo>
                  <a:lnTo>
                    <a:pt x="676" y="695"/>
                  </a:lnTo>
                  <a:lnTo>
                    <a:pt x="682" y="695"/>
                  </a:lnTo>
                  <a:lnTo>
                    <a:pt x="694" y="699"/>
                  </a:lnTo>
                  <a:lnTo>
                    <a:pt x="673" y="703"/>
                  </a:lnTo>
                  <a:lnTo>
                    <a:pt x="675" y="709"/>
                  </a:lnTo>
                  <a:lnTo>
                    <a:pt x="678" y="712"/>
                  </a:lnTo>
                  <a:lnTo>
                    <a:pt x="680" y="712"/>
                  </a:lnTo>
                  <a:lnTo>
                    <a:pt x="686" y="712"/>
                  </a:lnTo>
                  <a:lnTo>
                    <a:pt x="707" y="710"/>
                  </a:lnTo>
                  <a:lnTo>
                    <a:pt x="702" y="716"/>
                  </a:lnTo>
                  <a:lnTo>
                    <a:pt x="701" y="721"/>
                  </a:lnTo>
                  <a:lnTo>
                    <a:pt x="702" y="725"/>
                  </a:lnTo>
                  <a:lnTo>
                    <a:pt x="704" y="728"/>
                  </a:lnTo>
                  <a:lnTo>
                    <a:pt x="712" y="734"/>
                  </a:lnTo>
                  <a:lnTo>
                    <a:pt x="719" y="739"/>
                  </a:lnTo>
                  <a:lnTo>
                    <a:pt x="719" y="727"/>
                  </a:lnTo>
                  <a:lnTo>
                    <a:pt x="720" y="721"/>
                  </a:lnTo>
                  <a:lnTo>
                    <a:pt x="723" y="717"/>
                  </a:lnTo>
                  <a:lnTo>
                    <a:pt x="726" y="714"/>
                  </a:lnTo>
                  <a:lnTo>
                    <a:pt x="730" y="712"/>
                  </a:lnTo>
                  <a:lnTo>
                    <a:pt x="736" y="710"/>
                  </a:lnTo>
                  <a:lnTo>
                    <a:pt x="741" y="710"/>
                  </a:lnTo>
                  <a:lnTo>
                    <a:pt x="741" y="712"/>
                  </a:lnTo>
                  <a:lnTo>
                    <a:pt x="740" y="713"/>
                  </a:lnTo>
                  <a:lnTo>
                    <a:pt x="736" y="717"/>
                  </a:lnTo>
                  <a:lnTo>
                    <a:pt x="734" y="718"/>
                  </a:lnTo>
                  <a:lnTo>
                    <a:pt x="734" y="720"/>
                  </a:lnTo>
                  <a:lnTo>
                    <a:pt x="736" y="723"/>
                  </a:lnTo>
                  <a:lnTo>
                    <a:pt x="738" y="724"/>
                  </a:lnTo>
                  <a:lnTo>
                    <a:pt x="741" y="723"/>
                  </a:lnTo>
                  <a:lnTo>
                    <a:pt x="743" y="721"/>
                  </a:lnTo>
                  <a:lnTo>
                    <a:pt x="743" y="717"/>
                  </a:lnTo>
                  <a:lnTo>
                    <a:pt x="741" y="709"/>
                  </a:lnTo>
                  <a:lnTo>
                    <a:pt x="750" y="712"/>
                  </a:lnTo>
                  <a:lnTo>
                    <a:pt x="758" y="712"/>
                  </a:lnTo>
                  <a:lnTo>
                    <a:pt x="774" y="712"/>
                  </a:lnTo>
                  <a:lnTo>
                    <a:pt x="792" y="713"/>
                  </a:lnTo>
                  <a:lnTo>
                    <a:pt x="801" y="713"/>
                  </a:lnTo>
                  <a:lnTo>
                    <a:pt x="809" y="716"/>
                  </a:lnTo>
                  <a:lnTo>
                    <a:pt x="809" y="692"/>
                  </a:lnTo>
                  <a:lnTo>
                    <a:pt x="834" y="684"/>
                  </a:lnTo>
                  <a:lnTo>
                    <a:pt x="841" y="682"/>
                  </a:lnTo>
                  <a:lnTo>
                    <a:pt x="844" y="681"/>
                  </a:lnTo>
                  <a:lnTo>
                    <a:pt x="845" y="680"/>
                  </a:lnTo>
                  <a:lnTo>
                    <a:pt x="846" y="676"/>
                  </a:lnTo>
                  <a:lnTo>
                    <a:pt x="849" y="673"/>
                  </a:lnTo>
                  <a:lnTo>
                    <a:pt x="855" y="670"/>
                  </a:lnTo>
                  <a:lnTo>
                    <a:pt x="862" y="669"/>
                  </a:lnTo>
                  <a:lnTo>
                    <a:pt x="869" y="669"/>
                  </a:lnTo>
                  <a:lnTo>
                    <a:pt x="878" y="670"/>
                  </a:lnTo>
                  <a:lnTo>
                    <a:pt x="885" y="667"/>
                  </a:lnTo>
                  <a:lnTo>
                    <a:pt x="892" y="663"/>
                  </a:lnTo>
                  <a:lnTo>
                    <a:pt x="896" y="656"/>
                  </a:lnTo>
                  <a:lnTo>
                    <a:pt x="881" y="648"/>
                  </a:lnTo>
                  <a:lnTo>
                    <a:pt x="888" y="631"/>
                  </a:lnTo>
                  <a:lnTo>
                    <a:pt x="892" y="633"/>
                  </a:lnTo>
                  <a:lnTo>
                    <a:pt x="895" y="634"/>
                  </a:lnTo>
                  <a:lnTo>
                    <a:pt x="898" y="640"/>
                  </a:lnTo>
                  <a:lnTo>
                    <a:pt x="899" y="642"/>
                  </a:lnTo>
                  <a:lnTo>
                    <a:pt x="902" y="644"/>
                  </a:lnTo>
                  <a:lnTo>
                    <a:pt x="905" y="644"/>
                  </a:lnTo>
                  <a:lnTo>
                    <a:pt x="907" y="644"/>
                  </a:lnTo>
                  <a:lnTo>
                    <a:pt x="916" y="642"/>
                  </a:lnTo>
                  <a:lnTo>
                    <a:pt x="924" y="644"/>
                  </a:lnTo>
                  <a:lnTo>
                    <a:pt x="931" y="648"/>
                  </a:lnTo>
                  <a:lnTo>
                    <a:pt x="936" y="652"/>
                  </a:lnTo>
                  <a:lnTo>
                    <a:pt x="941" y="653"/>
                  </a:lnTo>
                  <a:lnTo>
                    <a:pt x="943" y="655"/>
                  </a:lnTo>
                  <a:lnTo>
                    <a:pt x="952" y="656"/>
                  </a:lnTo>
                  <a:lnTo>
                    <a:pt x="949" y="663"/>
                  </a:lnTo>
                  <a:lnTo>
                    <a:pt x="946" y="670"/>
                  </a:lnTo>
                  <a:lnTo>
                    <a:pt x="943" y="673"/>
                  </a:lnTo>
                  <a:lnTo>
                    <a:pt x="941" y="676"/>
                  </a:lnTo>
                  <a:lnTo>
                    <a:pt x="936" y="677"/>
                  </a:lnTo>
                  <a:lnTo>
                    <a:pt x="932" y="677"/>
                  </a:lnTo>
                  <a:lnTo>
                    <a:pt x="920" y="678"/>
                  </a:lnTo>
                  <a:lnTo>
                    <a:pt x="907" y="681"/>
                  </a:lnTo>
                  <a:lnTo>
                    <a:pt x="896" y="684"/>
                  </a:lnTo>
                  <a:lnTo>
                    <a:pt x="889" y="684"/>
                  </a:lnTo>
                  <a:lnTo>
                    <a:pt x="884" y="684"/>
                  </a:lnTo>
                  <a:lnTo>
                    <a:pt x="880" y="684"/>
                  </a:lnTo>
                  <a:lnTo>
                    <a:pt x="877" y="687"/>
                  </a:lnTo>
                  <a:lnTo>
                    <a:pt x="869" y="692"/>
                  </a:lnTo>
                  <a:lnTo>
                    <a:pt x="887" y="702"/>
                  </a:lnTo>
                  <a:lnTo>
                    <a:pt x="907" y="694"/>
                  </a:lnTo>
                  <a:lnTo>
                    <a:pt x="902" y="717"/>
                  </a:lnTo>
                  <a:lnTo>
                    <a:pt x="899" y="718"/>
                  </a:lnTo>
                  <a:lnTo>
                    <a:pt x="895" y="717"/>
                  </a:lnTo>
                  <a:lnTo>
                    <a:pt x="889" y="714"/>
                  </a:lnTo>
                  <a:lnTo>
                    <a:pt x="885" y="713"/>
                  </a:lnTo>
                  <a:lnTo>
                    <a:pt x="882" y="712"/>
                  </a:lnTo>
                  <a:lnTo>
                    <a:pt x="878" y="713"/>
                  </a:lnTo>
                  <a:lnTo>
                    <a:pt x="876" y="716"/>
                  </a:lnTo>
                  <a:lnTo>
                    <a:pt x="877" y="724"/>
                  </a:lnTo>
                  <a:lnTo>
                    <a:pt x="862" y="736"/>
                  </a:lnTo>
                  <a:lnTo>
                    <a:pt x="874" y="738"/>
                  </a:lnTo>
                  <a:lnTo>
                    <a:pt x="878" y="738"/>
                  </a:lnTo>
                  <a:lnTo>
                    <a:pt x="882" y="738"/>
                  </a:lnTo>
                  <a:lnTo>
                    <a:pt x="910" y="727"/>
                  </a:lnTo>
                  <a:lnTo>
                    <a:pt x="939" y="714"/>
                  </a:lnTo>
                  <a:lnTo>
                    <a:pt x="930" y="696"/>
                  </a:lnTo>
                  <a:lnTo>
                    <a:pt x="936" y="687"/>
                  </a:lnTo>
                  <a:lnTo>
                    <a:pt x="942" y="682"/>
                  </a:lnTo>
                  <a:lnTo>
                    <a:pt x="948" y="680"/>
                  </a:lnTo>
                  <a:lnTo>
                    <a:pt x="953" y="678"/>
                  </a:lnTo>
                  <a:lnTo>
                    <a:pt x="960" y="678"/>
                  </a:lnTo>
                  <a:lnTo>
                    <a:pt x="968" y="680"/>
                  </a:lnTo>
                  <a:lnTo>
                    <a:pt x="977" y="682"/>
                  </a:lnTo>
                  <a:lnTo>
                    <a:pt x="967" y="652"/>
                  </a:lnTo>
                  <a:lnTo>
                    <a:pt x="981" y="653"/>
                  </a:lnTo>
                  <a:lnTo>
                    <a:pt x="990" y="669"/>
                  </a:lnTo>
                  <a:lnTo>
                    <a:pt x="997" y="667"/>
                  </a:lnTo>
                  <a:lnTo>
                    <a:pt x="1006" y="667"/>
                  </a:lnTo>
                  <a:lnTo>
                    <a:pt x="1013" y="670"/>
                  </a:lnTo>
                  <a:lnTo>
                    <a:pt x="1015" y="673"/>
                  </a:lnTo>
                  <a:lnTo>
                    <a:pt x="1018" y="676"/>
                  </a:lnTo>
                  <a:lnTo>
                    <a:pt x="1021" y="676"/>
                  </a:lnTo>
                  <a:lnTo>
                    <a:pt x="1025" y="676"/>
                  </a:lnTo>
                  <a:lnTo>
                    <a:pt x="1035" y="676"/>
                  </a:lnTo>
                  <a:lnTo>
                    <a:pt x="1035" y="671"/>
                  </a:lnTo>
                  <a:lnTo>
                    <a:pt x="1033" y="669"/>
                  </a:lnTo>
                  <a:lnTo>
                    <a:pt x="1032" y="666"/>
                  </a:lnTo>
                  <a:lnTo>
                    <a:pt x="1029" y="666"/>
                  </a:lnTo>
                  <a:lnTo>
                    <a:pt x="1022" y="664"/>
                  </a:lnTo>
                  <a:lnTo>
                    <a:pt x="1020" y="663"/>
                  </a:lnTo>
                  <a:lnTo>
                    <a:pt x="1018" y="662"/>
                  </a:lnTo>
                  <a:lnTo>
                    <a:pt x="1020" y="656"/>
                  </a:lnTo>
                  <a:lnTo>
                    <a:pt x="1020" y="652"/>
                  </a:lnTo>
                  <a:lnTo>
                    <a:pt x="1017" y="646"/>
                  </a:lnTo>
                  <a:lnTo>
                    <a:pt x="1013" y="642"/>
                  </a:lnTo>
                  <a:lnTo>
                    <a:pt x="1021" y="637"/>
                  </a:lnTo>
                  <a:lnTo>
                    <a:pt x="1029" y="633"/>
                  </a:lnTo>
                  <a:lnTo>
                    <a:pt x="1038" y="630"/>
                  </a:lnTo>
                  <a:lnTo>
                    <a:pt x="1046" y="628"/>
                  </a:lnTo>
                  <a:lnTo>
                    <a:pt x="1054" y="628"/>
                  </a:lnTo>
                  <a:lnTo>
                    <a:pt x="1064" y="628"/>
                  </a:lnTo>
                  <a:lnTo>
                    <a:pt x="1074" y="631"/>
                  </a:lnTo>
                  <a:lnTo>
                    <a:pt x="1083" y="634"/>
                  </a:lnTo>
                  <a:lnTo>
                    <a:pt x="1056" y="658"/>
                  </a:lnTo>
                  <a:lnTo>
                    <a:pt x="1064" y="660"/>
                  </a:lnTo>
                  <a:lnTo>
                    <a:pt x="1067" y="660"/>
                  </a:lnTo>
                  <a:lnTo>
                    <a:pt x="1072" y="658"/>
                  </a:lnTo>
                  <a:lnTo>
                    <a:pt x="1078" y="656"/>
                  </a:lnTo>
                  <a:lnTo>
                    <a:pt x="1089" y="653"/>
                  </a:lnTo>
                  <a:lnTo>
                    <a:pt x="1094" y="652"/>
                  </a:lnTo>
                  <a:lnTo>
                    <a:pt x="1100" y="651"/>
                  </a:lnTo>
                  <a:lnTo>
                    <a:pt x="1105" y="648"/>
                  </a:lnTo>
                  <a:lnTo>
                    <a:pt x="1110" y="642"/>
                  </a:lnTo>
                  <a:lnTo>
                    <a:pt x="1114" y="642"/>
                  </a:lnTo>
                  <a:lnTo>
                    <a:pt x="1118" y="640"/>
                  </a:lnTo>
                  <a:lnTo>
                    <a:pt x="1121" y="637"/>
                  </a:lnTo>
                  <a:lnTo>
                    <a:pt x="1122" y="634"/>
                  </a:lnTo>
                  <a:lnTo>
                    <a:pt x="1123" y="627"/>
                  </a:lnTo>
                  <a:lnTo>
                    <a:pt x="1126" y="624"/>
                  </a:lnTo>
                  <a:lnTo>
                    <a:pt x="1128" y="622"/>
                  </a:lnTo>
                  <a:lnTo>
                    <a:pt x="1125" y="620"/>
                  </a:lnTo>
                  <a:lnTo>
                    <a:pt x="1104" y="637"/>
                  </a:lnTo>
                  <a:lnTo>
                    <a:pt x="1094" y="630"/>
                  </a:lnTo>
                  <a:lnTo>
                    <a:pt x="1085" y="624"/>
                  </a:lnTo>
                  <a:lnTo>
                    <a:pt x="1078" y="622"/>
                  </a:lnTo>
                  <a:lnTo>
                    <a:pt x="1074" y="617"/>
                  </a:lnTo>
                  <a:lnTo>
                    <a:pt x="1075" y="613"/>
                  </a:lnTo>
                  <a:lnTo>
                    <a:pt x="1078" y="606"/>
                  </a:lnTo>
                  <a:lnTo>
                    <a:pt x="1085" y="609"/>
                  </a:lnTo>
                  <a:lnTo>
                    <a:pt x="1092" y="610"/>
                  </a:lnTo>
                  <a:lnTo>
                    <a:pt x="1097" y="612"/>
                  </a:lnTo>
                  <a:lnTo>
                    <a:pt x="1103" y="610"/>
                  </a:lnTo>
                  <a:lnTo>
                    <a:pt x="1108" y="609"/>
                  </a:lnTo>
                  <a:lnTo>
                    <a:pt x="1114" y="608"/>
                  </a:lnTo>
                  <a:lnTo>
                    <a:pt x="1118" y="604"/>
                  </a:lnTo>
                  <a:lnTo>
                    <a:pt x="1123" y="599"/>
                  </a:lnTo>
                  <a:lnTo>
                    <a:pt x="1116" y="587"/>
                  </a:lnTo>
                  <a:lnTo>
                    <a:pt x="1114" y="581"/>
                  </a:lnTo>
                  <a:lnTo>
                    <a:pt x="1112" y="579"/>
                  </a:lnTo>
                  <a:lnTo>
                    <a:pt x="1114" y="576"/>
                  </a:lnTo>
                  <a:lnTo>
                    <a:pt x="1114" y="572"/>
                  </a:lnTo>
                  <a:lnTo>
                    <a:pt x="1114" y="569"/>
                  </a:lnTo>
                  <a:lnTo>
                    <a:pt x="1114" y="568"/>
                  </a:lnTo>
                  <a:lnTo>
                    <a:pt x="1111" y="566"/>
                  </a:lnTo>
                  <a:lnTo>
                    <a:pt x="1100" y="563"/>
                  </a:lnTo>
                  <a:lnTo>
                    <a:pt x="1103" y="590"/>
                  </a:lnTo>
                  <a:lnTo>
                    <a:pt x="1067" y="598"/>
                  </a:lnTo>
                  <a:lnTo>
                    <a:pt x="1058" y="591"/>
                  </a:lnTo>
                  <a:lnTo>
                    <a:pt x="1056" y="610"/>
                  </a:lnTo>
                  <a:close/>
                  <a:moveTo>
                    <a:pt x="150" y="850"/>
                  </a:moveTo>
                  <a:lnTo>
                    <a:pt x="150" y="850"/>
                  </a:lnTo>
                  <a:lnTo>
                    <a:pt x="133" y="854"/>
                  </a:lnTo>
                  <a:lnTo>
                    <a:pt x="128" y="857"/>
                  </a:lnTo>
                  <a:lnTo>
                    <a:pt x="125" y="860"/>
                  </a:lnTo>
                  <a:lnTo>
                    <a:pt x="125" y="864"/>
                  </a:lnTo>
                  <a:lnTo>
                    <a:pt x="125" y="867"/>
                  </a:lnTo>
                  <a:lnTo>
                    <a:pt x="168" y="867"/>
                  </a:lnTo>
                  <a:lnTo>
                    <a:pt x="151" y="851"/>
                  </a:lnTo>
                  <a:lnTo>
                    <a:pt x="165" y="856"/>
                  </a:lnTo>
                  <a:lnTo>
                    <a:pt x="174" y="860"/>
                  </a:lnTo>
                  <a:lnTo>
                    <a:pt x="178" y="861"/>
                  </a:lnTo>
                  <a:lnTo>
                    <a:pt x="182" y="862"/>
                  </a:lnTo>
                  <a:lnTo>
                    <a:pt x="185" y="862"/>
                  </a:lnTo>
                  <a:lnTo>
                    <a:pt x="187" y="861"/>
                  </a:lnTo>
                  <a:lnTo>
                    <a:pt x="189" y="860"/>
                  </a:lnTo>
                  <a:lnTo>
                    <a:pt x="189" y="858"/>
                  </a:lnTo>
                  <a:lnTo>
                    <a:pt x="187" y="850"/>
                  </a:lnTo>
                  <a:lnTo>
                    <a:pt x="189" y="849"/>
                  </a:lnTo>
                  <a:lnTo>
                    <a:pt x="201" y="849"/>
                  </a:lnTo>
                  <a:lnTo>
                    <a:pt x="203" y="860"/>
                  </a:lnTo>
                  <a:lnTo>
                    <a:pt x="214" y="860"/>
                  </a:lnTo>
                  <a:lnTo>
                    <a:pt x="223" y="860"/>
                  </a:lnTo>
                  <a:lnTo>
                    <a:pt x="232" y="857"/>
                  </a:lnTo>
                  <a:lnTo>
                    <a:pt x="240" y="854"/>
                  </a:lnTo>
                  <a:lnTo>
                    <a:pt x="258" y="846"/>
                  </a:lnTo>
                  <a:lnTo>
                    <a:pt x="266" y="843"/>
                  </a:lnTo>
                  <a:lnTo>
                    <a:pt x="276" y="840"/>
                  </a:lnTo>
                  <a:lnTo>
                    <a:pt x="275" y="833"/>
                  </a:lnTo>
                  <a:lnTo>
                    <a:pt x="273" y="828"/>
                  </a:lnTo>
                  <a:lnTo>
                    <a:pt x="272" y="825"/>
                  </a:lnTo>
                  <a:lnTo>
                    <a:pt x="270" y="822"/>
                  </a:lnTo>
                  <a:lnTo>
                    <a:pt x="268" y="821"/>
                  </a:lnTo>
                  <a:lnTo>
                    <a:pt x="262" y="820"/>
                  </a:lnTo>
                  <a:lnTo>
                    <a:pt x="262" y="824"/>
                  </a:lnTo>
                  <a:lnTo>
                    <a:pt x="261" y="828"/>
                  </a:lnTo>
                  <a:lnTo>
                    <a:pt x="258" y="831"/>
                  </a:lnTo>
                  <a:lnTo>
                    <a:pt x="255" y="832"/>
                  </a:lnTo>
                  <a:lnTo>
                    <a:pt x="248" y="835"/>
                  </a:lnTo>
                  <a:lnTo>
                    <a:pt x="240" y="838"/>
                  </a:lnTo>
                  <a:lnTo>
                    <a:pt x="237" y="839"/>
                  </a:lnTo>
                  <a:lnTo>
                    <a:pt x="233" y="839"/>
                  </a:lnTo>
                  <a:lnTo>
                    <a:pt x="229" y="839"/>
                  </a:lnTo>
                  <a:lnTo>
                    <a:pt x="225" y="838"/>
                  </a:lnTo>
                  <a:lnTo>
                    <a:pt x="223" y="835"/>
                  </a:lnTo>
                  <a:lnTo>
                    <a:pt x="222" y="833"/>
                  </a:lnTo>
                  <a:lnTo>
                    <a:pt x="225" y="831"/>
                  </a:lnTo>
                  <a:lnTo>
                    <a:pt x="229" y="828"/>
                  </a:lnTo>
                  <a:lnTo>
                    <a:pt x="230" y="825"/>
                  </a:lnTo>
                  <a:lnTo>
                    <a:pt x="230" y="824"/>
                  </a:lnTo>
                  <a:lnTo>
                    <a:pt x="219" y="815"/>
                  </a:lnTo>
                  <a:lnTo>
                    <a:pt x="204" y="828"/>
                  </a:lnTo>
                  <a:lnTo>
                    <a:pt x="197" y="817"/>
                  </a:lnTo>
                  <a:lnTo>
                    <a:pt x="193" y="813"/>
                  </a:lnTo>
                  <a:lnTo>
                    <a:pt x="192" y="811"/>
                  </a:lnTo>
                  <a:lnTo>
                    <a:pt x="187" y="811"/>
                  </a:lnTo>
                  <a:lnTo>
                    <a:pt x="176" y="813"/>
                  </a:lnTo>
                  <a:lnTo>
                    <a:pt x="178" y="803"/>
                  </a:lnTo>
                  <a:lnTo>
                    <a:pt x="194" y="803"/>
                  </a:lnTo>
                  <a:lnTo>
                    <a:pt x="201" y="804"/>
                  </a:lnTo>
                  <a:lnTo>
                    <a:pt x="208" y="806"/>
                  </a:lnTo>
                  <a:lnTo>
                    <a:pt x="216" y="808"/>
                  </a:lnTo>
                  <a:lnTo>
                    <a:pt x="221" y="810"/>
                  </a:lnTo>
                  <a:lnTo>
                    <a:pt x="225" y="807"/>
                  </a:lnTo>
                  <a:lnTo>
                    <a:pt x="226" y="804"/>
                  </a:lnTo>
                  <a:lnTo>
                    <a:pt x="226" y="802"/>
                  </a:lnTo>
                  <a:lnTo>
                    <a:pt x="219" y="797"/>
                  </a:lnTo>
                  <a:lnTo>
                    <a:pt x="212" y="796"/>
                  </a:lnTo>
                  <a:lnTo>
                    <a:pt x="189" y="796"/>
                  </a:lnTo>
                  <a:lnTo>
                    <a:pt x="167" y="796"/>
                  </a:lnTo>
                  <a:lnTo>
                    <a:pt x="151" y="775"/>
                  </a:lnTo>
                  <a:lnTo>
                    <a:pt x="129" y="799"/>
                  </a:lnTo>
                  <a:lnTo>
                    <a:pt x="117" y="796"/>
                  </a:lnTo>
                  <a:lnTo>
                    <a:pt x="106" y="793"/>
                  </a:lnTo>
                  <a:lnTo>
                    <a:pt x="100" y="792"/>
                  </a:lnTo>
                  <a:lnTo>
                    <a:pt x="95" y="789"/>
                  </a:lnTo>
                  <a:lnTo>
                    <a:pt x="90" y="784"/>
                  </a:lnTo>
                  <a:lnTo>
                    <a:pt x="86" y="778"/>
                  </a:lnTo>
                  <a:lnTo>
                    <a:pt x="82" y="792"/>
                  </a:lnTo>
                  <a:lnTo>
                    <a:pt x="68" y="795"/>
                  </a:lnTo>
                  <a:lnTo>
                    <a:pt x="68" y="810"/>
                  </a:lnTo>
                  <a:lnTo>
                    <a:pt x="82" y="810"/>
                  </a:lnTo>
                  <a:lnTo>
                    <a:pt x="95" y="808"/>
                  </a:lnTo>
                  <a:lnTo>
                    <a:pt x="102" y="807"/>
                  </a:lnTo>
                  <a:lnTo>
                    <a:pt x="107" y="807"/>
                  </a:lnTo>
                  <a:lnTo>
                    <a:pt x="114" y="808"/>
                  </a:lnTo>
                  <a:lnTo>
                    <a:pt x="120" y="811"/>
                  </a:lnTo>
                  <a:lnTo>
                    <a:pt x="122" y="811"/>
                  </a:lnTo>
                  <a:lnTo>
                    <a:pt x="125" y="810"/>
                  </a:lnTo>
                  <a:lnTo>
                    <a:pt x="128" y="808"/>
                  </a:lnTo>
                  <a:lnTo>
                    <a:pt x="131" y="807"/>
                  </a:lnTo>
                  <a:lnTo>
                    <a:pt x="133" y="807"/>
                  </a:lnTo>
                  <a:lnTo>
                    <a:pt x="135" y="808"/>
                  </a:lnTo>
                  <a:lnTo>
                    <a:pt x="139" y="811"/>
                  </a:lnTo>
                  <a:lnTo>
                    <a:pt x="140" y="814"/>
                  </a:lnTo>
                  <a:lnTo>
                    <a:pt x="140" y="820"/>
                  </a:lnTo>
                  <a:lnTo>
                    <a:pt x="140" y="825"/>
                  </a:lnTo>
                  <a:lnTo>
                    <a:pt x="139" y="836"/>
                  </a:lnTo>
                  <a:lnTo>
                    <a:pt x="186" y="836"/>
                  </a:lnTo>
                  <a:lnTo>
                    <a:pt x="172" y="843"/>
                  </a:lnTo>
                  <a:lnTo>
                    <a:pt x="169" y="843"/>
                  </a:lnTo>
                  <a:lnTo>
                    <a:pt x="165" y="844"/>
                  </a:lnTo>
                  <a:lnTo>
                    <a:pt x="161" y="843"/>
                  </a:lnTo>
                  <a:lnTo>
                    <a:pt x="157" y="840"/>
                  </a:lnTo>
                  <a:lnTo>
                    <a:pt x="154" y="840"/>
                  </a:lnTo>
                  <a:lnTo>
                    <a:pt x="153" y="840"/>
                  </a:lnTo>
                  <a:lnTo>
                    <a:pt x="150" y="842"/>
                  </a:lnTo>
                  <a:lnTo>
                    <a:pt x="149" y="846"/>
                  </a:lnTo>
                  <a:lnTo>
                    <a:pt x="150" y="850"/>
                  </a:lnTo>
                  <a:close/>
                  <a:moveTo>
                    <a:pt x="334" y="399"/>
                  </a:moveTo>
                  <a:lnTo>
                    <a:pt x="334" y="399"/>
                  </a:lnTo>
                  <a:lnTo>
                    <a:pt x="333" y="403"/>
                  </a:lnTo>
                  <a:lnTo>
                    <a:pt x="330" y="404"/>
                  </a:lnTo>
                  <a:lnTo>
                    <a:pt x="327" y="404"/>
                  </a:lnTo>
                  <a:lnTo>
                    <a:pt x="323" y="404"/>
                  </a:lnTo>
                  <a:lnTo>
                    <a:pt x="316" y="403"/>
                  </a:lnTo>
                  <a:lnTo>
                    <a:pt x="311" y="403"/>
                  </a:lnTo>
                  <a:lnTo>
                    <a:pt x="308" y="404"/>
                  </a:lnTo>
                  <a:lnTo>
                    <a:pt x="306" y="406"/>
                  </a:lnTo>
                  <a:lnTo>
                    <a:pt x="304" y="408"/>
                  </a:lnTo>
                  <a:lnTo>
                    <a:pt x="302" y="412"/>
                  </a:lnTo>
                  <a:lnTo>
                    <a:pt x="324" y="414"/>
                  </a:lnTo>
                  <a:lnTo>
                    <a:pt x="322" y="418"/>
                  </a:lnTo>
                  <a:lnTo>
                    <a:pt x="322" y="421"/>
                  </a:lnTo>
                  <a:lnTo>
                    <a:pt x="323" y="424"/>
                  </a:lnTo>
                  <a:lnTo>
                    <a:pt x="326" y="425"/>
                  </a:lnTo>
                  <a:lnTo>
                    <a:pt x="331" y="429"/>
                  </a:lnTo>
                  <a:lnTo>
                    <a:pt x="333" y="432"/>
                  </a:lnTo>
                  <a:lnTo>
                    <a:pt x="334" y="435"/>
                  </a:lnTo>
                  <a:lnTo>
                    <a:pt x="352" y="435"/>
                  </a:lnTo>
                  <a:lnTo>
                    <a:pt x="360" y="435"/>
                  </a:lnTo>
                  <a:lnTo>
                    <a:pt x="369" y="433"/>
                  </a:lnTo>
                  <a:lnTo>
                    <a:pt x="376" y="430"/>
                  </a:lnTo>
                  <a:lnTo>
                    <a:pt x="378" y="428"/>
                  </a:lnTo>
                  <a:lnTo>
                    <a:pt x="380" y="425"/>
                  </a:lnTo>
                  <a:lnTo>
                    <a:pt x="383" y="421"/>
                  </a:lnTo>
                  <a:lnTo>
                    <a:pt x="385" y="418"/>
                  </a:lnTo>
                  <a:lnTo>
                    <a:pt x="394" y="412"/>
                  </a:lnTo>
                  <a:lnTo>
                    <a:pt x="402" y="410"/>
                  </a:lnTo>
                  <a:lnTo>
                    <a:pt x="410" y="408"/>
                  </a:lnTo>
                  <a:lnTo>
                    <a:pt x="419" y="406"/>
                  </a:lnTo>
                  <a:lnTo>
                    <a:pt x="426" y="403"/>
                  </a:lnTo>
                  <a:lnTo>
                    <a:pt x="431" y="397"/>
                  </a:lnTo>
                  <a:lnTo>
                    <a:pt x="434" y="390"/>
                  </a:lnTo>
                  <a:lnTo>
                    <a:pt x="446" y="393"/>
                  </a:lnTo>
                  <a:lnTo>
                    <a:pt x="453" y="393"/>
                  </a:lnTo>
                  <a:lnTo>
                    <a:pt x="459" y="392"/>
                  </a:lnTo>
                  <a:lnTo>
                    <a:pt x="464" y="403"/>
                  </a:lnTo>
                  <a:lnTo>
                    <a:pt x="474" y="399"/>
                  </a:lnTo>
                  <a:lnTo>
                    <a:pt x="484" y="394"/>
                  </a:lnTo>
                  <a:lnTo>
                    <a:pt x="491" y="393"/>
                  </a:lnTo>
                  <a:lnTo>
                    <a:pt x="499" y="393"/>
                  </a:lnTo>
                  <a:lnTo>
                    <a:pt x="506" y="394"/>
                  </a:lnTo>
                  <a:lnTo>
                    <a:pt x="511" y="397"/>
                  </a:lnTo>
                  <a:lnTo>
                    <a:pt x="507" y="404"/>
                  </a:lnTo>
                  <a:lnTo>
                    <a:pt x="506" y="407"/>
                  </a:lnTo>
                  <a:lnTo>
                    <a:pt x="503" y="408"/>
                  </a:lnTo>
                  <a:lnTo>
                    <a:pt x="499" y="410"/>
                  </a:lnTo>
                  <a:lnTo>
                    <a:pt x="493" y="410"/>
                  </a:lnTo>
                  <a:lnTo>
                    <a:pt x="484" y="410"/>
                  </a:lnTo>
                  <a:lnTo>
                    <a:pt x="482" y="432"/>
                  </a:lnTo>
                  <a:lnTo>
                    <a:pt x="468" y="425"/>
                  </a:lnTo>
                  <a:lnTo>
                    <a:pt x="457" y="421"/>
                  </a:lnTo>
                  <a:lnTo>
                    <a:pt x="446" y="417"/>
                  </a:lnTo>
                  <a:lnTo>
                    <a:pt x="435" y="415"/>
                  </a:lnTo>
                  <a:lnTo>
                    <a:pt x="431" y="415"/>
                  </a:lnTo>
                  <a:lnTo>
                    <a:pt x="427" y="417"/>
                  </a:lnTo>
                  <a:lnTo>
                    <a:pt x="423" y="419"/>
                  </a:lnTo>
                  <a:lnTo>
                    <a:pt x="420" y="422"/>
                  </a:lnTo>
                  <a:lnTo>
                    <a:pt x="420" y="424"/>
                  </a:lnTo>
                  <a:lnTo>
                    <a:pt x="420" y="428"/>
                  </a:lnTo>
                  <a:lnTo>
                    <a:pt x="424" y="435"/>
                  </a:lnTo>
                  <a:lnTo>
                    <a:pt x="427" y="437"/>
                  </a:lnTo>
                  <a:lnTo>
                    <a:pt x="432" y="443"/>
                  </a:lnTo>
                  <a:lnTo>
                    <a:pt x="419" y="451"/>
                  </a:lnTo>
                  <a:lnTo>
                    <a:pt x="413" y="454"/>
                  </a:lnTo>
                  <a:lnTo>
                    <a:pt x="409" y="454"/>
                  </a:lnTo>
                  <a:lnTo>
                    <a:pt x="405" y="453"/>
                  </a:lnTo>
                  <a:lnTo>
                    <a:pt x="401" y="453"/>
                  </a:lnTo>
                  <a:lnTo>
                    <a:pt x="396" y="453"/>
                  </a:lnTo>
                  <a:lnTo>
                    <a:pt x="395" y="454"/>
                  </a:lnTo>
                  <a:lnTo>
                    <a:pt x="391" y="460"/>
                  </a:lnTo>
                  <a:lnTo>
                    <a:pt x="385" y="462"/>
                  </a:lnTo>
                  <a:lnTo>
                    <a:pt x="390" y="482"/>
                  </a:lnTo>
                  <a:lnTo>
                    <a:pt x="380" y="480"/>
                  </a:lnTo>
                  <a:lnTo>
                    <a:pt x="372" y="479"/>
                  </a:lnTo>
                  <a:lnTo>
                    <a:pt x="367" y="479"/>
                  </a:lnTo>
                  <a:lnTo>
                    <a:pt x="365" y="480"/>
                  </a:lnTo>
                  <a:lnTo>
                    <a:pt x="362" y="483"/>
                  </a:lnTo>
                  <a:lnTo>
                    <a:pt x="359" y="487"/>
                  </a:lnTo>
                  <a:lnTo>
                    <a:pt x="365" y="493"/>
                  </a:lnTo>
                  <a:lnTo>
                    <a:pt x="370" y="497"/>
                  </a:lnTo>
                  <a:lnTo>
                    <a:pt x="377" y="500"/>
                  </a:lnTo>
                  <a:lnTo>
                    <a:pt x="385" y="502"/>
                  </a:lnTo>
                  <a:lnTo>
                    <a:pt x="401" y="505"/>
                  </a:lnTo>
                  <a:lnTo>
                    <a:pt x="416" y="508"/>
                  </a:lnTo>
                  <a:lnTo>
                    <a:pt x="419" y="505"/>
                  </a:lnTo>
                  <a:lnTo>
                    <a:pt x="421" y="504"/>
                  </a:lnTo>
                  <a:lnTo>
                    <a:pt x="424" y="504"/>
                  </a:lnTo>
                  <a:lnTo>
                    <a:pt x="427" y="504"/>
                  </a:lnTo>
                  <a:lnTo>
                    <a:pt x="434" y="507"/>
                  </a:lnTo>
                  <a:lnTo>
                    <a:pt x="439" y="508"/>
                  </a:lnTo>
                  <a:lnTo>
                    <a:pt x="444" y="507"/>
                  </a:lnTo>
                  <a:lnTo>
                    <a:pt x="444" y="494"/>
                  </a:lnTo>
                  <a:lnTo>
                    <a:pt x="430" y="497"/>
                  </a:lnTo>
                  <a:lnTo>
                    <a:pt x="424" y="473"/>
                  </a:lnTo>
                  <a:lnTo>
                    <a:pt x="434" y="468"/>
                  </a:lnTo>
                  <a:lnTo>
                    <a:pt x="430" y="462"/>
                  </a:lnTo>
                  <a:lnTo>
                    <a:pt x="428" y="458"/>
                  </a:lnTo>
                  <a:lnTo>
                    <a:pt x="428" y="455"/>
                  </a:lnTo>
                  <a:lnTo>
                    <a:pt x="430" y="454"/>
                  </a:lnTo>
                  <a:lnTo>
                    <a:pt x="435" y="450"/>
                  </a:lnTo>
                  <a:lnTo>
                    <a:pt x="441" y="448"/>
                  </a:lnTo>
                  <a:lnTo>
                    <a:pt x="445" y="446"/>
                  </a:lnTo>
                  <a:lnTo>
                    <a:pt x="449" y="442"/>
                  </a:lnTo>
                  <a:lnTo>
                    <a:pt x="452" y="437"/>
                  </a:lnTo>
                  <a:lnTo>
                    <a:pt x="453" y="436"/>
                  </a:lnTo>
                  <a:lnTo>
                    <a:pt x="456" y="435"/>
                  </a:lnTo>
                  <a:lnTo>
                    <a:pt x="464" y="430"/>
                  </a:lnTo>
                  <a:lnTo>
                    <a:pt x="471" y="444"/>
                  </a:lnTo>
                  <a:lnTo>
                    <a:pt x="482" y="439"/>
                  </a:lnTo>
                  <a:lnTo>
                    <a:pt x="492" y="432"/>
                  </a:lnTo>
                  <a:lnTo>
                    <a:pt x="509" y="419"/>
                  </a:lnTo>
                  <a:lnTo>
                    <a:pt x="525" y="406"/>
                  </a:lnTo>
                  <a:lnTo>
                    <a:pt x="542" y="393"/>
                  </a:lnTo>
                  <a:lnTo>
                    <a:pt x="560" y="410"/>
                  </a:lnTo>
                  <a:lnTo>
                    <a:pt x="568" y="400"/>
                  </a:lnTo>
                  <a:lnTo>
                    <a:pt x="572" y="397"/>
                  </a:lnTo>
                  <a:lnTo>
                    <a:pt x="576" y="394"/>
                  </a:lnTo>
                  <a:lnTo>
                    <a:pt x="588" y="392"/>
                  </a:lnTo>
                  <a:lnTo>
                    <a:pt x="596" y="389"/>
                  </a:lnTo>
                  <a:lnTo>
                    <a:pt x="603" y="383"/>
                  </a:lnTo>
                  <a:lnTo>
                    <a:pt x="608" y="375"/>
                  </a:lnTo>
                  <a:lnTo>
                    <a:pt x="611" y="374"/>
                  </a:lnTo>
                  <a:lnTo>
                    <a:pt x="614" y="371"/>
                  </a:lnTo>
                  <a:lnTo>
                    <a:pt x="621" y="370"/>
                  </a:lnTo>
                  <a:lnTo>
                    <a:pt x="628" y="368"/>
                  </a:lnTo>
                  <a:lnTo>
                    <a:pt x="636" y="368"/>
                  </a:lnTo>
                  <a:lnTo>
                    <a:pt x="632" y="364"/>
                  </a:lnTo>
                  <a:lnTo>
                    <a:pt x="626" y="360"/>
                  </a:lnTo>
                  <a:lnTo>
                    <a:pt x="621" y="358"/>
                  </a:lnTo>
                  <a:lnTo>
                    <a:pt x="617" y="356"/>
                  </a:lnTo>
                  <a:lnTo>
                    <a:pt x="608" y="360"/>
                  </a:lnTo>
                  <a:lnTo>
                    <a:pt x="606" y="363"/>
                  </a:lnTo>
                  <a:lnTo>
                    <a:pt x="603" y="365"/>
                  </a:lnTo>
                  <a:lnTo>
                    <a:pt x="599" y="371"/>
                  </a:lnTo>
                  <a:lnTo>
                    <a:pt x="594" y="374"/>
                  </a:lnTo>
                  <a:lnTo>
                    <a:pt x="589" y="375"/>
                  </a:lnTo>
                  <a:lnTo>
                    <a:pt x="581" y="375"/>
                  </a:lnTo>
                  <a:lnTo>
                    <a:pt x="576" y="375"/>
                  </a:lnTo>
                  <a:lnTo>
                    <a:pt x="574" y="376"/>
                  </a:lnTo>
                  <a:lnTo>
                    <a:pt x="565" y="379"/>
                  </a:lnTo>
                  <a:lnTo>
                    <a:pt x="524" y="385"/>
                  </a:lnTo>
                  <a:lnTo>
                    <a:pt x="521" y="382"/>
                  </a:lnTo>
                  <a:lnTo>
                    <a:pt x="535" y="371"/>
                  </a:lnTo>
                  <a:lnTo>
                    <a:pt x="509" y="364"/>
                  </a:lnTo>
                  <a:lnTo>
                    <a:pt x="499" y="363"/>
                  </a:lnTo>
                  <a:lnTo>
                    <a:pt x="496" y="364"/>
                  </a:lnTo>
                  <a:lnTo>
                    <a:pt x="493" y="365"/>
                  </a:lnTo>
                  <a:lnTo>
                    <a:pt x="491" y="368"/>
                  </a:lnTo>
                  <a:lnTo>
                    <a:pt x="489" y="371"/>
                  </a:lnTo>
                  <a:lnTo>
                    <a:pt x="489" y="379"/>
                  </a:lnTo>
                  <a:lnTo>
                    <a:pt x="489" y="389"/>
                  </a:lnTo>
                  <a:lnTo>
                    <a:pt x="453" y="376"/>
                  </a:lnTo>
                  <a:lnTo>
                    <a:pt x="446" y="381"/>
                  </a:lnTo>
                  <a:lnTo>
                    <a:pt x="438" y="382"/>
                  </a:lnTo>
                  <a:lnTo>
                    <a:pt x="434" y="382"/>
                  </a:lnTo>
                  <a:lnTo>
                    <a:pt x="430" y="381"/>
                  </a:lnTo>
                  <a:lnTo>
                    <a:pt x="419" y="375"/>
                  </a:lnTo>
                  <a:lnTo>
                    <a:pt x="410" y="392"/>
                  </a:lnTo>
                  <a:lnTo>
                    <a:pt x="390" y="390"/>
                  </a:lnTo>
                  <a:lnTo>
                    <a:pt x="387" y="401"/>
                  </a:lnTo>
                  <a:lnTo>
                    <a:pt x="377" y="400"/>
                  </a:lnTo>
                  <a:lnTo>
                    <a:pt x="373" y="400"/>
                  </a:lnTo>
                  <a:lnTo>
                    <a:pt x="370" y="401"/>
                  </a:lnTo>
                  <a:lnTo>
                    <a:pt x="363" y="403"/>
                  </a:lnTo>
                  <a:lnTo>
                    <a:pt x="356" y="404"/>
                  </a:lnTo>
                  <a:lnTo>
                    <a:pt x="351" y="403"/>
                  </a:lnTo>
                  <a:lnTo>
                    <a:pt x="344" y="400"/>
                  </a:lnTo>
                  <a:lnTo>
                    <a:pt x="340" y="400"/>
                  </a:lnTo>
                  <a:lnTo>
                    <a:pt x="334" y="400"/>
                  </a:lnTo>
                  <a:lnTo>
                    <a:pt x="326" y="379"/>
                  </a:lnTo>
                  <a:lnTo>
                    <a:pt x="315" y="383"/>
                  </a:lnTo>
                  <a:lnTo>
                    <a:pt x="302" y="389"/>
                  </a:lnTo>
                  <a:lnTo>
                    <a:pt x="297" y="390"/>
                  </a:lnTo>
                  <a:lnTo>
                    <a:pt x="291" y="390"/>
                  </a:lnTo>
                  <a:lnTo>
                    <a:pt x="286" y="388"/>
                  </a:lnTo>
                  <a:lnTo>
                    <a:pt x="279" y="385"/>
                  </a:lnTo>
                  <a:lnTo>
                    <a:pt x="273" y="392"/>
                  </a:lnTo>
                  <a:lnTo>
                    <a:pt x="270" y="399"/>
                  </a:lnTo>
                  <a:lnTo>
                    <a:pt x="268" y="406"/>
                  </a:lnTo>
                  <a:lnTo>
                    <a:pt x="268" y="414"/>
                  </a:lnTo>
                  <a:lnTo>
                    <a:pt x="283" y="406"/>
                  </a:lnTo>
                  <a:lnTo>
                    <a:pt x="291" y="401"/>
                  </a:lnTo>
                  <a:lnTo>
                    <a:pt x="300" y="399"/>
                  </a:lnTo>
                  <a:lnTo>
                    <a:pt x="308" y="397"/>
                  </a:lnTo>
                  <a:lnTo>
                    <a:pt x="316" y="396"/>
                  </a:lnTo>
                  <a:lnTo>
                    <a:pt x="326" y="397"/>
                  </a:lnTo>
                  <a:lnTo>
                    <a:pt x="334" y="399"/>
                  </a:lnTo>
                  <a:close/>
                  <a:moveTo>
                    <a:pt x="387" y="214"/>
                  </a:moveTo>
                  <a:lnTo>
                    <a:pt x="387" y="214"/>
                  </a:lnTo>
                  <a:lnTo>
                    <a:pt x="385" y="220"/>
                  </a:lnTo>
                  <a:lnTo>
                    <a:pt x="383" y="223"/>
                  </a:lnTo>
                  <a:lnTo>
                    <a:pt x="362" y="242"/>
                  </a:lnTo>
                  <a:lnTo>
                    <a:pt x="365" y="246"/>
                  </a:lnTo>
                  <a:lnTo>
                    <a:pt x="376" y="244"/>
                  </a:lnTo>
                  <a:lnTo>
                    <a:pt x="388" y="241"/>
                  </a:lnTo>
                  <a:lnTo>
                    <a:pt x="399" y="241"/>
                  </a:lnTo>
                  <a:lnTo>
                    <a:pt x="408" y="241"/>
                  </a:lnTo>
                  <a:lnTo>
                    <a:pt x="446" y="226"/>
                  </a:lnTo>
                  <a:lnTo>
                    <a:pt x="444" y="217"/>
                  </a:lnTo>
                  <a:lnTo>
                    <a:pt x="455" y="210"/>
                  </a:lnTo>
                  <a:lnTo>
                    <a:pt x="463" y="203"/>
                  </a:lnTo>
                  <a:lnTo>
                    <a:pt x="470" y="195"/>
                  </a:lnTo>
                  <a:lnTo>
                    <a:pt x="475" y="188"/>
                  </a:lnTo>
                  <a:lnTo>
                    <a:pt x="489" y="187"/>
                  </a:lnTo>
                  <a:lnTo>
                    <a:pt x="500" y="184"/>
                  </a:lnTo>
                  <a:lnTo>
                    <a:pt x="506" y="181"/>
                  </a:lnTo>
                  <a:lnTo>
                    <a:pt x="509" y="177"/>
                  </a:lnTo>
                  <a:lnTo>
                    <a:pt x="510" y="172"/>
                  </a:lnTo>
                  <a:lnTo>
                    <a:pt x="510" y="166"/>
                  </a:lnTo>
                  <a:lnTo>
                    <a:pt x="572" y="159"/>
                  </a:lnTo>
                  <a:lnTo>
                    <a:pt x="570" y="155"/>
                  </a:lnTo>
                  <a:lnTo>
                    <a:pt x="567" y="152"/>
                  </a:lnTo>
                  <a:lnTo>
                    <a:pt x="564" y="152"/>
                  </a:lnTo>
                  <a:lnTo>
                    <a:pt x="560" y="152"/>
                  </a:lnTo>
                  <a:lnTo>
                    <a:pt x="553" y="152"/>
                  </a:lnTo>
                  <a:lnTo>
                    <a:pt x="549" y="152"/>
                  </a:lnTo>
                  <a:lnTo>
                    <a:pt x="545" y="151"/>
                  </a:lnTo>
                  <a:lnTo>
                    <a:pt x="550" y="149"/>
                  </a:lnTo>
                  <a:lnTo>
                    <a:pt x="553" y="148"/>
                  </a:lnTo>
                  <a:lnTo>
                    <a:pt x="558" y="141"/>
                  </a:lnTo>
                  <a:lnTo>
                    <a:pt x="564" y="136"/>
                  </a:lnTo>
                  <a:lnTo>
                    <a:pt x="567" y="133"/>
                  </a:lnTo>
                  <a:lnTo>
                    <a:pt x="572" y="133"/>
                  </a:lnTo>
                  <a:lnTo>
                    <a:pt x="581" y="133"/>
                  </a:lnTo>
                  <a:lnTo>
                    <a:pt x="589" y="134"/>
                  </a:lnTo>
                  <a:lnTo>
                    <a:pt x="596" y="137"/>
                  </a:lnTo>
                  <a:lnTo>
                    <a:pt x="599" y="140"/>
                  </a:lnTo>
                  <a:lnTo>
                    <a:pt x="603" y="144"/>
                  </a:lnTo>
                  <a:lnTo>
                    <a:pt x="604" y="134"/>
                  </a:lnTo>
                  <a:lnTo>
                    <a:pt x="607" y="127"/>
                  </a:lnTo>
                  <a:lnTo>
                    <a:pt x="612" y="124"/>
                  </a:lnTo>
                  <a:lnTo>
                    <a:pt x="622" y="120"/>
                  </a:lnTo>
                  <a:lnTo>
                    <a:pt x="643" y="115"/>
                  </a:lnTo>
                  <a:lnTo>
                    <a:pt x="666" y="109"/>
                  </a:lnTo>
                  <a:lnTo>
                    <a:pt x="635" y="90"/>
                  </a:lnTo>
                  <a:lnTo>
                    <a:pt x="626" y="95"/>
                  </a:lnTo>
                  <a:lnTo>
                    <a:pt x="618" y="98"/>
                  </a:lnTo>
                  <a:lnTo>
                    <a:pt x="604" y="102"/>
                  </a:lnTo>
                  <a:lnTo>
                    <a:pt x="597" y="104"/>
                  </a:lnTo>
                  <a:lnTo>
                    <a:pt x="592" y="104"/>
                  </a:lnTo>
                  <a:lnTo>
                    <a:pt x="585" y="102"/>
                  </a:lnTo>
                  <a:lnTo>
                    <a:pt x="578" y="102"/>
                  </a:lnTo>
                  <a:lnTo>
                    <a:pt x="572" y="104"/>
                  </a:lnTo>
                  <a:lnTo>
                    <a:pt x="567" y="108"/>
                  </a:lnTo>
                  <a:lnTo>
                    <a:pt x="558" y="112"/>
                  </a:lnTo>
                  <a:lnTo>
                    <a:pt x="549" y="115"/>
                  </a:lnTo>
                  <a:lnTo>
                    <a:pt x="535" y="119"/>
                  </a:lnTo>
                  <a:lnTo>
                    <a:pt x="529" y="120"/>
                  </a:lnTo>
                  <a:lnTo>
                    <a:pt x="525" y="123"/>
                  </a:lnTo>
                  <a:lnTo>
                    <a:pt x="521" y="127"/>
                  </a:lnTo>
                  <a:lnTo>
                    <a:pt x="516" y="130"/>
                  </a:lnTo>
                  <a:lnTo>
                    <a:pt x="511" y="131"/>
                  </a:lnTo>
                  <a:lnTo>
                    <a:pt x="506" y="133"/>
                  </a:lnTo>
                  <a:lnTo>
                    <a:pt x="495" y="131"/>
                  </a:lnTo>
                  <a:lnTo>
                    <a:pt x="485" y="130"/>
                  </a:lnTo>
                  <a:lnTo>
                    <a:pt x="470" y="127"/>
                  </a:lnTo>
                  <a:lnTo>
                    <a:pt x="466" y="127"/>
                  </a:lnTo>
                  <a:lnTo>
                    <a:pt x="463" y="129"/>
                  </a:lnTo>
                  <a:lnTo>
                    <a:pt x="460" y="131"/>
                  </a:lnTo>
                  <a:lnTo>
                    <a:pt x="459" y="134"/>
                  </a:lnTo>
                  <a:lnTo>
                    <a:pt x="453" y="145"/>
                  </a:lnTo>
                  <a:lnTo>
                    <a:pt x="453" y="148"/>
                  </a:lnTo>
                  <a:lnTo>
                    <a:pt x="452" y="152"/>
                  </a:lnTo>
                  <a:lnTo>
                    <a:pt x="448" y="160"/>
                  </a:lnTo>
                  <a:lnTo>
                    <a:pt x="442" y="167"/>
                  </a:lnTo>
                  <a:lnTo>
                    <a:pt x="438" y="172"/>
                  </a:lnTo>
                  <a:lnTo>
                    <a:pt x="434" y="174"/>
                  </a:lnTo>
                  <a:lnTo>
                    <a:pt x="430" y="177"/>
                  </a:lnTo>
                  <a:lnTo>
                    <a:pt x="423" y="178"/>
                  </a:lnTo>
                  <a:lnTo>
                    <a:pt x="416" y="180"/>
                  </a:lnTo>
                  <a:lnTo>
                    <a:pt x="409" y="181"/>
                  </a:lnTo>
                  <a:lnTo>
                    <a:pt x="402" y="185"/>
                  </a:lnTo>
                  <a:lnTo>
                    <a:pt x="399" y="188"/>
                  </a:lnTo>
                  <a:lnTo>
                    <a:pt x="398" y="191"/>
                  </a:lnTo>
                  <a:lnTo>
                    <a:pt x="395" y="192"/>
                  </a:lnTo>
                  <a:lnTo>
                    <a:pt x="394" y="192"/>
                  </a:lnTo>
                  <a:lnTo>
                    <a:pt x="385" y="194"/>
                  </a:lnTo>
                  <a:lnTo>
                    <a:pt x="381" y="195"/>
                  </a:lnTo>
                  <a:lnTo>
                    <a:pt x="378" y="196"/>
                  </a:lnTo>
                  <a:lnTo>
                    <a:pt x="376" y="198"/>
                  </a:lnTo>
                  <a:lnTo>
                    <a:pt x="374" y="202"/>
                  </a:lnTo>
                  <a:lnTo>
                    <a:pt x="372" y="209"/>
                  </a:lnTo>
                  <a:lnTo>
                    <a:pt x="373" y="213"/>
                  </a:lnTo>
                  <a:lnTo>
                    <a:pt x="374" y="219"/>
                  </a:lnTo>
                  <a:lnTo>
                    <a:pt x="387" y="214"/>
                  </a:lnTo>
                  <a:close/>
                  <a:moveTo>
                    <a:pt x="662" y="454"/>
                  </a:moveTo>
                  <a:lnTo>
                    <a:pt x="662" y="454"/>
                  </a:lnTo>
                  <a:lnTo>
                    <a:pt x="660" y="458"/>
                  </a:lnTo>
                  <a:lnTo>
                    <a:pt x="660" y="462"/>
                  </a:lnTo>
                  <a:lnTo>
                    <a:pt x="660" y="466"/>
                  </a:lnTo>
                  <a:lnTo>
                    <a:pt x="661" y="471"/>
                  </a:lnTo>
                  <a:lnTo>
                    <a:pt x="664" y="479"/>
                  </a:lnTo>
                  <a:lnTo>
                    <a:pt x="665" y="483"/>
                  </a:lnTo>
                  <a:lnTo>
                    <a:pt x="665" y="487"/>
                  </a:lnTo>
                  <a:lnTo>
                    <a:pt x="658" y="497"/>
                  </a:lnTo>
                  <a:lnTo>
                    <a:pt x="650" y="505"/>
                  </a:lnTo>
                  <a:lnTo>
                    <a:pt x="639" y="511"/>
                  </a:lnTo>
                  <a:lnTo>
                    <a:pt x="625" y="515"/>
                  </a:lnTo>
                  <a:lnTo>
                    <a:pt x="630" y="518"/>
                  </a:lnTo>
                  <a:lnTo>
                    <a:pt x="635" y="519"/>
                  </a:lnTo>
                  <a:lnTo>
                    <a:pt x="639" y="519"/>
                  </a:lnTo>
                  <a:lnTo>
                    <a:pt x="643" y="519"/>
                  </a:lnTo>
                  <a:lnTo>
                    <a:pt x="651" y="516"/>
                  </a:lnTo>
                  <a:lnTo>
                    <a:pt x="658" y="512"/>
                  </a:lnTo>
                  <a:lnTo>
                    <a:pt x="662" y="509"/>
                  </a:lnTo>
                  <a:lnTo>
                    <a:pt x="665" y="509"/>
                  </a:lnTo>
                  <a:lnTo>
                    <a:pt x="672" y="509"/>
                  </a:lnTo>
                  <a:lnTo>
                    <a:pt x="680" y="509"/>
                  </a:lnTo>
                  <a:lnTo>
                    <a:pt x="683" y="509"/>
                  </a:lnTo>
                  <a:lnTo>
                    <a:pt x="687" y="511"/>
                  </a:lnTo>
                  <a:lnTo>
                    <a:pt x="690" y="512"/>
                  </a:lnTo>
                  <a:lnTo>
                    <a:pt x="693" y="516"/>
                  </a:lnTo>
                  <a:lnTo>
                    <a:pt x="696" y="518"/>
                  </a:lnTo>
                  <a:lnTo>
                    <a:pt x="700" y="519"/>
                  </a:lnTo>
                  <a:lnTo>
                    <a:pt x="712" y="519"/>
                  </a:lnTo>
                  <a:lnTo>
                    <a:pt x="726" y="518"/>
                  </a:lnTo>
                  <a:lnTo>
                    <a:pt x="740" y="514"/>
                  </a:lnTo>
                  <a:lnTo>
                    <a:pt x="736" y="511"/>
                  </a:lnTo>
                  <a:lnTo>
                    <a:pt x="732" y="509"/>
                  </a:lnTo>
                  <a:lnTo>
                    <a:pt x="722" y="505"/>
                  </a:lnTo>
                  <a:lnTo>
                    <a:pt x="719" y="502"/>
                  </a:lnTo>
                  <a:lnTo>
                    <a:pt x="716" y="500"/>
                  </a:lnTo>
                  <a:lnTo>
                    <a:pt x="718" y="494"/>
                  </a:lnTo>
                  <a:lnTo>
                    <a:pt x="722" y="489"/>
                  </a:lnTo>
                  <a:lnTo>
                    <a:pt x="730" y="487"/>
                  </a:lnTo>
                  <a:lnTo>
                    <a:pt x="737" y="487"/>
                  </a:lnTo>
                  <a:lnTo>
                    <a:pt x="741" y="489"/>
                  </a:lnTo>
                  <a:lnTo>
                    <a:pt x="744" y="491"/>
                  </a:lnTo>
                  <a:lnTo>
                    <a:pt x="751" y="500"/>
                  </a:lnTo>
                  <a:lnTo>
                    <a:pt x="754" y="493"/>
                  </a:lnTo>
                  <a:lnTo>
                    <a:pt x="758" y="487"/>
                  </a:lnTo>
                  <a:lnTo>
                    <a:pt x="763" y="484"/>
                  </a:lnTo>
                  <a:lnTo>
                    <a:pt x="770" y="482"/>
                  </a:lnTo>
                  <a:lnTo>
                    <a:pt x="773" y="480"/>
                  </a:lnTo>
                  <a:lnTo>
                    <a:pt x="774" y="478"/>
                  </a:lnTo>
                  <a:lnTo>
                    <a:pt x="777" y="471"/>
                  </a:lnTo>
                  <a:lnTo>
                    <a:pt x="776" y="466"/>
                  </a:lnTo>
                  <a:lnTo>
                    <a:pt x="773" y="465"/>
                  </a:lnTo>
                  <a:lnTo>
                    <a:pt x="765" y="464"/>
                  </a:lnTo>
                  <a:lnTo>
                    <a:pt x="765" y="465"/>
                  </a:lnTo>
                  <a:lnTo>
                    <a:pt x="766" y="461"/>
                  </a:lnTo>
                  <a:lnTo>
                    <a:pt x="769" y="460"/>
                  </a:lnTo>
                  <a:lnTo>
                    <a:pt x="802" y="451"/>
                  </a:lnTo>
                  <a:lnTo>
                    <a:pt x="801" y="448"/>
                  </a:lnTo>
                  <a:lnTo>
                    <a:pt x="799" y="444"/>
                  </a:lnTo>
                  <a:lnTo>
                    <a:pt x="795" y="439"/>
                  </a:lnTo>
                  <a:lnTo>
                    <a:pt x="794" y="436"/>
                  </a:lnTo>
                  <a:lnTo>
                    <a:pt x="792" y="432"/>
                  </a:lnTo>
                  <a:lnTo>
                    <a:pt x="792" y="429"/>
                  </a:lnTo>
                  <a:lnTo>
                    <a:pt x="794" y="425"/>
                  </a:lnTo>
                  <a:lnTo>
                    <a:pt x="834" y="425"/>
                  </a:lnTo>
                  <a:lnTo>
                    <a:pt x="841" y="394"/>
                  </a:lnTo>
                  <a:lnTo>
                    <a:pt x="802" y="397"/>
                  </a:lnTo>
                  <a:lnTo>
                    <a:pt x="823" y="371"/>
                  </a:lnTo>
                  <a:lnTo>
                    <a:pt x="806" y="371"/>
                  </a:lnTo>
                  <a:lnTo>
                    <a:pt x="801" y="375"/>
                  </a:lnTo>
                  <a:lnTo>
                    <a:pt x="797" y="379"/>
                  </a:lnTo>
                  <a:lnTo>
                    <a:pt x="795" y="385"/>
                  </a:lnTo>
                  <a:lnTo>
                    <a:pt x="794" y="390"/>
                  </a:lnTo>
                  <a:lnTo>
                    <a:pt x="791" y="400"/>
                  </a:lnTo>
                  <a:lnTo>
                    <a:pt x="788" y="404"/>
                  </a:lnTo>
                  <a:lnTo>
                    <a:pt x="786" y="407"/>
                  </a:lnTo>
                  <a:lnTo>
                    <a:pt x="734" y="399"/>
                  </a:lnTo>
                  <a:lnTo>
                    <a:pt x="727" y="415"/>
                  </a:lnTo>
                  <a:lnTo>
                    <a:pt x="687" y="412"/>
                  </a:lnTo>
                  <a:lnTo>
                    <a:pt x="689" y="418"/>
                  </a:lnTo>
                  <a:lnTo>
                    <a:pt x="689" y="421"/>
                  </a:lnTo>
                  <a:lnTo>
                    <a:pt x="687" y="425"/>
                  </a:lnTo>
                  <a:lnTo>
                    <a:pt x="684" y="428"/>
                  </a:lnTo>
                  <a:lnTo>
                    <a:pt x="679" y="432"/>
                  </a:lnTo>
                  <a:lnTo>
                    <a:pt x="672" y="436"/>
                  </a:lnTo>
                  <a:lnTo>
                    <a:pt x="680" y="450"/>
                  </a:lnTo>
                  <a:lnTo>
                    <a:pt x="662" y="454"/>
                  </a:lnTo>
                  <a:lnTo>
                    <a:pt x="662" y="448"/>
                  </a:lnTo>
                  <a:lnTo>
                    <a:pt x="661" y="443"/>
                  </a:lnTo>
                  <a:lnTo>
                    <a:pt x="655" y="436"/>
                  </a:lnTo>
                  <a:lnTo>
                    <a:pt x="608" y="454"/>
                  </a:lnTo>
                  <a:lnTo>
                    <a:pt x="610" y="457"/>
                  </a:lnTo>
                  <a:lnTo>
                    <a:pt x="662" y="454"/>
                  </a:lnTo>
                  <a:close/>
                  <a:moveTo>
                    <a:pt x="423" y="731"/>
                  </a:moveTo>
                  <a:lnTo>
                    <a:pt x="423" y="731"/>
                  </a:lnTo>
                  <a:lnTo>
                    <a:pt x="420" y="721"/>
                  </a:lnTo>
                  <a:lnTo>
                    <a:pt x="421" y="720"/>
                  </a:lnTo>
                  <a:lnTo>
                    <a:pt x="424" y="718"/>
                  </a:lnTo>
                  <a:lnTo>
                    <a:pt x="430" y="718"/>
                  </a:lnTo>
                  <a:lnTo>
                    <a:pt x="432" y="718"/>
                  </a:lnTo>
                  <a:lnTo>
                    <a:pt x="435" y="717"/>
                  </a:lnTo>
                  <a:lnTo>
                    <a:pt x="435" y="714"/>
                  </a:lnTo>
                  <a:lnTo>
                    <a:pt x="435" y="709"/>
                  </a:lnTo>
                  <a:lnTo>
                    <a:pt x="403" y="713"/>
                  </a:lnTo>
                  <a:lnTo>
                    <a:pt x="403" y="709"/>
                  </a:lnTo>
                  <a:lnTo>
                    <a:pt x="401" y="705"/>
                  </a:lnTo>
                  <a:lnTo>
                    <a:pt x="398" y="703"/>
                  </a:lnTo>
                  <a:lnTo>
                    <a:pt x="394" y="702"/>
                  </a:lnTo>
                  <a:lnTo>
                    <a:pt x="384" y="699"/>
                  </a:lnTo>
                  <a:lnTo>
                    <a:pt x="380" y="696"/>
                  </a:lnTo>
                  <a:lnTo>
                    <a:pt x="377" y="694"/>
                  </a:lnTo>
                  <a:lnTo>
                    <a:pt x="392" y="689"/>
                  </a:lnTo>
                  <a:lnTo>
                    <a:pt x="406" y="685"/>
                  </a:lnTo>
                  <a:lnTo>
                    <a:pt x="414" y="684"/>
                  </a:lnTo>
                  <a:lnTo>
                    <a:pt x="423" y="682"/>
                  </a:lnTo>
                  <a:lnTo>
                    <a:pt x="426" y="681"/>
                  </a:lnTo>
                  <a:lnTo>
                    <a:pt x="428" y="680"/>
                  </a:lnTo>
                  <a:lnTo>
                    <a:pt x="430" y="676"/>
                  </a:lnTo>
                  <a:lnTo>
                    <a:pt x="430" y="670"/>
                  </a:lnTo>
                  <a:lnTo>
                    <a:pt x="372" y="673"/>
                  </a:lnTo>
                  <a:lnTo>
                    <a:pt x="360" y="702"/>
                  </a:lnTo>
                  <a:lnTo>
                    <a:pt x="347" y="695"/>
                  </a:lnTo>
                  <a:lnTo>
                    <a:pt x="355" y="692"/>
                  </a:lnTo>
                  <a:lnTo>
                    <a:pt x="359" y="688"/>
                  </a:lnTo>
                  <a:lnTo>
                    <a:pt x="360" y="684"/>
                  </a:lnTo>
                  <a:lnTo>
                    <a:pt x="360" y="678"/>
                  </a:lnTo>
                  <a:lnTo>
                    <a:pt x="359" y="669"/>
                  </a:lnTo>
                  <a:lnTo>
                    <a:pt x="359" y="663"/>
                  </a:lnTo>
                  <a:lnTo>
                    <a:pt x="362" y="658"/>
                  </a:lnTo>
                  <a:lnTo>
                    <a:pt x="324" y="669"/>
                  </a:lnTo>
                  <a:lnTo>
                    <a:pt x="330" y="662"/>
                  </a:lnTo>
                  <a:lnTo>
                    <a:pt x="337" y="656"/>
                  </a:lnTo>
                  <a:lnTo>
                    <a:pt x="345" y="653"/>
                  </a:lnTo>
                  <a:lnTo>
                    <a:pt x="354" y="653"/>
                  </a:lnTo>
                  <a:lnTo>
                    <a:pt x="362" y="653"/>
                  </a:lnTo>
                  <a:lnTo>
                    <a:pt x="366" y="653"/>
                  </a:lnTo>
                  <a:lnTo>
                    <a:pt x="367" y="652"/>
                  </a:lnTo>
                  <a:lnTo>
                    <a:pt x="370" y="649"/>
                  </a:lnTo>
                  <a:lnTo>
                    <a:pt x="374" y="648"/>
                  </a:lnTo>
                  <a:lnTo>
                    <a:pt x="381" y="646"/>
                  </a:lnTo>
                  <a:lnTo>
                    <a:pt x="388" y="645"/>
                  </a:lnTo>
                  <a:lnTo>
                    <a:pt x="396" y="645"/>
                  </a:lnTo>
                  <a:lnTo>
                    <a:pt x="396" y="628"/>
                  </a:lnTo>
                  <a:lnTo>
                    <a:pt x="354" y="617"/>
                  </a:lnTo>
                  <a:lnTo>
                    <a:pt x="358" y="606"/>
                  </a:lnTo>
                  <a:lnTo>
                    <a:pt x="369" y="608"/>
                  </a:lnTo>
                  <a:lnTo>
                    <a:pt x="376" y="606"/>
                  </a:lnTo>
                  <a:lnTo>
                    <a:pt x="381" y="605"/>
                  </a:lnTo>
                  <a:lnTo>
                    <a:pt x="387" y="599"/>
                  </a:lnTo>
                  <a:lnTo>
                    <a:pt x="358" y="580"/>
                  </a:lnTo>
                  <a:lnTo>
                    <a:pt x="363" y="576"/>
                  </a:lnTo>
                  <a:lnTo>
                    <a:pt x="369" y="576"/>
                  </a:lnTo>
                  <a:lnTo>
                    <a:pt x="374" y="576"/>
                  </a:lnTo>
                  <a:lnTo>
                    <a:pt x="380" y="577"/>
                  </a:lnTo>
                  <a:lnTo>
                    <a:pt x="390" y="580"/>
                  </a:lnTo>
                  <a:lnTo>
                    <a:pt x="394" y="581"/>
                  </a:lnTo>
                  <a:lnTo>
                    <a:pt x="399" y="581"/>
                  </a:lnTo>
                  <a:lnTo>
                    <a:pt x="405" y="576"/>
                  </a:lnTo>
                  <a:lnTo>
                    <a:pt x="405" y="569"/>
                  </a:lnTo>
                  <a:lnTo>
                    <a:pt x="403" y="563"/>
                  </a:lnTo>
                  <a:lnTo>
                    <a:pt x="399" y="558"/>
                  </a:lnTo>
                  <a:lnTo>
                    <a:pt x="412" y="548"/>
                  </a:lnTo>
                  <a:lnTo>
                    <a:pt x="396" y="543"/>
                  </a:lnTo>
                  <a:lnTo>
                    <a:pt x="384" y="554"/>
                  </a:lnTo>
                  <a:lnTo>
                    <a:pt x="381" y="552"/>
                  </a:lnTo>
                  <a:lnTo>
                    <a:pt x="391" y="516"/>
                  </a:lnTo>
                  <a:lnTo>
                    <a:pt x="376" y="502"/>
                  </a:lnTo>
                  <a:lnTo>
                    <a:pt x="369" y="508"/>
                  </a:lnTo>
                  <a:lnTo>
                    <a:pt x="362" y="511"/>
                  </a:lnTo>
                  <a:lnTo>
                    <a:pt x="359" y="512"/>
                  </a:lnTo>
                  <a:lnTo>
                    <a:pt x="355" y="512"/>
                  </a:lnTo>
                  <a:lnTo>
                    <a:pt x="352" y="511"/>
                  </a:lnTo>
                  <a:lnTo>
                    <a:pt x="348" y="508"/>
                  </a:lnTo>
                  <a:lnTo>
                    <a:pt x="347" y="497"/>
                  </a:lnTo>
                  <a:lnTo>
                    <a:pt x="268" y="484"/>
                  </a:lnTo>
                  <a:lnTo>
                    <a:pt x="270" y="473"/>
                  </a:lnTo>
                  <a:lnTo>
                    <a:pt x="270" y="469"/>
                  </a:lnTo>
                  <a:lnTo>
                    <a:pt x="269" y="466"/>
                  </a:lnTo>
                  <a:lnTo>
                    <a:pt x="268" y="464"/>
                  </a:lnTo>
                  <a:lnTo>
                    <a:pt x="264" y="462"/>
                  </a:lnTo>
                  <a:lnTo>
                    <a:pt x="254" y="460"/>
                  </a:lnTo>
                  <a:lnTo>
                    <a:pt x="255" y="482"/>
                  </a:lnTo>
                  <a:lnTo>
                    <a:pt x="258" y="505"/>
                  </a:lnTo>
                  <a:lnTo>
                    <a:pt x="261" y="507"/>
                  </a:lnTo>
                  <a:lnTo>
                    <a:pt x="264" y="509"/>
                  </a:lnTo>
                  <a:lnTo>
                    <a:pt x="277" y="504"/>
                  </a:lnTo>
                  <a:lnTo>
                    <a:pt x="294" y="508"/>
                  </a:lnTo>
                  <a:lnTo>
                    <a:pt x="311" y="512"/>
                  </a:lnTo>
                  <a:lnTo>
                    <a:pt x="330" y="515"/>
                  </a:lnTo>
                  <a:lnTo>
                    <a:pt x="351" y="518"/>
                  </a:lnTo>
                  <a:lnTo>
                    <a:pt x="338" y="541"/>
                  </a:lnTo>
                  <a:lnTo>
                    <a:pt x="326" y="543"/>
                  </a:lnTo>
                  <a:lnTo>
                    <a:pt x="320" y="543"/>
                  </a:lnTo>
                  <a:lnTo>
                    <a:pt x="315" y="541"/>
                  </a:lnTo>
                  <a:lnTo>
                    <a:pt x="311" y="538"/>
                  </a:lnTo>
                  <a:lnTo>
                    <a:pt x="306" y="536"/>
                  </a:lnTo>
                  <a:lnTo>
                    <a:pt x="304" y="530"/>
                  </a:lnTo>
                  <a:lnTo>
                    <a:pt x="302" y="523"/>
                  </a:lnTo>
                  <a:lnTo>
                    <a:pt x="301" y="520"/>
                  </a:lnTo>
                  <a:lnTo>
                    <a:pt x="295" y="518"/>
                  </a:lnTo>
                  <a:lnTo>
                    <a:pt x="284" y="514"/>
                  </a:lnTo>
                  <a:lnTo>
                    <a:pt x="280" y="514"/>
                  </a:lnTo>
                  <a:lnTo>
                    <a:pt x="276" y="515"/>
                  </a:lnTo>
                  <a:lnTo>
                    <a:pt x="268" y="519"/>
                  </a:lnTo>
                  <a:lnTo>
                    <a:pt x="266" y="525"/>
                  </a:lnTo>
                  <a:lnTo>
                    <a:pt x="282" y="529"/>
                  </a:lnTo>
                  <a:lnTo>
                    <a:pt x="272" y="534"/>
                  </a:lnTo>
                  <a:lnTo>
                    <a:pt x="262" y="538"/>
                  </a:lnTo>
                  <a:lnTo>
                    <a:pt x="254" y="540"/>
                  </a:lnTo>
                  <a:lnTo>
                    <a:pt x="250" y="540"/>
                  </a:lnTo>
                  <a:lnTo>
                    <a:pt x="244" y="538"/>
                  </a:lnTo>
                  <a:lnTo>
                    <a:pt x="237" y="536"/>
                  </a:lnTo>
                  <a:lnTo>
                    <a:pt x="232" y="536"/>
                  </a:lnTo>
                  <a:lnTo>
                    <a:pt x="226" y="536"/>
                  </a:lnTo>
                  <a:lnTo>
                    <a:pt x="221" y="537"/>
                  </a:lnTo>
                  <a:lnTo>
                    <a:pt x="211" y="541"/>
                  </a:lnTo>
                  <a:lnTo>
                    <a:pt x="200" y="548"/>
                  </a:lnTo>
                  <a:lnTo>
                    <a:pt x="205" y="554"/>
                  </a:lnTo>
                  <a:lnTo>
                    <a:pt x="211" y="556"/>
                  </a:lnTo>
                  <a:lnTo>
                    <a:pt x="215" y="556"/>
                  </a:lnTo>
                  <a:lnTo>
                    <a:pt x="221" y="555"/>
                  </a:lnTo>
                  <a:lnTo>
                    <a:pt x="232" y="551"/>
                  </a:lnTo>
                  <a:lnTo>
                    <a:pt x="237" y="550"/>
                  </a:lnTo>
                  <a:lnTo>
                    <a:pt x="243" y="550"/>
                  </a:lnTo>
                  <a:lnTo>
                    <a:pt x="244" y="555"/>
                  </a:lnTo>
                  <a:lnTo>
                    <a:pt x="243" y="561"/>
                  </a:lnTo>
                  <a:lnTo>
                    <a:pt x="241" y="566"/>
                  </a:lnTo>
                  <a:lnTo>
                    <a:pt x="237" y="572"/>
                  </a:lnTo>
                  <a:lnTo>
                    <a:pt x="251" y="579"/>
                  </a:lnTo>
                  <a:lnTo>
                    <a:pt x="257" y="551"/>
                  </a:lnTo>
                  <a:lnTo>
                    <a:pt x="264" y="548"/>
                  </a:lnTo>
                  <a:lnTo>
                    <a:pt x="272" y="545"/>
                  </a:lnTo>
                  <a:lnTo>
                    <a:pt x="279" y="545"/>
                  </a:lnTo>
                  <a:lnTo>
                    <a:pt x="287" y="544"/>
                  </a:lnTo>
                  <a:lnTo>
                    <a:pt x="302" y="547"/>
                  </a:lnTo>
                  <a:lnTo>
                    <a:pt x="318" y="550"/>
                  </a:lnTo>
                  <a:lnTo>
                    <a:pt x="326" y="551"/>
                  </a:lnTo>
                  <a:lnTo>
                    <a:pt x="331" y="550"/>
                  </a:lnTo>
                  <a:lnTo>
                    <a:pt x="336" y="547"/>
                  </a:lnTo>
                  <a:lnTo>
                    <a:pt x="338" y="541"/>
                  </a:lnTo>
                  <a:lnTo>
                    <a:pt x="341" y="543"/>
                  </a:lnTo>
                  <a:lnTo>
                    <a:pt x="342" y="545"/>
                  </a:lnTo>
                  <a:lnTo>
                    <a:pt x="341" y="559"/>
                  </a:lnTo>
                  <a:lnTo>
                    <a:pt x="341" y="574"/>
                  </a:lnTo>
                  <a:lnTo>
                    <a:pt x="340" y="576"/>
                  </a:lnTo>
                  <a:lnTo>
                    <a:pt x="337" y="577"/>
                  </a:lnTo>
                  <a:lnTo>
                    <a:pt x="330" y="580"/>
                  </a:lnTo>
                  <a:lnTo>
                    <a:pt x="327" y="580"/>
                  </a:lnTo>
                  <a:lnTo>
                    <a:pt x="324" y="579"/>
                  </a:lnTo>
                  <a:lnTo>
                    <a:pt x="319" y="574"/>
                  </a:lnTo>
                  <a:lnTo>
                    <a:pt x="330" y="559"/>
                  </a:lnTo>
                  <a:lnTo>
                    <a:pt x="322" y="559"/>
                  </a:lnTo>
                  <a:lnTo>
                    <a:pt x="315" y="561"/>
                  </a:lnTo>
                  <a:lnTo>
                    <a:pt x="302" y="565"/>
                  </a:lnTo>
                  <a:lnTo>
                    <a:pt x="291" y="572"/>
                  </a:lnTo>
                  <a:lnTo>
                    <a:pt x="280" y="577"/>
                  </a:lnTo>
                  <a:lnTo>
                    <a:pt x="280" y="576"/>
                  </a:lnTo>
                  <a:lnTo>
                    <a:pt x="280" y="573"/>
                  </a:lnTo>
                  <a:lnTo>
                    <a:pt x="282" y="569"/>
                  </a:lnTo>
                  <a:lnTo>
                    <a:pt x="283" y="566"/>
                  </a:lnTo>
                  <a:lnTo>
                    <a:pt x="283" y="565"/>
                  </a:lnTo>
                  <a:lnTo>
                    <a:pt x="282" y="563"/>
                  </a:lnTo>
                  <a:lnTo>
                    <a:pt x="279" y="562"/>
                  </a:lnTo>
                  <a:lnTo>
                    <a:pt x="255" y="580"/>
                  </a:lnTo>
                  <a:lnTo>
                    <a:pt x="277" y="592"/>
                  </a:lnTo>
                  <a:lnTo>
                    <a:pt x="290" y="586"/>
                  </a:lnTo>
                  <a:lnTo>
                    <a:pt x="326" y="609"/>
                  </a:lnTo>
                  <a:lnTo>
                    <a:pt x="320" y="623"/>
                  </a:lnTo>
                  <a:lnTo>
                    <a:pt x="318" y="628"/>
                  </a:lnTo>
                  <a:lnTo>
                    <a:pt x="312" y="634"/>
                  </a:lnTo>
                  <a:lnTo>
                    <a:pt x="309" y="637"/>
                  </a:lnTo>
                  <a:lnTo>
                    <a:pt x="308" y="640"/>
                  </a:lnTo>
                  <a:lnTo>
                    <a:pt x="308" y="642"/>
                  </a:lnTo>
                  <a:lnTo>
                    <a:pt x="308" y="645"/>
                  </a:lnTo>
                  <a:lnTo>
                    <a:pt x="313" y="649"/>
                  </a:lnTo>
                  <a:lnTo>
                    <a:pt x="319" y="652"/>
                  </a:lnTo>
                  <a:lnTo>
                    <a:pt x="311" y="658"/>
                  </a:lnTo>
                  <a:lnTo>
                    <a:pt x="306" y="659"/>
                  </a:lnTo>
                  <a:lnTo>
                    <a:pt x="302" y="660"/>
                  </a:lnTo>
                  <a:lnTo>
                    <a:pt x="283" y="656"/>
                  </a:lnTo>
                  <a:lnTo>
                    <a:pt x="262" y="651"/>
                  </a:lnTo>
                  <a:lnTo>
                    <a:pt x="262" y="655"/>
                  </a:lnTo>
                  <a:lnTo>
                    <a:pt x="262" y="659"/>
                  </a:lnTo>
                  <a:lnTo>
                    <a:pt x="264" y="663"/>
                  </a:lnTo>
                  <a:lnTo>
                    <a:pt x="265" y="666"/>
                  </a:lnTo>
                  <a:lnTo>
                    <a:pt x="269" y="667"/>
                  </a:lnTo>
                  <a:lnTo>
                    <a:pt x="272" y="669"/>
                  </a:lnTo>
                  <a:lnTo>
                    <a:pt x="284" y="667"/>
                  </a:lnTo>
                  <a:lnTo>
                    <a:pt x="293" y="667"/>
                  </a:lnTo>
                  <a:lnTo>
                    <a:pt x="300" y="669"/>
                  </a:lnTo>
                  <a:lnTo>
                    <a:pt x="305" y="671"/>
                  </a:lnTo>
                  <a:lnTo>
                    <a:pt x="311" y="677"/>
                  </a:lnTo>
                  <a:lnTo>
                    <a:pt x="318" y="684"/>
                  </a:lnTo>
                  <a:lnTo>
                    <a:pt x="322" y="692"/>
                  </a:lnTo>
                  <a:lnTo>
                    <a:pt x="326" y="694"/>
                  </a:lnTo>
                  <a:lnTo>
                    <a:pt x="338" y="687"/>
                  </a:lnTo>
                  <a:lnTo>
                    <a:pt x="341" y="689"/>
                  </a:lnTo>
                  <a:lnTo>
                    <a:pt x="334" y="706"/>
                  </a:lnTo>
                  <a:lnTo>
                    <a:pt x="363" y="710"/>
                  </a:lnTo>
                  <a:lnTo>
                    <a:pt x="356" y="738"/>
                  </a:lnTo>
                  <a:lnTo>
                    <a:pt x="402" y="766"/>
                  </a:lnTo>
                  <a:lnTo>
                    <a:pt x="405" y="766"/>
                  </a:lnTo>
                  <a:lnTo>
                    <a:pt x="409" y="764"/>
                  </a:lnTo>
                  <a:lnTo>
                    <a:pt x="412" y="761"/>
                  </a:lnTo>
                  <a:lnTo>
                    <a:pt x="416" y="760"/>
                  </a:lnTo>
                  <a:lnTo>
                    <a:pt x="419" y="753"/>
                  </a:lnTo>
                  <a:lnTo>
                    <a:pt x="419" y="750"/>
                  </a:lnTo>
                  <a:lnTo>
                    <a:pt x="419" y="748"/>
                  </a:lnTo>
                  <a:lnTo>
                    <a:pt x="417" y="745"/>
                  </a:lnTo>
                  <a:lnTo>
                    <a:pt x="414" y="743"/>
                  </a:lnTo>
                  <a:lnTo>
                    <a:pt x="405" y="739"/>
                  </a:lnTo>
                  <a:lnTo>
                    <a:pt x="399" y="738"/>
                  </a:lnTo>
                  <a:lnTo>
                    <a:pt x="395" y="739"/>
                  </a:lnTo>
                  <a:lnTo>
                    <a:pt x="391" y="739"/>
                  </a:lnTo>
                  <a:lnTo>
                    <a:pt x="387" y="741"/>
                  </a:lnTo>
                  <a:lnTo>
                    <a:pt x="380" y="738"/>
                  </a:lnTo>
                  <a:lnTo>
                    <a:pt x="373" y="735"/>
                  </a:lnTo>
                  <a:lnTo>
                    <a:pt x="367" y="731"/>
                  </a:lnTo>
                  <a:lnTo>
                    <a:pt x="370" y="717"/>
                  </a:lnTo>
                  <a:lnTo>
                    <a:pt x="381" y="720"/>
                  </a:lnTo>
                  <a:lnTo>
                    <a:pt x="385" y="721"/>
                  </a:lnTo>
                  <a:lnTo>
                    <a:pt x="388" y="724"/>
                  </a:lnTo>
                  <a:lnTo>
                    <a:pt x="392" y="728"/>
                  </a:lnTo>
                  <a:lnTo>
                    <a:pt x="396" y="731"/>
                  </a:lnTo>
                  <a:lnTo>
                    <a:pt x="401" y="732"/>
                  </a:lnTo>
                  <a:lnTo>
                    <a:pt x="405" y="732"/>
                  </a:lnTo>
                  <a:lnTo>
                    <a:pt x="414" y="732"/>
                  </a:lnTo>
                  <a:lnTo>
                    <a:pt x="424" y="731"/>
                  </a:lnTo>
                  <a:lnTo>
                    <a:pt x="424" y="734"/>
                  </a:lnTo>
                  <a:lnTo>
                    <a:pt x="426" y="738"/>
                  </a:lnTo>
                  <a:lnTo>
                    <a:pt x="427" y="741"/>
                  </a:lnTo>
                  <a:lnTo>
                    <a:pt x="430" y="743"/>
                  </a:lnTo>
                  <a:lnTo>
                    <a:pt x="437" y="745"/>
                  </a:lnTo>
                  <a:lnTo>
                    <a:pt x="450" y="746"/>
                  </a:lnTo>
                  <a:lnTo>
                    <a:pt x="459" y="746"/>
                  </a:lnTo>
                  <a:lnTo>
                    <a:pt x="467" y="745"/>
                  </a:lnTo>
                  <a:lnTo>
                    <a:pt x="474" y="739"/>
                  </a:lnTo>
                  <a:lnTo>
                    <a:pt x="480" y="732"/>
                  </a:lnTo>
                  <a:lnTo>
                    <a:pt x="464" y="731"/>
                  </a:lnTo>
                  <a:lnTo>
                    <a:pt x="450" y="728"/>
                  </a:lnTo>
                  <a:lnTo>
                    <a:pt x="437" y="728"/>
                  </a:lnTo>
                  <a:lnTo>
                    <a:pt x="430" y="730"/>
                  </a:lnTo>
                  <a:lnTo>
                    <a:pt x="423" y="731"/>
                  </a:lnTo>
                  <a:close/>
                  <a:moveTo>
                    <a:pt x="521" y="858"/>
                  </a:moveTo>
                  <a:lnTo>
                    <a:pt x="521" y="858"/>
                  </a:lnTo>
                  <a:lnTo>
                    <a:pt x="534" y="858"/>
                  </a:lnTo>
                  <a:lnTo>
                    <a:pt x="543" y="861"/>
                  </a:lnTo>
                  <a:lnTo>
                    <a:pt x="553" y="865"/>
                  </a:lnTo>
                  <a:lnTo>
                    <a:pt x="563" y="872"/>
                  </a:lnTo>
                  <a:lnTo>
                    <a:pt x="570" y="865"/>
                  </a:lnTo>
                  <a:lnTo>
                    <a:pt x="574" y="862"/>
                  </a:lnTo>
                  <a:lnTo>
                    <a:pt x="579" y="862"/>
                  </a:lnTo>
                  <a:lnTo>
                    <a:pt x="594" y="864"/>
                  </a:lnTo>
                  <a:lnTo>
                    <a:pt x="624" y="868"/>
                  </a:lnTo>
                  <a:lnTo>
                    <a:pt x="624" y="880"/>
                  </a:lnTo>
                  <a:lnTo>
                    <a:pt x="632" y="865"/>
                  </a:lnTo>
                  <a:lnTo>
                    <a:pt x="642" y="880"/>
                  </a:lnTo>
                  <a:lnTo>
                    <a:pt x="647" y="874"/>
                  </a:lnTo>
                  <a:lnTo>
                    <a:pt x="650" y="871"/>
                  </a:lnTo>
                  <a:lnTo>
                    <a:pt x="653" y="869"/>
                  </a:lnTo>
                  <a:lnTo>
                    <a:pt x="662" y="869"/>
                  </a:lnTo>
                  <a:lnTo>
                    <a:pt x="666" y="867"/>
                  </a:lnTo>
                  <a:lnTo>
                    <a:pt x="668" y="865"/>
                  </a:lnTo>
                  <a:lnTo>
                    <a:pt x="669" y="862"/>
                  </a:lnTo>
                  <a:lnTo>
                    <a:pt x="672" y="862"/>
                  </a:lnTo>
                  <a:lnTo>
                    <a:pt x="675" y="862"/>
                  </a:lnTo>
                  <a:lnTo>
                    <a:pt x="680" y="867"/>
                  </a:lnTo>
                  <a:lnTo>
                    <a:pt x="684" y="867"/>
                  </a:lnTo>
                  <a:lnTo>
                    <a:pt x="689" y="864"/>
                  </a:lnTo>
                  <a:lnTo>
                    <a:pt x="693" y="861"/>
                  </a:lnTo>
                  <a:lnTo>
                    <a:pt x="696" y="860"/>
                  </a:lnTo>
                  <a:lnTo>
                    <a:pt x="700" y="860"/>
                  </a:lnTo>
                  <a:lnTo>
                    <a:pt x="705" y="858"/>
                  </a:lnTo>
                  <a:lnTo>
                    <a:pt x="705" y="850"/>
                  </a:lnTo>
                  <a:lnTo>
                    <a:pt x="705" y="846"/>
                  </a:lnTo>
                  <a:lnTo>
                    <a:pt x="707" y="843"/>
                  </a:lnTo>
                  <a:lnTo>
                    <a:pt x="709" y="842"/>
                  </a:lnTo>
                  <a:lnTo>
                    <a:pt x="712" y="840"/>
                  </a:lnTo>
                  <a:lnTo>
                    <a:pt x="716" y="840"/>
                  </a:lnTo>
                  <a:lnTo>
                    <a:pt x="722" y="843"/>
                  </a:lnTo>
                  <a:lnTo>
                    <a:pt x="727" y="846"/>
                  </a:lnTo>
                  <a:lnTo>
                    <a:pt x="725" y="857"/>
                  </a:lnTo>
                  <a:lnTo>
                    <a:pt x="733" y="854"/>
                  </a:lnTo>
                  <a:lnTo>
                    <a:pt x="737" y="853"/>
                  </a:lnTo>
                  <a:lnTo>
                    <a:pt x="738" y="851"/>
                  </a:lnTo>
                  <a:lnTo>
                    <a:pt x="740" y="847"/>
                  </a:lnTo>
                  <a:lnTo>
                    <a:pt x="744" y="843"/>
                  </a:lnTo>
                  <a:lnTo>
                    <a:pt x="747" y="840"/>
                  </a:lnTo>
                  <a:lnTo>
                    <a:pt x="751" y="838"/>
                  </a:lnTo>
                  <a:lnTo>
                    <a:pt x="761" y="833"/>
                  </a:lnTo>
                  <a:lnTo>
                    <a:pt x="770" y="832"/>
                  </a:lnTo>
                  <a:lnTo>
                    <a:pt x="772" y="818"/>
                  </a:lnTo>
                  <a:lnTo>
                    <a:pt x="801" y="838"/>
                  </a:lnTo>
                  <a:lnTo>
                    <a:pt x="808" y="828"/>
                  </a:lnTo>
                  <a:lnTo>
                    <a:pt x="809" y="824"/>
                  </a:lnTo>
                  <a:lnTo>
                    <a:pt x="810" y="821"/>
                  </a:lnTo>
                  <a:lnTo>
                    <a:pt x="808" y="818"/>
                  </a:lnTo>
                  <a:lnTo>
                    <a:pt x="808" y="814"/>
                  </a:lnTo>
                  <a:lnTo>
                    <a:pt x="808" y="811"/>
                  </a:lnTo>
                  <a:lnTo>
                    <a:pt x="809" y="810"/>
                  </a:lnTo>
                  <a:lnTo>
                    <a:pt x="813" y="804"/>
                  </a:lnTo>
                  <a:lnTo>
                    <a:pt x="817" y="800"/>
                  </a:lnTo>
                  <a:lnTo>
                    <a:pt x="828" y="810"/>
                  </a:lnTo>
                  <a:lnTo>
                    <a:pt x="831" y="811"/>
                  </a:lnTo>
                  <a:lnTo>
                    <a:pt x="837" y="811"/>
                  </a:lnTo>
                  <a:lnTo>
                    <a:pt x="845" y="814"/>
                  </a:lnTo>
                  <a:lnTo>
                    <a:pt x="855" y="815"/>
                  </a:lnTo>
                  <a:lnTo>
                    <a:pt x="866" y="815"/>
                  </a:lnTo>
                  <a:lnTo>
                    <a:pt x="876" y="815"/>
                  </a:lnTo>
                  <a:lnTo>
                    <a:pt x="880" y="813"/>
                  </a:lnTo>
                  <a:lnTo>
                    <a:pt x="882" y="811"/>
                  </a:lnTo>
                  <a:lnTo>
                    <a:pt x="882" y="810"/>
                  </a:lnTo>
                  <a:lnTo>
                    <a:pt x="881" y="804"/>
                  </a:lnTo>
                  <a:lnTo>
                    <a:pt x="877" y="800"/>
                  </a:lnTo>
                  <a:lnTo>
                    <a:pt x="871" y="800"/>
                  </a:lnTo>
                  <a:lnTo>
                    <a:pt x="864" y="800"/>
                  </a:lnTo>
                  <a:lnTo>
                    <a:pt x="858" y="800"/>
                  </a:lnTo>
                  <a:lnTo>
                    <a:pt x="851" y="800"/>
                  </a:lnTo>
                  <a:lnTo>
                    <a:pt x="845" y="797"/>
                  </a:lnTo>
                  <a:lnTo>
                    <a:pt x="838" y="795"/>
                  </a:lnTo>
                  <a:lnTo>
                    <a:pt x="841" y="790"/>
                  </a:lnTo>
                  <a:lnTo>
                    <a:pt x="844" y="786"/>
                  </a:lnTo>
                  <a:lnTo>
                    <a:pt x="851" y="782"/>
                  </a:lnTo>
                  <a:lnTo>
                    <a:pt x="859" y="781"/>
                  </a:lnTo>
                  <a:lnTo>
                    <a:pt x="867" y="779"/>
                  </a:lnTo>
                  <a:lnTo>
                    <a:pt x="871" y="779"/>
                  </a:lnTo>
                  <a:lnTo>
                    <a:pt x="877" y="781"/>
                  </a:lnTo>
                  <a:lnTo>
                    <a:pt x="882" y="784"/>
                  </a:lnTo>
                  <a:lnTo>
                    <a:pt x="884" y="786"/>
                  </a:lnTo>
                  <a:lnTo>
                    <a:pt x="887" y="790"/>
                  </a:lnTo>
                  <a:lnTo>
                    <a:pt x="888" y="793"/>
                  </a:lnTo>
                  <a:lnTo>
                    <a:pt x="891" y="795"/>
                  </a:lnTo>
                  <a:lnTo>
                    <a:pt x="894" y="796"/>
                  </a:lnTo>
                  <a:lnTo>
                    <a:pt x="900" y="796"/>
                  </a:lnTo>
                  <a:lnTo>
                    <a:pt x="906" y="795"/>
                  </a:lnTo>
                  <a:lnTo>
                    <a:pt x="927" y="792"/>
                  </a:lnTo>
                  <a:lnTo>
                    <a:pt x="920" y="779"/>
                  </a:lnTo>
                  <a:lnTo>
                    <a:pt x="935" y="760"/>
                  </a:lnTo>
                  <a:lnTo>
                    <a:pt x="928" y="741"/>
                  </a:lnTo>
                  <a:lnTo>
                    <a:pt x="921" y="742"/>
                  </a:lnTo>
                  <a:lnTo>
                    <a:pt x="914" y="745"/>
                  </a:lnTo>
                  <a:lnTo>
                    <a:pt x="910" y="750"/>
                  </a:lnTo>
                  <a:lnTo>
                    <a:pt x="909" y="753"/>
                  </a:lnTo>
                  <a:lnTo>
                    <a:pt x="909" y="757"/>
                  </a:lnTo>
                  <a:lnTo>
                    <a:pt x="907" y="761"/>
                  </a:lnTo>
                  <a:lnTo>
                    <a:pt x="905" y="766"/>
                  </a:lnTo>
                  <a:lnTo>
                    <a:pt x="899" y="767"/>
                  </a:lnTo>
                  <a:lnTo>
                    <a:pt x="891" y="767"/>
                  </a:lnTo>
                  <a:lnTo>
                    <a:pt x="892" y="761"/>
                  </a:lnTo>
                  <a:lnTo>
                    <a:pt x="891" y="759"/>
                  </a:lnTo>
                  <a:lnTo>
                    <a:pt x="889" y="757"/>
                  </a:lnTo>
                  <a:lnTo>
                    <a:pt x="885" y="756"/>
                  </a:lnTo>
                  <a:lnTo>
                    <a:pt x="878" y="753"/>
                  </a:lnTo>
                  <a:lnTo>
                    <a:pt x="874" y="752"/>
                  </a:lnTo>
                  <a:lnTo>
                    <a:pt x="873" y="749"/>
                  </a:lnTo>
                  <a:lnTo>
                    <a:pt x="862" y="761"/>
                  </a:lnTo>
                  <a:lnTo>
                    <a:pt x="788" y="757"/>
                  </a:lnTo>
                  <a:lnTo>
                    <a:pt x="780" y="748"/>
                  </a:lnTo>
                  <a:lnTo>
                    <a:pt x="754" y="756"/>
                  </a:lnTo>
                  <a:lnTo>
                    <a:pt x="769" y="764"/>
                  </a:lnTo>
                  <a:lnTo>
                    <a:pt x="763" y="766"/>
                  </a:lnTo>
                  <a:lnTo>
                    <a:pt x="756" y="768"/>
                  </a:lnTo>
                  <a:lnTo>
                    <a:pt x="745" y="768"/>
                  </a:lnTo>
                  <a:lnTo>
                    <a:pt x="734" y="768"/>
                  </a:lnTo>
                  <a:lnTo>
                    <a:pt x="723" y="768"/>
                  </a:lnTo>
                  <a:lnTo>
                    <a:pt x="712" y="770"/>
                  </a:lnTo>
                  <a:lnTo>
                    <a:pt x="700" y="771"/>
                  </a:lnTo>
                  <a:lnTo>
                    <a:pt x="678" y="777"/>
                  </a:lnTo>
                  <a:lnTo>
                    <a:pt x="679" y="789"/>
                  </a:lnTo>
                  <a:lnTo>
                    <a:pt x="661" y="788"/>
                  </a:lnTo>
                  <a:lnTo>
                    <a:pt x="644" y="786"/>
                  </a:lnTo>
                  <a:lnTo>
                    <a:pt x="628" y="785"/>
                  </a:lnTo>
                  <a:lnTo>
                    <a:pt x="619" y="782"/>
                  </a:lnTo>
                  <a:lnTo>
                    <a:pt x="611" y="779"/>
                  </a:lnTo>
                  <a:lnTo>
                    <a:pt x="618" y="771"/>
                  </a:lnTo>
                  <a:lnTo>
                    <a:pt x="621" y="768"/>
                  </a:lnTo>
                  <a:lnTo>
                    <a:pt x="621" y="766"/>
                  </a:lnTo>
                  <a:lnTo>
                    <a:pt x="619" y="763"/>
                  </a:lnTo>
                  <a:lnTo>
                    <a:pt x="617" y="759"/>
                  </a:lnTo>
                  <a:lnTo>
                    <a:pt x="604" y="749"/>
                  </a:lnTo>
                  <a:lnTo>
                    <a:pt x="589" y="757"/>
                  </a:lnTo>
                  <a:lnTo>
                    <a:pt x="589" y="761"/>
                  </a:lnTo>
                  <a:lnTo>
                    <a:pt x="614" y="767"/>
                  </a:lnTo>
                  <a:lnTo>
                    <a:pt x="600" y="774"/>
                  </a:lnTo>
                  <a:lnTo>
                    <a:pt x="611" y="799"/>
                  </a:lnTo>
                  <a:lnTo>
                    <a:pt x="593" y="800"/>
                  </a:lnTo>
                  <a:lnTo>
                    <a:pt x="582" y="784"/>
                  </a:lnTo>
                  <a:lnTo>
                    <a:pt x="574" y="786"/>
                  </a:lnTo>
                  <a:lnTo>
                    <a:pt x="564" y="789"/>
                  </a:lnTo>
                  <a:lnTo>
                    <a:pt x="554" y="788"/>
                  </a:lnTo>
                  <a:lnTo>
                    <a:pt x="545" y="785"/>
                  </a:lnTo>
                  <a:lnTo>
                    <a:pt x="536" y="795"/>
                  </a:lnTo>
                  <a:lnTo>
                    <a:pt x="535" y="790"/>
                  </a:lnTo>
                  <a:lnTo>
                    <a:pt x="534" y="788"/>
                  </a:lnTo>
                  <a:lnTo>
                    <a:pt x="531" y="786"/>
                  </a:lnTo>
                  <a:lnTo>
                    <a:pt x="527" y="784"/>
                  </a:lnTo>
                  <a:lnTo>
                    <a:pt x="520" y="784"/>
                  </a:lnTo>
                  <a:lnTo>
                    <a:pt x="511" y="784"/>
                  </a:lnTo>
                  <a:lnTo>
                    <a:pt x="509" y="784"/>
                  </a:lnTo>
                  <a:lnTo>
                    <a:pt x="506" y="784"/>
                  </a:lnTo>
                  <a:lnTo>
                    <a:pt x="503" y="768"/>
                  </a:lnTo>
                  <a:lnTo>
                    <a:pt x="510" y="764"/>
                  </a:lnTo>
                  <a:lnTo>
                    <a:pt x="517" y="761"/>
                  </a:lnTo>
                  <a:lnTo>
                    <a:pt x="521" y="761"/>
                  </a:lnTo>
                  <a:lnTo>
                    <a:pt x="525" y="761"/>
                  </a:lnTo>
                  <a:lnTo>
                    <a:pt x="529" y="763"/>
                  </a:lnTo>
                  <a:lnTo>
                    <a:pt x="535" y="766"/>
                  </a:lnTo>
                  <a:lnTo>
                    <a:pt x="543" y="741"/>
                  </a:lnTo>
                  <a:lnTo>
                    <a:pt x="525" y="748"/>
                  </a:lnTo>
                  <a:lnTo>
                    <a:pt x="509" y="752"/>
                  </a:lnTo>
                  <a:lnTo>
                    <a:pt x="491" y="754"/>
                  </a:lnTo>
                  <a:lnTo>
                    <a:pt x="474" y="753"/>
                  </a:lnTo>
                  <a:lnTo>
                    <a:pt x="491" y="764"/>
                  </a:lnTo>
                  <a:lnTo>
                    <a:pt x="478" y="767"/>
                  </a:lnTo>
                  <a:lnTo>
                    <a:pt x="467" y="766"/>
                  </a:lnTo>
                  <a:lnTo>
                    <a:pt x="463" y="764"/>
                  </a:lnTo>
                  <a:lnTo>
                    <a:pt x="459" y="763"/>
                  </a:lnTo>
                  <a:lnTo>
                    <a:pt x="453" y="759"/>
                  </a:lnTo>
                  <a:lnTo>
                    <a:pt x="449" y="754"/>
                  </a:lnTo>
                  <a:lnTo>
                    <a:pt x="402" y="785"/>
                  </a:lnTo>
                  <a:lnTo>
                    <a:pt x="399" y="782"/>
                  </a:lnTo>
                  <a:lnTo>
                    <a:pt x="395" y="779"/>
                  </a:lnTo>
                  <a:lnTo>
                    <a:pt x="392" y="778"/>
                  </a:lnTo>
                  <a:lnTo>
                    <a:pt x="388" y="778"/>
                  </a:lnTo>
                  <a:lnTo>
                    <a:pt x="370" y="781"/>
                  </a:lnTo>
                  <a:lnTo>
                    <a:pt x="362" y="784"/>
                  </a:lnTo>
                  <a:lnTo>
                    <a:pt x="356" y="788"/>
                  </a:lnTo>
                  <a:lnTo>
                    <a:pt x="354" y="792"/>
                  </a:lnTo>
                  <a:lnTo>
                    <a:pt x="354" y="799"/>
                  </a:lnTo>
                  <a:lnTo>
                    <a:pt x="390" y="790"/>
                  </a:lnTo>
                  <a:lnTo>
                    <a:pt x="388" y="793"/>
                  </a:lnTo>
                  <a:lnTo>
                    <a:pt x="394" y="797"/>
                  </a:lnTo>
                  <a:lnTo>
                    <a:pt x="396" y="800"/>
                  </a:lnTo>
                  <a:lnTo>
                    <a:pt x="399" y="800"/>
                  </a:lnTo>
                  <a:lnTo>
                    <a:pt x="409" y="802"/>
                  </a:lnTo>
                  <a:lnTo>
                    <a:pt x="417" y="804"/>
                  </a:lnTo>
                  <a:lnTo>
                    <a:pt x="423" y="808"/>
                  </a:lnTo>
                  <a:lnTo>
                    <a:pt x="428" y="815"/>
                  </a:lnTo>
                  <a:lnTo>
                    <a:pt x="457" y="795"/>
                  </a:lnTo>
                  <a:lnTo>
                    <a:pt x="456" y="793"/>
                  </a:lnTo>
                  <a:lnTo>
                    <a:pt x="455" y="793"/>
                  </a:lnTo>
                  <a:lnTo>
                    <a:pt x="452" y="790"/>
                  </a:lnTo>
                  <a:lnTo>
                    <a:pt x="450" y="789"/>
                  </a:lnTo>
                  <a:lnTo>
                    <a:pt x="450" y="788"/>
                  </a:lnTo>
                  <a:lnTo>
                    <a:pt x="450" y="785"/>
                  </a:lnTo>
                  <a:lnTo>
                    <a:pt x="455" y="784"/>
                  </a:lnTo>
                  <a:lnTo>
                    <a:pt x="462" y="786"/>
                  </a:lnTo>
                  <a:lnTo>
                    <a:pt x="468" y="792"/>
                  </a:lnTo>
                  <a:lnTo>
                    <a:pt x="471" y="795"/>
                  </a:lnTo>
                  <a:lnTo>
                    <a:pt x="473" y="797"/>
                  </a:lnTo>
                  <a:lnTo>
                    <a:pt x="473" y="802"/>
                  </a:lnTo>
                  <a:lnTo>
                    <a:pt x="473" y="806"/>
                  </a:lnTo>
                  <a:lnTo>
                    <a:pt x="446" y="813"/>
                  </a:lnTo>
                  <a:lnTo>
                    <a:pt x="446" y="825"/>
                  </a:lnTo>
                  <a:lnTo>
                    <a:pt x="449" y="836"/>
                  </a:lnTo>
                  <a:lnTo>
                    <a:pt x="453" y="844"/>
                  </a:lnTo>
                  <a:lnTo>
                    <a:pt x="459" y="853"/>
                  </a:lnTo>
                  <a:lnTo>
                    <a:pt x="464" y="853"/>
                  </a:lnTo>
                  <a:lnTo>
                    <a:pt x="470" y="851"/>
                  </a:lnTo>
                  <a:lnTo>
                    <a:pt x="473" y="847"/>
                  </a:lnTo>
                  <a:lnTo>
                    <a:pt x="455" y="840"/>
                  </a:lnTo>
                  <a:lnTo>
                    <a:pt x="464" y="835"/>
                  </a:lnTo>
                  <a:lnTo>
                    <a:pt x="467" y="833"/>
                  </a:lnTo>
                  <a:lnTo>
                    <a:pt x="468" y="833"/>
                  </a:lnTo>
                  <a:lnTo>
                    <a:pt x="478" y="836"/>
                  </a:lnTo>
                  <a:lnTo>
                    <a:pt x="486" y="840"/>
                  </a:lnTo>
                  <a:lnTo>
                    <a:pt x="498" y="833"/>
                  </a:lnTo>
                  <a:lnTo>
                    <a:pt x="504" y="840"/>
                  </a:lnTo>
                  <a:lnTo>
                    <a:pt x="507" y="843"/>
                  </a:lnTo>
                  <a:lnTo>
                    <a:pt x="509" y="844"/>
                  </a:lnTo>
                  <a:lnTo>
                    <a:pt x="513" y="844"/>
                  </a:lnTo>
                  <a:lnTo>
                    <a:pt x="517" y="846"/>
                  </a:lnTo>
                  <a:lnTo>
                    <a:pt x="518" y="847"/>
                  </a:lnTo>
                  <a:lnTo>
                    <a:pt x="520" y="849"/>
                  </a:lnTo>
                  <a:lnTo>
                    <a:pt x="521" y="853"/>
                  </a:lnTo>
                  <a:lnTo>
                    <a:pt x="521" y="858"/>
                  </a:lnTo>
                  <a:close/>
                  <a:moveTo>
                    <a:pt x="441" y="335"/>
                  </a:moveTo>
                  <a:lnTo>
                    <a:pt x="441" y="335"/>
                  </a:lnTo>
                  <a:lnTo>
                    <a:pt x="457" y="342"/>
                  </a:lnTo>
                  <a:lnTo>
                    <a:pt x="456" y="328"/>
                  </a:lnTo>
                  <a:lnTo>
                    <a:pt x="485" y="324"/>
                  </a:lnTo>
                  <a:lnTo>
                    <a:pt x="493" y="302"/>
                  </a:lnTo>
                  <a:lnTo>
                    <a:pt x="502" y="300"/>
                  </a:lnTo>
                  <a:lnTo>
                    <a:pt x="507" y="300"/>
                  </a:lnTo>
                  <a:lnTo>
                    <a:pt x="513" y="303"/>
                  </a:lnTo>
                  <a:lnTo>
                    <a:pt x="516" y="306"/>
                  </a:lnTo>
                  <a:lnTo>
                    <a:pt x="522" y="316"/>
                  </a:lnTo>
                  <a:lnTo>
                    <a:pt x="525" y="320"/>
                  </a:lnTo>
                  <a:lnTo>
                    <a:pt x="529" y="324"/>
                  </a:lnTo>
                  <a:lnTo>
                    <a:pt x="521" y="328"/>
                  </a:lnTo>
                  <a:lnTo>
                    <a:pt x="521" y="329"/>
                  </a:lnTo>
                  <a:lnTo>
                    <a:pt x="520" y="331"/>
                  </a:lnTo>
                  <a:lnTo>
                    <a:pt x="521" y="334"/>
                  </a:lnTo>
                  <a:lnTo>
                    <a:pt x="524" y="336"/>
                  </a:lnTo>
                  <a:lnTo>
                    <a:pt x="531" y="332"/>
                  </a:lnTo>
                  <a:lnTo>
                    <a:pt x="536" y="328"/>
                  </a:lnTo>
                  <a:lnTo>
                    <a:pt x="549" y="318"/>
                  </a:lnTo>
                  <a:lnTo>
                    <a:pt x="553" y="313"/>
                  </a:lnTo>
                  <a:lnTo>
                    <a:pt x="556" y="309"/>
                  </a:lnTo>
                  <a:lnTo>
                    <a:pt x="556" y="304"/>
                  </a:lnTo>
                  <a:lnTo>
                    <a:pt x="556" y="300"/>
                  </a:lnTo>
                  <a:lnTo>
                    <a:pt x="549" y="299"/>
                  </a:lnTo>
                  <a:lnTo>
                    <a:pt x="552" y="289"/>
                  </a:lnTo>
                  <a:lnTo>
                    <a:pt x="540" y="289"/>
                  </a:lnTo>
                  <a:lnTo>
                    <a:pt x="534" y="291"/>
                  </a:lnTo>
                  <a:lnTo>
                    <a:pt x="528" y="289"/>
                  </a:lnTo>
                  <a:lnTo>
                    <a:pt x="522" y="286"/>
                  </a:lnTo>
                  <a:lnTo>
                    <a:pt x="516" y="280"/>
                  </a:lnTo>
                  <a:lnTo>
                    <a:pt x="522" y="274"/>
                  </a:lnTo>
                  <a:lnTo>
                    <a:pt x="524" y="271"/>
                  </a:lnTo>
                  <a:lnTo>
                    <a:pt x="524" y="268"/>
                  </a:lnTo>
                  <a:lnTo>
                    <a:pt x="524" y="267"/>
                  </a:lnTo>
                  <a:lnTo>
                    <a:pt x="521" y="264"/>
                  </a:lnTo>
                  <a:lnTo>
                    <a:pt x="514" y="256"/>
                  </a:lnTo>
                  <a:lnTo>
                    <a:pt x="507" y="262"/>
                  </a:lnTo>
                  <a:lnTo>
                    <a:pt x="500" y="268"/>
                  </a:lnTo>
                  <a:lnTo>
                    <a:pt x="496" y="277"/>
                  </a:lnTo>
                  <a:lnTo>
                    <a:pt x="493" y="285"/>
                  </a:lnTo>
                  <a:lnTo>
                    <a:pt x="484" y="275"/>
                  </a:lnTo>
                  <a:lnTo>
                    <a:pt x="478" y="278"/>
                  </a:lnTo>
                  <a:lnTo>
                    <a:pt x="474" y="284"/>
                  </a:lnTo>
                  <a:lnTo>
                    <a:pt x="467" y="293"/>
                  </a:lnTo>
                  <a:lnTo>
                    <a:pt x="460" y="304"/>
                  </a:lnTo>
                  <a:lnTo>
                    <a:pt x="457" y="310"/>
                  </a:lnTo>
                  <a:lnTo>
                    <a:pt x="452" y="314"/>
                  </a:lnTo>
                  <a:lnTo>
                    <a:pt x="449" y="316"/>
                  </a:lnTo>
                  <a:lnTo>
                    <a:pt x="446" y="316"/>
                  </a:lnTo>
                  <a:lnTo>
                    <a:pt x="442" y="314"/>
                  </a:lnTo>
                  <a:lnTo>
                    <a:pt x="437" y="316"/>
                  </a:lnTo>
                  <a:lnTo>
                    <a:pt x="434" y="316"/>
                  </a:lnTo>
                  <a:lnTo>
                    <a:pt x="430" y="318"/>
                  </a:lnTo>
                  <a:lnTo>
                    <a:pt x="424" y="324"/>
                  </a:lnTo>
                  <a:lnTo>
                    <a:pt x="420" y="329"/>
                  </a:lnTo>
                  <a:lnTo>
                    <a:pt x="417" y="332"/>
                  </a:lnTo>
                  <a:lnTo>
                    <a:pt x="419" y="336"/>
                  </a:lnTo>
                  <a:lnTo>
                    <a:pt x="421" y="339"/>
                  </a:lnTo>
                  <a:lnTo>
                    <a:pt x="426" y="339"/>
                  </a:lnTo>
                  <a:lnTo>
                    <a:pt x="431" y="340"/>
                  </a:lnTo>
                  <a:lnTo>
                    <a:pt x="435" y="339"/>
                  </a:lnTo>
                  <a:lnTo>
                    <a:pt x="439" y="338"/>
                  </a:lnTo>
                  <a:lnTo>
                    <a:pt x="441" y="335"/>
                  </a:lnTo>
                  <a:close/>
                  <a:moveTo>
                    <a:pt x="1162" y="713"/>
                  </a:moveTo>
                  <a:lnTo>
                    <a:pt x="1162" y="713"/>
                  </a:lnTo>
                  <a:lnTo>
                    <a:pt x="1173" y="714"/>
                  </a:lnTo>
                  <a:lnTo>
                    <a:pt x="1183" y="714"/>
                  </a:lnTo>
                  <a:lnTo>
                    <a:pt x="1193" y="712"/>
                  </a:lnTo>
                  <a:lnTo>
                    <a:pt x="1201" y="707"/>
                  </a:lnTo>
                  <a:lnTo>
                    <a:pt x="1205" y="705"/>
                  </a:lnTo>
                  <a:lnTo>
                    <a:pt x="1208" y="700"/>
                  </a:lnTo>
                  <a:lnTo>
                    <a:pt x="1211" y="695"/>
                  </a:lnTo>
                  <a:lnTo>
                    <a:pt x="1212" y="691"/>
                  </a:lnTo>
                  <a:lnTo>
                    <a:pt x="1212" y="680"/>
                  </a:lnTo>
                  <a:lnTo>
                    <a:pt x="1212" y="669"/>
                  </a:lnTo>
                  <a:lnTo>
                    <a:pt x="1204" y="669"/>
                  </a:lnTo>
                  <a:lnTo>
                    <a:pt x="1200" y="670"/>
                  </a:lnTo>
                  <a:lnTo>
                    <a:pt x="1197" y="671"/>
                  </a:lnTo>
                  <a:lnTo>
                    <a:pt x="1194" y="674"/>
                  </a:lnTo>
                  <a:lnTo>
                    <a:pt x="1191" y="678"/>
                  </a:lnTo>
                  <a:lnTo>
                    <a:pt x="1187" y="689"/>
                  </a:lnTo>
                  <a:lnTo>
                    <a:pt x="1172" y="676"/>
                  </a:lnTo>
                  <a:lnTo>
                    <a:pt x="1193" y="642"/>
                  </a:lnTo>
                  <a:lnTo>
                    <a:pt x="1184" y="641"/>
                  </a:lnTo>
                  <a:lnTo>
                    <a:pt x="1176" y="642"/>
                  </a:lnTo>
                  <a:lnTo>
                    <a:pt x="1169" y="645"/>
                  </a:lnTo>
                  <a:lnTo>
                    <a:pt x="1164" y="648"/>
                  </a:lnTo>
                  <a:lnTo>
                    <a:pt x="1157" y="653"/>
                  </a:lnTo>
                  <a:lnTo>
                    <a:pt x="1152" y="653"/>
                  </a:lnTo>
                  <a:lnTo>
                    <a:pt x="1148" y="652"/>
                  </a:lnTo>
                  <a:lnTo>
                    <a:pt x="1144" y="645"/>
                  </a:lnTo>
                  <a:lnTo>
                    <a:pt x="1141" y="644"/>
                  </a:lnTo>
                  <a:lnTo>
                    <a:pt x="1136" y="640"/>
                  </a:lnTo>
                  <a:lnTo>
                    <a:pt x="1134" y="646"/>
                  </a:lnTo>
                  <a:lnTo>
                    <a:pt x="1134" y="648"/>
                  </a:lnTo>
                  <a:lnTo>
                    <a:pt x="1134" y="651"/>
                  </a:lnTo>
                  <a:lnTo>
                    <a:pt x="1146" y="660"/>
                  </a:lnTo>
                  <a:lnTo>
                    <a:pt x="1157" y="673"/>
                  </a:lnTo>
                  <a:lnTo>
                    <a:pt x="1146" y="680"/>
                  </a:lnTo>
                  <a:lnTo>
                    <a:pt x="1134" y="688"/>
                  </a:lnTo>
                  <a:lnTo>
                    <a:pt x="1170" y="698"/>
                  </a:lnTo>
                  <a:lnTo>
                    <a:pt x="1162" y="713"/>
                  </a:lnTo>
                  <a:close/>
                  <a:moveTo>
                    <a:pt x="666" y="19"/>
                  </a:moveTo>
                  <a:lnTo>
                    <a:pt x="666" y="19"/>
                  </a:lnTo>
                  <a:lnTo>
                    <a:pt x="654" y="23"/>
                  </a:lnTo>
                  <a:lnTo>
                    <a:pt x="648" y="25"/>
                  </a:lnTo>
                  <a:lnTo>
                    <a:pt x="642" y="26"/>
                  </a:lnTo>
                  <a:lnTo>
                    <a:pt x="617" y="28"/>
                  </a:lnTo>
                  <a:lnTo>
                    <a:pt x="590" y="28"/>
                  </a:lnTo>
                  <a:lnTo>
                    <a:pt x="579" y="28"/>
                  </a:lnTo>
                  <a:lnTo>
                    <a:pt x="568" y="32"/>
                  </a:lnTo>
                  <a:lnTo>
                    <a:pt x="549" y="41"/>
                  </a:lnTo>
                  <a:lnTo>
                    <a:pt x="549" y="46"/>
                  </a:lnTo>
                  <a:lnTo>
                    <a:pt x="549" y="48"/>
                  </a:lnTo>
                  <a:lnTo>
                    <a:pt x="546" y="51"/>
                  </a:lnTo>
                  <a:lnTo>
                    <a:pt x="543" y="52"/>
                  </a:lnTo>
                  <a:lnTo>
                    <a:pt x="538" y="55"/>
                  </a:lnTo>
                  <a:lnTo>
                    <a:pt x="529" y="57"/>
                  </a:lnTo>
                  <a:lnTo>
                    <a:pt x="517" y="61"/>
                  </a:lnTo>
                  <a:lnTo>
                    <a:pt x="506" y="66"/>
                  </a:lnTo>
                  <a:lnTo>
                    <a:pt x="506" y="68"/>
                  </a:lnTo>
                  <a:lnTo>
                    <a:pt x="504" y="70"/>
                  </a:lnTo>
                  <a:lnTo>
                    <a:pt x="503" y="77"/>
                  </a:lnTo>
                  <a:lnTo>
                    <a:pt x="529" y="70"/>
                  </a:lnTo>
                  <a:lnTo>
                    <a:pt x="552" y="65"/>
                  </a:lnTo>
                  <a:lnTo>
                    <a:pt x="554" y="64"/>
                  </a:lnTo>
                  <a:lnTo>
                    <a:pt x="557" y="59"/>
                  </a:lnTo>
                  <a:lnTo>
                    <a:pt x="560" y="52"/>
                  </a:lnTo>
                  <a:lnTo>
                    <a:pt x="560" y="48"/>
                  </a:lnTo>
                  <a:lnTo>
                    <a:pt x="560" y="40"/>
                  </a:lnTo>
                  <a:lnTo>
                    <a:pt x="596" y="55"/>
                  </a:lnTo>
                  <a:lnTo>
                    <a:pt x="597" y="51"/>
                  </a:lnTo>
                  <a:lnTo>
                    <a:pt x="599" y="48"/>
                  </a:lnTo>
                  <a:lnTo>
                    <a:pt x="601" y="47"/>
                  </a:lnTo>
                  <a:lnTo>
                    <a:pt x="606" y="46"/>
                  </a:lnTo>
                  <a:lnTo>
                    <a:pt x="614" y="47"/>
                  </a:lnTo>
                  <a:lnTo>
                    <a:pt x="622" y="50"/>
                  </a:lnTo>
                  <a:lnTo>
                    <a:pt x="635" y="34"/>
                  </a:lnTo>
                  <a:lnTo>
                    <a:pt x="655" y="54"/>
                  </a:lnTo>
                  <a:lnTo>
                    <a:pt x="666" y="19"/>
                  </a:lnTo>
                  <a:close/>
                  <a:moveTo>
                    <a:pt x="150" y="893"/>
                  </a:moveTo>
                  <a:lnTo>
                    <a:pt x="150" y="893"/>
                  </a:lnTo>
                  <a:lnTo>
                    <a:pt x="129" y="897"/>
                  </a:lnTo>
                  <a:lnTo>
                    <a:pt x="129" y="908"/>
                  </a:lnTo>
                  <a:lnTo>
                    <a:pt x="129" y="911"/>
                  </a:lnTo>
                  <a:lnTo>
                    <a:pt x="131" y="914"/>
                  </a:lnTo>
                  <a:lnTo>
                    <a:pt x="133" y="914"/>
                  </a:lnTo>
                  <a:lnTo>
                    <a:pt x="136" y="915"/>
                  </a:lnTo>
                  <a:lnTo>
                    <a:pt x="147" y="914"/>
                  </a:lnTo>
                  <a:lnTo>
                    <a:pt x="154" y="912"/>
                  </a:lnTo>
                  <a:lnTo>
                    <a:pt x="162" y="912"/>
                  </a:lnTo>
                  <a:lnTo>
                    <a:pt x="172" y="912"/>
                  </a:lnTo>
                  <a:lnTo>
                    <a:pt x="180" y="910"/>
                  </a:lnTo>
                  <a:lnTo>
                    <a:pt x="189" y="904"/>
                  </a:lnTo>
                  <a:lnTo>
                    <a:pt x="197" y="898"/>
                  </a:lnTo>
                  <a:lnTo>
                    <a:pt x="189" y="893"/>
                  </a:lnTo>
                  <a:lnTo>
                    <a:pt x="180" y="887"/>
                  </a:lnTo>
                  <a:lnTo>
                    <a:pt x="178" y="885"/>
                  </a:lnTo>
                  <a:lnTo>
                    <a:pt x="175" y="880"/>
                  </a:lnTo>
                  <a:lnTo>
                    <a:pt x="174" y="876"/>
                  </a:lnTo>
                  <a:lnTo>
                    <a:pt x="172" y="871"/>
                  </a:lnTo>
                  <a:lnTo>
                    <a:pt x="157" y="880"/>
                  </a:lnTo>
                  <a:lnTo>
                    <a:pt x="147" y="868"/>
                  </a:lnTo>
                  <a:lnTo>
                    <a:pt x="138" y="879"/>
                  </a:lnTo>
                  <a:lnTo>
                    <a:pt x="120" y="878"/>
                  </a:lnTo>
                  <a:lnTo>
                    <a:pt x="110" y="879"/>
                  </a:lnTo>
                  <a:lnTo>
                    <a:pt x="103" y="882"/>
                  </a:lnTo>
                  <a:lnTo>
                    <a:pt x="97" y="885"/>
                  </a:lnTo>
                  <a:lnTo>
                    <a:pt x="92" y="890"/>
                  </a:lnTo>
                  <a:lnTo>
                    <a:pt x="82" y="903"/>
                  </a:lnTo>
                  <a:lnTo>
                    <a:pt x="88" y="905"/>
                  </a:lnTo>
                  <a:lnTo>
                    <a:pt x="92" y="908"/>
                  </a:lnTo>
                  <a:lnTo>
                    <a:pt x="99" y="915"/>
                  </a:lnTo>
                  <a:lnTo>
                    <a:pt x="103" y="918"/>
                  </a:lnTo>
                  <a:lnTo>
                    <a:pt x="107" y="921"/>
                  </a:lnTo>
                  <a:lnTo>
                    <a:pt x="113" y="921"/>
                  </a:lnTo>
                  <a:lnTo>
                    <a:pt x="120" y="921"/>
                  </a:lnTo>
                  <a:lnTo>
                    <a:pt x="121" y="916"/>
                  </a:lnTo>
                  <a:lnTo>
                    <a:pt x="121" y="914"/>
                  </a:lnTo>
                  <a:lnTo>
                    <a:pt x="118" y="912"/>
                  </a:lnTo>
                  <a:lnTo>
                    <a:pt x="115" y="912"/>
                  </a:lnTo>
                  <a:lnTo>
                    <a:pt x="110" y="911"/>
                  </a:lnTo>
                  <a:lnTo>
                    <a:pt x="107" y="910"/>
                  </a:lnTo>
                  <a:lnTo>
                    <a:pt x="106" y="907"/>
                  </a:lnTo>
                  <a:lnTo>
                    <a:pt x="113" y="885"/>
                  </a:lnTo>
                  <a:lnTo>
                    <a:pt x="151" y="889"/>
                  </a:lnTo>
                  <a:lnTo>
                    <a:pt x="158" y="890"/>
                  </a:lnTo>
                  <a:lnTo>
                    <a:pt x="162" y="892"/>
                  </a:lnTo>
                  <a:lnTo>
                    <a:pt x="162" y="896"/>
                  </a:lnTo>
                  <a:lnTo>
                    <a:pt x="161" y="904"/>
                  </a:lnTo>
                  <a:lnTo>
                    <a:pt x="158" y="904"/>
                  </a:lnTo>
                  <a:lnTo>
                    <a:pt x="156" y="904"/>
                  </a:lnTo>
                  <a:lnTo>
                    <a:pt x="154" y="903"/>
                  </a:lnTo>
                  <a:lnTo>
                    <a:pt x="153" y="900"/>
                  </a:lnTo>
                  <a:lnTo>
                    <a:pt x="153" y="896"/>
                  </a:lnTo>
                  <a:lnTo>
                    <a:pt x="151" y="894"/>
                  </a:lnTo>
                  <a:lnTo>
                    <a:pt x="150" y="893"/>
                  </a:lnTo>
                  <a:close/>
                  <a:moveTo>
                    <a:pt x="229" y="915"/>
                  </a:moveTo>
                  <a:lnTo>
                    <a:pt x="229" y="915"/>
                  </a:lnTo>
                  <a:lnTo>
                    <a:pt x="237" y="915"/>
                  </a:lnTo>
                  <a:lnTo>
                    <a:pt x="246" y="915"/>
                  </a:lnTo>
                  <a:lnTo>
                    <a:pt x="251" y="914"/>
                  </a:lnTo>
                  <a:lnTo>
                    <a:pt x="254" y="912"/>
                  </a:lnTo>
                  <a:lnTo>
                    <a:pt x="257" y="910"/>
                  </a:lnTo>
                  <a:lnTo>
                    <a:pt x="261" y="905"/>
                  </a:lnTo>
                  <a:lnTo>
                    <a:pt x="264" y="904"/>
                  </a:lnTo>
                  <a:lnTo>
                    <a:pt x="268" y="903"/>
                  </a:lnTo>
                  <a:lnTo>
                    <a:pt x="272" y="904"/>
                  </a:lnTo>
                  <a:lnTo>
                    <a:pt x="282" y="904"/>
                  </a:lnTo>
                  <a:lnTo>
                    <a:pt x="291" y="904"/>
                  </a:lnTo>
                  <a:lnTo>
                    <a:pt x="301" y="903"/>
                  </a:lnTo>
                  <a:lnTo>
                    <a:pt x="309" y="903"/>
                  </a:lnTo>
                  <a:lnTo>
                    <a:pt x="319" y="901"/>
                  </a:lnTo>
                  <a:lnTo>
                    <a:pt x="326" y="898"/>
                  </a:lnTo>
                  <a:lnTo>
                    <a:pt x="333" y="894"/>
                  </a:lnTo>
                  <a:lnTo>
                    <a:pt x="340" y="889"/>
                  </a:lnTo>
                  <a:lnTo>
                    <a:pt x="313" y="887"/>
                  </a:lnTo>
                  <a:lnTo>
                    <a:pt x="301" y="887"/>
                  </a:lnTo>
                  <a:lnTo>
                    <a:pt x="295" y="887"/>
                  </a:lnTo>
                  <a:lnTo>
                    <a:pt x="291" y="890"/>
                  </a:lnTo>
                  <a:lnTo>
                    <a:pt x="282" y="893"/>
                  </a:lnTo>
                  <a:lnTo>
                    <a:pt x="272" y="892"/>
                  </a:lnTo>
                  <a:lnTo>
                    <a:pt x="252" y="887"/>
                  </a:lnTo>
                  <a:lnTo>
                    <a:pt x="272" y="879"/>
                  </a:lnTo>
                  <a:lnTo>
                    <a:pt x="268" y="865"/>
                  </a:lnTo>
                  <a:lnTo>
                    <a:pt x="230" y="871"/>
                  </a:lnTo>
                  <a:lnTo>
                    <a:pt x="226" y="876"/>
                  </a:lnTo>
                  <a:lnTo>
                    <a:pt x="223" y="880"/>
                  </a:lnTo>
                  <a:lnTo>
                    <a:pt x="222" y="886"/>
                  </a:lnTo>
                  <a:lnTo>
                    <a:pt x="222" y="892"/>
                  </a:lnTo>
                  <a:lnTo>
                    <a:pt x="225" y="903"/>
                  </a:lnTo>
                  <a:lnTo>
                    <a:pt x="229" y="915"/>
                  </a:lnTo>
                  <a:close/>
                  <a:moveTo>
                    <a:pt x="804" y="75"/>
                  </a:moveTo>
                  <a:lnTo>
                    <a:pt x="804" y="75"/>
                  </a:lnTo>
                  <a:lnTo>
                    <a:pt x="805" y="77"/>
                  </a:lnTo>
                  <a:lnTo>
                    <a:pt x="805" y="82"/>
                  </a:lnTo>
                  <a:lnTo>
                    <a:pt x="808" y="84"/>
                  </a:lnTo>
                  <a:lnTo>
                    <a:pt x="810" y="84"/>
                  </a:lnTo>
                  <a:lnTo>
                    <a:pt x="813" y="84"/>
                  </a:lnTo>
                  <a:lnTo>
                    <a:pt x="842" y="54"/>
                  </a:lnTo>
                  <a:lnTo>
                    <a:pt x="835" y="47"/>
                  </a:lnTo>
                  <a:lnTo>
                    <a:pt x="831" y="44"/>
                  </a:lnTo>
                  <a:lnTo>
                    <a:pt x="828" y="44"/>
                  </a:lnTo>
                  <a:lnTo>
                    <a:pt x="826" y="46"/>
                  </a:lnTo>
                  <a:lnTo>
                    <a:pt x="822" y="47"/>
                  </a:lnTo>
                  <a:lnTo>
                    <a:pt x="810" y="54"/>
                  </a:lnTo>
                  <a:lnTo>
                    <a:pt x="774" y="57"/>
                  </a:lnTo>
                  <a:lnTo>
                    <a:pt x="754" y="40"/>
                  </a:lnTo>
                  <a:lnTo>
                    <a:pt x="755" y="47"/>
                  </a:lnTo>
                  <a:lnTo>
                    <a:pt x="754" y="52"/>
                  </a:lnTo>
                  <a:lnTo>
                    <a:pt x="750" y="55"/>
                  </a:lnTo>
                  <a:lnTo>
                    <a:pt x="745" y="57"/>
                  </a:lnTo>
                  <a:lnTo>
                    <a:pt x="736" y="61"/>
                  </a:lnTo>
                  <a:lnTo>
                    <a:pt x="733" y="64"/>
                  </a:lnTo>
                  <a:lnTo>
                    <a:pt x="730" y="68"/>
                  </a:lnTo>
                  <a:lnTo>
                    <a:pt x="804" y="75"/>
                  </a:lnTo>
                  <a:close/>
                  <a:moveTo>
                    <a:pt x="1165" y="238"/>
                  </a:moveTo>
                  <a:lnTo>
                    <a:pt x="1165" y="238"/>
                  </a:lnTo>
                  <a:lnTo>
                    <a:pt x="1170" y="234"/>
                  </a:lnTo>
                  <a:lnTo>
                    <a:pt x="1175" y="230"/>
                  </a:lnTo>
                  <a:lnTo>
                    <a:pt x="1177" y="226"/>
                  </a:lnTo>
                  <a:lnTo>
                    <a:pt x="1179" y="221"/>
                  </a:lnTo>
                  <a:lnTo>
                    <a:pt x="1180" y="217"/>
                  </a:lnTo>
                  <a:lnTo>
                    <a:pt x="1180" y="213"/>
                  </a:lnTo>
                  <a:lnTo>
                    <a:pt x="1177" y="203"/>
                  </a:lnTo>
                  <a:lnTo>
                    <a:pt x="1176" y="201"/>
                  </a:lnTo>
                  <a:lnTo>
                    <a:pt x="1175" y="199"/>
                  </a:lnTo>
                  <a:lnTo>
                    <a:pt x="1168" y="198"/>
                  </a:lnTo>
                  <a:lnTo>
                    <a:pt x="1162" y="199"/>
                  </a:lnTo>
                  <a:lnTo>
                    <a:pt x="1155" y="203"/>
                  </a:lnTo>
                  <a:lnTo>
                    <a:pt x="1152" y="245"/>
                  </a:lnTo>
                  <a:lnTo>
                    <a:pt x="1139" y="239"/>
                  </a:lnTo>
                  <a:lnTo>
                    <a:pt x="1108" y="248"/>
                  </a:lnTo>
                  <a:lnTo>
                    <a:pt x="1112" y="255"/>
                  </a:lnTo>
                  <a:lnTo>
                    <a:pt x="1118" y="259"/>
                  </a:lnTo>
                  <a:lnTo>
                    <a:pt x="1125" y="260"/>
                  </a:lnTo>
                  <a:lnTo>
                    <a:pt x="1133" y="259"/>
                  </a:lnTo>
                  <a:lnTo>
                    <a:pt x="1165" y="252"/>
                  </a:lnTo>
                  <a:lnTo>
                    <a:pt x="1182" y="249"/>
                  </a:lnTo>
                  <a:lnTo>
                    <a:pt x="1198" y="248"/>
                  </a:lnTo>
                  <a:lnTo>
                    <a:pt x="1204" y="246"/>
                  </a:lnTo>
                  <a:lnTo>
                    <a:pt x="1208" y="244"/>
                  </a:lnTo>
                  <a:lnTo>
                    <a:pt x="1208" y="239"/>
                  </a:lnTo>
                  <a:lnTo>
                    <a:pt x="1165" y="238"/>
                  </a:lnTo>
                  <a:close/>
                  <a:moveTo>
                    <a:pt x="197" y="789"/>
                  </a:moveTo>
                  <a:lnTo>
                    <a:pt x="197" y="789"/>
                  </a:lnTo>
                  <a:lnTo>
                    <a:pt x="197" y="782"/>
                  </a:lnTo>
                  <a:lnTo>
                    <a:pt x="198" y="778"/>
                  </a:lnTo>
                  <a:lnTo>
                    <a:pt x="201" y="772"/>
                  </a:lnTo>
                  <a:lnTo>
                    <a:pt x="205" y="768"/>
                  </a:lnTo>
                  <a:lnTo>
                    <a:pt x="210" y="766"/>
                  </a:lnTo>
                  <a:lnTo>
                    <a:pt x="212" y="761"/>
                  </a:lnTo>
                  <a:lnTo>
                    <a:pt x="214" y="756"/>
                  </a:lnTo>
                  <a:lnTo>
                    <a:pt x="212" y="750"/>
                  </a:lnTo>
                  <a:lnTo>
                    <a:pt x="243" y="721"/>
                  </a:lnTo>
                  <a:lnTo>
                    <a:pt x="234" y="716"/>
                  </a:lnTo>
                  <a:lnTo>
                    <a:pt x="232" y="714"/>
                  </a:lnTo>
                  <a:lnTo>
                    <a:pt x="229" y="714"/>
                  </a:lnTo>
                  <a:lnTo>
                    <a:pt x="226" y="714"/>
                  </a:lnTo>
                  <a:lnTo>
                    <a:pt x="223" y="717"/>
                  </a:lnTo>
                  <a:lnTo>
                    <a:pt x="215" y="724"/>
                  </a:lnTo>
                  <a:lnTo>
                    <a:pt x="221" y="732"/>
                  </a:lnTo>
                  <a:lnTo>
                    <a:pt x="165" y="748"/>
                  </a:lnTo>
                  <a:lnTo>
                    <a:pt x="169" y="754"/>
                  </a:lnTo>
                  <a:lnTo>
                    <a:pt x="175" y="761"/>
                  </a:lnTo>
                  <a:lnTo>
                    <a:pt x="180" y="770"/>
                  </a:lnTo>
                  <a:lnTo>
                    <a:pt x="182" y="774"/>
                  </a:lnTo>
                  <a:lnTo>
                    <a:pt x="182" y="779"/>
                  </a:lnTo>
                  <a:lnTo>
                    <a:pt x="183" y="781"/>
                  </a:lnTo>
                  <a:lnTo>
                    <a:pt x="186" y="784"/>
                  </a:lnTo>
                  <a:lnTo>
                    <a:pt x="197" y="789"/>
                  </a:lnTo>
                  <a:close/>
                  <a:moveTo>
                    <a:pt x="1064" y="176"/>
                  </a:moveTo>
                  <a:lnTo>
                    <a:pt x="1064" y="176"/>
                  </a:lnTo>
                  <a:lnTo>
                    <a:pt x="1071" y="178"/>
                  </a:lnTo>
                  <a:lnTo>
                    <a:pt x="1074" y="180"/>
                  </a:lnTo>
                  <a:lnTo>
                    <a:pt x="1076" y="180"/>
                  </a:lnTo>
                  <a:lnTo>
                    <a:pt x="1090" y="180"/>
                  </a:lnTo>
                  <a:lnTo>
                    <a:pt x="1104" y="178"/>
                  </a:lnTo>
                  <a:lnTo>
                    <a:pt x="1116" y="176"/>
                  </a:lnTo>
                  <a:lnTo>
                    <a:pt x="1122" y="173"/>
                  </a:lnTo>
                  <a:lnTo>
                    <a:pt x="1128" y="169"/>
                  </a:lnTo>
                  <a:lnTo>
                    <a:pt x="1130" y="178"/>
                  </a:lnTo>
                  <a:lnTo>
                    <a:pt x="1130" y="181"/>
                  </a:lnTo>
                  <a:lnTo>
                    <a:pt x="1130" y="183"/>
                  </a:lnTo>
                  <a:lnTo>
                    <a:pt x="1129" y="185"/>
                  </a:lnTo>
                  <a:lnTo>
                    <a:pt x="1126" y="187"/>
                  </a:lnTo>
                  <a:lnTo>
                    <a:pt x="1116" y="191"/>
                  </a:lnTo>
                  <a:lnTo>
                    <a:pt x="1122" y="196"/>
                  </a:lnTo>
                  <a:lnTo>
                    <a:pt x="1128" y="202"/>
                  </a:lnTo>
                  <a:lnTo>
                    <a:pt x="1119" y="201"/>
                  </a:lnTo>
                  <a:lnTo>
                    <a:pt x="1115" y="202"/>
                  </a:lnTo>
                  <a:lnTo>
                    <a:pt x="1112" y="203"/>
                  </a:lnTo>
                  <a:lnTo>
                    <a:pt x="1108" y="208"/>
                  </a:lnTo>
                  <a:lnTo>
                    <a:pt x="1136" y="212"/>
                  </a:lnTo>
                  <a:lnTo>
                    <a:pt x="1150" y="166"/>
                  </a:lnTo>
                  <a:lnTo>
                    <a:pt x="1129" y="154"/>
                  </a:lnTo>
                  <a:lnTo>
                    <a:pt x="1122" y="158"/>
                  </a:lnTo>
                  <a:lnTo>
                    <a:pt x="1115" y="162"/>
                  </a:lnTo>
                  <a:lnTo>
                    <a:pt x="1107" y="166"/>
                  </a:lnTo>
                  <a:lnTo>
                    <a:pt x="1098" y="170"/>
                  </a:lnTo>
                  <a:lnTo>
                    <a:pt x="1089" y="172"/>
                  </a:lnTo>
                  <a:lnTo>
                    <a:pt x="1085" y="172"/>
                  </a:lnTo>
                  <a:lnTo>
                    <a:pt x="1079" y="170"/>
                  </a:lnTo>
                  <a:lnTo>
                    <a:pt x="1075" y="169"/>
                  </a:lnTo>
                  <a:lnTo>
                    <a:pt x="1071" y="169"/>
                  </a:lnTo>
                  <a:lnTo>
                    <a:pt x="1068" y="172"/>
                  </a:lnTo>
                  <a:lnTo>
                    <a:pt x="1064" y="176"/>
                  </a:lnTo>
                  <a:close/>
                  <a:moveTo>
                    <a:pt x="827" y="998"/>
                  </a:moveTo>
                  <a:lnTo>
                    <a:pt x="827" y="998"/>
                  </a:lnTo>
                  <a:lnTo>
                    <a:pt x="822" y="997"/>
                  </a:lnTo>
                  <a:lnTo>
                    <a:pt x="817" y="997"/>
                  </a:lnTo>
                  <a:lnTo>
                    <a:pt x="813" y="998"/>
                  </a:lnTo>
                  <a:lnTo>
                    <a:pt x="810" y="1002"/>
                  </a:lnTo>
                  <a:lnTo>
                    <a:pt x="808" y="1008"/>
                  </a:lnTo>
                  <a:lnTo>
                    <a:pt x="804" y="1011"/>
                  </a:lnTo>
                  <a:lnTo>
                    <a:pt x="798" y="1012"/>
                  </a:lnTo>
                  <a:lnTo>
                    <a:pt x="791" y="1011"/>
                  </a:lnTo>
                  <a:lnTo>
                    <a:pt x="777" y="1011"/>
                  </a:lnTo>
                  <a:lnTo>
                    <a:pt x="761" y="1012"/>
                  </a:lnTo>
                  <a:lnTo>
                    <a:pt x="743" y="1015"/>
                  </a:lnTo>
                  <a:lnTo>
                    <a:pt x="730" y="1019"/>
                  </a:lnTo>
                  <a:lnTo>
                    <a:pt x="733" y="1024"/>
                  </a:lnTo>
                  <a:lnTo>
                    <a:pt x="738" y="1029"/>
                  </a:lnTo>
                  <a:lnTo>
                    <a:pt x="745" y="1030"/>
                  </a:lnTo>
                  <a:lnTo>
                    <a:pt x="752" y="1030"/>
                  </a:lnTo>
                  <a:lnTo>
                    <a:pt x="787" y="1030"/>
                  </a:lnTo>
                  <a:lnTo>
                    <a:pt x="812" y="1027"/>
                  </a:lnTo>
                  <a:lnTo>
                    <a:pt x="827" y="998"/>
                  </a:lnTo>
                  <a:close/>
                  <a:moveTo>
                    <a:pt x="246" y="329"/>
                  </a:moveTo>
                  <a:lnTo>
                    <a:pt x="246" y="329"/>
                  </a:lnTo>
                  <a:lnTo>
                    <a:pt x="244" y="336"/>
                  </a:lnTo>
                  <a:lnTo>
                    <a:pt x="252" y="339"/>
                  </a:lnTo>
                  <a:lnTo>
                    <a:pt x="257" y="339"/>
                  </a:lnTo>
                  <a:lnTo>
                    <a:pt x="261" y="340"/>
                  </a:lnTo>
                  <a:lnTo>
                    <a:pt x="276" y="339"/>
                  </a:lnTo>
                  <a:lnTo>
                    <a:pt x="283" y="338"/>
                  </a:lnTo>
                  <a:lnTo>
                    <a:pt x="290" y="335"/>
                  </a:lnTo>
                  <a:lnTo>
                    <a:pt x="295" y="332"/>
                  </a:lnTo>
                  <a:lnTo>
                    <a:pt x="302" y="329"/>
                  </a:lnTo>
                  <a:lnTo>
                    <a:pt x="315" y="325"/>
                  </a:lnTo>
                  <a:lnTo>
                    <a:pt x="341" y="324"/>
                  </a:lnTo>
                  <a:lnTo>
                    <a:pt x="347" y="322"/>
                  </a:lnTo>
                  <a:lnTo>
                    <a:pt x="352" y="322"/>
                  </a:lnTo>
                  <a:lnTo>
                    <a:pt x="355" y="320"/>
                  </a:lnTo>
                  <a:lnTo>
                    <a:pt x="356" y="317"/>
                  </a:lnTo>
                  <a:lnTo>
                    <a:pt x="354" y="313"/>
                  </a:lnTo>
                  <a:lnTo>
                    <a:pt x="352" y="311"/>
                  </a:lnTo>
                  <a:lnTo>
                    <a:pt x="348" y="311"/>
                  </a:lnTo>
                  <a:lnTo>
                    <a:pt x="345" y="311"/>
                  </a:lnTo>
                  <a:lnTo>
                    <a:pt x="340" y="309"/>
                  </a:lnTo>
                  <a:lnTo>
                    <a:pt x="334" y="306"/>
                  </a:lnTo>
                  <a:lnTo>
                    <a:pt x="333" y="304"/>
                  </a:lnTo>
                  <a:lnTo>
                    <a:pt x="330" y="304"/>
                  </a:lnTo>
                  <a:lnTo>
                    <a:pt x="302" y="320"/>
                  </a:lnTo>
                  <a:lnTo>
                    <a:pt x="298" y="317"/>
                  </a:lnTo>
                  <a:lnTo>
                    <a:pt x="294" y="317"/>
                  </a:lnTo>
                  <a:lnTo>
                    <a:pt x="290" y="317"/>
                  </a:lnTo>
                  <a:lnTo>
                    <a:pt x="286" y="318"/>
                  </a:lnTo>
                  <a:lnTo>
                    <a:pt x="279" y="322"/>
                  </a:lnTo>
                  <a:lnTo>
                    <a:pt x="273" y="327"/>
                  </a:lnTo>
                  <a:lnTo>
                    <a:pt x="266" y="329"/>
                  </a:lnTo>
                  <a:lnTo>
                    <a:pt x="259" y="331"/>
                  </a:lnTo>
                  <a:lnTo>
                    <a:pt x="254" y="331"/>
                  </a:lnTo>
                  <a:lnTo>
                    <a:pt x="246" y="329"/>
                  </a:lnTo>
                  <a:close/>
                  <a:moveTo>
                    <a:pt x="673" y="59"/>
                  </a:moveTo>
                  <a:lnTo>
                    <a:pt x="673" y="59"/>
                  </a:lnTo>
                  <a:lnTo>
                    <a:pt x="662" y="61"/>
                  </a:lnTo>
                  <a:lnTo>
                    <a:pt x="653" y="65"/>
                  </a:lnTo>
                  <a:lnTo>
                    <a:pt x="643" y="69"/>
                  </a:lnTo>
                  <a:lnTo>
                    <a:pt x="635" y="76"/>
                  </a:lnTo>
                  <a:lnTo>
                    <a:pt x="642" y="76"/>
                  </a:lnTo>
                  <a:lnTo>
                    <a:pt x="648" y="76"/>
                  </a:lnTo>
                  <a:lnTo>
                    <a:pt x="661" y="80"/>
                  </a:lnTo>
                  <a:lnTo>
                    <a:pt x="668" y="82"/>
                  </a:lnTo>
                  <a:lnTo>
                    <a:pt x="673" y="82"/>
                  </a:lnTo>
                  <a:lnTo>
                    <a:pt x="680" y="82"/>
                  </a:lnTo>
                  <a:lnTo>
                    <a:pt x="687" y="80"/>
                  </a:lnTo>
                  <a:lnTo>
                    <a:pt x="687" y="75"/>
                  </a:lnTo>
                  <a:lnTo>
                    <a:pt x="689" y="72"/>
                  </a:lnTo>
                  <a:lnTo>
                    <a:pt x="690" y="69"/>
                  </a:lnTo>
                  <a:lnTo>
                    <a:pt x="694" y="66"/>
                  </a:lnTo>
                  <a:lnTo>
                    <a:pt x="701" y="64"/>
                  </a:lnTo>
                  <a:lnTo>
                    <a:pt x="705" y="61"/>
                  </a:lnTo>
                  <a:lnTo>
                    <a:pt x="708" y="58"/>
                  </a:lnTo>
                  <a:lnTo>
                    <a:pt x="698" y="50"/>
                  </a:lnTo>
                  <a:lnTo>
                    <a:pt x="691" y="46"/>
                  </a:lnTo>
                  <a:lnTo>
                    <a:pt x="686" y="44"/>
                  </a:lnTo>
                  <a:lnTo>
                    <a:pt x="679" y="47"/>
                  </a:lnTo>
                  <a:lnTo>
                    <a:pt x="678" y="48"/>
                  </a:lnTo>
                  <a:lnTo>
                    <a:pt x="676" y="52"/>
                  </a:lnTo>
                  <a:lnTo>
                    <a:pt x="673" y="59"/>
                  </a:lnTo>
                  <a:close/>
                  <a:moveTo>
                    <a:pt x="608" y="404"/>
                  </a:moveTo>
                  <a:lnTo>
                    <a:pt x="608" y="404"/>
                  </a:lnTo>
                  <a:lnTo>
                    <a:pt x="622" y="430"/>
                  </a:lnTo>
                  <a:lnTo>
                    <a:pt x="626" y="429"/>
                  </a:lnTo>
                  <a:lnTo>
                    <a:pt x="629" y="426"/>
                  </a:lnTo>
                  <a:lnTo>
                    <a:pt x="630" y="422"/>
                  </a:lnTo>
                  <a:lnTo>
                    <a:pt x="633" y="419"/>
                  </a:lnTo>
                  <a:lnTo>
                    <a:pt x="640" y="415"/>
                  </a:lnTo>
                  <a:lnTo>
                    <a:pt x="647" y="414"/>
                  </a:lnTo>
                  <a:lnTo>
                    <a:pt x="655" y="414"/>
                  </a:lnTo>
                  <a:lnTo>
                    <a:pt x="665" y="414"/>
                  </a:lnTo>
                  <a:lnTo>
                    <a:pt x="673" y="411"/>
                  </a:lnTo>
                  <a:lnTo>
                    <a:pt x="679" y="407"/>
                  </a:lnTo>
                  <a:lnTo>
                    <a:pt x="684" y="401"/>
                  </a:lnTo>
                  <a:lnTo>
                    <a:pt x="661" y="394"/>
                  </a:lnTo>
                  <a:lnTo>
                    <a:pt x="640" y="407"/>
                  </a:lnTo>
                  <a:lnTo>
                    <a:pt x="639" y="401"/>
                  </a:lnTo>
                  <a:lnTo>
                    <a:pt x="636" y="399"/>
                  </a:lnTo>
                  <a:lnTo>
                    <a:pt x="633" y="396"/>
                  </a:lnTo>
                  <a:lnTo>
                    <a:pt x="630" y="394"/>
                  </a:lnTo>
                  <a:lnTo>
                    <a:pt x="626" y="396"/>
                  </a:lnTo>
                  <a:lnTo>
                    <a:pt x="621" y="397"/>
                  </a:lnTo>
                  <a:lnTo>
                    <a:pt x="608" y="404"/>
                  </a:lnTo>
                  <a:close/>
                  <a:moveTo>
                    <a:pt x="1049" y="177"/>
                  </a:moveTo>
                  <a:lnTo>
                    <a:pt x="1049" y="177"/>
                  </a:lnTo>
                  <a:lnTo>
                    <a:pt x="1054" y="144"/>
                  </a:lnTo>
                  <a:lnTo>
                    <a:pt x="1039" y="142"/>
                  </a:lnTo>
                  <a:lnTo>
                    <a:pt x="1038" y="138"/>
                  </a:lnTo>
                  <a:lnTo>
                    <a:pt x="1038" y="134"/>
                  </a:lnTo>
                  <a:lnTo>
                    <a:pt x="1038" y="133"/>
                  </a:lnTo>
                  <a:lnTo>
                    <a:pt x="1036" y="131"/>
                  </a:lnTo>
                  <a:lnTo>
                    <a:pt x="1033" y="131"/>
                  </a:lnTo>
                  <a:lnTo>
                    <a:pt x="1031" y="131"/>
                  </a:lnTo>
                  <a:lnTo>
                    <a:pt x="1024" y="160"/>
                  </a:lnTo>
                  <a:lnTo>
                    <a:pt x="1028" y="163"/>
                  </a:lnTo>
                  <a:lnTo>
                    <a:pt x="1035" y="166"/>
                  </a:lnTo>
                  <a:lnTo>
                    <a:pt x="1036" y="169"/>
                  </a:lnTo>
                  <a:lnTo>
                    <a:pt x="1038" y="172"/>
                  </a:lnTo>
                  <a:lnTo>
                    <a:pt x="1038" y="174"/>
                  </a:lnTo>
                  <a:lnTo>
                    <a:pt x="1035" y="178"/>
                  </a:lnTo>
                  <a:lnTo>
                    <a:pt x="1038" y="181"/>
                  </a:lnTo>
                  <a:lnTo>
                    <a:pt x="1049" y="188"/>
                  </a:lnTo>
                  <a:lnTo>
                    <a:pt x="1060" y="195"/>
                  </a:lnTo>
                  <a:lnTo>
                    <a:pt x="1064" y="196"/>
                  </a:lnTo>
                  <a:lnTo>
                    <a:pt x="1069" y="196"/>
                  </a:lnTo>
                  <a:lnTo>
                    <a:pt x="1074" y="194"/>
                  </a:lnTo>
                  <a:lnTo>
                    <a:pt x="1078" y="190"/>
                  </a:lnTo>
                  <a:lnTo>
                    <a:pt x="1071" y="187"/>
                  </a:lnTo>
                  <a:lnTo>
                    <a:pt x="1064" y="181"/>
                  </a:lnTo>
                  <a:lnTo>
                    <a:pt x="1057" y="178"/>
                  </a:lnTo>
                  <a:lnTo>
                    <a:pt x="1053" y="177"/>
                  </a:lnTo>
                  <a:lnTo>
                    <a:pt x="1049" y="177"/>
                  </a:lnTo>
                  <a:close/>
                  <a:moveTo>
                    <a:pt x="1119" y="220"/>
                  </a:moveTo>
                  <a:lnTo>
                    <a:pt x="1119" y="220"/>
                  </a:lnTo>
                  <a:lnTo>
                    <a:pt x="1110" y="220"/>
                  </a:lnTo>
                  <a:lnTo>
                    <a:pt x="1101" y="219"/>
                  </a:lnTo>
                  <a:lnTo>
                    <a:pt x="1094" y="213"/>
                  </a:lnTo>
                  <a:lnTo>
                    <a:pt x="1090" y="208"/>
                  </a:lnTo>
                  <a:lnTo>
                    <a:pt x="1087" y="205"/>
                  </a:lnTo>
                  <a:lnTo>
                    <a:pt x="1085" y="202"/>
                  </a:lnTo>
                  <a:lnTo>
                    <a:pt x="1078" y="198"/>
                  </a:lnTo>
                  <a:lnTo>
                    <a:pt x="1072" y="205"/>
                  </a:lnTo>
                  <a:lnTo>
                    <a:pt x="1065" y="210"/>
                  </a:lnTo>
                  <a:lnTo>
                    <a:pt x="1058" y="213"/>
                  </a:lnTo>
                  <a:lnTo>
                    <a:pt x="1049" y="214"/>
                  </a:lnTo>
                  <a:lnTo>
                    <a:pt x="1050" y="220"/>
                  </a:lnTo>
                  <a:lnTo>
                    <a:pt x="1054" y="223"/>
                  </a:lnTo>
                  <a:lnTo>
                    <a:pt x="1058" y="224"/>
                  </a:lnTo>
                  <a:lnTo>
                    <a:pt x="1064" y="224"/>
                  </a:lnTo>
                  <a:lnTo>
                    <a:pt x="1072" y="224"/>
                  </a:lnTo>
                  <a:lnTo>
                    <a:pt x="1076" y="224"/>
                  </a:lnTo>
                  <a:lnTo>
                    <a:pt x="1080" y="228"/>
                  </a:lnTo>
                  <a:lnTo>
                    <a:pt x="1085" y="231"/>
                  </a:lnTo>
                  <a:lnTo>
                    <a:pt x="1089" y="234"/>
                  </a:lnTo>
                  <a:lnTo>
                    <a:pt x="1094" y="234"/>
                  </a:lnTo>
                  <a:lnTo>
                    <a:pt x="1100" y="234"/>
                  </a:lnTo>
                  <a:lnTo>
                    <a:pt x="1104" y="232"/>
                  </a:lnTo>
                  <a:lnTo>
                    <a:pt x="1110" y="230"/>
                  </a:lnTo>
                  <a:lnTo>
                    <a:pt x="1115" y="226"/>
                  </a:lnTo>
                  <a:lnTo>
                    <a:pt x="1119" y="220"/>
                  </a:lnTo>
                  <a:close/>
                  <a:moveTo>
                    <a:pt x="1161" y="572"/>
                  </a:moveTo>
                  <a:lnTo>
                    <a:pt x="1161" y="572"/>
                  </a:lnTo>
                  <a:lnTo>
                    <a:pt x="1157" y="558"/>
                  </a:lnTo>
                  <a:lnTo>
                    <a:pt x="1155" y="554"/>
                  </a:lnTo>
                  <a:lnTo>
                    <a:pt x="1152" y="551"/>
                  </a:lnTo>
                  <a:lnTo>
                    <a:pt x="1148" y="550"/>
                  </a:lnTo>
                  <a:lnTo>
                    <a:pt x="1143" y="551"/>
                  </a:lnTo>
                  <a:lnTo>
                    <a:pt x="1134" y="554"/>
                  </a:lnTo>
                  <a:lnTo>
                    <a:pt x="1129" y="558"/>
                  </a:lnTo>
                  <a:lnTo>
                    <a:pt x="1125" y="563"/>
                  </a:lnTo>
                  <a:lnTo>
                    <a:pt x="1125" y="566"/>
                  </a:lnTo>
                  <a:lnTo>
                    <a:pt x="1126" y="569"/>
                  </a:lnTo>
                  <a:lnTo>
                    <a:pt x="1139" y="592"/>
                  </a:lnTo>
                  <a:lnTo>
                    <a:pt x="1158" y="591"/>
                  </a:lnTo>
                  <a:lnTo>
                    <a:pt x="1164" y="591"/>
                  </a:lnTo>
                  <a:lnTo>
                    <a:pt x="1166" y="588"/>
                  </a:lnTo>
                  <a:lnTo>
                    <a:pt x="1168" y="587"/>
                  </a:lnTo>
                  <a:lnTo>
                    <a:pt x="1168" y="584"/>
                  </a:lnTo>
                  <a:lnTo>
                    <a:pt x="1161" y="573"/>
                  </a:lnTo>
                  <a:lnTo>
                    <a:pt x="1141" y="573"/>
                  </a:lnTo>
                  <a:lnTo>
                    <a:pt x="1141" y="569"/>
                  </a:lnTo>
                  <a:lnTo>
                    <a:pt x="1161" y="572"/>
                  </a:lnTo>
                  <a:close/>
                  <a:moveTo>
                    <a:pt x="457" y="293"/>
                  </a:moveTo>
                  <a:lnTo>
                    <a:pt x="457" y="293"/>
                  </a:lnTo>
                  <a:lnTo>
                    <a:pt x="452" y="288"/>
                  </a:lnTo>
                  <a:lnTo>
                    <a:pt x="446" y="285"/>
                  </a:lnTo>
                  <a:lnTo>
                    <a:pt x="439" y="284"/>
                  </a:lnTo>
                  <a:lnTo>
                    <a:pt x="431" y="284"/>
                  </a:lnTo>
                  <a:lnTo>
                    <a:pt x="434" y="291"/>
                  </a:lnTo>
                  <a:lnTo>
                    <a:pt x="437" y="299"/>
                  </a:lnTo>
                  <a:lnTo>
                    <a:pt x="426" y="298"/>
                  </a:lnTo>
                  <a:lnTo>
                    <a:pt x="419" y="299"/>
                  </a:lnTo>
                  <a:lnTo>
                    <a:pt x="413" y="299"/>
                  </a:lnTo>
                  <a:lnTo>
                    <a:pt x="405" y="299"/>
                  </a:lnTo>
                  <a:lnTo>
                    <a:pt x="396" y="298"/>
                  </a:lnTo>
                  <a:lnTo>
                    <a:pt x="387" y="295"/>
                  </a:lnTo>
                  <a:lnTo>
                    <a:pt x="380" y="295"/>
                  </a:lnTo>
                  <a:lnTo>
                    <a:pt x="373" y="299"/>
                  </a:lnTo>
                  <a:lnTo>
                    <a:pt x="366" y="304"/>
                  </a:lnTo>
                  <a:lnTo>
                    <a:pt x="374" y="304"/>
                  </a:lnTo>
                  <a:lnTo>
                    <a:pt x="377" y="306"/>
                  </a:lnTo>
                  <a:lnTo>
                    <a:pt x="381" y="307"/>
                  </a:lnTo>
                  <a:lnTo>
                    <a:pt x="385" y="309"/>
                  </a:lnTo>
                  <a:lnTo>
                    <a:pt x="390" y="310"/>
                  </a:lnTo>
                  <a:lnTo>
                    <a:pt x="399" y="310"/>
                  </a:lnTo>
                  <a:lnTo>
                    <a:pt x="408" y="310"/>
                  </a:lnTo>
                  <a:lnTo>
                    <a:pt x="417" y="311"/>
                  </a:lnTo>
                  <a:lnTo>
                    <a:pt x="423" y="313"/>
                  </a:lnTo>
                  <a:lnTo>
                    <a:pt x="428" y="313"/>
                  </a:lnTo>
                  <a:lnTo>
                    <a:pt x="432" y="311"/>
                  </a:lnTo>
                  <a:lnTo>
                    <a:pt x="435" y="309"/>
                  </a:lnTo>
                  <a:lnTo>
                    <a:pt x="442" y="303"/>
                  </a:lnTo>
                  <a:lnTo>
                    <a:pt x="448" y="298"/>
                  </a:lnTo>
                  <a:lnTo>
                    <a:pt x="457" y="293"/>
                  </a:lnTo>
                  <a:close/>
                  <a:moveTo>
                    <a:pt x="239" y="642"/>
                  </a:moveTo>
                  <a:lnTo>
                    <a:pt x="239" y="642"/>
                  </a:lnTo>
                  <a:lnTo>
                    <a:pt x="257" y="637"/>
                  </a:lnTo>
                  <a:lnTo>
                    <a:pt x="265" y="637"/>
                  </a:lnTo>
                  <a:lnTo>
                    <a:pt x="264" y="633"/>
                  </a:lnTo>
                  <a:lnTo>
                    <a:pt x="262" y="631"/>
                  </a:lnTo>
                  <a:lnTo>
                    <a:pt x="261" y="630"/>
                  </a:lnTo>
                  <a:lnTo>
                    <a:pt x="255" y="628"/>
                  </a:lnTo>
                  <a:lnTo>
                    <a:pt x="251" y="624"/>
                  </a:lnTo>
                  <a:lnTo>
                    <a:pt x="243" y="617"/>
                  </a:lnTo>
                  <a:lnTo>
                    <a:pt x="239" y="613"/>
                  </a:lnTo>
                  <a:lnTo>
                    <a:pt x="233" y="610"/>
                  </a:lnTo>
                  <a:lnTo>
                    <a:pt x="228" y="609"/>
                  </a:lnTo>
                  <a:lnTo>
                    <a:pt x="222" y="609"/>
                  </a:lnTo>
                  <a:lnTo>
                    <a:pt x="221" y="606"/>
                  </a:lnTo>
                  <a:lnTo>
                    <a:pt x="218" y="605"/>
                  </a:lnTo>
                  <a:lnTo>
                    <a:pt x="212" y="601"/>
                  </a:lnTo>
                  <a:lnTo>
                    <a:pt x="210" y="599"/>
                  </a:lnTo>
                  <a:lnTo>
                    <a:pt x="207" y="599"/>
                  </a:lnTo>
                  <a:lnTo>
                    <a:pt x="203" y="599"/>
                  </a:lnTo>
                  <a:lnTo>
                    <a:pt x="200" y="599"/>
                  </a:lnTo>
                  <a:lnTo>
                    <a:pt x="194" y="595"/>
                  </a:lnTo>
                  <a:lnTo>
                    <a:pt x="192" y="595"/>
                  </a:lnTo>
                  <a:lnTo>
                    <a:pt x="189" y="595"/>
                  </a:lnTo>
                  <a:lnTo>
                    <a:pt x="182" y="597"/>
                  </a:lnTo>
                  <a:lnTo>
                    <a:pt x="182" y="601"/>
                  </a:lnTo>
                  <a:lnTo>
                    <a:pt x="198" y="606"/>
                  </a:lnTo>
                  <a:lnTo>
                    <a:pt x="207" y="609"/>
                  </a:lnTo>
                  <a:lnTo>
                    <a:pt x="215" y="613"/>
                  </a:lnTo>
                  <a:lnTo>
                    <a:pt x="222" y="619"/>
                  </a:lnTo>
                  <a:lnTo>
                    <a:pt x="228" y="627"/>
                  </a:lnTo>
                  <a:lnTo>
                    <a:pt x="239" y="642"/>
                  </a:lnTo>
                  <a:close/>
                  <a:moveTo>
                    <a:pt x="1069" y="670"/>
                  </a:moveTo>
                  <a:lnTo>
                    <a:pt x="1069" y="670"/>
                  </a:lnTo>
                  <a:lnTo>
                    <a:pt x="1062" y="671"/>
                  </a:lnTo>
                  <a:lnTo>
                    <a:pt x="1057" y="674"/>
                  </a:lnTo>
                  <a:lnTo>
                    <a:pt x="1054" y="677"/>
                  </a:lnTo>
                  <a:lnTo>
                    <a:pt x="1051" y="681"/>
                  </a:lnTo>
                  <a:lnTo>
                    <a:pt x="1051" y="684"/>
                  </a:lnTo>
                  <a:lnTo>
                    <a:pt x="1051" y="688"/>
                  </a:lnTo>
                  <a:lnTo>
                    <a:pt x="1053" y="695"/>
                  </a:lnTo>
                  <a:lnTo>
                    <a:pt x="1050" y="699"/>
                  </a:lnTo>
                  <a:lnTo>
                    <a:pt x="1047" y="700"/>
                  </a:lnTo>
                  <a:lnTo>
                    <a:pt x="1040" y="705"/>
                  </a:lnTo>
                  <a:lnTo>
                    <a:pt x="1038" y="707"/>
                  </a:lnTo>
                  <a:lnTo>
                    <a:pt x="1035" y="710"/>
                  </a:lnTo>
                  <a:lnTo>
                    <a:pt x="1035" y="713"/>
                  </a:lnTo>
                  <a:lnTo>
                    <a:pt x="1035" y="718"/>
                  </a:lnTo>
                  <a:lnTo>
                    <a:pt x="1065" y="720"/>
                  </a:lnTo>
                  <a:lnTo>
                    <a:pt x="1069" y="713"/>
                  </a:lnTo>
                  <a:lnTo>
                    <a:pt x="1069" y="707"/>
                  </a:lnTo>
                  <a:lnTo>
                    <a:pt x="1068" y="702"/>
                  </a:lnTo>
                  <a:lnTo>
                    <a:pt x="1065" y="695"/>
                  </a:lnTo>
                  <a:lnTo>
                    <a:pt x="1064" y="689"/>
                  </a:lnTo>
                  <a:lnTo>
                    <a:pt x="1065" y="684"/>
                  </a:lnTo>
                  <a:lnTo>
                    <a:pt x="1069" y="670"/>
                  </a:lnTo>
                  <a:close/>
                  <a:moveTo>
                    <a:pt x="745" y="385"/>
                  </a:moveTo>
                  <a:lnTo>
                    <a:pt x="745" y="385"/>
                  </a:lnTo>
                  <a:lnTo>
                    <a:pt x="747" y="372"/>
                  </a:lnTo>
                  <a:lnTo>
                    <a:pt x="734" y="378"/>
                  </a:lnTo>
                  <a:lnTo>
                    <a:pt x="732" y="374"/>
                  </a:lnTo>
                  <a:lnTo>
                    <a:pt x="730" y="371"/>
                  </a:lnTo>
                  <a:lnTo>
                    <a:pt x="732" y="367"/>
                  </a:lnTo>
                  <a:lnTo>
                    <a:pt x="734" y="364"/>
                  </a:lnTo>
                  <a:lnTo>
                    <a:pt x="740" y="358"/>
                  </a:lnTo>
                  <a:lnTo>
                    <a:pt x="741" y="354"/>
                  </a:lnTo>
                  <a:lnTo>
                    <a:pt x="740" y="350"/>
                  </a:lnTo>
                  <a:lnTo>
                    <a:pt x="736" y="352"/>
                  </a:lnTo>
                  <a:lnTo>
                    <a:pt x="733" y="352"/>
                  </a:lnTo>
                  <a:lnTo>
                    <a:pt x="732" y="353"/>
                  </a:lnTo>
                  <a:lnTo>
                    <a:pt x="726" y="357"/>
                  </a:lnTo>
                  <a:lnTo>
                    <a:pt x="720" y="360"/>
                  </a:lnTo>
                  <a:lnTo>
                    <a:pt x="714" y="360"/>
                  </a:lnTo>
                  <a:lnTo>
                    <a:pt x="707" y="357"/>
                  </a:lnTo>
                  <a:lnTo>
                    <a:pt x="704" y="357"/>
                  </a:lnTo>
                  <a:lnTo>
                    <a:pt x="701" y="357"/>
                  </a:lnTo>
                  <a:lnTo>
                    <a:pt x="691" y="360"/>
                  </a:lnTo>
                  <a:lnTo>
                    <a:pt x="723" y="372"/>
                  </a:lnTo>
                  <a:lnTo>
                    <a:pt x="723" y="388"/>
                  </a:lnTo>
                  <a:lnTo>
                    <a:pt x="734" y="392"/>
                  </a:lnTo>
                  <a:lnTo>
                    <a:pt x="745" y="394"/>
                  </a:lnTo>
                  <a:lnTo>
                    <a:pt x="756" y="394"/>
                  </a:lnTo>
                  <a:lnTo>
                    <a:pt x="768" y="393"/>
                  </a:lnTo>
                  <a:lnTo>
                    <a:pt x="766" y="389"/>
                  </a:lnTo>
                  <a:lnTo>
                    <a:pt x="763" y="386"/>
                  </a:lnTo>
                  <a:lnTo>
                    <a:pt x="761" y="386"/>
                  </a:lnTo>
                  <a:lnTo>
                    <a:pt x="758" y="386"/>
                  </a:lnTo>
                  <a:lnTo>
                    <a:pt x="751" y="388"/>
                  </a:lnTo>
                  <a:lnTo>
                    <a:pt x="747" y="386"/>
                  </a:lnTo>
                  <a:lnTo>
                    <a:pt x="745" y="385"/>
                  </a:lnTo>
                  <a:close/>
                  <a:moveTo>
                    <a:pt x="331" y="842"/>
                  </a:moveTo>
                  <a:lnTo>
                    <a:pt x="331" y="842"/>
                  </a:lnTo>
                  <a:lnTo>
                    <a:pt x="331" y="847"/>
                  </a:lnTo>
                  <a:lnTo>
                    <a:pt x="331" y="853"/>
                  </a:lnTo>
                  <a:lnTo>
                    <a:pt x="336" y="861"/>
                  </a:lnTo>
                  <a:lnTo>
                    <a:pt x="341" y="868"/>
                  </a:lnTo>
                  <a:lnTo>
                    <a:pt x="348" y="876"/>
                  </a:lnTo>
                  <a:lnTo>
                    <a:pt x="352" y="879"/>
                  </a:lnTo>
                  <a:lnTo>
                    <a:pt x="358" y="879"/>
                  </a:lnTo>
                  <a:lnTo>
                    <a:pt x="363" y="878"/>
                  </a:lnTo>
                  <a:lnTo>
                    <a:pt x="369" y="874"/>
                  </a:lnTo>
                  <a:lnTo>
                    <a:pt x="372" y="871"/>
                  </a:lnTo>
                  <a:lnTo>
                    <a:pt x="373" y="867"/>
                  </a:lnTo>
                  <a:lnTo>
                    <a:pt x="372" y="862"/>
                  </a:lnTo>
                  <a:lnTo>
                    <a:pt x="366" y="860"/>
                  </a:lnTo>
                  <a:lnTo>
                    <a:pt x="363" y="856"/>
                  </a:lnTo>
                  <a:lnTo>
                    <a:pt x="359" y="851"/>
                  </a:lnTo>
                  <a:lnTo>
                    <a:pt x="354" y="847"/>
                  </a:lnTo>
                  <a:lnTo>
                    <a:pt x="348" y="843"/>
                  </a:lnTo>
                  <a:lnTo>
                    <a:pt x="340" y="840"/>
                  </a:lnTo>
                  <a:lnTo>
                    <a:pt x="336" y="840"/>
                  </a:lnTo>
                  <a:lnTo>
                    <a:pt x="331" y="842"/>
                  </a:lnTo>
                  <a:close/>
                  <a:moveTo>
                    <a:pt x="401" y="520"/>
                  </a:moveTo>
                  <a:lnTo>
                    <a:pt x="401" y="520"/>
                  </a:lnTo>
                  <a:lnTo>
                    <a:pt x="405" y="525"/>
                  </a:lnTo>
                  <a:lnTo>
                    <a:pt x="408" y="529"/>
                  </a:lnTo>
                  <a:lnTo>
                    <a:pt x="410" y="537"/>
                  </a:lnTo>
                  <a:lnTo>
                    <a:pt x="412" y="540"/>
                  </a:lnTo>
                  <a:lnTo>
                    <a:pt x="414" y="540"/>
                  </a:lnTo>
                  <a:lnTo>
                    <a:pt x="416" y="541"/>
                  </a:lnTo>
                  <a:lnTo>
                    <a:pt x="419" y="540"/>
                  </a:lnTo>
                  <a:lnTo>
                    <a:pt x="427" y="537"/>
                  </a:lnTo>
                  <a:lnTo>
                    <a:pt x="435" y="534"/>
                  </a:lnTo>
                  <a:lnTo>
                    <a:pt x="446" y="530"/>
                  </a:lnTo>
                  <a:lnTo>
                    <a:pt x="449" y="529"/>
                  </a:lnTo>
                  <a:lnTo>
                    <a:pt x="450" y="527"/>
                  </a:lnTo>
                  <a:lnTo>
                    <a:pt x="450" y="525"/>
                  </a:lnTo>
                  <a:lnTo>
                    <a:pt x="450" y="522"/>
                  </a:lnTo>
                  <a:lnTo>
                    <a:pt x="445" y="512"/>
                  </a:lnTo>
                  <a:lnTo>
                    <a:pt x="401" y="520"/>
                  </a:lnTo>
                  <a:close/>
                  <a:moveTo>
                    <a:pt x="312" y="784"/>
                  </a:moveTo>
                  <a:lnTo>
                    <a:pt x="312" y="784"/>
                  </a:lnTo>
                  <a:lnTo>
                    <a:pt x="320" y="781"/>
                  </a:lnTo>
                  <a:lnTo>
                    <a:pt x="329" y="779"/>
                  </a:lnTo>
                  <a:lnTo>
                    <a:pt x="336" y="778"/>
                  </a:lnTo>
                  <a:lnTo>
                    <a:pt x="338" y="775"/>
                  </a:lnTo>
                  <a:lnTo>
                    <a:pt x="341" y="772"/>
                  </a:lnTo>
                  <a:lnTo>
                    <a:pt x="342" y="771"/>
                  </a:lnTo>
                  <a:lnTo>
                    <a:pt x="345" y="771"/>
                  </a:lnTo>
                  <a:lnTo>
                    <a:pt x="351" y="771"/>
                  </a:lnTo>
                  <a:lnTo>
                    <a:pt x="380" y="772"/>
                  </a:lnTo>
                  <a:lnTo>
                    <a:pt x="380" y="766"/>
                  </a:lnTo>
                  <a:lnTo>
                    <a:pt x="380" y="763"/>
                  </a:lnTo>
                  <a:lnTo>
                    <a:pt x="378" y="761"/>
                  </a:lnTo>
                  <a:lnTo>
                    <a:pt x="372" y="760"/>
                  </a:lnTo>
                  <a:lnTo>
                    <a:pt x="367" y="760"/>
                  </a:lnTo>
                  <a:lnTo>
                    <a:pt x="365" y="760"/>
                  </a:lnTo>
                  <a:lnTo>
                    <a:pt x="356" y="763"/>
                  </a:lnTo>
                  <a:lnTo>
                    <a:pt x="351" y="763"/>
                  </a:lnTo>
                  <a:lnTo>
                    <a:pt x="345" y="761"/>
                  </a:lnTo>
                  <a:lnTo>
                    <a:pt x="340" y="756"/>
                  </a:lnTo>
                  <a:lnTo>
                    <a:pt x="329" y="759"/>
                  </a:lnTo>
                  <a:lnTo>
                    <a:pt x="324" y="761"/>
                  </a:lnTo>
                  <a:lnTo>
                    <a:pt x="320" y="764"/>
                  </a:lnTo>
                  <a:lnTo>
                    <a:pt x="318" y="768"/>
                  </a:lnTo>
                  <a:lnTo>
                    <a:pt x="315" y="772"/>
                  </a:lnTo>
                  <a:lnTo>
                    <a:pt x="312" y="784"/>
                  </a:lnTo>
                  <a:close/>
                  <a:moveTo>
                    <a:pt x="272" y="228"/>
                  </a:moveTo>
                  <a:lnTo>
                    <a:pt x="272" y="228"/>
                  </a:lnTo>
                  <a:lnTo>
                    <a:pt x="265" y="228"/>
                  </a:lnTo>
                  <a:lnTo>
                    <a:pt x="261" y="227"/>
                  </a:lnTo>
                  <a:lnTo>
                    <a:pt x="257" y="226"/>
                  </a:lnTo>
                  <a:lnTo>
                    <a:pt x="254" y="223"/>
                  </a:lnTo>
                  <a:lnTo>
                    <a:pt x="250" y="217"/>
                  </a:lnTo>
                  <a:lnTo>
                    <a:pt x="247" y="210"/>
                  </a:lnTo>
                  <a:lnTo>
                    <a:pt x="241" y="209"/>
                  </a:lnTo>
                  <a:lnTo>
                    <a:pt x="236" y="209"/>
                  </a:lnTo>
                  <a:lnTo>
                    <a:pt x="232" y="212"/>
                  </a:lnTo>
                  <a:lnTo>
                    <a:pt x="228" y="216"/>
                  </a:lnTo>
                  <a:lnTo>
                    <a:pt x="225" y="224"/>
                  </a:lnTo>
                  <a:lnTo>
                    <a:pt x="241" y="230"/>
                  </a:lnTo>
                  <a:lnTo>
                    <a:pt x="233" y="234"/>
                  </a:lnTo>
                  <a:lnTo>
                    <a:pt x="229" y="238"/>
                  </a:lnTo>
                  <a:lnTo>
                    <a:pt x="240" y="239"/>
                  </a:lnTo>
                  <a:lnTo>
                    <a:pt x="251" y="239"/>
                  </a:lnTo>
                  <a:lnTo>
                    <a:pt x="257" y="238"/>
                  </a:lnTo>
                  <a:lnTo>
                    <a:pt x="262" y="237"/>
                  </a:lnTo>
                  <a:lnTo>
                    <a:pt x="266" y="234"/>
                  </a:lnTo>
                  <a:lnTo>
                    <a:pt x="272" y="228"/>
                  </a:lnTo>
                  <a:close/>
                  <a:moveTo>
                    <a:pt x="327" y="932"/>
                  </a:moveTo>
                  <a:lnTo>
                    <a:pt x="327" y="932"/>
                  </a:lnTo>
                  <a:lnTo>
                    <a:pt x="331" y="937"/>
                  </a:lnTo>
                  <a:lnTo>
                    <a:pt x="333" y="932"/>
                  </a:lnTo>
                  <a:lnTo>
                    <a:pt x="334" y="929"/>
                  </a:lnTo>
                  <a:lnTo>
                    <a:pt x="336" y="926"/>
                  </a:lnTo>
                  <a:lnTo>
                    <a:pt x="338" y="926"/>
                  </a:lnTo>
                  <a:lnTo>
                    <a:pt x="345" y="926"/>
                  </a:lnTo>
                  <a:lnTo>
                    <a:pt x="352" y="925"/>
                  </a:lnTo>
                  <a:lnTo>
                    <a:pt x="341" y="910"/>
                  </a:lnTo>
                  <a:lnTo>
                    <a:pt x="326" y="912"/>
                  </a:lnTo>
                  <a:lnTo>
                    <a:pt x="319" y="914"/>
                  </a:lnTo>
                  <a:lnTo>
                    <a:pt x="312" y="914"/>
                  </a:lnTo>
                  <a:lnTo>
                    <a:pt x="304" y="912"/>
                  </a:lnTo>
                  <a:lnTo>
                    <a:pt x="300" y="912"/>
                  </a:lnTo>
                  <a:lnTo>
                    <a:pt x="295" y="916"/>
                  </a:lnTo>
                  <a:lnTo>
                    <a:pt x="290" y="925"/>
                  </a:lnTo>
                  <a:lnTo>
                    <a:pt x="304" y="932"/>
                  </a:lnTo>
                  <a:lnTo>
                    <a:pt x="323" y="921"/>
                  </a:lnTo>
                  <a:lnTo>
                    <a:pt x="327" y="932"/>
                  </a:lnTo>
                  <a:close/>
                  <a:moveTo>
                    <a:pt x="586" y="156"/>
                  </a:moveTo>
                  <a:lnTo>
                    <a:pt x="586" y="156"/>
                  </a:lnTo>
                  <a:lnTo>
                    <a:pt x="589" y="163"/>
                  </a:lnTo>
                  <a:lnTo>
                    <a:pt x="589" y="166"/>
                  </a:lnTo>
                  <a:lnTo>
                    <a:pt x="590" y="167"/>
                  </a:lnTo>
                  <a:lnTo>
                    <a:pt x="599" y="169"/>
                  </a:lnTo>
                  <a:lnTo>
                    <a:pt x="607" y="170"/>
                  </a:lnTo>
                  <a:lnTo>
                    <a:pt x="629" y="178"/>
                  </a:lnTo>
                  <a:lnTo>
                    <a:pt x="632" y="177"/>
                  </a:lnTo>
                  <a:lnTo>
                    <a:pt x="635" y="176"/>
                  </a:lnTo>
                  <a:lnTo>
                    <a:pt x="643" y="176"/>
                  </a:lnTo>
                  <a:lnTo>
                    <a:pt x="647" y="176"/>
                  </a:lnTo>
                  <a:lnTo>
                    <a:pt x="650" y="173"/>
                  </a:lnTo>
                  <a:lnTo>
                    <a:pt x="651" y="170"/>
                  </a:lnTo>
                  <a:lnTo>
                    <a:pt x="650" y="165"/>
                  </a:lnTo>
                  <a:lnTo>
                    <a:pt x="586" y="156"/>
                  </a:lnTo>
                  <a:close/>
                  <a:moveTo>
                    <a:pt x="1283" y="658"/>
                  </a:moveTo>
                  <a:lnTo>
                    <a:pt x="1283" y="658"/>
                  </a:lnTo>
                  <a:lnTo>
                    <a:pt x="1298" y="666"/>
                  </a:lnTo>
                  <a:lnTo>
                    <a:pt x="1303" y="667"/>
                  </a:lnTo>
                  <a:lnTo>
                    <a:pt x="1310" y="669"/>
                  </a:lnTo>
                  <a:lnTo>
                    <a:pt x="1316" y="667"/>
                  </a:lnTo>
                  <a:lnTo>
                    <a:pt x="1320" y="666"/>
                  </a:lnTo>
                  <a:lnTo>
                    <a:pt x="1325" y="662"/>
                  </a:lnTo>
                  <a:lnTo>
                    <a:pt x="1330" y="656"/>
                  </a:lnTo>
                  <a:lnTo>
                    <a:pt x="1323" y="652"/>
                  </a:lnTo>
                  <a:lnTo>
                    <a:pt x="1316" y="649"/>
                  </a:lnTo>
                  <a:lnTo>
                    <a:pt x="1309" y="646"/>
                  </a:lnTo>
                  <a:lnTo>
                    <a:pt x="1303" y="646"/>
                  </a:lnTo>
                  <a:lnTo>
                    <a:pt x="1298" y="648"/>
                  </a:lnTo>
                  <a:lnTo>
                    <a:pt x="1292" y="649"/>
                  </a:lnTo>
                  <a:lnTo>
                    <a:pt x="1287" y="653"/>
                  </a:lnTo>
                  <a:lnTo>
                    <a:pt x="1283" y="658"/>
                  </a:lnTo>
                  <a:close/>
                  <a:moveTo>
                    <a:pt x="576" y="721"/>
                  </a:moveTo>
                  <a:lnTo>
                    <a:pt x="576" y="721"/>
                  </a:lnTo>
                  <a:lnTo>
                    <a:pt x="571" y="728"/>
                  </a:lnTo>
                  <a:lnTo>
                    <a:pt x="568" y="735"/>
                  </a:lnTo>
                  <a:lnTo>
                    <a:pt x="568" y="739"/>
                  </a:lnTo>
                  <a:lnTo>
                    <a:pt x="570" y="742"/>
                  </a:lnTo>
                  <a:lnTo>
                    <a:pt x="572" y="743"/>
                  </a:lnTo>
                  <a:lnTo>
                    <a:pt x="576" y="745"/>
                  </a:lnTo>
                  <a:lnTo>
                    <a:pt x="601" y="743"/>
                  </a:lnTo>
                  <a:lnTo>
                    <a:pt x="614" y="742"/>
                  </a:lnTo>
                  <a:lnTo>
                    <a:pt x="628" y="739"/>
                  </a:lnTo>
                  <a:lnTo>
                    <a:pt x="621" y="732"/>
                  </a:lnTo>
                  <a:lnTo>
                    <a:pt x="617" y="731"/>
                  </a:lnTo>
                  <a:lnTo>
                    <a:pt x="612" y="732"/>
                  </a:lnTo>
                  <a:lnTo>
                    <a:pt x="603" y="734"/>
                  </a:lnTo>
                  <a:lnTo>
                    <a:pt x="593" y="734"/>
                  </a:lnTo>
                  <a:lnTo>
                    <a:pt x="589" y="732"/>
                  </a:lnTo>
                  <a:lnTo>
                    <a:pt x="585" y="730"/>
                  </a:lnTo>
                  <a:lnTo>
                    <a:pt x="581" y="725"/>
                  </a:lnTo>
                  <a:lnTo>
                    <a:pt x="576" y="721"/>
                  </a:lnTo>
                  <a:close/>
                  <a:moveTo>
                    <a:pt x="250" y="739"/>
                  </a:moveTo>
                  <a:lnTo>
                    <a:pt x="250" y="739"/>
                  </a:lnTo>
                  <a:lnTo>
                    <a:pt x="246" y="739"/>
                  </a:lnTo>
                  <a:lnTo>
                    <a:pt x="240" y="739"/>
                  </a:lnTo>
                  <a:lnTo>
                    <a:pt x="239" y="742"/>
                  </a:lnTo>
                  <a:lnTo>
                    <a:pt x="239" y="746"/>
                  </a:lnTo>
                  <a:lnTo>
                    <a:pt x="244" y="749"/>
                  </a:lnTo>
                  <a:lnTo>
                    <a:pt x="250" y="752"/>
                  </a:lnTo>
                  <a:lnTo>
                    <a:pt x="254" y="750"/>
                  </a:lnTo>
                  <a:lnTo>
                    <a:pt x="259" y="748"/>
                  </a:lnTo>
                  <a:lnTo>
                    <a:pt x="277" y="734"/>
                  </a:lnTo>
                  <a:lnTo>
                    <a:pt x="270" y="713"/>
                  </a:lnTo>
                  <a:lnTo>
                    <a:pt x="250" y="739"/>
                  </a:lnTo>
                  <a:close/>
                  <a:moveTo>
                    <a:pt x="578" y="421"/>
                  </a:moveTo>
                  <a:lnTo>
                    <a:pt x="578" y="421"/>
                  </a:lnTo>
                  <a:lnTo>
                    <a:pt x="565" y="443"/>
                  </a:lnTo>
                  <a:lnTo>
                    <a:pt x="583" y="448"/>
                  </a:lnTo>
                  <a:lnTo>
                    <a:pt x="607" y="421"/>
                  </a:lnTo>
                  <a:lnTo>
                    <a:pt x="578" y="421"/>
                  </a:lnTo>
                  <a:close/>
                  <a:moveTo>
                    <a:pt x="536" y="709"/>
                  </a:moveTo>
                  <a:lnTo>
                    <a:pt x="536" y="709"/>
                  </a:lnTo>
                  <a:lnTo>
                    <a:pt x="507" y="723"/>
                  </a:lnTo>
                  <a:lnTo>
                    <a:pt x="514" y="727"/>
                  </a:lnTo>
                  <a:lnTo>
                    <a:pt x="521" y="728"/>
                  </a:lnTo>
                  <a:lnTo>
                    <a:pt x="534" y="731"/>
                  </a:lnTo>
                  <a:lnTo>
                    <a:pt x="547" y="731"/>
                  </a:lnTo>
                  <a:lnTo>
                    <a:pt x="561" y="734"/>
                  </a:lnTo>
                  <a:lnTo>
                    <a:pt x="561" y="728"/>
                  </a:lnTo>
                  <a:lnTo>
                    <a:pt x="558" y="724"/>
                  </a:lnTo>
                  <a:lnTo>
                    <a:pt x="556" y="721"/>
                  </a:lnTo>
                  <a:lnTo>
                    <a:pt x="550" y="718"/>
                  </a:lnTo>
                  <a:lnTo>
                    <a:pt x="542" y="716"/>
                  </a:lnTo>
                  <a:lnTo>
                    <a:pt x="538" y="713"/>
                  </a:lnTo>
                  <a:lnTo>
                    <a:pt x="536" y="709"/>
                  </a:lnTo>
                  <a:close/>
                  <a:moveTo>
                    <a:pt x="455" y="867"/>
                  </a:moveTo>
                  <a:lnTo>
                    <a:pt x="455" y="867"/>
                  </a:lnTo>
                  <a:lnTo>
                    <a:pt x="423" y="853"/>
                  </a:lnTo>
                  <a:lnTo>
                    <a:pt x="409" y="883"/>
                  </a:lnTo>
                  <a:lnTo>
                    <a:pt x="416" y="883"/>
                  </a:lnTo>
                  <a:lnTo>
                    <a:pt x="423" y="882"/>
                  </a:lnTo>
                  <a:lnTo>
                    <a:pt x="428" y="879"/>
                  </a:lnTo>
                  <a:lnTo>
                    <a:pt x="432" y="876"/>
                  </a:lnTo>
                  <a:lnTo>
                    <a:pt x="442" y="869"/>
                  </a:lnTo>
                  <a:lnTo>
                    <a:pt x="448" y="868"/>
                  </a:lnTo>
                  <a:lnTo>
                    <a:pt x="455" y="867"/>
                  </a:lnTo>
                  <a:close/>
                  <a:moveTo>
                    <a:pt x="42" y="676"/>
                  </a:moveTo>
                  <a:lnTo>
                    <a:pt x="42" y="676"/>
                  </a:lnTo>
                  <a:lnTo>
                    <a:pt x="49" y="678"/>
                  </a:lnTo>
                  <a:lnTo>
                    <a:pt x="53" y="681"/>
                  </a:lnTo>
                  <a:lnTo>
                    <a:pt x="56" y="684"/>
                  </a:lnTo>
                  <a:lnTo>
                    <a:pt x="56" y="689"/>
                  </a:lnTo>
                  <a:lnTo>
                    <a:pt x="57" y="691"/>
                  </a:lnTo>
                  <a:lnTo>
                    <a:pt x="59" y="692"/>
                  </a:lnTo>
                  <a:lnTo>
                    <a:pt x="64" y="695"/>
                  </a:lnTo>
                  <a:lnTo>
                    <a:pt x="68" y="694"/>
                  </a:lnTo>
                  <a:lnTo>
                    <a:pt x="70" y="692"/>
                  </a:lnTo>
                  <a:lnTo>
                    <a:pt x="71" y="689"/>
                  </a:lnTo>
                  <a:lnTo>
                    <a:pt x="71" y="687"/>
                  </a:lnTo>
                  <a:lnTo>
                    <a:pt x="72" y="684"/>
                  </a:lnTo>
                  <a:lnTo>
                    <a:pt x="75" y="682"/>
                  </a:lnTo>
                  <a:lnTo>
                    <a:pt x="78" y="681"/>
                  </a:lnTo>
                  <a:lnTo>
                    <a:pt x="84" y="677"/>
                  </a:lnTo>
                  <a:lnTo>
                    <a:pt x="84" y="676"/>
                  </a:lnTo>
                  <a:lnTo>
                    <a:pt x="85" y="674"/>
                  </a:lnTo>
                  <a:lnTo>
                    <a:pt x="84" y="670"/>
                  </a:lnTo>
                  <a:lnTo>
                    <a:pt x="81" y="664"/>
                  </a:lnTo>
                  <a:lnTo>
                    <a:pt x="63" y="671"/>
                  </a:lnTo>
                  <a:lnTo>
                    <a:pt x="42" y="676"/>
                  </a:lnTo>
                  <a:close/>
                  <a:moveTo>
                    <a:pt x="237" y="476"/>
                  </a:moveTo>
                  <a:lnTo>
                    <a:pt x="237" y="476"/>
                  </a:lnTo>
                  <a:lnTo>
                    <a:pt x="225" y="480"/>
                  </a:lnTo>
                  <a:lnTo>
                    <a:pt x="219" y="482"/>
                  </a:lnTo>
                  <a:lnTo>
                    <a:pt x="214" y="482"/>
                  </a:lnTo>
                  <a:lnTo>
                    <a:pt x="205" y="483"/>
                  </a:lnTo>
                  <a:lnTo>
                    <a:pt x="197" y="484"/>
                  </a:lnTo>
                  <a:lnTo>
                    <a:pt x="192" y="489"/>
                  </a:lnTo>
                  <a:lnTo>
                    <a:pt x="185" y="494"/>
                  </a:lnTo>
                  <a:lnTo>
                    <a:pt x="196" y="497"/>
                  </a:lnTo>
                  <a:lnTo>
                    <a:pt x="207" y="497"/>
                  </a:lnTo>
                  <a:lnTo>
                    <a:pt x="219" y="494"/>
                  </a:lnTo>
                  <a:lnTo>
                    <a:pt x="232" y="489"/>
                  </a:lnTo>
                  <a:lnTo>
                    <a:pt x="236" y="486"/>
                  </a:lnTo>
                  <a:lnTo>
                    <a:pt x="239" y="484"/>
                  </a:lnTo>
                  <a:lnTo>
                    <a:pt x="239" y="480"/>
                  </a:lnTo>
                  <a:lnTo>
                    <a:pt x="237" y="476"/>
                  </a:lnTo>
                  <a:close/>
                  <a:moveTo>
                    <a:pt x="498" y="451"/>
                  </a:moveTo>
                  <a:lnTo>
                    <a:pt x="498" y="451"/>
                  </a:lnTo>
                  <a:lnTo>
                    <a:pt x="499" y="458"/>
                  </a:lnTo>
                  <a:lnTo>
                    <a:pt x="503" y="461"/>
                  </a:lnTo>
                  <a:lnTo>
                    <a:pt x="507" y="462"/>
                  </a:lnTo>
                  <a:lnTo>
                    <a:pt x="513" y="462"/>
                  </a:lnTo>
                  <a:lnTo>
                    <a:pt x="517" y="461"/>
                  </a:lnTo>
                  <a:lnTo>
                    <a:pt x="524" y="460"/>
                  </a:lnTo>
                  <a:lnTo>
                    <a:pt x="525" y="458"/>
                  </a:lnTo>
                  <a:lnTo>
                    <a:pt x="528" y="455"/>
                  </a:lnTo>
                  <a:lnTo>
                    <a:pt x="528" y="453"/>
                  </a:lnTo>
                  <a:lnTo>
                    <a:pt x="528" y="450"/>
                  </a:lnTo>
                  <a:lnTo>
                    <a:pt x="528" y="444"/>
                  </a:lnTo>
                  <a:lnTo>
                    <a:pt x="529" y="439"/>
                  </a:lnTo>
                  <a:lnTo>
                    <a:pt x="521" y="439"/>
                  </a:lnTo>
                  <a:lnTo>
                    <a:pt x="514" y="440"/>
                  </a:lnTo>
                  <a:lnTo>
                    <a:pt x="506" y="446"/>
                  </a:lnTo>
                  <a:lnTo>
                    <a:pt x="498" y="451"/>
                  </a:lnTo>
                  <a:close/>
                  <a:moveTo>
                    <a:pt x="894" y="977"/>
                  </a:moveTo>
                  <a:lnTo>
                    <a:pt x="894" y="977"/>
                  </a:lnTo>
                  <a:lnTo>
                    <a:pt x="881" y="980"/>
                  </a:lnTo>
                  <a:lnTo>
                    <a:pt x="870" y="983"/>
                  </a:lnTo>
                  <a:lnTo>
                    <a:pt x="867" y="984"/>
                  </a:lnTo>
                  <a:lnTo>
                    <a:pt x="864" y="987"/>
                  </a:lnTo>
                  <a:lnTo>
                    <a:pt x="863" y="990"/>
                  </a:lnTo>
                  <a:lnTo>
                    <a:pt x="863" y="993"/>
                  </a:lnTo>
                  <a:lnTo>
                    <a:pt x="866" y="1001"/>
                  </a:lnTo>
                  <a:lnTo>
                    <a:pt x="870" y="1008"/>
                  </a:lnTo>
                  <a:lnTo>
                    <a:pt x="871" y="1008"/>
                  </a:lnTo>
                  <a:lnTo>
                    <a:pt x="874" y="1008"/>
                  </a:lnTo>
                  <a:lnTo>
                    <a:pt x="882" y="1006"/>
                  </a:lnTo>
                  <a:lnTo>
                    <a:pt x="881" y="1002"/>
                  </a:lnTo>
                  <a:lnTo>
                    <a:pt x="881" y="998"/>
                  </a:lnTo>
                  <a:lnTo>
                    <a:pt x="882" y="995"/>
                  </a:lnTo>
                  <a:lnTo>
                    <a:pt x="885" y="991"/>
                  </a:lnTo>
                  <a:lnTo>
                    <a:pt x="891" y="986"/>
                  </a:lnTo>
                  <a:lnTo>
                    <a:pt x="894" y="982"/>
                  </a:lnTo>
                  <a:lnTo>
                    <a:pt x="894" y="977"/>
                  </a:lnTo>
                  <a:close/>
                  <a:moveTo>
                    <a:pt x="405" y="371"/>
                  </a:moveTo>
                  <a:lnTo>
                    <a:pt x="405" y="371"/>
                  </a:lnTo>
                  <a:lnTo>
                    <a:pt x="381" y="367"/>
                  </a:lnTo>
                  <a:lnTo>
                    <a:pt x="370" y="365"/>
                  </a:lnTo>
                  <a:lnTo>
                    <a:pt x="360" y="365"/>
                  </a:lnTo>
                  <a:lnTo>
                    <a:pt x="354" y="365"/>
                  </a:lnTo>
                  <a:lnTo>
                    <a:pt x="352" y="367"/>
                  </a:lnTo>
                  <a:lnTo>
                    <a:pt x="351" y="368"/>
                  </a:lnTo>
                  <a:lnTo>
                    <a:pt x="351" y="372"/>
                  </a:lnTo>
                  <a:lnTo>
                    <a:pt x="354" y="379"/>
                  </a:lnTo>
                  <a:lnTo>
                    <a:pt x="367" y="378"/>
                  </a:lnTo>
                  <a:lnTo>
                    <a:pt x="378" y="378"/>
                  </a:lnTo>
                  <a:lnTo>
                    <a:pt x="385" y="378"/>
                  </a:lnTo>
                  <a:lnTo>
                    <a:pt x="391" y="379"/>
                  </a:lnTo>
                  <a:lnTo>
                    <a:pt x="395" y="379"/>
                  </a:lnTo>
                  <a:lnTo>
                    <a:pt x="398" y="378"/>
                  </a:lnTo>
                  <a:lnTo>
                    <a:pt x="402" y="376"/>
                  </a:lnTo>
                  <a:lnTo>
                    <a:pt x="405" y="371"/>
                  </a:lnTo>
                  <a:close/>
                  <a:moveTo>
                    <a:pt x="824" y="335"/>
                  </a:moveTo>
                  <a:lnTo>
                    <a:pt x="824" y="335"/>
                  </a:lnTo>
                  <a:lnTo>
                    <a:pt x="828" y="343"/>
                  </a:lnTo>
                  <a:lnTo>
                    <a:pt x="833" y="350"/>
                  </a:lnTo>
                  <a:lnTo>
                    <a:pt x="837" y="353"/>
                  </a:lnTo>
                  <a:lnTo>
                    <a:pt x="841" y="357"/>
                  </a:lnTo>
                  <a:lnTo>
                    <a:pt x="848" y="345"/>
                  </a:lnTo>
                  <a:lnTo>
                    <a:pt x="864" y="340"/>
                  </a:lnTo>
                  <a:lnTo>
                    <a:pt x="858" y="335"/>
                  </a:lnTo>
                  <a:lnTo>
                    <a:pt x="853" y="332"/>
                  </a:lnTo>
                  <a:lnTo>
                    <a:pt x="849" y="332"/>
                  </a:lnTo>
                  <a:lnTo>
                    <a:pt x="840" y="332"/>
                  </a:lnTo>
                  <a:lnTo>
                    <a:pt x="824" y="335"/>
                  </a:lnTo>
                  <a:close/>
                  <a:moveTo>
                    <a:pt x="1265" y="329"/>
                  </a:moveTo>
                  <a:lnTo>
                    <a:pt x="1265" y="329"/>
                  </a:lnTo>
                  <a:lnTo>
                    <a:pt x="1242" y="318"/>
                  </a:lnTo>
                  <a:lnTo>
                    <a:pt x="1223" y="339"/>
                  </a:lnTo>
                  <a:lnTo>
                    <a:pt x="1236" y="342"/>
                  </a:lnTo>
                  <a:lnTo>
                    <a:pt x="1248" y="342"/>
                  </a:lnTo>
                  <a:lnTo>
                    <a:pt x="1252" y="340"/>
                  </a:lnTo>
                  <a:lnTo>
                    <a:pt x="1258" y="339"/>
                  </a:lnTo>
                  <a:lnTo>
                    <a:pt x="1262" y="335"/>
                  </a:lnTo>
                  <a:lnTo>
                    <a:pt x="1265" y="329"/>
                  </a:lnTo>
                  <a:close/>
                  <a:moveTo>
                    <a:pt x="427" y="144"/>
                  </a:moveTo>
                  <a:lnTo>
                    <a:pt x="427" y="144"/>
                  </a:lnTo>
                  <a:lnTo>
                    <a:pt x="392" y="154"/>
                  </a:lnTo>
                  <a:lnTo>
                    <a:pt x="401" y="169"/>
                  </a:lnTo>
                  <a:lnTo>
                    <a:pt x="412" y="162"/>
                  </a:lnTo>
                  <a:lnTo>
                    <a:pt x="419" y="159"/>
                  </a:lnTo>
                  <a:lnTo>
                    <a:pt x="426" y="160"/>
                  </a:lnTo>
                  <a:lnTo>
                    <a:pt x="435" y="163"/>
                  </a:lnTo>
                  <a:lnTo>
                    <a:pt x="427" y="144"/>
                  </a:lnTo>
                  <a:close/>
                  <a:moveTo>
                    <a:pt x="414" y="100"/>
                  </a:moveTo>
                  <a:lnTo>
                    <a:pt x="414" y="100"/>
                  </a:lnTo>
                  <a:lnTo>
                    <a:pt x="421" y="105"/>
                  </a:lnTo>
                  <a:lnTo>
                    <a:pt x="424" y="108"/>
                  </a:lnTo>
                  <a:lnTo>
                    <a:pt x="427" y="109"/>
                  </a:lnTo>
                  <a:lnTo>
                    <a:pt x="431" y="109"/>
                  </a:lnTo>
                  <a:lnTo>
                    <a:pt x="434" y="106"/>
                  </a:lnTo>
                  <a:lnTo>
                    <a:pt x="439" y="101"/>
                  </a:lnTo>
                  <a:lnTo>
                    <a:pt x="445" y="90"/>
                  </a:lnTo>
                  <a:lnTo>
                    <a:pt x="449" y="77"/>
                  </a:lnTo>
                  <a:lnTo>
                    <a:pt x="445" y="77"/>
                  </a:lnTo>
                  <a:lnTo>
                    <a:pt x="442" y="76"/>
                  </a:lnTo>
                  <a:lnTo>
                    <a:pt x="439" y="77"/>
                  </a:lnTo>
                  <a:lnTo>
                    <a:pt x="438" y="79"/>
                  </a:lnTo>
                  <a:lnTo>
                    <a:pt x="437" y="82"/>
                  </a:lnTo>
                  <a:lnTo>
                    <a:pt x="434" y="86"/>
                  </a:lnTo>
                  <a:lnTo>
                    <a:pt x="431" y="90"/>
                  </a:lnTo>
                  <a:lnTo>
                    <a:pt x="426" y="93"/>
                  </a:lnTo>
                  <a:lnTo>
                    <a:pt x="414" y="100"/>
                  </a:lnTo>
                  <a:close/>
                  <a:moveTo>
                    <a:pt x="639" y="1036"/>
                  </a:moveTo>
                  <a:lnTo>
                    <a:pt x="639" y="1036"/>
                  </a:lnTo>
                  <a:lnTo>
                    <a:pt x="597" y="1036"/>
                  </a:lnTo>
                  <a:lnTo>
                    <a:pt x="600" y="1040"/>
                  </a:lnTo>
                  <a:lnTo>
                    <a:pt x="603" y="1044"/>
                  </a:lnTo>
                  <a:lnTo>
                    <a:pt x="610" y="1049"/>
                  </a:lnTo>
                  <a:lnTo>
                    <a:pt x="628" y="1058"/>
                  </a:lnTo>
                  <a:lnTo>
                    <a:pt x="639" y="1036"/>
                  </a:lnTo>
                  <a:close/>
                  <a:moveTo>
                    <a:pt x="456" y="370"/>
                  </a:moveTo>
                  <a:lnTo>
                    <a:pt x="456" y="370"/>
                  </a:lnTo>
                  <a:lnTo>
                    <a:pt x="457" y="361"/>
                  </a:lnTo>
                  <a:lnTo>
                    <a:pt x="456" y="354"/>
                  </a:lnTo>
                  <a:lnTo>
                    <a:pt x="453" y="350"/>
                  </a:lnTo>
                  <a:lnTo>
                    <a:pt x="448" y="347"/>
                  </a:lnTo>
                  <a:lnTo>
                    <a:pt x="441" y="346"/>
                  </a:lnTo>
                  <a:lnTo>
                    <a:pt x="435" y="346"/>
                  </a:lnTo>
                  <a:lnTo>
                    <a:pt x="421" y="347"/>
                  </a:lnTo>
                  <a:lnTo>
                    <a:pt x="419" y="350"/>
                  </a:lnTo>
                  <a:lnTo>
                    <a:pt x="417" y="354"/>
                  </a:lnTo>
                  <a:lnTo>
                    <a:pt x="421" y="357"/>
                  </a:lnTo>
                  <a:lnTo>
                    <a:pt x="426" y="358"/>
                  </a:lnTo>
                  <a:lnTo>
                    <a:pt x="432" y="357"/>
                  </a:lnTo>
                  <a:lnTo>
                    <a:pt x="439" y="356"/>
                  </a:lnTo>
                  <a:lnTo>
                    <a:pt x="456" y="370"/>
                  </a:lnTo>
                  <a:close/>
                  <a:moveTo>
                    <a:pt x="665" y="122"/>
                  </a:moveTo>
                  <a:lnTo>
                    <a:pt x="665" y="122"/>
                  </a:lnTo>
                  <a:lnTo>
                    <a:pt x="675" y="136"/>
                  </a:lnTo>
                  <a:lnTo>
                    <a:pt x="651" y="133"/>
                  </a:lnTo>
                  <a:lnTo>
                    <a:pt x="664" y="144"/>
                  </a:lnTo>
                  <a:lnTo>
                    <a:pt x="675" y="155"/>
                  </a:lnTo>
                  <a:lnTo>
                    <a:pt x="684" y="152"/>
                  </a:lnTo>
                  <a:lnTo>
                    <a:pt x="682" y="122"/>
                  </a:lnTo>
                  <a:lnTo>
                    <a:pt x="665" y="122"/>
                  </a:lnTo>
                  <a:close/>
                  <a:moveTo>
                    <a:pt x="480" y="339"/>
                  </a:moveTo>
                  <a:lnTo>
                    <a:pt x="480" y="339"/>
                  </a:lnTo>
                  <a:lnTo>
                    <a:pt x="492" y="361"/>
                  </a:lnTo>
                  <a:lnTo>
                    <a:pt x="493" y="356"/>
                  </a:lnTo>
                  <a:lnTo>
                    <a:pt x="496" y="352"/>
                  </a:lnTo>
                  <a:lnTo>
                    <a:pt x="504" y="346"/>
                  </a:lnTo>
                  <a:lnTo>
                    <a:pt x="509" y="343"/>
                  </a:lnTo>
                  <a:lnTo>
                    <a:pt x="511" y="340"/>
                  </a:lnTo>
                  <a:lnTo>
                    <a:pt x="513" y="336"/>
                  </a:lnTo>
                  <a:lnTo>
                    <a:pt x="513" y="331"/>
                  </a:lnTo>
                  <a:lnTo>
                    <a:pt x="507" y="329"/>
                  </a:lnTo>
                  <a:lnTo>
                    <a:pt x="503" y="329"/>
                  </a:lnTo>
                  <a:lnTo>
                    <a:pt x="499" y="329"/>
                  </a:lnTo>
                  <a:lnTo>
                    <a:pt x="495" y="331"/>
                  </a:lnTo>
                  <a:lnTo>
                    <a:pt x="488" y="336"/>
                  </a:lnTo>
                  <a:lnTo>
                    <a:pt x="480" y="339"/>
                  </a:lnTo>
                  <a:close/>
                  <a:moveTo>
                    <a:pt x="766" y="368"/>
                  </a:moveTo>
                  <a:lnTo>
                    <a:pt x="766" y="368"/>
                  </a:lnTo>
                  <a:lnTo>
                    <a:pt x="774" y="364"/>
                  </a:lnTo>
                  <a:lnTo>
                    <a:pt x="779" y="363"/>
                  </a:lnTo>
                  <a:lnTo>
                    <a:pt x="781" y="360"/>
                  </a:lnTo>
                  <a:lnTo>
                    <a:pt x="781" y="356"/>
                  </a:lnTo>
                  <a:lnTo>
                    <a:pt x="781" y="353"/>
                  </a:lnTo>
                  <a:lnTo>
                    <a:pt x="780" y="349"/>
                  </a:lnTo>
                  <a:lnTo>
                    <a:pt x="779" y="346"/>
                  </a:lnTo>
                  <a:lnTo>
                    <a:pt x="768" y="335"/>
                  </a:lnTo>
                  <a:lnTo>
                    <a:pt x="765" y="343"/>
                  </a:lnTo>
                  <a:lnTo>
                    <a:pt x="762" y="350"/>
                  </a:lnTo>
                  <a:lnTo>
                    <a:pt x="761" y="354"/>
                  </a:lnTo>
                  <a:lnTo>
                    <a:pt x="761" y="358"/>
                  </a:lnTo>
                  <a:lnTo>
                    <a:pt x="762" y="363"/>
                  </a:lnTo>
                  <a:lnTo>
                    <a:pt x="766" y="368"/>
                  </a:lnTo>
                  <a:close/>
                  <a:moveTo>
                    <a:pt x="882" y="368"/>
                  </a:moveTo>
                  <a:lnTo>
                    <a:pt x="882" y="368"/>
                  </a:lnTo>
                  <a:lnTo>
                    <a:pt x="878" y="368"/>
                  </a:lnTo>
                  <a:lnTo>
                    <a:pt x="876" y="367"/>
                  </a:lnTo>
                  <a:lnTo>
                    <a:pt x="874" y="367"/>
                  </a:lnTo>
                  <a:lnTo>
                    <a:pt x="866" y="374"/>
                  </a:lnTo>
                  <a:lnTo>
                    <a:pt x="860" y="382"/>
                  </a:lnTo>
                  <a:lnTo>
                    <a:pt x="858" y="389"/>
                  </a:lnTo>
                  <a:lnTo>
                    <a:pt x="858" y="390"/>
                  </a:lnTo>
                  <a:lnTo>
                    <a:pt x="859" y="392"/>
                  </a:lnTo>
                  <a:lnTo>
                    <a:pt x="864" y="394"/>
                  </a:lnTo>
                  <a:lnTo>
                    <a:pt x="873" y="394"/>
                  </a:lnTo>
                  <a:lnTo>
                    <a:pt x="882" y="368"/>
                  </a:lnTo>
                  <a:close/>
                  <a:moveTo>
                    <a:pt x="525" y="550"/>
                  </a:moveTo>
                  <a:lnTo>
                    <a:pt x="525" y="550"/>
                  </a:lnTo>
                  <a:lnTo>
                    <a:pt x="521" y="547"/>
                  </a:lnTo>
                  <a:lnTo>
                    <a:pt x="517" y="545"/>
                  </a:lnTo>
                  <a:lnTo>
                    <a:pt x="513" y="547"/>
                  </a:lnTo>
                  <a:lnTo>
                    <a:pt x="509" y="547"/>
                  </a:lnTo>
                  <a:lnTo>
                    <a:pt x="502" y="551"/>
                  </a:lnTo>
                  <a:lnTo>
                    <a:pt x="493" y="554"/>
                  </a:lnTo>
                  <a:lnTo>
                    <a:pt x="492" y="556"/>
                  </a:lnTo>
                  <a:lnTo>
                    <a:pt x="492" y="562"/>
                  </a:lnTo>
                  <a:lnTo>
                    <a:pt x="518" y="566"/>
                  </a:lnTo>
                  <a:lnTo>
                    <a:pt x="525" y="550"/>
                  </a:lnTo>
                  <a:close/>
                  <a:moveTo>
                    <a:pt x="498" y="509"/>
                  </a:moveTo>
                  <a:lnTo>
                    <a:pt x="498" y="509"/>
                  </a:lnTo>
                  <a:lnTo>
                    <a:pt x="493" y="502"/>
                  </a:lnTo>
                  <a:lnTo>
                    <a:pt x="489" y="498"/>
                  </a:lnTo>
                  <a:lnTo>
                    <a:pt x="481" y="496"/>
                  </a:lnTo>
                  <a:lnTo>
                    <a:pt x="466" y="491"/>
                  </a:lnTo>
                  <a:lnTo>
                    <a:pt x="462" y="509"/>
                  </a:lnTo>
                  <a:lnTo>
                    <a:pt x="498" y="509"/>
                  </a:lnTo>
                  <a:close/>
                  <a:moveTo>
                    <a:pt x="823" y="320"/>
                  </a:moveTo>
                  <a:lnTo>
                    <a:pt x="823" y="320"/>
                  </a:lnTo>
                  <a:lnTo>
                    <a:pt x="795" y="314"/>
                  </a:lnTo>
                  <a:lnTo>
                    <a:pt x="795" y="324"/>
                  </a:lnTo>
                  <a:lnTo>
                    <a:pt x="797" y="327"/>
                  </a:lnTo>
                  <a:lnTo>
                    <a:pt x="799" y="329"/>
                  </a:lnTo>
                  <a:lnTo>
                    <a:pt x="805" y="335"/>
                  </a:lnTo>
                  <a:lnTo>
                    <a:pt x="815" y="338"/>
                  </a:lnTo>
                  <a:lnTo>
                    <a:pt x="823" y="320"/>
                  </a:lnTo>
                  <a:close/>
                  <a:moveTo>
                    <a:pt x="506" y="570"/>
                  </a:moveTo>
                  <a:lnTo>
                    <a:pt x="506" y="570"/>
                  </a:lnTo>
                  <a:lnTo>
                    <a:pt x="514" y="576"/>
                  </a:lnTo>
                  <a:lnTo>
                    <a:pt x="517" y="577"/>
                  </a:lnTo>
                  <a:lnTo>
                    <a:pt x="520" y="579"/>
                  </a:lnTo>
                  <a:lnTo>
                    <a:pt x="538" y="577"/>
                  </a:lnTo>
                  <a:lnTo>
                    <a:pt x="557" y="577"/>
                  </a:lnTo>
                  <a:lnTo>
                    <a:pt x="558" y="576"/>
                  </a:lnTo>
                  <a:lnTo>
                    <a:pt x="561" y="574"/>
                  </a:lnTo>
                  <a:lnTo>
                    <a:pt x="565" y="570"/>
                  </a:lnTo>
                  <a:lnTo>
                    <a:pt x="564" y="566"/>
                  </a:lnTo>
                  <a:lnTo>
                    <a:pt x="506" y="570"/>
                  </a:lnTo>
                  <a:close/>
                  <a:moveTo>
                    <a:pt x="421" y="609"/>
                  </a:moveTo>
                  <a:lnTo>
                    <a:pt x="421" y="609"/>
                  </a:lnTo>
                  <a:lnTo>
                    <a:pt x="426" y="606"/>
                  </a:lnTo>
                  <a:lnTo>
                    <a:pt x="427" y="602"/>
                  </a:lnTo>
                  <a:lnTo>
                    <a:pt x="428" y="598"/>
                  </a:lnTo>
                  <a:lnTo>
                    <a:pt x="428" y="594"/>
                  </a:lnTo>
                  <a:lnTo>
                    <a:pt x="428" y="586"/>
                  </a:lnTo>
                  <a:lnTo>
                    <a:pt x="428" y="580"/>
                  </a:lnTo>
                  <a:lnTo>
                    <a:pt x="430" y="576"/>
                  </a:lnTo>
                  <a:lnTo>
                    <a:pt x="405" y="601"/>
                  </a:lnTo>
                  <a:lnTo>
                    <a:pt x="421" y="609"/>
                  </a:lnTo>
                  <a:close/>
                  <a:moveTo>
                    <a:pt x="316" y="296"/>
                  </a:moveTo>
                  <a:lnTo>
                    <a:pt x="316" y="296"/>
                  </a:lnTo>
                  <a:lnTo>
                    <a:pt x="305" y="277"/>
                  </a:lnTo>
                  <a:lnTo>
                    <a:pt x="290" y="285"/>
                  </a:lnTo>
                  <a:lnTo>
                    <a:pt x="301" y="306"/>
                  </a:lnTo>
                  <a:lnTo>
                    <a:pt x="316" y="296"/>
                  </a:lnTo>
                  <a:close/>
                  <a:moveTo>
                    <a:pt x="1233" y="455"/>
                  </a:moveTo>
                  <a:lnTo>
                    <a:pt x="1233" y="455"/>
                  </a:lnTo>
                  <a:lnTo>
                    <a:pt x="1227" y="455"/>
                  </a:lnTo>
                  <a:lnTo>
                    <a:pt x="1223" y="458"/>
                  </a:lnTo>
                  <a:lnTo>
                    <a:pt x="1220" y="460"/>
                  </a:lnTo>
                  <a:lnTo>
                    <a:pt x="1219" y="462"/>
                  </a:lnTo>
                  <a:lnTo>
                    <a:pt x="1216" y="471"/>
                  </a:lnTo>
                  <a:lnTo>
                    <a:pt x="1215" y="478"/>
                  </a:lnTo>
                  <a:lnTo>
                    <a:pt x="1238" y="479"/>
                  </a:lnTo>
                  <a:lnTo>
                    <a:pt x="1233" y="455"/>
                  </a:lnTo>
                  <a:close/>
                  <a:moveTo>
                    <a:pt x="301" y="864"/>
                  </a:moveTo>
                  <a:lnTo>
                    <a:pt x="301" y="864"/>
                  </a:lnTo>
                  <a:lnTo>
                    <a:pt x="319" y="862"/>
                  </a:lnTo>
                  <a:lnTo>
                    <a:pt x="320" y="862"/>
                  </a:lnTo>
                  <a:lnTo>
                    <a:pt x="319" y="850"/>
                  </a:lnTo>
                  <a:lnTo>
                    <a:pt x="318" y="847"/>
                  </a:lnTo>
                  <a:lnTo>
                    <a:pt x="316" y="844"/>
                  </a:lnTo>
                  <a:lnTo>
                    <a:pt x="313" y="844"/>
                  </a:lnTo>
                  <a:lnTo>
                    <a:pt x="309" y="844"/>
                  </a:lnTo>
                  <a:lnTo>
                    <a:pt x="297" y="846"/>
                  </a:lnTo>
                  <a:lnTo>
                    <a:pt x="301" y="864"/>
                  </a:lnTo>
                  <a:close/>
                  <a:moveTo>
                    <a:pt x="481" y="1058"/>
                  </a:moveTo>
                  <a:lnTo>
                    <a:pt x="481" y="1058"/>
                  </a:lnTo>
                  <a:lnTo>
                    <a:pt x="485" y="1054"/>
                  </a:lnTo>
                  <a:lnTo>
                    <a:pt x="489" y="1052"/>
                  </a:lnTo>
                  <a:lnTo>
                    <a:pt x="493" y="1052"/>
                  </a:lnTo>
                  <a:lnTo>
                    <a:pt x="499" y="1052"/>
                  </a:lnTo>
                  <a:lnTo>
                    <a:pt x="509" y="1055"/>
                  </a:lnTo>
                  <a:lnTo>
                    <a:pt x="513" y="1055"/>
                  </a:lnTo>
                  <a:lnTo>
                    <a:pt x="517" y="1054"/>
                  </a:lnTo>
                  <a:lnTo>
                    <a:pt x="517" y="1051"/>
                  </a:lnTo>
                  <a:lnTo>
                    <a:pt x="517" y="1048"/>
                  </a:lnTo>
                  <a:lnTo>
                    <a:pt x="516" y="1045"/>
                  </a:lnTo>
                  <a:lnTo>
                    <a:pt x="513" y="1044"/>
                  </a:lnTo>
                  <a:lnTo>
                    <a:pt x="507" y="1042"/>
                  </a:lnTo>
                  <a:lnTo>
                    <a:pt x="502" y="1041"/>
                  </a:lnTo>
                  <a:lnTo>
                    <a:pt x="496" y="1041"/>
                  </a:lnTo>
                  <a:lnTo>
                    <a:pt x="493" y="1041"/>
                  </a:lnTo>
                  <a:lnTo>
                    <a:pt x="489" y="1042"/>
                  </a:lnTo>
                  <a:lnTo>
                    <a:pt x="488" y="1045"/>
                  </a:lnTo>
                  <a:lnTo>
                    <a:pt x="484" y="1051"/>
                  </a:lnTo>
                  <a:lnTo>
                    <a:pt x="481" y="1058"/>
                  </a:lnTo>
                  <a:close/>
                  <a:moveTo>
                    <a:pt x="381" y="124"/>
                  </a:moveTo>
                  <a:lnTo>
                    <a:pt x="381" y="124"/>
                  </a:lnTo>
                  <a:lnTo>
                    <a:pt x="391" y="140"/>
                  </a:lnTo>
                  <a:lnTo>
                    <a:pt x="412" y="136"/>
                  </a:lnTo>
                  <a:lnTo>
                    <a:pt x="412" y="129"/>
                  </a:lnTo>
                  <a:lnTo>
                    <a:pt x="410" y="124"/>
                  </a:lnTo>
                  <a:lnTo>
                    <a:pt x="406" y="123"/>
                  </a:lnTo>
                  <a:lnTo>
                    <a:pt x="399" y="123"/>
                  </a:lnTo>
                  <a:lnTo>
                    <a:pt x="381" y="124"/>
                  </a:lnTo>
                  <a:close/>
                  <a:moveTo>
                    <a:pt x="257" y="687"/>
                  </a:moveTo>
                  <a:lnTo>
                    <a:pt x="257" y="687"/>
                  </a:lnTo>
                  <a:lnTo>
                    <a:pt x="250" y="684"/>
                  </a:lnTo>
                  <a:lnTo>
                    <a:pt x="243" y="684"/>
                  </a:lnTo>
                  <a:lnTo>
                    <a:pt x="239" y="684"/>
                  </a:lnTo>
                  <a:lnTo>
                    <a:pt x="234" y="685"/>
                  </a:lnTo>
                  <a:lnTo>
                    <a:pt x="230" y="689"/>
                  </a:lnTo>
                  <a:lnTo>
                    <a:pt x="229" y="694"/>
                  </a:lnTo>
                  <a:lnTo>
                    <a:pt x="228" y="700"/>
                  </a:lnTo>
                  <a:lnTo>
                    <a:pt x="226" y="707"/>
                  </a:lnTo>
                  <a:lnTo>
                    <a:pt x="257" y="687"/>
                  </a:lnTo>
                  <a:close/>
                  <a:moveTo>
                    <a:pt x="466" y="700"/>
                  </a:moveTo>
                  <a:lnTo>
                    <a:pt x="466" y="700"/>
                  </a:lnTo>
                  <a:lnTo>
                    <a:pt x="462" y="698"/>
                  </a:lnTo>
                  <a:lnTo>
                    <a:pt x="456" y="694"/>
                  </a:lnTo>
                  <a:lnTo>
                    <a:pt x="450" y="692"/>
                  </a:lnTo>
                  <a:lnTo>
                    <a:pt x="444" y="694"/>
                  </a:lnTo>
                  <a:lnTo>
                    <a:pt x="441" y="695"/>
                  </a:lnTo>
                  <a:lnTo>
                    <a:pt x="439" y="698"/>
                  </a:lnTo>
                  <a:lnTo>
                    <a:pt x="435" y="703"/>
                  </a:lnTo>
                  <a:lnTo>
                    <a:pt x="444" y="707"/>
                  </a:lnTo>
                  <a:lnTo>
                    <a:pt x="452" y="709"/>
                  </a:lnTo>
                  <a:lnTo>
                    <a:pt x="456" y="709"/>
                  </a:lnTo>
                  <a:lnTo>
                    <a:pt x="459" y="706"/>
                  </a:lnTo>
                  <a:lnTo>
                    <a:pt x="466" y="700"/>
                  </a:lnTo>
                  <a:close/>
                  <a:moveTo>
                    <a:pt x="295" y="990"/>
                  </a:moveTo>
                  <a:lnTo>
                    <a:pt x="295" y="990"/>
                  </a:lnTo>
                  <a:lnTo>
                    <a:pt x="318" y="973"/>
                  </a:lnTo>
                  <a:lnTo>
                    <a:pt x="288" y="966"/>
                  </a:lnTo>
                  <a:lnTo>
                    <a:pt x="294" y="976"/>
                  </a:lnTo>
                  <a:lnTo>
                    <a:pt x="280" y="982"/>
                  </a:lnTo>
                  <a:lnTo>
                    <a:pt x="295" y="990"/>
                  </a:lnTo>
                  <a:close/>
                  <a:moveTo>
                    <a:pt x="257" y="208"/>
                  </a:moveTo>
                  <a:lnTo>
                    <a:pt x="257" y="208"/>
                  </a:lnTo>
                  <a:lnTo>
                    <a:pt x="258" y="199"/>
                  </a:lnTo>
                  <a:lnTo>
                    <a:pt x="259" y="192"/>
                  </a:lnTo>
                  <a:lnTo>
                    <a:pt x="257" y="190"/>
                  </a:lnTo>
                  <a:lnTo>
                    <a:pt x="254" y="188"/>
                  </a:lnTo>
                  <a:lnTo>
                    <a:pt x="247" y="187"/>
                  </a:lnTo>
                  <a:lnTo>
                    <a:pt x="241" y="188"/>
                  </a:lnTo>
                  <a:lnTo>
                    <a:pt x="236" y="191"/>
                  </a:lnTo>
                  <a:lnTo>
                    <a:pt x="232" y="198"/>
                  </a:lnTo>
                  <a:lnTo>
                    <a:pt x="257" y="208"/>
                  </a:lnTo>
                  <a:close/>
                  <a:moveTo>
                    <a:pt x="219" y="789"/>
                  </a:moveTo>
                  <a:lnTo>
                    <a:pt x="219" y="789"/>
                  </a:lnTo>
                  <a:lnTo>
                    <a:pt x="225" y="789"/>
                  </a:lnTo>
                  <a:lnTo>
                    <a:pt x="230" y="788"/>
                  </a:lnTo>
                  <a:lnTo>
                    <a:pt x="237" y="785"/>
                  </a:lnTo>
                  <a:lnTo>
                    <a:pt x="244" y="781"/>
                  </a:lnTo>
                  <a:lnTo>
                    <a:pt x="251" y="775"/>
                  </a:lnTo>
                  <a:lnTo>
                    <a:pt x="241" y="774"/>
                  </a:lnTo>
                  <a:lnTo>
                    <a:pt x="232" y="774"/>
                  </a:lnTo>
                  <a:lnTo>
                    <a:pt x="223" y="774"/>
                  </a:lnTo>
                  <a:lnTo>
                    <a:pt x="215" y="775"/>
                  </a:lnTo>
                  <a:lnTo>
                    <a:pt x="219" y="789"/>
                  </a:lnTo>
                  <a:close/>
                  <a:moveTo>
                    <a:pt x="1273" y="548"/>
                  </a:moveTo>
                  <a:lnTo>
                    <a:pt x="1273" y="548"/>
                  </a:lnTo>
                  <a:lnTo>
                    <a:pt x="1267" y="545"/>
                  </a:lnTo>
                  <a:lnTo>
                    <a:pt x="1260" y="544"/>
                  </a:lnTo>
                  <a:lnTo>
                    <a:pt x="1256" y="545"/>
                  </a:lnTo>
                  <a:lnTo>
                    <a:pt x="1252" y="548"/>
                  </a:lnTo>
                  <a:lnTo>
                    <a:pt x="1248" y="551"/>
                  </a:lnTo>
                  <a:lnTo>
                    <a:pt x="1248" y="554"/>
                  </a:lnTo>
                  <a:lnTo>
                    <a:pt x="1249" y="555"/>
                  </a:lnTo>
                  <a:lnTo>
                    <a:pt x="1252" y="561"/>
                  </a:lnTo>
                  <a:lnTo>
                    <a:pt x="1272" y="554"/>
                  </a:lnTo>
                  <a:lnTo>
                    <a:pt x="1273" y="551"/>
                  </a:lnTo>
                  <a:lnTo>
                    <a:pt x="1273" y="548"/>
                  </a:lnTo>
                  <a:close/>
                  <a:moveTo>
                    <a:pt x="903" y="980"/>
                  </a:moveTo>
                  <a:lnTo>
                    <a:pt x="903" y="980"/>
                  </a:lnTo>
                  <a:lnTo>
                    <a:pt x="931" y="970"/>
                  </a:lnTo>
                  <a:lnTo>
                    <a:pt x="927" y="965"/>
                  </a:lnTo>
                  <a:lnTo>
                    <a:pt x="921" y="961"/>
                  </a:lnTo>
                  <a:lnTo>
                    <a:pt x="914" y="959"/>
                  </a:lnTo>
                  <a:lnTo>
                    <a:pt x="907" y="962"/>
                  </a:lnTo>
                  <a:lnTo>
                    <a:pt x="903" y="980"/>
                  </a:lnTo>
                  <a:close/>
                  <a:moveTo>
                    <a:pt x="305" y="357"/>
                  </a:moveTo>
                  <a:lnTo>
                    <a:pt x="305" y="357"/>
                  </a:lnTo>
                  <a:lnTo>
                    <a:pt x="295" y="340"/>
                  </a:lnTo>
                  <a:lnTo>
                    <a:pt x="276" y="356"/>
                  </a:lnTo>
                  <a:lnTo>
                    <a:pt x="284" y="360"/>
                  </a:lnTo>
                  <a:lnTo>
                    <a:pt x="291" y="361"/>
                  </a:lnTo>
                  <a:lnTo>
                    <a:pt x="298" y="361"/>
                  </a:lnTo>
                  <a:lnTo>
                    <a:pt x="305" y="357"/>
                  </a:lnTo>
                  <a:close/>
                  <a:moveTo>
                    <a:pt x="791" y="84"/>
                  </a:moveTo>
                  <a:lnTo>
                    <a:pt x="791" y="84"/>
                  </a:lnTo>
                  <a:lnTo>
                    <a:pt x="774" y="86"/>
                  </a:lnTo>
                  <a:lnTo>
                    <a:pt x="766" y="88"/>
                  </a:lnTo>
                  <a:lnTo>
                    <a:pt x="763" y="90"/>
                  </a:lnTo>
                  <a:lnTo>
                    <a:pt x="762" y="93"/>
                  </a:lnTo>
                  <a:lnTo>
                    <a:pt x="761" y="101"/>
                  </a:lnTo>
                  <a:lnTo>
                    <a:pt x="765" y="100"/>
                  </a:lnTo>
                  <a:lnTo>
                    <a:pt x="770" y="98"/>
                  </a:lnTo>
                  <a:lnTo>
                    <a:pt x="779" y="97"/>
                  </a:lnTo>
                  <a:lnTo>
                    <a:pt x="783" y="95"/>
                  </a:lnTo>
                  <a:lnTo>
                    <a:pt x="787" y="93"/>
                  </a:lnTo>
                  <a:lnTo>
                    <a:pt x="790" y="90"/>
                  </a:lnTo>
                  <a:lnTo>
                    <a:pt x="791" y="84"/>
                  </a:lnTo>
                  <a:close/>
                  <a:moveTo>
                    <a:pt x="305" y="608"/>
                  </a:moveTo>
                  <a:lnTo>
                    <a:pt x="305" y="608"/>
                  </a:lnTo>
                  <a:lnTo>
                    <a:pt x="295" y="605"/>
                  </a:lnTo>
                  <a:lnTo>
                    <a:pt x="287" y="604"/>
                  </a:lnTo>
                  <a:lnTo>
                    <a:pt x="283" y="606"/>
                  </a:lnTo>
                  <a:lnTo>
                    <a:pt x="282" y="608"/>
                  </a:lnTo>
                  <a:lnTo>
                    <a:pt x="280" y="609"/>
                  </a:lnTo>
                  <a:lnTo>
                    <a:pt x="282" y="613"/>
                  </a:lnTo>
                  <a:lnTo>
                    <a:pt x="283" y="616"/>
                  </a:lnTo>
                  <a:lnTo>
                    <a:pt x="284" y="619"/>
                  </a:lnTo>
                  <a:lnTo>
                    <a:pt x="287" y="620"/>
                  </a:lnTo>
                  <a:lnTo>
                    <a:pt x="291" y="622"/>
                  </a:lnTo>
                  <a:lnTo>
                    <a:pt x="294" y="622"/>
                  </a:lnTo>
                  <a:lnTo>
                    <a:pt x="295" y="620"/>
                  </a:lnTo>
                  <a:lnTo>
                    <a:pt x="298" y="619"/>
                  </a:lnTo>
                  <a:lnTo>
                    <a:pt x="305" y="608"/>
                  </a:lnTo>
                  <a:close/>
                  <a:moveTo>
                    <a:pt x="651" y="532"/>
                  </a:moveTo>
                  <a:lnTo>
                    <a:pt x="651" y="532"/>
                  </a:lnTo>
                  <a:lnTo>
                    <a:pt x="646" y="527"/>
                  </a:lnTo>
                  <a:lnTo>
                    <a:pt x="643" y="525"/>
                  </a:lnTo>
                  <a:lnTo>
                    <a:pt x="640" y="525"/>
                  </a:lnTo>
                  <a:lnTo>
                    <a:pt x="633" y="526"/>
                  </a:lnTo>
                  <a:lnTo>
                    <a:pt x="626" y="529"/>
                  </a:lnTo>
                  <a:lnTo>
                    <a:pt x="625" y="530"/>
                  </a:lnTo>
                  <a:lnTo>
                    <a:pt x="625" y="533"/>
                  </a:lnTo>
                  <a:lnTo>
                    <a:pt x="625" y="536"/>
                  </a:lnTo>
                  <a:lnTo>
                    <a:pt x="626" y="538"/>
                  </a:lnTo>
                  <a:lnTo>
                    <a:pt x="632" y="540"/>
                  </a:lnTo>
                  <a:lnTo>
                    <a:pt x="639" y="540"/>
                  </a:lnTo>
                  <a:lnTo>
                    <a:pt x="644" y="537"/>
                  </a:lnTo>
                  <a:lnTo>
                    <a:pt x="651" y="532"/>
                  </a:lnTo>
                  <a:close/>
                  <a:moveTo>
                    <a:pt x="352" y="181"/>
                  </a:moveTo>
                  <a:lnTo>
                    <a:pt x="352" y="181"/>
                  </a:lnTo>
                  <a:lnTo>
                    <a:pt x="358" y="180"/>
                  </a:lnTo>
                  <a:lnTo>
                    <a:pt x="362" y="177"/>
                  </a:lnTo>
                  <a:lnTo>
                    <a:pt x="369" y="170"/>
                  </a:lnTo>
                  <a:lnTo>
                    <a:pt x="377" y="156"/>
                  </a:lnTo>
                  <a:lnTo>
                    <a:pt x="351" y="163"/>
                  </a:lnTo>
                  <a:lnTo>
                    <a:pt x="352" y="181"/>
                  </a:lnTo>
                  <a:close/>
                  <a:moveTo>
                    <a:pt x="1036" y="901"/>
                  </a:moveTo>
                  <a:lnTo>
                    <a:pt x="1036" y="901"/>
                  </a:lnTo>
                  <a:lnTo>
                    <a:pt x="1026" y="904"/>
                  </a:lnTo>
                  <a:lnTo>
                    <a:pt x="1021" y="905"/>
                  </a:lnTo>
                  <a:lnTo>
                    <a:pt x="1015" y="910"/>
                  </a:lnTo>
                  <a:lnTo>
                    <a:pt x="1014" y="912"/>
                  </a:lnTo>
                  <a:lnTo>
                    <a:pt x="1014" y="915"/>
                  </a:lnTo>
                  <a:lnTo>
                    <a:pt x="1015" y="919"/>
                  </a:lnTo>
                  <a:lnTo>
                    <a:pt x="1020" y="922"/>
                  </a:lnTo>
                  <a:lnTo>
                    <a:pt x="1024" y="923"/>
                  </a:lnTo>
                  <a:lnTo>
                    <a:pt x="1029" y="923"/>
                  </a:lnTo>
                  <a:lnTo>
                    <a:pt x="1036" y="901"/>
                  </a:lnTo>
                  <a:close/>
                  <a:moveTo>
                    <a:pt x="282" y="177"/>
                  </a:moveTo>
                  <a:lnTo>
                    <a:pt x="282" y="177"/>
                  </a:lnTo>
                  <a:lnTo>
                    <a:pt x="311" y="174"/>
                  </a:lnTo>
                  <a:lnTo>
                    <a:pt x="312" y="169"/>
                  </a:lnTo>
                  <a:lnTo>
                    <a:pt x="290" y="160"/>
                  </a:lnTo>
                  <a:lnTo>
                    <a:pt x="282" y="177"/>
                  </a:lnTo>
                  <a:close/>
                  <a:moveTo>
                    <a:pt x="1011" y="892"/>
                  </a:moveTo>
                  <a:lnTo>
                    <a:pt x="1011" y="892"/>
                  </a:lnTo>
                  <a:lnTo>
                    <a:pt x="1008" y="876"/>
                  </a:lnTo>
                  <a:lnTo>
                    <a:pt x="1000" y="879"/>
                  </a:lnTo>
                  <a:lnTo>
                    <a:pt x="993" y="882"/>
                  </a:lnTo>
                  <a:lnTo>
                    <a:pt x="992" y="885"/>
                  </a:lnTo>
                  <a:lnTo>
                    <a:pt x="990" y="887"/>
                  </a:lnTo>
                  <a:lnTo>
                    <a:pt x="990" y="890"/>
                  </a:lnTo>
                  <a:lnTo>
                    <a:pt x="990" y="894"/>
                  </a:lnTo>
                  <a:lnTo>
                    <a:pt x="1011" y="892"/>
                  </a:lnTo>
                  <a:close/>
                  <a:moveTo>
                    <a:pt x="558" y="430"/>
                  </a:moveTo>
                  <a:lnTo>
                    <a:pt x="558" y="430"/>
                  </a:lnTo>
                  <a:lnTo>
                    <a:pt x="552" y="425"/>
                  </a:lnTo>
                  <a:lnTo>
                    <a:pt x="545" y="421"/>
                  </a:lnTo>
                  <a:lnTo>
                    <a:pt x="539" y="419"/>
                  </a:lnTo>
                  <a:lnTo>
                    <a:pt x="531" y="421"/>
                  </a:lnTo>
                  <a:lnTo>
                    <a:pt x="538" y="437"/>
                  </a:lnTo>
                  <a:lnTo>
                    <a:pt x="558" y="430"/>
                  </a:lnTo>
                  <a:close/>
                  <a:moveTo>
                    <a:pt x="984" y="922"/>
                  </a:moveTo>
                  <a:lnTo>
                    <a:pt x="984" y="922"/>
                  </a:lnTo>
                  <a:lnTo>
                    <a:pt x="1006" y="916"/>
                  </a:lnTo>
                  <a:lnTo>
                    <a:pt x="1003" y="910"/>
                  </a:lnTo>
                  <a:lnTo>
                    <a:pt x="1000" y="907"/>
                  </a:lnTo>
                  <a:lnTo>
                    <a:pt x="996" y="907"/>
                  </a:lnTo>
                  <a:lnTo>
                    <a:pt x="989" y="908"/>
                  </a:lnTo>
                  <a:lnTo>
                    <a:pt x="984" y="911"/>
                  </a:lnTo>
                  <a:lnTo>
                    <a:pt x="979" y="914"/>
                  </a:lnTo>
                  <a:lnTo>
                    <a:pt x="979" y="915"/>
                  </a:lnTo>
                  <a:lnTo>
                    <a:pt x="979" y="918"/>
                  </a:lnTo>
                  <a:lnTo>
                    <a:pt x="984" y="922"/>
                  </a:lnTo>
                  <a:close/>
                  <a:moveTo>
                    <a:pt x="758" y="313"/>
                  </a:moveTo>
                  <a:lnTo>
                    <a:pt x="758" y="313"/>
                  </a:lnTo>
                  <a:lnTo>
                    <a:pt x="748" y="307"/>
                  </a:lnTo>
                  <a:lnTo>
                    <a:pt x="745" y="306"/>
                  </a:lnTo>
                  <a:lnTo>
                    <a:pt x="743" y="306"/>
                  </a:lnTo>
                  <a:lnTo>
                    <a:pt x="738" y="307"/>
                  </a:lnTo>
                  <a:lnTo>
                    <a:pt x="736" y="311"/>
                  </a:lnTo>
                  <a:lnTo>
                    <a:pt x="726" y="322"/>
                  </a:lnTo>
                  <a:lnTo>
                    <a:pt x="758" y="313"/>
                  </a:lnTo>
                  <a:close/>
                  <a:moveTo>
                    <a:pt x="294" y="187"/>
                  </a:moveTo>
                  <a:lnTo>
                    <a:pt x="294" y="187"/>
                  </a:lnTo>
                  <a:lnTo>
                    <a:pt x="266" y="199"/>
                  </a:lnTo>
                  <a:lnTo>
                    <a:pt x="279" y="203"/>
                  </a:lnTo>
                  <a:lnTo>
                    <a:pt x="283" y="205"/>
                  </a:lnTo>
                  <a:lnTo>
                    <a:pt x="286" y="203"/>
                  </a:lnTo>
                  <a:lnTo>
                    <a:pt x="288" y="202"/>
                  </a:lnTo>
                  <a:lnTo>
                    <a:pt x="290" y="198"/>
                  </a:lnTo>
                  <a:lnTo>
                    <a:pt x="294" y="187"/>
                  </a:lnTo>
                  <a:close/>
                  <a:moveTo>
                    <a:pt x="297" y="694"/>
                  </a:moveTo>
                  <a:lnTo>
                    <a:pt x="297" y="694"/>
                  </a:lnTo>
                  <a:lnTo>
                    <a:pt x="290" y="688"/>
                  </a:lnTo>
                  <a:lnTo>
                    <a:pt x="286" y="687"/>
                  </a:lnTo>
                  <a:lnTo>
                    <a:pt x="282" y="685"/>
                  </a:lnTo>
                  <a:lnTo>
                    <a:pt x="279" y="687"/>
                  </a:lnTo>
                  <a:lnTo>
                    <a:pt x="275" y="688"/>
                  </a:lnTo>
                  <a:lnTo>
                    <a:pt x="266" y="694"/>
                  </a:lnTo>
                  <a:lnTo>
                    <a:pt x="297" y="694"/>
                  </a:lnTo>
                  <a:close/>
                  <a:moveTo>
                    <a:pt x="655" y="303"/>
                  </a:moveTo>
                  <a:lnTo>
                    <a:pt x="655" y="303"/>
                  </a:lnTo>
                  <a:lnTo>
                    <a:pt x="672" y="310"/>
                  </a:lnTo>
                  <a:lnTo>
                    <a:pt x="689" y="295"/>
                  </a:lnTo>
                  <a:lnTo>
                    <a:pt x="679" y="293"/>
                  </a:lnTo>
                  <a:lnTo>
                    <a:pt x="671" y="295"/>
                  </a:lnTo>
                  <a:lnTo>
                    <a:pt x="664" y="298"/>
                  </a:lnTo>
                  <a:lnTo>
                    <a:pt x="655" y="303"/>
                  </a:lnTo>
                  <a:close/>
                  <a:moveTo>
                    <a:pt x="315" y="183"/>
                  </a:moveTo>
                  <a:lnTo>
                    <a:pt x="315" y="183"/>
                  </a:lnTo>
                  <a:lnTo>
                    <a:pt x="308" y="188"/>
                  </a:lnTo>
                  <a:lnTo>
                    <a:pt x="301" y="195"/>
                  </a:lnTo>
                  <a:lnTo>
                    <a:pt x="301" y="196"/>
                  </a:lnTo>
                  <a:lnTo>
                    <a:pt x="301" y="199"/>
                  </a:lnTo>
                  <a:lnTo>
                    <a:pt x="304" y="203"/>
                  </a:lnTo>
                  <a:lnTo>
                    <a:pt x="306" y="203"/>
                  </a:lnTo>
                  <a:lnTo>
                    <a:pt x="311" y="203"/>
                  </a:lnTo>
                  <a:lnTo>
                    <a:pt x="315" y="199"/>
                  </a:lnTo>
                  <a:lnTo>
                    <a:pt x="318" y="194"/>
                  </a:lnTo>
                  <a:lnTo>
                    <a:pt x="318" y="188"/>
                  </a:lnTo>
                  <a:lnTo>
                    <a:pt x="315" y="183"/>
                  </a:lnTo>
                  <a:close/>
                  <a:moveTo>
                    <a:pt x="468" y="653"/>
                  </a:moveTo>
                  <a:lnTo>
                    <a:pt x="468" y="653"/>
                  </a:lnTo>
                  <a:lnTo>
                    <a:pt x="464" y="658"/>
                  </a:lnTo>
                  <a:lnTo>
                    <a:pt x="481" y="674"/>
                  </a:lnTo>
                  <a:lnTo>
                    <a:pt x="488" y="655"/>
                  </a:lnTo>
                  <a:lnTo>
                    <a:pt x="468" y="653"/>
                  </a:lnTo>
                  <a:close/>
                  <a:moveTo>
                    <a:pt x="889" y="196"/>
                  </a:moveTo>
                  <a:lnTo>
                    <a:pt x="889" y="196"/>
                  </a:lnTo>
                  <a:lnTo>
                    <a:pt x="889" y="226"/>
                  </a:lnTo>
                  <a:lnTo>
                    <a:pt x="909" y="206"/>
                  </a:lnTo>
                  <a:lnTo>
                    <a:pt x="889" y="196"/>
                  </a:lnTo>
                  <a:close/>
                  <a:moveTo>
                    <a:pt x="647" y="137"/>
                  </a:moveTo>
                  <a:lnTo>
                    <a:pt x="647" y="137"/>
                  </a:lnTo>
                  <a:lnTo>
                    <a:pt x="625" y="142"/>
                  </a:lnTo>
                  <a:lnTo>
                    <a:pt x="625" y="147"/>
                  </a:lnTo>
                  <a:lnTo>
                    <a:pt x="646" y="158"/>
                  </a:lnTo>
                  <a:lnTo>
                    <a:pt x="647" y="137"/>
                  </a:lnTo>
                  <a:close/>
                  <a:moveTo>
                    <a:pt x="697" y="119"/>
                  </a:moveTo>
                  <a:lnTo>
                    <a:pt x="697" y="119"/>
                  </a:lnTo>
                  <a:lnTo>
                    <a:pt x="698" y="123"/>
                  </a:lnTo>
                  <a:lnTo>
                    <a:pt x="732" y="116"/>
                  </a:lnTo>
                  <a:lnTo>
                    <a:pt x="718" y="112"/>
                  </a:lnTo>
                  <a:lnTo>
                    <a:pt x="709" y="111"/>
                  </a:lnTo>
                  <a:lnTo>
                    <a:pt x="707" y="111"/>
                  </a:lnTo>
                  <a:lnTo>
                    <a:pt x="704" y="112"/>
                  </a:lnTo>
                  <a:lnTo>
                    <a:pt x="697" y="119"/>
                  </a:lnTo>
                  <a:close/>
                  <a:moveTo>
                    <a:pt x="856" y="705"/>
                  </a:moveTo>
                  <a:lnTo>
                    <a:pt x="856" y="705"/>
                  </a:lnTo>
                  <a:lnTo>
                    <a:pt x="851" y="698"/>
                  </a:lnTo>
                  <a:lnTo>
                    <a:pt x="849" y="695"/>
                  </a:lnTo>
                  <a:lnTo>
                    <a:pt x="845" y="694"/>
                  </a:lnTo>
                  <a:lnTo>
                    <a:pt x="838" y="695"/>
                  </a:lnTo>
                  <a:lnTo>
                    <a:pt x="827" y="698"/>
                  </a:lnTo>
                  <a:lnTo>
                    <a:pt x="834" y="702"/>
                  </a:lnTo>
                  <a:lnTo>
                    <a:pt x="841" y="706"/>
                  </a:lnTo>
                  <a:lnTo>
                    <a:pt x="848" y="706"/>
                  </a:lnTo>
                  <a:lnTo>
                    <a:pt x="852" y="706"/>
                  </a:lnTo>
                  <a:lnTo>
                    <a:pt x="856" y="705"/>
                  </a:lnTo>
                  <a:close/>
                  <a:moveTo>
                    <a:pt x="981" y="471"/>
                  </a:moveTo>
                  <a:lnTo>
                    <a:pt x="981" y="471"/>
                  </a:lnTo>
                  <a:lnTo>
                    <a:pt x="993" y="471"/>
                  </a:lnTo>
                  <a:lnTo>
                    <a:pt x="1000" y="471"/>
                  </a:lnTo>
                  <a:lnTo>
                    <a:pt x="1006" y="469"/>
                  </a:lnTo>
                  <a:lnTo>
                    <a:pt x="1013" y="465"/>
                  </a:lnTo>
                  <a:lnTo>
                    <a:pt x="1004" y="461"/>
                  </a:lnTo>
                  <a:lnTo>
                    <a:pt x="1000" y="461"/>
                  </a:lnTo>
                  <a:lnTo>
                    <a:pt x="996" y="461"/>
                  </a:lnTo>
                  <a:lnTo>
                    <a:pt x="989" y="464"/>
                  </a:lnTo>
                  <a:lnTo>
                    <a:pt x="981" y="471"/>
                  </a:lnTo>
                  <a:close/>
                  <a:moveTo>
                    <a:pt x="597" y="880"/>
                  </a:moveTo>
                  <a:lnTo>
                    <a:pt x="597" y="880"/>
                  </a:lnTo>
                  <a:lnTo>
                    <a:pt x="579" y="880"/>
                  </a:lnTo>
                  <a:lnTo>
                    <a:pt x="579" y="894"/>
                  </a:lnTo>
                  <a:lnTo>
                    <a:pt x="585" y="896"/>
                  </a:lnTo>
                  <a:lnTo>
                    <a:pt x="588" y="896"/>
                  </a:lnTo>
                  <a:lnTo>
                    <a:pt x="590" y="894"/>
                  </a:lnTo>
                  <a:lnTo>
                    <a:pt x="593" y="893"/>
                  </a:lnTo>
                  <a:lnTo>
                    <a:pt x="596" y="887"/>
                  </a:lnTo>
                  <a:lnTo>
                    <a:pt x="597" y="880"/>
                  </a:lnTo>
                  <a:close/>
                  <a:moveTo>
                    <a:pt x="273" y="609"/>
                  </a:moveTo>
                  <a:lnTo>
                    <a:pt x="273" y="609"/>
                  </a:lnTo>
                  <a:lnTo>
                    <a:pt x="273" y="605"/>
                  </a:lnTo>
                  <a:lnTo>
                    <a:pt x="268" y="602"/>
                  </a:lnTo>
                  <a:lnTo>
                    <a:pt x="262" y="601"/>
                  </a:lnTo>
                  <a:lnTo>
                    <a:pt x="257" y="599"/>
                  </a:lnTo>
                  <a:lnTo>
                    <a:pt x="254" y="601"/>
                  </a:lnTo>
                  <a:lnTo>
                    <a:pt x="251" y="602"/>
                  </a:lnTo>
                  <a:lnTo>
                    <a:pt x="250" y="604"/>
                  </a:lnTo>
                  <a:lnTo>
                    <a:pt x="250" y="606"/>
                  </a:lnTo>
                  <a:lnTo>
                    <a:pt x="251" y="613"/>
                  </a:lnTo>
                  <a:lnTo>
                    <a:pt x="273" y="609"/>
                  </a:lnTo>
                  <a:close/>
                  <a:moveTo>
                    <a:pt x="237" y="370"/>
                  </a:moveTo>
                  <a:lnTo>
                    <a:pt x="237" y="370"/>
                  </a:lnTo>
                  <a:lnTo>
                    <a:pt x="246" y="376"/>
                  </a:lnTo>
                  <a:lnTo>
                    <a:pt x="248" y="378"/>
                  </a:lnTo>
                  <a:lnTo>
                    <a:pt x="252" y="379"/>
                  </a:lnTo>
                  <a:lnTo>
                    <a:pt x="255" y="378"/>
                  </a:lnTo>
                  <a:lnTo>
                    <a:pt x="261" y="378"/>
                  </a:lnTo>
                  <a:lnTo>
                    <a:pt x="273" y="372"/>
                  </a:lnTo>
                  <a:lnTo>
                    <a:pt x="237" y="370"/>
                  </a:lnTo>
                  <a:close/>
                  <a:moveTo>
                    <a:pt x="682" y="732"/>
                  </a:moveTo>
                  <a:lnTo>
                    <a:pt x="682" y="732"/>
                  </a:lnTo>
                  <a:lnTo>
                    <a:pt x="675" y="717"/>
                  </a:lnTo>
                  <a:lnTo>
                    <a:pt x="657" y="730"/>
                  </a:lnTo>
                  <a:lnTo>
                    <a:pt x="660" y="732"/>
                  </a:lnTo>
                  <a:lnTo>
                    <a:pt x="682" y="732"/>
                  </a:lnTo>
                  <a:close/>
                  <a:moveTo>
                    <a:pt x="500" y="688"/>
                  </a:moveTo>
                  <a:lnTo>
                    <a:pt x="500" y="688"/>
                  </a:lnTo>
                  <a:lnTo>
                    <a:pt x="493" y="687"/>
                  </a:lnTo>
                  <a:lnTo>
                    <a:pt x="486" y="688"/>
                  </a:lnTo>
                  <a:lnTo>
                    <a:pt x="481" y="691"/>
                  </a:lnTo>
                  <a:lnTo>
                    <a:pt x="477" y="694"/>
                  </a:lnTo>
                  <a:lnTo>
                    <a:pt x="475" y="696"/>
                  </a:lnTo>
                  <a:lnTo>
                    <a:pt x="477" y="698"/>
                  </a:lnTo>
                  <a:lnTo>
                    <a:pt x="478" y="705"/>
                  </a:lnTo>
                  <a:lnTo>
                    <a:pt x="500" y="688"/>
                  </a:lnTo>
                  <a:close/>
                  <a:moveTo>
                    <a:pt x="748" y="136"/>
                  </a:moveTo>
                  <a:lnTo>
                    <a:pt x="748" y="136"/>
                  </a:lnTo>
                  <a:lnTo>
                    <a:pt x="744" y="130"/>
                  </a:lnTo>
                  <a:lnTo>
                    <a:pt x="741" y="127"/>
                  </a:lnTo>
                  <a:lnTo>
                    <a:pt x="737" y="127"/>
                  </a:lnTo>
                  <a:lnTo>
                    <a:pt x="733" y="127"/>
                  </a:lnTo>
                  <a:lnTo>
                    <a:pt x="730" y="129"/>
                  </a:lnTo>
                  <a:lnTo>
                    <a:pt x="727" y="131"/>
                  </a:lnTo>
                  <a:lnTo>
                    <a:pt x="723" y="137"/>
                  </a:lnTo>
                  <a:lnTo>
                    <a:pt x="720" y="140"/>
                  </a:lnTo>
                  <a:lnTo>
                    <a:pt x="718" y="141"/>
                  </a:lnTo>
                  <a:lnTo>
                    <a:pt x="748" y="136"/>
                  </a:lnTo>
                  <a:close/>
                  <a:moveTo>
                    <a:pt x="1190" y="471"/>
                  </a:moveTo>
                  <a:lnTo>
                    <a:pt x="1190" y="471"/>
                  </a:lnTo>
                  <a:lnTo>
                    <a:pt x="1208" y="464"/>
                  </a:lnTo>
                  <a:lnTo>
                    <a:pt x="1198" y="458"/>
                  </a:lnTo>
                  <a:lnTo>
                    <a:pt x="1190" y="453"/>
                  </a:lnTo>
                  <a:lnTo>
                    <a:pt x="1186" y="454"/>
                  </a:lnTo>
                  <a:lnTo>
                    <a:pt x="1180" y="457"/>
                  </a:lnTo>
                  <a:lnTo>
                    <a:pt x="1190" y="471"/>
                  </a:lnTo>
                  <a:close/>
                  <a:moveTo>
                    <a:pt x="936" y="932"/>
                  </a:moveTo>
                  <a:lnTo>
                    <a:pt x="936" y="932"/>
                  </a:lnTo>
                  <a:lnTo>
                    <a:pt x="912" y="930"/>
                  </a:lnTo>
                  <a:lnTo>
                    <a:pt x="910" y="934"/>
                  </a:lnTo>
                  <a:lnTo>
                    <a:pt x="931" y="944"/>
                  </a:lnTo>
                  <a:lnTo>
                    <a:pt x="936" y="932"/>
                  </a:lnTo>
                  <a:close/>
                  <a:moveTo>
                    <a:pt x="1197" y="509"/>
                  </a:moveTo>
                  <a:lnTo>
                    <a:pt x="1197" y="509"/>
                  </a:lnTo>
                  <a:lnTo>
                    <a:pt x="1191" y="508"/>
                  </a:lnTo>
                  <a:lnTo>
                    <a:pt x="1187" y="508"/>
                  </a:lnTo>
                  <a:lnTo>
                    <a:pt x="1183" y="509"/>
                  </a:lnTo>
                  <a:lnTo>
                    <a:pt x="1180" y="511"/>
                  </a:lnTo>
                  <a:lnTo>
                    <a:pt x="1175" y="516"/>
                  </a:lnTo>
                  <a:lnTo>
                    <a:pt x="1168" y="520"/>
                  </a:lnTo>
                  <a:lnTo>
                    <a:pt x="1176" y="530"/>
                  </a:lnTo>
                  <a:lnTo>
                    <a:pt x="1197" y="509"/>
                  </a:lnTo>
                  <a:close/>
                  <a:moveTo>
                    <a:pt x="1002" y="116"/>
                  </a:moveTo>
                  <a:lnTo>
                    <a:pt x="1002" y="116"/>
                  </a:lnTo>
                  <a:lnTo>
                    <a:pt x="1000" y="120"/>
                  </a:lnTo>
                  <a:lnTo>
                    <a:pt x="1007" y="123"/>
                  </a:lnTo>
                  <a:lnTo>
                    <a:pt x="1014" y="123"/>
                  </a:lnTo>
                  <a:lnTo>
                    <a:pt x="1022" y="122"/>
                  </a:lnTo>
                  <a:lnTo>
                    <a:pt x="1031" y="116"/>
                  </a:lnTo>
                  <a:lnTo>
                    <a:pt x="1002" y="116"/>
                  </a:lnTo>
                  <a:close/>
                  <a:moveTo>
                    <a:pt x="1093" y="678"/>
                  </a:moveTo>
                  <a:lnTo>
                    <a:pt x="1093" y="678"/>
                  </a:lnTo>
                  <a:lnTo>
                    <a:pt x="1103" y="674"/>
                  </a:lnTo>
                  <a:lnTo>
                    <a:pt x="1108" y="671"/>
                  </a:lnTo>
                  <a:lnTo>
                    <a:pt x="1110" y="666"/>
                  </a:lnTo>
                  <a:lnTo>
                    <a:pt x="1110" y="659"/>
                  </a:lnTo>
                  <a:lnTo>
                    <a:pt x="1100" y="666"/>
                  </a:lnTo>
                  <a:lnTo>
                    <a:pt x="1094" y="671"/>
                  </a:lnTo>
                  <a:lnTo>
                    <a:pt x="1093" y="674"/>
                  </a:lnTo>
                  <a:lnTo>
                    <a:pt x="1093" y="678"/>
                  </a:lnTo>
                  <a:close/>
                  <a:moveTo>
                    <a:pt x="426" y="653"/>
                  </a:moveTo>
                  <a:lnTo>
                    <a:pt x="426" y="653"/>
                  </a:lnTo>
                  <a:lnTo>
                    <a:pt x="430" y="658"/>
                  </a:lnTo>
                  <a:lnTo>
                    <a:pt x="432" y="660"/>
                  </a:lnTo>
                  <a:lnTo>
                    <a:pt x="457" y="655"/>
                  </a:lnTo>
                  <a:lnTo>
                    <a:pt x="456" y="651"/>
                  </a:lnTo>
                  <a:lnTo>
                    <a:pt x="426" y="653"/>
                  </a:lnTo>
                  <a:close/>
                  <a:moveTo>
                    <a:pt x="128" y="829"/>
                  </a:moveTo>
                  <a:lnTo>
                    <a:pt x="128" y="829"/>
                  </a:lnTo>
                  <a:lnTo>
                    <a:pt x="128" y="825"/>
                  </a:lnTo>
                  <a:lnTo>
                    <a:pt x="118" y="820"/>
                  </a:lnTo>
                  <a:lnTo>
                    <a:pt x="113" y="818"/>
                  </a:lnTo>
                  <a:lnTo>
                    <a:pt x="107" y="820"/>
                  </a:lnTo>
                  <a:lnTo>
                    <a:pt x="100" y="826"/>
                  </a:lnTo>
                  <a:lnTo>
                    <a:pt x="128" y="829"/>
                  </a:lnTo>
                  <a:close/>
                  <a:moveTo>
                    <a:pt x="337" y="882"/>
                  </a:moveTo>
                  <a:lnTo>
                    <a:pt x="337" y="882"/>
                  </a:lnTo>
                  <a:lnTo>
                    <a:pt x="330" y="876"/>
                  </a:lnTo>
                  <a:lnTo>
                    <a:pt x="327" y="875"/>
                  </a:lnTo>
                  <a:lnTo>
                    <a:pt x="326" y="875"/>
                  </a:lnTo>
                  <a:lnTo>
                    <a:pt x="319" y="876"/>
                  </a:lnTo>
                  <a:lnTo>
                    <a:pt x="309" y="883"/>
                  </a:lnTo>
                  <a:lnTo>
                    <a:pt x="337" y="882"/>
                  </a:lnTo>
                  <a:close/>
                  <a:moveTo>
                    <a:pt x="853" y="717"/>
                  </a:moveTo>
                  <a:lnTo>
                    <a:pt x="853" y="717"/>
                  </a:lnTo>
                  <a:lnTo>
                    <a:pt x="848" y="718"/>
                  </a:lnTo>
                  <a:lnTo>
                    <a:pt x="844" y="720"/>
                  </a:lnTo>
                  <a:lnTo>
                    <a:pt x="841" y="723"/>
                  </a:lnTo>
                  <a:lnTo>
                    <a:pt x="841" y="727"/>
                  </a:lnTo>
                  <a:lnTo>
                    <a:pt x="842" y="730"/>
                  </a:lnTo>
                  <a:lnTo>
                    <a:pt x="845" y="731"/>
                  </a:lnTo>
                  <a:lnTo>
                    <a:pt x="852" y="738"/>
                  </a:lnTo>
                  <a:lnTo>
                    <a:pt x="853" y="717"/>
                  </a:lnTo>
                  <a:close/>
                  <a:moveTo>
                    <a:pt x="698" y="327"/>
                  </a:moveTo>
                  <a:lnTo>
                    <a:pt x="698" y="327"/>
                  </a:lnTo>
                  <a:lnTo>
                    <a:pt x="694" y="332"/>
                  </a:lnTo>
                  <a:lnTo>
                    <a:pt x="694" y="334"/>
                  </a:lnTo>
                  <a:lnTo>
                    <a:pt x="694" y="336"/>
                  </a:lnTo>
                  <a:lnTo>
                    <a:pt x="697" y="340"/>
                  </a:lnTo>
                  <a:lnTo>
                    <a:pt x="700" y="343"/>
                  </a:lnTo>
                  <a:lnTo>
                    <a:pt x="704" y="343"/>
                  </a:lnTo>
                  <a:lnTo>
                    <a:pt x="708" y="343"/>
                  </a:lnTo>
                  <a:lnTo>
                    <a:pt x="704" y="331"/>
                  </a:lnTo>
                  <a:lnTo>
                    <a:pt x="701" y="328"/>
                  </a:lnTo>
                  <a:lnTo>
                    <a:pt x="698" y="327"/>
                  </a:lnTo>
                  <a:close/>
                  <a:moveTo>
                    <a:pt x="827" y="739"/>
                  </a:moveTo>
                  <a:lnTo>
                    <a:pt x="827" y="739"/>
                  </a:lnTo>
                  <a:lnTo>
                    <a:pt x="827" y="734"/>
                  </a:lnTo>
                  <a:lnTo>
                    <a:pt x="824" y="730"/>
                  </a:lnTo>
                  <a:lnTo>
                    <a:pt x="820" y="728"/>
                  </a:lnTo>
                  <a:lnTo>
                    <a:pt x="813" y="728"/>
                  </a:lnTo>
                  <a:lnTo>
                    <a:pt x="813" y="735"/>
                  </a:lnTo>
                  <a:lnTo>
                    <a:pt x="813" y="738"/>
                  </a:lnTo>
                  <a:lnTo>
                    <a:pt x="815" y="739"/>
                  </a:lnTo>
                  <a:lnTo>
                    <a:pt x="819" y="739"/>
                  </a:lnTo>
                  <a:lnTo>
                    <a:pt x="827" y="739"/>
                  </a:lnTo>
                  <a:close/>
                  <a:moveTo>
                    <a:pt x="974" y="950"/>
                  </a:moveTo>
                  <a:lnTo>
                    <a:pt x="974" y="950"/>
                  </a:lnTo>
                  <a:lnTo>
                    <a:pt x="954" y="937"/>
                  </a:lnTo>
                  <a:lnTo>
                    <a:pt x="948" y="950"/>
                  </a:lnTo>
                  <a:lnTo>
                    <a:pt x="954" y="951"/>
                  </a:lnTo>
                  <a:lnTo>
                    <a:pt x="960" y="952"/>
                  </a:lnTo>
                  <a:lnTo>
                    <a:pt x="967" y="952"/>
                  </a:lnTo>
                  <a:lnTo>
                    <a:pt x="970" y="951"/>
                  </a:lnTo>
                  <a:lnTo>
                    <a:pt x="974" y="950"/>
                  </a:lnTo>
                  <a:close/>
                  <a:moveTo>
                    <a:pt x="506" y="486"/>
                  </a:moveTo>
                  <a:lnTo>
                    <a:pt x="506" y="486"/>
                  </a:lnTo>
                  <a:lnTo>
                    <a:pt x="510" y="489"/>
                  </a:lnTo>
                  <a:lnTo>
                    <a:pt x="516" y="487"/>
                  </a:lnTo>
                  <a:lnTo>
                    <a:pt x="520" y="483"/>
                  </a:lnTo>
                  <a:lnTo>
                    <a:pt x="522" y="479"/>
                  </a:lnTo>
                  <a:lnTo>
                    <a:pt x="521" y="472"/>
                  </a:lnTo>
                  <a:lnTo>
                    <a:pt x="506" y="486"/>
                  </a:lnTo>
                  <a:close/>
                  <a:moveTo>
                    <a:pt x="542" y="487"/>
                  </a:moveTo>
                  <a:lnTo>
                    <a:pt x="542" y="487"/>
                  </a:lnTo>
                  <a:lnTo>
                    <a:pt x="545" y="479"/>
                  </a:lnTo>
                  <a:lnTo>
                    <a:pt x="545" y="476"/>
                  </a:lnTo>
                  <a:lnTo>
                    <a:pt x="543" y="475"/>
                  </a:lnTo>
                  <a:lnTo>
                    <a:pt x="542" y="473"/>
                  </a:lnTo>
                  <a:lnTo>
                    <a:pt x="539" y="472"/>
                  </a:lnTo>
                  <a:lnTo>
                    <a:pt x="529" y="472"/>
                  </a:lnTo>
                  <a:lnTo>
                    <a:pt x="542" y="487"/>
                  </a:lnTo>
                  <a:close/>
                  <a:moveTo>
                    <a:pt x="466" y="638"/>
                  </a:moveTo>
                  <a:lnTo>
                    <a:pt x="466" y="638"/>
                  </a:lnTo>
                  <a:lnTo>
                    <a:pt x="462" y="634"/>
                  </a:lnTo>
                  <a:lnTo>
                    <a:pt x="456" y="633"/>
                  </a:lnTo>
                  <a:lnTo>
                    <a:pt x="452" y="633"/>
                  </a:lnTo>
                  <a:lnTo>
                    <a:pt x="448" y="634"/>
                  </a:lnTo>
                  <a:lnTo>
                    <a:pt x="446" y="635"/>
                  </a:lnTo>
                  <a:lnTo>
                    <a:pt x="445" y="638"/>
                  </a:lnTo>
                  <a:lnTo>
                    <a:pt x="444" y="646"/>
                  </a:lnTo>
                  <a:lnTo>
                    <a:pt x="466" y="638"/>
                  </a:lnTo>
                  <a:close/>
                  <a:moveTo>
                    <a:pt x="308" y="743"/>
                  </a:moveTo>
                  <a:lnTo>
                    <a:pt x="308" y="743"/>
                  </a:lnTo>
                  <a:lnTo>
                    <a:pt x="284" y="743"/>
                  </a:lnTo>
                  <a:lnTo>
                    <a:pt x="291" y="749"/>
                  </a:lnTo>
                  <a:lnTo>
                    <a:pt x="294" y="752"/>
                  </a:lnTo>
                  <a:lnTo>
                    <a:pt x="297" y="752"/>
                  </a:lnTo>
                  <a:lnTo>
                    <a:pt x="298" y="752"/>
                  </a:lnTo>
                  <a:lnTo>
                    <a:pt x="301" y="749"/>
                  </a:lnTo>
                  <a:lnTo>
                    <a:pt x="308" y="743"/>
                  </a:lnTo>
                  <a:close/>
                  <a:moveTo>
                    <a:pt x="675" y="756"/>
                  </a:moveTo>
                  <a:lnTo>
                    <a:pt x="675" y="756"/>
                  </a:lnTo>
                  <a:lnTo>
                    <a:pt x="679" y="752"/>
                  </a:lnTo>
                  <a:lnTo>
                    <a:pt x="679" y="749"/>
                  </a:lnTo>
                  <a:lnTo>
                    <a:pt x="676" y="745"/>
                  </a:lnTo>
                  <a:lnTo>
                    <a:pt x="673" y="742"/>
                  </a:lnTo>
                  <a:lnTo>
                    <a:pt x="671" y="741"/>
                  </a:lnTo>
                  <a:lnTo>
                    <a:pt x="666" y="739"/>
                  </a:lnTo>
                  <a:lnTo>
                    <a:pt x="662" y="741"/>
                  </a:lnTo>
                  <a:lnTo>
                    <a:pt x="660" y="742"/>
                  </a:lnTo>
                  <a:lnTo>
                    <a:pt x="675" y="756"/>
                  </a:lnTo>
                  <a:close/>
                  <a:moveTo>
                    <a:pt x="351" y="889"/>
                  </a:moveTo>
                  <a:lnTo>
                    <a:pt x="351" y="889"/>
                  </a:lnTo>
                  <a:lnTo>
                    <a:pt x="347" y="892"/>
                  </a:lnTo>
                  <a:lnTo>
                    <a:pt x="345" y="894"/>
                  </a:lnTo>
                  <a:lnTo>
                    <a:pt x="345" y="898"/>
                  </a:lnTo>
                  <a:lnTo>
                    <a:pt x="349" y="905"/>
                  </a:lnTo>
                  <a:lnTo>
                    <a:pt x="352" y="901"/>
                  </a:lnTo>
                  <a:lnTo>
                    <a:pt x="354" y="898"/>
                  </a:lnTo>
                  <a:lnTo>
                    <a:pt x="354" y="894"/>
                  </a:lnTo>
                  <a:lnTo>
                    <a:pt x="351" y="889"/>
                  </a:lnTo>
                  <a:close/>
                  <a:moveTo>
                    <a:pt x="660" y="338"/>
                  </a:moveTo>
                  <a:lnTo>
                    <a:pt x="660" y="338"/>
                  </a:lnTo>
                  <a:lnTo>
                    <a:pt x="672" y="339"/>
                  </a:lnTo>
                  <a:lnTo>
                    <a:pt x="675" y="339"/>
                  </a:lnTo>
                  <a:lnTo>
                    <a:pt x="678" y="338"/>
                  </a:lnTo>
                  <a:lnTo>
                    <a:pt x="678" y="336"/>
                  </a:lnTo>
                  <a:lnTo>
                    <a:pt x="678" y="334"/>
                  </a:lnTo>
                  <a:lnTo>
                    <a:pt x="676" y="325"/>
                  </a:lnTo>
                  <a:lnTo>
                    <a:pt x="660" y="338"/>
                  </a:lnTo>
                  <a:close/>
                  <a:moveTo>
                    <a:pt x="462" y="454"/>
                  </a:moveTo>
                  <a:lnTo>
                    <a:pt x="462" y="454"/>
                  </a:lnTo>
                  <a:lnTo>
                    <a:pt x="459" y="450"/>
                  </a:lnTo>
                  <a:lnTo>
                    <a:pt x="438" y="460"/>
                  </a:lnTo>
                  <a:lnTo>
                    <a:pt x="444" y="462"/>
                  </a:lnTo>
                  <a:lnTo>
                    <a:pt x="448" y="464"/>
                  </a:lnTo>
                  <a:lnTo>
                    <a:pt x="450" y="462"/>
                  </a:lnTo>
                  <a:lnTo>
                    <a:pt x="453" y="462"/>
                  </a:lnTo>
                  <a:lnTo>
                    <a:pt x="457" y="458"/>
                  </a:lnTo>
                  <a:lnTo>
                    <a:pt x="462" y="454"/>
                  </a:lnTo>
                  <a:close/>
                  <a:moveTo>
                    <a:pt x="1256" y="457"/>
                  </a:moveTo>
                  <a:lnTo>
                    <a:pt x="1256" y="457"/>
                  </a:lnTo>
                  <a:lnTo>
                    <a:pt x="1251" y="453"/>
                  </a:lnTo>
                  <a:lnTo>
                    <a:pt x="1248" y="451"/>
                  </a:lnTo>
                  <a:lnTo>
                    <a:pt x="1242" y="454"/>
                  </a:lnTo>
                  <a:lnTo>
                    <a:pt x="1238" y="458"/>
                  </a:lnTo>
                  <a:lnTo>
                    <a:pt x="1241" y="461"/>
                  </a:lnTo>
                  <a:lnTo>
                    <a:pt x="1244" y="464"/>
                  </a:lnTo>
                  <a:lnTo>
                    <a:pt x="1249" y="461"/>
                  </a:lnTo>
                  <a:lnTo>
                    <a:pt x="1256" y="457"/>
                  </a:lnTo>
                  <a:close/>
                  <a:moveTo>
                    <a:pt x="1025" y="748"/>
                  </a:moveTo>
                  <a:lnTo>
                    <a:pt x="1025" y="748"/>
                  </a:lnTo>
                  <a:lnTo>
                    <a:pt x="1022" y="741"/>
                  </a:lnTo>
                  <a:lnTo>
                    <a:pt x="1004" y="746"/>
                  </a:lnTo>
                  <a:lnTo>
                    <a:pt x="1006" y="750"/>
                  </a:lnTo>
                  <a:lnTo>
                    <a:pt x="1025" y="748"/>
                  </a:lnTo>
                  <a:close/>
                  <a:moveTo>
                    <a:pt x="658" y="336"/>
                  </a:moveTo>
                  <a:lnTo>
                    <a:pt x="658" y="336"/>
                  </a:lnTo>
                  <a:lnTo>
                    <a:pt x="650" y="338"/>
                  </a:lnTo>
                  <a:lnTo>
                    <a:pt x="646" y="340"/>
                  </a:lnTo>
                  <a:lnTo>
                    <a:pt x="643" y="345"/>
                  </a:lnTo>
                  <a:lnTo>
                    <a:pt x="643" y="350"/>
                  </a:lnTo>
                  <a:lnTo>
                    <a:pt x="650" y="349"/>
                  </a:lnTo>
                  <a:lnTo>
                    <a:pt x="654" y="346"/>
                  </a:lnTo>
                  <a:lnTo>
                    <a:pt x="655" y="342"/>
                  </a:lnTo>
                  <a:lnTo>
                    <a:pt x="658" y="336"/>
                  </a:lnTo>
                  <a:close/>
                  <a:moveTo>
                    <a:pt x="1098" y="154"/>
                  </a:moveTo>
                  <a:lnTo>
                    <a:pt x="1098" y="154"/>
                  </a:lnTo>
                  <a:lnTo>
                    <a:pt x="1092" y="147"/>
                  </a:lnTo>
                  <a:lnTo>
                    <a:pt x="1090" y="145"/>
                  </a:lnTo>
                  <a:lnTo>
                    <a:pt x="1087" y="144"/>
                  </a:lnTo>
                  <a:lnTo>
                    <a:pt x="1079" y="145"/>
                  </a:lnTo>
                  <a:lnTo>
                    <a:pt x="1076" y="148"/>
                  </a:lnTo>
                  <a:lnTo>
                    <a:pt x="1075" y="151"/>
                  </a:lnTo>
                  <a:lnTo>
                    <a:pt x="1075" y="154"/>
                  </a:lnTo>
                  <a:lnTo>
                    <a:pt x="1098" y="154"/>
                  </a:lnTo>
                  <a:close/>
                  <a:moveTo>
                    <a:pt x="585" y="1038"/>
                  </a:moveTo>
                  <a:lnTo>
                    <a:pt x="585" y="1038"/>
                  </a:lnTo>
                  <a:lnTo>
                    <a:pt x="578" y="1036"/>
                  </a:lnTo>
                  <a:lnTo>
                    <a:pt x="574" y="1034"/>
                  </a:lnTo>
                  <a:lnTo>
                    <a:pt x="570" y="1036"/>
                  </a:lnTo>
                  <a:lnTo>
                    <a:pt x="563" y="1037"/>
                  </a:lnTo>
                  <a:lnTo>
                    <a:pt x="568" y="1041"/>
                  </a:lnTo>
                  <a:lnTo>
                    <a:pt x="572" y="1042"/>
                  </a:lnTo>
                  <a:lnTo>
                    <a:pt x="578" y="1042"/>
                  </a:lnTo>
                  <a:lnTo>
                    <a:pt x="585" y="1038"/>
                  </a:lnTo>
                  <a:close/>
                  <a:moveTo>
                    <a:pt x="1230" y="419"/>
                  </a:moveTo>
                  <a:lnTo>
                    <a:pt x="1230" y="419"/>
                  </a:lnTo>
                  <a:lnTo>
                    <a:pt x="1241" y="422"/>
                  </a:lnTo>
                  <a:lnTo>
                    <a:pt x="1244" y="424"/>
                  </a:lnTo>
                  <a:lnTo>
                    <a:pt x="1247" y="424"/>
                  </a:lnTo>
                  <a:lnTo>
                    <a:pt x="1248" y="422"/>
                  </a:lnTo>
                  <a:lnTo>
                    <a:pt x="1249" y="419"/>
                  </a:lnTo>
                  <a:lnTo>
                    <a:pt x="1249" y="411"/>
                  </a:lnTo>
                  <a:lnTo>
                    <a:pt x="1230" y="419"/>
                  </a:lnTo>
                  <a:close/>
                  <a:moveTo>
                    <a:pt x="581" y="1062"/>
                  </a:moveTo>
                  <a:lnTo>
                    <a:pt x="581" y="1062"/>
                  </a:lnTo>
                  <a:lnTo>
                    <a:pt x="600" y="1062"/>
                  </a:lnTo>
                  <a:lnTo>
                    <a:pt x="594" y="1056"/>
                  </a:lnTo>
                  <a:lnTo>
                    <a:pt x="590" y="1054"/>
                  </a:lnTo>
                  <a:lnTo>
                    <a:pt x="588" y="1055"/>
                  </a:lnTo>
                  <a:lnTo>
                    <a:pt x="586" y="1056"/>
                  </a:lnTo>
                  <a:lnTo>
                    <a:pt x="581" y="1062"/>
                  </a:lnTo>
                  <a:close/>
                  <a:moveTo>
                    <a:pt x="291" y="854"/>
                  </a:moveTo>
                  <a:lnTo>
                    <a:pt x="291" y="854"/>
                  </a:lnTo>
                  <a:lnTo>
                    <a:pt x="276" y="846"/>
                  </a:lnTo>
                  <a:lnTo>
                    <a:pt x="276" y="853"/>
                  </a:lnTo>
                  <a:lnTo>
                    <a:pt x="276" y="856"/>
                  </a:lnTo>
                  <a:lnTo>
                    <a:pt x="277" y="857"/>
                  </a:lnTo>
                  <a:lnTo>
                    <a:pt x="282" y="857"/>
                  </a:lnTo>
                  <a:lnTo>
                    <a:pt x="291" y="854"/>
                  </a:lnTo>
                  <a:close/>
                  <a:moveTo>
                    <a:pt x="1159" y="408"/>
                  </a:moveTo>
                  <a:lnTo>
                    <a:pt x="1159" y="408"/>
                  </a:lnTo>
                  <a:lnTo>
                    <a:pt x="1165" y="411"/>
                  </a:lnTo>
                  <a:lnTo>
                    <a:pt x="1166" y="407"/>
                  </a:lnTo>
                  <a:lnTo>
                    <a:pt x="1168" y="403"/>
                  </a:lnTo>
                  <a:lnTo>
                    <a:pt x="1166" y="399"/>
                  </a:lnTo>
                  <a:lnTo>
                    <a:pt x="1162" y="394"/>
                  </a:lnTo>
                  <a:lnTo>
                    <a:pt x="1158" y="397"/>
                  </a:lnTo>
                  <a:lnTo>
                    <a:pt x="1155" y="399"/>
                  </a:lnTo>
                  <a:lnTo>
                    <a:pt x="1155" y="400"/>
                  </a:lnTo>
                  <a:lnTo>
                    <a:pt x="1157" y="404"/>
                  </a:lnTo>
                  <a:lnTo>
                    <a:pt x="1159" y="408"/>
                  </a:lnTo>
                  <a:close/>
                  <a:moveTo>
                    <a:pt x="212" y="880"/>
                  </a:moveTo>
                  <a:lnTo>
                    <a:pt x="212" y="880"/>
                  </a:lnTo>
                  <a:lnTo>
                    <a:pt x="214" y="876"/>
                  </a:lnTo>
                  <a:lnTo>
                    <a:pt x="190" y="871"/>
                  </a:lnTo>
                  <a:lnTo>
                    <a:pt x="196" y="876"/>
                  </a:lnTo>
                  <a:lnTo>
                    <a:pt x="200" y="879"/>
                  </a:lnTo>
                  <a:lnTo>
                    <a:pt x="205" y="880"/>
                  </a:lnTo>
                  <a:lnTo>
                    <a:pt x="212" y="880"/>
                  </a:lnTo>
                  <a:close/>
                  <a:moveTo>
                    <a:pt x="333" y="246"/>
                  </a:moveTo>
                  <a:lnTo>
                    <a:pt x="333" y="246"/>
                  </a:lnTo>
                  <a:lnTo>
                    <a:pt x="327" y="248"/>
                  </a:lnTo>
                  <a:lnTo>
                    <a:pt x="324" y="249"/>
                  </a:lnTo>
                  <a:lnTo>
                    <a:pt x="323" y="252"/>
                  </a:lnTo>
                  <a:lnTo>
                    <a:pt x="322" y="255"/>
                  </a:lnTo>
                  <a:lnTo>
                    <a:pt x="322" y="259"/>
                  </a:lnTo>
                  <a:lnTo>
                    <a:pt x="320" y="264"/>
                  </a:lnTo>
                  <a:lnTo>
                    <a:pt x="327" y="262"/>
                  </a:lnTo>
                  <a:lnTo>
                    <a:pt x="330" y="257"/>
                  </a:lnTo>
                  <a:lnTo>
                    <a:pt x="331" y="252"/>
                  </a:lnTo>
                  <a:lnTo>
                    <a:pt x="333" y="246"/>
                  </a:lnTo>
                  <a:close/>
                  <a:moveTo>
                    <a:pt x="331" y="712"/>
                  </a:moveTo>
                  <a:lnTo>
                    <a:pt x="331" y="712"/>
                  </a:lnTo>
                  <a:lnTo>
                    <a:pt x="326" y="709"/>
                  </a:lnTo>
                  <a:lnTo>
                    <a:pt x="320" y="709"/>
                  </a:lnTo>
                  <a:lnTo>
                    <a:pt x="316" y="712"/>
                  </a:lnTo>
                  <a:lnTo>
                    <a:pt x="312" y="714"/>
                  </a:lnTo>
                  <a:lnTo>
                    <a:pt x="318" y="720"/>
                  </a:lnTo>
                  <a:lnTo>
                    <a:pt x="320" y="720"/>
                  </a:lnTo>
                  <a:lnTo>
                    <a:pt x="323" y="720"/>
                  </a:lnTo>
                  <a:lnTo>
                    <a:pt x="327" y="717"/>
                  </a:lnTo>
                  <a:lnTo>
                    <a:pt x="331" y="712"/>
                  </a:lnTo>
                  <a:close/>
                  <a:moveTo>
                    <a:pt x="500" y="725"/>
                  </a:moveTo>
                  <a:lnTo>
                    <a:pt x="500" y="725"/>
                  </a:lnTo>
                  <a:lnTo>
                    <a:pt x="502" y="718"/>
                  </a:lnTo>
                  <a:lnTo>
                    <a:pt x="502" y="716"/>
                  </a:lnTo>
                  <a:lnTo>
                    <a:pt x="502" y="714"/>
                  </a:lnTo>
                  <a:lnTo>
                    <a:pt x="496" y="710"/>
                  </a:lnTo>
                  <a:lnTo>
                    <a:pt x="485" y="707"/>
                  </a:lnTo>
                  <a:lnTo>
                    <a:pt x="500" y="725"/>
                  </a:lnTo>
                  <a:close/>
                  <a:moveTo>
                    <a:pt x="630" y="1001"/>
                  </a:moveTo>
                  <a:lnTo>
                    <a:pt x="630" y="1001"/>
                  </a:lnTo>
                  <a:lnTo>
                    <a:pt x="619" y="1001"/>
                  </a:lnTo>
                  <a:lnTo>
                    <a:pt x="612" y="1002"/>
                  </a:lnTo>
                  <a:lnTo>
                    <a:pt x="611" y="1004"/>
                  </a:lnTo>
                  <a:lnTo>
                    <a:pt x="610" y="1005"/>
                  </a:lnTo>
                  <a:lnTo>
                    <a:pt x="607" y="1012"/>
                  </a:lnTo>
                  <a:lnTo>
                    <a:pt x="630" y="1001"/>
                  </a:lnTo>
                  <a:close/>
                  <a:moveTo>
                    <a:pt x="1198" y="342"/>
                  </a:moveTo>
                  <a:lnTo>
                    <a:pt x="1198" y="342"/>
                  </a:lnTo>
                  <a:lnTo>
                    <a:pt x="1195" y="332"/>
                  </a:lnTo>
                  <a:lnTo>
                    <a:pt x="1194" y="329"/>
                  </a:lnTo>
                  <a:lnTo>
                    <a:pt x="1193" y="328"/>
                  </a:lnTo>
                  <a:lnTo>
                    <a:pt x="1188" y="327"/>
                  </a:lnTo>
                  <a:lnTo>
                    <a:pt x="1186" y="327"/>
                  </a:lnTo>
                  <a:lnTo>
                    <a:pt x="1183" y="328"/>
                  </a:lnTo>
                  <a:lnTo>
                    <a:pt x="1180" y="332"/>
                  </a:lnTo>
                  <a:lnTo>
                    <a:pt x="1198" y="342"/>
                  </a:lnTo>
                  <a:close/>
                  <a:moveTo>
                    <a:pt x="268" y="306"/>
                  </a:moveTo>
                  <a:lnTo>
                    <a:pt x="268" y="306"/>
                  </a:lnTo>
                  <a:lnTo>
                    <a:pt x="265" y="302"/>
                  </a:lnTo>
                  <a:lnTo>
                    <a:pt x="250" y="307"/>
                  </a:lnTo>
                  <a:lnTo>
                    <a:pt x="257" y="310"/>
                  </a:lnTo>
                  <a:lnTo>
                    <a:pt x="262" y="310"/>
                  </a:lnTo>
                  <a:lnTo>
                    <a:pt x="265" y="309"/>
                  </a:lnTo>
                  <a:lnTo>
                    <a:pt x="268" y="306"/>
                  </a:lnTo>
                  <a:close/>
                  <a:moveTo>
                    <a:pt x="896" y="947"/>
                  </a:moveTo>
                  <a:lnTo>
                    <a:pt x="896" y="947"/>
                  </a:lnTo>
                  <a:lnTo>
                    <a:pt x="905" y="946"/>
                  </a:lnTo>
                  <a:lnTo>
                    <a:pt x="899" y="934"/>
                  </a:lnTo>
                  <a:lnTo>
                    <a:pt x="894" y="936"/>
                  </a:lnTo>
                  <a:lnTo>
                    <a:pt x="896" y="947"/>
                  </a:lnTo>
                  <a:close/>
                  <a:moveTo>
                    <a:pt x="398" y="847"/>
                  </a:moveTo>
                  <a:lnTo>
                    <a:pt x="398" y="847"/>
                  </a:lnTo>
                  <a:lnTo>
                    <a:pt x="380" y="851"/>
                  </a:lnTo>
                  <a:lnTo>
                    <a:pt x="385" y="854"/>
                  </a:lnTo>
                  <a:lnTo>
                    <a:pt x="390" y="856"/>
                  </a:lnTo>
                  <a:lnTo>
                    <a:pt x="392" y="856"/>
                  </a:lnTo>
                  <a:lnTo>
                    <a:pt x="394" y="853"/>
                  </a:lnTo>
                  <a:lnTo>
                    <a:pt x="398" y="847"/>
                  </a:lnTo>
                  <a:close/>
                  <a:moveTo>
                    <a:pt x="535" y="460"/>
                  </a:moveTo>
                  <a:lnTo>
                    <a:pt x="535" y="460"/>
                  </a:lnTo>
                  <a:lnTo>
                    <a:pt x="535" y="464"/>
                  </a:lnTo>
                  <a:lnTo>
                    <a:pt x="557" y="462"/>
                  </a:lnTo>
                  <a:lnTo>
                    <a:pt x="550" y="458"/>
                  </a:lnTo>
                  <a:lnTo>
                    <a:pt x="545" y="457"/>
                  </a:lnTo>
                  <a:lnTo>
                    <a:pt x="539" y="457"/>
                  </a:lnTo>
                  <a:lnTo>
                    <a:pt x="535" y="460"/>
                  </a:lnTo>
                  <a:close/>
                  <a:moveTo>
                    <a:pt x="269" y="432"/>
                  </a:moveTo>
                  <a:lnTo>
                    <a:pt x="269" y="432"/>
                  </a:lnTo>
                  <a:lnTo>
                    <a:pt x="273" y="436"/>
                  </a:lnTo>
                  <a:lnTo>
                    <a:pt x="290" y="426"/>
                  </a:lnTo>
                  <a:lnTo>
                    <a:pt x="287" y="422"/>
                  </a:lnTo>
                  <a:lnTo>
                    <a:pt x="283" y="424"/>
                  </a:lnTo>
                  <a:lnTo>
                    <a:pt x="277" y="425"/>
                  </a:lnTo>
                  <a:lnTo>
                    <a:pt x="273" y="428"/>
                  </a:lnTo>
                  <a:lnTo>
                    <a:pt x="269" y="432"/>
                  </a:lnTo>
                  <a:close/>
                  <a:moveTo>
                    <a:pt x="1224" y="358"/>
                  </a:moveTo>
                  <a:lnTo>
                    <a:pt x="1224" y="358"/>
                  </a:lnTo>
                  <a:lnTo>
                    <a:pt x="1245" y="356"/>
                  </a:lnTo>
                  <a:lnTo>
                    <a:pt x="1238" y="353"/>
                  </a:lnTo>
                  <a:lnTo>
                    <a:pt x="1233" y="352"/>
                  </a:lnTo>
                  <a:lnTo>
                    <a:pt x="1230" y="352"/>
                  </a:lnTo>
                  <a:lnTo>
                    <a:pt x="1229" y="353"/>
                  </a:lnTo>
                  <a:lnTo>
                    <a:pt x="1224" y="358"/>
                  </a:lnTo>
                  <a:close/>
                  <a:moveTo>
                    <a:pt x="846" y="325"/>
                  </a:moveTo>
                  <a:lnTo>
                    <a:pt x="846" y="325"/>
                  </a:lnTo>
                  <a:lnTo>
                    <a:pt x="851" y="321"/>
                  </a:lnTo>
                  <a:lnTo>
                    <a:pt x="842" y="316"/>
                  </a:lnTo>
                  <a:lnTo>
                    <a:pt x="838" y="317"/>
                  </a:lnTo>
                  <a:lnTo>
                    <a:pt x="846" y="325"/>
                  </a:lnTo>
                  <a:close/>
                  <a:moveTo>
                    <a:pt x="643" y="749"/>
                  </a:moveTo>
                  <a:lnTo>
                    <a:pt x="643" y="749"/>
                  </a:lnTo>
                  <a:lnTo>
                    <a:pt x="646" y="746"/>
                  </a:lnTo>
                  <a:lnTo>
                    <a:pt x="647" y="745"/>
                  </a:lnTo>
                  <a:lnTo>
                    <a:pt x="644" y="742"/>
                  </a:lnTo>
                  <a:lnTo>
                    <a:pt x="643" y="739"/>
                  </a:lnTo>
                  <a:lnTo>
                    <a:pt x="640" y="741"/>
                  </a:lnTo>
                  <a:lnTo>
                    <a:pt x="637" y="743"/>
                  </a:lnTo>
                  <a:lnTo>
                    <a:pt x="639" y="746"/>
                  </a:lnTo>
                  <a:lnTo>
                    <a:pt x="643" y="749"/>
                  </a:lnTo>
                  <a:close/>
                  <a:moveTo>
                    <a:pt x="498" y="252"/>
                  </a:moveTo>
                  <a:lnTo>
                    <a:pt x="498" y="252"/>
                  </a:lnTo>
                  <a:lnTo>
                    <a:pt x="499" y="248"/>
                  </a:lnTo>
                  <a:lnTo>
                    <a:pt x="489" y="246"/>
                  </a:lnTo>
                  <a:lnTo>
                    <a:pt x="488" y="250"/>
                  </a:lnTo>
                  <a:lnTo>
                    <a:pt x="498" y="252"/>
                  </a:lnTo>
                  <a:close/>
                  <a:moveTo>
                    <a:pt x="664" y="371"/>
                  </a:moveTo>
                  <a:lnTo>
                    <a:pt x="664" y="371"/>
                  </a:lnTo>
                  <a:lnTo>
                    <a:pt x="661" y="375"/>
                  </a:lnTo>
                  <a:lnTo>
                    <a:pt x="660" y="378"/>
                  </a:lnTo>
                  <a:lnTo>
                    <a:pt x="662" y="381"/>
                  </a:lnTo>
                  <a:lnTo>
                    <a:pt x="666" y="383"/>
                  </a:lnTo>
                  <a:lnTo>
                    <a:pt x="669" y="381"/>
                  </a:lnTo>
                  <a:lnTo>
                    <a:pt x="671" y="379"/>
                  </a:lnTo>
                  <a:lnTo>
                    <a:pt x="668" y="375"/>
                  </a:lnTo>
                  <a:lnTo>
                    <a:pt x="664" y="371"/>
                  </a:lnTo>
                  <a:close/>
                  <a:moveTo>
                    <a:pt x="304" y="228"/>
                  </a:moveTo>
                  <a:lnTo>
                    <a:pt x="304" y="228"/>
                  </a:lnTo>
                  <a:lnTo>
                    <a:pt x="295" y="214"/>
                  </a:lnTo>
                  <a:lnTo>
                    <a:pt x="293" y="219"/>
                  </a:lnTo>
                  <a:lnTo>
                    <a:pt x="291" y="223"/>
                  </a:lnTo>
                  <a:lnTo>
                    <a:pt x="293" y="226"/>
                  </a:lnTo>
                  <a:lnTo>
                    <a:pt x="294" y="227"/>
                  </a:lnTo>
                  <a:lnTo>
                    <a:pt x="304" y="228"/>
                  </a:lnTo>
                  <a:close/>
                  <a:moveTo>
                    <a:pt x="358" y="925"/>
                  </a:moveTo>
                  <a:lnTo>
                    <a:pt x="358" y="925"/>
                  </a:lnTo>
                  <a:lnTo>
                    <a:pt x="359" y="929"/>
                  </a:lnTo>
                  <a:lnTo>
                    <a:pt x="370" y="926"/>
                  </a:lnTo>
                  <a:lnTo>
                    <a:pt x="367" y="921"/>
                  </a:lnTo>
                  <a:lnTo>
                    <a:pt x="358" y="925"/>
                  </a:lnTo>
                  <a:close/>
                  <a:moveTo>
                    <a:pt x="270" y="757"/>
                  </a:moveTo>
                  <a:lnTo>
                    <a:pt x="270" y="757"/>
                  </a:lnTo>
                  <a:lnTo>
                    <a:pt x="269" y="763"/>
                  </a:lnTo>
                  <a:lnTo>
                    <a:pt x="283" y="764"/>
                  </a:lnTo>
                  <a:lnTo>
                    <a:pt x="283" y="759"/>
                  </a:lnTo>
                  <a:lnTo>
                    <a:pt x="270" y="757"/>
                  </a:lnTo>
                  <a:close/>
                  <a:moveTo>
                    <a:pt x="488" y="865"/>
                  </a:moveTo>
                  <a:lnTo>
                    <a:pt x="488" y="865"/>
                  </a:lnTo>
                  <a:lnTo>
                    <a:pt x="491" y="861"/>
                  </a:lnTo>
                  <a:lnTo>
                    <a:pt x="492" y="858"/>
                  </a:lnTo>
                  <a:lnTo>
                    <a:pt x="489" y="856"/>
                  </a:lnTo>
                  <a:lnTo>
                    <a:pt x="486" y="853"/>
                  </a:lnTo>
                  <a:lnTo>
                    <a:pt x="484" y="854"/>
                  </a:lnTo>
                  <a:lnTo>
                    <a:pt x="481" y="857"/>
                  </a:lnTo>
                  <a:lnTo>
                    <a:pt x="484" y="860"/>
                  </a:lnTo>
                  <a:lnTo>
                    <a:pt x="488" y="865"/>
                  </a:lnTo>
                  <a:close/>
                  <a:moveTo>
                    <a:pt x="517" y="664"/>
                  </a:moveTo>
                  <a:lnTo>
                    <a:pt x="517" y="664"/>
                  </a:lnTo>
                  <a:lnTo>
                    <a:pt x="506" y="664"/>
                  </a:lnTo>
                  <a:lnTo>
                    <a:pt x="503" y="666"/>
                  </a:lnTo>
                  <a:lnTo>
                    <a:pt x="499" y="667"/>
                  </a:lnTo>
                  <a:lnTo>
                    <a:pt x="504" y="671"/>
                  </a:lnTo>
                  <a:lnTo>
                    <a:pt x="509" y="671"/>
                  </a:lnTo>
                  <a:lnTo>
                    <a:pt x="513" y="670"/>
                  </a:lnTo>
                  <a:lnTo>
                    <a:pt x="517" y="664"/>
                  </a:lnTo>
                  <a:close/>
                  <a:moveTo>
                    <a:pt x="172" y="624"/>
                  </a:moveTo>
                  <a:lnTo>
                    <a:pt x="172" y="624"/>
                  </a:lnTo>
                  <a:lnTo>
                    <a:pt x="175" y="630"/>
                  </a:lnTo>
                  <a:lnTo>
                    <a:pt x="185" y="623"/>
                  </a:lnTo>
                  <a:lnTo>
                    <a:pt x="183" y="620"/>
                  </a:lnTo>
                  <a:lnTo>
                    <a:pt x="172" y="624"/>
                  </a:lnTo>
                  <a:close/>
                  <a:moveTo>
                    <a:pt x="863" y="836"/>
                  </a:moveTo>
                  <a:lnTo>
                    <a:pt x="863" y="836"/>
                  </a:lnTo>
                  <a:lnTo>
                    <a:pt x="866" y="832"/>
                  </a:lnTo>
                  <a:lnTo>
                    <a:pt x="858" y="826"/>
                  </a:lnTo>
                  <a:lnTo>
                    <a:pt x="855" y="831"/>
                  </a:lnTo>
                  <a:lnTo>
                    <a:pt x="863" y="836"/>
                  </a:lnTo>
                  <a:close/>
                  <a:moveTo>
                    <a:pt x="750" y="30"/>
                  </a:moveTo>
                  <a:lnTo>
                    <a:pt x="750" y="30"/>
                  </a:lnTo>
                  <a:lnTo>
                    <a:pt x="750" y="33"/>
                  </a:lnTo>
                  <a:lnTo>
                    <a:pt x="761" y="32"/>
                  </a:lnTo>
                  <a:lnTo>
                    <a:pt x="759" y="28"/>
                  </a:lnTo>
                  <a:lnTo>
                    <a:pt x="750" y="30"/>
                  </a:lnTo>
                  <a:close/>
                  <a:moveTo>
                    <a:pt x="239" y="997"/>
                  </a:moveTo>
                  <a:lnTo>
                    <a:pt x="239" y="997"/>
                  </a:lnTo>
                  <a:lnTo>
                    <a:pt x="236" y="995"/>
                  </a:lnTo>
                  <a:lnTo>
                    <a:pt x="233" y="994"/>
                  </a:lnTo>
                  <a:lnTo>
                    <a:pt x="230" y="995"/>
                  </a:lnTo>
                  <a:lnTo>
                    <a:pt x="228" y="995"/>
                  </a:lnTo>
                  <a:lnTo>
                    <a:pt x="230" y="998"/>
                  </a:lnTo>
                  <a:lnTo>
                    <a:pt x="233" y="1000"/>
                  </a:lnTo>
                  <a:lnTo>
                    <a:pt x="234" y="1000"/>
                  </a:lnTo>
                  <a:lnTo>
                    <a:pt x="239" y="997"/>
                  </a:lnTo>
                  <a:close/>
                  <a:moveTo>
                    <a:pt x="568" y="358"/>
                  </a:moveTo>
                  <a:lnTo>
                    <a:pt x="568" y="358"/>
                  </a:lnTo>
                  <a:lnTo>
                    <a:pt x="567" y="361"/>
                  </a:lnTo>
                  <a:lnTo>
                    <a:pt x="576" y="365"/>
                  </a:lnTo>
                  <a:lnTo>
                    <a:pt x="578" y="361"/>
                  </a:lnTo>
                  <a:lnTo>
                    <a:pt x="568" y="358"/>
                  </a:lnTo>
                  <a:close/>
                  <a:moveTo>
                    <a:pt x="675" y="375"/>
                  </a:moveTo>
                  <a:lnTo>
                    <a:pt x="675" y="375"/>
                  </a:lnTo>
                  <a:lnTo>
                    <a:pt x="679" y="376"/>
                  </a:lnTo>
                  <a:lnTo>
                    <a:pt x="684" y="365"/>
                  </a:lnTo>
                  <a:lnTo>
                    <a:pt x="679" y="364"/>
                  </a:lnTo>
                  <a:lnTo>
                    <a:pt x="675" y="375"/>
                  </a:lnTo>
                  <a:close/>
                  <a:moveTo>
                    <a:pt x="552" y="97"/>
                  </a:moveTo>
                  <a:lnTo>
                    <a:pt x="552" y="97"/>
                  </a:lnTo>
                  <a:lnTo>
                    <a:pt x="557" y="100"/>
                  </a:lnTo>
                  <a:lnTo>
                    <a:pt x="560" y="101"/>
                  </a:lnTo>
                  <a:lnTo>
                    <a:pt x="563" y="98"/>
                  </a:lnTo>
                  <a:lnTo>
                    <a:pt x="565" y="97"/>
                  </a:lnTo>
                  <a:lnTo>
                    <a:pt x="563" y="94"/>
                  </a:lnTo>
                  <a:lnTo>
                    <a:pt x="560" y="93"/>
                  </a:lnTo>
                  <a:lnTo>
                    <a:pt x="557" y="94"/>
                  </a:lnTo>
                  <a:lnTo>
                    <a:pt x="552" y="97"/>
                  </a:lnTo>
                  <a:close/>
                  <a:moveTo>
                    <a:pt x="341" y="749"/>
                  </a:moveTo>
                  <a:lnTo>
                    <a:pt x="341" y="749"/>
                  </a:lnTo>
                  <a:lnTo>
                    <a:pt x="340" y="743"/>
                  </a:lnTo>
                  <a:lnTo>
                    <a:pt x="337" y="742"/>
                  </a:lnTo>
                  <a:lnTo>
                    <a:pt x="334" y="742"/>
                  </a:lnTo>
                  <a:lnTo>
                    <a:pt x="330" y="745"/>
                  </a:lnTo>
                  <a:lnTo>
                    <a:pt x="341" y="749"/>
                  </a:lnTo>
                  <a:close/>
                  <a:moveTo>
                    <a:pt x="1123" y="138"/>
                  </a:moveTo>
                  <a:lnTo>
                    <a:pt x="1123" y="138"/>
                  </a:lnTo>
                  <a:lnTo>
                    <a:pt x="1126" y="136"/>
                  </a:lnTo>
                  <a:lnTo>
                    <a:pt x="1126" y="133"/>
                  </a:lnTo>
                  <a:lnTo>
                    <a:pt x="1125" y="130"/>
                  </a:lnTo>
                  <a:lnTo>
                    <a:pt x="1121" y="130"/>
                  </a:lnTo>
                  <a:lnTo>
                    <a:pt x="1118" y="131"/>
                  </a:lnTo>
                  <a:lnTo>
                    <a:pt x="1116" y="134"/>
                  </a:lnTo>
                  <a:lnTo>
                    <a:pt x="1123" y="138"/>
                  </a:lnTo>
                  <a:close/>
                  <a:moveTo>
                    <a:pt x="401" y="537"/>
                  </a:moveTo>
                  <a:lnTo>
                    <a:pt x="401" y="537"/>
                  </a:lnTo>
                  <a:lnTo>
                    <a:pt x="402" y="534"/>
                  </a:lnTo>
                  <a:lnTo>
                    <a:pt x="392" y="530"/>
                  </a:lnTo>
                  <a:lnTo>
                    <a:pt x="391" y="536"/>
                  </a:lnTo>
                  <a:lnTo>
                    <a:pt x="401" y="537"/>
                  </a:lnTo>
                  <a:close/>
                  <a:moveTo>
                    <a:pt x="442" y="370"/>
                  </a:moveTo>
                  <a:lnTo>
                    <a:pt x="442" y="370"/>
                  </a:lnTo>
                  <a:lnTo>
                    <a:pt x="438" y="367"/>
                  </a:lnTo>
                  <a:lnTo>
                    <a:pt x="434" y="365"/>
                  </a:lnTo>
                  <a:lnTo>
                    <a:pt x="431" y="367"/>
                  </a:lnTo>
                  <a:lnTo>
                    <a:pt x="428" y="368"/>
                  </a:lnTo>
                  <a:lnTo>
                    <a:pt x="431" y="371"/>
                  </a:lnTo>
                  <a:lnTo>
                    <a:pt x="434" y="372"/>
                  </a:lnTo>
                  <a:lnTo>
                    <a:pt x="437" y="372"/>
                  </a:lnTo>
                  <a:lnTo>
                    <a:pt x="442" y="370"/>
                  </a:lnTo>
                  <a:close/>
                  <a:moveTo>
                    <a:pt x="464" y="1018"/>
                  </a:moveTo>
                  <a:lnTo>
                    <a:pt x="464" y="1018"/>
                  </a:lnTo>
                  <a:lnTo>
                    <a:pt x="459" y="1018"/>
                  </a:lnTo>
                  <a:lnTo>
                    <a:pt x="455" y="1019"/>
                  </a:lnTo>
                  <a:lnTo>
                    <a:pt x="455" y="1020"/>
                  </a:lnTo>
                  <a:lnTo>
                    <a:pt x="455" y="1022"/>
                  </a:lnTo>
                  <a:lnTo>
                    <a:pt x="456" y="1027"/>
                  </a:lnTo>
                  <a:lnTo>
                    <a:pt x="464" y="1018"/>
                  </a:lnTo>
                  <a:close/>
                  <a:moveTo>
                    <a:pt x="1273" y="489"/>
                  </a:moveTo>
                  <a:lnTo>
                    <a:pt x="1273" y="489"/>
                  </a:lnTo>
                  <a:lnTo>
                    <a:pt x="1276" y="483"/>
                  </a:lnTo>
                  <a:lnTo>
                    <a:pt x="1277" y="480"/>
                  </a:lnTo>
                  <a:lnTo>
                    <a:pt x="1276" y="478"/>
                  </a:lnTo>
                  <a:lnTo>
                    <a:pt x="1273" y="476"/>
                  </a:lnTo>
                  <a:lnTo>
                    <a:pt x="1270" y="478"/>
                  </a:lnTo>
                  <a:lnTo>
                    <a:pt x="1269" y="480"/>
                  </a:lnTo>
                  <a:lnTo>
                    <a:pt x="1269" y="483"/>
                  </a:lnTo>
                  <a:lnTo>
                    <a:pt x="1273" y="489"/>
                  </a:lnTo>
                  <a:close/>
                  <a:moveTo>
                    <a:pt x="553" y="172"/>
                  </a:moveTo>
                  <a:lnTo>
                    <a:pt x="553" y="172"/>
                  </a:lnTo>
                  <a:lnTo>
                    <a:pt x="552" y="177"/>
                  </a:lnTo>
                  <a:lnTo>
                    <a:pt x="563" y="178"/>
                  </a:lnTo>
                  <a:lnTo>
                    <a:pt x="564" y="174"/>
                  </a:lnTo>
                  <a:lnTo>
                    <a:pt x="553" y="172"/>
                  </a:lnTo>
                  <a:close/>
                  <a:moveTo>
                    <a:pt x="723" y="101"/>
                  </a:moveTo>
                  <a:lnTo>
                    <a:pt x="723" y="101"/>
                  </a:lnTo>
                  <a:lnTo>
                    <a:pt x="730" y="98"/>
                  </a:lnTo>
                  <a:lnTo>
                    <a:pt x="726" y="93"/>
                  </a:lnTo>
                  <a:lnTo>
                    <a:pt x="720" y="97"/>
                  </a:lnTo>
                  <a:lnTo>
                    <a:pt x="720" y="98"/>
                  </a:lnTo>
                  <a:lnTo>
                    <a:pt x="723" y="101"/>
                  </a:lnTo>
                  <a:close/>
                  <a:moveTo>
                    <a:pt x="1202" y="325"/>
                  </a:moveTo>
                  <a:lnTo>
                    <a:pt x="1202" y="325"/>
                  </a:lnTo>
                  <a:lnTo>
                    <a:pt x="1206" y="322"/>
                  </a:lnTo>
                  <a:lnTo>
                    <a:pt x="1208" y="321"/>
                  </a:lnTo>
                  <a:lnTo>
                    <a:pt x="1206" y="318"/>
                  </a:lnTo>
                  <a:lnTo>
                    <a:pt x="1205" y="316"/>
                  </a:lnTo>
                  <a:lnTo>
                    <a:pt x="1202" y="317"/>
                  </a:lnTo>
                  <a:lnTo>
                    <a:pt x="1200" y="318"/>
                  </a:lnTo>
                  <a:lnTo>
                    <a:pt x="1201" y="321"/>
                  </a:lnTo>
                  <a:lnTo>
                    <a:pt x="1202"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9" name="Freeform 1271"/>
            <p:cNvSpPr>
              <a:spLocks noEditPoints="1"/>
            </p:cNvSpPr>
            <p:nvPr/>
          </p:nvSpPr>
          <p:spPr bwMode="auto">
            <a:xfrm>
              <a:off x="5981700" y="941388"/>
              <a:ext cx="163513" cy="247650"/>
            </a:xfrm>
            <a:custGeom>
              <a:avLst/>
              <a:gdLst>
                <a:gd name="T0" fmla="*/ 31565972 w 308"/>
                <a:gd name="T1" fmla="*/ 47958030 h 469"/>
                <a:gd name="T2" fmla="*/ 39175697 w 308"/>
                <a:gd name="T3" fmla="*/ 42939025 h 469"/>
                <a:gd name="T4" fmla="*/ 33538746 w 308"/>
                <a:gd name="T5" fmla="*/ 39592846 h 469"/>
                <a:gd name="T6" fmla="*/ 40867101 w 308"/>
                <a:gd name="T7" fmla="*/ 28440147 h 469"/>
                <a:gd name="T8" fmla="*/ 52422374 w 308"/>
                <a:gd name="T9" fmla="*/ 22027121 h 469"/>
                <a:gd name="T10" fmla="*/ 43685046 w 308"/>
                <a:gd name="T11" fmla="*/ 20911904 h 469"/>
                <a:gd name="T12" fmla="*/ 47067323 w 308"/>
                <a:gd name="T13" fmla="*/ 18402666 h 469"/>
                <a:gd name="T14" fmla="*/ 54958949 w 308"/>
                <a:gd name="T15" fmla="*/ 12268444 h 469"/>
                <a:gd name="T16" fmla="*/ 56367921 w 308"/>
                <a:gd name="T17" fmla="*/ 6134222 h 469"/>
                <a:gd name="T18" fmla="*/ 73560145 w 308"/>
                <a:gd name="T19" fmla="*/ 6134222 h 469"/>
                <a:gd name="T20" fmla="*/ 69614598 w 308"/>
                <a:gd name="T21" fmla="*/ 2788043 h 469"/>
                <a:gd name="T22" fmla="*/ 70460300 w 308"/>
                <a:gd name="T23" fmla="*/ 0 h 469"/>
                <a:gd name="T24" fmla="*/ 77788124 w 308"/>
                <a:gd name="T25" fmla="*/ 836413 h 469"/>
                <a:gd name="T26" fmla="*/ 80606600 w 308"/>
                <a:gd name="T27" fmla="*/ 4461396 h 469"/>
                <a:gd name="T28" fmla="*/ 81169871 w 308"/>
                <a:gd name="T29" fmla="*/ 10873894 h 469"/>
                <a:gd name="T30" fmla="*/ 69614598 w 308"/>
                <a:gd name="T31" fmla="*/ 13383661 h 469"/>
                <a:gd name="T32" fmla="*/ 72433074 w 308"/>
                <a:gd name="T33" fmla="*/ 17286920 h 469"/>
                <a:gd name="T34" fmla="*/ 63132475 w 308"/>
                <a:gd name="T35" fmla="*/ 25093968 h 469"/>
                <a:gd name="T36" fmla="*/ 56086021 w 308"/>
                <a:gd name="T37" fmla="*/ 30112973 h 469"/>
                <a:gd name="T38" fmla="*/ 55240850 w 308"/>
                <a:gd name="T39" fmla="*/ 36247195 h 469"/>
                <a:gd name="T40" fmla="*/ 48758196 w 308"/>
                <a:gd name="T41" fmla="*/ 44054242 h 469"/>
                <a:gd name="T42" fmla="*/ 44812649 w 308"/>
                <a:gd name="T43" fmla="*/ 54091724 h 469"/>
                <a:gd name="T44" fmla="*/ 40585201 w 308"/>
                <a:gd name="T45" fmla="*/ 59668337 h 469"/>
                <a:gd name="T46" fmla="*/ 36639122 w 308"/>
                <a:gd name="T47" fmla="*/ 66081363 h 469"/>
                <a:gd name="T48" fmla="*/ 34948249 w 308"/>
                <a:gd name="T49" fmla="*/ 73330802 h 469"/>
                <a:gd name="T50" fmla="*/ 22829175 w 308"/>
                <a:gd name="T51" fmla="*/ 71657976 h 469"/>
                <a:gd name="T52" fmla="*/ 25929552 w 308"/>
                <a:gd name="T53" fmla="*/ 77234590 h 469"/>
                <a:gd name="T54" fmla="*/ 28466127 w 308"/>
                <a:gd name="T55" fmla="*/ 81137849 h 469"/>
                <a:gd name="T56" fmla="*/ 21419672 w 308"/>
                <a:gd name="T57" fmla="*/ 86156854 h 469"/>
                <a:gd name="T58" fmla="*/ 17474125 w 308"/>
                <a:gd name="T59" fmla="*/ 93127489 h 469"/>
                <a:gd name="T60" fmla="*/ 24801949 w 308"/>
                <a:gd name="T61" fmla="*/ 98146494 h 469"/>
                <a:gd name="T62" fmla="*/ 21419672 w 308"/>
                <a:gd name="T63" fmla="*/ 101770949 h 469"/>
                <a:gd name="T64" fmla="*/ 26492822 w 308"/>
                <a:gd name="T65" fmla="*/ 108183975 h 469"/>
                <a:gd name="T66" fmla="*/ 26774723 w 308"/>
                <a:gd name="T67" fmla="*/ 115712218 h 469"/>
                <a:gd name="T68" fmla="*/ 19446898 w 308"/>
                <a:gd name="T69" fmla="*/ 115712218 h 469"/>
                <a:gd name="T70" fmla="*/ 19728799 w 308"/>
                <a:gd name="T71" fmla="*/ 123240462 h 469"/>
                <a:gd name="T72" fmla="*/ 16628423 w 308"/>
                <a:gd name="T73" fmla="*/ 125470896 h 469"/>
                <a:gd name="T74" fmla="*/ 9582499 w 308"/>
                <a:gd name="T75" fmla="*/ 128259466 h 469"/>
                <a:gd name="T76" fmla="*/ 6764023 w 308"/>
                <a:gd name="T77" fmla="*/ 129932292 h 469"/>
                <a:gd name="T78" fmla="*/ 1408972 w 308"/>
                <a:gd name="T79" fmla="*/ 124913287 h 469"/>
                <a:gd name="T80" fmla="*/ 10146300 w 308"/>
                <a:gd name="T81" fmla="*/ 118221457 h 469"/>
                <a:gd name="T82" fmla="*/ 2254674 w 308"/>
                <a:gd name="T83" fmla="*/ 117663848 h 469"/>
                <a:gd name="T84" fmla="*/ 6482123 w 308"/>
                <a:gd name="T85" fmla="*/ 116269827 h 469"/>
                <a:gd name="T86" fmla="*/ 3382277 w 308"/>
                <a:gd name="T87" fmla="*/ 105395933 h 469"/>
                <a:gd name="T88" fmla="*/ 8173526 w 308"/>
                <a:gd name="T89" fmla="*/ 102328558 h 469"/>
                <a:gd name="T90" fmla="*/ 11555273 w 308"/>
                <a:gd name="T91" fmla="*/ 98146494 h 469"/>
                <a:gd name="T92" fmla="*/ 7609725 w 308"/>
                <a:gd name="T93" fmla="*/ 93406293 h 469"/>
                <a:gd name="T94" fmla="*/ 10428201 w 308"/>
                <a:gd name="T95" fmla="*/ 89223701 h 469"/>
                <a:gd name="T96" fmla="*/ 15219450 w 308"/>
                <a:gd name="T97" fmla="*/ 74446019 h 469"/>
                <a:gd name="T98" fmla="*/ 13246677 w 308"/>
                <a:gd name="T99" fmla="*/ 69148738 h 469"/>
                <a:gd name="T100" fmla="*/ 20856402 w 308"/>
                <a:gd name="T101" fmla="*/ 57437903 h 469"/>
                <a:gd name="T102" fmla="*/ 24520048 w 308"/>
                <a:gd name="T103" fmla="*/ 57159099 h 469"/>
                <a:gd name="T104" fmla="*/ 35793951 w 308"/>
                <a:gd name="T105" fmla="*/ 58274316 h 469"/>
                <a:gd name="T106" fmla="*/ 32975476 w 308"/>
                <a:gd name="T107" fmla="*/ 54649860 h 469"/>
                <a:gd name="T108" fmla="*/ 63977647 w 308"/>
                <a:gd name="T109" fmla="*/ 14498878 h 469"/>
                <a:gd name="T110" fmla="*/ 58059325 w 308"/>
                <a:gd name="T111" fmla="*/ 17286920 h 469"/>
                <a:gd name="T112" fmla="*/ 63977647 w 308"/>
                <a:gd name="T113" fmla="*/ 14498878 h 469"/>
                <a:gd name="T114" fmla="*/ 22829175 w 308"/>
                <a:gd name="T115" fmla="*/ 65244950 h 469"/>
                <a:gd name="T116" fmla="*/ 23392977 w 308"/>
                <a:gd name="T117" fmla="*/ 70542759 h 469"/>
                <a:gd name="T118" fmla="*/ 6200753 w 308"/>
                <a:gd name="T119" fmla="*/ 121846440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8" h="469">
                  <a:moveTo>
                    <a:pt x="91" y="192"/>
                  </a:moveTo>
                  <a:lnTo>
                    <a:pt x="91" y="192"/>
                  </a:lnTo>
                  <a:lnTo>
                    <a:pt x="94" y="177"/>
                  </a:lnTo>
                  <a:lnTo>
                    <a:pt x="112" y="172"/>
                  </a:lnTo>
                  <a:lnTo>
                    <a:pt x="105" y="158"/>
                  </a:lnTo>
                  <a:lnTo>
                    <a:pt x="132" y="172"/>
                  </a:lnTo>
                  <a:lnTo>
                    <a:pt x="139" y="154"/>
                  </a:lnTo>
                  <a:lnTo>
                    <a:pt x="130" y="154"/>
                  </a:lnTo>
                  <a:lnTo>
                    <a:pt x="126" y="152"/>
                  </a:lnTo>
                  <a:lnTo>
                    <a:pt x="123" y="152"/>
                  </a:lnTo>
                  <a:lnTo>
                    <a:pt x="120" y="148"/>
                  </a:lnTo>
                  <a:lnTo>
                    <a:pt x="119" y="142"/>
                  </a:lnTo>
                  <a:lnTo>
                    <a:pt x="114" y="133"/>
                  </a:lnTo>
                  <a:lnTo>
                    <a:pt x="134" y="129"/>
                  </a:lnTo>
                  <a:lnTo>
                    <a:pt x="145" y="102"/>
                  </a:lnTo>
                  <a:lnTo>
                    <a:pt x="159" y="101"/>
                  </a:lnTo>
                  <a:lnTo>
                    <a:pt x="171" y="97"/>
                  </a:lnTo>
                  <a:lnTo>
                    <a:pt x="181" y="91"/>
                  </a:lnTo>
                  <a:lnTo>
                    <a:pt x="189" y="83"/>
                  </a:lnTo>
                  <a:lnTo>
                    <a:pt x="186" y="79"/>
                  </a:lnTo>
                  <a:lnTo>
                    <a:pt x="182" y="77"/>
                  </a:lnTo>
                  <a:lnTo>
                    <a:pt x="178" y="76"/>
                  </a:lnTo>
                  <a:lnTo>
                    <a:pt x="174" y="76"/>
                  </a:lnTo>
                  <a:lnTo>
                    <a:pt x="164" y="77"/>
                  </a:lnTo>
                  <a:lnTo>
                    <a:pt x="159" y="76"/>
                  </a:lnTo>
                  <a:lnTo>
                    <a:pt x="155" y="75"/>
                  </a:lnTo>
                  <a:lnTo>
                    <a:pt x="162" y="69"/>
                  </a:lnTo>
                  <a:lnTo>
                    <a:pt x="164" y="68"/>
                  </a:lnTo>
                  <a:lnTo>
                    <a:pt x="167" y="66"/>
                  </a:lnTo>
                  <a:lnTo>
                    <a:pt x="168" y="62"/>
                  </a:lnTo>
                  <a:lnTo>
                    <a:pt x="170" y="58"/>
                  </a:lnTo>
                  <a:lnTo>
                    <a:pt x="174" y="54"/>
                  </a:lnTo>
                  <a:lnTo>
                    <a:pt x="177" y="52"/>
                  </a:lnTo>
                  <a:lnTo>
                    <a:pt x="186" y="48"/>
                  </a:lnTo>
                  <a:lnTo>
                    <a:pt x="195" y="44"/>
                  </a:lnTo>
                  <a:lnTo>
                    <a:pt x="200" y="37"/>
                  </a:lnTo>
                  <a:lnTo>
                    <a:pt x="192" y="25"/>
                  </a:lnTo>
                  <a:lnTo>
                    <a:pt x="200" y="22"/>
                  </a:lnTo>
                  <a:lnTo>
                    <a:pt x="209" y="19"/>
                  </a:lnTo>
                  <a:lnTo>
                    <a:pt x="217" y="18"/>
                  </a:lnTo>
                  <a:lnTo>
                    <a:pt x="227" y="16"/>
                  </a:lnTo>
                  <a:lnTo>
                    <a:pt x="235" y="16"/>
                  </a:lnTo>
                  <a:lnTo>
                    <a:pt x="243" y="18"/>
                  </a:lnTo>
                  <a:lnTo>
                    <a:pt x="261" y="22"/>
                  </a:lnTo>
                  <a:lnTo>
                    <a:pt x="261" y="16"/>
                  </a:lnTo>
                  <a:lnTo>
                    <a:pt x="261" y="14"/>
                  </a:lnTo>
                  <a:lnTo>
                    <a:pt x="258" y="11"/>
                  </a:lnTo>
                  <a:lnTo>
                    <a:pt x="256" y="11"/>
                  </a:lnTo>
                  <a:lnTo>
                    <a:pt x="247" y="10"/>
                  </a:lnTo>
                  <a:lnTo>
                    <a:pt x="245" y="8"/>
                  </a:lnTo>
                  <a:lnTo>
                    <a:pt x="242" y="5"/>
                  </a:lnTo>
                  <a:lnTo>
                    <a:pt x="246" y="1"/>
                  </a:lnTo>
                  <a:lnTo>
                    <a:pt x="247" y="0"/>
                  </a:lnTo>
                  <a:lnTo>
                    <a:pt x="250" y="0"/>
                  </a:lnTo>
                  <a:lnTo>
                    <a:pt x="261" y="1"/>
                  </a:lnTo>
                  <a:lnTo>
                    <a:pt x="267" y="1"/>
                  </a:lnTo>
                  <a:lnTo>
                    <a:pt x="272" y="0"/>
                  </a:lnTo>
                  <a:lnTo>
                    <a:pt x="276" y="3"/>
                  </a:lnTo>
                  <a:lnTo>
                    <a:pt x="279" y="4"/>
                  </a:lnTo>
                  <a:lnTo>
                    <a:pt x="281" y="7"/>
                  </a:lnTo>
                  <a:lnTo>
                    <a:pt x="282" y="11"/>
                  </a:lnTo>
                  <a:lnTo>
                    <a:pt x="285" y="14"/>
                  </a:lnTo>
                  <a:lnTo>
                    <a:pt x="286" y="16"/>
                  </a:lnTo>
                  <a:lnTo>
                    <a:pt x="290" y="19"/>
                  </a:lnTo>
                  <a:lnTo>
                    <a:pt x="297" y="21"/>
                  </a:lnTo>
                  <a:lnTo>
                    <a:pt x="308" y="22"/>
                  </a:lnTo>
                  <a:lnTo>
                    <a:pt x="299" y="30"/>
                  </a:lnTo>
                  <a:lnTo>
                    <a:pt x="288" y="39"/>
                  </a:lnTo>
                  <a:lnTo>
                    <a:pt x="276" y="46"/>
                  </a:lnTo>
                  <a:lnTo>
                    <a:pt x="264" y="51"/>
                  </a:lnTo>
                  <a:lnTo>
                    <a:pt x="256" y="50"/>
                  </a:lnTo>
                  <a:lnTo>
                    <a:pt x="247" y="48"/>
                  </a:lnTo>
                  <a:lnTo>
                    <a:pt x="245" y="48"/>
                  </a:lnTo>
                  <a:lnTo>
                    <a:pt x="243" y="50"/>
                  </a:lnTo>
                  <a:lnTo>
                    <a:pt x="239" y="55"/>
                  </a:lnTo>
                  <a:lnTo>
                    <a:pt x="257" y="62"/>
                  </a:lnTo>
                  <a:lnTo>
                    <a:pt x="256" y="66"/>
                  </a:lnTo>
                  <a:lnTo>
                    <a:pt x="253" y="72"/>
                  </a:lnTo>
                  <a:lnTo>
                    <a:pt x="247" y="76"/>
                  </a:lnTo>
                  <a:lnTo>
                    <a:pt x="240" y="82"/>
                  </a:lnTo>
                  <a:lnTo>
                    <a:pt x="232" y="86"/>
                  </a:lnTo>
                  <a:lnTo>
                    <a:pt x="224" y="90"/>
                  </a:lnTo>
                  <a:lnTo>
                    <a:pt x="216" y="94"/>
                  </a:lnTo>
                  <a:lnTo>
                    <a:pt x="206" y="95"/>
                  </a:lnTo>
                  <a:lnTo>
                    <a:pt x="207" y="115"/>
                  </a:lnTo>
                  <a:lnTo>
                    <a:pt x="199" y="108"/>
                  </a:lnTo>
                  <a:lnTo>
                    <a:pt x="182" y="120"/>
                  </a:lnTo>
                  <a:lnTo>
                    <a:pt x="195" y="124"/>
                  </a:lnTo>
                  <a:lnTo>
                    <a:pt x="196" y="130"/>
                  </a:lnTo>
                  <a:lnTo>
                    <a:pt x="196" y="134"/>
                  </a:lnTo>
                  <a:lnTo>
                    <a:pt x="193" y="140"/>
                  </a:lnTo>
                  <a:lnTo>
                    <a:pt x="191" y="142"/>
                  </a:lnTo>
                  <a:lnTo>
                    <a:pt x="182" y="149"/>
                  </a:lnTo>
                  <a:lnTo>
                    <a:pt x="173" y="158"/>
                  </a:lnTo>
                  <a:lnTo>
                    <a:pt x="160" y="152"/>
                  </a:lnTo>
                  <a:lnTo>
                    <a:pt x="149" y="165"/>
                  </a:lnTo>
                  <a:lnTo>
                    <a:pt x="159" y="194"/>
                  </a:lnTo>
                  <a:lnTo>
                    <a:pt x="148" y="202"/>
                  </a:lnTo>
                  <a:lnTo>
                    <a:pt x="145" y="206"/>
                  </a:lnTo>
                  <a:lnTo>
                    <a:pt x="144" y="210"/>
                  </a:lnTo>
                  <a:lnTo>
                    <a:pt x="145" y="213"/>
                  </a:lnTo>
                  <a:lnTo>
                    <a:pt x="144" y="214"/>
                  </a:lnTo>
                  <a:lnTo>
                    <a:pt x="142" y="217"/>
                  </a:lnTo>
                  <a:lnTo>
                    <a:pt x="138" y="220"/>
                  </a:lnTo>
                  <a:lnTo>
                    <a:pt x="124" y="228"/>
                  </a:lnTo>
                  <a:lnTo>
                    <a:pt x="128" y="232"/>
                  </a:lnTo>
                  <a:lnTo>
                    <a:pt x="130" y="237"/>
                  </a:lnTo>
                  <a:lnTo>
                    <a:pt x="130" y="241"/>
                  </a:lnTo>
                  <a:lnTo>
                    <a:pt x="128" y="245"/>
                  </a:lnTo>
                  <a:lnTo>
                    <a:pt x="124" y="253"/>
                  </a:lnTo>
                  <a:lnTo>
                    <a:pt x="123" y="259"/>
                  </a:lnTo>
                  <a:lnTo>
                    <a:pt x="124" y="263"/>
                  </a:lnTo>
                  <a:lnTo>
                    <a:pt x="119" y="262"/>
                  </a:lnTo>
                  <a:lnTo>
                    <a:pt x="112" y="262"/>
                  </a:lnTo>
                  <a:lnTo>
                    <a:pt x="101" y="262"/>
                  </a:lnTo>
                  <a:lnTo>
                    <a:pt x="94" y="262"/>
                  </a:lnTo>
                  <a:lnTo>
                    <a:pt x="88" y="260"/>
                  </a:lnTo>
                  <a:lnTo>
                    <a:pt x="81" y="257"/>
                  </a:lnTo>
                  <a:lnTo>
                    <a:pt x="76" y="253"/>
                  </a:lnTo>
                  <a:lnTo>
                    <a:pt x="76" y="274"/>
                  </a:lnTo>
                  <a:lnTo>
                    <a:pt x="92" y="277"/>
                  </a:lnTo>
                  <a:lnTo>
                    <a:pt x="94" y="278"/>
                  </a:lnTo>
                  <a:lnTo>
                    <a:pt x="94" y="281"/>
                  </a:lnTo>
                  <a:lnTo>
                    <a:pt x="94" y="285"/>
                  </a:lnTo>
                  <a:lnTo>
                    <a:pt x="95" y="289"/>
                  </a:lnTo>
                  <a:lnTo>
                    <a:pt x="98" y="291"/>
                  </a:lnTo>
                  <a:lnTo>
                    <a:pt x="101" y="291"/>
                  </a:lnTo>
                  <a:lnTo>
                    <a:pt x="94" y="299"/>
                  </a:lnTo>
                  <a:lnTo>
                    <a:pt x="90" y="303"/>
                  </a:lnTo>
                  <a:lnTo>
                    <a:pt x="85" y="306"/>
                  </a:lnTo>
                  <a:lnTo>
                    <a:pt x="81" y="307"/>
                  </a:lnTo>
                  <a:lnTo>
                    <a:pt x="76" y="309"/>
                  </a:lnTo>
                  <a:lnTo>
                    <a:pt x="70" y="307"/>
                  </a:lnTo>
                  <a:lnTo>
                    <a:pt x="63" y="306"/>
                  </a:lnTo>
                  <a:lnTo>
                    <a:pt x="51" y="334"/>
                  </a:lnTo>
                  <a:lnTo>
                    <a:pt x="62" y="334"/>
                  </a:lnTo>
                  <a:lnTo>
                    <a:pt x="70" y="336"/>
                  </a:lnTo>
                  <a:lnTo>
                    <a:pt x="78" y="340"/>
                  </a:lnTo>
                  <a:lnTo>
                    <a:pt x="85" y="347"/>
                  </a:lnTo>
                  <a:lnTo>
                    <a:pt x="87" y="349"/>
                  </a:lnTo>
                  <a:lnTo>
                    <a:pt x="88" y="352"/>
                  </a:lnTo>
                  <a:lnTo>
                    <a:pt x="88" y="357"/>
                  </a:lnTo>
                  <a:lnTo>
                    <a:pt x="84" y="358"/>
                  </a:lnTo>
                  <a:lnTo>
                    <a:pt x="80" y="360"/>
                  </a:lnTo>
                  <a:lnTo>
                    <a:pt x="78" y="363"/>
                  </a:lnTo>
                  <a:lnTo>
                    <a:pt x="76" y="365"/>
                  </a:lnTo>
                  <a:lnTo>
                    <a:pt x="73" y="372"/>
                  </a:lnTo>
                  <a:lnTo>
                    <a:pt x="70" y="376"/>
                  </a:lnTo>
                  <a:lnTo>
                    <a:pt x="66" y="379"/>
                  </a:lnTo>
                  <a:lnTo>
                    <a:pt x="94" y="388"/>
                  </a:lnTo>
                  <a:lnTo>
                    <a:pt x="83" y="399"/>
                  </a:lnTo>
                  <a:lnTo>
                    <a:pt x="98" y="412"/>
                  </a:lnTo>
                  <a:lnTo>
                    <a:pt x="95" y="415"/>
                  </a:lnTo>
                  <a:lnTo>
                    <a:pt x="81" y="411"/>
                  </a:lnTo>
                  <a:lnTo>
                    <a:pt x="72" y="428"/>
                  </a:lnTo>
                  <a:lnTo>
                    <a:pt x="69" y="415"/>
                  </a:lnTo>
                  <a:lnTo>
                    <a:pt x="51" y="414"/>
                  </a:lnTo>
                  <a:lnTo>
                    <a:pt x="45" y="430"/>
                  </a:lnTo>
                  <a:lnTo>
                    <a:pt x="58" y="436"/>
                  </a:lnTo>
                  <a:lnTo>
                    <a:pt x="70" y="442"/>
                  </a:lnTo>
                  <a:lnTo>
                    <a:pt x="70" y="443"/>
                  </a:lnTo>
                  <a:lnTo>
                    <a:pt x="70" y="446"/>
                  </a:lnTo>
                  <a:lnTo>
                    <a:pt x="70" y="451"/>
                  </a:lnTo>
                  <a:lnTo>
                    <a:pt x="59" y="450"/>
                  </a:lnTo>
                  <a:lnTo>
                    <a:pt x="49" y="450"/>
                  </a:lnTo>
                  <a:lnTo>
                    <a:pt x="45" y="451"/>
                  </a:lnTo>
                  <a:lnTo>
                    <a:pt x="41" y="453"/>
                  </a:lnTo>
                  <a:lnTo>
                    <a:pt x="37" y="455"/>
                  </a:lnTo>
                  <a:lnTo>
                    <a:pt x="34" y="460"/>
                  </a:lnTo>
                  <a:lnTo>
                    <a:pt x="42" y="465"/>
                  </a:lnTo>
                  <a:lnTo>
                    <a:pt x="41" y="468"/>
                  </a:lnTo>
                  <a:lnTo>
                    <a:pt x="37" y="469"/>
                  </a:lnTo>
                  <a:lnTo>
                    <a:pt x="31" y="468"/>
                  </a:lnTo>
                  <a:lnTo>
                    <a:pt x="24" y="466"/>
                  </a:lnTo>
                  <a:lnTo>
                    <a:pt x="19" y="465"/>
                  </a:lnTo>
                  <a:lnTo>
                    <a:pt x="13" y="462"/>
                  </a:lnTo>
                  <a:lnTo>
                    <a:pt x="9" y="458"/>
                  </a:lnTo>
                  <a:lnTo>
                    <a:pt x="6" y="455"/>
                  </a:lnTo>
                  <a:lnTo>
                    <a:pt x="5" y="448"/>
                  </a:lnTo>
                  <a:lnTo>
                    <a:pt x="6" y="440"/>
                  </a:lnTo>
                  <a:lnTo>
                    <a:pt x="11" y="435"/>
                  </a:lnTo>
                  <a:lnTo>
                    <a:pt x="13" y="432"/>
                  </a:lnTo>
                  <a:lnTo>
                    <a:pt x="15" y="430"/>
                  </a:lnTo>
                  <a:lnTo>
                    <a:pt x="36" y="424"/>
                  </a:lnTo>
                  <a:lnTo>
                    <a:pt x="31" y="421"/>
                  </a:lnTo>
                  <a:lnTo>
                    <a:pt x="27" y="419"/>
                  </a:lnTo>
                  <a:lnTo>
                    <a:pt x="22" y="419"/>
                  </a:lnTo>
                  <a:lnTo>
                    <a:pt x="18" y="419"/>
                  </a:lnTo>
                  <a:lnTo>
                    <a:pt x="8" y="422"/>
                  </a:lnTo>
                  <a:lnTo>
                    <a:pt x="4" y="421"/>
                  </a:lnTo>
                  <a:lnTo>
                    <a:pt x="0" y="418"/>
                  </a:lnTo>
                  <a:lnTo>
                    <a:pt x="4" y="404"/>
                  </a:lnTo>
                  <a:lnTo>
                    <a:pt x="23" y="417"/>
                  </a:lnTo>
                  <a:lnTo>
                    <a:pt x="29" y="383"/>
                  </a:lnTo>
                  <a:lnTo>
                    <a:pt x="22" y="382"/>
                  </a:lnTo>
                  <a:lnTo>
                    <a:pt x="15" y="379"/>
                  </a:lnTo>
                  <a:lnTo>
                    <a:pt x="12" y="378"/>
                  </a:lnTo>
                  <a:lnTo>
                    <a:pt x="11" y="375"/>
                  </a:lnTo>
                  <a:lnTo>
                    <a:pt x="9" y="372"/>
                  </a:lnTo>
                  <a:lnTo>
                    <a:pt x="11" y="367"/>
                  </a:lnTo>
                  <a:lnTo>
                    <a:pt x="19" y="367"/>
                  </a:lnTo>
                  <a:lnTo>
                    <a:pt x="29" y="367"/>
                  </a:lnTo>
                  <a:lnTo>
                    <a:pt x="36" y="363"/>
                  </a:lnTo>
                  <a:lnTo>
                    <a:pt x="40" y="357"/>
                  </a:lnTo>
                  <a:lnTo>
                    <a:pt x="41" y="354"/>
                  </a:lnTo>
                  <a:lnTo>
                    <a:pt x="41" y="352"/>
                  </a:lnTo>
                  <a:lnTo>
                    <a:pt x="40" y="347"/>
                  </a:lnTo>
                  <a:lnTo>
                    <a:pt x="36" y="345"/>
                  </a:lnTo>
                  <a:lnTo>
                    <a:pt x="30" y="342"/>
                  </a:lnTo>
                  <a:lnTo>
                    <a:pt x="27" y="338"/>
                  </a:lnTo>
                  <a:lnTo>
                    <a:pt x="27" y="335"/>
                  </a:lnTo>
                  <a:lnTo>
                    <a:pt x="29" y="332"/>
                  </a:lnTo>
                  <a:lnTo>
                    <a:pt x="33" y="328"/>
                  </a:lnTo>
                  <a:lnTo>
                    <a:pt x="34" y="324"/>
                  </a:lnTo>
                  <a:lnTo>
                    <a:pt x="37" y="320"/>
                  </a:lnTo>
                  <a:lnTo>
                    <a:pt x="49" y="289"/>
                  </a:lnTo>
                  <a:lnTo>
                    <a:pt x="48" y="284"/>
                  </a:lnTo>
                  <a:lnTo>
                    <a:pt x="48" y="278"/>
                  </a:lnTo>
                  <a:lnTo>
                    <a:pt x="49" y="273"/>
                  </a:lnTo>
                  <a:lnTo>
                    <a:pt x="54" y="267"/>
                  </a:lnTo>
                  <a:lnTo>
                    <a:pt x="60" y="255"/>
                  </a:lnTo>
                  <a:lnTo>
                    <a:pt x="62" y="249"/>
                  </a:lnTo>
                  <a:lnTo>
                    <a:pt x="63" y="242"/>
                  </a:lnTo>
                  <a:lnTo>
                    <a:pt x="47" y="248"/>
                  </a:lnTo>
                  <a:lnTo>
                    <a:pt x="51" y="241"/>
                  </a:lnTo>
                  <a:lnTo>
                    <a:pt x="55" y="235"/>
                  </a:lnTo>
                  <a:lnTo>
                    <a:pt x="66" y="224"/>
                  </a:lnTo>
                  <a:lnTo>
                    <a:pt x="70" y="219"/>
                  </a:lnTo>
                  <a:lnTo>
                    <a:pt x="73" y="213"/>
                  </a:lnTo>
                  <a:lnTo>
                    <a:pt x="74" y="206"/>
                  </a:lnTo>
                  <a:lnTo>
                    <a:pt x="73" y="199"/>
                  </a:lnTo>
                  <a:lnTo>
                    <a:pt x="90" y="194"/>
                  </a:lnTo>
                  <a:lnTo>
                    <a:pt x="87" y="205"/>
                  </a:lnTo>
                  <a:lnTo>
                    <a:pt x="96" y="206"/>
                  </a:lnTo>
                  <a:lnTo>
                    <a:pt x="105" y="208"/>
                  </a:lnTo>
                  <a:lnTo>
                    <a:pt x="119" y="210"/>
                  </a:lnTo>
                  <a:lnTo>
                    <a:pt x="124" y="210"/>
                  </a:lnTo>
                  <a:lnTo>
                    <a:pt x="127" y="209"/>
                  </a:lnTo>
                  <a:lnTo>
                    <a:pt x="131" y="206"/>
                  </a:lnTo>
                  <a:lnTo>
                    <a:pt x="132" y="202"/>
                  </a:lnTo>
                  <a:lnTo>
                    <a:pt x="137" y="188"/>
                  </a:lnTo>
                  <a:lnTo>
                    <a:pt x="117" y="196"/>
                  </a:lnTo>
                  <a:lnTo>
                    <a:pt x="112" y="192"/>
                  </a:lnTo>
                  <a:lnTo>
                    <a:pt x="105" y="190"/>
                  </a:lnTo>
                  <a:lnTo>
                    <a:pt x="98" y="190"/>
                  </a:lnTo>
                  <a:lnTo>
                    <a:pt x="91" y="192"/>
                  </a:lnTo>
                  <a:close/>
                  <a:moveTo>
                    <a:pt x="227" y="52"/>
                  </a:moveTo>
                  <a:lnTo>
                    <a:pt x="227" y="52"/>
                  </a:lnTo>
                  <a:lnTo>
                    <a:pt x="211" y="41"/>
                  </a:lnTo>
                  <a:lnTo>
                    <a:pt x="206" y="52"/>
                  </a:lnTo>
                  <a:lnTo>
                    <a:pt x="206" y="58"/>
                  </a:lnTo>
                  <a:lnTo>
                    <a:pt x="206" y="62"/>
                  </a:lnTo>
                  <a:lnTo>
                    <a:pt x="209" y="65"/>
                  </a:lnTo>
                  <a:lnTo>
                    <a:pt x="211" y="68"/>
                  </a:lnTo>
                  <a:lnTo>
                    <a:pt x="216" y="69"/>
                  </a:lnTo>
                  <a:lnTo>
                    <a:pt x="222" y="69"/>
                  </a:lnTo>
                  <a:lnTo>
                    <a:pt x="227" y="52"/>
                  </a:lnTo>
                  <a:close/>
                  <a:moveTo>
                    <a:pt x="83" y="253"/>
                  </a:moveTo>
                  <a:lnTo>
                    <a:pt x="83" y="253"/>
                  </a:lnTo>
                  <a:lnTo>
                    <a:pt x="90" y="231"/>
                  </a:lnTo>
                  <a:lnTo>
                    <a:pt x="81" y="234"/>
                  </a:lnTo>
                  <a:lnTo>
                    <a:pt x="76" y="239"/>
                  </a:lnTo>
                  <a:lnTo>
                    <a:pt x="72" y="245"/>
                  </a:lnTo>
                  <a:lnTo>
                    <a:pt x="72" y="248"/>
                  </a:lnTo>
                  <a:lnTo>
                    <a:pt x="72" y="249"/>
                  </a:lnTo>
                  <a:lnTo>
                    <a:pt x="83" y="253"/>
                  </a:lnTo>
                  <a:close/>
                  <a:moveTo>
                    <a:pt x="33" y="440"/>
                  </a:moveTo>
                  <a:lnTo>
                    <a:pt x="33" y="440"/>
                  </a:lnTo>
                  <a:lnTo>
                    <a:pt x="30" y="437"/>
                  </a:lnTo>
                  <a:lnTo>
                    <a:pt x="26" y="436"/>
                  </a:lnTo>
                  <a:lnTo>
                    <a:pt x="22" y="437"/>
                  </a:lnTo>
                  <a:lnTo>
                    <a:pt x="18" y="443"/>
                  </a:lnTo>
                  <a:lnTo>
                    <a:pt x="33" y="4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0" name="Freeform 1272"/>
            <p:cNvSpPr>
              <a:spLocks noEditPoints="1"/>
            </p:cNvSpPr>
            <p:nvPr/>
          </p:nvSpPr>
          <p:spPr bwMode="auto">
            <a:xfrm>
              <a:off x="6113463" y="847725"/>
              <a:ext cx="277813" cy="101600"/>
            </a:xfrm>
            <a:custGeom>
              <a:avLst/>
              <a:gdLst>
                <a:gd name="T0" fmla="*/ 52083323 w 525"/>
                <a:gd name="T1" fmla="*/ 26592998 h 190"/>
                <a:gd name="T2" fmla="*/ 50403216 w 525"/>
                <a:gd name="T3" fmla="*/ 35742880 h 190"/>
                <a:gd name="T4" fmla="*/ 55443537 w 525"/>
                <a:gd name="T5" fmla="*/ 32311474 h 190"/>
                <a:gd name="T6" fmla="*/ 57123644 w 525"/>
                <a:gd name="T7" fmla="*/ 28594518 h 190"/>
                <a:gd name="T8" fmla="*/ 59083681 w 525"/>
                <a:gd name="T9" fmla="*/ 31739840 h 190"/>
                <a:gd name="T10" fmla="*/ 52363253 w 525"/>
                <a:gd name="T11" fmla="*/ 37744400 h 190"/>
                <a:gd name="T12" fmla="*/ 46203212 w 525"/>
                <a:gd name="T13" fmla="*/ 32883642 h 190"/>
                <a:gd name="T14" fmla="*/ 37802676 w 525"/>
                <a:gd name="T15" fmla="*/ 33741360 h 190"/>
                <a:gd name="T16" fmla="*/ 37802676 w 525"/>
                <a:gd name="T17" fmla="*/ 44893297 h 190"/>
                <a:gd name="T18" fmla="*/ 29121682 w 525"/>
                <a:gd name="T19" fmla="*/ 46037099 h 190"/>
                <a:gd name="T20" fmla="*/ 25201608 w 525"/>
                <a:gd name="T21" fmla="*/ 51470025 h 190"/>
                <a:gd name="T22" fmla="*/ 15961283 w 525"/>
                <a:gd name="T23" fmla="*/ 53471545 h 190"/>
                <a:gd name="T24" fmla="*/ 13720787 w 525"/>
                <a:gd name="T25" fmla="*/ 47752535 h 190"/>
                <a:gd name="T26" fmla="*/ 0 w 525"/>
                <a:gd name="T27" fmla="*/ 47180901 h 190"/>
                <a:gd name="T28" fmla="*/ 11480821 w 525"/>
                <a:gd name="T29" fmla="*/ 44035044 h 190"/>
                <a:gd name="T30" fmla="*/ 15680824 w 525"/>
                <a:gd name="T31" fmla="*/ 42891777 h 190"/>
                <a:gd name="T32" fmla="*/ 8120606 w 525"/>
                <a:gd name="T33" fmla="*/ 40889722 h 190"/>
                <a:gd name="T34" fmla="*/ 19041038 w 525"/>
                <a:gd name="T35" fmla="*/ 36600598 h 190"/>
                <a:gd name="T36" fmla="*/ 22961641 w 525"/>
                <a:gd name="T37" fmla="*/ 40604173 h 190"/>
                <a:gd name="T38" fmla="*/ 25761467 w 525"/>
                <a:gd name="T39" fmla="*/ 35742880 h 190"/>
                <a:gd name="T40" fmla="*/ 28281893 w 525"/>
                <a:gd name="T41" fmla="*/ 30309954 h 190"/>
                <a:gd name="T42" fmla="*/ 39202325 w 525"/>
                <a:gd name="T43" fmla="*/ 25734745 h 190"/>
                <a:gd name="T44" fmla="*/ 41722750 w 525"/>
                <a:gd name="T45" fmla="*/ 21445621 h 190"/>
                <a:gd name="T46" fmla="*/ 53203571 w 525"/>
                <a:gd name="T47" fmla="*/ 20301819 h 190"/>
                <a:gd name="T48" fmla="*/ 59083681 w 525"/>
                <a:gd name="T49" fmla="*/ 17156497 h 190"/>
                <a:gd name="T50" fmla="*/ 63004284 w 525"/>
                <a:gd name="T51" fmla="*/ 22589423 h 190"/>
                <a:gd name="T52" fmla="*/ 78125249 w 525"/>
                <a:gd name="T53" fmla="*/ 19444101 h 190"/>
                <a:gd name="T54" fmla="*/ 70284572 w 525"/>
                <a:gd name="T55" fmla="*/ 18300299 h 190"/>
                <a:gd name="T56" fmla="*/ 79244968 w 525"/>
                <a:gd name="T57" fmla="*/ 12295739 h 190"/>
                <a:gd name="T58" fmla="*/ 92405895 w 525"/>
                <a:gd name="T59" fmla="*/ 4861293 h 190"/>
                <a:gd name="T60" fmla="*/ 100246572 w 525"/>
                <a:gd name="T61" fmla="*/ 4861293 h 190"/>
                <a:gd name="T62" fmla="*/ 107246931 w 525"/>
                <a:gd name="T63" fmla="*/ 2573688 h 190"/>
                <a:gd name="T64" fmla="*/ 114527748 w 525"/>
                <a:gd name="T65" fmla="*/ 4575208 h 190"/>
                <a:gd name="T66" fmla="*/ 109487426 w 525"/>
                <a:gd name="T67" fmla="*/ 5719011 h 190"/>
                <a:gd name="T68" fmla="*/ 118727751 w 525"/>
                <a:gd name="T69" fmla="*/ 9150417 h 190"/>
                <a:gd name="T70" fmla="*/ 120967718 w 525"/>
                <a:gd name="T71" fmla="*/ 6576728 h 190"/>
                <a:gd name="T72" fmla="*/ 129088324 w 525"/>
                <a:gd name="T73" fmla="*/ 4003040 h 190"/>
                <a:gd name="T74" fmla="*/ 137768790 w 525"/>
                <a:gd name="T75" fmla="*/ 6576728 h 190"/>
                <a:gd name="T76" fmla="*/ 138889037 w 525"/>
                <a:gd name="T77" fmla="*/ 1429886 h 190"/>
                <a:gd name="T78" fmla="*/ 141969322 w 525"/>
                <a:gd name="T79" fmla="*/ 5146842 h 190"/>
                <a:gd name="T80" fmla="*/ 141129004 w 525"/>
                <a:gd name="T81" fmla="*/ 21160072 h 190"/>
                <a:gd name="T82" fmla="*/ 126568428 w 525"/>
                <a:gd name="T83" fmla="*/ 15154977 h 190"/>
                <a:gd name="T84" fmla="*/ 119568069 w 525"/>
                <a:gd name="T85" fmla="*/ 18014215 h 190"/>
                <a:gd name="T86" fmla="*/ 108647108 w 525"/>
                <a:gd name="T87" fmla="*/ 17442581 h 190"/>
                <a:gd name="T88" fmla="*/ 98286535 w 525"/>
                <a:gd name="T89" fmla="*/ 22017789 h 190"/>
                <a:gd name="T90" fmla="*/ 85405537 w 525"/>
                <a:gd name="T91" fmla="*/ 23447141 h 190"/>
                <a:gd name="T92" fmla="*/ 73644787 w 525"/>
                <a:gd name="T93" fmla="*/ 27450716 h 190"/>
                <a:gd name="T94" fmla="*/ 64964321 w 525"/>
                <a:gd name="T95" fmla="*/ 28308434 h 190"/>
                <a:gd name="T96" fmla="*/ 57123644 w 525"/>
                <a:gd name="T97" fmla="*/ 25449196 h 190"/>
                <a:gd name="T98" fmla="*/ 50963604 w 525"/>
                <a:gd name="T99" fmla="*/ 23161592 h 190"/>
                <a:gd name="T100" fmla="*/ 108647108 w 525"/>
                <a:gd name="T101" fmla="*/ 7720531 h 190"/>
                <a:gd name="T102" fmla="*/ 102206609 w 525"/>
                <a:gd name="T103" fmla="*/ 10294219 h 190"/>
                <a:gd name="T104" fmla="*/ 100806431 w 525"/>
                <a:gd name="T105" fmla="*/ 16870413 h 190"/>
                <a:gd name="T106" fmla="*/ 105286894 w 525"/>
                <a:gd name="T107" fmla="*/ 20301819 h 190"/>
                <a:gd name="T108" fmla="*/ 82605182 w 525"/>
                <a:gd name="T109" fmla="*/ 14297259 h 190"/>
                <a:gd name="T110" fmla="*/ 96326498 w 525"/>
                <a:gd name="T111" fmla="*/ 12295739 h 190"/>
                <a:gd name="T112" fmla="*/ 89325611 w 525"/>
                <a:gd name="T113" fmla="*/ 11151937 h 190"/>
                <a:gd name="T114" fmla="*/ 134689034 w 525"/>
                <a:gd name="T115" fmla="*/ 12295739 h 190"/>
                <a:gd name="T116" fmla="*/ 134968964 w 525"/>
                <a:gd name="T117" fmla="*/ 15154977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5" h="190">
                  <a:moveTo>
                    <a:pt x="191" y="85"/>
                  </a:moveTo>
                  <a:lnTo>
                    <a:pt x="191" y="85"/>
                  </a:lnTo>
                  <a:lnTo>
                    <a:pt x="190" y="88"/>
                  </a:lnTo>
                  <a:lnTo>
                    <a:pt x="190" y="90"/>
                  </a:lnTo>
                  <a:lnTo>
                    <a:pt x="186" y="93"/>
                  </a:lnTo>
                  <a:lnTo>
                    <a:pt x="182" y="97"/>
                  </a:lnTo>
                  <a:lnTo>
                    <a:pt x="178" y="104"/>
                  </a:lnTo>
                  <a:lnTo>
                    <a:pt x="176" y="113"/>
                  </a:lnTo>
                  <a:lnTo>
                    <a:pt x="176" y="122"/>
                  </a:lnTo>
                  <a:lnTo>
                    <a:pt x="180" y="125"/>
                  </a:lnTo>
                  <a:lnTo>
                    <a:pt x="185" y="125"/>
                  </a:lnTo>
                  <a:lnTo>
                    <a:pt x="189" y="124"/>
                  </a:lnTo>
                  <a:lnTo>
                    <a:pt x="193" y="121"/>
                  </a:lnTo>
                  <a:lnTo>
                    <a:pt x="197" y="117"/>
                  </a:lnTo>
                  <a:lnTo>
                    <a:pt x="198" y="113"/>
                  </a:lnTo>
                  <a:lnTo>
                    <a:pt x="198" y="110"/>
                  </a:lnTo>
                  <a:lnTo>
                    <a:pt x="197" y="108"/>
                  </a:lnTo>
                  <a:lnTo>
                    <a:pt x="191" y="103"/>
                  </a:lnTo>
                  <a:lnTo>
                    <a:pt x="198" y="101"/>
                  </a:lnTo>
                  <a:lnTo>
                    <a:pt x="204" y="100"/>
                  </a:lnTo>
                  <a:lnTo>
                    <a:pt x="207" y="101"/>
                  </a:lnTo>
                  <a:lnTo>
                    <a:pt x="208" y="103"/>
                  </a:lnTo>
                  <a:lnTo>
                    <a:pt x="209" y="104"/>
                  </a:lnTo>
                  <a:lnTo>
                    <a:pt x="209" y="108"/>
                  </a:lnTo>
                  <a:lnTo>
                    <a:pt x="211" y="111"/>
                  </a:lnTo>
                  <a:lnTo>
                    <a:pt x="212" y="114"/>
                  </a:lnTo>
                  <a:lnTo>
                    <a:pt x="216" y="119"/>
                  </a:lnTo>
                  <a:lnTo>
                    <a:pt x="203" y="126"/>
                  </a:lnTo>
                  <a:lnTo>
                    <a:pt x="196" y="129"/>
                  </a:lnTo>
                  <a:lnTo>
                    <a:pt x="187" y="132"/>
                  </a:lnTo>
                  <a:lnTo>
                    <a:pt x="179" y="132"/>
                  </a:lnTo>
                  <a:lnTo>
                    <a:pt x="169" y="132"/>
                  </a:lnTo>
                  <a:lnTo>
                    <a:pt x="147" y="132"/>
                  </a:lnTo>
                  <a:lnTo>
                    <a:pt x="165" y="115"/>
                  </a:lnTo>
                  <a:lnTo>
                    <a:pt x="160" y="111"/>
                  </a:lnTo>
                  <a:lnTo>
                    <a:pt x="157" y="110"/>
                  </a:lnTo>
                  <a:lnTo>
                    <a:pt x="154" y="110"/>
                  </a:lnTo>
                  <a:lnTo>
                    <a:pt x="147" y="113"/>
                  </a:lnTo>
                  <a:lnTo>
                    <a:pt x="135" y="118"/>
                  </a:lnTo>
                  <a:lnTo>
                    <a:pt x="147" y="143"/>
                  </a:lnTo>
                  <a:lnTo>
                    <a:pt x="140" y="153"/>
                  </a:lnTo>
                  <a:lnTo>
                    <a:pt x="137" y="155"/>
                  </a:lnTo>
                  <a:lnTo>
                    <a:pt x="135" y="157"/>
                  </a:lnTo>
                  <a:lnTo>
                    <a:pt x="131" y="157"/>
                  </a:lnTo>
                  <a:lnTo>
                    <a:pt x="126" y="157"/>
                  </a:lnTo>
                  <a:lnTo>
                    <a:pt x="115" y="151"/>
                  </a:lnTo>
                  <a:lnTo>
                    <a:pt x="110" y="157"/>
                  </a:lnTo>
                  <a:lnTo>
                    <a:pt x="104" y="161"/>
                  </a:lnTo>
                  <a:lnTo>
                    <a:pt x="99" y="162"/>
                  </a:lnTo>
                  <a:lnTo>
                    <a:pt x="89" y="165"/>
                  </a:lnTo>
                  <a:lnTo>
                    <a:pt x="95" y="179"/>
                  </a:lnTo>
                  <a:lnTo>
                    <a:pt x="90" y="180"/>
                  </a:lnTo>
                  <a:lnTo>
                    <a:pt x="86" y="183"/>
                  </a:lnTo>
                  <a:lnTo>
                    <a:pt x="78" y="187"/>
                  </a:lnTo>
                  <a:lnTo>
                    <a:pt x="74" y="189"/>
                  </a:lnTo>
                  <a:lnTo>
                    <a:pt x="68" y="190"/>
                  </a:lnTo>
                  <a:lnTo>
                    <a:pt x="64" y="189"/>
                  </a:lnTo>
                  <a:lnTo>
                    <a:pt x="57" y="187"/>
                  </a:lnTo>
                  <a:lnTo>
                    <a:pt x="57" y="178"/>
                  </a:lnTo>
                  <a:lnTo>
                    <a:pt x="57" y="172"/>
                  </a:lnTo>
                  <a:lnTo>
                    <a:pt x="54" y="169"/>
                  </a:lnTo>
                  <a:lnTo>
                    <a:pt x="49" y="167"/>
                  </a:lnTo>
                  <a:lnTo>
                    <a:pt x="43" y="167"/>
                  </a:lnTo>
                  <a:lnTo>
                    <a:pt x="10" y="167"/>
                  </a:lnTo>
                  <a:lnTo>
                    <a:pt x="6" y="167"/>
                  </a:lnTo>
                  <a:lnTo>
                    <a:pt x="0" y="165"/>
                  </a:lnTo>
                  <a:lnTo>
                    <a:pt x="27" y="155"/>
                  </a:lnTo>
                  <a:lnTo>
                    <a:pt x="34" y="153"/>
                  </a:lnTo>
                  <a:lnTo>
                    <a:pt x="36" y="153"/>
                  </a:lnTo>
                  <a:lnTo>
                    <a:pt x="41" y="154"/>
                  </a:lnTo>
                  <a:lnTo>
                    <a:pt x="43" y="155"/>
                  </a:lnTo>
                  <a:lnTo>
                    <a:pt x="47" y="155"/>
                  </a:lnTo>
                  <a:lnTo>
                    <a:pt x="57" y="155"/>
                  </a:lnTo>
                  <a:lnTo>
                    <a:pt x="56" y="150"/>
                  </a:lnTo>
                  <a:lnTo>
                    <a:pt x="53" y="146"/>
                  </a:lnTo>
                  <a:lnTo>
                    <a:pt x="49" y="144"/>
                  </a:lnTo>
                  <a:lnTo>
                    <a:pt x="45" y="144"/>
                  </a:lnTo>
                  <a:lnTo>
                    <a:pt x="36" y="144"/>
                  </a:lnTo>
                  <a:lnTo>
                    <a:pt x="32" y="144"/>
                  </a:lnTo>
                  <a:lnTo>
                    <a:pt x="29" y="143"/>
                  </a:lnTo>
                  <a:lnTo>
                    <a:pt x="36" y="135"/>
                  </a:lnTo>
                  <a:lnTo>
                    <a:pt x="41" y="132"/>
                  </a:lnTo>
                  <a:lnTo>
                    <a:pt x="45" y="129"/>
                  </a:lnTo>
                  <a:lnTo>
                    <a:pt x="56" y="128"/>
                  </a:lnTo>
                  <a:lnTo>
                    <a:pt x="68" y="128"/>
                  </a:lnTo>
                  <a:lnTo>
                    <a:pt x="71" y="137"/>
                  </a:lnTo>
                  <a:lnTo>
                    <a:pt x="72" y="140"/>
                  </a:lnTo>
                  <a:lnTo>
                    <a:pt x="75" y="142"/>
                  </a:lnTo>
                  <a:lnTo>
                    <a:pt x="78" y="143"/>
                  </a:lnTo>
                  <a:lnTo>
                    <a:pt x="82" y="142"/>
                  </a:lnTo>
                  <a:lnTo>
                    <a:pt x="96" y="140"/>
                  </a:lnTo>
                  <a:lnTo>
                    <a:pt x="93" y="136"/>
                  </a:lnTo>
                  <a:lnTo>
                    <a:pt x="92" y="133"/>
                  </a:lnTo>
                  <a:lnTo>
                    <a:pt x="92" y="129"/>
                  </a:lnTo>
                  <a:lnTo>
                    <a:pt x="92" y="125"/>
                  </a:lnTo>
                  <a:lnTo>
                    <a:pt x="92" y="121"/>
                  </a:lnTo>
                  <a:lnTo>
                    <a:pt x="92" y="117"/>
                  </a:lnTo>
                  <a:lnTo>
                    <a:pt x="89" y="114"/>
                  </a:lnTo>
                  <a:lnTo>
                    <a:pt x="82" y="111"/>
                  </a:lnTo>
                  <a:lnTo>
                    <a:pt x="101" y="106"/>
                  </a:lnTo>
                  <a:lnTo>
                    <a:pt x="121" y="100"/>
                  </a:lnTo>
                  <a:lnTo>
                    <a:pt x="129" y="99"/>
                  </a:lnTo>
                  <a:lnTo>
                    <a:pt x="135" y="96"/>
                  </a:lnTo>
                  <a:lnTo>
                    <a:pt x="137" y="93"/>
                  </a:lnTo>
                  <a:lnTo>
                    <a:pt x="140" y="90"/>
                  </a:lnTo>
                  <a:lnTo>
                    <a:pt x="140" y="88"/>
                  </a:lnTo>
                  <a:lnTo>
                    <a:pt x="140" y="82"/>
                  </a:lnTo>
                  <a:lnTo>
                    <a:pt x="142" y="79"/>
                  </a:lnTo>
                  <a:lnTo>
                    <a:pt x="144" y="77"/>
                  </a:lnTo>
                  <a:lnTo>
                    <a:pt x="149" y="75"/>
                  </a:lnTo>
                  <a:lnTo>
                    <a:pt x="154" y="75"/>
                  </a:lnTo>
                  <a:lnTo>
                    <a:pt x="167" y="75"/>
                  </a:lnTo>
                  <a:lnTo>
                    <a:pt x="179" y="75"/>
                  </a:lnTo>
                  <a:lnTo>
                    <a:pt x="185" y="74"/>
                  </a:lnTo>
                  <a:lnTo>
                    <a:pt x="190" y="71"/>
                  </a:lnTo>
                  <a:lnTo>
                    <a:pt x="196" y="68"/>
                  </a:lnTo>
                  <a:lnTo>
                    <a:pt x="201" y="63"/>
                  </a:lnTo>
                  <a:lnTo>
                    <a:pt x="204" y="61"/>
                  </a:lnTo>
                  <a:lnTo>
                    <a:pt x="208" y="60"/>
                  </a:lnTo>
                  <a:lnTo>
                    <a:pt x="211" y="60"/>
                  </a:lnTo>
                  <a:lnTo>
                    <a:pt x="215" y="61"/>
                  </a:lnTo>
                  <a:lnTo>
                    <a:pt x="218" y="64"/>
                  </a:lnTo>
                  <a:lnTo>
                    <a:pt x="221" y="68"/>
                  </a:lnTo>
                  <a:lnTo>
                    <a:pt x="223" y="72"/>
                  </a:lnTo>
                  <a:lnTo>
                    <a:pt x="225" y="79"/>
                  </a:lnTo>
                  <a:lnTo>
                    <a:pt x="250" y="71"/>
                  </a:lnTo>
                  <a:lnTo>
                    <a:pt x="261" y="83"/>
                  </a:lnTo>
                  <a:lnTo>
                    <a:pt x="279" y="68"/>
                  </a:lnTo>
                  <a:lnTo>
                    <a:pt x="272" y="68"/>
                  </a:lnTo>
                  <a:lnTo>
                    <a:pt x="263" y="70"/>
                  </a:lnTo>
                  <a:lnTo>
                    <a:pt x="261" y="70"/>
                  </a:lnTo>
                  <a:lnTo>
                    <a:pt x="257" y="70"/>
                  </a:lnTo>
                  <a:lnTo>
                    <a:pt x="254" y="67"/>
                  </a:lnTo>
                  <a:lnTo>
                    <a:pt x="251" y="64"/>
                  </a:lnTo>
                  <a:lnTo>
                    <a:pt x="263" y="47"/>
                  </a:lnTo>
                  <a:lnTo>
                    <a:pt x="280" y="47"/>
                  </a:lnTo>
                  <a:lnTo>
                    <a:pt x="283" y="43"/>
                  </a:lnTo>
                  <a:lnTo>
                    <a:pt x="287" y="39"/>
                  </a:lnTo>
                  <a:lnTo>
                    <a:pt x="299" y="31"/>
                  </a:lnTo>
                  <a:lnTo>
                    <a:pt x="316" y="23"/>
                  </a:lnTo>
                  <a:lnTo>
                    <a:pt x="323" y="20"/>
                  </a:lnTo>
                  <a:lnTo>
                    <a:pt x="330" y="17"/>
                  </a:lnTo>
                  <a:lnTo>
                    <a:pt x="337" y="31"/>
                  </a:lnTo>
                  <a:lnTo>
                    <a:pt x="359" y="27"/>
                  </a:lnTo>
                  <a:lnTo>
                    <a:pt x="358" y="23"/>
                  </a:lnTo>
                  <a:lnTo>
                    <a:pt x="358" y="17"/>
                  </a:lnTo>
                  <a:lnTo>
                    <a:pt x="359" y="13"/>
                  </a:lnTo>
                  <a:lnTo>
                    <a:pt x="360" y="11"/>
                  </a:lnTo>
                  <a:lnTo>
                    <a:pt x="363" y="10"/>
                  </a:lnTo>
                  <a:lnTo>
                    <a:pt x="383" y="9"/>
                  </a:lnTo>
                  <a:lnTo>
                    <a:pt x="402" y="9"/>
                  </a:lnTo>
                  <a:lnTo>
                    <a:pt x="406" y="10"/>
                  </a:lnTo>
                  <a:lnTo>
                    <a:pt x="410" y="13"/>
                  </a:lnTo>
                  <a:lnTo>
                    <a:pt x="409" y="16"/>
                  </a:lnTo>
                  <a:lnTo>
                    <a:pt x="407" y="18"/>
                  </a:lnTo>
                  <a:lnTo>
                    <a:pt x="405" y="18"/>
                  </a:lnTo>
                  <a:lnTo>
                    <a:pt x="403" y="20"/>
                  </a:lnTo>
                  <a:lnTo>
                    <a:pt x="396" y="20"/>
                  </a:lnTo>
                  <a:lnTo>
                    <a:pt x="391" y="20"/>
                  </a:lnTo>
                  <a:lnTo>
                    <a:pt x="394" y="28"/>
                  </a:lnTo>
                  <a:lnTo>
                    <a:pt x="396" y="32"/>
                  </a:lnTo>
                  <a:lnTo>
                    <a:pt x="402" y="34"/>
                  </a:lnTo>
                  <a:lnTo>
                    <a:pt x="416" y="34"/>
                  </a:lnTo>
                  <a:lnTo>
                    <a:pt x="424" y="32"/>
                  </a:lnTo>
                  <a:lnTo>
                    <a:pt x="430" y="31"/>
                  </a:lnTo>
                  <a:lnTo>
                    <a:pt x="432" y="29"/>
                  </a:lnTo>
                  <a:lnTo>
                    <a:pt x="434" y="27"/>
                  </a:lnTo>
                  <a:lnTo>
                    <a:pt x="434" y="25"/>
                  </a:lnTo>
                  <a:lnTo>
                    <a:pt x="432" y="23"/>
                  </a:lnTo>
                  <a:lnTo>
                    <a:pt x="423" y="13"/>
                  </a:lnTo>
                  <a:lnTo>
                    <a:pt x="437" y="13"/>
                  </a:lnTo>
                  <a:lnTo>
                    <a:pt x="449" y="13"/>
                  </a:lnTo>
                  <a:lnTo>
                    <a:pt x="455" y="13"/>
                  </a:lnTo>
                  <a:lnTo>
                    <a:pt x="461" y="14"/>
                  </a:lnTo>
                  <a:lnTo>
                    <a:pt x="467" y="17"/>
                  </a:lnTo>
                  <a:lnTo>
                    <a:pt x="471" y="21"/>
                  </a:lnTo>
                  <a:lnTo>
                    <a:pt x="478" y="24"/>
                  </a:lnTo>
                  <a:lnTo>
                    <a:pt x="484" y="25"/>
                  </a:lnTo>
                  <a:lnTo>
                    <a:pt x="492" y="23"/>
                  </a:lnTo>
                  <a:lnTo>
                    <a:pt x="500" y="18"/>
                  </a:lnTo>
                  <a:lnTo>
                    <a:pt x="499" y="14"/>
                  </a:lnTo>
                  <a:lnTo>
                    <a:pt x="496" y="9"/>
                  </a:lnTo>
                  <a:lnTo>
                    <a:pt x="495" y="6"/>
                  </a:lnTo>
                  <a:lnTo>
                    <a:pt x="496" y="5"/>
                  </a:lnTo>
                  <a:lnTo>
                    <a:pt x="497" y="2"/>
                  </a:lnTo>
                  <a:lnTo>
                    <a:pt x="502" y="0"/>
                  </a:lnTo>
                  <a:lnTo>
                    <a:pt x="525" y="11"/>
                  </a:lnTo>
                  <a:lnTo>
                    <a:pt x="507" y="18"/>
                  </a:lnTo>
                  <a:lnTo>
                    <a:pt x="517" y="39"/>
                  </a:lnTo>
                  <a:lnTo>
                    <a:pt x="500" y="47"/>
                  </a:lnTo>
                  <a:lnTo>
                    <a:pt x="504" y="74"/>
                  </a:lnTo>
                  <a:lnTo>
                    <a:pt x="452" y="74"/>
                  </a:lnTo>
                  <a:lnTo>
                    <a:pt x="460" y="56"/>
                  </a:lnTo>
                  <a:lnTo>
                    <a:pt x="452" y="53"/>
                  </a:lnTo>
                  <a:lnTo>
                    <a:pt x="448" y="53"/>
                  </a:lnTo>
                  <a:lnTo>
                    <a:pt x="445" y="53"/>
                  </a:lnTo>
                  <a:lnTo>
                    <a:pt x="439" y="57"/>
                  </a:lnTo>
                  <a:lnTo>
                    <a:pt x="432" y="60"/>
                  </a:lnTo>
                  <a:lnTo>
                    <a:pt x="427" y="63"/>
                  </a:lnTo>
                  <a:lnTo>
                    <a:pt x="420" y="63"/>
                  </a:lnTo>
                  <a:lnTo>
                    <a:pt x="407" y="63"/>
                  </a:lnTo>
                  <a:lnTo>
                    <a:pt x="394" y="60"/>
                  </a:lnTo>
                  <a:lnTo>
                    <a:pt x="388" y="61"/>
                  </a:lnTo>
                  <a:lnTo>
                    <a:pt x="384" y="77"/>
                  </a:lnTo>
                  <a:lnTo>
                    <a:pt x="376" y="78"/>
                  </a:lnTo>
                  <a:lnTo>
                    <a:pt x="369" y="79"/>
                  </a:lnTo>
                  <a:lnTo>
                    <a:pt x="360" y="79"/>
                  </a:lnTo>
                  <a:lnTo>
                    <a:pt x="351" y="77"/>
                  </a:lnTo>
                  <a:lnTo>
                    <a:pt x="341" y="74"/>
                  </a:lnTo>
                  <a:lnTo>
                    <a:pt x="329" y="74"/>
                  </a:lnTo>
                  <a:lnTo>
                    <a:pt x="317" y="77"/>
                  </a:lnTo>
                  <a:lnTo>
                    <a:pt x="311" y="79"/>
                  </a:lnTo>
                  <a:lnTo>
                    <a:pt x="305" y="82"/>
                  </a:lnTo>
                  <a:lnTo>
                    <a:pt x="295" y="89"/>
                  </a:lnTo>
                  <a:lnTo>
                    <a:pt x="283" y="95"/>
                  </a:lnTo>
                  <a:lnTo>
                    <a:pt x="277" y="97"/>
                  </a:lnTo>
                  <a:lnTo>
                    <a:pt x="270" y="97"/>
                  </a:lnTo>
                  <a:lnTo>
                    <a:pt x="263" y="96"/>
                  </a:lnTo>
                  <a:lnTo>
                    <a:pt x="255" y="93"/>
                  </a:lnTo>
                  <a:lnTo>
                    <a:pt x="251" y="93"/>
                  </a:lnTo>
                  <a:lnTo>
                    <a:pt x="244" y="95"/>
                  </a:lnTo>
                  <a:lnTo>
                    <a:pt x="232" y="99"/>
                  </a:lnTo>
                  <a:lnTo>
                    <a:pt x="229" y="114"/>
                  </a:lnTo>
                  <a:lnTo>
                    <a:pt x="222" y="103"/>
                  </a:lnTo>
                  <a:lnTo>
                    <a:pt x="214" y="95"/>
                  </a:lnTo>
                  <a:lnTo>
                    <a:pt x="209" y="92"/>
                  </a:lnTo>
                  <a:lnTo>
                    <a:pt x="204" y="89"/>
                  </a:lnTo>
                  <a:lnTo>
                    <a:pt x="197" y="86"/>
                  </a:lnTo>
                  <a:lnTo>
                    <a:pt x="190" y="86"/>
                  </a:lnTo>
                  <a:lnTo>
                    <a:pt x="187" y="82"/>
                  </a:lnTo>
                  <a:lnTo>
                    <a:pt x="185" y="81"/>
                  </a:lnTo>
                  <a:lnTo>
                    <a:pt x="182" y="81"/>
                  </a:lnTo>
                  <a:lnTo>
                    <a:pt x="179" y="85"/>
                  </a:lnTo>
                  <a:lnTo>
                    <a:pt x="191" y="85"/>
                  </a:lnTo>
                  <a:close/>
                  <a:moveTo>
                    <a:pt x="388" y="27"/>
                  </a:moveTo>
                  <a:lnTo>
                    <a:pt x="388" y="27"/>
                  </a:lnTo>
                  <a:lnTo>
                    <a:pt x="381" y="31"/>
                  </a:lnTo>
                  <a:lnTo>
                    <a:pt x="377" y="35"/>
                  </a:lnTo>
                  <a:lnTo>
                    <a:pt x="371" y="38"/>
                  </a:lnTo>
                  <a:lnTo>
                    <a:pt x="369" y="38"/>
                  </a:lnTo>
                  <a:lnTo>
                    <a:pt x="365" y="36"/>
                  </a:lnTo>
                  <a:lnTo>
                    <a:pt x="363" y="38"/>
                  </a:lnTo>
                  <a:lnTo>
                    <a:pt x="362" y="39"/>
                  </a:lnTo>
                  <a:lnTo>
                    <a:pt x="359" y="50"/>
                  </a:lnTo>
                  <a:lnTo>
                    <a:pt x="359" y="54"/>
                  </a:lnTo>
                  <a:lnTo>
                    <a:pt x="360" y="59"/>
                  </a:lnTo>
                  <a:lnTo>
                    <a:pt x="363" y="63"/>
                  </a:lnTo>
                  <a:lnTo>
                    <a:pt x="367" y="68"/>
                  </a:lnTo>
                  <a:lnTo>
                    <a:pt x="369" y="71"/>
                  </a:lnTo>
                  <a:lnTo>
                    <a:pt x="371" y="71"/>
                  </a:lnTo>
                  <a:lnTo>
                    <a:pt x="376" y="71"/>
                  </a:lnTo>
                  <a:lnTo>
                    <a:pt x="380" y="71"/>
                  </a:lnTo>
                  <a:lnTo>
                    <a:pt x="388" y="27"/>
                  </a:lnTo>
                  <a:close/>
                  <a:moveTo>
                    <a:pt x="295" y="50"/>
                  </a:moveTo>
                  <a:lnTo>
                    <a:pt x="295" y="50"/>
                  </a:lnTo>
                  <a:lnTo>
                    <a:pt x="302" y="52"/>
                  </a:lnTo>
                  <a:lnTo>
                    <a:pt x="309" y="52"/>
                  </a:lnTo>
                  <a:lnTo>
                    <a:pt x="320" y="49"/>
                  </a:lnTo>
                  <a:lnTo>
                    <a:pt x="333" y="46"/>
                  </a:lnTo>
                  <a:lnTo>
                    <a:pt x="344" y="43"/>
                  </a:lnTo>
                  <a:lnTo>
                    <a:pt x="344" y="41"/>
                  </a:lnTo>
                  <a:lnTo>
                    <a:pt x="345" y="32"/>
                  </a:lnTo>
                  <a:lnTo>
                    <a:pt x="338" y="36"/>
                  </a:lnTo>
                  <a:lnTo>
                    <a:pt x="333" y="38"/>
                  </a:lnTo>
                  <a:lnTo>
                    <a:pt x="319" y="39"/>
                  </a:lnTo>
                  <a:lnTo>
                    <a:pt x="312" y="39"/>
                  </a:lnTo>
                  <a:lnTo>
                    <a:pt x="306" y="41"/>
                  </a:lnTo>
                  <a:lnTo>
                    <a:pt x="299" y="45"/>
                  </a:lnTo>
                  <a:lnTo>
                    <a:pt x="295" y="50"/>
                  </a:lnTo>
                  <a:close/>
                  <a:moveTo>
                    <a:pt x="481" y="43"/>
                  </a:moveTo>
                  <a:lnTo>
                    <a:pt x="481" y="43"/>
                  </a:lnTo>
                  <a:lnTo>
                    <a:pt x="475" y="43"/>
                  </a:lnTo>
                  <a:lnTo>
                    <a:pt x="477" y="54"/>
                  </a:lnTo>
                  <a:lnTo>
                    <a:pt x="482" y="53"/>
                  </a:lnTo>
                  <a:lnTo>
                    <a:pt x="481"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1" name="Freeform 1273"/>
            <p:cNvSpPr>
              <a:spLocks/>
            </p:cNvSpPr>
            <p:nvPr/>
          </p:nvSpPr>
          <p:spPr bwMode="auto">
            <a:xfrm>
              <a:off x="6423025" y="868363"/>
              <a:ext cx="85725" cy="36513"/>
            </a:xfrm>
            <a:custGeom>
              <a:avLst/>
              <a:gdLst>
                <a:gd name="T0" fmla="*/ 30618734 w 161"/>
                <a:gd name="T1" fmla="*/ 5040382 h 69"/>
                <a:gd name="T2" fmla="*/ 26366028 w 161"/>
                <a:gd name="T3" fmla="*/ 8120703 h 69"/>
                <a:gd name="T4" fmla="*/ 33737313 w 161"/>
                <a:gd name="T5" fmla="*/ 7280904 h 69"/>
                <a:gd name="T6" fmla="*/ 37422956 w 161"/>
                <a:gd name="T7" fmla="*/ 12040823 h 69"/>
                <a:gd name="T8" fmla="*/ 40541536 w 161"/>
                <a:gd name="T9" fmla="*/ 7280904 h 69"/>
                <a:gd name="T10" fmla="*/ 42809255 w 161"/>
                <a:gd name="T11" fmla="*/ 6160643 h 69"/>
                <a:gd name="T12" fmla="*/ 45644569 w 161"/>
                <a:gd name="T13" fmla="*/ 6440576 h 69"/>
                <a:gd name="T14" fmla="*/ 44510443 w 161"/>
                <a:gd name="T15" fmla="*/ 12040823 h 69"/>
                <a:gd name="T16" fmla="*/ 39974473 w 161"/>
                <a:gd name="T17" fmla="*/ 15121145 h 69"/>
                <a:gd name="T18" fmla="*/ 40824801 w 161"/>
                <a:gd name="T19" fmla="*/ 16241406 h 69"/>
                <a:gd name="T20" fmla="*/ 43943380 w 161"/>
                <a:gd name="T21" fmla="*/ 18201466 h 69"/>
                <a:gd name="T22" fmla="*/ 43093052 w 161"/>
                <a:gd name="T23" fmla="*/ 19321727 h 69"/>
                <a:gd name="T24" fmla="*/ 39974473 w 161"/>
                <a:gd name="T25" fmla="*/ 17641600 h 69"/>
                <a:gd name="T26" fmla="*/ 36005565 w 161"/>
                <a:gd name="T27" fmla="*/ 15121145 h 69"/>
                <a:gd name="T28" fmla="*/ 32319922 w 161"/>
                <a:gd name="T29" fmla="*/ 12321285 h 69"/>
                <a:gd name="T30" fmla="*/ 27783419 w 161"/>
                <a:gd name="T31" fmla="*/ 10360696 h 69"/>
                <a:gd name="T32" fmla="*/ 25515700 w 161"/>
                <a:gd name="T33" fmla="*/ 10360696 h 69"/>
                <a:gd name="T34" fmla="*/ 21262995 w 161"/>
                <a:gd name="T35" fmla="*/ 12601218 h 69"/>
                <a:gd name="T36" fmla="*/ 19278541 w 161"/>
                <a:gd name="T37" fmla="*/ 13441017 h 69"/>
                <a:gd name="T38" fmla="*/ 15592898 w 161"/>
                <a:gd name="T39" fmla="*/ 13441017 h 69"/>
                <a:gd name="T40" fmla="*/ 14175507 w 161"/>
                <a:gd name="T41" fmla="*/ 13161084 h 69"/>
                <a:gd name="T42" fmla="*/ 11056928 w 161"/>
                <a:gd name="T43" fmla="*/ 8400636 h 69"/>
                <a:gd name="T44" fmla="*/ 10206067 w 161"/>
                <a:gd name="T45" fmla="*/ 7560837 h 69"/>
                <a:gd name="T46" fmla="*/ 6237159 w 161"/>
                <a:gd name="T47" fmla="*/ 6160643 h 69"/>
                <a:gd name="T48" fmla="*/ 0 w 161"/>
                <a:gd name="T49" fmla="*/ 5040382 h 69"/>
                <a:gd name="T50" fmla="*/ 3118580 w 161"/>
                <a:gd name="T51" fmla="*/ 1400194 h 69"/>
                <a:gd name="T52" fmla="*/ 7938348 w 161"/>
                <a:gd name="T53" fmla="*/ 840328 h 69"/>
                <a:gd name="T54" fmla="*/ 11340193 w 161"/>
                <a:gd name="T55" fmla="*/ 1400194 h 69"/>
                <a:gd name="T56" fmla="*/ 14175507 w 161"/>
                <a:gd name="T57" fmla="*/ 3080321 h 69"/>
                <a:gd name="T58" fmla="*/ 15592898 w 161"/>
                <a:gd name="T59" fmla="*/ 5040382 h 69"/>
                <a:gd name="T60" fmla="*/ 16443226 w 161"/>
                <a:gd name="T61" fmla="*/ 8120703 h 69"/>
                <a:gd name="T62" fmla="*/ 22680386 w 161"/>
                <a:gd name="T63" fmla="*/ 7280904 h 69"/>
                <a:gd name="T64" fmla="*/ 20695932 w 161"/>
                <a:gd name="T65" fmla="*/ 279933 h 69"/>
                <a:gd name="T66" fmla="*/ 28350482 w 161"/>
                <a:gd name="T67" fmla="*/ 0 h 69"/>
                <a:gd name="T68" fmla="*/ 30618734 w 161"/>
                <a:gd name="T69" fmla="*/ 5040382 h 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1" h="69">
                  <a:moveTo>
                    <a:pt x="108" y="18"/>
                  </a:moveTo>
                  <a:lnTo>
                    <a:pt x="108" y="18"/>
                  </a:lnTo>
                  <a:lnTo>
                    <a:pt x="93" y="29"/>
                  </a:lnTo>
                  <a:lnTo>
                    <a:pt x="119" y="26"/>
                  </a:lnTo>
                  <a:lnTo>
                    <a:pt x="132" y="43"/>
                  </a:lnTo>
                  <a:lnTo>
                    <a:pt x="137" y="33"/>
                  </a:lnTo>
                  <a:lnTo>
                    <a:pt x="143" y="26"/>
                  </a:lnTo>
                  <a:lnTo>
                    <a:pt x="147" y="23"/>
                  </a:lnTo>
                  <a:lnTo>
                    <a:pt x="151" y="22"/>
                  </a:lnTo>
                  <a:lnTo>
                    <a:pt x="155" y="22"/>
                  </a:lnTo>
                  <a:lnTo>
                    <a:pt x="161" y="23"/>
                  </a:lnTo>
                  <a:lnTo>
                    <a:pt x="157" y="43"/>
                  </a:lnTo>
                  <a:lnTo>
                    <a:pt x="141" y="54"/>
                  </a:lnTo>
                  <a:lnTo>
                    <a:pt x="144" y="58"/>
                  </a:lnTo>
                  <a:lnTo>
                    <a:pt x="155" y="65"/>
                  </a:lnTo>
                  <a:lnTo>
                    <a:pt x="152" y="69"/>
                  </a:lnTo>
                  <a:lnTo>
                    <a:pt x="141" y="63"/>
                  </a:lnTo>
                  <a:lnTo>
                    <a:pt x="127" y="54"/>
                  </a:lnTo>
                  <a:lnTo>
                    <a:pt x="114" y="44"/>
                  </a:lnTo>
                  <a:lnTo>
                    <a:pt x="103" y="39"/>
                  </a:lnTo>
                  <a:lnTo>
                    <a:pt x="98" y="37"/>
                  </a:lnTo>
                  <a:lnTo>
                    <a:pt x="94" y="37"/>
                  </a:lnTo>
                  <a:lnTo>
                    <a:pt x="90" y="37"/>
                  </a:lnTo>
                  <a:lnTo>
                    <a:pt x="86" y="39"/>
                  </a:lnTo>
                  <a:lnTo>
                    <a:pt x="75" y="45"/>
                  </a:lnTo>
                  <a:lnTo>
                    <a:pt x="68" y="48"/>
                  </a:lnTo>
                  <a:lnTo>
                    <a:pt x="62" y="50"/>
                  </a:lnTo>
                  <a:lnTo>
                    <a:pt x="55" y="48"/>
                  </a:lnTo>
                  <a:lnTo>
                    <a:pt x="50" y="47"/>
                  </a:lnTo>
                  <a:lnTo>
                    <a:pt x="44" y="39"/>
                  </a:lnTo>
                  <a:lnTo>
                    <a:pt x="39" y="30"/>
                  </a:lnTo>
                  <a:lnTo>
                    <a:pt x="36" y="27"/>
                  </a:lnTo>
                  <a:lnTo>
                    <a:pt x="32" y="25"/>
                  </a:lnTo>
                  <a:lnTo>
                    <a:pt x="22" y="22"/>
                  </a:lnTo>
                  <a:lnTo>
                    <a:pt x="0" y="18"/>
                  </a:lnTo>
                  <a:lnTo>
                    <a:pt x="6" y="11"/>
                  </a:lnTo>
                  <a:lnTo>
                    <a:pt x="11" y="5"/>
                  </a:lnTo>
                  <a:lnTo>
                    <a:pt x="19" y="3"/>
                  </a:lnTo>
                  <a:lnTo>
                    <a:pt x="28" y="3"/>
                  </a:lnTo>
                  <a:lnTo>
                    <a:pt x="40" y="5"/>
                  </a:lnTo>
                  <a:lnTo>
                    <a:pt x="46" y="8"/>
                  </a:lnTo>
                  <a:lnTo>
                    <a:pt x="50" y="11"/>
                  </a:lnTo>
                  <a:lnTo>
                    <a:pt x="53" y="14"/>
                  </a:lnTo>
                  <a:lnTo>
                    <a:pt x="55" y="18"/>
                  </a:lnTo>
                  <a:lnTo>
                    <a:pt x="57" y="23"/>
                  </a:lnTo>
                  <a:lnTo>
                    <a:pt x="58" y="29"/>
                  </a:lnTo>
                  <a:lnTo>
                    <a:pt x="80" y="26"/>
                  </a:lnTo>
                  <a:lnTo>
                    <a:pt x="73" y="1"/>
                  </a:lnTo>
                  <a:lnTo>
                    <a:pt x="100" y="0"/>
                  </a:lnTo>
                  <a:lnTo>
                    <a:pt x="10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2" name="Freeform 1274"/>
            <p:cNvSpPr>
              <a:spLocks/>
            </p:cNvSpPr>
            <p:nvPr/>
          </p:nvSpPr>
          <p:spPr bwMode="auto">
            <a:xfrm>
              <a:off x="6515100" y="889000"/>
              <a:ext cx="82550" cy="44450"/>
            </a:xfrm>
            <a:custGeom>
              <a:avLst/>
              <a:gdLst>
                <a:gd name="T0" fmla="*/ 43682708 w 156"/>
                <a:gd name="T1" fmla="*/ 24095152 h 82"/>
                <a:gd name="T2" fmla="*/ 40322500 w 156"/>
                <a:gd name="T3" fmla="*/ 24095152 h 82"/>
                <a:gd name="T4" fmla="*/ 37802608 w 156"/>
                <a:gd name="T5" fmla="*/ 22626134 h 82"/>
                <a:gd name="T6" fmla="*/ 36682363 w 156"/>
                <a:gd name="T7" fmla="*/ 20862770 h 82"/>
                <a:gd name="T8" fmla="*/ 35562117 w 156"/>
                <a:gd name="T9" fmla="*/ 17924191 h 82"/>
                <a:gd name="T10" fmla="*/ 26601737 w 156"/>
                <a:gd name="T11" fmla="*/ 23507545 h 82"/>
                <a:gd name="T12" fmla="*/ 26601737 w 156"/>
                <a:gd name="T13" fmla="*/ 19099948 h 82"/>
                <a:gd name="T14" fmla="*/ 25481492 w 156"/>
                <a:gd name="T15" fmla="*/ 17924191 h 82"/>
                <a:gd name="T16" fmla="*/ 24361775 w 156"/>
                <a:gd name="T17" fmla="*/ 17336584 h 82"/>
                <a:gd name="T18" fmla="*/ 22401213 w 156"/>
                <a:gd name="T19" fmla="*/ 17336584 h 82"/>
                <a:gd name="T20" fmla="*/ 19321463 w 156"/>
                <a:gd name="T21" fmla="*/ 17042780 h 82"/>
                <a:gd name="T22" fmla="*/ 16521112 w 156"/>
                <a:gd name="T23" fmla="*/ 14692351 h 82"/>
                <a:gd name="T24" fmla="*/ 15120937 w 156"/>
                <a:gd name="T25" fmla="*/ 12047576 h 82"/>
                <a:gd name="T26" fmla="*/ 10080625 w 156"/>
                <a:gd name="T27" fmla="*/ 14104744 h 82"/>
                <a:gd name="T28" fmla="*/ 8680450 w 156"/>
                <a:gd name="T29" fmla="*/ 7639979 h 82"/>
                <a:gd name="T30" fmla="*/ 6440488 w 156"/>
                <a:gd name="T31" fmla="*/ 10578558 h 82"/>
                <a:gd name="T32" fmla="*/ 3640137 w 156"/>
                <a:gd name="T33" fmla="*/ 11753773 h 82"/>
                <a:gd name="T34" fmla="*/ 2520421 w 156"/>
                <a:gd name="T35" fmla="*/ 11753773 h 82"/>
                <a:gd name="T36" fmla="*/ 559858 w 156"/>
                <a:gd name="T37" fmla="*/ 10578558 h 82"/>
                <a:gd name="T38" fmla="*/ 0 w 156"/>
                <a:gd name="T39" fmla="*/ 8815194 h 82"/>
                <a:gd name="T40" fmla="*/ 0 w 156"/>
                <a:gd name="T41" fmla="*/ 4995204 h 82"/>
                <a:gd name="T42" fmla="*/ 279929 w 156"/>
                <a:gd name="T43" fmla="*/ 2350971 h 82"/>
                <a:gd name="T44" fmla="*/ 1400175 w 156"/>
                <a:gd name="T45" fmla="*/ 881411 h 82"/>
                <a:gd name="T46" fmla="*/ 3360208 w 156"/>
                <a:gd name="T47" fmla="*/ 0 h 82"/>
                <a:gd name="T48" fmla="*/ 6160558 w 156"/>
                <a:gd name="T49" fmla="*/ 293804 h 82"/>
                <a:gd name="T50" fmla="*/ 12320588 w 156"/>
                <a:gd name="T51" fmla="*/ 2057168 h 82"/>
                <a:gd name="T52" fmla="*/ 12320588 w 156"/>
                <a:gd name="T53" fmla="*/ 3232382 h 82"/>
                <a:gd name="T54" fmla="*/ 5040313 w 156"/>
                <a:gd name="T55" fmla="*/ 4113793 h 82"/>
                <a:gd name="T56" fmla="*/ 8680450 w 156"/>
                <a:gd name="T57" fmla="*/ 6464765 h 82"/>
                <a:gd name="T58" fmla="*/ 11760729 w 156"/>
                <a:gd name="T59" fmla="*/ 6758568 h 82"/>
                <a:gd name="T60" fmla="*/ 14561079 w 156"/>
                <a:gd name="T61" fmla="*/ 7346176 h 82"/>
                <a:gd name="T62" fmla="*/ 17641358 w 156"/>
                <a:gd name="T63" fmla="*/ 8227587 h 82"/>
                <a:gd name="T64" fmla="*/ 19601392 w 156"/>
                <a:gd name="T65" fmla="*/ 10872362 h 82"/>
                <a:gd name="T66" fmla="*/ 20161250 w 156"/>
                <a:gd name="T67" fmla="*/ 11753773 h 82"/>
                <a:gd name="T68" fmla="*/ 23241529 w 156"/>
                <a:gd name="T69" fmla="*/ 14104744 h 82"/>
                <a:gd name="T70" fmla="*/ 25201563 w 156"/>
                <a:gd name="T71" fmla="*/ 12928987 h 82"/>
                <a:gd name="T72" fmla="*/ 28841700 w 156"/>
                <a:gd name="T73" fmla="*/ 12047576 h 82"/>
                <a:gd name="T74" fmla="*/ 32481837 w 156"/>
                <a:gd name="T75" fmla="*/ 12928987 h 82"/>
                <a:gd name="T76" fmla="*/ 35562117 w 156"/>
                <a:gd name="T77" fmla="*/ 14692351 h 82"/>
                <a:gd name="T78" fmla="*/ 36962292 w 156"/>
                <a:gd name="T79" fmla="*/ 15867566 h 82"/>
                <a:gd name="T80" fmla="*/ 38362467 w 156"/>
                <a:gd name="T81" fmla="*/ 17336584 h 82"/>
                <a:gd name="T82" fmla="*/ 39762642 w 156"/>
                <a:gd name="T83" fmla="*/ 17336584 h 82"/>
                <a:gd name="T84" fmla="*/ 41722675 w 156"/>
                <a:gd name="T85" fmla="*/ 18806145 h 82"/>
                <a:gd name="T86" fmla="*/ 42842921 w 156"/>
                <a:gd name="T87" fmla="*/ 21450377 h 82"/>
                <a:gd name="T88" fmla="*/ 43682708 w 156"/>
                <a:gd name="T89" fmla="*/ 24095152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6" h="82">
                  <a:moveTo>
                    <a:pt x="156" y="82"/>
                  </a:moveTo>
                  <a:lnTo>
                    <a:pt x="156" y="82"/>
                  </a:lnTo>
                  <a:lnTo>
                    <a:pt x="149" y="82"/>
                  </a:lnTo>
                  <a:lnTo>
                    <a:pt x="144" y="82"/>
                  </a:lnTo>
                  <a:lnTo>
                    <a:pt x="139" y="80"/>
                  </a:lnTo>
                  <a:lnTo>
                    <a:pt x="135" y="77"/>
                  </a:lnTo>
                  <a:lnTo>
                    <a:pt x="132" y="75"/>
                  </a:lnTo>
                  <a:lnTo>
                    <a:pt x="131" y="71"/>
                  </a:lnTo>
                  <a:lnTo>
                    <a:pt x="127" y="61"/>
                  </a:lnTo>
                  <a:lnTo>
                    <a:pt x="95" y="80"/>
                  </a:lnTo>
                  <a:lnTo>
                    <a:pt x="95" y="72"/>
                  </a:lnTo>
                  <a:lnTo>
                    <a:pt x="95" y="65"/>
                  </a:lnTo>
                  <a:lnTo>
                    <a:pt x="91" y="61"/>
                  </a:lnTo>
                  <a:lnTo>
                    <a:pt x="88" y="59"/>
                  </a:lnTo>
                  <a:lnTo>
                    <a:pt x="87" y="59"/>
                  </a:lnTo>
                  <a:lnTo>
                    <a:pt x="80" y="59"/>
                  </a:lnTo>
                  <a:lnTo>
                    <a:pt x="74" y="59"/>
                  </a:lnTo>
                  <a:lnTo>
                    <a:pt x="69" y="58"/>
                  </a:lnTo>
                  <a:lnTo>
                    <a:pt x="66" y="57"/>
                  </a:lnTo>
                  <a:lnTo>
                    <a:pt x="59" y="50"/>
                  </a:lnTo>
                  <a:lnTo>
                    <a:pt x="54" y="41"/>
                  </a:lnTo>
                  <a:lnTo>
                    <a:pt x="36" y="48"/>
                  </a:lnTo>
                  <a:lnTo>
                    <a:pt x="31" y="26"/>
                  </a:lnTo>
                  <a:lnTo>
                    <a:pt x="27" y="32"/>
                  </a:lnTo>
                  <a:lnTo>
                    <a:pt x="23" y="36"/>
                  </a:lnTo>
                  <a:lnTo>
                    <a:pt x="18" y="40"/>
                  </a:lnTo>
                  <a:lnTo>
                    <a:pt x="13" y="40"/>
                  </a:lnTo>
                  <a:lnTo>
                    <a:pt x="9" y="40"/>
                  </a:lnTo>
                  <a:lnTo>
                    <a:pt x="5" y="39"/>
                  </a:lnTo>
                  <a:lnTo>
                    <a:pt x="2" y="36"/>
                  </a:lnTo>
                  <a:lnTo>
                    <a:pt x="1" y="33"/>
                  </a:lnTo>
                  <a:lnTo>
                    <a:pt x="0" y="30"/>
                  </a:lnTo>
                  <a:lnTo>
                    <a:pt x="0" y="23"/>
                  </a:lnTo>
                  <a:lnTo>
                    <a:pt x="0" y="17"/>
                  </a:lnTo>
                  <a:lnTo>
                    <a:pt x="1" y="8"/>
                  </a:lnTo>
                  <a:lnTo>
                    <a:pt x="2" y="5"/>
                  </a:lnTo>
                  <a:lnTo>
                    <a:pt x="5" y="3"/>
                  </a:lnTo>
                  <a:lnTo>
                    <a:pt x="8" y="1"/>
                  </a:lnTo>
                  <a:lnTo>
                    <a:pt x="12" y="0"/>
                  </a:lnTo>
                  <a:lnTo>
                    <a:pt x="22" y="1"/>
                  </a:lnTo>
                  <a:lnTo>
                    <a:pt x="44" y="7"/>
                  </a:lnTo>
                  <a:lnTo>
                    <a:pt x="44" y="11"/>
                  </a:lnTo>
                  <a:lnTo>
                    <a:pt x="18" y="14"/>
                  </a:lnTo>
                  <a:lnTo>
                    <a:pt x="26" y="19"/>
                  </a:lnTo>
                  <a:lnTo>
                    <a:pt x="31" y="22"/>
                  </a:lnTo>
                  <a:lnTo>
                    <a:pt x="42" y="23"/>
                  </a:lnTo>
                  <a:lnTo>
                    <a:pt x="52" y="25"/>
                  </a:lnTo>
                  <a:lnTo>
                    <a:pt x="58" y="26"/>
                  </a:lnTo>
                  <a:lnTo>
                    <a:pt x="63" y="28"/>
                  </a:lnTo>
                  <a:lnTo>
                    <a:pt x="67" y="32"/>
                  </a:lnTo>
                  <a:lnTo>
                    <a:pt x="70" y="37"/>
                  </a:lnTo>
                  <a:lnTo>
                    <a:pt x="72" y="40"/>
                  </a:lnTo>
                  <a:lnTo>
                    <a:pt x="74" y="43"/>
                  </a:lnTo>
                  <a:lnTo>
                    <a:pt x="83" y="48"/>
                  </a:lnTo>
                  <a:lnTo>
                    <a:pt x="90" y="44"/>
                  </a:lnTo>
                  <a:lnTo>
                    <a:pt x="96" y="43"/>
                  </a:lnTo>
                  <a:lnTo>
                    <a:pt x="103" y="41"/>
                  </a:lnTo>
                  <a:lnTo>
                    <a:pt x="109" y="43"/>
                  </a:lnTo>
                  <a:lnTo>
                    <a:pt x="116" y="44"/>
                  </a:lnTo>
                  <a:lnTo>
                    <a:pt x="121" y="46"/>
                  </a:lnTo>
                  <a:lnTo>
                    <a:pt x="127" y="50"/>
                  </a:lnTo>
                  <a:lnTo>
                    <a:pt x="132" y="54"/>
                  </a:lnTo>
                  <a:lnTo>
                    <a:pt x="135" y="57"/>
                  </a:lnTo>
                  <a:lnTo>
                    <a:pt x="137" y="59"/>
                  </a:lnTo>
                  <a:lnTo>
                    <a:pt x="142" y="59"/>
                  </a:lnTo>
                  <a:lnTo>
                    <a:pt x="146" y="62"/>
                  </a:lnTo>
                  <a:lnTo>
                    <a:pt x="149" y="64"/>
                  </a:lnTo>
                  <a:lnTo>
                    <a:pt x="150" y="66"/>
                  </a:lnTo>
                  <a:lnTo>
                    <a:pt x="153" y="73"/>
                  </a:lnTo>
                  <a:lnTo>
                    <a:pt x="15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3" name="Freeform 1275"/>
            <p:cNvSpPr>
              <a:spLocks/>
            </p:cNvSpPr>
            <p:nvPr/>
          </p:nvSpPr>
          <p:spPr bwMode="auto">
            <a:xfrm>
              <a:off x="6386513" y="855663"/>
              <a:ext cx="42863" cy="30163"/>
            </a:xfrm>
            <a:custGeom>
              <a:avLst/>
              <a:gdLst>
                <a:gd name="T0" fmla="*/ 0 w 81"/>
                <a:gd name="T1" fmla="*/ 15961519 h 57"/>
                <a:gd name="T2" fmla="*/ 0 w 81"/>
                <a:gd name="T3" fmla="*/ 15961519 h 57"/>
                <a:gd name="T4" fmla="*/ 840326 w 81"/>
                <a:gd name="T5" fmla="*/ 12041387 h 57"/>
                <a:gd name="T6" fmla="*/ 2520450 w 81"/>
                <a:gd name="T7" fmla="*/ 8400660 h 57"/>
                <a:gd name="T8" fmla="*/ 3080315 w 81"/>
                <a:gd name="T9" fmla="*/ 4200595 h 57"/>
                <a:gd name="T10" fmla="*/ 3920112 w 81"/>
                <a:gd name="T11" fmla="*/ 0 h 57"/>
                <a:gd name="T12" fmla="*/ 3920112 w 81"/>
                <a:gd name="T13" fmla="*/ 0 h 57"/>
                <a:gd name="T14" fmla="*/ 6160630 w 81"/>
                <a:gd name="T15" fmla="*/ 1960066 h 57"/>
                <a:gd name="T16" fmla="*/ 7560822 w 81"/>
                <a:gd name="T17" fmla="*/ 3080330 h 57"/>
                <a:gd name="T18" fmla="*/ 7560822 w 81"/>
                <a:gd name="T19" fmla="*/ 3080330 h 57"/>
                <a:gd name="T20" fmla="*/ 8680551 w 81"/>
                <a:gd name="T21" fmla="*/ 4480528 h 57"/>
                <a:gd name="T22" fmla="*/ 9240945 w 81"/>
                <a:gd name="T23" fmla="*/ 5040396 h 57"/>
                <a:gd name="T24" fmla="*/ 10641137 w 81"/>
                <a:gd name="T25" fmla="*/ 5320330 h 57"/>
                <a:gd name="T26" fmla="*/ 10641137 w 81"/>
                <a:gd name="T27" fmla="*/ 5320330 h 57"/>
                <a:gd name="T28" fmla="*/ 12040799 w 81"/>
                <a:gd name="T29" fmla="*/ 5040396 h 57"/>
                <a:gd name="T30" fmla="*/ 12881125 w 81"/>
                <a:gd name="T31" fmla="*/ 4200595 h 57"/>
                <a:gd name="T32" fmla="*/ 13161058 w 81"/>
                <a:gd name="T33" fmla="*/ 3360264 h 57"/>
                <a:gd name="T34" fmla="*/ 13720923 w 81"/>
                <a:gd name="T35" fmla="*/ 2240000 h 57"/>
                <a:gd name="T36" fmla="*/ 13720923 w 81"/>
                <a:gd name="T37" fmla="*/ 2240000 h 57"/>
                <a:gd name="T38" fmla="*/ 14281317 w 81"/>
                <a:gd name="T39" fmla="*/ 1120264 h 57"/>
                <a:gd name="T40" fmla="*/ 14281317 w 81"/>
                <a:gd name="T41" fmla="*/ 1120264 h 57"/>
                <a:gd name="T42" fmla="*/ 22681935 w 81"/>
                <a:gd name="T43" fmla="*/ 0 h 57"/>
                <a:gd name="T44" fmla="*/ 22681935 w 81"/>
                <a:gd name="T45" fmla="*/ 0 h 57"/>
                <a:gd name="T46" fmla="*/ 21841609 w 81"/>
                <a:gd name="T47" fmla="*/ 5880727 h 57"/>
                <a:gd name="T48" fmla="*/ 21841609 w 81"/>
                <a:gd name="T49" fmla="*/ 5880727 h 57"/>
                <a:gd name="T50" fmla="*/ 14281317 w 81"/>
                <a:gd name="T51" fmla="*/ 8961057 h 57"/>
                <a:gd name="T52" fmla="*/ 14281317 w 81"/>
                <a:gd name="T53" fmla="*/ 8961057 h 57"/>
                <a:gd name="T54" fmla="*/ 15121114 w 81"/>
                <a:gd name="T55" fmla="*/ 13161122 h 57"/>
                <a:gd name="T56" fmla="*/ 15121114 w 81"/>
                <a:gd name="T57" fmla="*/ 13161122 h 57"/>
                <a:gd name="T58" fmla="*/ 0 w 81"/>
                <a:gd name="T59" fmla="*/ 15961519 h 57"/>
                <a:gd name="T60" fmla="*/ 0 w 81"/>
                <a:gd name="T61" fmla="*/ 15961519 h 5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1" h="57">
                  <a:moveTo>
                    <a:pt x="0" y="57"/>
                  </a:moveTo>
                  <a:lnTo>
                    <a:pt x="0" y="57"/>
                  </a:lnTo>
                  <a:lnTo>
                    <a:pt x="3" y="43"/>
                  </a:lnTo>
                  <a:lnTo>
                    <a:pt x="9" y="30"/>
                  </a:lnTo>
                  <a:lnTo>
                    <a:pt x="11" y="15"/>
                  </a:lnTo>
                  <a:lnTo>
                    <a:pt x="14" y="0"/>
                  </a:lnTo>
                  <a:lnTo>
                    <a:pt x="22" y="7"/>
                  </a:lnTo>
                  <a:lnTo>
                    <a:pt x="27" y="11"/>
                  </a:lnTo>
                  <a:lnTo>
                    <a:pt x="31" y="16"/>
                  </a:lnTo>
                  <a:lnTo>
                    <a:pt x="33" y="18"/>
                  </a:lnTo>
                  <a:lnTo>
                    <a:pt x="38" y="19"/>
                  </a:lnTo>
                  <a:lnTo>
                    <a:pt x="43" y="18"/>
                  </a:lnTo>
                  <a:lnTo>
                    <a:pt x="46" y="15"/>
                  </a:lnTo>
                  <a:lnTo>
                    <a:pt x="47" y="12"/>
                  </a:lnTo>
                  <a:lnTo>
                    <a:pt x="49" y="8"/>
                  </a:lnTo>
                  <a:lnTo>
                    <a:pt x="51" y="4"/>
                  </a:lnTo>
                  <a:lnTo>
                    <a:pt x="81" y="0"/>
                  </a:lnTo>
                  <a:lnTo>
                    <a:pt x="78" y="21"/>
                  </a:lnTo>
                  <a:lnTo>
                    <a:pt x="51" y="32"/>
                  </a:lnTo>
                  <a:lnTo>
                    <a:pt x="54" y="47"/>
                  </a:ln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4" name="Freeform 1276"/>
            <p:cNvSpPr>
              <a:spLocks/>
            </p:cNvSpPr>
            <p:nvPr/>
          </p:nvSpPr>
          <p:spPr bwMode="auto">
            <a:xfrm>
              <a:off x="6691313" y="1181100"/>
              <a:ext cx="47625" cy="38100"/>
            </a:xfrm>
            <a:custGeom>
              <a:avLst/>
              <a:gdLst>
                <a:gd name="T0" fmla="*/ 24924622 w 91"/>
                <a:gd name="T1" fmla="*/ 12958293 h 71"/>
                <a:gd name="T2" fmla="*/ 24924622 w 91"/>
                <a:gd name="T3" fmla="*/ 12958293 h 71"/>
                <a:gd name="T4" fmla="*/ 8217144 w 91"/>
                <a:gd name="T5" fmla="*/ 15549630 h 71"/>
                <a:gd name="T6" fmla="*/ 8217144 w 91"/>
                <a:gd name="T7" fmla="*/ 15549630 h 71"/>
                <a:gd name="T8" fmla="*/ 9038806 w 91"/>
                <a:gd name="T9" fmla="*/ 17277545 h 71"/>
                <a:gd name="T10" fmla="*/ 9312519 w 91"/>
                <a:gd name="T11" fmla="*/ 18717296 h 71"/>
                <a:gd name="T12" fmla="*/ 9312519 w 91"/>
                <a:gd name="T13" fmla="*/ 18717296 h 71"/>
                <a:gd name="T14" fmla="*/ 8764570 w 91"/>
                <a:gd name="T15" fmla="*/ 20157046 h 71"/>
                <a:gd name="T16" fmla="*/ 7942908 w 91"/>
                <a:gd name="T17" fmla="*/ 20445211 h 71"/>
                <a:gd name="T18" fmla="*/ 7942908 w 91"/>
                <a:gd name="T19" fmla="*/ 20445211 h 71"/>
                <a:gd name="T20" fmla="*/ 6299584 w 91"/>
                <a:gd name="T21" fmla="*/ 20445211 h 71"/>
                <a:gd name="T22" fmla="*/ 6025871 w 91"/>
                <a:gd name="T23" fmla="*/ 20157046 h 71"/>
                <a:gd name="T24" fmla="*/ 5751635 w 91"/>
                <a:gd name="T25" fmla="*/ 19581254 h 71"/>
                <a:gd name="T26" fmla="*/ 5751635 w 91"/>
                <a:gd name="T27" fmla="*/ 19581254 h 71"/>
                <a:gd name="T28" fmla="*/ 5204209 w 91"/>
                <a:gd name="T29" fmla="*/ 18141503 h 71"/>
                <a:gd name="T30" fmla="*/ 4108310 w 91"/>
                <a:gd name="T31" fmla="*/ 16413587 h 71"/>
                <a:gd name="T32" fmla="*/ 3012935 w 91"/>
                <a:gd name="T33" fmla="*/ 15549630 h 71"/>
                <a:gd name="T34" fmla="*/ 1095375 w 91"/>
                <a:gd name="T35" fmla="*/ 14973837 h 71"/>
                <a:gd name="T36" fmla="*/ 1095375 w 91"/>
                <a:gd name="T37" fmla="*/ 14973837 h 71"/>
                <a:gd name="T38" fmla="*/ 821662 w 91"/>
                <a:gd name="T39" fmla="*/ 14398044 h 71"/>
                <a:gd name="T40" fmla="*/ 821662 w 91"/>
                <a:gd name="T41" fmla="*/ 13534086 h 71"/>
                <a:gd name="T42" fmla="*/ 0 w 91"/>
                <a:gd name="T43" fmla="*/ 11230377 h 71"/>
                <a:gd name="T44" fmla="*/ 0 w 91"/>
                <a:gd name="T45" fmla="*/ 11230377 h 71"/>
                <a:gd name="T46" fmla="*/ 4382547 w 91"/>
                <a:gd name="T47" fmla="*/ 12382500 h 71"/>
                <a:gd name="T48" fmla="*/ 6847533 w 91"/>
                <a:gd name="T49" fmla="*/ 13246458 h 71"/>
                <a:gd name="T50" fmla="*/ 9038806 w 91"/>
                <a:gd name="T51" fmla="*/ 13246458 h 71"/>
                <a:gd name="T52" fmla="*/ 9038806 w 91"/>
                <a:gd name="T53" fmla="*/ 13246458 h 71"/>
                <a:gd name="T54" fmla="*/ 10955843 w 91"/>
                <a:gd name="T55" fmla="*/ 13246458 h 71"/>
                <a:gd name="T56" fmla="*/ 12873404 w 91"/>
                <a:gd name="T57" fmla="*/ 12382500 h 71"/>
                <a:gd name="T58" fmla="*/ 17255427 w 91"/>
                <a:gd name="T59" fmla="*/ 10942749 h 71"/>
                <a:gd name="T60" fmla="*/ 17255427 w 91"/>
                <a:gd name="T61" fmla="*/ 10942749 h 71"/>
                <a:gd name="T62" fmla="*/ 13147117 w 91"/>
                <a:gd name="T63" fmla="*/ 4031624 h 71"/>
                <a:gd name="T64" fmla="*/ 13147117 w 91"/>
                <a:gd name="T65" fmla="*/ 4031624 h 71"/>
                <a:gd name="T66" fmla="*/ 14790441 w 91"/>
                <a:gd name="T67" fmla="*/ 2591873 h 71"/>
                <a:gd name="T68" fmla="*/ 15885816 w 91"/>
                <a:gd name="T69" fmla="*/ 863958 h 71"/>
                <a:gd name="T70" fmla="*/ 16981714 w 91"/>
                <a:gd name="T71" fmla="*/ 575793 h 71"/>
                <a:gd name="T72" fmla="*/ 17803376 w 91"/>
                <a:gd name="T73" fmla="*/ 0 h 71"/>
                <a:gd name="T74" fmla="*/ 19172988 w 91"/>
                <a:gd name="T75" fmla="*/ 0 h 71"/>
                <a:gd name="T76" fmla="*/ 21090025 w 91"/>
                <a:gd name="T77" fmla="*/ 0 h 71"/>
                <a:gd name="T78" fmla="*/ 21090025 w 91"/>
                <a:gd name="T79" fmla="*/ 0 h 71"/>
                <a:gd name="T80" fmla="*/ 19994650 w 91"/>
                <a:gd name="T81" fmla="*/ 5183210 h 71"/>
                <a:gd name="T82" fmla="*/ 19994650 w 91"/>
                <a:gd name="T83" fmla="*/ 5183210 h 71"/>
                <a:gd name="T84" fmla="*/ 21911687 w 91"/>
                <a:gd name="T85" fmla="*/ 6911125 h 71"/>
                <a:gd name="T86" fmla="*/ 23829247 w 91"/>
                <a:gd name="T87" fmla="*/ 8926669 h 71"/>
                <a:gd name="T88" fmla="*/ 23829247 w 91"/>
                <a:gd name="T89" fmla="*/ 8926669 h 71"/>
                <a:gd name="T90" fmla="*/ 24650909 w 91"/>
                <a:gd name="T91" fmla="*/ 9790627 h 71"/>
                <a:gd name="T92" fmla="*/ 24650909 w 91"/>
                <a:gd name="T93" fmla="*/ 10942749 h 71"/>
                <a:gd name="T94" fmla="*/ 24924622 w 91"/>
                <a:gd name="T95" fmla="*/ 12958293 h 71"/>
                <a:gd name="T96" fmla="*/ 24924622 w 91"/>
                <a:gd name="T97" fmla="*/ 12958293 h 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1" h="71">
                  <a:moveTo>
                    <a:pt x="91" y="45"/>
                  </a:moveTo>
                  <a:lnTo>
                    <a:pt x="91" y="45"/>
                  </a:lnTo>
                  <a:lnTo>
                    <a:pt x="30" y="54"/>
                  </a:lnTo>
                  <a:lnTo>
                    <a:pt x="33" y="60"/>
                  </a:lnTo>
                  <a:lnTo>
                    <a:pt x="34" y="65"/>
                  </a:lnTo>
                  <a:lnTo>
                    <a:pt x="32" y="70"/>
                  </a:lnTo>
                  <a:lnTo>
                    <a:pt x="29" y="71"/>
                  </a:lnTo>
                  <a:lnTo>
                    <a:pt x="23" y="71"/>
                  </a:lnTo>
                  <a:lnTo>
                    <a:pt x="22" y="70"/>
                  </a:lnTo>
                  <a:lnTo>
                    <a:pt x="21" y="68"/>
                  </a:lnTo>
                  <a:lnTo>
                    <a:pt x="19" y="63"/>
                  </a:lnTo>
                  <a:lnTo>
                    <a:pt x="15" y="57"/>
                  </a:lnTo>
                  <a:lnTo>
                    <a:pt x="11" y="54"/>
                  </a:lnTo>
                  <a:lnTo>
                    <a:pt x="4" y="52"/>
                  </a:lnTo>
                  <a:lnTo>
                    <a:pt x="3" y="50"/>
                  </a:lnTo>
                  <a:lnTo>
                    <a:pt x="3" y="47"/>
                  </a:lnTo>
                  <a:lnTo>
                    <a:pt x="0" y="39"/>
                  </a:lnTo>
                  <a:lnTo>
                    <a:pt x="16" y="43"/>
                  </a:lnTo>
                  <a:lnTo>
                    <a:pt x="25" y="46"/>
                  </a:lnTo>
                  <a:lnTo>
                    <a:pt x="33" y="46"/>
                  </a:lnTo>
                  <a:lnTo>
                    <a:pt x="40" y="46"/>
                  </a:lnTo>
                  <a:lnTo>
                    <a:pt x="47" y="43"/>
                  </a:lnTo>
                  <a:lnTo>
                    <a:pt x="63" y="38"/>
                  </a:lnTo>
                  <a:lnTo>
                    <a:pt x="48" y="14"/>
                  </a:lnTo>
                  <a:lnTo>
                    <a:pt x="54" y="9"/>
                  </a:lnTo>
                  <a:lnTo>
                    <a:pt x="58" y="3"/>
                  </a:lnTo>
                  <a:lnTo>
                    <a:pt x="62" y="2"/>
                  </a:lnTo>
                  <a:lnTo>
                    <a:pt x="65" y="0"/>
                  </a:lnTo>
                  <a:lnTo>
                    <a:pt x="70" y="0"/>
                  </a:lnTo>
                  <a:lnTo>
                    <a:pt x="77" y="0"/>
                  </a:lnTo>
                  <a:lnTo>
                    <a:pt x="73" y="18"/>
                  </a:lnTo>
                  <a:lnTo>
                    <a:pt x="80" y="24"/>
                  </a:lnTo>
                  <a:lnTo>
                    <a:pt x="87" y="31"/>
                  </a:lnTo>
                  <a:lnTo>
                    <a:pt x="90" y="34"/>
                  </a:lnTo>
                  <a:lnTo>
                    <a:pt x="90" y="38"/>
                  </a:lnTo>
                  <a:lnTo>
                    <a:pt x="9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5" name="Freeform 1277"/>
            <p:cNvSpPr>
              <a:spLocks/>
            </p:cNvSpPr>
            <p:nvPr/>
          </p:nvSpPr>
          <p:spPr bwMode="auto">
            <a:xfrm>
              <a:off x="6670675" y="1174750"/>
              <a:ext cx="30163" cy="33338"/>
            </a:xfrm>
            <a:custGeom>
              <a:avLst/>
              <a:gdLst>
                <a:gd name="T0" fmla="*/ 15401651 w 57"/>
                <a:gd name="T1" fmla="*/ 2389406 h 61"/>
                <a:gd name="T2" fmla="*/ 15401651 w 57"/>
                <a:gd name="T3" fmla="*/ 2389406 h 61"/>
                <a:gd name="T4" fmla="*/ 15961519 w 57"/>
                <a:gd name="T5" fmla="*/ 6272463 h 61"/>
                <a:gd name="T6" fmla="*/ 15961519 w 57"/>
                <a:gd name="T7" fmla="*/ 7467165 h 61"/>
                <a:gd name="T8" fmla="*/ 15401651 w 57"/>
                <a:gd name="T9" fmla="*/ 8661868 h 61"/>
                <a:gd name="T10" fmla="*/ 14841254 w 57"/>
                <a:gd name="T11" fmla="*/ 9856571 h 61"/>
                <a:gd name="T12" fmla="*/ 13441056 w 57"/>
                <a:gd name="T13" fmla="*/ 11051274 h 61"/>
                <a:gd name="T14" fmla="*/ 10360726 w 57"/>
                <a:gd name="T15" fmla="*/ 13142277 h 61"/>
                <a:gd name="T16" fmla="*/ 10360726 w 57"/>
                <a:gd name="T17" fmla="*/ 13142277 h 61"/>
                <a:gd name="T18" fmla="*/ 9240991 w 57"/>
                <a:gd name="T19" fmla="*/ 14038577 h 61"/>
                <a:gd name="T20" fmla="*/ 8400660 w 57"/>
                <a:gd name="T21" fmla="*/ 15233280 h 61"/>
                <a:gd name="T22" fmla="*/ 6720528 w 57"/>
                <a:gd name="T23" fmla="*/ 18220037 h 61"/>
                <a:gd name="T24" fmla="*/ 6720528 w 57"/>
                <a:gd name="T25" fmla="*/ 18220037 h 61"/>
                <a:gd name="T26" fmla="*/ 5320330 w 57"/>
                <a:gd name="T27" fmla="*/ 17323736 h 61"/>
                <a:gd name="T28" fmla="*/ 4760462 w 57"/>
                <a:gd name="T29" fmla="*/ 16129034 h 61"/>
                <a:gd name="T30" fmla="*/ 3360264 w 57"/>
                <a:gd name="T31" fmla="*/ 12843874 h 61"/>
                <a:gd name="T32" fmla="*/ 3360264 w 57"/>
                <a:gd name="T33" fmla="*/ 12843874 h 61"/>
                <a:gd name="T34" fmla="*/ 8400660 w 57"/>
                <a:gd name="T35" fmla="*/ 11051274 h 61"/>
                <a:gd name="T36" fmla="*/ 8400660 w 57"/>
                <a:gd name="T37" fmla="*/ 11051274 h 61"/>
                <a:gd name="T38" fmla="*/ 8120726 w 57"/>
                <a:gd name="T39" fmla="*/ 10453922 h 61"/>
                <a:gd name="T40" fmla="*/ 8120726 w 57"/>
                <a:gd name="T41" fmla="*/ 10453922 h 61"/>
                <a:gd name="T42" fmla="*/ 3360264 w 57"/>
                <a:gd name="T43" fmla="*/ 9558169 h 61"/>
                <a:gd name="T44" fmla="*/ 3360264 w 57"/>
                <a:gd name="T45" fmla="*/ 9558169 h 61"/>
                <a:gd name="T46" fmla="*/ 1960066 w 57"/>
                <a:gd name="T47" fmla="*/ 7467165 h 61"/>
                <a:gd name="T48" fmla="*/ 840331 w 57"/>
                <a:gd name="T49" fmla="*/ 5376162 h 61"/>
                <a:gd name="T50" fmla="*/ 0 w 57"/>
                <a:gd name="T51" fmla="*/ 4181460 h 61"/>
                <a:gd name="T52" fmla="*/ 0 w 57"/>
                <a:gd name="T53" fmla="*/ 2986757 h 61"/>
                <a:gd name="T54" fmla="*/ 0 w 57"/>
                <a:gd name="T55" fmla="*/ 1194703 h 61"/>
                <a:gd name="T56" fmla="*/ 279934 w 57"/>
                <a:gd name="T57" fmla="*/ 0 h 61"/>
                <a:gd name="T58" fmla="*/ 279934 w 57"/>
                <a:gd name="T59" fmla="*/ 0 h 61"/>
                <a:gd name="T60" fmla="*/ 3360264 w 57"/>
                <a:gd name="T61" fmla="*/ 0 h 61"/>
                <a:gd name="T62" fmla="*/ 6720528 w 57"/>
                <a:gd name="T63" fmla="*/ 896300 h 61"/>
                <a:gd name="T64" fmla="*/ 7840792 w 57"/>
                <a:gd name="T65" fmla="*/ 1194703 h 61"/>
                <a:gd name="T66" fmla="*/ 9240991 w 57"/>
                <a:gd name="T67" fmla="*/ 2091003 h 61"/>
                <a:gd name="T68" fmla="*/ 10360726 w 57"/>
                <a:gd name="T69" fmla="*/ 3285706 h 61"/>
                <a:gd name="T70" fmla="*/ 11201057 w 57"/>
                <a:gd name="T71" fmla="*/ 5077760 h 61"/>
                <a:gd name="T72" fmla="*/ 11201057 w 57"/>
                <a:gd name="T73" fmla="*/ 5077760 h 61"/>
                <a:gd name="T74" fmla="*/ 15401651 w 57"/>
                <a:gd name="T75" fmla="*/ 2389406 h 61"/>
                <a:gd name="T76" fmla="*/ 15401651 w 57"/>
                <a:gd name="T77" fmla="*/ 2389406 h 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7" h="61">
                  <a:moveTo>
                    <a:pt x="55" y="8"/>
                  </a:moveTo>
                  <a:lnTo>
                    <a:pt x="55" y="8"/>
                  </a:lnTo>
                  <a:lnTo>
                    <a:pt x="57" y="21"/>
                  </a:lnTo>
                  <a:lnTo>
                    <a:pt x="57" y="25"/>
                  </a:lnTo>
                  <a:lnTo>
                    <a:pt x="55" y="29"/>
                  </a:lnTo>
                  <a:lnTo>
                    <a:pt x="53" y="33"/>
                  </a:lnTo>
                  <a:lnTo>
                    <a:pt x="48" y="37"/>
                  </a:lnTo>
                  <a:lnTo>
                    <a:pt x="37" y="44"/>
                  </a:lnTo>
                  <a:lnTo>
                    <a:pt x="33" y="47"/>
                  </a:lnTo>
                  <a:lnTo>
                    <a:pt x="30" y="51"/>
                  </a:lnTo>
                  <a:lnTo>
                    <a:pt x="24" y="61"/>
                  </a:lnTo>
                  <a:lnTo>
                    <a:pt x="19" y="58"/>
                  </a:lnTo>
                  <a:lnTo>
                    <a:pt x="17" y="54"/>
                  </a:lnTo>
                  <a:lnTo>
                    <a:pt x="12" y="43"/>
                  </a:lnTo>
                  <a:lnTo>
                    <a:pt x="30" y="37"/>
                  </a:lnTo>
                  <a:lnTo>
                    <a:pt x="29" y="35"/>
                  </a:lnTo>
                  <a:lnTo>
                    <a:pt x="12" y="32"/>
                  </a:lnTo>
                  <a:lnTo>
                    <a:pt x="7" y="25"/>
                  </a:lnTo>
                  <a:lnTo>
                    <a:pt x="3" y="18"/>
                  </a:lnTo>
                  <a:lnTo>
                    <a:pt x="0" y="14"/>
                  </a:lnTo>
                  <a:lnTo>
                    <a:pt x="0" y="10"/>
                  </a:lnTo>
                  <a:lnTo>
                    <a:pt x="0" y="4"/>
                  </a:lnTo>
                  <a:lnTo>
                    <a:pt x="1" y="0"/>
                  </a:lnTo>
                  <a:lnTo>
                    <a:pt x="12" y="0"/>
                  </a:lnTo>
                  <a:lnTo>
                    <a:pt x="24" y="3"/>
                  </a:lnTo>
                  <a:lnTo>
                    <a:pt x="28" y="4"/>
                  </a:lnTo>
                  <a:lnTo>
                    <a:pt x="33" y="7"/>
                  </a:lnTo>
                  <a:lnTo>
                    <a:pt x="37" y="11"/>
                  </a:lnTo>
                  <a:lnTo>
                    <a:pt x="40" y="17"/>
                  </a:lnTo>
                  <a:lnTo>
                    <a:pt x="5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6" name="Freeform 1278"/>
            <p:cNvSpPr>
              <a:spLocks/>
            </p:cNvSpPr>
            <p:nvPr/>
          </p:nvSpPr>
          <p:spPr bwMode="auto">
            <a:xfrm>
              <a:off x="6638925" y="977900"/>
              <a:ext cx="41275" cy="38100"/>
            </a:xfrm>
            <a:custGeom>
              <a:avLst/>
              <a:gdLst>
                <a:gd name="T0" fmla="*/ 9240838 w 78"/>
                <a:gd name="T1" fmla="*/ 20445211 h 71"/>
                <a:gd name="T2" fmla="*/ 9240838 w 78"/>
                <a:gd name="T3" fmla="*/ 20445211 h 71"/>
                <a:gd name="T4" fmla="*/ 7280275 w 78"/>
                <a:gd name="T5" fmla="*/ 19581254 h 71"/>
                <a:gd name="T6" fmla="*/ 5600171 w 78"/>
                <a:gd name="T7" fmla="*/ 19005461 h 71"/>
                <a:gd name="T8" fmla="*/ 4760383 w 78"/>
                <a:gd name="T9" fmla="*/ 18429668 h 71"/>
                <a:gd name="T10" fmla="*/ 3640137 w 78"/>
                <a:gd name="T11" fmla="*/ 18429668 h 71"/>
                <a:gd name="T12" fmla="*/ 2239963 w 78"/>
                <a:gd name="T13" fmla="*/ 19005461 h 71"/>
                <a:gd name="T14" fmla="*/ 1120246 w 78"/>
                <a:gd name="T15" fmla="*/ 19581254 h 71"/>
                <a:gd name="T16" fmla="*/ 1120246 w 78"/>
                <a:gd name="T17" fmla="*/ 19581254 h 71"/>
                <a:gd name="T18" fmla="*/ 0 w 78"/>
                <a:gd name="T19" fmla="*/ 16989917 h 71"/>
                <a:gd name="T20" fmla="*/ 0 w 78"/>
                <a:gd name="T21" fmla="*/ 16989917 h 71"/>
                <a:gd name="T22" fmla="*/ 4760383 w 78"/>
                <a:gd name="T23" fmla="*/ 15262001 h 71"/>
                <a:gd name="T24" fmla="*/ 4760383 w 78"/>
                <a:gd name="T25" fmla="*/ 15262001 h 71"/>
                <a:gd name="T26" fmla="*/ 4199996 w 78"/>
                <a:gd name="T27" fmla="*/ 12382500 h 71"/>
                <a:gd name="T28" fmla="*/ 4199996 w 78"/>
                <a:gd name="T29" fmla="*/ 12382500 h 71"/>
                <a:gd name="T30" fmla="*/ 13720762 w 78"/>
                <a:gd name="T31" fmla="*/ 8639041 h 71"/>
                <a:gd name="T32" fmla="*/ 13720762 w 78"/>
                <a:gd name="T33" fmla="*/ 8639041 h 71"/>
                <a:gd name="T34" fmla="*/ 14280621 w 78"/>
                <a:gd name="T35" fmla="*/ 575793 h 71"/>
                <a:gd name="T36" fmla="*/ 14280621 w 78"/>
                <a:gd name="T37" fmla="*/ 575793 h 71"/>
                <a:gd name="T38" fmla="*/ 15960725 w 78"/>
                <a:gd name="T39" fmla="*/ 0 h 71"/>
                <a:gd name="T40" fmla="*/ 16801042 w 78"/>
                <a:gd name="T41" fmla="*/ 0 h 71"/>
                <a:gd name="T42" fmla="*/ 17360900 w 78"/>
                <a:gd name="T43" fmla="*/ 863958 h 71"/>
                <a:gd name="T44" fmla="*/ 18201217 w 78"/>
                <a:gd name="T45" fmla="*/ 1727915 h 71"/>
                <a:gd name="T46" fmla="*/ 19881321 w 78"/>
                <a:gd name="T47" fmla="*/ 3455294 h 71"/>
                <a:gd name="T48" fmla="*/ 20441179 w 78"/>
                <a:gd name="T49" fmla="*/ 3743459 h 71"/>
                <a:gd name="T50" fmla="*/ 21841354 w 78"/>
                <a:gd name="T51" fmla="*/ 4031624 h 71"/>
                <a:gd name="T52" fmla="*/ 21841354 w 78"/>
                <a:gd name="T53" fmla="*/ 4031624 h 71"/>
                <a:gd name="T54" fmla="*/ 21841354 w 78"/>
                <a:gd name="T55" fmla="*/ 5183210 h 71"/>
                <a:gd name="T56" fmla="*/ 21841354 w 78"/>
                <a:gd name="T57" fmla="*/ 5183210 h 71"/>
                <a:gd name="T58" fmla="*/ 16241183 w 78"/>
                <a:gd name="T59" fmla="*/ 7775083 h 71"/>
                <a:gd name="T60" fmla="*/ 16241183 w 78"/>
                <a:gd name="T61" fmla="*/ 7775083 h 71"/>
                <a:gd name="T62" fmla="*/ 15960725 w 78"/>
                <a:gd name="T63" fmla="*/ 11806170 h 71"/>
                <a:gd name="T64" fmla="*/ 15960725 w 78"/>
                <a:gd name="T65" fmla="*/ 11806170 h 71"/>
                <a:gd name="T66" fmla="*/ 14000692 w 78"/>
                <a:gd name="T67" fmla="*/ 12094335 h 71"/>
                <a:gd name="T68" fmla="*/ 12320588 w 78"/>
                <a:gd name="T69" fmla="*/ 12382500 h 71"/>
                <a:gd name="T70" fmla="*/ 11200871 w 78"/>
                <a:gd name="T71" fmla="*/ 13822251 h 71"/>
                <a:gd name="T72" fmla="*/ 10640483 w 78"/>
                <a:gd name="T73" fmla="*/ 14973837 h 71"/>
                <a:gd name="T74" fmla="*/ 9800696 w 78"/>
                <a:gd name="T75" fmla="*/ 16125959 h 71"/>
                <a:gd name="T76" fmla="*/ 9240838 w 78"/>
                <a:gd name="T77" fmla="*/ 17277545 h 71"/>
                <a:gd name="T78" fmla="*/ 8960379 w 78"/>
                <a:gd name="T79" fmla="*/ 20445211 h 71"/>
                <a:gd name="T80" fmla="*/ 8960379 w 78"/>
                <a:gd name="T81" fmla="*/ 20445211 h 71"/>
                <a:gd name="T82" fmla="*/ 9240838 w 78"/>
                <a:gd name="T83" fmla="*/ 20445211 h 71"/>
                <a:gd name="T84" fmla="*/ 9240838 w 78"/>
                <a:gd name="T85" fmla="*/ 20445211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1">
                  <a:moveTo>
                    <a:pt x="33" y="71"/>
                  </a:moveTo>
                  <a:lnTo>
                    <a:pt x="33" y="71"/>
                  </a:lnTo>
                  <a:lnTo>
                    <a:pt x="26" y="68"/>
                  </a:lnTo>
                  <a:lnTo>
                    <a:pt x="20" y="66"/>
                  </a:lnTo>
                  <a:lnTo>
                    <a:pt x="17" y="64"/>
                  </a:lnTo>
                  <a:lnTo>
                    <a:pt x="13" y="64"/>
                  </a:lnTo>
                  <a:lnTo>
                    <a:pt x="8" y="66"/>
                  </a:lnTo>
                  <a:lnTo>
                    <a:pt x="4" y="68"/>
                  </a:lnTo>
                  <a:lnTo>
                    <a:pt x="0" y="59"/>
                  </a:lnTo>
                  <a:lnTo>
                    <a:pt x="17" y="53"/>
                  </a:lnTo>
                  <a:lnTo>
                    <a:pt x="15" y="43"/>
                  </a:lnTo>
                  <a:lnTo>
                    <a:pt x="49" y="30"/>
                  </a:lnTo>
                  <a:lnTo>
                    <a:pt x="51" y="2"/>
                  </a:lnTo>
                  <a:lnTo>
                    <a:pt x="57" y="0"/>
                  </a:lnTo>
                  <a:lnTo>
                    <a:pt x="60" y="0"/>
                  </a:lnTo>
                  <a:lnTo>
                    <a:pt x="62" y="3"/>
                  </a:lnTo>
                  <a:lnTo>
                    <a:pt x="65" y="6"/>
                  </a:lnTo>
                  <a:lnTo>
                    <a:pt x="71" y="12"/>
                  </a:lnTo>
                  <a:lnTo>
                    <a:pt x="73" y="13"/>
                  </a:lnTo>
                  <a:lnTo>
                    <a:pt x="78" y="14"/>
                  </a:lnTo>
                  <a:lnTo>
                    <a:pt x="78" y="18"/>
                  </a:lnTo>
                  <a:lnTo>
                    <a:pt x="58" y="27"/>
                  </a:lnTo>
                  <a:lnTo>
                    <a:pt x="57" y="41"/>
                  </a:lnTo>
                  <a:lnTo>
                    <a:pt x="50" y="42"/>
                  </a:lnTo>
                  <a:lnTo>
                    <a:pt x="44" y="43"/>
                  </a:lnTo>
                  <a:lnTo>
                    <a:pt x="40" y="48"/>
                  </a:lnTo>
                  <a:lnTo>
                    <a:pt x="38" y="52"/>
                  </a:lnTo>
                  <a:lnTo>
                    <a:pt x="35" y="56"/>
                  </a:lnTo>
                  <a:lnTo>
                    <a:pt x="33" y="60"/>
                  </a:lnTo>
                  <a:lnTo>
                    <a:pt x="32" y="71"/>
                  </a:lnTo>
                  <a:lnTo>
                    <a:pt x="3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7" name="Freeform 1279"/>
            <p:cNvSpPr>
              <a:spLocks/>
            </p:cNvSpPr>
            <p:nvPr/>
          </p:nvSpPr>
          <p:spPr bwMode="auto">
            <a:xfrm>
              <a:off x="6653213" y="1292225"/>
              <a:ext cx="38100" cy="25400"/>
            </a:xfrm>
            <a:custGeom>
              <a:avLst/>
              <a:gdLst>
                <a:gd name="T0" fmla="*/ 9214834 w 71"/>
                <a:gd name="T1" fmla="*/ 5419344 h 50"/>
                <a:gd name="T2" fmla="*/ 9214834 w 71"/>
                <a:gd name="T3" fmla="*/ 5419344 h 50"/>
                <a:gd name="T4" fmla="*/ 3167666 w 71"/>
                <a:gd name="T5" fmla="*/ 5419344 h 50"/>
                <a:gd name="T6" fmla="*/ 3167666 w 71"/>
                <a:gd name="T7" fmla="*/ 5419344 h 50"/>
                <a:gd name="T8" fmla="*/ 0 w 71"/>
                <a:gd name="T9" fmla="*/ 774192 h 50"/>
                <a:gd name="T10" fmla="*/ 0 w 71"/>
                <a:gd name="T11" fmla="*/ 774192 h 50"/>
                <a:gd name="T12" fmla="*/ 1151586 w 71"/>
                <a:gd name="T13" fmla="*/ 0 h 50"/>
                <a:gd name="T14" fmla="*/ 2879501 w 71"/>
                <a:gd name="T15" fmla="*/ 0 h 50"/>
                <a:gd name="T16" fmla="*/ 4031624 w 71"/>
                <a:gd name="T17" fmla="*/ 774192 h 50"/>
                <a:gd name="T18" fmla="*/ 4895582 w 71"/>
                <a:gd name="T19" fmla="*/ 1032256 h 50"/>
                <a:gd name="T20" fmla="*/ 4895582 w 71"/>
                <a:gd name="T21" fmla="*/ 1032256 h 50"/>
                <a:gd name="T22" fmla="*/ 8062711 w 71"/>
                <a:gd name="T23" fmla="*/ 3354832 h 50"/>
                <a:gd name="T24" fmla="*/ 11230377 w 71"/>
                <a:gd name="T25" fmla="*/ 4387088 h 50"/>
                <a:gd name="T26" fmla="*/ 14686208 w 71"/>
                <a:gd name="T27" fmla="*/ 4903216 h 50"/>
                <a:gd name="T28" fmla="*/ 19293625 w 71"/>
                <a:gd name="T29" fmla="*/ 4645152 h 50"/>
                <a:gd name="T30" fmla="*/ 19293625 w 71"/>
                <a:gd name="T31" fmla="*/ 4645152 h 50"/>
                <a:gd name="T32" fmla="*/ 19581254 w 71"/>
                <a:gd name="T33" fmla="*/ 4645152 h 50"/>
                <a:gd name="T34" fmla="*/ 20445211 w 71"/>
                <a:gd name="T35" fmla="*/ 4903216 h 50"/>
                <a:gd name="T36" fmla="*/ 20445211 w 71"/>
                <a:gd name="T37" fmla="*/ 4903216 h 50"/>
                <a:gd name="T38" fmla="*/ 19293625 w 71"/>
                <a:gd name="T39" fmla="*/ 8258048 h 50"/>
                <a:gd name="T40" fmla="*/ 17565710 w 71"/>
                <a:gd name="T41" fmla="*/ 10322560 h 50"/>
                <a:gd name="T42" fmla="*/ 15549630 w 71"/>
                <a:gd name="T43" fmla="*/ 11870944 h 50"/>
                <a:gd name="T44" fmla="*/ 13534086 w 71"/>
                <a:gd name="T45" fmla="*/ 12903200 h 50"/>
                <a:gd name="T46" fmla="*/ 13534086 w 71"/>
                <a:gd name="T47" fmla="*/ 12903200 h 50"/>
                <a:gd name="T48" fmla="*/ 12670128 w 71"/>
                <a:gd name="T49" fmla="*/ 12129008 h 50"/>
                <a:gd name="T50" fmla="*/ 12094335 w 71"/>
                <a:gd name="T51" fmla="*/ 11096752 h 50"/>
                <a:gd name="T52" fmla="*/ 10366420 w 71"/>
                <a:gd name="T53" fmla="*/ 9548368 h 50"/>
                <a:gd name="T54" fmla="*/ 9502462 w 71"/>
                <a:gd name="T55" fmla="*/ 9032240 h 50"/>
                <a:gd name="T56" fmla="*/ 8926669 w 71"/>
                <a:gd name="T57" fmla="*/ 7999984 h 50"/>
                <a:gd name="T58" fmla="*/ 8926669 w 71"/>
                <a:gd name="T59" fmla="*/ 6709664 h 50"/>
                <a:gd name="T60" fmla="*/ 9214834 w 71"/>
                <a:gd name="T61" fmla="*/ 5419344 h 50"/>
                <a:gd name="T62" fmla="*/ 9214834 w 71"/>
                <a:gd name="T63" fmla="*/ 5419344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 h="50">
                  <a:moveTo>
                    <a:pt x="32" y="21"/>
                  </a:moveTo>
                  <a:lnTo>
                    <a:pt x="32" y="21"/>
                  </a:lnTo>
                  <a:lnTo>
                    <a:pt x="11" y="21"/>
                  </a:lnTo>
                  <a:lnTo>
                    <a:pt x="0" y="3"/>
                  </a:lnTo>
                  <a:lnTo>
                    <a:pt x="4" y="0"/>
                  </a:lnTo>
                  <a:lnTo>
                    <a:pt x="10" y="0"/>
                  </a:lnTo>
                  <a:lnTo>
                    <a:pt x="14" y="3"/>
                  </a:lnTo>
                  <a:lnTo>
                    <a:pt x="17" y="4"/>
                  </a:lnTo>
                  <a:lnTo>
                    <a:pt x="28" y="13"/>
                  </a:lnTo>
                  <a:lnTo>
                    <a:pt x="39" y="17"/>
                  </a:lnTo>
                  <a:lnTo>
                    <a:pt x="51" y="19"/>
                  </a:lnTo>
                  <a:lnTo>
                    <a:pt x="67" y="18"/>
                  </a:lnTo>
                  <a:lnTo>
                    <a:pt x="68" y="18"/>
                  </a:lnTo>
                  <a:lnTo>
                    <a:pt x="71" y="19"/>
                  </a:lnTo>
                  <a:lnTo>
                    <a:pt x="67" y="32"/>
                  </a:lnTo>
                  <a:lnTo>
                    <a:pt x="61" y="40"/>
                  </a:lnTo>
                  <a:lnTo>
                    <a:pt x="54" y="46"/>
                  </a:lnTo>
                  <a:lnTo>
                    <a:pt x="47" y="50"/>
                  </a:lnTo>
                  <a:lnTo>
                    <a:pt x="44" y="47"/>
                  </a:lnTo>
                  <a:lnTo>
                    <a:pt x="42" y="43"/>
                  </a:lnTo>
                  <a:lnTo>
                    <a:pt x="36" y="37"/>
                  </a:lnTo>
                  <a:lnTo>
                    <a:pt x="33" y="35"/>
                  </a:lnTo>
                  <a:lnTo>
                    <a:pt x="31" y="31"/>
                  </a:lnTo>
                  <a:lnTo>
                    <a:pt x="31" y="26"/>
                  </a:lnTo>
                  <a:lnTo>
                    <a:pt x="3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8" name="Freeform 1280"/>
            <p:cNvSpPr>
              <a:spLocks/>
            </p:cNvSpPr>
            <p:nvPr/>
          </p:nvSpPr>
          <p:spPr bwMode="auto">
            <a:xfrm>
              <a:off x="6697663" y="1092200"/>
              <a:ext cx="47625" cy="30163"/>
            </a:xfrm>
            <a:custGeom>
              <a:avLst/>
              <a:gdLst>
                <a:gd name="T0" fmla="*/ 25201563 w 90"/>
                <a:gd name="T1" fmla="*/ 10154159 h 56"/>
                <a:gd name="T2" fmla="*/ 25201563 w 90"/>
                <a:gd name="T3" fmla="*/ 10154159 h 56"/>
                <a:gd name="T4" fmla="*/ 18201217 w 90"/>
                <a:gd name="T5" fmla="*/ 10444477 h 56"/>
                <a:gd name="T6" fmla="*/ 18201217 w 90"/>
                <a:gd name="T7" fmla="*/ 10444477 h 56"/>
                <a:gd name="T8" fmla="*/ 20721108 w 90"/>
                <a:gd name="T9" fmla="*/ 6962805 h 56"/>
                <a:gd name="T10" fmla="*/ 20721108 w 90"/>
                <a:gd name="T11" fmla="*/ 6962805 h 56"/>
                <a:gd name="T12" fmla="*/ 18761075 w 90"/>
                <a:gd name="T13" fmla="*/ 6672487 h 56"/>
                <a:gd name="T14" fmla="*/ 17921288 w 90"/>
                <a:gd name="T15" fmla="*/ 6092387 h 56"/>
                <a:gd name="T16" fmla="*/ 17641358 w 90"/>
                <a:gd name="T17" fmla="*/ 5802607 h 56"/>
                <a:gd name="T18" fmla="*/ 17641358 w 90"/>
                <a:gd name="T19" fmla="*/ 5802607 h 56"/>
                <a:gd name="T20" fmla="*/ 16801042 w 90"/>
                <a:gd name="T21" fmla="*/ 4641870 h 56"/>
                <a:gd name="T22" fmla="*/ 15680796 w 90"/>
                <a:gd name="T23" fmla="*/ 4061771 h 56"/>
                <a:gd name="T24" fmla="*/ 14280621 w 90"/>
                <a:gd name="T25" fmla="*/ 4061771 h 56"/>
                <a:gd name="T26" fmla="*/ 13160904 w 90"/>
                <a:gd name="T27" fmla="*/ 4641870 h 56"/>
                <a:gd name="T28" fmla="*/ 13160904 w 90"/>
                <a:gd name="T29" fmla="*/ 4641870 h 56"/>
                <a:gd name="T30" fmla="*/ 11200871 w 90"/>
                <a:gd name="T31" fmla="*/ 5221969 h 56"/>
                <a:gd name="T32" fmla="*/ 10080625 w 90"/>
                <a:gd name="T33" fmla="*/ 6962805 h 56"/>
                <a:gd name="T34" fmla="*/ 10080625 w 90"/>
                <a:gd name="T35" fmla="*/ 6962805 h 56"/>
                <a:gd name="T36" fmla="*/ 9800696 w 90"/>
                <a:gd name="T37" fmla="*/ 9863840 h 56"/>
                <a:gd name="T38" fmla="*/ 9240838 w 90"/>
                <a:gd name="T39" fmla="*/ 12475094 h 56"/>
                <a:gd name="T40" fmla="*/ 9240838 w 90"/>
                <a:gd name="T41" fmla="*/ 12475094 h 56"/>
                <a:gd name="T42" fmla="*/ 0 w 90"/>
                <a:gd name="T43" fmla="*/ 16246546 h 56"/>
                <a:gd name="T44" fmla="*/ 0 w 90"/>
                <a:gd name="T45" fmla="*/ 16246546 h 56"/>
                <a:gd name="T46" fmla="*/ 1680104 w 90"/>
                <a:gd name="T47" fmla="*/ 12475094 h 56"/>
                <a:gd name="T48" fmla="*/ 2520421 w 90"/>
                <a:gd name="T49" fmla="*/ 11314357 h 56"/>
                <a:gd name="T50" fmla="*/ 3080279 w 90"/>
                <a:gd name="T51" fmla="*/ 10444477 h 56"/>
                <a:gd name="T52" fmla="*/ 3920067 w 90"/>
                <a:gd name="T53" fmla="*/ 10444477 h 56"/>
                <a:gd name="T54" fmla="*/ 4760383 w 90"/>
                <a:gd name="T55" fmla="*/ 10444477 h 56"/>
                <a:gd name="T56" fmla="*/ 7560204 w 90"/>
                <a:gd name="T57" fmla="*/ 12184775 h 56"/>
                <a:gd name="T58" fmla="*/ 7560204 w 90"/>
                <a:gd name="T59" fmla="*/ 12184775 h 56"/>
                <a:gd name="T60" fmla="*/ 7560204 w 90"/>
                <a:gd name="T61" fmla="*/ 10444477 h 56"/>
                <a:gd name="T62" fmla="*/ 7840662 w 90"/>
                <a:gd name="T63" fmla="*/ 8993422 h 56"/>
                <a:gd name="T64" fmla="*/ 8960379 w 90"/>
                <a:gd name="T65" fmla="*/ 6092387 h 56"/>
                <a:gd name="T66" fmla="*/ 9240838 w 90"/>
                <a:gd name="T67" fmla="*/ 4932189 h 56"/>
                <a:gd name="T68" fmla="*/ 9240838 w 90"/>
                <a:gd name="T69" fmla="*/ 3481672 h 56"/>
                <a:gd name="T70" fmla="*/ 9240838 w 90"/>
                <a:gd name="T71" fmla="*/ 2030616 h 56"/>
                <a:gd name="T72" fmla="*/ 8680450 w 90"/>
                <a:gd name="T73" fmla="*/ 580099 h 56"/>
                <a:gd name="T74" fmla="*/ 8680450 w 90"/>
                <a:gd name="T75" fmla="*/ 580099 h 56"/>
                <a:gd name="T76" fmla="*/ 12040658 w 90"/>
                <a:gd name="T77" fmla="*/ 0 h 56"/>
                <a:gd name="T78" fmla="*/ 12040658 w 90"/>
                <a:gd name="T79" fmla="*/ 0 h 56"/>
                <a:gd name="T80" fmla="*/ 17921288 w 90"/>
                <a:gd name="T81" fmla="*/ 3771452 h 56"/>
                <a:gd name="T82" fmla="*/ 17921288 w 90"/>
                <a:gd name="T83" fmla="*/ 3771452 h 56"/>
                <a:gd name="T84" fmla="*/ 20161250 w 90"/>
                <a:gd name="T85" fmla="*/ 4932189 h 56"/>
                <a:gd name="T86" fmla="*/ 22961600 w 90"/>
                <a:gd name="T87" fmla="*/ 6092387 h 56"/>
                <a:gd name="T88" fmla="*/ 22961600 w 90"/>
                <a:gd name="T89" fmla="*/ 6092387 h 56"/>
                <a:gd name="T90" fmla="*/ 23241529 w 90"/>
                <a:gd name="T91" fmla="*/ 6962805 h 56"/>
                <a:gd name="T92" fmla="*/ 24081317 w 90"/>
                <a:gd name="T93" fmla="*/ 7833223 h 56"/>
                <a:gd name="T94" fmla="*/ 25201563 w 90"/>
                <a:gd name="T95" fmla="*/ 10154159 h 56"/>
                <a:gd name="T96" fmla="*/ 25201563 w 90"/>
                <a:gd name="T97" fmla="*/ 10154159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56">
                  <a:moveTo>
                    <a:pt x="90" y="35"/>
                  </a:moveTo>
                  <a:lnTo>
                    <a:pt x="90" y="35"/>
                  </a:lnTo>
                  <a:lnTo>
                    <a:pt x="65" y="36"/>
                  </a:lnTo>
                  <a:lnTo>
                    <a:pt x="74" y="24"/>
                  </a:lnTo>
                  <a:lnTo>
                    <a:pt x="67" y="23"/>
                  </a:lnTo>
                  <a:lnTo>
                    <a:pt x="64" y="21"/>
                  </a:lnTo>
                  <a:lnTo>
                    <a:pt x="63" y="20"/>
                  </a:lnTo>
                  <a:lnTo>
                    <a:pt x="60" y="16"/>
                  </a:lnTo>
                  <a:lnTo>
                    <a:pt x="56" y="14"/>
                  </a:lnTo>
                  <a:lnTo>
                    <a:pt x="51" y="14"/>
                  </a:lnTo>
                  <a:lnTo>
                    <a:pt x="47" y="16"/>
                  </a:lnTo>
                  <a:lnTo>
                    <a:pt x="40" y="18"/>
                  </a:lnTo>
                  <a:lnTo>
                    <a:pt x="36" y="24"/>
                  </a:lnTo>
                  <a:lnTo>
                    <a:pt x="35" y="34"/>
                  </a:lnTo>
                  <a:lnTo>
                    <a:pt x="33" y="43"/>
                  </a:lnTo>
                  <a:lnTo>
                    <a:pt x="0" y="56"/>
                  </a:lnTo>
                  <a:lnTo>
                    <a:pt x="6" y="43"/>
                  </a:lnTo>
                  <a:lnTo>
                    <a:pt x="9" y="39"/>
                  </a:lnTo>
                  <a:lnTo>
                    <a:pt x="11" y="36"/>
                  </a:lnTo>
                  <a:lnTo>
                    <a:pt x="14" y="36"/>
                  </a:lnTo>
                  <a:lnTo>
                    <a:pt x="17" y="36"/>
                  </a:lnTo>
                  <a:lnTo>
                    <a:pt x="27" y="42"/>
                  </a:lnTo>
                  <a:lnTo>
                    <a:pt x="27" y="36"/>
                  </a:lnTo>
                  <a:lnTo>
                    <a:pt x="28" y="31"/>
                  </a:lnTo>
                  <a:lnTo>
                    <a:pt x="32" y="21"/>
                  </a:lnTo>
                  <a:lnTo>
                    <a:pt x="33" y="17"/>
                  </a:lnTo>
                  <a:lnTo>
                    <a:pt x="33" y="12"/>
                  </a:lnTo>
                  <a:lnTo>
                    <a:pt x="33" y="7"/>
                  </a:lnTo>
                  <a:lnTo>
                    <a:pt x="31" y="2"/>
                  </a:lnTo>
                  <a:lnTo>
                    <a:pt x="43" y="0"/>
                  </a:lnTo>
                  <a:lnTo>
                    <a:pt x="64" y="13"/>
                  </a:lnTo>
                  <a:lnTo>
                    <a:pt x="72" y="17"/>
                  </a:lnTo>
                  <a:lnTo>
                    <a:pt x="82" y="21"/>
                  </a:lnTo>
                  <a:lnTo>
                    <a:pt x="83" y="24"/>
                  </a:lnTo>
                  <a:lnTo>
                    <a:pt x="86" y="27"/>
                  </a:lnTo>
                  <a:lnTo>
                    <a:pt x="9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69" name="Freeform 1281"/>
            <p:cNvSpPr>
              <a:spLocks/>
            </p:cNvSpPr>
            <p:nvPr/>
          </p:nvSpPr>
          <p:spPr bwMode="auto">
            <a:xfrm>
              <a:off x="6699250" y="1147763"/>
              <a:ext cx="38100" cy="33338"/>
            </a:xfrm>
            <a:custGeom>
              <a:avLst/>
              <a:gdLst>
                <a:gd name="T0" fmla="*/ 0 w 70"/>
                <a:gd name="T1" fmla="*/ 16551796 h 64"/>
                <a:gd name="T2" fmla="*/ 0 w 70"/>
                <a:gd name="T3" fmla="*/ 16551796 h 64"/>
                <a:gd name="T4" fmla="*/ 888819 w 70"/>
                <a:gd name="T5" fmla="*/ 16551796 h 64"/>
                <a:gd name="T6" fmla="*/ 1777637 w 70"/>
                <a:gd name="T7" fmla="*/ 16280404 h 64"/>
                <a:gd name="T8" fmla="*/ 2073729 w 70"/>
                <a:gd name="T9" fmla="*/ 15738141 h 64"/>
                <a:gd name="T10" fmla="*/ 2073729 w 70"/>
                <a:gd name="T11" fmla="*/ 15195356 h 64"/>
                <a:gd name="T12" fmla="*/ 2073729 w 70"/>
                <a:gd name="T13" fmla="*/ 14109788 h 64"/>
                <a:gd name="T14" fmla="*/ 2666456 w 70"/>
                <a:gd name="T15" fmla="*/ 12753348 h 64"/>
                <a:gd name="T16" fmla="*/ 2666456 w 70"/>
                <a:gd name="T17" fmla="*/ 12753348 h 64"/>
                <a:gd name="T18" fmla="*/ 3851366 w 70"/>
                <a:gd name="T19" fmla="*/ 12210563 h 64"/>
                <a:gd name="T20" fmla="*/ 4740184 w 70"/>
                <a:gd name="T21" fmla="*/ 11667779 h 64"/>
                <a:gd name="T22" fmla="*/ 7406096 w 70"/>
                <a:gd name="T23" fmla="*/ 11396387 h 64"/>
                <a:gd name="T24" fmla="*/ 9479824 w 70"/>
                <a:gd name="T25" fmla="*/ 10310818 h 64"/>
                <a:gd name="T26" fmla="*/ 10664734 w 70"/>
                <a:gd name="T27" fmla="*/ 9497163 h 64"/>
                <a:gd name="T28" fmla="*/ 11553553 w 70"/>
                <a:gd name="T29" fmla="*/ 8411594 h 64"/>
                <a:gd name="T30" fmla="*/ 11553553 w 70"/>
                <a:gd name="T31" fmla="*/ 8411594 h 64"/>
                <a:gd name="T32" fmla="*/ 12442371 w 70"/>
                <a:gd name="T33" fmla="*/ 7868810 h 64"/>
                <a:gd name="T34" fmla="*/ 13627281 w 70"/>
                <a:gd name="T35" fmla="*/ 7597418 h 64"/>
                <a:gd name="T36" fmla="*/ 17478647 w 70"/>
                <a:gd name="T37" fmla="*/ 7326026 h 64"/>
                <a:gd name="T38" fmla="*/ 17478647 w 70"/>
                <a:gd name="T39" fmla="*/ 7326026 h 64"/>
                <a:gd name="T40" fmla="*/ 15701010 w 70"/>
                <a:gd name="T41" fmla="*/ 4884017 h 64"/>
                <a:gd name="T42" fmla="*/ 13627281 w 70"/>
                <a:gd name="T43" fmla="*/ 2713401 h 64"/>
                <a:gd name="T44" fmla="*/ 13627281 w 70"/>
                <a:gd name="T45" fmla="*/ 2713401 h 64"/>
                <a:gd name="T46" fmla="*/ 14516100 w 70"/>
                <a:gd name="T47" fmla="*/ 1899224 h 64"/>
                <a:gd name="T48" fmla="*/ 14812191 w 70"/>
                <a:gd name="T49" fmla="*/ 1899224 h 64"/>
                <a:gd name="T50" fmla="*/ 15404919 w 70"/>
                <a:gd name="T51" fmla="*/ 1899224 h 64"/>
                <a:gd name="T52" fmla="*/ 15701010 w 70"/>
                <a:gd name="T53" fmla="*/ 2442009 h 64"/>
                <a:gd name="T54" fmla="*/ 16589829 w 70"/>
                <a:gd name="T55" fmla="*/ 2984793 h 64"/>
                <a:gd name="T56" fmla="*/ 16885920 w 70"/>
                <a:gd name="T57" fmla="*/ 3527577 h 64"/>
                <a:gd name="T58" fmla="*/ 17478647 w 70"/>
                <a:gd name="T59" fmla="*/ 3527577 h 64"/>
                <a:gd name="T60" fmla="*/ 17478647 w 70"/>
                <a:gd name="T61" fmla="*/ 3527577 h 64"/>
                <a:gd name="T62" fmla="*/ 17774739 w 70"/>
                <a:gd name="T63" fmla="*/ 2984793 h 64"/>
                <a:gd name="T64" fmla="*/ 18070830 w 70"/>
                <a:gd name="T65" fmla="*/ 2713401 h 64"/>
                <a:gd name="T66" fmla="*/ 18070830 w 70"/>
                <a:gd name="T67" fmla="*/ 2713401 h 64"/>
                <a:gd name="T68" fmla="*/ 18959649 w 70"/>
                <a:gd name="T69" fmla="*/ 1085569 h 64"/>
                <a:gd name="T70" fmla="*/ 19256284 w 70"/>
                <a:gd name="T71" fmla="*/ 814176 h 64"/>
                <a:gd name="T72" fmla="*/ 20144559 w 70"/>
                <a:gd name="T73" fmla="*/ 0 h 64"/>
                <a:gd name="T74" fmla="*/ 20144559 w 70"/>
                <a:gd name="T75" fmla="*/ 0 h 64"/>
                <a:gd name="T76" fmla="*/ 20737286 w 70"/>
                <a:gd name="T77" fmla="*/ 8411594 h 64"/>
                <a:gd name="T78" fmla="*/ 20737286 w 70"/>
                <a:gd name="T79" fmla="*/ 8411594 h 64"/>
                <a:gd name="T80" fmla="*/ 14516100 w 70"/>
                <a:gd name="T81" fmla="*/ 13295611 h 64"/>
                <a:gd name="T82" fmla="*/ 14516100 w 70"/>
                <a:gd name="T83" fmla="*/ 13295611 h 64"/>
                <a:gd name="T84" fmla="*/ 11257461 w 70"/>
                <a:gd name="T85" fmla="*/ 12481956 h 64"/>
                <a:gd name="T86" fmla="*/ 10072551 w 70"/>
                <a:gd name="T87" fmla="*/ 12481956 h 64"/>
                <a:gd name="T88" fmla="*/ 8591006 w 70"/>
                <a:gd name="T89" fmla="*/ 12481956 h 64"/>
                <a:gd name="T90" fmla="*/ 7998823 w 70"/>
                <a:gd name="T91" fmla="*/ 12753348 h 64"/>
                <a:gd name="T92" fmla="*/ 7110004 w 70"/>
                <a:gd name="T93" fmla="*/ 13567003 h 64"/>
                <a:gd name="T94" fmla="*/ 4740184 w 70"/>
                <a:gd name="T95" fmla="*/ 16280404 h 64"/>
                <a:gd name="T96" fmla="*/ 4740184 w 70"/>
                <a:gd name="T97" fmla="*/ 16280404 h 64"/>
                <a:gd name="T98" fmla="*/ 3258639 w 70"/>
                <a:gd name="T99" fmla="*/ 17094580 h 64"/>
                <a:gd name="T100" fmla="*/ 2073729 w 70"/>
                <a:gd name="T101" fmla="*/ 17365973 h 64"/>
                <a:gd name="T102" fmla="*/ 1481001 w 70"/>
                <a:gd name="T103" fmla="*/ 17094580 h 64"/>
                <a:gd name="T104" fmla="*/ 0 w 70"/>
                <a:gd name="T105" fmla="*/ 16551796 h 64"/>
                <a:gd name="T106" fmla="*/ 0 w 70"/>
                <a:gd name="T107" fmla="*/ 16551796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0" h="64">
                  <a:moveTo>
                    <a:pt x="0" y="61"/>
                  </a:moveTo>
                  <a:lnTo>
                    <a:pt x="0" y="61"/>
                  </a:lnTo>
                  <a:lnTo>
                    <a:pt x="3" y="61"/>
                  </a:lnTo>
                  <a:lnTo>
                    <a:pt x="6" y="60"/>
                  </a:lnTo>
                  <a:lnTo>
                    <a:pt x="7" y="58"/>
                  </a:lnTo>
                  <a:lnTo>
                    <a:pt x="7" y="56"/>
                  </a:lnTo>
                  <a:lnTo>
                    <a:pt x="7" y="52"/>
                  </a:lnTo>
                  <a:lnTo>
                    <a:pt x="9" y="47"/>
                  </a:lnTo>
                  <a:lnTo>
                    <a:pt x="13" y="45"/>
                  </a:lnTo>
                  <a:lnTo>
                    <a:pt x="16" y="43"/>
                  </a:lnTo>
                  <a:lnTo>
                    <a:pt x="25" y="42"/>
                  </a:lnTo>
                  <a:lnTo>
                    <a:pt x="32" y="38"/>
                  </a:lnTo>
                  <a:lnTo>
                    <a:pt x="36" y="35"/>
                  </a:lnTo>
                  <a:lnTo>
                    <a:pt x="39" y="31"/>
                  </a:lnTo>
                  <a:lnTo>
                    <a:pt x="42" y="29"/>
                  </a:lnTo>
                  <a:lnTo>
                    <a:pt x="46" y="28"/>
                  </a:lnTo>
                  <a:lnTo>
                    <a:pt x="59" y="27"/>
                  </a:lnTo>
                  <a:lnTo>
                    <a:pt x="53" y="18"/>
                  </a:lnTo>
                  <a:lnTo>
                    <a:pt x="46" y="10"/>
                  </a:lnTo>
                  <a:lnTo>
                    <a:pt x="49" y="7"/>
                  </a:lnTo>
                  <a:lnTo>
                    <a:pt x="50" y="7"/>
                  </a:lnTo>
                  <a:lnTo>
                    <a:pt x="52" y="7"/>
                  </a:lnTo>
                  <a:lnTo>
                    <a:pt x="53" y="9"/>
                  </a:lnTo>
                  <a:lnTo>
                    <a:pt x="56" y="11"/>
                  </a:lnTo>
                  <a:lnTo>
                    <a:pt x="57" y="13"/>
                  </a:lnTo>
                  <a:lnTo>
                    <a:pt x="59" y="13"/>
                  </a:lnTo>
                  <a:lnTo>
                    <a:pt x="60" y="11"/>
                  </a:lnTo>
                  <a:lnTo>
                    <a:pt x="61" y="10"/>
                  </a:lnTo>
                  <a:lnTo>
                    <a:pt x="64" y="4"/>
                  </a:lnTo>
                  <a:lnTo>
                    <a:pt x="65" y="3"/>
                  </a:lnTo>
                  <a:lnTo>
                    <a:pt x="68" y="0"/>
                  </a:lnTo>
                  <a:lnTo>
                    <a:pt x="70" y="31"/>
                  </a:lnTo>
                  <a:lnTo>
                    <a:pt x="49" y="49"/>
                  </a:lnTo>
                  <a:lnTo>
                    <a:pt x="38" y="46"/>
                  </a:lnTo>
                  <a:lnTo>
                    <a:pt x="34" y="46"/>
                  </a:lnTo>
                  <a:lnTo>
                    <a:pt x="29" y="46"/>
                  </a:lnTo>
                  <a:lnTo>
                    <a:pt x="27" y="47"/>
                  </a:lnTo>
                  <a:lnTo>
                    <a:pt x="24" y="50"/>
                  </a:lnTo>
                  <a:lnTo>
                    <a:pt x="16" y="60"/>
                  </a:lnTo>
                  <a:lnTo>
                    <a:pt x="11" y="63"/>
                  </a:lnTo>
                  <a:lnTo>
                    <a:pt x="7" y="64"/>
                  </a:lnTo>
                  <a:lnTo>
                    <a:pt x="5" y="63"/>
                  </a:lnTo>
                  <a:lnTo>
                    <a:pt x="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0" name="Freeform 1282"/>
            <p:cNvSpPr>
              <a:spLocks/>
            </p:cNvSpPr>
            <p:nvPr/>
          </p:nvSpPr>
          <p:spPr bwMode="auto">
            <a:xfrm>
              <a:off x="6686550" y="1270000"/>
              <a:ext cx="39688" cy="22225"/>
            </a:xfrm>
            <a:custGeom>
              <a:avLst/>
              <a:gdLst>
                <a:gd name="T0" fmla="*/ 0 w 75"/>
                <a:gd name="T1" fmla="*/ 11760729 h 42"/>
                <a:gd name="T2" fmla="*/ 0 w 75"/>
                <a:gd name="T3" fmla="*/ 11760729 h 42"/>
                <a:gd name="T4" fmla="*/ 0 w 75"/>
                <a:gd name="T5" fmla="*/ 11200871 h 42"/>
                <a:gd name="T6" fmla="*/ 0 w 75"/>
                <a:gd name="T7" fmla="*/ 10640483 h 42"/>
                <a:gd name="T8" fmla="*/ 0 w 75"/>
                <a:gd name="T9" fmla="*/ 10640483 h 42"/>
                <a:gd name="T10" fmla="*/ 4480511 w 75"/>
                <a:gd name="T11" fmla="*/ 7280275 h 42"/>
                <a:gd name="T12" fmla="*/ 6440569 w 75"/>
                <a:gd name="T13" fmla="*/ 5600171 h 42"/>
                <a:gd name="T14" fmla="*/ 8680559 w 75"/>
                <a:gd name="T15" fmla="*/ 4480454 h 42"/>
                <a:gd name="T16" fmla="*/ 8680559 w 75"/>
                <a:gd name="T17" fmla="*/ 4480454 h 42"/>
                <a:gd name="T18" fmla="*/ 10921079 w 75"/>
                <a:gd name="T19" fmla="*/ 3640137 h 42"/>
                <a:gd name="T20" fmla="*/ 13441003 w 75"/>
                <a:gd name="T21" fmla="*/ 3080279 h 42"/>
                <a:gd name="T22" fmla="*/ 14841195 w 75"/>
                <a:gd name="T23" fmla="*/ 1400175 h 42"/>
                <a:gd name="T24" fmla="*/ 16801253 w 75"/>
                <a:gd name="T25" fmla="*/ 0 h 42"/>
                <a:gd name="T26" fmla="*/ 16801253 w 75"/>
                <a:gd name="T27" fmla="*/ 0 h 42"/>
                <a:gd name="T28" fmla="*/ 21001831 w 75"/>
                <a:gd name="T29" fmla="*/ 3640137 h 42"/>
                <a:gd name="T30" fmla="*/ 21001831 w 75"/>
                <a:gd name="T31" fmla="*/ 3640137 h 42"/>
                <a:gd name="T32" fmla="*/ 20721899 w 75"/>
                <a:gd name="T33" fmla="*/ 4480454 h 42"/>
                <a:gd name="T34" fmla="*/ 20721899 w 75"/>
                <a:gd name="T35" fmla="*/ 4480454 h 42"/>
                <a:gd name="T36" fmla="*/ 16521321 w 75"/>
                <a:gd name="T37" fmla="*/ 3640137 h 42"/>
                <a:gd name="T38" fmla="*/ 16521321 w 75"/>
                <a:gd name="T39" fmla="*/ 3640137 h 42"/>
                <a:gd name="T40" fmla="*/ 14841195 w 75"/>
                <a:gd name="T41" fmla="*/ 6160558 h 42"/>
                <a:gd name="T42" fmla="*/ 13441003 w 75"/>
                <a:gd name="T43" fmla="*/ 8400521 h 42"/>
                <a:gd name="T44" fmla="*/ 13441003 w 75"/>
                <a:gd name="T45" fmla="*/ 8400521 h 42"/>
                <a:gd name="T46" fmla="*/ 11760877 w 75"/>
                <a:gd name="T47" fmla="*/ 9520767 h 42"/>
                <a:gd name="T48" fmla="*/ 10080752 w 75"/>
                <a:gd name="T49" fmla="*/ 10360554 h 42"/>
                <a:gd name="T50" fmla="*/ 8400627 w 75"/>
                <a:gd name="T51" fmla="*/ 10640483 h 42"/>
                <a:gd name="T52" fmla="*/ 5880703 w 75"/>
                <a:gd name="T53" fmla="*/ 10640483 h 42"/>
                <a:gd name="T54" fmla="*/ 5880703 w 75"/>
                <a:gd name="T55" fmla="*/ 10640483 h 42"/>
                <a:gd name="T56" fmla="*/ 2800385 w 75"/>
                <a:gd name="T57" fmla="*/ 10640483 h 42"/>
                <a:gd name="T58" fmla="*/ 1400193 w 75"/>
                <a:gd name="T59" fmla="*/ 10640483 h 42"/>
                <a:gd name="T60" fmla="*/ 0 w 75"/>
                <a:gd name="T61" fmla="*/ 11760729 h 42"/>
                <a:gd name="T62" fmla="*/ 0 w 75"/>
                <a:gd name="T63" fmla="*/ 11760729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 h="42">
                  <a:moveTo>
                    <a:pt x="0" y="42"/>
                  </a:moveTo>
                  <a:lnTo>
                    <a:pt x="0" y="42"/>
                  </a:lnTo>
                  <a:lnTo>
                    <a:pt x="0" y="40"/>
                  </a:lnTo>
                  <a:lnTo>
                    <a:pt x="0" y="38"/>
                  </a:lnTo>
                  <a:lnTo>
                    <a:pt x="16" y="26"/>
                  </a:lnTo>
                  <a:lnTo>
                    <a:pt x="23" y="20"/>
                  </a:lnTo>
                  <a:lnTo>
                    <a:pt x="31" y="16"/>
                  </a:lnTo>
                  <a:lnTo>
                    <a:pt x="39" y="13"/>
                  </a:lnTo>
                  <a:lnTo>
                    <a:pt x="48" y="11"/>
                  </a:lnTo>
                  <a:lnTo>
                    <a:pt x="53" y="5"/>
                  </a:lnTo>
                  <a:lnTo>
                    <a:pt x="60" y="0"/>
                  </a:lnTo>
                  <a:lnTo>
                    <a:pt x="75" y="13"/>
                  </a:lnTo>
                  <a:lnTo>
                    <a:pt x="74" y="16"/>
                  </a:lnTo>
                  <a:lnTo>
                    <a:pt x="59" y="13"/>
                  </a:lnTo>
                  <a:lnTo>
                    <a:pt x="53" y="22"/>
                  </a:lnTo>
                  <a:lnTo>
                    <a:pt x="48" y="30"/>
                  </a:lnTo>
                  <a:lnTo>
                    <a:pt x="42" y="34"/>
                  </a:lnTo>
                  <a:lnTo>
                    <a:pt x="36" y="37"/>
                  </a:lnTo>
                  <a:lnTo>
                    <a:pt x="30" y="38"/>
                  </a:lnTo>
                  <a:lnTo>
                    <a:pt x="21" y="38"/>
                  </a:lnTo>
                  <a:lnTo>
                    <a:pt x="10" y="38"/>
                  </a:lnTo>
                  <a:lnTo>
                    <a:pt x="5" y="38"/>
                  </a:ln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1" name="Freeform 1283"/>
            <p:cNvSpPr>
              <a:spLocks/>
            </p:cNvSpPr>
            <p:nvPr/>
          </p:nvSpPr>
          <p:spPr bwMode="auto">
            <a:xfrm>
              <a:off x="6596063" y="938213"/>
              <a:ext cx="31750" cy="14288"/>
            </a:xfrm>
            <a:custGeom>
              <a:avLst/>
              <a:gdLst>
                <a:gd name="T0" fmla="*/ 17380388 w 58"/>
                <a:gd name="T1" fmla="*/ 1456391 h 29"/>
                <a:gd name="T2" fmla="*/ 17380388 w 58"/>
                <a:gd name="T3" fmla="*/ 1456391 h 29"/>
                <a:gd name="T4" fmla="*/ 14683280 w 58"/>
                <a:gd name="T5" fmla="*/ 2184586 h 29"/>
                <a:gd name="T6" fmla="*/ 11986720 w 58"/>
                <a:gd name="T7" fmla="*/ 3155677 h 29"/>
                <a:gd name="T8" fmla="*/ 9589047 w 58"/>
                <a:gd name="T9" fmla="*/ 4369172 h 29"/>
                <a:gd name="T10" fmla="*/ 7491358 w 58"/>
                <a:gd name="T11" fmla="*/ 6068458 h 29"/>
                <a:gd name="T12" fmla="*/ 7491358 w 58"/>
                <a:gd name="T13" fmla="*/ 6068458 h 29"/>
                <a:gd name="T14" fmla="*/ 6592504 w 58"/>
                <a:gd name="T15" fmla="*/ 6796654 h 29"/>
                <a:gd name="T16" fmla="*/ 5993086 w 58"/>
                <a:gd name="T17" fmla="*/ 7039550 h 29"/>
                <a:gd name="T18" fmla="*/ 3895397 w 58"/>
                <a:gd name="T19" fmla="*/ 6796654 h 29"/>
                <a:gd name="T20" fmla="*/ 2097690 w 58"/>
                <a:gd name="T21" fmla="*/ 6554250 h 29"/>
                <a:gd name="T22" fmla="*/ 898853 w 58"/>
                <a:gd name="T23" fmla="*/ 6796654 h 29"/>
                <a:gd name="T24" fmla="*/ 0 w 58"/>
                <a:gd name="T25" fmla="*/ 7039550 h 29"/>
                <a:gd name="T26" fmla="*/ 0 w 58"/>
                <a:gd name="T27" fmla="*/ 7039550 h 29"/>
                <a:gd name="T28" fmla="*/ 898853 w 58"/>
                <a:gd name="T29" fmla="*/ 3883873 h 29"/>
                <a:gd name="T30" fmla="*/ 1198836 w 58"/>
                <a:gd name="T31" fmla="*/ 2670378 h 29"/>
                <a:gd name="T32" fmla="*/ 2097690 w 58"/>
                <a:gd name="T33" fmla="*/ 2184586 h 29"/>
                <a:gd name="T34" fmla="*/ 2996543 w 58"/>
                <a:gd name="T35" fmla="*/ 1456391 h 29"/>
                <a:gd name="T36" fmla="*/ 4195379 w 58"/>
                <a:gd name="T37" fmla="*/ 971091 h 29"/>
                <a:gd name="T38" fmla="*/ 8090776 w 58"/>
                <a:gd name="T39" fmla="*/ 485299 h 29"/>
                <a:gd name="T40" fmla="*/ 8090776 w 58"/>
                <a:gd name="T41" fmla="*/ 485299 h 29"/>
                <a:gd name="T42" fmla="*/ 10487901 w 58"/>
                <a:gd name="T43" fmla="*/ 0 h 29"/>
                <a:gd name="T44" fmla="*/ 10487901 w 58"/>
                <a:gd name="T45" fmla="*/ 0 h 29"/>
                <a:gd name="T46" fmla="*/ 17080953 w 58"/>
                <a:gd name="T47" fmla="*/ 485299 h 29"/>
                <a:gd name="T48" fmla="*/ 17080953 w 58"/>
                <a:gd name="T49" fmla="*/ 485299 h 29"/>
                <a:gd name="T50" fmla="*/ 17380388 w 58"/>
                <a:gd name="T51" fmla="*/ 1456391 h 29"/>
                <a:gd name="T52" fmla="*/ 17380388 w 58"/>
                <a:gd name="T53" fmla="*/ 1456391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8" h="29">
                  <a:moveTo>
                    <a:pt x="58" y="6"/>
                  </a:moveTo>
                  <a:lnTo>
                    <a:pt x="58" y="6"/>
                  </a:lnTo>
                  <a:lnTo>
                    <a:pt x="49" y="9"/>
                  </a:lnTo>
                  <a:lnTo>
                    <a:pt x="40" y="13"/>
                  </a:lnTo>
                  <a:lnTo>
                    <a:pt x="32" y="18"/>
                  </a:lnTo>
                  <a:lnTo>
                    <a:pt x="25" y="25"/>
                  </a:lnTo>
                  <a:lnTo>
                    <a:pt x="22" y="28"/>
                  </a:lnTo>
                  <a:lnTo>
                    <a:pt x="20" y="29"/>
                  </a:lnTo>
                  <a:lnTo>
                    <a:pt x="13" y="28"/>
                  </a:lnTo>
                  <a:lnTo>
                    <a:pt x="7" y="27"/>
                  </a:lnTo>
                  <a:lnTo>
                    <a:pt x="3" y="28"/>
                  </a:lnTo>
                  <a:lnTo>
                    <a:pt x="0" y="29"/>
                  </a:lnTo>
                  <a:lnTo>
                    <a:pt x="3" y="16"/>
                  </a:lnTo>
                  <a:lnTo>
                    <a:pt x="4" y="11"/>
                  </a:lnTo>
                  <a:lnTo>
                    <a:pt x="7" y="9"/>
                  </a:lnTo>
                  <a:lnTo>
                    <a:pt x="10" y="6"/>
                  </a:lnTo>
                  <a:lnTo>
                    <a:pt x="14" y="4"/>
                  </a:lnTo>
                  <a:lnTo>
                    <a:pt x="27" y="2"/>
                  </a:lnTo>
                  <a:lnTo>
                    <a:pt x="35" y="0"/>
                  </a:lnTo>
                  <a:lnTo>
                    <a:pt x="57" y="2"/>
                  </a:lnTo>
                  <a:lnTo>
                    <a:pt x="5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2" name="Freeform 1284"/>
            <p:cNvSpPr>
              <a:spLocks/>
            </p:cNvSpPr>
            <p:nvPr/>
          </p:nvSpPr>
          <p:spPr bwMode="auto">
            <a:xfrm>
              <a:off x="6515100" y="1339850"/>
              <a:ext cx="22225" cy="23813"/>
            </a:xfrm>
            <a:custGeom>
              <a:avLst/>
              <a:gdLst>
                <a:gd name="T0" fmla="*/ 11753773 w 41"/>
                <a:gd name="T1" fmla="*/ 0 h 46"/>
                <a:gd name="T2" fmla="*/ 11753773 w 41"/>
                <a:gd name="T3" fmla="*/ 0 h 46"/>
                <a:gd name="T4" fmla="*/ 12047576 w 41"/>
                <a:gd name="T5" fmla="*/ 2679998 h 46"/>
                <a:gd name="T6" fmla="*/ 11753773 w 41"/>
                <a:gd name="T7" fmla="*/ 4823686 h 46"/>
                <a:gd name="T8" fmla="*/ 11166165 w 41"/>
                <a:gd name="T9" fmla="*/ 5627633 h 46"/>
                <a:gd name="T10" fmla="*/ 10578558 w 41"/>
                <a:gd name="T11" fmla="*/ 6431581 h 46"/>
                <a:gd name="T12" fmla="*/ 9696605 w 41"/>
                <a:gd name="T13" fmla="*/ 7235528 h 46"/>
                <a:gd name="T14" fmla="*/ 8815194 w 41"/>
                <a:gd name="T15" fmla="*/ 7235528 h 46"/>
                <a:gd name="T16" fmla="*/ 8815194 w 41"/>
                <a:gd name="T17" fmla="*/ 7235528 h 46"/>
                <a:gd name="T18" fmla="*/ 6464765 w 41"/>
                <a:gd name="T19" fmla="*/ 8039476 h 46"/>
                <a:gd name="T20" fmla="*/ 4701401 w 41"/>
                <a:gd name="T21" fmla="*/ 9111579 h 46"/>
                <a:gd name="T22" fmla="*/ 3819990 w 41"/>
                <a:gd name="T23" fmla="*/ 10451319 h 46"/>
                <a:gd name="T24" fmla="*/ 3232382 w 41"/>
                <a:gd name="T25" fmla="*/ 12327369 h 46"/>
                <a:gd name="T26" fmla="*/ 3232382 w 41"/>
                <a:gd name="T27" fmla="*/ 12327369 h 46"/>
                <a:gd name="T28" fmla="*/ 587607 w 41"/>
                <a:gd name="T29" fmla="*/ 10183681 h 46"/>
                <a:gd name="T30" fmla="*/ 293804 w 41"/>
                <a:gd name="T31" fmla="*/ 9379734 h 46"/>
                <a:gd name="T32" fmla="*/ 0 w 41"/>
                <a:gd name="T33" fmla="*/ 9111579 h 46"/>
                <a:gd name="T34" fmla="*/ 293804 w 41"/>
                <a:gd name="T35" fmla="*/ 8307631 h 46"/>
                <a:gd name="T36" fmla="*/ 587607 w 41"/>
                <a:gd name="T37" fmla="*/ 7503683 h 46"/>
                <a:gd name="T38" fmla="*/ 3526186 w 41"/>
                <a:gd name="T39" fmla="*/ 5627633 h 46"/>
                <a:gd name="T40" fmla="*/ 3526186 w 41"/>
                <a:gd name="T41" fmla="*/ 5627633 h 46"/>
                <a:gd name="T42" fmla="*/ 3819990 w 41"/>
                <a:gd name="T43" fmla="*/ 5359478 h 46"/>
                <a:gd name="T44" fmla="*/ 3819990 w 41"/>
                <a:gd name="T45" fmla="*/ 4823686 h 46"/>
                <a:gd name="T46" fmla="*/ 3819990 w 41"/>
                <a:gd name="T47" fmla="*/ 4823686 h 46"/>
                <a:gd name="T48" fmla="*/ 4407597 w 41"/>
                <a:gd name="T49" fmla="*/ 3483945 h 46"/>
                <a:gd name="T50" fmla="*/ 4701401 w 41"/>
                <a:gd name="T51" fmla="*/ 2411843 h 46"/>
                <a:gd name="T52" fmla="*/ 5582812 w 41"/>
                <a:gd name="T53" fmla="*/ 1876050 h 46"/>
                <a:gd name="T54" fmla="*/ 6758568 w 41"/>
                <a:gd name="T55" fmla="*/ 1607895 h 46"/>
                <a:gd name="T56" fmla="*/ 9108998 w 41"/>
                <a:gd name="T57" fmla="*/ 803948 h 46"/>
                <a:gd name="T58" fmla="*/ 10578558 w 41"/>
                <a:gd name="T59" fmla="*/ 535793 h 46"/>
                <a:gd name="T60" fmla="*/ 11753773 w 41"/>
                <a:gd name="T61" fmla="*/ 0 h 46"/>
                <a:gd name="T62" fmla="*/ 11753773 w 41"/>
                <a:gd name="T63" fmla="*/ 0 h 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 h="46">
                  <a:moveTo>
                    <a:pt x="40" y="0"/>
                  </a:moveTo>
                  <a:lnTo>
                    <a:pt x="40" y="0"/>
                  </a:lnTo>
                  <a:lnTo>
                    <a:pt x="41" y="10"/>
                  </a:lnTo>
                  <a:lnTo>
                    <a:pt x="40" y="18"/>
                  </a:lnTo>
                  <a:lnTo>
                    <a:pt x="38" y="21"/>
                  </a:lnTo>
                  <a:lnTo>
                    <a:pt x="36" y="24"/>
                  </a:lnTo>
                  <a:lnTo>
                    <a:pt x="33" y="27"/>
                  </a:lnTo>
                  <a:lnTo>
                    <a:pt x="30" y="27"/>
                  </a:lnTo>
                  <a:lnTo>
                    <a:pt x="22" y="30"/>
                  </a:lnTo>
                  <a:lnTo>
                    <a:pt x="16" y="34"/>
                  </a:lnTo>
                  <a:lnTo>
                    <a:pt x="13" y="39"/>
                  </a:lnTo>
                  <a:lnTo>
                    <a:pt x="11" y="46"/>
                  </a:lnTo>
                  <a:lnTo>
                    <a:pt x="2" y="38"/>
                  </a:lnTo>
                  <a:lnTo>
                    <a:pt x="1" y="35"/>
                  </a:lnTo>
                  <a:lnTo>
                    <a:pt x="0" y="34"/>
                  </a:lnTo>
                  <a:lnTo>
                    <a:pt x="1" y="31"/>
                  </a:lnTo>
                  <a:lnTo>
                    <a:pt x="2" y="28"/>
                  </a:lnTo>
                  <a:lnTo>
                    <a:pt x="12" y="21"/>
                  </a:lnTo>
                  <a:lnTo>
                    <a:pt x="13" y="20"/>
                  </a:lnTo>
                  <a:lnTo>
                    <a:pt x="13" y="18"/>
                  </a:lnTo>
                  <a:lnTo>
                    <a:pt x="15" y="13"/>
                  </a:lnTo>
                  <a:lnTo>
                    <a:pt x="16" y="9"/>
                  </a:lnTo>
                  <a:lnTo>
                    <a:pt x="19" y="7"/>
                  </a:lnTo>
                  <a:lnTo>
                    <a:pt x="23" y="6"/>
                  </a:lnTo>
                  <a:lnTo>
                    <a:pt x="31" y="3"/>
                  </a:lnTo>
                  <a:lnTo>
                    <a:pt x="36" y="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3" name="Freeform 1285"/>
            <p:cNvSpPr>
              <a:spLocks/>
            </p:cNvSpPr>
            <p:nvPr/>
          </p:nvSpPr>
          <p:spPr bwMode="auto">
            <a:xfrm>
              <a:off x="6678613" y="1090613"/>
              <a:ext cx="30163" cy="19050"/>
            </a:xfrm>
            <a:custGeom>
              <a:avLst/>
              <a:gdLst>
                <a:gd name="T0" fmla="*/ 0 w 57"/>
                <a:gd name="T1" fmla="*/ 6720417 h 36"/>
                <a:gd name="T2" fmla="*/ 0 w 57"/>
                <a:gd name="T3" fmla="*/ 6720417 h 36"/>
                <a:gd name="T4" fmla="*/ 3080330 w 57"/>
                <a:gd name="T5" fmla="*/ 5880629 h 36"/>
                <a:gd name="T6" fmla="*/ 5600793 w 57"/>
                <a:gd name="T7" fmla="*/ 5880629 h 36"/>
                <a:gd name="T8" fmla="*/ 5600793 w 57"/>
                <a:gd name="T9" fmla="*/ 5880629 h 36"/>
                <a:gd name="T10" fmla="*/ 7840792 w 57"/>
                <a:gd name="T11" fmla="*/ 5880629 h 36"/>
                <a:gd name="T12" fmla="*/ 9800858 w 57"/>
                <a:gd name="T13" fmla="*/ 5600171 h 36"/>
                <a:gd name="T14" fmla="*/ 10641189 w 57"/>
                <a:gd name="T15" fmla="*/ 5040313 h 36"/>
                <a:gd name="T16" fmla="*/ 11201057 w 57"/>
                <a:gd name="T17" fmla="*/ 4480454 h 36"/>
                <a:gd name="T18" fmla="*/ 12041387 w 57"/>
                <a:gd name="T19" fmla="*/ 3640137 h 36"/>
                <a:gd name="T20" fmla="*/ 12601255 w 57"/>
                <a:gd name="T21" fmla="*/ 2520421 h 36"/>
                <a:gd name="T22" fmla="*/ 12601255 w 57"/>
                <a:gd name="T23" fmla="*/ 2520421 h 36"/>
                <a:gd name="T24" fmla="*/ 12881189 w 57"/>
                <a:gd name="T25" fmla="*/ 1960033 h 36"/>
                <a:gd name="T26" fmla="*/ 14001453 w 57"/>
                <a:gd name="T27" fmla="*/ 1120246 h 36"/>
                <a:gd name="T28" fmla="*/ 15961519 w 57"/>
                <a:gd name="T29" fmla="*/ 0 h 36"/>
                <a:gd name="T30" fmla="*/ 15961519 w 57"/>
                <a:gd name="T31" fmla="*/ 0 h 36"/>
                <a:gd name="T32" fmla="*/ 15961519 w 57"/>
                <a:gd name="T33" fmla="*/ 1120246 h 36"/>
                <a:gd name="T34" fmla="*/ 15681585 w 57"/>
                <a:gd name="T35" fmla="*/ 2800350 h 36"/>
                <a:gd name="T36" fmla="*/ 14001453 w 57"/>
                <a:gd name="T37" fmla="*/ 5880629 h 36"/>
                <a:gd name="T38" fmla="*/ 12041387 w 57"/>
                <a:gd name="T39" fmla="*/ 8680450 h 36"/>
                <a:gd name="T40" fmla="*/ 10921123 w 57"/>
                <a:gd name="T41" fmla="*/ 9520767 h 36"/>
                <a:gd name="T42" fmla="*/ 9800858 w 57"/>
                <a:gd name="T43" fmla="*/ 9800696 h 36"/>
                <a:gd name="T44" fmla="*/ 9800858 w 57"/>
                <a:gd name="T45" fmla="*/ 9800696 h 36"/>
                <a:gd name="T46" fmla="*/ 7560859 w 57"/>
                <a:gd name="T47" fmla="*/ 10080625 h 36"/>
                <a:gd name="T48" fmla="*/ 4760462 w 57"/>
                <a:gd name="T49" fmla="*/ 9800696 h 36"/>
                <a:gd name="T50" fmla="*/ 2520463 w 57"/>
                <a:gd name="T51" fmla="*/ 8680450 h 36"/>
                <a:gd name="T52" fmla="*/ 0 w 57"/>
                <a:gd name="T53" fmla="*/ 6720417 h 36"/>
                <a:gd name="T54" fmla="*/ 0 w 57"/>
                <a:gd name="T55" fmla="*/ 6720417 h 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7" h="36">
                  <a:moveTo>
                    <a:pt x="0" y="24"/>
                  </a:moveTo>
                  <a:lnTo>
                    <a:pt x="0" y="24"/>
                  </a:lnTo>
                  <a:lnTo>
                    <a:pt x="11" y="21"/>
                  </a:lnTo>
                  <a:lnTo>
                    <a:pt x="20" y="21"/>
                  </a:lnTo>
                  <a:lnTo>
                    <a:pt x="28" y="21"/>
                  </a:lnTo>
                  <a:lnTo>
                    <a:pt x="35" y="20"/>
                  </a:lnTo>
                  <a:lnTo>
                    <a:pt x="38" y="18"/>
                  </a:lnTo>
                  <a:lnTo>
                    <a:pt x="40" y="16"/>
                  </a:lnTo>
                  <a:lnTo>
                    <a:pt x="43" y="13"/>
                  </a:lnTo>
                  <a:lnTo>
                    <a:pt x="45" y="9"/>
                  </a:lnTo>
                  <a:lnTo>
                    <a:pt x="46" y="7"/>
                  </a:lnTo>
                  <a:lnTo>
                    <a:pt x="50" y="4"/>
                  </a:lnTo>
                  <a:lnTo>
                    <a:pt x="57" y="0"/>
                  </a:lnTo>
                  <a:lnTo>
                    <a:pt x="57" y="4"/>
                  </a:lnTo>
                  <a:lnTo>
                    <a:pt x="56" y="10"/>
                  </a:lnTo>
                  <a:lnTo>
                    <a:pt x="50" y="21"/>
                  </a:lnTo>
                  <a:lnTo>
                    <a:pt x="43" y="31"/>
                  </a:lnTo>
                  <a:lnTo>
                    <a:pt x="39" y="34"/>
                  </a:lnTo>
                  <a:lnTo>
                    <a:pt x="35" y="35"/>
                  </a:lnTo>
                  <a:lnTo>
                    <a:pt x="27" y="36"/>
                  </a:lnTo>
                  <a:lnTo>
                    <a:pt x="17" y="35"/>
                  </a:lnTo>
                  <a:lnTo>
                    <a:pt x="9" y="3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4" name="Freeform 1286"/>
            <p:cNvSpPr>
              <a:spLocks/>
            </p:cNvSpPr>
            <p:nvPr/>
          </p:nvSpPr>
          <p:spPr bwMode="auto">
            <a:xfrm>
              <a:off x="6638925" y="1330325"/>
              <a:ext cx="28575" cy="12700"/>
            </a:xfrm>
            <a:custGeom>
              <a:avLst/>
              <a:gdLst>
                <a:gd name="T0" fmla="*/ 0 w 54"/>
                <a:gd name="T1" fmla="*/ 4387088 h 25"/>
                <a:gd name="T2" fmla="*/ 0 w 54"/>
                <a:gd name="T3" fmla="*/ 4387088 h 25"/>
                <a:gd name="T4" fmla="*/ 1400175 w 54"/>
                <a:gd name="T5" fmla="*/ 2838704 h 25"/>
                <a:gd name="T6" fmla="*/ 2520421 w 54"/>
                <a:gd name="T7" fmla="*/ 1806448 h 25"/>
                <a:gd name="T8" fmla="*/ 3640137 w 54"/>
                <a:gd name="T9" fmla="*/ 1548384 h 25"/>
                <a:gd name="T10" fmla="*/ 3640137 w 54"/>
                <a:gd name="T11" fmla="*/ 1548384 h 25"/>
                <a:gd name="T12" fmla="*/ 7280275 w 54"/>
                <a:gd name="T13" fmla="*/ 258064 h 25"/>
                <a:gd name="T14" fmla="*/ 11200871 w 54"/>
                <a:gd name="T15" fmla="*/ 0 h 25"/>
                <a:gd name="T16" fmla="*/ 11200871 w 54"/>
                <a:gd name="T17" fmla="*/ 0 h 25"/>
                <a:gd name="T18" fmla="*/ 11760729 w 54"/>
                <a:gd name="T19" fmla="*/ 258064 h 25"/>
                <a:gd name="T20" fmla="*/ 12320588 w 54"/>
                <a:gd name="T21" fmla="*/ 1032256 h 25"/>
                <a:gd name="T22" fmla="*/ 13440833 w 54"/>
                <a:gd name="T23" fmla="*/ 3354832 h 25"/>
                <a:gd name="T24" fmla="*/ 13440833 w 54"/>
                <a:gd name="T25" fmla="*/ 3354832 h 25"/>
                <a:gd name="T26" fmla="*/ 15120937 w 54"/>
                <a:gd name="T27" fmla="*/ 6451600 h 25"/>
                <a:gd name="T28" fmla="*/ 15120937 w 54"/>
                <a:gd name="T29" fmla="*/ 6451600 h 25"/>
                <a:gd name="T30" fmla="*/ 0 w 54"/>
                <a:gd name="T31" fmla="*/ 4387088 h 25"/>
                <a:gd name="T32" fmla="*/ 0 w 54"/>
                <a:gd name="T33" fmla="*/ 438708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25">
                  <a:moveTo>
                    <a:pt x="0" y="17"/>
                  </a:moveTo>
                  <a:lnTo>
                    <a:pt x="0" y="17"/>
                  </a:lnTo>
                  <a:lnTo>
                    <a:pt x="5" y="11"/>
                  </a:lnTo>
                  <a:lnTo>
                    <a:pt x="9" y="7"/>
                  </a:lnTo>
                  <a:lnTo>
                    <a:pt x="13" y="6"/>
                  </a:lnTo>
                  <a:lnTo>
                    <a:pt x="26" y="1"/>
                  </a:lnTo>
                  <a:lnTo>
                    <a:pt x="40" y="0"/>
                  </a:lnTo>
                  <a:lnTo>
                    <a:pt x="42" y="1"/>
                  </a:lnTo>
                  <a:lnTo>
                    <a:pt x="44" y="4"/>
                  </a:lnTo>
                  <a:lnTo>
                    <a:pt x="48" y="13"/>
                  </a:lnTo>
                  <a:lnTo>
                    <a:pt x="54"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5" name="Freeform 1287"/>
            <p:cNvSpPr>
              <a:spLocks/>
            </p:cNvSpPr>
            <p:nvPr/>
          </p:nvSpPr>
          <p:spPr bwMode="auto">
            <a:xfrm>
              <a:off x="6742113" y="1165225"/>
              <a:ext cx="28575" cy="28575"/>
            </a:xfrm>
            <a:custGeom>
              <a:avLst/>
              <a:gdLst>
                <a:gd name="T0" fmla="*/ 0 w 56"/>
                <a:gd name="T1" fmla="*/ 10797194 h 55"/>
                <a:gd name="T2" fmla="*/ 0 w 56"/>
                <a:gd name="T3" fmla="*/ 10797194 h 55"/>
                <a:gd name="T4" fmla="*/ 1041457 w 56"/>
                <a:gd name="T5" fmla="*/ 8907607 h 55"/>
                <a:gd name="T6" fmla="*/ 1041457 w 56"/>
                <a:gd name="T7" fmla="*/ 8907607 h 55"/>
                <a:gd name="T8" fmla="*/ 3645354 w 56"/>
                <a:gd name="T9" fmla="*/ 9987222 h 55"/>
                <a:gd name="T10" fmla="*/ 3645354 w 56"/>
                <a:gd name="T11" fmla="*/ 9987222 h 55"/>
                <a:gd name="T12" fmla="*/ 4165827 w 56"/>
                <a:gd name="T13" fmla="*/ 8367799 h 55"/>
                <a:gd name="T14" fmla="*/ 4426574 w 56"/>
                <a:gd name="T15" fmla="*/ 7827991 h 55"/>
                <a:gd name="T16" fmla="*/ 4165827 w 56"/>
                <a:gd name="T17" fmla="*/ 7288184 h 55"/>
                <a:gd name="T18" fmla="*/ 4165827 w 56"/>
                <a:gd name="T19" fmla="*/ 7288184 h 55"/>
                <a:gd name="T20" fmla="*/ 2864133 w 56"/>
                <a:gd name="T21" fmla="*/ 6208568 h 55"/>
                <a:gd name="T22" fmla="*/ 2343150 w 56"/>
                <a:gd name="T23" fmla="*/ 4858789 h 55"/>
                <a:gd name="T24" fmla="*/ 2343150 w 56"/>
                <a:gd name="T25" fmla="*/ 3239366 h 55"/>
                <a:gd name="T26" fmla="*/ 2343150 w 56"/>
                <a:gd name="T27" fmla="*/ 1619423 h 55"/>
                <a:gd name="T28" fmla="*/ 2343150 w 56"/>
                <a:gd name="T29" fmla="*/ 1619423 h 55"/>
                <a:gd name="T30" fmla="*/ 6248740 w 56"/>
                <a:gd name="T31" fmla="*/ 0 h 55"/>
                <a:gd name="T32" fmla="*/ 6248740 w 56"/>
                <a:gd name="T33" fmla="*/ 0 h 55"/>
                <a:gd name="T34" fmla="*/ 6248740 w 56"/>
                <a:gd name="T35" fmla="*/ 539808 h 55"/>
                <a:gd name="T36" fmla="*/ 6248740 w 56"/>
                <a:gd name="T37" fmla="*/ 1349779 h 55"/>
                <a:gd name="T38" fmla="*/ 6248740 w 56"/>
                <a:gd name="T39" fmla="*/ 1349779 h 55"/>
                <a:gd name="T40" fmla="*/ 2864133 w 56"/>
                <a:gd name="T41" fmla="*/ 4048818 h 55"/>
                <a:gd name="T42" fmla="*/ 2864133 w 56"/>
                <a:gd name="T43" fmla="*/ 4048818 h 55"/>
                <a:gd name="T44" fmla="*/ 4686810 w 56"/>
                <a:gd name="T45" fmla="*/ 5128433 h 55"/>
                <a:gd name="T46" fmla="*/ 6248740 w 56"/>
                <a:gd name="T47" fmla="*/ 6208568 h 55"/>
                <a:gd name="T48" fmla="*/ 8852637 w 56"/>
                <a:gd name="T49" fmla="*/ 8907607 h 55"/>
                <a:gd name="T50" fmla="*/ 11196297 w 56"/>
                <a:gd name="T51" fmla="*/ 11876809 h 55"/>
                <a:gd name="T52" fmla="*/ 12758227 w 56"/>
                <a:gd name="T53" fmla="*/ 13226588 h 55"/>
                <a:gd name="T54" fmla="*/ 14580904 w 56"/>
                <a:gd name="T55" fmla="*/ 14575848 h 55"/>
                <a:gd name="T56" fmla="*/ 14580904 w 56"/>
                <a:gd name="T57" fmla="*/ 14575848 h 55"/>
                <a:gd name="T58" fmla="*/ 11977007 w 56"/>
                <a:gd name="T59" fmla="*/ 14846011 h 55"/>
                <a:gd name="T60" fmla="*/ 11196297 w 56"/>
                <a:gd name="T61" fmla="*/ 14846011 h 55"/>
                <a:gd name="T62" fmla="*/ 11196297 w 56"/>
                <a:gd name="T63" fmla="*/ 14846011 h 55"/>
                <a:gd name="T64" fmla="*/ 10154330 w 56"/>
                <a:gd name="T65" fmla="*/ 13226588 h 55"/>
                <a:gd name="T66" fmla="*/ 9112874 w 56"/>
                <a:gd name="T67" fmla="*/ 12686780 h 55"/>
                <a:gd name="T68" fmla="*/ 7550944 w 56"/>
                <a:gd name="T69" fmla="*/ 11876809 h 55"/>
                <a:gd name="T70" fmla="*/ 6248740 w 56"/>
                <a:gd name="T71" fmla="*/ 11337001 h 55"/>
                <a:gd name="T72" fmla="*/ 3384607 w 56"/>
                <a:gd name="T73" fmla="*/ 11066838 h 55"/>
                <a:gd name="T74" fmla="*/ 0 w 56"/>
                <a:gd name="T75" fmla="*/ 10797194 h 55"/>
                <a:gd name="T76" fmla="*/ 0 w 56"/>
                <a:gd name="T77" fmla="*/ 10797194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6" h="55">
                  <a:moveTo>
                    <a:pt x="0" y="40"/>
                  </a:moveTo>
                  <a:lnTo>
                    <a:pt x="0" y="40"/>
                  </a:lnTo>
                  <a:lnTo>
                    <a:pt x="4" y="33"/>
                  </a:lnTo>
                  <a:lnTo>
                    <a:pt x="14" y="37"/>
                  </a:lnTo>
                  <a:lnTo>
                    <a:pt x="16" y="31"/>
                  </a:lnTo>
                  <a:lnTo>
                    <a:pt x="17" y="29"/>
                  </a:lnTo>
                  <a:lnTo>
                    <a:pt x="16" y="27"/>
                  </a:lnTo>
                  <a:lnTo>
                    <a:pt x="11" y="23"/>
                  </a:lnTo>
                  <a:lnTo>
                    <a:pt x="9" y="18"/>
                  </a:lnTo>
                  <a:lnTo>
                    <a:pt x="9" y="12"/>
                  </a:lnTo>
                  <a:lnTo>
                    <a:pt x="9" y="6"/>
                  </a:lnTo>
                  <a:lnTo>
                    <a:pt x="24" y="0"/>
                  </a:lnTo>
                  <a:lnTo>
                    <a:pt x="24" y="2"/>
                  </a:lnTo>
                  <a:lnTo>
                    <a:pt x="24" y="5"/>
                  </a:lnTo>
                  <a:lnTo>
                    <a:pt x="11" y="15"/>
                  </a:lnTo>
                  <a:lnTo>
                    <a:pt x="18" y="19"/>
                  </a:lnTo>
                  <a:lnTo>
                    <a:pt x="24" y="23"/>
                  </a:lnTo>
                  <a:lnTo>
                    <a:pt x="34" y="33"/>
                  </a:lnTo>
                  <a:lnTo>
                    <a:pt x="43" y="44"/>
                  </a:lnTo>
                  <a:lnTo>
                    <a:pt x="49" y="49"/>
                  </a:lnTo>
                  <a:lnTo>
                    <a:pt x="56" y="54"/>
                  </a:lnTo>
                  <a:lnTo>
                    <a:pt x="46" y="55"/>
                  </a:lnTo>
                  <a:lnTo>
                    <a:pt x="43" y="55"/>
                  </a:lnTo>
                  <a:lnTo>
                    <a:pt x="39" y="49"/>
                  </a:lnTo>
                  <a:lnTo>
                    <a:pt x="35" y="47"/>
                  </a:lnTo>
                  <a:lnTo>
                    <a:pt x="29" y="44"/>
                  </a:lnTo>
                  <a:lnTo>
                    <a:pt x="24" y="42"/>
                  </a:lnTo>
                  <a:lnTo>
                    <a:pt x="13" y="41"/>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6" name="Freeform 1288"/>
            <p:cNvSpPr>
              <a:spLocks/>
            </p:cNvSpPr>
            <p:nvPr/>
          </p:nvSpPr>
          <p:spPr bwMode="auto">
            <a:xfrm>
              <a:off x="6061075" y="1098550"/>
              <a:ext cx="28575" cy="15875"/>
            </a:xfrm>
            <a:custGeom>
              <a:avLst/>
              <a:gdLst>
                <a:gd name="T0" fmla="*/ 11606645 w 55"/>
                <a:gd name="T1" fmla="*/ 8400521 h 30"/>
                <a:gd name="T2" fmla="*/ 11606645 w 55"/>
                <a:gd name="T3" fmla="*/ 8400521 h 30"/>
                <a:gd name="T4" fmla="*/ 11337001 w 55"/>
                <a:gd name="T5" fmla="*/ 7000346 h 30"/>
                <a:gd name="T6" fmla="*/ 11337001 w 55"/>
                <a:gd name="T7" fmla="*/ 7000346 h 30"/>
                <a:gd name="T8" fmla="*/ 9447415 w 55"/>
                <a:gd name="T9" fmla="*/ 7280275 h 30"/>
                <a:gd name="T10" fmla="*/ 7557828 w 55"/>
                <a:gd name="T11" fmla="*/ 7280275 h 30"/>
                <a:gd name="T12" fmla="*/ 6478212 w 55"/>
                <a:gd name="T13" fmla="*/ 7000346 h 30"/>
                <a:gd name="T14" fmla="*/ 5128433 w 55"/>
                <a:gd name="T15" fmla="*/ 6160558 h 30"/>
                <a:gd name="T16" fmla="*/ 2969202 w 55"/>
                <a:gd name="T17" fmla="*/ 4199996 h 30"/>
                <a:gd name="T18" fmla="*/ 1619423 w 55"/>
                <a:gd name="T19" fmla="*/ 1960033 h 30"/>
                <a:gd name="T20" fmla="*/ 1619423 w 55"/>
                <a:gd name="T21" fmla="*/ 1960033 h 30"/>
                <a:gd name="T22" fmla="*/ 0 w 55"/>
                <a:gd name="T23" fmla="*/ 0 h 30"/>
                <a:gd name="T24" fmla="*/ 0 w 55"/>
                <a:gd name="T25" fmla="*/ 0 h 30"/>
                <a:gd name="T26" fmla="*/ 7827991 w 55"/>
                <a:gd name="T27" fmla="*/ 1120246 h 30"/>
                <a:gd name="T28" fmla="*/ 7827991 w 55"/>
                <a:gd name="T29" fmla="*/ 1120246 h 30"/>
                <a:gd name="T30" fmla="*/ 7827991 w 55"/>
                <a:gd name="T31" fmla="*/ 840317 h 30"/>
                <a:gd name="T32" fmla="*/ 7827991 w 55"/>
                <a:gd name="T33" fmla="*/ 840317 h 30"/>
                <a:gd name="T34" fmla="*/ 7018020 w 55"/>
                <a:gd name="T35" fmla="*/ 2800350 h 30"/>
                <a:gd name="T36" fmla="*/ 7018020 w 55"/>
                <a:gd name="T37" fmla="*/ 2800350 h 30"/>
                <a:gd name="T38" fmla="*/ 8367799 w 55"/>
                <a:gd name="T39" fmla="*/ 3080279 h 30"/>
                <a:gd name="T40" fmla="*/ 8907607 w 55"/>
                <a:gd name="T41" fmla="*/ 3080279 h 30"/>
                <a:gd name="T42" fmla="*/ 11337001 w 55"/>
                <a:gd name="T43" fmla="*/ 2800350 h 30"/>
                <a:gd name="T44" fmla="*/ 12416617 w 55"/>
                <a:gd name="T45" fmla="*/ 2239963 h 30"/>
                <a:gd name="T46" fmla="*/ 13226588 w 55"/>
                <a:gd name="T47" fmla="*/ 2239963 h 30"/>
                <a:gd name="T48" fmla="*/ 14306204 w 55"/>
                <a:gd name="T49" fmla="*/ 3080279 h 30"/>
                <a:gd name="T50" fmla="*/ 14846011 w 55"/>
                <a:gd name="T51" fmla="*/ 4199996 h 30"/>
                <a:gd name="T52" fmla="*/ 14846011 w 55"/>
                <a:gd name="T53" fmla="*/ 4199996 h 30"/>
                <a:gd name="T54" fmla="*/ 11606645 w 55"/>
                <a:gd name="T55" fmla="*/ 8400521 h 30"/>
                <a:gd name="T56" fmla="*/ 11606645 w 55"/>
                <a:gd name="T57" fmla="*/ 8400521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30">
                  <a:moveTo>
                    <a:pt x="43" y="30"/>
                  </a:moveTo>
                  <a:lnTo>
                    <a:pt x="43" y="30"/>
                  </a:lnTo>
                  <a:lnTo>
                    <a:pt x="42" y="25"/>
                  </a:lnTo>
                  <a:lnTo>
                    <a:pt x="35" y="26"/>
                  </a:lnTo>
                  <a:lnTo>
                    <a:pt x="28" y="26"/>
                  </a:lnTo>
                  <a:lnTo>
                    <a:pt x="24" y="25"/>
                  </a:lnTo>
                  <a:lnTo>
                    <a:pt x="19" y="22"/>
                  </a:lnTo>
                  <a:lnTo>
                    <a:pt x="11" y="15"/>
                  </a:lnTo>
                  <a:lnTo>
                    <a:pt x="6" y="7"/>
                  </a:lnTo>
                  <a:lnTo>
                    <a:pt x="0" y="0"/>
                  </a:lnTo>
                  <a:lnTo>
                    <a:pt x="29" y="4"/>
                  </a:lnTo>
                  <a:lnTo>
                    <a:pt x="29" y="3"/>
                  </a:lnTo>
                  <a:lnTo>
                    <a:pt x="26" y="10"/>
                  </a:lnTo>
                  <a:lnTo>
                    <a:pt x="31" y="11"/>
                  </a:lnTo>
                  <a:lnTo>
                    <a:pt x="33" y="11"/>
                  </a:lnTo>
                  <a:lnTo>
                    <a:pt x="42" y="10"/>
                  </a:lnTo>
                  <a:lnTo>
                    <a:pt x="46" y="8"/>
                  </a:lnTo>
                  <a:lnTo>
                    <a:pt x="49" y="8"/>
                  </a:lnTo>
                  <a:lnTo>
                    <a:pt x="53" y="11"/>
                  </a:lnTo>
                  <a:lnTo>
                    <a:pt x="55" y="15"/>
                  </a:lnTo>
                  <a:lnTo>
                    <a:pt x="4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7" name="Freeform 1289"/>
            <p:cNvSpPr>
              <a:spLocks/>
            </p:cNvSpPr>
            <p:nvPr/>
          </p:nvSpPr>
          <p:spPr bwMode="auto">
            <a:xfrm>
              <a:off x="6670675" y="1228725"/>
              <a:ext cx="28575" cy="22225"/>
            </a:xfrm>
            <a:custGeom>
              <a:avLst/>
              <a:gdLst>
                <a:gd name="T0" fmla="*/ 0 w 53"/>
                <a:gd name="T1" fmla="*/ 4808353 h 43"/>
                <a:gd name="T2" fmla="*/ 0 w 53"/>
                <a:gd name="T3" fmla="*/ 4808353 h 43"/>
                <a:gd name="T4" fmla="*/ 1453551 w 53"/>
                <a:gd name="T5" fmla="*/ 4274436 h 43"/>
                <a:gd name="T6" fmla="*/ 2034756 w 53"/>
                <a:gd name="T7" fmla="*/ 4274436 h 43"/>
                <a:gd name="T8" fmla="*/ 2615960 w 53"/>
                <a:gd name="T9" fmla="*/ 4007219 h 43"/>
                <a:gd name="T10" fmla="*/ 2034756 w 53"/>
                <a:gd name="T11" fmla="*/ 3205569 h 43"/>
                <a:gd name="T12" fmla="*/ 2034756 w 53"/>
                <a:gd name="T13" fmla="*/ 2137218 h 43"/>
                <a:gd name="T14" fmla="*/ 2034756 w 53"/>
                <a:gd name="T15" fmla="*/ 1335567 h 43"/>
                <a:gd name="T16" fmla="*/ 2615960 w 53"/>
                <a:gd name="T17" fmla="*/ 1068351 h 43"/>
                <a:gd name="T18" fmla="*/ 2615960 w 53"/>
                <a:gd name="T19" fmla="*/ 1068351 h 43"/>
                <a:gd name="T20" fmla="*/ 6685472 w 53"/>
                <a:gd name="T21" fmla="*/ 267217 h 43"/>
                <a:gd name="T22" fmla="*/ 9011369 w 53"/>
                <a:gd name="T23" fmla="*/ 0 h 43"/>
                <a:gd name="T24" fmla="*/ 11336727 w 53"/>
                <a:gd name="T25" fmla="*/ 534434 h 43"/>
                <a:gd name="T26" fmla="*/ 15406238 w 53"/>
                <a:gd name="T27" fmla="*/ 2137218 h 43"/>
                <a:gd name="T28" fmla="*/ 15406238 w 53"/>
                <a:gd name="T29" fmla="*/ 2137218 h 43"/>
                <a:gd name="T30" fmla="*/ 11336727 w 53"/>
                <a:gd name="T31" fmla="*/ 2404435 h 43"/>
                <a:gd name="T32" fmla="*/ 11336727 w 53"/>
                <a:gd name="T33" fmla="*/ 2404435 h 43"/>
                <a:gd name="T34" fmla="*/ 7848420 w 53"/>
                <a:gd name="T35" fmla="*/ 4007219 h 43"/>
                <a:gd name="T36" fmla="*/ 7848420 w 53"/>
                <a:gd name="T37" fmla="*/ 4007219 h 43"/>
                <a:gd name="T38" fmla="*/ 6685472 w 53"/>
                <a:gd name="T39" fmla="*/ 11487224 h 43"/>
                <a:gd name="T40" fmla="*/ 6685472 w 53"/>
                <a:gd name="T41" fmla="*/ 11487224 h 43"/>
                <a:gd name="T42" fmla="*/ 4069511 w 53"/>
                <a:gd name="T43" fmla="*/ 11487224 h 43"/>
                <a:gd name="T44" fmla="*/ 4069511 w 53"/>
                <a:gd name="T45" fmla="*/ 11487224 h 43"/>
                <a:gd name="T46" fmla="*/ 4069511 w 53"/>
                <a:gd name="T47" fmla="*/ 11487224 h 43"/>
                <a:gd name="T48" fmla="*/ 4941858 w 53"/>
                <a:gd name="T49" fmla="*/ 8815572 h 43"/>
                <a:gd name="T50" fmla="*/ 4941858 w 53"/>
                <a:gd name="T51" fmla="*/ 8014438 h 43"/>
                <a:gd name="T52" fmla="*/ 4650716 w 53"/>
                <a:gd name="T53" fmla="*/ 7212788 h 43"/>
                <a:gd name="T54" fmla="*/ 4069511 w 53"/>
                <a:gd name="T55" fmla="*/ 6678871 h 43"/>
                <a:gd name="T56" fmla="*/ 3197704 w 53"/>
                <a:gd name="T57" fmla="*/ 5877220 h 43"/>
                <a:gd name="T58" fmla="*/ 581205 w 53"/>
                <a:gd name="T59" fmla="*/ 4274436 h 43"/>
                <a:gd name="T60" fmla="*/ 0 w 53"/>
                <a:gd name="T61" fmla="*/ 4808353 h 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3" h="43">
                  <a:moveTo>
                    <a:pt x="0" y="18"/>
                  </a:moveTo>
                  <a:lnTo>
                    <a:pt x="0" y="18"/>
                  </a:lnTo>
                  <a:lnTo>
                    <a:pt x="5" y="16"/>
                  </a:lnTo>
                  <a:lnTo>
                    <a:pt x="7" y="16"/>
                  </a:lnTo>
                  <a:lnTo>
                    <a:pt x="9" y="15"/>
                  </a:lnTo>
                  <a:lnTo>
                    <a:pt x="7" y="12"/>
                  </a:lnTo>
                  <a:lnTo>
                    <a:pt x="7" y="8"/>
                  </a:lnTo>
                  <a:lnTo>
                    <a:pt x="7" y="5"/>
                  </a:lnTo>
                  <a:lnTo>
                    <a:pt x="9" y="4"/>
                  </a:lnTo>
                  <a:lnTo>
                    <a:pt x="23" y="1"/>
                  </a:lnTo>
                  <a:lnTo>
                    <a:pt x="31" y="0"/>
                  </a:lnTo>
                  <a:lnTo>
                    <a:pt x="39" y="2"/>
                  </a:lnTo>
                  <a:lnTo>
                    <a:pt x="53" y="8"/>
                  </a:lnTo>
                  <a:lnTo>
                    <a:pt x="39" y="9"/>
                  </a:lnTo>
                  <a:lnTo>
                    <a:pt x="27" y="15"/>
                  </a:lnTo>
                  <a:lnTo>
                    <a:pt x="23" y="43"/>
                  </a:lnTo>
                  <a:lnTo>
                    <a:pt x="14" y="43"/>
                  </a:lnTo>
                  <a:lnTo>
                    <a:pt x="17" y="33"/>
                  </a:lnTo>
                  <a:lnTo>
                    <a:pt x="17" y="30"/>
                  </a:lnTo>
                  <a:lnTo>
                    <a:pt x="16" y="27"/>
                  </a:lnTo>
                  <a:lnTo>
                    <a:pt x="14" y="25"/>
                  </a:lnTo>
                  <a:lnTo>
                    <a:pt x="11" y="22"/>
                  </a:lnTo>
                  <a:lnTo>
                    <a:pt x="2" y="1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8" name="Freeform 1290"/>
            <p:cNvSpPr>
              <a:spLocks/>
            </p:cNvSpPr>
            <p:nvPr/>
          </p:nvSpPr>
          <p:spPr bwMode="auto">
            <a:xfrm>
              <a:off x="6683375" y="1004888"/>
              <a:ext cx="23813" cy="25400"/>
            </a:xfrm>
            <a:custGeom>
              <a:avLst/>
              <a:gdLst>
                <a:gd name="T0" fmla="*/ 1120269 w 45"/>
                <a:gd name="T1" fmla="*/ 5642947 h 49"/>
                <a:gd name="T2" fmla="*/ 1120269 w 45"/>
                <a:gd name="T3" fmla="*/ 5642947 h 49"/>
                <a:gd name="T4" fmla="*/ 0 w 45"/>
                <a:gd name="T5" fmla="*/ 537547 h 49"/>
                <a:gd name="T6" fmla="*/ 0 w 45"/>
                <a:gd name="T7" fmla="*/ 537547 h 49"/>
                <a:gd name="T8" fmla="*/ 7560892 w 45"/>
                <a:gd name="T9" fmla="*/ 0 h 49"/>
                <a:gd name="T10" fmla="*/ 7560892 w 45"/>
                <a:gd name="T11" fmla="*/ 0 h 49"/>
                <a:gd name="T12" fmla="*/ 6440623 w 45"/>
                <a:gd name="T13" fmla="*/ 1074576 h 49"/>
                <a:gd name="T14" fmla="*/ 5600818 w 45"/>
                <a:gd name="T15" fmla="*/ 2418184 h 49"/>
                <a:gd name="T16" fmla="*/ 5320353 w 45"/>
                <a:gd name="T17" fmla="*/ 2955731 h 49"/>
                <a:gd name="T18" fmla="*/ 5320353 w 45"/>
                <a:gd name="T19" fmla="*/ 3761792 h 49"/>
                <a:gd name="T20" fmla="*/ 5320353 w 45"/>
                <a:gd name="T21" fmla="*/ 4836886 h 49"/>
                <a:gd name="T22" fmla="*/ 5600818 w 45"/>
                <a:gd name="T23" fmla="*/ 5642947 h 49"/>
                <a:gd name="T24" fmla="*/ 6720558 w 45"/>
                <a:gd name="T25" fmla="*/ 7255069 h 49"/>
                <a:gd name="T26" fmla="*/ 6720558 w 45"/>
                <a:gd name="T27" fmla="*/ 7255069 h 49"/>
                <a:gd name="T28" fmla="*/ 10080837 w 45"/>
                <a:gd name="T29" fmla="*/ 9404739 h 49"/>
                <a:gd name="T30" fmla="*/ 12601310 w 45"/>
                <a:gd name="T31" fmla="*/ 11285376 h 49"/>
                <a:gd name="T32" fmla="*/ 12601310 w 45"/>
                <a:gd name="T33" fmla="*/ 11285376 h 49"/>
                <a:gd name="T34" fmla="*/ 11201106 w 45"/>
                <a:gd name="T35" fmla="*/ 12628984 h 49"/>
                <a:gd name="T36" fmla="*/ 10361301 w 45"/>
                <a:gd name="T37" fmla="*/ 13166531 h 49"/>
                <a:gd name="T38" fmla="*/ 9241032 w 45"/>
                <a:gd name="T39" fmla="*/ 12628984 h 49"/>
                <a:gd name="T40" fmla="*/ 7560892 w 45"/>
                <a:gd name="T41" fmla="*/ 11554408 h 49"/>
                <a:gd name="T42" fmla="*/ 7560892 w 45"/>
                <a:gd name="T43" fmla="*/ 11554408 h 49"/>
                <a:gd name="T44" fmla="*/ 6160688 w 45"/>
                <a:gd name="T45" fmla="*/ 10748347 h 49"/>
                <a:gd name="T46" fmla="*/ 4480548 w 45"/>
                <a:gd name="T47" fmla="*/ 9673253 h 49"/>
                <a:gd name="T48" fmla="*/ 4480548 w 45"/>
                <a:gd name="T49" fmla="*/ 9673253 h 49"/>
                <a:gd name="T50" fmla="*/ 5600818 w 45"/>
                <a:gd name="T51" fmla="*/ 8329645 h 49"/>
                <a:gd name="T52" fmla="*/ 5600818 w 45"/>
                <a:gd name="T53" fmla="*/ 8329645 h 49"/>
                <a:gd name="T54" fmla="*/ 1120269 w 45"/>
                <a:gd name="T55" fmla="*/ 5642947 h 49"/>
                <a:gd name="T56" fmla="*/ 1120269 w 45"/>
                <a:gd name="T57" fmla="*/ 5642947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5" h="49">
                  <a:moveTo>
                    <a:pt x="4" y="21"/>
                  </a:moveTo>
                  <a:lnTo>
                    <a:pt x="4" y="21"/>
                  </a:lnTo>
                  <a:lnTo>
                    <a:pt x="0" y="2"/>
                  </a:lnTo>
                  <a:lnTo>
                    <a:pt x="27" y="0"/>
                  </a:lnTo>
                  <a:lnTo>
                    <a:pt x="23" y="4"/>
                  </a:lnTo>
                  <a:lnTo>
                    <a:pt x="20" y="9"/>
                  </a:lnTo>
                  <a:lnTo>
                    <a:pt x="19" y="11"/>
                  </a:lnTo>
                  <a:lnTo>
                    <a:pt x="19" y="14"/>
                  </a:lnTo>
                  <a:lnTo>
                    <a:pt x="19" y="18"/>
                  </a:lnTo>
                  <a:lnTo>
                    <a:pt x="20" y="21"/>
                  </a:lnTo>
                  <a:lnTo>
                    <a:pt x="24" y="27"/>
                  </a:lnTo>
                  <a:lnTo>
                    <a:pt x="36" y="35"/>
                  </a:lnTo>
                  <a:lnTo>
                    <a:pt x="45" y="42"/>
                  </a:lnTo>
                  <a:lnTo>
                    <a:pt x="40" y="47"/>
                  </a:lnTo>
                  <a:lnTo>
                    <a:pt x="37" y="49"/>
                  </a:lnTo>
                  <a:lnTo>
                    <a:pt x="33" y="47"/>
                  </a:lnTo>
                  <a:lnTo>
                    <a:pt x="27" y="43"/>
                  </a:lnTo>
                  <a:lnTo>
                    <a:pt x="22" y="40"/>
                  </a:lnTo>
                  <a:lnTo>
                    <a:pt x="16" y="36"/>
                  </a:lnTo>
                  <a:lnTo>
                    <a:pt x="20" y="31"/>
                  </a:ln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79" name="Freeform 1291"/>
            <p:cNvSpPr>
              <a:spLocks/>
            </p:cNvSpPr>
            <p:nvPr/>
          </p:nvSpPr>
          <p:spPr bwMode="auto">
            <a:xfrm>
              <a:off x="6608763" y="962025"/>
              <a:ext cx="23813" cy="22225"/>
            </a:xfrm>
            <a:custGeom>
              <a:avLst/>
              <a:gdLst>
                <a:gd name="T0" fmla="*/ 8120762 w 45"/>
                <a:gd name="T1" fmla="*/ 279929 h 42"/>
                <a:gd name="T2" fmla="*/ 8120762 w 45"/>
                <a:gd name="T3" fmla="*/ 279929 h 42"/>
                <a:gd name="T4" fmla="*/ 7280957 w 45"/>
                <a:gd name="T5" fmla="*/ 3920067 h 42"/>
                <a:gd name="T6" fmla="*/ 7280957 w 45"/>
                <a:gd name="T7" fmla="*/ 3920067 h 42"/>
                <a:gd name="T8" fmla="*/ 7560892 w 45"/>
                <a:gd name="T9" fmla="*/ 4199996 h 42"/>
                <a:gd name="T10" fmla="*/ 8400697 w 45"/>
                <a:gd name="T11" fmla="*/ 4199996 h 42"/>
                <a:gd name="T12" fmla="*/ 10361301 w 45"/>
                <a:gd name="T13" fmla="*/ 3920067 h 42"/>
                <a:gd name="T14" fmla="*/ 11201106 w 45"/>
                <a:gd name="T15" fmla="*/ 3920067 h 42"/>
                <a:gd name="T16" fmla="*/ 12041440 w 45"/>
                <a:gd name="T17" fmla="*/ 3920067 h 42"/>
                <a:gd name="T18" fmla="*/ 12321375 w 45"/>
                <a:gd name="T19" fmla="*/ 4760383 h 42"/>
                <a:gd name="T20" fmla="*/ 12601310 w 45"/>
                <a:gd name="T21" fmla="*/ 5320242 h 42"/>
                <a:gd name="T22" fmla="*/ 12601310 w 45"/>
                <a:gd name="T23" fmla="*/ 5320242 h 42"/>
                <a:gd name="T24" fmla="*/ 12601310 w 45"/>
                <a:gd name="T25" fmla="*/ 6720417 h 42"/>
                <a:gd name="T26" fmla="*/ 12321375 w 45"/>
                <a:gd name="T27" fmla="*/ 8120592 h 42"/>
                <a:gd name="T28" fmla="*/ 10921171 w 45"/>
                <a:gd name="T29" fmla="*/ 11760729 h 42"/>
                <a:gd name="T30" fmla="*/ 10921171 w 45"/>
                <a:gd name="T31" fmla="*/ 11760729 h 42"/>
                <a:gd name="T32" fmla="*/ 10080837 w 45"/>
                <a:gd name="T33" fmla="*/ 8960379 h 42"/>
                <a:gd name="T34" fmla="*/ 9520967 w 45"/>
                <a:gd name="T35" fmla="*/ 8120592 h 42"/>
                <a:gd name="T36" fmla="*/ 9241032 w 45"/>
                <a:gd name="T37" fmla="*/ 7840662 h 42"/>
                <a:gd name="T38" fmla="*/ 9241032 w 45"/>
                <a:gd name="T39" fmla="*/ 7840662 h 42"/>
                <a:gd name="T40" fmla="*/ 8120762 w 45"/>
                <a:gd name="T41" fmla="*/ 7840662 h 42"/>
                <a:gd name="T42" fmla="*/ 7000493 w 45"/>
                <a:gd name="T43" fmla="*/ 7840662 h 42"/>
                <a:gd name="T44" fmla="*/ 3920149 w 45"/>
                <a:gd name="T45" fmla="*/ 7840662 h 42"/>
                <a:gd name="T46" fmla="*/ 3920149 w 45"/>
                <a:gd name="T47" fmla="*/ 7840662 h 42"/>
                <a:gd name="T48" fmla="*/ 4480548 w 45"/>
                <a:gd name="T49" fmla="*/ 3920067 h 42"/>
                <a:gd name="T50" fmla="*/ 4480548 w 45"/>
                <a:gd name="T51" fmla="*/ 3920067 h 42"/>
                <a:gd name="T52" fmla="*/ 0 w 45"/>
                <a:gd name="T53" fmla="*/ 3080279 h 42"/>
                <a:gd name="T54" fmla="*/ 0 w 45"/>
                <a:gd name="T55" fmla="*/ 3080279 h 42"/>
                <a:gd name="T56" fmla="*/ 0 w 45"/>
                <a:gd name="T57" fmla="*/ 1960033 h 42"/>
                <a:gd name="T58" fmla="*/ 279935 w 45"/>
                <a:gd name="T59" fmla="*/ 840317 h 42"/>
                <a:gd name="T60" fmla="*/ 1120269 w 45"/>
                <a:gd name="T61" fmla="*/ 279929 h 42"/>
                <a:gd name="T62" fmla="*/ 2240010 w 45"/>
                <a:gd name="T63" fmla="*/ 0 h 42"/>
                <a:gd name="T64" fmla="*/ 2240010 w 45"/>
                <a:gd name="T65" fmla="*/ 0 h 42"/>
                <a:gd name="T66" fmla="*/ 8120762 w 45"/>
                <a:gd name="T67" fmla="*/ 279929 h 42"/>
                <a:gd name="T68" fmla="*/ 8120762 w 45"/>
                <a:gd name="T69" fmla="*/ 27992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5" h="42">
                  <a:moveTo>
                    <a:pt x="29" y="1"/>
                  </a:moveTo>
                  <a:lnTo>
                    <a:pt x="29" y="1"/>
                  </a:lnTo>
                  <a:lnTo>
                    <a:pt x="26" y="14"/>
                  </a:lnTo>
                  <a:lnTo>
                    <a:pt x="27" y="15"/>
                  </a:lnTo>
                  <a:lnTo>
                    <a:pt x="30" y="15"/>
                  </a:lnTo>
                  <a:lnTo>
                    <a:pt x="37" y="14"/>
                  </a:lnTo>
                  <a:lnTo>
                    <a:pt x="40" y="14"/>
                  </a:lnTo>
                  <a:lnTo>
                    <a:pt x="43" y="14"/>
                  </a:lnTo>
                  <a:lnTo>
                    <a:pt x="44" y="17"/>
                  </a:lnTo>
                  <a:lnTo>
                    <a:pt x="45" y="19"/>
                  </a:lnTo>
                  <a:lnTo>
                    <a:pt x="45" y="24"/>
                  </a:lnTo>
                  <a:lnTo>
                    <a:pt x="44" y="29"/>
                  </a:lnTo>
                  <a:lnTo>
                    <a:pt x="39" y="42"/>
                  </a:lnTo>
                  <a:lnTo>
                    <a:pt x="36" y="32"/>
                  </a:lnTo>
                  <a:lnTo>
                    <a:pt x="34" y="29"/>
                  </a:lnTo>
                  <a:lnTo>
                    <a:pt x="33" y="28"/>
                  </a:lnTo>
                  <a:lnTo>
                    <a:pt x="29" y="28"/>
                  </a:lnTo>
                  <a:lnTo>
                    <a:pt x="25" y="28"/>
                  </a:lnTo>
                  <a:lnTo>
                    <a:pt x="14" y="28"/>
                  </a:lnTo>
                  <a:lnTo>
                    <a:pt x="16" y="14"/>
                  </a:lnTo>
                  <a:lnTo>
                    <a:pt x="0" y="11"/>
                  </a:lnTo>
                  <a:lnTo>
                    <a:pt x="0" y="7"/>
                  </a:lnTo>
                  <a:lnTo>
                    <a:pt x="1" y="3"/>
                  </a:lnTo>
                  <a:lnTo>
                    <a:pt x="4" y="1"/>
                  </a:lnTo>
                  <a:lnTo>
                    <a:pt x="8" y="0"/>
                  </a:ln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0" name="Freeform 1292"/>
            <p:cNvSpPr>
              <a:spLocks/>
            </p:cNvSpPr>
            <p:nvPr/>
          </p:nvSpPr>
          <p:spPr bwMode="auto">
            <a:xfrm>
              <a:off x="6688138" y="1058863"/>
              <a:ext cx="17463" cy="15875"/>
            </a:xfrm>
            <a:custGeom>
              <a:avLst/>
              <a:gdLst>
                <a:gd name="T0" fmla="*/ 8969305 w 34"/>
                <a:gd name="T1" fmla="*/ 0 h 29"/>
                <a:gd name="T2" fmla="*/ 8969305 w 34"/>
                <a:gd name="T3" fmla="*/ 0 h 29"/>
                <a:gd name="T4" fmla="*/ 8441820 w 34"/>
                <a:gd name="T5" fmla="*/ 6592504 h 29"/>
                <a:gd name="T6" fmla="*/ 8441820 w 34"/>
                <a:gd name="T7" fmla="*/ 6592504 h 29"/>
                <a:gd name="T8" fmla="*/ 3165426 w 34"/>
                <a:gd name="T9" fmla="*/ 8690194 h 29"/>
                <a:gd name="T10" fmla="*/ 3165426 w 34"/>
                <a:gd name="T11" fmla="*/ 8690194 h 29"/>
                <a:gd name="T12" fmla="*/ 0 w 34"/>
                <a:gd name="T13" fmla="*/ 599418 h 29"/>
                <a:gd name="T14" fmla="*/ 0 w 34"/>
                <a:gd name="T15" fmla="*/ 599418 h 29"/>
                <a:gd name="T16" fmla="*/ 8969305 w 34"/>
                <a:gd name="T17" fmla="*/ 0 h 29"/>
                <a:gd name="T18" fmla="*/ 8969305 w 34"/>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9">
                  <a:moveTo>
                    <a:pt x="34" y="0"/>
                  </a:moveTo>
                  <a:lnTo>
                    <a:pt x="34" y="0"/>
                  </a:lnTo>
                  <a:lnTo>
                    <a:pt x="32" y="22"/>
                  </a:lnTo>
                  <a:lnTo>
                    <a:pt x="12" y="29"/>
                  </a:lnTo>
                  <a:lnTo>
                    <a:pt x="0" y="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1" name="Freeform 1293"/>
            <p:cNvSpPr>
              <a:spLocks/>
            </p:cNvSpPr>
            <p:nvPr/>
          </p:nvSpPr>
          <p:spPr bwMode="auto">
            <a:xfrm>
              <a:off x="6696075" y="1066800"/>
              <a:ext cx="26988" cy="19050"/>
            </a:xfrm>
            <a:custGeom>
              <a:avLst/>
              <a:gdLst>
                <a:gd name="T0" fmla="*/ 14567043 w 50"/>
                <a:gd name="T1" fmla="*/ 0 h 35"/>
                <a:gd name="T2" fmla="*/ 14567043 w 50"/>
                <a:gd name="T3" fmla="*/ 0 h 35"/>
                <a:gd name="T4" fmla="*/ 13401701 w 50"/>
                <a:gd name="T5" fmla="*/ 4443549 h 35"/>
                <a:gd name="T6" fmla="*/ 12527830 w 50"/>
                <a:gd name="T7" fmla="*/ 6221186 h 35"/>
                <a:gd name="T8" fmla="*/ 11362488 w 50"/>
                <a:gd name="T9" fmla="*/ 7110004 h 35"/>
                <a:gd name="T10" fmla="*/ 9905676 w 50"/>
                <a:gd name="T11" fmla="*/ 7702187 h 35"/>
                <a:gd name="T12" fmla="*/ 7283521 w 50"/>
                <a:gd name="T13" fmla="*/ 8591006 h 35"/>
                <a:gd name="T14" fmla="*/ 0 w 50"/>
                <a:gd name="T15" fmla="*/ 10368643 h 35"/>
                <a:gd name="T16" fmla="*/ 0 w 50"/>
                <a:gd name="T17" fmla="*/ 10368643 h 35"/>
                <a:gd name="T18" fmla="*/ 2913624 w 50"/>
                <a:gd name="T19" fmla="*/ 7702187 h 35"/>
                <a:gd name="T20" fmla="*/ 5826709 w 50"/>
                <a:gd name="T21" fmla="*/ 5628459 h 35"/>
                <a:gd name="T22" fmla="*/ 7866462 w 50"/>
                <a:gd name="T23" fmla="*/ 3258639 h 35"/>
                <a:gd name="T24" fmla="*/ 9322735 w 50"/>
                <a:gd name="T25" fmla="*/ 888819 h 35"/>
                <a:gd name="T26" fmla="*/ 9322735 w 50"/>
                <a:gd name="T27" fmla="*/ 888819 h 35"/>
                <a:gd name="T28" fmla="*/ 14567043 w 50"/>
                <a:gd name="T29" fmla="*/ 0 h 35"/>
                <a:gd name="T30" fmla="*/ 14567043 w 50"/>
                <a:gd name="T31" fmla="*/ 0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35">
                  <a:moveTo>
                    <a:pt x="50" y="0"/>
                  </a:moveTo>
                  <a:lnTo>
                    <a:pt x="50" y="0"/>
                  </a:lnTo>
                  <a:lnTo>
                    <a:pt x="46" y="15"/>
                  </a:lnTo>
                  <a:lnTo>
                    <a:pt x="43" y="21"/>
                  </a:lnTo>
                  <a:lnTo>
                    <a:pt x="39" y="24"/>
                  </a:lnTo>
                  <a:lnTo>
                    <a:pt x="34" y="26"/>
                  </a:lnTo>
                  <a:lnTo>
                    <a:pt x="25" y="29"/>
                  </a:lnTo>
                  <a:lnTo>
                    <a:pt x="0" y="35"/>
                  </a:lnTo>
                  <a:lnTo>
                    <a:pt x="10" y="26"/>
                  </a:lnTo>
                  <a:lnTo>
                    <a:pt x="20" y="19"/>
                  </a:lnTo>
                  <a:lnTo>
                    <a:pt x="27" y="11"/>
                  </a:lnTo>
                  <a:lnTo>
                    <a:pt x="32" y="3"/>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2" name="Freeform 1294"/>
            <p:cNvSpPr>
              <a:spLocks/>
            </p:cNvSpPr>
            <p:nvPr/>
          </p:nvSpPr>
          <p:spPr bwMode="auto">
            <a:xfrm>
              <a:off x="6689725" y="1149350"/>
              <a:ext cx="20638" cy="7938"/>
            </a:xfrm>
            <a:custGeom>
              <a:avLst/>
              <a:gdLst>
                <a:gd name="T0" fmla="*/ 10080869 w 39"/>
                <a:gd name="T1" fmla="*/ 3706579 h 17"/>
                <a:gd name="T2" fmla="*/ 10080869 w 39"/>
                <a:gd name="T3" fmla="*/ 3706579 h 17"/>
                <a:gd name="T4" fmla="*/ 840337 w 39"/>
                <a:gd name="T5" fmla="*/ 3706579 h 17"/>
                <a:gd name="T6" fmla="*/ 840337 w 39"/>
                <a:gd name="T7" fmla="*/ 3706579 h 17"/>
                <a:gd name="T8" fmla="*/ 0 w 39"/>
                <a:gd name="T9" fmla="*/ 1526431 h 17"/>
                <a:gd name="T10" fmla="*/ 0 w 39"/>
                <a:gd name="T11" fmla="*/ 872246 h 17"/>
                <a:gd name="T12" fmla="*/ 559872 w 39"/>
                <a:gd name="T13" fmla="*/ 218062 h 17"/>
                <a:gd name="T14" fmla="*/ 840337 w 39"/>
                <a:gd name="T15" fmla="*/ 0 h 17"/>
                <a:gd name="T16" fmla="*/ 1960081 w 39"/>
                <a:gd name="T17" fmla="*/ 0 h 17"/>
                <a:gd name="T18" fmla="*/ 4480563 w 39"/>
                <a:gd name="T19" fmla="*/ 0 h 17"/>
                <a:gd name="T20" fmla="*/ 4480563 w 39"/>
                <a:gd name="T21" fmla="*/ 0 h 17"/>
                <a:gd name="T22" fmla="*/ 7000515 w 39"/>
                <a:gd name="T23" fmla="*/ 218062 h 17"/>
                <a:gd name="T24" fmla="*/ 7000515 w 39"/>
                <a:gd name="T25" fmla="*/ 218062 h 17"/>
                <a:gd name="T26" fmla="*/ 9800933 w 39"/>
                <a:gd name="T27" fmla="*/ 218062 h 17"/>
                <a:gd name="T28" fmla="*/ 10080869 w 39"/>
                <a:gd name="T29" fmla="*/ 654185 h 17"/>
                <a:gd name="T30" fmla="*/ 10641270 w 39"/>
                <a:gd name="T31" fmla="*/ 872246 h 17"/>
                <a:gd name="T32" fmla="*/ 10921206 w 39"/>
                <a:gd name="T33" fmla="*/ 1308369 h 17"/>
                <a:gd name="T34" fmla="*/ 10921206 w 39"/>
                <a:gd name="T35" fmla="*/ 1744492 h 17"/>
                <a:gd name="T36" fmla="*/ 10080869 w 39"/>
                <a:gd name="T37" fmla="*/ 3706579 h 17"/>
                <a:gd name="T38" fmla="*/ 10080869 w 39"/>
                <a:gd name="T39" fmla="*/ 3706579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 h="17">
                  <a:moveTo>
                    <a:pt x="36" y="17"/>
                  </a:moveTo>
                  <a:lnTo>
                    <a:pt x="36" y="17"/>
                  </a:lnTo>
                  <a:lnTo>
                    <a:pt x="3" y="17"/>
                  </a:lnTo>
                  <a:lnTo>
                    <a:pt x="0" y="7"/>
                  </a:lnTo>
                  <a:lnTo>
                    <a:pt x="0" y="4"/>
                  </a:lnTo>
                  <a:lnTo>
                    <a:pt x="2" y="1"/>
                  </a:lnTo>
                  <a:lnTo>
                    <a:pt x="3" y="0"/>
                  </a:lnTo>
                  <a:lnTo>
                    <a:pt x="7" y="0"/>
                  </a:lnTo>
                  <a:lnTo>
                    <a:pt x="16" y="0"/>
                  </a:lnTo>
                  <a:lnTo>
                    <a:pt x="25" y="1"/>
                  </a:lnTo>
                  <a:lnTo>
                    <a:pt x="35" y="1"/>
                  </a:lnTo>
                  <a:lnTo>
                    <a:pt x="36" y="3"/>
                  </a:lnTo>
                  <a:lnTo>
                    <a:pt x="38" y="4"/>
                  </a:lnTo>
                  <a:lnTo>
                    <a:pt x="39" y="6"/>
                  </a:lnTo>
                  <a:lnTo>
                    <a:pt x="39" y="8"/>
                  </a:lnTo>
                  <a:lnTo>
                    <a:pt x="36"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3" name="Freeform 1295"/>
            <p:cNvSpPr>
              <a:spLocks/>
            </p:cNvSpPr>
            <p:nvPr/>
          </p:nvSpPr>
          <p:spPr bwMode="auto">
            <a:xfrm>
              <a:off x="6731000" y="1079500"/>
              <a:ext cx="28575" cy="14288"/>
            </a:xfrm>
            <a:custGeom>
              <a:avLst/>
              <a:gdLst>
                <a:gd name="T0" fmla="*/ 4199996 w 54"/>
                <a:gd name="T1" fmla="*/ 0 h 26"/>
                <a:gd name="T2" fmla="*/ 4199996 w 54"/>
                <a:gd name="T3" fmla="*/ 0 h 26"/>
                <a:gd name="T4" fmla="*/ 7280275 w 54"/>
                <a:gd name="T5" fmla="*/ 0 h 26"/>
                <a:gd name="T6" fmla="*/ 7280275 w 54"/>
                <a:gd name="T7" fmla="*/ 0 h 26"/>
                <a:gd name="T8" fmla="*/ 7280275 w 54"/>
                <a:gd name="T9" fmla="*/ 1207886 h 26"/>
                <a:gd name="T10" fmla="*/ 8120592 w 54"/>
                <a:gd name="T11" fmla="*/ 2415771 h 26"/>
                <a:gd name="T12" fmla="*/ 8960379 w 54"/>
                <a:gd name="T13" fmla="*/ 2718017 h 26"/>
                <a:gd name="T14" fmla="*/ 9800696 w 54"/>
                <a:gd name="T15" fmla="*/ 3321960 h 26"/>
                <a:gd name="T16" fmla="*/ 12320588 w 54"/>
                <a:gd name="T17" fmla="*/ 3925903 h 26"/>
                <a:gd name="T18" fmla="*/ 15120937 w 54"/>
                <a:gd name="T19" fmla="*/ 4832092 h 26"/>
                <a:gd name="T20" fmla="*/ 15120937 w 54"/>
                <a:gd name="T21" fmla="*/ 4832092 h 26"/>
                <a:gd name="T22" fmla="*/ 279929 w 54"/>
                <a:gd name="T23" fmla="*/ 7851806 h 26"/>
                <a:gd name="T24" fmla="*/ 279929 w 54"/>
                <a:gd name="T25" fmla="*/ 7851806 h 26"/>
                <a:gd name="T26" fmla="*/ 0 w 54"/>
                <a:gd name="T27" fmla="*/ 6643920 h 26"/>
                <a:gd name="T28" fmla="*/ 0 w 54"/>
                <a:gd name="T29" fmla="*/ 6643920 h 26"/>
                <a:gd name="T30" fmla="*/ 1400175 w 54"/>
                <a:gd name="T31" fmla="*/ 5436034 h 26"/>
                <a:gd name="T32" fmla="*/ 3080279 w 54"/>
                <a:gd name="T33" fmla="*/ 3925903 h 26"/>
                <a:gd name="T34" fmla="*/ 3080279 w 54"/>
                <a:gd name="T35" fmla="*/ 3925903 h 26"/>
                <a:gd name="T36" fmla="*/ 3360208 w 54"/>
                <a:gd name="T37" fmla="*/ 3321960 h 26"/>
                <a:gd name="T38" fmla="*/ 3920067 w 54"/>
                <a:gd name="T39" fmla="*/ 2415771 h 26"/>
                <a:gd name="T40" fmla="*/ 4199996 w 54"/>
                <a:gd name="T41" fmla="*/ 0 h 26"/>
                <a:gd name="T42" fmla="*/ 4199996 w 54"/>
                <a:gd name="T43" fmla="*/ 0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4" h="26">
                  <a:moveTo>
                    <a:pt x="15" y="0"/>
                  </a:moveTo>
                  <a:lnTo>
                    <a:pt x="15" y="0"/>
                  </a:lnTo>
                  <a:lnTo>
                    <a:pt x="26" y="0"/>
                  </a:lnTo>
                  <a:lnTo>
                    <a:pt x="26" y="4"/>
                  </a:lnTo>
                  <a:lnTo>
                    <a:pt x="29" y="8"/>
                  </a:lnTo>
                  <a:lnTo>
                    <a:pt x="32" y="9"/>
                  </a:lnTo>
                  <a:lnTo>
                    <a:pt x="35" y="11"/>
                  </a:lnTo>
                  <a:lnTo>
                    <a:pt x="44" y="13"/>
                  </a:lnTo>
                  <a:lnTo>
                    <a:pt x="54" y="16"/>
                  </a:lnTo>
                  <a:lnTo>
                    <a:pt x="1" y="26"/>
                  </a:lnTo>
                  <a:lnTo>
                    <a:pt x="0" y="22"/>
                  </a:lnTo>
                  <a:lnTo>
                    <a:pt x="5" y="18"/>
                  </a:lnTo>
                  <a:lnTo>
                    <a:pt x="11" y="13"/>
                  </a:lnTo>
                  <a:lnTo>
                    <a:pt x="12" y="11"/>
                  </a:lnTo>
                  <a:lnTo>
                    <a:pt x="14" y="8"/>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4" name="Freeform 1296"/>
            <p:cNvSpPr>
              <a:spLocks/>
            </p:cNvSpPr>
            <p:nvPr/>
          </p:nvSpPr>
          <p:spPr bwMode="auto">
            <a:xfrm>
              <a:off x="6046788" y="1116013"/>
              <a:ext cx="15875" cy="9525"/>
            </a:xfrm>
            <a:custGeom>
              <a:avLst/>
              <a:gdLst>
                <a:gd name="T0" fmla="*/ 7342956 w 31"/>
                <a:gd name="T1" fmla="*/ 4775033 h 19"/>
                <a:gd name="T2" fmla="*/ 7342956 w 31"/>
                <a:gd name="T3" fmla="*/ 4775033 h 19"/>
                <a:gd name="T4" fmla="*/ 2884641 w 31"/>
                <a:gd name="T5" fmla="*/ 4775033 h 19"/>
                <a:gd name="T6" fmla="*/ 1573673 w 31"/>
                <a:gd name="T7" fmla="*/ 4523874 h 19"/>
                <a:gd name="T8" fmla="*/ 786581 w 31"/>
                <a:gd name="T9" fmla="*/ 4021054 h 19"/>
                <a:gd name="T10" fmla="*/ 0 w 31"/>
                <a:gd name="T11" fmla="*/ 3518234 h 19"/>
                <a:gd name="T12" fmla="*/ 0 w 31"/>
                <a:gd name="T13" fmla="*/ 2764255 h 19"/>
                <a:gd name="T14" fmla="*/ 524387 w 31"/>
                <a:gd name="T15" fmla="*/ 0 h 19"/>
                <a:gd name="T16" fmla="*/ 524387 w 31"/>
                <a:gd name="T17" fmla="*/ 0 h 19"/>
                <a:gd name="T18" fmla="*/ 8129536 w 31"/>
                <a:gd name="T19" fmla="*/ 1005138 h 19"/>
                <a:gd name="T20" fmla="*/ 8129536 w 31"/>
                <a:gd name="T21" fmla="*/ 1005138 h 19"/>
                <a:gd name="T22" fmla="*/ 7342956 w 31"/>
                <a:gd name="T23" fmla="*/ 4775033 h 19"/>
                <a:gd name="T24" fmla="*/ 7342956 w 31"/>
                <a:gd name="T25" fmla="*/ 4775033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9">
                  <a:moveTo>
                    <a:pt x="28" y="19"/>
                  </a:moveTo>
                  <a:lnTo>
                    <a:pt x="28" y="19"/>
                  </a:lnTo>
                  <a:lnTo>
                    <a:pt x="11" y="19"/>
                  </a:lnTo>
                  <a:lnTo>
                    <a:pt x="6" y="18"/>
                  </a:lnTo>
                  <a:lnTo>
                    <a:pt x="3" y="16"/>
                  </a:lnTo>
                  <a:lnTo>
                    <a:pt x="0" y="14"/>
                  </a:lnTo>
                  <a:lnTo>
                    <a:pt x="0" y="11"/>
                  </a:lnTo>
                  <a:lnTo>
                    <a:pt x="2" y="0"/>
                  </a:lnTo>
                  <a:lnTo>
                    <a:pt x="31" y="4"/>
                  </a:lnTo>
                  <a:lnTo>
                    <a:pt x="28"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5" name="Freeform 1297"/>
            <p:cNvSpPr>
              <a:spLocks/>
            </p:cNvSpPr>
            <p:nvPr/>
          </p:nvSpPr>
          <p:spPr bwMode="auto">
            <a:xfrm>
              <a:off x="6624638" y="947738"/>
              <a:ext cx="20638" cy="15875"/>
            </a:xfrm>
            <a:custGeom>
              <a:avLst/>
              <a:gdLst>
                <a:gd name="T0" fmla="*/ 0 w 39"/>
                <a:gd name="T1" fmla="*/ 7560204 h 30"/>
                <a:gd name="T2" fmla="*/ 0 w 39"/>
                <a:gd name="T3" fmla="*/ 7560204 h 30"/>
                <a:gd name="T4" fmla="*/ 1120273 w 39"/>
                <a:gd name="T5" fmla="*/ 6160558 h 30"/>
                <a:gd name="T6" fmla="*/ 2240017 w 39"/>
                <a:gd name="T7" fmla="*/ 4199996 h 30"/>
                <a:gd name="T8" fmla="*/ 2240017 w 39"/>
                <a:gd name="T9" fmla="*/ 4199996 h 30"/>
                <a:gd name="T10" fmla="*/ 4200627 w 39"/>
                <a:gd name="T11" fmla="*/ 2239963 h 30"/>
                <a:gd name="T12" fmla="*/ 7000515 w 39"/>
                <a:gd name="T13" fmla="*/ 0 h 30"/>
                <a:gd name="T14" fmla="*/ 7000515 w 39"/>
                <a:gd name="T15" fmla="*/ 0 h 30"/>
                <a:gd name="T16" fmla="*/ 10921206 w 39"/>
                <a:gd name="T17" fmla="*/ 1120246 h 30"/>
                <a:gd name="T18" fmla="*/ 10921206 w 39"/>
                <a:gd name="T19" fmla="*/ 1120246 h 30"/>
                <a:gd name="T20" fmla="*/ 7840852 w 39"/>
                <a:gd name="T21" fmla="*/ 2239963 h 30"/>
                <a:gd name="T22" fmla="*/ 7840852 w 39"/>
                <a:gd name="T23" fmla="*/ 2239963 h 30"/>
                <a:gd name="T24" fmla="*/ 7840852 w 39"/>
                <a:gd name="T25" fmla="*/ 5040313 h 30"/>
                <a:gd name="T26" fmla="*/ 7840852 w 39"/>
                <a:gd name="T27" fmla="*/ 6160558 h 30"/>
                <a:gd name="T28" fmla="*/ 7280981 w 39"/>
                <a:gd name="T29" fmla="*/ 7280275 h 30"/>
                <a:gd name="T30" fmla="*/ 7280981 w 39"/>
                <a:gd name="T31" fmla="*/ 7280275 h 30"/>
                <a:gd name="T32" fmla="*/ 6440644 w 39"/>
                <a:gd name="T33" fmla="*/ 8120592 h 30"/>
                <a:gd name="T34" fmla="*/ 5880772 w 39"/>
                <a:gd name="T35" fmla="*/ 8400521 h 30"/>
                <a:gd name="T36" fmla="*/ 3920691 w 39"/>
                <a:gd name="T37" fmla="*/ 8400521 h 30"/>
                <a:gd name="T38" fmla="*/ 1960081 w 39"/>
                <a:gd name="T39" fmla="*/ 8120592 h 30"/>
                <a:gd name="T40" fmla="*/ 0 w 39"/>
                <a:gd name="T41" fmla="*/ 7560204 h 30"/>
                <a:gd name="T42" fmla="*/ 0 w 39"/>
                <a:gd name="T43" fmla="*/ 756020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 h="30">
                  <a:moveTo>
                    <a:pt x="0" y="27"/>
                  </a:moveTo>
                  <a:lnTo>
                    <a:pt x="0" y="27"/>
                  </a:lnTo>
                  <a:lnTo>
                    <a:pt x="4" y="22"/>
                  </a:lnTo>
                  <a:lnTo>
                    <a:pt x="8" y="15"/>
                  </a:lnTo>
                  <a:lnTo>
                    <a:pt x="15" y="8"/>
                  </a:lnTo>
                  <a:lnTo>
                    <a:pt x="25" y="0"/>
                  </a:lnTo>
                  <a:lnTo>
                    <a:pt x="39" y="4"/>
                  </a:lnTo>
                  <a:lnTo>
                    <a:pt x="28" y="8"/>
                  </a:lnTo>
                  <a:lnTo>
                    <a:pt x="28" y="18"/>
                  </a:lnTo>
                  <a:lnTo>
                    <a:pt x="28" y="22"/>
                  </a:lnTo>
                  <a:lnTo>
                    <a:pt x="26" y="26"/>
                  </a:lnTo>
                  <a:lnTo>
                    <a:pt x="23" y="29"/>
                  </a:lnTo>
                  <a:lnTo>
                    <a:pt x="21" y="30"/>
                  </a:lnTo>
                  <a:lnTo>
                    <a:pt x="14" y="30"/>
                  </a:lnTo>
                  <a:lnTo>
                    <a:pt x="7" y="29"/>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6" name="Freeform 1298"/>
            <p:cNvSpPr>
              <a:spLocks/>
            </p:cNvSpPr>
            <p:nvPr/>
          </p:nvSpPr>
          <p:spPr bwMode="auto">
            <a:xfrm>
              <a:off x="6021388" y="1104900"/>
              <a:ext cx="19050" cy="14288"/>
            </a:xfrm>
            <a:custGeom>
              <a:avLst/>
              <a:gdLst>
                <a:gd name="T0" fmla="*/ 0 w 36"/>
                <a:gd name="T1" fmla="*/ 4572732 h 25"/>
                <a:gd name="T2" fmla="*/ 0 w 36"/>
                <a:gd name="T3" fmla="*/ 4572732 h 25"/>
                <a:gd name="T4" fmla="*/ 3360208 w 36"/>
                <a:gd name="T5" fmla="*/ 0 h 25"/>
                <a:gd name="T6" fmla="*/ 3360208 w 36"/>
                <a:gd name="T7" fmla="*/ 0 h 25"/>
                <a:gd name="T8" fmla="*/ 8400521 w 36"/>
                <a:gd name="T9" fmla="*/ 653247 h 25"/>
                <a:gd name="T10" fmla="*/ 8400521 w 36"/>
                <a:gd name="T11" fmla="*/ 653247 h 25"/>
                <a:gd name="T12" fmla="*/ 8960379 w 36"/>
                <a:gd name="T13" fmla="*/ 980157 h 25"/>
                <a:gd name="T14" fmla="*/ 8960379 w 36"/>
                <a:gd name="T15" fmla="*/ 980157 h 25"/>
                <a:gd name="T16" fmla="*/ 4199996 w 36"/>
                <a:gd name="T17" fmla="*/ 3593146 h 25"/>
                <a:gd name="T18" fmla="*/ 4199996 w 36"/>
                <a:gd name="T19" fmla="*/ 3593146 h 25"/>
                <a:gd name="T20" fmla="*/ 10080625 w 36"/>
                <a:gd name="T21" fmla="*/ 5552888 h 25"/>
                <a:gd name="T22" fmla="*/ 10080625 w 36"/>
                <a:gd name="T23" fmla="*/ 5552888 h 25"/>
                <a:gd name="T24" fmla="*/ 7000346 w 36"/>
                <a:gd name="T25" fmla="*/ 7838968 h 25"/>
                <a:gd name="T26" fmla="*/ 5880629 w 36"/>
                <a:gd name="T27" fmla="*/ 8165878 h 25"/>
                <a:gd name="T28" fmla="*/ 5040313 w 36"/>
                <a:gd name="T29" fmla="*/ 8165878 h 25"/>
                <a:gd name="T30" fmla="*/ 3920067 w 36"/>
                <a:gd name="T31" fmla="*/ 7838968 h 25"/>
                <a:gd name="T32" fmla="*/ 2800350 w 36"/>
                <a:gd name="T33" fmla="*/ 7512630 h 25"/>
                <a:gd name="T34" fmla="*/ 0 w 36"/>
                <a:gd name="T35" fmla="*/ 4572732 h 25"/>
                <a:gd name="T36" fmla="*/ 0 w 36"/>
                <a:gd name="T37" fmla="*/ 457273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 h="25">
                  <a:moveTo>
                    <a:pt x="0" y="14"/>
                  </a:moveTo>
                  <a:lnTo>
                    <a:pt x="0" y="14"/>
                  </a:lnTo>
                  <a:lnTo>
                    <a:pt x="12" y="0"/>
                  </a:lnTo>
                  <a:lnTo>
                    <a:pt x="30" y="2"/>
                  </a:lnTo>
                  <a:lnTo>
                    <a:pt x="32" y="3"/>
                  </a:lnTo>
                  <a:lnTo>
                    <a:pt x="15" y="11"/>
                  </a:lnTo>
                  <a:lnTo>
                    <a:pt x="36" y="17"/>
                  </a:lnTo>
                  <a:lnTo>
                    <a:pt x="25" y="24"/>
                  </a:lnTo>
                  <a:lnTo>
                    <a:pt x="21" y="25"/>
                  </a:lnTo>
                  <a:lnTo>
                    <a:pt x="18" y="25"/>
                  </a:lnTo>
                  <a:lnTo>
                    <a:pt x="14" y="24"/>
                  </a:lnTo>
                  <a:lnTo>
                    <a:pt x="10" y="23"/>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7" name="Freeform 1299"/>
            <p:cNvSpPr>
              <a:spLocks/>
            </p:cNvSpPr>
            <p:nvPr/>
          </p:nvSpPr>
          <p:spPr bwMode="auto">
            <a:xfrm>
              <a:off x="6735763" y="1212850"/>
              <a:ext cx="19050" cy="11113"/>
            </a:xfrm>
            <a:custGeom>
              <a:avLst/>
              <a:gdLst>
                <a:gd name="T0" fmla="*/ 10080625 w 36"/>
                <a:gd name="T1" fmla="*/ 4848299 h 22"/>
                <a:gd name="T2" fmla="*/ 10080625 w 36"/>
                <a:gd name="T3" fmla="*/ 4848299 h 22"/>
                <a:gd name="T4" fmla="*/ 0 w 36"/>
                <a:gd name="T5" fmla="*/ 5613580 h 22"/>
                <a:gd name="T6" fmla="*/ 0 w 36"/>
                <a:gd name="T7" fmla="*/ 5613580 h 22"/>
                <a:gd name="T8" fmla="*/ 1120246 w 36"/>
                <a:gd name="T9" fmla="*/ 0 h 22"/>
                <a:gd name="T10" fmla="*/ 1120246 w 36"/>
                <a:gd name="T11" fmla="*/ 0 h 22"/>
                <a:gd name="T12" fmla="*/ 3920067 w 36"/>
                <a:gd name="T13" fmla="*/ 510188 h 22"/>
                <a:gd name="T14" fmla="*/ 6720417 w 36"/>
                <a:gd name="T15" fmla="*/ 1275974 h 22"/>
                <a:gd name="T16" fmla="*/ 7840662 w 36"/>
                <a:gd name="T17" fmla="*/ 2041256 h 22"/>
                <a:gd name="T18" fmla="*/ 8960379 w 36"/>
                <a:gd name="T19" fmla="*/ 2807043 h 22"/>
                <a:gd name="T20" fmla="*/ 9800696 w 36"/>
                <a:gd name="T21" fmla="*/ 3827418 h 22"/>
                <a:gd name="T22" fmla="*/ 10080625 w 36"/>
                <a:gd name="T23" fmla="*/ 4848299 h 22"/>
                <a:gd name="T24" fmla="*/ 10080625 w 36"/>
                <a:gd name="T25" fmla="*/ 4848299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22">
                  <a:moveTo>
                    <a:pt x="36" y="19"/>
                  </a:moveTo>
                  <a:lnTo>
                    <a:pt x="36" y="19"/>
                  </a:lnTo>
                  <a:lnTo>
                    <a:pt x="0" y="22"/>
                  </a:lnTo>
                  <a:lnTo>
                    <a:pt x="4" y="0"/>
                  </a:lnTo>
                  <a:lnTo>
                    <a:pt x="14" y="2"/>
                  </a:lnTo>
                  <a:lnTo>
                    <a:pt x="24" y="5"/>
                  </a:lnTo>
                  <a:lnTo>
                    <a:pt x="28" y="8"/>
                  </a:lnTo>
                  <a:lnTo>
                    <a:pt x="32" y="11"/>
                  </a:lnTo>
                  <a:lnTo>
                    <a:pt x="35" y="15"/>
                  </a:lnTo>
                  <a:lnTo>
                    <a:pt x="3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8" name="Freeform 1300"/>
            <p:cNvSpPr>
              <a:spLocks/>
            </p:cNvSpPr>
            <p:nvPr/>
          </p:nvSpPr>
          <p:spPr bwMode="auto">
            <a:xfrm>
              <a:off x="6707188" y="1033463"/>
              <a:ext cx="15875" cy="14288"/>
            </a:xfrm>
            <a:custGeom>
              <a:avLst/>
              <a:gdLst>
                <a:gd name="T0" fmla="*/ 8129536 w 31"/>
                <a:gd name="T1" fmla="*/ 1120285 h 27"/>
                <a:gd name="T2" fmla="*/ 8129536 w 31"/>
                <a:gd name="T3" fmla="*/ 1120285 h 27"/>
                <a:gd name="T4" fmla="*/ 1048774 w 31"/>
                <a:gd name="T5" fmla="*/ 7560998 h 27"/>
                <a:gd name="T6" fmla="*/ 1048774 w 31"/>
                <a:gd name="T7" fmla="*/ 7560998 h 27"/>
                <a:gd name="T8" fmla="*/ 524387 w 31"/>
                <a:gd name="T9" fmla="*/ 6440713 h 27"/>
                <a:gd name="T10" fmla="*/ 0 w 31"/>
                <a:gd name="T11" fmla="*/ 5600896 h 27"/>
                <a:gd name="T12" fmla="*/ 0 w 31"/>
                <a:gd name="T13" fmla="*/ 4480611 h 27"/>
                <a:gd name="T14" fmla="*/ 0 w 31"/>
                <a:gd name="T15" fmla="*/ 3360326 h 27"/>
                <a:gd name="T16" fmla="*/ 786581 w 31"/>
                <a:gd name="T17" fmla="*/ 1960102 h 27"/>
                <a:gd name="T18" fmla="*/ 2360254 w 31"/>
                <a:gd name="T19" fmla="*/ 279939 h 27"/>
                <a:gd name="T20" fmla="*/ 2360254 w 31"/>
                <a:gd name="T21" fmla="*/ 279939 h 27"/>
                <a:gd name="T22" fmla="*/ 2884641 w 31"/>
                <a:gd name="T23" fmla="*/ 0 h 27"/>
                <a:gd name="T24" fmla="*/ 4458315 w 31"/>
                <a:gd name="T25" fmla="*/ 0 h 27"/>
                <a:gd name="T26" fmla="*/ 7342956 w 31"/>
                <a:gd name="T27" fmla="*/ 0 h 27"/>
                <a:gd name="T28" fmla="*/ 7342956 w 31"/>
                <a:gd name="T29" fmla="*/ 0 h 27"/>
                <a:gd name="T30" fmla="*/ 8129536 w 31"/>
                <a:gd name="T31" fmla="*/ 1120285 h 27"/>
                <a:gd name="T32" fmla="*/ 8129536 w 31"/>
                <a:gd name="T33" fmla="*/ 1120285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27">
                  <a:moveTo>
                    <a:pt x="31" y="4"/>
                  </a:moveTo>
                  <a:lnTo>
                    <a:pt x="31" y="4"/>
                  </a:lnTo>
                  <a:lnTo>
                    <a:pt x="4" y="27"/>
                  </a:lnTo>
                  <a:lnTo>
                    <a:pt x="2" y="23"/>
                  </a:lnTo>
                  <a:lnTo>
                    <a:pt x="0" y="20"/>
                  </a:lnTo>
                  <a:lnTo>
                    <a:pt x="0" y="16"/>
                  </a:lnTo>
                  <a:lnTo>
                    <a:pt x="0" y="12"/>
                  </a:lnTo>
                  <a:lnTo>
                    <a:pt x="3" y="7"/>
                  </a:lnTo>
                  <a:lnTo>
                    <a:pt x="9" y="1"/>
                  </a:lnTo>
                  <a:lnTo>
                    <a:pt x="11" y="0"/>
                  </a:lnTo>
                  <a:lnTo>
                    <a:pt x="17" y="0"/>
                  </a:lnTo>
                  <a:lnTo>
                    <a:pt x="28" y="0"/>
                  </a:lnTo>
                  <a:lnTo>
                    <a:pt x="3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89" name="Freeform 1301"/>
            <p:cNvSpPr>
              <a:spLocks/>
            </p:cNvSpPr>
            <p:nvPr/>
          </p:nvSpPr>
          <p:spPr bwMode="auto">
            <a:xfrm>
              <a:off x="6010275" y="1184275"/>
              <a:ext cx="17463" cy="12700"/>
            </a:xfrm>
            <a:custGeom>
              <a:avLst/>
              <a:gdLst>
                <a:gd name="T0" fmla="*/ 9837302 w 31"/>
                <a:gd name="T1" fmla="*/ 2744304 h 23"/>
                <a:gd name="T2" fmla="*/ 9837302 w 31"/>
                <a:gd name="T3" fmla="*/ 2744304 h 23"/>
                <a:gd name="T4" fmla="*/ 8568136 w 31"/>
                <a:gd name="T5" fmla="*/ 5488057 h 23"/>
                <a:gd name="T6" fmla="*/ 7616121 w 31"/>
                <a:gd name="T7" fmla="*/ 6097657 h 23"/>
                <a:gd name="T8" fmla="*/ 6346392 w 31"/>
                <a:gd name="T9" fmla="*/ 6707809 h 23"/>
                <a:gd name="T10" fmla="*/ 5712091 w 31"/>
                <a:gd name="T11" fmla="*/ 7012609 h 23"/>
                <a:gd name="T12" fmla="*/ 3808061 w 31"/>
                <a:gd name="T13" fmla="*/ 7012609 h 23"/>
                <a:gd name="T14" fmla="*/ 0 w 31"/>
                <a:gd name="T15" fmla="*/ 6097657 h 23"/>
                <a:gd name="T16" fmla="*/ 0 w 31"/>
                <a:gd name="T17" fmla="*/ 6097657 h 23"/>
                <a:gd name="T18" fmla="*/ 5077226 w 31"/>
                <a:gd name="T19" fmla="*/ 0 h 23"/>
                <a:gd name="T20" fmla="*/ 5077226 w 31"/>
                <a:gd name="T21" fmla="*/ 0 h 23"/>
                <a:gd name="T22" fmla="*/ 9837302 w 31"/>
                <a:gd name="T23" fmla="*/ 2744304 h 23"/>
                <a:gd name="T24" fmla="*/ 9837302 w 31"/>
                <a:gd name="T25" fmla="*/ 274430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23">
                  <a:moveTo>
                    <a:pt x="31" y="9"/>
                  </a:moveTo>
                  <a:lnTo>
                    <a:pt x="31" y="9"/>
                  </a:lnTo>
                  <a:lnTo>
                    <a:pt x="27" y="18"/>
                  </a:lnTo>
                  <a:lnTo>
                    <a:pt x="24" y="20"/>
                  </a:lnTo>
                  <a:lnTo>
                    <a:pt x="20" y="22"/>
                  </a:lnTo>
                  <a:lnTo>
                    <a:pt x="18" y="23"/>
                  </a:lnTo>
                  <a:lnTo>
                    <a:pt x="12" y="23"/>
                  </a:lnTo>
                  <a:lnTo>
                    <a:pt x="0" y="20"/>
                  </a:lnTo>
                  <a:lnTo>
                    <a:pt x="16" y="0"/>
                  </a:lnTo>
                  <a:lnTo>
                    <a:pt x="3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0" name="Freeform 1302"/>
            <p:cNvSpPr>
              <a:spLocks/>
            </p:cNvSpPr>
            <p:nvPr/>
          </p:nvSpPr>
          <p:spPr bwMode="auto">
            <a:xfrm>
              <a:off x="6680200" y="1136650"/>
              <a:ext cx="26988" cy="4763"/>
            </a:xfrm>
            <a:custGeom>
              <a:avLst/>
              <a:gdLst>
                <a:gd name="T0" fmla="*/ 14567043 w 50"/>
                <a:gd name="T1" fmla="*/ 0 h 9"/>
                <a:gd name="T2" fmla="*/ 14567043 w 50"/>
                <a:gd name="T3" fmla="*/ 0 h 9"/>
                <a:gd name="T4" fmla="*/ 11653418 w 50"/>
                <a:gd name="T5" fmla="*/ 2520685 h 9"/>
                <a:gd name="T6" fmla="*/ 11653418 w 50"/>
                <a:gd name="T7" fmla="*/ 2520685 h 9"/>
                <a:gd name="T8" fmla="*/ 0 w 50"/>
                <a:gd name="T9" fmla="*/ 2520685 h 9"/>
                <a:gd name="T10" fmla="*/ 0 w 50"/>
                <a:gd name="T11" fmla="*/ 2520685 h 9"/>
                <a:gd name="T12" fmla="*/ 1748283 w 50"/>
                <a:gd name="T13" fmla="*/ 1120363 h 9"/>
                <a:gd name="T14" fmla="*/ 2330684 w 50"/>
                <a:gd name="T15" fmla="*/ 559917 h 9"/>
                <a:gd name="T16" fmla="*/ 3496026 w 50"/>
                <a:gd name="T17" fmla="*/ 279959 h 9"/>
                <a:gd name="T18" fmla="*/ 7574992 w 50"/>
                <a:gd name="T19" fmla="*/ 0 h 9"/>
                <a:gd name="T20" fmla="*/ 14567043 w 50"/>
                <a:gd name="T21" fmla="*/ 0 h 9"/>
                <a:gd name="T22" fmla="*/ 14567043 w 50"/>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9">
                  <a:moveTo>
                    <a:pt x="50" y="0"/>
                  </a:moveTo>
                  <a:lnTo>
                    <a:pt x="50" y="0"/>
                  </a:lnTo>
                  <a:lnTo>
                    <a:pt x="40" y="9"/>
                  </a:lnTo>
                  <a:lnTo>
                    <a:pt x="0" y="9"/>
                  </a:lnTo>
                  <a:lnTo>
                    <a:pt x="6" y="4"/>
                  </a:lnTo>
                  <a:lnTo>
                    <a:pt x="8" y="2"/>
                  </a:lnTo>
                  <a:lnTo>
                    <a:pt x="12" y="1"/>
                  </a:lnTo>
                  <a:lnTo>
                    <a:pt x="26" y="0"/>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1" name="Freeform 1303"/>
            <p:cNvSpPr>
              <a:spLocks/>
            </p:cNvSpPr>
            <p:nvPr/>
          </p:nvSpPr>
          <p:spPr bwMode="auto">
            <a:xfrm>
              <a:off x="6675438" y="1042988"/>
              <a:ext cx="19050" cy="7938"/>
            </a:xfrm>
            <a:custGeom>
              <a:avLst/>
              <a:gdLst>
                <a:gd name="T0" fmla="*/ 0 w 36"/>
                <a:gd name="T1" fmla="*/ 1308369 h 17"/>
                <a:gd name="T2" fmla="*/ 0 w 36"/>
                <a:gd name="T3" fmla="*/ 1308369 h 17"/>
                <a:gd name="T4" fmla="*/ 3080279 w 36"/>
                <a:gd name="T5" fmla="*/ 436123 h 17"/>
                <a:gd name="T6" fmla="*/ 4199996 w 36"/>
                <a:gd name="T7" fmla="*/ 0 h 17"/>
                <a:gd name="T8" fmla="*/ 5320242 w 36"/>
                <a:gd name="T9" fmla="*/ 436123 h 17"/>
                <a:gd name="T10" fmla="*/ 6440488 w 36"/>
                <a:gd name="T11" fmla="*/ 654185 h 17"/>
                <a:gd name="T12" fmla="*/ 7560204 w 36"/>
                <a:gd name="T13" fmla="*/ 1308369 h 17"/>
                <a:gd name="T14" fmla="*/ 10080625 w 36"/>
                <a:gd name="T15" fmla="*/ 3052394 h 17"/>
                <a:gd name="T16" fmla="*/ 10080625 w 36"/>
                <a:gd name="T17" fmla="*/ 3052394 h 17"/>
                <a:gd name="T18" fmla="*/ 8400521 w 36"/>
                <a:gd name="T19" fmla="*/ 3706579 h 17"/>
                <a:gd name="T20" fmla="*/ 7000346 w 36"/>
                <a:gd name="T21" fmla="*/ 3706579 h 17"/>
                <a:gd name="T22" fmla="*/ 5600171 w 36"/>
                <a:gd name="T23" fmla="*/ 3488518 h 17"/>
                <a:gd name="T24" fmla="*/ 4480454 w 36"/>
                <a:gd name="T25" fmla="*/ 3052394 h 17"/>
                <a:gd name="T26" fmla="*/ 2239963 w 36"/>
                <a:gd name="T27" fmla="*/ 1962087 h 17"/>
                <a:gd name="T28" fmla="*/ 1120246 w 36"/>
                <a:gd name="T29" fmla="*/ 1526431 h 17"/>
                <a:gd name="T30" fmla="*/ 0 w 36"/>
                <a:gd name="T31" fmla="*/ 1308369 h 17"/>
                <a:gd name="T32" fmla="*/ 0 w 36"/>
                <a:gd name="T33" fmla="*/ 1308369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17">
                  <a:moveTo>
                    <a:pt x="0" y="6"/>
                  </a:moveTo>
                  <a:lnTo>
                    <a:pt x="0" y="6"/>
                  </a:lnTo>
                  <a:lnTo>
                    <a:pt x="11" y="2"/>
                  </a:lnTo>
                  <a:lnTo>
                    <a:pt x="15" y="0"/>
                  </a:lnTo>
                  <a:lnTo>
                    <a:pt x="19" y="2"/>
                  </a:lnTo>
                  <a:lnTo>
                    <a:pt x="23" y="3"/>
                  </a:lnTo>
                  <a:lnTo>
                    <a:pt x="27" y="6"/>
                  </a:lnTo>
                  <a:lnTo>
                    <a:pt x="36" y="14"/>
                  </a:lnTo>
                  <a:lnTo>
                    <a:pt x="30" y="17"/>
                  </a:lnTo>
                  <a:lnTo>
                    <a:pt x="25" y="17"/>
                  </a:lnTo>
                  <a:lnTo>
                    <a:pt x="20" y="16"/>
                  </a:lnTo>
                  <a:lnTo>
                    <a:pt x="16" y="14"/>
                  </a:lnTo>
                  <a:lnTo>
                    <a:pt x="8" y="9"/>
                  </a:lnTo>
                  <a:lnTo>
                    <a:pt x="4" y="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2" name="Freeform 1304"/>
            <p:cNvSpPr>
              <a:spLocks/>
            </p:cNvSpPr>
            <p:nvPr/>
          </p:nvSpPr>
          <p:spPr bwMode="auto">
            <a:xfrm>
              <a:off x="6651625" y="1050925"/>
              <a:ext cx="19050" cy="9525"/>
            </a:xfrm>
            <a:custGeom>
              <a:avLst/>
              <a:gdLst>
                <a:gd name="T0" fmla="*/ 0 w 37"/>
                <a:gd name="T1" fmla="*/ 840317 h 18"/>
                <a:gd name="T2" fmla="*/ 0 w 37"/>
                <a:gd name="T3" fmla="*/ 840317 h 18"/>
                <a:gd name="T4" fmla="*/ 1325262 w 37"/>
                <a:gd name="T5" fmla="*/ 0 h 18"/>
                <a:gd name="T6" fmla="*/ 2916195 w 37"/>
                <a:gd name="T7" fmla="*/ 0 h 18"/>
                <a:gd name="T8" fmla="*/ 3976301 w 37"/>
                <a:gd name="T9" fmla="*/ 0 h 18"/>
                <a:gd name="T10" fmla="*/ 5036408 w 37"/>
                <a:gd name="T11" fmla="*/ 279929 h 18"/>
                <a:gd name="T12" fmla="*/ 7687447 w 37"/>
                <a:gd name="T13" fmla="*/ 1120246 h 18"/>
                <a:gd name="T14" fmla="*/ 8748069 w 37"/>
                <a:gd name="T15" fmla="*/ 1120246 h 18"/>
                <a:gd name="T16" fmla="*/ 9808176 w 37"/>
                <a:gd name="T17" fmla="*/ 1120246 h 18"/>
                <a:gd name="T18" fmla="*/ 9808176 w 37"/>
                <a:gd name="T19" fmla="*/ 1120246 h 18"/>
                <a:gd name="T20" fmla="*/ 9543020 w 37"/>
                <a:gd name="T21" fmla="*/ 2239963 h 18"/>
                <a:gd name="T22" fmla="*/ 8748069 w 37"/>
                <a:gd name="T23" fmla="*/ 3080279 h 18"/>
                <a:gd name="T24" fmla="*/ 7952603 w 37"/>
                <a:gd name="T25" fmla="*/ 3360208 h 18"/>
                <a:gd name="T26" fmla="*/ 6891981 w 37"/>
                <a:gd name="T27" fmla="*/ 4199996 h 18"/>
                <a:gd name="T28" fmla="*/ 5036408 w 37"/>
                <a:gd name="T29" fmla="*/ 4760383 h 18"/>
                <a:gd name="T30" fmla="*/ 2916195 w 37"/>
                <a:gd name="T31" fmla="*/ 5040313 h 18"/>
                <a:gd name="T32" fmla="*/ 2916195 w 37"/>
                <a:gd name="T33" fmla="*/ 5040313 h 18"/>
                <a:gd name="T34" fmla="*/ 0 w 37"/>
                <a:gd name="T35" fmla="*/ 840317 h 18"/>
                <a:gd name="T36" fmla="*/ 0 w 37"/>
                <a:gd name="T37" fmla="*/ 84031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3"/>
                  </a:moveTo>
                  <a:lnTo>
                    <a:pt x="0" y="3"/>
                  </a:lnTo>
                  <a:lnTo>
                    <a:pt x="5" y="0"/>
                  </a:lnTo>
                  <a:lnTo>
                    <a:pt x="11" y="0"/>
                  </a:lnTo>
                  <a:lnTo>
                    <a:pt x="15" y="0"/>
                  </a:lnTo>
                  <a:lnTo>
                    <a:pt x="19" y="1"/>
                  </a:lnTo>
                  <a:lnTo>
                    <a:pt x="29" y="4"/>
                  </a:lnTo>
                  <a:lnTo>
                    <a:pt x="33" y="4"/>
                  </a:lnTo>
                  <a:lnTo>
                    <a:pt x="37" y="4"/>
                  </a:lnTo>
                  <a:lnTo>
                    <a:pt x="36" y="8"/>
                  </a:lnTo>
                  <a:lnTo>
                    <a:pt x="33" y="11"/>
                  </a:lnTo>
                  <a:lnTo>
                    <a:pt x="30" y="12"/>
                  </a:lnTo>
                  <a:lnTo>
                    <a:pt x="26" y="15"/>
                  </a:lnTo>
                  <a:lnTo>
                    <a:pt x="19" y="17"/>
                  </a:lnTo>
                  <a:lnTo>
                    <a:pt x="11" y="18"/>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3" name="Freeform 1305"/>
            <p:cNvSpPr>
              <a:spLocks/>
            </p:cNvSpPr>
            <p:nvPr/>
          </p:nvSpPr>
          <p:spPr bwMode="auto">
            <a:xfrm>
              <a:off x="6708775" y="1130300"/>
              <a:ext cx="17463" cy="11113"/>
            </a:xfrm>
            <a:custGeom>
              <a:avLst/>
              <a:gdLst>
                <a:gd name="T0" fmla="*/ 0 w 31"/>
                <a:gd name="T1" fmla="*/ 2778806 h 20"/>
                <a:gd name="T2" fmla="*/ 0 w 31"/>
                <a:gd name="T3" fmla="*/ 2778806 h 20"/>
                <a:gd name="T4" fmla="*/ 952015 w 31"/>
                <a:gd name="T5" fmla="*/ 1543596 h 20"/>
                <a:gd name="T6" fmla="*/ 1904030 w 31"/>
                <a:gd name="T7" fmla="*/ 617327 h 20"/>
                <a:gd name="T8" fmla="*/ 2856045 w 31"/>
                <a:gd name="T9" fmla="*/ 0 h 20"/>
                <a:gd name="T10" fmla="*/ 3490910 w 31"/>
                <a:gd name="T11" fmla="*/ 0 h 20"/>
                <a:gd name="T12" fmla="*/ 5712091 w 31"/>
                <a:gd name="T13" fmla="*/ 0 h 20"/>
                <a:gd name="T14" fmla="*/ 8568136 w 31"/>
                <a:gd name="T15" fmla="*/ 0 h 20"/>
                <a:gd name="T16" fmla="*/ 8568136 w 31"/>
                <a:gd name="T17" fmla="*/ 0 h 20"/>
                <a:gd name="T18" fmla="*/ 9202438 w 31"/>
                <a:gd name="T19" fmla="*/ 926269 h 20"/>
                <a:gd name="T20" fmla="*/ 9837302 w 31"/>
                <a:gd name="T21" fmla="*/ 2161479 h 20"/>
                <a:gd name="T22" fmla="*/ 9837302 w 31"/>
                <a:gd name="T23" fmla="*/ 2161479 h 20"/>
                <a:gd name="T24" fmla="*/ 9837302 w 31"/>
                <a:gd name="T25" fmla="*/ 3087747 h 20"/>
                <a:gd name="T26" fmla="*/ 9202438 w 31"/>
                <a:gd name="T27" fmla="*/ 4013460 h 20"/>
                <a:gd name="T28" fmla="*/ 7933272 w 31"/>
                <a:gd name="T29" fmla="*/ 4939729 h 20"/>
                <a:gd name="T30" fmla="*/ 5712091 w 31"/>
                <a:gd name="T31" fmla="*/ 5248670 h 20"/>
                <a:gd name="T32" fmla="*/ 4125211 w 31"/>
                <a:gd name="T33" fmla="*/ 6174938 h 20"/>
                <a:gd name="T34" fmla="*/ 4125211 w 31"/>
                <a:gd name="T35" fmla="*/ 6174938 h 20"/>
                <a:gd name="T36" fmla="*/ 0 w 31"/>
                <a:gd name="T37" fmla="*/ 2778806 h 20"/>
                <a:gd name="T38" fmla="*/ 0 w 31"/>
                <a:gd name="T39" fmla="*/ 2778806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 h="20">
                  <a:moveTo>
                    <a:pt x="0" y="9"/>
                  </a:moveTo>
                  <a:lnTo>
                    <a:pt x="0" y="9"/>
                  </a:lnTo>
                  <a:lnTo>
                    <a:pt x="3" y="5"/>
                  </a:lnTo>
                  <a:lnTo>
                    <a:pt x="6" y="2"/>
                  </a:lnTo>
                  <a:lnTo>
                    <a:pt x="9" y="0"/>
                  </a:lnTo>
                  <a:lnTo>
                    <a:pt x="11" y="0"/>
                  </a:lnTo>
                  <a:lnTo>
                    <a:pt x="18" y="0"/>
                  </a:lnTo>
                  <a:lnTo>
                    <a:pt x="27" y="0"/>
                  </a:lnTo>
                  <a:lnTo>
                    <a:pt x="29" y="3"/>
                  </a:lnTo>
                  <a:lnTo>
                    <a:pt x="31" y="7"/>
                  </a:lnTo>
                  <a:lnTo>
                    <a:pt x="31" y="10"/>
                  </a:lnTo>
                  <a:lnTo>
                    <a:pt x="29" y="13"/>
                  </a:lnTo>
                  <a:lnTo>
                    <a:pt x="25" y="16"/>
                  </a:lnTo>
                  <a:lnTo>
                    <a:pt x="18" y="17"/>
                  </a:lnTo>
                  <a:lnTo>
                    <a:pt x="13" y="2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4" name="Freeform 1306"/>
            <p:cNvSpPr>
              <a:spLocks/>
            </p:cNvSpPr>
            <p:nvPr/>
          </p:nvSpPr>
          <p:spPr bwMode="auto">
            <a:xfrm>
              <a:off x="5978525" y="1316038"/>
              <a:ext cx="22225" cy="11113"/>
            </a:xfrm>
            <a:custGeom>
              <a:avLst/>
              <a:gdLst>
                <a:gd name="T0" fmla="*/ 0 w 42"/>
                <a:gd name="T1" fmla="*/ 0 h 22"/>
                <a:gd name="T2" fmla="*/ 0 w 42"/>
                <a:gd name="T3" fmla="*/ 0 h 22"/>
                <a:gd name="T4" fmla="*/ 2800350 w 42"/>
                <a:gd name="T5" fmla="*/ 1275974 h 22"/>
                <a:gd name="T6" fmla="*/ 5320242 w 42"/>
                <a:gd name="T7" fmla="*/ 2807043 h 22"/>
                <a:gd name="T8" fmla="*/ 7000346 w 42"/>
                <a:gd name="T9" fmla="*/ 3062137 h 22"/>
                <a:gd name="T10" fmla="*/ 8120592 w 42"/>
                <a:gd name="T11" fmla="*/ 3572324 h 22"/>
                <a:gd name="T12" fmla="*/ 9800696 w 42"/>
                <a:gd name="T13" fmla="*/ 3062137 h 22"/>
                <a:gd name="T14" fmla="*/ 11760729 w 42"/>
                <a:gd name="T15" fmla="*/ 2296350 h 22"/>
                <a:gd name="T16" fmla="*/ 11760729 w 42"/>
                <a:gd name="T17" fmla="*/ 2296350 h 22"/>
                <a:gd name="T18" fmla="*/ 8120592 w 42"/>
                <a:gd name="T19" fmla="*/ 5613580 h 22"/>
                <a:gd name="T20" fmla="*/ 8120592 w 42"/>
                <a:gd name="T21" fmla="*/ 5613580 h 22"/>
                <a:gd name="T22" fmla="*/ 5320242 w 42"/>
                <a:gd name="T23" fmla="*/ 4848299 h 22"/>
                <a:gd name="T24" fmla="*/ 3080279 w 42"/>
                <a:gd name="T25" fmla="*/ 4082512 h 22"/>
                <a:gd name="T26" fmla="*/ 1960033 w 42"/>
                <a:gd name="T27" fmla="*/ 3572324 h 22"/>
                <a:gd name="T28" fmla="*/ 1120246 w 42"/>
                <a:gd name="T29" fmla="*/ 2296350 h 22"/>
                <a:gd name="T30" fmla="*/ 279929 w 42"/>
                <a:gd name="T31" fmla="*/ 1275974 h 22"/>
                <a:gd name="T32" fmla="*/ 0 w 42"/>
                <a:gd name="T33" fmla="*/ 0 h 22"/>
                <a:gd name="T34" fmla="*/ 0 w 42"/>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22">
                  <a:moveTo>
                    <a:pt x="0" y="0"/>
                  </a:moveTo>
                  <a:lnTo>
                    <a:pt x="0" y="0"/>
                  </a:lnTo>
                  <a:lnTo>
                    <a:pt x="10" y="5"/>
                  </a:lnTo>
                  <a:lnTo>
                    <a:pt x="19" y="11"/>
                  </a:lnTo>
                  <a:lnTo>
                    <a:pt x="25" y="12"/>
                  </a:lnTo>
                  <a:lnTo>
                    <a:pt x="29" y="14"/>
                  </a:lnTo>
                  <a:lnTo>
                    <a:pt x="35" y="12"/>
                  </a:lnTo>
                  <a:lnTo>
                    <a:pt x="42" y="9"/>
                  </a:lnTo>
                  <a:lnTo>
                    <a:pt x="29" y="22"/>
                  </a:lnTo>
                  <a:lnTo>
                    <a:pt x="19" y="19"/>
                  </a:lnTo>
                  <a:lnTo>
                    <a:pt x="11" y="16"/>
                  </a:lnTo>
                  <a:lnTo>
                    <a:pt x="7" y="14"/>
                  </a:lnTo>
                  <a:lnTo>
                    <a:pt x="4" y="9"/>
                  </a:lnTo>
                  <a:lnTo>
                    <a:pt x="1"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5" name="Freeform 1307"/>
            <p:cNvSpPr>
              <a:spLocks/>
            </p:cNvSpPr>
            <p:nvPr/>
          </p:nvSpPr>
          <p:spPr bwMode="auto">
            <a:xfrm>
              <a:off x="6635750" y="982663"/>
              <a:ext cx="15875" cy="7938"/>
            </a:xfrm>
            <a:custGeom>
              <a:avLst/>
              <a:gdLst>
                <a:gd name="T0" fmla="*/ 3360208 w 30"/>
                <a:gd name="T1" fmla="*/ 0 h 16"/>
                <a:gd name="T2" fmla="*/ 3360208 w 30"/>
                <a:gd name="T3" fmla="*/ 0 h 16"/>
                <a:gd name="T4" fmla="*/ 8400521 w 30"/>
                <a:gd name="T5" fmla="*/ 2953928 h 16"/>
                <a:gd name="T6" fmla="*/ 8400521 w 30"/>
                <a:gd name="T7" fmla="*/ 2953928 h 16"/>
                <a:gd name="T8" fmla="*/ 6720417 w 30"/>
                <a:gd name="T9" fmla="*/ 3692162 h 16"/>
                <a:gd name="T10" fmla="*/ 4199996 w 30"/>
                <a:gd name="T11" fmla="*/ 3938240 h 16"/>
                <a:gd name="T12" fmla="*/ 1960033 w 30"/>
                <a:gd name="T13" fmla="*/ 3938240 h 16"/>
                <a:gd name="T14" fmla="*/ 1120246 w 30"/>
                <a:gd name="T15" fmla="*/ 3938240 h 16"/>
                <a:gd name="T16" fmla="*/ 279929 w 30"/>
                <a:gd name="T17" fmla="*/ 3692162 h 16"/>
                <a:gd name="T18" fmla="*/ 279929 w 30"/>
                <a:gd name="T19" fmla="*/ 3692162 h 16"/>
                <a:gd name="T20" fmla="*/ 0 w 30"/>
                <a:gd name="T21" fmla="*/ 2707354 h 16"/>
                <a:gd name="T22" fmla="*/ 279929 w 30"/>
                <a:gd name="T23" fmla="*/ 1723042 h 16"/>
                <a:gd name="T24" fmla="*/ 1680104 w 30"/>
                <a:gd name="T25" fmla="*/ 984808 h 16"/>
                <a:gd name="T26" fmla="*/ 3360208 w 30"/>
                <a:gd name="T27" fmla="*/ 0 h 16"/>
                <a:gd name="T28" fmla="*/ 3360208 w 3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16">
                  <a:moveTo>
                    <a:pt x="12" y="0"/>
                  </a:moveTo>
                  <a:lnTo>
                    <a:pt x="12" y="0"/>
                  </a:lnTo>
                  <a:lnTo>
                    <a:pt x="30" y="12"/>
                  </a:lnTo>
                  <a:lnTo>
                    <a:pt x="24" y="15"/>
                  </a:lnTo>
                  <a:lnTo>
                    <a:pt x="15" y="16"/>
                  </a:lnTo>
                  <a:lnTo>
                    <a:pt x="7" y="16"/>
                  </a:lnTo>
                  <a:lnTo>
                    <a:pt x="4" y="16"/>
                  </a:lnTo>
                  <a:lnTo>
                    <a:pt x="1" y="15"/>
                  </a:lnTo>
                  <a:lnTo>
                    <a:pt x="0" y="11"/>
                  </a:lnTo>
                  <a:lnTo>
                    <a:pt x="1" y="7"/>
                  </a:lnTo>
                  <a:lnTo>
                    <a:pt x="6" y="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6" name="Freeform 1308"/>
            <p:cNvSpPr>
              <a:spLocks/>
            </p:cNvSpPr>
            <p:nvPr/>
          </p:nvSpPr>
          <p:spPr bwMode="auto">
            <a:xfrm>
              <a:off x="6589713" y="979488"/>
              <a:ext cx="26988" cy="9525"/>
            </a:xfrm>
            <a:custGeom>
              <a:avLst/>
              <a:gdLst>
                <a:gd name="T0" fmla="*/ 4309776 w 52"/>
                <a:gd name="T1" fmla="*/ 3360208 h 18"/>
                <a:gd name="T2" fmla="*/ 4309776 w 52"/>
                <a:gd name="T3" fmla="*/ 3360208 h 18"/>
                <a:gd name="T4" fmla="*/ 14006772 w 52"/>
                <a:gd name="T5" fmla="*/ 2800350 h 18"/>
                <a:gd name="T6" fmla="*/ 14006772 w 52"/>
                <a:gd name="T7" fmla="*/ 2800350 h 18"/>
                <a:gd name="T8" fmla="*/ 11582523 w 52"/>
                <a:gd name="T9" fmla="*/ 3920067 h 18"/>
                <a:gd name="T10" fmla="*/ 9427635 w 52"/>
                <a:gd name="T11" fmla="*/ 4480454 h 18"/>
                <a:gd name="T12" fmla="*/ 7542108 w 52"/>
                <a:gd name="T13" fmla="*/ 5040313 h 18"/>
                <a:gd name="T14" fmla="*/ 6195303 w 52"/>
                <a:gd name="T15" fmla="*/ 5040313 h 18"/>
                <a:gd name="T16" fmla="*/ 4309776 w 52"/>
                <a:gd name="T17" fmla="*/ 4199996 h 18"/>
                <a:gd name="T18" fmla="*/ 2962971 w 52"/>
                <a:gd name="T19" fmla="*/ 3360208 h 18"/>
                <a:gd name="T20" fmla="*/ 1616166 w 52"/>
                <a:gd name="T21" fmla="*/ 1960033 h 18"/>
                <a:gd name="T22" fmla="*/ 0 w 52"/>
                <a:gd name="T23" fmla="*/ 279929 h 18"/>
                <a:gd name="T24" fmla="*/ 0 w 52"/>
                <a:gd name="T25" fmla="*/ 279929 h 18"/>
                <a:gd name="T26" fmla="*/ 1346805 w 52"/>
                <a:gd name="T27" fmla="*/ 0 h 18"/>
                <a:gd name="T28" fmla="*/ 2424249 w 52"/>
                <a:gd name="T29" fmla="*/ 0 h 18"/>
                <a:gd name="T30" fmla="*/ 2962971 w 52"/>
                <a:gd name="T31" fmla="*/ 0 h 18"/>
                <a:gd name="T32" fmla="*/ 3501693 w 52"/>
                <a:gd name="T33" fmla="*/ 279929 h 18"/>
                <a:gd name="T34" fmla="*/ 3771054 w 52"/>
                <a:gd name="T35" fmla="*/ 1960033 h 18"/>
                <a:gd name="T36" fmla="*/ 4309776 w 52"/>
                <a:gd name="T37" fmla="*/ 3360208 h 18"/>
                <a:gd name="T38" fmla="*/ 4309776 w 52"/>
                <a:gd name="T39" fmla="*/ 3360208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 h="18">
                  <a:moveTo>
                    <a:pt x="16" y="12"/>
                  </a:moveTo>
                  <a:lnTo>
                    <a:pt x="16" y="12"/>
                  </a:lnTo>
                  <a:lnTo>
                    <a:pt x="52" y="10"/>
                  </a:lnTo>
                  <a:lnTo>
                    <a:pt x="43" y="14"/>
                  </a:lnTo>
                  <a:lnTo>
                    <a:pt x="35" y="16"/>
                  </a:lnTo>
                  <a:lnTo>
                    <a:pt x="28" y="18"/>
                  </a:lnTo>
                  <a:lnTo>
                    <a:pt x="23" y="18"/>
                  </a:lnTo>
                  <a:lnTo>
                    <a:pt x="16" y="15"/>
                  </a:lnTo>
                  <a:lnTo>
                    <a:pt x="11" y="12"/>
                  </a:lnTo>
                  <a:lnTo>
                    <a:pt x="6" y="7"/>
                  </a:lnTo>
                  <a:lnTo>
                    <a:pt x="0" y="1"/>
                  </a:lnTo>
                  <a:lnTo>
                    <a:pt x="5" y="0"/>
                  </a:lnTo>
                  <a:lnTo>
                    <a:pt x="9" y="0"/>
                  </a:lnTo>
                  <a:lnTo>
                    <a:pt x="11" y="0"/>
                  </a:lnTo>
                  <a:lnTo>
                    <a:pt x="13" y="1"/>
                  </a:lnTo>
                  <a:lnTo>
                    <a:pt x="14" y="7"/>
                  </a:lnTo>
                  <a:lnTo>
                    <a:pt x="1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7" name="Freeform 1309"/>
            <p:cNvSpPr>
              <a:spLocks/>
            </p:cNvSpPr>
            <p:nvPr/>
          </p:nvSpPr>
          <p:spPr bwMode="auto">
            <a:xfrm>
              <a:off x="6753225" y="1143000"/>
              <a:ext cx="17463" cy="9525"/>
            </a:xfrm>
            <a:custGeom>
              <a:avLst/>
              <a:gdLst>
                <a:gd name="T0" fmla="*/ 0 w 33"/>
                <a:gd name="T1" fmla="*/ 226695 h 20"/>
                <a:gd name="T2" fmla="*/ 0 w 33"/>
                <a:gd name="T3" fmla="*/ 226695 h 20"/>
                <a:gd name="T4" fmla="*/ 2240027 w 33"/>
                <a:gd name="T5" fmla="*/ 0 h 20"/>
                <a:gd name="T6" fmla="*/ 4200645 w 33"/>
                <a:gd name="T7" fmla="*/ 0 h 20"/>
                <a:gd name="T8" fmla="*/ 6160735 w 33"/>
                <a:gd name="T9" fmla="*/ 453866 h 20"/>
                <a:gd name="T10" fmla="*/ 8681228 w 33"/>
                <a:gd name="T11" fmla="*/ 1814513 h 20"/>
                <a:gd name="T12" fmla="*/ 8681228 w 33"/>
                <a:gd name="T13" fmla="*/ 1814513 h 20"/>
                <a:gd name="T14" fmla="*/ 9241102 w 33"/>
                <a:gd name="T15" fmla="*/ 2495074 h 20"/>
                <a:gd name="T16" fmla="*/ 9241102 w 33"/>
                <a:gd name="T17" fmla="*/ 2721769 h 20"/>
                <a:gd name="T18" fmla="*/ 8961165 w 33"/>
                <a:gd name="T19" fmla="*/ 3629025 h 20"/>
                <a:gd name="T20" fmla="*/ 8120824 w 33"/>
                <a:gd name="T21" fmla="*/ 4536281 h 20"/>
                <a:gd name="T22" fmla="*/ 8120824 w 33"/>
                <a:gd name="T23" fmla="*/ 4536281 h 20"/>
                <a:gd name="T24" fmla="*/ 0 w 33"/>
                <a:gd name="T25" fmla="*/ 226695 h 20"/>
                <a:gd name="T26" fmla="*/ 0 w 33"/>
                <a:gd name="T27" fmla="*/ 226695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0">
                  <a:moveTo>
                    <a:pt x="0" y="1"/>
                  </a:moveTo>
                  <a:lnTo>
                    <a:pt x="0" y="1"/>
                  </a:lnTo>
                  <a:lnTo>
                    <a:pt x="8" y="0"/>
                  </a:lnTo>
                  <a:lnTo>
                    <a:pt x="15" y="0"/>
                  </a:lnTo>
                  <a:lnTo>
                    <a:pt x="22" y="2"/>
                  </a:lnTo>
                  <a:lnTo>
                    <a:pt x="31" y="8"/>
                  </a:lnTo>
                  <a:lnTo>
                    <a:pt x="33" y="11"/>
                  </a:lnTo>
                  <a:lnTo>
                    <a:pt x="33" y="12"/>
                  </a:lnTo>
                  <a:lnTo>
                    <a:pt x="32" y="16"/>
                  </a:lnTo>
                  <a:lnTo>
                    <a:pt x="29" y="2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8" name="Freeform 1310"/>
            <p:cNvSpPr>
              <a:spLocks/>
            </p:cNvSpPr>
            <p:nvPr/>
          </p:nvSpPr>
          <p:spPr bwMode="auto">
            <a:xfrm>
              <a:off x="6731000" y="1116013"/>
              <a:ext cx="17463" cy="14288"/>
            </a:xfrm>
            <a:custGeom>
              <a:avLst/>
              <a:gdLst>
                <a:gd name="T0" fmla="*/ 9241102 w 33"/>
                <a:gd name="T1" fmla="*/ 6341674 h 26"/>
                <a:gd name="T2" fmla="*/ 9241102 w 33"/>
                <a:gd name="T3" fmla="*/ 6341674 h 26"/>
                <a:gd name="T4" fmla="*/ 0 w 33"/>
                <a:gd name="T5" fmla="*/ 7851806 h 26"/>
                <a:gd name="T6" fmla="*/ 0 w 33"/>
                <a:gd name="T7" fmla="*/ 7851806 h 26"/>
                <a:gd name="T8" fmla="*/ 279937 w 33"/>
                <a:gd name="T9" fmla="*/ 6643920 h 26"/>
                <a:gd name="T10" fmla="*/ 1120278 w 33"/>
                <a:gd name="T11" fmla="*/ 6039977 h 26"/>
                <a:gd name="T12" fmla="*/ 3080367 w 33"/>
                <a:gd name="T13" fmla="*/ 4228149 h 26"/>
                <a:gd name="T14" fmla="*/ 4480582 w 33"/>
                <a:gd name="T15" fmla="*/ 2415771 h 26"/>
                <a:gd name="T16" fmla="*/ 5320394 w 33"/>
                <a:gd name="T17" fmla="*/ 1811828 h 26"/>
                <a:gd name="T18" fmla="*/ 6160735 w 33"/>
                <a:gd name="T19" fmla="*/ 0 h 26"/>
                <a:gd name="T20" fmla="*/ 6160735 w 33"/>
                <a:gd name="T21" fmla="*/ 0 h 26"/>
                <a:gd name="T22" fmla="*/ 9241102 w 33"/>
                <a:gd name="T23" fmla="*/ 6341674 h 26"/>
                <a:gd name="T24" fmla="*/ 9241102 w 33"/>
                <a:gd name="T25" fmla="*/ 6341674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26">
                  <a:moveTo>
                    <a:pt x="33" y="21"/>
                  </a:moveTo>
                  <a:lnTo>
                    <a:pt x="33" y="21"/>
                  </a:lnTo>
                  <a:lnTo>
                    <a:pt x="0" y="26"/>
                  </a:lnTo>
                  <a:lnTo>
                    <a:pt x="1" y="22"/>
                  </a:lnTo>
                  <a:lnTo>
                    <a:pt x="4" y="20"/>
                  </a:lnTo>
                  <a:lnTo>
                    <a:pt x="11" y="14"/>
                  </a:lnTo>
                  <a:lnTo>
                    <a:pt x="16" y="8"/>
                  </a:lnTo>
                  <a:lnTo>
                    <a:pt x="19" y="6"/>
                  </a:lnTo>
                  <a:lnTo>
                    <a:pt x="22" y="0"/>
                  </a:lnTo>
                  <a:lnTo>
                    <a:pt x="33"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99" name="Freeform 1311"/>
            <p:cNvSpPr>
              <a:spLocks/>
            </p:cNvSpPr>
            <p:nvPr/>
          </p:nvSpPr>
          <p:spPr bwMode="auto">
            <a:xfrm>
              <a:off x="6651625" y="963613"/>
              <a:ext cx="15875" cy="11113"/>
            </a:xfrm>
            <a:custGeom>
              <a:avLst/>
              <a:gdLst>
                <a:gd name="T0" fmla="*/ 299435 w 29"/>
                <a:gd name="T1" fmla="*/ 2240592 h 21"/>
                <a:gd name="T2" fmla="*/ 299435 w 29"/>
                <a:gd name="T3" fmla="*/ 2240592 h 21"/>
                <a:gd name="T4" fmla="*/ 2097690 w 29"/>
                <a:gd name="T5" fmla="*/ 2520534 h 21"/>
                <a:gd name="T6" fmla="*/ 2996543 w 29"/>
                <a:gd name="T7" fmla="*/ 2240592 h 21"/>
                <a:gd name="T8" fmla="*/ 3296526 w 29"/>
                <a:gd name="T9" fmla="*/ 1400238 h 21"/>
                <a:gd name="T10" fmla="*/ 3895397 w 29"/>
                <a:gd name="T11" fmla="*/ 0 h 21"/>
                <a:gd name="T12" fmla="*/ 3895397 w 29"/>
                <a:gd name="T13" fmla="*/ 0 h 21"/>
                <a:gd name="T14" fmla="*/ 8690194 w 29"/>
                <a:gd name="T15" fmla="*/ 4480656 h 21"/>
                <a:gd name="T16" fmla="*/ 8690194 w 29"/>
                <a:gd name="T17" fmla="*/ 4480656 h 21"/>
                <a:gd name="T18" fmla="*/ 0 w 29"/>
                <a:gd name="T19" fmla="*/ 5880894 h 21"/>
                <a:gd name="T20" fmla="*/ 0 w 29"/>
                <a:gd name="T21" fmla="*/ 5880894 h 21"/>
                <a:gd name="T22" fmla="*/ 299435 w 29"/>
                <a:gd name="T23" fmla="*/ 2240592 h 21"/>
                <a:gd name="T24" fmla="*/ 299435 w 29"/>
                <a:gd name="T25" fmla="*/ 2240592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21">
                  <a:moveTo>
                    <a:pt x="1" y="8"/>
                  </a:moveTo>
                  <a:lnTo>
                    <a:pt x="1" y="8"/>
                  </a:lnTo>
                  <a:lnTo>
                    <a:pt x="7" y="9"/>
                  </a:lnTo>
                  <a:lnTo>
                    <a:pt x="10" y="8"/>
                  </a:lnTo>
                  <a:lnTo>
                    <a:pt x="11" y="5"/>
                  </a:lnTo>
                  <a:lnTo>
                    <a:pt x="13" y="0"/>
                  </a:lnTo>
                  <a:lnTo>
                    <a:pt x="29" y="16"/>
                  </a:lnTo>
                  <a:lnTo>
                    <a:pt x="0" y="21"/>
                  </a:ln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0" name="Freeform 1312"/>
            <p:cNvSpPr>
              <a:spLocks/>
            </p:cNvSpPr>
            <p:nvPr/>
          </p:nvSpPr>
          <p:spPr bwMode="auto">
            <a:xfrm>
              <a:off x="6492875" y="1362075"/>
              <a:ext cx="12700" cy="9525"/>
            </a:xfrm>
            <a:custGeom>
              <a:avLst/>
              <a:gdLst>
                <a:gd name="T0" fmla="*/ 333086 w 22"/>
                <a:gd name="T1" fmla="*/ 5040313 h 18"/>
                <a:gd name="T2" fmla="*/ 333086 w 22"/>
                <a:gd name="T3" fmla="*/ 5040313 h 18"/>
                <a:gd name="T4" fmla="*/ 0 w 22"/>
                <a:gd name="T5" fmla="*/ 3640137 h 18"/>
                <a:gd name="T6" fmla="*/ 0 w 22"/>
                <a:gd name="T7" fmla="*/ 3360208 h 18"/>
                <a:gd name="T8" fmla="*/ 999836 w 22"/>
                <a:gd name="T9" fmla="*/ 2239963 h 18"/>
                <a:gd name="T10" fmla="*/ 3998768 w 22"/>
                <a:gd name="T11" fmla="*/ 0 h 18"/>
                <a:gd name="T12" fmla="*/ 3998768 w 22"/>
                <a:gd name="T13" fmla="*/ 0 h 18"/>
                <a:gd name="T14" fmla="*/ 7331364 w 22"/>
                <a:gd name="T15" fmla="*/ 4199996 h 18"/>
                <a:gd name="T16" fmla="*/ 7331364 w 22"/>
                <a:gd name="T17" fmla="*/ 4199996 h 18"/>
                <a:gd name="T18" fmla="*/ 0 w 22"/>
                <a:gd name="T19" fmla="*/ 4480454 h 18"/>
                <a:gd name="T20" fmla="*/ 333086 w 22"/>
                <a:gd name="T21" fmla="*/ 50403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8">
                  <a:moveTo>
                    <a:pt x="1" y="18"/>
                  </a:moveTo>
                  <a:lnTo>
                    <a:pt x="1" y="18"/>
                  </a:lnTo>
                  <a:lnTo>
                    <a:pt x="0" y="13"/>
                  </a:lnTo>
                  <a:lnTo>
                    <a:pt x="0" y="12"/>
                  </a:lnTo>
                  <a:lnTo>
                    <a:pt x="3" y="8"/>
                  </a:lnTo>
                  <a:lnTo>
                    <a:pt x="12" y="0"/>
                  </a:lnTo>
                  <a:lnTo>
                    <a:pt x="22" y="15"/>
                  </a:lnTo>
                  <a:lnTo>
                    <a:pt x="0" y="16"/>
                  </a:lnTo>
                  <a:lnTo>
                    <a:pt x="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1" name="Freeform 1313"/>
            <p:cNvSpPr>
              <a:spLocks/>
            </p:cNvSpPr>
            <p:nvPr/>
          </p:nvSpPr>
          <p:spPr bwMode="auto">
            <a:xfrm>
              <a:off x="6440488" y="860425"/>
              <a:ext cx="15875" cy="6350"/>
            </a:xfrm>
            <a:custGeom>
              <a:avLst/>
              <a:gdLst>
                <a:gd name="T0" fmla="*/ 0 w 31"/>
                <a:gd name="T1" fmla="*/ 840317 h 12"/>
                <a:gd name="T2" fmla="*/ 0 w 31"/>
                <a:gd name="T3" fmla="*/ 840317 h 12"/>
                <a:gd name="T4" fmla="*/ 2622448 w 31"/>
                <a:gd name="T5" fmla="*/ 279929 h 12"/>
                <a:gd name="T6" fmla="*/ 4720508 w 31"/>
                <a:gd name="T7" fmla="*/ 0 h 12"/>
                <a:gd name="T8" fmla="*/ 5769282 w 31"/>
                <a:gd name="T9" fmla="*/ 279929 h 12"/>
                <a:gd name="T10" fmla="*/ 7080762 w 31"/>
                <a:gd name="T11" fmla="*/ 840317 h 12"/>
                <a:gd name="T12" fmla="*/ 7605149 w 31"/>
                <a:gd name="T13" fmla="*/ 1960033 h 12"/>
                <a:gd name="T14" fmla="*/ 8129536 w 31"/>
                <a:gd name="T15" fmla="*/ 3360208 h 12"/>
                <a:gd name="T16" fmla="*/ 8129536 w 31"/>
                <a:gd name="T17" fmla="*/ 3360208 h 12"/>
                <a:gd name="T18" fmla="*/ 0 w 31"/>
                <a:gd name="T19" fmla="*/ 840317 h 12"/>
                <a:gd name="T20" fmla="*/ 0 w 31"/>
                <a:gd name="T21" fmla="*/ 84031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 h="12">
                  <a:moveTo>
                    <a:pt x="0" y="3"/>
                  </a:moveTo>
                  <a:lnTo>
                    <a:pt x="0" y="3"/>
                  </a:lnTo>
                  <a:lnTo>
                    <a:pt x="10" y="1"/>
                  </a:lnTo>
                  <a:lnTo>
                    <a:pt x="18" y="0"/>
                  </a:lnTo>
                  <a:lnTo>
                    <a:pt x="22" y="1"/>
                  </a:lnTo>
                  <a:lnTo>
                    <a:pt x="27" y="3"/>
                  </a:lnTo>
                  <a:lnTo>
                    <a:pt x="29" y="7"/>
                  </a:lnTo>
                  <a:lnTo>
                    <a:pt x="31" y="12"/>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2" name="Freeform 1314"/>
            <p:cNvSpPr>
              <a:spLocks/>
            </p:cNvSpPr>
            <p:nvPr/>
          </p:nvSpPr>
          <p:spPr bwMode="auto">
            <a:xfrm>
              <a:off x="6226175" y="866775"/>
              <a:ext cx="17463" cy="4763"/>
            </a:xfrm>
            <a:custGeom>
              <a:avLst/>
              <a:gdLst>
                <a:gd name="T0" fmla="*/ 8969305 w 34"/>
                <a:gd name="T1" fmla="*/ 0 h 10"/>
                <a:gd name="T2" fmla="*/ 8969305 w 34"/>
                <a:gd name="T3" fmla="*/ 0 h 10"/>
                <a:gd name="T4" fmla="*/ 8177820 w 34"/>
                <a:gd name="T5" fmla="*/ 1361265 h 10"/>
                <a:gd name="T6" fmla="*/ 7122850 w 34"/>
                <a:gd name="T7" fmla="*/ 1814703 h 10"/>
                <a:gd name="T8" fmla="*/ 5803879 w 34"/>
                <a:gd name="T9" fmla="*/ 2268617 h 10"/>
                <a:gd name="T10" fmla="*/ 4748395 w 34"/>
                <a:gd name="T11" fmla="*/ 2268617 h 10"/>
                <a:gd name="T12" fmla="*/ 2374454 w 34"/>
                <a:gd name="T13" fmla="*/ 2268617 h 10"/>
                <a:gd name="T14" fmla="*/ 0 w 34"/>
                <a:gd name="T15" fmla="*/ 2268617 h 10"/>
                <a:gd name="T16" fmla="*/ 0 w 34"/>
                <a:gd name="T17" fmla="*/ 2268617 h 10"/>
                <a:gd name="T18" fmla="*/ 2110455 w 34"/>
                <a:gd name="T19" fmla="*/ 1587984 h 10"/>
                <a:gd name="T20" fmla="*/ 4220910 w 34"/>
                <a:gd name="T21" fmla="*/ 907352 h 10"/>
                <a:gd name="T22" fmla="*/ 6594851 w 34"/>
                <a:gd name="T23" fmla="*/ 226719 h 10"/>
                <a:gd name="T24" fmla="*/ 8969305 w 34"/>
                <a:gd name="T25" fmla="*/ 0 h 10"/>
                <a:gd name="T26" fmla="*/ 8969305 w 34"/>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10">
                  <a:moveTo>
                    <a:pt x="34" y="0"/>
                  </a:moveTo>
                  <a:lnTo>
                    <a:pt x="34" y="0"/>
                  </a:lnTo>
                  <a:lnTo>
                    <a:pt x="31" y="6"/>
                  </a:lnTo>
                  <a:lnTo>
                    <a:pt x="27" y="8"/>
                  </a:lnTo>
                  <a:lnTo>
                    <a:pt x="22" y="10"/>
                  </a:lnTo>
                  <a:lnTo>
                    <a:pt x="18" y="10"/>
                  </a:lnTo>
                  <a:lnTo>
                    <a:pt x="9" y="10"/>
                  </a:lnTo>
                  <a:lnTo>
                    <a:pt x="0" y="10"/>
                  </a:lnTo>
                  <a:lnTo>
                    <a:pt x="8" y="7"/>
                  </a:lnTo>
                  <a:lnTo>
                    <a:pt x="16" y="4"/>
                  </a:lnTo>
                  <a:lnTo>
                    <a:pt x="25" y="1"/>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3" name="Freeform 1315"/>
            <p:cNvSpPr>
              <a:spLocks/>
            </p:cNvSpPr>
            <p:nvPr/>
          </p:nvSpPr>
          <p:spPr bwMode="auto">
            <a:xfrm>
              <a:off x="6675438" y="1285875"/>
              <a:ext cx="11113" cy="7938"/>
            </a:xfrm>
            <a:custGeom>
              <a:avLst/>
              <a:gdLst>
                <a:gd name="T0" fmla="*/ 5613580 w 22"/>
                <a:gd name="T1" fmla="*/ 3536379 h 14"/>
                <a:gd name="T2" fmla="*/ 5613580 w 22"/>
                <a:gd name="T3" fmla="*/ 3536379 h 14"/>
                <a:gd name="T4" fmla="*/ 3572324 w 22"/>
                <a:gd name="T5" fmla="*/ 4500846 h 14"/>
                <a:gd name="T6" fmla="*/ 3572324 w 22"/>
                <a:gd name="T7" fmla="*/ 4500846 h 14"/>
                <a:gd name="T8" fmla="*/ 1786162 w 22"/>
                <a:gd name="T9" fmla="*/ 4500846 h 14"/>
                <a:gd name="T10" fmla="*/ 1020881 w 22"/>
                <a:gd name="T11" fmla="*/ 4500846 h 14"/>
                <a:gd name="T12" fmla="*/ 765282 w 22"/>
                <a:gd name="T13" fmla="*/ 4179357 h 14"/>
                <a:gd name="T14" fmla="*/ 510188 w 22"/>
                <a:gd name="T15" fmla="*/ 3536379 h 14"/>
                <a:gd name="T16" fmla="*/ 0 w 22"/>
                <a:gd name="T17" fmla="*/ 2893401 h 14"/>
                <a:gd name="T18" fmla="*/ 510188 w 22"/>
                <a:gd name="T19" fmla="*/ 0 h 14"/>
                <a:gd name="T20" fmla="*/ 510188 w 22"/>
                <a:gd name="T21" fmla="*/ 0 h 14"/>
                <a:gd name="T22" fmla="*/ 5613580 w 22"/>
                <a:gd name="T23" fmla="*/ 3536379 h 14"/>
                <a:gd name="T24" fmla="*/ 5613580 w 22"/>
                <a:gd name="T25" fmla="*/ 3536379 h 14"/>
                <a:gd name="T26" fmla="*/ 5613580 w 22"/>
                <a:gd name="T27" fmla="*/ 3536379 h 14"/>
                <a:gd name="T28" fmla="*/ 561358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22" y="11"/>
                  </a:moveTo>
                  <a:lnTo>
                    <a:pt x="22" y="11"/>
                  </a:lnTo>
                  <a:lnTo>
                    <a:pt x="14" y="14"/>
                  </a:lnTo>
                  <a:lnTo>
                    <a:pt x="7" y="14"/>
                  </a:lnTo>
                  <a:lnTo>
                    <a:pt x="4" y="14"/>
                  </a:lnTo>
                  <a:lnTo>
                    <a:pt x="3" y="13"/>
                  </a:lnTo>
                  <a:lnTo>
                    <a:pt x="2" y="11"/>
                  </a:lnTo>
                  <a:lnTo>
                    <a:pt x="0" y="9"/>
                  </a:lnTo>
                  <a:lnTo>
                    <a:pt x="2" y="0"/>
                  </a:lnTo>
                  <a:lnTo>
                    <a:pt x="2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4" name="Freeform 1316"/>
            <p:cNvSpPr>
              <a:spLocks/>
            </p:cNvSpPr>
            <p:nvPr/>
          </p:nvSpPr>
          <p:spPr bwMode="auto">
            <a:xfrm>
              <a:off x="6069013" y="1041400"/>
              <a:ext cx="11113" cy="7938"/>
            </a:xfrm>
            <a:custGeom>
              <a:avLst/>
              <a:gdLst>
                <a:gd name="T0" fmla="*/ 6174938 w 20"/>
                <a:gd name="T1" fmla="*/ 321489 h 14"/>
                <a:gd name="T2" fmla="*/ 6174938 w 20"/>
                <a:gd name="T3" fmla="*/ 321489 h 14"/>
                <a:gd name="T4" fmla="*/ 5557611 w 20"/>
                <a:gd name="T5" fmla="*/ 2250423 h 14"/>
                <a:gd name="T6" fmla="*/ 4939729 w 20"/>
                <a:gd name="T7" fmla="*/ 3214890 h 14"/>
                <a:gd name="T8" fmla="*/ 4939729 w 20"/>
                <a:gd name="T9" fmla="*/ 3214890 h 14"/>
                <a:gd name="T10" fmla="*/ 3087747 w 20"/>
                <a:gd name="T11" fmla="*/ 3857868 h 14"/>
                <a:gd name="T12" fmla="*/ 926269 w 20"/>
                <a:gd name="T13" fmla="*/ 4500846 h 14"/>
                <a:gd name="T14" fmla="*/ 926269 w 20"/>
                <a:gd name="T15" fmla="*/ 4500846 h 14"/>
                <a:gd name="T16" fmla="*/ 617327 w 20"/>
                <a:gd name="T17" fmla="*/ 3857868 h 14"/>
                <a:gd name="T18" fmla="*/ 0 w 20"/>
                <a:gd name="T19" fmla="*/ 2571912 h 14"/>
                <a:gd name="T20" fmla="*/ 0 w 20"/>
                <a:gd name="T21" fmla="*/ 2571912 h 14"/>
                <a:gd name="T22" fmla="*/ 1235210 w 20"/>
                <a:gd name="T23" fmla="*/ 1285956 h 14"/>
                <a:gd name="T24" fmla="*/ 3087747 w 20"/>
                <a:gd name="T25" fmla="*/ 0 h 14"/>
                <a:gd name="T26" fmla="*/ 3087747 w 20"/>
                <a:gd name="T27" fmla="*/ 0 h 14"/>
                <a:gd name="T28" fmla="*/ 4013460 w 20"/>
                <a:gd name="T29" fmla="*/ 0 h 14"/>
                <a:gd name="T30" fmla="*/ 6174938 w 20"/>
                <a:gd name="T31" fmla="*/ 321489 h 14"/>
                <a:gd name="T32" fmla="*/ 6174938 w 20"/>
                <a:gd name="T33" fmla="*/ 321489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 h="14">
                  <a:moveTo>
                    <a:pt x="20" y="1"/>
                  </a:moveTo>
                  <a:lnTo>
                    <a:pt x="20" y="1"/>
                  </a:lnTo>
                  <a:lnTo>
                    <a:pt x="18" y="7"/>
                  </a:lnTo>
                  <a:lnTo>
                    <a:pt x="16" y="10"/>
                  </a:lnTo>
                  <a:lnTo>
                    <a:pt x="10" y="12"/>
                  </a:lnTo>
                  <a:lnTo>
                    <a:pt x="3" y="14"/>
                  </a:lnTo>
                  <a:lnTo>
                    <a:pt x="2" y="12"/>
                  </a:lnTo>
                  <a:lnTo>
                    <a:pt x="0" y="8"/>
                  </a:lnTo>
                  <a:lnTo>
                    <a:pt x="4" y="4"/>
                  </a:lnTo>
                  <a:lnTo>
                    <a:pt x="10" y="0"/>
                  </a:lnTo>
                  <a:lnTo>
                    <a:pt x="13"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5" name="Freeform 1317"/>
            <p:cNvSpPr>
              <a:spLocks/>
            </p:cNvSpPr>
            <p:nvPr/>
          </p:nvSpPr>
          <p:spPr bwMode="auto">
            <a:xfrm>
              <a:off x="6080125" y="1074738"/>
              <a:ext cx="14288" cy="4763"/>
            </a:xfrm>
            <a:custGeom>
              <a:avLst/>
              <a:gdLst>
                <a:gd name="T0" fmla="*/ 7549559 w 26"/>
                <a:gd name="T1" fmla="*/ 2268617 h 10"/>
                <a:gd name="T2" fmla="*/ 7549559 w 26"/>
                <a:gd name="T3" fmla="*/ 2268617 h 10"/>
                <a:gd name="T4" fmla="*/ 0 w 26"/>
                <a:gd name="T5" fmla="*/ 1587984 h 10"/>
                <a:gd name="T6" fmla="*/ 0 w 26"/>
                <a:gd name="T7" fmla="*/ 1587984 h 10"/>
                <a:gd name="T8" fmla="*/ 2114074 w 26"/>
                <a:gd name="T9" fmla="*/ 453914 h 10"/>
                <a:gd name="T10" fmla="*/ 4228149 w 26"/>
                <a:gd name="T11" fmla="*/ 0 h 10"/>
                <a:gd name="T12" fmla="*/ 5737731 w 26"/>
                <a:gd name="T13" fmla="*/ 453914 h 10"/>
                <a:gd name="T14" fmla="*/ 7851806 w 26"/>
                <a:gd name="T15" fmla="*/ 907352 h 10"/>
                <a:gd name="T16" fmla="*/ 7851806 w 26"/>
                <a:gd name="T17" fmla="*/ 907352 h 10"/>
                <a:gd name="T18" fmla="*/ 7549559 w 26"/>
                <a:gd name="T19" fmla="*/ 2268617 h 10"/>
                <a:gd name="T20" fmla="*/ 7549559 w 26"/>
                <a:gd name="T21" fmla="*/ 2268617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0">
                  <a:moveTo>
                    <a:pt x="25" y="10"/>
                  </a:moveTo>
                  <a:lnTo>
                    <a:pt x="25" y="10"/>
                  </a:lnTo>
                  <a:lnTo>
                    <a:pt x="0" y="7"/>
                  </a:lnTo>
                  <a:lnTo>
                    <a:pt x="7" y="2"/>
                  </a:lnTo>
                  <a:lnTo>
                    <a:pt x="14" y="0"/>
                  </a:lnTo>
                  <a:lnTo>
                    <a:pt x="19" y="2"/>
                  </a:lnTo>
                  <a:lnTo>
                    <a:pt x="26" y="4"/>
                  </a:ln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6" name="Freeform 1318"/>
            <p:cNvSpPr>
              <a:spLocks/>
            </p:cNvSpPr>
            <p:nvPr/>
          </p:nvSpPr>
          <p:spPr bwMode="auto">
            <a:xfrm>
              <a:off x="6577013" y="939800"/>
              <a:ext cx="12700" cy="4763"/>
            </a:xfrm>
            <a:custGeom>
              <a:avLst/>
              <a:gdLst>
                <a:gd name="T0" fmla="*/ 0 w 22"/>
                <a:gd name="T1" fmla="*/ 1874890 h 11"/>
                <a:gd name="T2" fmla="*/ 0 w 22"/>
                <a:gd name="T3" fmla="*/ 1874890 h 11"/>
                <a:gd name="T4" fmla="*/ 3665682 w 22"/>
                <a:gd name="T5" fmla="*/ 187489 h 11"/>
                <a:gd name="T6" fmla="*/ 5665355 w 22"/>
                <a:gd name="T7" fmla="*/ 0 h 11"/>
                <a:gd name="T8" fmla="*/ 7331364 w 22"/>
                <a:gd name="T9" fmla="*/ 0 h 11"/>
                <a:gd name="T10" fmla="*/ 7331364 w 22"/>
                <a:gd name="T11" fmla="*/ 0 h 11"/>
                <a:gd name="T12" fmla="*/ 6664614 w 22"/>
                <a:gd name="T13" fmla="*/ 562467 h 11"/>
                <a:gd name="T14" fmla="*/ 4998605 w 22"/>
                <a:gd name="T15" fmla="*/ 1312423 h 11"/>
                <a:gd name="T16" fmla="*/ 4332432 w 22"/>
                <a:gd name="T17" fmla="*/ 1874890 h 11"/>
                <a:gd name="T18" fmla="*/ 3332595 w 22"/>
                <a:gd name="T19" fmla="*/ 2062379 h 11"/>
                <a:gd name="T20" fmla="*/ 1999673 w 22"/>
                <a:gd name="T21" fmla="*/ 2062379 h 11"/>
                <a:gd name="T22" fmla="*/ 0 w 22"/>
                <a:gd name="T23" fmla="*/ 1874890 h 11"/>
                <a:gd name="T24" fmla="*/ 0 w 22"/>
                <a:gd name="T25" fmla="*/ 187489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 h="11">
                  <a:moveTo>
                    <a:pt x="0" y="10"/>
                  </a:moveTo>
                  <a:lnTo>
                    <a:pt x="0" y="10"/>
                  </a:lnTo>
                  <a:lnTo>
                    <a:pt x="11" y="1"/>
                  </a:lnTo>
                  <a:lnTo>
                    <a:pt x="17" y="0"/>
                  </a:lnTo>
                  <a:lnTo>
                    <a:pt x="22" y="0"/>
                  </a:lnTo>
                  <a:lnTo>
                    <a:pt x="20" y="3"/>
                  </a:lnTo>
                  <a:lnTo>
                    <a:pt x="15" y="7"/>
                  </a:lnTo>
                  <a:lnTo>
                    <a:pt x="13" y="10"/>
                  </a:lnTo>
                  <a:lnTo>
                    <a:pt x="10" y="11"/>
                  </a:lnTo>
                  <a:lnTo>
                    <a:pt x="6" y="11"/>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7" name="Freeform 1319"/>
            <p:cNvSpPr>
              <a:spLocks/>
            </p:cNvSpPr>
            <p:nvPr/>
          </p:nvSpPr>
          <p:spPr bwMode="auto">
            <a:xfrm>
              <a:off x="6661150" y="1314450"/>
              <a:ext cx="9525" cy="9525"/>
            </a:xfrm>
            <a:custGeom>
              <a:avLst/>
              <a:gdLst>
                <a:gd name="T0" fmla="*/ 3543895 w 16"/>
                <a:gd name="T1" fmla="*/ 5040313 h 18"/>
                <a:gd name="T2" fmla="*/ 3543895 w 16"/>
                <a:gd name="T3" fmla="*/ 5040313 h 18"/>
                <a:gd name="T4" fmla="*/ 1772245 w 16"/>
                <a:gd name="T5" fmla="*/ 3920067 h 18"/>
                <a:gd name="T6" fmla="*/ 709017 w 16"/>
                <a:gd name="T7" fmla="*/ 2800350 h 18"/>
                <a:gd name="T8" fmla="*/ 0 w 16"/>
                <a:gd name="T9" fmla="*/ 1680104 h 18"/>
                <a:gd name="T10" fmla="*/ 709017 w 16"/>
                <a:gd name="T11" fmla="*/ 279929 h 18"/>
                <a:gd name="T12" fmla="*/ 709017 w 16"/>
                <a:gd name="T13" fmla="*/ 279929 h 18"/>
                <a:gd name="T14" fmla="*/ 3189684 w 16"/>
                <a:gd name="T15" fmla="*/ 0 h 18"/>
                <a:gd name="T16" fmla="*/ 3189684 w 16"/>
                <a:gd name="T17" fmla="*/ 0 h 18"/>
                <a:gd name="T18" fmla="*/ 5670352 w 16"/>
                <a:gd name="T19" fmla="*/ 4760383 h 18"/>
                <a:gd name="T20" fmla="*/ 5670352 w 16"/>
                <a:gd name="T21" fmla="*/ 4760383 h 18"/>
                <a:gd name="T22" fmla="*/ 3543895 w 16"/>
                <a:gd name="T23" fmla="*/ 5040313 h 18"/>
                <a:gd name="T24" fmla="*/ 3543895 w 16"/>
                <a:gd name="T25" fmla="*/ 5040313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8">
                  <a:moveTo>
                    <a:pt x="10" y="18"/>
                  </a:moveTo>
                  <a:lnTo>
                    <a:pt x="10" y="18"/>
                  </a:lnTo>
                  <a:lnTo>
                    <a:pt x="5" y="14"/>
                  </a:lnTo>
                  <a:lnTo>
                    <a:pt x="2" y="10"/>
                  </a:lnTo>
                  <a:lnTo>
                    <a:pt x="0" y="6"/>
                  </a:lnTo>
                  <a:lnTo>
                    <a:pt x="2" y="1"/>
                  </a:lnTo>
                  <a:lnTo>
                    <a:pt x="9" y="0"/>
                  </a:lnTo>
                  <a:lnTo>
                    <a:pt x="16" y="17"/>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8" name="Freeform 1320"/>
            <p:cNvSpPr>
              <a:spLocks/>
            </p:cNvSpPr>
            <p:nvPr/>
          </p:nvSpPr>
          <p:spPr bwMode="auto">
            <a:xfrm>
              <a:off x="6037263" y="1444625"/>
              <a:ext cx="14288" cy="3175"/>
            </a:xfrm>
            <a:custGeom>
              <a:avLst/>
              <a:gdLst>
                <a:gd name="T0" fmla="*/ 7560998 w 27"/>
                <a:gd name="T1" fmla="*/ 1440089 h 7"/>
                <a:gd name="T2" fmla="*/ 7560998 w 27"/>
                <a:gd name="T3" fmla="*/ 1440089 h 7"/>
                <a:gd name="T4" fmla="*/ 0 w 27"/>
                <a:gd name="T5" fmla="*/ 411389 h 7"/>
                <a:gd name="T6" fmla="*/ 0 w 27"/>
                <a:gd name="T7" fmla="*/ 411389 h 7"/>
                <a:gd name="T8" fmla="*/ 1400224 w 27"/>
                <a:gd name="T9" fmla="*/ 0 h 7"/>
                <a:gd name="T10" fmla="*/ 2800448 w 27"/>
                <a:gd name="T11" fmla="*/ 411389 h 7"/>
                <a:gd name="T12" fmla="*/ 5040489 w 27"/>
                <a:gd name="T13" fmla="*/ 617311 h 7"/>
                <a:gd name="T14" fmla="*/ 7560998 w 27"/>
                <a:gd name="T15" fmla="*/ 1440089 h 7"/>
                <a:gd name="T16" fmla="*/ 7560998 w 27"/>
                <a:gd name="T17" fmla="*/ 1440089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
                  <a:moveTo>
                    <a:pt x="27" y="7"/>
                  </a:moveTo>
                  <a:lnTo>
                    <a:pt x="27" y="7"/>
                  </a:lnTo>
                  <a:lnTo>
                    <a:pt x="0" y="2"/>
                  </a:lnTo>
                  <a:lnTo>
                    <a:pt x="5" y="0"/>
                  </a:lnTo>
                  <a:lnTo>
                    <a:pt x="10" y="2"/>
                  </a:lnTo>
                  <a:lnTo>
                    <a:pt x="18" y="3"/>
                  </a:lnTo>
                  <a:lnTo>
                    <a:pt x="2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09" name="Freeform 1321"/>
            <p:cNvSpPr>
              <a:spLocks/>
            </p:cNvSpPr>
            <p:nvPr/>
          </p:nvSpPr>
          <p:spPr bwMode="auto">
            <a:xfrm>
              <a:off x="6713538" y="1225550"/>
              <a:ext cx="11113" cy="7938"/>
            </a:xfrm>
            <a:custGeom>
              <a:avLst/>
              <a:gdLst>
                <a:gd name="T0" fmla="*/ 5613580 w 22"/>
                <a:gd name="T1" fmla="*/ 3920843 h 15"/>
                <a:gd name="T2" fmla="*/ 5613580 w 22"/>
                <a:gd name="T3" fmla="*/ 3920843 h 15"/>
                <a:gd name="T4" fmla="*/ 0 w 22"/>
                <a:gd name="T5" fmla="*/ 1960157 h 15"/>
                <a:gd name="T6" fmla="*/ 0 w 22"/>
                <a:gd name="T7" fmla="*/ 1960157 h 15"/>
                <a:gd name="T8" fmla="*/ 0 w 22"/>
                <a:gd name="T9" fmla="*/ 1960157 h 15"/>
                <a:gd name="T10" fmla="*/ 4592700 w 22"/>
                <a:gd name="T11" fmla="*/ 0 h 15"/>
                <a:gd name="T12" fmla="*/ 4592700 w 22"/>
                <a:gd name="T13" fmla="*/ 0 h 15"/>
                <a:gd name="T14" fmla="*/ 5358487 w 22"/>
                <a:gd name="T15" fmla="*/ 4200790 h 15"/>
                <a:gd name="T16" fmla="*/ 5358487 w 22"/>
                <a:gd name="T17" fmla="*/ 4200790 h 15"/>
                <a:gd name="T18" fmla="*/ 5613580 w 22"/>
                <a:gd name="T19" fmla="*/ 3920843 h 15"/>
                <a:gd name="T20" fmla="*/ 5613580 w 22"/>
                <a:gd name="T21" fmla="*/ 3920843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5">
                  <a:moveTo>
                    <a:pt x="22" y="14"/>
                  </a:moveTo>
                  <a:lnTo>
                    <a:pt x="22" y="14"/>
                  </a:lnTo>
                  <a:lnTo>
                    <a:pt x="0" y="7"/>
                  </a:lnTo>
                  <a:lnTo>
                    <a:pt x="18" y="0"/>
                  </a:lnTo>
                  <a:lnTo>
                    <a:pt x="21" y="15"/>
                  </a:lnTo>
                  <a:lnTo>
                    <a:pt x="2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0" name="Freeform 1322"/>
            <p:cNvSpPr>
              <a:spLocks/>
            </p:cNvSpPr>
            <p:nvPr/>
          </p:nvSpPr>
          <p:spPr bwMode="auto">
            <a:xfrm>
              <a:off x="6756400" y="1101725"/>
              <a:ext cx="7938" cy="7938"/>
            </a:xfrm>
            <a:custGeom>
              <a:avLst/>
              <a:gdLst>
                <a:gd name="T0" fmla="*/ 4200790 w 15"/>
                <a:gd name="T1" fmla="*/ 4500846 h 14"/>
                <a:gd name="T2" fmla="*/ 4200790 w 15"/>
                <a:gd name="T3" fmla="*/ 4500846 h 14"/>
                <a:gd name="T4" fmla="*/ 1960157 w 15"/>
                <a:gd name="T5" fmla="*/ 4500846 h 14"/>
                <a:gd name="T6" fmla="*/ 1120316 w 15"/>
                <a:gd name="T7" fmla="*/ 4500846 h 14"/>
                <a:gd name="T8" fmla="*/ 279947 w 15"/>
                <a:gd name="T9" fmla="*/ 4179357 h 14"/>
                <a:gd name="T10" fmla="*/ 279947 w 15"/>
                <a:gd name="T11" fmla="*/ 3214890 h 14"/>
                <a:gd name="T12" fmla="*/ 0 w 15"/>
                <a:gd name="T13" fmla="*/ 2250423 h 14"/>
                <a:gd name="T14" fmla="*/ 559894 w 15"/>
                <a:gd name="T15" fmla="*/ 0 h 14"/>
                <a:gd name="T16" fmla="*/ 559894 w 15"/>
                <a:gd name="T17" fmla="*/ 0 h 14"/>
                <a:gd name="T18" fmla="*/ 4200790 w 15"/>
                <a:gd name="T19" fmla="*/ 4500846 h 14"/>
                <a:gd name="T20" fmla="*/ 4200790 w 15"/>
                <a:gd name="T21" fmla="*/ 450084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4">
                  <a:moveTo>
                    <a:pt x="15" y="14"/>
                  </a:moveTo>
                  <a:lnTo>
                    <a:pt x="15" y="14"/>
                  </a:lnTo>
                  <a:lnTo>
                    <a:pt x="7" y="14"/>
                  </a:lnTo>
                  <a:lnTo>
                    <a:pt x="4" y="14"/>
                  </a:lnTo>
                  <a:lnTo>
                    <a:pt x="1" y="13"/>
                  </a:lnTo>
                  <a:lnTo>
                    <a:pt x="1" y="10"/>
                  </a:lnTo>
                  <a:lnTo>
                    <a:pt x="0" y="7"/>
                  </a:lnTo>
                  <a:lnTo>
                    <a:pt x="2" y="0"/>
                  </a:lnTo>
                  <a:lnTo>
                    <a:pt x="1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1" name="Freeform 1323"/>
            <p:cNvSpPr>
              <a:spLocks/>
            </p:cNvSpPr>
            <p:nvPr/>
          </p:nvSpPr>
          <p:spPr bwMode="auto">
            <a:xfrm>
              <a:off x="6065838" y="1123950"/>
              <a:ext cx="7938" cy="6350"/>
            </a:xfrm>
            <a:custGeom>
              <a:avLst/>
              <a:gdLst>
                <a:gd name="T0" fmla="*/ 0 w 15"/>
                <a:gd name="T1" fmla="*/ 3101731 h 13"/>
                <a:gd name="T2" fmla="*/ 0 w 15"/>
                <a:gd name="T3" fmla="*/ 3101731 h 13"/>
                <a:gd name="T4" fmla="*/ 2240633 w 15"/>
                <a:gd name="T5" fmla="*/ 0 h 13"/>
                <a:gd name="T6" fmla="*/ 2240633 w 15"/>
                <a:gd name="T7" fmla="*/ 0 h 13"/>
                <a:gd name="T8" fmla="*/ 3920843 w 15"/>
                <a:gd name="T9" fmla="*/ 1670050 h 13"/>
                <a:gd name="T10" fmla="*/ 4200790 w 15"/>
                <a:gd name="T11" fmla="*/ 2147277 h 13"/>
                <a:gd name="T12" fmla="*/ 3920843 w 15"/>
                <a:gd name="T13" fmla="*/ 2624504 h 13"/>
                <a:gd name="T14" fmla="*/ 2520580 w 15"/>
                <a:gd name="T15" fmla="*/ 2863362 h 13"/>
                <a:gd name="T16" fmla="*/ 0 w 15"/>
                <a:gd name="T17" fmla="*/ 3101731 h 13"/>
                <a:gd name="T18" fmla="*/ 0 w 15"/>
                <a:gd name="T19" fmla="*/ 3101731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3">
                  <a:moveTo>
                    <a:pt x="0" y="13"/>
                  </a:moveTo>
                  <a:lnTo>
                    <a:pt x="0" y="13"/>
                  </a:lnTo>
                  <a:lnTo>
                    <a:pt x="8" y="0"/>
                  </a:lnTo>
                  <a:lnTo>
                    <a:pt x="14" y="7"/>
                  </a:lnTo>
                  <a:lnTo>
                    <a:pt x="15" y="9"/>
                  </a:lnTo>
                  <a:lnTo>
                    <a:pt x="14" y="11"/>
                  </a:lnTo>
                  <a:lnTo>
                    <a:pt x="9" y="12"/>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2" name="Freeform 1324"/>
            <p:cNvSpPr>
              <a:spLocks/>
            </p:cNvSpPr>
            <p:nvPr/>
          </p:nvSpPr>
          <p:spPr bwMode="auto">
            <a:xfrm>
              <a:off x="6275388" y="1409700"/>
              <a:ext cx="7938" cy="6350"/>
            </a:xfrm>
            <a:custGeom>
              <a:avLst/>
              <a:gdLst>
                <a:gd name="T0" fmla="*/ 3706579 w 17"/>
                <a:gd name="T1" fmla="*/ 0 h 10"/>
                <a:gd name="T2" fmla="*/ 3706579 w 17"/>
                <a:gd name="T3" fmla="*/ 0 h 10"/>
                <a:gd name="T4" fmla="*/ 3706579 w 17"/>
                <a:gd name="T5" fmla="*/ 2822575 h 10"/>
                <a:gd name="T6" fmla="*/ 3488518 w 17"/>
                <a:gd name="T7" fmla="*/ 3629025 h 10"/>
                <a:gd name="T8" fmla="*/ 3488518 w 17"/>
                <a:gd name="T9" fmla="*/ 4032250 h 10"/>
                <a:gd name="T10" fmla="*/ 2180148 w 17"/>
                <a:gd name="T11" fmla="*/ 4032250 h 10"/>
                <a:gd name="T12" fmla="*/ 0 w 17"/>
                <a:gd name="T13" fmla="*/ 3629025 h 10"/>
                <a:gd name="T14" fmla="*/ 0 w 17"/>
                <a:gd name="T15" fmla="*/ 3629025 h 10"/>
                <a:gd name="T16" fmla="*/ 3706579 w 17"/>
                <a:gd name="T17" fmla="*/ 0 h 10"/>
                <a:gd name="T18" fmla="*/ 3706579 w 1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0">
                  <a:moveTo>
                    <a:pt x="17" y="0"/>
                  </a:moveTo>
                  <a:lnTo>
                    <a:pt x="17" y="0"/>
                  </a:lnTo>
                  <a:lnTo>
                    <a:pt x="17" y="7"/>
                  </a:lnTo>
                  <a:lnTo>
                    <a:pt x="16" y="9"/>
                  </a:lnTo>
                  <a:lnTo>
                    <a:pt x="16" y="10"/>
                  </a:lnTo>
                  <a:lnTo>
                    <a:pt x="10" y="10"/>
                  </a:lnTo>
                  <a:lnTo>
                    <a:pt x="0" y="9"/>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3" name="Freeform 1325"/>
            <p:cNvSpPr>
              <a:spLocks/>
            </p:cNvSpPr>
            <p:nvPr/>
          </p:nvSpPr>
          <p:spPr bwMode="auto">
            <a:xfrm>
              <a:off x="6361113" y="847725"/>
              <a:ext cx="7938" cy="6350"/>
            </a:xfrm>
            <a:custGeom>
              <a:avLst/>
              <a:gdLst>
                <a:gd name="T0" fmla="*/ 279947 w 15"/>
                <a:gd name="T1" fmla="*/ 3360208 h 12"/>
                <a:gd name="T2" fmla="*/ 279947 w 15"/>
                <a:gd name="T3" fmla="*/ 3360208 h 12"/>
                <a:gd name="T4" fmla="*/ 0 w 15"/>
                <a:gd name="T5" fmla="*/ 1960033 h 12"/>
                <a:gd name="T6" fmla="*/ 279947 w 15"/>
                <a:gd name="T7" fmla="*/ 1120246 h 12"/>
                <a:gd name="T8" fmla="*/ 1400263 w 15"/>
                <a:gd name="T9" fmla="*/ 279929 h 12"/>
                <a:gd name="T10" fmla="*/ 4200790 w 15"/>
                <a:gd name="T11" fmla="*/ 0 h 12"/>
                <a:gd name="T12" fmla="*/ 4200790 w 15"/>
                <a:gd name="T13" fmla="*/ 0 h 12"/>
                <a:gd name="T14" fmla="*/ 279947 w 15"/>
                <a:gd name="T15" fmla="*/ 3360208 h 12"/>
                <a:gd name="T16" fmla="*/ 279947 w 15"/>
                <a:gd name="T17" fmla="*/ 336020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2">
                  <a:moveTo>
                    <a:pt x="1" y="12"/>
                  </a:moveTo>
                  <a:lnTo>
                    <a:pt x="1" y="12"/>
                  </a:lnTo>
                  <a:lnTo>
                    <a:pt x="0" y="7"/>
                  </a:lnTo>
                  <a:lnTo>
                    <a:pt x="1" y="4"/>
                  </a:lnTo>
                  <a:lnTo>
                    <a:pt x="5" y="1"/>
                  </a:lnTo>
                  <a:lnTo>
                    <a:pt x="15" y="0"/>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4" name="Freeform 1326"/>
            <p:cNvSpPr>
              <a:spLocks/>
            </p:cNvSpPr>
            <p:nvPr/>
          </p:nvSpPr>
          <p:spPr bwMode="auto">
            <a:xfrm>
              <a:off x="6481763" y="1370013"/>
              <a:ext cx="12700" cy="6350"/>
            </a:xfrm>
            <a:custGeom>
              <a:avLst/>
              <a:gdLst>
                <a:gd name="T0" fmla="*/ 6707809 w 23"/>
                <a:gd name="T1" fmla="*/ 0 h 13"/>
                <a:gd name="T2" fmla="*/ 6707809 w 23"/>
                <a:gd name="T3" fmla="*/ 0 h 13"/>
                <a:gd name="T4" fmla="*/ 914952 w 23"/>
                <a:gd name="T5" fmla="*/ 3101731 h 13"/>
                <a:gd name="T6" fmla="*/ 914952 w 23"/>
                <a:gd name="T7" fmla="*/ 3101731 h 13"/>
                <a:gd name="T8" fmla="*/ 914952 w 23"/>
                <a:gd name="T9" fmla="*/ 3101731 h 13"/>
                <a:gd name="T10" fmla="*/ 304800 w 23"/>
                <a:gd name="T11" fmla="*/ 2386135 h 13"/>
                <a:gd name="T12" fmla="*/ 0 w 23"/>
                <a:gd name="T13" fmla="*/ 1670050 h 13"/>
                <a:gd name="T14" fmla="*/ 0 w 23"/>
                <a:gd name="T15" fmla="*/ 1431681 h 13"/>
                <a:gd name="T16" fmla="*/ 304800 w 23"/>
                <a:gd name="T17" fmla="*/ 954454 h 13"/>
                <a:gd name="T18" fmla="*/ 2134152 w 23"/>
                <a:gd name="T19" fmla="*/ 715596 h 13"/>
                <a:gd name="T20" fmla="*/ 2134152 w 23"/>
                <a:gd name="T21" fmla="*/ 715596 h 13"/>
                <a:gd name="T22" fmla="*/ 7012609 w 23"/>
                <a:gd name="T23" fmla="*/ 477227 h 13"/>
                <a:gd name="T24" fmla="*/ 7012609 w 23"/>
                <a:gd name="T25" fmla="*/ 477227 h 13"/>
                <a:gd name="T26" fmla="*/ 6707809 w 23"/>
                <a:gd name="T27" fmla="*/ 0 h 13"/>
                <a:gd name="T28" fmla="*/ 6707809 w 23"/>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13">
                  <a:moveTo>
                    <a:pt x="22" y="0"/>
                  </a:moveTo>
                  <a:lnTo>
                    <a:pt x="22" y="0"/>
                  </a:lnTo>
                  <a:lnTo>
                    <a:pt x="3" y="13"/>
                  </a:lnTo>
                  <a:lnTo>
                    <a:pt x="1" y="10"/>
                  </a:lnTo>
                  <a:lnTo>
                    <a:pt x="0" y="7"/>
                  </a:lnTo>
                  <a:lnTo>
                    <a:pt x="0" y="6"/>
                  </a:lnTo>
                  <a:lnTo>
                    <a:pt x="1" y="4"/>
                  </a:lnTo>
                  <a:lnTo>
                    <a:pt x="7" y="3"/>
                  </a:lnTo>
                  <a:lnTo>
                    <a:pt x="23" y="2"/>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5" name="Freeform 1327"/>
            <p:cNvSpPr>
              <a:spLocks/>
            </p:cNvSpPr>
            <p:nvPr/>
          </p:nvSpPr>
          <p:spPr bwMode="auto">
            <a:xfrm>
              <a:off x="6159500" y="893763"/>
              <a:ext cx="7938" cy="1588"/>
            </a:xfrm>
            <a:custGeom>
              <a:avLst/>
              <a:gdLst>
                <a:gd name="T0" fmla="*/ 0 w 15"/>
                <a:gd name="T1" fmla="*/ 315218 h 4"/>
                <a:gd name="T2" fmla="*/ 0 w 15"/>
                <a:gd name="T3" fmla="*/ 315218 h 4"/>
                <a:gd name="T4" fmla="*/ 4200790 w 15"/>
                <a:gd name="T5" fmla="*/ 0 h 4"/>
                <a:gd name="T6" fmla="*/ 4200790 w 15"/>
                <a:gd name="T7" fmla="*/ 0 h 4"/>
                <a:gd name="T8" fmla="*/ 4200790 w 15"/>
                <a:gd name="T9" fmla="*/ 472827 h 4"/>
                <a:gd name="T10" fmla="*/ 4200790 w 15"/>
                <a:gd name="T11" fmla="*/ 472827 h 4"/>
                <a:gd name="T12" fmla="*/ 0 w 15"/>
                <a:gd name="T13" fmla="*/ 630436 h 4"/>
                <a:gd name="T14" fmla="*/ 0 w 15"/>
                <a:gd name="T15" fmla="*/ 630436 h 4"/>
                <a:gd name="T16" fmla="*/ 0 w 15"/>
                <a:gd name="T17" fmla="*/ 315218 h 4"/>
                <a:gd name="T18" fmla="*/ 0 w 15"/>
                <a:gd name="T19" fmla="*/ 315218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
                  <a:moveTo>
                    <a:pt x="0" y="2"/>
                  </a:moveTo>
                  <a:lnTo>
                    <a:pt x="0" y="2"/>
                  </a:lnTo>
                  <a:lnTo>
                    <a:pt x="15" y="0"/>
                  </a:lnTo>
                  <a:lnTo>
                    <a:pt x="15" y="3"/>
                  </a:lnTo>
                  <a:lnTo>
                    <a:pt x="0" y="4"/>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6" name="Freeform 1328"/>
            <p:cNvSpPr>
              <a:spLocks/>
            </p:cNvSpPr>
            <p:nvPr/>
          </p:nvSpPr>
          <p:spPr bwMode="auto">
            <a:xfrm>
              <a:off x="6499225" y="1430338"/>
              <a:ext cx="6350" cy="7938"/>
            </a:xfrm>
            <a:custGeom>
              <a:avLst/>
              <a:gdLst>
                <a:gd name="T0" fmla="*/ 1209675 w 10"/>
                <a:gd name="T1" fmla="*/ 4200790 h 15"/>
                <a:gd name="T2" fmla="*/ 1209675 w 10"/>
                <a:gd name="T3" fmla="*/ 4200790 h 15"/>
                <a:gd name="T4" fmla="*/ 0 w 10"/>
                <a:gd name="T5" fmla="*/ 279947 h 15"/>
                <a:gd name="T6" fmla="*/ 0 w 10"/>
                <a:gd name="T7" fmla="*/ 279947 h 15"/>
                <a:gd name="T8" fmla="*/ 2016125 w 10"/>
                <a:gd name="T9" fmla="*/ 0 h 15"/>
                <a:gd name="T10" fmla="*/ 2016125 w 10"/>
                <a:gd name="T11" fmla="*/ 0 h 15"/>
                <a:gd name="T12" fmla="*/ 4032250 w 10"/>
                <a:gd name="T13" fmla="*/ 4200790 h 15"/>
                <a:gd name="T14" fmla="*/ 4032250 w 10"/>
                <a:gd name="T15" fmla="*/ 4200790 h 15"/>
                <a:gd name="T16" fmla="*/ 1209675 w 10"/>
                <a:gd name="T17" fmla="*/ 4200790 h 15"/>
                <a:gd name="T18" fmla="*/ 1209675 w 10"/>
                <a:gd name="T19" fmla="*/ 420079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5">
                  <a:moveTo>
                    <a:pt x="3" y="15"/>
                  </a:moveTo>
                  <a:lnTo>
                    <a:pt x="3" y="15"/>
                  </a:lnTo>
                  <a:lnTo>
                    <a:pt x="0" y="1"/>
                  </a:lnTo>
                  <a:lnTo>
                    <a:pt x="5" y="0"/>
                  </a:lnTo>
                  <a:lnTo>
                    <a:pt x="10" y="15"/>
                  </a:lnTo>
                  <a:lnTo>
                    <a:pt x="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7" name="Freeform 1329"/>
            <p:cNvSpPr>
              <a:spLocks/>
            </p:cNvSpPr>
            <p:nvPr/>
          </p:nvSpPr>
          <p:spPr bwMode="auto">
            <a:xfrm>
              <a:off x="6713538" y="1219200"/>
              <a:ext cx="1588" cy="9525"/>
            </a:xfrm>
            <a:custGeom>
              <a:avLst/>
              <a:gdLst>
                <a:gd name="T0" fmla="*/ 0 w 4"/>
                <a:gd name="T1" fmla="*/ 4775033 h 19"/>
                <a:gd name="T2" fmla="*/ 0 w 4"/>
                <a:gd name="T3" fmla="*/ 4775033 h 19"/>
                <a:gd name="T4" fmla="*/ 0 w 4"/>
                <a:gd name="T5" fmla="*/ 0 h 19"/>
                <a:gd name="T6" fmla="*/ 0 w 4"/>
                <a:gd name="T7" fmla="*/ 0 h 19"/>
                <a:gd name="T8" fmla="*/ 630436 w 4"/>
                <a:gd name="T9" fmla="*/ 1005138 h 19"/>
                <a:gd name="T10" fmla="*/ 630436 w 4"/>
                <a:gd name="T11" fmla="*/ 1759117 h 19"/>
                <a:gd name="T12" fmla="*/ 630436 w 4"/>
                <a:gd name="T13" fmla="*/ 3015916 h 19"/>
                <a:gd name="T14" fmla="*/ 0 w 4"/>
                <a:gd name="T15" fmla="*/ 4775033 h 19"/>
                <a:gd name="T16" fmla="*/ 0 w 4"/>
                <a:gd name="T17" fmla="*/ 4775033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19">
                  <a:moveTo>
                    <a:pt x="0" y="19"/>
                  </a:moveTo>
                  <a:lnTo>
                    <a:pt x="0" y="19"/>
                  </a:lnTo>
                  <a:lnTo>
                    <a:pt x="0" y="0"/>
                  </a:lnTo>
                  <a:lnTo>
                    <a:pt x="4" y="4"/>
                  </a:lnTo>
                  <a:lnTo>
                    <a:pt x="4" y="7"/>
                  </a:lnTo>
                  <a:lnTo>
                    <a:pt x="4" y="12"/>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8" name="Freeform 1330"/>
            <p:cNvSpPr>
              <a:spLocks/>
            </p:cNvSpPr>
            <p:nvPr/>
          </p:nvSpPr>
          <p:spPr bwMode="auto">
            <a:xfrm>
              <a:off x="6477000" y="1376363"/>
              <a:ext cx="6350" cy="6350"/>
            </a:xfrm>
            <a:custGeom>
              <a:avLst/>
              <a:gdLst>
                <a:gd name="T0" fmla="*/ 3101731 w 13"/>
                <a:gd name="T1" fmla="*/ 0 h 12"/>
                <a:gd name="T2" fmla="*/ 3101731 w 13"/>
                <a:gd name="T3" fmla="*/ 0 h 12"/>
                <a:gd name="T4" fmla="*/ 0 w 13"/>
                <a:gd name="T5" fmla="*/ 3360208 h 12"/>
                <a:gd name="T6" fmla="*/ 0 w 13"/>
                <a:gd name="T7" fmla="*/ 3360208 h 12"/>
                <a:gd name="T8" fmla="*/ 715596 w 13"/>
                <a:gd name="T9" fmla="*/ 1400175 h 12"/>
                <a:gd name="T10" fmla="*/ 954454 w 13"/>
                <a:gd name="T11" fmla="*/ 559858 h 12"/>
                <a:gd name="T12" fmla="*/ 1670050 w 13"/>
                <a:gd name="T13" fmla="*/ 279929 h 12"/>
                <a:gd name="T14" fmla="*/ 3101731 w 13"/>
                <a:gd name="T15" fmla="*/ 0 h 12"/>
                <a:gd name="T16" fmla="*/ 3101731 w 13"/>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2">
                  <a:moveTo>
                    <a:pt x="13" y="0"/>
                  </a:moveTo>
                  <a:lnTo>
                    <a:pt x="13" y="0"/>
                  </a:lnTo>
                  <a:lnTo>
                    <a:pt x="0" y="12"/>
                  </a:lnTo>
                  <a:lnTo>
                    <a:pt x="3" y="5"/>
                  </a:lnTo>
                  <a:lnTo>
                    <a:pt x="4" y="2"/>
                  </a:lnTo>
                  <a:lnTo>
                    <a:pt x="7" y="1"/>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19" name="Freeform 1331"/>
            <p:cNvSpPr>
              <a:spLocks/>
            </p:cNvSpPr>
            <p:nvPr/>
          </p:nvSpPr>
          <p:spPr bwMode="auto">
            <a:xfrm>
              <a:off x="6575425" y="966788"/>
              <a:ext cx="7938" cy="4763"/>
            </a:xfrm>
            <a:custGeom>
              <a:avLst/>
              <a:gdLst>
                <a:gd name="T0" fmla="*/ 0 w 13"/>
                <a:gd name="T1" fmla="*/ 2314818 h 7"/>
                <a:gd name="T2" fmla="*/ 0 w 13"/>
                <a:gd name="T3" fmla="*/ 2314818 h 7"/>
                <a:gd name="T4" fmla="*/ 4847065 w 13"/>
                <a:gd name="T5" fmla="*/ 0 h 7"/>
                <a:gd name="T6" fmla="*/ 4847065 w 13"/>
                <a:gd name="T7" fmla="*/ 0 h 7"/>
                <a:gd name="T8" fmla="*/ 4847065 w 13"/>
                <a:gd name="T9" fmla="*/ 2314818 h 7"/>
                <a:gd name="T10" fmla="*/ 4473979 w 13"/>
                <a:gd name="T11" fmla="*/ 3240881 h 7"/>
                <a:gd name="T12" fmla="*/ 2609770 w 13"/>
                <a:gd name="T13" fmla="*/ 3240881 h 7"/>
                <a:gd name="T14" fmla="*/ 0 w 13"/>
                <a:gd name="T15" fmla="*/ 2314818 h 7"/>
                <a:gd name="T16" fmla="*/ 0 w 13"/>
                <a:gd name="T17" fmla="*/ 231481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7">
                  <a:moveTo>
                    <a:pt x="0" y="5"/>
                  </a:moveTo>
                  <a:lnTo>
                    <a:pt x="0" y="5"/>
                  </a:lnTo>
                  <a:lnTo>
                    <a:pt x="13" y="0"/>
                  </a:lnTo>
                  <a:lnTo>
                    <a:pt x="13" y="5"/>
                  </a:lnTo>
                  <a:lnTo>
                    <a:pt x="12" y="7"/>
                  </a:lnTo>
                  <a:lnTo>
                    <a:pt x="7" y="7"/>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0" name="Freeform 1332"/>
            <p:cNvSpPr>
              <a:spLocks/>
            </p:cNvSpPr>
            <p:nvPr/>
          </p:nvSpPr>
          <p:spPr bwMode="auto">
            <a:xfrm>
              <a:off x="6642100" y="966788"/>
              <a:ext cx="9525" cy="3175"/>
            </a:xfrm>
            <a:custGeom>
              <a:avLst/>
              <a:gdLst>
                <a:gd name="T0" fmla="*/ 4536281 w 20"/>
                <a:gd name="T1" fmla="*/ 403225 h 5"/>
                <a:gd name="T2" fmla="*/ 4536281 w 20"/>
                <a:gd name="T3" fmla="*/ 403225 h 5"/>
                <a:gd name="T4" fmla="*/ 3629025 w 20"/>
                <a:gd name="T5" fmla="*/ 806450 h 5"/>
                <a:gd name="T6" fmla="*/ 2721769 w 20"/>
                <a:gd name="T7" fmla="*/ 2016125 h 5"/>
                <a:gd name="T8" fmla="*/ 1587818 w 20"/>
                <a:gd name="T9" fmla="*/ 2016125 h 5"/>
                <a:gd name="T10" fmla="*/ 0 w 20"/>
                <a:gd name="T11" fmla="*/ 806450 h 5"/>
                <a:gd name="T12" fmla="*/ 0 w 20"/>
                <a:gd name="T13" fmla="*/ 806450 h 5"/>
                <a:gd name="T14" fmla="*/ 1133951 w 20"/>
                <a:gd name="T15" fmla="*/ 0 h 5"/>
                <a:gd name="T16" fmla="*/ 2495074 w 20"/>
                <a:gd name="T17" fmla="*/ 0 h 5"/>
                <a:gd name="T18" fmla="*/ 3402330 w 20"/>
                <a:gd name="T19" fmla="*/ 0 h 5"/>
                <a:gd name="T20" fmla="*/ 4536281 w 20"/>
                <a:gd name="T21" fmla="*/ 403225 h 5"/>
                <a:gd name="T22" fmla="*/ 4536281 w 20"/>
                <a:gd name="T23" fmla="*/ 403225 h 5"/>
                <a:gd name="T24" fmla="*/ 4536281 w 20"/>
                <a:gd name="T25" fmla="*/ 403225 h 5"/>
                <a:gd name="T26" fmla="*/ 4536281 w 20"/>
                <a:gd name="T27" fmla="*/ 403225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5">
                  <a:moveTo>
                    <a:pt x="20" y="1"/>
                  </a:moveTo>
                  <a:lnTo>
                    <a:pt x="20" y="1"/>
                  </a:lnTo>
                  <a:lnTo>
                    <a:pt x="16" y="2"/>
                  </a:lnTo>
                  <a:lnTo>
                    <a:pt x="12" y="5"/>
                  </a:lnTo>
                  <a:lnTo>
                    <a:pt x="7" y="5"/>
                  </a:lnTo>
                  <a:lnTo>
                    <a:pt x="0" y="2"/>
                  </a:lnTo>
                  <a:lnTo>
                    <a:pt x="5" y="0"/>
                  </a:lnTo>
                  <a:lnTo>
                    <a:pt x="11" y="0"/>
                  </a:lnTo>
                  <a:lnTo>
                    <a:pt x="15"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1" name="Freeform 1333"/>
            <p:cNvSpPr>
              <a:spLocks/>
            </p:cNvSpPr>
            <p:nvPr/>
          </p:nvSpPr>
          <p:spPr bwMode="auto">
            <a:xfrm>
              <a:off x="6200775" y="877888"/>
              <a:ext cx="4763" cy="3175"/>
            </a:xfrm>
            <a:custGeom>
              <a:avLst/>
              <a:gdLst>
                <a:gd name="T0" fmla="*/ 2062379 w 11"/>
                <a:gd name="T1" fmla="*/ 2520156 h 4"/>
                <a:gd name="T2" fmla="*/ 2062379 w 11"/>
                <a:gd name="T3" fmla="*/ 2520156 h 4"/>
                <a:gd name="T4" fmla="*/ 0 w 11"/>
                <a:gd name="T5" fmla="*/ 2520156 h 4"/>
                <a:gd name="T6" fmla="*/ 0 w 11"/>
                <a:gd name="T7" fmla="*/ 2520156 h 4"/>
                <a:gd name="T8" fmla="*/ 0 w 11"/>
                <a:gd name="T9" fmla="*/ 0 h 4"/>
                <a:gd name="T10" fmla="*/ 0 w 11"/>
                <a:gd name="T11" fmla="*/ 0 h 4"/>
                <a:gd name="T12" fmla="*/ 1874890 w 11"/>
                <a:gd name="T13" fmla="*/ 0 h 4"/>
                <a:gd name="T14" fmla="*/ 1874890 w 11"/>
                <a:gd name="T15" fmla="*/ 0 h 4"/>
                <a:gd name="T16" fmla="*/ 2062379 w 11"/>
                <a:gd name="T17" fmla="*/ 2520156 h 4"/>
                <a:gd name="T18" fmla="*/ 2062379 w 11"/>
                <a:gd name="T19" fmla="*/ 2520156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11" y="4"/>
                  </a:moveTo>
                  <a:lnTo>
                    <a:pt x="11" y="4"/>
                  </a:lnTo>
                  <a:lnTo>
                    <a:pt x="0" y="4"/>
                  </a:lnTo>
                  <a:lnTo>
                    <a:pt x="0" y="0"/>
                  </a:lnTo>
                  <a:lnTo>
                    <a:pt x="10"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2" name="Freeform 1334"/>
            <p:cNvSpPr>
              <a:spLocks/>
            </p:cNvSpPr>
            <p:nvPr/>
          </p:nvSpPr>
          <p:spPr bwMode="auto">
            <a:xfrm>
              <a:off x="6410325" y="1422400"/>
              <a:ext cx="7938" cy="4763"/>
            </a:xfrm>
            <a:custGeom>
              <a:avLst/>
              <a:gdLst>
                <a:gd name="T0" fmla="*/ 0 w 15"/>
                <a:gd name="T1" fmla="*/ 462691 h 7"/>
                <a:gd name="T2" fmla="*/ 0 w 15"/>
                <a:gd name="T3" fmla="*/ 462691 h 7"/>
                <a:gd name="T4" fmla="*/ 3640896 w 15"/>
                <a:gd name="T5" fmla="*/ 0 h 7"/>
                <a:gd name="T6" fmla="*/ 3640896 w 15"/>
                <a:gd name="T7" fmla="*/ 0 h 7"/>
                <a:gd name="T8" fmla="*/ 4200790 w 15"/>
                <a:gd name="T9" fmla="*/ 1852127 h 7"/>
                <a:gd name="T10" fmla="*/ 4200790 w 15"/>
                <a:gd name="T11" fmla="*/ 1852127 h 7"/>
                <a:gd name="T12" fmla="*/ 559894 w 15"/>
                <a:gd name="T13" fmla="*/ 3240881 h 7"/>
                <a:gd name="T14" fmla="*/ 559894 w 15"/>
                <a:gd name="T15" fmla="*/ 3240881 h 7"/>
                <a:gd name="T16" fmla="*/ 0 w 15"/>
                <a:gd name="T17" fmla="*/ 462691 h 7"/>
                <a:gd name="T18" fmla="*/ 0 w 15"/>
                <a:gd name="T19" fmla="*/ 46269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7">
                  <a:moveTo>
                    <a:pt x="0" y="1"/>
                  </a:moveTo>
                  <a:lnTo>
                    <a:pt x="0" y="1"/>
                  </a:lnTo>
                  <a:lnTo>
                    <a:pt x="13" y="0"/>
                  </a:lnTo>
                  <a:lnTo>
                    <a:pt x="15" y="4"/>
                  </a:lnTo>
                  <a:lnTo>
                    <a:pt x="2" y="7"/>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3" name="Freeform 1335"/>
            <p:cNvSpPr>
              <a:spLocks/>
            </p:cNvSpPr>
            <p:nvPr/>
          </p:nvSpPr>
          <p:spPr bwMode="auto">
            <a:xfrm>
              <a:off x="6240463" y="928688"/>
              <a:ext cx="6350" cy="3175"/>
            </a:xfrm>
            <a:custGeom>
              <a:avLst/>
              <a:gdLst>
                <a:gd name="T0" fmla="*/ 477227 w 13"/>
                <a:gd name="T1" fmla="*/ 0 h 4"/>
                <a:gd name="T2" fmla="*/ 477227 w 13"/>
                <a:gd name="T3" fmla="*/ 0 h 4"/>
                <a:gd name="T4" fmla="*/ 3101731 w 13"/>
                <a:gd name="T5" fmla="*/ 630238 h 4"/>
                <a:gd name="T6" fmla="*/ 3101731 w 13"/>
                <a:gd name="T7" fmla="*/ 630238 h 4"/>
                <a:gd name="T8" fmla="*/ 3101731 w 13"/>
                <a:gd name="T9" fmla="*/ 2520156 h 4"/>
                <a:gd name="T10" fmla="*/ 3101731 w 13"/>
                <a:gd name="T11" fmla="*/ 2520156 h 4"/>
                <a:gd name="T12" fmla="*/ 0 w 13"/>
                <a:gd name="T13" fmla="*/ 2520156 h 4"/>
                <a:gd name="T14" fmla="*/ 0 w 13"/>
                <a:gd name="T15" fmla="*/ 2520156 h 4"/>
                <a:gd name="T16" fmla="*/ 477227 w 13"/>
                <a:gd name="T17" fmla="*/ 0 h 4"/>
                <a:gd name="T18" fmla="*/ 477227 w 1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4">
                  <a:moveTo>
                    <a:pt x="2" y="0"/>
                  </a:moveTo>
                  <a:lnTo>
                    <a:pt x="2" y="0"/>
                  </a:lnTo>
                  <a:lnTo>
                    <a:pt x="13" y="1"/>
                  </a:lnTo>
                  <a:lnTo>
                    <a:pt x="13" y="4"/>
                  </a:lnTo>
                  <a:lnTo>
                    <a:pt x="0" y="4"/>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4" name="Freeform 1336"/>
            <p:cNvSpPr>
              <a:spLocks/>
            </p:cNvSpPr>
            <p:nvPr/>
          </p:nvSpPr>
          <p:spPr bwMode="auto">
            <a:xfrm>
              <a:off x="6070600" y="1116013"/>
              <a:ext cx="3175" cy="4763"/>
            </a:xfrm>
            <a:custGeom>
              <a:avLst/>
              <a:gdLst>
                <a:gd name="T0" fmla="*/ 617311 w 7"/>
                <a:gd name="T1" fmla="*/ 2835771 h 8"/>
                <a:gd name="T2" fmla="*/ 617311 w 7"/>
                <a:gd name="T3" fmla="*/ 2835771 h 8"/>
                <a:gd name="T4" fmla="*/ 0 w 7"/>
                <a:gd name="T5" fmla="*/ 354248 h 8"/>
                <a:gd name="T6" fmla="*/ 0 w 7"/>
                <a:gd name="T7" fmla="*/ 354248 h 8"/>
                <a:gd name="T8" fmla="*/ 1234168 w 7"/>
                <a:gd name="T9" fmla="*/ 0 h 8"/>
                <a:gd name="T10" fmla="*/ 1234168 w 7"/>
                <a:gd name="T11" fmla="*/ 0 h 8"/>
                <a:gd name="T12" fmla="*/ 1440089 w 7"/>
                <a:gd name="T13" fmla="*/ 2835771 h 8"/>
                <a:gd name="T14" fmla="*/ 1440089 w 7"/>
                <a:gd name="T15" fmla="*/ 2835771 h 8"/>
                <a:gd name="T16" fmla="*/ 617311 w 7"/>
                <a:gd name="T17" fmla="*/ 2835771 h 8"/>
                <a:gd name="T18" fmla="*/ 617311 w 7"/>
                <a:gd name="T19" fmla="*/ 2835771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3" y="8"/>
                  </a:moveTo>
                  <a:lnTo>
                    <a:pt x="3" y="8"/>
                  </a:lnTo>
                  <a:lnTo>
                    <a:pt x="0" y="1"/>
                  </a:lnTo>
                  <a:lnTo>
                    <a:pt x="6" y="0"/>
                  </a:lnTo>
                  <a:lnTo>
                    <a:pt x="7" y="8"/>
                  </a:ln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5" name="Freeform 1337"/>
            <p:cNvSpPr>
              <a:spLocks/>
            </p:cNvSpPr>
            <p:nvPr/>
          </p:nvSpPr>
          <p:spPr bwMode="auto">
            <a:xfrm>
              <a:off x="6081713" y="1114425"/>
              <a:ext cx="3175" cy="6350"/>
            </a:xfrm>
            <a:custGeom>
              <a:avLst/>
              <a:gdLst>
                <a:gd name="T0" fmla="*/ 822779 w 7"/>
                <a:gd name="T1" fmla="*/ 0 h 10"/>
                <a:gd name="T2" fmla="*/ 822779 w 7"/>
                <a:gd name="T3" fmla="*/ 0 h 10"/>
                <a:gd name="T4" fmla="*/ 1440089 w 7"/>
                <a:gd name="T5" fmla="*/ 1209675 h 10"/>
                <a:gd name="T6" fmla="*/ 1440089 w 7"/>
                <a:gd name="T7" fmla="*/ 2419350 h 10"/>
                <a:gd name="T8" fmla="*/ 822779 w 7"/>
                <a:gd name="T9" fmla="*/ 2822575 h 10"/>
                <a:gd name="T10" fmla="*/ 0 w 7"/>
                <a:gd name="T11" fmla="*/ 4032250 h 10"/>
                <a:gd name="T12" fmla="*/ 0 w 7"/>
                <a:gd name="T13" fmla="*/ 4032250 h 10"/>
                <a:gd name="T14" fmla="*/ 822779 w 7"/>
                <a:gd name="T15" fmla="*/ 0 h 10"/>
                <a:gd name="T16" fmla="*/ 822779 w 7"/>
                <a:gd name="T17" fmla="*/ 0 h 10"/>
                <a:gd name="T18" fmla="*/ 822779 w 7"/>
                <a:gd name="T19" fmla="*/ 0 h 10"/>
                <a:gd name="T20" fmla="*/ 822779 w 7"/>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 h="10">
                  <a:moveTo>
                    <a:pt x="4" y="0"/>
                  </a:moveTo>
                  <a:lnTo>
                    <a:pt x="4" y="0"/>
                  </a:lnTo>
                  <a:lnTo>
                    <a:pt x="7" y="3"/>
                  </a:lnTo>
                  <a:lnTo>
                    <a:pt x="7" y="6"/>
                  </a:lnTo>
                  <a:lnTo>
                    <a:pt x="4" y="7"/>
                  </a:lnTo>
                  <a:lnTo>
                    <a:pt x="0" y="1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6" name="Freeform 1338"/>
            <p:cNvSpPr>
              <a:spLocks/>
            </p:cNvSpPr>
            <p:nvPr/>
          </p:nvSpPr>
          <p:spPr bwMode="auto">
            <a:xfrm>
              <a:off x="6210300" y="876300"/>
              <a:ext cx="4763" cy="1588"/>
            </a:xfrm>
            <a:custGeom>
              <a:avLst/>
              <a:gdLst>
                <a:gd name="T0" fmla="*/ 0 w 10"/>
                <a:gd name="T1" fmla="*/ 0 h 3"/>
                <a:gd name="T2" fmla="*/ 0 w 10"/>
                <a:gd name="T3" fmla="*/ 0 h 3"/>
                <a:gd name="T4" fmla="*/ 2268617 w 10"/>
                <a:gd name="T5" fmla="*/ 0 h 3"/>
                <a:gd name="T6" fmla="*/ 2268617 w 10"/>
                <a:gd name="T7" fmla="*/ 0 h 3"/>
                <a:gd name="T8" fmla="*/ 2268617 w 10"/>
                <a:gd name="T9" fmla="*/ 840581 h 3"/>
                <a:gd name="T10" fmla="*/ 2268617 w 10"/>
                <a:gd name="T11" fmla="*/ 840581 h 3"/>
                <a:gd name="T12" fmla="*/ 0 w 10"/>
                <a:gd name="T13" fmla="*/ 840581 h 3"/>
                <a:gd name="T14" fmla="*/ 0 w 10"/>
                <a:gd name="T15" fmla="*/ 840581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3">
                  <a:moveTo>
                    <a:pt x="0" y="0"/>
                  </a:moveTo>
                  <a:lnTo>
                    <a:pt x="0" y="0"/>
                  </a:lnTo>
                  <a:lnTo>
                    <a:pt x="10" y="0"/>
                  </a:lnTo>
                  <a:lnTo>
                    <a:pt x="10"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7" name="Freeform 1339"/>
            <p:cNvSpPr>
              <a:spLocks/>
            </p:cNvSpPr>
            <p:nvPr/>
          </p:nvSpPr>
          <p:spPr bwMode="auto">
            <a:xfrm>
              <a:off x="6672263" y="1146175"/>
              <a:ext cx="4763" cy="4763"/>
            </a:xfrm>
            <a:custGeom>
              <a:avLst/>
              <a:gdLst>
                <a:gd name="T0" fmla="*/ 2481523 w 8"/>
                <a:gd name="T1" fmla="*/ 2520685 h 9"/>
                <a:gd name="T2" fmla="*/ 2481523 w 8"/>
                <a:gd name="T3" fmla="*/ 2520685 h 9"/>
                <a:gd name="T4" fmla="*/ 0 w 8"/>
                <a:gd name="T5" fmla="*/ 0 h 9"/>
                <a:gd name="T6" fmla="*/ 0 w 8"/>
                <a:gd name="T7" fmla="*/ 0 h 9"/>
                <a:gd name="T8" fmla="*/ 1772431 w 8"/>
                <a:gd name="T9" fmla="*/ 279959 h 9"/>
                <a:gd name="T10" fmla="*/ 2835771 w 8"/>
                <a:gd name="T11" fmla="*/ 559917 h 9"/>
                <a:gd name="T12" fmla="*/ 2835771 w 8"/>
                <a:gd name="T13" fmla="*/ 1400322 h 9"/>
                <a:gd name="T14" fmla="*/ 1772431 w 8"/>
                <a:gd name="T15" fmla="*/ 2520685 h 9"/>
                <a:gd name="T16" fmla="*/ 1772431 w 8"/>
                <a:gd name="T17" fmla="*/ 2520685 h 9"/>
                <a:gd name="T18" fmla="*/ 2481523 w 8"/>
                <a:gd name="T19" fmla="*/ 2520685 h 9"/>
                <a:gd name="T20" fmla="*/ 2481523 w 8"/>
                <a:gd name="T21" fmla="*/ 2520685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 h="9">
                  <a:moveTo>
                    <a:pt x="7" y="9"/>
                  </a:moveTo>
                  <a:lnTo>
                    <a:pt x="7" y="9"/>
                  </a:lnTo>
                  <a:lnTo>
                    <a:pt x="0" y="0"/>
                  </a:lnTo>
                  <a:lnTo>
                    <a:pt x="5" y="1"/>
                  </a:lnTo>
                  <a:lnTo>
                    <a:pt x="8" y="2"/>
                  </a:lnTo>
                  <a:lnTo>
                    <a:pt x="8" y="5"/>
                  </a:lnTo>
                  <a:lnTo>
                    <a:pt x="5" y="9"/>
                  </a:ln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8" name="Freeform 1340"/>
            <p:cNvSpPr>
              <a:spLocks/>
            </p:cNvSpPr>
            <p:nvPr/>
          </p:nvSpPr>
          <p:spPr bwMode="auto">
            <a:xfrm>
              <a:off x="6723063" y="1063625"/>
              <a:ext cx="7938" cy="3175"/>
            </a:xfrm>
            <a:custGeom>
              <a:avLst/>
              <a:gdLst>
                <a:gd name="T0" fmla="*/ 0 w 16"/>
                <a:gd name="T1" fmla="*/ 1440089 h 7"/>
                <a:gd name="T2" fmla="*/ 0 w 16"/>
                <a:gd name="T3" fmla="*/ 1440089 h 7"/>
                <a:gd name="T4" fmla="*/ 3938240 w 16"/>
                <a:gd name="T5" fmla="*/ 0 h 7"/>
                <a:gd name="T6" fmla="*/ 3938240 w 16"/>
                <a:gd name="T7" fmla="*/ 0 h 7"/>
                <a:gd name="T8" fmla="*/ 3446084 w 16"/>
                <a:gd name="T9" fmla="*/ 822779 h 7"/>
                <a:gd name="T10" fmla="*/ 3200006 w 16"/>
                <a:gd name="T11" fmla="*/ 1234168 h 7"/>
                <a:gd name="T12" fmla="*/ 2707354 w 16"/>
                <a:gd name="T13" fmla="*/ 1440089 h 7"/>
                <a:gd name="T14" fmla="*/ 2215198 w 16"/>
                <a:gd name="T15" fmla="*/ 1440089 h 7"/>
                <a:gd name="T16" fmla="*/ 984808 w 16"/>
                <a:gd name="T17" fmla="*/ 1440089 h 7"/>
                <a:gd name="T18" fmla="*/ 0 w 16"/>
                <a:gd name="T19" fmla="*/ 1440089 h 7"/>
                <a:gd name="T20" fmla="*/ 0 w 16"/>
                <a:gd name="T21" fmla="*/ 1440089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7">
                  <a:moveTo>
                    <a:pt x="0" y="7"/>
                  </a:moveTo>
                  <a:lnTo>
                    <a:pt x="0" y="7"/>
                  </a:lnTo>
                  <a:lnTo>
                    <a:pt x="16" y="0"/>
                  </a:lnTo>
                  <a:lnTo>
                    <a:pt x="14" y="4"/>
                  </a:lnTo>
                  <a:lnTo>
                    <a:pt x="13" y="6"/>
                  </a:lnTo>
                  <a:lnTo>
                    <a:pt x="11" y="7"/>
                  </a:lnTo>
                  <a:lnTo>
                    <a:pt x="9" y="7"/>
                  </a:lnTo>
                  <a:lnTo>
                    <a:pt x="4"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29" name="Freeform 1341"/>
            <p:cNvSpPr>
              <a:spLocks/>
            </p:cNvSpPr>
            <p:nvPr/>
          </p:nvSpPr>
          <p:spPr bwMode="auto">
            <a:xfrm>
              <a:off x="6299200" y="1246188"/>
              <a:ext cx="95250" cy="20638"/>
            </a:xfrm>
            <a:custGeom>
              <a:avLst/>
              <a:gdLst>
                <a:gd name="T0" fmla="*/ 6872448 w 178"/>
                <a:gd name="T1" fmla="*/ 2928016 h 40"/>
                <a:gd name="T2" fmla="*/ 6872448 w 178"/>
                <a:gd name="T3" fmla="*/ 2396072 h 40"/>
                <a:gd name="T4" fmla="*/ 8590159 w 178"/>
                <a:gd name="T5" fmla="*/ 2396072 h 40"/>
                <a:gd name="T6" fmla="*/ 11167260 w 178"/>
                <a:gd name="T7" fmla="*/ 2928016 h 40"/>
                <a:gd name="T8" fmla="*/ 12885506 w 178"/>
                <a:gd name="T9" fmla="*/ 2396072 h 40"/>
                <a:gd name="T10" fmla="*/ 14317466 w 178"/>
                <a:gd name="T11" fmla="*/ 1064921 h 40"/>
                <a:gd name="T12" fmla="*/ 19185383 w 178"/>
                <a:gd name="T13" fmla="*/ 1597381 h 40"/>
                <a:gd name="T14" fmla="*/ 20044239 w 178"/>
                <a:gd name="T15" fmla="*/ 1597381 h 40"/>
                <a:gd name="T16" fmla="*/ 23193910 w 178"/>
                <a:gd name="T17" fmla="*/ 798691 h 40"/>
                <a:gd name="T18" fmla="*/ 26343581 w 178"/>
                <a:gd name="T19" fmla="*/ 0 h 40"/>
                <a:gd name="T20" fmla="*/ 30925213 w 178"/>
                <a:gd name="T21" fmla="*/ 532460 h 40"/>
                <a:gd name="T22" fmla="*/ 33788600 w 178"/>
                <a:gd name="T23" fmla="*/ 1597381 h 40"/>
                <a:gd name="T24" fmla="*/ 35506846 w 178"/>
                <a:gd name="T25" fmla="*/ 2396072 h 40"/>
                <a:gd name="T26" fmla="*/ 38942802 w 178"/>
                <a:gd name="T27" fmla="*/ 3460477 h 40"/>
                <a:gd name="T28" fmla="*/ 43810719 w 178"/>
                <a:gd name="T29" fmla="*/ 3726707 h 40"/>
                <a:gd name="T30" fmla="*/ 49251206 w 178"/>
                <a:gd name="T31" fmla="*/ 8518335 h 40"/>
                <a:gd name="T32" fmla="*/ 50969452 w 178"/>
                <a:gd name="T33" fmla="*/ 10648176 h 40"/>
                <a:gd name="T34" fmla="*/ 39802192 w 178"/>
                <a:gd name="T35" fmla="*/ 10648176 h 40"/>
                <a:gd name="T36" fmla="*/ 38656517 w 178"/>
                <a:gd name="T37" fmla="*/ 8518335 h 40"/>
                <a:gd name="T38" fmla="*/ 36079416 w 178"/>
                <a:gd name="T39" fmla="*/ 7453930 h 40"/>
                <a:gd name="T40" fmla="*/ 30638928 w 178"/>
                <a:gd name="T41" fmla="*/ 6389009 h 40"/>
                <a:gd name="T42" fmla="*/ 28348112 w 178"/>
                <a:gd name="T43" fmla="*/ 6389009 h 40"/>
                <a:gd name="T44" fmla="*/ 25484726 w 178"/>
                <a:gd name="T45" fmla="*/ 7720160 h 40"/>
                <a:gd name="T46" fmla="*/ 24625871 w 178"/>
                <a:gd name="T47" fmla="*/ 9317025 h 40"/>
                <a:gd name="T48" fmla="*/ 14317466 w 178"/>
                <a:gd name="T49" fmla="*/ 10115716 h 40"/>
                <a:gd name="T50" fmla="*/ 14031181 w 178"/>
                <a:gd name="T51" fmla="*/ 8784565 h 40"/>
                <a:gd name="T52" fmla="*/ 14890037 w 178"/>
                <a:gd name="T53" fmla="*/ 5856548 h 40"/>
                <a:gd name="T54" fmla="*/ 13171791 w 178"/>
                <a:gd name="T55" fmla="*/ 4791628 h 40"/>
                <a:gd name="T56" fmla="*/ 11167260 w 178"/>
                <a:gd name="T57" fmla="*/ 5324088 h 40"/>
                <a:gd name="T58" fmla="*/ 8590159 w 178"/>
                <a:gd name="T59" fmla="*/ 10115716 h 40"/>
                <a:gd name="T60" fmla="*/ 0 w 178"/>
                <a:gd name="T61" fmla="*/ 5856548 h 40"/>
                <a:gd name="T62" fmla="*/ 5726772 w 178"/>
                <a:gd name="T63" fmla="*/ 4791628 h 40"/>
                <a:gd name="T64" fmla="*/ 6013058 w 178"/>
                <a:gd name="T65" fmla="*/ 4525397 h 40"/>
                <a:gd name="T66" fmla="*/ 6872448 w 178"/>
                <a:gd name="T67" fmla="*/ 2662302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8" h="40">
                  <a:moveTo>
                    <a:pt x="24" y="11"/>
                  </a:moveTo>
                  <a:lnTo>
                    <a:pt x="24" y="11"/>
                  </a:lnTo>
                  <a:lnTo>
                    <a:pt x="24" y="9"/>
                  </a:lnTo>
                  <a:lnTo>
                    <a:pt x="27" y="9"/>
                  </a:lnTo>
                  <a:lnTo>
                    <a:pt x="30" y="9"/>
                  </a:lnTo>
                  <a:lnTo>
                    <a:pt x="35" y="10"/>
                  </a:lnTo>
                  <a:lnTo>
                    <a:pt x="39" y="11"/>
                  </a:lnTo>
                  <a:lnTo>
                    <a:pt x="42" y="10"/>
                  </a:lnTo>
                  <a:lnTo>
                    <a:pt x="45" y="9"/>
                  </a:lnTo>
                  <a:lnTo>
                    <a:pt x="50" y="4"/>
                  </a:lnTo>
                  <a:lnTo>
                    <a:pt x="56" y="4"/>
                  </a:lnTo>
                  <a:lnTo>
                    <a:pt x="67" y="6"/>
                  </a:lnTo>
                  <a:lnTo>
                    <a:pt x="70" y="6"/>
                  </a:lnTo>
                  <a:lnTo>
                    <a:pt x="74" y="4"/>
                  </a:lnTo>
                  <a:lnTo>
                    <a:pt x="81" y="3"/>
                  </a:lnTo>
                  <a:lnTo>
                    <a:pt x="92" y="0"/>
                  </a:lnTo>
                  <a:lnTo>
                    <a:pt x="103" y="0"/>
                  </a:lnTo>
                  <a:lnTo>
                    <a:pt x="108" y="2"/>
                  </a:lnTo>
                  <a:lnTo>
                    <a:pt x="113" y="3"/>
                  </a:lnTo>
                  <a:lnTo>
                    <a:pt x="118" y="6"/>
                  </a:lnTo>
                  <a:lnTo>
                    <a:pt x="124" y="9"/>
                  </a:lnTo>
                  <a:lnTo>
                    <a:pt x="129" y="11"/>
                  </a:lnTo>
                  <a:lnTo>
                    <a:pt x="136" y="13"/>
                  </a:lnTo>
                  <a:lnTo>
                    <a:pt x="153" y="14"/>
                  </a:lnTo>
                  <a:lnTo>
                    <a:pt x="165" y="25"/>
                  </a:lnTo>
                  <a:lnTo>
                    <a:pt x="172" y="32"/>
                  </a:lnTo>
                  <a:lnTo>
                    <a:pt x="178" y="40"/>
                  </a:lnTo>
                  <a:lnTo>
                    <a:pt x="139" y="40"/>
                  </a:lnTo>
                  <a:lnTo>
                    <a:pt x="136" y="36"/>
                  </a:lnTo>
                  <a:lnTo>
                    <a:pt x="135" y="32"/>
                  </a:lnTo>
                  <a:lnTo>
                    <a:pt x="131" y="29"/>
                  </a:lnTo>
                  <a:lnTo>
                    <a:pt x="126" y="28"/>
                  </a:lnTo>
                  <a:lnTo>
                    <a:pt x="117" y="25"/>
                  </a:lnTo>
                  <a:lnTo>
                    <a:pt x="107" y="24"/>
                  </a:lnTo>
                  <a:lnTo>
                    <a:pt x="99" y="24"/>
                  </a:lnTo>
                  <a:lnTo>
                    <a:pt x="93" y="27"/>
                  </a:lnTo>
                  <a:lnTo>
                    <a:pt x="89" y="29"/>
                  </a:lnTo>
                  <a:lnTo>
                    <a:pt x="86" y="35"/>
                  </a:lnTo>
                  <a:lnTo>
                    <a:pt x="50" y="38"/>
                  </a:lnTo>
                  <a:lnTo>
                    <a:pt x="49" y="36"/>
                  </a:lnTo>
                  <a:lnTo>
                    <a:pt x="49" y="33"/>
                  </a:lnTo>
                  <a:lnTo>
                    <a:pt x="52" y="27"/>
                  </a:lnTo>
                  <a:lnTo>
                    <a:pt x="52" y="22"/>
                  </a:lnTo>
                  <a:lnTo>
                    <a:pt x="50" y="20"/>
                  </a:lnTo>
                  <a:lnTo>
                    <a:pt x="46" y="18"/>
                  </a:lnTo>
                  <a:lnTo>
                    <a:pt x="39" y="20"/>
                  </a:lnTo>
                  <a:lnTo>
                    <a:pt x="30" y="38"/>
                  </a:lnTo>
                  <a:lnTo>
                    <a:pt x="0" y="22"/>
                  </a:lnTo>
                  <a:lnTo>
                    <a:pt x="13" y="20"/>
                  </a:lnTo>
                  <a:lnTo>
                    <a:pt x="20" y="18"/>
                  </a:lnTo>
                  <a:lnTo>
                    <a:pt x="21" y="17"/>
                  </a:lnTo>
                  <a:lnTo>
                    <a:pt x="23" y="15"/>
                  </a:lnTo>
                  <a:lnTo>
                    <a:pt x="24" y="10"/>
                  </a:lnTo>
                  <a:lnTo>
                    <a:pt x="2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0" name="Freeform 1342"/>
            <p:cNvSpPr>
              <a:spLocks/>
            </p:cNvSpPr>
            <p:nvPr/>
          </p:nvSpPr>
          <p:spPr bwMode="auto">
            <a:xfrm>
              <a:off x="6467475" y="1144588"/>
              <a:ext cx="26988" cy="17463"/>
            </a:xfrm>
            <a:custGeom>
              <a:avLst/>
              <a:gdLst>
                <a:gd name="T0" fmla="*/ 14864329 w 49"/>
                <a:gd name="T1" fmla="*/ 7445241 h 32"/>
                <a:gd name="T2" fmla="*/ 14864329 w 49"/>
                <a:gd name="T3" fmla="*/ 7445241 h 32"/>
                <a:gd name="T4" fmla="*/ 5763866 w 49"/>
                <a:gd name="T5" fmla="*/ 9529887 h 32"/>
                <a:gd name="T6" fmla="*/ 5763866 w 49"/>
                <a:gd name="T7" fmla="*/ 9529887 h 32"/>
                <a:gd name="T8" fmla="*/ 0 w 49"/>
                <a:gd name="T9" fmla="*/ 3573912 h 32"/>
                <a:gd name="T10" fmla="*/ 0 w 49"/>
                <a:gd name="T11" fmla="*/ 3573912 h 32"/>
                <a:gd name="T12" fmla="*/ 303477 w 49"/>
                <a:gd name="T13" fmla="*/ 2084646 h 32"/>
                <a:gd name="T14" fmla="*/ 1213358 w 49"/>
                <a:gd name="T15" fmla="*/ 893342 h 32"/>
                <a:gd name="T16" fmla="*/ 2730194 w 49"/>
                <a:gd name="T17" fmla="*/ 0 h 32"/>
                <a:gd name="T18" fmla="*/ 5460388 w 49"/>
                <a:gd name="T19" fmla="*/ 0 h 32"/>
                <a:gd name="T20" fmla="*/ 5460388 w 49"/>
                <a:gd name="T21" fmla="*/ 0 h 32"/>
                <a:gd name="T22" fmla="*/ 5763866 w 49"/>
                <a:gd name="T23" fmla="*/ 6253937 h 32"/>
                <a:gd name="T24" fmla="*/ 5763866 w 49"/>
                <a:gd name="T25" fmla="*/ 6253937 h 32"/>
                <a:gd name="T26" fmla="*/ 6977224 w 49"/>
                <a:gd name="T27" fmla="*/ 6253937 h 32"/>
                <a:gd name="T28" fmla="*/ 8190583 w 49"/>
                <a:gd name="T29" fmla="*/ 6253937 h 32"/>
                <a:gd name="T30" fmla="*/ 10920777 w 49"/>
                <a:gd name="T31" fmla="*/ 5360595 h 32"/>
                <a:gd name="T32" fmla="*/ 12134135 w 49"/>
                <a:gd name="T33" fmla="*/ 5360595 h 32"/>
                <a:gd name="T34" fmla="*/ 13347494 w 49"/>
                <a:gd name="T35" fmla="*/ 5360595 h 32"/>
                <a:gd name="T36" fmla="*/ 14257375 w 49"/>
                <a:gd name="T37" fmla="*/ 6253937 h 32"/>
                <a:gd name="T38" fmla="*/ 14864329 w 49"/>
                <a:gd name="T39" fmla="*/ 7445241 h 32"/>
                <a:gd name="T40" fmla="*/ 14864329 w 49"/>
                <a:gd name="T41" fmla="*/ 744524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32">
                  <a:moveTo>
                    <a:pt x="49" y="25"/>
                  </a:moveTo>
                  <a:lnTo>
                    <a:pt x="49" y="25"/>
                  </a:lnTo>
                  <a:lnTo>
                    <a:pt x="19" y="32"/>
                  </a:lnTo>
                  <a:lnTo>
                    <a:pt x="0" y="12"/>
                  </a:lnTo>
                  <a:lnTo>
                    <a:pt x="1" y="7"/>
                  </a:lnTo>
                  <a:lnTo>
                    <a:pt x="4" y="3"/>
                  </a:lnTo>
                  <a:lnTo>
                    <a:pt x="9" y="0"/>
                  </a:lnTo>
                  <a:lnTo>
                    <a:pt x="18" y="0"/>
                  </a:lnTo>
                  <a:lnTo>
                    <a:pt x="19" y="21"/>
                  </a:lnTo>
                  <a:lnTo>
                    <a:pt x="23" y="21"/>
                  </a:lnTo>
                  <a:lnTo>
                    <a:pt x="27" y="21"/>
                  </a:lnTo>
                  <a:lnTo>
                    <a:pt x="36" y="18"/>
                  </a:lnTo>
                  <a:lnTo>
                    <a:pt x="40" y="18"/>
                  </a:lnTo>
                  <a:lnTo>
                    <a:pt x="44" y="18"/>
                  </a:lnTo>
                  <a:lnTo>
                    <a:pt x="47" y="21"/>
                  </a:lnTo>
                  <a:lnTo>
                    <a:pt x="4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1" name="Freeform 1343"/>
            <p:cNvSpPr>
              <a:spLocks/>
            </p:cNvSpPr>
            <p:nvPr/>
          </p:nvSpPr>
          <p:spPr bwMode="auto">
            <a:xfrm>
              <a:off x="6481763" y="1133475"/>
              <a:ext cx="30163" cy="11113"/>
            </a:xfrm>
            <a:custGeom>
              <a:avLst/>
              <a:gdLst>
                <a:gd name="T0" fmla="*/ 0 w 57"/>
                <a:gd name="T1" fmla="*/ 3502045 h 23"/>
                <a:gd name="T2" fmla="*/ 0 w 57"/>
                <a:gd name="T3" fmla="*/ 3502045 h 23"/>
                <a:gd name="T4" fmla="*/ 3080330 w 57"/>
                <a:gd name="T5" fmla="*/ 3502045 h 23"/>
                <a:gd name="T6" fmla="*/ 5600793 w 57"/>
                <a:gd name="T7" fmla="*/ 3034815 h 23"/>
                <a:gd name="T8" fmla="*/ 6720528 w 57"/>
                <a:gd name="T9" fmla="*/ 2568069 h 23"/>
                <a:gd name="T10" fmla="*/ 7840792 w 57"/>
                <a:gd name="T11" fmla="*/ 1867467 h 23"/>
                <a:gd name="T12" fmla="*/ 8680594 w 57"/>
                <a:gd name="T13" fmla="*/ 1167348 h 23"/>
                <a:gd name="T14" fmla="*/ 9240991 w 57"/>
                <a:gd name="T15" fmla="*/ 0 h 23"/>
                <a:gd name="T16" fmla="*/ 9240991 w 57"/>
                <a:gd name="T17" fmla="*/ 0 h 23"/>
                <a:gd name="T18" fmla="*/ 15961519 w 57"/>
                <a:gd name="T19" fmla="*/ 1167348 h 23"/>
                <a:gd name="T20" fmla="*/ 15961519 w 57"/>
                <a:gd name="T21" fmla="*/ 1167348 h 23"/>
                <a:gd name="T22" fmla="*/ 15681585 w 57"/>
                <a:gd name="T23" fmla="*/ 2801442 h 23"/>
                <a:gd name="T24" fmla="*/ 15681585 w 57"/>
                <a:gd name="T25" fmla="*/ 3502045 h 23"/>
                <a:gd name="T26" fmla="*/ 14841254 w 57"/>
                <a:gd name="T27" fmla="*/ 4202164 h 23"/>
                <a:gd name="T28" fmla="*/ 14841254 w 57"/>
                <a:gd name="T29" fmla="*/ 4202164 h 23"/>
                <a:gd name="T30" fmla="*/ 12041387 w 57"/>
                <a:gd name="T31" fmla="*/ 5136139 h 23"/>
                <a:gd name="T32" fmla="*/ 10641189 w 57"/>
                <a:gd name="T33" fmla="*/ 5369512 h 23"/>
                <a:gd name="T34" fmla="*/ 9240991 w 57"/>
                <a:gd name="T35" fmla="*/ 5136139 h 23"/>
                <a:gd name="T36" fmla="*/ 9240991 w 57"/>
                <a:gd name="T37" fmla="*/ 5136139 h 23"/>
                <a:gd name="T38" fmla="*/ 7560859 w 57"/>
                <a:gd name="T39" fmla="*/ 4435537 h 23"/>
                <a:gd name="T40" fmla="*/ 5600793 w 57"/>
                <a:gd name="T41" fmla="*/ 4668910 h 23"/>
                <a:gd name="T42" fmla="*/ 3640198 w 57"/>
                <a:gd name="T43" fmla="*/ 5136139 h 23"/>
                <a:gd name="T44" fmla="*/ 1680132 w 57"/>
                <a:gd name="T45" fmla="*/ 5136139 h 23"/>
                <a:gd name="T46" fmla="*/ 1680132 w 57"/>
                <a:gd name="T47" fmla="*/ 5136139 h 23"/>
                <a:gd name="T48" fmla="*/ 840331 w 57"/>
                <a:gd name="T49" fmla="*/ 5136139 h 23"/>
                <a:gd name="T50" fmla="*/ 0 w 57"/>
                <a:gd name="T51" fmla="*/ 4435537 h 23"/>
                <a:gd name="T52" fmla="*/ 0 w 57"/>
                <a:gd name="T53" fmla="*/ 4435537 h 23"/>
                <a:gd name="T54" fmla="*/ 0 w 57"/>
                <a:gd name="T55" fmla="*/ 3502045 h 23"/>
                <a:gd name="T56" fmla="*/ 0 w 57"/>
                <a:gd name="T57" fmla="*/ 3502045 h 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7" h="23">
                  <a:moveTo>
                    <a:pt x="0" y="15"/>
                  </a:moveTo>
                  <a:lnTo>
                    <a:pt x="0" y="15"/>
                  </a:lnTo>
                  <a:lnTo>
                    <a:pt x="11" y="15"/>
                  </a:lnTo>
                  <a:lnTo>
                    <a:pt x="20" y="13"/>
                  </a:lnTo>
                  <a:lnTo>
                    <a:pt x="24" y="11"/>
                  </a:lnTo>
                  <a:lnTo>
                    <a:pt x="28" y="8"/>
                  </a:lnTo>
                  <a:lnTo>
                    <a:pt x="31" y="5"/>
                  </a:lnTo>
                  <a:lnTo>
                    <a:pt x="33" y="0"/>
                  </a:lnTo>
                  <a:lnTo>
                    <a:pt x="57" y="5"/>
                  </a:lnTo>
                  <a:lnTo>
                    <a:pt x="56" y="12"/>
                  </a:lnTo>
                  <a:lnTo>
                    <a:pt x="56" y="15"/>
                  </a:lnTo>
                  <a:lnTo>
                    <a:pt x="53" y="18"/>
                  </a:lnTo>
                  <a:lnTo>
                    <a:pt x="43" y="22"/>
                  </a:lnTo>
                  <a:lnTo>
                    <a:pt x="38" y="23"/>
                  </a:lnTo>
                  <a:lnTo>
                    <a:pt x="33" y="22"/>
                  </a:lnTo>
                  <a:lnTo>
                    <a:pt x="27" y="19"/>
                  </a:lnTo>
                  <a:lnTo>
                    <a:pt x="20" y="20"/>
                  </a:lnTo>
                  <a:lnTo>
                    <a:pt x="13" y="22"/>
                  </a:lnTo>
                  <a:lnTo>
                    <a:pt x="6" y="22"/>
                  </a:lnTo>
                  <a:lnTo>
                    <a:pt x="3" y="22"/>
                  </a:lnTo>
                  <a:lnTo>
                    <a:pt x="0" y="19"/>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2" name="Freeform 1344"/>
            <p:cNvSpPr>
              <a:spLocks/>
            </p:cNvSpPr>
            <p:nvPr/>
          </p:nvSpPr>
          <p:spPr bwMode="auto">
            <a:xfrm>
              <a:off x="6289675" y="1238250"/>
              <a:ext cx="22225" cy="14288"/>
            </a:xfrm>
            <a:custGeom>
              <a:avLst/>
              <a:gdLst>
                <a:gd name="T0" fmla="*/ 11487224 w 43"/>
                <a:gd name="T1" fmla="*/ 7281059 h 27"/>
                <a:gd name="T2" fmla="*/ 11487224 w 43"/>
                <a:gd name="T3" fmla="*/ 7281059 h 27"/>
                <a:gd name="T4" fmla="*/ 9617223 w 43"/>
                <a:gd name="T5" fmla="*/ 7560998 h 27"/>
                <a:gd name="T6" fmla="*/ 8281655 w 43"/>
                <a:gd name="T7" fmla="*/ 7560998 h 27"/>
                <a:gd name="T8" fmla="*/ 5610003 w 43"/>
                <a:gd name="T9" fmla="*/ 7001120 h 27"/>
                <a:gd name="T10" fmla="*/ 2671652 w 43"/>
                <a:gd name="T11" fmla="*/ 5600896 h 27"/>
                <a:gd name="T12" fmla="*/ 0 w 43"/>
                <a:gd name="T13" fmla="*/ 4480611 h 27"/>
                <a:gd name="T14" fmla="*/ 0 w 43"/>
                <a:gd name="T15" fmla="*/ 4480611 h 27"/>
                <a:gd name="T16" fmla="*/ 1068351 w 43"/>
                <a:gd name="T17" fmla="*/ 0 h 27"/>
                <a:gd name="T18" fmla="*/ 1068351 w 43"/>
                <a:gd name="T19" fmla="*/ 0 h 27"/>
                <a:gd name="T20" fmla="*/ 2137218 w 43"/>
                <a:gd name="T21" fmla="*/ 279939 h 27"/>
                <a:gd name="T22" fmla="*/ 3472785 w 43"/>
                <a:gd name="T23" fmla="*/ 1120285 h 27"/>
                <a:gd name="T24" fmla="*/ 5075570 w 43"/>
                <a:gd name="T25" fmla="*/ 2520509 h 27"/>
                <a:gd name="T26" fmla="*/ 5877220 w 43"/>
                <a:gd name="T27" fmla="*/ 3080387 h 27"/>
                <a:gd name="T28" fmla="*/ 6945571 w 43"/>
                <a:gd name="T29" fmla="*/ 3640265 h 27"/>
                <a:gd name="T30" fmla="*/ 8281655 w 43"/>
                <a:gd name="T31" fmla="*/ 4200672 h 27"/>
                <a:gd name="T32" fmla="*/ 9617223 w 43"/>
                <a:gd name="T33" fmla="*/ 3640265 h 27"/>
                <a:gd name="T34" fmla="*/ 9350006 w 43"/>
                <a:gd name="T35" fmla="*/ 3640265 h 27"/>
                <a:gd name="T36" fmla="*/ 9350006 w 43"/>
                <a:gd name="T37" fmla="*/ 3640265 h 27"/>
                <a:gd name="T38" fmla="*/ 9350006 w 43"/>
                <a:gd name="T39" fmla="*/ 5040489 h 27"/>
                <a:gd name="T40" fmla="*/ 9350006 w 43"/>
                <a:gd name="T41" fmla="*/ 6160774 h 27"/>
                <a:gd name="T42" fmla="*/ 9884440 w 43"/>
                <a:gd name="T43" fmla="*/ 7001120 h 27"/>
                <a:gd name="T44" fmla="*/ 11487224 w 43"/>
                <a:gd name="T45" fmla="*/ 7281059 h 27"/>
                <a:gd name="T46" fmla="*/ 11487224 w 43"/>
                <a:gd name="T47" fmla="*/ 7281059 h 27"/>
                <a:gd name="T48" fmla="*/ 11487224 w 43"/>
                <a:gd name="T49" fmla="*/ 7281059 h 27"/>
                <a:gd name="T50" fmla="*/ 11487224 w 43"/>
                <a:gd name="T51" fmla="*/ 7281059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 h="27">
                  <a:moveTo>
                    <a:pt x="43" y="26"/>
                  </a:moveTo>
                  <a:lnTo>
                    <a:pt x="43" y="26"/>
                  </a:lnTo>
                  <a:lnTo>
                    <a:pt x="36" y="27"/>
                  </a:lnTo>
                  <a:lnTo>
                    <a:pt x="31" y="27"/>
                  </a:lnTo>
                  <a:lnTo>
                    <a:pt x="21" y="25"/>
                  </a:lnTo>
                  <a:lnTo>
                    <a:pt x="10" y="20"/>
                  </a:lnTo>
                  <a:lnTo>
                    <a:pt x="0" y="16"/>
                  </a:lnTo>
                  <a:lnTo>
                    <a:pt x="4" y="0"/>
                  </a:lnTo>
                  <a:lnTo>
                    <a:pt x="8" y="1"/>
                  </a:lnTo>
                  <a:lnTo>
                    <a:pt x="13" y="4"/>
                  </a:lnTo>
                  <a:lnTo>
                    <a:pt x="19" y="9"/>
                  </a:lnTo>
                  <a:lnTo>
                    <a:pt x="22" y="11"/>
                  </a:lnTo>
                  <a:lnTo>
                    <a:pt x="26" y="13"/>
                  </a:lnTo>
                  <a:lnTo>
                    <a:pt x="31" y="15"/>
                  </a:lnTo>
                  <a:lnTo>
                    <a:pt x="36" y="13"/>
                  </a:lnTo>
                  <a:lnTo>
                    <a:pt x="35" y="13"/>
                  </a:lnTo>
                  <a:lnTo>
                    <a:pt x="35" y="18"/>
                  </a:lnTo>
                  <a:lnTo>
                    <a:pt x="35" y="22"/>
                  </a:lnTo>
                  <a:lnTo>
                    <a:pt x="37" y="25"/>
                  </a:lnTo>
                  <a:lnTo>
                    <a:pt x="43"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3" name="Freeform 1345"/>
            <p:cNvSpPr>
              <a:spLocks/>
            </p:cNvSpPr>
            <p:nvPr/>
          </p:nvSpPr>
          <p:spPr bwMode="auto">
            <a:xfrm>
              <a:off x="6346825" y="1231900"/>
              <a:ext cx="26988" cy="7938"/>
            </a:xfrm>
            <a:custGeom>
              <a:avLst/>
              <a:gdLst>
                <a:gd name="T0" fmla="*/ 0 w 51"/>
                <a:gd name="T1" fmla="*/ 3080473 h 15"/>
                <a:gd name="T2" fmla="*/ 0 w 51"/>
                <a:gd name="T3" fmla="*/ 3080473 h 15"/>
                <a:gd name="T4" fmla="*/ 2240004 w 51"/>
                <a:gd name="T5" fmla="*/ 0 h 15"/>
                <a:gd name="T6" fmla="*/ 2240004 w 51"/>
                <a:gd name="T7" fmla="*/ 0 h 15"/>
                <a:gd name="T8" fmla="*/ 4760472 w 51"/>
                <a:gd name="T9" fmla="*/ 1120316 h 15"/>
                <a:gd name="T10" fmla="*/ 7000476 w 51"/>
                <a:gd name="T11" fmla="*/ 1960157 h 15"/>
                <a:gd name="T12" fmla="*/ 9241009 w 51"/>
                <a:gd name="T13" fmla="*/ 1960157 h 15"/>
                <a:gd name="T14" fmla="*/ 10361275 w 51"/>
                <a:gd name="T15" fmla="*/ 1400263 h 15"/>
                <a:gd name="T16" fmla="*/ 11760947 w 51"/>
                <a:gd name="T17" fmla="*/ 1120316 h 15"/>
                <a:gd name="T18" fmla="*/ 11760947 w 51"/>
                <a:gd name="T19" fmla="*/ 1120316 h 15"/>
                <a:gd name="T20" fmla="*/ 12321345 w 51"/>
                <a:gd name="T21" fmla="*/ 840370 h 15"/>
                <a:gd name="T22" fmla="*/ 12881214 w 51"/>
                <a:gd name="T23" fmla="*/ 1120316 h 15"/>
                <a:gd name="T24" fmla="*/ 14281415 w 51"/>
                <a:gd name="T25" fmla="*/ 3360420 h 15"/>
                <a:gd name="T26" fmla="*/ 14281415 w 51"/>
                <a:gd name="T27" fmla="*/ 3360420 h 15"/>
                <a:gd name="T28" fmla="*/ 10921144 w 51"/>
                <a:gd name="T29" fmla="*/ 3920843 h 15"/>
                <a:gd name="T30" fmla="*/ 7280939 w 51"/>
                <a:gd name="T31" fmla="*/ 4200790 h 15"/>
                <a:gd name="T32" fmla="*/ 3640205 w 51"/>
                <a:gd name="T33" fmla="*/ 4200790 h 15"/>
                <a:gd name="T34" fmla="*/ 1960070 w 51"/>
                <a:gd name="T35" fmla="*/ 3920843 h 15"/>
                <a:gd name="T36" fmla="*/ 0 w 51"/>
                <a:gd name="T37" fmla="*/ 3080473 h 15"/>
                <a:gd name="T38" fmla="*/ 0 w 51"/>
                <a:gd name="T39" fmla="*/ 3080473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1" h="15">
                  <a:moveTo>
                    <a:pt x="0" y="11"/>
                  </a:moveTo>
                  <a:lnTo>
                    <a:pt x="0" y="11"/>
                  </a:lnTo>
                  <a:lnTo>
                    <a:pt x="8" y="0"/>
                  </a:lnTo>
                  <a:lnTo>
                    <a:pt x="17" y="4"/>
                  </a:lnTo>
                  <a:lnTo>
                    <a:pt x="25" y="7"/>
                  </a:lnTo>
                  <a:lnTo>
                    <a:pt x="33" y="7"/>
                  </a:lnTo>
                  <a:lnTo>
                    <a:pt x="37" y="5"/>
                  </a:lnTo>
                  <a:lnTo>
                    <a:pt x="42" y="4"/>
                  </a:lnTo>
                  <a:lnTo>
                    <a:pt x="44" y="3"/>
                  </a:lnTo>
                  <a:lnTo>
                    <a:pt x="46" y="4"/>
                  </a:lnTo>
                  <a:lnTo>
                    <a:pt x="51" y="12"/>
                  </a:lnTo>
                  <a:lnTo>
                    <a:pt x="39" y="14"/>
                  </a:lnTo>
                  <a:lnTo>
                    <a:pt x="26" y="15"/>
                  </a:lnTo>
                  <a:lnTo>
                    <a:pt x="13" y="15"/>
                  </a:lnTo>
                  <a:lnTo>
                    <a:pt x="7"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4" name="Freeform 1346"/>
            <p:cNvSpPr>
              <a:spLocks/>
            </p:cNvSpPr>
            <p:nvPr/>
          </p:nvSpPr>
          <p:spPr bwMode="auto">
            <a:xfrm>
              <a:off x="6457950" y="1128713"/>
              <a:ext cx="11113" cy="11113"/>
            </a:xfrm>
            <a:custGeom>
              <a:avLst/>
              <a:gdLst>
                <a:gd name="T0" fmla="*/ 6499935 w 19"/>
                <a:gd name="T1" fmla="*/ 6499935 h 19"/>
                <a:gd name="T2" fmla="*/ 6499935 w 19"/>
                <a:gd name="T3" fmla="*/ 6499935 h 19"/>
                <a:gd name="T4" fmla="*/ 0 w 19"/>
                <a:gd name="T5" fmla="*/ 6157772 h 19"/>
                <a:gd name="T6" fmla="*/ 0 w 19"/>
                <a:gd name="T7" fmla="*/ 6157772 h 19"/>
                <a:gd name="T8" fmla="*/ 3763213 w 19"/>
                <a:gd name="T9" fmla="*/ 0 h 19"/>
                <a:gd name="T10" fmla="*/ 3763213 w 19"/>
                <a:gd name="T11" fmla="*/ 0 h 19"/>
                <a:gd name="T12" fmla="*/ 6499935 w 19"/>
                <a:gd name="T13" fmla="*/ 6499935 h 19"/>
                <a:gd name="T14" fmla="*/ 6499935 w 19"/>
                <a:gd name="T15" fmla="*/ 649993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19">
                  <a:moveTo>
                    <a:pt x="19" y="19"/>
                  </a:moveTo>
                  <a:lnTo>
                    <a:pt x="19" y="19"/>
                  </a:lnTo>
                  <a:lnTo>
                    <a:pt x="0" y="18"/>
                  </a:lnTo>
                  <a:lnTo>
                    <a:pt x="11" y="0"/>
                  </a:lnTo>
                  <a:lnTo>
                    <a:pt x="1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5" name="Freeform 1347"/>
            <p:cNvSpPr>
              <a:spLocks/>
            </p:cNvSpPr>
            <p:nvPr/>
          </p:nvSpPr>
          <p:spPr bwMode="auto">
            <a:xfrm>
              <a:off x="6362700" y="1290638"/>
              <a:ext cx="22225" cy="3175"/>
            </a:xfrm>
            <a:custGeom>
              <a:avLst/>
              <a:gdLst>
                <a:gd name="T0" fmla="*/ 0 w 40"/>
                <a:gd name="T1" fmla="*/ 822779 h 7"/>
                <a:gd name="T2" fmla="*/ 0 w 40"/>
                <a:gd name="T3" fmla="*/ 822779 h 7"/>
                <a:gd name="T4" fmla="*/ 12348766 w 40"/>
                <a:gd name="T5" fmla="*/ 0 h 7"/>
                <a:gd name="T6" fmla="*/ 12348766 w 40"/>
                <a:gd name="T7" fmla="*/ 0 h 7"/>
                <a:gd name="T8" fmla="*/ 10496312 w 40"/>
                <a:gd name="T9" fmla="*/ 822779 h 7"/>
                <a:gd name="T10" fmla="*/ 8952786 w 40"/>
                <a:gd name="T11" fmla="*/ 1440089 h 7"/>
                <a:gd name="T12" fmla="*/ 7409259 w 40"/>
                <a:gd name="T13" fmla="*/ 1440089 h 7"/>
                <a:gd name="T14" fmla="*/ 5865733 w 40"/>
                <a:gd name="T15" fmla="*/ 1234168 h 7"/>
                <a:gd name="T16" fmla="*/ 5865733 w 40"/>
                <a:gd name="T17" fmla="*/ 1234168 h 7"/>
                <a:gd name="T18" fmla="*/ 2778681 w 40"/>
                <a:gd name="T19" fmla="*/ 822779 h 7"/>
                <a:gd name="T20" fmla="*/ 0 w 40"/>
                <a:gd name="T21" fmla="*/ 822779 h 7"/>
                <a:gd name="T22" fmla="*/ 0 w 40"/>
                <a:gd name="T23" fmla="*/ 82277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7">
                  <a:moveTo>
                    <a:pt x="0" y="4"/>
                  </a:moveTo>
                  <a:lnTo>
                    <a:pt x="0" y="4"/>
                  </a:lnTo>
                  <a:lnTo>
                    <a:pt x="40" y="0"/>
                  </a:lnTo>
                  <a:lnTo>
                    <a:pt x="34" y="4"/>
                  </a:lnTo>
                  <a:lnTo>
                    <a:pt x="29" y="7"/>
                  </a:lnTo>
                  <a:lnTo>
                    <a:pt x="24" y="7"/>
                  </a:lnTo>
                  <a:lnTo>
                    <a:pt x="19" y="6"/>
                  </a:lnTo>
                  <a:lnTo>
                    <a:pt x="9" y="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6" name="Freeform 1348"/>
            <p:cNvSpPr>
              <a:spLocks/>
            </p:cNvSpPr>
            <p:nvPr/>
          </p:nvSpPr>
          <p:spPr bwMode="auto">
            <a:xfrm>
              <a:off x="6340475" y="1270000"/>
              <a:ext cx="11113" cy="6350"/>
            </a:xfrm>
            <a:custGeom>
              <a:avLst/>
              <a:gdLst>
                <a:gd name="T0" fmla="*/ 6174938 w 20"/>
                <a:gd name="T1" fmla="*/ 559858 h 12"/>
                <a:gd name="T2" fmla="*/ 6174938 w 20"/>
                <a:gd name="T3" fmla="*/ 559858 h 12"/>
                <a:gd name="T4" fmla="*/ 4631343 w 20"/>
                <a:gd name="T5" fmla="*/ 3360208 h 12"/>
                <a:gd name="T6" fmla="*/ 4631343 w 20"/>
                <a:gd name="T7" fmla="*/ 3360208 h 12"/>
                <a:gd name="T8" fmla="*/ 0 w 20"/>
                <a:gd name="T9" fmla="*/ 1400175 h 12"/>
                <a:gd name="T10" fmla="*/ 0 w 20"/>
                <a:gd name="T11" fmla="*/ 1400175 h 12"/>
                <a:gd name="T12" fmla="*/ 2778806 w 20"/>
                <a:gd name="T13" fmla="*/ 279929 h 12"/>
                <a:gd name="T14" fmla="*/ 4631343 w 20"/>
                <a:gd name="T15" fmla="*/ 0 h 12"/>
                <a:gd name="T16" fmla="*/ 6174938 w 20"/>
                <a:gd name="T17" fmla="*/ 559858 h 12"/>
                <a:gd name="T18" fmla="*/ 6174938 w 20"/>
                <a:gd name="T19" fmla="*/ 559858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2">
                  <a:moveTo>
                    <a:pt x="20" y="2"/>
                  </a:moveTo>
                  <a:lnTo>
                    <a:pt x="20" y="2"/>
                  </a:lnTo>
                  <a:lnTo>
                    <a:pt x="15" y="12"/>
                  </a:lnTo>
                  <a:lnTo>
                    <a:pt x="0" y="5"/>
                  </a:lnTo>
                  <a:lnTo>
                    <a:pt x="9" y="1"/>
                  </a:lnTo>
                  <a:lnTo>
                    <a:pt x="15"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7" name="Freeform 1349"/>
            <p:cNvSpPr>
              <a:spLocks/>
            </p:cNvSpPr>
            <p:nvPr/>
          </p:nvSpPr>
          <p:spPr bwMode="auto">
            <a:xfrm>
              <a:off x="6505575" y="1146175"/>
              <a:ext cx="11113" cy="6350"/>
            </a:xfrm>
            <a:custGeom>
              <a:avLst/>
              <a:gdLst>
                <a:gd name="T0" fmla="*/ 6174938 w 20"/>
                <a:gd name="T1" fmla="*/ 0 h 12"/>
                <a:gd name="T2" fmla="*/ 6174938 w 20"/>
                <a:gd name="T3" fmla="*/ 0 h 12"/>
                <a:gd name="T4" fmla="*/ 5557611 w 20"/>
                <a:gd name="T5" fmla="*/ 1960033 h 12"/>
                <a:gd name="T6" fmla="*/ 4013460 w 20"/>
                <a:gd name="T7" fmla="*/ 3080279 h 12"/>
                <a:gd name="T8" fmla="*/ 2778806 w 20"/>
                <a:gd name="T9" fmla="*/ 3360208 h 12"/>
                <a:gd name="T10" fmla="*/ 0 w 20"/>
                <a:gd name="T11" fmla="*/ 3360208 h 12"/>
                <a:gd name="T12" fmla="*/ 0 w 20"/>
                <a:gd name="T13" fmla="*/ 3360208 h 12"/>
                <a:gd name="T14" fmla="*/ 6174938 w 20"/>
                <a:gd name="T15" fmla="*/ 0 h 12"/>
                <a:gd name="T16" fmla="*/ 6174938 w 20"/>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12">
                  <a:moveTo>
                    <a:pt x="20" y="0"/>
                  </a:moveTo>
                  <a:lnTo>
                    <a:pt x="20" y="0"/>
                  </a:lnTo>
                  <a:lnTo>
                    <a:pt x="18" y="7"/>
                  </a:lnTo>
                  <a:lnTo>
                    <a:pt x="13" y="11"/>
                  </a:lnTo>
                  <a:lnTo>
                    <a:pt x="9" y="12"/>
                  </a:lnTo>
                  <a:lnTo>
                    <a:pt x="0" y="12"/>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8" name="Freeform 1350"/>
            <p:cNvSpPr>
              <a:spLocks/>
            </p:cNvSpPr>
            <p:nvPr/>
          </p:nvSpPr>
          <p:spPr bwMode="auto">
            <a:xfrm>
              <a:off x="6459538" y="1177925"/>
              <a:ext cx="9525" cy="4763"/>
            </a:xfrm>
            <a:custGeom>
              <a:avLst/>
              <a:gdLst>
                <a:gd name="T0" fmla="*/ 5040313 w 18"/>
                <a:gd name="T1" fmla="*/ 2268617 h 10"/>
                <a:gd name="T2" fmla="*/ 5040313 w 18"/>
                <a:gd name="T3" fmla="*/ 2268617 h 10"/>
                <a:gd name="T4" fmla="*/ 0 w 18"/>
                <a:gd name="T5" fmla="*/ 2268617 h 10"/>
                <a:gd name="T6" fmla="*/ 0 w 18"/>
                <a:gd name="T7" fmla="*/ 2268617 h 10"/>
                <a:gd name="T8" fmla="*/ 4480454 w 18"/>
                <a:gd name="T9" fmla="*/ 0 h 10"/>
                <a:gd name="T10" fmla="*/ 4480454 w 18"/>
                <a:gd name="T11" fmla="*/ 0 h 10"/>
                <a:gd name="T12" fmla="*/ 5040313 w 18"/>
                <a:gd name="T13" fmla="*/ 2268617 h 10"/>
                <a:gd name="T14" fmla="*/ 5040313 w 18"/>
                <a:gd name="T15" fmla="*/ 2268617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0">
                  <a:moveTo>
                    <a:pt x="18" y="10"/>
                  </a:moveTo>
                  <a:lnTo>
                    <a:pt x="18" y="10"/>
                  </a:lnTo>
                  <a:lnTo>
                    <a:pt x="0" y="10"/>
                  </a:lnTo>
                  <a:lnTo>
                    <a:pt x="16" y="0"/>
                  </a:lnTo>
                  <a:lnTo>
                    <a:pt x="1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39" name="Freeform 1351"/>
            <p:cNvSpPr>
              <a:spLocks/>
            </p:cNvSpPr>
            <p:nvPr/>
          </p:nvSpPr>
          <p:spPr bwMode="auto">
            <a:xfrm>
              <a:off x="6534150" y="1101725"/>
              <a:ext cx="36513" cy="28575"/>
            </a:xfrm>
            <a:custGeom>
              <a:avLst/>
              <a:gdLst>
                <a:gd name="T0" fmla="*/ 0 w 67"/>
                <a:gd name="T1" fmla="*/ 7840662 h 54"/>
                <a:gd name="T2" fmla="*/ 0 w 67"/>
                <a:gd name="T3" fmla="*/ 7840662 h 54"/>
                <a:gd name="T4" fmla="*/ 3564105 w 67"/>
                <a:gd name="T5" fmla="*/ 0 h 54"/>
                <a:gd name="T6" fmla="*/ 3564105 w 67"/>
                <a:gd name="T7" fmla="*/ 0 h 54"/>
                <a:gd name="T8" fmla="*/ 5642621 w 67"/>
                <a:gd name="T9" fmla="*/ 1120246 h 54"/>
                <a:gd name="T10" fmla="*/ 7721682 w 67"/>
                <a:gd name="T11" fmla="*/ 2800350 h 54"/>
                <a:gd name="T12" fmla="*/ 10988778 w 67"/>
                <a:gd name="T13" fmla="*/ 5880629 h 54"/>
                <a:gd name="T14" fmla="*/ 12473822 w 67"/>
                <a:gd name="T15" fmla="*/ 7000346 h 54"/>
                <a:gd name="T16" fmla="*/ 14552883 w 67"/>
                <a:gd name="T17" fmla="*/ 7840662 h 54"/>
                <a:gd name="T18" fmla="*/ 17225416 w 67"/>
                <a:gd name="T19" fmla="*/ 8680450 h 54"/>
                <a:gd name="T20" fmla="*/ 19898495 w 67"/>
                <a:gd name="T21" fmla="*/ 8680450 h 54"/>
                <a:gd name="T22" fmla="*/ 19898495 w 67"/>
                <a:gd name="T23" fmla="*/ 8680450 h 54"/>
                <a:gd name="T24" fmla="*/ 11285787 w 67"/>
                <a:gd name="T25" fmla="*/ 15120937 h 54"/>
                <a:gd name="T26" fmla="*/ 11285787 w 67"/>
                <a:gd name="T27" fmla="*/ 15120937 h 54"/>
                <a:gd name="T28" fmla="*/ 11285787 w 67"/>
                <a:gd name="T29" fmla="*/ 12320588 h 54"/>
                <a:gd name="T30" fmla="*/ 10988778 w 67"/>
                <a:gd name="T31" fmla="*/ 11200871 h 54"/>
                <a:gd name="T32" fmla="*/ 10691769 w 67"/>
                <a:gd name="T33" fmla="*/ 10080625 h 54"/>
                <a:gd name="T34" fmla="*/ 10097752 w 67"/>
                <a:gd name="T35" fmla="*/ 8960379 h 54"/>
                <a:gd name="T36" fmla="*/ 8909717 w 67"/>
                <a:gd name="T37" fmla="*/ 8120592 h 54"/>
                <a:gd name="T38" fmla="*/ 7127665 w 67"/>
                <a:gd name="T39" fmla="*/ 7280275 h 54"/>
                <a:gd name="T40" fmla="*/ 5642621 w 67"/>
                <a:gd name="T41" fmla="*/ 6720417 h 54"/>
                <a:gd name="T42" fmla="*/ 5642621 w 67"/>
                <a:gd name="T43" fmla="*/ 6720417 h 54"/>
                <a:gd name="T44" fmla="*/ 0 w 67"/>
                <a:gd name="T45" fmla="*/ 7840662 h 54"/>
                <a:gd name="T46" fmla="*/ 0 w 67"/>
                <a:gd name="T47" fmla="*/ 7840662 h 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7" h="54">
                  <a:moveTo>
                    <a:pt x="0" y="28"/>
                  </a:moveTo>
                  <a:lnTo>
                    <a:pt x="0" y="28"/>
                  </a:lnTo>
                  <a:lnTo>
                    <a:pt x="12" y="0"/>
                  </a:lnTo>
                  <a:lnTo>
                    <a:pt x="19" y="4"/>
                  </a:lnTo>
                  <a:lnTo>
                    <a:pt x="26" y="10"/>
                  </a:lnTo>
                  <a:lnTo>
                    <a:pt x="37" y="21"/>
                  </a:lnTo>
                  <a:lnTo>
                    <a:pt x="42" y="25"/>
                  </a:lnTo>
                  <a:lnTo>
                    <a:pt x="49" y="28"/>
                  </a:lnTo>
                  <a:lnTo>
                    <a:pt x="58" y="31"/>
                  </a:lnTo>
                  <a:lnTo>
                    <a:pt x="67" y="31"/>
                  </a:lnTo>
                  <a:lnTo>
                    <a:pt x="38" y="54"/>
                  </a:lnTo>
                  <a:lnTo>
                    <a:pt x="38" y="44"/>
                  </a:lnTo>
                  <a:lnTo>
                    <a:pt x="37" y="40"/>
                  </a:lnTo>
                  <a:lnTo>
                    <a:pt x="36" y="36"/>
                  </a:lnTo>
                  <a:lnTo>
                    <a:pt x="34" y="32"/>
                  </a:lnTo>
                  <a:lnTo>
                    <a:pt x="30" y="29"/>
                  </a:lnTo>
                  <a:lnTo>
                    <a:pt x="24" y="26"/>
                  </a:lnTo>
                  <a:lnTo>
                    <a:pt x="19" y="24"/>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0" name="Freeform 1352"/>
            <p:cNvSpPr>
              <a:spLocks/>
            </p:cNvSpPr>
            <p:nvPr/>
          </p:nvSpPr>
          <p:spPr bwMode="auto">
            <a:xfrm>
              <a:off x="6470650" y="1074738"/>
              <a:ext cx="31750" cy="15875"/>
            </a:xfrm>
            <a:custGeom>
              <a:avLst/>
              <a:gdLst>
                <a:gd name="T0" fmla="*/ 0 w 60"/>
                <a:gd name="T1" fmla="*/ 7280275 h 30"/>
                <a:gd name="T2" fmla="*/ 0 w 60"/>
                <a:gd name="T3" fmla="*/ 7280275 h 30"/>
                <a:gd name="T4" fmla="*/ 1120246 w 60"/>
                <a:gd name="T5" fmla="*/ 6160558 h 30"/>
                <a:gd name="T6" fmla="*/ 2800350 w 60"/>
                <a:gd name="T7" fmla="*/ 5880629 h 30"/>
                <a:gd name="T8" fmla="*/ 2800350 w 60"/>
                <a:gd name="T9" fmla="*/ 5880629 h 30"/>
                <a:gd name="T10" fmla="*/ 5880629 w 60"/>
                <a:gd name="T11" fmla="*/ 5040313 h 30"/>
                <a:gd name="T12" fmla="*/ 7280275 w 60"/>
                <a:gd name="T13" fmla="*/ 4199996 h 30"/>
                <a:gd name="T14" fmla="*/ 7840662 w 60"/>
                <a:gd name="T15" fmla="*/ 3360208 h 30"/>
                <a:gd name="T16" fmla="*/ 8120592 w 60"/>
                <a:gd name="T17" fmla="*/ 2800350 h 30"/>
                <a:gd name="T18" fmla="*/ 8680450 w 60"/>
                <a:gd name="T19" fmla="*/ 0 h 30"/>
                <a:gd name="T20" fmla="*/ 8680450 w 60"/>
                <a:gd name="T21" fmla="*/ 0 h 30"/>
                <a:gd name="T22" fmla="*/ 9800696 w 60"/>
                <a:gd name="T23" fmla="*/ 840317 h 30"/>
                <a:gd name="T24" fmla="*/ 10920942 w 60"/>
                <a:gd name="T25" fmla="*/ 1400175 h 30"/>
                <a:gd name="T26" fmla="*/ 14000692 w 60"/>
                <a:gd name="T27" fmla="*/ 2800350 h 30"/>
                <a:gd name="T28" fmla="*/ 15120937 w 60"/>
                <a:gd name="T29" fmla="*/ 3360208 h 30"/>
                <a:gd name="T30" fmla="*/ 16241183 w 60"/>
                <a:gd name="T31" fmla="*/ 4480454 h 30"/>
                <a:gd name="T32" fmla="*/ 16801042 w 60"/>
                <a:gd name="T33" fmla="*/ 5880629 h 30"/>
                <a:gd name="T34" fmla="*/ 16801042 w 60"/>
                <a:gd name="T35" fmla="*/ 7840662 h 30"/>
                <a:gd name="T36" fmla="*/ 16801042 w 60"/>
                <a:gd name="T37" fmla="*/ 7840662 h 30"/>
                <a:gd name="T38" fmla="*/ 840317 w 60"/>
                <a:gd name="T39" fmla="*/ 8400521 h 30"/>
                <a:gd name="T40" fmla="*/ 840317 w 60"/>
                <a:gd name="T41" fmla="*/ 8400521 h 30"/>
                <a:gd name="T42" fmla="*/ 0 w 60"/>
                <a:gd name="T43" fmla="*/ 7280275 h 30"/>
                <a:gd name="T44" fmla="*/ 0 w 60"/>
                <a:gd name="T45" fmla="*/ 7280275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30">
                  <a:moveTo>
                    <a:pt x="0" y="26"/>
                  </a:moveTo>
                  <a:lnTo>
                    <a:pt x="0" y="26"/>
                  </a:lnTo>
                  <a:lnTo>
                    <a:pt x="4" y="22"/>
                  </a:lnTo>
                  <a:lnTo>
                    <a:pt x="10" y="21"/>
                  </a:lnTo>
                  <a:lnTo>
                    <a:pt x="21" y="18"/>
                  </a:lnTo>
                  <a:lnTo>
                    <a:pt x="26" y="15"/>
                  </a:lnTo>
                  <a:lnTo>
                    <a:pt x="28" y="12"/>
                  </a:lnTo>
                  <a:lnTo>
                    <a:pt x="29" y="10"/>
                  </a:lnTo>
                  <a:lnTo>
                    <a:pt x="31" y="0"/>
                  </a:lnTo>
                  <a:lnTo>
                    <a:pt x="35" y="3"/>
                  </a:lnTo>
                  <a:lnTo>
                    <a:pt x="39" y="5"/>
                  </a:lnTo>
                  <a:lnTo>
                    <a:pt x="50" y="10"/>
                  </a:lnTo>
                  <a:lnTo>
                    <a:pt x="54" y="12"/>
                  </a:lnTo>
                  <a:lnTo>
                    <a:pt x="58" y="16"/>
                  </a:lnTo>
                  <a:lnTo>
                    <a:pt x="60" y="21"/>
                  </a:lnTo>
                  <a:lnTo>
                    <a:pt x="60" y="28"/>
                  </a:lnTo>
                  <a:lnTo>
                    <a:pt x="3" y="30"/>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1" name="Freeform 1353"/>
            <p:cNvSpPr>
              <a:spLocks/>
            </p:cNvSpPr>
            <p:nvPr/>
          </p:nvSpPr>
          <p:spPr bwMode="auto">
            <a:xfrm>
              <a:off x="6567488" y="1090613"/>
              <a:ext cx="12700" cy="12700"/>
            </a:xfrm>
            <a:custGeom>
              <a:avLst/>
              <a:gdLst>
                <a:gd name="T0" fmla="*/ 1806448 w 25"/>
                <a:gd name="T1" fmla="*/ 6720417 h 24"/>
                <a:gd name="T2" fmla="*/ 1806448 w 25"/>
                <a:gd name="T3" fmla="*/ 6720417 h 24"/>
                <a:gd name="T4" fmla="*/ 0 w 25"/>
                <a:gd name="T5" fmla="*/ 0 h 24"/>
                <a:gd name="T6" fmla="*/ 0 w 25"/>
                <a:gd name="T7" fmla="*/ 0 h 24"/>
                <a:gd name="T8" fmla="*/ 6451600 w 25"/>
                <a:gd name="T9" fmla="*/ 5880629 h 24"/>
                <a:gd name="T10" fmla="*/ 6451600 w 25"/>
                <a:gd name="T11" fmla="*/ 5880629 h 24"/>
                <a:gd name="T12" fmla="*/ 1806448 w 25"/>
                <a:gd name="T13" fmla="*/ 6720417 h 24"/>
                <a:gd name="T14" fmla="*/ 1806448 w 25"/>
                <a:gd name="T15" fmla="*/ 6720417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7" y="24"/>
                  </a:moveTo>
                  <a:lnTo>
                    <a:pt x="7" y="24"/>
                  </a:lnTo>
                  <a:lnTo>
                    <a:pt x="0" y="0"/>
                  </a:lnTo>
                  <a:lnTo>
                    <a:pt x="25" y="21"/>
                  </a:lnTo>
                  <a:lnTo>
                    <a:pt x="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2" name="Freeform 1354"/>
            <p:cNvSpPr>
              <a:spLocks/>
            </p:cNvSpPr>
            <p:nvPr/>
          </p:nvSpPr>
          <p:spPr bwMode="auto">
            <a:xfrm>
              <a:off x="6521450" y="1087438"/>
              <a:ext cx="12700" cy="6350"/>
            </a:xfrm>
            <a:custGeom>
              <a:avLst/>
              <a:gdLst>
                <a:gd name="T0" fmla="*/ 0 w 25"/>
                <a:gd name="T1" fmla="*/ 3665682 h 11"/>
                <a:gd name="T2" fmla="*/ 0 w 25"/>
                <a:gd name="T3" fmla="*/ 3665682 h 11"/>
                <a:gd name="T4" fmla="*/ 1032256 w 25"/>
                <a:gd name="T5" fmla="*/ 1332923 h 11"/>
                <a:gd name="T6" fmla="*/ 1290320 w 25"/>
                <a:gd name="T7" fmla="*/ 333086 h 11"/>
                <a:gd name="T8" fmla="*/ 2064512 w 25"/>
                <a:gd name="T9" fmla="*/ 0 h 11"/>
                <a:gd name="T10" fmla="*/ 2838704 w 25"/>
                <a:gd name="T11" fmla="*/ 0 h 11"/>
                <a:gd name="T12" fmla="*/ 3354832 w 25"/>
                <a:gd name="T13" fmla="*/ 333086 h 11"/>
                <a:gd name="T14" fmla="*/ 6451600 w 25"/>
                <a:gd name="T15" fmla="*/ 1666009 h 11"/>
                <a:gd name="T16" fmla="*/ 6451600 w 25"/>
                <a:gd name="T17" fmla="*/ 1666009 h 11"/>
                <a:gd name="T18" fmla="*/ 0 w 25"/>
                <a:gd name="T19" fmla="*/ 3665682 h 11"/>
                <a:gd name="T20" fmla="*/ 0 w 25"/>
                <a:gd name="T21" fmla="*/ 3665682 h 11"/>
                <a:gd name="T22" fmla="*/ 0 w 25"/>
                <a:gd name="T23" fmla="*/ 3665682 h 11"/>
                <a:gd name="T24" fmla="*/ 0 w 25"/>
                <a:gd name="T25" fmla="*/ 3665682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11">
                  <a:moveTo>
                    <a:pt x="0" y="11"/>
                  </a:moveTo>
                  <a:lnTo>
                    <a:pt x="0" y="11"/>
                  </a:lnTo>
                  <a:lnTo>
                    <a:pt x="4" y="4"/>
                  </a:lnTo>
                  <a:lnTo>
                    <a:pt x="5" y="1"/>
                  </a:lnTo>
                  <a:lnTo>
                    <a:pt x="8" y="0"/>
                  </a:lnTo>
                  <a:lnTo>
                    <a:pt x="11" y="0"/>
                  </a:lnTo>
                  <a:lnTo>
                    <a:pt x="13" y="1"/>
                  </a:lnTo>
                  <a:lnTo>
                    <a:pt x="25" y="5"/>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3" name="Freeform 1355"/>
            <p:cNvSpPr>
              <a:spLocks/>
            </p:cNvSpPr>
            <p:nvPr/>
          </p:nvSpPr>
          <p:spPr bwMode="auto">
            <a:xfrm>
              <a:off x="6581775" y="1146175"/>
              <a:ext cx="3175" cy="6350"/>
            </a:xfrm>
            <a:custGeom>
              <a:avLst/>
              <a:gdLst>
                <a:gd name="T0" fmla="*/ 1440089 w 7"/>
                <a:gd name="T1" fmla="*/ 0 h 12"/>
                <a:gd name="T2" fmla="*/ 1440089 w 7"/>
                <a:gd name="T3" fmla="*/ 0 h 12"/>
                <a:gd name="T4" fmla="*/ 1440089 w 7"/>
                <a:gd name="T5" fmla="*/ 3360208 h 12"/>
                <a:gd name="T6" fmla="*/ 1440089 w 7"/>
                <a:gd name="T7" fmla="*/ 3360208 h 12"/>
                <a:gd name="T8" fmla="*/ 411389 w 7"/>
                <a:gd name="T9" fmla="*/ 3360208 h 12"/>
                <a:gd name="T10" fmla="*/ 411389 w 7"/>
                <a:gd name="T11" fmla="*/ 3360208 h 12"/>
                <a:gd name="T12" fmla="*/ 0 w 7"/>
                <a:gd name="T13" fmla="*/ 279929 h 12"/>
                <a:gd name="T14" fmla="*/ 0 w 7"/>
                <a:gd name="T15" fmla="*/ 279929 h 12"/>
                <a:gd name="T16" fmla="*/ 1440089 w 7"/>
                <a:gd name="T17" fmla="*/ 0 h 12"/>
                <a:gd name="T18" fmla="*/ 1440089 w 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2">
                  <a:moveTo>
                    <a:pt x="7" y="0"/>
                  </a:moveTo>
                  <a:lnTo>
                    <a:pt x="7" y="0"/>
                  </a:lnTo>
                  <a:lnTo>
                    <a:pt x="7" y="12"/>
                  </a:lnTo>
                  <a:lnTo>
                    <a:pt x="2" y="12"/>
                  </a:lnTo>
                  <a:lnTo>
                    <a:pt x="0" y="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4" name="Freeform 1356"/>
            <p:cNvSpPr>
              <a:spLocks/>
            </p:cNvSpPr>
            <p:nvPr/>
          </p:nvSpPr>
          <p:spPr bwMode="auto">
            <a:xfrm>
              <a:off x="6299200" y="1071563"/>
              <a:ext cx="9525" cy="3175"/>
            </a:xfrm>
            <a:custGeom>
              <a:avLst/>
              <a:gdLst>
                <a:gd name="T0" fmla="*/ 0 w 18"/>
                <a:gd name="T1" fmla="*/ 1612900 h 5"/>
                <a:gd name="T2" fmla="*/ 0 w 18"/>
                <a:gd name="T3" fmla="*/ 1612900 h 5"/>
                <a:gd name="T4" fmla="*/ 1960033 w 18"/>
                <a:gd name="T5" fmla="*/ 403225 h 5"/>
                <a:gd name="T6" fmla="*/ 2800350 w 18"/>
                <a:gd name="T7" fmla="*/ 0 h 5"/>
                <a:gd name="T8" fmla="*/ 3920067 w 18"/>
                <a:gd name="T9" fmla="*/ 403225 h 5"/>
                <a:gd name="T10" fmla="*/ 5040313 w 18"/>
                <a:gd name="T11" fmla="*/ 2016125 h 5"/>
                <a:gd name="T12" fmla="*/ 5040313 w 18"/>
                <a:gd name="T13" fmla="*/ 2016125 h 5"/>
                <a:gd name="T14" fmla="*/ 0 w 18"/>
                <a:gd name="T15" fmla="*/ 1612900 h 5"/>
                <a:gd name="T16" fmla="*/ 0 w 18"/>
                <a:gd name="T17" fmla="*/ 161290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5">
                  <a:moveTo>
                    <a:pt x="0" y="4"/>
                  </a:moveTo>
                  <a:lnTo>
                    <a:pt x="0" y="4"/>
                  </a:lnTo>
                  <a:lnTo>
                    <a:pt x="7" y="1"/>
                  </a:lnTo>
                  <a:lnTo>
                    <a:pt x="10" y="0"/>
                  </a:lnTo>
                  <a:lnTo>
                    <a:pt x="14" y="1"/>
                  </a:lnTo>
                  <a:lnTo>
                    <a:pt x="18"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5" name="Freeform 1357"/>
            <p:cNvSpPr>
              <a:spLocks/>
            </p:cNvSpPr>
            <p:nvPr/>
          </p:nvSpPr>
          <p:spPr bwMode="auto">
            <a:xfrm>
              <a:off x="6473825" y="1071563"/>
              <a:ext cx="7938" cy="3175"/>
            </a:xfrm>
            <a:custGeom>
              <a:avLst/>
              <a:gdLst>
                <a:gd name="T0" fmla="*/ 4200790 w 15"/>
                <a:gd name="T1" fmla="*/ 0 h 7"/>
                <a:gd name="T2" fmla="*/ 4200790 w 15"/>
                <a:gd name="T3" fmla="*/ 0 h 7"/>
                <a:gd name="T4" fmla="*/ 3360420 w 15"/>
                <a:gd name="T5" fmla="*/ 822779 h 7"/>
                <a:gd name="T6" fmla="*/ 2240633 w 15"/>
                <a:gd name="T7" fmla="*/ 1440089 h 7"/>
                <a:gd name="T8" fmla="*/ 1120316 w 15"/>
                <a:gd name="T9" fmla="*/ 822779 h 7"/>
                <a:gd name="T10" fmla="*/ 0 w 15"/>
                <a:gd name="T11" fmla="*/ 0 h 7"/>
                <a:gd name="T12" fmla="*/ 0 w 15"/>
                <a:gd name="T13" fmla="*/ 0 h 7"/>
                <a:gd name="T14" fmla="*/ 4200790 w 15"/>
                <a:gd name="T15" fmla="*/ 0 h 7"/>
                <a:gd name="T16" fmla="*/ 4200790 w 15"/>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7">
                  <a:moveTo>
                    <a:pt x="15" y="0"/>
                  </a:moveTo>
                  <a:lnTo>
                    <a:pt x="15" y="0"/>
                  </a:lnTo>
                  <a:lnTo>
                    <a:pt x="12" y="4"/>
                  </a:lnTo>
                  <a:lnTo>
                    <a:pt x="8" y="7"/>
                  </a:lnTo>
                  <a:lnTo>
                    <a:pt x="4" y="4"/>
                  </a:lnTo>
                  <a:lnTo>
                    <a:pt x="0"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6" name="Freeform 1358"/>
            <p:cNvSpPr>
              <a:spLocks/>
            </p:cNvSpPr>
            <p:nvPr/>
          </p:nvSpPr>
          <p:spPr bwMode="auto">
            <a:xfrm>
              <a:off x="6373813" y="1166813"/>
              <a:ext cx="7938" cy="4763"/>
            </a:xfrm>
            <a:custGeom>
              <a:avLst/>
              <a:gdLst>
                <a:gd name="T0" fmla="*/ 3920843 w 15"/>
                <a:gd name="T1" fmla="*/ 0 h 9"/>
                <a:gd name="T2" fmla="*/ 3920843 w 15"/>
                <a:gd name="T3" fmla="*/ 0 h 9"/>
                <a:gd name="T4" fmla="*/ 4200790 w 15"/>
                <a:gd name="T5" fmla="*/ 2520685 h 9"/>
                <a:gd name="T6" fmla="*/ 4200790 w 15"/>
                <a:gd name="T7" fmla="*/ 2520685 h 9"/>
                <a:gd name="T8" fmla="*/ 0 w 15"/>
                <a:gd name="T9" fmla="*/ 2520685 h 9"/>
                <a:gd name="T10" fmla="*/ 0 w 15"/>
                <a:gd name="T11" fmla="*/ 2520685 h 9"/>
                <a:gd name="T12" fmla="*/ 0 w 15"/>
                <a:gd name="T13" fmla="*/ 1400322 h 9"/>
                <a:gd name="T14" fmla="*/ 0 w 15"/>
                <a:gd name="T15" fmla="*/ 1400322 h 9"/>
                <a:gd name="T16" fmla="*/ 3920843 w 15"/>
                <a:gd name="T17" fmla="*/ 279959 h 9"/>
                <a:gd name="T18" fmla="*/ 3920843 w 1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9">
                  <a:moveTo>
                    <a:pt x="14" y="0"/>
                  </a:moveTo>
                  <a:lnTo>
                    <a:pt x="14" y="0"/>
                  </a:lnTo>
                  <a:lnTo>
                    <a:pt x="15" y="9"/>
                  </a:lnTo>
                  <a:lnTo>
                    <a:pt x="0" y="9"/>
                  </a:lnTo>
                  <a:lnTo>
                    <a:pt x="0" y="5"/>
                  </a:lnTo>
                  <a:lnTo>
                    <a:pt x="14" y="1"/>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7" name="Freeform 1359"/>
            <p:cNvSpPr>
              <a:spLocks/>
            </p:cNvSpPr>
            <p:nvPr/>
          </p:nvSpPr>
          <p:spPr bwMode="auto">
            <a:xfrm>
              <a:off x="6399213" y="1136650"/>
              <a:ext cx="4763" cy="3175"/>
            </a:xfrm>
            <a:custGeom>
              <a:avLst/>
              <a:gdLst>
                <a:gd name="T0" fmla="*/ 0 w 9"/>
                <a:gd name="T1" fmla="*/ 1612900 h 5"/>
                <a:gd name="T2" fmla="*/ 0 w 9"/>
                <a:gd name="T3" fmla="*/ 1612900 h 5"/>
                <a:gd name="T4" fmla="*/ 840405 w 9"/>
                <a:gd name="T5" fmla="*/ 403225 h 5"/>
                <a:gd name="T6" fmla="*/ 1120363 w 9"/>
                <a:gd name="T7" fmla="*/ 0 h 5"/>
                <a:gd name="T8" fmla="*/ 1120363 w 9"/>
                <a:gd name="T9" fmla="*/ 0 h 5"/>
                <a:gd name="T10" fmla="*/ 1960768 w 9"/>
                <a:gd name="T11" fmla="*/ 1209675 h 5"/>
                <a:gd name="T12" fmla="*/ 2520685 w 9"/>
                <a:gd name="T13" fmla="*/ 1612900 h 5"/>
                <a:gd name="T14" fmla="*/ 2520685 w 9"/>
                <a:gd name="T15" fmla="*/ 1612900 h 5"/>
                <a:gd name="T16" fmla="*/ 1960768 w 9"/>
                <a:gd name="T17" fmla="*/ 2016125 h 5"/>
                <a:gd name="T18" fmla="*/ 1120363 w 9"/>
                <a:gd name="T19" fmla="*/ 2016125 h 5"/>
                <a:gd name="T20" fmla="*/ 1120363 w 9"/>
                <a:gd name="T21" fmla="*/ 2016125 h 5"/>
                <a:gd name="T22" fmla="*/ 840405 w 9"/>
                <a:gd name="T23" fmla="*/ 2016125 h 5"/>
                <a:gd name="T24" fmla="*/ 0 w 9"/>
                <a:gd name="T25" fmla="*/ 1612900 h 5"/>
                <a:gd name="T26" fmla="*/ 0 w 9"/>
                <a:gd name="T27" fmla="*/ 161290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5">
                  <a:moveTo>
                    <a:pt x="0" y="4"/>
                  </a:moveTo>
                  <a:lnTo>
                    <a:pt x="0" y="4"/>
                  </a:lnTo>
                  <a:lnTo>
                    <a:pt x="3" y="1"/>
                  </a:lnTo>
                  <a:lnTo>
                    <a:pt x="4" y="0"/>
                  </a:lnTo>
                  <a:lnTo>
                    <a:pt x="7" y="3"/>
                  </a:lnTo>
                  <a:lnTo>
                    <a:pt x="9" y="4"/>
                  </a:lnTo>
                  <a:lnTo>
                    <a:pt x="7" y="5"/>
                  </a:lnTo>
                  <a:lnTo>
                    <a:pt x="4" y="5"/>
                  </a:lnTo>
                  <a:lnTo>
                    <a:pt x="3"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8" name="Freeform 1360"/>
            <p:cNvSpPr>
              <a:spLocks/>
            </p:cNvSpPr>
            <p:nvPr/>
          </p:nvSpPr>
          <p:spPr bwMode="auto">
            <a:xfrm>
              <a:off x="6180138" y="1028700"/>
              <a:ext cx="12700" cy="7938"/>
            </a:xfrm>
            <a:custGeom>
              <a:avLst/>
              <a:gdLst>
                <a:gd name="T0" fmla="*/ 0 w 22"/>
                <a:gd name="T1" fmla="*/ 3536379 h 14"/>
                <a:gd name="T2" fmla="*/ 0 w 22"/>
                <a:gd name="T3" fmla="*/ 3536379 h 14"/>
                <a:gd name="T4" fmla="*/ 3998768 w 22"/>
                <a:gd name="T5" fmla="*/ 0 h 14"/>
                <a:gd name="T6" fmla="*/ 3998768 w 22"/>
                <a:gd name="T7" fmla="*/ 0 h 14"/>
                <a:gd name="T8" fmla="*/ 5998441 w 22"/>
                <a:gd name="T9" fmla="*/ 964467 h 14"/>
                <a:gd name="T10" fmla="*/ 6998277 w 22"/>
                <a:gd name="T11" fmla="*/ 1928934 h 14"/>
                <a:gd name="T12" fmla="*/ 7331364 w 22"/>
                <a:gd name="T13" fmla="*/ 2250423 h 14"/>
                <a:gd name="T14" fmla="*/ 7331364 w 22"/>
                <a:gd name="T15" fmla="*/ 2250423 h 14"/>
                <a:gd name="T16" fmla="*/ 6998277 w 22"/>
                <a:gd name="T17" fmla="*/ 3536379 h 14"/>
                <a:gd name="T18" fmla="*/ 5998441 w 22"/>
                <a:gd name="T19" fmla="*/ 4179357 h 14"/>
                <a:gd name="T20" fmla="*/ 4998605 w 22"/>
                <a:gd name="T21" fmla="*/ 4500846 h 14"/>
                <a:gd name="T22" fmla="*/ 2998932 w 22"/>
                <a:gd name="T23" fmla="*/ 4500846 h 14"/>
                <a:gd name="T24" fmla="*/ 2998932 w 22"/>
                <a:gd name="T25" fmla="*/ 4500846 h 14"/>
                <a:gd name="T26" fmla="*/ 0 w 22"/>
                <a:gd name="T27" fmla="*/ 3536379 h 14"/>
                <a:gd name="T28" fmla="*/ 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0" y="11"/>
                  </a:moveTo>
                  <a:lnTo>
                    <a:pt x="0" y="11"/>
                  </a:lnTo>
                  <a:lnTo>
                    <a:pt x="12" y="0"/>
                  </a:lnTo>
                  <a:lnTo>
                    <a:pt x="18" y="3"/>
                  </a:lnTo>
                  <a:lnTo>
                    <a:pt x="21" y="6"/>
                  </a:lnTo>
                  <a:lnTo>
                    <a:pt x="22" y="7"/>
                  </a:lnTo>
                  <a:lnTo>
                    <a:pt x="21" y="11"/>
                  </a:lnTo>
                  <a:lnTo>
                    <a:pt x="18" y="13"/>
                  </a:lnTo>
                  <a:lnTo>
                    <a:pt x="15" y="14"/>
                  </a:lnTo>
                  <a:lnTo>
                    <a:pt x="9"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49" name="Freeform 1361"/>
            <p:cNvSpPr>
              <a:spLocks/>
            </p:cNvSpPr>
            <p:nvPr/>
          </p:nvSpPr>
          <p:spPr bwMode="auto">
            <a:xfrm>
              <a:off x="6226175" y="995363"/>
              <a:ext cx="6350" cy="4763"/>
            </a:xfrm>
            <a:custGeom>
              <a:avLst/>
              <a:gdLst>
                <a:gd name="T0" fmla="*/ 0 w 11"/>
                <a:gd name="T1" fmla="*/ 926063 h 7"/>
                <a:gd name="T2" fmla="*/ 0 w 11"/>
                <a:gd name="T3" fmla="*/ 926063 h 7"/>
                <a:gd name="T4" fmla="*/ 2665845 w 11"/>
                <a:gd name="T5" fmla="*/ 0 h 7"/>
                <a:gd name="T6" fmla="*/ 2665845 w 11"/>
                <a:gd name="T7" fmla="*/ 0 h 7"/>
                <a:gd name="T8" fmla="*/ 2998932 w 11"/>
                <a:gd name="T9" fmla="*/ 462691 h 7"/>
                <a:gd name="T10" fmla="*/ 3665682 w 11"/>
                <a:gd name="T11" fmla="*/ 926063 h 7"/>
                <a:gd name="T12" fmla="*/ 3665682 w 11"/>
                <a:gd name="T13" fmla="*/ 926063 h 7"/>
                <a:gd name="T14" fmla="*/ 2998932 w 11"/>
                <a:gd name="T15" fmla="*/ 2314818 h 7"/>
                <a:gd name="T16" fmla="*/ 2332759 w 11"/>
                <a:gd name="T17" fmla="*/ 3240881 h 7"/>
                <a:gd name="T18" fmla="*/ 2332759 w 11"/>
                <a:gd name="T19" fmla="*/ 3240881 h 7"/>
                <a:gd name="T20" fmla="*/ 1332923 w 11"/>
                <a:gd name="T21" fmla="*/ 2314818 h 7"/>
                <a:gd name="T22" fmla="*/ 0 w 11"/>
                <a:gd name="T23" fmla="*/ 926063 h 7"/>
                <a:gd name="T24" fmla="*/ 0 w 11"/>
                <a:gd name="T25" fmla="*/ 92606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7">
                  <a:moveTo>
                    <a:pt x="0" y="2"/>
                  </a:moveTo>
                  <a:lnTo>
                    <a:pt x="0" y="2"/>
                  </a:lnTo>
                  <a:lnTo>
                    <a:pt x="8" y="0"/>
                  </a:lnTo>
                  <a:lnTo>
                    <a:pt x="9" y="1"/>
                  </a:lnTo>
                  <a:lnTo>
                    <a:pt x="11" y="2"/>
                  </a:lnTo>
                  <a:lnTo>
                    <a:pt x="9" y="5"/>
                  </a:lnTo>
                  <a:lnTo>
                    <a:pt x="7" y="7"/>
                  </a:lnTo>
                  <a:lnTo>
                    <a:pt x="4"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50" name="Freeform 1362"/>
            <p:cNvSpPr>
              <a:spLocks/>
            </p:cNvSpPr>
            <p:nvPr/>
          </p:nvSpPr>
          <p:spPr bwMode="auto">
            <a:xfrm>
              <a:off x="6162675" y="1139825"/>
              <a:ext cx="9525" cy="3175"/>
            </a:xfrm>
            <a:custGeom>
              <a:avLst/>
              <a:gdLst>
                <a:gd name="T0" fmla="*/ 4536281 w 20"/>
                <a:gd name="T1" fmla="*/ 1440089 h 7"/>
                <a:gd name="T2" fmla="*/ 4536281 w 20"/>
                <a:gd name="T3" fmla="*/ 1440089 h 7"/>
                <a:gd name="T4" fmla="*/ 0 w 20"/>
                <a:gd name="T5" fmla="*/ 1440089 h 7"/>
                <a:gd name="T6" fmla="*/ 0 w 20"/>
                <a:gd name="T7" fmla="*/ 1440089 h 7"/>
                <a:gd name="T8" fmla="*/ 0 w 20"/>
                <a:gd name="T9" fmla="*/ 822779 h 7"/>
                <a:gd name="T10" fmla="*/ 453866 w 20"/>
                <a:gd name="T11" fmla="*/ 617311 h 7"/>
                <a:gd name="T12" fmla="*/ 453866 w 20"/>
                <a:gd name="T13" fmla="*/ 617311 h 7"/>
                <a:gd name="T14" fmla="*/ 1361123 w 20"/>
                <a:gd name="T15" fmla="*/ 0 h 7"/>
                <a:gd name="T16" fmla="*/ 2268379 w 20"/>
                <a:gd name="T17" fmla="*/ 0 h 7"/>
                <a:gd name="T18" fmla="*/ 3402330 w 20"/>
                <a:gd name="T19" fmla="*/ 205921 h 7"/>
                <a:gd name="T20" fmla="*/ 4536281 w 20"/>
                <a:gd name="T21" fmla="*/ 1440089 h 7"/>
                <a:gd name="T22" fmla="*/ 4536281 w 20"/>
                <a:gd name="T23" fmla="*/ 144008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7">
                  <a:moveTo>
                    <a:pt x="20" y="7"/>
                  </a:moveTo>
                  <a:lnTo>
                    <a:pt x="20" y="7"/>
                  </a:lnTo>
                  <a:lnTo>
                    <a:pt x="0" y="7"/>
                  </a:lnTo>
                  <a:lnTo>
                    <a:pt x="0" y="4"/>
                  </a:lnTo>
                  <a:lnTo>
                    <a:pt x="2" y="3"/>
                  </a:lnTo>
                  <a:lnTo>
                    <a:pt x="6" y="0"/>
                  </a:lnTo>
                  <a:lnTo>
                    <a:pt x="10" y="0"/>
                  </a:lnTo>
                  <a:lnTo>
                    <a:pt x="15" y="1"/>
                  </a:ln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51" name="Freeform 1363"/>
            <p:cNvSpPr>
              <a:spLocks/>
            </p:cNvSpPr>
            <p:nvPr/>
          </p:nvSpPr>
          <p:spPr bwMode="auto">
            <a:xfrm>
              <a:off x="6061075" y="1352550"/>
              <a:ext cx="4763" cy="7938"/>
            </a:xfrm>
            <a:custGeom>
              <a:avLst/>
              <a:gdLst>
                <a:gd name="T0" fmla="*/ 0 w 11"/>
                <a:gd name="T1" fmla="*/ 4847065 h 13"/>
                <a:gd name="T2" fmla="*/ 0 w 11"/>
                <a:gd name="T3" fmla="*/ 4847065 h 13"/>
                <a:gd name="T4" fmla="*/ 0 w 11"/>
                <a:gd name="T5" fmla="*/ 2237295 h 13"/>
                <a:gd name="T6" fmla="*/ 187489 w 11"/>
                <a:gd name="T7" fmla="*/ 745561 h 13"/>
                <a:gd name="T8" fmla="*/ 749956 w 11"/>
                <a:gd name="T9" fmla="*/ 0 h 13"/>
                <a:gd name="T10" fmla="*/ 2062379 w 11"/>
                <a:gd name="T11" fmla="*/ 0 h 13"/>
                <a:gd name="T12" fmla="*/ 2062379 w 11"/>
                <a:gd name="T13" fmla="*/ 0 h 13"/>
                <a:gd name="T14" fmla="*/ 0 w 11"/>
                <a:gd name="T15" fmla="*/ 4847065 h 13"/>
                <a:gd name="T16" fmla="*/ 0 w 11"/>
                <a:gd name="T17" fmla="*/ 484706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3">
                  <a:moveTo>
                    <a:pt x="0" y="13"/>
                  </a:moveTo>
                  <a:lnTo>
                    <a:pt x="0" y="13"/>
                  </a:lnTo>
                  <a:lnTo>
                    <a:pt x="0" y="6"/>
                  </a:lnTo>
                  <a:lnTo>
                    <a:pt x="1" y="2"/>
                  </a:lnTo>
                  <a:lnTo>
                    <a:pt x="4" y="0"/>
                  </a:lnTo>
                  <a:lnTo>
                    <a:pt x="11"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52" name="Freeform 1364"/>
            <p:cNvSpPr>
              <a:spLocks/>
            </p:cNvSpPr>
            <p:nvPr/>
          </p:nvSpPr>
          <p:spPr bwMode="auto">
            <a:xfrm>
              <a:off x="6534150" y="1244600"/>
              <a:ext cx="4763" cy="4763"/>
            </a:xfrm>
            <a:custGeom>
              <a:avLst/>
              <a:gdLst>
                <a:gd name="T0" fmla="*/ 0 w 8"/>
                <a:gd name="T1" fmla="*/ 226719 h 10"/>
                <a:gd name="T2" fmla="*/ 0 w 8"/>
                <a:gd name="T3" fmla="*/ 226719 h 10"/>
                <a:gd name="T4" fmla="*/ 2835771 w 8"/>
                <a:gd name="T5" fmla="*/ 1587984 h 10"/>
                <a:gd name="T6" fmla="*/ 2835771 w 8"/>
                <a:gd name="T7" fmla="*/ 1587984 h 10"/>
                <a:gd name="T8" fmla="*/ 354248 w 8"/>
                <a:gd name="T9" fmla="*/ 2268617 h 10"/>
                <a:gd name="T10" fmla="*/ 354248 w 8"/>
                <a:gd name="T11" fmla="*/ 2268617 h 10"/>
                <a:gd name="T12" fmla="*/ 0 w 8"/>
                <a:gd name="T13" fmla="*/ 0 h 10"/>
                <a:gd name="T14" fmla="*/ 0 w 8"/>
                <a:gd name="T15" fmla="*/ 0 h 10"/>
                <a:gd name="T16" fmla="*/ 0 w 8"/>
                <a:gd name="T17" fmla="*/ 226719 h 10"/>
                <a:gd name="T18" fmla="*/ 0 w 8"/>
                <a:gd name="T19" fmla="*/ 226719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1"/>
                  </a:moveTo>
                  <a:lnTo>
                    <a:pt x="0" y="1"/>
                  </a:lnTo>
                  <a:lnTo>
                    <a:pt x="8" y="7"/>
                  </a:lnTo>
                  <a:lnTo>
                    <a:pt x="1" y="10"/>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58" name="组合 136"/>
          <p:cNvGrpSpPr>
            <a:grpSpLocks/>
          </p:cNvGrpSpPr>
          <p:nvPr/>
        </p:nvGrpSpPr>
        <p:grpSpPr bwMode="auto">
          <a:xfrm>
            <a:off x="4845050" y="2212975"/>
            <a:ext cx="1038225" cy="863600"/>
            <a:chOff x="5975350" y="847725"/>
            <a:chExt cx="795338" cy="646113"/>
          </a:xfrm>
        </p:grpSpPr>
        <p:sp>
          <p:nvSpPr>
            <p:cNvPr id="23663" name="Freeform 1270"/>
            <p:cNvSpPr>
              <a:spLocks noEditPoints="1"/>
            </p:cNvSpPr>
            <p:nvPr/>
          </p:nvSpPr>
          <p:spPr bwMode="auto">
            <a:xfrm>
              <a:off x="5975350" y="922338"/>
              <a:ext cx="763588" cy="571500"/>
            </a:xfrm>
            <a:custGeom>
              <a:avLst/>
              <a:gdLst>
                <a:gd name="T0" fmla="*/ 94777051 w 1442"/>
                <a:gd name="T1" fmla="*/ 34378289 h 1081"/>
                <a:gd name="T2" fmla="*/ 267507329 w 1442"/>
                <a:gd name="T3" fmla="*/ 13416240 h 1081"/>
                <a:gd name="T4" fmla="*/ 352190403 w 1442"/>
                <a:gd name="T5" fmla="*/ 56459019 h 1081"/>
                <a:gd name="T6" fmla="*/ 363126339 w 1442"/>
                <a:gd name="T7" fmla="*/ 87763050 h 1081"/>
                <a:gd name="T8" fmla="*/ 351068850 w 1442"/>
                <a:gd name="T9" fmla="*/ 148973291 h 1081"/>
                <a:gd name="T10" fmla="*/ 404345793 w 1442"/>
                <a:gd name="T11" fmla="*/ 176923395 h 1081"/>
                <a:gd name="T12" fmla="*/ 294146065 w 1442"/>
                <a:gd name="T13" fmla="*/ 207109274 h 1081"/>
                <a:gd name="T14" fmla="*/ 123098117 w 1442"/>
                <a:gd name="T15" fmla="*/ 252947169 h 1081"/>
                <a:gd name="T16" fmla="*/ 114685940 w 1442"/>
                <a:gd name="T17" fmla="*/ 288722752 h 1081"/>
                <a:gd name="T18" fmla="*/ 292463736 w 1442"/>
                <a:gd name="T19" fmla="*/ 240649081 h 1081"/>
                <a:gd name="T20" fmla="*/ 335646173 w 1442"/>
                <a:gd name="T21" fmla="*/ 212419836 h 1081"/>
                <a:gd name="T22" fmla="*/ 302278118 w 1442"/>
                <a:gd name="T23" fmla="*/ 248754759 h 1081"/>
                <a:gd name="T24" fmla="*/ 118892028 w 1442"/>
                <a:gd name="T25" fmla="*/ 293754172 h 1081"/>
                <a:gd name="T26" fmla="*/ 46266972 w 1442"/>
                <a:gd name="T27" fmla="*/ 269437667 h 1081"/>
                <a:gd name="T28" fmla="*/ 12057489 w 1442"/>
                <a:gd name="T29" fmla="*/ 203475676 h 1081"/>
                <a:gd name="T30" fmla="*/ 17945907 w 1442"/>
                <a:gd name="T31" fmla="*/ 157917451 h 1081"/>
                <a:gd name="T32" fmla="*/ 52155390 w 1442"/>
                <a:gd name="T33" fmla="*/ 157917451 h 1081"/>
                <a:gd name="T34" fmla="*/ 72344932 w 1442"/>
                <a:gd name="T35" fmla="*/ 267760703 h 1081"/>
                <a:gd name="T36" fmla="*/ 85523974 w 1442"/>
                <a:gd name="T37" fmla="*/ 265804068 h 1081"/>
                <a:gd name="T38" fmla="*/ 161233565 w 1442"/>
                <a:gd name="T39" fmla="*/ 86924568 h 1081"/>
                <a:gd name="T40" fmla="*/ 117770475 w 1442"/>
                <a:gd name="T41" fmla="*/ 72390176 h 1081"/>
                <a:gd name="T42" fmla="*/ 335085396 w 1442"/>
                <a:gd name="T43" fmla="*/ 171891974 h 1081"/>
                <a:gd name="T44" fmla="*/ 269190188 w 1442"/>
                <a:gd name="T45" fmla="*/ 147855139 h 1081"/>
                <a:gd name="T46" fmla="*/ 293305165 w 1442"/>
                <a:gd name="T47" fmla="*/ 127172231 h 1081"/>
                <a:gd name="T48" fmla="*/ 264423323 w 1442"/>
                <a:gd name="T49" fmla="*/ 157078969 h 1081"/>
                <a:gd name="T50" fmla="*/ 295267618 w 1442"/>
                <a:gd name="T51" fmla="*/ 117110448 h 1081"/>
                <a:gd name="T52" fmla="*/ 316858837 w 1442"/>
                <a:gd name="T53" fmla="*/ 74626481 h 1081"/>
                <a:gd name="T54" fmla="*/ 287136094 w 1442"/>
                <a:gd name="T55" fmla="*/ 47514859 h 1081"/>
                <a:gd name="T56" fmla="*/ 158149030 w 1442"/>
                <a:gd name="T57" fmla="*/ 57576642 h 1081"/>
                <a:gd name="T58" fmla="*/ 157868907 w 1442"/>
                <a:gd name="T59" fmla="*/ 74346810 h 1081"/>
                <a:gd name="T60" fmla="*/ 254048163 w 1442"/>
                <a:gd name="T61" fmla="*/ 93912094 h 1081"/>
                <a:gd name="T62" fmla="*/ 224885668 w 1442"/>
                <a:gd name="T63" fmla="*/ 138073025 h 1081"/>
                <a:gd name="T64" fmla="*/ 151419183 w 1442"/>
                <a:gd name="T65" fmla="*/ 196208480 h 1081"/>
                <a:gd name="T66" fmla="*/ 249281299 w 1442"/>
                <a:gd name="T67" fmla="*/ 199562407 h 1081"/>
                <a:gd name="T68" fmla="*/ 48790731 w 1442"/>
                <a:gd name="T69" fmla="*/ 240369411 h 1081"/>
                <a:gd name="T70" fmla="*/ 85804098 w 1442"/>
                <a:gd name="T71" fmla="*/ 113476850 h 1081"/>
                <a:gd name="T72" fmla="*/ 151979959 w 1442"/>
                <a:gd name="T73" fmla="*/ 109843252 h 1081"/>
                <a:gd name="T74" fmla="*/ 155064495 w 1442"/>
                <a:gd name="T75" fmla="*/ 42483967 h 1081"/>
                <a:gd name="T76" fmla="*/ 210585073 w 1442"/>
                <a:gd name="T77" fmla="*/ 139749989 h 1081"/>
                <a:gd name="T78" fmla="*/ 100385345 w 1442"/>
                <a:gd name="T79" fmla="*/ 169376528 h 1081"/>
                <a:gd name="T80" fmla="*/ 90851616 w 1442"/>
                <a:gd name="T81" fmla="*/ 161830191 h 1081"/>
                <a:gd name="T82" fmla="*/ 174973384 w 1442"/>
                <a:gd name="T83" fmla="*/ 245959643 h 1081"/>
                <a:gd name="T84" fmla="*/ 215632591 w 1442"/>
                <a:gd name="T85" fmla="*/ 213537459 h 1081"/>
                <a:gd name="T86" fmla="*/ 130949517 w 1442"/>
                <a:gd name="T87" fmla="*/ 232823073 h 1081"/>
                <a:gd name="T88" fmla="*/ 318541696 w 1442"/>
                <a:gd name="T89" fmla="*/ 178879500 h 1081"/>
                <a:gd name="T90" fmla="*/ 64212879 w 1442"/>
                <a:gd name="T91" fmla="*/ 255742285 h 1081"/>
                <a:gd name="T92" fmla="*/ 51033837 w 1442"/>
                <a:gd name="T93" fmla="*/ 217730398 h 1081"/>
                <a:gd name="T94" fmla="*/ 192639167 w 1442"/>
                <a:gd name="T95" fmla="*/ 22359871 h 1081"/>
                <a:gd name="T96" fmla="*/ 325551666 w 1442"/>
                <a:gd name="T97" fmla="*/ 160153227 h 1081"/>
                <a:gd name="T98" fmla="*/ 201892244 w 1442"/>
                <a:gd name="T99" fmla="*/ 100619950 h 1081"/>
                <a:gd name="T100" fmla="*/ 93375374 w 1442"/>
                <a:gd name="T101" fmla="*/ 260493506 h 1081"/>
                <a:gd name="T102" fmla="*/ 114685940 w 1442"/>
                <a:gd name="T103" fmla="*/ 246798125 h 1081"/>
                <a:gd name="T104" fmla="*/ 240588469 w 1442"/>
                <a:gd name="T105" fmla="*/ 93632424 h 1081"/>
                <a:gd name="T106" fmla="*/ 214791162 w 1442"/>
                <a:gd name="T107" fmla="*/ 102855726 h 1081"/>
                <a:gd name="T108" fmla="*/ 140763900 w 1442"/>
                <a:gd name="T109" fmla="*/ 290959056 h 1081"/>
                <a:gd name="T110" fmla="*/ 218436474 w 1442"/>
                <a:gd name="T111" fmla="*/ 27111622 h 1081"/>
                <a:gd name="T112" fmla="*/ 83280868 w 1442"/>
                <a:gd name="T113" fmla="*/ 193972704 h 1081"/>
                <a:gd name="T114" fmla="*/ 76551021 w 1442"/>
                <a:gd name="T115" fmla="*/ 103973878 h 1081"/>
                <a:gd name="T116" fmla="*/ 238906139 w 1442"/>
                <a:gd name="T117" fmla="*/ 206270792 h 1081"/>
                <a:gd name="T118" fmla="*/ 350788197 w 1442"/>
                <a:gd name="T119" fmla="*/ 126613420 h 1081"/>
                <a:gd name="T120" fmla="*/ 91693045 w 1442"/>
                <a:gd name="T121" fmla="*/ 200401418 h 1081"/>
                <a:gd name="T122" fmla="*/ 186750749 w 1442"/>
                <a:gd name="T123" fmla="*/ 107048136 h 1081"/>
                <a:gd name="T124" fmla="*/ 95618480 w 1442"/>
                <a:gd name="T125" fmla="*/ 209345049 h 10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2" h="1081">
                  <a:moveTo>
                    <a:pt x="190" y="339"/>
                  </a:moveTo>
                  <a:lnTo>
                    <a:pt x="190" y="339"/>
                  </a:lnTo>
                  <a:lnTo>
                    <a:pt x="190" y="324"/>
                  </a:lnTo>
                  <a:lnTo>
                    <a:pt x="144" y="318"/>
                  </a:lnTo>
                  <a:lnTo>
                    <a:pt x="151" y="317"/>
                  </a:lnTo>
                  <a:lnTo>
                    <a:pt x="156" y="314"/>
                  </a:lnTo>
                  <a:lnTo>
                    <a:pt x="157" y="311"/>
                  </a:lnTo>
                  <a:lnTo>
                    <a:pt x="158" y="309"/>
                  </a:lnTo>
                  <a:lnTo>
                    <a:pt x="158" y="306"/>
                  </a:lnTo>
                  <a:lnTo>
                    <a:pt x="157" y="302"/>
                  </a:lnTo>
                  <a:lnTo>
                    <a:pt x="154" y="296"/>
                  </a:lnTo>
                  <a:lnTo>
                    <a:pt x="162" y="292"/>
                  </a:lnTo>
                  <a:lnTo>
                    <a:pt x="169" y="292"/>
                  </a:lnTo>
                  <a:lnTo>
                    <a:pt x="178" y="293"/>
                  </a:lnTo>
                  <a:lnTo>
                    <a:pt x="186" y="298"/>
                  </a:lnTo>
                  <a:lnTo>
                    <a:pt x="171" y="303"/>
                  </a:lnTo>
                  <a:lnTo>
                    <a:pt x="174" y="316"/>
                  </a:lnTo>
                  <a:lnTo>
                    <a:pt x="189" y="317"/>
                  </a:lnTo>
                  <a:lnTo>
                    <a:pt x="196" y="317"/>
                  </a:lnTo>
                  <a:lnTo>
                    <a:pt x="203" y="316"/>
                  </a:lnTo>
                  <a:lnTo>
                    <a:pt x="214" y="313"/>
                  </a:lnTo>
                  <a:lnTo>
                    <a:pt x="219" y="313"/>
                  </a:lnTo>
                  <a:lnTo>
                    <a:pt x="226" y="314"/>
                  </a:lnTo>
                  <a:lnTo>
                    <a:pt x="229" y="314"/>
                  </a:lnTo>
                  <a:lnTo>
                    <a:pt x="233" y="313"/>
                  </a:lnTo>
                  <a:lnTo>
                    <a:pt x="241" y="311"/>
                  </a:lnTo>
                  <a:lnTo>
                    <a:pt x="243" y="302"/>
                  </a:lnTo>
                  <a:lnTo>
                    <a:pt x="244" y="292"/>
                  </a:lnTo>
                  <a:lnTo>
                    <a:pt x="243" y="289"/>
                  </a:lnTo>
                  <a:lnTo>
                    <a:pt x="241" y="285"/>
                  </a:lnTo>
                  <a:lnTo>
                    <a:pt x="237" y="278"/>
                  </a:lnTo>
                  <a:lnTo>
                    <a:pt x="250" y="274"/>
                  </a:lnTo>
                  <a:lnTo>
                    <a:pt x="264" y="271"/>
                  </a:lnTo>
                  <a:lnTo>
                    <a:pt x="270" y="270"/>
                  </a:lnTo>
                  <a:lnTo>
                    <a:pt x="276" y="267"/>
                  </a:lnTo>
                  <a:lnTo>
                    <a:pt x="282" y="263"/>
                  </a:lnTo>
                  <a:lnTo>
                    <a:pt x="287" y="257"/>
                  </a:lnTo>
                  <a:lnTo>
                    <a:pt x="284" y="253"/>
                  </a:lnTo>
                  <a:lnTo>
                    <a:pt x="280" y="250"/>
                  </a:lnTo>
                  <a:lnTo>
                    <a:pt x="277" y="249"/>
                  </a:lnTo>
                  <a:lnTo>
                    <a:pt x="273" y="249"/>
                  </a:lnTo>
                  <a:lnTo>
                    <a:pt x="264" y="249"/>
                  </a:lnTo>
                  <a:lnTo>
                    <a:pt x="252" y="249"/>
                  </a:lnTo>
                  <a:lnTo>
                    <a:pt x="264" y="262"/>
                  </a:lnTo>
                  <a:lnTo>
                    <a:pt x="259" y="264"/>
                  </a:lnTo>
                  <a:lnTo>
                    <a:pt x="250" y="263"/>
                  </a:lnTo>
                  <a:lnTo>
                    <a:pt x="241" y="262"/>
                  </a:lnTo>
                  <a:lnTo>
                    <a:pt x="236" y="260"/>
                  </a:lnTo>
                  <a:lnTo>
                    <a:pt x="232" y="260"/>
                  </a:lnTo>
                  <a:lnTo>
                    <a:pt x="223" y="262"/>
                  </a:lnTo>
                  <a:lnTo>
                    <a:pt x="207" y="266"/>
                  </a:lnTo>
                  <a:lnTo>
                    <a:pt x="205" y="267"/>
                  </a:lnTo>
                  <a:lnTo>
                    <a:pt x="205" y="270"/>
                  </a:lnTo>
                  <a:lnTo>
                    <a:pt x="204" y="275"/>
                  </a:lnTo>
                  <a:lnTo>
                    <a:pt x="216" y="277"/>
                  </a:lnTo>
                  <a:lnTo>
                    <a:pt x="216" y="278"/>
                  </a:lnTo>
                  <a:lnTo>
                    <a:pt x="215" y="281"/>
                  </a:lnTo>
                  <a:lnTo>
                    <a:pt x="210" y="282"/>
                  </a:lnTo>
                  <a:lnTo>
                    <a:pt x="201" y="284"/>
                  </a:lnTo>
                  <a:lnTo>
                    <a:pt x="187" y="284"/>
                  </a:lnTo>
                  <a:lnTo>
                    <a:pt x="180" y="267"/>
                  </a:lnTo>
                  <a:lnTo>
                    <a:pt x="192" y="260"/>
                  </a:lnTo>
                  <a:lnTo>
                    <a:pt x="185" y="249"/>
                  </a:lnTo>
                  <a:lnTo>
                    <a:pt x="203" y="253"/>
                  </a:lnTo>
                  <a:lnTo>
                    <a:pt x="200" y="250"/>
                  </a:lnTo>
                  <a:lnTo>
                    <a:pt x="219" y="239"/>
                  </a:lnTo>
                  <a:lnTo>
                    <a:pt x="216" y="232"/>
                  </a:lnTo>
                  <a:lnTo>
                    <a:pt x="214" y="227"/>
                  </a:lnTo>
                  <a:lnTo>
                    <a:pt x="212" y="224"/>
                  </a:lnTo>
                  <a:lnTo>
                    <a:pt x="214" y="221"/>
                  </a:lnTo>
                  <a:lnTo>
                    <a:pt x="215" y="219"/>
                  </a:lnTo>
                  <a:lnTo>
                    <a:pt x="218" y="214"/>
                  </a:lnTo>
                  <a:lnTo>
                    <a:pt x="207" y="208"/>
                  </a:lnTo>
                  <a:lnTo>
                    <a:pt x="228" y="201"/>
                  </a:lnTo>
                  <a:lnTo>
                    <a:pt x="228" y="194"/>
                  </a:lnTo>
                  <a:lnTo>
                    <a:pt x="229" y="187"/>
                  </a:lnTo>
                  <a:lnTo>
                    <a:pt x="232" y="181"/>
                  </a:lnTo>
                  <a:lnTo>
                    <a:pt x="239" y="176"/>
                  </a:lnTo>
                  <a:lnTo>
                    <a:pt x="243" y="173"/>
                  </a:lnTo>
                  <a:lnTo>
                    <a:pt x="247" y="170"/>
                  </a:lnTo>
                  <a:lnTo>
                    <a:pt x="257" y="169"/>
                  </a:lnTo>
                  <a:lnTo>
                    <a:pt x="264" y="167"/>
                  </a:lnTo>
                  <a:lnTo>
                    <a:pt x="270" y="165"/>
                  </a:lnTo>
                  <a:lnTo>
                    <a:pt x="272" y="163"/>
                  </a:lnTo>
                  <a:lnTo>
                    <a:pt x="273" y="160"/>
                  </a:lnTo>
                  <a:lnTo>
                    <a:pt x="273" y="156"/>
                  </a:lnTo>
                  <a:lnTo>
                    <a:pt x="270" y="151"/>
                  </a:lnTo>
                  <a:lnTo>
                    <a:pt x="287" y="160"/>
                  </a:lnTo>
                  <a:lnTo>
                    <a:pt x="294" y="151"/>
                  </a:lnTo>
                  <a:lnTo>
                    <a:pt x="300" y="142"/>
                  </a:lnTo>
                  <a:lnTo>
                    <a:pt x="302" y="137"/>
                  </a:lnTo>
                  <a:lnTo>
                    <a:pt x="306" y="133"/>
                  </a:lnTo>
                  <a:lnTo>
                    <a:pt x="312" y="130"/>
                  </a:lnTo>
                  <a:lnTo>
                    <a:pt x="319" y="129"/>
                  </a:lnTo>
                  <a:lnTo>
                    <a:pt x="313" y="147"/>
                  </a:lnTo>
                  <a:lnTo>
                    <a:pt x="324" y="148"/>
                  </a:lnTo>
                  <a:lnTo>
                    <a:pt x="337" y="148"/>
                  </a:lnTo>
                  <a:lnTo>
                    <a:pt x="349" y="147"/>
                  </a:lnTo>
                  <a:lnTo>
                    <a:pt x="360" y="142"/>
                  </a:lnTo>
                  <a:lnTo>
                    <a:pt x="351" y="140"/>
                  </a:lnTo>
                  <a:lnTo>
                    <a:pt x="347" y="138"/>
                  </a:lnTo>
                  <a:lnTo>
                    <a:pt x="342" y="136"/>
                  </a:lnTo>
                  <a:lnTo>
                    <a:pt x="340" y="131"/>
                  </a:lnTo>
                  <a:lnTo>
                    <a:pt x="338" y="129"/>
                  </a:lnTo>
                  <a:lnTo>
                    <a:pt x="338" y="123"/>
                  </a:lnTo>
                  <a:lnTo>
                    <a:pt x="340" y="116"/>
                  </a:lnTo>
                  <a:lnTo>
                    <a:pt x="356" y="112"/>
                  </a:lnTo>
                  <a:lnTo>
                    <a:pt x="374" y="106"/>
                  </a:lnTo>
                  <a:lnTo>
                    <a:pt x="392" y="98"/>
                  </a:lnTo>
                  <a:lnTo>
                    <a:pt x="410" y="87"/>
                  </a:lnTo>
                  <a:lnTo>
                    <a:pt x="412" y="79"/>
                  </a:lnTo>
                  <a:lnTo>
                    <a:pt x="423" y="80"/>
                  </a:lnTo>
                  <a:lnTo>
                    <a:pt x="427" y="69"/>
                  </a:lnTo>
                  <a:lnTo>
                    <a:pt x="430" y="66"/>
                  </a:lnTo>
                  <a:lnTo>
                    <a:pt x="431" y="64"/>
                  </a:lnTo>
                  <a:lnTo>
                    <a:pt x="435" y="61"/>
                  </a:lnTo>
                  <a:lnTo>
                    <a:pt x="439" y="59"/>
                  </a:lnTo>
                  <a:lnTo>
                    <a:pt x="453" y="58"/>
                  </a:lnTo>
                  <a:lnTo>
                    <a:pt x="456" y="68"/>
                  </a:lnTo>
                  <a:lnTo>
                    <a:pt x="477" y="65"/>
                  </a:lnTo>
                  <a:lnTo>
                    <a:pt x="480" y="54"/>
                  </a:lnTo>
                  <a:lnTo>
                    <a:pt x="482" y="51"/>
                  </a:lnTo>
                  <a:lnTo>
                    <a:pt x="485" y="47"/>
                  </a:lnTo>
                  <a:lnTo>
                    <a:pt x="488" y="46"/>
                  </a:lnTo>
                  <a:lnTo>
                    <a:pt x="492" y="43"/>
                  </a:lnTo>
                  <a:lnTo>
                    <a:pt x="504" y="41"/>
                  </a:lnTo>
                  <a:lnTo>
                    <a:pt x="514" y="39"/>
                  </a:lnTo>
                  <a:lnTo>
                    <a:pt x="522" y="36"/>
                  </a:lnTo>
                  <a:lnTo>
                    <a:pt x="539" y="26"/>
                  </a:lnTo>
                  <a:lnTo>
                    <a:pt x="547" y="22"/>
                  </a:lnTo>
                  <a:lnTo>
                    <a:pt x="557" y="19"/>
                  </a:lnTo>
                  <a:lnTo>
                    <a:pt x="576" y="15"/>
                  </a:lnTo>
                  <a:lnTo>
                    <a:pt x="582" y="15"/>
                  </a:lnTo>
                  <a:lnTo>
                    <a:pt x="589" y="15"/>
                  </a:lnTo>
                  <a:lnTo>
                    <a:pt x="594" y="14"/>
                  </a:lnTo>
                  <a:lnTo>
                    <a:pt x="597" y="12"/>
                  </a:lnTo>
                  <a:lnTo>
                    <a:pt x="600" y="10"/>
                  </a:lnTo>
                  <a:lnTo>
                    <a:pt x="603" y="8"/>
                  </a:lnTo>
                  <a:lnTo>
                    <a:pt x="607" y="8"/>
                  </a:lnTo>
                  <a:lnTo>
                    <a:pt x="637" y="0"/>
                  </a:lnTo>
                  <a:lnTo>
                    <a:pt x="653" y="16"/>
                  </a:lnTo>
                  <a:lnTo>
                    <a:pt x="658" y="8"/>
                  </a:lnTo>
                  <a:lnTo>
                    <a:pt x="693" y="3"/>
                  </a:lnTo>
                  <a:lnTo>
                    <a:pt x="701" y="1"/>
                  </a:lnTo>
                  <a:lnTo>
                    <a:pt x="707" y="3"/>
                  </a:lnTo>
                  <a:lnTo>
                    <a:pt x="709" y="4"/>
                  </a:lnTo>
                  <a:lnTo>
                    <a:pt x="711" y="5"/>
                  </a:lnTo>
                  <a:lnTo>
                    <a:pt x="712" y="8"/>
                  </a:lnTo>
                  <a:lnTo>
                    <a:pt x="714" y="12"/>
                  </a:lnTo>
                  <a:lnTo>
                    <a:pt x="705" y="12"/>
                  </a:lnTo>
                  <a:lnTo>
                    <a:pt x="702" y="12"/>
                  </a:lnTo>
                  <a:lnTo>
                    <a:pt x="700" y="12"/>
                  </a:lnTo>
                  <a:lnTo>
                    <a:pt x="693" y="10"/>
                  </a:lnTo>
                  <a:lnTo>
                    <a:pt x="689" y="11"/>
                  </a:lnTo>
                  <a:lnTo>
                    <a:pt x="684" y="14"/>
                  </a:lnTo>
                  <a:lnTo>
                    <a:pt x="682" y="18"/>
                  </a:lnTo>
                  <a:lnTo>
                    <a:pt x="687" y="22"/>
                  </a:lnTo>
                  <a:lnTo>
                    <a:pt x="694" y="23"/>
                  </a:lnTo>
                  <a:lnTo>
                    <a:pt x="701" y="23"/>
                  </a:lnTo>
                  <a:lnTo>
                    <a:pt x="707" y="22"/>
                  </a:lnTo>
                  <a:lnTo>
                    <a:pt x="712" y="21"/>
                  </a:lnTo>
                  <a:lnTo>
                    <a:pt x="714" y="19"/>
                  </a:lnTo>
                  <a:lnTo>
                    <a:pt x="714" y="15"/>
                  </a:lnTo>
                  <a:lnTo>
                    <a:pt x="714" y="12"/>
                  </a:lnTo>
                  <a:lnTo>
                    <a:pt x="719" y="14"/>
                  </a:lnTo>
                  <a:lnTo>
                    <a:pt x="723" y="12"/>
                  </a:lnTo>
                  <a:lnTo>
                    <a:pt x="725" y="11"/>
                  </a:lnTo>
                  <a:lnTo>
                    <a:pt x="726" y="8"/>
                  </a:lnTo>
                  <a:lnTo>
                    <a:pt x="726" y="0"/>
                  </a:lnTo>
                  <a:lnTo>
                    <a:pt x="733" y="4"/>
                  </a:lnTo>
                  <a:lnTo>
                    <a:pt x="738" y="7"/>
                  </a:lnTo>
                  <a:lnTo>
                    <a:pt x="752" y="12"/>
                  </a:lnTo>
                  <a:lnTo>
                    <a:pt x="759" y="14"/>
                  </a:lnTo>
                  <a:lnTo>
                    <a:pt x="765" y="18"/>
                  </a:lnTo>
                  <a:lnTo>
                    <a:pt x="769" y="22"/>
                  </a:lnTo>
                  <a:lnTo>
                    <a:pt x="773" y="28"/>
                  </a:lnTo>
                  <a:lnTo>
                    <a:pt x="776" y="29"/>
                  </a:lnTo>
                  <a:lnTo>
                    <a:pt x="777" y="30"/>
                  </a:lnTo>
                  <a:lnTo>
                    <a:pt x="777" y="33"/>
                  </a:lnTo>
                  <a:lnTo>
                    <a:pt x="776" y="34"/>
                  </a:lnTo>
                  <a:lnTo>
                    <a:pt x="774" y="37"/>
                  </a:lnTo>
                  <a:lnTo>
                    <a:pt x="773" y="40"/>
                  </a:lnTo>
                  <a:lnTo>
                    <a:pt x="774" y="41"/>
                  </a:lnTo>
                  <a:lnTo>
                    <a:pt x="779" y="41"/>
                  </a:lnTo>
                  <a:lnTo>
                    <a:pt x="781" y="41"/>
                  </a:lnTo>
                  <a:lnTo>
                    <a:pt x="786" y="39"/>
                  </a:lnTo>
                  <a:lnTo>
                    <a:pt x="790" y="36"/>
                  </a:lnTo>
                  <a:lnTo>
                    <a:pt x="795" y="34"/>
                  </a:lnTo>
                  <a:lnTo>
                    <a:pt x="799" y="33"/>
                  </a:lnTo>
                  <a:lnTo>
                    <a:pt x="810" y="33"/>
                  </a:lnTo>
                  <a:lnTo>
                    <a:pt x="820" y="33"/>
                  </a:lnTo>
                  <a:lnTo>
                    <a:pt x="845" y="33"/>
                  </a:lnTo>
                  <a:lnTo>
                    <a:pt x="870" y="33"/>
                  </a:lnTo>
                  <a:lnTo>
                    <a:pt x="876" y="33"/>
                  </a:lnTo>
                  <a:lnTo>
                    <a:pt x="880" y="36"/>
                  </a:lnTo>
                  <a:lnTo>
                    <a:pt x="882" y="40"/>
                  </a:lnTo>
                  <a:lnTo>
                    <a:pt x="885" y="44"/>
                  </a:lnTo>
                  <a:lnTo>
                    <a:pt x="853" y="37"/>
                  </a:lnTo>
                  <a:lnTo>
                    <a:pt x="852" y="46"/>
                  </a:lnTo>
                  <a:lnTo>
                    <a:pt x="852" y="50"/>
                  </a:lnTo>
                  <a:lnTo>
                    <a:pt x="855" y="51"/>
                  </a:lnTo>
                  <a:lnTo>
                    <a:pt x="862" y="52"/>
                  </a:lnTo>
                  <a:lnTo>
                    <a:pt x="869" y="52"/>
                  </a:lnTo>
                  <a:lnTo>
                    <a:pt x="877" y="52"/>
                  </a:lnTo>
                  <a:lnTo>
                    <a:pt x="882" y="55"/>
                  </a:lnTo>
                  <a:lnTo>
                    <a:pt x="889" y="57"/>
                  </a:lnTo>
                  <a:lnTo>
                    <a:pt x="895" y="51"/>
                  </a:lnTo>
                  <a:lnTo>
                    <a:pt x="902" y="46"/>
                  </a:lnTo>
                  <a:lnTo>
                    <a:pt x="910" y="41"/>
                  </a:lnTo>
                  <a:lnTo>
                    <a:pt x="920" y="40"/>
                  </a:lnTo>
                  <a:lnTo>
                    <a:pt x="932" y="41"/>
                  </a:lnTo>
                  <a:lnTo>
                    <a:pt x="943" y="44"/>
                  </a:lnTo>
                  <a:lnTo>
                    <a:pt x="954" y="48"/>
                  </a:lnTo>
                  <a:lnTo>
                    <a:pt x="966" y="55"/>
                  </a:lnTo>
                  <a:lnTo>
                    <a:pt x="960" y="58"/>
                  </a:lnTo>
                  <a:lnTo>
                    <a:pt x="957" y="59"/>
                  </a:lnTo>
                  <a:lnTo>
                    <a:pt x="952" y="57"/>
                  </a:lnTo>
                  <a:lnTo>
                    <a:pt x="946" y="57"/>
                  </a:lnTo>
                  <a:lnTo>
                    <a:pt x="936" y="58"/>
                  </a:lnTo>
                  <a:lnTo>
                    <a:pt x="927" y="61"/>
                  </a:lnTo>
                  <a:lnTo>
                    <a:pt x="916" y="64"/>
                  </a:lnTo>
                  <a:lnTo>
                    <a:pt x="914" y="64"/>
                  </a:lnTo>
                  <a:lnTo>
                    <a:pt x="913" y="65"/>
                  </a:lnTo>
                  <a:lnTo>
                    <a:pt x="910" y="69"/>
                  </a:lnTo>
                  <a:lnTo>
                    <a:pt x="914" y="72"/>
                  </a:lnTo>
                  <a:lnTo>
                    <a:pt x="918" y="73"/>
                  </a:lnTo>
                  <a:lnTo>
                    <a:pt x="950" y="73"/>
                  </a:lnTo>
                  <a:lnTo>
                    <a:pt x="957" y="72"/>
                  </a:lnTo>
                  <a:lnTo>
                    <a:pt x="963" y="69"/>
                  </a:lnTo>
                  <a:lnTo>
                    <a:pt x="968" y="65"/>
                  </a:lnTo>
                  <a:lnTo>
                    <a:pt x="971" y="61"/>
                  </a:lnTo>
                  <a:lnTo>
                    <a:pt x="1003" y="61"/>
                  </a:lnTo>
                  <a:lnTo>
                    <a:pt x="1007" y="62"/>
                  </a:lnTo>
                  <a:lnTo>
                    <a:pt x="1011" y="64"/>
                  </a:lnTo>
                  <a:lnTo>
                    <a:pt x="1007" y="70"/>
                  </a:lnTo>
                  <a:lnTo>
                    <a:pt x="1003" y="76"/>
                  </a:lnTo>
                  <a:lnTo>
                    <a:pt x="1011" y="79"/>
                  </a:lnTo>
                  <a:lnTo>
                    <a:pt x="1015" y="80"/>
                  </a:lnTo>
                  <a:lnTo>
                    <a:pt x="1020" y="80"/>
                  </a:lnTo>
                  <a:lnTo>
                    <a:pt x="1024" y="79"/>
                  </a:lnTo>
                  <a:lnTo>
                    <a:pt x="1026" y="76"/>
                  </a:lnTo>
                  <a:lnTo>
                    <a:pt x="1031" y="73"/>
                  </a:lnTo>
                  <a:lnTo>
                    <a:pt x="1033" y="68"/>
                  </a:lnTo>
                  <a:lnTo>
                    <a:pt x="1049" y="79"/>
                  </a:lnTo>
                  <a:lnTo>
                    <a:pt x="1015" y="91"/>
                  </a:lnTo>
                  <a:lnTo>
                    <a:pt x="1025" y="102"/>
                  </a:lnTo>
                  <a:lnTo>
                    <a:pt x="1029" y="106"/>
                  </a:lnTo>
                  <a:lnTo>
                    <a:pt x="1033" y="109"/>
                  </a:lnTo>
                  <a:lnTo>
                    <a:pt x="1038" y="111"/>
                  </a:lnTo>
                  <a:lnTo>
                    <a:pt x="1042" y="111"/>
                  </a:lnTo>
                  <a:lnTo>
                    <a:pt x="1046" y="111"/>
                  </a:lnTo>
                  <a:lnTo>
                    <a:pt x="1050" y="109"/>
                  </a:lnTo>
                  <a:lnTo>
                    <a:pt x="1057" y="105"/>
                  </a:lnTo>
                  <a:lnTo>
                    <a:pt x="1062" y="101"/>
                  </a:lnTo>
                  <a:lnTo>
                    <a:pt x="1062" y="100"/>
                  </a:lnTo>
                  <a:lnTo>
                    <a:pt x="1062" y="98"/>
                  </a:lnTo>
                  <a:lnTo>
                    <a:pt x="1060" y="91"/>
                  </a:lnTo>
                  <a:lnTo>
                    <a:pt x="1100" y="87"/>
                  </a:lnTo>
                  <a:lnTo>
                    <a:pt x="1107" y="104"/>
                  </a:lnTo>
                  <a:lnTo>
                    <a:pt x="1103" y="109"/>
                  </a:lnTo>
                  <a:lnTo>
                    <a:pt x="1098" y="111"/>
                  </a:lnTo>
                  <a:lnTo>
                    <a:pt x="1093" y="111"/>
                  </a:lnTo>
                  <a:lnTo>
                    <a:pt x="1089" y="109"/>
                  </a:lnTo>
                  <a:lnTo>
                    <a:pt x="1078" y="106"/>
                  </a:lnTo>
                  <a:lnTo>
                    <a:pt x="1072" y="106"/>
                  </a:lnTo>
                  <a:lnTo>
                    <a:pt x="1068" y="109"/>
                  </a:lnTo>
                  <a:lnTo>
                    <a:pt x="1085" y="136"/>
                  </a:lnTo>
                  <a:lnTo>
                    <a:pt x="1092" y="131"/>
                  </a:lnTo>
                  <a:lnTo>
                    <a:pt x="1096" y="127"/>
                  </a:lnTo>
                  <a:lnTo>
                    <a:pt x="1105" y="118"/>
                  </a:lnTo>
                  <a:lnTo>
                    <a:pt x="1110" y="116"/>
                  </a:lnTo>
                  <a:lnTo>
                    <a:pt x="1114" y="115"/>
                  </a:lnTo>
                  <a:lnTo>
                    <a:pt x="1118" y="115"/>
                  </a:lnTo>
                  <a:lnTo>
                    <a:pt x="1122" y="116"/>
                  </a:lnTo>
                  <a:lnTo>
                    <a:pt x="1132" y="124"/>
                  </a:lnTo>
                  <a:lnTo>
                    <a:pt x="1136" y="126"/>
                  </a:lnTo>
                  <a:lnTo>
                    <a:pt x="1143" y="124"/>
                  </a:lnTo>
                  <a:lnTo>
                    <a:pt x="1147" y="123"/>
                  </a:lnTo>
                  <a:lnTo>
                    <a:pt x="1151" y="124"/>
                  </a:lnTo>
                  <a:lnTo>
                    <a:pt x="1158" y="126"/>
                  </a:lnTo>
                  <a:lnTo>
                    <a:pt x="1141" y="131"/>
                  </a:lnTo>
                  <a:lnTo>
                    <a:pt x="1139" y="147"/>
                  </a:lnTo>
                  <a:lnTo>
                    <a:pt x="1146" y="148"/>
                  </a:lnTo>
                  <a:lnTo>
                    <a:pt x="1152" y="149"/>
                  </a:lnTo>
                  <a:lnTo>
                    <a:pt x="1168" y="148"/>
                  </a:lnTo>
                  <a:lnTo>
                    <a:pt x="1182" y="145"/>
                  </a:lnTo>
                  <a:lnTo>
                    <a:pt x="1198" y="142"/>
                  </a:lnTo>
                  <a:lnTo>
                    <a:pt x="1194" y="148"/>
                  </a:lnTo>
                  <a:lnTo>
                    <a:pt x="1188" y="152"/>
                  </a:lnTo>
                  <a:lnTo>
                    <a:pt x="1182" y="155"/>
                  </a:lnTo>
                  <a:lnTo>
                    <a:pt x="1176" y="158"/>
                  </a:lnTo>
                  <a:lnTo>
                    <a:pt x="1162" y="162"/>
                  </a:lnTo>
                  <a:lnTo>
                    <a:pt x="1157" y="165"/>
                  </a:lnTo>
                  <a:lnTo>
                    <a:pt x="1152" y="169"/>
                  </a:lnTo>
                  <a:lnTo>
                    <a:pt x="1152" y="173"/>
                  </a:lnTo>
                  <a:lnTo>
                    <a:pt x="1155" y="177"/>
                  </a:lnTo>
                  <a:lnTo>
                    <a:pt x="1159" y="178"/>
                  </a:lnTo>
                  <a:lnTo>
                    <a:pt x="1165" y="180"/>
                  </a:lnTo>
                  <a:lnTo>
                    <a:pt x="1188" y="181"/>
                  </a:lnTo>
                  <a:lnTo>
                    <a:pt x="1191" y="183"/>
                  </a:lnTo>
                  <a:lnTo>
                    <a:pt x="1193" y="185"/>
                  </a:lnTo>
                  <a:lnTo>
                    <a:pt x="1195" y="191"/>
                  </a:lnTo>
                  <a:lnTo>
                    <a:pt x="1198" y="192"/>
                  </a:lnTo>
                  <a:lnTo>
                    <a:pt x="1204" y="191"/>
                  </a:lnTo>
                  <a:lnTo>
                    <a:pt x="1209" y="190"/>
                  </a:lnTo>
                  <a:lnTo>
                    <a:pt x="1201" y="174"/>
                  </a:lnTo>
                  <a:lnTo>
                    <a:pt x="1213" y="167"/>
                  </a:lnTo>
                  <a:lnTo>
                    <a:pt x="1229" y="172"/>
                  </a:lnTo>
                  <a:lnTo>
                    <a:pt x="1229" y="178"/>
                  </a:lnTo>
                  <a:lnTo>
                    <a:pt x="1230" y="185"/>
                  </a:lnTo>
                  <a:lnTo>
                    <a:pt x="1234" y="191"/>
                  </a:lnTo>
                  <a:lnTo>
                    <a:pt x="1236" y="192"/>
                  </a:lnTo>
                  <a:lnTo>
                    <a:pt x="1238" y="192"/>
                  </a:lnTo>
                  <a:lnTo>
                    <a:pt x="1244" y="194"/>
                  </a:lnTo>
                  <a:lnTo>
                    <a:pt x="1248" y="195"/>
                  </a:lnTo>
                  <a:lnTo>
                    <a:pt x="1252" y="198"/>
                  </a:lnTo>
                  <a:lnTo>
                    <a:pt x="1256" y="202"/>
                  </a:lnTo>
                  <a:lnTo>
                    <a:pt x="1259" y="205"/>
                  </a:lnTo>
                  <a:lnTo>
                    <a:pt x="1266" y="208"/>
                  </a:lnTo>
                  <a:lnTo>
                    <a:pt x="1273" y="208"/>
                  </a:lnTo>
                  <a:lnTo>
                    <a:pt x="1278" y="206"/>
                  </a:lnTo>
                  <a:lnTo>
                    <a:pt x="1281" y="203"/>
                  </a:lnTo>
                  <a:lnTo>
                    <a:pt x="1285" y="199"/>
                  </a:lnTo>
                  <a:lnTo>
                    <a:pt x="1290" y="190"/>
                  </a:lnTo>
                  <a:lnTo>
                    <a:pt x="1290" y="187"/>
                  </a:lnTo>
                  <a:lnTo>
                    <a:pt x="1288" y="183"/>
                  </a:lnTo>
                  <a:lnTo>
                    <a:pt x="1285" y="177"/>
                  </a:lnTo>
                  <a:lnTo>
                    <a:pt x="1284" y="177"/>
                  </a:lnTo>
                  <a:lnTo>
                    <a:pt x="1312" y="172"/>
                  </a:lnTo>
                  <a:lnTo>
                    <a:pt x="1327" y="178"/>
                  </a:lnTo>
                  <a:lnTo>
                    <a:pt x="1332" y="201"/>
                  </a:lnTo>
                  <a:lnTo>
                    <a:pt x="1349" y="205"/>
                  </a:lnTo>
                  <a:lnTo>
                    <a:pt x="1346" y="206"/>
                  </a:lnTo>
                  <a:lnTo>
                    <a:pt x="1345" y="208"/>
                  </a:lnTo>
                  <a:lnTo>
                    <a:pt x="1308" y="199"/>
                  </a:lnTo>
                  <a:lnTo>
                    <a:pt x="1323" y="192"/>
                  </a:lnTo>
                  <a:lnTo>
                    <a:pt x="1316" y="181"/>
                  </a:lnTo>
                  <a:lnTo>
                    <a:pt x="1303" y="184"/>
                  </a:lnTo>
                  <a:lnTo>
                    <a:pt x="1284" y="217"/>
                  </a:lnTo>
                  <a:lnTo>
                    <a:pt x="1281" y="216"/>
                  </a:lnTo>
                  <a:lnTo>
                    <a:pt x="1277" y="216"/>
                  </a:lnTo>
                  <a:lnTo>
                    <a:pt x="1272" y="216"/>
                  </a:lnTo>
                  <a:lnTo>
                    <a:pt x="1266" y="219"/>
                  </a:lnTo>
                  <a:lnTo>
                    <a:pt x="1259" y="221"/>
                  </a:lnTo>
                  <a:lnTo>
                    <a:pt x="1262" y="226"/>
                  </a:lnTo>
                  <a:lnTo>
                    <a:pt x="1265" y="227"/>
                  </a:lnTo>
                  <a:lnTo>
                    <a:pt x="1267" y="227"/>
                  </a:lnTo>
                  <a:lnTo>
                    <a:pt x="1272" y="227"/>
                  </a:lnTo>
                  <a:lnTo>
                    <a:pt x="1278" y="224"/>
                  </a:lnTo>
                  <a:lnTo>
                    <a:pt x="1281" y="226"/>
                  </a:lnTo>
                  <a:lnTo>
                    <a:pt x="1284" y="228"/>
                  </a:lnTo>
                  <a:lnTo>
                    <a:pt x="1277" y="234"/>
                  </a:lnTo>
                  <a:lnTo>
                    <a:pt x="1269" y="238"/>
                  </a:lnTo>
                  <a:lnTo>
                    <a:pt x="1260" y="242"/>
                  </a:lnTo>
                  <a:lnTo>
                    <a:pt x="1252" y="245"/>
                  </a:lnTo>
                  <a:lnTo>
                    <a:pt x="1234" y="249"/>
                  </a:lnTo>
                  <a:lnTo>
                    <a:pt x="1215" y="252"/>
                  </a:lnTo>
                  <a:lnTo>
                    <a:pt x="1211" y="253"/>
                  </a:lnTo>
                  <a:lnTo>
                    <a:pt x="1206" y="255"/>
                  </a:lnTo>
                  <a:lnTo>
                    <a:pt x="1198" y="259"/>
                  </a:lnTo>
                  <a:lnTo>
                    <a:pt x="1201" y="263"/>
                  </a:lnTo>
                  <a:lnTo>
                    <a:pt x="1202" y="264"/>
                  </a:lnTo>
                  <a:lnTo>
                    <a:pt x="1208" y="266"/>
                  </a:lnTo>
                  <a:lnTo>
                    <a:pt x="1216" y="264"/>
                  </a:lnTo>
                  <a:lnTo>
                    <a:pt x="1223" y="264"/>
                  </a:lnTo>
                  <a:lnTo>
                    <a:pt x="1230" y="263"/>
                  </a:lnTo>
                  <a:lnTo>
                    <a:pt x="1236" y="264"/>
                  </a:lnTo>
                  <a:lnTo>
                    <a:pt x="1238" y="267"/>
                  </a:lnTo>
                  <a:lnTo>
                    <a:pt x="1241" y="268"/>
                  </a:lnTo>
                  <a:lnTo>
                    <a:pt x="1245" y="271"/>
                  </a:lnTo>
                  <a:lnTo>
                    <a:pt x="1249" y="270"/>
                  </a:lnTo>
                  <a:lnTo>
                    <a:pt x="1256" y="268"/>
                  </a:lnTo>
                  <a:lnTo>
                    <a:pt x="1262" y="267"/>
                  </a:lnTo>
                  <a:lnTo>
                    <a:pt x="1269" y="268"/>
                  </a:lnTo>
                  <a:lnTo>
                    <a:pt x="1274" y="270"/>
                  </a:lnTo>
                  <a:lnTo>
                    <a:pt x="1285" y="274"/>
                  </a:lnTo>
                  <a:lnTo>
                    <a:pt x="1295" y="281"/>
                  </a:lnTo>
                  <a:lnTo>
                    <a:pt x="1301" y="282"/>
                  </a:lnTo>
                  <a:lnTo>
                    <a:pt x="1308" y="285"/>
                  </a:lnTo>
                  <a:lnTo>
                    <a:pt x="1301" y="288"/>
                  </a:lnTo>
                  <a:lnTo>
                    <a:pt x="1296" y="288"/>
                  </a:lnTo>
                  <a:lnTo>
                    <a:pt x="1291" y="286"/>
                  </a:lnTo>
                  <a:lnTo>
                    <a:pt x="1287" y="286"/>
                  </a:lnTo>
                  <a:lnTo>
                    <a:pt x="1276" y="289"/>
                  </a:lnTo>
                  <a:lnTo>
                    <a:pt x="1265" y="292"/>
                  </a:lnTo>
                  <a:lnTo>
                    <a:pt x="1254" y="292"/>
                  </a:lnTo>
                  <a:lnTo>
                    <a:pt x="1248" y="292"/>
                  </a:lnTo>
                  <a:lnTo>
                    <a:pt x="1242" y="291"/>
                  </a:lnTo>
                  <a:lnTo>
                    <a:pt x="1237" y="289"/>
                  </a:lnTo>
                  <a:lnTo>
                    <a:pt x="1231" y="285"/>
                  </a:lnTo>
                  <a:lnTo>
                    <a:pt x="1229" y="284"/>
                  </a:lnTo>
                  <a:lnTo>
                    <a:pt x="1224" y="282"/>
                  </a:lnTo>
                  <a:lnTo>
                    <a:pt x="1216" y="282"/>
                  </a:lnTo>
                  <a:lnTo>
                    <a:pt x="1206" y="281"/>
                  </a:lnTo>
                  <a:lnTo>
                    <a:pt x="1198" y="280"/>
                  </a:lnTo>
                  <a:lnTo>
                    <a:pt x="1191" y="278"/>
                  </a:lnTo>
                  <a:lnTo>
                    <a:pt x="1187" y="280"/>
                  </a:lnTo>
                  <a:lnTo>
                    <a:pt x="1183" y="284"/>
                  </a:lnTo>
                  <a:lnTo>
                    <a:pt x="1182" y="289"/>
                  </a:lnTo>
                  <a:lnTo>
                    <a:pt x="1184" y="291"/>
                  </a:lnTo>
                  <a:lnTo>
                    <a:pt x="1187" y="291"/>
                  </a:lnTo>
                  <a:lnTo>
                    <a:pt x="1194" y="291"/>
                  </a:lnTo>
                  <a:lnTo>
                    <a:pt x="1201" y="292"/>
                  </a:lnTo>
                  <a:lnTo>
                    <a:pt x="1202" y="295"/>
                  </a:lnTo>
                  <a:lnTo>
                    <a:pt x="1205" y="298"/>
                  </a:lnTo>
                  <a:lnTo>
                    <a:pt x="1206" y="299"/>
                  </a:lnTo>
                  <a:lnTo>
                    <a:pt x="1209" y="300"/>
                  </a:lnTo>
                  <a:lnTo>
                    <a:pt x="1215" y="299"/>
                  </a:lnTo>
                  <a:lnTo>
                    <a:pt x="1219" y="299"/>
                  </a:lnTo>
                  <a:lnTo>
                    <a:pt x="1222" y="300"/>
                  </a:lnTo>
                  <a:lnTo>
                    <a:pt x="1223" y="302"/>
                  </a:lnTo>
                  <a:lnTo>
                    <a:pt x="1224" y="306"/>
                  </a:lnTo>
                  <a:lnTo>
                    <a:pt x="1231" y="306"/>
                  </a:lnTo>
                  <a:lnTo>
                    <a:pt x="1236" y="304"/>
                  </a:lnTo>
                  <a:lnTo>
                    <a:pt x="1240" y="303"/>
                  </a:lnTo>
                  <a:lnTo>
                    <a:pt x="1247" y="300"/>
                  </a:lnTo>
                  <a:lnTo>
                    <a:pt x="1251" y="302"/>
                  </a:lnTo>
                  <a:lnTo>
                    <a:pt x="1255" y="304"/>
                  </a:lnTo>
                  <a:lnTo>
                    <a:pt x="1259" y="309"/>
                  </a:lnTo>
                  <a:lnTo>
                    <a:pt x="1262" y="313"/>
                  </a:lnTo>
                  <a:lnTo>
                    <a:pt x="1266" y="316"/>
                  </a:lnTo>
                  <a:lnTo>
                    <a:pt x="1270" y="317"/>
                  </a:lnTo>
                  <a:lnTo>
                    <a:pt x="1274" y="318"/>
                  </a:lnTo>
                  <a:lnTo>
                    <a:pt x="1284" y="318"/>
                  </a:lnTo>
                  <a:lnTo>
                    <a:pt x="1295" y="314"/>
                  </a:lnTo>
                  <a:lnTo>
                    <a:pt x="1288" y="309"/>
                  </a:lnTo>
                  <a:lnTo>
                    <a:pt x="1284" y="306"/>
                  </a:lnTo>
                  <a:lnTo>
                    <a:pt x="1280" y="300"/>
                  </a:lnTo>
                  <a:lnTo>
                    <a:pt x="1290" y="300"/>
                  </a:lnTo>
                  <a:lnTo>
                    <a:pt x="1299" y="302"/>
                  </a:lnTo>
                  <a:lnTo>
                    <a:pt x="1314" y="304"/>
                  </a:lnTo>
                  <a:lnTo>
                    <a:pt x="1328" y="309"/>
                  </a:lnTo>
                  <a:lnTo>
                    <a:pt x="1320" y="317"/>
                  </a:lnTo>
                  <a:lnTo>
                    <a:pt x="1310" y="324"/>
                  </a:lnTo>
                  <a:lnTo>
                    <a:pt x="1308" y="327"/>
                  </a:lnTo>
                  <a:lnTo>
                    <a:pt x="1305" y="329"/>
                  </a:lnTo>
                  <a:lnTo>
                    <a:pt x="1303" y="332"/>
                  </a:lnTo>
                  <a:lnTo>
                    <a:pt x="1303" y="338"/>
                  </a:lnTo>
                  <a:lnTo>
                    <a:pt x="1305" y="340"/>
                  </a:lnTo>
                  <a:lnTo>
                    <a:pt x="1302" y="345"/>
                  </a:lnTo>
                  <a:lnTo>
                    <a:pt x="1298" y="346"/>
                  </a:lnTo>
                  <a:lnTo>
                    <a:pt x="1292" y="346"/>
                  </a:lnTo>
                  <a:lnTo>
                    <a:pt x="1267" y="339"/>
                  </a:lnTo>
                  <a:lnTo>
                    <a:pt x="1269" y="349"/>
                  </a:lnTo>
                  <a:lnTo>
                    <a:pt x="1270" y="354"/>
                  </a:lnTo>
                  <a:lnTo>
                    <a:pt x="1269" y="360"/>
                  </a:lnTo>
                  <a:lnTo>
                    <a:pt x="1267" y="363"/>
                  </a:lnTo>
                  <a:lnTo>
                    <a:pt x="1266" y="364"/>
                  </a:lnTo>
                  <a:lnTo>
                    <a:pt x="1260" y="364"/>
                  </a:lnTo>
                  <a:lnTo>
                    <a:pt x="1254" y="364"/>
                  </a:lnTo>
                  <a:lnTo>
                    <a:pt x="1251" y="364"/>
                  </a:lnTo>
                  <a:lnTo>
                    <a:pt x="1248" y="365"/>
                  </a:lnTo>
                  <a:lnTo>
                    <a:pt x="1258" y="371"/>
                  </a:lnTo>
                  <a:lnTo>
                    <a:pt x="1263" y="375"/>
                  </a:lnTo>
                  <a:lnTo>
                    <a:pt x="1267" y="381"/>
                  </a:lnTo>
                  <a:lnTo>
                    <a:pt x="1270" y="389"/>
                  </a:lnTo>
                  <a:lnTo>
                    <a:pt x="1287" y="386"/>
                  </a:lnTo>
                  <a:lnTo>
                    <a:pt x="1288" y="382"/>
                  </a:lnTo>
                  <a:lnTo>
                    <a:pt x="1287" y="378"/>
                  </a:lnTo>
                  <a:lnTo>
                    <a:pt x="1281" y="371"/>
                  </a:lnTo>
                  <a:lnTo>
                    <a:pt x="1280" y="368"/>
                  </a:lnTo>
                  <a:lnTo>
                    <a:pt x="1278" y="364"/>
                  </a:lnTo>
                  <a:lnTo>
                    <a:pt x="1280" y="360"/>
                  </a:lnTo>
                  <a:lnTo>
                    <a:pt x="1285" y="356"/>
                  </a:lnTo>
                  <a:lnTo>
                    <a:pt x="1288" y="371"/>
                  </a:lnTo>
                  <a:lnTo>
                    <a:pt x="1298" y="370"/>
                  </a:lnTo>
                  <a:lnTo>
                    <a:pt x="1305" y="370"/>
                  </a:lnTo>
                  <a:lnTo>
                    <a:pt x="1308" y="371"/>
                  </a:lnTo>
                  <a:lnTo>
                    <a:pt x="1310" y="372"/>
                  </a:lnTo>
                  <a:lnTo>
                    <a:pt x="1316" y="378"/>
                  </a:lnTo>
                  <a:lnTo>
                    <a:pt x="1341" y="361"/>
                  </a:lnTo>
                  <a:lnTo>
                    <a:pt x="1335" y="388"/>
                  </a:lnTo>
                  <a:lnTo>
                    <a:pt x="1330" y="389"/>
                  </a:lnTo>
                  <a:lnTo>
                    <a:pt x="1323" y="392"/>
                  </a:lnTo>
                  <a:lnTo>
                    <a:pt x="1316" y="394"/>
                  </a:lnTo>
                  <a:lnTo>
                    <a:pt x="1313" y="393"/>
                  </a:lnTo>
                  <a:lnTo>
                    <a:pt x="1308" y="392"/>
                  </a:lnTo>
                  <a:lnTo>
                    <a:pt x="1306" y="392"/>
                  </a:lnTo>
                  <a:lnTo>
                    <a:pt x="1303" y="392"/>
                  </a:lnTo>
                  <a:lnTo>
                    <a:pt x="1296" y="394"/>
                  </a:lnTo>
                  <a:lnTo>
                    <a:pt x="1291" y="399"/>
                  </a:lnTo>
                  <a:lnTo>
                    <a:pt x="1287" y="403"/>
                  </a:lnTo>
                  <a:lnTo>
                    <a:pt x="1296" y="411"/>
                  </a:lnTo>
                  <a:lnTo>
                    <a:pt x="1299" y="415"/>
                  </a:lnTo>
                  <a:lnTo>
                    <a:pt x="1298" y="417"/>
                  </a:lnTo>
                  <a:lnTo>
                    <a:pt x="1295" y="419"/>
                  </a:lnTo>
                  <a:lnTo>
                    <a:pt x="1291" y="419"/>
                  </a:lnTo>
                  <a:lnTo>
                    <a:pt x="1281" y="418"/>
                  </a:lnTo>
                  <a:lnTo>
                    <a:pt x="1270" y="417"/>
                  </a:lnTo>
                  <a:lnTo>
                    <a:pt x="1267" y="417"/>
                  </a:lnTo>
                  <a:lnTo>
                    <a:pt x="1265" y="417"/>
                  </a:lnTo>
                  <a:lnTo>
                    <a:pt x="1263" y="418"/>
                  </a:lnTo>
                  <a:lnTo>
                    <a:pt x="1262" y="421"/>
                  </a:lnTo>
                  <a:lnTo>
                    <a:pt x="1259" y="429"/>
                  </a:lnTo>
                  <a:lnTo>
                    <a:pt x="1255" y="437"/>
                  </a:lnTo>
                  <a:lnTo>
                    <a:pt x="1249" y="446"/>
                  </a:lnTo>
                  <a:lnTo>
                    <a:pt x="1284" y="458"/>
                  </a:lnTo>
                  <a:lnTo>
                    <a:pt x="1287" y="439"/>
                  </a:lnTo>
                  <a:lnTo>
                    <a:pt x="1323" y="433"/>
                  </a:lnTo>
                  <a:lnTo>
                    <a:pt x="1321" y="433"/>
                  </a:lnTo>
                  <a:lnTo>
                    <a:pt x="1319" y="435"/>
                  </a:lnTo>
                  <a:lnTo>
                    <a:pt x="1319" y="437"/>
                  </a:lnTo>
                  <a:lnTo>
                    <a:pt x="1320" y="442"/>
                  </a:lnTo>
                  <a:lnTo>
                    <a:pt x="1320" y="446"/>
                  </a:lnTo>
                  <a:lnTo>
                    <a:pt x="1319" y="450"/>
                  </a:lnTo>
                  <a:lnTo>
                    <a:pt x="1317" y="453"/>
                  </a:lnTo>
                  <a:lnTo>
                    <a:pt x="1310" y="458"/>
                  </a:lnTo>
                  <a:lnTo>
                    <a:pt x="1302" y="462"/>
                  </a:lnTo>
                  <a:lnTo>
                    <a:pt x="1294" y="468"/>
                  </a:lnTo>
                  <a:lnTo>
                    <a:pt x="1288" y="473"/>
                  </a:lnTo>
                  <a:lnTo>
                    <a:pt x="1285" y="478"/>
                  </a:lnTo>
                  <a:lnTo>
                    <a:pt x="1287" y="480"/>
                  </a:lnTo>
                  <a:lnTo>
                    <a:pt x="1290" y="483"/>
                  </a:lnTo>
                  <a:lnTo>
                    <a:pt x="1295" y="484"/>
                  </a:lnTo>
                  <a:lnTo>
                    <a:pt x="1291" y="489"/>
                  </a:lnTo>
                  <a:lnTo>
                    <a:pt x="1288" y="490"/>
                  </a:lnTo>
                  <a:lnTo>
                    <a:pt x="1267" y="496"/>
                  </a:lnTo>
                  <a:lnTo>
                    <a:pt x="1247" y="498"/>
                  </a:lnTo>
                  <a:lnTo>
                    <a:pt x="1242" y="500"/>
                  </a:lnTo>
                  <a:lnTo>
                    <a:pt x="1238" y="501"/>
                  </a:lnTo>
                  <a:lnTo>
                    <a:pt x="1236" y="504"/>
                  </a:lnTo>
                  <a:lnTo>
                    <a:pt x="1236" y="509"/>
                  </a:lnTo>
                  <a:lnTo>
                    <a:pt x="1249" y="512"/>
                  </a:lnTo>
                  <a:lnTo>
                    <a:pt x="1234" y="525"/>
                  </a:lnTo>
                  <a:lnTo>
                    <a:pt x="1236" y="529"/>
                  </a:lnTo>
                  <a:lnTo>
                    <a:pt x="1238" y="532"/>
                  </a:lnTo>
                  <a:lnTo>
                    <a:pt x="1241" y="533"/>
                  </a:lnTo>
                  <a:lnTo>
                    <a:pt x="1245" y="534"/>
                  </a:lnTo>
                  <a:lnTo>
                    <a:pt x="1252" y="533"/>
                  </a:lnTo>
                  <a:lnTo>
                    <a:pt x="1258" y="533"/>
                  </a:lnTo>
                  <a:lnTo>
                    <a:pt x="1263" y="527"/>
                  </a:lnTo>
                  <a:lnTo>
                    <a:pt x="1266" y="520"/>
                  </a:lnTo>
                  <a:lnTo>
                    <a:pt x="1266" y="515"/>
                  </a:lnTo>
                  <a:lnTo>
                    <a:pt x="1263" y="508"/>
                  </a:lnTo>
                  <a:lnTo>
                    <a:pt x="1267" y="507"/>
                  </a:lnTo>
                  <a:lnTo>
                    <a:pt x="1272" y="507"/>
                  </a:lnTo>
                  <a:lnTo>
                    <a:pt x="1274" y="507"/>
                  </a:lnTo>
                  <a:lnTo>
                    <a:pt x="1276" y="509"/>
                  </a:lnTo>
                  <a:lnTo>
                    <a:pt x="1280" y="514"/>
                  </a:lnTo>
                  <a:lnTo>
                    <a:pt x="1281" y="515"/>
                  </a:lnTo>
                  <a:lnTo>
                    <a:pt x="1285" y="516"/>
                  </a:lnTo>
                  <a:lnTo>
                    <a:pt x="1295" y="507"/>
                  </a:lnTo>
                  <a:lnTo>
                    <a:pt x="1298" y="512"/>
                  </a:lnTo>
                  <a:lnTo>
                    <a:pt x="1301" y="518"/>
                  </a:lnTo>
                  <a:lnTo>
                    <a:pt x="1301" y="523"/>
                  </a:lnTo>
                  <a:lnTo>
                    <a:pt x="1301" y="529"/>
                  </a:lnTo>
                  <a:lnTo>
                    <a:pt x="1299" y="540"/>
                  </a:lnTo>
                  <a:lnTo>
                    <a:pt x="1294" y="552"/>
                  </a:lnTo>
                  <a:lnTo>
                    <a:pt x="1305" y="555"/>
                  </a:lnTo>
                  <a:lnTo>
                    <a:pt x="1314" y="556"/>
                  </a:lnTo>
                  <a:lnTo>
                    <a:pt x="1324" y="556"/>
                  </a:lnTo>
                  <a:lnTo>
                    <a:pt x="1335" y="556"/>
                  </a:lnTo>
                  <a:lnTo>
                    <a:pt x="1334" y="562"/>
                  </a:lnTo>
                  <a:lnTo>
                    <a:pt x="1330" y="566"/>
                  </a:lnTo>
                  <a:lnTo>
                    <a:pt x="1325" y="569"/>
                  </a:lnTo>
                  <a:lnTo>
                    <a:pt x="1320" y="570"/>
                  </a:lnTo>
                  <a:lnTo>
                    <a:pt x="1310" y="570"/>
                  </a:lnTo>
                  <a:lnTo>
                    <a:pt x="1306" y="572"/>
                  </a:lnTo>
                  <a:lnTo>
                    <a:pt x="1305" y="574"/>
                  </a:lnTo>
                  <a:lnTo>
                    <a:pt x="1303" y="580"/>
                  </a:lnTo>
                  <a:lnTo>
                    <a:pt x="1303" y="584"/>
                  </a:lnTo>
                  <a:lnTo>
                    <a:pt x="1303" y="587"/>
                  </a:lnTo>
                  <a:lnTo>
                    <a:pt x="1306" y="588"/>
                  </a:lnTo>
                  <a:lnTo>
                    <a:pt x="1310" y="592"/>
                  </a:lnTo>
                  <a:lnTo>
                    <a:pt x="1314" y="597"/>
                  </a:lnTo>
                  <a:lnTo>
                    <a:pt x="1316" y="595"/>
                  </a:lnTo>
                  <a:lnTo>
                    <a:pt x="1305" y="598"/>
                  </a:lnTo>
                  <a:lnTo>
                    <a:pt x="1294" y="601"/>
                  </a:lnTo>
                  <a:lnTo>
                    <a:pt x="1284" y="605"/>
                  </a:lnTo>
                  <a:lnTo>
                    <a:pt x="1280" y="608"/>
                  </a:lnTo>
                  <a:lnTo>
                    <a:pt x="1277" y="612"/>
                  </a:lnTo>
                  <a:lnTo>
                    <a:pt x="1273" y="613"/>
                  </a:lnTo>
                  <a:lnTo>
                    <a:pt x="1269" y="612"/>
                  </a:lnTo>
                  <a:lnTo>
                    <a:pt x="1265" y="612"/>
                  </a:lnTo>
                  <a:lnTo>
                    <a:pt x="1260" y="613"/>
                  </a:lnTo>
                  <a:lnTo>
                    <a:pt x="1258" y="616"/>
                  </a:lnTo>
                  <a:lnTo>
                    <a:pt x="1255" y="626"/>
                  </a:lnTo>
                  <a:lnTo>
                    <a:pt x="1255" y="634"/>
                  </a:lnTo>
                  <a:lnTo>
                    <a:pt x="1256" y="645"/>
                  </a:lnTo>
                  <a:lnTo>
                    <a:pt x="1259" y="658"/>
                  </a:lnTo>
                  <a:lnTo>
                    <a:pt x="1238" y="653"/>
                  </a:lnTo>
                  <a:lnTo>
                    <a:pt x="1242" y="633"/>
                  </a:lnTo>
                  <a:lnTo>
                    <a:pt x="1234" y="634"/>
                  </a:lnTo>
                  <a:lnTo>
                    <a:pt x="1231" y="634"/>
                  </a:lnTo>
                  <a:lnTo>
                    <a:pt x="1229" y="635"/>
                  </a:lnTo>
                  <a:lnTo>
                    <a:pt x="1224" y="646"/>
                  </a:lnTo>
                  <a:lnTo>
                    <a:pt x="1223" y="656"/>
                  </a:lnTo>
                  <a:lnTo>
                    <a:pt x="1223" y="666"/>
                  </a:lnTo>
                  <a:lnTo>
                    <a:pt x="1227" y="674"/>
                  </a:lnTo>
                  <a:lnTo>
                    <a:pt x="1230" y="676"/>
                  </a:lnTo>
                  <a:lnTo>
                    <a:pt x="1233" y="678"/>
                  </a:lnTo>
                  <a:lnTo>
                    <a:pt x="1241" y="682"/>
                  </a:lnTo>
                  <a:lnTo>
                    <a:pt x="1254" y="674"/>
                  </a:lnTo>
                  <a:lnTo>
                    <a:pt x="1259" y="670"/>
                  </a:lnTo>
                  <a:lnTo>
                    <a:pt x="1265" y="667"/>
                  </a:lnTo>
                  <a:lnTo>
                    <a:pt x="1272" y="663"/>
                  </a:lnTo>
                  <a:lnTo>
                    <a:pt x="1276" y="659"/>
                  </a:lnTo>
                  <a:lnTo>
                    <a:pt x="1278" y="653"/>
                  </a:lnTo>
                  <a:lnTo>
                    <a:pt x="1278" y="648"/>
                  </a:lnTo>
                  <a:lnTo>
                    <a:pt x="1283" y="631"/>
                  </a:lnTo>
                  <a:lnTo>
                    <a:pt x="1287" y="616"/>
                  </a:lnTo>
                  <a:lnTo>
                    <a:pt x="1296" y="622"/>
                  </a:lnTo>
                  <a:lnTo>
                    <a:pt x="1308" y="626"/>
                  </a:lnTo>
                  <a:lnTo>
                    <a:pt x="1312" y="626"/>
                  </a:lnTo>
                  <a:lnTo>
                    <a:pt x="1317" y="626"/>
                  </a:lnTo>
                  <a:lnTo>
                    <a:pt x="1323" y="624"/>
                  </a:lnTo>
                  <a:lnTo>
                    <a:pt x="1328" y="622"/>
                  </a:lnTo>
                  <a:lnTo>
                    <a:pt x="1328" y="631"/>
                  </a:lnTo>
                  <a:lnTo>
                    <a:pt x="1314" y="635"/>
                  </a:lnTo>
                  <a:lnTo>
                    <a:pt x="1314" y="638"/>
                  </a:lnTo>
                  <a:lnTo>
                    <a:pt x="1324" y="641"/>
                  </a:lnTo>
                  <a:lnTo>
                    <a:pt x="1334" y="642"/>
                  </a:lnTo>
                  <a:lnTo>
                    <a:pt x="1338" y="641"/>
                  </a:lnTo>
                  <a:lnTo>
                    <a:pt x="1343" y="640"/>
                  </a:lnTo>
                  <a:lnTo>
                    <a:pt x="1348" y="638"/>
                  </a:lnTo>
                  <a:lnTo>
                    <a:pt x="1350" y="634"/>
                  </a:lnTo>
                  <a:lnTo>
                    <a:pt x="1355" y="630"/>
                  </a:lnTo>
                  <a:lnTo>
                    <a:pt x="1357" y="624"/>
                  </a:lnTo>
                  <a:lnTo>
                    <a:pt x="1360" y="610"/>
                  </a:lnTo>
                  <a:lnTo>
                    <a:pt x="1368" y="605"/>
                  </a:lnTo>
                  <a:lnTo>
                    <a:pt x="1378" y="601"/>
                  </a:lnTo>
                  <a:lnTo>
                    <a:pt x="1389" y="599"/>
                  </a:lnTo>
                  <a:lnTo>
                    <a:pt x="1400" y="598"/>
                  </a:lnTo>
                  <a:lnTo>
                    <a:pt x="1406" y="598"/>
                  </a:lnTo>
                  <a:lnTo>
                    <a:pt x="1410" y="595"/>
                  </a:lnTo>
                  <a:lnTo>
                    <a:pt x="1413" y="592"/>
                  </a:lnTo>
                  <a:lnTo>
                    <a:pt x="1415" y="587"/>
                  </a:lnTo>
                  <a:lnTo>
                    <a:pt x="1414" y="588"/>
                  </a:lnTo>
                  <a:lnTo>
                    <a:pt x="1428" y="590"/>
                  </a:lnTo>
                  <a:lnTo>
                    <a:pt x="1415" y="602"/>
                  </a:lnTo>
                  <a:lnTo>
                    <a:pt x="1427" y="602"/>
                  </a:lnTo>
                  <a:lnTo>
                    <a:pt x="1433" y="616"/>
                  </a:lnTo>
                  <a:lnTo>
                    <a:pt x="1440" y="628"/>
                  </a:lnTo>
                  <a:lnTo>
                    <a:pt x="1442" y="633"/>
                  </a:lnTo>
                  <a:lnTo>
                    <a:pt x="1442" y="637"/>
                  </a:lnTo>
                  <a:lnTo>
                    <a:pt x="1439" y="640"/>
                  </a:lnTo>
                  <a:lnTo>
                    <a:pt x="1433" y="644"/>
                  </a:lnTo>
                  <a:lnTo>
                    <a:pt x="1424" y="631"/>
                  </a:lnTo>
                  <a:lnTo>
                    <a:pt x="1413" y="620"/>
                  </a:lnTo>
                  <a:lnTo>
                    <a:pt x="1385" y="645"/>
                  </a:lnTo>
                  <a:lnTo>
                    <a:pt x="1375" y="633"/>
                  </a:lnTo>
                  <a:lnTo>
                    <a:pt x="1353" y="638"/>
                  </a:lnTo>
                  <a:lnTo>
                    <a:pt x="1352" y="666"/>
                  </a:lnTo>
                  <a:lnTo>
                    <a:pt x="1343" y="666"/>
                  </a:lnTo>
                  <a:lnTo>
                    <a:pt x="1335" y="667"/>
                  </a:lnTo>
                  <a:lnTo>
                    <a:pt x="1330" y="670"/>
                  </a:lnTo>
                  <a:lnTo>
                    <a:pt x="1323" y="677"/>
                  </a:lnTo>
                  <a:lnTo>
                    <a:pt x="1320" y="677"/>
                  </a:lnTo>
                  <a:lnTo>
                    <a:pt x="1314" y="677"/>
                  </a:lnTo>
                  <a:lnTo>
                    <a:pt x="1309" y="677"/>
                  </a:lnTo>
                  <a:lnTo>
                    <a:pt x="1306" y="678"/>
                  </a:lnTo>
                  <a:lnTo>
                    <a:pt x="1303" y="681"/>
                  </a:lnTo>
                  <a:lnTo>
                    <a:pt x="1299" y="678"/>
                  </a:lnTo>
                  <a:lnTo>
                    <a:pt x="1294" y="678"/>
                  </a:lnTo>
                  <a:lnTo>
                    <a:pt x="1285" y="681"/>
                  </a:lnTo>
                  <a:lnTo>
                    <a:pt x="1276" y="682"/>
                  </a:lnTo>
                  <a:lnTo>
                    <a:pt x="1272" y="684"/>
                  </a:lnTo>
                  <a:lnTo>
                    <a:pt x="1267" y="684"/>
                  </a:lnTo>
                  <a:lnTo>
                    <a:pt x="1255" y="700"/>
                  </a:lnTo>
                  <a:lnTo>
                    <a:pt x="1267" y="707"/>
                  </a:lnTo>
                  <a:lnTo>
                    <a:pt x="1265" y="712"/>
                  </a:lnTo>
                  <a:lnTo>
                    <a:pt x="1260" y="714"/>
                  </a:lnTo>
                  <a:lnTo>
                    <a:pt x="1256" y="714"/>
                  </a:lnTo>
                  <a:lnTo>
                    <a:pt x="1252" y="714"/>
                  </a:lnTo>
                  <a:lnTo>
                    <a:pt x="1244" y="713"/>
                  </a:lnTo>
                  <a:lnTo>
                    <a:pt x="1240" y="713"/>
                  </a:lnTo>
                  <a:lnTo>
                    <a:pt x="1236" y="714"/>
                  </a:lnTo>
                  <a:lnTo>
                    <a:pt x="1234" y="713"/>
                  </a:lnTo>
                  <a:lnTo>
                    <a:pt x="1233" y="710"/>
                  </a:lnTo>
                  <a:lnTo>
                    <a:pt x="1231" y="705"/>
                  </a:lnTo>
                  <a:lnTo>
                    <a:pt x="1231" y="703"/>
                  </a:lnTo>
                  <a:lnTo>
                    <a:pt x="1229" y="702"/>
                  </a:lnTo>
                  <a:lnTo>
                    <a:pt x="1226" y="700"/>
                  </a:lnTo>
                  <a:lnTo>
                    <a:pt x="1222" y="700"/>
                  </a:lnTo>
                  <a:lnTo>
                    <a:pt x="1215" y="713"/>
                  </a:lnTo>
                  <a:lnTo>
                    <a:pt x="1211" y="718"/>
                  </a:lnTo>
                  <a:lnTo>
                    <a:pt x="1206" y="723"/>
                  </a:lnTo>
                  <a:lnTo>
                    <a:pt x="1201" y="727"/>
                  </a:lnTo>
                  <a:lnTo>
                    <a:pt x="1198" y="727"/>
                  </a:lnTo>
                  <a:lnTo>
                    <a:pt x="1193" y="727"/>
                  </a:lnTo>
                  <a:lnTo>
                    <a:pt x="1191" y="728"/>
                  </a:lnTo>
                  <a:lnTo>
                    <a:pt x="1188" y="730"/>
                  </a:lnTo>
                  <a:lnTo>
                    <a:pt x="1186" y="732"/>
                  </a:lnTo>
                  <a:lnTo>
                    <a:pt x="1184" y="735"/>
                  </a:lnTo>
                  <a:lnTo>
                    <a:pt x="1182" y="742"/>
                  </a:lnTo>
                  <a:lnTo>
                    <a:pt x="1176" y="749"/>
                  </a:lnTo>
                  <a:lnTo>
                    <a:pt x="1169" y="753"/>
                  </a:lnTo>
                  <a:lnTo>
                    <a:pt x="1166" y="754"/>
                  </a:lnTo>
                  <a:lnTo>
                    <a:pt x="1162" y="754"/>
                  </a:lnTo>
                  <a:lnTo>
                    <a:pt x="1154" y="754"/>
                  </a:lnTo>
                  <a:lnTo>
                    <a:pt x="1147" y="754"/>
                  </a:lnTo>
                  <a:lnTo>
                    <a:pt x="1133" y="757"/>
                  </a:lnTo>
                  <a:lnTo>
                    <a:pt x="1125" y="757"/>
                  </a:lnTo>
                  <a:lnTo>
                    <a:pt x="1121" y="756"/>
                  </a:lnTo>
                  <a:lnTo>
                    <a:pt x="1118" y="754"/>
                  </a:lnTo>
                  <a:lnTo>
                    <a:pt x="1116" y="753"/>
                  </a:lnTo>
                  <a:lnTo>
                    <a:pt x="1116" y="749"/>
                  </a:lnTo>
                  <a:lnTo>
                    <a:pt x="1118" y="741"/>
                  </a:lnTo>
                  <a:lnTo>
                    <a:pt x="1094" y="739"/>
                  </a:lnTo>
                  <a:lnTo>
                    <a:pt x="1097" y="732"/>
                  </a:lnTo>
                  <a:lnTo>
                    <a:pt x="1098" y="730"/>
                  </a:lnTo>
                  <a:lnTo>
                    <a:pt x="1101" y="727"/>
                  </a:lnTo>
                  <a:lnTo>
                    <a:pt x="1104" y="727"/>
                  </a:lnTo>
                  <a:lnTo>
                    <a:pt x="1107" y="728"/>
                  </a:lnTo>
                  <a:lnTo>
                    <a:pt x="1114" y="731"/>
                  </a:lnTo>
                  <a:lnTo>
                    <a:pt x="1121" y="735"/>
                  </a:lnTo>
                  <a:lnTo>
                    <a:pt x="1128" y="741"/>
                  </a:lnTo>
                  <a:lnTo>
                    <a:pt x="1132" y="738"/>
                  </a:lnTo>
                  <a:lnTo>
                    <a:pt x="1136" y="736"/>
                  </a:lnTo>
                  <a:lnTo>
                    <a:pt x="1141" y="738"/>
                  </a:lnTo>
                  <a:lnTo>
                    <a:pt x="1146" y="739"/>
                  </a:lnTo>
                  <a:lnTo>
                    <a:pt x="1155" y="743"/>
                  </a:lnTo>
                  <a:lnTo>
                    <a:pt x="1161" y="743"/>
                  </a:lnTo>
                  <a:lnTo>
                    <a:pt x="1166" y="743"/>
                  </a:lnTo>
                  <a:lnTo>
                    <a:pt x="1162" y="734"/>
                  </a:lnTo>
                  <a:lnTo>
                    <a:pt x="1158" y="725"/>
                  </a:lnTo>
                  <a:lnTo>
                    <a:pt x="1157" y="721"/>
                  </a:lnTo>
                  <a:lnTo>
                    <a:pt x="1152" y="717"/>
                  </a:lnTo>
                  <a:lnTo>
                    <a:pt x="1148" y="714"/>
                  </a:lnTo>
                  <a:lnTo>
                    <a:pt x="1143" y="712"/>
                  </a:lnTo>
                  <a:lnTo>
                    <a:pt x="1137" y="707"/>
                  </a:lnTo>
                  <a:lnTo>
                    <a:pt x="1134" y="702"/>
                  </a:lnTo>
                  <a:lnTo>
                    <a:pt x="1126" y="688"/>
                  </a:lnTo>
                  <a:lnTo>
                    <a:pt x="1121" y="689"/>
                  </a:lnTo>
                  <a:lnTo>
                    <a:pt x="1116" y="692"/>
                  </a:lnTo>
                  <a:lnTo>
                    <a:pt x="1114" y="696"/>
                  </a:lnTo>
                  <a:lnTo>
                    <a:pt x="1114" y="702"/>
                  </a:lnTo>
                  <a:lnTo>
                    <a:pt x="1112" y="706"/>
                  </a:lnTo>
                  <a:lnTo>
                    <a:pt x="1110" y="710"/>
                  </a:lnTo>
                  <a:lnTo>
                    <a:pt x="1108" y="710"/>
                  </a:lnTo>
                  <a:lnTo>
                    <a:pt x="1105" y="712"/>
                  </a:lnTo>
                  <a:lnTo>
                    <a:pt x="1098" y="709"/>
                  </a:lnTo>
                  <a:lnTo>
                    <a:pt x="1094" y="709"/>
                  </a:lnTo>
                  <a:lnTo>
                    <a:pt x="1090" y="709"/>
                  </a:lnTo>
                  <a:lnTo>
                    <a:pt x="1083" y="712"/>
                  </a:lnTo>
                  <a:lnTo>
                    <a:pt x="1078" y="716"/>
                  </a:lnTo>
                  <a:lnTo>
                    <a:pt x="1075" y="718"/>
                  </a:lnTo>
                  <a:lnTo>
                    <a:pt x="1074" y="723"/>
                  </a:lnTo>
                  <a:lnTo>
                    <a:pt x="1075" y="727"/>
                  </a:lnTo>
                  <a:lnTo>
                    <a:pt x="1075" y="731"/>
                  </a:lnTo>
                  <a:lnTo>
                    <a:pt x="1054" y="738"/>
                  </a:lnTo>
                  <a:lnTo>
                    <a:pt x="1049" y="741"/>
                  </a:lnTo>
                  <a:lnTo>
                    <a:pt x="1043" y="743"/>
                  </a:lnTo>
                  <a:lnTo>
                    <a:pt x="1040" y="748"/>
                  </a:lnTo>
                  <a:lnTo>
                    <a:pt x="1038" y="753"/>
                  </a:lnTo>
                  <a:lnTo>
                    <a:pt x="1036" y="757"/>
                  </a:lnTo>
                  <a:lnTo>
                    <a:pt x="1033" y="760"/>
                  </a:lnTo>
                  <a:lnTo>
                    <a:pt x="1029" y="763"/>
                  </a:lnTo>
                  <a:lnTo>
                    <a:pt x="1024" y="766"/>
                  </a:lnTo>
                  <a:lnTo>
                    <a:pt x="1017" y="768"/>
                  </a:lnTo>
                  <a:lnTo>
                    <a:pt x="1011" y="772"/>
                  </a:lnTo>
                  <a:lnTo>
                    <a:pt x="1000" y="781"/>
                  </a:lnTo>
                  <a:lnTo>
                    <a:pt x="995" y="785"/>
                  </a:lnTo>
                  <a:lnTo>
                    <a:pt x="990" y="786"/>
                  </a:lnTo>
                  <a:lnTo>
                    <a:pt x="985" y="785"/>
                  </a:lnTo>
                  <a:lnTo>
                    <a:pt x="979" y="781"/>
                  </a:lnTo>
                  <a:lnTo>
                    <a:pt x="948" y="786"/>
                  </a:lnTo>
                  <a:lnTo>
                    <a:pt x="946" y="797"/>
                  </a:lnTo>
                  <a:lnTo>
                    <a:pt x="949" y="799"/>
                  </a:lnTo>
                  <a:lnTo>
                    <a:pt x="952" y="800"/>
                  </a:lnTo>
                  <a:lnTo>
                    <a:pt x="957" y="802"/>
                  </a:lnTo>
                  <a:lnTo>
                    <a:pt x="960" y="802"/>
                  </a:lnTo>
                  <a:lnTo>
                    <a:pt x="963" y="803"/>
                  </a:lnTo>
                  <a:lnTo>
                    <a:pt x="964" y="806"/>
                  </a:lnTo>
                  <a:lnTo>
                    <a:pt x="966" y="810"/>
                  </a:lnTo>
                  <a:lnTo>
                    <a:pt x="957" y="814"/>
                  </a:lnTo>
                  <a:lnTo>
                    <a:pt x="948" y="817"/>
                  </a:lnTo>
                  <a:lnTo>
                    <a:pt x="930" y="821"/>
                  </a:lnTo>
                  <a:lnTo>
                    <a:pt x="925" y="822"/>
                  </a:lnTo>
                  <a:lnTo>
                    <a:pt x="923" y="825"/>
                  </a:lnTo>
                  <a:lnTo>
                    <a:pt x="918" y="828"/>
                  </a:lnTo>
                  <a:lnTo>
                    <a:pt x="917" y="832"/>
                  </a:lnTo>
                  <a:lnTo>
                    <a:pt x="873" y="843"/>
                  </a:lnTo>
                  <a:lnTo>
                    <a:pt x="867" y="843"/>
                  </a:lnTo>
                  <a:lnTo>
                    <a:pt x="862" y="842"/>
                  </a:lnTo>
                  <a:lnTo>
                    <a:pt x="859" y="844"/>
                  </a:lnTo>
                  <a:lnTo>
                    <a:pt x="858" y="847"/>
                  </a:lnTo>
                  <a:lnTo>
                    <a:pt x="858" y="849"/>
                  </a:lnTo>
                  <a:lnTo>
                    <a:pt x="859" y="851"/>
                  </a:lnTo>
                  <a:lnTo>
                    <a:pt x="862" y="854"/>
                  </a:lnTo>
                  <a:lnTo>
                    <a:pt x="863" y="858"/>
                  </a:lnTo>
                  <a:lnTo>
                    <a:pt x="844" y="871"/>
                  </a:lnTo>
                  <a:lnTo>
                    <a:pt x="833" y="847"/>
                  </a:lnTo>
                  <a:lnTo>
                    <a:pt x="826" y="853"/>
                  </a:lnTo>
                  <a:lnTo>
                    <a:pt x="819" y="857"/>
                  </a:lnTo>
                  <a:lnTo>
                    <a:pt x="817" y="860"/>
                  </a:lnTo>
                  <a:lnTo>
                    <a:pt x="816" y="864"/>
                  </a:lnTo>
                  <a:lnTo>
                    <a:pt x="816" y="868"/>
                  </a:lnTo>
                  <a:lnTo>
                    <a:pt x="817" y="874"/>
                  </a:lnTo>
                  <a:lnTo>
                    <a:pt x="752" y="886"/>
                  </a:lnTo>
                  <a:lnTo>
                    <a:pt x="750" y="894"/>
                  </a:lnTo>
                  <a:lnTo>
                    <a:pt x="720" y="883"/>
                  </a:lnTo>
                  <a:lnTo>
                    <a:pt x="705" y="897"/>
                  </a:lnTo>
                  <a:lnTo>
                    <a:pt x="722" y="901"/>
                  </a:lnTo>
                  <a:lnTo>
                    <a:pt x="719" y="905"/>
                  </a:lnTo>
                  <a:lnTo>
                    <a:pt x="715" y="908"/>
                  </a:lnTo>
                  <a:lnTo>
                    <a:pt x="711" y="910"/>
                  </a:lnTo>
                  <a:lnTo>
                    <a:pt x="705" y="910"/>
                  </a:lnTo>
                  <a:lnTo>
                    <a:pt x="696" y="908"/>
                  </a:lnTo>
                  <a:lnTo>
                    <a:pt x="690" y="910"/>
                  </a:lnTo>
                  <a:lnTo>
                    <a:pt x="687" y="912"/>
                  </a:lnTo>
                  <a:lnTo>
                    <a:pt x="679" y="898"/>
                  </a:lnTo>
                  <a:lnTo>
                    <a:pt x="671" y="907"/>
                  </a:lnTo>
                  <a:lnTo>
                    <a:pt x="664" y="914"/>
                  </a:lnTo>
                  <a:lnTo>
                    <a:pt x="655" y="918"/>
                  </a:lnTo>
                  <a:lnTo>
                    <a:pt x="646" y="919"/>
                  </a:lnTo>
                  <a:lnTo>
                    <a:pt x="636" y="916"/>
                  </a:lnTo>
                  <a:lnTo>
                    <a:pt x="632" y="915"/>
                  </a:lnTo>
                  <a:lnTo>
                    <a:pt x="628" y="915"/>
                  </a:lnTo>
                  <a:lnTo>
                    <a:pt x="624" y="915"/>
                  </a:lnTo>
                  <a:lnTo>
                    <a:pt x="619" y="916"/>
                  </a:lnTo>
                  <a:lnTo>
                    <a:pt x="614" y="918"/>
                  </a:lnTo>
                  <a:lnTo>
                    <a:pt x="607" y="918"/>
                  </a:lnTo>
                  <a:lnTo>
                    <a:pt x="601" y="916"/>
                  </a:lnTo>
                  <a:lnTo>
                    <a:pt x="594" y="914"/>
                  </a:lnTo>
                  <a:lnTo>
                    <a:pt x="589" y="911"/>
                  </a:lnTo>
                  <a:lnTo>
                    <a:pt x="585" y="911"/>
                  </a:lnTo>
                  <a:lnTo>
                    <a:pt x="581" y="912"/>
                  </a:lnTo>
                  <a:lnTo>
                    <a:pt x="578" y="908"/>
                  </a:lnTo>
                  <a:lnTo>
                    <a:pt x="572" y="901"/>
                  </a:lnTo>
                  <a:lnTo>
                    <a:pt x="564" y="914"/>
                  </a:lnTo>
                  <a:lnTo>
                    <a:pt x="567" y="915"/>
                  </a:lnTo>
                  <a:lnTo>
                    <a:pt x="565" y="916"/>
                  </a:lnTo>
                  <a:lnTo>
                    <a:pt x="545" y="921"/>
                  </a:lnTo>
                  <a:lnTo>
                    <a:pt x="535" y="922"/>
                  </a:lnTo>
                  <a:lnTo>
                    <a:pt x="525" y="923"/>
                  </a:lnTo>
                  <a:lnTo>
                    <a:pt x="518" y="923"/>
                  </a:lnTo>
                  <a:lnTo>
                    <a:pt x="514" y="923"/>
                  </a:lnTo>
                  <a:lnTo>
                    <a:pt x="510" y="925"/>
                  </a:lnTo>
                  <a:lnTo>
                    <a:pt x="506" y="929"/>
                  </a:lnTo>
                  <a:lnTo>
                    <a:pt x="503" y="930"/>
                  </a:lnTo>
                  <a:lnTo>
                    <a:pt x="498" y="930"/>
                  </a:lnTo>
                  <a:lnTo>
                    <a:pt x="495" y="926"/>
                  </a:lnTo>
                  <a:lnTo>
                    <a:pt x="495" y="921"/>
                  </a:lnTo>
                  <a:lnTo>
                    <a:pt x="496" y="911"/>
                  </a:lnTo>
                  <a:lnTo>
                    <a:pt x="496" y="907"/>
                  </a:lnTo>
                  <a:lnTo>
                    <a:pt x="495" y="901"/>
                  </a:lnTo>
                  <a:lnTo>
                    <a:pt x="493" y="897"/>
                  </a:lnTo>
                  <a:lnTo>
                    <a:pt x="489" y="892"/>
                  </a:lnTo>
                  <a:lnTo>
                    <a:pt x="481" y="894"/>
                  </a:lnTo>
                  <a:lnTo>
                    <a:pt x="475" y="897"/>
                  </a:lnTo>
                  <a:lnTo>
                    <a:pt x="471" y="901"/>
                  </a:lnTo>
                  <a:lnTo>
                    <a:pt x="467" y="904"/>
                  </a:lnTo>
                  <a:lnTo>
                    <a:pt x="463" y="907"/>
                  </a:lnTo>
                  <a:lnTo>
                    <a:pt x="457" y="907"/>
                  </a:lnTo>
                  <a:lnTo>
                    <a:pt x="450" y="907"/>
                  </a:lnTo>
                  <a:lnTo>
                    <a:pt x="445" y="907"/>
                  </a:lnTo>
                  <a:lnTo>
                    <a:pt x="439" y="905"/>
                  </a:lnTo>
                  <a:lnTo>
                    <a:pt x="434" y="903"/>
                  </a:lnTo>
                  <a:lnTo>
                    <a:pt x="428" y="898"/>
                  </a:lnTo>
                  <a:lnTo>
                    <a:pt x="437" y="889"/>
                  </a:lnTo>
                  <a:lnTo>
                    <a:pt x="430" y="889"/>
                  </a:lnTo>
                  <a:lnTo>
                    <a:pt x="426" y="890"/>
                  </a:lnTo>
                  <a:lnTo>
                    <a:pt x="421" y="893"/>
                  </a:lnTo>
                  <a:lnTo>
                    <a:pt x="417" y="896"/>
                  </a:lnTo>
                  <a:lnTo>
                    <a:pt x="412" y="903"/>
                  </a:lnTo>
                  <a:lnTo>
                    <a:pt x="408" y="905"/>
                  </a:lnTo>
                  <a:lnTo>
                    <a:pt x="403" y="908"/>
                  </a:lnTo>
                  <a:lnTo>
                    <a:pt x="405" y="893"/>
                  </a:lnTo>
                  <a:lnTo>
                    <a:pt x="395" y="889"/>
                  </a:lnTo>
                  <a:lnTo>
                    <a:pt x="394" y="886"/>
                  </a:lnTo>
                  <a:lnTo>
                    <a:pt x="394" y="885"/>
                  </a:lnTo>
                  <a:lnTo>
                    <a:pt x="394" y="883"/>
                  </a:lnTo>
                  <a:lnTo>
                    <a:pt x="396" y="880"/>
                  </a:lnTo>
                  <a:lnTo>
                    <a:pt x="405" y="872"/>
                  </a:lnTo>
                  <a:lnTo>
                    <a:pt x="396" y="867"/>
                  </a:lnTo>
                  <a:lnTo>
                    <a:pt x="392" y="865"/>
                  </a:lnTo>
                  <a:lnTo>
                    <a:pt x="390" y="865"/>
                  </a:lnTo>
                  <a:lnTo>
                    <a:pt x="385" y="867"/>
                  </a:lnTo>
                  <a:lnTo>
                    <a:pt x="383" y="868"/>
                  </a:lnTo>
                  <a:lnTo>
                    <a:pt x="378" y="876"/>
                  </a:lnTo>
                  <a:lnTo>
                    <a:pt x="372" y="889"/>
                  </a:lnTo>
                  <a:lnTo>
                    <a:pt x="363" y="903"/>
                  </a:lnTo>
                  <a:lnTo>
                    <a:pt x="381" y="907"/>
                  </a:lnTo>
                  <a:lnTo>
                    <a:pt x="380" y="914"/>
                  </a:lnTo>
                  <a:lnTo>
                    <a:pt x="380" y="918"/>
                  </a:lnTo>
                  <a:lnTo>
                    <a:pt x="380" y="921"/>
                  </a:lnTo>
                  <a:lnTo>
                    <a:pt x="383" y="922"/>
                  </a:lnTo>
                  <a:lnTo>
                    <a:pt x="385" y="923"/>
                  </a:lnTo>
                  <a:lnTo>
                    <a:pt x="390" y="925"/>
                  </a:lnTo>
                  <a:lnTo>
                    <a:pt x="390" y="933"/>
                  </a:lnTo>
                  <a:lnTo>
                    <a:pt x="390" y="937"/>
                  </a:lnTo>
                  <a:lnTo>
                    <a:pt x="391" y="941"/>
                  </a:lnTo>
                  <a:lnTo>
                    <a:pt x="392" y="943"/>
                  </a:lnTo>
                  <a:lnTo>
                    <a:pt x="396" y="944"/>
                  </a:lnTo>
                  <a:lnTo>
                    <a:pt x="405" y="946"/>
                  </a:lnTo>
                  <a:lnTo>
                    <a:pt x="410" y="930"/>
                  </a:lnTo>
                  <a:lnTo>
                    <a:pt x="424" y="952"/>
                  </a:lnTo>
                  <a:lnTo>
                    <a:pt x="412" y="954"/>
                  </a:lnTo>
                  <a:lnTo>
                    <a:pt x="413" y="961"/>
                  </a:lnTo>
                  <a:lnTo>
                    <a:pt x="414" y="962"/>
                  </a:lnTo>
                  <a:lnTo>
                    <a:pt x="416" y="964"/>
                  </a:lnTo>
                  <a:lnTo>
                    <a:pt x="421" y="964"/>
                  </a:lnTo>
                  <a:lnTo>
                    <a:pt x="432" y="961"/>
                  </a:lnTo>
                  <a:lnTo>
                    <a:pt x="432" y="975"/>
                  </a:lnTo>
                  <a:lnTo>
                    <a:pt x="431" y="986"/>
                  </a:lnTo>
                  <a:lnTo>
                    <a:pt x="426" y="994"/>
                  </a:lnTo>
                  <a:lnTo>
                    <a:pt x="416" y="1005"/>
                  </a:lnTo>
                  <a:lnTo>
                    <a:pt x="402" y="1002"/>
                  </a:lnTo>
                  <a:lnTo>
                    <a:pt x="390" y="1004"/>
                  </a:lnTo>
                  <a:lnTo>
                    <a:pt x="377" y="1006"/>
                  </a:lnTo>
                  <a:lnTo>
                    <a:pt x="365" y="1011"/>
                  </a:lnTo>
                  <a:lnTo>
                    <a:pt x="366" y="1005"/>
                  </a:lnTo>
                  <a:lnTo>
                    <a:pt x="366" y="1004"/>
                  </a:lnTo>
                  <a:lnTo>
                    <a:pt x="366" y="1001"/>
                  </a:lnTo>
                  <a:lnTo>
                    <a:pt x="362" y="1000"/>
                  </a:lnTo>
                  <a:lnTo>
                    <a:pt x="356" y="1000"/>
                  </a:lnTo>
                  <a:lnTo>
                    <a:pt x="351" y="1001"/>
                  </a:lnTo>
                  <a:lnTo>
                    <a:pt x="344" y="1001"/>
                  </a:lnTo>
                  <a:lnTo>
                    <a:pt x="338" y="998"/>
                  </a:lnTo>
                  <a:lnTo>
                    <a:pt x="334" y="994"/>
                  </a:lnTo>
                  <a:lnTo>
                    <a:pt x="354" y="987"/>
                  </a:lnTo>
                  <a:lnTo>
                    <a:pt x="355" y="983"/>
                  </a:lnTo>
                  <a:lnTo>
                    <a:pt x="352" y="979"/>
                  </a:lnTo>
                  <a:lnTo>
                    <a:pt x="349" y="976"/>
                  </a:lnTo>
                  <a:lnTo>
                    <a:pt x="345" y="975"/>
                  </a:lnTo>
                  <a:lnTo>
                    <a:pt x="341" y="975"/>
                  </a:lnTo>
                  <a:lnTo>
                    <a:pt x="338" y="976"/>
                  </a:lnTo>
                  <a:lnTo>
                    <a:pt x="338" y="980"/>
                  </a:lnTo>
                  <a:lnTo>
                    <a:pt x="336" y="983"/>
                  </a:lnTo>
                  <a:lnTo>
                    <a:pt x="331" y="986"/>
                  </a:lnTo>
                  <a:lnTo>
                    <a:pt x="327" y="988"/>
                  </a:lnTo>
                  <a:lnTo>
                    <a:pt x="323" y="991"/>
                  </a:lnTo>
                  <a:lnTo>
                    <a:pt x="319" y="995"/>
                  </a:lnTo>
                  <a:lnTo>
                    <a:pt x="312" y="1004"/>
                  </a:lnTo>
                  <a:lnTo>
                    <a:pt x="305" y="993"/>
                  </a:lnTo>
                  <a:lnTo>
                    <a:pt x="301" y="993"/>
                  </a:lnTo>
                  <a:lnTo>
                    <a:pt x="294" y="1012"/>
                  </a:lnTo>
                  <a:lnTo>
                    <a:pt x="320" y="1029"/>
                  </a:lnTo>
                  <a:lnTo>
                    <a:pt x="324" y="1029"/>
                  </a:lnTo>
                  <a:lnTo>
                    <a:pt x="327" y="1027"/>
                  </a:lnTo>
                  <a:lnTo>
                    <a:pt x="330" y="1024"/>
                  </a:lnTo>
                  <a:lnTo>
                    <a:pt x="331" y="1022"/>
                  </a:lnTo>
                  <a:lnTo>
                    <a:pt x="334" y="1015"/>
                  </a:lnTo>
                  <a:lnTo>
                    <a:pt x="336" y="1006"/>
                  </a:lnTo>
                  <a:lnTo>
                    <a:pt x="354" y="1026"/>
                  </a:lnTo>
                  <a:lnTo>
                    <a:pt x="378" y="1015"/>
                  </a:lnTo>
                  <a:lnTo>
                    <a:pt x="384" y="1019"/>
                  </a:lnTo>
                  <a:lnTo>
                    <a:pt x="388" y="1023"/>
                  </a:lnTo>
                  <a:lnTo>
                    <a:pt x="391" y="1029"/>
                  </a:lnTo>
                  <a:lnTo>
                    <a:pt x="391" y="1034"/>
                  </a:lnTo>
                  <a:lnTo>
                    <a:pt x="391" y="1041"/>
                  </a:lnTo>
                  <a:lnTo>
                    <a:pt x="395" y="1045"/>
                  </a:lnTo>
                  <a:lnTo>
                    <a:pt x="399" y="1048"/>
                  </a:lnTo>
                  <a:lnTo>
                    <a:pt x="406" y="1048"/>
                  </a:lnTo>
                  <a:lnTo>
                    <a:pt x="414" y="1047"/>
                  </a:lnTo>
                  <a:lnTo>
                    <a:pt x="424" y="1045"/>
                  </a:lnTo>
                  <a:lnTo>
                    <a:pt x="427" y="1042"/>
                  </a:lnTo>
                  <a:lnTo>
                    <a:pt x="431" y="1040"/>
                  </a:lnTo>
                  <a:lnTo>
                    <a:pt x="434" y="1037"/>
                  </a:lnTo>
                  <a:lnTo>
                    <a:pt x="437" y="1031"/>
                  </a:lnTo>
                  <a:lnTo>
                    <a:pt x="423" y="1034"/>
                  </a:lnTo>
                  <a:lnTo>
                    <a:pt x="409" y="1033"/>
                  </a:lnTo>
                  <a:lnTo>
                    <a:pt x="402" y="1019"/>
                  </a:lnTo>
                  <a:lnTo>
                    <a:pt x="445" y="1004"/>
                  </a:lnTo>
                  <a:lnTo>
                    <a:pt x="445" y="968"/>
                  </a:lnTo>
                  <a:lnTo>
                    <a:pt x="450" y="968"/>
                  </a:lnTo>
                  <a:lnTo>
                    <a:pt x="455" y="966"/>
                  </a:lnTo>
                  <a:lnTo>
                    <a:pt x="456" y="968"/>
                  </a:lnTo>
                  <a:lnTo>
                    <a:pt x="473" y="973"/>
                  </a:lnTo>
                  <a:lnTo>
                    <a:pt x="486" y="980"/>
                  </a:lnTo>
                  <a:lnTo>
                    <a:pt x="495" y="986"/>
                  </a:lnTo>
                  <a:lnTo>
                    <a:pt x="503" y="990"/>
                  </a:lnTo>
                  <a:lnTo>
                    <a:pt x="521" y="995"/>
                  </a:lnTo>
                  <a:lnTo>
                    <a:pt x="532" y="998"/>
                  </a:lnTo>
                  <a:lnTo>
                    <a:pt x="543" y="1000"/>
                  </a:lnTo>
                  <a:lnTo>
                    <a:pt x="554" y="1000"/>
                  </a:lnTo>
                  <a:lnTo>
                    <a:pt x="565" y="1001"/>
                  </a:lnTo>
                  <a:lnTo>
                    <a:pt x="568" y="1001"/>
                  </a:lnTo>
                  <a:lnTo>
                    <a:pt x="571" y="1001"/>
                  </a:lnTo>
                  <a:lnTo>
                    <a:pt x="581" y="995"/>
                  </a:lnTo>
                  <a:lnTo>
                    <a:pt x="592" y="991"/>
                  </a:lnTo>
                  <a:lnTo>
                    <a:pt x="612" y="986"/>
                  </a:lnTo>
                  <a:lnTo>
                    <a:pt x="635" y="980"/>
                  </a:lnTo>
                  <a:lnTo>
                    <a:pt x="657" y="975"/>
                  </a:lnTo>
                  <a:lnTo>
                    <a:pt x="665" y="970"/>
                  </a:lnTo>
                  <a:lnTo>
                    <a:pt x="673" y="966"/>
                  </a:lnTo>
                  <a:lnTo>
                    <a:pt x="716" y="950"/>
                  </a:lnTo>
                  <a:lnTo>
                    <a:pt x="719" y="950"/>
                  </a:lnTo>
                  <a:lnTo>
                    <a:pt x="722" y="951"/>
                  </a:lnTo>
                  <a:lnTo>
                    <a:pt x="714" y="958"/>
                  </a:lnTo>
                  <a:lnTo>
                    <a:pt x="705" y="964"/>
                  </a:lnTo>
                  <a:lnTo>
                    <a:pt x="696" y="968"/>
                  </a:lnTo>
                  <a:lnTo>
                    <a:pt x="686" y="970"/>
                  </a:lnTo>
                  <a:lnTo>
                    <a:pt x="680" y="972"/>
                  </a:lnTo>
                  <a:lnTo>
                    <a:pt x="676" y="973"/>
                  </a:lnTo>
                  <a:lnTo>
                    <a:pt x="669" y="979"/>
                  </a:lnTo>
                  <a:lnTo>
                    <a:pt x="664" y="986"/>
                  </a:lnTo>
                  <a:lnTo>
                    <a:pt x="660" y="994"/>
                  </a:lnTo>
                  <a:lnTo>
                    <a:pt x="658" y="1000"/>
                  </a:lnTo>
                  <a:lnTo>
                    <a:pt x="658" y="1005"/>
                  </a:lnTo>
                  <a:lnTo>
                    <a:pt x="660" y="1008"/>
                  </a:lnTo>
                  <a:lnTo>
                    <a:pt x="661" y="1011"/>
                  </a:lnTo>
                  <a:lnTo>
                    <a:pt x="665" y="1013"/>
                  </a:lnTo>
                  <a:lnTo>
                    <a:pt x="669" y="1015"/>
                  </a:lnTo>
                  <a:lnTo>
                    <a:pt x="682" y="1006"/>
                  </a:lnTo>
                  <a:lnTo>
                    <a:pt x="687" y="1004"/>
                  </a:lnTo>
                  <a:lnTo>
                    <a:pt x="690" y="1002"/>
                  </a:lnTo>
                  <a:lnTo>
                    <a:pt x="691" y="1002"/>
                  </a:lnTo>
                  <a:lnTo>
                    <a:pt x="702" y="1001"/>
                  </a:lnTo>
                  <a:lnTo>
                    <a:pt x="711" y="998"/>
                  </a:lnTo>
                  <a:lnTo>
                    <a:pt x="719" y="993"/>
                  </a:lnTo>
                  <a:lnTo>
                    <a:pt x="725" y="984"/>
                  </a:lnTo>
                  <a:lnTo>
                    <a:pt x="727" y="983"/>
                  </a:lnTo>
                  <a:lnTo>
                    <a:pt x="733" y="982"/>
                  </a:lnTo>
                  <a:lnTo>
                    <a:pt x="738" y="994"/>
                  </a:lnTo>
                  <a:lnTo>
                    <a:pt x="743" y="994"/>
                  </a:lnTo>
                  <a:lnTo>
                    <a:pt x="750" y="986"/>
                  </a:lnTo>
                  <a:lnTo>
                    <a:pt x="756" y="979"/>
                  </a:lnTo>
                  <a:lnTo>
                    <a:pt x="762" y="975"/>
                  </a:lnTo>
                  <a:lnTo>
                    <a:pt x="768" y="973"/>
                  </a:lnTo>
                  <a:lnTo>
                    <a:pt x="779" y="973"/>
                  </a:lnTo>
                  <a:lnTo>
                    <a:pt x="788" y="970"/>
                  </a:lnTo>
                  <a:lnTo>
                    <a:pt x="797" y="966"/>
                  </a:lnTo>
                  <a:lnTo>
                    <a:pt x="805" y="961"/>
                  </a:lnTo>
                  <a:lnTo>
                    <a:pt x="813" y="958"/>
                  </a:lnTo>
                  <a:lnTo>
                    <a:pt x="816" y="957"/>
                  </a:lnTo>
                  <a:lnTo>
                    <a:pt x="820" y="958"/>
                  </a:lnTo>
                  <a:lnTo>
                    <a:pt x="822" y="959"/>
                  </a:lnTo>
                  <a:lnTo>
                    <a:pt x="824" y="962"/>
                  </a:lnTo>
                  <a:lnTo>
                    <a:pt x="828" y="970"/>
                  </a:lnTo>
                  <a:lnTo>
                    <a:pt x="842" y="969"/>
                  </a:lnTo>
                  <a:lnTo>
                    <a:pt x="846" y="969"/>
                  </a:lnTo>
                  <a:lnTo>
                    <a:pt x="851" y="966"/>
                  </a:lnTo>
                  <a:lnTo>
                    <a:pt x="852" y="964"/>
                  </a:lnTo>
                  <a:lnTo>
                    <a:pt x="853" y="959"/>
                  </a:lnTo>
                  <a:lnTo>
                    <a:pt x="856" y="947"/>
                  </a:lnTo>
                  <a:lnTo>
                    <a:pt x="841" y="944"/>
                  </a:lnTo>
                  <a:lnTo>
                    <a:pt x="853" y="940"/>
                  </a:lnTo>
                  <a:lnTo>
                    <a:pt x="862" y="937"/>
                  </a:lnTo>
                  <a:lnTo>
                    <a:pt x="874" y="937"/>
                  </a:lnTo>
                  <a:lnTo>
                    <a:pt x="881" y="937"/>
                  </a:lnTo>
                  <a:lnTo>
                    <a:pt x="888" y="934"/>
                  </a:lnTo>
                  <a:lnTo>
                    <a:pt x="895" y="929"/>
                  </a:lnTo>
                  <a:lnTo>
                    <a:pt x="888" y="912"/>
                  </a:lnTo>
                  <a:lnTo>
                    <a:pt x="894" y="908"/>
                  </a:lnTo>
                  <a:lnTo>
                    <a:pt x="898" y="907"/>
                  </a:lnTo>
                  <a:lnTo>
                    <a:pt x="903" y="905"/>
                  </a:lnTo>
                  <a:lnTo>
                    <a:pt x="909" y="905"/>
                  </a:lnTo>
                  <a:lnTo>
                    <a:pt x="921" y="905"/>
                  </a:lnTo>
                  <a:lnTo>
                    <a:pt x="932" y="904"/>
                  </a:lnTo>
                  <a:lnTo>
                    <a:pt x="932" y="897"/>
                  </a:lnTo>
                  <a:lnTo>
                    <a:pt x="931" y="890"/>
                  </a:lnTo>
                  <a:lnTo>
                    <a:pt x="932" y="886"/>
                  </a:lnTo>
                  <a:lnTo>
                    <a:pt x="934" y="883"/>
                  </a:lnTo>
                  <a:lnTo>
                    <a:pt x="936" y="880"/>
                  </a:lnTo>
                  <a:lnTo>
                    <a:pt x="942" y="878"/>
                  </a:lnTo>
                  <a:lnTo>
                    <a:pt x="953" y="882"/>
                  </a:lnTo>
                  <a:lnTo>
                    <a:pt x="961" y="883"/>
                  </a:lnTo>
                  <a:lnTo>
                    <a:pt x="968" y="883"/>
                  </a:lnTo>
                  <a:lnTo>
                    <a:pt x="970" y="882"/>
                  </a:lnTo>
                  <a:lnTo>
                    <a:pt x="972" y="879"/>
                  </a:lnTo>
                  <a:lnTo>
                    <a:pt x="975" y="872"/>
                  </a:lnTo>
                  <a:lnTo>
                    <a:pt x="979" y="864"/>
                  </a:lnTo>
                  <a:lnTo>
                    <a:pt x="985" y="854"/>
                  </a:lnTo>
                  <a:lnTo>
                    <a:pt x="999" y="858"/>
                  </a:lnTo>
                  <a:lnTo>
                    <a:pt x="1014" y="861"/>
                  </a:lnTo>
                  <a:lnTo>
                    <a:pt x="1028" y="862"/>
                  </a:lnTo>
                  <a:lnTo>
                    <a:pt x="1043" y="861"/>
                  </a:lnTo>
                  <a:lnTo>
                    <a:pt x="1051" y="842"/>
                  </a:lnTo>
                  <a:lnTo>
                    <a:pt x="1072" y="847"/>
                  </a:lnTo>
                  <a:lnTo>
                    <a:pt x="1072" y="842"/>
                  </a:lnTo>
                  <a:lnTo>
                    <a:pt x="1069" y="839"/>
                  </a:lnTo>
                  <a:lnTo>
                    <a:pt x="1067" y="838"/>
                  </a:lnTo>
                  <a:lnTo>
                    <a:pt x="1064" y="836"/>
                  </a:lnTo>
                  <a:lnTo>
                    <a:pt x="1057" y="835"/>
                  </a:lnTo>
                  <a:lnTo>
                    <a:pt x="1054" y="832"/>
                  </a:lnTo>
                  <a:lnTo>
                    <a:pt x="1053" y="829"/>
                  </a:lnTo>
                  <a:lnTo>
                    <a:pt x="1054" y="826"/>
                  </a:lnTo>
                  <a:lnTo>
                    <a:pt x="1056" y="826"/>
                  </a:lnTo>
                  <a:lnTo>
                    <a:pt x="1060" y="826"/>
                  </a:lnTo>
                  <a:lnTo>
                    <a:pt x="1062" y="828"/>
                  </a:lnTo>
                  <a:lnTo>
                    <a:pt x="1069" y="831"/>
                  </a:lnTo>
                  <a:lnTo>
                    <a:pt x="1075" y="832"/>
                  </a:lnTo>
                  <a:lnTo>
                    <a:pt x="1082" y="831"/>
                  </a:lnTo>
                  <a:lnTo>
                    <a:pt x="1090" y="829"/>
                  </a:lnTo>
                  <a:lnTo>
                    <a:pt x="1085" y="803"/>
                  </a:lnTo>
                  <a:lnTo>
                    <a:pt x="1089" y="800"/>
                  </a:lnTo>
                  <a:lnTo>
                    <a:pt x="1092" y="799"/>
                  </a:lnTo>
                  <a:lnTo>
                    <a:pt x="1094" y="800"/>
                  </a:lnTo>
                  <a:lnTo>
                    <a:pt x="1096" y="800"/>
                  </a:lnTo>
                  <a:lnTo>
                    <a:pt x="1100" y="804"/>
                  </a:lnTo>
                  <a:lnTo>
                    <a:pt x="1104" y="807"/>
                  </a:lnTo>
                  <a:lnTo>
                    <a:pt x="1115" y="800"/>
                  </a:lnTo>
                  <a:lnTo>
                    <a:pt x="1115" y="804"/>
                  </a:lnTo>
                  <a:lnTo>
                    <a:pt x="1118" y="807"/>
                  </a:lnTo>
                  <a:lnTo>
                    <a:pt x="1122" y="810"/>
                  </a:lnTo>
                  <a:lnTo>
                    <a:pt x="1129" y="813"/>
                  </a:lnTo>
                  <a:lnTo>
                    <a:pt x="1130" y="815"/>
                  </a:lnTo>
                  <a:lnTo>
                    <a:pt x="1133" y="818"/>
                  </a:lnTo>
                  <a:lnTo>
                    <a:pt x="1134" y="824"/>
                  </a:lnTo>
                  <a:lnTo>
                    <a:pt x="1134" y="831"/>
                  </a:lnTo>
                  <a:lnTo>
                    <a:pt x="1133" y="833"/>
                  </a:lnTo>
                  <a:lnTo>
                    <a:pt x="1130" y="836"/>
                  </a:lnTo>
                  <a:lnTo>
                    <a:pt x="1128" y="839"/>
                  </a:lnTo>
                  <a:lnTo>
                    <a:pt x="1122" y="842"/>
                  </a:lnTo>
                  <a:lnTo>
                    <a:pt x="1134" y="843"/>
                  </a:lnTo>
                  <a:lnTo>
                    <a:pt x="1143" y="843"/>
                  </a:lnTo>
                  <a:lnTo>
                    <a:pt x="1172" y="836"/>
                  </a:lnTo>
                  <a:lnTo>
                    <a:pt x="1201" y="828"/>
                  </a:lnTo>
                  <a:lnTo>
                    <a:pt x="1211" y="825"/>
                  </a:lnTo>
                  <a:lnTo>
                    <a:pt x="1220" y="824"/>
                  </a:lnTo>
                  <a:lnTo>
                    <a:pt x="1230" y="822"/>
                  </a:lnTo>
                  <a:lnTo>
                    <a:pt x="1241" y="824"/>
                  </a:lnTo>
                  <a:lnTo>
                    <a:pt x="1240" y="820"/>
                  </a:lnTo>
                  <a:lnTo>
                    <a:pt x="1237" y="818"/>
                  </a:lnTo>
                  <a:lnTo>
                    <a:pt x="1231" y="815"/>
                  </a:lnTo>
                  <a:lnTo>
                    <a:pt x="1226" y="815"/>
                  </a:lnTo>
                  <a:lnTo>
                    <a:pt x="1222" y="814"/>
                  </a:lnTo>
                  <a:lnTo>
                    <a:pt x="1204" y="793"/>
                  </a:lnTo>
                  <a:lnTo>
                    <a:pt x="1198" y="795"/>
                  </a:lnTo>
                  <a:lnTo>
                    <a:pt x="1195" y="796"/>
                  </a:lnTo>
                  <a:lnTo>
                    <a:pt x="1194" y="799"/>
                  </a:lnTo>
                  <a:lnTo>
                    <a:pt x="1193" y="802"/>
                  </a:lnTo>
                  <a:lnTo>
                    <a:pt x="1193" y="807"/>
                  </a:lnTo>
                  <a:lnTo>
                    <a:pt x="1195" y="813"/>
                  </a:lnTo>
                  <a:lnTo>
                    <a:pt x="1184" y="818"/>
                  </a:lnTo>
                  <a:lnTo>
                    <a:pt x="1173" y="822"/>
                  </a:lnTo>
                  <a:lnTo>
                    <a:pt x="1168" y="824"/>
                  </a:lnTo>
                  <a:lnTo>
                    <a:pt x="1162" y="824"/>
                  </a:lnTo>
                  <a:lnTo>
                    <a:pt x="1157" y="824"/>
                  </a:lnTo>
                  <a:lnTo>
                    <a:pt x="1150" y="822"/>
                  </a:lnTo>
                  <a:lnTo>
                    <a:pt x="1141" y="796"/>
                  </a:lnTo>
                  <a:lnTo>
                    <a:pt x="1133" y="796"/>
                  </a:lnTo>
                  <a:lnTo>
                    <a:pt x="1130" y="796"/>
                  </a:lnTo>
                  <a:lnTo>
                    <a:pt x="1129" y="796"/>
                  </a:lnTo>
                  <a:lnTo>
                    <a:pt x="1125" y="793"/>
                  </a:lnTo>
                  <a:lnTo>
                    <a:pt x="1122" y="790"/>
                  </a:lnTo>
                  <a:lnTo>
                    <a:pt x="1119" y="790"/>
                  </a:lnTo>
                  <a:lnTo>
                    <a:pt x="1115" y="790"/>
                  </a:lnTo>
                  <a:lnTo>
                    <a:pt x="1108" y="789"/>
                  </a:lnTo>
                  <a:lnTo>
                    <a:pt x="1107" y="788"/>
                  </a:lnTo>
                  <a:lnTo>
                    <a:pt x="1105" y="786"/>
                  </a:lnTo>
                  <a:lnTo>
                    <a:pt x="1104" y="782"/>
                  </a:lnTo>
                  <a:lnTo>
                    <a:pt x="1105" y="777"/>
                  </a:lnTo>
                  <a:lnTo>
                    <a:pt x="1100" y="778"/>
                  </a:lnTo>
                  <a:lnTo>
                    <a:pt x="1096" y="781"/>
                  </a:lnTo>
                  <a:lnTo>
                    <a:pt x="1090" y="781"/>
                  </a:lnTo>
                  <a:lnTo>
                    <a:pt x="1089" y="779"/>
                  </a:lnTo>
                  <a:lnTo>
                    <a:pt x="1086" y="777"/>
                  </a:lnTo>
                  <a:lnTo>
                    <a:pt x="1083" y="775"/>
                  </a:lnTo>
                  <a:lnTo>
                    <a:pt x="1079" y="775"/>
                  </a:lnTo>
                  <a:lnTo>
                    <a:pt x="1069" y="775"/>
                  </a:lnTo>
                  <a:lnTo>
                    <a:pt x="1072" y="772"/>
                  </a:lnTo>
                  <a:lnTo>
                    <a:pt x="1076" y="770"/>
                  </a:lnTo>
                  <a:lnTo>
                    <a:pt x="1108" y="761"/>
                  </a:lnTo>
                  <a:lnTo>
                    <a:pt x="1121" y="778"/>
                  </a:lnTo>
                  <a:lnTo>
                    <a:pt x="1125" y="779"/>
                  </a:lnTo>
                  <a:lnTo>
                    <a:pt x="1128" y="778"/>
                  </a:lnTo>
                  <a:lnTo>
                    <a:pt x="1132" y="774"/>
                  </a:lnTo>
                  <a:lnTo>
                    <a:pt x="1133" y="771"/>
                  </a:lnTo>
                  <a:lnTo>
                    <a:pt x="1136" y="768"/>
                  </a:lnTo>
                  <a:lnTo>
                    <a:pt x="1139" y="768"/>
                  </a:lnTo>
                  <a:lnTo>
                    <a:pt x="1143" y="768"/>
                  </a:lnTo>
                  <a:lnTo>
                    <a:pt x="1152" y="774"/>
                  </a:lnTo>
                  <a:lnTo>
                    <a:pt x="1165" y="779"/>
                  </a:lnTo>
                  <a:lnTo>
                    <a:pt x="1165" y="767"/>
                  </a:lnTo>
                  <a:lnTo>
                    <a:pt x="1180" y="768"/>
                  </a:lnTo>
                  <a:lnTo>
                    <a:pt x="1179" y="771"/>
                  </a:lnTo>
                  <a:lnTo>
                    <a:pt x="1176" y="774"/>
                  </a:lnTo>
                  <a:lnTo>
                    <a:pt x="1170" y="778"/>
                  </a:lnTo>
                  <a:lnTo>
                    <a:pt x="1169" y="781"/>
                  </a:lnTo>
                  <a:lnTo>
                    <a:pt x="1169" y="784"/>
                  </a:lnTo>
                  <a:lnTo>
                    <a:pt x="1169" y="786"/>
                  </a:lnTo>
                  <a:lnTo>
                    <a:pt x="1173" y="790"/>
                  </a:lnTo>
                  <a:lnTo>
                    <a:pt x="1182" y="785"/>
                  </a:lnTo>
                  <a:lnTo>
                    <a:pt x="1190" y="778"/>
                  </a:lnTo>
                  <a:lnTo>
                    <a:pt x="1193" y="775"/>
                  </a:lnTo>
                  <a:lnTo>
                    <a:pt x="1195" y="771"/>
                  </a:lnTo>
                  <a:lnTo>
                    <a:pt x="1197" y="766"/>
                  </a:lnTo>
                  <a:lnTo>
                    <a:pt x="1197" y="760"/>
                  </a:lnTo>
                  <a:lnTo>
                    <a:pt x="1198" y="756"/>
                  </a:lnTo>
                  <a:lnTo>
                    <a:pt x="1200" y="752"/>
                  </a:lnTo>
                  <a:lnTo>
                    <a:pt x="1202" y="748"/>
                  </a:lnTo>
                  <a:lnTo>
                    <a:pt x="1204" y="743"/>
                  </a:lnTo>
                  <a:lnTo>
                    <a:pt x="1205" y="738"/>
                  </a:lnTo>
                  <a:lnTo>
                    <a:pt x="1206" y="735"/>
                  </a:lnTo>
                  <a:lnTo>
                    <a:pt x="1211" y="732"/>
                  </a:lnTo>
                  <a:lnTo>
                    <a:pt x="1215" y="732"/>
                  </a:lnTo>
                  <a:lnTo>
                    <a:pt x="1218" y="734"/>
                  </a:lnTo>
                  <a:lnTo>
                    <a:pt x="1220" y="738"/>
                  </a:lnTo>
                  <a:lnTo>
                    <a:pt x="1226" y="746"/>
                  </a:lnTo>
                  <a:lnTo>
                    <a:pt x="1231" y="748"/>
                  </a:lnTo>
                  <a:lnTo>
                    <a:pt x="1237" y="748"/>
                  </a:lnTo>
                  <a:lnTo>
                    <a:pt x="1241" y="748"/>
                  </a:lnTo>
                  <a:lnTo>
                    <a:pt x="1244" y="746"/>
                  </a:lnTo>
                  <a:lnTo>
                    <a:pt x="1248" y="743"/>
                  </a:lnTo>
                  <a:lnTo>
                    <a:pt x="1251" y="739"/>
                  </a:lnTo>
                  <a:lnTo>
                    <a:pt x="1230" y="735"/>
                  </a:lnTo>
                  <a:lnTo>
                    <a:pt x="1238" y="731"/>
                  </a:lnTo>
                  <a:lnTo>
                    <a:pt x="1245" y="731"/>
                  </a:lnTo>
                  <a:lnTo>
                    <a:pt x="1256" y="731"/>
                  </a:lnTo>
                  <a:lnTo>
                    <a:pt x="1276" y="732"/>
                  </a:lnTo>
                  <a:lnTo>
                    <a:pt x="1276" y="736"/>
                  </a:lnTo>
                  <a:lnTo>
                    <a:pt x="1276" y="739"/>
                  </a:lnTo>
                  <a:lnTo>
                    <a:pt x="1276" y="746"/>
                  </a:lnTo>
                  <a:lnTo>
                    <a:pt x="1276" y="750"/>
                  </a:lnTo>
                  <a:lnTo>
                    <a:pt x="1277" y="753"/>
                  </a:lnTo>
                  <a:lnTo>
                    <a:pt x="1281" y="756"/>
                  </a:lnTo>
                  <a:lnTo>
                    <a:pt x="1288" y="757"/>
                  </a:lnTo>
                  <a:lnTo>
                    <a:pt x="1267" y="757"/>
                  </a:lnTo>
                  <a:lnTo>
                    <a:pt x="1260" y="743"/>
                  </a:lnTo>
                  <a:lnTo>
                    <a:pt x="1254" y="760"/>
                  </a:lnTo>
                  <a:lnTo>
                    <a:pt x="1241" y="759"/>
                  </a:lnTo>
                  <a:lnTo>
                    <a:pt x="1238" y="761"/>
                  </a:lnTo>
                  <a:lnTo>
                    <a:pt x="1238" y="764"/>
                  </a:lnTo>
                  <a:lnTo>
                    <a:pt x="1238" y="767"/>
                  </a:lnTo>
                  <a:lnTo>
                    <a:pt x="1240" y="768"/>
                  </a:lnTo>
                  <a:lnTo>
                    <a:pt x="1247" y="774"/>
                  </a:lnTo>
                  <a:lnTo>
                    <a:pt x="1245" y="777"/>
                  </a:lnTo>
                  <a:lnTo>
                    <a:pt x="1242" y="778"/>
                  </a:lnTo>
                  <a:lnTo>
                    <a:pt x="1238" y="778"/>
                  </a:lnTo>
                  <a:lnTo>
                    <a:pt x="1230" y="774"/>
                  </a:lnTo>
                  <a:lnTo>
                    <a:pt x="1222" y="772"/>
                  </a:lnTo>
                  <a:lnTo>
                    <a:pt x="1218" y="772"/>
                  </a:lnTo>
                  <a:lnTo>
                    <a:pt x="1215" y="772"/>
                  </a:lnTo>
                  <a:lnTo>
                    <a:pt x="1212" y="775"/>
                  </a:lnTo>
                  <a:lnTo>
                    <a:pt x="1211" y="778"/>
                  </a:lnTo>
                  <a:lnTo>
                    <a:pt x="1206" y="786"/>
                  </a:lnTo>
                  <a:lnTo>
                    <a:pt x="1211" y="789"/>
                  </a:lnTo>
                  <a:lnTo>
                    <a:pt x="1224" y="789"/>
                  </a:lnTo>
                  <a:lnTo>
                    <a:pt x="1230" y="790"/>
                  </a:lnTo>
                  <a:lnTo>
                    <a:pt x="1234" y="793"/>
                  </a:lnTo>
                  <a:lnTo>
                    <a:pt x="1237" y="796"/>
                  </a:lnTo>
                  <a:lnTo>
                    <a:pt x="1241" y="800"/>
                  </a:lnTo>
                  <a:lnTo>
                    <a:pt x="1247" y="811"/>
                  </a:lnTo>
                  <a:lnTo>
                    <a:pt x="1254" y="828"/>
                  </a:lnTo>
                  <a:lnTo>
                    <a:pt x="1236" y="828"/>
                  </a:lnTo>
                  <a:lnTo>
                    <a:pt x="1233" y="835"/>
                  </a:lnTo>
                  <a:lnTo>
                    <a:pt x="1227" y="839"/>
                  </a:lnTo>
                  <a:lnTo>
                    <a:pt x="1220" y="842"/>
                  </a:lnTo>
                  <a:lnTo>
                    <a:pt x="1213" y="843"/>
                  </a:lnTo>
                  <a:lnTo>
                    <a:pt x="1172" y="849"/>
                  </a:lnTo>
                  <a:lnTo>
                    <a:pt x="1165" y="851"/>
                  </a:lnTo>
                  <a:lnTo>
                    <a:pt x="1155" y="857"/>
                  </a:lnTo>
                  <a:lnTo>
                    <a:pt x="1186" y="871"/>
                  </a:lnTo>
                  <a:lnTo>
                    <a:pt x="1165" y="878"/>
                  </a:lnTo>
                  <a:lnTo>
                    <a:pt x="1155" y="882"/>
                  </a:lnTo>
                  <a:lnTo>
                    <a:pt x="1146" y="883"/>
                  </a:lnTo>
                  <a:lnTo>
                    <a:pt x="1140" y="886"/>
                  </a:lnTo>
                  <a:lnTo>
                    <a:pt x="1136" y="889"/>
                  </a:lnTo>
                  <a:lnTo>
                    <a:pt x="1133" y="890"/>
                  </a:lnTo>
                  <a:lnTo>
                    <a:pt x="1130" y="890"/>
                  </a:lnTo>
                  <a:lnTo>
                    <a:pt x="1128" y="890"/>
                  </a:lnTo>
                  <a:lnTo>
                    <a:pt x="1125" y="887"/>
                  </a:lnTo>
                  <a:lnTo>
                    <a:pt x="1123" y="885"/>
                  </a:lnTo>
                  <a:lnTo>
                    <a:pt x="1123" y="880"/>
                  </a:lnTo>
                  <a:lnTo>
                    <a:pt x="1125" y="871"/>
                  </a:lnTo>
                  <a:lnTo>
                    <a:pt x="1125" y="867"/>
                  </a:lnTo>
                  <a:lnTo>
                    <a:pt x="1125" y="862"/>
                  </a:lnTo>
                  <a:lnTo>
                    <a:pt x="1122" y="860"/>
                  </a:lnTo>
                  <a:lnTo>
                    <a:pt x="1118" y="857"/>
                  </a:lnTo>
                  <a:lnTo>
                    <a:pt x="1116" y="854"/>
                  </a:lnTo>
                  <a:lnTo>
                    <a:pt x="1116" y="851"/>
                  </a:lnTo>
                  <a:lnTo>
                    <a:pt x="1116" y="842"/>
                  </a:lnTo>
                  <a:lnTo>
                    <a:pt x="1112" y="840"/>
                  </a:lnTo>
                  <a:lnTo>
                    <a:pt x="1107" y="840"/>
                  </a:lnTo>
                  <a:lnTo>
                    <a:pt x="1104" y="842"/>
                  </a:lnTo>
                  <a:lnTo>
                    <a:pt x="1101" y="846"/>
                  </a:lnTo>
                  <a:lnTo>
                    <a:pt x="1100" y="853"/>
                  </a:lnTo>
                  <a:lnTo>
                    <a:pt x="1096" y="858"/>
                  </a:lnTo>
                  <a:lnTo>
                    <a:pt x="1093" y="861"/>
                  </a:lnTo>
                  <a:lnTo>
                    <a:pt x="1090" y="862"/>
                  </a:lnTo>
                  <a:lnTo>
                    <a:pt x="1086" y="864"/>
                  </a:lnTo>
                  <a:lnTo>
                    <a:pt x="1080" y="865"/>
                  </a:lnTo>
                  <a:lnTo>
                    <a:pt x="1086" y="868"/>
                  </a:lnTo>
                  <a:lnTo>
                    <a:pt x="1092" y="871"/>
                  </a:lnTo>
                  <a:lnTo>
                    <a:pt x="1098" y="879"/>
                  </a:lnTo>
                  <a:lnTo>
                    <a:pt x="1103" y="883"/>
                  </a:lnTo>
                  <a:lnTo>
                    <a:pt x="1107" y="886"/>
                  </a:lnTo>
                  <a:lnTo>
                    <a:pt x="1112" y="887"/>
                  </a:lnTo>
                  <a:lnTo>
                    <a:pt x="1118" y="887"/>
                  </a:lnTo>
                  <a:lnTo>
                    <a:pt x="1118" y="911"/>
                  </a:lnTo>
                  <a:lnTo>
                    <a:pt x="1098" y="907"/>
                  </a:lnTo>
                  <a:lnTo>
                    <a:pt x="1097" y="893"/>
                  </a:lnTo>
                  <a:lnTo>
                    <a:pt x="1093" y="892"/>
                  </a:lnTo>
                  <a:lnTo>
                    <a:pt x="1083" y="892"/>
                  </a:lnTo>
                  <a:lnTo>
                    <a:pt x="1078" y="890"/>
                  </a:lnTo>
                  <a:lnTo>
                    <a:pt x="1075" y="887"/>
                  </a:lnTo>
                  <a:lnTo>
                    <a:pt x="1074" y="885"/>
                  </a:lnTo>
                  <a:lnTo>
                    <a:pt x="1074" y="878"/>
                  </a:lnTo>
                  <a:lnTo>
                    <a:pt x="1072" y="872"/>
                  </a:lnTo>
                  <a:lnTo>
                    <a:pt x="1071" y="869"/>
                  </a:lnTo>
                  <a:lnTo>
                    <a:pt x="1068" y="867"/>
                  </a:lnTo>
                  <a:lnTo>
                    <a:pt x="1061" y="865"/>
                  </a:lnTo>
                  <a:lnTo>
                    <a:pt x="1054" y="872"/>
                  </a:lnTo>
                  <a:lnTo>
                    <a:pt x="1047" y="880"/>
                  </a:lnTo>
                  <a:lnTo>
                    <a:pt x="1043" y="889"/>
                  </a:lnTo>
                  <a:lnTo>
                    <a:pt x="1039" y="897"/>
                  </a:lnTo>
                  <a:lnTo>
                    <a:pt x="1053" y="900"/>
                  </a:lnTo>
                  <a:lnTo>
                    <a:pt x="1067" y="901"/>
                  </a:lnTo>
                  <a:lnTo>
                    <a:pt x="1075" y="903"/>
                  </a:lnTo>
                  <a:lnTo>
                    <a:pt x="1080" y="907"/>
                  </a:lnTo>
                  <a:lnTo>
                    <a:pt x="1086" y="911"/>
                  </a:lnTo>
                  <a:lnTo>
                    <a:pt x="1089" y="918"/>
                  </a:lnTo>
                  <a:lnTo>
                    <a:pt x="1039" y="928"/>
                  </a:lnTo>
                  <a:lnTo>
                    <a:pt x="1038" y="929"/>
                  </a:lnTo>
                  <a:lnTo>
                    <a:pt x="1036" y="930"/>
                  </a:lnTo>
                  <a:lnTo>
                    <a:pt x="1036" y="932"/>
                  </a:lnTo>
                  <a:lnTo>
                    <a:pt x="1038" y="939"/>
                  </a:lnTo>
                  <a:lnTo>
                    <a:pt x="1038" y="944"/>
                  </a:lnTo>
                  <a:lnTo>
                    <a:pt x="1035" y="948"/>
                  </a:lnTo>
                  <a:lnTo>
                    <a:pt x="1032" y="952"/>
                  </a:lnTo>
                  <a:lnTo>
                    <a:pt x="1022" y="957"/>
                  </a:lnTo>
                  <a:lnTo>
                    <a:pt x="1011" y="962"/>
                  </a:lnTo>
                  <a:lnTo>
                    <a:pt x="1007" y="964"/>
                  </a:lnTo>
                  <a:lnTo>
                    <a:pt x="1002" y="959"/>
                  </a:lnTo>
                  <a:lnTo>
                    <a:pt x="996" y="957"/>
                  </a:lnTo>
                  <a:lnTo>
                    <a:pt x="989" y="954"/>
                  </a:lnTo>
                  <a:lnTo>
                    <a:pt x="986" y="954"/>
                  </a:lnTo>
                  <a:lnTo>
                    <a:pt x="985" y="954"/>
                  </a:lnTo>
                  <a:lnTo>
                    <a:pt x="979" y="958"/>
                  </a:lnTo>
                  <a:lnTo>
                    <a:pt x="974" y="961"/>
                  </a:lnTo>
                  <a:lnTo>
                    <a:pt x="968" y="962"/>
                  </a:lnTo>
                  <a:lnTo>
                    <a:pt x="961" y="962"/>
                  </a:lnTo>
                  <a:lnTo>
                    <a:pt x="974" y="970"/>
                  </a:lnTo>
                  <a:lnTo>
                    <a:pt x="981" y="976"/>
                  </a:lnTo>
                  <a:lnTo>
                    <a:pt x="982" y="979"/>
                  </a:lnTo>
                  <a:lnTo>
                    <a:pt x="982" y="980"/>
                  </a:lnTo>
                  <a:lnTo>
                    <a:pt x="981" y="984"/>
                  </a:lnTo>
                  <a:lnTo>
                    <a:pt x="967" y="979"/>
                  </a:lnTo>
                  <a:lnTo>
                    <a:pt x="961" y="977"/>
                  </a:lnTo>
                  <a:lnTo>
                    <a:pt x="956" y="979"/>
                  </a:lnTo>
                  <a:lnTo>
                    <a:pt x="950" y="980"/>
                  </a:lnTo>
                  <a:lnTo>
                    <a:pt x="946" y="983"/>
                  </a:lnTo>
                  <a:lnTo>
                    <a:pt x="935" y="993"/>
                  </a:lnTo>
                  <a:lnTo>
                    <a:pt x="930" y="998"/>
                  </a:lnTo>
                  <a:lnTo>
                    <a:pt x="913" y="994"/>
                  </a:lnTo>
                  <a:lnTo>
                    <a:pt x="910" y="998"/>
                  </a:lnTo>
                  <a:lnTo>
                    <a:pt x="910" y="1001"/>
                  </a:lnTo>
                  <a:lnTo>
                    <a:pt x="912" y="1002"/>
                  </a:lnTo>
                  <a:lnTo>
                    <a:pt x="916" y="1004"/>
                  </a:lnTo>
                  <a:lnTo>
                    <a:pt x="918" y="1002"/>
                  </a:lnTo>
                  <a:lnTo>
                    <a:pt x="923" y="1001"/>
                  </a:lnTo>
                  <a:lnTo>
                    <a:pt x="930" y="998"/>
                  </a:lnTo>
                  <a:lnTo>
                    <a:pt x="928" y="1004"/>
                  </a:lnTo>
                  <a:lnTo>
                    <a:pt x="924" y="1008"/>
                  </a:lnTo>
                  <a:lnTo>
                    <a:pt x="918" y="1009"/>
                  </a:lnTo>
                  <a:lnTo>
                    <a:pt x="912" y="1011"/>
                  </a:lnTo>
                  <a:lnTo>
                    <a:pt x="900" y="1011"/>
                  </a:lnTo>
                  <a:lnTo>
                    <a:pt x="891" y="1013"/>
                  </a:lnTo>
                  <a:lnTo>
                    <a:pt x="881" y="1018"/>
                  </a:lnTo>
                  <a:lnTo>
                    <a:pt x="871" y="1022"/>
                  </a:lnTo>
                  <a:lnTo>
                    <a:pt x="862" y="1027"/>
                  </a:lnTo>
                  <a:lnTo>
                    <a:pt x="852" y="1029"/>
                  </a:lnTo>
                  <a:lnTo>
                    <a:pt x="842" y="1030"/>
                  </a:lnTo>
                  <a:lnTo>
                    <a:pt x="833" y="1029"/>
                  </a:lnTo>
                  <a:lnTo>
                    <a:pt x="827" y="1034"/>
                  </a:lnTo>
                  <a:lnTo>
                    <a:pt x="820" y="1040"/>
                  </a:lnTo>
                  <a:lnTo>
                    <a:pt x="813" y="1042"/>
                  </a:lnTo>
                  <a:lnTo>
                    <a:pt x="805" y="1045"/>
                  </a:lnTo>
                  <a:lnTo>
                    <a:pt x="790" y="1047"/>
                  </a:lnTo>
                  <a:lnTo>
                    <a:pt x="773" y="1045"/>
                  </a:lnTo>
                  <a:lnTo>
                    <a:pt x="765" y="1047"/>
                  </a:lnTo>
                  <a:lnTo>
                    <a:pt x="758" y="1048"/>
                  </a:lnTo>
                  <a:lnTo>
                    <a:pt x="726" y="1049"/>
                  </a:lnTo>
                  <a:lnTo>
                    <a:pt x="718" y="1065"/>
                  </a:lnTo>
                  <a:lnTo>
                    <a:pt x="705" y="1062"/>
                  </a:lnTo>
                  <a:lnTo>
                    <a:pt x="694" y="1062"/>
                  </a:lnTo>
                  <a:lnTo>
                    <a:pt x="682" y="1063"/>
                  </a:lnTo>
                  <a:lnTo>
                    <a:pt x="671" y="1065"/>
                  </a:lnTo>
                  <a:lnTo>
                    <a:pt x="647" y="1070"/>
                  </a:lnTo>
                  <a:lnTo>
                    <a:pt x="625" y="1074"/>
                  </a:lnTo>
                  <a:lnTo>
                    <a:pt x="606" y="1077"/>
                  </a:lnTo>
                  <a:lnTo>
                    <a:pt x="585" y="1076"/>
                  </a:lnTo>
                  <a:lnTo>
                    <a:pt x="578" y="1073"/>
                  </a:lnTo>
                  <a:lnTo>
                    <a:pt x="574" y="1070"/>
                  </a:lnTo>
                  <a:lnTo>
                    <a:pt x="570" y="1066"/>
                  </a:lnTo>
                  <a:lnTo>
                    <a:pt x="564" y="1062"/>
                  </a:lnTo>
                  <a:lnTo>
                    <a:pt x="549" y="1078"/>
                  </a:lnTo>
                  <a:lnTo>
                    <a:pt x="511" y="1078"/>
                  </a:lnTo>
                  <a:lnTo>
                    <a:pt x="492" y="1066"/>
                  </a:lnTo>
                  <a:lnTo>
                    <a:pt x="477" y="1081"/>
                  </a:lnTo>
                  <a:lnTo>
                    <a:pt x="477" y="1072"/>
                  </a:lnTo>
                  <a:lnTo>
                    <a:pt x="474" y="1065"/>
                  </a:lnTo>
                  <a:lnTo>
                    <a:pt x="471" y="1060"/>
                  </a:lnTo>
                  <a:lnTo>
                    <a:pt x="468" y="1059"/>
                  </a:lnTo>
                  <a:lnTo>
                    <a:pt x="466" y="1056"/>
                  </a:lnTo>
                  <a:lnTo>
                    <a:pt x="460" y="1055"/>
                  </a:lnTo>
                  <a:lnTo>
                    <a:pt x="457" y="1058"/>
                  </a:lnTo>
                  <a:lnTo>
                    <a:pt x="457" y="1062"/>
                  </a:lnTo>
                  <a:lnTo>
                    <a:pt x="435" y="1062"/>
                  </a:lnTo>
                  <a:lnTo>
                    <a:pt x="424" y="1051"/>
                  </a:lnTo>
                  <a:lnTo>
                    <a:pt x="420" y="1056"/>
                  </a:lnTo>
                  <a:lnTo>
                    <a:pt x="416" y="1062"/>
                  </a:lnTo>
                  <a:lnTo>
                    <a:pt x="414" y="1065"/>
                  </a:lnTo>
                  <a:lnTo>
                    <a:pt x="412" y="1067"/>
                  </a:lnTo>
                  <a:lnTo>
                    <a:pt x="409" y="1069"/>
                  </a:lnTo>
                  <a:lnTo>
                    <a:pt x="405" y="1069"/>
                  </a:lnTo>
                  <a:lnTo>
                    <a:pt x="390" y="1067"/>
                  </a:lnTo>
                  <a:lnTo>
                    <a:pt x="374" y="1065"/>
                  </a:lnTo>
                  <a:lnTo>
                    <a:pt x="384" y="1059"/>
                  </a:lnTo>
                  <a:lnTo>
                    <a:pt x="358" y="1031"/>
                  </a:lnTo>
                  <a:lnTo>
                    <a:pt x="354" y="1037"/>
                  </a:lnTo>
                  <a:lnTo>
                    <a:pt x="349" y="1042"/>
                  </a:lnTo>
                  <a:lnTo>
                    <a:pt x="344" y="1047"/>
                  </a:lnTo>
                  <a:lnTo>
                    <a:pt x="337" y="1048"/>
                  </a:lnTo>
                  <a:lnTo>
                    <a:pt x="334" y="1049"/>
                  </a:lnTo>
                  <a:lnTo>
                    <a:pt x="331" y="1052"/>
                  </a:lnTo>
                  <a:lnTo>
                    <a:pt x="326" y="1059"/>
                  </a:lnTo>
                  <a:lnTo>
                    <a:pt x="308" y="1049"/>
                  </a:lnTo>
                  <a:lnTo>
                    <a:pt x="305" y="1047"/>
                  </a:lnTo>
                  <a:lnTo>
                    <a:pt x="302" y="1045"/>
                  </a:lnTo>
                  <a:lnTo>
                    <a:pt x="302" y="1040"/>
                  </a:lnTo>
                  <a:lnTo>
                    <a:pt x="301" y="1036"/>
                  </a:lnTo>
                  <a:lnTo>
                    <a:pt x="300" y="1033"/>
                  </a:lnTo>
                  <a:lnTo>
                    <a:pt x="295" y="1031"/>
                  </a:lnTo>
                  <a:lnTo>
                    <a:pt x="287" y="1030"/>
                  </a:lnTo>
                  <a:lnTo>
                    <a:pt x="279" y="1030"/>
                  </a:lnTo>
                  <a:lnTo>
                    <a:pt x="273" y="1029"/>
                  </a:lnTo>
                  <a:lnTo>
                    <a:pt x="268" y="1026"/>
                  </a:lnTo>
                  <a:lnTo>
                    <a:pt x="273" y="1019"/>
                  </a:lnTo>
                  <a:lnTo>
                    <a:pt x="275" y="1016"/>
                  </a:lnTo>
                  <a:lnTo>
                    <a:pt x="273" y="1015"/>
                  </a:lnTo>
                  <a:lnTo>
                    <a:pt x="272" y="1012"/>
                  </a:lnTo>
                  <a:lnTo>
                    <a:pt x="269" y="1011"/>
                  </a:lnTo>
                  <a:lnTo>
                    <a:pt x="264" y="1008"/>
                  </a:lnTo>
                  <a:lnTo>
                    <a:pt x="257" y="1008"/>
                  </a:lnTo>
                  <a:lnTo>
                    <a:pt x="250" y="1009"/>
                  </a:lnTo>
                  <a:lnTo>
                    <a:pt x="246" y="1013"/>
                  </a:lnTo>
                  <a:lnTo>
                    <a:pt x="243" y="1018"/>
                  </a:lnTo>
                  <a:lnTo>
                    <a:pt x="240" y="1023"/>
                  </a:lnTo>
                  <a:lnTo>
                    <a:pt x="240" y="1024"/>
                  </a:lnTo>
                  <a:lnTo>
                    <a:pt x="240" y="1027"/>
                  </a:lnTo>
                  <a:lnTo>
                    <a:pt x="241" y="1030"/>
                  </a:lnTo>
                  <a:lnTo>
                    <a:pt x="244" y="1033"/>
                  </a:lnTo>
                  <a:lnTo>
                    <a:pt x="252" y="1040"/>
                  </a:lnTo>
                  <a:lnTo>
                    <a:pt x="254" y="1044"/>
                  </a:lnTo>
                  <a:lnTo>
                    <a:pt x="255" y="1047"/>
                  </a:lnTo>
                  <a:lnTo>
                    <a:pt x="257" y="1051"/>
                  </a:lnTo>
                  <a:lnTo>
                    <a:pt x="255" y="1056"/>
                  </a:lnTo>
                  <a:lnTo>
                    <a:pt x="252" y="1066"/>
                  </a:lnTo>
                  <a:lnTo>
                    <a:pt x="246" y="1062"/>
                  </a:lnTo>
                  <a:lnTo>
                    <a:pt x="243" y="1056"/>
                  </a:lnTo>
                  <a:lnTo>
                    <a:pt x="240" y="1051"/>
                  </a:lnTo>
                  <a:lnTo>
                    <a:pt x="240" y="1045"/>
                  </a:lnTo>
                  <a:lnTo>
                    <a:pt x="239" y="1038"/>
                  </a:lnTo>
                  <a:lnTo>
                    <a:pt x="236" y="1033"/>
                  </a:lnTo>
                  <a:lnTo>
                    <a:pt x="233" y="1029"/>
                  </a:lnTo>
                  <a:lnTo>
                    <a:pt x="229" y="1024"/>
                  </a:lnTo>
                  <a:lnTo>
                    <a:pt x="225" y="1022"/>
                  </a:lnTo>
                  <a:lnTo>
                    <a:pt x="218" y="1020"/>
                  </a:lnTo>
                  <a:lnTo>
                    <a:pt x="211" y="1019"/>
                  </a:lnTo>
                  <a:lnTo>
                    <a:pt x="203" y="1020"/>
                  </a:lnTo>
                  <a:lnTo>
                    <a:pt x="204" y="1013"/>
                  </a:lnTo>
                  <a:lnTo>
                    <a:pt x="204" y="1008"/>
                  </a:lnTo>
                  <a:lnTo>
                    <a:pt x="205" y="1002"/>
                  </a:lnTo>
                  <a:lnTo>
                    <a:pt x="207" y="1000"/>
                  </a:lnTo>
                  <a:lnTo>
                    <a:pt x="210" y="998"/>
                  </a:lnTo>
                  <a:lnTo>
                    <a:pt x="207" y="995"/>
                  </a:lnTo>
                  <a:lnTo>
                    <a:pt x="205" y="993"/>
                  </a:lnTo>
                  <a:lnTo>
                    <a:pt x="207" y="990"/>
                  </a:lnTo>
                  <a:lnTo>
                    <a:pt x="208" y="987"/>
                  </a:lnTo>
                  <a:lnTo>
                    <a:pt x="212" y="983"/>
                  </a:lnTo>
                  <a:lnTo>
                    <a:pt x="214" y="980"/>
                  </a:lnTo>
                  <a:lnTo>
                    <a:pt x="214" y="977"/>
                  </a:lnTo>
                  <a:lnTo>
                    <a:pt x="228" y="977"/>
                  </a:lnTo>
                  <a:lnTo>
                    <a:pt x="234" y="987"/>
                  </a:lnTo>
                  <a:lnTo>
                    <a:pt x="248" y="982"/>
                  </a:lnTo>
                  <a:lnTo>
                    <a:pt x="261" y="977"/>
                  </a:lnTo>
                  <a:lnTo>
                    <a:pt x="266" y="976"/>
                  </a:lnTo>
                  <a:lnTo>
                    <a:pt x="270" y="973"/>
                  </a:lnTo>
                  <a:lnTo>
                    <a:pt x="273" y="969"/>
                  </a:lnTo>
                  <a:lnTo>
                    <a:pt x="273" y="964"/>
                  </a:lnTo>
                  <a:lnTo>
                    <a:pt x="246" y="966"/>
                  </a:lnTo>
                  <a:lnTo>
                    <a:pt x="228" y="948"/>
                  </a:lnTo>
                  <a:lnTo>
                    <a:pt x="210" y="962"/>
                  </a:lnTo>
                  <a:lnTo>
                    <a:pt x="214" y="979"/>
                  </a:lnTo>
                  <a:lnTo>
                    <a:pt x="205" y="979"/>
                  </a:lnTo>
                  <a:lnTo>
                    <a:pt x="198" y="979"/>
                  </a:lnTo>
                  <a:lnTo>
                    <a:pt x="190" y="982"/>
                  </a:lnTo>
                  <a:lnTo>
                    <a:pt x="183" y="986"/>
                  </a:lnTo>
                  <a:lnTo>
                    <a:pt x="186" y="988"/>
                  </a:lnTo>
                  <a:lnTo>
                    <a:pt x="187" y="993"/>
                  </a:lnTo>
                  <a:lnTo>
                    <a:pt x="190" y="1000"/>
                  </a:lnTo>
                  <a:lnTo>
                    <a:pt x="190" y="1006"/>
                  </a:lnTo>
                  <a:lnTo>
                    <a:pt x="190" y="1015"/>
                  </a:lnTo>
                  <a:lnTo>
                    <a:pt x="172" y="1002"/>
                  </a:lnTo>
                  <a:lnTo>
                    <a:pt x="174" y="994"/>
                  </a:lnTo>
                  <a:lnTo>
                    <a:pt x="172" y="991"/>
                  </a:lnTo>
                  <a:lnTo>
                    <a:pt x="171" y="990"/>
                  </a:lnTo>
                  <a:lnTo>
                    <a:pt x="169" y="988"/>
                  </a:lnTo>
                  <a:lnTo>
                    <a:pt x="165" y="987"/>
                  </a:lnTo>
                  <a:lnTo>
                    <a:pt x="156" y="986"/>
                  </a:lnTo>
                  <a:lnTo>
                    <a:pt x="160" y="982"/>
                  </a:lnTo>
                  <a:lnTo>
                    <a:pt x="164" y="979"/>
                  </a:lnTo>
                  <a:lnTo>
                    <a:pt x="175" y="977"/>
                  </a:lnTo>
                  <a:lnTo>
                    <a:pt x="185" y="976"/>
                  </a:lnTo>
                  <a:lnTo>
                    <a:pt x="190" y="975"/>
                  </a:lnTo>
                  <a:lnTo>
                    <a:pt x="194" y="972"/>
                  </a:lnTo>
                  <a:lnTo>
                    <a:pt x="179" y="966"/>
                  </a:lnTo>
                  <a:lnTo>
                    <a:pt x="172" y="964"/>
                  </a:lnTo>
                  <a:lnTo>
                    <a:pt x="165" y="964"/>
                  </a:lnTo>
                  <a:lnTo>
                    <a:pt x="157" y="964"/>
                  </a:lnTo>
                  <a:lnTo>
                    <a:pt x="150" y="965"/>
                  </a:lnTo>
                  <a:lnTo>
                    <a:pt x="143" y="966"/>
                  </a:lnTo>
                  <a:lnTo>
                    <a:pt x="135" y="969"/>
                  </a:lnTo>
                  <a:lnTo>
                    <a:pt x="131" y="964"/>
                  </a:lnTo>
                  <a:lnTo>
                    <a:pt x="126" y="958"/>
                  </a:lnTo>
                  <a:lnTo>
                    <a:pt x="125" y="955"/>
                  </a:lnTo>
                  <a:lnTo>
                    <a:pt x="121" y="954"/>
                  </a:lnTo>
                  <a:lnTo>
                    <a:pt x="118" y="952"/>
                  </a:lnTo>
                  <a:lnTo>
                    <a:pt x="113" y="952"/>
                  </a:lnTo>
                  <a:lnTo>
                    <a:pt x="110" y="951"/>
                  </a:lnTo>
                  <a:lnTo>
                    <a:pt x="106" y="948"/>
                  </a:lnTo>
                  <a:lnTo>
                    <a:pt x="97" y="940"/>
                  </a:lnTo>
                  <a:lnTo>
                    <a:pt x="110" y="939"/>
                  </a:lnTo>
                  <a:lnTo>
                    <a:pt x="115" y="940"/>
                  </a:lnTo>
                  <a:lnTo>
                    <a:pt x="120" y="943"/>
                  </a:lnTo>
                  <a:lnTo>
                    <a:pt x="124" y="946"/>
                  </a:lnTo>
                  <a:lnTo>
                    <a:pt x="128" y="948"/>
                  </a:lnTo>
                  <a:lnTo>
                    <a:pt x="139" y="952"/>
                  </a:lnTo>
                  <a:lnTo>
                    <a:pt x="147" y="939"/>
                  </a:lnTo>
                  <a:lnTo>
                    <a:pt x="154" y="939"/>
                  </a:lnTo>
                  <a:lnTo>
                    <a:pt x="164" y="936"/>
                  </a:lnTo>
                  <a:lnTo>
                    <a:pt x="174" y="937"/>
                  </a:lnTo>
                  <a:lnTo>
                    <a:pt x="180" y="941"/>
                  </a:lnTo>
                  <a:lnTo>
                    <a:pt x="186" y="948"/>
                  </a:lnTo>
                  <a:lnTo>
                    <a:pt x="190" y="954"/>
                  </a:lnTo>
                  <a:lnTo>
                    <a:pt x="194" y="955"/>
                  </a:lnTo>
                  <a:lnTo>
                    <a:pt x="200" y="957"/>
                  </a:lnTo>
                  <a:lnTo>
                    <a:pt x="207" y="955"/>
                  </a:lnTo>
                  <a:lnTo>
                    <a:pt x="207" y="934"/>
                  </a:lnTo>
                  <a:lnTo>
                    <a:pt x="218" y="930"/>
                  </a:lnTo>
                  <a:lnTo>
                    <a:pt x="214" y="904"/>
                  </a:lnTo>
                  <a:lnTo>
                    <a:pt x="208" y="907"/>
                  </a:lnTo>
                  <a:lnTo>
                    <a:pt x="205" y="908"/>
                  </a:lnTo>
                  <a:lnTo>
                    <a:pt x="203" y="910"/>
                  </a:lnTo>
                  <a:lnTo>
                    <a:pt x="197" y="915"/>
                  </a:lnTo>
                  <a:lnTo>
                    <a:pt x="190" y="919"/>
                  </a:lnTo>
                  <a:lnTo>
                    <a:pt x="183" y="921"/>
                  </a:lnTo>
                  <a:lnTo>
                    <a:pt x="174" y="919"/>
                  </a:lnTo>
                  <a:lnTo>
                    <a:pt x="168" y="919"/>
                  </a:lnTo>
                  <a:lnTo>
                    <a:pt x="161" y="921"/>
                  </a:lnTo>
                  <a:lnTo>
                    <a:pt x="149" y="922"/>
                  </a:lnTo>
                  <a:lnTo>
                    <a:pt x="122" y="929"/>
                  </a:lnTo>
                  <a:lnTo>
                    <a:pt x="111" y="930"/>
                  </a:lnTo>
                  <a:lnTo>
                    <a:pt x="106" y="929"/>
                  </a:lnTo>
                  <a:lnTo>
                    <a:pt x="102" y="929"/>
                  </a:lnTo>
                  <a:lnTo>
                    <a:pt x="96" y="926"/>
                  </a:lnTo>
                  <a:lnTo>
                    <a:pt x="92" y="923"/>
                  </a:lnTo>
                  <a:lnTo>
                    <a:pt x="89" y="921"/>
                  </a:lnTo>
                  <a:lnTo>
                    <a:pt x="85" y="915"/>
                  </a:lnTo>
                  <a:lnTo>
                    <a:pt x="84" y="912"/>
                  </a:lnTo>
                  <a:lnTo>
                    <a:pt x="79" y="910"/>
                  </a:lnTo>
                  <a:lnTo>
                    <a:pt x="72" y="905"/>
                  </a:lnTo>
                  <a:lnTo>
                    <a:pt x="81" y="894"/>
                  </a:lnTo>
                  <a:lnTo>
                    <a:pt x="56" y="867"/>
                  </a:lnTo>
                  <a:lnTo>
                    <a:pt x="71" y="868"/>
                  </a:lnTo>
                  <a:lnTo>
                    <a:pt x="85" y="869"/>
                  </a:lnTo>
                  <a:lnTo>
                    <a:pt x="97" y="868"/>
                  </a:lnTo>
                  <a:lnTo>
                    <a:pt x="111" y="865"/>
                  </a:lnTo>
                  <a:lnTo>
                    <a:pt x="107" y="861"/>
                  </a:lnTo>
                  <a:lnTo>
                    <a:pt x="103" y="857"/>
                  </a:lnTo>
                  <a:lnTo>
                    <a:pt x="85" y="850"/>
                  </a:lnTo>
                  <a:lnTo>
                    <a:pt x="92" y="847"/>
                  </a:lnTo>
                  <a:lnTo>
                    <a:pt x="97" y="846"/>
                  </a:lnTo>
                  <a:lnTo>
                    <a:pt x="103" y="846"/>
                  </a:lnTo>
                  <a:lnTo>
                    <a:pt x="111" y="847"/>
                  </a:lnTo>
                  <a:lnTo>
                    <a:pt x="117" y="847"/>
                  </a:lnTo>
                  <a:lnTo>
                    <a:pt x="120" y="846"/>
                  </a:lnTo>
                  <a:lnTo>
                    <a:pt x="122" y="840"/>
                  </a:lnTo>
                  <a:lnTo>
                    <a:pt x="125" y="833"/>
                  </a:lnTo>
                  <a:lnTo>
                    <a:pt x="115" y="833"/>
                  </a:lnTo>
                  <a:lnTo>
                    <a:pt x="111" y="833"/>
                  </a:lnTo>
                  <a:lnTo>
                    <a:pt x="108" y="835"/>
                  </a:lnTo>
                  <a:lnTo>
                    <a:pt x="102" y="839"/>
                  </a:lnTo>
                  <a:lnTo>
                    <a:pt x="95" y="839"/>
                  </a:lnTo>
                  <a:lnTo>
                    <a:pt x="86" y="838"/>
                  </a:lnTo>
                  <a:lnTo>
                    <a:pt x="79" y="833"/>
                  </a:lnTo>
                  <a:lnTo>
                    <a:pt x="68" y="851"/>
                  </a:lnTo>
                  <a:lnTo>
                    <a:pt x="66" y="840"/>
                  </a:lnTo>
                  <a:lnTo>
                    <a:pt x="66" y="836"/>
                  </a:lnTo>
                  <a:lnTo>
                    <a:pt x="66" y="833"/>
                  </a:lnTo>
                  <a:lnTo>
                    <a:pt x="67" y="831"/>
                  </a:lnTo>
                  <a:lnTo>
                    <a:pt x="70" y="828"/>
                  </a:lnTo>
                  <a:lnTo>
                    <a:pt x="78" y="822"/>
                  </a:lnTo>
                  <a:lnTo>
                    <a:pt x="49" y="814"/>
                  </a:lnTo>
                  <a:lnTo>
                    <a:pt x="17" y="782"/>
                  </a:lnTo>
                  <a:lnTo>
                    <a:pt x="43" y="793"/>
                  </a:lnTo>
                  <a:lnTo>
                    <a:pt x="45" y="790"/>
                  </a:lnTo>
                  <a:lnTo>
                    <a:pt x="45" y="786"/>
                  </a:lnTo>
                  <a:lnTo>
                    <a:pt x="46" y="779"/>
                  </a:lnTo>
                  <a:lnTo>
                    <a:pt x="48" y="777"/>
                  </a:lnTo>
                  <a:lnTo>
                    <a:pt x="50" y="774"/>
                  </a:lnTo>
                  <a:lnTo>
                    <a:pt x="54" y="771"/>
                  </a:lnTo>
                  <a:lnTo>
                    <a:pt x="61" y="771"/>
                  </a:lnTo>
                  <a:lnTo>
                    <a:pt x="53" y="759"/>
                  </a:lnTo>
                  <a:lnTo>
                    <a:pt x="54" y="757"/>
                  </a:lnTo>
                  <a:lnTo>
                    <a:pt x="57" y="756"/>
                  </a:lnTo>
                  <a:lnTo>
                    <a:pt x="63" y="753"/>
                  </a:lnTo>
                  <a:lnTo>
                    <a:pt x="66" y="752"/>
                  </a:lnTo>
                  <a:lnTo>
                    <a:pt x="67" y="749"/>
                  </a:lnTo>
                  <a:lnTo>
                    <a:pt x="67" y="746"/>
                  </a:lnTo>
                  <a:lnTo>
                    <a:pt x="66" y="742"/>
                  </a:lnTo>
                  <a:lnTo>
                    <a:pt x="31" y="742"/>
                  </a:lnTo>
                  <a:lnTo>
                    <a:pt x="34" y="739"/>
                  </a:lnTo>
                  <a:lnTo>
                    <a:pt x="36" y="735"/>
                  </a:lnTo>
                  <a:lnTo>
                    <a:pt x="43" y="728"/>
                  </a:lnTo>
                  <a:lnTo>
                    <a:pt x="46" y="724"/>
                  </a:lnTo>
                  <a:lnTo>
                    <a:pt x="48" y="720"/>
                  </a:lnTo>
                  <a:lnTo>
                    <a:pt x="48" y="716"/>
                  </a:lnTo>
                  <a:lnTo>
                    <a:pt x="45" y="709"/>
                  </a:lnTo>
                  <a:lnTo>
                    <a:pt x="6" y="706"/>
                  </a:lnTo>
                  <a:lnTo>
                    <a:pt x="7" y="703"/>
                  </a:lnTo>
                  <a:lnTo>
                    <a:pt x="10" y="702"/>
                  </a:lnTo>
                  <a:lnTo>
                    <a:pt x="16" y="698"/>
                  </a:lnTo>
                  <a:lnTo>
                    <a:pt x="18" y="696"/>
                  </a:lnTo>
                  <a:lnTo>
                    <a:pt x="18" y="694"/>
                  </a:lnTo>
                  <a:lnTo>
                    <a:pt x="18" y="691"/>
                  </a:lnTo>
                  <a:lnTo>
                    <a:pt x="14" y="687"/>
                  </a:lnTo>
                  <a:lnTo>
                    <a:pt x="21" y="682"/>
                  </a:lnTo>
                  <a:lnTo>
                    <a:pt x="30" y="680"/>
                  </a:lnTo>
                  <a:lnTo>
                    <a:pt x="36" y="676"/>
                  </a:lnTo>
                  <a:lnTo>
                    <a:pt x="39" y="673"/>
                  </a:lnTo>
                  <a:lnTo>
                    <a:pt x="42" y="670"/>
                  </a:lnTo>
                  <a:lnTo>
                    <a:pt x="43" y="667"/>
                  </a:lnTo>
                  <a:lnTo>
                    <a:pt x="45" y="664"/>
                  </a:lnTo>
                  <a:lnTo>
                    <a:pt x="46" y="662"/>
                  </a:lnTo>
                  <a:lnTo>
                    <a:pt x="45" y="658"/>
                  </a:lnTo>
                  <a:lnTo>
                    <a:pt x="45" y="655"/>
                  </a:lnTo>
                  <a:lnTo>
                    <a:pt x="48" y="651"/>
                  </a:lnTo>
                  <a:lnTo>
                    <a:pt x="54" y="641"/>
                  </a:lnTo>
                  <a:lnTo>
                    <a:pt x="48" y="640"/>
                  </a:lnTo>
                  <a:lnTo>
                    <a:pt x="23" y="642"/>
                  </a:lnTo>
                  <a:lnTo>
                    <a:pt x="34" y="663"/>
                  </a:lnTo>
                  <a:lnTo>
                    <a:pt x="13" y="662"/>
                  </a:lnTo>
                  <a:lnTo>
                    <a:pt x="14" y="662"/>
                  </a:lnTo>
                  <a:lnTo>
                    <a:pt x="14" y="649"/>
                  </a:lnTo>
                  <a:lnTo>
                    <a:pt x="9" y="648"/>
                  </a:lnTo>
                  <a:lnTo>
                    <a:pt x="0" y="641"/>
                  </a:lnTo>
                  <a:lnTo>
                    <a:pt x="5" y="637"/>
                  </a:lnTo>
                  <a:lnTo>
                    <a:pt x="7" y="635"/>
                  </a:lnTo>
                  <a:lnTo>
                    <a:pt x="10" y="634"/>
                  </a:lnTo>
                  <a:lnTo>
                    <a:pt x="18" y="634"/>
                  </a:lnTo>
                  <a:lnTo>
                    <a:pt x="28" y="634"/>
                  </a:lnTo>
                  <a:lnTo>
                    <a:pt x="31" y="628"/>
                  </a:lnTo>
                  <a:lnTo>
                    <a:pt x="31" y="623"/>
                  </a:lnTo>
                  <a:lnTo>
                    <a:pt x="28" y="619"/>
                  </a:lnTo>
                  <a:lnTo>
                    <a:pt x="24" y="615"/>
                  </a:lnTo>
                  <a:lnTo>
                    <a:pt x="16" y="609"/>
                  </a:lnTo>
                  <a:lnTo>
                    <a:pt x="12" y="606"/>
                  </a:lnTo>
                  <a:lnTo>
                    <a:pt x="7" y="602"/>
                  </a:lnTo>
                  <a:lnTo>
                    <a:pt x="25" y="586"/>
                  </a:lnTo>
                  <a:lnTo>
                    <a:pt x="31" y="592"/>
                  </a:lnTo>
                  <a:lnTo>
                    <a:pt x="34" y="597"/>
                  </a:lnTo>
                  <a:lnTo>
                    <a:pt x="34" y="601"/>
                  </a:lnTo>
                  <a:lnTo>
                    <a:pt x="32" y="608"/>
                  </a:lnTo>
                  <a:lnTo>
                    <a:pt x="59" y="615"/>
                  </a:lnTo>
                  <a:lnTo>
                    <a:pt x="54" y="627"/>
                  </a:lnTo>
                  <a:lnTo>
                    <a:pt x="59" y="628"/>
                  </a:lnTo>
                  <a:lnTo>
                    <a:pt x="61" y="628"/>
                  </a:lnTo>
                  <a:lnTo>
                    <a:pt x="68" y="627"/>
                  </a:lnTo>
                  <a:lnTo>
                    <a:pt x="72" y="623"/>
                  </a:lnTo>
                  <a:lnTo>
                    <a:pt x="74" y="619"/>
                  </a:lnTo>
                  <a:lnTo>
                    <a:pt x="72" y="615"/>
                  </a:lnTo>
                  <a:lnTo>
                    <a:pt x="97" y="604"/>
                  </a:lnTo>
                  <a:lnTo>
                    <a:pt x="96" y="598"/>
                  </a:lnTo>
                  <a:lnTo>
                    <a:pt x="93" y="595"/>
                  </a:lnTo>
                  <a:lnTo>
                    <a:pt x="90" y="591"/>
                  </a:lnTo>
                  <a:lnTo>
                    <a:pt x="88" y="590"/>
                  </a:lnTo>
                  <a:lnTo>
                    <a:pt x="79" y="586"/>
                  </a:lnTo>
                  <a:lnTo>
                    <a:pt x="70" y="584"/>
                  </a:lnTo>
                  <a:lnTo>
                    <a:pt x="61" y="583"/>
                  </a:lnTo>
                  <a:lnTo>
                    <a:pt x="57" y="581"/>
                  </a:lnTo>
                  <a:lnTo>
                    <a:pt x="54" y="580"/>
                  </a:lnTo>
                  <a:lnTo>
                    <a:pt x="50" y="576"/>
                  </a:lnTo>
                  <a:lnTo>
                    <a:pt x="46" y="573"/>
                  </a:lnTo>
                  <a:lnTo>
                    <a:pt x="41" y="573"/>
                  </a:lnTo>
                  <a:lnTo>
                    <a:pt x="35" y="574"/>
                  </a:lnTo>
                  <a:lnTo>
                    <a:pt x="23" y="576"/>
                  </a:lnTo>
                  <a:lnTo>
                    <a:pt x="9" y="577"/>
                  </a:lnTo>
                  <a:lnTo>
                    <a:pt x="7" y="559"/>
                  </a:lnTo>
                  <a:lnTo>
                    <a:pt x="39" y="552"/>
                  </a:lnTo>
                  <a:lnTo>
                    <a:pt x="31" y="547"/>
                  </a:lnTo>
                  <a:lnTo>
                    <a:pt x="24" y="541"/>
                  </a:lnTo>
                  <a:lnTo>
                    <a:pt x="23" y="538"/>
                  </a:lnTo>
                  <a:lnTo>
                    <a:pt x="23" y="536"/>
                  </a:lnTo>
                  <a:lnTo>
                    <a:pt x="23" y="532"/>
                  </a:lnTo>
                  <a:lnTo>
                    <a:pt x="25" y="527"/>
                  </a:lnTo>
                  <a:lnTo>
                    <a:pt x="24" y="525"/>
                  </a:lnTo>
                  <a:lnTo>
                    <a:pt x="23" y="523"/>
                  </a:lnTo>
                  <a:lnTo>
                    <a:pt x="18" y="516"/>
                  </a:lnTo>
                  <a:lnTo>
                    <a:pt x="24" y="516"/>
                  </a:lnTo>
                  <a:lnTo>
                    <a:pt x="27" y="518"/>
                  </a:lnTo>
                  <a:lnTo>
                    <a:pt x="28" y="519"/>
                  </a:lnTo>
                  <a:lnTo>
                    <a:pt x="30" y="520"/>
                  </a:lnTo>
                  <a:lnTo>
                    <a:pt x="31" y="526"/>
                  </a:lnTo>
                  <a:lnTo>
                    <a:pt x="32" y="527"/>
                  </a:lnTo>
                  <a:lnTo>
                    <a:pt x="34" y="529"/>
                  </a:lnTo>
                  <a:lnTo>
                    <a:pt x="42" y="523"/>
                  </a:lnTo>
                  <a:lnTo>
                    <a:pt x="45" y="529"/>
                  </a:lnTo>
                  <a:lnTo>
                    <a:pt x="49" y="533"/>
                  </a:lnTo>
                  <a:lnTo>
                    <a:pt x="53" y="536"/>
                  </a:lnTo>
                  <a:lnTo>
                    <a:pt x="59" y="537"/>
                  </a:lnTo>
                  <a:lnTo>
                    <a:pt x="70" y="541"/>
                  </a:lnTo>
                  <a:lnTo>
                    <a:pt x="75" y="544"/>
                  </a:lnTo>
                  <a:lnTo>
                    <a:pt x="81" y="547"/>
                  </a:lnTo>
                  <a:lnTo>
                    <a:pt x="74" y="550"/>
                  </a:lnTo>
                  <a:lnTo>
                    <a:pt x="67" y="552"/>
                  </a:lnTo>
                  <a:lnTo>
                    <a:pt x="63" y="556"/>
                  </a:lnTo>
                  <a:lnTo>
                    <a:pt x="61" y="559"/>
                  </a:lnTo>
                  <a:lnTo>
                    <a:pt x="61" y="561"/>
                  </a:lnTo>
                  <a:lnTo>
                    <a:pt x="63" y="562"/>
                  </a:lnTo>
                  <a:lnTo>
                    <a:pt x="64" y="565"/>
                  </a:lnTo>
                  <a:lnTo>
                    <a:pt x="70" y="566"/>
                  </a:lnTo>
                  <a:lnTo>
                    <a:pt x="81" y="566"/>
                  </a:lnTo>
                  <a:lnTo>
                    <a:pt x="90" y="566"/>
                  </a:lnTo>
                  <a:lnTo>
                    <a:pt x="96" y="569"/>
                  </a:lnTo>
                  <a:lnTo>
                    <a:pt x="103" y="573"/>
                  </a:lnTo>
                  <a:lnTo>
                    <a:pt x="88" y="580"/>
                  </a:lnTo>
                  <a:lnTo>
                    <a:pt x="104" y="591"/>
                  </a:lnTo>
                  <a:lnTo>
                    <a:pt x="99" y="626"/>
                  </a:lnTo>
                  <a:lnTo>
                    <a:pt x="96" y="627"/>
                  </a:lnTo>
                  <a:lnTo>
                    <a:pt x="93" y="628"/>
                  </a:lnTo>
                  <a:lnTo>
                    <a:pt x="85" y="630"/>
                  </a:lnTo>
                  <a:lnTo>
                    <a:pt x="81" y="630"/>
                  </a:lnTo>
                  <a:lnTo>
                    <a:pt x="77" y="631"/>
                  </a:lnTo>
                  <a:lnTo>
                    <a:pt x="74" y="634"/>
                  </a:lnTo>
                  <a:lnTo>
                    <a:pt x="71" y="640"/>
                  </a:lnTo>
                  <a:lnTo>
                    <a:pt x="89" y="640"/>
                  </a:lnTo>
                  <a:lnTo>
                    <a:pt x="88" y="649"/>
                  </a:lnTo>
                  <a:lnTo>
                    <a:pt x="88" y="653"/>
                  </a:lnTo>
                  <a:lnTo>
                    <a:pt x="89" y="656"/>
                  </a:lnTo>
                  <a:lnTo>
                    <a:pt x="93" y="660"/>
                  </a:lnTo>
                  <a:lnTo>
                    <a:pt x="99" y="662"/>
                  </a:lnTo>
                  <a:lnTo>
                    <a:pt x="110" y="666"/>
                  </a:lnTo>
                  <a:lnTo>
                    <a:pt x="103" y="676"/>
                  </a:lnTo>
                  <a:lnTo>
                    <a:pt x="95" y="687"/>
                  </a:lnTo>
                  <a:lnTo>
                    <a:pt x="86" y="698"/>
                  </a:lnTo>
                  <a:lnTo>
                    <a:pt x="78" y="712"/>
                  </a:lnTo>
                  <a:lnTo>
                    <a:pt x="96" y="717"/>
                  </a:lnTo>
                  <a:lnTo>
                    <a:pt x="95" y="721"/>
                  </a:lnTo>
                  <a:lnTo>
                    <a:pt x="90" y="723"/>
                  </a:lnTo>
                  <a:lnTo>
                    <a:pt x="82" y="723"/>
                  </a:lnTo>
                  <a:lnTo>
                    <a:pt x="77" y="724"/>
                  </a:lnTo>
                  <a:lnTo>
                    <a:pt x="71" y="727"/>
                  </a:lnTo>
                  <a:lnTo>
                    <a:pt x="70" y="728"/>
                  </a:lnTo>
                  <a:lnTo>
                    <a:pt x="70" y="731"/>
                  </a:lnTo>
                  <a:lnTo>
                    <a:pt x="71" y="735"/>
                  </a:lnTo>
                  <a:lnTo>
                    <a:pt x="78" y="736"/>
                  </a:lnTo>
                  <a:lnTo>
                    <a:pt x="85" y="736"/>
                  </a:lnTo>
                  <a:lnTo>
                    <a:pt x="95" y="735"/>
                  </a:lnTo>
                  <a:lnTo>
                    <a:pt x="103" y="736"/>
                  </a:lnTo>
                  <a:lnTo>
                    <a:pt x="111" y="742"/>
                  </a:lnTo>
                  <a:lnTo>
                    <a:pt x="117" y="749"/>
                  </a:lnTo>
                  <a:lnTo>
                    <a:pt x="122" y="759"/>
                  </a:lnTo>
                  <a:lnTo>
                    <a:pt x="97" y="761"/>
                  </a:lnTo>
                  <a:lnTo>
                    <a:pt x="100" y="767"/>
                  </a:lnTo>
                  <a:lnTo>
                    <a:pt x="104" y="771"/>
                  </a:lnTo>
                  <a:lnTo>
                    <a:pt x="108" y="774"/>
                  </a:lnTo>
                  <a:lnTo>
                    <a:pt x="114" y="775"/>
                  </a:lnTo>
                  <a:lnTo>
                    <a:pt x="121" y="775"/>
                  </a:lnTo>
                  <a:lnTo>
                    <a:pt x="128" y="775"/>
                  </a:lnTo>
                  <a:lnTo>
                    <a:pt x="150" y="772"/>
                  </a:lnTo>
                  <a:lnTo>
                    <a:pt x="150" y="764"/>
                  </a:lnTo>
                  <a:lnTo>
                    <a:pt x="153" y="756"/>
                  </a:lnTo>
                  <a:lnTo>
                    <a:pt x="156" y="749"/>
                  </a:lnTo>
                  <a:lnTo>
                    <a:pt x="160" y="742"/>
                  </a:lnTo>
                  <a:lnTo>
                    <a:pt x="164" y="735"/>
                  </a:lnTo>
                  <a:lnTo>
                    <a:pt x="171" y="730"/>
                  </a:lnTo>
                  <a:lnTo>
                    <a:pt x="179" y="724"/>
                  </a:lnTo>
                  <a:lnTo>
                    <a:pt x="187" y="720"/>
                  </a:lnTo>
                  <a:lnTo>
                    <a:pt x="185" y="707"/>
                  </a:lnTo>
                  <a:lnTo>
                    <a:pt x="183" y="703"/>
                  </a:lnTo>
                  <a:lnTo>
                    <a:pt x="180" y="700"/>
                  </a:lnTo>
                  <a:lnTo>
                    <a:pt x="179" y="699"/>
                  </a:lnTo>
                  <a:lnTo>
                    <a:pt x="175" y="699"/>
                  </a:lnTo>
                  <a:lnTo>
                    <a:pt x="164" y="698"/>
                  </a:lnTo>
                  <a:lnTo>
                    <a:pt x="161" y="706"/>
                  </a:lnTo>
                  <a:lnTo>
                    <a:pt x="160" y="716"/>
                  </a:lnTo>
                  <a:lnTo>
                    <a:pt x="108" y="723"/>
                  </a:lnTo>
                  <a:lnTo>
                    <a:pt x="106" y="699"/>
                  </a:lnTo>
                  <a:lnTo>
                    <a:pt x="117" y="702"/>
                  </a:lnTo>
                  <a:lnTo>
                    <a:pt x="126" y="706"/>
                  </a:lnTo>
                  <a:lnTo>
                    <a:pt x="133" y="710"/>
                  </a:lnTo>
                  <a:lnTo>
                    <a:pt x="139" y="712"/>
                  </a:lnTo>
                  <a:lnTo>
                    <a:pt x="144" y="710"/>
                  </a:lnTo>
                  <a:lnTo>
                    <a:pt x="153" y="705"/>
                  </a:lnTo>
                  <a:lnTo>
                    <a:pt x="160" y="700"/>
                  </a:lnTo>
                  <a:lnTo>
                    <a:pt x="150" y="680"/>
                  </a:lnTo>
                  <a:lnTo>
                    <a:pt x="190" y="678"/>
                  </a:lnTo>
                  <a:lnTo>
                    <a:pt x="190" y="696"/>
                  </a:lnTo>
                  <a:lnTo>
                    <a:pt x="225" y="681"/>
                  </a:lnTo>
                  <a:lnTo>
                    <a:pt x="225" y="676"/>
                  </a:lnTo>
                  <a:lnTo>
                    <a:pt x="208" y="671"/>
                  </a:lnTo>
                  <a:lnTo>
                    <a:pt x="194" y="669"/>
                  </a:lnTo>
                  <a:lnTo>
                    <a:pt x="190" y="667"/>
                  </a:lnTo>
                  <a:lnTo>
                    <a:pt x="187" y="666"/>
                  </a:lnTo>
                  <a:lnTo>
                    <a:pt x="186" y="663"/>
                  </a:lnTo>
                  <a:lnTo>
                    <a:pt x="185" y="659"/>
                  </a:lnTo>
                  <a:lnTo>
                    <a:pt x="185" y="648"/>
                  </a:lnTo>
                  <a:lnTo>
                    <a:pt x="160" y="651"/>
                  </a:lnTo>
                  <a:lnTo>
                    <a:pt x="164" y="645"/>
                  </a:lnTo>
                  <a:lnTo>
                    <a:pt x="167" y="638"/>
                  </a:lnTo>
                  <a:lnTo>
                    <a:pt x="167" y="631"/>
                  </a:lnTo>
                  <a:lnTo>
                    <a:pt x="167" y="626"/>
                  </a:lnTo>
                  <a:lnTo>
                    <a:pt x="165" y="613"/>
                  </a:lnTo>
                  <a:lnTo>
                    <a:pt x="164" y="602"/>
                  </a:lnTo>
                  <a:lnTo>
                    <a:pt x="175" y="597"/>
                  </a:lnTo>
                  <a:lnTo>
                    <a:pt x="180" y="592"/>
                  </a:lnTo>
                  <a:lnTo>
                    <a:pt x="186" y="590"/>
                  </a:lnTo>
                  <a:lnTo>
                    <a:pt x="190" y="586"/>
                  </a:lnTo>
                  <a:lnTo>
                    <a:pt x="193" y="581"/>
                  </a:lnTo>
                  <a:lnTo>
                    <a:pt x="193" y="574"/>
                  </a:lnTo>
                  <a:lnTo>
                    <a:pt x="190" y="568"/>
                  </a:lnTo>
                  <a:lnTo>
                    <a:pt x="186" y="565"/>
                  </a:lnTo>
                  <a:lnTo>
                    <a:pt x="182" y="565"/>
                  </a:lnTo>
                  <a:lnTo>
                    <a:pt x="178" y="565"/>
                  </a:lnTo>
                  <a:lnTo>
                    <a:pt x="172" y="568"/>
                  </a:lnTo>
                  <a:lnTo>
                    <a:pt x="169" y="569"/>
                  </a:lnTo>
                  <a:lnTo>
                    <a:pt x="168" y="569"/>
                  </a:lnTo>
                  <a:lnTo>
                    <a:pt x="158" y="563"/>
                  </a:lnTo>
                  <a:lnTo>
                    <a:pt x="179" y="558"/>
                  </a:lnTo>
                  <a:lnTo>
                    <a:pt x="180" y="554"/>
                  </a:lnTo>
                  <a:lnTo>
                    <a:pt x="180" y="551"/>
                  </a:lnTo>
                  <a:lnTo>
                    <a:pt x="180" y="548"/>
                  </a:lnTo>
                  <a:lnTo>
                    <a:pt x="179" y="545"/>
                  </a:lnTo>
                  <a:lnTo>
                    <a:pt x="175" y="541"/>
                  </a:lnTo>
                  <a:lnTo>
                    <a:pt x="172" y="536"/>
                  </a:lnTo>
                  <a:lnTo>
                    <a:pt x="200" y="518"/>
                  </a:lnTo>
                  <a:lnTo>
                    <a:pt x="197" y="511"/>
                  </a:lnTo>
                  <a:lnTo>
                    <a:pt x="194" y="508"/>
                  </a:lnTo>
                  <a:lnTo>
                    <a:pt x="193" y="507"/>
                  </a:lnTo>
                  <a:lnTo>
                    <a:pt x="186" y="505"/>
                  </a:lnTo>
                  <a:lnTo>
                    <a:pt x="174" y="507"/>
                  </a:lnTo>
                  <a:lnTo>
                    <a:pt x="171" y="502"/>
                  </a:lnTo>
                  <a:lnTo>
                    <a:pt x="169" y="500"/>
                  </a:lnTo>
                  <a:lnTo>
                    <a:pt x="171" y="498"/>
                  </a:lnTo>
                  <a:lnTo>
                    <a:pt x="174" y="496"/>
                  </a:lnTo>
                  <a:lnTo>
                    <a:pt x="178" y="491"/>
                  </a:lnTo>
                  <a:lnTo>
                    <a:pt x="179" y="490"/>
                  </a:lnTo>
                  <a:lnTo>
                    <a:pt x="179" y="486"/>
                  </a:lnTo>
                  <a:lnTo>
                    <a:pt x="168" y="475"/>
                  </a:lnTo>
                  <a:lnTo>
                    <a:pt x="175" y="468"/>
                  </a:lnTo>
                  <a:lnTo>
                    <a:pt x="182" y="460"/>
                  </a:lnTo>
                  <a:lnTo>
                    <a:pt x="193" y="444"/>
                  </a:lnTo>
                  <a:lnTo>
                    <a:pt x="200" y="436"/>
                  </a:lnTo>
                  <a:lnTo>
                    <a:pt x="204" y="428"/>
                  </a:lnTo>
                  <a:lnTo>
                    <a:pt x="211" y="408"/>
                  </a:lnTo>
                  <a:lnTo>
                    <a:pt x="172" y="411"/>
                  </a:lnTo>
                  <a:lnTo>
                    <a:pt x="171" y="415"/>
                  </a:lnTo>
                  <a:lnTo>
                    <a:pt x="171" y="418"/>
                  </a:lnTo>
                  <a:lnTo>
                    <a:pt x="172" y="419"/>
                  </a:lnTo>
                  <a:lnTo>
                    <a:pt x="175" y="421"/>
                  </a:lnTo>
                  <a:lnTo>
                    <a:pt x="180" y="421"/>
                  </a:lnTo>
                  <a:lnTo>
                    <a:pt x="183" y="422"/>
                  </a:lnTo>
                  <a:lnTo>
                    <a:pt x="185" y="424"/>
                  </a:lnTo>
                  <a:lnTo>
                    <a:pt x="179" y="429"/>
                  </a:lnTo>
                  <a:lnTo>
                    <a:pt x="176" y="430"/>
                  </a:lnTo>
                  <a:lnTo>
                    <a:pt x="174" y="430"/>
                  </a:lnTo>
                  <a:lnTo>
                    <a:pt x="167" y="429"/>
                  </a:lnTo>
                  <a:lnTo>
                    <a:pt x="153" y="425"/>
                  </a:lnTo>
                  <a:lnTo>
                    <a:pt x="157" y="417"/>
                  </a:lnTo>
                  <a:lnTo>
                    <a:pt x="162" y="410"/>
                  </a:lnTo>
                  <a:lnTo>
                    <a:pt x="165" y="407"/>
                  </a:lnTo>
                  <a:lnTo>
                    <a:pt x="169" y="404"/>
                  </a:lnTo>
                  <a:lnTo>
                    <a:pt x="176" y="403"/>
                  </a:lnTo>
                  <a:lnTo>
                    <a:pt x="183" y="403"/>
                  </a:lnTo>
                  <a:lnTo>
                    <a:pt x="186" y="403"/>
                  </a:lnTo>
                  <a:lnTo>
                    <a:pt x="189" y="401"/>
                  </a:lnTo>
                  <a:lnTo>
                    <a:pt x="196" y="397"/>
                  </a:lnTo>
                  <a:lnTo>
                    <a:pt x="210" y="386"/>
                  </a:lnTo>
                  <a:lnTo>
                    <a:pt x="218" y="379"/>
                  </a:lnTo>
                  <a:lnTo>
                    <a:pt x="225" y="370"/>
                  </a:lnTo>
                  <a:lnTo>
                    <a:pt x="228" y="364"/>
                  </a:lnTo>
                  <a:lnTo>
                    <a:pt x="229" y="361"/>
                  </a:lnTo>
                  <a:lnTo>
                    <a:pt x="229" y="358"/>
                  </a:lnTo>
                  <a:lnTo>
                    <a:pt x="228" y="356"/>
                  </a:lnTo>
                  <a:lnTo>
                    <a:pt x="228" y="352"/>
                  </a:lnTo>
                  <a:lnTo>
                    <a:pt x="229" y="346"/>
                  </a:lnTo>
                  <a:lnTo>
                    <a:pt x="237" y="334"/>
                  </a:lnTo>
                  <a:lnTo>
                    <a:pt x="230" y="335"/>
                  </a:lnTo>
                  <a:lnTo>
                    <a:pt x="225" y="335"/>
                  </a:lnTo>
                  <a:lnTo>
                    <a:pt x="212" y="332"/>
                  </a:lnTo>
                  <a:lnTo>
                    <a:pt x="207" y="331"/>
                  </a:lnTo>
                  <a:lnTo>
                    <a:pt x="201" y="331"/>
                  </a:lnTo>
                  <a:lnTo>
                    <a:pt x="196" y="334"/>
                  </a:lnTo>
                  <a:lnTo>
                    <a:pt x="190" y="338"/>
                  </a:lnTo>
                  <a:lnTo>
                    <a:pt x="190" y="339"/>
                  </a:lnTo>
                  <a:close/>
                  <a:moveTo>
                    <a:pt x="1213" y="388"/>
                  </a:moveTo>
                  <a:lnTo>
                    <a:pt x="1213" y="388"/>
                  </a:lnTo>
                  <a:lnTo>
                    <a:pt x="1212" y="397"/>
                  </a:lnTo>
                  <a:lnTo>
                    <a:pt x="1198" y="392"/>
                  </a:lnTo>
                  <a:lnTo>
                    <a:pt x="1195" y="396"/>
                  </a:lnTo>
                  <a:lnTo>
                    <a:pt x="1194" y="400"/>
                  </a:lnTo>
                  <a:lnTo>
                    <a:pt x="1195" y="403"/>
                  </a:lnTo>
                  <a:lnTo>
                    <a:pt x="1198" y="406"/>
                  </a:lnTo>
                  <a:lnTo>
                    <a:pt x="1204" y="410"/>
                  </a:lnTo>
                  <a:lnTo>
                    <a:pt x="1209" y="414"/>
                  </a:lnTo>
                  <a:lnTo>
                    <a:pt x="1213" y="414"/>
                  </a:lnTo>
                  <a:lnTo>
                    <a:pt x="1219" y="400"/>
                  </a:lnTo>
                  <a:lnTo>
                    <a:pt x="1222" y="399"/>
                  </a:lnTo>
                  <a:lnTo>
                    <a:pt x="1226" y="397"/>
                  </a:lnTo>
                  <a:lnTo>
                    <a:pt x="1233" y="396"/>
                  </a:lnTo>
                  <a:lnTo>
                    <a:pt x="1240" y="393"/>
                  </a:lnTo>
                  <a:lnTo>
                    <a:pt x="1242" y="392"/>
                  </a:lnTo>
                  <a:lnTo>
                    <a:pt x="1244" y="388"/>
                  </a:lnTo>
                  <a:lnTo>
                    <a:pt x="1240" y="385"/>
                  </a:lnTo>
                  <a:lnTo>
                    <a:pt x="1236" y="385"/>
                  </a:lnTo>
                  <a:lnTo>
                    <a:pt x="1231" y="385"/>
                  </a:lnTo>
                  <a:lnTo>
                    <a:pt x="1227" y="385"/>
                  </a:lnTo>
                  <a:lnTo>
                    <a:pt x="1212" y="388"/>
                  </a:lnTo>
                  <a:lnTo>
                    <a:pt x="1212" y="383"/>
                  </a:lnTo>
                  <a:lnTo>
                    <a:pt x="1209" y="381"/>
                  </a:lnTo>
                  <a:lnTo>
                    <a:pt x="1206" y="381"/>
                  </a:lnTo>
                  <a:lnTo>
                    <a:pt x="1201" y="382"/>
                  </a:lnTo>
                  <a:lnTo>
                    <a:pt x="1202" y="386"/>
                  </a:lnTo>
                  <a:lnTo>
                    <a:pt x="1205" y="388"/>
                  </a:lnTo>
                  <a:lnTo>
                    <a:pt x="1209" y="388"/>
                  </a:lnTo>
                  <a:lnTo>
                    <a:pt x="1213" y="388"/>
                  </a:lnTo>
                  <a:close/>
                  <a:moveTo>
                    <a:pt x="268" y="944"/>
                  </a:moveTo>
                  <a:lnTo>
                    <a:pt x="268" y="944"/>
                  </a:lnTo>
                  <a:lnTo>
                    <a:pt x="254" y="944"/>
                  </a:lnTo>
                  <a:lnTo>
                    <a:pt x="254" y="951"/>
                  </a:lnTo>
                  <a:lnTo>
                    <a:pt x="254" y="954"/>
                  </a:lnTo>
                  <a:lnTo>
                    <a:pt x="257" y="957"/>
                  </a:lnTo>
                  <a:lnTo>
                    <a:pt x="258" y="958"/>
                  </a:lnTo>
                  <a:lnTo>
                    <a:pt x="262" y="958"/>
                  </a:lnTo>
                  <a:lnTo>
                    <a:pt x="272" y="957"/>
                  </a:lnTo>
                  <a:lnTo>
                    <a:pt x="268" y="944"/>
                  </a:lnTo>
                  <a:lnTo>
                    <a:pt x="294" y="947"/>
                  </a:lnTo>
                  <a:lnTo>
                    <a:pt x="269" y="910"/>
                  </a:lnTo>
                  <a:lnTo>
                    <a:pt x="261" y="916"/>
                  </a:lnTo>
                  <a:lnTo>
                    <a:pt x="255" y="922"/>
                  </a:lnTo>
                  <a:lnTo>
                    <a:pt x="252" y="926"/>
                  </a:lnTo>
                  <a:lnTo>
                    <a:pt x="251" y="934"/>
                  </a:lnTo>
                  <a:lnTo>
                    <a:pt x="259" y="936"/>
                  </a:lnTo>
                  <a:lnTo>
                    <a:pt x="268" y="937"/>
                  </a:lnTo>
                  <a:lnTo>
                    <a:pt x="268" y="940"/>
                  </a:lnTo>
                  <a:lnTo>
                    <a:pt x="268" y="944"/>
                  </a:lnTo>
                  <a:close/>
                  <a:moveTo>
                    <a:pt x="347" y="810"/>
                  </a:moveTo>
                  <a:lnTo>
                    <a:pt x="347" y="810"/>
                  </a:lnTo>
                  <a:lnTo>
                    <a:pt x="352" y="813"/>
                  </a:lnTo>
                  <a:lnTo>
                    <a:pt x="358" y="817"/>
                  </a:lnTo>
                  <a:lnTo>
                    <a:pt x="365" y="818"/>
                  </a:lnTo>
                  <a:lnTo>
                    <a:pt x="372" y="818"/>
                  </a:lnTo>
                  <a:lnTo>
                    <a:pt x="372" y="814"/>
                  </a:lnTo>
                  <a:lnTo>
                    <a:pt x="370" y="811"/>
                  </a:lnTo>
                  <a:lnTo>
                    <a:pt x="369" y="810"/>
                  </a:lnTo>
                  <a:lnTo>
                    <a:pt x="366" y="808"/>
                  </a:lnTo>
                  <a:lnTo>
                    <a:pt x="355" y="806"/>
                  </a:lnTo>
                  <a:lnTo>
                    <a:pt x="354" y="807"/>
                  </a:lnTo>
                  <a:lnTo>
                    <a:pt x="351" y="807"/>
                  </a:lnTo>
                  <a:lnTo>
                    <a:pt x="347" y="811"/>
                  </a:lnTo>
                  <a:lnTo>
                    <a:pt x="338" y="810"/>
                  </a:lnTo>
                  <a:lnTo>
                    <a:pt x="330" y="810"/>
                  </a:lnTo>
                  <a:lnTo>
                    <a:pt x="320" y="811"/>
                  </a:lnTo>
                  <a:lnTo>
                    <a:pt x="311" y="810"/>
                  </a:lnTo>
                  <a:lnTo>
                    <a:pt x="302" y="808"/>
                  </a:lnTo>
                  <a:lnTo>
                    <a:pt x="294" y="806"/>
                  </a:lnTo>
                  <a:lnTo>
                    <a:pt x="294" y="802"/>
                  </a:lnTo>
                  <a:lnTo>
                    <a:pt x="297" y="799"/>
                  </a:lnTo>
                  <a:lnTo>
                    <a:pt x="301" y="792"/>
                  </a:lnTo>
                  <a:lnTo>
                    <a:pt x="302" y="788"/>
                  </a:lnTo>
                  <a:lnTo>
                    <a:pt x="302" y="784"/>
                  </a:lnTo>
                  <a:lnTo>
                    <a:pt x="302" y="781"/>
                  </a:lnTo>
                  <a:lnTo>
                    <a:pt x="300" y="777"/>
                  </a:lnTo>
                  <a:lnTo>
                    <a:pt x="286" y="779"/>
                  </a:lnTo>
                  <a:lnTo>
                    <a:pt x="280" y="782"/>
                  </a:lnTo>
                  <a:lnTo>
                    <a:pt x="279" y="785"/>
                  </a:lnTo>
                  <a:lnTo>
                    <a:pt x="277" y="789"/>
                  </a:lnTo>
                  <a:lnTo>
                    <a:pt x="276" y="790"/>
                  </a:lnTo>
                  <a:lnTo>
                    <a:pt x="273" y="792"/>
                  </a:lnTo>
                  <a:lnTo>
                    <a:pt x="266" y="793"/>
                  </a:lnTo>
                  <a:lnTo>
                    <a:pt x="257" y="795"/>
                  </a:lnTo>
                  <a:lnTo>
                    <a:pt x="247" y="796"/>
                  </a:lnTo>
                  <a:lnTo>
                    <a:pt x="239" y="799"/>
                  </a:lnTo>
                  <a:lnTo>
                    <a:pt x="234" y="802"/>
                  </a:lnTo>
                  <a:lnTo>
                    <a:pt x="233" y="804"/>
                  </a:lnTo>
                  <a:lnTo>
                    <a:pt x="232" y="808"/>
                  </a:lnTo>
                  <a:lnTo>
                    <a:pt x="233" y="813"/>
                  </a:lnTo>
                  <a:lnTo>
                    <a:pt x="237" y="817"/>
                  </a:lnTo>
                  <a:lnTo>
                    <a:pt x="241" y="820"/>
                  </a:lnTo>
                  <a:lnTo>
                    <a:pt x="250" y="803"/>
                  </a:lnTo>
                  <a:lnTo>
                    <a:pt x="268" y="807"/>
                  </a:lnTo>
                  <a:lnTo>
                    <a:pt x="286" y="810"/>
                  </a:lnTo>
                  <a:lnTo>
                    <a:pt x="287" y="810"/>
                  </a:lnTo>
                  <a:lnTo>
                    <a:pt x="290" y="808"/>
                  </a:lnTo>
                  <a:lnTo>
                    <a:pt x="294" y="806"/>
                  </a:lnTo>
                  <a:lnTo>
                    <a:pt x="291" y="808"/>
                  </a:lnTo>
                  <a:lnTo>
                    <a:pt x="290" y="813"/>
                  </a:lnTo>
                  <a:lnTo>
                    <a:pt x="291" y="815"/>
                  </a:lnTo>
                  <a:lnTo>
                    <a:pt x="295" y="820"/>
                  </a:lnTo>
                  <a:lnTo>
                    <a:pt x="301" y="824"/>
                  </a:lnTo>
                  <a:lnTo>
                    <a:pt x="308" y="826"/>
                  </a:lnTo>
                  <a:lnTo>
                    <a:pt x="312" y="828"/>
                  </a:lnTo>
                  <a:lnTo>
                    <a:pt x="316" y="831"/>
                  </a:lnTo>
                  <a:lnTo>
                    <a:pt x="318" y="835"/>
                  </a:lnTo>
                  <a:lnTo>
                    <a:pt x="318" y="839"/>
                  </a:lnTo>
                  <a:lnTo>
                    <a:pt x="320" y="846"/>
                  </a:lnTo>
                  <a:lnTo>
                    <a:pt x="324" y="836"/>
                  </a:lnTo>
                  <a:lnTo>
                    <a:pt x="330" y="829"/>
                  </a:lnTo>
                  <a:lnTo>
                    <a:pt x="336" y="822"/>
                  </a:lnTo>
                  <a:lnTo>
                    <a:pt x="342" y="818"/>
                  </a:lnTo>
                  <a:lnTo>
                    <a:pt x="344" y="817"/>
                  </a:lnTo>
                  <a:lnTo>
                    <a:pt x="345" y="814"/>
                  </a:lnTo>
                  <a:lnTo>
                    <a:pt x="347" y="810"/>
                  </a:lnTo>
                  <a:close/>
                  <a:moveTo>
                    <a:pt x="1209" y="209"/>
                  </a:moveTo>
                  <a:lnTo>
                    <a:pt x="1209" y="209"/>
                  </a:lnTo>
                  <a:lnTo>
                    <a:pt x="1204" y="209"/>
                  </a:lnTo>
                  <a:lnTo>
                    <a:pt x="1201" y="210"/>
                  </a:lnTo>
                  <a:lnTo>
                    <a:pt x="1198" y="212"/>
                  </a:lnTo>
                  <a:lnTo>
                    <a:pt x="1195" y="214"/>
                  </a:lnTo>
                  <a:lnTo>
                    <a:pt x="1191" y="221"/>
                  </a:lnTo>
                  <a:lnTo>
                    <a:pt x="1186" y="228"/>
                  </a:lnTo>
                  <a:lnTo>
                    <a:pt x="1213" y="224"/>
                  </a:lnTo>
                  <a:lnTo>
                    <a:pt x="1238" y="237"/>
                  </a:lnTo>
                  <a:lnTo>
                    <a:pt x="1260" y="213"/>
                  </a:lnTo>
                  <a:lnTo>
                    <a:pt x="1237" y="203"/>
                  </a:lnTo>
                  <a:lnTo>
                    <a:pt x="1241" y="216"/>
                  </a:lnTo>
                  <a:lnTo>
                    <a:pt x="1226" y="213"/>
                  </a:lnTo>
                  <a:lnTo>
                    <a:pt x="1229" y="206"/>
                  </a:lnTo>
                  <a:lnTo>
                    <a:pt x="1208" y="199"/>
                  </a:lnTo>
                  <a:lnTo>
                    <a:pt x="1209" y="209"/>
                  </a:lnTo>
                  <a:close/>
                  <a:moveTo>
                    <a:pt x="330" y="947"/>
                  </a:moveTo>
                  <a:lnTo>
                    <a:pt x="330" y="947"/>
                  </a:lnTo>
                  <a:lnTo>
                    <a:pt x="322" y="946"/>
                  </a:lnTo>
                  <a:lnTo>
                    <a:pt x="313" y="946"/>
                  </a:lnTo>
                  <a:lnTo>
                    <a:pt x="308" y="947"/>
                  </a:lnTo>
                  <a:lnTo>
                    <a:pt x="305" y="950"/>
                  </a:lnTo>
                  <a:lnTo>
                    <a:pt x="305" y="951"/>
                  </a:lnTo>
                  <a:lnTo>
                    <a:pt x="305" y="955"/>
                  </a:lnTo>
                  <a:lnTo>
                    <a:pt x="308" y="962"/>
                  </a:lnTo>
                  <a:lnTo>
                    <a:pt x="318" y="958"/>
                  </a:lnTo>
                  <a:lnTo>
                    <a:pt x="327" y="954"/>
                  </a:lnTo>
                  <a:lnTo>
                    <a:pt x="327" y="952"/>
                  </a:lnTo>
                  <a:lnTo>
                    <a:pt x="329" y="951"/>
                  </a:lnTo>
                  <a:lnTo>
                    <a:pt x="330" y="946"/>
                  </a:lnTo>
                  <a:lnTo>
                    <a:pt x="337" y="950"/>
                  </a:lnTo>
                  <a:lnTo>
                    <a:pt x="345" y="952"/>
                  </a:lnTo>
                  <a:lnTo>
                    <a:pt x="356" y="955"/>
                  </a:lnTo>
                  <a:lnTo>
                    <a:pt x="367" y="958"/>
                  </a:lnTo>
                  <a:lnTo>
                    <a:pt x="365" y="964"/>
                  </a:lnTo>
                  <a:lnTo>
                    <a:pt x="362" y="969"/>
                  </a:lnTo>
                  <a:lnTo>
                    <a:pt x="362" y="970"/>
                  </a:lnTo>
                  <a:lnTo>
                    <a:pt x="362" y="973"/>
                  </a:lnTo>
                  <a:lnTo>
                    <a:pt x="365" y="975"/>
                  </a:lnTo>
                  <a:lnTo>
                    <a:pt x="369" y="975"/>
                  </a:lnTo>
                  <a:lnTo>
                    <a:pt x="372" y="973"/>
                  </a:lnTo>
                  <a:lnTo>
                    <a:pt x="374" y="970"/>
                  </a:lnTo>
                  <a:lnTo>
                    <a:pt x="377" y="968"/>
                  </a:lnTo>
                  <a:lnTo>
                    <a:pt x="381" y="970"/>
                  </a:lnTo>
                  <a:lnTo>
                    <a:pt x="385" y="972"/>
                  </a:lnTo>
                  <a:lnTo>
                    <a:pt x="392" y="972"/>
                  </a:lnTo>
                  <a:lnTo>
                    <a:pt x="399" y="972"/>
                  </a:lnTo>
                  <a:lnTo>
                    <a:pt x="403" y="972"/>
                  </a:lnTo>
                  <a:lnTo>
                    <a:pt x="406" y="975"/>
                  </a:lnTo>
                  <a:lnTo>
                    <a:pt x="405" y="969"/>
                  </a:lnTo>
                  <a:lnTo>
                    <a:pt x="402" y="965"/>
                  </a:lnTo>
                  <a:lnTo>
                    <a:pt x="398" y="961"/>
                  </a:lnTo>
                  <a:lnTo>
                    <a:pt x="394" y="959"/>
                  </a:lnTo>
                  <a:lnTo>
                    <a:pt x="384" y="955"/>
                  </a:lnTo>
                  <a:lnTo>
                    <a:pt x="378" y="954"/>
                  </a:lnTo>
                  <a:lnTo>
                    <a:pt x="374" y="951"/>
                  </a:lnTo>
                  <a:lnTo>
                    <a:pt x="366" y="946"/>
                  </a:lnTo>
                  <a:lnTo>
                    <a:pt x="356" y="941"/>
                  </a:lnTo>
                  <a:lnTo>
                    <a:pt x="334" y="934"/>
                  </a:lnTo>
                  <a:lnTo>
                    <a:pt x="330" y="947"/>
                  </a:lnTo>
                  <a:close/>
                  <a:moveTo>
                    <a:pt x="301" y="471"/>
                  </a:moveTo>
                  <a:lnTo>
                    <a:pt x="301" y="471"/>
                  </a:lnTo>
                  <a:lnTo>
                    <a:pt x="327" y="450"/>
                  </a:lnTo>
                  <a:lnTo>
                    <a:pt x="330" y="447"/>
                  </a:lnTo>
                  <a:lnTo>
                    <a:pt x="334" y="446"/>
                  </a:lnTo>
                  <a:lnTo>
                    <a:pt x="331" y="451"/>
                  </a:lnTo>
                  <a:lnTo>
                    <a:pt x="333" y="455"/>
                  </a:lnTo>
                  <a:lnTo>
                    <a:pt x="334" y="458"/>
                  </a:lnTo>
                  <a:lnTo>
                    <a:pt x="337" y="461"/>
                  </a:lnTo>
                  <a:lnTo>
                    <a:pt x="344" y="468"/>
                  </a:lnTo>
                  <a:lnTo>
                    <a:pt x="347" y="471"/>
                  </a:lnTo>
                  <a:lnTo>
                    <a:pt x="348" y="475"/>
                  </a:lnTo>
                  <a:lnTo>
                    <a:pt x="366" y="466"/>
                  </a:lnTo>
                  <a:lnTo>
                    <a:pt x="381" y="458"/>
                  </a:lnTo>
                  <a:lnTo>
                    <a:pt x="388" y="454"/>
                  </a:lnTo>
                  <a:lnTo>
                    <a:pt x="390" y="451"/>
                  </a:lnTo>
                  <a:lnTo>
                    <a:pt x="390" y="448"/>
                  </a:lnTo>
                  <a:lnTo>
                    <a:pt x="390" y="443"/>
                  </a:lnTo>
                  <a:lnTo>
                    <a:pt x="385" y="435"/>
                  </a:lnTo>
                  <a:lnTo>
                    <a:pt x="377" y="437"/>
                  </a:lnTo>
                  <a:lnTo>
                    <a:pt x="373" y="439"/>
                  </a:lnTo>
                  <a:lnTo>
                    <a:pt x="370" y="440"/>
                  </a:lnTo>
                  <a:lnTo>
                    <a:pt x="369" y="443"/>
                  </a:lnTo>
                  <a:lnTo>
                    <a:pt x="367" y="447"/>
                  </a:lnTo>
                  <a:lnTo>
                    <a:pt x="366" y="451"/>
                  </a:lnTo>
                  <a:lnTo>
                    <a:pt x="367" y="457"/>
                  </a:lnTo>
                  <a:lnTo>
                    <a:pt x="334" y="447"/>
                  </a:lnTo>
                  <a:lnTo>
                    <a:pt x="331" y="443"/>
                  </a:lnTo>
                  <a:lnTo>
                    <a:pt x="329" y="440"/>
                  </a:lnTo>
                  <a:lnTo>
                    <a:pt x="323" y="436"/>
                  </a:lnTo>
                  <a:lnTo>
                    <a:pt x="315" y="435"/>
                  </a:lnTo>
                  <a:lnTo>
                    <a:pt x="308" y="433"/>
                  </a:lnTo>
                  <a:lnTo>
                    <a:pt x="305" y="432"/>
                  </a:lnTo>
                  <a:lnTo>
                    <a:pt x="302" y="433"/>
                  </a:lnTo>
                  <a:lnTo>
                    <a:pt x="297" y="437"/>
                  </a:lnTo>
                  <a:lnTo>
                    <a:pt x="283" y="446"/>
                  </a:lnTo>
                  <a:lnTo>
                    <a:pt x="284" y="454"/>
                  </a:lnTo>
                  <a:lnTo>
                    <a:pt x="286" y="458"/>
                  </a:lnTo>
                  <a:lnTo>
                    <a:pt x="287" y="462"/>
                  </a:lnTo>
                  <a:lnTo>
                    <a:pt x="288" y="465"/>
                  </a:lnTo>
                  <a:lnTo>
                    <a:pt x="291" y="469"/>
                  </a:lnTo>
                  <a:lnTo>
                    <a:pt x="293" y="471"/>
                  </a:lnTo>
                  <a:lnTo>
                    <a:pt x="295" y="471"/>
                  </a:lnTo>
                  <a:lnTo>
                    <a:pt x="298" y="471"/>
                  </a:lnTo>
                  <a:lnTo>
                    <a:pt x="302" y="469"/>
                  </a:lnTo>
                  <a:lnTo>
                    <a:pt x="305" y="476"/>
                  </a:lnTo>
                  <a:lnTo>
                    <a:pt x="311" y="480"/>
                  </a:lnTo>
                  <a:lnTo>
                    <a:pt x="315" y="483"/>
                  </a:lnTo>
                  <a:lnTo>
                    <a:pt x="320" y="483"/>
                  </a:lnTo>
                  <a:lnTo>
                    <a:pt x="318" y="478"/>
                  </a:lnTo>
                  <a:lnTo>
                    <a:pt x="315" y="472"/>
                  </a:lnTo>
                  <a:lnTo>
                    <a:pt x="313" y="469"/>
                  </a:lnTo>
                  <a:lnTo>
                    <a:pt x="309" y="469"/>
                  </a:lnTo>
                  <a:lnTo>
                    <a:pt x="306" y="469"/>
                  </a:lnTo>
                  <a:lnTo>
                    <a:pt x="301" y="471"/>
                  </a:lnTo>
                  <a:close/>
                  <a:moveTo>
                    <a:pt x="607" y="329"/>
                  </a:moveTo>
                  <a:lnTo>
                    <a:pt x="607" y="329"/>
                  </a:lnTo>
                  <a:lnTo>
                    <a:pt x="612" y="325"/>
                  </a:lnTo>
                  <a:lnTo>
                    <a:pt x="618" y="324"/>
                  </a:lnTo>
                  <a:lnTo>
                    <a:pt x="622" y="325"/>
                  </a:lnTo>
                  <a:lnTo>
                    <a:pt x="629" y="329"/>
                  </a:lnTo>
                  <a:lnTo>
                    <a:pt x="630" y="331"/>
                  </a:lnTo>
                  <a:lnTo>
                    <a:pt x="633" y="331"/>
                  </a:lnTo>
                  <a:lnTo>
                    <a:pt x="640" y="329"/>
                  </a:lnTo>
                  <a:lnTo>
                    <a:pt x="639" y="325"/>
                  </a:lnTo>
                  <a:lnTo>
                    <a:pt x="637" y="322"/>
                  </a:lnTo>
                  <a:lnTo>
                    <a:pt x="636" y="321"/>
                  </a:lnTo>
                  <a:lnTo>
                    <a:pt x="628" y="317"/>
                  </a:lnTo>
                  <a:lnTo>
                    <a:pt x="618" y="311"/>
                  </a:lnTo>
                  <a:lnTo>
                    <a:pt x="610" y="309"/>
                  </a:lnTo>
                  <a:lnTo>
                    <a:pt x="604" y="309"/>
                  </a:lnTo>
                  <a:lnTo>
                    <a:pt x="599" y="309"/>
                  </a:lnTo>
                  <a:lnTo>
                    <a:pt x="575" y="311"/>
                  </a:lnTo>
                  <a:lnTo>
                    <a:pt x="575" y="329"/>
                  </a:lnTo>
                  <a:lnTo>
                    <a:pt x="552" y="340"/>
                  </a:lnTo>
                  <a:lnTo>
                    <a:pt x="563" y="350"/>
                  </a:lnTo>
                  <a:lnTo>
                    <a:pt x="547" y="349"/>
                  </a:lnTo>
                  <a:lnTo>
                    <a:pt x="547" y="353"/>
                  </a:lnTo>
                  <a:lnTo>
                    <a:pt x="563" y="350"/>
                  </a:lnTo>
                  <a:lnTo>
                    <a:pt x="589" y="328"/>
                  </a:lnTo>
                  <a:lnTo>
                    <a:pt x="607" y="329"/>
                  </a:lnTo>
                  <a:lnTo>
                    <a:pt x="610" y="334"/>
                  </a:lnTo>
                  <a:lnTo>
                    <a:pt x="612" y="335"/>
                  </a:lnTo>
                  <a:lnTo>
                    <a:pt x="614" y="334"/>
                  </a:lnTo>
                  <a:lnTo>
                    <a:pt x="617" y="331"/>
                  </a:lnTo>
                  <a:lnTo>
                    <a:pt x="607" y="329"/>
                  </a:lnTo>
                  <a:close/>
                  <a:moveTo>
                    <a:pt x="330" y="345"/>
                  </a:moveTo>
                  <a:lnTo>
                    <a:pt x="330" y="345"/>
                  </a:lnTo>
                  <a:lnTo>
                    <a:pt x="329" y="347"/>
                  </a:lnTo>
                  <a:lnTo>
                    <a:pt x="329" y="350"/>
                  </a:lnTo>
                  <a:lnTo>
                    <a:pt x="324" y="352"/>
                  </a:lnTo>
                  <a:lnTo>
                    <a:pt x="320" y="350"/>
                  </a:lnTo>
                  <a:lnTo>
                    <a:pt x="316" y="350"/>
                  </a:lnTo>
                  <a:lnTo>
                    <a:pt x="312" y="353"/>
                  </a:lnTo>
                  <a:lnTo>
                    <a:pt x="309" y="356"/>
                  </a:lnTo>
                  <a:lnTo>
                    <a:pt x="312" y="360"/>
                  </a:lnTo>
                  <a:lnTo>
                    <a:pt x="316" y="364"/>
                  </a:lnTo>
                  <a:lnTo>
                    <a:pt x="320" y="364"/>
                  </a:lnTo>
                  <a:lnTo>
                    <a:pt x="326" y="364"/>
                  </a:lnTo>
                  <a:lnTo>
                    <a:pt x="331" y="363"/>
                  </a:lnTo>
                  <a:lnTo>
                    <a:pt x="334" y="363"/>
                  </a:lnTo>
                  <a:lnTo>
                    <a:pt x="336" y="361"/>
                  </a:lnTo>
                  <a:lnTo>
                    <a:pt x="337" y="357"/>
                  </a:lnTo>
                  <a:lnTo>
                    <a:pt x="337" y="352"/>
                  </a:lnTo>
                  <a:lnTo>
                    <a:pt x="334" y="349"/>
                  </a:lnTo>
                  <a:lnTo>
                    <a:pt x="330" y="346"/>
                  </a:lnTo>
                  <a:lnTo>
                    <a:pt x="334" y="346"/>
                  </a:lnTo>
                  <a:lnTo>
                    <a:pt x="337" y="347"/>
                  </a:lnTo>
                  <a:lnTo>
                    <a:pt x="349" y="354"/>
                  </a:lnTo>
                  <a:lnTo>
                    <a:pt x="354" y="357"/>
                  </a:lnTo>
                  <a:lnTo>
                    <a:pt x="359" y="357"/>
                  </a:lnTo>
                  <a:lnTo>
                    <a:pt x="363" y="357"/>
                  </a:lnTo>
                  <a:lnTo>
                    <a:pt x="367" y="356"/>
                  </a:lnTo>
                  <a:lnTo>
                    <a:pt x="381" y="350"/>
                  </a:lnTo>
                  <a:lnTo>
                    <a:pt x="385" y="349"/>
                  </a:lnTo>
                  <a:lnTo>
                    <a:pt x="412" y="340"/>
                  </a:lnTo>
                  <a:lnTo>
                    <a:pt x="408" y="325"/>
                  </a:lnTo>
                  <a:lnTo>
                    <a:pt x="370" y="335"/>
                  </a:lnTo>
                  <a:lnTo>
                    <a:pt x="351" y="338"/>
                  </a:lnTo>
                  <a:lnTo>
                    <a:pt x="341" y="339"/>
                  </a:lnTo>
                  <a:lnTo>
                    <a:pt x="331" y="339"/>
                  </a:lnTo>
                  <a:lnTo>
                    <a:pt x="330" y="345"/>
                  </a:lnTo>
                  <a:close/>
                  <a:moveTo>
                    <a:pt x="954" y="739"/>
                  </a:moveTo>
                  <a:lnTo>
                    <a:pt x="954" y="739"/>
                  </a:lnTo>
                  <a:lnTo>
                    <a:pt x="934" y="742"/>
                  </a:lnTo>
                  <a:lnTo>
                    <a:pt x="938" y="745"/>
                  </a:lnTo>
                  <a:lnTo>
                    <a:pt x="942" y="746"/>
                  </a:lnTo>
                  <a:lnTo>
                    <a:pt x="945" y="746"/>
                  </a:lnTo>
                  <a:lnTo>
                    <a:pt x="948" y="746"/>
                  </a:lnTo>
                  <a:lnTo>
                    <a:pt x="950" y="742"/>
                  </a:lnTo>
                  <a:lnTo>
                    <a:pt x="954" y="739"/>
                  </a:lnTo>
                  <a:lnTo>
                    <a:pt x="957" y="735"/>
                  </a:lnTo>
                  <a:lnTo>
                    <a:pt x="959" y="734"/>
                  </a:lnTo>
                  <a:lnTo>
                    <a:pt x="959" y="731"/>
                  </a:lnTo>
                  <a:lnTo>
                    <a:pt x="959" y="727"/>
                  </a:lnTo>
                  <a:lnTo>
                    <a:pt x="960" y="724"/>
                  </a:lnTo>
                  <a:lnTo>
                    <a:pt x="961" y="723"/>
                  </a:lnTo>
                  <a:lnTo>
                    <a:pt x="964" y="721"/>
                  </a:lnTo>
                  <a:lnTo>
                    <a:pt x="982" y="735"/>
                  </a:lnTo>
                  <a:lnTo>
                    <a:pt x="995" y="723"/>
                  </a:lnTo>
                  <a:lnTo>
                    <a:pt x="999" y="716"/>
                  </a:lnTo>
                  <a:lnTo>
                    <a:pt x="1004" y="710"/>
                  </a:lnTo>
                  <a:lnTo>
                    <a:pt x="1006" y="707"/>
                  </a:lnTo>
                  <a:lnTo>
                    <a:pt x="1010" y="705"/>
                  </a:lnTo>
                  <a:lnTo>
                    <a:pt x="1018" y="702"/>
                  </a:lnTo>
                  <a:lnTo>
                    <a:pt x="1021" y="700"/>
                  </a:lnTo>
                  <a:lnTo>
                    <a:pt x="1025" y="698"/>
                  </a:lnTo>
                  <a:lnTo>
                    <a:pt x="1026" y="694"/>
                  </a:lnTo>
                  <a:lnTo>
                    <a:pt x="1026" y="689"/>
                  </a:lnTo>
                  <a:lnTo>
                    <a:pt x="1014" y="688"/>
                  </a:lnTo>
                  <a:lnTo>
                    <a:pt x="1002" y="689"/>
                  </a:lnTo>
                  <a:lnTo>
                    <a:pt x="989" y="688"/>
                  </a:lnTo>
                  <a:lnTo>
                    <a:pt x="984" y="691"/>
                  </a:lnTo>
                  <a:lnTo>
                    <a:pt x="981" y="692"/>
                  </a:lnTo>
                  <a:lnTo>
                    <a:pt x="979" y="696"/>
                  </a:lnTo>
                  <a:lnTo>
                    <a:pt x="1003" y="705"/>
                  </a:lnTo>
                  <a:lnTo>
                    <a:pt x="942" y="717"/>
                  </a:lnTo>
                  <a:lnTo>
                    <a:pt x="948" y="730"/>
                  </a:lnTo>
                  <a:lnTo>
                    <a:pt x="954" y="739"/>
                  </a:lnTo>
                  <a:close/>
                  <a:moveTo>
                    <a:pt x="419" y="264"/>
                  </a:moveTo>
                  <a:lnTo>
                    <a:pt x="419" y="264"/>
                  </a:lnTo>
                  <a:lnTo>
                    <a:pt x="450" y="260"/>
                  </a:lnTo>
                  <a:lnTo>
                    <a:pt x="452" y="255"/>
                  </a:lnTo>
                  <a:lnTo>
                    <a:pt x="453" y="249"/>
                  </a:lnTo>
                  <a:lnTo>
                    <a:pt x="453" y="246"/>
                  </a:lnTo>
                  <a:lnTo>
                    <a:pt x="452" y="244"/>
                  </a:lnTo>
                  <a:lnTo>
                    <a:pt x="449" y="241"/>
                  </a:lnTo>
                  <a:lnTo>
                    <a:pt x="445" y="238"/>
                  </a:lnTo>
                  <a:lnTo>
                    <a:pt x="444" y="246"/>
                  </a:lnTo>
                  <a:lnTo>
                    <a:pt x="442" y="249"/>
                  </a:lnTo>
                  <a:lnTo>
                    <a:pt x="441" y="252"/>
                  </a:lnTo>
                  <a:lnTo>
                    <a:pt x="435" y="255"/>
                  </a:lnTo>
                  <a:lnTo>
                    <a:pt x="427" y="256"/>
                  </a:lnTo>
                  <a:lnTo>
                    <a:pt x="423" y="256"/>
                  </a:lnTo>
                  <a:lnTo>
                    <a:pt x="420" y="259"/>
                  </a:lnTo>
                  <a:lnTo>
                    <a:pt x="419" y="262"/>
                  </a:lnTo>
                  <a:lnTo>
                    <a:pt x="420" y="264"/>
                  </a:lnTo>
                  <a:lnTo>
                    <a:pt x="403" y="259"/>
                  </a:lnTo>
                  <a:lnTo>
                    <a:pt x="395" y="262"/>
                  </a:lnTo>
                  <a:lnTo>
                    <a:pt x="387" y="263"/>
                  </a:lnTo>
                  <a:lnTo>
                    <a:pt x="377" y="262"/>
                  </a:lnTo>
                  <a:lnTo>
                    <a:pt x="369" y="263"/>
                  </a:lnTo>
                  <a:lnTo>
                    <a:pt x="365" y="263"/>
                  </a:lnTo>
                  <a:lnTo>
                    <a:pt x="360" y="266"/>
                  </a:lnTo>
                  <a:lnTo>
                    <a:pt x="358" y="268"/>
                  </a:lnTo>
                  <a:lnTo>
                    <a:pt x="355" y="274"/>
                  </a:lnTo>
                  <a:lnTo>
                    <a:pt x="354" y="275"/>
                  </a:lnTo>
                  <a:lnTo>
                    <a:pt x="333" y="278"/>
                  </a:lnTo>
                  <a:lnTo>
                    <a:pt x="329" y="298"/>
                  </a:lnTo>
                  <a:lnTo>
                    <a:pt x="344" y="298"/>
                  </a:lnTo>
                  <a:lnTo>
                    <a:pt x="351" y="296"/>
                  </a:lnTo>
                  <a:lnTo>
                    <a:pt x="358" y="296"/>
                  </a:lnTo>
                  <a:lnTo>
                    <a:pt x="365" y="295"/>
                  </a:lnTo>
                  <a:lnTo>
                    <a:pt x="374" y="293"/>
                  </a:lnTo>
                  <a:lnTo>
                    <a:pt x="377" y="292"/>
                  </a:lnTo>
                  <a:lnTo>
                    <a:pt x="381" y="291"/>
                  </a:lnTo>
                  <a:lnTo>
                    <a:pt x="384" y="288"/>
                  </a:lnTo>
                  <a:lnTo>
                    <a:pt x="385" y="284"/>
                  </a:lnTo>
                  <a:lnTo>
                    <a:pt x="388" y="277"/>
                  </a:lnTo>
                  <a:lnTo>
                    <a:pt x="392" y="273"/>
                  </a:lnTo>
                  <a:lnTo>
                    <a:pt x="399" y="271"/>
                  </a:lnTo>
                  <a:lnTo>
                    <a:pt x="406" y="271"/>
                  </a:lnTo>
                  <a:lnTo>
                    <a:pt x="410" y="271"/>
                  </a:lnTo>
                  <a:lnTo>
                    <a:pt x="414" y="270"/>
                  </a:lnTo>
                  <a:lnTo>
                    <a:pt x="417" y="267"/>
                  </a:lnTo>
                  <a:lnTo>
                    <a:pt x="419" y="264"/>
                  </a:lnTo>
                  <a:close/>
                  <a:moveTo>
                    <a:pt x="524" y="522"/>
                  </a:moveTo>
                  <a:lnTo>
                    <a:pt x="524" y="522"/>
                  </a:lnTo>
                  <a:lnTo>
                    <a:pt x="528" y="527"/>
                  </a:lnTo>
                  <a:lnTo>
                    <a:pt x="535" y="532"/>
                  </a:lnTo>
                  <a:lnTo>
                    <a:pt x="542" y="533"/>
                  </a:lnTo>
                  <a:lnTo>
                    <a:pt x="550" y="533"/>
                  </a:lnTo>
                  <a:lnTo>
                    <a:pt x="556" y="545"/>
                  </a:lnTo>
                  <a:lnTo>
                    <a:pt x="567" y="529"/>
                  </a:lnTo>
                  <a:lnTo>
                    <a:pt x="554" y="525"/>
                  </a:lnTo>
                  <a:lnTo>
                    <a:pt x="579" y="519"/>
                  </a:lnTo>
                  <a:lnTo>
                    <a:pt x="614" y="523"/>
                  </a:lnTo>
                  <a:lnTo>
                    <a:pt x="617" y="509"/>
                  </a:lnTo>
                  <a:lnTo>
                    <a:pt x="618" y="504"/>
                  </a:lnTo>
                  <a:lnTo>
                    <a:pt x="621" y="501"/>
                  </a:lnTo>
                  <a:lnTo>
                    <a:pt x="624" y="498"/>
                  </a:lnTo>
                  <a:lnTo>
                    <a:pt x="629" y="496"/>
                  </a:lnTo>
                  <a:lnTo>
                    <a:pt x="643" y="489"/>
                  </a:lnTo>
                  <a:lnTo>
                    <a:pt x="651" y="484"/>
                  </a:lnTo>
                  <a:lnTo>
                    <a:pt x="658" y="479"/>
                  </a:lnTo>
                  <a:lnTo>
                    <a:pt x="653" y="471"/>
                  </a:lnTo>
                  <a:lnTo>
                    <a:pt x="648" y="468"/>
                  </a:lnTo>
                  <a:lnTo>
                    <a:pt x="646" y="468"/>
                  </a:lnTo>
                  <a:lnTo>
                    <a:pt x="644" y="468"/>
                  </a:lnTo>
                  <a:lnTo>
                    <a:pt x="637" y="472"/>
                  </a:lnTo>
                  <a:lnTo>
                    <a:pt x="630" y="475"/>
                  </a:lnTo>
                  <a:lnTo>
                    <a:pt x="624" y="476"/>
                  </a:lnTo>
                  <a:lnTo>
                    <a:pt x="617" y="476"/>
                  </a:lnTo>
                  <a:lnTo>
                    <a:pt x="608" y="476"/>
                  </a:lnTo>
                  <a:lnTo>
                    <a:pt x="601" y="475"/>
                  </a:lnTo>
                  <a:lnTo>
                    <a:pt x="596" y="475"/>
                  </a:lnTo>
                  <a:lnTo>
                    <a:pt x="589" y="478"/>
                  </a:lnTo>
                  <a:lnTo>
                    <a:pt x="583" y="483"/>
                  </a:lnTo>
                  <a:lnTo>
                    <a:pt x="588" y="486"/>
                  </a:lnTo>
                  <a:lnTo>
                    <a:pt x="589" y="490"/>
                  </a:lnTo>
                  <a:lnTo>
                    <a:pt x="589" y="494"/>
                  </a:lnTo>
                  <a:lnTo>
                    <a:pt x="585" y="500"/>
                  </a:lnTo>
                  <a:lnTo>
                    <a:pt x="581" y="502"/>
                  </a:lnTo>
                  <a:lnTo>
                    <a:pt x="575" y="505"/>
                  </a:lnTo>
                  <a:lnTo>
                    <a:pt x="570" y="505"/>
                  </a:lnTo>
                  <a:lnTo>
                    <a:pt x="564" y="504"/>
                  </a:lnTo>
                  <a:lnTo>
                    <a:pt x="554" y="501"/>
                  </a:lnTo>
                  <a:lnTo>
                    <a:pt x="546" y="498"/>
                  </a:lnTo>
                  <a:lnTo>
                    <a:pt x="540" y="496"/>
                  </a:lnTo>
                  <a:lnTo>
                    <a:pt x="536" y="496"/>
                  </a:lnTo>
                  <a:lnTo>
                    <a:pt x="531" y="497"/>
                  </a:lnTo>
                  <a:lnTo>
                    <a:pt x="527" y="500"/>
                  </a:lnTo>
                  <a:lnTo>
                    <a:pt x="529" y="502"/>
                  </a:lnTo>
                  <a:lnTo>
                    <a:pt x="532" y="504"/>
                  </a:lnTo>
                  <a:lnTo>
                    <a:pt x="540" y="507"/>
                  </a:lnTo>
                  <a:lnTo>
                    <a:pt x="547" y="509"/>
                  </a:lnTo>
                  <a:lnTo>
                    <a:pt x="550" y="512"/>
                  </a:lnTo>
                  <a:lnTo>
                    <a:pt x="553" y="516"/>
                  </a:lnTo>
                  <a:lnTo>
                    <a:pt x="522" y="522"/>
                  </a:lnTo>
                  <a:lnTo>
                    <a:pt x="520" y="519"/>
                  </a:lnTo>
                  <a:lnTo>
                    <a:pt x="517" y="516"/>
                  </a:lnTo>
                  <a:lnTo>
                    <a:pt x="514" y="515"/>
                  </a:lnTo>
                  <a:lnTo>
                    <a:pt x="511" y="515"/>
                  </a:lnTo>
                  <a:lnTo>
                    <a:pt x="504" y="515"/>
                  </a:lnTo>
                  <a:lnTo>
                    <a:pt x="498" y="516"/>
                  </a:lnTo>
                  <a:lnTo>
                    <a:pt x="488" y="537"/>
                  </a:lnTo>
                  <a:lnTo>
                    <a:pt x="492" y="540"/>
                  </a:lnTo>
                  <a:lnTo>
                    <a:pt x="507" y="530"/>
                  </a:lnTo>
                  <a:lnTo>
                    <a:pt x="524" y="522"/>
                  </a:lnTo>
                  <a:close/>
                  <a:moveTo>
                    <a:pt x="1195" y="615"/>
                  </a:moveTo>
                  <a:lnTo>
                    <a:pt x="1195" y="615"/>
                  </a:lnTo>
                  <a:lnTo>
                    <a:pt x="1177" y="597"/>
                  </a:lnTo>
                  <a:lnTo>
                    <a:pt x="1170" y="597"/>
                  </a:lnTo>
                  <a:lnTo>
                    <a:pt x="1164" y="599"/>
                  </a:lnTo>
                  <a:lnTo>
                    <a:pt x="1159" y="604"/>
                  </a:lnTo>
                  <a:lnTo>
                    <a:pt x="1154" y="609"/>
                  </a:lnTo>
                  <a:lnTo>
                    <a:pt x="1162" y="622"/>
                  </a:lnTo>
                  <a:lnTo>
                    <a:pt x="1191" y="619"/>
                  </a:lnTo>
                  <a:lnTo>
                    <a:pt x="1194" y="617"/>
                  </a:lnTo>
                  <a:lnTo>
                    <a:pt x="1195" y="615"/>
                  </a:lnTo>
                  <a:lnTo>
                    <a:pt x="1200" y="620"/>
                  </a:lnTo>
                  <a:lnTo>
                    <a:pt x="1197" y="622"/>
                  </a:lnTo>
                  <a:lnTo>
                    <a:pt x="1194" y="624"/>
                  </a:lnTo>
                  <a:lnTo>
                    <a:pt x="1194" y="627"/>
                  </a:lnTo>
                  <a:lnTo>
                    <a:pt x="1194" y="628"/>
                  </a:lnTo>
                  <a:lnTo>
                    <a:pt x="1195" y="634"/>
                  </a:lnTo>
                  <a:lnTo>
                    <a:pt x="1197" y="640"/>
                  </a:lnTo>
                  <a:lnTo>
                    <a:pt x="1201" y="651"/>
                  </a:lnTo>
                  <a:lnTo>
                    <a:pt x="1211" y="645"/>
                  </a:lnTo>
                  <a:lnTo>
                    <a:pt x="1213" y="642"/>
                  </a:lnTo>
                  <a:lnTo>
                    <a:pt x="1215" y="640"/>
                  </a:lnTo>
                  <a:lnTo>
                    <a:pt x="1215" y="635"/>
                  </a:lnTo>
                  <a:lnTo>
                    <a:pt x="1215" y="633"/>
                  </a:lnTo>
                  <a:lnTo>
                    <a:pt x="1216" y="630"/>
                  </a:lnTo>
                  <a:lnTo>
                    <a:pt x="1219" y="628"/>
                  </a:lnTo>
                  <a:lnTo>
                    <a:pt x="1224" y="624"/>
                  </a:lnTo>
                  <a:lnTo>
                    <a:pt x="1230" y="622"/>
                  </a:lnTo>
                  <a:lnTo>
                    <a:pt x="1222" y="612"/>
                  </a:lnTo>
                  <a:lnTo>
                    <a:pt x="1237" y="608"/>
                  </a:lnTo>
                  <a:lnTo>
                    <a:pt x="1244" y="606"/>
                  </a:lnTo>
                  <a:lnTo>
                    <a:pt x="1249" y="604"/>
                  </a:lnTo>
                  <a:lnTo>
                    <a:pt x="1255" y="599"/>
                  </a:lnTo>
                  <a:lnTo>
                    <a:pt x="1260" y="594"/>
                  </a:lnTo>
                  <a:lnTo>
                    <a:pt x="1270" y="584"/>
                  </a:lnTo>
                  <a:lnTo>
                    <a:pt x="1288" y="592"/>
                  </a:lnTo>
                  <a:lnTo>
                    <a:pt x="1294" y="588"/>
                  </a:lnTo>
                  <a:lnTo>
                    <a:pt x="1296" y="586"/>
                  </a:lnTo>
                  <a:lnTo>
                    <a:pt x="1298" y="581"/>
                  </a:lnTo>
                  <a:lnTo>
                    <a:pt x="1296" y="577"/>
                  </a:lnTo>
                  <a:lnTo>
                    <a:pt x="1294" y="570"/>
                  </a:lnTo>
                  <a:lnTo>
                    <a:pt x="1291" y="563"/>
                  </a:lnTo>
                  <a:lnTo>
                    <a:pt x="1285" y="562"/>
                  </a:lnTo>
                  <a:lnTo>
                    <a:pt x="1280" y="562"/>
                  </a:lnTo>
                  <a:lnTo>
                    <a:pt x="1276" y="565"/>
                  </a:lnTo>
                  <a:lnTo>
                    <a:pt x="1273" y="566"/>
                  </a:lnTo>
                  <a:lnTo>
                    <a:pt x="1267" y="573"/>
                  </a:lnTo>
                  <a:lnTo>
                    <a:pt x="1263" y="580"/>
                  </a:lnTo>
                  <a:lnTo>
                    <a:pt x="1254" y="576"/>
                  </a:lnTo>
                  <a:lnTo>
                    <a:pt x="1245" y="570"/>
                  </a:lnTo>
                  <a:lnTo>
                    <a:pt x="1240" y="563"/>
                  </a:lnTo>
                  <a:lnTo>
                    <a:pt x="1237" y="556"/>
                  </a:lnTo>
                  <a:lnTo>
                    <a:pt x="1236" y="554"/>
                  </a:lnTo>
                  <a:lnTo>
                    <a:pt x="1233" y="551"/>
                  </a:lnTo>
                  <a:lnTo>
                    <a:pt x="1227" y="547"/>
                  </a:lnTo>
                  <a:lnTo>
                    <a:pt x="1224" y="543"/>
                  </a:lnTo>
                  <a:lnTo>
                    <a:pt x="1223" y="537"/>
                  </a:lnTo>
                  <a:lnTo>
                    <a:pt x="1224" y="532"/>
                  </a:lnTo>
                  <a:lnTo>
                    <a:pt x="1200" y="530"/>
                  </a:lnTo>
                  <a:lnTo>
                    <a:pt x="1198" y="536"/>
                  </a:lnTo>
                  <a:lnTo>
                    <a:pt x="1195" y="541"/>
                  </a:lnTo>
                  <a:lnTo>
                    <a:pt x="1191" y="547"/>
                  </a:lnTo>
                  <a:lnTo>
                    <a:pt x="1190" y="551"/>
                  </a:lnTo>
                  <a:lnTo>
                    <a:pt x="1191" y="554"/>
                  </a:lnTo>
                  <a:lnTo>
                    <a:pt x="1198" y="558"/>
                  </a:lnTo>
                  <a:lnTo>
                    <a:pt x="1205" y="562"/>
                  </a:lnTo>
                  <a:lnTo>
                    <a:pt x="1198" y="573"/>
                  </a:lnTo>
                  <a:lnTo>
                    <a:pt x="1230" y="572"/>
                  </a:lnTo>
                  <a:lnTo>
                    <a:pt x="1238" y="584"/>
                  </a:lnTo>
                  <a:lnTo>
                    <a:pt x="1231" y="586"/>
                  </a:lnTo>
                  <a:lnTo>
                    <a:pt x="1224" y="588"/>
                  </a:lnTo>
                  <a:lnTo>
                    <a:pt x="1219" y="592"/>
                  </a:lnTo>
                  <a:lnTo>
                    <a:pt x="1213" y="597"/>
                  </a:lnTo>
                  <a:lnTo>
                    <a:pt x="1205" y="606"/>
                  </a:lnTo>
                  <a:lnTo>
                    <a:pt x="1195" y="615"/>
                  </a:lnTo>
                  <a:close/>
                  <a:moveTo>
                    <a:pt x="1092" y="500"/>
                  </a:moveTo>
                  <a:lnTo>
                    <a:pt x="1092" y="500"/>
                  </a:lnTo>
                  <a:lnTo>
                    <a:pt x="1108" y="514"/>
                  </a:lnTo>
                  <a:lnTo>
                    <a:pt x="1096" y="522"/>
                  </a:lnTo>
                  <a:lnTo>
                    <a:pt x="1083" y="530"/>
                  </a:lnTo>
                  <a:lnTo>
                    <a:pt x="1078" y="536"/>
                  </a:lnTo>
                  <a:lnTo>
                    <a:pt x="1069" y="538"/>
                  </a:lnTo>
                  <a:lnTo>
                    <a:pt x="1062" y="538"/>
                  </a:lnTo>
                  <a:lnTo>
                    <a:pt x="1054" y="537"/>
                  </a:lnTo>
                  <a:lnTo>
                    <a:pt x="1036" y="534"/>
                  </a:lnTo>
                  <a:lnTo>
                    <a:pt x="1042" y="518"/>
                  </a:lnTo>
                  <a:lnTo>
                    <a:pt x="1080" y="515"/>
                  </a:lnTo>
                  <a:lnTo>
                    <a:pt x="1078" y="511"/>
                  </a:lnTo>
                  <a:lnTo>
                    <a:pt x="1075" y="507"/>
                  </a:lnTo>
                  <a:lnTo>
                    <a:pt x="1072" y="505"/>
                  </a:lnTo>
                  <a:lnTo>
                    <a:pt x="1069" y="504"/>
                  </a:lnTo>
                  <a:lnTo>
                    <a:pt x="1062" y="504"/>
                  </a:lnTo>
                  <a:lnTo>
                    <a:pt x="1054" y="504"/>
                  </a:lnTo>
                  <a:lnTo>
                    <a:pt x="1047" y="505"/>
                  </a:lnTo>
                  <a:lnTo>
                    <a:pt x="1039" y="505"/>
                  </a:lnTo>
                  <a:lnTo>
                    <a:pt x="1035" y="505"/>
                  </a:lnTo>
                  <a:lnTo>
                    <a:pt x="1031" y="504"/>
                  </a:lnTo>
                  <a:lnTo>
                    <a:pt x="1028" y="501"/>
                  </a:lnTo>
                  <a:lnTo>
                    <a:pt x="1026" y="496"/>
                  </a:lnTo>
                  <a:lnTo>
                    <a:pt x="1024" y="494"/>
                  </a:lnTo>
                  <a:lnTo>
                    <a:pt x="1018" y="494"/>
                  </a:lnTo>
                  <a:lnTo>
                    <a:pt x="1015" y="491"/>
                  </a:lnTo>
                  <a:lnTo>
                    <a:pt x="1011" y="491"/>
                  </a:lnTo>
                  <a:lnTo>
                    <a:pt x="1004" y="493"/>
                  </a:lnTo>
                  <a:lnTo>
                    <a:pt x="997" y="496"/>
                  </a:lnTo>
                  <a:lnTo>
                    <a:pt x="995" y="497"/>
                  </a:lnTo>
                  <a:lnTo>
                    <a:pt x="990" y="496"/>
                  </a:lnTo>
                  <a:lnTo>
                    <a:pt x="986" y="491"/>
                  </a:lnTo>
                  <a:lnTo>
                    <a:pt x="979" y="487"/>
                  </a:lnTo>
                  <a:lnTo>
                    <a:pt x="972" y="486"/>
                  </a:lnTo>
                  <a:lnTo>
                    <a:pt x="961" y="487"/>
                  </a:lnTo>
                  <a:lnTo>
                    <a:pt x="966" y="496"/>
                  </a:lnTo>
                  <a:lnTo>
                    <a:pt x="970" y="505"/>
                  </a:lnTo>
                  <a:lnTo>
                    <a:pt x="972" y="509"/>
                  </a:lnTo>
                  <a:lnTo>
                    <a:pt x="972" y="515"/>
                  </a:lnTo>
                  <a:lnTo>
                    <a:pt x="972" y="519"/>
                  </a:lnTo>
                  <a:lnTo>
                    <a:pt x="971" y="525"/>
                  </a:lnTo>
                  <a:lnTo>
                    <a:pt x="960" y="529"/>
                  </a:lnTo>
                  <a:lnTo>
                    <a:pt x="948" y="533"/>
                  </a:lnTo>
                  <a:lnTo>
                    <a:pt x="943" y="534"/>
                  </a:lnTo>
                  <a:lnTo>
                    <a:pt x="938" y="537"/>
                  </a:lnTo>
                  <a:lnTo>
                    <a:pt x="935" y="540"/>
                  </a:lnTo>
                  <a:lnTo>
                    <a:pt x="932" y="543"/>
                  </a:lnTo>
                  <a:lnTo>
                    <a:pt x="928" y="551"/>
                  </a:lnTo>
                  <a:lnTo>
                    <a:pt x="927" y="562"/>
                  </a:lnTo>
                  <a:lnTo>
                    <a:pt x="954" y="551"/>
                  </a:lnTo>
                  <a:lnTo>
                    <a:pt x="956" y="538"/>
                  </a:lnTo>
                  <a:lnTo>
                    <a:pt x="970" y="540"/>
                  </a:lnTo>
                  <a:lnTo>
                    <a:pt x="981" y="540"/>
                  </a:lnTo>
                  <a:lnTo>
                    <a:pt x="985" y="538"/>
                  </a:lnTo>
                  <a:lnTo>
                    <a:pt x="988" y="536"/>
                  </a:lnTo>
                  <a:lnTo>
                    <a:pt x="990" y="533"/>
                  </a:lnTo>
                  <a:lnTo>
                    <a:pt x="990" y="530"/>
                  </a:lnTo>
                  <a:lnTo>
                    <a:pt x="989" y="519"/>
                  </a:lnTo>
                  <a:lnTo>
                    <a:pt x="985" y="507"/>
                  </a:lnTo>
                  <a:lnTo>
                    <a:pt x="1014" y="505"/>
                  </a:lnTo>
                  <a:lnTo>
                    <a:pt x="1007" y="530"/>
                  </a:lnTo>
                  <a:lnTo>
                    <a:pt x="1038" y="534"/>
                  </a:lnTo>
                  <a:lnTo>
                    <a:pt x="1032" y="540"/>
                  </a:lnTo>
                  <a:lnTo>
                    <a:pt x="1029" y="545"/>
                  </a:lnTo>
                  <a:lnTo>
                    <a:pt x="1029" y="552"/>
                  </a:lnTo>
                  <a:lnTo>
                    <a:pt x="1031" y="559"/>
                  </a:lnTo>
                  <a:lnTo>
                    <a:pt x="1049" y="562"/>
                  </a:lnTo>
                  <a:lnTo>
                    <a:pt x="1057" y="548"/>
                  </a:lnTo>
                  <a:lnTo>
                    <a:pt x="1068" y="556"/>
                  </a:lnTo>
                  <a:lnTo>
                    <a:pt x="1064" y="559"/>
                  </a:lnTo>
                  <a:lnTo>
                    <a:pt x="1061" y="562"/>
                  </a:lnTo>
                  <a:lnTo>
                    <a:pt x="1060" y="565"/>
                  </a:lnTo>
                  <a:lnTo>
                    <a:pt x="1058" y="569"/>
                  </a:lnTo>
                  <a:lnTo>
                    <a:pt x="1069" y="573"/>
                  </a:lnTo>
                  <a:lnTo>
                    <a:pt x="1074" y="573"/>
                  </a:lnTo>
                  <a:lnTo>
                    <a:pt x="1076" y="573"/>
                  </a:lnTo>
                  <a:lnTo>
                    <a:pt x="1079" y="572"/>
                  </a:lnTo>
                  <a:lnTo>
                    <a:pt x="1082" y="570"/>
                  </a:lnTo>
                  <a:lnTo>
                    <a:pt x="1085" y="562"/>
                  </a:lnTo>
                  <a:lnTo>
                    <a:pt x="1089" y="554"/>
                  </a:lnTo>
                  <a:lnTo>
                    <a:pt x="1093" y="548"/>
                  </a:lnTo>
                  <a:lnTo>
                    <a:pt x="1100" y="543"/>
                  </a:lnTo>
                  <a:lnTo>
                    <a:pt x="1107" y="540"/>
                  </a:lnTo>
                  <a:lnTo>
                    <a:pt x="1121" y="536"/>
                  </a:lnTo>
                  <a:lnTo>
                    <a:pt x="1136" y="532"/>
                  </a:lnTo>
                  <a:lnTo>
                    <a:pt x="1140" y="532"/>
                  </a:lnTo>
                  <a:lnTo>
                    <a:pt x="1144" y="529"/>
                  </a:lnTo>
                  <a:lnTo>
                    <a:pt x="1147" y="526"/>
                  </a:lnTo>
                  <a:lnTo>
                    <a:pt x="1147" y="520"/>
                  </a:lnTo>
                  <a:lnTo>
                    <a:pt x="1118" y="520"/>
                  </a:lnTo>
                  <a:lnTo>
                    <a:pt x="1123" y="516"/>
                  </a:lnTo>
                  <a:lnTo>
                    <a:pt x="1129" y="514"/>
                  </a:lnTo>
                  <a:lnTo>
                    <a:pt x="1133" y="512"/>
                  </a:lnTo>
                  <a:lnTo>
                    <a:pt x="1139" y="511"/>
                  </a:lnTo>
                  <a:lnTo>
                    <a:pt x="1150" y="512"/>
                  </a:lnTo>
                  <a:lnTo>
                    <a:pt x="1161" y="515"/>
                  </a:lnTo>
                  <a:lnTo>
                    <a:pt x="1164" y="511"/>
                  </a:lnTo>
                  <a:lnTo>
                    <a:pt x="1165" y="508"/>
                  </a:lnTo>
                  <a:lnTo>
                    <a:pt x="1166" y="507"/>
                  </a:lnTo>
                  <a:lnTo>
                    <a:pt x="1166" y="501"/>
                  </a:lnTo>
                  <a:lnTo>
                    <a:pt x="1166" y="497"/>
                  </a:lnTo>
                  <a:lnTo>
                    <a:pt x="1168" y="491"/>
                  </a:lnTo>
                  <a:lnTo>
                    <a:pt x="1173" y="487"/>
                  </a:lnTo>
                  <a:lnTo>
                    <a:pt x="1175" y="486"/>
                  </a:lnTo>
                  <a:lnTo>
                    <a:pt x="1175" y="480"/>
                  </a:lnTo>
                  <a:lnTo>
                    <a:pt x="1173" y="476"/>
                  </a:lnTo>
                  <a:lnTo>
                    <a:pt x="1170" y="472"/>
                  </a:lnTo>
                  <a:lnTo>
                    <a:pt x="1166" y="469"/>
                  </a:lnTo>
                  <a:lnTo>
                    <a:pt x="1162" y="468"/>
                  </a:lnTo>
                  <a:lnTo>
                    <a:pt x="1157" y="471"/>
                  </a:lnTo>
                  <a:lnTo>
                    <a:pt x="1152" y="473"/>
                  </a:lnTo>
                  <a:lnTo>
                    <a:pt x="1146" y="478"/>
                  </a:lnTo>
                  <a:lnTo>
                    <a:pt x="1151" y="486"/>
                  </a:lnTo>
                  <a:lnTo>
                    <a:pt x="1134" y="504"/>
                  </a:lnTo>
                  <a:lnTo>
                    <a:pt x="1134" y="493"/>
                  </a:lnTo>
                  <a:lnTo>
                    <a:pt x="1139" y="482"/>
                  </a:lnTo>
                  <a:lnTo>
                    <a:pt x="1139" y="479"/>
                  </a:lnTo>
                  <a:lnTo>
                    <a:pt x="1139" y="476"/>
                  </a:lnTo>
                  <a:lnTo>
                    <a:pt x="1136" y="473"/>
                  </a:lnTo>
                  <a:lnTo>
                    <a:pt x="1133" y="473"/>
                  </a:lnTo>
                  <a:lnTo>
                    <a:pt x="1130" y="473"/>
                  </a:lnTo>
                  <a:lnTo>
                    <a:pt x="1128" y="476"/>
                  </a:lnTo>
                  <a:lnTo>
                    <a:pt x="1125" y="479"/>
                  </a:lnTo>
                  <a:lnTo>
                    <a:pt x="1126" y="483"/>
                  </a:lnTo>
                  <a:lnTo>
                    <a:pt x="1123" y="486"/>
                  </a:lnTo>
                  <a:lnTo>
                    <a:pt x="1121" y="487"/>
                  </a:lnTo>
                  <a:lnTo>
                    <a:pt x="1118" y="490"/>
                  </a:lnTo>
                  <a:lnTo>
                    <a:pt x="1092" y="500"/>
                  </a:lnTo>
                  <a:lnTo>
                    <a:pt x="1094" y="491"/>
                  </a:lnTo>
                  <a:lnTo>
                    <a:pt x="1096" y="482"/>
                  </a:lnTo>
                  <a:lnTo>
                    <a:pt x="1097" y="478"/>
                  </a:lnTo>
                  <a:lnTo>
                    <a:pt x="1100" y="473"/>
                  </a:lnTo>
                  <a:lnTo>
                    <a:pt x="1104" y="471"/>
                  </a:lnTo>
                  <a:lnTo>
                    <a:pt x="1110" y="468"/>
                  </a:lnTo>
                  <a:lnTo>
                    <a:pt x="1093" y="450"/>
                  </a:lnTo>
                  <a:lnTo>
                    <a:pt x="1090" y="453"/>
                  </a:lnTo>
                  <a:lnTo>
                    <a:pt x="1087" y="455"/>
                  </a:lnTo>
                  <a:lnTo>
                    <a:pt x="1083" y="462"/>
                  </a:lnTo>
                  <a:lnTo>
                    <a:pt x="1080" y="465"/>
                  </a:lnTo>
                  <a:lnTo>
                    <a:pt x="1078" y="466"/>
                  </a:lnTo>
                  <a:lnTo>
                    <a:pt x="1074" y="468"/>
                  </a:lnTo>
                  <a:lnTo>
                    <a:pt x="1069" y="468"/>
                  </a:lnTo>
                  <a:lnTo>
                    <a:pt x="1062" y="468"/>
                  </a:lnTo>
                  <a:lnTo>
                    <a:pt x="1056" y="465"/>
                  </a:lnTo>
                  <a:lnTo>
                    <a:pt x="1050" y="462"/>
                  </a:lnTo>
                  <a:lnTo>
                    <a:pt x="1047" y="460"/>
                  </a:lnTo>
                  <a:lnTo>
                    <a:pt x="1046" y="455"/>
                  </a:lnTo>
                  <a:lnTo>
                    <a:pt x="1008" y="479"/>
                  </a:lnTo>
                  <a:lnTo>
                    <a:pt x="1010" y="483"/>
                  </a:lnTo>
                  <a:lnTo>
                    <a:pt x="1028" y="487"/>
                  </a:lnTo>
                  <a:lnTo>
                    <a:pt x="1047" y="489"/>
                  </a:lnTo>
                  <a:lnTo>
                    <a:pt x="1049" y="489"/>
                  </a:lnTo>
                  <a:lnTo>
                    <a:pt x="1050" y="486"/>
                  </a:lnTo>
                  <a:lnTo>
                    <a:pt x="1051" y="482"/>
                  </a:lnTo>
                  <a:lnTo>
                    <a:pt x="1051" y="480"/>
                  </a:lnTo>
                  <a:lnTo>
                    <a:pt x="1049" y="480"/>
                  </a:lnTo>
                  <a:lnTo>
                    <a:pt x="1044" y="480"/>
                  </a:lnTo>
                  <a:lnTo>
                    <a:pt x="1043" y="479"/>
                  </a:lnTo>
                  <a:lnTo>
                    <a:pt x="1042" y="479"/>
                  </a:lnTo>
                  <a:lnTo>
                    <a:pt x="1043" y="476"/>
                  </a:lnTo>
                  <a:lnTo>
                    <a:pt x="1044" y="472"/>
                  </a:lnTo>
                  <a:lnTo>
                    <a:pt x="1069" y="480"/>
                  </a:lnTo>
                  <a:lnTo>
                    <a:pt x="1060" y="489"/>
                  </a:lnTo>
                  <a:lnTo>
                    <a:pt x="1064" y="490"/>
                  </a:lnTo>
                  <a:lnTo>
                    <a:pt x="1069" y="491"/>
                  </a:lnTo>
                  <a:lnTo>
                    <a:pt x="1078" y="491"/>
                  </a:lnTo>
                  <a:lnTo>
                    <a:pt x="1082" y="491"/>
                  </a:lnTo>
                  <a:lnTo>
                    <a:pt x="1086" y="493"/>
                  </a:lnTo>
                  <a:lnTo>
                    <a:pt x="1089" y="496"/>
                  </a:lnTo>
                  <a:lnTo>
                    <a:pt x="1092" y="500"/>
                  </a:lnTo>
                  <a:close/>
                  <a:moveTo>
                    <a:pt x="1056" y="610"/>
                  </a:moveTo>
                  <a:lnTo>
                    <a:pt x="1056" y="609"/>
                  </a:lnTo>
                  <a:lnTo>
                    <a:pt x="1051" y="610"/>
                  </a:lnTo>
                  <a:lnTo>
                    <a:pt x="1049" y="609"/>
                  </a:lnTo>
                  <a:lnTo>
                    <a:pt x="1046" y="608"/>
                  </a:lnTo>
                  <a:lnTo>
                    <a:pt x="1044" y="606"/>
                  </a:lnTo>
                  <a:lnTo>
                    <a:pt x="1042" y="601"/>
                  </a:lnTo>
                  <a:lnTo>
                    <a:pt x="1036" y="597"/>
                  </a:lnTo>
                  <a:lnTo>
                    <a:pt x="1026" y="604"/>
                  </a:lnTo>
                  <a:lnTo>
                    <a:pt x="1029" y="623"/>
                  </a:lnTo>
                  <a:lnTo>
                    <a:pt x="1024" y="624"/>
                  </a:lnTo>
                  <a:lnTo>
                    <a:pt x="1018" y="624"/>
                  </a:lnTo>
                  <a:lnTo>
                    <a:pt x="1007" y="622"/>
                  </a:lnTo>
                  <a:lnTo>
                    <a:pt x="1002" y="620"/>
                  </a:lnTo>
                  <a:lnTo>
                    <a:pt x="996" y="619"/>
                  </a:lnTo>
                  <a:lnTo>
                    <a:pt x="990" y="620"/>
                  </a:lnTo>
                  <a:lnTo>
                    <a:pt x="984" y="623"/>
                  </a:lnTo>
                  <a:lnTo>
                    <a:pt x="996" y="642"/>
                  </a:lnTo>
                  <a:lnTo>
                    <a:pt x="979" y="653"/>
                  </a:lnTo>
                  <a:lnTo>
                    <a:pt x="977" y="634"/>
                  </a:lnTo>
                  <a:lnTo>
                    <a:pt x="954" y="641"/>
                  </a:lnTo>
                  <a:lnTo>
                    <a:pt x="948" y="644"/>
                  </a:lnTo>
                  <a:lnTo>
                    <a:pt x="943" y="642"/>
                  </a:lnTo>
                  <a:lnTo>
                    <a:pt x="942" y="640"/>
                  </a:lnTo>
                  <a:lnTo>
                    <a:pt x="941" y="634"/>
                  </a:lnTo>
                  <a:lnTo>
                    <a:pt x="942" y="623"/>
                  </a:lnTo>
                  <a:lnTo>
                    <a:pt x="957" y="616"/>
                  </a:lnTo>
                  <a:lnTo>
                    <a:pt x="934" y="605"/>
                  </a:lnTo>
                  <a:lnTo>
                    <a:pt x="934" y="598"/>
                  </a:lnTo>
                  <a:lnTo>
                    <a:pt x="935" y="594"/>
                  </a:lnTo>
                  <a:lnTo>
                    <a:pt x="939" y="591"/>
                  </a:lnTo>
                  <a:lnTo>
                    <a:pt x="948" y="590"/>
                  </a:lnTo>
                  <a:lnTo>
                    <a:pt x="949" y="595"/>
                  </a:lnTo>
                  <a:lnTo>
                    <a:pt x="952" y="601"/>
                  </a:lnTo>
                  <a:lnTo>
                    <a:pt x="956" y="604"/>
                  </a:lnTo>
                  <a:lnTo>
                    <a:pt x="961" y="606"/>
                  </a:lnTo>
                  <a:lnTo>
                    <a:pt x="967" y="608"/>
                  </a:lnTo>
                  <a:lnTo>
                    <a:pt x="972" y="606"/>
                  </a:lnTo>
                  <a:lnTo>
                    <a:pt x="975" y="604"/>
                  </a:lnTo>
                  <a:lnTo>
                    <a:pt x="978" y="598"/>
                  </a:lnTo>
                  <a:lnTo>
                    <a:pt x="974" y="595"/>
                  </a:lnTo>
                  <a:lnTo>
                    <a:pt x="970" y="591"/>
                  </a:lnTo>
                  <a:lnTo>
                    <a:pt x="970" y="590"/>
                  </a:lnTo>
                  <a:lnTo>
                    <a:pt x="970" y="587"/>
                  </a:lnTo>
                  <a:lnTo>
                    <a:pt x="971" y="586"/>
                  </a:lnTo>
                  <a:lnTo>
                    <a:pt x="972" y="583"/>
                  </a:lnTo>
                  <a:lnTo>
                    <a:pt x="978" y="580"/>
                  </a:lnTo>
                  <a:lnTo>
                    <a:pt x="984" y="580"/>
                  </a:lnTo>
                  <a:lnTo>
                    <a:pt x="989" y="581"/>
                  </a:lnTo>
                  <a:lnTo>
                    <a:pt x="993" y="587"/>
                  </a:lnTo>
                  <a:lnTo>
                    <a:pt x="999" y="590"/>
                  </a:lnTo>
                  <a:lnTo>
                    <a:pt x="1004" y="591"/>
                  </a:lnTo>
                  <a:lnTo>
                    <a:pt x="1013" y="592"/>
                  </a:lnTo>
                  <a:lnTo>
                    <a:pt x="1018" y="591"/>
                  </a:lnTo>
                  <a:lnTo>
                    <a:pt x="1031" y="588"/>
                  </a:lnTo>
                  <a:lnTo>
                    <a:pt x="1043" y="588"/>
                  </a:lnTo>
                  <a:lnTo>
                    <a:pt x="1049" y="588"/>
                  </a:lnTo>
                  <a:lnTo>
                    <a:pt x="1053" y="587"/>
                  </a:lnTo>
                  <a:lnTo>
                    <a:pt x="1057" y="583"/>
                  </a:lnTo>
                  <a:lnTo>
                    <a:pt x="1058" y="580"/>
                  </a:lnTo>
                  <a:lnTo>
                    <a:pt x="1060" y="577"/>
                  </a:lnTo>
                  <a:lnTo>
                    <a:pt x="1050" y="574"/>
                  </a:lnTo>
                  <a:lnTo>
                    <a:pt x="1044" y="574"/>
                  </a:lnTo>
                  <a:lnTo>
                    <a:pt x="1042" y="574"/>
                  </a:lnTo>
                  <a:lnTo>
                    <a:pt x="1032" y="577"/>
                  </a:lnTo>
                  <a:lnTo>
                    <a:pt x="1024" y="576"/>
                  </a:lnTo>
                  <a:lnTo>
                    <a:pt x="1017" y="573"/>
                  </a:lnTo>
                  <a:lnTo>
                    <a:pt x="1010" y="569"/>
                  </a:lnTo>
                  <a:lnTo>
                    <a:pt x="1010" y="556"/>
                  </a:lnTo>
                  <a:lnTo>
                    <a:pt x="997" y="559"/>
                  </a:lnTo>
                  <a:lnTo>
                    <a:pt x="992" y="561"/>
                  </a:lnTo>
                  <a:lnTo>
                    <a:pt x="988" y="561"/>
                  </a:lnTo>
                  <a:lnTo>
                    <a:pt x="981" y="559"/>
                  </a:lnTo>
                  <a:lnTo>
                    <a:pt x="977" y="559"/>
                  </a:lnTo>
                  <a:lnTo>
                    <a:pt x="971" y="562"/>
                  </a:lnTo>
                  <a:lnTo>
                    <a:pt x="968" y="566"/>
                  </a:lnTo>
                  <a:lnTo>
                    <a:pt x="964" y="569"/>
                  </a:lnTo>
                  <a:lnTo>
                    <a:pt x="960" y="570"/>
                  </a:lnTo>
                  <a:lnTo>
                    <a:pt x="954" y="570"/>
                  </a:lnTo>
                  <a:lnTo>
                    <a:pt x="952" y="569"/>
                  </a:lnTo>
                  <a:lnTo>
                    <a:pt x="949" y="565"/>
                  </a:lnTo>
                  <a:lnTo>
                    <a:pt x="946" y="563"/>
                  </a:lnTo>
                  <a:lnTo>
                    <a:pt x="943" y="562"/>
                  </a:lnTo>
                  <a:lnTo>
                    <a:pt x="941" y="562"/>
                  </a:lnTo>
                  <a:lnTo>
                    <a:pt x="925" y="563"/>
                  </a:lnTo>
                  <a:lnTo>
                    <a:pt x="935" y="581"/>
                  </a:lnTo>
                  <a:lnTo>
                    <a:pt x="920" y="591"/>
                  </a:lnTo>
                  <a:lnTo>
                    <a:pt x="914" y="594"/>
                  </a:lnTo>
                  <a:lnTo>
                    <a:pt x="910" y="597"/>
                  </a:lnTo>
                  <a:lnTo>
                    <a:pt x="906" y="597"/>
                  </a:lnTo>
                  <a:lnTo>
                    <a:pt x="902" y="595"/>
                  </a:lnTo>
                  <a:lnTo>
                    <a:pt x="891" y="591"/>
                  </a:lnTo>
                  <a:lnTo>
                    <a:pt x="873" y="615"/>
                  </a:lnTo>
                  <a:lnTo>
                    <a:pt x="862" y="617"/>
                  </a:lnTo>
                  <a:lnTo>
                    <a:pt x="852" y="620"/>
                  </a:lnTo>
                  <a:lnTo>
                    <a:pt x="840" y="623"/>
                  </a:lnTo>
                  <a:lnTo>
                    <a:pt x="833" y="624"/>
                  </a:lnTo>
                  <a:lnTo>
                    <a:pt x="826" y="624"/>
                  </a:lnTo>
                  <a:lnTo>
                    <a:pt x="801" y="619"/>
                  </a:lnTo>
                  <a:lnTo>
                    <a:pt x="776" y="612"/>
                  </a:lnTo>
                  <a:lnTo>
                    <a:pt x="783" y="601"/>
                  </a:lnTo>
                  <a:lnTo>
                    <a:pt x="798" y="604"/>
                  </a:lnTo>
                  <a:lnTo>
                    <a:pt x="812" y="606"/>
                  </a:lnTo>
                  <a:lnTo>
                    <a:pt x="824" y="608"/>
                  </a:lnTo>
                  <a:lnTo>
                    <a:pt x="831" y="608"/>
                  </a:lnTo>
                  <a:lnTo>
                    <a:pt x="838" y="606"/>
                  </a:lnTo>
                  <a:lnTo>
                    <a:pt x="830" y="587"/>
                  </a:lnTo>
                  <a:lnTo>
                    <a:pt x="884" y="587"/>
                  </a:lnTo>
                  <a:lnTo>
                    <a:pt x="878" y="573"/>
                  </a:lnTo>
                  <a:lnTo>
                    <a:pt x="884" y="573"/>
                  </a:lnTo>
                  <a:lnTo>
                    <a:pt x="887" y="572"/>
                  </a:lnTo>
                  <a:lnTo>
                    <a:pt x="888" y="569"/>
                  </a:lnTo>
                  <a:lnTo>
                    <a:pt x="889" y="566"/>
                  </a:lnTo>
                  <a:lnTo>
                    <a:pt x="889" y="559"/>
                  </a:lnTo>
                  <a:lnTo>
                    <a:pt x="889" y="556"/>
                  </a:lnTo>
                  <a:lnTo>
                    <a:pt x="891" y="555"/>
                  </a:lnTo>
                  <a:lnTo>
                    <a:pt x="909" y="554"/>
                  </a:lnTo>
                  <a:lnTo>
                    <a:pt x="914" y="554"/>
                  </a:lnTo>
                  <a:lnTo>
                    <a:pt x="918" y="552"/>
                  </a:lnTo>
                  <a:lnTo>
                    <a:pt x="920" y="550"/>
                  </a:lnTo>
                  <a:lnTo>
                    <a:pt x="921" y="547"/>
                  </a:lnTo>
                  <a:lnTo>
                    <a:pt x="920" y="538"/>
                  </a:lnTo>
                  <a:lnTo>
                    <a:pt x="913" y="537"/>
                  </a:lnTo>
                  <a:lnTo>
                    <a:pt x="907" y="537"/>
                  </a:lnTo>
                  <a:lnTo>
                    <a:pt x="903" y="538"/>
                  </a:lnTo>
                  <a:lnTo>
                    <a:pt x="898" y="541"/>
                  </a:lnTo>
                  <a:lnTo>
                    <a:pt x="888" y="547"/>
                  </a:lnTo>
                  <a:lnTo>
                    <a:pt x="884" y="548"/>
                  </a:lnTo>
                  <a:lnTo>
                    <a:pt x="878" y="550"/>
                  </a:lnTo>
                  <a:lnTo>
                    <a:pt x="878" y="543"/>
                  </a:lnTo>
                  <a:lnTo>
                    <a:pt x="881" y="537"/>
                  </a:lnTo>
                  <a:lnTo>
                    <a:pt x="884" y="536"/>
                  </a:lnTo>
                  <a:lnTo>
                    <a:pt x="887" y="534"/>
                  </a:lnTo>
                  <a:lnTo>
                    <a:pt x="895" y="534"/>
                  </a:lnTo>
                  <a:lnTo>
                    <a:pt x="900" y="536"/>
                  </a:lnTo>
                  <a:lnTo>
                    <a:pt x="905" y="534"/>
                  </a:lnTo>
                  <a:lnTo>
                    <a:pt x="907" y="533"/>
                  </a:lnTo>
                  <a:lnTo>
                    <a:pt x="909" y="532"/>
                  </a:lnTo>
                  <a:lnTo>
                    <a:pt x="910" y="529"/>
                  </a:lnTo>
                  <a:lnTo>
                    <a:pt x="910" y="526"/>
                  </a:lnTo>
                  <a:lnTo>
                    <a:pt x="914" y="523"/>
                  </a:lnTo>
                  <a:lnTo>
                    <a:pt x="921" y="522"/>
                  </a:lnTo>
                  <a:lnTo>
                    <a:pt x="927" y="519"/>
                  </a:lnTo>
                  <a:lnTo>
                    <a:pt x="924" y="502"/>
                  </a:lnTo>
                  <a:lnTo>
                    <a:pt x="961" y="502"/>
                  </a:lnTo>
                  <a:lnTo>
                    <a:pt x="957" y="498"/>
                  </a:lnTo>
                  <a:lnTo>
                    <a:pt x="954" y="494"/>
                  </a:lnTo>
                  <a:lnTo>
                    <a:pt x="953" y="490"/>
                  </a:lnTo>
                  <a:lnTo>
                    <a:pt x="953" y="487"/>
                  </a:lnTo>
                  <a:lnTo>
                    <a:pt x="954" y="480"/>
                  </a:lnTo>
                  <a:lnTo>
                    <a:pt x="956" y="475"/>
                  </a:lnTo>
                  <a:lnTo>
                    <a:pt x="938" y="469"/>
                  </a:lnTo>
                  <a:lnTo>
                    <a:pt x="946" y="464"/>
                  </a:lnTo>
                  <a:lnTo>
                    <a:pt x="954" y="460"/>
                  </a:lnTo>
                  <a:lnTo>
                    <a:pt x="963" y="457"/>
                  </a:lnTo>
                  <a:lnTo>
                    <a:pt x="972" y="455"/>
                  </a:lnTo>
                  <a:lnTo>
                    <a:pt x="979" y="454"/>
                  </a:lnTo>
                  <a:lnTo>
                    <a:pt x="988" y="451"/>
                  </a:lnTo>
                  <a:lnTo>
                    <a:pt x="996" y="448"/>
                  </a:lnTo>
                  <a:lnTo>
                    <a:pt x="1004" y="447"/>
                  </a:lnTo>
                  <a:lnTo>
                    <a:pt x="1025" y="448"/>
                  </a:lnTo>
                  <a:lnTo>
                    <a:pt x="1036" y="447"/>
                  </a:lnTo>
                  <a:lnTo>
                    <a:pt x="1047" y="444"/>
                  </a:lnTo>
                  <a:lnTo>
                    <a:pt x="1054" y="443"/>
                  </a:lnTo>
                  <a:lnTo>
                    <a:pt x="1061" y="443"/>
                  </a:lnTo>
                  <a:lnTo>
                    <a:pt x="1080" y="442"/>
                  </a:lnTo>
                  <a:lnTo>
                    <a:pt x="1090" y="442"/>
                  </a:lnTo>
                  <a:lnTo>
                    <a:pt x="1098" y="440"/>
                  </a:lnTo>
                  <a:lnTo>
                    <a:pt x="1103" y="437"/>
                  </a:lnTo>
                  <a:lnTo>
                    <a:pt x="1107" y="435"/>
                  </a:lnTo>
                  <a:lnTo>
                    <a:pt x="1114" y="428"/>
                  </a:lnTo>
                  <a:lnTo>
                    <a:pt x="1114" y="425"/>
                  </a:lnTo>
                  <a:lnTo>
                    <a:pt x="1111" y="422"/>
                  </a:lnTo>
                  <a:lnTo>
                    <a:pt x="1107" y="418"/>
                  </a:lnTo>
                  <a:lnTo>
                    <a:pt x="1101" y="418"/>
                  </a:lnTo>
                  <a:lnTo>
                    <a:pt x="1094" y="418"/>
                  </a:lnTo>
                  <a:lnTo>
                    <a:pt x="1092" y="418"/>
                  </a:lnTo>
                  <a:lnTo>
                    <a:pt x="1089" y="418"/>
                  </a:lnTo>
                  <a:lnTo>
                    <a:pt x="1086" y="421"/>
                  </a:lnTo>
                  <a:lnTo>
                    <a:pt x="1085" y="425"/>
                  </a:lnTo>
                  <a:lnTo>
                    <a:pt x="1092" y="428"/>
                  </a:lnTo>
                  <a:lnTo>
                    <a:pt x="1100" y="433"/>
                  </a:lnTo>
                  <a:lnTo>
                    <a:pt x="1085" y="433"/>
                  </a:lnTo>
                  <a:lnTo>
                    <a:pt x="1069" y="432"/>
                  </a:lnTo>
                  <a:lnTo>
                    <a:pt x="1057" y="432"/>
                  </a:lnTo>
                  <a:lnTo>
                    <a:pt x="1050" y="433"/>
                  </a:lnTo>
                  <a:lnTo>
                    <a:pt x="1044" y="436"/>
                  </a:lnTo>
                  <a:lnTo>
                    <a:pt x="1040" y="430"/>
                  </a:lnTo>
                  <a:lnTo>
                    <a:pt x="1040" y="426"/>
                  </a:lnTo>
                  <a:lnTo>
                    <a:pt x="1042" y="425"/>
                  </a:lnTo>
                  <a:lnTo>
                    <a:pt x="1044" y="422"/>
                  </a:lnTo>
                  <a:lnTo>
                    <a:pt x="1053" y="419"/>
                  </a:lnTo>
                  <a:lnTo>
                    <a:pt x="1056" y="417"/>
                  </a:lnTo>
                  <a:lnTo>
                    <a:pt x="1057" y="414"/>
                  </a:lnTo>
                  <a:lnTo>
                    <a:pt x="1039" y="408"/>
                  </a:lnTo>
                  <a:lnTo>
                    <a:pt x="1036" y="401"/>
                  </a:lnTo>
                  <a:lnTo>
                    <a:pt x="1035" y="399"/>
                  </a:lnTo>
                  <a:lnTo>
                    <a:pt x="1033" y="396"/>
                  </a:lnTo>
                  <a:lnTo>
                    <a:pt x="1026" y="392"/>
                  </a:lnTo>
                  <a:lnTo>
                    <a:pt x="1024" y="386"/>
                  </a:lnTo>
                  <a:lnTo>
                    <a:pt x="1021" y="379"/>
                  </a:lnTo>
                  <a:lnTo>
                    <a:pt x="1021" y="374"/>
                  </a:lnTo>
                  <a:lnTo>
                    <a:pt x="1033" y="374"/>
                  </a:lnTo>
                  <a:lnTo>
                    <a:pt x="1044" y="375"/>
                  </a:lnTo>
                  <a:lnTo>
                    <a:pt x="1050" y="376"/>
                  </a:lnTo>
                  <a:lnTo>
                    <a:pt x="1056" y="378"/>
                  </a:lnTo>
                  <a:lnTo>
                    <a:pt x="1061" y="381"/>
                  </a:lnTo>
                  <a:lnTo>
                    <a:pt x="1065" y="385"/>
                  </a:lnTo>
                  <a:lnTo>
                    <a:pt x="1058" y="403"/>
                  </a:lnTo>
                  <a:lnTo>
                    <a:pt x="1074" y="403"/>
                  </a:lnTo>
                  <a:lnTo>
                    <a:pt x="1080" y="404"/>
                  </a:lnTo>
                  <a:lnTo>
                    <a:pt x="1085" y="406"/>
                  </a:lnTo>
                  <a:lnTo>
                    <a:pt x="1089" y="410"/>
                  </a:lnTo>
                  <a:lnTo>
                    <a:pt x="1093" y="412"/>
                  </a:lnTo>
                  <a:lnTo>
                    <a:pt x="1096" y="412"/>
                  </a:lnTo>
                  <a:lnTo>
                    <a:pt x="1100" y="412"/>
                  </a:lnTo>
                  <a:lnTo>
                    <a:pt x="1107" y="408"/>
                  </a:lnTo>
                  <a:lnTo>
                    <a:pt x="1114" y="403"/>
                  </a:lnTo>
                  <a:lnTo>
                    <a:pt x="1115" y="408"/>
                  </a:lnTo>
                  <a:lnTo>
                    <a:pt x="1116" y="411"/>
                  </a:lnTo>
                  <a:lnTo>
                    <a:pt x="1119" y="411"/>
                  </a:lnTo>
                  <a:lnTo>
                    <a:pt x="1122" y="411"/>
                  </a:lnTo>
                  <a:lnTo>
                    <a:pt x="1130" y="411"/>
                  </a:lnTo>
                  <a:lnTo>
                    <a:pt x="1133" y="411"/>
                  </a:lnTo>
                  <a:lnTo>
                    <a:pt x="1136" y="412"/>
                  </a:lnTo>
                  <a:lnTo>
                    <a:pt x="1129" y="417"/>
                  </a:lnTo>
                  <a:lnTo>
                    <a:pt x="1123" y="421"/>
                  </a:lnTo>
                  <a:lnTo>
                    <a:pt x="1121" y="424"/>
                  </a:lnTo>
                  <a:lnTo>
                    <a:pt x="1121" y="426"/>
                  </a:lnTo>
                  <a:lnTo>
                    <a:pt x="1121" y="430"/>
                  </a:lnTo>
                  <a:lnTo>
                    <a:pt x="1123" y="435"/>
                  </a:lnTo>
                  <a:lnTo>
                    <a:pt x="1121" y="437"/>
                  </a:lnTo>
                  <a:lnTo>
                    <a:pt x="1116" y="442"/>
                  </a:lnTo>
                  <a:lnTo>
                    <a:pt x="1115" y="444"/>
                  </a:lnTo>
                  <a:lnTo>
                    <a:pt x="1114" y="447"/>
                  </a:lnTo>
                  <a:lnTo>
                    <a:pt x="1114" y="451"/>
                  </a:lnTo>
                  <a:lnTo>
                    <a:pt x="1115" y="454"/>
                  </a:lnTo>
                  <a:lnTo>
                    <a:pt x="1116" y="457"/>
                  </a:lnTo>
                  <a:lnTo>
                    <a:pt x="1119" y="458"/>
                  </a:lnTo>
                  <a:lnTo>
                    <a:pt x="1122" y="461"/>
                  </a:lnTo>
                  <a:lnTo>
                    <a:pt x="1126" y="461"/>
                  </a:lnTo>
                  <a:lnTo>
                    <a:pt x="1134" y="462"/>
                  </a:lnTo>
                  <a:lnTo>
                    <a:pt x="1143" y="460"/>
                  </a:lnTo>
                  <a:lnTo>
                    <a:pt x="1148" y="457"/>
                  </a:lnTo>
                  <a:lnTo>
                    <a:pt x="1154" y="451"/>
                  </a:lnTo>
                  <a:lnTo>
                    <a:pt x="1172" y="460"/>
                  </a:lnTo>
                  <a:lnTo>
                    <a:pt x="1164" y="439"/>
                  </a:lnTo>
                  <a:lnTo>
                    <a:pt x="1179" y="421"/>
                  </a:lnTo>
                  <a:lnTo>
                    <a:pt x="1177" y="417"/>
                  </a:lnTo>
                  <a:lnTo>
                    <a:pt x="1162" y="415"/>
                  </a:lnTo>
                  <a:lnTo>
                    <a:pt x="1155" y="414"/>
                  </a:lnTo>
                  <a:lnTo>
                    <a:pt x="1150" y="412"/>
                  </a:lnTo>
                  <a:lnTo>
                    <a:pt x="1144" y="410"/>
                  </a:lnTo>
                  <a:lnTo>
                    <a:pt x="1140" y="406"/>
                  </a:lnTo>
                  <a:lnTo>
                    <a:pt x="1130" y="399"/>
                  </a:lnTo>
                  <a:lnTo>
                    <a:pt x="1166" y="381"/>
                  </a:lnTo>
                  <a:lnTo>
                    <a:pt x="1146" y="364"/>
                  </a:lnTo>
                  <a:lnTo>
                    <a:pt x="1170" y="360"/>
                  </a:lnTo>
                  <a:lnTo>
                    <a:pt x="1183" y="372"/>
                  </a:lnTo>
                  <a:lnTo>
                    <a:pt x="1205" y="357"/>
                  </a:lnTo>
                  <a:lnTo>
                    <a:pt x="1197" y="347"/>
                  </a:lnTo>
                  <a:lnTo>
                    <a:pt x="1187" y="340"/>
                  </a:lnTo>
                  <a:lnTo>
                    <a:pt x="1176" y="336"/>
                  </a:lnTo>
                  <a:lnTo>
                    <a:pt x="1164" y="335"/>
                  </a:lnTo>
                  <a:lnTo>
                    <a:pt x="1157" y="335"/>
                  </a:lnTo>
                  <a:lnTo>
                    <a:pt x="1151" y="332"/>
                  </a:lnTo>
                  <a:lnTo>
                    <a:pt x="1146" y="329"/>
                  </a:lnTo>
                  <a:lnTo>
                    <a:pt x="1140" y="324"/>
                  </a:lnTo>
                  <a:lnTo>
                    <a:pt x="1183" y="318"/>
                  </a:lnTo>
                  <a:lnTo>
                    <a:pt x="1162" y="304"/>
                  </a:lnTo>
                  <a:lnTo>
                    <a:pt x="1166" y="296"/>
                  </a:lnTo>
                  <a:lnTo>
                    <a:pt x="1168" y="293"/>
                  </a:lnTo>
                  <a:lnTo>
                    <a:pt x="1168" y="292"/>
                  </a:lnTo>
                  <a:lnTo>
                    <a:pt x="1165" y="289"/>
                  </a:lnTo>
                  <a:lnTo>
                    <a:pt x="1164" y="286"/>
                  </a:lnTo>
                  <a:lnTo>
                    <a:pt x="1164" y="285"/>
                  </a:lnTo>
                  <a:lnTo>
                    <a:pt x="1164" y="282"/>
                  </a:lnTo>
                  <a:lnTo>
                    <a:pt x="1166" y="277"/>
                  </a:lnTo>
                  <a:lnTo>
                    <a:pt x="1170" y="273"/>
                  </a:lnTo>
                  <a:lnTo>
                    <a:pt x="1165" y="273"/>
                  </a:lnTo>
                  <a:lnTo>
                    <a:pt x="1159" y="273"/>
                  </a:lnTo>
                  <a:lnTo>
                    <a:pt x="1155" y="275"/>
                  </a:lnTo>
                  <a:lnTo>
                    <a:pt x="1154" y="280"/>
                  </a:lnTo>
                  <a:lnTo>
                    <a:pt x="1148" y="286"/>
                  </a:lnTo>
                  <a:lnTo>
                    <a:pt x="1144" y="295"/>
                  </a:lnTo>
                  <a:lnTo>
                    <a:pt x="1143" y="302"/>
                  </a:lnTo>
                  <a:lnTo>
                    <a:pt x="1141" y="309"/>
                  </a:lnTo>
                  <a:lnTo>
                    <a:pt x="1128" y="309"/>
                  </a:lnTo>
                  <a:lnTo>
                    <a:pt x="1114" y="307"/>
                  </a:lnTo>
                  <a:lnTo>
                    <a:pt x="1115" y="304"/>
                  </a:lnTo>
                  <a:lnTo>
                    <a:pt x="1134" y="300"/>
                  </a:lnTo>
                  <a:lnTo>
                    <a:pt x="1130" y="296"/>
                  </a:lnTo>
                  <a:lnTo>
                    <a:pt x="1129" y="292"/>
                  </a:lnTo>
                  <a:lnTo>
                    <a:pt x="1128" y="289"/>
                  </a:lnTo>
                  <a:lnTo>
                    <a:pt x="1126" y="285"/>
                  </a:lnTo>
                  <a:lnTo>
                    <a:pt x="1128" y="277"/>
                  </a:lnTo>
                  <a:lnTo>
                    <a:pt x="1130" y="267"/>
                  </a:lnTo>
                  <a:lnTo>
                    <a:pt x="1114" y="273"/>
                  </a:lnTo>
                  <a:lnTo>
                    <a:pt x="1100" y="277"/>
                  </a:lnTo>
                  <a:lnTo>
                    <a:pt x="1093" y="278"/>
                  </a:lnTo>
                  <a:lnTo>
                    <a:pt x="1086" y="278"/>
                  </a:lnTo>
                  <a:lnTo>
                    <a:pt x="1080" y="274"/>
                  </a:lnTo>
                  <a:lnTo>
                    <a:pt x="1075" y="268"/>
                  </a:lnTo>
                  <a:lnTo>
                    <a:pt x="1110" y="266"/>
                  </a:lnTo>
                  <a:lnTo>
                    <a:pt x="1104" y="259"/>
                  </a:lnTo>
                  <a:lnTo>
                    <a:pt x="1098" y="259"/>
                  </a:lnTo>
                  <a:lnTo>
                    <a:pt x="1094" y="259"/>
                  </a:lnTo>
                  <a:lnTo>
                    <a:pt x="1087" y="257"/>
                  </a:lnTo>
                  <a:lnTo>
                    <a:pt x="1080" y="253"/>
                  </a:lnTo>
                  <a:lnTo>
                    <a:pt x="1074" y="249"/>
                  </a:lnTo>
                  <a:lnTo>
                    <a:pt x="1071" y="246"/>
                  </a:lnTo>
                  <a:lnTo>
                    <a:pt x="1067" y="246"/>
                  </a:lnTo>
                  <a:lnTo>
                    <a:pt x="1060" y="246"/>
                  </a:lnTo>
                  <a:lnTo>
                    <a:pt x="1051" y="246"/>
                  </a:lnTo>
                  <a:lnTo>
                    <a:pt x="1038" y="242"/>
                  </a:lnTo>
                  <a:lnTo>
                    <a:pt x="1011" y="237"/>
                  </a:lnTo>
                  <a:lnTo>
                    <a:pt x="999" y="234"/>
                  </a:lnTo>
                  <a:lnTo>
                    <a:pt x="988" y="230"/>
                  </a:lnTo>
                  <a:lnTo>
                    <a:pt x="975" y="224"/>
                  </a:lnTo>
                  <a:lnTo>
                    <a:pt x="963" y="221"/>
                  </a:lnTo>
                  <a:lnTo>
                    <a:pt x="952" y="217"/>
                  </a:lnTo>
                  <a:lnTo>
                    <a:pt x="946" y="213"/>
                  </a:lnTo>
                  <a:lnTo>
                    <a:pt x="941" y="209"/>
                  </a:lnTo>
                  <a:lnTo>
                    <a:pt x="939" y="209"/>
                  </a:lnTo>
                  <a:lnTo>
                    <a:pt x="935" y="209"/>
                  </a:lnTo>
                  <a:lnTo>
                    <a:pt x="927" y="209"/>
                  </a:lnTo>
                  <a:lnTo>
                    <a:pt x="931" y="214"/>
                  </a:lnTo>
                  <a:lnTo>
                    <a:pt x="931" y="219"/>
                  </a:lnTo>
                  <a:lnTo>
                    <a:pt x="930" y="221"/>
                  </a:lnTo>
                  <a:lnTo>
                    <a:pt x="928" y="224"/>
                  </a:lnTo>
                  <a:lnTo>
                    <a:pt x="921" y="227"/>
                  </a:lnTo>
                  <a:lnTo>
                    <a:pt x="920" y="230"/>
                  </a:lnTo>
                  <a:lnTo>
                    <a:pt x="918" y="231"/>
                  </a:lnTo>
                  <a:lnTo>
                    <a:pt x="907" y="230"/>
                  </a:lnTo>
                  <a:lnTo>
                    <a:pt x="903" y="230"/>
                  </a:lnTo>
                  <a:lnTo>
                    <a:pt x="898" y="230"/>
                  </a:lnTo>
                  <a:lnTo>
                    <a:pt x="876" y="232"/>
                  </a:lnTo>
                  <a:lnTo>
                    <a:pt x="853" y="238"/>
                  </a:lnTo>
                  <a:lnTo>
                    <a:pt x="824" y="244"/>
                  </a:lnTo>
                  <a:lnTo>
                    <a:pt x="822" y="241"/>
                  </a:lnTo>
                  <a:lnTo>
                    <a:pt x="833" y="237"/>
                  </a:lnTo>
                  <a:lnTo>
                    <a:pt x="831" y="217"/>
                  </a:lnTo>
                  <a:lnTo>
                    <a:pt x="826" y="216"/>
                  </a:lnTo>
                  <a:lnTo>
                    <a:pt x="820" y="217"/>
                  </a:lnTo>
                  <a:lnTo>
                    <a:pt x="810" y="220"/>
                  </a:lnTo>
                  <a:lnTo>
                    <a:pt x="805" y="220"/>
                  </a:lnTo>
                  <a:lnTo>
                    <a:pt x="801" y="220"/>
                  </a:lnTo>
                  <a:lnTo>
                    <a:pt x="795" y="217"/>
                  </a:lnTo>
                  <a:lnTo>
                    <a:pt x="791" y="212"/>
                  </a:lnTo>
                  <a:lnTo>
                    <a:pt x="787" y="216"/>
                  </a:lnTo>
                  <a:lnTo>
                    <a:pt x="783" y="219"/>
                  </a:lnTo>
                  <a:lnTo>
                    <a:pt x="779" y="220"/>
                  </a:lnTo>
                  <a:lnTo>
                    <a:pt x="774" y="220"/>
                  </a:lnTo>
                  <a:lnTo>
                    <a:pt x="766" y="219"/>
                  </a:lnTo>
                  <a:lnTo>
                    <a:pt x="759" y="216"/>
                  </a:lnTo>
                  <a:lnTo>
                    <a:pt x="765" y="199"/>
                  </a:lnTo>
                  <a:lnTo>
                    <a:pt x="788" y="209"/>
                  </a:lnTo>
                  <a:lnTo>
                    <a:pt x="791" y="202"/>
                  </a:lnTo>
                  <a:lnTo>
                    <a:pt x="810" y="198"/>
                  </a:lnTo>
                  <a:lnTo>
                    <a:pt x="830" y="196"/>
                  </a:lnTo>
                  <a:lnTo>
                    <a:pt x="851" y="195"/>
                  </a:lnTo>
                  <a:lnTo>
                    <a:pt x="873" y="195"/>
                  </a:lnTo>
                  <a:lnTo>
                    <a:pt x="863" y="213"/>
                  </a:lnTo>
                  <a:lnTo>
                    <a:pt x="869" y="212"/>
                  </a:lnTo>
                  <a:lnTo>
                    <a:pt x="874" y="209"/>
                  </a:lnTo>
                  <a:lnTo>
                    <a:pt x="878" y="205"/>
                  </a:lnTo>
                  <a:lnTo>
                    <a:pt x="881" y="202"/>
                  </a:lnTo>
                  <a:lnTo>
                    <a:pt x="887" y="192"/>
                  </a:lnTo>
                  <a:lnTo>
                    <a:pt x="889" y="190"/>
                  </a:lnTo>
                  <a:lnTo>
                    <a:pt x="892" y="185"/>
                  </a:lnTo>
                  <a:lnTo>
                    <a:pt x="900" y="188"/>
                  </a:lnTo>
                  <a:lnTo>
                    <a:pt x="907" y="190"/>
                  </a:lnTo>
                  <a:lnTo>
                    <a:pt x="913" y="191"/>
                  </a:lnTo>
                  <a:lnTo>
                    <a:pt x="917" y="192"/>
                  </a:lnTo>
                  <a:lnTo>
                    <a:pt x="927" y="195"/>
                  </a:lnTo>
                  <a:lnTo>
                    <a:pt x="932" y="196"/>
                  </a:lnTo>
                  <a:lnTo>
                    <a:pt x="936" y="196"/>
                  </a:lnTo>
                  <a:lnTo>
                    <a:pt x="942" y="195"/>
                  </a:lnTo>
                  <a:lnTo>
                    <a:pt x="946" y="191"/>
                  </a:lnTo>
                  <a:lnTo>
                    <a:pt x="949" y="194"/>
                  </a:lnTo>
                  <a:lnTo>
                    <a:pt x="952" y="194"/>
                  </a:lnTo>
                  <a:lnTo>
                    <a:pt x="960" y="194"/>
                  </a:lnTo>
                  <a:lnTo>
                    <a:pt x="964" y="194"/>
                  </a:lnTo>
                  <a:lnTo>
                    <a:pt x="967" y="194"/>
                  </a:lnTo>
                  <a:lnTo>
                    <a:pt x="970" y="196"/>
                  </a:lnTo>
                  <a:lnTo>
                    <a:pt x="970" y="202"/>
                  </a:lnTo>
                  <a:lnTo>
                    <a:pt x="972" y="203"/>
                  </a:lnTo>
                  <a:lnTo>
                    <a:pt x="975" y="205"/>
                  </a:lnTo>
                  <a:lnTo>
                    <a:pt x="985" y="206"/>
                  </a:lnTo>
                  <a:lnTo>
                    <a:pt x="1002" y="205"/>
                  </a:lnTo>
                  <a:lnTo>
                    <a:pt x="1018" y="202"/>
                  </a:lnTo>
                  <a:lnTo>
                    <a:pt x="1025" y="223"/>
                  </a:lnTo>
                  <a:lnTo>
                    <a:pt x="1051" y="208"/>
                  </a:lnTo>
                  <a:lnTo>
                    <a:pt x="1040" y="201"/>
                  </a:lnTo>
                  <a:lnTo>
                    <a:pt x="1031" y="195"/>
                  </a:lnTo>
                  <a:lnTo>
                    <a:pt x="1025" y="194"/>
                  </a:lnTo>
                  <a:lnTo>
                    <a:pt x="1020" y="194"/>
                  </a:lnTo>
                  <a:lnTo>
                    <a:pt x="1014" y="192"/>
                  </a:lnTo>
                  <a:lnTo>
                    <a:pt x="1011" y="191"/>
                  </a:lnTo>
                  <a:lnTo>
                    <a:pt x="1010" y="188"/>
                  </a:lnTo>
                  <a:lnTo>
                    <a:pt x="1031" y="177"/>
                  </a:lnTo>
                  <a:lnTo>
                    <a:pt x="1024" y="170"/>
                  </a:lnTo>
                  <a:lnTo>
                    <a:pt x="1018" y="169"/>
                  </a:lnTo>
                  <a:lnTo>
                    <a:pt x="1011" y="167"/>
                  </a:lnTo>
                  <a:lnTo>
                    <a:pt x="1007" y="167"/>
                  </a:lnTo>
                  <a:lnTo>
                    <a:pt x="1006" y="166"/>
                  </a:lnTo>
                  <a:lnTo>
                    <a:pt x="997" y="158"/>
                  </a:lnTo>
                  <a:lnTo>
                    <a:pt x="989" y="151"/>
                  </a:lnTo>
                  <a:lnTo>
                    <a:pt x="978" y="147"/>
                  </a:lnTo>
                  <a:lnTo>
                    <a:pt x="964" y="144"/>
                  </a:lnTo>
                  <a:lnTo>
                    <a:pt x="972" y="129"/>
                  </a:lnTo>
                  <a:lnTo>
                    <a:pt x="957" y="123"/>
                  </a:lnTo>
                  <a:lnTo>
                    <a:pt x="950" y="122"/>
                  </a:lnTo>
                  <a:lnTo>
                    <a:pt x="946" y="120"/>
                  </a:lnTo>
                  <a:lnTo>
                    <a:pt x="942" y="122"/>
                  </a:lnTo>
                  <a:lnTo>
                    <a:pt x="939" y="124"/>
                  </a:lnTo>
                  <a:lnTo>
                    <a:pt x="931" y="134"/>
                  </a:lnTo>
                  <a:lnTo>
                    <a:pt x="889" y="126"/>
                  </a:lnTo>
                  <a:lnTo>
                    <a:pt x="885" y="101"/>
                  </a:lnTo>
                  <a:lnTo>
                    <a:pt x="856" y="113"/>
                  </a:lnTo>
                  <a:lnTo>
                    <a:pt x="849" y="95"/>
                  </a:lnTo>
                  <a:lnTo>
                    <a:pt x="826" y="109"/>
                  </a:lnTo>
                  <a:lnTo>
                    <a:pt x="869" y="130"/>
                  </a:lnTo>
                  <a:lnTo>
                    <a:pt x="830" y="149"/>
                  </a:lnTo>
                  <a:lnTo>
                    <a:pt x="833" y="138"/>
                  </a:lnTo>
                  <a:lnTo>
                    <a:pt x="820" y="138"/>
                  </a:lnTo>
                  <a:lnTo>
                    <a:pt x="816" y="138"/>
                  </a:lnTo>
                  <a:lnTo>
                    <a:pt x="813" y="137"/>
                  </a:lnTo>
                  <a:lnTo>
                    <a:pt x="813" y="134"/>
                  </a:lnTo>
                  <a:lnTo>
                    <a:pt x="813" y="130"/>
                  </a:lnTo>
                  <a:lnTo>
                    <a:pt x="815" y="119"/>
                  </a:lnTo>
                  <a:lnTo>
                    <a:pt x="808" y="116"/>
                  </a:lnTo>
                  <a:lnTo>
                    <a:pt x="801" y="116"/>
                  </a:lnTo>
                  <a:lnTo>
                    <a:pt x="795" y="119"/>
                  </a:lnTo>
                  <a:lnTo>
                    <a:pt x="788" y="123"/>
                  </a:lnTo>
                  <a:lnTo>
                    <a:pt x="783" y="129"/>
                  </a:lnTo>
                  <a:lnTo>
                    <a:pt x="774" y="133"/>
                  </a:lnTo>
                  <a:lnTo>
                    <a:pt x="769" y="136"/>
                  </a:lnTo>
                  <a:lnTo>
                    <a:pt x="768" y="140"/>
                  </a:lnTo>
                  <a:lnTo>
                    <a:pt x="765" y="144"/>
                  </a:lnTo>
                  <a:lnTo>
                    <a:pt x="765" y="149"/>
                  </a:lnTo>
                  <a:lnTo>
                    <a:pt x="777" y="151"/>
                  </a:lnTo>
                  <a:lnTo>
                    <a:pt x="781" y="140"/>
                  </a:lnTo>
                  <a:lnTo>
                    <a:pt x="786" y="140"/>
                  </a:lnTo>
                  <a:lnTo>
                    <a:pt x="792" y="159"/>
                  </a:lnTo>
                  <a:lnTo>
                    <a:pt x="781" y="159"/>
                  </a:lnTo>
                  <a:lnTo>
                    <a:pt x="773" y="160"/>
                  </a:lnTo>
                  <a:lnTo>
                    <a:pt x="761" y="165"/>
                  </a:lnTo>
                  <a:lnTo>
                    <a:pt x="747" y="172"/>
                  </a:lnTo>
                  <a:lnTo>
                    <a:pt x="762" y="176"/>
                  </a:lnTo>
                  <a:lnTo>
                    <a:pt x="759" y="180"/>
                  </a:lnTo>
                  <a:lnTo>
                    <a:pt x="751" y="181"/>
                  </a:lnTo>
                  <a:lnTo>
                    <a:pt x="743" y="183"/>
                  </a:lnTo>
                  <a:lnTo>
                    <a:pt x="738" y="184"/>
                  </a:lnTo>
                  <a:lnTo>
                    <a:pt x="734" y="183"/>
                  </a:lnTo>
                  <a:lnTo>
                    <a:pt x="730" y="181"/>
                  </a:lnTo>
                  <a:lnTo>
                    <a:pt x="726" y="178"/>
                  </a:lnTo>
                  <a:lnTo>
                    <a:pt x="748" y="160"/>
                  </a:lnTo>
                  <a:lnTo>
                    <a:pt x="736" y="152"/>
                  </a:lnTo>
                  <a:lnTo>
                    <a:pt x="725" y="155"/>
                  </a:lnTo>
                  <a:lnTo>
                    <a:pt x="720" y="156"/>
                  </a:lnTo>
                  <a:lnTo>
                    <a:pt x="718" y="156"/>
                  </a:lnTo>
                  <a:lnTo>
                    <a:pt x="712" y="155"/>
                  </a:lnTo>
                  <a:lnTo>
                    <a:pt x="708" y="155"/>
                  </a:lnTo>
                  <a:lnTo>
                    <a:pt x="700" y="159"/>
                  </a:lnTo>
                  <a:lnTo>
                    <a:pt x="687" y="165"/>
                  </a:lnTo>
                  <a:lnTo>
                    <a:pt x="675" y="172"/>
                  </a:lnTo>
                  <a:lnTo>
                    <a:pt x="682" y="176"/>
                  </a:lnTo>
                  <a:lnTo>
                    <a:pt x="687" y="181"/>
                  </a:lnTo>
                  <a:lnTo>
                    <a:pt x="693" y="185"/>
                  </a:lnTo>
                  <a:lnTo>
                    <a:pt x="694" y="191"/>
                  </a:lnTo>
                  <a:lnTo>
                    <a:pt x="696" y="196"/>
                  </a:lnTo>
                  <a:lnTo>
                    <a:pt x="694" y="201"/>
                  </a:lnTo>
                  <a:lnTo>
                    <a:pt x="691" y="205"/>
                  </a:lnTo>
                  <a:lnTo>
                    <a:pt x="687" y="209"/>
                  </a:lnTo>
                  <a:lnTo>
                    <a:pt x="682" y="201"/>
                  </a:lnTo>
                  <a:lnTo>
                    <a:pt x="675" y="192"/>
                  </a:lnTo>
                  <a:lnTo>
                    <a:pt x="668" y="185"/>
                  </a:lnTo>
                  <a:lnTo>
                    <a:pt x="657" y="178"/>
                  </a:lnTo>
                  <a:lnTo>
                    <a:pt x="651" y="190"/>
                  </a:lnTo>
                  <a:lnTo>
                    <a:pt x="648" y="202"/>
                  </a:lnTo>
                  <a:lnTo>
                    <a:pt x="647" y="208"/>
                  </a:lnTo>
                  <a:lnTo>
                    <a:pt x="644" y="213"/>
                  </a:lnTo>
                  <a:lnTo>
                    <a:pt x="642" y="217"/>
                  </a:lnTo>
                  <a:lnTo>
                    <a:pt x="637" y="219"/>
                  </a:lnTo>
                  <a:lnTo>
                    <a:pt x="632" y="219"/>
                  </a:lnTo>
                  <a:lnTo>
                    <a:pt x="626" y="216"/>
                  </a:lnTo>
                  <a:lnTo>
                    <a:pt x="630" y="206"/>
                  </a:lnTo>
                  <a:lnTo>
                    <a:pt x="625" y="202"/>
                  </a:lnTo>
                  <a:lnTo>
                    <a:pt x="619" y="199"/>
                  </a:lnTo>
                  <a:lnTo>
                    <a:pt x="615" y="198"/>
                  </a:lnTo>
                  <a:lnTo>
                    <a:pt x="612" y="199"/>
                  </a:lnTo>
                  <a:lnTo>
                    <a:pt x="610" y="201"/>
                  </a:lnTo>
                  <a:lnTo>
                    <a:pt x="606" y="203"/>
                  </a:lnTo>
                  <a:lnTo>
                    <a:pt x="597" y="196"/>
                  </a:lnTo>
                  <a:lnTo>
                    <a:pt x="589" y="192"/>
                  </a:lnTo>
                  <a:lnTo>
                    <a:pt x="582" y="188"/>
                  </a:lnTo>
                  <a:lnTo>
                    <a:pt x="575" y="187"/>
                  </a:lnTo>
                  <a:lnTo>
                    <a:pt x="567" y="188"/>
                  </a:lnTo>
                  <a:lnTo>
                    <a:pt x="560" y="190"/>
                  </a:lnTo>
                  <a:lnTo>
                    <a:pt x="553" y="194"/>
                  </a:lnTo>
                  <a:lnTo>
                    <a:pt x="546" y="198"/>
                  </a:lnTo>
                  <a:lnTo>
                    <a:pt x="563" y="196"/>
                  </a:lnTo>
                  <a:lnTo>
                    <a:pt x="564" y="206"/>
                  </a:lnTo>
                  <a:lnTo>
                    <a:pt x="564" y="210"/>
                  </a:lnTo>
                  <a:lnTo>
                    <a:pt x="567" y="212"/>
                  </a:lnTo>
                  <a:lnTo>
                    <a:pt x="568" y="214"/>
                  </a:lnTo>
                  <a:lnTo>
                    <a:pt x="572" y="214"/>
                  </a:lnTo>
                  <a:lnTo>
                    <a:pt x="582" y="217"/>
                  </a:lnTo>
                  <a:lnTo>
                    <a:pt x="597" y="220"/>
                  </a:lnTo>
                  <a:lnTo>
                    <a:pt x="604" y="221"/>
                  </a:lnTo>
                  <a:lnTo>
                    <a:pt x="611" y="224"/>
                  </a:lnTo>
                  <a:lnTo>
                    <a:pt x="617" y="227"/>
                  </a:lnTo>
                  <a:lnTo>
                    <a:pt x="621" y="231"/>
                  </a:lnTo>
                  <a:lnTo>
                    <a:pt x="629" y="239"/>
                  </a:lnTo>
                  <a:lnTo>
                    <a:pt x="637" y="249"/>
                  </a:lnTo>
                  <a:lnTo>
                    <a:pt x="624" y="248"/>
                  </a:lnTo>
                  <a:lnTo>
                    <a:pt x="614" y="248"/>
                  </a:lnTo>
                  <a:lnTo>
                    <a:pt x="611" y="249"/>
                  </a:lnTo>
                  <a:lnTo>
                    <a:pt x="608" y="252"/>
                  </a:lnTo>
                  <a:lnTo>
                    <a:pt x="603" y="259"/>
                  </a:lnTo>
                  <a:lnTo>
                    <a:pt x="612" y="262"/>
                  </a:lnTo>
                  <a:lnTo>
                    <a:pt x="618" y="263"/>
                  </a:lnTo>
                  <a:lnTo>
                    <a:pt x="621" y="262"/>
                  </a:lnTo>
                  <a:lnTo>
                    <a:pt x="625" y="260"/>
                  </a:lnTo>
                  <a:lnTo>
                    <a:pt x="629" y="257"/>
                  </a:lnTo>
                  <a:lnTo>
                    <a:pt x="636" y="249"/>
                  </a:lnTo>
                  <a:lnTo>
                    <a:pt x="642" y="249"/>
                  </a:lnTo>
                  <a:lnTo>
                    <a:pt x="643" y="249"/>
                  </a:lnTo>
                  <a:lnTo>
                    <a:pt x="644" y="246"/>
                  </a:lnTo>
                  <a:lnTo>
                    <a:pt x="646" y="244"/>
                  </a:lnTo>
                  <a:lnTo>
                    <a:pt x="647" y="239"/>
                  </a:lnTo>
                  <a:lnTo>
                    <a:pt x="648" y="238"/>
                  </a:lnTo>
                  <a:lnTo>
                    <a:pt x="651" y="237"/>
                  </a:lnTo>
                  <a:lnTo>
                    <a:pt x="676" y="234"/>
                  </a:lnTo>
                  <a:lnTo>
                    <a:pt x="701" y="230"/>
                  </a:lnTo>
                  <a:lnTo>
                    <a:pt x="709" y="227"/>
                  </a:lnTo>
                  <a:lnTo>
                    <a:pt x="711" y="224"/>
                  </a:lnTo>
                  <a:lnTo>
                    <a:pt x="712" y="221"/>
                  </a:lnTo>
                  <a:lnTo>
                    <a:pt x="712" y="219"/>
                  </a:lnTo>
                  <a:lnTo>
                    <a:pt x="711" y="214"/>
                  </a:lnTo>
                  <a:lnTo>
                    <a:pt x="707" y="206"/>
                  </a:lnTo>
                  <a:lnTo>
                    <a:pt x="723" y="201"/>
                  </a:lnTo>
                  <a:lnTo>
                    <a:pt x="720" y="209"/>
                  </a:lnTo>
                  <a:lnTo>
                    <a:pt x="719" y="212"/>
                  </a:lnTo>
                  <a:lnTo>
                    <a:pt x="719" y="214"/>
                  </a:lnTo>
                  <a:lnTo>
                    <a:pt x="723" y="216"/>
                  </a:lnTo>
                  <a:lnTo>
                    <a:pt x="726" y="217"/>
                  </a:lnTo>
                  <a:lnTo>
                    <a:pt x="727" y="216"/>
                  </a:lnTo>
                  <a:lnTo>
                    <a:pt x="730" y="214"/>
                  </a:lnTo>
                  <a:lnTo>
                    <a:pt x="734" y="210"/>
                  </a:lnTo>
                  <a:lnTo>
                    <a:pt x="736" y="209"/>
                  </a:lnTo>
                  <a:lnTo>
                    <a:pt x="738" y="208"/>
                  </a:lnTo>
                  <a:lnTo>
                    <a:pt x="743" y="209"/>
                  </a:lnTo>
                  <a:lnTo>
                    <a:pt x="745" y="212"/>
                  </a:lnTo>
                  <a:lnTo>
                    <a:pt x="745" y="214"/>
                  </a:lnTo>
                  <a:lnTo>
                    <a:pt x="747" y="217"/>
                  </a:lnTo>
                  <a:lnTo>
                    <a:pt x="745" y="221"/>
                  </a:lnTo>
                  <a:lnTo>
                    <a:pt x="745" y="227"/>
                  </a:lnTo>
                  <a:lnTo>
                    <a:pt x="745" y="234"/>
                  </a:lnTo>
                  <a:lnTo>
                    <a:pt x="744" y="238"/>
                  </a:lnTo>
                  <a:lnTo>
                    <a:pt x="740" y="239"/>
                  </a:lnTo>
                  <a:lnTo>
                    <a:pt x="733" y="239"/>
                  </a:lnTo>
                  <a:lnTo>
                    <a:pt x="726" y="238"/>
                  </a:lnTo>
                  <a:lnTo>
                    <a:pt x="719" y="239"/>
                  </a:lnTo>
                  <a:lnTo>
                    <a:pt x="715" y="241"/>
                  </a:lnTo>
                  <a:lnTo>
                    <a:pt x="709" y="244"/>
                  </a:lnTo>
                  <a:lnTo>
                    <a:pt x="701" y="249"/>
                  </a:lnTo>
                  <a:lnTo>
                    <a:pt x="693" y="256"/>
                  </a:lnTo>
                  <a:lnTo>
                    <a:pt x="686" y="253"/>
                  </a:lnTo>
                  <a:lnTo>
                    <a:pt x="679" y="252"/>
                  </a:lnTo>
                  <a:lnTo>
                    <a:pt x="673" y="252"/>
                  </a:lnTo>
                  <a:lnTo>
                    <a:pt x="666" y="253"/>
                  </a:lnTo>
                  <a:lnTo>
                    <a:pt x="654" y="255"/>
                  </a:lnTo>
                  <a:lnTo>
                    <a:pt x="642" y="257"/>
                  </a:lnTo>
                  <a:lnTo>
                    <a:pt x="646" y="270"/>
                  </a:lnTo>
                  <a:lnTo>
                    <a:pt x="640" y="274"/>
                  </a:lnTo>
                  <a:lnTo>
                    <a:pt x="633" y="274"/>
                  </a:lnTo>
                  <a:lnTo>
                    <a:pt x="626" y="274"/>
                  </a:lnTo>
                  <a:lnTo>
                    <a:pt x="621" y="274"/>
                  </a:lnTo>
                  <a:lnTo>
                    <a:pt x="608" y="273"/>
                  </a:lnTo>
                  <a:lnTo>
                    <a:pt x="603" y="273"/>
                  </a:lnTo>
                  <a:lnTo>
                    <a:pt x="596" y="275"/>
                  </a:lnTo>
                  <a:lnTo>
                    <a:pt x="582" y="257"/>
                  </a:lnTo>
                  <a:lnTo>
                    <a:pt x="606" y="239"/>
                  </a:lnTo>
                  <a:lnTo>
                    <a:pt x="601" y="231"/>
                  </a:lnTo>
                  <a:lnTo>
                    <a:pt x="561" y="250"/>
                  </a:lnTo>
                  <a:lnTo>
                    <a:pt x="560" y="245"/>
                  </a:lnTo>
                  <a:lnTo>
                    <a:pt x="557" y="239"/>
                  </a:lnTo>
                  <a:lnTo>
                    <a:pt x="550" y="231"/>
                  </a:lnTo>
                  <a:lnTo>
                    <a:pt x="543" y="224"/>
                  </a:lnTo>
                  <a:lnTo>
                    <a:pt x="534" y="217"/>
                  </a:lnTo>
                  <a:lnTo>
                    <a:pt x="542" y="203"/>
                  </a:lnTo>
                  <a:lnTo>
                    <a:pt x="524" y="203"/>
                  </a:lnTo>
                  <a:lnTo>
                    <a:pt x="509" y="205"/>
                  </a:lnTo>
                  <a:lnTo>
                    <a:pt x="486" y="208"/>
                  </a:lnTo>
                  <a:lnTo>
                    <a:pt x="475" y="210"/>
                  </a:lnTo>
                  <a:lnTo>
                    <a:pt x="471" y="213"/>
                  </a:lnTo>
                  <a:lnTo>
                    <a:pt x="466" y="217"/>
                  </a:lnTo>
                  <a:lnTo>
                    <a:pt x="474" y="227"/>
                  </a:lnTo>
                  <a:lnTo>
                    <a:pt x="496" y="214"/>
                  </a:lnTo>
                  <a:lnTo>
                    <a:pt x="513" y="238"/>
                  </a:lnTo>
                  <a:lnTo>
                    <a:pt x="531" y="227"/>
                  </a:lnTo>
                  <a:lnTo>
                    <a:pt x="528" y="232"/>
                  </a:lnTo>
                  <a:lnTo>
                    <a:pt x="529" y="237"/>
                  </a:lnTo>
                  <a:lnTo>
                    <a:pt x="532" y="239"/>
                  </a:lnTo>
                  <a:lnTo>
                    <a:pt x="536" y="242"/>
                  </a:lnTo>
                  <a:lnTo>
                    <a:pt x="546" y="246"/>
                  </a:lnTo>
                  <a:lnTo>
                    <a:pt x="550" y="249"/>
                  </a:lnTo>
                  <a:lnTo>
                    <a:pt x="553" y="253"/>
                  </a:lnTo>
                  <a:lnTo>
                    <a:pt x="531" y="255"/>
                  </a:lnTo>
                  <a:lnTo>
                    <a:pt x="531" y="259"/>
                  </a:lnTo>
                  <a:lnTo>
                    <a:pt x="563" y="266"/>
                  </a:lnTo>
                  <a:lnTo>
                    <a:pt x="570" y="278"/>
                  </a:lnTo>
                  <a:lnTo>
                    <a:pt x="560" y="286"/>
                  </a:lnTo>
                  <a:lnTo>
                    <a:pt x="563" y="291"/>
                  </a:lnTo>
                  <a:lnTo>
                    <a:pt x="597" y="282"/>
                  </a:lnTo>
                  <a:lnTo>
                    <a:pt x="599" y="293"/>
                  </a:lnTo>
                  <a:lnTo>
                    <a:pt x="612" y="288"/>
                  </a:lnTo>
                  <a:lnTo>
                    <a:pt x="615" y="291"/>
                  </a:lnTo>
                  <a:lnTo>
                    <a:pt x="618" y="298"/>
                  </a:lnTo>
                  <a:lnTo>
                    <a:pt x="624" y="302"/>
                  </a:lnTo>
                  <a:lnTo>
                    <a:pt x="629" y="304"/>
                  </a:lnTo>
                  <a:lnTo>
                    <a:pt x="637" y="304"/>
                  </a:lnTo>
                  <a:lnTo>
                    <a:pt x="644" y="303"/>
                  </a:lnTo>
                  <a:lnTo>
                    <a:pt x="648" y="300"/>
                  </a:lnTo>
                  <a:lnTo>
                    <a:pt x="653" y="296"/>
                  </a:lnTo>
                  <a:lnTo>
                    <a:pt x="655" y="289"/>
                  </a:lnTo>
                  <a:lnTo>
                    <a:pt x="661" y="274"/>
                  </a:lnTo>
                  <a:lnTo>
                    <a:pt x="668" y="259"/>
                  </a:lnTo>
                  <a:lnTo>
                    <a:pt x="698" y="266"/>
                  </a:lnTo>
                  <a:lnTo>
                    <a:pt x="707" y="282"/>
                  </a:lnTo>
                  <a:lnTo>
                    <a:pt x="726" y="273"/>
                  </a:lnTo>
                  <a:lnTo>
                    <a:pt x="722" y="255"/>
                  </a:lnTo>
                  <a:lnTo>
                    <a:pt x="740" y="256"/>
                  </a:lnTo>
                  <a:lnTo>
                    <a:pt x="748" y="255"/>
                  </a:lnTo>
                  <a:lnTo>
                    <a:pt x="755" y="250"/>
                  </a:lnTo>
                  <a:lnTo>
                    <a:pt x="761" y="246"/>
                  </a:lnTo>
                  <a:lnTo>
                    <a:pt x="763" y="239"/>
                  </a:lnTo>
                  <a:lnTo>
                    <a:pt x="766" y="227"/>
                  </a:lnTo>
                  <a:lnTo>
                    <a:pt x="809" y="235"/>
                  </a:lnTo>
                  <a:lnTo>
                    <a:pt x="808" y="255"/>
                  </a:lnTo>
                  <a:lnTo>
                    <a:pt x="798" y="252"/>
                  </a:lnTo>
                  <a:lnTo>
                    <a:pt x="790" y="252"/>
                  </a:lnTo>
                  <a:lnTo>
                    <a:pt x="783" y="255"/>
                  </a:lnTo>
                  <a:lnTo>
                    <a:pt x="776" y="257"/>
                  </a:lnTo>
                  <a:lnTo>
                    <a:pt x="762" y="263"/>
                  </a:lnTo>
                  <a:lnTo>
                    <a:pt x="755" y="264"/>
                  </a:lnTo>
                  <a:lnTo>
                    <a:pt x="748" y="266"/>
                  </a:lnTo>
                  <a:lnTo>
                    <a:pt x="740" y="284"/>
                  </a:lnTo>
                  <a:lnTo>
                    <a:pt x="761" y="288"/>
                  </a:lnTo>
                  <a:lnTo>
                    <a:pt x="763" y="282"/>
                  </a:lnTo>
                  <a:lnTo>
                    <a:pt x="766" y="280"/>
                  </a:lnTo>
                  <a:lnTo>
                    <a:pt x="770" y="278"/>
                  </a:lnTo>
                  <a:lnTo>
                    <a:pt x="776" y="277"/>
                  </a:lnTo>
                  <a:lnTo>
                    <a:pt x="776" y="280"/>
                  </a:lnTo>
                  <a:lnTo>
                    <a:pt x="776" y="282"/>
                  </a:lnTo>
                  <a:lnTo>
                    <a:pt x="774" y="289"/>
                  </a:lnTo>
                  <a:lnTo>
                    <a:pt x="773" y="292"/>
                  </a:lnTo>
                  <a:lnTo>
                    <a:pt x="774" y="295"/>
                  </a:lnTo>
                  <a:lnTo>
                    <a:pt x="776" y="298"/>
                  </a:lnTo>
                  <a:lnTo>
                    <a:pt x="780" y="299"/>
                  </a:lnTo>
                  <a:lnTo>
                    <a:pt x="784" y="298"/>
                  </a:lnTo>
                  <a:lnTo>
                    <a:pt x="786" y="295"/>
                  </a:lnTo>
                  <a:lnTo>
                    <a:pt x="788" y="288"/>
                  </a:lnTo>
                  <a:lnTo>
                    <a:pt x="788" y="282"/>
                  </a:lnTo>
                  <a:lnTo>
                    <a:pt x="788" y="275"/>
                  </a:lnTo>
                  <a:lnTo>
                    <a:pt x="809" y="275"/>
                  </a:lnTo>
                  <a:lnTo>
                    <a:pt x="810" y="282"/>
                  </a:lnTo>
                  <a:lnTo>
                    <a:pt x="810" y="288"/>
                  </a:lnTo>
                  <a:lnTo>
                    <a:pt x="808" y="293"/>
                  </a:lnTo>
                  <a:lnTo>
                    <a:pt x="802" y="298"/>
                  </a:lnTo>
                  <a:lnTo>
                    <a:pt x="812" y="302"/>
                  </a:lnTo>
                  <a:lnTo>
                    <a:pt x="822" y="303"/>
                  </a:lnTo>
                  <a:lnTo>
                    <a:pt x="833" y="302"/>
                  </a:lnTo>
                  <a:lnTo>
                    <a:pt x="844" y="298"/>
                  </a:lnTo>
                  <a:lnTo>
                    <a:pt x="819" y="281"/>
                  </a:lnTo>
                  <a:lnTo>
                    <a:pt x="830" y="277"/>
                  </a:lnTo>
                  <a:lnTo>
                    <a:pt x="833" y="277"/>
                  </a:lnTo>
                  <a:lnTo>
                    <a:pt x="837" y="278"/>
                  </a:lnTo>
                  <a:lnTo>
                    <a:pt x="855" y="284"/>
                  </a:lnTo>
                  <a:lnTo>
                    <a:pt x="866" y="285"/>
                  </a:lnTo>
                  <a:lnTo>
                    <a:pt x="877" y="285"/>
                  </a:lnTo>
                  <a:lnTo>
                    <a:pt x="888" y="288"/>
                  </a:lnTo>
                  <a:lnTo>
                    <a:pt x="894" y="291"/>
                  </a:lnTo>
                  <a:lnTo>
                    <a:pt x="898" y="295"/>
                  </a:lnTo>
                  <a:lnTo>
                    <a:pt x="900" y="295"/>
                  </a:lnTo>
                  <a:lnTo>
                    <a:pt x="902" y="295"/>
                  </a:lnTo>
                  <a:lnTo>
                    <a:pt x="907" y="293"/>
                  </a:lnTo>
                  <a:lnTo>
                    <a:pt x="912" y="293"/>
                  </a:lnTo>
                  <a:lnTo>
                    <a:pt x="916" y="295"/>
                  </a:lnTo>
                  <a:lnTo>
                    <a:pt x="918" y="296"/>
                  </a:lnTo>
                  <a:lnTo>
                    <a:pt x="925" y="300"/>
                  </a:lnTo>
                  <a:lnTo>
                    <a:pt x="934" y="304"/>
                  </a:lnTo>
                  <a:lnTo>
                    <a:pt x="921" y="324"/>
                  </a:lnTo>
                  <a:lnTo>
                    <a:pt x="909" y="322"/>
                  </a:lnTo>
                  <a:lnTo>
                    <a:pt x="903" y="321"/>
                  </a:lnTo>
                  <a:lnTo>
                    <a:pt x="898" y="318"/>
                  </a:lnTo>
                  <a:lnTo>
                    <a:pt x="896" y="314"/>
                  </a:lnTo>
                  <a:lnTo>
                    <a:pt x="895" y="309"/>
                  </a:lnTo>
                  <a:lnTo>
                    <a:pt x="895" y="296"/>
                  </a:lnTo>
                  <a:lnTo>
                    <a:pt x="885" y="296"/>
                  </a:lnTo>
                  <a:lnTo>
                    <a:pt x="876" y="296"/>
                  </a:lnTo>
                  <a:lnTo>
                    <a:pt x="867" y="298"/>
                  </a:lnTo>
                  <a:lnTo>
                    <a:pt x="858" y="303"/>
                  </a:lnTo>
                  <a:lnTo>
                    <a:pt x="860" y="306"/>
                  </a:lnTo>
                  <a:lnTo>
                    <a:pt x="863" y="307"/>
                  </a:lnTo>
                  <a:lnTo>
                    <a:pt x="864" y="314"/>
                  </a:lnTo>
                  <a:lnTo>
                    <a:pt x="866" y="317"/>
                  </a:lnTo>
                  <a:lnTo>
                    <a:pt x="869" y="318"/>
                  </a:lnTo>
                  <a:lnTo>
                    <a:pt x="871" y="321"/>
                  </a:lnTo>
                  <a:lnTo>
                    <a:pt x="877" y="322"/>
                  </a:lnTo>
                  <a:lnTo>
                    <a:pt x="884" y="324"/>
                  </a:lnTo>
                  <a:lnTo>
                    <a:pt x="891" y="327"/>
                  </a:lnTo>
                  <a:lnTo>
                    <a:pt x="906" y="336"/>
                  </a:lnTo>
                  <a:lnTo>
                    <a:pt x="877" y="354"/>
                  </a:lnTo>
                  <a:lnTo>
                    <a:pt x="884" y="357"/>
                  </a:lnTo>
                  <a:lnTo>
                    <a:pt x="891" y="360"/>
                  </a:lnTo>
                  <a:lnTo>
                    <a:pt x="894" y="361"/>
                  </a:lnTo>
                  <a:lnTo>
                    <a:pt x="896" y="364"/>
                  </a:lnTo>
                  <a:lnTo>
                    <a:pt x="898" y="368"/>
                  </a:lnTo>
                  <a:lnTo>
                    <a:pt x="898" y="374"/>
                  </a:lnTo>
                  <a:lnTo>
                    <a:pt x="941" y="353"/>
                  </a:lnTo>
                  <a:lnTo>
                    <a:pt x="941" y="349"/>
                  </a:lnTo>
                  <a:lnTo>
                    <a:pt x="939" y="345"/>
                  </a:lnTo>
                  <a:lnTo>
                    <a:pt x="935" y="342"/>
                  </a:lnTo>
                  <a:lnTo>
                    <a:pt x="932" y="339"/>
                  </a:lnTo>
                  <a:lnTo>
                    <a:pt x="924" y="336"/>
                  </a:lnTo>
                  <a:lnTo>
                    <a:pt x="920" y="334"/>
                  </a:lnTo>
                  <a:lnTo>
                    <a:pt x="917" y="331"/>
                  </a:lnTo>
                  <a:lnTo>
                    <a:pt x="921" y="329"/>
                  </a:lnTo>
                  <a:lnTo>
                    <a:pt x="924" y="328"/>
                  </a:lnTo>
                  <a:lnTo>
                    <a:pt x="935" y="331"/>
                  </a:lnTo>
                  <a:lnTo>
                    <a:pt x="946" y="332"/>
                  </a:lnTo>
                  <a:lnTo>
                    <a:pt x="968" y="329"/>
                  </a:lnTo>
                  <a:lnTo>
                    <a:pt x="982" y="331"/>
                  </a:lnTo>
                  <a:lnTo>
                    <a:pt x="995" y="331"/>
                  </a:lnTo>
                  <a:lnTo>
                    <a:pt x="1002" y="331"/>
                  </a:lnTo>
                  <a:lnTo>
                    <a:pt x="1007" y="329"/>
                  </a:lnTo>
                  <a:lnTo>
                    <a:pt x="1014" y="327"/>
                  </a:lnTo>
                  <a:lnTo>
                    <a:pt x="1020" y="322"/>
                  </a:lnTo>
                  <a:lnTo>
                    <a:pt x="1021" y="322"/>
                  </a:lnTo>
                  <a:lnTo>
                    <a:pt x="1024" y="322"/>
                  </a:lnTo>
                  <a:lnTo>
                    <a:pt x="1031" y="324"/>
                  </a:lnTo>
                  <a:lnTo>
                    <a:pt x="1028" y="325"/>
                  </a:lnTo>
                  <a:lnTo>
                    <a:pt x="1026" y="328"/>
                  </a:lnTo>
                  <a:lnTo>
                    <a:pt x="1028" y="329"/>
                  </a:lnTo>
                  <a:lnTo>
                    <a:pt x="1031" y="332"/>
                  </a:lnTo>
                  <a:lnTo>
                    <a:pt x="1036" y="335"/>
                  </a:lnTo>
                  <a:lnTo>
                    <a:pt x="1039" y="338"/>
                  </a:lnTo>
                  <a:lnTo>
                    <a:pt x="1038" y="343"/>
                  </a:lnTo>
                  <a:lnTo>
                    <a:pt x="1036" y="347"/>
                  </a:lnTo>
                  <a:lnTo>
                    <a:pt x="1014" y="343"/>
                  </a:lnTo>
                  <a:lnTo>
                    <a:pt x="1014" y="350"/>
                  </a:lnTo>
                  <a:lnTo>
                    <a:pt x="1015" y="353"/>
                  </a:lnTo>
                  <a:lnTo>
                    <a:pt x="1017" y="354"/>
                  </a:lnTo>
                  <a:lnTo>
                    <a:pt x="1020" y="357"/>
                  </a:lnTo>
                  <a:lnTo>
                    <a:pt x="1022" y="358"/>
                  </a:lnTo>
                  <a:lnTo>
                    <a:pt x="1024" y="361"/>
                  </a:lnTo>
                  <a:lnTo>
                    <a:pt x="1024" y="364"/>
                  </a:lnTo>
                  <a:lnTo>
                    <a:pt x="1022" y="368"/>
                  </a:lnTo>
                  <a:lnTo>
                    <a:pt x="1021" y="374"/>
                  </a:lnTo>
                  <a:lnTo>
                    <a:pt x="990" y="350"/>
                  </a:lnTo>
                  <a:lnTo>
                    <a:pt x="982" y="345"/>
                  </a:lnTo>
                  <a:lnTo>
                    <a:pt x="978" y="343"/>
                  </a:lnTo>
                  <a:lnTo>
                    <a:pt x="974" y="343"/>
                  </a:lnTo>
                  <a:lnTo>
                    <a:pt x="971" y="345"/>
                  </a:lnTo>
                  <a:lnTo>
                    <a:pt x="967" y="346"/>
                  </a:lnTo>
                  <a:lnTo>
                    <a:pt x="960" y="353"/>
                  </a:lnTo>
                  <a:lnTo>
                    <a:pt x="967" y="356"/>
                  </a:lnTo>
                  <a:lnTo>
                    <a:pt x="974" y="357"/>
                  </a:lnTo>
                  <a:lnTo>
                    <a:pt x="981" y="358"/>
                  </a:lnTo>
                  <a:lnTo>
                    <a:pt x="985" y="360"/>
                  </a:lnTo>
                  <a:lnTo>
                    <a:pt x="988" y="363"/>
                  </a:lnTo>
                  <a:lnTo>
                    <a:pt x="992" y="370"/>
                  </a:lnTo>
                  <a:lnTo>
                    <a:pt x="993" y="375"/>
                  </a:lnTo>
                  <a:lnTo>
                    <a:pt x="993" y="382"/>
                  </a:lnTo>
                  <a:lnTo>
                    <a:pt x="993" y="388"/>
                  </a:lnTo>
                  <a:lnTo>
                    <a:pt x="984" y="388"/>
                  </a:lnTo>
                  <a:lnTo>
                    <a:pt x="974" y="388"/>
                  </a:lnTo>
                  <a:lnTo>
                    <a:pt x="966" y="390"/>
                  </a:lnTo>
                  <a:lnTo>
                    <a:pt x="961" y="393"/>
                  </a:lnTo>
                  <a:lnTo>
                    <a:pt x="957" y="396"/>
                  </a:lnTo>
                  <a:lnTo>
                    <a:pt x="977" y="399"/>
                  </a:lnTo>
                  <a:lnTo>
                    <a:pt x="963" y="403"/>
                  </a:lnTo>
                  <a:lnTo>
                    <a:pt x="959" y="404"/>
                  </a:lnTo>
                  <a:lnTo>
                    <a:pt x="954" y="404"/>
                  </a:lnTo>
                  <a:lnTo>
                    <a:pt x="953" y="403"/>
                  </a:lnTo>
                  <a:lnTo>
                    <a:pt x="950" y="400"/>
                  </a:lnTo>
                  <a:lnTo>
                    <a:pt x="949" y="390"/>
                  </a:lnTo>
                  <a:lnTo>
                    <a:pt x="948" y="388"/>
                  </a:lnTo>
                  <a:lnTo>
                    <a:pt x="945" y="386"/>
                  </a:lnTo>
                  <a:lnTo>
                    <a:pt x="939" y="381"/>
                  </a:lnTo>
                  <a:lnTo>
                    <a:pt x="959" y="371"/>
                  </a:lnTo>
                  <a:lnTo>
                    <a:pt x="932" y="361"/>
                  </a:lnTo>
                  <a:lnTo>
                    <a:pt x="928" y="365"/>
                  </a:lnTo>
                  <a:lnTo>
                    <a:pt x="925" y="376"/>
                  </a:lnTo>
                  <a:lnTo>
                    <a:pt x="924" y="381"/>
                  </a:lnTo>
                  <a:lnTo>
                    <a:pt x="921" y="385"/>
                  </a:lnTo>
                  <a:lnTo>
                    <a:pt x="917" y="388"/>
                  </a:lnTo>
                  <a:lnTo>
                    <a:pt x="913" y="390"/>
                  </a:lnTo>
                  <a:lnTo>
                    <a:pt x="907" y="393"/>
                  </a:lnTo>
                  <a:lnTo>
                    <a:pt x="900" y="394"/>
                  </a:lnTo>
                  <a:lnTo>
                    <a:pt x="891" y="396"/>
                  </a:lnTo>
                  <a:lnTo>
                    <a:pt x="882" y="399"/>
                  </a:lnTo>
                  <a:lnTo>
                    <a:pt x="877" y="403"/>
                  </a:lnTo>
                  <a:lnTo>
                    <a:pt x="873" y="408"/>
                  </a:lnTo>
                  <a:lnTo>
                    <a:pt x="873" y="411"/>
                  </a:lnTo>
                  <a:lnTo>
                    <a:pt x="873" y="412"/>
                  </a:lnTo>
                  <a:lnTo>
                    <a:pt x="874" y="415"/>
                  </a:lnTo>
                  <a:lnTo>
                    <a:pt x="860" y="422"/>
                  </a:lnTo>
                  <a:lnTo>
                    <a:pt x="855" y="426"/>
                  </a:lnTo>
                  <a:lnTo>
                    <a:pt x="851" y="429"/>
                  </a:lnTo>
                  <a:lnTo>
                    <a:pt x="846" y="440"/>
                  </a:lnTo>
                  <a:lnTo>
                    <a:pt x="840" y="450"/>
                  </a:lnTo>
                  <a:lnTo>
                    <a:pt x="831" y="458"/>
                  </a:lnTo>
                  <a:lnTo>
                    <a:pt x="822" y="465"/>
                  </a:lnTo>
                  <a:lnTo>
                    <a:pt x="828" y="478"/>
                  </a:lnTo>
                  <a:lnTo>
                    <a:pt x="809" y="479"/>
                  </a:lnTo>
                  <a:lnTo>
                    <a:pt x="809" y="486"/>
                  </a:lnTo>
                  <a:lnTo>
                    <a:pt x="808" y="490"/>
                  </a:lnTo>
                  <a:lnTo>
                    <a:pt x="806" y="491"/>
                  </a:lnTo>
                  <a:lnTo>
                    <a:pt x="802" y="494"/>
                  </a:lnTo>
                  <a:lnTo>
                    <a:pt x="794" y="497"/>
                  </a:lnTo>
                  <a:lnTo>
                    <a:pt x="787" y="500"/>
                  </a:lnTo>
                  <a:lnTo>
                    <a:pt x="774" y="505"/>
                  </a:lnTo>
                  <a:lnTo>
                    <a:pt x="769" y="508"/>
                  </a:lnTo>
                  <a:lnTo>
                    <a:pt x="765" y="512"/>
                  </a:lnTo>
                  <a:lnTo>
                    <a:pt x="761" y="516"/>
                  </a:lnTo>
                  <a:lnTo>
                    <a:pt x="758" y="520"/>
                  </a:lnTo>
                  <a:lnTo>
                    <a:pt x="754" y="532"/>
                  </a:lnTo>
                  <a:lnTo>
                    <a:pt x="741" y="532"/>
                  </a:lnTo>
                  <a:lnTo>
                    <a:pt x="732" y="532"/>
                  </a:lnTo>
                  <a:lnTo>
                    <a:pt x="719" y="530"/>
                  </a:lnTo>
                  <a:lnTo>
                    <a:pt x="707" y="530"/>
                  </a:lnTo>
                  <a:lnTo>
                    <a:pt x="696" y="530"/>
                  </a:lnTo>
                  <a:lnTo>
                    <a:pt x="689" y="527"/>
                  </a:lnTo>
                  <a:lnTo>
                    <a:pt x="683" y="526"/>
                  </a:lnTo>
                  <a:lnTo>
                    <a:pt x="676" y="523"/>
                  </a:lnTo>
                  <a:lnTo>
                    <a:pt x="668" y="523"/>
                  </a:lnTo>
                  <a:lnTo>
                    <a:pt x="660" y="525"/>
                  </a:lnTo>
                  <a:lnTo>
                    <a:pt x="651" y="530"/>
                  </a:lnTo>
                  <a:lnTo>
                    <a:pt x="662" y="536"/>
                  </a:lnTo>
                  <a:lnTo>
                    <a:pt x="672" y="540"/>
                  </a:lnTo>
                  <a:lnTo>
                    <a:pt x="683" y="543"/>
                  </a:lnTo>
                  <a:lnTo>
                    <a:pt x="696" y="544"/>
                  </a:lnTo>
                  <a:lnTo>
                    <a:pt x="702" y="545"/>
                  </a:lnTo>
                  <a:lnTo>
                    <a:pt x="708" y="548"/>
                  </a:lnTo>
                  <a:lnTo>
                    <a:pt x="711" y="552"/>
                  </a:lnTo>
                  <a:lnTo>
                    <a:pt x="714" y="556"/>
                  </a:lnTo>
                  <a:lnTo>
                    <a:pt x="701" y="562"/>
                  </a:lnTo>
                  <a:lnTo>
                    <a:pt x="689" y="565"/>
                  </a:lnTo>
                  <a:lnTo>
                    <a:pt x="680" y="566"/>
                  </a:lnTo>
                  <a:lnTo>
                    <a:pt x="673" y="565"/>
                  </a:lnTo>
                  <a:lnTo>
                    <a:pt x="664" y="562"/>
                  </a:lnTo>
                  <a:lnTo>
                    <a:pt x="657" y="562"/>
                  </a:lnTo>
                  <a:lnTo>
                    <a:pt x="651" y="565"/>
                  </a:lnTo>
                  <a:lnTo>
                    <a:pt x="644" y="573"/>
                  </a:lnTo>
                  <a:lnTo>
                    <a:pt x="689" y="591"/>
                  </a:lnTo>
                  <a:lnTo>
                    <a:pt x="666" y="605"/>
                  </a:lnTo>
                  <a:lnTo>
                    <a:pt x="661" y="598"/>
                  </a:lnTo>
                  <a:lnTo>
                    <a:pt x="658" y="597"/>
                  </a:lnTo>
                  <a:lnTo>
                    <a:pt x="655" y="595"/>
                  </a:lnTo>
                  <a:lnTo>
                    <a:pt x="651" y="595"/>
                  </a:lnTo>
                  <a:lnTo>
                    <a:pt x="647" y="598"/>
                  </a:lnTo>
                  <a:lnTo>
                    <a:pt x="635" y="604"/>
                  </a:lnTo>
                  <a:lnTo>
                    <a:pt x="640" y="613"/>
                  </a:lnTo>
                  <a:lnTo>
                    <a:pt x="628" y="610"/>
                  </a:lnTo>
                  <a:lnTo>
                    <a:pt x="629" y="610"/>
                  </a:lnTo>
                  <a:lnTo>
                    <a:pt x="621" y="598"/>
                  </a:lnTo>
                  <a:lnTo>
                    <a:pt x="637" y="590"/>
                  </a:lnTo>
                  <a:lnTo>
                    <a:pt x="633" y="586"/>
                  </a:lnTo>
                  <a:lnTo>
                    <a:pt x="628" y="584"/>
                  </a:lnTo>
                  <a:lnTo>
                    <a:pt x="618" y="584"/>
                  </a:lnTo>
                  <a:lnTo>
                    <a:pt x="607" y="583"/>
                  </a:lnTo>
                  <a:lnTo>
                    <a:pt x="603" y="581"/>
                  </a:lnTo>
                  <a:lnTo>
                    <a:pt x="599" y="579"/>
                  </a:lnTo>
                  <a:lnTo>
                    <a:pt x="608" y="568"/>
                  </a:lnTo>
                  <a:lnTo>
                    <a:pt x="594" y="569"/>
                  </a:lnTo>
                  <a:lnTo>
                    <a:pt x="590" y="570"/>
                  </a:lnTo>
                  <a:lnTo>
                    <a:pt x="586" y="573"/>
                  </a:lnTo>
                  <a:lnTo>
                    <a:pt x="583" y="576"/>
                  </a:lnTo>
                  <a:lnTo>
                    <a:pt x="582" y="581"/>
                  </a:lnTo>
                  <a:lnTo>
                    <a:pt x="581" y="594"/>
                  </a:lnTo>
                  <a:lnTo>
                    <a:pt x="565" y="598"/>
                  </a:lnTo>
                  <a:lnTo>
                    <a:pt x="558" y="587"/>
                  </a:lnTo>
                  <a:lnTo>
                    <a:pt x="547" y="587"/>
                  </a:lnTo>
                  <a:lnTo>
                    <a:pt x="542" y="587"/>
                  </a:lnTo>
                  <a:lnTo>
                    <a:pt x="538" y="587"/>
                  </a:lnTo>
                  <a:lnTo>
                    <a:pt x="535" y="588"/>
                  </a:lnTo>
                  <a:lnTo>
                    <a:pt x="534" y="591"/>
                  </a:lnTo>
                  <a:lnTo>
                    <a:pt x="534" y="592"/>
                  </a:lnTo>
                  <a:lnTo>
                    <a:pt x="535" y="595"/>
                  </a:lnTo>
                  <a:lnTo>
                    <a:pt x="536" y="599"/>
                  </a:lnTo>
                  <a:lnTo>
                    <a:pt x="536" y="602"/>
                  </a:lnTo>
                  <a:lnTo>
                    <a:pt x="536" y="605"/>
                  </a:lnTo>
                  <a:lnTo>
                    <a:pt x="520" y="598"/>
                  </a:lnTo>
                  <a:lnTo>
                    <a:pt x="506" y="591"/>
                  </a:lnTo>
                  <a:lnTo>
                    <a:pt x="500" y="588"/>
                  </a:lnTo>
                  <a:lnTo>
                    <a:pt x="493" y="587"/>
                  </a:lnTo>
                  <a:lnTo>
                    <a:pt x="485" y="586"/>
                  </a:lnTo>
                  <a:lnTo>
                    <a:pt x="480" y="583"/>
                  </a:lnTo>
                  <a:lnTo>
                    <a:pt x="474" y="579"/>
                  </a:lnTo>
                  <a:lnTo>
                    <a:pt x="468" y="572"/>
                  </a:lnTo>
                  <a:lnTo>
                    <a:pt x="464" y="576"/>
                  </a:lnTo>
                  <a:lnTo>
                    <a:pt x="459" y="580"/>
                  </a:lnTo>
                  <a:lnTo>
                    <a:pt x="456" y="586"/>
                  </a:lnTo>
                  <a:lnTo>
                    <a:pt x="455" y="588"/>
                  </a:lnTo>
                  <a:lnTo>
                    <a:pt x="455" y="591"/>
                  </a:lnTo>
                  <a:lnTo>
                    <a:pt x="464" y="592"/>
                  </a:lnTo>
                  <a:lnTo>
                    <a:pt x="471" y="595"/>
                  </a:lnTo>
                  <a:lnTo>
                    <a:pt x="477" y="599"/>
                  </a:lnTo>
                  <a:lnTo>
                    <a:pt x="478" y="604"/>
                  </a:lnTo>
                  <a:lnTo>
                    <a:pt x="480" y="610"/>
                  </a:lnTo>
                  <a:lnTo>
                    <a:pt x="480" y="616"/>
                  </a:lnTo>
                  <a:lnTo>
                    <a:pt x="480" y="628"/>
                  </a:lnTo>
                  <a:lnTo>
                    <a:pt x="491" y="630"/>
                  </a:lnTo>
                  <a:lnTo>
                    <a:pt x="496" y="631"/>
                  </a:lnTo>
                  <a:lnTo>
                    <a:pt x="499" y="637"/>
                  </a:lnTo>
                  <a:lnTo>
                    <a:pt x="500" y="645"/>
                  </a:lnTo>
                  <a:lnTo>
                    <a:pt x="502" y="648"/>
                  </a:lnTo>
                  <a:lnTo>
                    <a:pt x="504" y="651"/>
                  </a:lnTo>
                  <a:lnTo>
                    <a:pt x="514" y="655"/>
                  </a:lnTo>
                  <a:lnTo>
                    <a:pt x="521" y="660"/>
                  </a:lnTo>
                  <a:lnTo>
                    <a:pt x="534" y="673"/>
                  </a:lnTo>
                  <a:lnTo>
                    <a:pt x="532" y="682"/>
                  </a:lnTo>
                  <a:lnTo>
                    <a:pt x="532" y="685"/>
                  </a:lnTo>
                  <a:lnTo>
                    <a:pt x="534" y="688"/>
                  </a:lnTo>
                  <a:lnTo>
                    <a:pt x="536" y="689"/>
                  </a:lnTo>
                  <a:lnTo>
                    <a:pt x="538" y="692"/>
                  </a:lnTo>
                  <a:lnTo>
                    <a:pt x="539" y="696"/>
                  </a:lnTo>
                  <a:lnTo>
                    <a:pt x="540" y="702"/>
                  </a:lnTo>
                  <a:lnTo>
                    <a:pt x="542" y="703"/>
                  </a:lnTo>
                  <a:lnTo>
                    <a:pt x="545" y="705"/>
                  </a:lnTo>
                  <a:lnTo>
                    <a:pt x="556" y="709"/>
                  </a:lnTo>
                  <a:lnTo>
                    <a:pt x="570" y="713"/>
                  </a:lnTo>
                  <a:lnTo>
                    <a:pt x="579" y="717"/>
                  </a:lnTo>
                  <a:lnTo>
                    <a:pt x="585" y="718"/>
                  </a:lnTo>
                  <a:lnTo>
                    <a:pt x="588" y="718"/>
                  </a:lnTo>
                  <a:lnTo>
                    <a:pt x="593" y="717"/>
                  </a:lnTo>
                  <a:lnTo>
                    <a:pt x="597" y="717"/>
                  </a:lnTo>
                  <a:lnTo>
                    <a:pt x="606" y="717"/>
                  </a:lnTo>
                  <a:lnTo>
                    <a:pt x="612" y="720"/>
                  </a:lnTo>
                  <a:lnTo>
                    <a:pt x="621" y="721"/>
                  </a:lnTo>
                  <a:lnTo>
                    <a:pt x="628" y="723"/>
                  </a:lnTo>
                  <a:lnTo>
                    <a:pt x="633" y="724"/>
                  </a:lnTo>
                  <a:lnTo>
                    <a:pt x="637" y="728"/>
                  </a:lnTo>
                  <a:lnTo>
                    <a:pt x="640" y="735"/>
                  </a:lnTo>
                  <a:lnTo>
                    <a:pt x="666" y="712"/>
                  </a:lnTo>
                  <a:lnTo>
                    <a:pt x="653" y="707"/>
                  </a:lnTo>
                  <a:lnTo>
                    <a:pt x="662" y="699"/>
                  </a:lnTo>
                  <a:lnTo>
                    <a:pt x="666" y="696"/>
                  </a:lnTo>
                  <a:lnTo>
                    <a:pt x="672" y="695"/>
                  </a:lnTo>
                  <a:lnTo>
                    <a:pt x="676" y="695"/>
                  </a:lnTo>
                  <a:lnTo>
                    <a:pt x="682" y="695"/>
                  </a:lnTo>
                  <a:lnTo>
                    <a:pt x="694" y="699"/>
                  </a:lnTo>
                  <a:lnTo>
                    <a:pt x="673" y="703"/>
                  </a:lnTo>
                  <a:lnTo>
                    <a:pt x="675" y="709"/>
                  </a:lnTo>
                  <a:lnTo>
                    <a:pt x="678" y="712"/>
                  </a:lnTo>
                  <a:lnTo>
                    <a:pt x="680" y="712"/>
                  </a:lnTo>
                  <a:lnTo>
                    <a:pt x="686" y="712"/>
                  </a:lnTo>
                  <a:lnTo>
                    <a:pt x="707" y="710"/>
                  </a:lnTo>
                  <a:lnTo>
                    <a:pt x="702" y="716"/>
                  </a:lnTo>
                  <a:lnTo>
                    <a:pt x="701" y="721"/>
                  </a:lnTo>
                  <a:lnTo>
                    <a:pt x="702" y="725"/>
                  </a:lnTo>
                  <a:lnTo>
                    <a:pt x="704" y="728"/>
                  </a:lnTo>
                  <a:lnTo>
                    <a:pt x="712" y="734"/>
                  </a:lnTo>
                  <a:lnTo>
                    <a:pt x="719" y="739"/>
                  </a:lnTo>
                  <a:lnTo>
                    <a:pt x="719" y="727"/>
                  </a:lnTo>
                  <a:lnTo>
                    <a:pt x="720" y="721"/>
                  </a:lnTo>
                  <a:lnTo>
                    <a:pt x="723" y="717"/>
                  </a:lnTo>
                  <a:lnTo>
                    <a:pt x="726" y="714"/>
                  </a:lnTo>
                  <a:lnTo>
                    <a:pt x="730" y="712"/>
                  </a:lnTo>
                  <a:lnTo>
                    <a:pt x="736" y="710"/>
                  </a:lnTo>
                  <a:lnTo>
                    <a:pt x="741" y="710"/>
                  </a:lnTo>
                  <a:lnTo>
                    <a:pt x="741" y="712"/>
                  </a:lnTo>
                  <a:lnTo>
                    <a:pt x="740" y="713"/>
                  </a:lnTo>
                  <a:lnTo>
                    <a:pt x="736" y="717"/>
                  </a:lnTo>
                  <a:lnTo>
                    <a:pt x="734" y="718"/>
                  </a:lnTo>
                  <a:lnTo>
                    <a:pt x="734" y="720"/>
                  </a:lnTo>
                  <a:lnTo>
                    <a:pt x="736" y="723"/>
                  </a:lnTo>
                  <a:lnTo>
                    <a:pt x="738" y="724"/>
                  </a:lnTo>
                  <a:lnTo>
                    <a:pt x="741" y="723"/>
                  </a:lnTo>
                  <a:lnTo>
                    <a:pt x="743" y="721"/>
                  </a:lnTo>
                  <a:lnTo>
                    <a:pt x="743" y="717"/>
                  </a:lnTo>
                  <a:lnTo>
                    <a:pt x="741" y="709"/>
                  </a:lnTo>
                  <a:lnTo>
                    <a:pt x="750" y="712"/>
                  </a:lnTo>
                  <a:lnTo>
                    <a:pt x="758" y="712"/>
                  </a:lnTo>
                  <a:lnTo>
                    <a:pt x="774" y="712"/>
                  </a:lnTo>
                  <a:lnTo>
                    <a:pt x="792" y="713"/>
                  </a:lnTo>
                  <a:lnTo>
                    <a:pt x="801" y="713"/>
                  </a:lnTo>
                  <a:lnTo>
                    <a:pt x="809" y="716"/>
                  </a:lnTo>
                  <a:lnTo>
                    <a:pt x="809" y="692"/>
                  </a:lnTo>
                  <a:lnTo>
                    <a:pt x="834" y="684"/>
                  </a:lnTo>
                  <a:lnTo>
                    <a:pt x="841" y="682"/>
                  </a:lnTo>
                  <a:lnTo>
                    <a:pt x="844" y="681"/>
                  </a:lnTo>
                  <a:lnTo>
                    <a:pt x="845" y="680"/>
                  </a:lnTo>
                  <a:lnTo>
                    <a:pt x="846" y="676"/>
                  </a:lnTo>
                  <a:lnTo>
                    <a:pt x="849" y="673"/>
                  </a:lnTo>
                  <a:lnTo>
                    <a:pt x="855" y="670"/>
                  </a:lnTo>
                  <a:lnTo>
                    <a:pt x="862" y="669"/>
                  </a:lnTo>
                  <a:lnTo>
                    <a:pt x="869" y="669"/>
                  </a:lnTo>
                  <a:lnTo>
                    <a:pt x="878" y="670"/>
                  </a:lnTo>
                  <a:lnTo>
                    <a:pt x="885" y="667"/>
                  </a:lnTo>
                  <a:lnTo>
                    <a:pt x="892" y="663"/>
                  </a:lnTo>
                  <a:lnTo>
                    <a:pt x="896" y="656"/>
                  </a:lnTo>
                  <a:lnTo>
                    <a:pt x="881" y="648"/>
                  </a:lnTo>
                  <a:lnTo>
                    <a:pt x="888" y="631"/>
                  </a:lnTo>
                  <a:lnTo>
                    <a:pt x="892" y="633"/>
                  </a:lnTo>
                  <a:lnTo>
                    <a:pt x="895" y="634"/>
                  </a:lnTo>
                  <a:lnTo>
                    <a:pt x="898" y="640"/>
                  </a:lnTo>
                  <a:lnTo>
                    <a:pt x="899" y="642"/>
                  </a:lnTo>
                  <a:lnTo>
                    <a:pt x="902" y="644"/>
                  </a:lnTo>
                  <a:lnTo>
                    <a:pt x="905" y="644"/>
                  </a:lnTo>
                  <a:lnTo>
                    <a:pt x="907" y="644"/>
                  </a:lnTo>
                  <a:lnTo>
                    <a:pt x="916" y="642"/>
                  </a:lnTo>
                  <a:lnTo>
                    <a:pt x="924" y="644"/>
                  </a:lnTo>
                  <a:lnTo>
                    <a:pt x="931" y="648"/>
                  </a:lnTo>
                  <a:lnTo>
                    <a:pt x="936" y="652"/>
                  </a:lnTo>
                  <a:lnTo>
                    <a:pt x="941" y="653"/>
                  </a:lnTo>
                  <a:lnTo>
                    <a:pt x="943" y="655"/>
                  </a:lnTo>
                  <a:lnTo>
                    <a:pt x="952" y="656"/>
                  </a:lnTo>
                  <a:lnTo>
                    <a:pt x="949" y="663"/>
                  </a:lnTo>
                  <a:lnTo>
                    <a:pt x="946" y="670"/>
                  </a:lnTo>
                  <a:lnTo>
                    <a:pt x="943" y="673"/>
                  </a:lnTo>
                  <a:lnTo>
                    <a:pt x="941" y="676"/>
                  </a:lnTo>
                  <a:lnTo>
                    <a:pt x="936" y="677"/>
                  </a:lnTo>
                  <a:lnTo>
                    <a:pt x="932" y="677"/>
                  </a:lnTo>
                  <a:lnTo>
                    <a:pt x="920" y="678"/>
                  </a:lnTo>
                  <a:lnTo>
                    <a:pt x="907" y="681"/>
                  </a:lnTo>
                  <a:lnTo>
                    <a:pt x="896" y="684"/>
                  </a:lnTo>
                  <a:lnTo>
                    <a:pt x="889" y="684"/>
                  </a:lnTo>
                  <a:lnTo>
                    <a:pt x="884" y="684"/>
                  </a:lnTo>
                  <a:lnTo>
                    <a:pt x="880" y="684"/>
                  </a:lnTo>
                  <a:lnTo>
                    <a:pt x="877" y="687"/>
                  </a:lnTo>
                  <a:lnTo>
                    <a:pt x="869" y="692"/>
                  </a:lnTo>
                  <a:lnTo>
                    <a:pt x="887" y="702"/>
                  </a:lnTo>
                  <a:lnTo>
                    <a:pt x="907" y="694"/>
                  </a:lnTo>
                  <a:lnTo>
                    <a:pt x="902" y="717"/>
                  </a:lnTo>
                  <a:lnTo>
                    <a:pt x="899" y="718"/>
                  </a:lnTo>
                  <a:lnTo>
                    <a:pt x="895" y="717"/>
                  </a:lnTo>
                  <a:lnTo>
                    <a:pt x="889" y="714"/>
                  </a:lnTo>
                  <a:lnTo>
                    <a:pt x="885" y="713"/>
                  </a:lnTo>
                  <a:lnTo>
                    <a:pt x="882" y="712"/>
                  </a:lnTo>
                  <a:lnTo>
                    <a:pt x="878" y="713"/>
                  </a:lnTo>
                  <a:lnTo>
                    <a:pt x="876" y="716"/>
                  </a:lnTo>
                  <a:lnTo>
                    <a:pt x="877" y="724"/>
                  </a:lnTo>
                  <a:lnTo>
                    <a:pt x="862" y="736"/>
                  </a:lnTo>
                  <a:lnTo>
                    <a:pt x="874" y="738"/>
                  </a:lnTo>
                  <a:lnTo>
                    <a:pt x="878" y="738"/>
                  </a:lnTo>
                  <a:lnTo>
                    <a:pt x="882" y="738"/>
                  </a:lnTo>
                  <a:lnTo>
                    <a:pt x="910" y="727"/>
                  </a:lnTo>
                  <a:lnTo>
                    <a:pt x="939" y="714"/>
                  </a:lnTo>
                  <a:lnTo>
                    <a:pt x="930" y="696"/>
                  </a:lnTo>
                  <a:lnTo>
                    <a:pt x="936" y="687"/>
                  </a:lnTo>
                  <a:lnTo>
                    <a:pt x="942" y="682"/>
                  </a:lnTo>
                  <a:lnTo>
                    <a:pt x="948" y="680"/>
                  </a:lnTo>
                  <a:lnTo>
                    <a:pt x="953" y="678"/>
                  </a:lnTo>
                  <a:lnTo>
                    <a:pt x="960" y="678"/>
                  </a:lnTo>
                  <a:lnTo>
                    <a:pt x="968" y="680"/>
                  </a:lnTo>
                  <a:lnTo>
                    <a:pt x="977" y="682"/>
                  </a:lnTo>
                  <a:lnTo>
                    <a:pt x="967" y="652"/>
                  </a:lnTo>
                  <a:lnTo>
                    <a:pt x="981" y="653"/>
                  </a:lnTo>
                  <a:lnTo>
                    <a:pt x="990" y="669"/>
                  </a:lnTo>
                  <a:lnTo>
                    <a:pt x="997" y="667"/>
                  </a:lnTo>
                  <a:lnTo>
                    <a:pt x="1006" y="667"/>
                  </a:lnTo>
                  <a:lnTo>
                    <a:pt x="1013" y="670"/>
                  </a:lnTo>
                  <a:lnTo>
                    <a:pt x="1015" y="673"/>
                  </a:lnTo>
                  <a:lnTo>
                    <a:pt x="1018" y="676"/>
                  </a:lnTo>
                  <a:lnTo>
                    <a:pt x="1021" y="676"/>
                  </a:lnTo>
                  <a:lnTo>
                    <a:pt x="1025" y="676"/>
                  </a:lnTo>
                  <a:lnTo>
                    <a:pt x="1035" y="676"/>
                  </a:lnTo>
                  <a:lnTo>
                    <a:pt x="1035" y="671"/>
                  </a:lnTo>
                  <a:lnTo>
                    <a:pt x="1033" y="669"/>
                  </a:lnTo>
                  <a:lnTo>
                    <a:pt x="1032" y="666"/>
                  </a:lnTo>
                  <a:lnTo>
                    <a:pt x="1029" y="666"/>
                  </a:lnTo>
                  <a:lnTo>
                    <a:pt x="1022" y="664"/>
                  </a:lnTo>
                  <a:lnTo>
                    <a:pt x="1020" y="663"/>
                  </a:lnTo>
                  <a:lnTo>
                    <a:pt x="1018" y="662"/>
                  </a:lnTo>
                  <a:lnTo>
                    <a:pt x="1020" y="656"/>
                  </a:lnTo>
                  <a:lnTo>
                    <a:pt x="1020" y="652"/>
                  </a:lnTo>
                  <a:lnTo>
                    <a:pt x="1017" y="646"/>
                  </a:lnTo>
                  <a:lnTo>
                    <a:pt x="1013" y="642"/>
                  </a:lnTo>
                  <a:lnTo>
                    <a:pt x="1021" y="637"/>
                  </a:lnTo>
                  <a:lnTo>
                    <a:pt x="1029" y="633"/>
                  </a:lnTo>
                  <a:lnTo>
                    <a:pt x="1038" y="630"/>
                  </a:lnTo>
                  <a:lnTo>
                    <a:pt x="1046" y="628"/>
                  </a:lnTo>
                  <a:lnTo>
                    <a:pt x="1054" y="628"/>
                  </a:lnTo>
                  <a:lnTo>
                    <a:pt x="1064" y="628"/>
                  </a:lnTo>
                  <a:lnTo>
                    <a:pt x="1074" y="631"/>
                  </a:lnTo>
                  <a:lnTo>
                    <a:pt x="1083" y="634"/>
                  </a:lnTo>
                  <a:lnTo>
                    <a:pt x="1056" y="658"/>
                  </a:lnTo>
                  <a:lnTo>
                    <a:pt x="1064" y="660"/>
                  </a:lnTo>
                  <a:lnTo>
                    <a:pt x="1067" y="660"/>
                  </a:lnTo>
                  <a:lnTo>
                    <a:pt x="1072" y="658"/>
                  </a:lnTo>
                  <a:lnTo>
                    <a:pt x="1078" y="656"/>
                  </a:lnTo>
                  <a:lnTo>
                    <a:pt x="1089" y="653"/>
                  </a:lnTo>
                  <a:lnTo>
                    <a:pt x="1094" y="652"/>
                  </a:lnTo>
                  <a:lnTo>
                    <a:pt x="1100" y="651"/>
                  </a:lnTo>
                  <a:lnTo>
                    <a:pt x="1105" y="648"/>
                  </a:lnTo>
                  <a:lnTo>
                    <a:pt x="1110" y="642"/>
                  </a:lnTo>
                  <a:lnTo>
                    <a:pt x="1114" y="642"/>
                  </a:lnTo>
                  <a:lnTo>
                    <a:pt x="1118" y="640"/>
                  </a:lnTo>
                  <a:lnTo>
                    <a:pt x="1121" y="637"/>
                  </a:lnTo>
                  <a:lnTo>
                    <a:pt x="1122" y="634"/>
                  </a:lnTo>
                  <a:lnTo>
                    <a:pt x="1123" y="627"/>
                  </a:lnTo>
                  <a:lnTo>
                    <a:pt x="1126" y="624"/>
                  </a:lnTo>
                  <a:lnTo>
                    <a:pt x="1128" y="622"/>
                  </a:lnTo>
                  <a:lnTo>
                    <a:pt x="1125" y="620"/>
                  </a:lnTo>
                  <a:lnTo>
                    <a:pt x="1104" y="637"/>
                  </a:lnTo>
                  <a:lnTo>
                    <a:pt x="1094" y="630"/>
                  </a:lnTo>
                  <a:lnTo>
                    <a:pt x="1085" y="624"/>
                  </a:lnTo>
                  <a:lnTo>
                    <a:pt x="1078" y="622"/>
                  </a:lnTo>
                  <a:lnTo>
                    <a:pt x="1074" y="617"/>
                  </a:lnTo>
                  <a:lnTo>
                    <a:pt x="1075" y="613"/>
                  </a:lnTo>
                  <a:lnTo>
                    <a:pt x="1078" y="606"/>
                  </a:lnTo>
                  <a:lnTo>
                    <a:pt x="1085" y="609"/>
                  </a:lnTo>
                  <a:lnTo>
                    <a:pt x="1092" y="610"/>
                  </a:lnTo>
                  <a:lnTo>
                    <a:pt x="1097" y="612"/>
                  </a:lnTo>
                  <a:lnTo>
                    <a:pt x="1103" y="610"/>
                  </a:lnTo>
                  <a:lnTo>
                    <a:pt x="1108" y="609"/>
                  </a:lnTo>
                  <a:lnTo>
                    <a:pt x="1114" y="608"/>
                  </a:lnTo>
                  <a:lnTo>
                    <a:pt x="1118" y="604"/>
                  </a:lnTo>
                  <a:lnTo>
                    <a:pt x="1123" y="599"/>
                  </a:lnTo>
                  <a:lnTo>
                    <a:pt x="1116" y="587"/>
                  </a:lnTo>
                  <a:lnTo>
                    <a:pt x="1114" y="581"/>
                  </a:lnTo>
                  <a:lnTo>
                    <a:pt x="1112" y="579"/>
                  </a:lnTo>
                  <a:lnTo>
                    <a:pt x="1114" y="576"/>
                  </a:lnTo>
                  <a:lnTo>
                    <a:pt x="1114" y="572"/>
                  </a:lnTo>
                  <a:lnTo>
                    <a:pt x="1114" y="569"/>
                  </a:lnTo>
                  <a:lnTo>
                    <a:pt x="1114" y="568"/>
                  </a:lnTo>
                  <a:lnTo>
                    <a:pt x="1111" y="566"/>
                  </a:lnTo>
                  <a:lnTo>
                    <a:pt x="1100" y="563"/>
                  </a:lnTo>
                  <a:lnTo>
                    <a:pt x="1103" y="590"/>
                  </a:lnTo>
                  <a:lnTo>
                    <a:pt x="1067" y="598"/>
                  </a:lnTo>
                  <a:lnTo>
                    <a:pt x="1058" y="591"/>
                  </a:lnTo>
                  <a:lnTo>
                    <a:pt x="1056" y="610"/>
                  </a:lnTo>
                  <a:close/>
                  <a:moveTo>
                    <a:pt x="150" y="850"/>
                  </a:moveTo>
                  <a:lnTo>
                    <a:pt x="150" y="850"/>
                  </a:lnTo>
                  <a:lnTo>
                    <a:pt x="133" y="854"/>
                  </a:lnTo>
                  <a:lnTo>
                    <a:pt x="128" y="857"/>
                  </a:lnTo>
                  <a:lnTo>
                    <a:pt x="125" y="860"/>
                  </a:lnTo>
                  <a:lnTo>
                    <a:pt x="125" y="864"/>
                  </a:lnTo>
                  <a:lnTo>
                    <a:pt x="125" y="867"/>
                  </a:lnTo>
                  <a:lnTo>
                    <a:pt x="168" y="867"/>
                  </a:lnTo>
                  <a:lnTo>
                    <a:pt x="151" y="851"/>
                  </a:lnTo>
                  <a:lnTo>
                    <a:pt x="165" y="856"/>
                  </a:lnTo>
                  <a:lnTo>
                    <a:pt x="174" y="860"/>
                  </a:lnTo>
                  <a:lnTo>
                    <a:pt x="178" y="861"/>
                  </a:lnTo>
                  <a:lnTo>
                    <a:pt x="182" y="862"/>
                  </a:lnTo>
                  <a:lnTo>
                    <a:pt x="185" y="862"/>
                  </a:lnTo>
                  <a:lnTo>
                    <a:pt x="187" y="861"/>
                  </a:lnTo>
                  <a:lnTo>
                    <a:pt x="189" y="860"/>
                  </a:lnTo>
                  <a:lnTo>
                    <a:pt x="189" y="858"/>
                  </a:lnTo>
                  <a:lnTo>
                    <a:pt x="187" y="850"/>
                  </a:lnTo>
                  <a:lnTo>
                    <a:pt x="189" y="849"/>
                  </a:lnTo>
                  <a:lnTo>
                    <a:pt x="201" y="849"/>
                  </a:lnTo>
                  <a:lnTo>
                    <a:pt x="203" y="860"/>
                  </a:lnTo>
                  <a:lnTo>
                    <a:pt x="214" y="860"/>
                  </a:lnTo>
                  <a:lnTo>
                    <a:pt x="223" y="860"/>
                  </a:lnTo>
                  <a:lnTo>
                    <a:pt x="232" y="857"/>
                  </a:lnTo>
                  <a:lnTo>
                    <a:pt x="240" y="854"/>
                  </a:lnTo>
                  <a:lnTo>
                    <a:pt x="258" y="846"/>
                  </a:lnTo>
                  <a:lnTo>
                    <a:pt x="266" y="843"/>
                  </a:lnTo>
                  <a:lnTo>
                    <a:pt x="276" y="840"/>
                  </a:lnTo>
                  <a:lnTo>
                    <a:pt x="275" y="833"/>
                  </a:lnTo>
                  <a:lnTo>
                    <a:pt x="273" y="828"/>
                  </a:lnTo>
                  <a:lnTo>
                    <a:pt x="272" y="825"/>
                  </a:lnTo>
                  <a:lnTo>
                    <a:pt x="270" y="822"/>
                  </a:lnTo>
                  <a:lnTo>
                    <a:pt x="268" y="821"/>
                  </a:lnTo>
                  <a:lnTo>
                    <a:pt x="262" y="820"/>
                  </a:lnTo>
                  <a:lnTo>
                    <a:pt x="262" y="824"/>
                  </a:lnTo>
                  <a:lnTo>
                    <a:pt x="261" y="828"/>
                  </a:lnTo>
                  <a:lnTo>
                    <a:pt x="258" y="831"/>
                  </a:lnTo>
                  <a:lnTo>
                    <a:pt x="255" y="832"/>
                  </a:lnTo>
                  <a:lnTo>
                    <a:pt x="248" y="835"/>
                  </a:lnTo>
                  <a:lnTo>
                    <a:pt x="240" y="838"/>
                  </a:lnTo>
                  <a:lnTo>
                    <a:pt x="237" y="839"/>
                  </a:lnTo>
                  <a:lnTo>
                    <a:pt x="233" y="839"/>
                  </a:lnTo>
                  <a:lnTo>
                    <a:pt x="229" y="839"/>
                  </a:lnTo>
                  <a:lnTo>
                    <a:pt x="225" y="838"/>
                  </a:lnTo>
                  <a:lnTo>
                    <a:pt x="223" y="835"/>
                  </a:lnTo>
                  <a:lnTo>
                    <a:pt x="222" y="833"/>
                  </a:lnTo>
                  <a:lnTo>
                    <a:pt x="225" y="831"/>
                  </a:lnTo>
                  <a:lnTo>
                    <a:pt x="229" y="828"/>
                  </a:lnTo>
                  <a:lnTo>
                    <a:pt x="230" y="825"/>
                  </a:lnTo>
                  <a:lnTo>
                    <a:pt x="230" y="824"/>
                  </a:lnTo>
                  <a:lnTo>
                    <a:pt x="219" y="815"/>
                  </a:lnTo>
                  <a:lnTo>
                    <a:pt x="204" y="828"/>
                  </a:lnTo>
                  <a:lnTo>
                    <a:pt x="197" y="817"/>
                  </a:lnTo>
                  <a:lnTo>
                    <a:pt x="193" y="813"/>
                  </a:lnTo>
                  <a:lnTo>
                    <a:pt x="192" y="811"/>
                  </a:lnTo>
                  <a:lnTo>
                    <a:pt x="187" y="811"/>
                  </a:lnTo>
                  <a:lnTo>
                    <a:pt x="176" y="813"/>
                  </a:lnTo>
                  <a:lnTo>
                    <a:pt x="178" y="803"/>
                  </a:lnTo>
                  <a:lnTo>
                    <a:pt x="194" y="803"/>
                  </a:lnTo>
                  <a:lnTo>
                    <a:pt x="201" y="804"/>
                  </a:lnTo>
                  <a:lnTo>
                    <a:pt x="208" y="806"/>
                  </a:lnTo>
                  <a:lnTo>
                    <a:pt x="216" y="808"/>
                  </a:lnTo>
                  <a:lnTo>
                    <a:pt x="221" y="810"/>
                  </a:lnTo>
                  <a:lnTo>
                    <a:pt x="225" y="807"/>
                  </a:lnTo>
                  <a:lnTo>
                    <a:pt x="226" y="804"/>
                  </a:lnTo>
                  <a:lnTo>
                    <a:pt x="226" y="802"/>
                  </a:lnTo>
                  <a:lnTo>
                    <a:pt x="219" y="797"/>
                  </a:lnTo>
                  <a:lnTo>
                    <a:pt x="212" y="796"/>
                  </a:lnTo>
                  <a:lnTo>
                    <a:pt x="189" y="796"/>
                  </a:lnTo>
                  <a:lnTo>
                    <a:pt x="167" y="796"/>
                  </a:lnTo>
                  <a:lnTo>
                    <a:pt x="151" y="775"/>
                  </a:lnTo>
                  <a:lnTo>
                    <a:pt x="129" y="799"/>
                  </a:lnTo>
                  <a:lnTo>
                    <a:pt x="117" y="796"/>
                  </a:lnTo>
                  <a:lnTo>
                    <a:pt x="106" y="793"/>
                  </a:lnTo>
                  <a:lnTo>
                    <a:pt x="100" y="792"/>
                  </a:lnTo>
                  <a:lnTo>
                    <a:pt x="95" y="789"/>
                  </a:lnTo>
                  <a:lnTo>
                    <a:pt x="90" y="784"/>
                  </a:lnTo>
                  <a:lnTo>
                    <a:pt x="86" y="778"/>
                  </a:lnTo>
                  <a:lnTo>
                    <a:pt x="82" y="792"/>
                  </a:lnTo>
                  <a:lnTo>
                    <a:pt x="68" y="795"/>
                  </a:lnTo>
                  <a:lnTo>
                    <a:pt x="68" y="810"/>
                  </a:lnTo>
                  <a:lnTo>
                    <a:pt x="82" y="810"/>
                  </a:lnTo>
                  <a:lnTo>
                    <a:pt x="95" y="808"/>
                  </a:lnTo>
                  <a:lnTo>
                    <a:pt x="102" y="807"/>
                  </a:lnTo>
                  <a:lnTo>
                    <a:pt x="107" y="807"/>
                  </a:lnTo>
                  <a:lnTo>
                    <a:pt x="114" y="808"/>
                  </a:lnTo>
                  <a:lnTo>
                    <a:pt x="120" y="811"/>
                  </a:lnTo>
                  <a:lnTo>
                    <a:pt x="122" y="811"/>
                  </a:lnTo>
                  <a:lnTo>
                    <a:pt x="125" y="810"/>
                  </a:lnTo>
                  <a:lnTo>
                    <a:pt x="128" y="808"/>
                  </a:lnTo>
                  <a:lnTo>
                    <a:pt x="131" y="807"/>
                  </a:lnTo>
                  <a:lnTo>
                    <a:pt x="133" y="807"/>
                  </a:lnTo>
                  <a:lnTo>
                    <a:pt x="135" y="808"/>
                  </a:lnTo>
                  <a:lnTo>
                    <a:pt x="139" y="811"/>
                  </a:lnTo>
                  <a:lnTo>
                    <a:pt x="140" y="814"/>
                  </a:lnTo>
                  <a:lnTo>
                    <a:pt x="140" y="820"/>
                  </a:lnTo>
                  <a:lnTo>
                    <a:pt x="140" y="825"/>
                  </a:lnTo>
                  <a:lnTo>
                    <a:pt x="139" y="836"/>
                  </a:lnTo>
                  <a:lnTo>
                    <a:pt x="186" y="836"/>
                  </a:lnTo>
                  <a:lnTo>
                    <a:pt x="172" y="843"/>
                  </a:lnTo>
                  <a:lnTo>
                    <a:pt x="169" y="843"/>
                  </a:lnTo>
                  <a:lnTo>
                    <a:pt x="165" y="844"/>
                  </a:lnTo>
                  <a:lnTo>
                    <a:pt x="161" y="843"/>
                  </a:lnTo>
                  <a:lnTo>
                    <a:pt x="157" y="840"/>
                  </a:lnTo>
                  <a:lnTo>
                    <a:pt x="154" y="840"/>
                  </a:lnTo>
                  <a:lnTo>
                    <a:pt x="153" y="840"/>
                  </a:lnTo>
                  <a:lnTo>
                    <a:pt x="150" y="842"/>
                  </a:lnTo>
                  <a:lnTo>
                    <a:pt x="149" y="846"/>
                  </a:lnTo>
                  <a:lnTo>
                    <a:pt x="150" y="850"/>
                  </a:lnTo>
                  <a:close/>
                  <a:moveTo>
                    <a:pt x="334" y="399"/>
                  </a:moveTo>
                  <a:lnTo>
                    <a:pt x="334" y="399"/>
                  </a:lnTo>
                  <a:lnTo>
                    <a:pt x="333" y="403"/>
                  </a:lnTo>
                  <a:lnTo>
                    <a:pt x="330" y="404"/>
                  </a:lnTo>
                  <a:lnTo>
                    <a:pt x="327" y="404"/>
                  </a:lnTo>
                  <a:lnTo>
                    <a:pt x="323" y="404"/>
                  </a:lnTo>
                  <a:lnTo>
                    <a:pt x="316" y="403"/>
                  </a:lnTo>
                  <a:lnTo>
                    <a:pt x="311" y="403"/>
                  </a:lnTo>
                  <a:lnTo>
                    <a:pt x="308" y="404"/>
                  </a:lnTo>
                  <a:lnTo>
                    <a:pt x="306" y="406"/>
                  </a:lnTo>
                  <a:lnTo>
                    <a:pt x="304" y="408"/>
                  </a:lnTo>
                  <a:lnTo>
                    <a:pt x="302" y="412"/>
                  </a:lnTo>
                  <a:lnTo>
                    <a:pt x="324" y="414"/>
                  </a:lnTo>
                  <a:lnTo>
                    <a:pt x="322" y="418"/>
                  </a:lnTo>
                  <a:lnTo>
                    <a:pt x="322" y="421"/>
                  </a:lnTo>
                  <a:lnTo>
                    <a:pt x="323" y="424"/>
                  </a:lnTo>
                  <a:lnTo>
                    <a:pt x="326" y="425"/>
                  </a:lnTo>
                  <a:lnTo>
                    <a:pt x="331" y="429"/>
                  </a:lnTo>
                  <a:lnTo>
                    <a:pt x="333" y="432"/>
                  </a:lnTo>
                  <a:lnTo>
                    <a:pt x="334" y="435"/>
                  </a:lnTo>
                  <a:lnTo>
                    <a:pt x="352" y="435"/>
                  </a:lnTo>
                  <a:lnTo>
                    <a:pt x="360" y="435"/>
                  </a:lnTo>
                  <a:lnTo>
                    <a:pt x="369" y="433"/>
                  </a:lnTo>
                  <a:lnTo>
                    <a:pt x="376" y="430"/>
                  </a:lnTo>
                  <a:lnTo>
                    <a:pt x="378" y="428"/>
                  </a:lnTo>
                  <a:lnTo>
                    <a:pt x="380" y="425"/>
                  </a:lnTo>
                  <a:lnTo>
                    <a:pt x="383" y="421"/>
                  </a:lnTo>
                  <a:lnTo>
                    <a:pt x="385" y="418"/>
                  </a:lnTo>
                  <a:lnTo>
                    <a:pt x="394" y="412"/>
                  </a:lnTo>
                  <a:lnTo>
                    <a:pt x="402" y="410"/>
                  </a:lnTo>
                  <a:lnTo>
                    <a:pt x="410" y="408"/>
                  </a:lnTo>
                  <a:lnTo>
                    <a:pt x="419" y="406"/>
                  </a:lnTo>
                  <a:lnTo>
                    <a:pt x="426" y="403"/>
                  </a:lnTo>
                  <a:lnTo>
                    <a:pt x="431" y="397"/>
                  </a:lnTo>
                  <a:lnTo>
                    <a:pt x="434" y="390"/>
                  </a:lnTo>
                  <a:lnTo>
                    <a:pt x="446" y="393"/>
                  </a:lnTo>
                  <a:lnTo>
                    <a:pt x="453" y="393"/>
                  </a:lnTo>
                  <a:lnTo>
                    <a:pt x="459" y="392"/>
                  </a:lnTo>
                  <a:lnTo>
                    <a:pt x="464" y="403"/>
                  </a:lnTo>
                  <a:lnTo>
                    <a:pt x="474" y="399"/>
                  </a:lnTo>
                  <a:lnTo>
                    <a:pt x="484" y="394"/>
                  </a:lnTo>
                  <a:lnTo>
                    <a:pt x="491" y="393"/>
                  </a:lnTo>
                  <a:lnTo>
                    <a:pt x="499" y="393"/>
                  </a:lnTo>
                  <a:lnTo>
                    <a:pt x="506" y="394"/>
                  </a:lnTo>
                  <a:lnTo>
                    <a:pt x="511" y="397"/>
                  </a:lnTo>
                  <a:lnTo>
                    <a:pt x="507" y="404"/>
                  </a:lnTo>
                  <a:lnTo>
                    <a:pt x="506" y="407"/>
                  </a:lnTo>
                  <a:lnTo>
                    <a:pt x="503" y="408"/>
                  </a:lnTo>
                  <a:lnTo>
                    <a:pt x="499" y="410"/>
                  </a:lnTo>
                  <a:lnTo>
                    <a:pt x="493" y="410"/>
                  </a:lnTo>
                  <a:lnTo>
                    <a:pt x="484" y="410"/>
                  </a:lnTo>
                  <a:lnTo>
                    <a:pt x="482" y="432"/>
                  </a:lnTo>
                  <a:lnTo>
                    <a:pt x="468" y="425"/>
                  </a:lnTo>
                  <a:lnTo>
                    <a:pt x="457" y="421"/>
                  </a:lnTo>
                  <a:lnTo>
                    <a:pt x="446" y="417"/>
                  </a:lnTo>
                  <a:lnTo>
                    <a:pt x="435" y="415"/>
                  </a:lnTo>
                  <a:lnTo>
                    <a:pt x="431" y="415"/>
                  </a:lnTo>
                  <a:lnTo>
                    <a:pt x="427" y="417"/>
                  </a:lnTo>
                  <a:lnTo>
                    <a:pt x="423" y="419"/>
                  </a:lnTo>
                  <a:lnTo>
                    <a:pt x="420" y="422"/>
                  </a:lnTo>
                  <a:lnTo>
                    <a:pt x="420" y="424"/>
                  </a:lnTo>
                  <a:lnTo>
                    <a:pt x="420" y="428"/>
                  </a:lnTo>
                  <a:lnTo>
                    <a:pt x="424" y="435"/>
                  </a:lnTo>
                  <a:lnTo>
                    <a:pt x="427" y="437"/>
                  </a:lnTo>
                  <a:lnTo>
                    <a:pt x="432" y="443"/>
                  </a:lnTo>
                  <a:lnTo>
                    <a:pt x="419" y="451"/>
                  </a:lnTo>
                  <a:lnTo>
                    <a:pt x="413" y="454"/>
                  </a:lnTo>
                  <a:lnTo>
                    <a:pt x="409" y="454"/>
                  </a:lnTo>
                  <a:lnTo>
                    <a:pt x="405" y="453"/>
                  </a:lnTo>
                  <a:lnTo>
                    <a:pt x="401" y="453"/>
                  </a:lnTo>
                  <a:lnTo>
                    <a:pt x="396" y="453"/>
                  </a:lnTo>
                  <a:lnTo>
                    <a:pt x="395" y="454"/>
                  </a:lnTo>
                  <a:lnTo>
                    <a:pt x="391" y="460"/>
                  </a:lnTo>
                  <a:lnTo>
                    <a:pt x="385" y="462"/>
                  </a:lnTo>
                  <a:lnTo>
                    <a:pt x="390" y="482"/>
                  </a:lnTo>
                  <a:lnTo>
                    <a:pt x="380" y="480"/>
                  </a:lnTo>
                  <a:lnTo>
                    <a:pt x="372" y="479"/>
                  </a:lnTo>
                  <a:lnTo>
                    <a:pt x="367" y="479"/>
                  </a:lnTo>
                  <a:lnTo>
                    <a:pt x="365" y="480"/>
                  </a:lnTo>
                  <a:lnTo>
                    <a:pt x="362" y="483"/>
                  </a:lnTo>
                  <a:lnTo>
                    <a:pt x="359" y="487"/>
                  </a:lnTo>
                  <a:lnTo>
                    <a:pt x="365" y="493"/>
                  </a:lnTo>
                  <a:lnTo>
                    <a:pt x="370" y="497"/>
                  </a:lnTo>
                  <a:lnTo>
                    <a:pt x="377" y="500"/>
                  </a:lnTo>
                  <a:lnTo>
                    <a:pt x="385" y="502"/>
                  </a:lnTo>
                  <a:lnTo>
                    <a:pt x="401" y="505"/>
                  </a:lnTo>
                  <a:lnTo>
                    <a:pt x="416" y="508"/>
                  </a:lnTo>
                  <a:lnTo>
                    <a:pt x="419" y="505"/>
                  </a:lnTo>
                  <a:lnTo>
                    <a:pt x="421" y="504"/>
                  </a:lnTo>
                  <a:lnTo>
                    <a:pt x="424" y="504"/>
                  </a:lnTo>
                  <a:lnTo>
                    <a:pt x="427" y="504"/>
                  </a:lnTo>
                  <a:lnTo>
                    <a:pt x="434" y="507"/>
                  </a:lnTo>
                  <a:lnTo>
                    <a:pt x="439" y="508"/>
                  </a:lnTo>
                  <a:lnTo>
                    <a:pt x="444" y="507"/>
                  </a:lnTo>
                  <a:lnTo>
                    <a:pt x="444" y="494"/>
                  </a:lnTo>
                  <a:lnTo>
                    <a:pt x="430" y="497"/>
                  </a:lnTo>
                  <a:lnTo>
                    <a:pt x="424" y="473"/>
                  </a:lnTo>
                  <a:lnTo>
                    <a:pt x="434" y="468"/>
                  </a:lnTo>
                  <a:lnTo>
                    <a:pt x="430" y="462"/>
                  </a:lnTo>
                  <a:lnTo>
                    <a:pt x="428" y="458"/>
                  </a:lnTo>
                  <a:lnTo>
                    <a:pt x="428" y="455"/>
                  </a:lnTo>
                  <a:lnTo>
                    <a:pt x="430" y="454"/>
                  </a:lnTo>
                  <a:lnTo>
                    <a:pt x="435" y="450"/>
                  </a:lnTo>
                  <a:lnTo>
                    <a:pt x="441" y="448"/>
                  </a:lnTo>
                  <a:lnTo>
                    <a:pt x="445" y="446"/>
                  </a:lnTo>
                  <a:lnTo>
                    <a:pt x="449" y="442"/>
                  </a:lnTo>
                  <a:lnTo>
                    <a:pt x="452" y="437"/>
                  </a:lnTo>
                  <a:lnTo>
                    <a:pt x="453" y="436"/>
                  </a:lnTo>
                  <a:lnTo>
                    <a:pt x="456" y="435"/>
                  </a:lnTo>
                  <a:lnTo>
                    <a:pt x="464" y="430"/>
                  </a:lnTo>
                  <a:lnTo>
                    <a:pt x="471" y="444"/>
                  </a:lnTo>
                  <a:lnTo>
                    <a:pt x="482" y="439"/>
                  </a:lnTo>
                  <a:lnTo>
                    <a:pt x="492" y="432"/>
                  </a:lnTo>
                  <a:lnTo>
                    <a:pt x="509" y="419"/>
                  </a:lnTo>
                  <a:lnTo>
                    <a:pt x="525" y="406"/>
                  </a:lnTo>
                  <a:lnTo>
                    <a:pt x="542" y="393"/>
                  </a:lnTo>
                  <a:lnTo>
                    <a:pt x="560" y="410"/>
                  </a:lnTo>
                  <a:lnTo>
                    <a:pt x="568" y="400"/>
                  </a:lnTo>
                  <a:lnTo>
                    <a:pt x="572" y="397"/>
                  </a:lnTo>
                  <a:lnTo>
                    <a:pt x="576" y="394"/>
                  </a:lnTo>
                  <a:lnTo>
                    <a:pt x="588" y="392"/>
                  </a:lnTo>
                  <a:lnTo>
                    <a:pt x="596" y="389"/>
                  </a:lnTo>
                  <a:lnTo>
                    <a:pt x="603" y="383"/>
                  </a:lnTo>
                  <a:lnTo>
                    <a:pt x="608" y="375"/>
                  </a:lnTo>
                  <a:lnTo>
                    <a:pt x="611" y="374"/>
                  </a:lnTo>
                  <a:lnTo>
                    <a:pt x="614" y="371"/>
                  </a:lnTo>
                  <a:lnTo>
                    <a:pt x="621" y="370"/>
                  </a:lnTo>
                  <a:lnTo>
                    <a:pt x="628" y="368"/>
                  </a:lnTo>
                  <a:lnTo>
                    <a:pt x="636" y="368"/>
                  </a:lnTo>
                  <a:lnTo>
                    <a:pt x="632" y="364"/>
                  </a:lnTo>
                  <a:lnTo>
                    <a:pt x="626" y="360"/>
                  </a:lnTo>
                  <a:lnTo>
                    <a:pt x="621" y="358"/>
                  </a:lnTo>
                  <a:lnTo>
                    <a:pt x="617" y="356"/>
                  </a:lnTo>
                  <a:lnTo>
                    <a:pt x="608" y="360"/>
                  </a:lnTo>
                  <a:lnTo>
                    <a:pt x="606" y="363"/>
                  </a:lnTo>
                  <a:lnTo>
                    <a:pt x="603" y="365"/>
                  </a:lnTo>
                  <a:lnTo>
                    <a:pt x="599" y="371"/>
                  </a:lnTo>
                  <a:lnTo>
                    <a:pt x="594" y="374"/>
                  </a:lnTo>
                  <a:lnTo>
                    <a:pt x="589" y="375"/>
                  </a:lnTo>
                  <a:lnTo>
                    <a:pt x="581" y="375"/>
                  </a:lnTo>
                  <a:lnTo>
                    <a:pt x="576" y="375"/>
                  </a:lnTo>
                  <a:lnTo>
                    <a:pt x="574" y="376"/>
                  </a:lnTo>
                  <a:lnTo>
                    <a:pt x="565" y="379"/>
                  </a:lnTo>
                  <a:lnTo>
                    <a:pt x="524" y="385"/>
                  </a:lnTo>
                  <a:lnTo>
                    <a:pt x="521" y="382"/>
                  </a:lnTo>
                  <a:lnTo>
                    <a:pt x="535" y="371"/>
                  </a:lnTo>
                  <a:lnTo>
                    <a:pt x="509" y="364"/>
                  </a:lnTo>
                  <a:lnTo>
                    <a:pt x="499" y="363"/>
                  </a:lnTo>
                  <a:lnTo>
                    <a:pt x="496" y="364"/>
                  </a:lnTo>
                  <a:lnTo>
                    <a:pt x="493" y="365"/>
                  </a:lnTo>
                  <a:lnTo>
                    <a:pt x="491" y="368"/>
                  </a:lnTo>
                  <a:lnTo>
                    <a:pt x="489" y="371"/>
                  </a:lnTo>
                  <a:lnTo>
                    <a:pt x="489" y="379"/>
                  </a:lnTo>
                  <a:lnTo>
                    <a:pt x="489" y="389"/>
                  </a:lnTo>
                  <a:lnTo>
                    <a:pt x="453" y="376"/>
                  </a:lnTo>
                  <a:lnTo>
                    <a:pt x="446" y="381"/>
                  </a:lnTo>
                  <a:lnTo>
                    <a:pt x="438" y="382"/>
                  </a:lnTo>
                  <a:lnTo>
                    <a:pt x="434" y="382"/>
                  </a:lnTo>
                  <a:lnTo>
                    <a:pt x="430" y="381"/>
                  </a:lnTo>
                  <a:lnTo>
                    <a:pt x="419" y="375"/>
                  </a:lnTo>
                  <a:lnTo>
                    <a:pt x="410" y="392"/>
                  </a:lnTo>
                  <a:lnTo>
                    <a:pt x="390" y="390"/>
                  </a:lnTo>
                  <a:lnTo>
                    <a:pt x="387" y="401"/>
                  </a:lnTo>
                  <a:lnTo>
                    <a:pt x="377" y="400"/>
                  </a:lnTo>
                  <a:lnTo>
                    <a:pt x="373" y="400"/>
                  </a:lnTo>
                  <a:lnTo>
                    <a:pt x="370" y="401"/>
                  </a:lnTo>
                  <a:lnTo>
                    <a:pt x="363" y="403"/>
                  </a:lnTo>
                  <a:lnTo>
                    <a:pt x="356" y="404"/>
                  </a:lnTo>
                  <a:lnTo>
                    <a:pt x="351" y="403"/>
                  </a:lnTo>
                  <a:lnTo>
                    <a:pt x="344" y="400"/>
                  </a:lnTo>
                  <a:lnTo>
                    <a:pt x="340" y="400"/>
                  </a:lnTo>
                  <a:lnTo>
                    <a:pt x="334" y="400"/>
                  </a:lnTo>
                  <a:lnTo>
                    <a:pt x="326" y="379"/>
                  </a:lnTo>
                  <a:lnTo>
                    <a:pt x="315" y="383"/>
                  </a:lnTo>
                  <a:lnTo>
                    <a:pt x="302" y="389"/>
                  </a:lnTo>
                  <a:lnTo>
                    <a:pt x="297" y="390"/>
                  </a:lnTo>
                  <a:lnTo>
                    <a:pt x="291" y="390"/>
                  </a:lnTo>
                  <a:lnTo>
                    <a:pt x="286" y="388"/>
                  </a:lnTo>
                  <a:lnTo>
                    <a:pt x="279" y="385"/>
                  </a:lnTo>
                  <a:lnTo>
                    <a:pt x="273" y="392"/>
                  </a:lnTo>
                  <a:lnTo>
                    <a:pt x="270" y="399"/>
                  </a:lnTo>
                  <a:lnTo>
                    <a:pt x="268" y="406"/>
                  </a:lnTo>
                  <a:lnTo>
                    <a:pt x="268" y="414"/>
                  </a:lnTo>
                  <a:lnTo>
                    <a:pt x="283" y="406"/>
                  </a:lnTo>
                  <a:lnTo>
                    <a:pt x="291" y="401"/>
                  </a:lnTo>
                  <a:lnTo>
                    <a:pt x="300" y="399"/>
                  </a:lnTo>
                  <a:lnTo>
                    <a:pt x="308" y="397"/>
                  </a:lnTo>
                  <a:lnTo>
                    <a:pt x="316" y="396"/>
                  </a:lnTo>
                  <a:lnTo>
                    <a:pt x="326" y="397"/>
                  </a:lnTo>
                  <a:lnTo>
                    <a:pt x="334" y="399"/>
                  </a:lnTo>
                  <a:close/>
                  <a:moveTo>
                    <a:pt x="387" y="214"/>
                  </a:moveTo>
                  <a:lnTo>
                    <a:pt x="387" y="214"/>
                  </a:lnTo>
                  <a:lnTo>
                    <a:pt x="385" y="220"/>
                  </a:lnTo>
                  <a:lnTo>
                    <a:pt x="383" y="223"/>
                  </a:lnTo>
                  <a:lnTo>
                    <a:pt x="362" y="242"/>
                  </a:lnTo>
                  <a:lnTo>
                    <a:pt x="365" y="246"/>
                  </a:lnTo>
                  <a:lnTo>
                    <a:pt x="376" y="244"/>
                  </a:lnTo>
                  <a:lnTo>
                    <a:pt x="388" y="241"/>
                  </a:lnTo>
                  <a:lnTo>
                    <a:pt x="399" y="241"/>
                  </a:lnTo>
                  <a:lnTo>
                    <a:pt x="408" y="241"/>
                  </a:lnTo>
                  <a:lnTo>
                    <a:pt x="446" y="226"/>
                  </a:lnTo>
                  <a:lnTo>
                    <a:pt x="444" y="217"/>
                  </a:lnTo>
                  <a:lnTo>
                    <a:pt x="455" y="210"/>
                  </a:lnTo>
                  <a:lnTo>
                    <a:pt x="463" y="203"/>
                  </a:lnTo>
                  <a:lnTo>
                    <a:pt x="470" y="195"/>
                  </a:lnTo>
                  <a:lnTo>
                    <a:pt x="475" y="188"/>
                  </a:lnTo>
                  <a:lnTo>
                    <a:pt x="489" y="187"/>
                  </a:lnTo>
                  <a:lnTo>
                    <a:pt x="500" y="184"/>
                  </a:lnTo>
                  <a:lnTo>
                    <a:pt x="506" y="181"/>
                  </a:lnTo>
                  <a:lnTo>
                    <a:pt x="509" y="177"/>
                  </a:lnTo>
                  <a:lnTo>
                    <a:pt x="510" y="172"/>
                  </a:lnTo>
                  <a:lnTo>
                    <a:pt x="510" y="166"/>
                  </a:lnTo>
                  <a:lnTo>
                    <a:pt x="572" y="159"/>
                  </a:lnTo>
                  <a:lnTo>
                    <a:pt x="570" y="155"/>
                  </a:lnTo>
                  <a:lnTo>
                    <a:pt x="567" y="152"/>
                  </a:lnTo>
                  <a:lnTo>
                    <a:pt x="564" y="152"/>
                  </a:lnTo>
                  <a:lnTo>
                    <a:pt x="560" y="152"/>
                  </a:lnTo>
                  <a:lnTo>
                    <a:pt x="553" y="152"/>
                  </a:lnTo>
                  <a:lnTo>
                    <a:pt x="549" y="152"/>
                  </a:lnTo>
                  <a:lnTo>
                    <a:pt x="545" y="151"/>
                  </a:lnTo>
                  <a:lnTo>
                    <a:pt x="550" y="149"/>
                  </a:lnTo>
                  <a:lnTo>
                    <a:pt x="553" y="148"/>
                  </a:lnTo>
                  <a:lnTo>
                    <a:pt x="558" y="141"/>
                  </a:lnTo>
                  <a:lnTo>
                    <a:pt x="564" y="136"/>
                  </a:lnTo>
                  <a:lnTo>
                    <a:pt x="567" y="133"/>
                  </a:lnTo>
                  <a:lnTo>
                    <a:pt x="572" y="133"/>
                  </a:lnTo>
                  <a:lnTo>
                    <a:pt x="581" y="133"/>
                  </a:lnTo>
                  <a:lnTo>
                    <a:pt x="589" y="134"/>
                  </a:lnTo>
                  <a:lnTo>
                    <a:pt x="596" y="137"/>
                  </a:lnTo>
                  <a:lnTo>
                    <a:pt x="599" y="140"/>
                  </a:lnTo>
                  <a:lnTo>
                    <a:pt x="603" y="144"/>
                  </a:lnTo>
                  <a:lnTo>
                    <a:pt x="604" y="134"/>
                  </a:lnTo>
                  <a:lnTo>
                    <a:pt x="607" y="127"/>
                  </a:lnTo>
                  <a:lnTo>
                    <a:pt x="612" y="124"/>
                  </a:lnTo>
                  <a:lnTo>
                    <a:pt x="622" y="120"/>
                  </a:lnTo>
                  <a:lnTo>
                    <a:pt x="643" y="115"/>
                  </a:lnTo>
                  <a:lnTo>
                    <a:pt x="666" y="109"/>
                  </a:lnTo>
                  <a:lnTo>
                    <a:pt x="635" y="90"/>
                  </a:lnTo>
                  <a:lnTo>
                    <a:pt x="626" y="95"/>
                  </a:lnTo>
                  <a:lnTo>
                    <a:pt x="618" y="98"/>
                  </a:lnTo>
                  <a:lnTo>
                    <a:pt x="604" y="102"/>
                  </a:lnTo>
                  <a:lnTo>
                    <a:pt x="597" y="104"/>
                  </a:lnTo>
                  <a:lnTo>
                    <a:pt x="592" y="104"/>
                  </a:lnTo>
                  <a:lnTo>
                    <a:pt x="585" y="102"/>
                  </a:lnTo>
                  <a:lnTo>
                    <a:pt x="578" y="102"/>
                  </a:lnTo>
                  <a:lnTo>
                    <a:pt x="572" y="104"/>
                  </a:lnTo>
                  <a:lnTo>
                    <a:pt x="567" y="108"/>
                  </a:lnTo>
                  <a:lnTo>
                    <a:pt x="558" y="112"/>
                  </a:lnTo>
                  <a:lnTo>
                    <a:pt x="549" y="115"/>
                  </a:lnTo>
                  <a:lnTo>
                    <a:pt x="535" y="119"/>
                  </a:lnTo>
                  <a:lnTo>
                    <a:pt x="529" y="120"/>
                  </a:lnTo>
                  <a:lnTo>
                    <a:pt x="525" y="123"/>
                  </a:lnTo>
                  <a:lnTo>
                    <a:pt x="521" y="127"/>
                  </a:lnTo>
                  <a:lnTo>
                    <a:pt x="516" y="130"/>
                  </a:lnTo>
                  <a:lnTo>
                    <a:pt x="511" y="131"/>
                  </a:lnTo>
                  <a:lnTo>
                    <a:pt x="506" y="133"/>
                  </a:lnTo>
                  <a:lnTo>
                    <a:pt x="495" y="131"/>
                  </a:lnTo>
                  <a:lnTo>
                    <a:pt x="485" y="130"/>
                  </a:lnTo>
                  <a:lnTo>
                    <a:pt x="470" y="127"/>
                  </a:lnTo>
                  <a:lnTo>
                    <a:pt x="466" y="127"/>
                  </a:lnTo>
                  <a:lnTo>
                    <a:pt x="463" y="129"/>
                  </a:lnTo>
                  <a:lnTo>
                    <a:pt x="460" y="131"/>
                  </a:lnTo>
                  <a:lnTo>
                    <a:pt x="459" y="134"/>
                  </a:lnTo>
                  <a:lnTo>
                    <a:pt x="453" y="145"/>
                  </a:lnTo>
                  <a:lnTo>
                    <a:pt x="453" y="148"/>
                  </a:lnTo>
                  <a:lnTo>
                    <a:pt x="452" y="152"/>
                  </a:lnTo>
                  <a:lnTo>
                    <a:pt x="448" y="160"/>
                  </a:lnTo>
                  <a:lnTo>
                    <a:pt x="442" y="167"/>
                  </a:lnTo>
                  <a:lnTo>
                    <a:pt x="438" y="172"/>
                  </a:lnTo>
                  <a:lnTo>
                    <a:pt x="434" y="174"/>
                  </a:lnTo>
                  <a:lnTo>
                    <a:pt x="430" y="177"/>
                  </a:lnTo>
                  <a:lnTo>
                    <a:pt x="423" y="178"/>
                  </a:lnTo>
                  <a:lnTo>
                    <a:pt x="416" y="180"/>
                  </a:lnTo>
                  <a:lnTo>
                    <a:pt x="409" y="181"/>
                  </a:lnTo>
                  <a:lnTo>
                    <a:pt x="402" y="185"/>
                  </a:lnTo>
                  <a:lnTo>
                    <a:pt x="399" y="188"/>
                  </a:lnTo>
                  <a:lnTo>
                    <a:pt x="398" y="191"/>
                  </a:lnTo>
                  <a:lnTo>
                    <a:pt x="395" y="192"/>
                  </a:lnTo>
                  <a:lnTo>
                    <a:pt x="394" y="192"/>
                  </a:lnTo>
                  <a:lnTo>
                    <a:pt x="385" y="194"/>
                  </a:lnTo>
                  <a:lnTo>
                    <a:pt x="381" y="195"/>
                  </a:lnTo>
                  <a:lnTo>
                    <a:pt x="378" y="196"/>
                  </a:lnTo>
                  <a:lnTo>
                    <a:pt x="376" y="198"/>
                  </a:lnTo>
                  <a:lnTo>
                    <a:pt x="374" y="202"/>
                  </a:lnTo>
                  <a:lnTo>
                    <a:pt x="372" y="209"/>
                  </a:lnTo>
                  <a:lnTo>
                    <a:pt x="373" y="213"/>
                  </a:lnTo>
                  <a:lnTo>
                    <a:pt x="374" y="219"/>
                  </a:lnTo>
                  <a:lnTo>
                    <a:pt x="387" y="214"/>
                  </a:lnTo>
                  <a:close/>
                  <a:moveTo>
                    <a:pt x="662" y="454"/>
                  </a:moveTo>
                  <a:lnTo>
                    <a:pt x="662" y="454"/>
                  </a:lnTo>
                  <a:lnTo>
                    <a:pt x="660" y="458"/>
                  </a:lnTo>
                  <a:lnTo>
                    <a:pt x="660" y="462"/>
                  </a:lnTo>
                  <a:lnTo>
                    <a:pt x="660" y="466"/>
                  </a:lnTo>
                  <a:lnTo>
                    <a:pt x="661" y="471"/>
                  </a:lnTo>
                  <a:lnTo>
                    <a:pt x="664" y="479"/>
                  </a:lnTo>
                  <a:lnTo>
                    <a:pt x="665" y="483"/>
                  </a:lnTo>
                  <a:lnTo>
                    <a:pt x="665" y="487"/>
                  </a:lnTo>
                  <a:lnTo>
                    <a:pt x="658" y="497"/>
                  </a:lnTo>
                  <a:lnTo>
                    <a:pt x="650" y="505"/>
                  </a:lnTo>
                  <a:lnTo>
                    <a:pt x="639" y="511"/>
                  </a:lnTo>
                  <a:lnTo>
                    <a:pt x="625" y="515"/>
                  </a:lnTo>
                  <a:lnTo>
                    <a:pt x="630" y="518"/>
                  </a:lnTo>
                  <a:lnTo>
                    <a:pt x="635" y="519"/>
                  </a:lnTo>
                  <a:lnTo>
                    <a:pt x="639" y="519"/>
                  </a:lnTo>
                  <a:lnTo>
                    <a:pt x="643" y="519"/>
                  </a:lnTo>
                  <a:lnTo>
                    <a:pt x="651" y="516"/>
                  </a:lnTo>
                  <a:lnTo>
                    <a:pt x="658" y="512"/>
                  </a:lnTo>
                  <a:lnTo>
                    <a:pt x="662" y="509"/>
                  </a:lnTo>
                  <a:lnTo>
                    <a:pt x="665" y="509"/>
                  </a:lnTo>
                  <a:lnTo>
                    <a:pt x="672" y="509"/>
                  </a:lnTo>
                  <a:lnTo>
                    <a:pt x="680" y="509"/>
                  </a:lnTo>
                  <a:lnTo>
                    <a:pt x="683" y="509"/>
                  </a:lnTo>
                  <a:lnTo>
                    <a:pt x="687" y="511"/>
                  </a:lnTo>
                  <a:lnTo>
                    <a:pt x="690" y="512"/>
                  </a:lnTo>
                  <a:lnTo>
                    <a:pt x="693" y="516"/>
                  </a:lnTo>
                  <a:lnTo>
                    <a:pt x="696" y="518"/>
                  </a:lnTo>
                  <a:lnTo>
                    <a:pt x="700" y="519"/>
                  </a:lnTo>
                  <a:lnTo>
                    <a:pt x="712" y="519"/>
                  </a:lnTo>
                  <a:lnTo>
                    <a:pt x="726" y="518"/>
                  </a:lnTo>
                  <a:lnTo>
                    <a:pt x="740" y="514"/>
                  </a:lnTo>
                  <a:lnTo>
                    <a:pt x="736" y="511"/>
                  </a:lnTo>
                  <a:lnTo>
                    <a:pt x="732" y="509"/>
                  </a:lnTo>
                  <a:lnTo>
                    <a:pt x="722" y="505"/>
                  </a:lnTo>
                  <a:lnTo>
                    <a:pt x="719" y="502"/>
                  </a:lnTo>
                  <a:lnTo>
                    <a:pt x="716" y="500"/>
                  </a:lnTo>
                  <a:lnTo>
                    <a:pt x="718" y="494"/>
                  </a:lnTo>
                  <a:lnTo>
                    <a:pt x="722" y="489"/>
                  </a:lnTo>
                  <a:lnTo>
                    <a:pt x="730" y="487"/>
                  </a:lnTo>
                  <a:lnTo>
                    <a:pt x="737" y="487"/>
                  </a:lnTo>
                  <a:lnTo>
                    <a:pt x="741" y="489"/>
                  </a:lnTo>
                  <a:lnTo>
                    <a:pt x="744" y="491"/>
                  </a:lnTo>
                  <a:lnTo>
                    <a:pt x="751" y="500"/>
                  </a:lnTo>
                  <a:lnTo>
                    <a:pt x="754" y="493"/>
                  </a:lnTo>
                  <a:lnTo>
                    <a:pt x="758" y="487"/>
                  </a:lnTo>
                  <a:lnTo>
                    <a:pt x="763" y="484"/>
                  </a:lnTo>
                  <a:lnTo>
                    <a:pt x="770" y="482"/>
                  </a:lnTo>
                  <a:lnTo>
                    <a:pt x="773" y="480"/>
                  </a:lnTo>
                  <a:lnTo>
                    <a:pt x="774" y="478"/>
                  </a:lnTo>
                  <a:lnTo>
                    <a:pt x="777" y="471"/>
                  </a:lnTo>
                  <a:lnTo>
                    <a:pt x="776" y="466"/>
                  </a:lnTo>
                  <a:lnTo>
                    <a:pt x="773" y="465"/>
                  </a:lnTo>
                  <a:lnTo>
                    <a:pt x="765" y="464"/>
                  </a:lnTo>
                  <a:lnTo>
                    <a:pt x="765" y="465"/>
                  </a:lnTo>
                  <a:lnTo>
                    <a:pt x="766" y="461"/>
                  </a:lnTo>
                  <a:lnTo>
                    <a:pt x="769" y="460"/>
                  </a:lnTo>
                  <a:lnTo>
                    <a:pt x="802" y="451"/>
                  </a:lnTo>
                  <a:lnTo>
                    <a:pt x="801" y="448"/>
                  </a:lnTo>
                  <a:lnTo>
                    <a:pt x="799" y="444"/>
                  </a:lnTo>
                  <a:lnTo>
                    <a:pt x="795" y="439"/>
                  </a:lnTo>
                  <a:lnTo>
                    <a:pt x="794" y="436"/>
                  </a:lnTo>
                  <a:lnTo>
                    <a:pt x="792" y="432"/>
                  </a:lnTo>
                  <a:lnTo>
                    <a:pt x="792" y="429"/>
                  </a:lnTo>
                  <a:lnTo>
                    <a:pt x="794" y="425"/>
                  </a:lnTo>
                  <a:lnTo>
                    <a:pt x="834" y="425"/>
                  </a:lnTo>
                  <a:lnTo>
                    <a:pt x="841" y="394"/>
                  </a:lnTo>
                  <a:lnTo>
                    <a:pt x="802" y="397"/>
                  </a:lnTo>
                  <a:lnTo>
                    <a:pt x="823" y="371"/>
                  </a:lnTo>
                  <a:lnTo>
                    <a:pt x="806" y="371"/>
                  </a:lnTo>
                  <a:lnTo>
                    <a:pt x="801" y="375"/>
                  </a:lnTo>
                  <a:lnTo>
                    <a:pt x="797" y="379"/>
                  </a:lnTo>
                  <a:lnTo>
                    <a:pt x="795" y="385"/>
                  </a:lnTo>
                  <a:lnTo>
                    <a:pt x="794" y="390"/>
                  </a:lnTo>
                  <a:lnTo>
                    <a:pt x="791" y="400"/>
                  </a:lnTo>
                  <a:lnTo>
                    <a:pt x="788" y="404"/>
                  </a:lnTo>
                  <a:lnTo>
                    <a:pt x="786" y="407"/>
                  </a:lnTo>
                  <a:lnTo>
                    <a:pt x="734" y="399"/>
                  </a:lnTo>
                  <a:lnTo>
                    <a:pt x="727" y="415"/>
                  </a:lnTo>
                  <a:lnTo>
                    <a:pt x="687" y="412"/>
                  </a:lnTo>
                  <a:lnTo>
                    <a:pt x="689" y="418"/>
                  </a:lnTo>
                  <a:lnTo>
                    <a:pt x="689" y="421"/>
                  </a:lnTo>
                  <a:lnTo>
                    <a:pt x="687" y="425"/>
                  </a:lnTo>
                  <a:lnTo>
                    <a:pt x="684" y="428"/>
                  </a:lnTo>
                  <a:lnTo>
                    <a:pt x="679" y="432"/>
                  </a:lnTo>
                  <a:lnTo>
                    <a:pt x="672" y="436"/>
                  </a:lnTo>
                  <a:lnTo>
                    <a:pt x="680" y="450"/>
                  </a:lnTo>
                  <a:lnTo>
                    <a:pt x="662" y="454"/>
                  </a:lnTo>
                  <a:lnTo>
                    <a:pt x="662" y="448"/>
                  </a:lnTo>
                  <a:lnTo>
                    <a:pt x="661" y="443"/>
                  </a:lnTo>
                  <a:lnTo>
                    <a:pt x="655" y="436"/>
                  </a:lnTo>
                  <a:lnTo>
                    <a:pt x="608" y="454"/>
                  </a:lnTo>
                  <a:lnTo>
                    <a:pt x="610" y="457"/>
                  </a:lnTo>
                  <a:lnTo>
                    <a:pt x="662" y="454"/>
                  </a:lnTo>
                  <a:close/>
                  <a:moveTo>
                    <a:pt x="423" y="731"/>
                  </a:moveTo>
                  <a:lnTo>
                    <a:pt x="423" y="731"/>
                  </a:lnTo>
                  <a:lnTo>
                    <a:pt x="420" y="721"/>
                  </a:lnTo>
                  <a:lnTo>
                    <a:pt x="421" y="720"/>
                  </a:lnTo>
                  <a:lnTo>
                    <a:pt x="424" y="718"/>
                  </a:lnTo>
                  <a:lnTo>
                    <a:pt x="430" y="718"/>
                  </a:lnTo>
                  <a:lnTo>
                    <a:pt x="432" y="718"/>
                  </a:lnTo>
                  <a:lnTo>
                    <a:pt x="435" y="717"/>
                  </a:lnTo>
                  <a:lnTo>
                    <a:pt x="435" y="714"/>
                  </a:lnTo>
                  <a:lnTo>
                    <a:pt x="435" y="709"/>
                  </a:lnTo>
                  <a:lnTo>
                    <a:pt x="403" y="713"/>
                  </a:lnTo>
                  <a:lnTo>
                    <a:pt x="403" y="709"/>
                  </a:lnTo>
                  <a:lnTo>
                    <a:pt x="401" y="705"/>
                  </a:lnTo>
                  <a:lnTo>
                    <a:pt x="398" y="703"/>
                  </a:lnTo>
                  <a:lnTo>
                    <a:pt x="394" y="702"/>
                  </a:lnTo>
                  <a:lnTo>
                    <a:pt x="384" y="699"/>
                  </a:lnTo>
                  <a:lnTo>
                    <a:pt x="380" y="696"/>
                  </a:lnTo>
                  <a:lnTo>
                    <a:pt x="377" y="694"/>
                  </a:lnTo>
                  <a:lnTo>
                    <a:pt x="392" y="689"/>
                  </a:lnTo>
                  <a:lnTo>
                    <a:pt x="406" y="685"/>
                  </a:lnTo>
                  <a:lnTo>
                    <a:pt x="414" y="684"/>
                  </a:lnTo>
                  <a:lnTo>
                    <a:pt x="423" y="682"/>
                  </a:lnTo>
                  <a:lnTo>
                    <a:pt x="426" y="681"/>
                  </a:lnTo>
                  <a:lnTo>
                    <a:pt x="428" y="680"/>
                  </a:lnTo>
                  <a:lnTo>
                    <a:pt x="430" y="676"/>
                  </a:lnTo>
                  <a:lnTo>
                    <a:pt x="430" y="670"/>
                  </a:lnTo>
                  <a:lnTo>
                    <a:pt x="372" y="673"/>
                  </a:lnTo>
                  <a:lnTo>
                    <a:pt x="360" y="702"/>
                  </a:lnTo>
                  <a:lnTo>
                    <a:pt x="347" y="695"/>
                  </a:lnTo>
                  <a:lnTo>
                    <a:pt x="355" y="692"/>
                  </a:lnTo>
                  <a:lnTo>
                    <a:pt x="359" y="688"/>
                  </a:lnTo>
                  <a:lnTo>
                    <a:pt x="360" y="684"/>
                  </a:lnTo>
                  <a:lnTo>
                    <a:pt x="360" y="678"/>
                  </a:lnTo>
                  <a:lnTo>
                    <a:pt x="359" y="669"/>
                  </a:lnTo>
                  <a:lnTo>
                    <a:pt x="359" y="663"/>
                  </a:lnTo>
                  <a:lnTo>
                    <a:pt x="362" y="658"/>
                  </a:lnTo>
                  <a:lnTo>
                    <a:pt x="324" y="669"/>
                  </a:lnTo>
                  <a:lnTo>
                    <a:pt x="330" y="662"/>
                  </a:lnTo>
                  <a:lnTo>
                    <a:pt x="337" y="656"/>
                  </a:lnTo>
                  <a:lnTo>
                    <a:pt x="345" y="653"/>
                  </a:lnTo>
                  <a:lnTo>
                    <a:pt x="354" y="653"/>
                  </a:lnTo>
                  <a:lnTo>
                    <a:pt x="362" y="653"/>
                  </a:lnTo>
                  <a:lnTo>
                    <a:pt x="366" y="653"/>
                  </a:lnTo>
                  <a:lnTo>
                    <a:pt x="367" y="652"/>
                  </a:lnTo>
                  <a:lnTo>
                    <a:pt x="370" y="649"/>
                  </a:lnTo>
                  <a:lnTo>
                    <a:pt x="374" y="648"/>
                  </a:lnTo>
                  <a:lnTo>
                    <a:pt x="381" y="646"/>
                  </a:lnTo>
                  <a:lnTo>
                    <a:pt x="388" y="645"/>
                  </a:lnTo>
                  <a:lnTo>
                    <a:pt x="396" y="645"/>
                  </a:lnTo>
                  <a:lnTo>
                    <a:pt x="396" y="628"/>
                  </a:lnTo>
                  <a:lnTo>
                    <a:pt x="354" y="617"/>
                  </a:lnTo>
                  <a:lnTo>
                    <a:pt x="358" y="606"/>
                  </a:lnTo>
                  <a:lnTo>
                    <a:pt x="369" y="608"/>
                  </a:lnTo>
                  <a:lnTo>
                    <a:pt x="376" y="606"/>
                  </a:lnTo>
                  <a:lnTo>
                    <a:pt x="381" y="605"/>
                  </a:lnTo>
                  <a:lnTo>
                    <a:pt x="387" y="599"/>
                  </a:lnTo>
                  <a:lnTo>
                    <a:pt x="358" y="580"/>
                  </a:lnTo>
                  <a:lnTo>
                    <a:pt x="363" y="576"/>
                  </a:lnTo>
                  <a:lnTo>
                    <a:pt x="369" y="576"/>
                  </a:lnTo>
                  <a:lnTo>
                    <a:pt x="374" y="576"/>
                  </a:lnTo>
                  <a:lnTo>
                    <a:pt x="380" y="577"/>
                  </a:lnTo>
                  <a:lnTo>
                    <a:pt x="390" y="580"/>
                  </a:lnTo>
                  <a:lnTo>
                    <a:pt x="394" y="581"/>
                  </a:lnTo>
                  <a:lnTo>
                    <a:pt x="399" y="581"/>
                  </a:lnTo>
                  <a:lnTo>
                    <a:pt x="405" y="576"/>
                  </a:lnTo>
                  <a:lnTo>
                    <a:pt x="405" y="569"/>
                  </a:lnTo>
                  <a:lnTo>
                    <a:pt x="403" y="563"/>
                  </a:lnTo>
                  <a:lnTo>
                    <a:pt x="399" y="558"/>
                  </a:lnTo>
                  <a:lnTo>
                    <a:pt x="412" y="548"/>
                  </a:lnTo>
                  <a:lnTo>
                    <a:pt x="396" y="543"/>
                  </a:lnTo>
                  <a:lnTo>
                    <a:pt x="384" y="554"/>
                  </a:lnTo>
                  <a:lnTo>
                    <a:pt x="381" y="552"/>
                  </a:lnTo>
                  <a:lnTo>
                    <a:pt x="391" y="516"/>
                  </a:lnTo>
                  <a:lnTo>
                    <a:pt x="376" y="502"/>
                  </a:lnTo>
                  <a:lnTo>
                    <a:pt x="369" y="508"/>
                  </a:lnTo>
                  <a:lnTo>
                    <a:pt x="362" y="511"/>
                  </a:lnTo>
                  <a:lnTo>
                    <a:pt x="359" y="512"/>
                  </a:lnTo>
                  <a:lnTo>
                    <a:pt x="355" y="512"/>
                  </a:lnTo>
                  <a:lnTo>
                    <a:pt x="352" y="511"/>
                  </a:lnTo>
                  <a:lnTo>
                    <a:pt x="348" y="508"/>
                  </a:lnTo>
                  <a:lnTo>
                    <a:pt x="347" y="497"/>
                  </a:lnTo>
                  <a:lnTo>
                    <a:pt x="268" y="484"/>
                  </a:lnTo>
                  <a:lnTo>
                    <a:pt x="270" y="473"/>
                  </a:lnTo>
                  <a:lnTo>
                    <a:pt x="270" y="469"/>
                  </a:lnTo>
                  <a:lnTo>
                    <a:pt x="269" y="466"/>
                  </a:lnTo>
                  <a:lnTo>
                    <a:pt x="268" y="464"/>
                  </a:lnTo>
                  <a:lnTo>
                    <a:pt x="264" y="462"/>
                  </a:lnTo>
                  <a:lnTo>
                    <a:pt x="254" y="460"/>
                  </a:lnTo>
                  <a:lnTo>
                    <a:pt x="255" y="482"/>
                  </a:lnTo>
                  <a:lnTo>
                    <a:pt x="258" y="505"/>
                  </a:lnTo>
                  <a:lnTo>
                    <a:pt x="261" y="507"/>
                  </a:lnTo>
                  <a:lnTo>
                    <a:pt x="264" y="509"/>
                  </a:lnTo>
                  <a:lnTo>
                    <a:pt x="277" y="504"/>
                  </a:lnTo>
                  <a:lnTo>
                    <a:pt x="294" y="508"/>
                  </a:lnTo>
                  <a:lnTo>
                    <a:pt x="311" y="512"/>
                  </a:lnTo>
                  <a:lnTo>
                    <a:pt x="330" y="515"/>
                  </a:lnTo>
                  <a:lnTo>
                    <a:pt x="351" y="518"/>
                  </a:lnTo>
                  <a:lnTo>
                    <a:pt x="338" y="541"/>
                  </a:lnTo>
                  <a:lnTo>
                    <a:pt x="326" y="543"/>
                  </a:lnTo>
                  <a:lnTo>
                    <a:pt x="320" y="543"/>
                  </a:lnTo>
                  <a:lnTo>
                    <a:pt x="315" y="541"/>
                  </a:lnTo>
                  <a:lnTo>
                    <a:pt x="311" y="538"/>
                  </a:lnTo>
                  <a:lnTo>
                    <a:pt x="306" y="536"/>
                  </a:lnTo>
                  <a:lnTo>
                    <a:pt x="304" y="530"/>
                  </a:lnTo>
                  <a:lnTo>
                    <a:pt x="302" y="523"/>
                  </a:lnTo>
                  <a:lnTo>
                    <a:pt x="301" y="520"/>
                  </a:lnTo>
                  <a:lnTo>
                    <a:pt x="295" y="518"/>
                  </a:lnTo>
                  <a:lnTo>
                    <a:pt x="284" y="514"/>
                  </a:lnTo>
                  <a:lnTo>
                    <a:pt x="280" y="514"/>
                  </a:lnTo>
                  <a:lnTo>
                    <a:pt x="276" y="515"/>
                  </a:lnTo>
                  <a:lnTo>
                    <a:pt x="268" y="519"/>
                  </a:lnTo>
                  <a:lnTo>
                    <a:pt x="266" y="525"/>
                  </a:lnTo>
                  <a:lnTo>
                    <a:pt x="282" y="529"/>
                  </a:lnTo>
                  <a:lnTo>
                    <a:pt x="272" y="534"/>
                  </a:lnTo>
                  <a:lnTo>
                    <a:pt x="262" y="538"/>
                  </a:lnTo>
                  <a:lnTo>
                    <a:pt x="254" y="540"/>
                  </a:lnTo>
                  <a:lnTo>
                    <a:pt x="250" y="540"/>
                  </a:lnTo>
                  <a:lnTo>
                    <a:pt x="244" y="538"/>
                  </a:lnTo>
                  <a:lnTo>
                    <a:pt x="237" y="536"/>
                  </a:lnTo>
                  <a:lnTo>
                    <a:pt x="232" y="536"/>
                  </a:lnTo>
                  <a:lnTo>
                    <a:pt x="226" y="536"/>
                  </a:lnTo>
                  <a:lnTo>
                    <a:pt x="221" y="537"/>
                  </a:lnTo>
                  <a:lnTo>
                    <a:pt x="211" y="541"/>
                  </a:lnTo>
                  <a:lnTo>
                    <a:pt x="200" y="548"/>
                  </a:lnTo>
                  <a:lnTo>
                    <a:pt x="205" y="554"/>
                  </a:lnTo>
                  <a:lnTo>
                    <a:pt x="211" y="556"/>
                  </a:lnTo>
                  <a:lnTo>
                    <a:pt x="215" y="556"/>
                  </a:lnTo>
                  <a:lnTo>
                    <a:pt x="221" y="555"/>
                  </a:lnTo>
                  <a:lnTo>
                    <a:pt x="232" y="551"/>
                  </a:lnTo>
                  <a:lnTo>
                    <a:pt x="237" y="550"/>
                  </a:lnTo>
                  <a:lnTo>
                    <a:pt x="243" y="550"/>
                  </a:lnTo>
                  <a:lnTo>
                    <a:pt x="244" y="555"/>
                  </a:lnTo>
                  <a:lnTo>
                    <a:pt x="243" y="561"/>
                  </a:lnTo>
                  <a:lnTo>
                    <a:pt x="241" y="566"/>
                  </a:lnTo>
                  <a:lnTo>
                    <a:pt x="237" y="572"/>
                  </a:lnTo>
                  <a:lnTo>
                    <a:pt x="251" y="579"/>
                  </a:lnTo>
                  <a:lnTo>
                    <a:pt x="257" y="551"/>
                  </a:lnTo>
                  <a:lnTo>
                    <a:pt x="264" y="548"/>
                  </a:lnTo>
                  <a:lnTo>
                    <a:pt x="272" y="545"/>
                  </a:lnTo>
                  <a:lnTo>
                    <a:pt x="279" y="545"/>
                  </a:lnTo>
                  <a:lnTo>
                    <a:pt x="287" y="544"/>
                  </a:lnTo>
                  <a:lnTo>
                    <a:pt x="302" y="547"/>
                  </a:lnTo>
                  <a:lnTo>
                    <a:pt x="318" y="550"/>
                  </a:lnTo>
                  <a:lnTo>
                    <a:pt x="326" y="551"/>
                  </a:lnTo>
                  <a:lnTo>
                    <a:pt x="331" y="550"/>
                  </a:lnTo>
                  <a:lnTo>
                    <a:pt x="336" y="547"/>
                  </a:lnTo>
                  <a:lnTo>
                    <a:pt x="338" y="541"/>
                  </a:lnTo>
                  <a:lnTo>
                    <a:pt x="341" y="543"/>
                  </a:lnTo>
                  <a:lnTo>
                    <a:pt x="342" y="545"/>
                  </a:lnTo>
                  <a:lnTo>
                    <a:pt x="341" y="559"/>
                  </a:lnTo>
                  <a:lnTo>
                    <a:pt x="341" y="574"/>
                  </a:lnTo>
                  <a:lnTo>
                    <a:pt x="340" y="576"/>
                  </a:lnTo>
                  <a:lnTo>
                    <a:pt x="337" y="577"/>
                  </a:lnTo>
                  <a:lnTo>
                    <a:pt x="330" y="580"/>
                  </a:lnTo>
                  <a:lnTo>
                    <a:pt x="327" y="580"/>
                  </a:lnTo>
                  <a:lnTo>
                    <a:pt x="324" y="579"/>
                  </a:lnTo>
                  <a:lnTo>
                    <a:pt x="319" y="574"/>
                  </a:lnTo>
                  <a:lnTo>
                    <a:pt x="330" y="559"/>
                  </a:lnTo>
                  <a:lnTo>
                    <a:pt x="322" y="559"/>
                  </a:lnTo>
                  <a:lnTo>
                    <a:pt x="315" y="561"/>
                  </a:lnTo>
                  <a:lnTo>
                    <a:pt x="302" y="565"/>
                  </a:lnTo>
                  <a:lnTo>
                    <a:pt x="291" y="572"/>
                  </a:lnTo>
                  <a:lnTo>
                    <a:pt x="280" y="577"/>
                  </a:lnTo>
                  <a:lnTo>
                    <a:pt x="280" y="576"/>
                  </a:lnTo>
                  <a:lnTo>
                    <a:pt x="280" y="573"/>
                  </a:lnTo>
                  <a:lnTo>
                    <a:pt x="282" y="569"/>
                  </a:lnTo>
                  <a:lnTo>
                    <a:pt x="283" y="566"/>
                  </a:lnTo>
                  <a:lnTo>
                    <a:pt x="283" y="565"/>
                  </a:lnTo>
                  <a:lnTo>
                    <a:pt x="282" y="563"/>
                  </a:lnTo>
                  <a:lnTo>
                    <a:pt x="279" y="562"/>
                  </a:lnTo>
                  <a:lnTo>
                    <a:pt x="255" y="580"/>
                  </a:lnTo>
                  <a:lnTo>
                    <a:pt x="277" y="592"/>
                  </a:lnTo>
                  <a:lnTo>
                    <a:pt x="290" y="586"/>
                  </a:lnTo>
                  <a:lnTo>
                    <a:pt x="326" y="609"/>
                  </a:lnTo>
                  <a:lnTo>
                    <a:pt x="320" y="623"/>
                  </a:lnTo>
                  <a:lnTo>
                    <a:pt x="318" y="628"/>
                  </a:lnTo>
                  <a:lnTo>
                    <a:pt x="312" y="634"/>
                  </a:lnTo>
                  <a:lnTo>
                    <a:pt x="309" y="637"/>
                  </a:lnTo>
                  <a:lnTo>
                    <a:pt x="308" y="640"/>
                  </a:lnTo>
                  <a:lnTo>
                    <a:pt x="308" y="642"/>
                  </a:lnTo>
                  <a:lnTo>
                    <a:pt x="308" y="645"/>
                  </a:lnTo>
                  <a:lnTo>
                    <a:pt x="313" y="649"/>
                  </a:lnTo>
                  <a:lnTo>
                    <a:pt x="319" y="652"/>
                  </a:lnTo>
                  <a:lnTo>
                    <a:pt x="311" y="658"/>
                  </a:lnTo>
                  <a:lnTo>
                    <a:pt x="306" y="659"/>
                  </a:lnTo>
                  <a:lnTo>
                    <a:pt x="302" y="660"/>
                  </a:lnTo>
                  <a:lnTo>
                    <a:pt x="283" y="656"/>
                  </a:lnTo>
                  <a:lnTo>
                    <a:pt x="262" y="651"/>
                  </a:lnTo>
                  <a:lnTo>
                    <a:pt x="262" y="655"/>
                  </a:lnTo>
                  <a:lnTo>
                    <a:pt x="262" y="659"/>
                  </a:lnTo>
                  <a:lnTo>
                    <a:pt x="264" y="663"/>
                  </a:lnTo>
                  <a:lnTo>
                    <a:pt x="265" y="666"/>
                  </a:lnTo>
                  <a:lnTo>
                    <a:pt x="269" y="667"/>
                  </a:lnTo>
                  <a:lnTo>
                    <a:pt x="272" y="669"/>
                  </a:lnTo>
                  <a:lnTo>
                    <a:pt x="284" y="667"/>
                  </a:lnTo>
                  <a:lnTo>
                    <a:pt x="293" y="667"/>
                  </a:lnTo>
                  <a:lnTo>
                    <a:pt x="300" y="669"/>
                  </a:lnTo>
                  <a:lnTo>
                    <a:pt x="305" y="671"/>
                  </a:lnTo>
                  <a:lnTo>
                    <a:pt x="311" y="677"/>
                  </a:lnTo>
                  <a:lnTo>
                    <a:pt x="318" y="684"/>
                  </a:lnTo>
                  <a:lnTo>
                    <a:pt x="322" y="692"/>
                  </a:lnTo>
                  <a:lnTo>
                    <a:pt x="326" y="694"/>
                  </a:lnTo>
                  <a:lnTo>
                    <a:pt x="338" y="687"/>
                  </a:lnTo>
                  <a:lnTo>
                    <a:pt x="341" y="689"/>
                  </a:lnTo>
                  <a:lnTo>
                    <a:pt x="334" y="706"/>
                  </a:lnTo>
                  <a:lnTo>
                    <a:pt x="363" y="710"/>
                  </a:lnTo>
                  <a:lnTo>
                    <a:pt x="356" y="738"/>
                  </a:lnTo>
                  <a:lnTo>
                    <a:pt x="402" y="766"/>
                  </a:lnTo>
                  <a:lnTo>
                    <a:pt x="405" y="766"/>
                  </a:lnTo>
                  <a:lnTo>
                    <a:pt x="409" y="764"/>
                  </a:lnTo>
                  <a:lnTo>
                    <a:pt x="412" y="761"/>
                  </a:lnTo>
                  <a:lnTo>
                    <a:pt x="416" y="760"/>
                  </a:lnTo>
                  <a:lnTo>
                    <a:pt x="419" y="753"/>
                  </a:lnTo>
                  <a:lnTo>
                    <a:pt x="419" y="750"/>
                  </a:lnTo>
                  <a:lnTo>
                    <a:pt x="419" y="748"/>
                  </a:lnTo>
                  <a:lnTo>
                    <a:pt x="417" y="745"/>
                  </a:lnTo>
                  <a:lnTo>
                    <a:pt x="414" y="743"/>
                  </a:lnTo>
                  <a:lnTo>
                    <a:pt x="405" y="739"/>
                  </a:lnTo>
                  <a:lnTo>
                    <a:pt x="399" y="738"/>
                  </a:lnTo>
                  <a:lnTo>
                    <a:pt x="395" y="739"/>
                  </a:lnTo>
                  <a:lnTo>
                    <a:pt x="391" y="739"/>
                  </a:lnTo>
                  <a:lnTo>
                    <a:pt x="387" y="741"/>
                  </a:lnTo>
                  <a:lnTo>
                    <a:pt x="380" y="738"/>
                  </a:lnTo>
                  <a:lnTo>
                    <a:pt x="373" y="735"/>
                  </a:lnTo>
                  <a:lnTo>
                    <a:pt x="367" y="731"/>
                  </a:lnTo>
                  <a:lnTo>
                    <a:pt x="370" y="717"/>
                  </a:lnTo>
                  <a:lnTo>
                    <a:pt x="381" y="720"/>
                  </a:lnTo>
                  <a:lnTo>
                    <a:pt x="385" y="721"/>
                  </a:lnTo>
                  <a:lnTo>
                    <a:pt x="388" y="724"/>
                  </a:lnTo>
                  <a:lnTo>
                    <a:pt x="392" y="728"/>
                  </a:lnTo>
                  <a:lnTo>
                    <a:pt x="396" y="731"/>
                  </a:lnTo>
                  <a:lnTo>
                    <a:pt x="401" y="732"/>
                  </a:lnTo>
                  <a:lnTo>
                    <a:pt x="405" y="732"/>
                  </a:lnTo>
                  <a:lnTo>
                    <a:pt x="414" y="732"/>
                  </a:lnTo>
                  <a:lnTo>
                    <a:pt x="424" y="731"/>
                  </a:lnTo>
                  <a:lnTo>
                    <a:pt x="424" y="734"/>
                  </a:lnTo>
                  <a:lnTo>
                    <a:pt x="426" y="738"/>
                  </a:lnTo>
                  <a:lnTo>
                    <a:pt x="427" y="741"/>
                  </a:lnTo>
                  <a:lnTo>
                    <a:pt x="430" y="743"/>
                  </a:lnTo>
                  <a:lnTo>
                    <a:pt x="437" y="745"/>
                  </a:lnTo>
                  <a:lnTo>
                    <a:pt x="450" y="746"/>
                  </a:lnTo>
                  <a:lnTo>
                    <a:pt x="459" y="746"/>
                  </a:lnTo>
                  <a:lnTo>
                    <a:pt x="467" y="745"/>
                  </a:lnTo>
                  <a:lnTo>
                    <a:pt x="474" y="739"/>
                  </a:lnTo>
                  <a:lnTo>
                    <a:pt x="480" y="732"/>
                  </a:lnTo>
                  <a:lnTo>
                    <a:pt x="464" y="731"/>
                  </a:lnTo>
                  <a:lnTo>
                    <a:pt x="450" y="728"/>
                  </a:lnTo>
                  <a:lnTo>
                    <a:pt x="437" y="728"/>
                  </a:lnTo>
                  <a:lnTo>
                    <a:pt x="430" y="730"/>
                  </a:lnTo>
                  <a:lnTo>
                    <a:pt x="423" y="731"/>
                  </a:lnTo>
                  <a:close/>
                  <a:moveTo>
                    <a:pt x="521" y="858"/>
                  </a:moveTo>
                  <a:lnTo>
                    <a:pt x="521" y="858"/>
                  </a:lnTo>
                  <a:lnTo>
                    <a:pt x="534" y="858"/>
                  </a:lnTo>
                  <a:lnTo>
                    <a:pt x="543" y="861"/>
                  </a:lnTo>
                  <a:lnTo>
                    <a:pt x="553" y="865"/>
                  </a:lnTo>
                  <a:lnTo>
                    <a:pt x="563" y="872"/>
                  </a:lnTo>
                  <a:lnTo>
                    <a:pt x="570" y="865"/>
                  </a:lnTo>
                  <a:lnTo>
                    <a:pt x="574" y="862"/>
                  </a:lnTo>
                  <a:lnTo>
                    <a:pt x="579" y="862"/>
                  </a:lnTo>
                  <a:lnTo>
                    <a:pt x="594" y="864"/>
                  </a:lnTo>
                  <a:lnTo>
                    <a:pt x="624" y="868"/>
                  </a:lnTo>
                  <a:lnTo>
                    <a:pt x="624" y="880"/>
                  </a:lnTo>
                  <a:lnTo>
                    <a:pt x="632" y="865"/>
                  </a:lnTo>
                  <a:lnTo>
                    <a:pt x="642" y="880"/>
                  </a:lnTo>
                  <a:lnTo>
                    <a:pt x="647" y="874"/>
                  </a:lnTo>
                  <a:lnTo>
                    <a:pt x="650" y="871"/>
                  </a:lnTo>
                  <a:lnTo>
                    <a:pt x="653" y="869"/>
                  </a:lnTo>
                  <a:lnTo>
                    <a:pt x="662" y="869"/>
                  </a:lnTo>
                  <a:lnTo>
                    <a:pt x="666" y="867"/>
                  </a:lnTo>
                  <a:lnTo>
                    <a:pt x="668" y="865"/>
                  </a:lnTo>
                  <a:lnTo>
                    <a:pt x="669" y="862"/>
                  </a:lnTo>
                  <a:lnTo>
                    <a:pt x="672" y="862"/>
                  </a:lnTo>
                  <a:lnTo>
                    <a:pt x="675" y="862"/>
                  </a:lnTo>
                  <a:lnTo>
                    <a:pt x="680" y="867"/>
                  </a:lnTo>
                  <a:lnTo>
                    <a:pt x="684" y="867"/>
                  </a:lnTo>
                  <a:lnTo>
                    <a:pt x="689" y="864"/>
                  </a:lnTo>
                  <a:lnTo>
                    <a:pt x="693" y="861"/>
                  </a:lnTo>
                  <a:lnTo>
                    <a:pt x="696" y="860"/>
                  </a:lnTo>
                  <a:lnTo>
                    <a:pt x="700" y="860"/>
                  </a:lnTo>
                  <a:lnTo>
                    <a:pt x="705" y="858"/>
                  </a:lnTo>
                  <a:lnTo>
                    <a:pt x="705" y="850"/>
                  </a:lnTo>
                  <a:lnTo>
                    <a:pt x="705" y="846"/>
                  </a:lnTo>
                  <a:lnTo>
                    <a:pt x="707" y="843"/>
                  </a:lnTo>
                  <a:lnTo>
                    <a:pt x="709" y="842"/>
                  </a:lnTo>
                  <a:lnTo>
                    <a:pt x="712" y="840"/>
                  </a:lnTo>
                  <a:lnTo>
                    <a:pt x="716" y="840"/>
                  </a:lnTo>
                  <a:lnTo>
                    <a:pt x="722" y="843"/>
                  </a:lnTo>
                  <a:lnTo>
                    <a:pt x="727" y="846"/>
                  </a:lnTo>
                  <a:lnTo>
                    <a:pt x="725" y="857"/>
                  </a:lnTo>
                  <a:lnTo>
                    <a:pt x="733" y="854"/>
                  </a:lnTo>
                  <a:lnTo>
                    <a:pt x="737" y="853"/>
                  </a:lnTo>
                  <a:lnTo>
                    <a:pt x="738" y="851"/>
                  </a:lnTo>
                  <a:lnTo>
                    <a:pt x="740" y="847"/>
                  </a:lnTo>
                  <a:lnTo>
                    <a:pt x="744" y="843"/>
                  </a:lnTo>
                  <a:lnTo>
                    <a:pt x="747" y="840"/>
                  </a:lnTo>
                  <a:lnTo>
                    <a:pt x="751" y="838"/>
                  </a:lnTo>
                  <a:lnTo>
                    <a:pt x="761" y="833"/>
                  </a:lnTo>
                  <a:lnTo>
                    <a:pt x="770" y="832"/>
                  </a:lnTo>
                  <a:lnTo>
                    <a:pt x="772" y="818"/>
                  </a:lnTo>
                  <a:lnTo>
                    <a:pt x="801" y="838"/>
                  </a:lnTo>
                  <a:lnTo>
                    <a:pt x="808" y="828"/>
                  </a:lnTo>
                  <a:lnTo>
                    <a:pt x="809" y="824"/>
                  </a:lnTo>
                  <a:lnTo>
                    <a:pt x="810" y="821"/>
                  </a:lnTo>
                  <a:lnTo>
                    <a:pt x="808" y="818"/>
                  </a:lnTo>
                  <a:lnTo>
                    <a:pt x="808" y="814"/>
                  </a:lnTo>
                  <a:lnTo>
                    <a:pt x="808" y="811"/>
                  </a:lnTo>
                  <a:lnTo>
                    <a:pt x="809" y="810"/>
                  </a:lnTo>
                  <a:lnTo>
                    <a:pt x="813" y="804"/>
                  </a:lnTo>
                  <a:lnTo>
                    <a:pt x="817" y="800"/>
                  </a:lnTo>
                  <a:lnTo>
                    <a:pt x="828" y="810"/>
                  </a:lnTo>
                  <a:lnTo>
                    <a:pt x="831" y="811"/>
                  </a:lnTo>
                  <a:lnTo>
                    <a:pt x="837" y="811"/>
                  </a:lnTo>
                  <a:lnTo>
                    <a:pt x="845" y="814"/>
                  </a:lnTo>
                  <a:lnTo>
                    <a:pt x="855" y="815"/>
                  </a:lnTo>
                  <a:lnTo>
                    <a:pt x="866" y="815"/>
                  </a:lnTo>
                  <a:lnTo>
                    <a:pt x="876" y="815"/>
                  </a:lnTo>
                  <a:lnTo>
                    <a:pt x="880" y="813"/>
                  </a:lnTo>
                  <a:lnTo>
                    <a:pt x="882" y="811"/>
                  </a:lnTo>
                  <a:lnTo>
                    <a:pt x="882" y="810"/>
                  </a:lnTo>
                  <a:lnTo>
                    <a:pt x="881" y="804"/>
                  </a:lnTo>
                  <a:lnTo>
                    <a:pt x="877" y="800"/>
                  </a:lnTo>
                  <a:lnTo>
                    <a:pt x="871" y="800"/>
                  </a:lnTo>
                  <a:lnTo>
                    <a:pt x="864" y="800"/>
                  </a:lnTo>
                  <a:lnTo>
                    <a:pt x="858" y="800"/>
                  </a:lnTo>
                  <a:lnTo>
                    <a:pt x="851" y="800"/>
                  </a:lnTo>
                  <a:lnTo>
                    <a:pt x="845" y="797"/>
                  </a:lnTo>
                  <a:lnTo>
                    <a:pt x="838" y="795"/>
                  </a:lnTo>
                  <a:lnTo>
                    <a:pt x="841" y="790"/>
                  </a:lnTo>
                  <a:lnTo>
                    <a:pt x="844" y="786"/>
                  </a:lnTo>
                  <a:lnTo>
                    <a:pt x="851" y="782"/>
                  </a:lnTo>
                  <a:lnTo>
                    <a:pt x="859" y="781"/>
                  </a:lnTo>
                  <a:lnTo>
                    <a:pt x="867" y="779"/>
                  </a:lnTo>
                  <a:lnTo>
                    <a:pt x="871" y="779"/>
                  </a:lnTo>
                  <a:lnTo>
                    <a:pt x="877" y="781"/>
                  </a:lnTo>
                  <a:lnTo>
                    <a:pt x="882" y="784"/>
                  </a:lnTo>
                  <a:lnTo>
                    <a:pt x="884" y="786"/>
                  </a:lnTo>
                  <a:lnTo>
                    <a:pt x="887" y="790"/>
                  </a:lnTo>
                  <a:lnTo>
                    <a:pt x="888" y="793"/>
                  </a:lnTo>
                  <a:lnTo>
                    <a:pt x="891" y="795"/>
                  </a:lnTo>
                  <a:lnTo>
                    <a:pt x="894" y="796"/>
                  </a:lnTo>
                  <a:lnTo>
                    <a:pt x="900" y="796"/>
                  </a:lnTo>
                  <a:lnTo>
                    <a:pt x="906" y="795"/>
                  </a:lnTo>
                  <a:lnTo>
                    <a:pt x="927" y="792"/>
                  </a:lnTo>
                  <a:lnTo>
                    <a:pt x="920" y="779"/>
                  </a:lnTo>
                  <a:lnTo>
                    <a:pt x="935" y="760"/>
                  </a:lnTo>
                  <a:lnTo>
                    <a:pt x="928" y="741"/>
                  </a:lnTo>
                  <a:lnTo>
                    <a:pt x="921" y="742"/>
                  </a:lnTo>
                  <a:lnTo>
                    <a:pt x="914" y="745"/>
                  </a:lnTo>
                  <a:lnTo>
                    <a:pt x="910" y="750"/>
                  </a:lnTo>
                  <a:lnTo>
                    <a:pt x="909" y="753"/>
                  </a:lnTo>
                  <a:lnTo>
                    <a:pt x="909" y="757"/>
                  </a:lnTo>
                  <a:lnTo>
                    <a:pt x="907" y="761"/>
                  </a:lnTo>
                  <a:lnTo>
                    <a:pt x="905" y="766"/>
                  </a:lnTo>
                  <a:lnTo>
                    <a:pt x="899" y="767"/>
                  </a:lnTo>
                  <a:lnTo>
                    <a:pt x="891" y="767"/>
                  </a:lnTo>
                  <a:lnTo>
                    <a:pt x="892" y="761"/>
                  </a:lnTo>
                  <a:lnTo>
                    <a:pt x="891" y="759"/>
                  </a:lnTo>
                  <a:lnTo>
                    <a:pt x="889" y="757"/>
                  </a:lnTo>
                  <a:lnTo>
                    <a:pt x="885" y="756"/>
                  </a:lnTo>
                  <a:lnTo>
                    <a:pt x="878" y="753"/>
                  </a:lnTo>
                  <a:lnTo>
                    <a:pt x="874" y="752"/>
                  </a:lnTo>
                  <a:lnTo>
                    <a:pt x="873" y="749"/>
                  </a:lnTo>
                  <a:lnTo>
                    <a:pt x="862" y="761"/>
                  </a:lnTo>
                  <a:lnTo>
                    <a:pt x="788" y="757"/>
                  </a:lnTo>
                  <a:lnTo>
                    <a:pt x="780" y="748"/>
                  </a:lnTo>
                  <a:lnTo>
                    <a:pt x="754" y="756"/>
                  </a:lnTo>
                  <a:lnTo>
                    <a:pt x="769" y="764"/>
                  </a:lnTo>
                  <a:lnTo>
                    <a:pt x="763" y="766"/>
                  </a:lnTo>
                  <a:lnTo>
                    <a:pt x="756" y="768"/>
                  </a:lnTo>
                  <a:lnTo>
                    <a:pt x="745" y="768"/>
                  </a:lnTo>
                  <a:lnTo>
                    <a:pt x="734" y="768"/>
                  </a:lnTo>
                  <a:lnTo>
                    <a:pt x="723" y="768"/>
                  </a:lnTo>
                  <a:lnTo>
                    <a:pt x="712" y="770"/>
                  </a:lnTo>
                  <a:lnTo>
                    <a:pt x="700" y="771"/>
                  </a:lnTo>
                  <a:lnTo>
                    <a:pt x="678" y="777"/>
                  </a:lnTo>
                  <a:lnTo>
                    <a:pt x="679" y="789"/>
                  </a:lnTo>
                  <a:lnTo>
                    <a:pt x="661" y="788"/>
                  </a:lnTo>
                  <a:lnTo>
                    <a:pt x="644" y="786"/>
                  </a:lnTo>
                  <a:lnTo>
                    <a:pt x="628" y="785"/>
                  </a:lnTo>
                  <a:lnTo>
                    <a:pt x="619" y="782"/>
                  </a:lnTo>
                  <a:lnTo>
                    <a:pt x="611" y="779"/>
                  </a:lnTo>
                  <a:lnTo>
                    <a:pt x="618" y="771"/>
                  </a:lnTo>
                  <a:lnTo>
                    <a:pt x="621" y="768"/>
                  </a:lnTo>
                  <a:lnTo>
                    <a:pt x="621" y="766"/>
                  </a:lnTo>
                  <a:lnTo>
                    <a:pt x="619" y="763"/>
                  </a:lnTo>
                  <a:lnTo>
                    <a:pt x="617" y="759"/>
                  </a:lnTo>
                  <a:lnTo>
                    <a:pt x="604" y="749"/>
                  </a:lnTo>
                  <a:lnTo>
                    <a:pt x="589" y="757"/>
                  </a:lnTo>
                  <a:lnTo>
                    <a:pt x="589" y="761"/>
                  </a:lnTo>
                  <a:lnTo>
                    <a:pt x="614" y="767"/>
                  </a:lnTo>
                  <a:lnTo>
                    <a:pt x="600" y="774"/>
                  </a:lnTo>
                  <a:lnTo>
                    <a:pt x="611" y="799"/>
                  </a:lnTo>
                  <a:lnTo>
                    <a:pt x="593" y="800"/>
                  </a:lnTo>
                  <a:lnTo>
                    <a:pt x="582" y="784"/>
                  </a:lnTo>
                  <a:lnTo>
                    <a:pt x="574" y="786"/>
                  </a:lnTo>
                  <a:lnTo>
                    <a:pt x="564" y="789"/>
                  </a:lnTo>
                  <a:lnTo>
                    <a:pt x="554" y="788"/>
                  </a:lnTo>
                  <a:lnTo>
                    <a:pt x="545" y="785"/>
                  </a:lnTo>
                  <a:lnTo>
                    <a:pt x="536" y="795"/>
                  </a:lnTo>
                  <a:lnTo>
                    <a:pt x="535" y="790"/>
                  </a:lnTo>
                  <a:lnTo>
                    <a:pt x="534" y="788"/>
                  </a:lnTo>
                  <a:lnTo>
                    <a:pt x="531" y="786"/>
                  </a:lnTo>
                  <a:lnTo>
                    <a:pt x="527" y="784"/>
                  </a:lnTo>
                  <a:lnTo>
                    <a:pt x="520" y="784"/>
                  </a:lnTo>
                  <a:lnTo>
                    <a:pt x="511" y="784"/>
                  </a:lnTo>
                  <a:lnTo>
                    <a:pt x="509" y="784"/>
                  </a:lnTo>
                  <a:lnTo>
                    <a:pt x="506" y="784"/>
                  </a:lnTo>
                  <a:lnTo>
                    <a:pt x="503" y="768"/>
                  </a:lnTo>
                  <a:lnTo>
                    <a:pt x="510" y="764"/>
                  </a:lnTo>
                  <a:lnTo>
                    <a:pt x="517" y="761"/>
                  </a:lnTo>
                  <a:lnTo>
                    <a:pt x="521" y="761"/>
                  </a:lnTo>
                  <a:lnTo>
                    <a:pt x="525" y="761"/>
                  </a:lnTo>
                  <a:lnTo>
                    <a:pt x="529" y="763"/>
                  </a:lnTo>
                  <a:lnTo>
                    <a:pt x="535" y="766"/>
                  </a:lnTo>
                  <a:lnTo>
                    <a:pt x="543" y="741"/>
                  </a:lnTo>
                  <a:lnTo>
                    <a:pt x="525" y="748"/>
                  </a:lnTo>
                  <a:lnTo>
                    <a:pt x="509" y="752"/>
                  </a:lnTo>
                  <a:lnTo>
                    <a:pt x="491" y="754"/>
                  </a:lnTo>
                  <a:lnTo>
                    <a:pt x="474" y="753"/>
                  </a:lnTo>
                  <a:lnTo>
                    <a:pt x="491" y="764"/>
                  </a:lnTo>
                  <a:lnTo>
                    <a:pt x="478" y="767"/>
                  </a:lnTo>
                  <a:lnTo>
                    <a:pt x="467" y="766"/>
                  </a:lnTo>
                  <a:lnTo>
                    <a:pt x="463" y="764"/>
                  </a:lnTo>
                  <a:lnTo>
                    <a:pt x="459" y="763"/>
                  </a:lnTo>
                  <a:lnTo>
                    <a:pt x="453" y="759"/>
                  </a:lnTo>
                  <a:lnTo>
                    <a:pt x="449" y="754"/>
                  </a:lnTo>
                  <a:lnTo>
                    <a:pt x="402" y="785"/>
                  </a:lnTo>
                  <a:lnTo>
                    <a:pt x="399" y="782"/>
                  </a:lnTo>
                  <a:lnTo>
                    <a:pt x="395" y="779"/>
                  </a:lnTo>
                  <a:lnTo>
                    <a:pt x="392" y="778"/>
                  </a:lnTo>
                  <a:lnTo>
                    <a:pt x="388" y="778"/>
                  </a:lnTo>
                  <a:lnTo>
                    <a:pt x="370" y="781"/>
                  </a:lnTo>
                  <a:lnTo>
                    <a:pt x="362" y="784"/>
                  </a:lnTo>
                  <a:lnTo>
                    <a:pt x="356" y="788"/>
                  </a:lnTo>
                  <a:lnTo>
                    <a:pt x="354" y="792"/>
                  </a:lnTo>
                  <a:lnTo>
                    <a:pt x="354" y="799"/>
                  </a:lnTo>
                  <a:lnTo>
                    <a:pt x="390" y="790"/>
                  </a:lnTo>
                  <a:lnTo>
                    <a:pt x="388" y="793"/>
                  </a:lnTo>
                  <a:lnTo>
                    <a:pt x="394" y="797"/>
                  </a:lnTo>
                  <a:lnTo>
                    <a:pt x="396" y="800"/>
                  </a:lnTo>
                  <a:lnTo>
                    <a:pt x="399" y="800"/>
                  </a:lnTo>
                  <a:lnTo>
                    <a:pt x="409" y="802"/>
                  </a:lnTo>
                  <a:lnTo>
                    <a:pt x="417" y="804"/>
                  </a:lnTo>
                  <a:lnTo>
                    <a:pt x="423" y="808"/>
                  </a:lnTo>
                  <a:lnTo>
                    <a:pt x="428" y="815"/>
                  </a:lnTo>
                  <a:lnTo>
                    <a:pt x="457" y="795"/>
                  </a:lnTo>
                  <a:lnTo>
                    <a:pt x="456" y="793"/>
                  </a:lnTo>
                  <a:lnTo>
                    <a:pt x="455" y="793"/>
                  </a:lnTo>
                  <a:lnTo>
                    <a:pt x="452" y="790"/>
                  </a:lnTo>
                  <a:lnTo>
                    <a:pt x="450" y="789"/>
                  </a:lnTo>
                  <a:lnTo>
                    <a:pt x="450" y="788"/>
                  </a:lnTo>
                  <a:lnTo>
                    <a:pt x="450" y="785"/>
                  </a:lnTo>
                  <a:lnTo>
                    <a:pt x="455" y="784"/>
                  </a:lnTo>
                  <a:lnTo>
                    <a:pt x="462" y="786"/>
                  </a:lnTo>
                  <a:lnTo>
                    <a:pt x="468" y="792"/>
                  </a:lnTo>
                  <a:lnTo>
                    <a:pt x="471" y="795"/>
                  </a:lnTo>
                  <a:lnTo>
                    <a:pt x="473" y="797"/>
                  </a:lnTo>
                  <a:lnTo>
                    <a:pt x="473" y="802"/>
                  </a:lnTo>
                  <a:lnTo>
                    <a:pt x="473" y="806"/>
                  </a:lnTo>
                  <a:lnTo>
                    <a:pt x="446" y="813"/>
                  </a:lnTo>
                  <a:lnTo>
                    <a:pt x="446" y="825"/>
                  </a:lnTo>
                  <a:lnTo>
                    <a:pt x="449" y="836"/>
                  </a:lnTo>
                  <a:lnTo>
                    <a:pt x="453" y="844"/>
                  </a:lnTo>
                  <a:lnTo>
                    <a:pt x="459" y="853"/>
                  </a:lnTo>
                  <a:lnTo>
                    <a:pt x="464" y="853"/>
                  </a:lnTo>
                  <a:lnTo>
                    <a:pt x="470" y="851"/>
                  </a:lnTo>
                  <a:lnTo>
                    <a:pt x="473" y="847"/>
                  </a:lnTo>
                  <a:lnTo>
                    <a:pt x="455" y="840"/>
                  </a:lnTo>
                  <a:lnTo>
                    <a:pt x="464" y="835"/>
                  </a:lnTo>
                  <a:lnTo>
                    <a:pt x="467" y="833"/>
                  </a:lnTo>
                  <a:lnTo>
                    <a:pt x="468" y="833"/>
                  </a:lnTo>
                  <a:lnTo>
                    <a:pt x="478" y="836"/>
                  </a:lnTo>
                  <a:lnTo>
                    <a:pt x="486" y="840"/>
                  </a:lnTo>
                  <a:lnTo>
                    <a:pt x="498" y="833"/>
                  </a:lnTo>
                  <a:lnTo>
                    <a:pt x="504" y="840"/>
                  </a:lnTo>
                  <a:lnTo>
                    <a:pt x="507" y="843"/>
                  </a:lnTo>
                  <a:lnTo>
                    <a:pt x="509" y="844"/>
                  </a:lnTo>
                  <a:lnTo>
                    <a:pt x="513" y="844"/>
                  </a:lnTo>
                  <a:lnTo>
                    <a:pt x="517" y="846"/>
                  </a:lnTo>
                  <a:lnTo>
                    <a:pt x="518" y="847"/>
                  </a:lnTo>
                  <a:lnTo>
                    <a:pt x="520" y="849"/>
                  </a:lnTo>
                  <a:lnTo>
                    <a:pt x="521" y="853"/>
                  </a:lnTo>
                  <a:lnTo>
                    <a:pt x="521" y="858"/>
                  </a:lnTo>
                  <a:close/>
                  <a:moveTo>
                    <a:pt x="441" y="335"/>
                  </a:moveTo>
                  <a:lnTo>
                    <a:pt x="441" y="335"/>
                  </a:lnTo>
                  <a:lnTo>
                    <a:pt x="457" y="342"/>
                  </a:lnTo>
                  <a:lnTo>
                    <a:pt x="456" y="328"/>
                  </a:lnTo>
                  <a:lnTo>
                    <a:pt x="485" y="324"/>
                  </a:lnTo>
                  <a:lnTo>
                    <a:pt x="493" y="302"/>
                  </a:lnTo>
                  <a:lnTo>
                    <a:pt x="502" y="300"/>
                  </a:lnTo>
                  <a:lnTo>
                    <a:pt x="507" y="300"/>
                  </a:lnTo>
                  <a:lnTo>
                    <a:pt x="513" y="303"/>
                  </a:lnTo>
                  <a:lnTo>
                    <a:pt x="516" y="306"/>
                  </a:lnTo>
                  <a:lnTo>
                    <a:pt x="522" y="316"/>
                  </a:lnTo>
                  <a:lnTo>
                    <a:pt x="525" y="320"/>
                  </a:lnTo>
                  <a:lnTo>
                    <a:pt x="529" y="324"/>
                  </a:lnTo>
                  <a:lnTo>
                    <a:pt x="521" y="328"/>
                  </a:lnTo>
                  <a:lnTo>
                    <a:pt x="521" y="329"/>
                  </a:lnTo>
                  <a:lnTo>
                    <a:pt x="520" y="331"/>
                  </a:lnTo>
                  <a:lnTo>
                    <a:pt x="521" y="334"/>
                  </a:lnTo>
                  <a:lnTo>
                    <a:pt x="524" y="336"/>
                  </a:lnTo>
                  <a:lnTo>
                    <a:pt x="531" y="332"/>
                  </a:lnTo>
                  <a:lnTo>
                    <a:pt x="536" y="328"/>
                  </a:lnTo>
                  <a:lnTo>
                    <a:pt x="549" y="318"/>
                  </a:lnTo>
                  <a:lnTo>
                    <a:pt x="553" y="313"/>
                  </a:lnTo>
                  <a:lnTo>
                    <a:pt x="556" y="309"/>
                  </a:lnTo>
                  <a:lnTo>
                    <a:pt x="556" y="304"/>
                  </a:lnTo>
                  <a:lnTo>
                    <a:pt x="556" y="300"/>
                  </a:lnTo>
                  <a:lnTo>
                    <a:pt x="549" y="299"/>
                  </a:lnTo>
                  <a:lnTo>
                    <a:pt x="552" y="289"/>
                  </a:lnTo>
                  <a:lnTo>
                    <a:pt x="540" y="289"/>
                  </a:lnTo>
                  <a:lnTo>
                    <a:pt x="534" y="291"/>
                  </a:lnTo>
                  <a:lnTo>
                    <a:pt x="528" y="289"/>
                  </a:lnTo>
                  <a:lnTo>
                    <a:pt x="522" y="286"/>
                  </a:lnTo>
                  <a:lnTo>
                    <a:pt x="516" y="280"/>
                  </a:lnTo>
                  <a:lnTo>
                    <a:pt x="522" y="274"/>
                  </a:lnTo>
                  <a:lnTo>
                    <a:pt x="524" y="271"/>
                  </a:lnTo>
                  <a:lnTo>
                    <a:pt x="524" y="268"/>
                  </a:lnTo>
                  <a:lnTo>
                    <a:pt x="524" y="267"/>
                  </a:lnTo>
                  <a:lnTo>
                    <a:pt x="521" y="264"/>
                  </a:lnTo>
                  <a:lnTo>
                    <a:pt x="514" y="256"/>
                  </a:lnTo>
                  <a:lnTo>
                    <a:pt x="507" y="262"/>
                  </a:lnTo>
                  <a:lnTo>
                    <a:pt x="500" y="268"/>
                  </a:lnTo>
                  <a:lnTo>
                    <a:pt x="496" y="277"/>
                  </a:lnTo>
                  <a:lnTo>
                    <a:pt x="493" y="285"/>
                  </a:lnTo>
                  <a:lnTo>
                    <a:pt x="484" y="275"/>
                  </a:lnTo>
                  <a:lnTo>
                    <a:pt x="478" y="278"/>
                  </a:lnTo>
                  <a:lnTo>
                    <a:pt x="474" y="284"/>
                  </a:lnTo>
                  <a:lnTo>
                    <a:pt x="467" y="293"/>
                  </a:lnTo>
                  <a:lnTo>
                    <a:pt x="460" y="304"/>
                  </a:lnTo>
                  <a:lnTo>
                    <a:pt x="457" y="310"/>
                  </a:lnTo>
                  <a:lnTo>
                    <a:pt x="452" y="314"/>
                  </a:lnTo>
                  <a:lnTo>
                    <a:pt x="449" y="316"/>
                  </a:lnTo>
                  <a:lnTo>
                    <a:pt x="446" y="316"/>
                  </a:lnTo>
                  <a:lnTo>
                    <a:pt x="442" y="314"/>
                  </a:lnTo>
                  <a:lnTo>
                    <a:pt x="437" y="316"/>
                  </a:lnTo>
                  <a:lnTo>
                    <a:pt x="434" y="316"/>
                  </a:lnTo>
                  <a:lnTo>
                    <a:pt x="430" y="318"/>
                  </a:lnTo>
                  <a:lnTo>
                    <a:pt x="424" y="324"/>
                  </a:lnTo>
                  <a:lnTo>
                    <a:pt x="420" y="329"/>
                  </a:lnTo>
                  <a:lnTo>
                    <a:pt x="417" y="332"/>
                  </a:lnTo>
                  <a:lnTo>
                    <a:pt x="419" y="336"/>
                  </a:lnTo>
                  <a:lnTo>
                    <a:pt x="421" y="339"/>
                  </a:lnTo>
                  <a:lnTo>
                    <a:pt x="426" y="339"/>
                  </a:lnTo>
                  <a:lnTo>
                    <a:pt x="431" y="340"/>
                  </a:lnTo>
                  <a:lnTo>
                    <a:pt x="435" y="339"/>
                  </a:lnTo>
                  <a:lnTo>
                    <a:pt x="439" y="338"/>
                  </a:lnTo>
                  <a:lnTo>
                    <a:pt x="441" y="335"/>
                  </a:lnTo>
                  <a:close/>
                  <a:moveTo>
                    <a:pt x="1162" y="713"/>
                  </a:moveTo>
                  <a:lnTo>
                    <a:pt x="1162" y="713"/>
                  </a:lnTo>
                  <a:lnTo>
                    <a:pt x="1173" y="714"/>
                  </a:lnTo>
                  <a:lnTo>
                    <a:pt x="1183" y="714"/>
                  </a:lnTo>
                  <a:lnTo>
                    <a:pt x="1193" y="712"/>
                  </a:lnTo>
                  <a:lnTo>
                    <a:pt x="1201" y="707"/>
                  </a:lnTo>
                  <a:lnTo>
                    <a:pt x="1205" y="705"/>
                  </a:lnTo>
                  <a:lnTo>
                    <a:pt x="1208" y="700"/>
                  </a:lnTo>
                  <a:lnTo>
                    <a:pt x="1211" y="695"/>
                  </a:lnTo>
                  <a:lnTo>
                    <a:pt x="1212" y="691"/>
                  </a:lnTo>
                  <a:lnTo>
                    <a:pt x="1212" y="680"/>
                  </a:lnTo>
                  <a:lnTo>
                    <a:pt x="1212" y="669"/>
                  </a:lnTo>
                  <a:lnTo>
                    <a:pt x="1204" y="669"/>
                  </a:lnTo>
                  <a:lnTo>
                    <a:pt x="1200" y="670"/>
                  </a:lnTo>
                  <a:lnTo>
                    <a:pt x="1197" y="671"/>
                  </a:lnTo>
                  <a:lnTo>
                    <a:pt x="1194" y="674"/>
                  </a:lnTo>
                  <a:lnTo>
                    <a:pt x="1191" y="678"/>
                  </a:lnTo>
                  <a:lnTo>
                    <a:pt x="1187" y="689"/>
                  </a:lnTo>
                  <a:lnTo>
                    <a:pt x="1172" y="676"/>
                  </a:lnTo>
                  <a:lnTo>
                    <a:pt x="1193" y="642"/>
                  </a:lnTo>
                  <a:lnTo>
                    <a:pt x="1184" y="641"/>
                  </a:lnTo>
                  <a:lnTo>
                    <a:pt x="1176" y="642"/>
                  </a:lnTo>
                  <a:lnTo>
                    <a:pt x="1169" y="645"/>
                  </a:lnTo>
                  <a:lnTo>
                    <a:pt x="1164" y="648"/>
                  </a:lnTo>
                  <a:lnTo>
                    <a:pt x="1157" y="653"/>
                  </a:lnTo>
                  <a:lnTo>
                    <a:pt x="1152" y="653"/>
                  </a:lnTo>
                  <a:lnTo>
                    <a:pt x="1148" y="652"/>
                  </a:lnTo>
                  <a:lnTo>
                    <a:pt x="1144" y="645"/>
                  </a:lnTo>
                  <a:lnTo>
                    <a:pt x="1141" y="644"/>
                  </a:lnTo>
                  <a:lnTo>
                    <a:pt x="1136" y="640"/>
                  </a:lnTo>
                  <a:lnTo>
                    <a:pt x="1134" y="646"/>
                  </a:lnTo>
                  <a:lnTo>
                    <a:pt x="1134" y="648"/>
                  </a:lnTo>
                  <a:lnTo>
                    <a:pt x="1134" y="651"/>
                  </a:lnTo>
                  <a:lnTo>
                    <a:pt x="1146" y="660"/>
                  </a:lnTo>
                  <a:lnTo>
                    <a:pt x="1157" y="673"/>
                  </a:lnTo>
                  <a:lnTo>
                    <a:pt x="1146" y="680"/>
                  </a:lnTo>
                  <a:lnTo>
                    <a:pt x="1134" y="688"/>
                  </a:lnTo>
                  <a:lnTo>
                    <a:pt x="1170" y="698"/>
                  </a:lnTo>
                  <a:lnTo>
                    <a:pt x="1162" y="713"/>
                  </a:lnTo>
                  <a:close/>
                  <a:moveTo>
                    <a:pt x="666" y="19"/>
                  </a:moveTo>
                  <a:lnTo>
                    <a:pt x="666" y="19"/>
                  </a:lnTo>
                  <a:lnTo>
                    <a:pt x="654" y="23"/>
                  </a:lnTo>
                  <a:lnTo>
                    <a:pt x="648" y="25"/>
                  </a:lnTo>
                  <a:lnTo>
                    <a:pt x="642" y="26"/>
                  </a:lnTo>
                  <a:lnTo>
                    <a:pt x="617" y="28"/>
                  </a:lnTo>
                  <a:lnTo>
                    <a:pt x="590" y="28"/>
                  </a:lnTo>
                  <a:lnTo>
                    <a:pt x="579" y="28"/>
                  </a:lnTo>
                  <a:lnTo>
                    <a:pt x="568" y="32"/>
                  </a:lnTo>
                  <a:lnTo>
                    <a:pt x="549" y="41"/>
                  </a:lnTo>
                  <a:lnTo>
                    <a:pt x="549" y="46"/>
                  </a:lnTo>
                  <a:lnTo>
                    <a:pt x="549" y="48"/>
                  </a:lnTo>
                  <a:lnTo>
                    <a:pt x="546" y="51"/>
                  </a:lnTo>
                  <a:lnTo>
                    <a:pt x="543" y="52"/>
                  </a:lnTo>
                  <a:lnTo>
                    <a:pt x="538" y="55"/>
                  </a:lnTo>
                  <a:lnTo>
                    <a:pt x="529" y="57"/>
                  </a:lnTo>
                  <a:lnTo>
                    <a:pt x="517" y="61"/>
                  </a:lnTo>
                  <a:lnTo>
                    <a:pt x="506" y="66"/>
                  </a:lnTo>
                  <a:lnTo>
                    <a:pt x="506" y="68"/>
                  </a:lnTo>
                  <a:lnTo>
                    <a:pt x="504" y="70"/>
                  </a:lnTo>
                  <a:lnTo>
                    <a:pt x="503" y="77"/>
                  </a:lnTo>
                  <a:lnTo>
                    <a:pt x="529" y="70"/>
                  </a:lnTo>
                  <a:lnTo>
                    <a:pt x="552" y="65"/>
                  </a:lnTo>
                  <a:lnTo>
                    <a:pt x="554" y="64"/>
                  </a:lnTo>
                  <a:lnTo>
                    <a:pt x="557" y="59"/>
                  </a:lnTo>
                  <a:lnTo>
                    <a:pt x="560" y="52"/>
                  </a:lnTo>
                  <a:lnTo>
                    <a:pt x="560" y="48"/>
                  </a:lnTo>
                  <a:lnTo>
                    <a:pt x="560" y="40"/>
                  </a:lnTo>
                  <a:lnTo>
                    <a:pt x="596" y="55"/>
                  </a:lnTo>
                  <a:lnTo>
                    <a:pt x="597" y="51"/>
                  </a:lnTo>
                  <a:lnTo>
                    <a:pt x="599" y="48"/>
                  </a:lnTo>
                  <a:lnTo>
                    <a:pt x="601" y="47"/>
                  </a:lnTo>
                  <a:lnTo>
                    <a:pt x="606" y="46"/>
                  </a:lnTo>
                  <a:lnTo>
                    <a:pt x="614" y="47"/>
                  </a:lnTo>
                  <a:lnTo>
                    <a:pt x="622" y="50"/>
                  </a:lnTo>
                  <a:lnTo>
                    <a:pt x="635" y="34"/>
                  </a:lnTo>
                  <a:lnTo>
                    <a:pt x="655" y="54"/>
                  </a:lnTo>
                  <a:lnTo>
                    <a:pt x="666" y="19"/>
                  </a:lnTo>
                  <a:close/>
                  <a:moveTo>
                    <a:pt x="150" y="893"/>
                  </a:moveTo>
                  <a:lnTo>
                    <a:pt x="150" y="893"/>
                  </a:lnTo>
                  <a:lnTo>
                    <a:pt x="129" y="897"/>
                  </a:lnTo>
                  <a:lnTo>
                    <a:pt x="129" y="908"/>
                  </a:lnTo>
                  <a:lnTo>
                    <a:pt x="129" y="911"/>
                  </a:lnTo>
                  <a:lnTo>
                    <a:pt x="131" y="914"/>
                  </a:lnTo>
                  <a:lnTo>
                    <a:pt x="133" y="914"/>
                  </a:lnTo>
                  <a:lnTo>
                    <a:pt x="136" y="915"/>
                  </a:lnTo>
                  <a:lnTo>
                    <a:pt x="147" y="914"/>
                  </a:lnTo>
                  <a:lnTo>
                    <a:pt x="154" y="912"/>
                  </a:lnTo>
                  <a:lnTo>
                    <a:pt x="162" y="912"/>
                  </a:lnTo>
                  <a:lnTo>
                    <a:pt x="172" y="912"/>
                  </a:lnTo>
                  <a:lnTo>
                    <a:pt x="180" y="910"/>
                  </a:lnTo>
                  <a:lnTo>
                    <a:pt x="189" y="904"/>
                  </a:lnTo>
                  <a:lnTo>
                    <a:pt x="197" y="898"/>
                  </a:lnTo>
                  <a:lnTo>
                    <a:pt x="189" y="893"/>
                  </a:lnTo>
                  <a:lnTo>
                    <a:pt x="180" y="887"/>
                  </a:lnTo>
                  <a:lnTo>
                    <a:pt x="178" y="885"/>
                  </a:lnTo>
                  <a:lnTo>
                    <a:pt x="175" y="880"/>
                  </a:lnTo>
                  <a:lnTo>
                    <a:pt x="174" y="876"/>
                  </a:lnTo>
                  <a:lnTo>
                    <a:pt x="172" y="871"/>
                  </a:lnTo>
                  <a:lnTo>
                    <a:pt x="157" y="880"/>
                  </a:lnTo>
                  <a:lnTo>
                    <a:pt x="147" y="868"/>
                  </a:lnTo>
                  <a:lnTo>
                    <a:pt x="138" y="879"/>
                  </a:lnTo>
                  <a:lnTo>
                    <a:pt x="120" y="878"/>
                  </a:lnTo>
                  <a:lnTo>
                    <a:pt x="110" y="879"/>
                  </a:lnTo>
                  <a:lnTo>
                    <a:pt x="103" y="882"/>
                  </a:lnTo>
                  <a:lnTo>
                    <a:pt x="97" y="885"/>
                  </a:lnTo>
                  <a:lnTo>
                    <a:pt x="92" y="890"/>
                  </a:lnTo>
                  <a:lnTo>
                    <a:pt x="82" y="903"/>
                  </a:lnTo>
                  <a:lnTo>
                    <a:pt x="88" y="905"/>
                  </a:lnTo>
                  <a:lnTo>
                    <a:pt x="92" y="908"/>
                  </a:lnTo>
                  <a:lnTo>
                    <a:pt x="99" y="915"/>
                  </a:lnTo>
                  <a:lnTo>
                    <a:pt x="103" y="918"/>
                  </a:lnTo>
                  <a:lnTo>
                    <a:pt x="107" y="921"/>
                  </a:lnTo>
                  <a:lnTo>
                    <a:pt x="113" y="921"/>
                  </a:lnTo>
                  <a:lnTo>
                    <a:pt x="120" y="921"/>
                  </a:lnTo>
                  <a:lnTo>
                    <a:pt x="121" y="916"/>
                  </a:lnTo>
                  <a:lnTo>
                    <a:pt x="121" y="914"/>
                  </a:lnTo>
                  <a:lnTo>
                    <a:pt x="118" y="912"/>
                  </a:lnTo>
                  <a:lnTo>
                    <a:pt x="115" y="912"/>
                  </a:lnTo>
                  <a:lnTo>
                    <a:pt x="110" y="911"/>
                  </a:lnTo>
                  <a:lnTo>
                    <a:pt x="107" y="910"/>
                  </a:lnTo>
                  <a:lnTo>
                    <a:pt x="106" y="907"/>
                  </a:lnTo>
                  <a:lnTo>
                    <a:pt x="113" y="885"/>
                  </a:lnTo>
                  <a:lnTo>
                    <a:pt x="151" y="889"/>
                  </a:lnTo>
                  <a:lnTo>
                    <a:pt x="158" y="890"/>
                  </a:lnTo>
                  <a:lnTo>
                    <a:pt x="162" y="892"/>
                  </a:lnTo>
                  <a:lnTo>
                    <a:pt x="162" y="896"/>
                  </a:lnTo>
                  <a:lnTo>
                    <a:pt x="161" y="904"/>
                  </a:lnTo>
                  <a:lnTo>
                    <a:pt x="158" y="904"/>
                  </a:lnTo>
                  <a:lnTo>
                    <a:pt x="156" y="904"/>
                  </a:lnTo>
                  <a:lnTo>
                    <a:pt x="154" y="903"/>
                  </a:lnTo>
                  <a:lnTo>
                    <a:pt x="153" y="900"/>
                  </a:lnTo>
                  <a:lnTo>
                    <a:pt x="153" y="896"/>
                  </a:lnTo>
                  <a:lnTo>
                    <a:pt x="151" y="894"/>
                  </a:lnTo>
                  <a:lnTo>
                    <a:pt x="150" y="893"/>
                  </a:lnTo>
                  <a:close/>
                  <a:moveTo>
                    <a:pt x="229" y="915"/>
                  </a:moveTo>
                  <a:lnTo>
                    <a:pt x="229" y="915"/>
                  </a:lnTo>
                  <a:lnTo>
                    <a:pt x="237" y="915"/>
                  </a:lnTo>
                  <a:lnTo>
                    <a:pt x="246" y="915"/>
                  </a:lnTo>
                  <a:lnTo>
                    <a:pt x="251" y="914"/>
                  </a:lnTo>
                  <a:lnTo>
                    <a:pt x="254" y="912"/>
                  </a:lnTo>
                  <a:lnTo>
                    <a:pt x="257" y="910"/>
                  </a:lnTo>
                  <a:lnTo>
                    <a:pt x="261" y="905"/>
                  </a:lnTo>
                  <a:lnTo>
                    <a:pt x="264" y="904"/>
                  </a:lnTo>
                  <a:lnTo>
                    <a:pt x="268" y="903"/>
                  </a:lnTo>
                  <a:lnTo>
                    <a:pt x="272" y="904"/>
                  </a:lnTo>
                  <a:lnTo>
                    <a:pt x="282" y="904"/>
                  </a:lnTo>
                  <a:lnTo>
                    <a:pt x="291" y="904"/>
                  </a:lnTo>
                  <a:lnTo>
                    <a:pt x="301" y="903"/>
                  </a:lnTo>
                  <a:lnTo>
                    <a:pt x="309" y="903"/>
                  </a:lnTo>
                  <a:lnTo>
                    <a:pt x="319" y="901"/>
                  </a:lnTo>
                  <a:lnTo>
                    <a:pt x="326" y="898"/>
                  </a:lnTo>
                  <a:lnTo>
                    <a:pt x="333" y="894"/>
                  </a:lnTo>
                  <a:lnTo>
                    <a:pt x="340" y="889"/>
                  </a:lnTo>
                  <a:lnTo>
                    <a:pt x="313" y="887"/>
                  </a:lnTo>
                  <a:lnTo>
                    <a:pt x="301" y="887"/>
                  </a:lnTo>
                  <a:lnTo>
                    <a:pt x="295" y="887"/>
                  </a:lnTo>
                  <a:lnTo>
                    <a:pt x="291" y="890"/>
                  </a:lnTo>
                  <a:lnTo>
                    <a:pt x="282" y="893"/>
                  </a:lnTo>
                  <a:lnTo>
                    <a:pt x="272" y="892"/>
                  </a:lnTo>
                  <a:lnTo>
                    <a:pt x="252" y="887"/>
                  </a:lnTo>
                  <a:lnTo>
                    <a:pt x="272" y="879"/>
                  </a:lnTo>
                  <a:lnTo>
                    <a:pt x="268" y="865"/>
                  </a:lnTo>
                  <a:lnTo>
                    <a:pt x="230" y="871"/>
                  </a:lnTo>
                  <a:lnTo>
                    <a:pt x="226" y="876"/>
                  </a:lnTo>
                  <a:lnTo>
                    <a:pt x="223" y="880"/>
                  </a:lnTo>
                  <a:lnTo>
                    <a:pt x="222" y="886"/>
                  </a:lnTo>
                  <a:lnTo>
                    <a:pt x="222" y="892"/>
                  </a:lnTo>
                  <a:lnTo>
                    <a:pt x="225" y="903"/>
                  </a:lnTo>
                  <a:lnTo>
                    <a:pt x="229" y="915"/>
                  </a:lnTo>
                  <a:close/>
                  <a:moveTo>
                    <a:pt x="804" y="75"/>
                  </a:moveTo>
                  <a:lnTo>
                    <a:pt x="804" y="75"/>
                  </a:lnTo>
                  <a:lnTo>
                    <a:pt x="805" y="77"/>
                  </a:lnTo>
                  <a:lnTo>
                    <a:pt x="805" y="82"/>
                  </a:lnTo>
                  <a:lnTo>
                    <a:pt x="808" y="84"/>
                  </a:lnTo>
                  <a:lnTo>
                    <a:pt x="810" y="84"/>
                  </a:lnTo>
                  <a:lnTo>
                    <a:pt x="813" y="84"/>
                  </a:lnTo>
                  <a:lnTo>
                    <a:pt x="842" y="54"/>
                  </a:lnTo>
                  <a:lnTo>
                    <a:pt x="835" y="47"/>
                  </a:lnTo>
                  <a:lnTo>
                    <a:pt x="831" y="44"/>
                  </a:lnTo>
                  <a:lnTo>
                    <a:pt x="828" y="44"/>
                  </a:lnTo>
                  <a:lnTo>
                    <a:pt x="826" y="46"/>
                  </a:lnTo>
                  <a:lnTo>
                    <a:pt x="822" y="47"/>
                  </a:lnTo>
                  <a:lnTo>
                    <a:pt x="810" y="54"/>
                  </a:lnTo>
                  <a:lnTo>
                    <a:pt x="774" y="57"/>
                  </a:lnTo>
                  <a:lnTo>
                    <a:pt x="754" y="40"/>
                  </a:lnTo>
                  <a:lnTo>
                    <a:pt x="755" y="47"/>
                  </a:lnTo>
                  <a:lnTo>
                    <a:pt x="754" y="52"/>
                  </a:lnTo>
                  <a:lnTo>
                    <a:pt x="750" y="55"/>
                  </a:lnTo>
                  <a:lnTo>
                    <a:pt x="745" y="57"/>
                  </a:lnTo>
                  <a:lnTo>
                    <a:pt x="736" y="61"/>
                  </a:lnTo>
                  <a:lnTo>
                    <a:pt x="733" y="64"/>
                  </a:lnTo>
                  <a:lnTo>
                    <a:pt x="730" y="68"/>
                  </a:lnTo>
                  <a:lnTo>
                    <a:pt x="804" y="75"/>
                  </a:lnTo>
                  <a:close/>
                  <a:moveTo>
                    <a:pt x="1165" y="238"/>
                  </a:moveTo>
                  <a:lnTo>
                    <a:pt x="1165" y="238"/>
                  </a:lnTo>
                  <a:lnTo>
                    <a:pt x="1170" y="234"/>
                  </a:lnTo>
                  <a:lnTo>
                    <a:pt x="1175" y="230"/>
                  </a:lnTo>
                  <a:lnTo>
                    <a:pt x="1177" y="226"/>
                  </a:lnTo>
                  <a:lnTo>
                    <a:pt x="1179" y="221"/>
                  </a:lnTo>
                  <a:lnTo>
                    <a:pt x="1180" y="217"/>
                  </a:lnTo>
                  <a:lnTo>
                    <a:pt x="1180" y="213"/>
                  </a:lnTo>
                  <a:lnTo>
                    <a:pt x="1177" y="203"/>
                  </a:lnTo>
                  <a:lnTo>
                    <a:pt x="1176" y="201"/>
                  </a:lnTo>
                  <a:lnTo>
                    <a:pt x="1175" y="199"/>
                  </a:lnTo>
                  <a:lnTo>
                    <a:pt x="1168" y="198"/>
                  </a:lnTo>
                  <a:lnTo>
                    <a:pt x="1162" y="199"/>
                  </a:lnTo>
                  <a:lnTo>
                    <a:pt x="1155" y="203"/>
                  </a:lnTo>
                  <a:lnTo>
                    <a:pt x="1152" y="245"/>
                  </a:lnTo>
                  <a:lnTo>
                    <a:pt x="1139" y="239"/>
                  </a:lnTo>
                  <a:lnTo>
                    <a:pt x="1108" y="248"/>
                  </a:lnTo>
                  <a:lnTo>
                    <a:pt x="1112" y="255"/>
                  </a:lnTo>
                  <a:lnTo>
                    <a:pt x="1118" y="259"/>
                  </a:lnTo>
                  <a:lnTo>
                    <a:pt x="1125" y="260"/>
                  </a:lnTo>
                  <a:lnTo>
                    <a:pt x="1133" y="259"/>
                  </a:lnTo>
                  <a:lnTo>
                    <a:pt x="1165" y="252"/>
                  </a:lnTo>
                  <a:lnTo>
                    <a:pt x="1182" y="249"/>
                  </a:lnTo>
                  <a:lnTo>
                    <a:pt x="1198" y="248"/>
                  </a:lnTo>
                  <a:lnTo>
                    <a:pt x="1204" y="246"/>
                  </a:lnTo>
                  <a:lnTo>
                    <a:pt x="1208" y="244"/>
                  </a:lnTo>
                  <a:lnTo>
                    <a:pt x="1208" y="239"/>
                  </a:lnTo>
                  <a:lnTo>
                    <a:pt x="1165" y="238"/>
                  </a:lnTo>
                  <a:close/>
                  <a:moveTo>
                    <a:pt x="197" y="789"/>
                  </a:moveTo>
                  <a:lnTo>
                    <a:pt x="197" y="789"/>
                  </a:lnTo>
                  <a:lnTo>
                    <a:pt x="197" y="782"/>
                  </a:lnTo>
                  <a:lnTo>
                    <a:pt x="198" y="778"/>
                  </a:lnTo>
                  <a:lnTo>
                    <a:pt x="201" y="772"/>
                  </a:lnTo>
                  <a:lnTo>
                    <a:pt x="205" y="768"/>
                  </a:lnTo>
                  <a:lnTo>
                    <a:pt x="210" y="766"/>
                  </a:lnTo>
                  <a:lnTo>
                    <a:pt x="212" y="761"/>
                  </a:lnTo>
                  <a:lnTo>
                    <a:pt x="214" y="756"/>
                  </a:lnTo>
                  <a:lnTo>
                    <a:pt x="212" y="750"/>
                  </a:lnTo>
                  <a:lnTo>
                    <a:pt x="243" y="721"/>
                  </a:lnTo>
                  <a:lnTo>
                    <a:pt x="234" y="716"/>
                  </a:lnTo>
                  <a:lnTo>
                    <a:pt x="232" y="714"/>
                  </a:lnTo>
                  <a:lnTo>
                    <a:pt x="229" y="714"/>
                  </a:lnTo>
                  <a:lnTo>
                    <a:pt x="226" y="714"/>
                  </a:lnTo>
                  <a:lnTo>
                    <a:pt x="223" y="717"/>
                  </a:lnTo>
                  <a:lnTo>
                    <a:pt x="215" y="724"/>
                  </a:lnTo>
                  <a:lnTo>
                    <a:pt x="221" y="732"/>
                  </a:lnTo>
                  <a:lnTo>
                    <a:pt x="165" y="748"/>
                  </a:lnTo>
                  <a:lnTo>
                    <a:pt x="169" y="754"/>
                  </a:lnTo>
                  <a:lnTo>
                    <a:pt x="175" y="761"/>
                  </a:lnTo>
                  <a:lnTo>
                    <a:pt x="180" y="770"/>
                  </a:lnTo>
                  <a:lnTo>
                    <a:pt x="182" y="774"/>
                  </a:lnTo>
                  <a:lnTo>
                    <a:pt x="182" y="779"/>
                  </a:lnTo>
                  <a:lnTo>
                    <a:pt x="183" y="781"/>
                  </a:lnTo>
                  <a:lnTo>
                    <a:pt x="186" y="784"/>
                  </a:lnTo>
                  <a:lnTo>
                    <a:pt x="197" y="789"/>
                  </a:lnTo>
                  <a:close/>
                  <a:moveTo>
                    <a:pt x="1064" y="176"/>
                  </a:moveTo>
                  <a:lnTo>
                    <a:pt x="1064" y="176"/>
                  </a:lnTo>
                  <a:lnTo>
                    <a:pt x="1071" y="178"/>
                  </a:lnTo>
                  <a:lnTo>
                    <a:pt x="1074" y="180"/>
                  </a:lnTo>
                  <a:lnTo>
                    <a:pt x="1076" y="180"/>
                  </a:lnTo>
                  <a:lnTo>
                    <a:pt x="1090" y="180"/>
                  </a:lnTo>
                  <a:lnTo>
                    <a:pt x="1104" y="178"/>
                  </a:lnTo>
                  <a:lnTo>
                    <a:pt x="1116" y="176"/>
                  </a:lnTo>
                  <a:lnTo>
                    <a:pt x="1122" y="173"/>
                  </a:lnTo>
                  <a:lnTo>
                    <a:pt x="1128" y="169"/>
                  </a:lnTo>
                  <a:lnTo>
                    <a:pt x="1130" y="178"/>
                  </a:lnTo>
                  <a:lnTo>
                    <a:pt x="1130" y="181"/>
                  </a:lnTo>
                  <a:lnTo>
                    <a:pt x="1130" y="183"/>
                  </a:lnTo>
                  <a:lnTo>
                    <a:pt x="1129" y="185"/>
                  </a:lnTo>
                  <a:lnTo>
                    <a:pt x="1126" y="187"/>
                  </a:lnTo>
                  <a:lnTo>
                    <a:pt x="1116" y="191"/>
                  </a:lnTo>
                  <a:lnTo>
                    <a:pt x="1122" y="196"/>
                  </a:lnTo>
                  <a:lnTo>
                    <a:pt x="1128" y="202"/>
                  </a:lnTo>
                  <a:lnTo>
                    <a:pt x="1119" y="201"/>
                  </a:lnTo>
                  <a:lnTo>
                    <a:pt x="1115" y="202"/>
                  </a:lnTo>
                  <a:lnTo>
                    <a:pt x="1112" y="203"/>
                  </a:lnTo>
                  <a:lnTo>
                    <a:pt x="1108" y="208"/>
                  </a:lnTo>
                  <a:lnTo>
                    <a:pt x="1136" y="212"/>
                  </a:lnTo>
                  <a:lnTo>
                    <a:pt x="1150" y="166"/>
                  </a:lnTo>
                  <a:lnTo>
                    <a:pt x="1129" y="154"/>
                  </a:lnTo>
                  <a:lnTo>
                    <a:pt x="1122" y="158"/>
                  </a:lnTo>
                  <a:lnTo>
                    <a:pt x="1115" y="162"/>
                  </a:lnTo>
                  <a:lnTo>
                    <a:pt x="1107" y="166"/>
                  </a:lnTo>
                  <a:lnTo>
                    <a:pt x="1098" y="170"/>
                  </a:lnTo>
                  <a:lnTo>
                    <a:pt x="1089" y="172"/>
                  </a:lnTo>
                  <a:lnTo>
                    <a:pt x="1085" y="172"/>
                  </a:lnTo>
                  <a:lnTo>
                    <a:pt x="1079" y="170"/>
                  </a:lnTo>
                  <a:lnTo>
                    <a:pt x="1075" y="169"/>
                  </a:lnTo>
                  <a:lnTo>
                    <a:pt x="1071" y="169"/>
                  </a:lnTo>
                  <a:lnTo>
                    <a:pt x="1068" y="172"/>
                  </a:lnTo>
                  <a:lnTo>
                    <a:pt x="1064" y="176"/>
                  </a:lnTo>
                  <a:close/>
                  <a:moveTo>
                    <a:pt x="827" y="998"/>
                  </a:moveTo>
                  <a:lnTo>
                    <a:pt x="827" y="998"/>
                  </a:lnTo>
                  <a:lnTo>
                    <a:pt x="822" y="997"/>
                  </a:lnTo>
                  <a:lnTo>
                    <a:pt x="817" y="997"/>
                  </a:lnTo>
                  <a:lnTo>
                    <a:pt x="813" y="998"/>
                  </a:lnTo>
                  <a:lnTo>
                    <a:pt x="810" y="1002"/>
                  </a:lnTo>
                  <a:lnTo>
                    <a:pt x="808" y="1008"/>
                  </a:lnTo>
                  <a:lnTo>
                    <a:pt x="804" y="1011"/>
                  </a:lnTo>
                  <a:lnTo>
                    <a:pt x="798" y="1012"/>
                  </a:lnTo>
                  <a:lnTo>
                    <a:pt x="791" y="1011"/>
                  </a:lnTo>
                  <a:lnTo>
                    <a:pt x="777" y="1011"/>
                  </a:lnTo>
                  <a:lnTo>
                    <a:pt x="761" y="1012"/>
                  </a:lnTo>
                  <a:lnTo>
                    <a:pt x="743" y="1015"/>
                  </a:lnTo>
                  <a:lnTo>
                    <a:pt x="730" y="1019"/>
                  </a:lnTo>
                  <a:lnTo>
                    <a:pt x="733" y="1024"/>
                  </a:lnTo>
                  <a:lnTo>
                    <a:pt x="738" y="1029"/>
                  </a:lnTo>
                  <a:lnTo>
                    <a:pt x="745" y="1030"/>
                  </a:lnTo>
                  <a:lnTo>
                    <a:pt x="752" y="1030"/>
                  </a:lnTo>
                  <a:lnTo>
                    <a:pt x="787" y="1030"/>
                  </a:lnTo>
                  <a:lnTo>
                    <a:pt x="812" y="1027"/>
                  </a:lnTo>
                  <a:lnTo>
                    <a:pt x="827" y="998"/>
                  </a:lnTo>
                  <a:close/>
                  <a:moveTo>
                    <a:pt x="246" y="329"/>
                  </a:moveTo>
                  <a:lnTo>
                    <a:pt x="246" y="329"/>
                  </a:lnTo>
                  <a:lnTo>
                    <a:pt x="244" y="336"/>
                  </a:lnTo>
                  <a:lnTo>
                    <a:pt x="252" y="339"/>
                  </a:lnTo>
                  <a:lnTo>
                    <a:pt x="257" y="339"/>
                  </a:lnTo>
                  <a:lnTo>
                    <a:pt x="261" y="340"/>
                  </a:lnTo>
                  <a:lnTo>
                    <a:pt x="276" y="339"/>
                  </a:lnTo>
                  <a:lnTo>
                    <a:pt x="283" y="338"/>
                  </a:lnTo>
                  <a:lnTo>
                    <a:pt x="290" y="335"/>
                  </a:lnTo>
                  <a:lnTo>
                    <a:pt x="295" y="332"/>
                  </a:lnTo>
                  <a:lnTo>
                    <a:pt x="302" y="329"/>
                  </a:lnTo>
                  <a:lnTo>
                    <a:pt x="315" y="325"/>
                  </a:lnTo>
                  <a:lnTo>
                    <a:pt x="341" y="324"/>
                  </a:lnTo>
                  <a:lnTo>
                    <a:pt x="347" y="322"/>
                  </a:lnTo>
                  <a:lnTo>
                    <a:pt x="352" y="322"/>
                  </a:lnTo>
                  <a:lnTo>
                    <a:pt x="355" y="320"/>
                  </a:lnTo>
                  <a:lnTo>
                    <a:pt x="356" y="317"/>
                  </a:lnTo>
                  <a:lnTo>
                    <a:pt x="354" y="313"/>
                  </a:lnTo>
                  <a:lnTo>
                    <a:pt x="352" y="311"/>
                  </a:lnTo>
                  <a:lnTo>
                    <a:pt x="348" y="311"/>
                  </a:lnTo>
                  <a:lnTo>
                    <a:pt x="345" y="311"/>
                  </a:lnTo>
                  <a:lnTo>
                    <a:pt x="340" y="309"/>
                  </a:lnTo>
                  <a:lnTo>
                    <a:pt x="334" y="306"/>
                  </a:lnTo>
                  <a:lnTo>
                    <a:pt x="333" y="304"/>
                  </a:lnTo>
                  <a:lnTo>
                    <a:pt x="330" y="304"/>
                  </a:lnTo>
                  <a:lnTo>
                    <a:pt x="302" y="320"/>
                  </a:lnTo>
                  <a:lnTo>
                    <a:pt x="298" y="317"/>
                  </a:lnTo>
                  <a:lnTo>
                    <a:pt x="294" y="317"/>
                  </a:lnTo>
                  <a:lnTo>
                    <a:pt x="290" y="317"/>
                  </a:lnTo>
                  <a:lnTo>
                    <a:pt x="286" y="318"/>
                  </a:lnTo>
                  <a:lnTo>
                    <a:pt x="279" y="322"/>
                  </a:lnTo>
                  <a:lnTo>
                    <a:pt x="273" y="327"/>
                  </a:lnTo>
                  <a:lnTo>
                    <a:pt x="266" y="329"/>
                  </a:lnTo>
                  <a:lnTo>
                    <a:pt x="259" y="331"/>
                  </a:lnTo>
                  <a:lnTo>
                    <a:pt x="254" y="331"/>
                  </a:lnTo>
                  <a:lnTo>
                    <a:pt x="246" y="329"/>
                  </a:lnTo>
                  <a:close/>
                  <a:moveTo>
                    <a:pt x="673" y="59"/>
                  </a:moveTo>
                  <a:lnTo>
                    <a:pt x="673" y="59"/>
                  </a:lnTo>
                  <a:lnTo>
                    <a:pt x="662" y="61"/>
                  </a:lnTo>
                  <a:lnTo>
                    <a:pt x="653" y="65"/>
                  </a:lnTo>
                  <a:lnTo>
                    <a:pt x="643" y="69"/>
                  </a:lnTo>
                  <a:lnTo>
                    <a:pt x="635" y="76"/>
                  </a:lnTo>
                  <a:lnTo>
                    <a:pt x="642" y="76"/>
                  </a:lnTo>
                  <a:lnTo>
                    <a:pt x="648" y="76"/>
                  </a:lnTo>
                  <a:lnTo>
                    <a:pt x="661" y="80"/>
                  </a:lnTo>
                  <a:lnTo>
                    <a:pt x="668" y="82"/>
                  </a:lnTo>
                  <a:lnTo>
                    <a:pt x="673" y="82"/>
                  </a:lnTo>
                  <a:lnTo>
                    <a:pt x="680" y="82"/>
                  </a:lnTo>
                  <a:lnTo>
                    <a:pt x="687" y="80"/>
                  </a:lnTo>
                  <a:lnTo>
                    <a:pt x="687" y="75"/>
                  </a:lnTo>
                  <a:lnTo>
                    <a:pt x="689" y="72"/>
                  </a:lnTo>
                  <a:lnTo>
                    <a:pt x="690" y="69"/>
                  </a:lnTo>
                  <a:lnTo>
                    <a:pt x="694" y="66"/>
                  </a:lnTo>
                  <a:lnTo>
                    <a:pt x="701" y="64"/>
                  </a:lnTo>
                  <a:lnTo>
                    <a:pt x="705" y="61"/>
                  </a:lnTo>
                  <a:lnTo>
                    <a:pt x="708" y="58"/>
                  </a:lnTo>
                  <a:lnTo>
                    <a:pt x="698" y="50"/>
                  </a:lnTo>
                  <a:lnTo>
                    <a:pt x="691" y="46"/>
                  </a:lnTo>
                  <a:lnTo>
                    <a:pt x="686" y="44"/>
                  </a:lnTo>
                  <a:lnTo>
                    <a:pt x="679" y="47"/>
                  </a:lnTo>
                  <a:lnTo>
                    <a:pt x="678" y="48"/>
                  </a:lnTo>
                  <a:lnTo>
                    <a:pt x="676" y="52"/>
                  </a:lnTo>
                  <a:lnTo>
                    <a:pt x="673" y="59"/>
                  </a:lnTo>
                  <a:close/>
                  <a:moveTo>
                    <a:pt x="608" y="404"/>
                  </a:moveTo>
                  <a:lnTo>
                    <a:pt x="608" y="404"/>
                  </a:lnTo>
                  <a:lnTo>
                    <a:pt x="622" y="430"/>
                  </a:lnTo>
                  <a:lnTo>
                    <a:pt x="626" y="429"/>
                  </a:lnTo>
                  <a:lnTo>
                    <a:pt x="629" y="426"/>
                  </a:lnTo>
                  <a:lnTo>
                    <a:pt x="630" y="422"/>
                  </a:lnTo>
                  <a:lnTo>
                    <a:pt x="633" y="419"/>
                  </a:lnTo>
                  <a:lnTo>
                    <a:pt x="640" y="415"/>
                  </a:lnTo>
                  <a:lnTo>
                    <a:pt x="647" y="414"/>
                  </a:lnTo>
                  <a:lnTo>
                    <a:pt x="655" y="414"/>
                  </a:lnTo>
                  <a:lnTo>
                    <a:pt x="665" y="414"/>
                  </a:lnTo>
                  <a:lnTo>
                    <a:pt x="673" y="411"/>
                  </a:lnTo>
                  <a:lnTo>
                    <a:pt x="679" y="407"/>
                  </a:lnTo>
                  <a:lnTo>
                    <a:pt x="684" y="401"/>
                  </a:lnTo>
                  <a:lnTo>
                    <a:pt x="661" y="394"/>
                  </a:lnTo>
                  <a:lnTo>
                    <a:pt x="640" y="407"/>
                  </a:lnTo>
                  <a:lnTo>
                    <a:pt x="639" y="401"/>
                  </a:lnTo>
                  <a:lnTo>
                    <a:pt x="636" y="399"/>
                  </a:lnTo>
                  <a:lnTo>
                    <a:pt x="633" y="396"/>
                  </a:lnTo>
                  <a:lnTo>
                    <a:pt x="630" y="394"/>
                  </a:lnTo>
                  <a:lnTo>
                    <a:pt x="626" y="396"/>
                  </a:lnTo>
                  <a:lnTo>
                    <a:pt x="621" y="397"/>
                  </a:lnTo>
                  <a:lnTo>
                    <a:pt x="608" y="404"/>
                  </a:lnTo>
                  <a:close/>
                  <a:moveTo>
                    <a:pt x="1049" y="177"/>
                  </a:moveTo>
                  <a:lnTo>
                    <a:pt x="1049" y="177"/>
                  </a:lnTo>
                  <a:lnTo>
                    <a:pt x="1054" y="144"/>
                  </a:lnTo>
                  <a:lnTo>
                    <a:pt x="1039" y="142"/>
                  </a:lnTo>
                  <a:lnTo>
                    <a:pt x="1038" y="138"/>
                  </a:lnTo>
                  <a:lnTo>
                    <a:pt x="1038" y="134"/>
                  </a:lnTo>
                  <a:lnTo>
                    <a:pt x="1038" y="133"/>
                  </a:lnTo>
                  <a:lnTo>
                    <a:pt x="1036" y="131"/>
                  </a:lnTo>
                  <a:lnTo>
                    <a:pt x="1033" y="131"/>
                  </a:lnTo>
                  <a:lnTo>
                    <a:pt x="1031" y="131"/>
                  </a:lnTo>
                  <a:lnTo>
                    <a:pt x="1024" y="160"/>
                  </a:lnTo>
                  <a:lnTo>
                    <a:pt x="1028" y="163"/>
                  </a:lnTo>
                  <a:lnTo>
                    <a:pt x="1035" y="166"/>
                  </a:lnTo>
                  <a:lnTo>
                    <a:pt x="1036" y="169"/>
                  </a:lnTo>
                  <a:lnTo>
                    <a:pt x="1038" y="172"/>
                  </a:lnTo>
                  <a:lnTo>
                    <a:pt x="1038" y="174"/>
                  </a:lnTo>
                  <a:lnTo>
                    <a:pt x="1035" y="178"/>
                  </a:lnTo>
                  <a:lnTo>
                    <a:pt x="1038" y="181"/>
                  </a:lnTo>
                  <a:lnTo>
                    <a:pt x="1049" y="188"/>
                  </a:lnTo>
                  <a:lnTo>
                    <a:pt x="1060" y="195"/>
                  </a:lnTo>
                  <a:lnTo>
                    <a:pt x="1064" y="196"/>
                  </a:lnTo>
                  <a:lnTo>
                    <a:pt x="1069" y="196"/>
                  </a:lnTo>
                  <a:lnTo>
                    <a:pt x="1074" y="194"/>
                  </a:lnTo>
                  <a:lnTo>
                    <a:pt x="1078" y="190"/>
                  </a:lnTo>
                  <a:lnTo>
                    <a:pt x="1071" y="187"/>
                  </a:lnTo>
                  <a:lnTo>
                    <a:pt x="1064" y="181"/>
                  </a:lnTo>
                  <a:lnTo>
                    <a:pt x="1057" y="178"/>
                  </a:lnTo>
                  <a:lnTo>
                    <a:pt x="1053" y="177"/>
                  </a:lnTo>
                  <a:lnTo>
                    <a:pt x="1049" y="177"/>
                  </a:lnTo>
                  <a:close/>
                  <a:moveTo>
                    <a:pt x="1119" y="220"/>
                  </a:moveTo>
                  <a:lnTo>
                    <a:pt x="1119" y="220"/>
                  </a:lnTo>
                  <a:lnTo>
                    <a:pt x="1110" y="220"/>
                  </a:lnTo>
                  <a:lnTo>
                    <a:pt x="1101" y="219"/>
                  </a:lnTo>
                  <a:lnTo>
                    <a:pt x="1094" y="213"/>
                  </a:lnTo>
                  <a:lnTo>
                    <a:pt x="1090" y="208"/>
                  </a:lnTo>
                  <a:lnTo>
                    <a:pt x="1087" y="205"/>
                  </a:lnTo>
                  <a:lnTo>
                    <a:pt x="1085" y="202"/>
                  </a:lnTo>
                  <a:lnTo>
                    <a:pt x="1078" y="198"/>
                  </a:lnTo>
                  <a:lnTo>
                    <a:pt x="1072" y="205"/>
                  </a:lnTo>
                  <a:lnTo>
                    <a:pt x="1065" y="210"/>
                  </a:lnTo>
                  <a:lnTo>
                    <a:pt x="1058" y="213"/>
                  </a:lnTo>
                  <a:lnTo>
                    <a:pt x="1049" y="214"/>
                  </a:lnTo>
                  <a:lnTo>
                    <a:pt x="1050" y="220"/>
                  </a:lnTo>
                  <a:lnTo>
                    <a:pt x="1054" y="223"/>
                  </a:lnTo>
                  <a:lnTo>
                    <a:pt x="1058" y="224"/>
                  </a:lnTo>
                  <a:lnTo>
                    <a:pt x="1064" y="224"/>
                  </a:lnTo>
                  <a:lnTo>
                    <a:pt x="1072" y="224"/>
                  </a:lnTo>
                  <a:lnTo>
                    <a:pt x="1076" y="224"/>
                  </a:lnTo>
                  <a:lnTo>
                    <a:pt x="1080" y="228"/>
                  </a:lnTo>
                  <a:lnTo>
                    <a:pt x="1085" y="231"/>
                  </a:lnTo>
                  <a:lnTo>
                    <a:pt x="1089" y="234"/>
                  </a:lnTo>
                  <a:lnTo>
                    <a:pt x="1094" y="234"/>
                  </a:lnTo>
                  <a:lnTo>
                    <a:pt x="1100" y="234"/>
                  </a:lnTo>
                  <a:lnTo>
                    <a:pt x="1104" y="232"/>
                  </a:lnTo>
                  <a:lnTo>
                    <a:pt x="1110" y="230"/>
                  </a:lnTo>
                  <a:lnTo>
                    <a:pt x="1115" y="226"/>
                  </a:lnTo>
                  <a:lnTo>
                    <a:pt x="1119" y="220"/>
                  </a:lnTo>
                  <a:close/>
                  <a:moveTo>
                    <a:pt x="1161" y="572"/>
                  </a:moveTo>
                  <a:lnTo>
                    <a:pt x="1161" y="572"/>
                  </a:lnTo>
                  <a:lnTo>
                    <a:pt x="1157" y="558"/>
                  </a:lnTo>
                  <a:lnTo>
                    <a:pt x="1155" y="554"/>
                  </a:lnTo>
                  <a:lnTo>
                    <a:pt x="1152" y="551"/>
                  </a:lnTo>
                  <a:lnTo>
                    <a:pt x="1148" y="550"/>
                  </a:lnTo>
                  <a:lnTo>
                    <a:pt x="1143" y="551"/>
                  </a:lnTo>
                  <a:lnTo>
                    <a:pt x="1134" y="554"/>
                  </a:lnTo>
                  <a:lnTo>
                    <a:pt x="1129" y="558"/>
                  </a:lnTo>
                  <a:lnTo>
                    <a:pt x="1125" y="563"/>
                  </a:lnTo>
                  <a:lnTo>
                    <a:pt x="1125" y="566"/>
                  </a:lnTo>
                  <a:lnTo>
                    <a:pt x="1126" y="569"/>
                  </a:lnTo>
                  <a:lnTo>
                    <a:pt x="1139" y="592"/>
                  </a:lnTo>
                  <a:lnTo>
                    <a:pt x="1158" y="591"/>
                  </a:lnTo>
                  <a:lnTo>
                    <a:pt x="1164" y="591"/>
                  </a:lnTo>
                  <a:lnTo>
                    <a:pt x="1166" y="588"/>
                  </a:lnTo>
                  <a:lnTo>
                    <a:pt x="1168" y="587"/>
                  </a:lnTo>
                  <a:lnTo>
                    <a:pt x="1168" y="584"/>
                  </a:lnTo>
                  <a:lnTo>
                    <a:pt x="1161" y="573"/>
                  </a:lnTo>
                  <a:lnTo>
                    <a:pt x="1141" y="573"/>
                  </a:lnTo>
                  <a:lnTo>
                    <a:pt x="1141" y="569"/>
                  </a:lnTo>
                  <a:lnTo>
                    <a:pt x="1161" y="572"/>
                  </a:lnTo>
                  <a:close/>
                  <a:moveTo>
                    <a:pt x="457" y="293"/>
                  </a:moveTo>
                  <a:lnTo>
                    <a:pt x="457" y="293"/>
                  </a:lnTo>
                  <a:lnTo>
                    <a:pt x="452" y="288"/>
                  </a:lnTo>
                  <a:lnTo>
                    <a:pt x="446" y="285"/>
                  </a:lnTo>
                  <a:lnTo>
                    <a:pt x="439" y="284"/>
                  </a:lnTo>
                  <a:lnTo>
                    <a:pt x="431" y="284"/>
                  </a:lnTo>
                  <a:lnTo>
                    <a:pt x="434" y="291"/>
                  </a:lnTo>
                  <a:lnTo>
                    <a:pt x="437" y="299"/>
                  </a:lnTo>
                  <a:lnTo>
                    <a:pt x="426" y="298"/>
                  </a:lnTo>
                  <a:lnTo>
                    <a:pt x="419" y="299"/>
                  </a:lnTo>
                  <a:lnTo>
                    <a:pt x="413" y="299"/>
                  </a:lnTo>
                  <a:lnTo>
                    <a:pt x="405" y="299"/>
                  </a:lnTo>
                  <a:lnTo>
                    <a:pt x="396" y="298"/>
                  </a:lnTo>
                  <a:lnTo>
                    <a:pt x="387" y="295"/>
                  </a:lnTo>
                  <a:lnTo>
                    <a:pt x="380" y="295"/>
                  </a:lnTo>
                  <a:lnTo>
                    <a:pt x="373" y="299"/>
                  </a:lnTo>
                  <a:lnTo>
                    <a:pt x="366" y="304"/>
                  </a:lnTo>
                  <a:lnTo>
                    <a:pt x="374" y="304"/>
                  </a:lnTo>
                  <a:lnTo>
                    <a:pt x="377" y="306"/>
                  </a:lnTo>
                  <a:lnTo>
                    <a:pt x="381" y="307"/>
                  </a:lnTo>
                  <a:lnTo>
                    <a:pt x="385" y="309"/>
                  </a:lnTo>
                  <a:lnTo>
                    <a:pt x="390" y="310"/>
                  </a:lnTo>
                  <a:lnTo>
                    <a:pt x="399" y="310"/>
                  </a:lnTo>
                  <a:lnTo>
                    <a:pt x="408" y="310"/>
                  </a:lnTo>
                  <a:lnTo>
                    <a:pt x="417" y="311"/>
                  </a:lnTo>
                  <a:lnTo>
                    <a:pt x="423" y="313"/>
                  </a:lnTo>
                  <a:lnTo>
                    <a:pt x="428" y="313"/>
                  </a:lnTo>
                  <a:lnTo>
                    <a:pt x="432" y="311"/>
                  </a:lnTo>
                  <a:lnTo>
                    <a:pt x="435" y="309"/>
                  </a:lnTo>
                  <a:lnTo>
                    <a:pt x="442" y="303"/>
                  </a:lnTo>
                  <a:lnTo>
                    <a:pt x="448" y="298"/>
                  </a:lnTo>
                  <a:lnTo>
                    <a:pt x="457" y="293"/>
                  </a:lnTo>
                  <a:close/>
                  <a:moveTo>
                    <a:pt x="239" y="642"/>
                  </a:moveTo>
                  <a:lnTo>
                    <a:pt x="239" y="642"/>
                  </a:lnTo>
                  <a:lnTo>
                    <a:pt x="257" y="637"/>
                  </a:lnTo>
                  <a:lnTo>
                    <a:pt x="265" y="637"/>
                  </a:lnTo>
                  <a:lnTo>
                    <a:pt x="264" y="633"/>
                  </a:lnTo>
                  <a:lnTo>
                    <a:pt x="262" y="631"/>
                  </a:lnTo>
                  <a:lnTo>
                    <a:pt x="261" y="630"/>
                  </a:lnTo>
                  <a:lnTo>
                    <a:pt x="255" y="628"/>
                  </a:lnTo>
                  <a:lnTo>
                    <a:pt x="251" y="624"/>
                  </a:lnTo>
                  <a:lnTo>
                    <a:pt x="243" y="617"/>
                  </a:lnTo>
                  <a:lnTo>
                    <a:pt x="239" y="613"/>
                  </a:lnTo>
                  <a:lnTo>
                    <a:pt x="233" y="610"/>
                  </a:lnTo>
                  <a:lnTo>
                    <a:pt x="228" y="609"/>
                  </a:lnTo>
                  <a:lnTo>
                    <a:pt x="222" y="609"/>
                  </a:lnTo>
                  <a:lnTo>
                    <a:pt x="221" y="606"/>
                  </a:lnTo>
                  <a:lnTo>
                    <a:pt x="218" y="605"/>
                  </a:lnTo>
                  <a:lnTo>
                    <a:pt x="212" y="601"/>
                  </a:lnTo>
                  <a:lnTo>
                    <a:pt x="210" y="599"/>
                  </a:lnTo>
                  <a:lnTo>
                    <a:pt x="207" y="599"/>
                  </a:lnTo>
                  <a:lnTo>
                    <a:pt x="203" y="599"/>
                  </a:lnTo>
                  <a:lnTo>
                    <a:pt x="200" y="599"/>
                  </a:lnTo>
                  <a:lnTo>
                    <a:pt x="194" y="595"/>
                  </a:lnTo>
                  <a:lnTo>
                    <a:pt x="192" y="595"/>
                  </a:lnTo>
                  <a:lnTo>
                    <a:pt x="189" y="595"/>
                  </a:lnTo>
                  <a:lnTo>
                    <a:pt x="182" y="597"/>
                  </a:lnTo>
                  <a:lnTo>
                    <a:pt x="182" y="601"/>
                  </a:lnTo>
                  <a:lnTo>
                    <a:pt x="198" y="606"/>
                  </a:lnTo>
                  <a:lnTo>
                    <a:pt x="207" y="609"/>
                  </a:lnTo>
                  <a:lnTo>
                    <a:pt x="215" y="613"/>
                  </a:lnTo>
                  <a:lnTo>
                    <a:pt x="222" y="619"/>
                  </a:lnTo>
                  <a:lnTo>
                    <a:pt x="228" y="627"/>
                  </a:lnTo>
                  <a:lnTo>
                    <a:pt x="239" y="642"/>
                  </a:lnTo>
                  <a:close/>
                  <a:moveTo>
                    <a:pt x="1069" y="670"/>
                  </a:moveTo>
                  <a:lnTo>
                    <a:pt x="1069" y="670"/>
                  </a:lnTo>
                  <a:lnTo>
                    <a:pt x="1062" y="671"/>
                  </a:lnTo>
                  <a:lnTo>
                    <a:pt x="1057" y="674"/>
                  </a:lnTo>
                  <a:lnTo>
                    <a:pt x="1054" y="677"/>
                  </a:lnTo>
                  <a:lnTo>
                    <a:pt x="1051" y="681"/>
                  </a:lnTo>
                  <a:lnTo>
                    <a:pt x="1051" y="684"/>
                  </a:lnTo>
                  <a:lnTo>
                    <a:pt x="1051" y="688"/>
                  </a:lnTo>
                  <a:lnTo>
                    <a:pt x="1053" y="695"/>
                  </a:lnTo>
                  <a:lnTo>
                    <a:pt x="1050" y="699"/>
                  </a:lnTo>
                  <a:lnTo>
                    <a:pt x="1047" y="700"/>
                  </a:lnTo>
                  <a:lnTo>
                    <a:pt x="1040" y="705"/>
                  </a:lnTo>
                  <a:lnTo>
                    <a:pt x="1038" y="707"/>
                  </a:lnTo>
                  <a:lnTo>
                    <a:pt x="1035" y="710"/>
                  </a:lnTo>
                  <a:lnTo>
                    <a:pt x="1035" y="713"/>
                  </a:lnTo>
                  <a:lnTo>
                    <a:pt x="1035" y="718"/>
                  </a:lnTo>
                  <a:lnTo>
                    <a:pt x="1065" y="720"/>
                  </a:lnTo>
                  <a:lnTo>
                    <a:pt x="1069" y="713"/>
                  </a:lnTo>
                  <a:lnTo>
                    <a:pt x="1069" y="707"/>
                  </a:lnTo>
                  <a:lnTo>
                    <a:pt x="1068" y="702"/>
                  </a:lnTo>
                  <a:lnTo>
                    <a:pt x="1065" y="695"/>
                  </a:lnTo>
                  <a:lnTo>
                    <a:pt x="1064" y="689"/>
                  </a:lnTo>
                  <a:lnTo>
                    <a:pt x="1065" y="684"/>
                  </a:lnTo>
                  <a:lnTo>
                    <a:pt x="1069" y="670"/>
                  </a:lnTo>
                  <a:close/>
                  <a:moveTo>
                    <a:pt x="745" y="385"/>
                  </a:moveTo>
                  <a:lnTo>
                    <a:pt x="745" y="385"/>
                  </a:lnTo>
                  <a:lnTo>
                    <a:pt x="747" y="372"/>
                  </a:lnTo>
                  <a:lnTo>
                    <a:pt x="734" y="378"/>
                  </a:lnTo>
                  <a:lnTo>
                    <a:pt x="732" y="374"/>
                  </a:lnTo>
                  <a:lnTo>
                    <a:pt x="730" y="371"/>
                  </a:lnTo>
                  <a:lnTo>
                    <a:pt x="732" y="367"/>
                  </a:lnTo>
                  <a:lnTo>
                    <a:pt x="734" y="364"/>
                  </a:lnTo>
                  <a:lnTo>
                    <a:pt x="740" y="358"/>
                  </a:lnTo>
                  <a:lnTo>
                    <a:pt x="741" y="354"/>
                  </a:lnTo>
                  <a:lnTo>
                    <a:pt x="740" y="350"/>
                  </a:lnTo>
                  <a:lnTo>
                    <a:pt x="736" y="352"/>
                  </a:lnTo>
                  <a:lnTo>
                    <a:pt x="733" y="352"/>
                  </a:lnTo>
                  <a:lnTo>
                    <a:pt x="732" y="353"/>
                  </a:lnTo>
                  <a:lnTo>
                    <a:pt x="726" y="357"/>
                  </a:lnTo>
                  <a:lnTo>
                    <a:pt x="720" y="360"/>
                  </a:lnTo>
                  <a:lnTo>
                    <a:pt x="714" y="360"/>
                  </a:lnTo>
                  <a:lnTo>
                    <a:pt x="707" y="357"/>
                  </a:lnTo>
                  <a:lnTo>
                    <a:pt x="704" y="357"/>
                  </a:lnTo>
                  <a:lnTo>
                    <a:pt x="701" y="357"/>
                  </a:lnTo>
                  <a:lnTo>
                    <a:pt x="691" y="360"/>
                  </a:lnTo>
                  <a:lnTo>
                    <a:pt x="723" y="372"/>
                  </a:lnTo>
                  <a:lnTo>
                    <a:pt x="723" y="388"/>
                  </a:lnTo>
                  <a:lnTo>
                    <a:pt x="734" y="392"/>
                  </a:lnTo>
                  <a:lnTo>
                    <a:pt x="745" y="394"/>
                  </a:lnTo>
                  <a:lnTo>
                    <a:pt x="756" y="394"/>
                  </a:lnTo>
                  <a:lnTo>
                    <a:pt x="768" y="393"/>
                  </a:lnTo>
                  <a:lnTo>
                    <a:pt x="766" y="389"/>
                  </a:lnTo>
                  <a:lnTo>
                    <a:pt x="763" y="386"/>
                  </a:lnTo>
                  <a:lnTo>
                    <a:pt x="761" y="386"/>
                  </a:lnTo>
                  <a:lnTo>
                    <a:pt x="758" y="386"/>
                  </a:lnTo>
                  <a:lnTo>
                    <a:pt x="751" y="388"/>
                  </a:lnTo>
                  <a:lnTo>
                    <a:pt x="747" y="386"/>
                  </a:lnTo>
                  <a:lnTo>
                    <a:pt x="745" y="385"/>
                  </a:lnTo>
                  <a:close/>
                  <a:moveTo>
                    <a:pt x="331" y="842"/>
                  </a:moveTo>
                  <a:lnTo>
                    <a:pt x="331" y="842"/>
                  </a:lnTo>
                  <a:lnTo>
                    <a:pt x="331" y="847"/>
                  </a:lnTo>
                  <a:lnTo>
                    <a:pt x="331" y="853"/>
                  </a:lnTo>
                  <a:lnTo>
                    <a:pt x="336" y="861"/>
                  </a:lnTo>
                  <a:lnTo>
                    <a:pt x="341" y="868"/>
                  </a:lnTo>
                  <a:lnTo>
                    <a:pt x="348" y="876"/>
                  </a:lnTo>
                  <a:lnTo>
                    <a:pt x="352" y="879"/>
                  </a:lnTo>
                  <a:lnTo>
                    <a:pt x="358" y="879"/>
                  </a:lnTo>
                  <a:lnTo>
                    <a:pt x="363" y="878"/>
                  </a:lnTo>
                  <a:lnTo>
                    <a:pt x="369" y="874"/>
                  </a:lnTo>
                  <a:lnTo>
                    <a:pt x="372" y="871"/>
                  </a:lnTo>
                  <a:lnTo>
                    <a:pt x="373" y="867"/>
                  </a:lnTo>
                  <a:lnTo>
                    <a:pt x="372" y="862"/>
                  </a:lnTo>
                  <a:lnTo>
                    <a:pt x="366" y="860"/>
                  </a:lnTo>
                  <a:lnTo>
                    <a:pt x="363" y="856"/>
                  </a:lnTo>
                  <a:lnTo>
                    <a:pt x="359" y="851"/>
                  </a:lnTo>
                  <a:lnTo>
                    <a:pt x="354" y="847"/>
                  </a:lnTo>
                  <a:lnTo>
                    <a:pt x="348" y="843"/>
                  </a:lnTo>
                  <a:lnTo>
                    <a:pt x="340" y="840"/>
                  </a:lnTo>
                  <a:lnTo>
                    <a:pt x="336" y="840"/>
                  </a:lnTo>
                  <a:lnTo>
                    <a:pt x="331" y="842"/>
                  </a:lnTo>
                  <a:close/>
                  <a:moveTo>
                    <a:pt x="401" y="520"/>
                  </a:moveTo>
                  <a:lnTo>
                    <a:pt x="401" y="520"/>
                  </a:lnTo>
                  <a:lnTo>
                    <a:pt x="405" y="525"/>
                  </a:lnTo>
                  <a:lnTo>
                    <a:pt x="408" y="529"/>
                  </a:lnTo>
                  <a:lnTo>
                    <a:pt x="410" y="537"/>
                  </a:lnTo>
                  <a:lnTo>
                    <a:pt x="412" y="540"/>
                  </a:lnTo>
                  <a:lnTo>
                    <a:pt x="414" y="540"/>
                  </a:lnTo>
                  <a:lnTo>
                    <a:pt x="416" y="541"/>
                  </a:lnTo>
                  <a:lnTo>
                    <a:pt x="419" y="540"/>
                  </a:lnTo>
                  <a:lnTo>
                    <a:pt x="427" y="537"/>
                  </a:lnTo>
                  <a:lnTo>
                    <a:pt x="435" y="534"/>
                  </a:lnTo>
                  <a:lnTo>
                    <a:pt x="446" y="530"/>
                  </a:lnTo>
                  <a:lnTo>
                    <a:pt x="449" y="529"/>
                  </a:lnTo>
                  <a:lnTo>
                    <a:pt x="450" y="527"/>
                  </a:lnTo>
                  <a:lnTo>
                    <a:pt x="450" y="525"/>
                  </a:lnTo>
                  <a:lnTo>
                    <a:pt x="450" y="522"/>
                  </a:lnTo>
                  <a:lnTo>
                    <a:pt x="445" y="512"/>
                  </a:lnTo>
                  <a:lnTo>
                    <a:pt x="401" y="520"/>
                  </a:lnTo>
                  <a:close/>
                  <a:moveTo>
                    <a:pt x="312" y="784"/>
                  </a:moveTo>
                  <a:lnTo>
                    <a:pt x="312" y="784"/>
                  </a:lnTo>
                  <a:lnTo>
                    <a:pt x="320" y="781"/>
                  </a:lnTo>
                  <a:lnTo>
                    <a:pt x="329" y="779"/>
                  </a:lnTo>
                  <a:lnTo>
                    <a:pt x="336" y="778"/>
                  </a:lnTo>
                  <a:lnTo>
                    <a:pt x="338" y="775"/>
                  </a:lnTo>
                  <a:lnTo>
                    <a:pt x="341" y="772"/>
                  </a:lnTo>
                  <a:lnTo>
                    <a:pt x="342" y="771"/>
                  </a:lnTo>
                  <a:lnTo>
                    <a:pt x="345" y="771"/>
                  </a:lnTo>
                  <a:lnTo>
                    <a:pt x="351" y="771"/>
                  </a:lnTo>
                  <a:lnTo>
                    <a:pt x="380" y="772"/>
                  </a:lnTo>
                  <a:lnTo>
                    <a:pt x="380" y="766"/>
                  </a:lnTo>
                  <a:lnTo>
                    <a:pt x="380" y="763"/>
                  </a:lnTo>
                  <a:lnTo>
                    <a:pt x="378" y="761"/>
                  </a:lnTo>
                  <a:lnTo>
                    <a:pt x="372" y="760"/>
                  </a:lnTo>
                  <a:lnTo>
                    <a:pt x="367" y="760"/>
                  </a:lnTo>
                  <a:lnTo>
                    <a:pt x="365" y="760"/>
                  </a:lnTo>
                  <a:lnTo>
                    <a:pt x="356" y="763"/>
                  </a:lnTo>
                  <a:lnTo>
                    <a:pt x="351" y="763"/>
                  </a:lnTo>
                  <a:lnTo>
                    <a:pt x="345" y="761"/>
                  </a:lnTo>
                  <a:lnTo>
                    <a:pt x="340" y="756"/>
                  </a:lnTo>
                  <a:lnTo>
                    <a:pt x="329" y="759"/>
                  </a:lnTo>
                  <a:lnTo>
                    <a:pt x="324" y="761"/>
                  </a:lnTo>
                  <a:lnTo>
                    <a:pt x="320" y="764"/>
                  </a:lnTo>
                  <a:lnTo>
                    <a:pt x="318" y="768"/>
                  </a:lnTo>
                  <a:lnTo>
                    <a:pt x="315" y="772"/>
                  </a:lnTo>
                  <a:lnTo>
                    <a:pt x="312" y="784"/>
                  </a:lnTo>
                  <a:close/>
                  <a:moveTo>
                    <a:pt x="272" y="228"/>
                  </a:moveTo>
                  <a:lnTo>
                    <a:pt x="272" y="228"/>
                  </a:lnTo>
                  <a:lnTo>
                    <a:pt x="265" y="228"/>
                  </a:lnTo>
                  <a:lnTo>
                    <a:pt x="261" y="227"/>
                  </a:lnTo>
                  <a:lnTo>
                    <a:pt x="257" y="226"/>
                  </a:lnTo>
                  <a:lnTo>
                    <a:pt x="254" y="223"/>
                  </a:lnTo>
                  <a:lnTo>
                    <a:pt x="250" y="217"/>
                  </a:lnTo>
                  <a:lnTo>
                    <a:pt x="247" y="210"/>
                  </a:lnTo>
                  <a:lnTo>
                    <a:pt x="241" y="209"/>
                  </a:lnTo>
                  <a:lnTo>
                    <a:pt x="236" y="209"/>
                  </a:lnTo>
                  <a:lnTo>
                    <a:pt x="232" y="212"/>
                  </a:lnTo>
                  <a:lnTo>
                    <a:pt x="228" y="216"/>
                  </a:lnTo>
                  <a:lnTo>
                    <a:pt x="225" y="224"/>
                  </a:lnTo>
                  <a:lnTo>
                    <a:pt x="241" y="230"/>
                  </a:lnTo>
                  <a:lnTo>
                    <a:pt x="233" y="234"/>
                  </a:lnTo>
                  <a:lnTo>
                    <a:pt x="229" y="238"/>
                  </a:lnTo>
                  <a:lnTo>
                    <a:pt x="240" y="239"/>
                  </a:lnTo>
                  <a:lnTo>
                    <a:pt x="251" y="239"/>
                  </a:lnTo>
                  <a:lnTo>
                    <a:pt x="257" y="238"/>
                  </a:lnTo>
                  <a:lnTo>
                    <a:pt x="262" y="237"/>
                  </a:lnTo>
                  <a:lnTo>
                    <a:pt x="266" y="234"/>
                  </a:lnTo>
                  <a:lnTo>
                    <a:pt x="272" y="228"/>
                  </a:lnTo>
                  <a:close/>
                  <a:moveTo>
                    <a:pt x="327" y="932"/>
                  </a:moveTo>
                  <a:lnTo>
                    <a:pt x="327" y="932"/>
                  </a:lnTo>
                  <a:lnTo>
                    <a:pt x="331" y="937"/>
                  </a:lnTo>
                  <a:lnTo>
                    <a:pt x="333" y="932"/>
                  </a:lnTo>
                  <a:lnTo>
                    <a:pt x="334" y="929"/>
                  </a:lnTo>
                  <a:lnTo>
                    <a:pt x="336" y="926"/>
                  </a:lnTo>
                  <a:lnTo>
                    <a:pt x="338" y="926"/>
                  </a:lnTo>
                  <a:lnTo>
                    <a:pt x="345" y="926"/>
                  </a:lnTo>
                  <a:lnTo>
                    <a:pt x="352" y="925"/>
                  </a:lnTo>
                  <a:lnTo>
                    <a:pt x="341" y="910"/>
                  </a:lnTo>
                  <a:lnTo>
                    <a:pt x="326" y="912"/>
                  </a:lnTo>
                  <a:lnTo>
                    <a:pt x="319" y="914"/>
                  </a:lnTo>
                  <a:lnTo>
                    <a:pt x="312" y="914"/>
                  </a:lnTo>
                  <a:lnTo>
                    <a:pt x="304" y="912"/>
                  </a:lnTo>
                  <a:lnTo>
                    <a:pt x="300" y="912"/>
                  </a:lnTo>
                  <a:lnTo>
                    <a:pt x="295" y="916"/>
                  </a:lnTo>
                  <a:lnTo>
                    <a:pt x="290" y="925"/>
                  </a:lnTo>
                  <a:lnTo>
                    <a:pt x="304" y="932"/>
                  </a:lnTo>
                  <a:lnTo>
                    <a:pt x="323" y="921"/>
                  </a:lnTo>
                  <a:lnTo>
                    <a:pt x="327" y="932"/>
                  </a:lnTo>
                  <a:close/>
                  <a:moveTo>
                    <a:pt x="586" y="156"/>
                  </a:moveTo>
                  <a:lnTo>
                    <a:pt x="586" y="156"/>
                  </a:lnTo>
                  <a:lnTo>
                    <a:pt x="589" y="163"/>
                  </a:lnTo>
                  <a:lnTo>
                    <a:pt x="589" y="166"/>
                  </a:lnTo>
                  <a:lnTo>
                    <a:pt x="590" y="167"/>
                  </a:lnTo>
                  <a:lnTo>
                    <a:pt x="599" y="169"/>
                  </a:lnTo>
                  <a:lnTo>
                    <a:pt x="607" y="170"/>
                  </a:lnTo>
                  <a:lnTo>
                    <a:pt x="629" y="178"/>
                  </a:lnTo>
                  <a:lnTo>
                    <a:pt x="632" y="177"/>
                  </a:lnTo>
                  <a:lnTo>
                    <a:pt x="635" y="176"/>
                  </a:lnTo>
                  <a:lnTo>
                    <a:pt x="643" y="176"/>
                  </a:lnTo>
                  <a:lnTo>
                    <a:pt x="647" y="176"/>
                  </a:lnTo>
                  <a:lnTo>
                    <a:pt x="650" y="173"/>
                  </a:lnTo>
                  <a:lnTo>
                    <a:pt x="651" y="170"/>
                  </a:lnTo>
                  <a:lnTo>
                    <a:pt x="650" y="165"/>
                  </a:lnTo>
                  <a:lnTo>
                    <a:pt x="586" y="156"/>
                  </a:lnTo>
                  <a:close/>
                  <a:moveTo>
                    <a:pt x="1283" y="658"/>
                  </a:moveTo>
                  <a:lnTo>
                    <a:pt x="1283" y="658"/>
                  </a:lnTo>
                  <a:lnTo>
                    <a:pt x="1298" y="666"/>
                  </a:lnTo>
                  <a:lnTo>
                    <a:pt x="1303" y="667"/>
                  </a:lnTo>
                  <a:lnTo>
                    <a:pt x="1310" y="669"/>
                  </a:lnTo>
                  <a:lnTo>
                    <a:pt x="1316" y="667"/>
                  </a:lnTo>
                  <a:lnTo>
                    <a:pt x="1320" y="666"/>
                  </a:lnTo>
                  <a:lnTo>
                    <a:pt x="1325" y="662"/>
                  </a:lnTo>
                  <a:lnTo>
                    <a:pt x="1330" y="656"/>
                  </a:lnTo>
                  <a:lnTo>
                    <a:pt x="1323" y="652"/>
                  </a:lnTo>
                  <a:lnTo>
                    <a:pt x="1316" y="649"/>
                  </a:lnTo>
                  <a:lnTo>
                    <a:pt x="1309" y="646"/>
                  </a:lnTo>
                  <a:lnTo>
                    <a:pt x="1303" y="646"/>
                  </a:lnTo>
                  <a:lnTo>
                    <a:pt x="1298" y="648"/>
                  </a:lnTo>
                  <a:lnTo>
                    <a:pt x="1292" y="649"/>
                  </a:lnTo>
                  <a:lnTo>
                    <a:pt x="1287" y="653"/>
                  </a:lnTo>
                  <a:lnTo>
                    <a:pt x="1283" y="658"/>
                  </a:lnTo>
                  <a:close/>
                  <a:moveTo>
                    <a:pt x="576" y="721"/>
                  </a:moveTo>
                  <a:lnTo>
                    <a:pt x="576" y="721"/>
                  </a:lnTo>
                  <a:lnTo>
                    <a:pt x="571" y="728"/>
                  </a:lnTo>
                  <a:lnTo>
                    <a:pt x="568" y="735"/>
                  </a:lnTo>
                  <a:lnTo>
                    <a:pt x="568" y="739"/>
                  </a:lnTo>
                  <a:lnTo>
                    <a:pt x="570" y="742"/>
                  </a:lnTo>
                  <a:lnTo>
                    <a:pt x="572" y="743"/>
                  </a:lnTo>
                  <a:lnTo>
                    <a:pt x="576" y="745"/>
                  </a:lnTo>
                  <a:lnTo>
                    <a:pt x="601" y="743"/>
                  </a:lnTo>
                  <a:lnTo>
                    <a:pt x="614" y="742"/>
                  </a:lnTo>
                  <a:lnTo>
                    <a:pt x="628" y="739"/>
                  </a:lnTo>
                  <a:lnTo>
                    <a:pt x="621" y="732"/>
                  </a:lnTo>
                  <a:lnTo>
                    <a:pt x="617" y="731"/>
                  </a:lnTo>
                  <a:lnTo>
                    <a:pt x="612" y="732"/>
                  </a:lnTo>
                  <a:lnTo>
                    <a:pt x="603" y="734"/>
                  </a:lnTo>
                  <a:lnTo>
                    <a:pt x="593" y="734"/>
                  </a:lnTo>
                  <a:lnTo>
                    <a:pt x="589" y="732"/>
                  </a:lnTo>
                  <a:lnTo>
                    <a:pt x="585" y="730"/>
                  </a:lnTo>
                  <a:lnTo>
                    <a:pt x="581" y="725"/>
                  </a:lnTo>
                  <a:lnTo>
                    <a:pt x="576" y="721"/>
                  </a:lnTo>
                  <a:close/>
                  <a:moveTo>
                    <a:pt x="250" y="739"/>
                  </a:moveTo>
                  <a:lnTo>
                    <a:pt x="250" y="739"/>
                  </a:lnTo>
                  <a:lnTo>
                    <a:pt x="246" y="739"/>
                  </a:lnTo>
                  <a:lnTo>
                    <a:pt x="240" y="739"/>
                  </a:lnTo>
                  <a:lnTo>
                    <a:pt x="239" y="742"/>
                  </a:lnTo>
                  <a:lnTo>
                    <a:pt x="239" y="746"/>
                  </a:lnTo>
                  <a:lnTo>
                    <a:pt x="244" y="749"/>
                  </a:lnTo>
                  <a:lnTo>
                    <a:pt x="250" y="752"/>
                  </a:lnTo>
                  <a:lnTo>
                    <a:pt x="254" y="750"/>
                  </a:lnTo>
                  <a:lnTo>
                    <a:pt x="259" y="748"/>
                  </a:lnTo>
                  <a:lnTo>
                    <a:pt x="277" y="734"/>
                  </a:lnTo>
                  <a:lnTo>
                    <a:pt x="270" y="713"/>
                  </a:lnTo>
                  <a:lnTo>
                    <a:pt x="250" y="739"/>
                  </a:lnTo>
                  <a:close/>
                  <a:moveTo>
                    <a:pt x="578" y="421"/>
                  </a:moveTo>
                  <a:lnTo>
                    <a:pt x="578" y="421"/>
                  </a:lnTo>
                  <a:lnTo>
                    <a:pt x="565" y="443"/>
                  </a:lnTo>
                  <a:lnTo>
                    <a:pt x="583" y="448"/>
                  </a:lnTo>
                  <a:lnTo>
                    <a:pt x="607" y="421"/>
                  </a:lnTo>
                  <a:lnTo>
                    <a:pt x="578" y="421"/>
                  </a:lnTo>
                  <a:close/>
                  <a:moveTo>
                    <a:pt x="536" y="709"/>
                  </a:moveTo>
                  <a:lnTo>
                    <a:pt x="536" y="709"/>
                  </a:lnTo>
                  <a:lnTo>
                    <a:pt x="507" y="723"/>
                  </a:lnTo>
                  <a:lnTo>
                    <a:pt x="514" y="727"/>
                  </a:lnTo>
                  <a:lnTo>
                    <a:pt x="521" y="728"/>
                  </a:lnTo>
                  <a:lnTo>
                    <a:pt x="534" y="731"/>
                  </a:lnTo>
                  <a:lnTo>
                    <a:pt x="547" y="731"/>
                  </a:lnTo>
                  <a:lnTo>
                    <a:pt x="561" y="734"/>
                  </a:lnTo>
                  <a:lnTo>
                    <a:pt x="561" y="728"/>
                  </a:lnTo>
                  <a:lnTo>
                    <a:pt x="558" y="724"/>
                  </a:lnTo>
                  <a:lnTo>
                    <a:pt x="556" y="721"/>
                  </a:lnTo>
                  <a:lnTo>
                    <a:pt x="550" y="718"/>
                  </a:lnTo>
                  <a:lnTo>
                    <a:pt x="542" y="716"/>
                  </a:lnTo>
                  <a:lnTo>
                    <a:pt x="538" y="713"/>
                  </a:lnTo>
                  <a:lnTo>
                    <a:pt x="536" y="709"/>
                  </a:lnTo>
                  <a:close/>
                  <a:moveTo>
                    <a:pt x="455" y="867"/>
                  </a:moveTo>
                  <a:lnTo>
                    <a:pt x="455" y="867"/>
                  </a:lnTo>
                  <a:lnTo>
                    <a:pt x="423" y="853"/>
                  </a:lnTo>
                  <a:lnTo>
                    <a:pt x="409" y="883"/>
                  </a:lnTo>
                  <a:lnTo>
                    <a:pt x="416" y="883"/>
                  </a:lnTo>
                  <a:lnTo>
                    <a:pt x="423" y="882"/>
                  </a:lnTo>
                  <a:lnTo>
                    <a:pt x="428" y="879"/>
                  </a:lnTo>
                  <a:lnTo>
                    <a:pt x="432" y="876"/>
                  </a:lnTo>
                  <a:lnTo>
                    <a:pt x="442" y="869"/>
                  </a:lnTo>
                  <a:lnTo>
                    <a:pt x="448" y="868"/>
                  </a:lnTo>
                  <a:lnTo>
                    <a:pt x="455" y="867"/>
                  </a:lnTo>
                  <a:close/>
                  <a:moveTo>
                    <a:pt x="42" y="676"/>
                  </a:moveTo>
                  <a:lnTo>
                    <a:pt x="42" y="676"/>
                  </a:lnTo>
                  <a:lnTo>
                    <a:pt x="49" y="678"/>
                  </a:lnTo>
                  <a:lnTo>
                    <a:pt x="53" y="681"/>
                  </a:lnTo>
                  <a:lnTo>
                    <a:pt x="56" y="684"/>
                  </a:lnTo>
                  <a:lnTo>
                    <a:pt x="56" y="689"/>
                  </a:lnTo>
                  <a:lnTo>
                    <a:pt x="57" y="691"/>
                  </a:lnTo>
                  <a:lnTo>
                    <a:pt x="59" y="692"/>
                  </a:lnTo>
                  <a:lnTo>
                    <a:pt x="64" y="695"/>
                  </a:lnTo>
                  <a:lnTo>
                    <a:pt x="68" y="694"/>
                  </a:lnTo>
                  <a:lnTo>
                    <a:pt x="70" y="692"/>
                  </a:lnTo>
                  <a:lnTo>
                    <a:pt x="71" y="689"/>
                  </a:lnTo>
                  <a:lnTo>
                    <a:pt x="71" y="687"/>
                  </a:lnTo>
                  <a:lnTo>
                    <a:pt x="72" y="684"/>
                  </a:lnTo>
                  <a:lnTo>
                    <a:pt x="75" y="682"/>
                  </a:lnTo>
                  <a:lnTo>
                    <a:pt x="78" y="681"/>
                  </a:lnTo>
                  <a:lnTo>
                    <a:pt x="84" y="677"/>
                  </a:lnTo>
                  <a:lnTo>
                    <a:pt x="84" y="676"/>
                  </a:lnTo>
                  <a:lnTo>
                    <a:pt x="85" y="674"/>
                  </a:lnTo>
                  <a:lnTo>
                    <a:pt x="84" y="670"/>
                  </a:lnTo>
                  <a:lnTo>
                    <a:pt x="81" y="664"/>
                  </a:lnTo>
                  <a:lnTo>
                    <a:pt x="63" y="671"/>
                  </a:lnTo>
                  <a:lnTo>
                    <a:pt x="42" y="676"/>
                  </a:lnTo>
                  <a:close/>
                  <a:moveTo>
                    <a:pt x="237" y="476"/>
                  </a:moveTo>
                  <a:lnTo>
                    <a:pt x="237" y="476"/>
                  </a:lnTo>
                  <a:lnTo>
                    <a:pt x="225" y="480"/>
                  </a:lnTo>
                  <a:lnTo>
                    <a:pt x="219" y="482"/>
                  </a:lnTo>
                  <a:lnTo>
                    <a:pt x="214" y="482"/>
                  </a:lnTo>
                  <a:lnTo>
                    <a:pt x="205" y="483"/>
                  </a:lnTo>
                  <a:lnTo>
                    <a:pt x="197" y="484"/>
                  </a:lnTo>
                  <a:lnTo>
                    <a:pt x="192" y="489"/>
                  </a:lnTo>
                  <a:lnTo>
                    <a:pt x="185" y="494"/>
                  </a:lnTo>
                  <a:lnTo>
                    <a:pt x="196" y="497"/>
                  </a:lnTo>
                  <a:lnTo>
                    <a:pt x="207" y="497"/>
                  </a:lnTo>
                  <a:lnTo>
                    <a:pt x="219" y="494"/>
                  </a:lnTo>
                  <a:lnTo>
                    <a:pt x="232" y="489"/>
                  </a:lnTo>
                  <a:lnTo>
                    <a:pt x="236" y="486"/>
                  </a:lnTo>
                  <a:lnTo>
                    <a:pt x="239" y="484"/>
                  </a:lnTo>
                  <a:lnTo>
                    <a:pt x="239" y="480"/>
                  </a:lnTo>
                  <a:lnTo>
                    <a:pt x="237" y="476"/>
                  </a:lnTo>
                  <a:close/>
                  <a:moveTo>
                    <a:pt x="498" y="451"/>
                  </a:moveTo>
                  <a:lnTo>
                    <a:pt x="498" y="451"/>
                  </a:lnTo>
                  <a:lnTo>
                    <a:pt x="499" y="458"/>
                  </a:lnTo>
                  <a:lnTo>
                    <a:pt x="503" y="461"/>
                  </a:lnTo>
                  <a:lnTo>
                    <a:pt x="507" y="462"/>
                  </a:lnTo>
                  <a:lnTo>
                    <a:pt x="513" y="462"/>
                  </a:lnTo>
                  <a:lnTo>
                    <a:pt x="517" y="461"/>
                  </a:lnTo>
                  <a:lnTo>
                    <a:pt x="524" y="460"/>
                  </a:lnTo>
                  <a:lnTo>
                    <a:pt x="525" y="458"/>
                  </a:lnTo>
                  <a:lnTo>
                    <a:pt x="528" y="455"/>
                  </a:lnTo>
                  <a:lnTo>
                    <a:pt x="528" y="453"/>
                  </a:lnTo>
                  <a:lnTo>
                    <a:pt x="528" y="450"/>
                  </a:lnTo>
                  <a:lnTo>
                    <a:pt x="528" y="444"/>
                  </a:lnTo>
                  <a:lnTo>
                    <a:pt x="529" y="439"/>
                  </a:lnTo>
                  <a:lnTo>
                    <a:pt x="521" y="439"/>
                  </a:lnTo>
                  <a:lnTo>
                    <a:pt x="514" y="440"/>
                  </a:lnTo>
                  <a:lnTo>
                    <a:pt x="506" y="446"/>
                  </a:lnTo>
                  <a:lnTo>
                    <a:pt x="498" y="451"/>
                  </a:lnTo>
                  <a:close/>
                  <a:moveTo>
                    <a:pt x="894" y="977"/>
                  </a:moveTo>
                  <a:lnTo>
                    <a:pt x="894" y="977"/>
                  </a:lnTo>
                  <a:lnTo>
                    <a:pt x="881" y="980"/>
                  </a:lnTo>
                  <a:lnTo>
                    <a:pt x="870" y="983"/>
                  </a:lnTo>
                  <a:lnTo>
                    <a:pt x="867" y="984"/>
                  </a:lnTo>
                  <a:lnTo>
                    <a:pt x="864" y="987"/>
                  </a:lnTo>
                  <a:lnTo>
                    <a:pt x="863" y="990"/>
                  </a:lnTo>
                  <a:lnTo>
                    <a:pt x="863" y="993"/>
                  </a:lnTo>
                  <a:lnTo>
                    <a:pt x="866" y="1001"/>
                  </a:lnTo>
                  <a:lnTo>
                    <a:pt x="870" y="1008"/>
                  </a:lnTo>
                  <a:lnTo>
                    <a:pt x="871" y="1008"/>
                  </a:lnTo>
                  <a:lnTo>
                    <a:pt x="874" y="1008"/>
                  </a:lnTo>
                  <a:lnTo>
                    <a:pt x="882" y="1006"/>
                  </a:lnTo>
                  <a:lnTo>
                    <a:pt x="881" y="1002"/>
                  </a:lnTo>
                  <a:lnTo>
                    <a:pt x="881" y="998"/>
                  </a:lnTo>
                  <a:lnTo>
                    <a:pt x="882" y="995"/>
                  </a:lnTo>
                  <a:lnTo>
                    <a:pt x="885" y="991"/>
                  </a:lnTo>
                  <a:lnTo>
                    <a:pt x="891" y="986"/>
                  </a:lnTo>
                  <a:lnTo>
                    <a:pt x="894" y="982"/>
                  </a:lnTo>
                  <a:lnTo>
                    <a:pt x="894" y="977"/>
                  </a:lnTo>
                  <a:close/>
                  <a:moveTo>
                    <a:pt x="405" y="371"/>
                  </a:moveTo>
                  <a:lnTo>
                    <a:pt x="405" y="371"/>
                  </a:lnTo>
                  <a:lnTo>
                    <a:pt x="381" y="367"/>
                  </a:lnTo>
                  <a:lnTo>
                    <a:pt x="370" y="365"/>
                  </a:lnTo>
                  <a:lnTo>
                    <a:pt x="360" y="365"/>
                  </a:lnTo>
                  <a:lnTo>
                    <a:pt x="354" y="365"/>
                  </a:lnTo>
                  <a:lnTo>
                    <a:pt x="352" y="367"/>
                  </a:lnTo>
                  <a:lnTo>
                    <a:pt x="351" y="368"/>
                  </a:lnTo>
                  <a:lnTo>
                    <a:pt x="351" y="372"/>
                  </a:lnTo>
                  <a:lnTo>
                    <a:pt x="354" y="379"/>
                  </a:lnTo>
                  <a:lnTo>
                    <a:pt x="367" y="378"/>
                  </a:lnTo>
                  <a:lnTo>
                    <a:pt x="378" y="378"/>
                  </a:lnTo>
                  <a:lnTo>
                    <a:pt x="385" y="378"/>
                  </a:lnTo>
                  <a:lnTo>
                    <a:pt x="391" y="379"/>
                  </a:lnTo>
                  <a:lnTo>
                    <a:pt x="395" y="379"/>
                  </a:lnTo>
                  <a:lnTo>
                    <a:pt x="398" y="378"/>
                  </a:lnTo>
                  <a:lnTo>
                    <a:pt x="402" y="376"/>
                  </a:lnTo>
                  <a:lnTo>
                    <a:pt x="405" y="371"/>
                  </a:lnTo>
                  <a:close/>
                  <a:moveTo>
                    <a:pt x="824" y="335"/>
                  </a:moveTo>
                  <a:lnTo>
                    <a:pt x="824" y="335"/>
                  </a:lnTo>
                  <a:lnTo>
                    <a:pt x="828" y="343"/>
                  </a:lnTo>
                  <a:lnTo>
                    <a:pt x="833" y="350"/>
                  </a:lnTo>
                  <a:lnTo>
                    <a:pt x="837" y="353"/>
                  </a:lnTo>
                  <a:lnTo>
                    <a:pt x="841" y="357"/>
                  </a:lnTo>
                  <a:lnTo>
                    <a:pt x="848" y="345"/>
                  </a:lnTo>
                  <a:lnTo>
                    <a:pt x="864" y="340"/>
                  </a:lnTo>
                  <a:lnTo>
                    <a:pt x="858" y="335"/>
                  </a:lnTo>
                  <a:lnTo>
                    <a:pt x="853" y="332"/>
                  </a:lnTo>
                  <a:lnTo>
                    <a:pt x="849" y="332"/>
                  </a:lnTo>
                  <a:lnTo>
                    <a:pt x="840" y="332"/>
                  </a:lnTo>
                  <a:lnTo>
                    <a:pt x="824" y="335"/>
                  </a:lnTo>
                  <a:close/>
                  <a:moveTo>
                    <a:pt x="1265" y="329"/>
                  </a:moveTo>
                  <a:lnTo>
                    <a:pt x="1265" y="329"/>
                  </a:lnTo>
                  <a:lnTo>
                    <a:pt x="1242" y="318"/>
                  </a:lnTo>
                  <a:lnTo>
                    <a:pt x="1223" y="339"/>
                  </a:lnTo>
                  <a:lnTo>
                    <a:pt x="1236" y="342"/>
                  </a:lnTo>
                  <a:lnTo>
                    <a:pt x="1248" y="342"/>
                  </a:lnTo>
                  <a:lnTo>
                    <a:pt x="1252" y="340"/>
                  </a:lnTo>
                  <a:lnTo>
                    <a:pt x="1258" y="339"/>
                  </a:lnTo>
                  <a:lnTo>
                    <a:pt x="1262" y="335"/>
                  </a:lnTo>
                  <a:lnTo>
                    <a:pt x="1265" y="329"/>
                  </a:lnTo>
                  <a:close/>
                  <a:moveTo>
                    <a:pt x="427" y="144"/>
                  </a:moveTo>
                  <a:lnTo>
                    <a:pt x="427" y="144"/>
                  </a:lnTo>
                  <a:lnTo>
                    <a:pt x="392" y="154"/>
                  </a:lnTo>
                  <a:lnTo>
                    <a:pt x="401" y="169"/>
                  </a:lnTo>
                  <a:lnTo>
                    <a:pt x="412" y="162"/>
                  </a:lnTo>
                  <a:lnTo>
                    <a:pt x="419" y="159"/>
                  </a:lnTo>
                  <a:lnTo>
                    <a:pt x="426" y="160"/>
                  </a:lnTo>
                  <a:lnTo>
                    <a:pt x="435" y="163"/>
                  </a:lnTo>
                  <a:lnTo>
                    <a:pt x="427" y="144"/>
                  </a:lnTo>
                  <a:close/>
                  <a:moveTo>
                    <a:pt x="414" y="100"/>
                  </a:moveTo>
                  <a:lnTo>
                    <a:pt x="414" y="100"/>
                  </a:lnTo>
                  <a:lnTo>
                    <a:pt x="421" y="105"/>
                  </a:lnTo>
                  <a:lnTo>
                    <a:pt x="424" y="108"/>
                  </a:lnTo>
                  <a:lnTo>
                    <a:pt x="427" y="109"/>
                  </a:lnTo>
                  <a:lnTo>
                    <a:pt x="431" y="109"/>
                  </a:lnTo>
                  <a:lnTo>
                    <a:pt x="434" y="106"/>
                  </a:lnTo>
                  <a:lnTo>
                    <a:pt x="439" y="101"/>
                  </a:lnTo>
                  <a:lnTo>
                    <a:pt x="445" y="90"/>
                  </a:lnTo>
                  <a:lnTo>
                    <a:pt x="449" y="77"/>
                  </a:lnTo>
                  <a:lnTo>
                    <a:pt x="445" y="77"/>
                  </a:lnTo>
                  <a:lnTo>
                    <a:pt x="442" y="76"/>
                  </a:lnTo>
                  <a:lnTo>
                    <a:pt x="439" y="77"/>
                  </a:lnTo>
                  <a:lnTo>
                    <a:pt x="438" y="79"/>
                  </a:lnTo>
                  <a:lnTo>
                    <a:pt x="437" y="82"/>
                  </a:lnTo>
                  <a:lnTo>
                    <a:pt x="434" y="86"/>
                  </a:lnTo>
                  <a:lnTo>
                    <a:pt x="431" y="90"/>
                  </a:lnTo>
                  <a:lnTo>
                    <a:pt x="426" y="93"/>
                  </a:lnTo>
                  <a:lnTo>
                    <a:pt x="414" y="100"/>
                  </a:lnTo>
                  <a:close/>
                  <a:moveTo>
                    <a:pt x="639" y="1036"/>
                  </a:moveTo>
                  <a:lnTo>
                    <a:pt x="639" y="1036"/>
                  </a:lnTo>
                  <a:lnTo>
                    <a:pt x="597" y="1036"/>
                  </a:lnTo>
                  <a:lnTo>
                    <a:pt x="600" y="1040"/>
                  </a:lnTo>
                  <a:lnTo>
                    <a:pt x="603" y="1044"/>
                  </a:lnTo>
                  <a:lnTo>
                    <a:pt x="610" y="1049"/>
                  </a:lnTo>
                  <a:lnTo>
                    <a:pt x="628" y="1058"/>
                  </a:lnTo>
                  <a:lnTo>
                    <a:pt x="639" y="1036"/>
                  </a:lnTo>
                  <a:close/>
                  <a:moveTo>
                    <a:pt x="456" y="370"/>
                  </a:moveTo>
                  <a:lnTo>
                    <a:pt x="456" y="370"/>
                  </a:lnTo>
                  <a:lnTo>
                    <a:pt x="457" y="361"/>
                  </a:lnTo>
                  <a:lnTo>
                    <a:pt x="456" y="354"/>
                  </a:lnTo>
                  <a:lnTo>
                    <a:pt x="453" y="350"/>
                  </a:lnTo>
                  <a:lnTo>
                    <a:pt x="448" y="347"/>
                  </a:lnTo>
                  <a:lnTo>
                    <a:pt x="441" y="346"/>
                  </a:lnTo>
                  <a:lnTo>
                    <a:pt x="435" y="346"/>
                  </a:lnTo>
                  <a:lnTo>
                    <a:pt x="421" y="347"/>
                  </a:lnTo>
                  <a:lnTo>
                    <a:pt x="419" y="350"/>
                  </a:lnTo>
                  <a:lnTo>
                    <a:pt x="417" y="354"/>
                  </a:lnTo>
                  <a:lnTo>
                    <a:pt x="421" y="357"/>
                  </a:lnTo>
                  <a:lnTo>
                    <a:pt x="426" y="358"/>
                  </a:lnTo>
                  <a:lnTo>
                    <a:pt x="432" y="357"/>
                  </a:lnTo>
                  <a:lnTo>
                    <a:pt x="439" y="356"/>
                  </a:lnTo>
                  <a:lnTo>
                    <a:pt x="456" y="370"/>
                  </a:lnTo>
                  <a:close/>
                  <a:moveTo>
                    <a:pt x="665" y="122"/>
                  </a:moveTo>
                  <a:lnTo>
                    <a:pt x="665" y="122"/>
                  </a:lnTo>
                  <a:lnTo>
                    <a:pt x="675" y="136"/>
                  </a:lnTo>
                  <a:lnTo>
                    <a:pt x="651" y="133"/>
                  </a:lnTo>
                  <a:lnTo>
                    <a:pt x="664" y="144"/>
                  </a:lnTo>
                  <a:lnTo>
                    <a:pt x="675" y="155"/>
                  </a:lnTo>
                  <a:lnTo>
                    <a:pt x="684" y="152"/>
                  </a:lnTo>
                  <a:lnTo>
                    <a:pt x="682" y="122"/>
                  </a:lnTo>
                  <a:lnTo>
                    <a:pt x="665" y="122"/>
                  </a:lnTo>
                  <a:close/>
                  <a:moveTo>
                    <a:pt x="480" y="339"/>
                  </a:moveTo>
                  <a:lnTo>
                    <a:pt x="480" y="339"/>
                  </a:lnTo>
                  <a:lnTo>
                    <a:pt x="492" y="361"/>
                  </a:lnTo>
                  <a:lnTo>
                    <a:pt x="493" y="356"/>
                  </a:lnTo>
                  <a:lnTo>
                    <a:pt x="496" y="352"/>
                  </a:lnTo>
                  <a:lnTo>
                    <a:pt x="504" y="346"/>
                  </a:lnTo>
                  <a:lnTo>
                    <a:pt x="509" y="343"/>
                  </a:lnTo>
                  <a:lnTo>
                    <a:pt x="511" y="340"/>
                  </a:lnTo>
                  <a:lnTo>
                    <a:pt x="513" y="336"/>
                  </a:lnTo>
                  <a:lnTo>
                    <a:pt x="513" y="331"/>
                  </a:lnTo>
                  <a:lnTo>
                    <a:pt x="507" y="329"/>
                  </a:lnTo>
                  <a:lnTo>
                    <a:pt x="503" y="329"/>
                  </a:lnTo>
                  <a:lnTo>
                    <a:pt x="499" y="329"/>
                  </a:lnTo>
                  <a:lnTo>
                    <a:pt x="495" y="331"/>
                  </a:lnTo>
                  <a:lnTo>
                    <a:pt x="488" y="336"/>
                  </a:lnTo>
                  <a:lnTo>
                    <a:pt x="480" y="339"/>
                  </a:lnTo>
                  <a:close/>
                  <a:moveTo>
                    <a:pt x="766" y="368"/>
                  </a:moveTo>
                  <a:lnTo>
                    <a:pt x="766" y="368"/>
                  </a:lnTo>
                  <a:lnTo>
                    <a:pt x="774" y="364"/>
                  </a:lnTo>
                  <a:lnTo>
                    <a:pt x="779" y="363"/>
                  </a:lnTo>
                  <a:lnTo>
                    <a:pt x="781" y="360"/>
                  </a:lnTo>
                  <a:lnTo>
                    <a:pt x="781" y="356"/>
                  </a:lnTo>
                  <a:lnTo>
                    <a:pt x="781" y="353"/>
                  </a:lnTo>
                  <a:lnTo>
                    <a:pt x="780" y="349"/>
                  </a:lnTo>
                  <a:lnTo>
                    <a:pt x="779" y="346"/>
                  </a:lnTo>
                  <a:lnTo>
                    <a:pt x="768" y="335"/>
                  </a:lnTo>
                  <a:lnTo>
                    <a:pt x="765" y="343"/>
                  </a:lnTo>
                  <a:lnTo>
                    <a:pt x="762" y="350"/>
                  </a:lnTo>
                  <a:lnTo>
                    <a:pt x="761" y="354"/>
                  </a:lnTo>
                  <a:lnTo>
                    <a:pt x="761" y="358"/>
                  </a:lnTo>
                  <a:lnTo>
                    <a:pt x="762" y="363"/>
                  </a:lnTo>
                  <a:lnTo>
                    <a:pt x="766" y="368"/>
                  </a:lnTo>
                  <a:close/>
                  <a:moveTo>
                    <a:pt x="882" y="368"/>
                  </a:moveTo>
                  <a:lnTo>
                    <a:pt x="882" y="368"/>
                  </a:lnTo>
                  <a:lnTo>
                    <a:pt x="878" y="368"/>
                  </a:lnTo>
                  <a:lnTo>
                    <a:pt x="876" y="367"/>
                  </a:lnTo>
                  <a:lnTo>
                    <a:pt x="874" y="367"/>
                  </a:lnTo>
                  <a:lnTo>
                    <a:pt x="866" y="374"/>
                  </a:lnTo>
                  <a:lnTo>
                    <a:pt x="860" y="382"/>
                  </a:lnTo>
                  <a:lnTo>
                    <a:pt x="858" y="389"/>
                  </a:lnTo>
                  <a:lnTo>
                    <a:pt x="858" y="390"/>
                  </a:lnTo>
                  <a:lnTo>
                    <a:pt x="859" y="392"/>
                  </a:lnTo>
                  <a:lnTo>
                    <a:pt x="864" y="394"/>
                  </a:lnTo>
                  <a:lnTo>
                    <a:pt x="873" y="394"/>
                  </a:lnTo>
                  <a:lnTo>
                    <a:pt x="882" y="368"/>
                  </a:lnTo>
                  <a:close/>
                  <a:moveTo>
                    <a:pt x="525" y="550"/>
                  </a:moveTo>
                  <a:lnTo>
                    <a:pt x="525" y="550"/>
                  </a:lnTo>
                  <a:lnTo>
                    <a:pt x="521" y="547"/>
                  </a:lnTo>
                  <a:lnTo>
                    <a:pt x="517" y="545"/>
                  </a:lnTo>
                  <a:lnTo>
                    <a:pt x="513" y="547"/>
                  </a:lnTo>
                  <a:lnTo>
                    <a:pt x="509" y="547"/>
                  </a:lnTo>
                  <a:lnTo>
                    <a:pt x="502" y="551"/>
                  </a:lnTo>
                  <a:lnTo>
                    <a:pt x="493" y="554"/>
                  </a:lnTo>
                  <a:lnTo>
                    <a:pt x="492" y="556"/>
                  </a:lnTo>
                  <a:lnTo>
                    <a:pt x="492" y="562"/>
                  </a:lnTo>
                  <a:lnTo>
                    <a:pt x="518" y="566"/>
                  </a:lnTo>
                  <a:lnTo>
                    <a:pt x="525" y="550"/>
                  </a:lnTo>
                  <a:close/>
                  <a:moveTo>
                    <a:pt x="498" y="509"/>
                  </a:moveTo>
                  <a:lnTo>
                    <a:pt x="498" y="509"/>
                  </a:lnTo>
                  <a:lnTo>
                    <a:pt x="493" y="502"/>
                  </a:lnTo>
                  <a:lnTo>
                    <a:pt x="489" y="498"/>
                  </a:lnTo>
                  <a:lnTo>
                    <a:pt x="481" y="496"/>
                  </a:lnTo>
                  <a:lnTo>
                    <a:pt x="466" y="491"/>
                  </a:lnTo>
                  <a:lnTo>
                    <a:pt x="462" y="509"/>
                  </a:lnTo>
                  <a:lnTo>
                    <a:pt x="498" y="509"/>
                  </a:lnTo>
                  <a:close/>
                  <a:moveTo>
                    <a:pt x="823" y="320"/>
                  </a:moveTo>
                  <a:lnTo>
                    <a:pt x="823" y="320"/>
                  </a:lnTo>
                  <a:lnTo>
                    <a:pt x="795" y="314"/>
                  </a:lnTo>
                  <a:lnTo>
                    <a:pt x="795" y="324"/>
                  </a:lnTo>
                  <a:lnTo>
                    <a:pt x="797" y="327"/>
                  </a:lnTo>
                  <a:lnTo>
                    <a:pt x="799" y="329"/>
                  </a:lnTo>
                  <a:lnTo>
                    <a:pt x="805" y="335"/>
                  </a:lnTo>
                  <a:lnTo>
                    <a:pt x="815" y="338"/>
                  </a:lnTo>
                  <a:lnTo>
                    <a:pt x="823" y="320"/>
                  </a:lnTo>
                  <a:close/>
                  <a:moveTo>
                    <a:pt x="506" y="570"/>
                  </a:moveTo>
                  <a:lnTo>
                    <a:pt x="506" y="570"/>
                  </a:lnTo>
                  <a:lnTo>
                    <a:pt x="514" y="576"/>
                  </a:lnTo>
                  <a:lnTo>
                    <a:pt x="517" y="577"/>
                  </a:lnTo>
                  <a:lnTo>
                    <a:pt x="520" y="579"/>
                  </a:lnTo>
                  <a:lnTo>
                    <a:pt x="538" y="577"/>
                  </a:lnTo>
                  <a:lnTo>
                    <a:pt x="557" y="577"/>
                  </a:lnTo>
                  <a:lnTo>
                    <a:pt x="558" y="576"/>
                  </a:lnTo>
                  <a:lnTo>
                    <a:pt x="561" y="574"/>
                  </a:lnTo>
                  <a:lnTo>
                    <a:pt x="565" y="570"/>
                  </a:lnTo>
                  <a:lnTo>
                    <a:pt x="564" y="566"/>
                  </a:lnTo>
                  <a:lnTo>
                    <a:pt x="506" y="570"/>
                  </a:lnTo>
                  <a:close/>
                  <a:moveTo>
                    <a:pt x="421" y="609"/>
                  </a:moveTo>
                  <a:lnTo>
                    <a:pt x="421" y="609"/>
                  </a:lnTo>
                  <a:lnTo>
                    <a:pt x="426" y="606"/>
                  </a:lnTo>
                  <a:lnTo>
                    <a:pt x="427" y="602"/>
                  </a:lnTo>
                  <a:lnTo>
                    <a:pt x="428" y="598"/>
                  </a:lnTo>
                  <a:lnTo>
                    <a:pt x="428" y="594"/>
                  </a:lnTo>
                  <a:lnTo>
                    <a:pt x="428" y="586"/>
                  </a:lnTo>
                  <a:lnTo>
                    <a:pt x="428" y="580"/>
                  </a:lnTo>
                  <a:lnTo>
                    <a:pt x="430" y="576"/>
                  </a:lnTo>
                  <a:lnTo>
                    <a:pt x="405" y="601"/>
                  </a:lnTo>
                  <a:lnTo>
                    <a:pt x="421" y="609"/>
                  </a:lnTo>
                  <a:close/>
                  <a:moveTo>
                    <a:pt x="316" y="296"/>
                  </a:moveTo>
                  <a:lnTo>
                    <a:pt x="316" y="296"/>
                  </a:lnTo>
                  <a:lnTo>
                    <a:pt x="305" y="277"/>
                  </a:lnTo>
                  <a:lnTo>
                    <a:pt x="290" y="285"/>
                  </a:lnTo>
                  <a:lnTo>
                    <a:pt x="301" y="306"/>
                  </a:lnTo>
                  <a:lnTo>
                    <a:pt x="316" y="296"/>
                  </a:lnTo>
                  <a:close/>
                  <a:moveTo>
                    <a:pt x="1233" y="455"/>
                  </a:moveTo>
                  <a:lnTo>
                    <a:pt x="1233" y="455"/>
                  </a:lnTo>
                  <a:lnTo>
                    <a:pt x="1227" y="455"/>
                  </a:lnTo>
                  <a:lnTo>
                    <a:pt x="1223" y="458"/>
                  </a:lnTo>
                  <a:lnTo>
                    <a:pt x="1220" y="460"/>
                  </a:lnTo>
                  <a:lnTo>
                    <a:pt x="1219" y="462"/>
                  </a:lnTo>
                  <a:lnTo>
                    <a:pt x="1216" y="471"/>
                  </a:lnTo>
                  <a:lnTo>
                    <a:pt x="1215" y="478"/>
                  </a:lnTo>
                  <a:lnTo>
                    <a:pt x="1238" y="479"/>
                  </a:lnTo>
                  <a:lnTo>
                    <a:pt x="1233" y="455"/>
                  </a:lnTo>
                  <a:close/>
                  <a:moveTo>
                    <a:pt x="301" y="864"/>
                  </a:moveTo>
                  <a:lnTo>
                    <a:pt x="301" y="864"/>
                  </a:lnTo>
                  <a:lnTo>
                    <a:pt x="319" y="862"/>
                  </a:lnTo>
                  <a:lnTo>
                    <a:pt x="320" y="862"/>
                  </a:lnTo>
                  <a:lnTo>
                    <a:pt x="319" y="850"/>
                  </a:lnTo>
                  <a:lnTo>
                    <a:pt x="318" y="847"/>
                  </a:lnTo>
                  <a:lnTo>
                    <a:pt x="316" y="844"/>
                  </a:lnTo>
                  <a:lnTo>
                    <a:pt x="313" y="844"/>
                  </a:lnTo>
                  <a:lnTo>
                    <a:pt x="309" y="844"/>
                  </a:lnTo>
                  <a:lnTo>
                    <a:pt x="297" y="846"/>
                  </a:lnTo>
                  <a:lnTo>
                    <a:pt x="301" y="864"/>
                  </a:lnTo>
                  <a:close/>
                  <a:moveTo>
                    <a:pt x="481" y="1058"/>
                  </a:moveTo>
                  <a:lnTo>
                    <a:pt x="481" y="1058"/>
                  </a:lnTo>
                  <a:lnTo>
                    <a:pt x="485" y="1054"/>
                  </a:lnTo>
                  <a:lnTo>
                    <a:pt x="489" y="1052"/>
                  </a:lnTo>
                  <a:lnTo>
                    <a:pt x="493" y="1052"/>
                  </a:lnTo>
                  <a:lnTo>
                    <a:pt x="499" y="1052"/>
                  </a:lnTo>
                  <a:lnTo>
                    <a:pt x="509" y="1055"/>
                  </a:lnTo>
                  <a:lnTo>
                    <a:pt x="513" y="1055"/>
                  </a:lnTo>
                  <a:lnTo>
                    <a:pt x="517" y="1054"/>
                  </a:lnTo>
                  <a:lnTo>
                    <a:pt x="517" y="1051"/>
                  </a:lnTo>
                  <a:lnTo>
                    <a:pt x="517" y="1048"/>
                  </a:lnTo>
                  <a:lnTo>
                    <a:pt x="516" y="1045"/>
                  </a:lnTo>
                  <a:lnTo>
                    <a:pt x="513" y="1044"/>
                  </a:lnTo>
                  <a:lnTo>
                    <a:pt x="507" y="1042"/>
                  </a:lnTo>
                  <a:lnTo>
                    <a:pt x="502" y="1041"/>
                  </a:lnTo>
                  <a:lnTo>
                    <a:pt x="496" y="1041"/>
                  </a:lnTo>
                  <a:lnTo>
                    <a:pt x="493" y="1041"/>
                  </a:lnTo>
                  <a:lnTo>
                    <a:pt x="489" y="1042"/>
                  </a:lnTo>
                  <a:lnTo>
                    <a:pt x="488" y="1045"/>
                  </a:lnTo>
                  <a:lnTo>
                    <a:pt x="484" y="1051"/>
                  </a:lnTo>
                  <a:lnTo>
                    <a:pt x="481" y="1058"/>
                  </a:lnTo>
                  <a:close/>
                  <a:moveTo>
                    <a:pt x="381" y="124"/>
                  </a:moveTo>
                  <a:lnTo>
                    <a:pt x="381" y="124"/>
                  </a:lnTo>
                  <a:lnTo>
                    <a:pt x="391" y="140"/>
                  </a:lnTo>
                  <a:lnTo>
                    <a:pt x="412" y="136"/>
                  </a:lnTo>
                  <a:lnTo>
                    <a:pt x="412" y="129"/>
                  </a:lnTo>
                  <a:lnTo>
                    <a:pt x="410" y="124"/>
                  </a:lnTo>
                  <a:lnTo>
                    <a:pt x="406" y="123"/>
                  </a:lnTo>
                  <a:lnTo>
                    <a:pt x="399" y="123"/>
                  </a:lnTo>
                  <a:lnTo>
                    <a:pt x="381" y="124"/>
                  </a:lnTo>
                  <a:close/>
                  <a:moveTo>
                    <a:pt x="257" y="687"/>
                  </a:moveTo>
                  <a:lnTo>
                    <a:pt x="257" y="687"/>
                  </a:lnTo>
                  <a:lnTo>
                    <a:pt x="250" y="684"/>
                  </a:lnTo>
                  <a:lnTo>
                    <a:pt x="243" y="684"/>
                  </a:lnTo>
                  <a:lnTo>
                    <a:pt x="239" y="684"/>
                  </a:lnTo>
                  <a:lnTo>
                    <a:pt x="234" y="685"/>
                  </a:lnTo>
                  <a:lnTo>
                    <a:pt x="230" y="689"/>
                  </a:lnTo>
                  <a:lnTo>
                    <a:pt x="229" y="694"/>
                  </a:lnTo>
                  <a:lnTo>
                    <a:pt x="228" y="700"/>
                  </a:lnTo>
                  <a:lnTo>
                    <a:pt x="226" y="707"/>
                  </a:lnTo>
                  <a:lnTo>
                    <a:pt x="257" y="687"/>
                  </a:lnTo>
                  <a:close/>
                  <a:moveTo>
                    <a:pt x="466" y="700"/>
                  </a:moveTo>
                  <a:lnTo>
                    <a:pt x="466" y="700"/>
                  </a:lnTo>
                  <a:lnTo>
                    <a:pt x="462" y="698"/>
                  </a:lnTo>
                  <a:lnTo>
                    <a:pt x="456" y="694"/>
                  </a:lnTo>
                  <a:lnTo>
                    <a:pt x="450" y="692"/>
                  </a:lnTo>
                  <a:lnTo>
                    <a:pt x="444" y="694"/>
                  </a:lnTo>
                  <a:lnTo>
                    <a:pt x="441" y="695"/>
                  </a:lnTo>
                  <a:lnTo>
                    <a:pt x="439" y="698"/>
                  </a:lnTo>
                  <a:lnTo>
                    <a:pt x="435" y="703"/>
                  </a:lnTo>
                  <a:lnTo>
                    <a:pt x="444" y="707"/>
                  </a:lnTo>
                  <a:lnTo>
                    <a:pt x="452" y="709"/>
                  </a:lnTo>
                  <a:lnTo>
                    <a:pt x="456" y="709"/>
                  </a:lnTo>
                  <a:lnTo>
                    <a:pt x="459" y="706"/>
                  </a:lnTo>
                  <a:lnTo>
                    <a:pt x="466" y="700"/>
                  </a:lnTo>
                  <a:close/>
                  <a:moveTo>
                    <a:pt x="295" y="990"/>
                  </a:moveTo>
                  <a:lnTo>
                    <a:pt x="295" y="990"/>
                  </a:lnTo>
                  <a:lnTo>
                    <a:pt x="318" y="973"/>
                  </a:lnTo>
                  <a:lnTo>
                    <a:pt x="288" y="966"/>
                  </a:lnTo>
                  <a:lnTo>
                    <a:pt x="294" y="976"/>
                  </a:lnTo>
                  <a:lnTo>
                    <a:pt x="280" y="982"/>
                  </a:lnTo>
                  <a:lnTo>
                    <a:pt x="295" y="990"/>
                  </a:lnTo>
                  <a:close/>
                  <a:moveTo>
                    <a:pt x="257" y="208"/>
                  </a:moveTo>
                  <a:lnTo>
                    <a:pt x="257" y="208"/>
                  </a:lnTo>
                  <a:lnTo>
                    <a:pt x="258" y="199"/>
                  </a:lnTo>
                  <a:lnTo>
                    <a:pt x="259" y="192"/>
                  </a:lnTo>
                  <a:lnTo>
                    <a:pt x="257" y="190"/>
                  </a:lnTo>
                  <a:lnTo>
                    <a:pt x="254" y="188"/>
                  </a:lnTo>
                  <a:lnTo>
                    <a:pt x="247" y="187"/>
                  </a:lnTo>
                  <a:lnTo>
                    <a:pt x="241" y="188"/>
                  </a:lnTo>
                  <a:lnTo>
                    <a:pt x="236" y="191"/>
                  </a:lnTo>
                  <a:lnTo>
                    <a:pt x="232" y="198"/>
                  </a:lnTo>
                  <a:lnTo>
                    <a:pt x="257" y="208"/>
                  </a:lnTo>
                  <a:close/>
                  <a:moveTo>
                    <a:pt x="219" y="789"/>
                  </a:moveTo>
                  <a:lnTo>
                    <a:pt x="219" y="789"/>
                  </a:lnTo>
                  <a:lnTo>
                    <a:pt x="225" y="789"/>
                  </a:lnTo>
                  <a:lnTo>
                    <a:pt x="230" y="788"/>
                  </a:lnTo>
                  <a:lnTo>
                    <a:pt x="237" y="785"/>
                  </a:lnTo>
                  <a:lnTo>
                    <a:pt x="244" y="781"/>
                  </a:lnTo>
                  <a:lnTo>
                    <a:pt x="251" y="775"/>
                  </a:lnTo>
                  <a:lnTo>
                    <a:pt x="241" y="774"/>
                  </a:lnTo>
                  <a:lnTo>
                    <a:pt x="232" y="774"/>
                  </a:lnTo>
                  <a:lnTo>
                    <a:pt x="223" y="774"/>
                  </a:lnTo>
                  <a:lnTo>
                    <a:pt x="215" y="775"/>
                  </a:lnTo>
                  <a:lnTo>
                    <a:pt x="219" y="789"/>
                  </a:lnTo>
                  <a:close/>
                  <a:moveTo>
                    <a:pt x="1273" y="548"/>
                  </a:moveTo>
                  <a:lnTo>
                    <a:pt x="1273" y="548"/>
                  </a:lnTo>
                  <a:lnTo>
                    <a:pt x="1267" y="545"/>
                  </a:lnTo>
                  <a:lnTo>
                    <a:pt x="1260" y="544"/>
                  </a:lnTo>
                  <a:lnTo>
                    <a:pt x="1256" y="545"/>
                  </a:lnTo>
                  <a:lnTo>
                    <a:pt x="1252" y="548"/>
                  </a:lnTo>
                  <a:lnTo>
                    <a:pt x="1248" y="551"/>
                  </a:lnTo>
                  <a:lnTo>
                    <a:pt x="1248" y="554"/>
                  </a:lnTo>
                  <a:lnTo>
                    <a:pt x="1249" y="555"/>
                  </a:lnTo>
                  <a:lnTo>
                    <a:pt x="1252" y="561"/>
                  </a:lnTo>
                  <a:lnTo>
                    <a:pt x="1272" y="554"/>
                  </a:lnTo>
                  <a:lnTo>
                    <a:pt x="1273" y="551"/>
                  </a:lnTo>
                  <a:lnTo>
                    <a:pt x="1273" y="548"/>
                  </a:lnTo>
                  <a:close/>
                  <a:moveTo>
                    <a:pt x="903" y="980"/>
                  </a:moveTo>
                  <a:lnTo>
                    <a:pt x="903" y="980"/>
                  </a:lnTo>
                  <a:lnTo>
                    <a:pt x="931" y="970"/>
                  </a:lnTo>
                  <a:lnTo>
                    <a:pt x="927" y="965"/>
                  </a:lnTo>
                  <a:lnTo>
                    <a:pt x="921" y="961"/>
                  </a:lnTo>
                  <a:lnTo>
                    <a:pt x="914" y="959"/>
                  </a:lnTo>
                  <a:lnTo>
                    <a:pt x="907" y="962"/>
                  </a:lnTo>
                  <a:lnTo>
                    <a:pt x="903" y="980"/>
                  </a:lnTo>
                  <a:close/>
                  <a:moveTo>
                    <a:pt x="305" y="357"/>
                  </a:moveTo>
                  <a:lnTo>
                    <a:pt x="305" y="357"/>
                  </a:lnTo>
                  <a:lnTo>
                    <a:pt x="295" y="340"/>
                  </a:lnTo>
                  <a:lnTo>
                    <a:pt x="276" y="356"/>
                  </a:lnTo>
                  <a:lnTo>
                    <a:pt x="284" y="360"/>
                  </a:lnTo>
                  <a:lnTo>
                    <a:pt x="291" y="361"/>
                  </a:lnTo>
                  <a:lnTo>
                    <a:pt x="298" y="361"/>
                  </a:lnTo>
                  <a:lnTo>
                    <a:pt x="305" y="357"/>
                  </a:lnTo>
                  <a:close/>
                  <a:moveTo>
                    <a:pt x="791" y="84"/>
                  </a:moveTo>
                  <a:lnTo>
                    <a:pt x="791" y="84"/>
                  </a:lnTo>
                  <a:lnTo>
                    <a:pt x="774" y="86"/>
                  </a:lnTo>
                  <a:lnTo>
                    <a:pt x="766" y="88"/>
                  </a:lnTo>
                  <a:lnTo>
                    <a:pt x="763" y="90"/>
                  </a:lnTo>
                  <a:lnTo>
                    <a:pt x="762" y="93"/>
                  </a:lnTo>
                  <a:lnTo>
                    <a:pt x="761" y="101"/>
                  </a:lnTo>
                  <a:lnTo>
                    <a:pt x="765" y="100"/>
                  </a:lnTo>
                  <a:lnTo>
                    <a:pt x="770" y="98"/>
                  </a:lnTo>
                  <a:lnTo>
                    <a:pt x="779" y="97"/>
                  </a:lnTo>
                  <a:lnTo>
                    <a:pt x="783" y="95"/>
                  </a:lnTo>
                  <a:lnTo>
                    <a:pt x="787" y="93"/>
                  </a:lnTo>
                  <a:lnTo>
                    <a:pt x="790" y="90"/>
                  </a:lnTo>
                  <a:lnTo>
                    <a:pt x="791" y="84"/>
                  </a:lnTo>
                  <a:close/>
                  <a:moveTo>
                    <a:pt x="305" y="608"/>
                  </a:moveTo>
                  <a:lnTo>
                    <a:pt x="305" y="608"/>
                  </a:lnTo>
                  <a:lnTo>
                    <a:pt x="295" y="605"/>
                  </a:lnTo>
                  <a:lnTo>
                    <a:pt x="287" y="604"/>
                  </a:lnTo>
                  <a:lnTo>
                    <a:pt x="283" y="606"/>
                  </a:lnTo>
                  <a:lnTo>
                    <a:pt x="282" y="608"/>
                  </a:lnTo>
                  <a:lnTo>
                    <a:pt x="280" y="609"/>
                  </a:lnTo>
                  <a:lnTo>
                    <a:pt x="282" y="613"/>
                  </a:lnTo>
                  <a:lnTo>
                    <a:pt x="283" y="616"/>
                  </a:lnTo>
                  <a:lnTo>
                    <a:pt x="284" y="619"/>
                  </a:lnTo>
                  <a:lnTo>
                    <a:pt x="287" y="620"/>
                  </a:lnTo>
                  <a:lnTo>
                    <a:pt x="291" y="622"/>
                  </a:lnTo>
                  <a:lnTo>
                    <a:pt x="294" y="622"/>
                  </a:lnTo>
                  <a:lnTo>
                    <a:pt x="295" y="620"/>
                  </a:lnTo>
                  <a:lnTo>
                    <a:pt x="298" y="619"/>
                  </a:lnTo>
                  <a:lnTo>
                    <a:pt x="305" y="608"/>
                  </a:lnTo>
                  <a:close/>
                  <a:moveTo>
                    <a:pt x="651" y="532"/>
                  </a:moveTo>
                  <a:lnTo>
                    <a:pt x="651" y="532"/>
                  </a:lnTo>
                  <a:lnTo>
                    <a:pt x="646" y="527"/>
                  </a:lnTo>
                  <a:lnTo>
                    <a:pt x="643" y="525"/>
                  </a:lnTo>
                  <a:lnTo>
                    <a:pt x="640" y="525"/>
                  </a:lnTo>
                  <a:lnTo>
                    <a:pt x="633" y="526"/>
                  </a:lnTo>
                  <a:lnTo>
                    <a:pt x="626" y="529"/>
                  </a:lnTo>
                  <a:lnTo>
                    <a:pt x="625" y="530"/>
                  </a:lnTo>
                  <a:lnTo>
                    <a:pt x="625" y="533"/>
                  </a:lnTo>
                  <a:lnTo>
                    <a:pt x="625" y="536"/>
                  </a:lnTo>
                  <a:lnTo>
                    <a:pt x="626" y="538"/>
                  </a:lnTo>
                  <a:lnTo>
                    <a:pt x="632" y="540"/>
                  </a:lnTo>
                  <a:lnTo>
                    <a:pt x="639" y="540"/>
                  </a:lnTo>
                  <a:lnTo>
                    <a:pt x="644" y="537"/>
                  </a:lnTo>
                  <a:lnTo>
                    <a:pt x="651" y="532"/>
                  </a:lnTo>
                  <a:close/>
                  <a:moveTo>
                    <a:pt x="352" y="181"/>
                  </a:moveTo>
                  <a:lnTo>
                    <a:pt x="352" y="181"/>
                  </a:lnTo>
                  <a:lnTo>
                    <a:pt x="358" y="180"/>
                  </a:lnTo>
                  <a:lnTo>
                    <a:pt x="362" y="177"/>
                  </a:lnTo>
                  <a:lnTo>
                    <a:pt x="369" y="170"/>
                  </a:lnTo>
                  <a:lnTo>
                    <a:pt x="377" y="156"/>
                  </a:lnTo>
                  <a:lnTo>
                    <a:pt x="351" y="163"/>
                  </a:lnTo>
                  <a:lnTo>
                    <a:pt x="352" y="181"/>
                  </a:lnTo>
                  <a:close/>
                  <a:moveTo>
                    <a:pt x="1036" y="901"/>
                  </a:moveTo>
                  <a:lnTo>
                    <a:pt x="1036" y="901"/>
                  </a:lnTo>
                  <a:lnTo>
                    <a:pt x="1026" y="904"/>
                  </a:lnTo>
                  <a:lnTo>
                    <a:pt x="1021" y="905"/>
                  </a:lnTo>
                  <a:lnTo>
                    <a:pt x="1015" y="910"/>
                  </a:lnTo>
                  <a:lnTo>
                    <a:pt x="1014" y="912"/>
                  </a:lnTo>
                  <a:lnTo>
                    <a:pt x="1014" y="915"/>
                  </a:lnTo>
                  <a:lnTo>
                    <a:pt x="1015" y="919"/>
                  </a:lnTo>
                  <a:lnTo>
                    <a:pt x="1020" y="922"/>
                  </a:lnTo>
                  <a:lnTo>
                    <a:pt x="1024" y="923"/>
                  </a:lnTo>
                  <a:lnTo>
                    <a:pt x="1029" y="923"/>
                  </a:lnTo>
                  <a:lnTo>
                    <a:pt x="1036" y="901"/>
                  </a:lnTo>
                  <a:close/>
                  <a:moveTo>
                    <a:pt x="282" y="177"/>
                  </a:moveTo>
                  <a:lnTo>
                    <a:pt x="282" y="177"/>
                  </a:lnTo>
                  <a:lnTo>
                    <a:pt x="311" y="174"/>
                  </a:lnTo>
                  <a:lnTo>
                    <a:pt x="312" y="169"/>
                  </a:lnTo>
                  <a:lnTo>
                    <a:pt x="290" y="160"/>
                  </a:lnTo>
                  <a:lnTo>
                    <a:pt x="282" y="177"/>
                  </a:lnTo>
                  <a:close/>
                  <a:moveTo>
                    <a:pt x="1011" y="892"/>
                  </a:moveTo>
                  <a:lnTo>
                    <a:pt x="1011" y="892"/>
                  </a:lnTo>
                  <a:lnTo>
                    <a:pt x="1008" y="876"/>
                  </a:lnTo>
                  <a:lnTo>
                    <a:pt x="1000" y="879"/>
                  </a:lnTo>
                  <a:lnTo>
                    <a:pt x="993" y="882"/>
                  </a:lnTo>
                  <a:lnTo>
                    <a:pt x="992" y="885"/>
                  </a:lnTo>
                  <a:lnTo>
                    <a:pt x="990" y="887"/>
                  </a:lnTo>
                  <a:lnTo>
                    <a:pt x="990" y="890"/>
                  </a:lnTo>
                  <a:lnTo>
                    <a:pt x="990" y="894"/>
                  </a:lnTo>
                  <a:lnTo>
                    <a:pt x="1011" y="892"/>
                  </a:lnTo>
                  <a:close/>
                  <a:moveTo>
                    <a:pt x="558" y="430"/>
                  </a:moveTo>
                  <a:lnTo>
                    <a:pt x="558" y="430"/>
                  </a:lnTo>
                  <a:lnTo>
                    <a:pt x="552" y="425"/>
                  </a:lnTo>
                  <a:lnTo>
                    <a:pt x="545" y="421"/>
                  </a:lnTo>
                  <a:lnTo>
                    <a:pt x="539" y="419"/>
                  </a:lnTo>
                  <a:lnTo>
                    <a:pt x="531" y="421"/>
                  </a:lnTo>
                  <a:lnTo>
                    <a:pt x="538" y="437"/>
                  </a:lnTo>
                  <a:lnTo>
                    <a:pt x="558" y="430"/>
                  </a:lnTo>
                  <a:close/>
                  <a:moveTo>
                    <a:pt x="984" y="922"/>
                  </a:moveTo>
                  <a:lnTo>
                    <a:pt x="984" y="922"/>
                  </a:lnTo>
                  <a:lnTo>
                    <a:pt x="1006" y="916"/>
                  </a:lnTo>
                  <a:lnTo>
                    <a:pt x="1003" y="910"/>
                  </a:lnTo>
                  <a:lnTo>
                    <a:pt x="1000" y="907"/>
                  </a:lnTo>
                  <a:lnTo>
                    <a:pt x="996" y="907"/>
                  </a:lnTo>
                  <a:lnTo>
                    <a:pt x="989" y="908"/>
                  </a:lnTo>
                  <a:lnTo>
                    <a:pt x="984" y="911"/>
                  </a:lnTo>
                  <a:lnTo>
                    <a:pt x="979" y="914"/>
                  </a:lnTo>
                  <a:lnTo>
                    <a:pt x="979" y="915"/>
                  </a:lnTo>
                  <a:lnTo>
                    <a:pt x="979" y="918"/>
                  </a:lnTo>
                  <a:lnTo>
                    <a:pt x="984" y="922"/>
                  </a:lnTo>
                  <a:close/>
                  <a:moveTo>
                    <a:pt x="758" y="313"/>
                  </a:moveTo>
                  <a:lnTo>
                    <a:pt x="758" y="313"/>
                  </a:lnTo>
                  <a:lnTo>
                    <a:pt x="748" y="307"/>
                  </a:lnTo>
                  <a:lnTo>
                    <a:pt x="745" y="306"/>
                  </a:lnTo>
                  <a:lnTo>
                    <a:pt x="743" y="306"/>
                  </a:lnTo>
                  <a:lnTo>
                    <a:pt x="738" y="307"/>
                  </a:lnTo>
                  <a:lnTo>
                    <a:pt x="736" y="311"/>
                  </a:lnTo>
                  <a:lnTo>
                    <a:pt x="726" y="322"/>
                  </a:lnTo>
                  <a:lnTo>
                    <a:pt x="758" y="313"/>
                  </a:lnTo>
                  <a:close/>
                  <a:moveTo>
                    <a:pt x="294" y="187"/>
                  </a:moveTo>
                  <a:lnTo>
                    <a:pt x="294" y="187"/>
                  </a:lnTo>
                  <a:lnTo>
                    <a:pt x="266" y="199"/>
                  </a:lnTo>
                  <a:lnTo>
                    <a:pt x="279" y="203"/>
                  </a:lnTo>
                  <a:lnTo>
                    <a:pt x="283" y="205"/>
                  </a:lnTo>
                  <a:lnTo>
                    <a:pt x="286" y="203"/>
                  </a:lnTo>
                  <a:lnTo>
                    <a:pt x="288" y="202"/>
                  </a:lnTo>
                  <a:lnTo>
                    <a:pt x="290" y="198"/>
                  </a:lnTo>
                  <a:lnTo>
                    <a:pt x="294" y="187"/>
                  </a:lnTo>
                  <a:close/>
                  <a:moveTo>
                    <a:pt x="297" y="694"/>
                  </a:moveTo>
                  <a:lnTo>
                    <a:pt x="297" y="694"/>
                  </a:lnTo>
                  <a:lnTo>
                    <a:pt x="290" y="688"/>
                  </a:lnTo>
                  <a:lnTo>
                    <a:pt x="286" y="687"/>
                  </a:lnTo>
                  <a:lnTo>
                    <a:pt x="282" y="685"/>
                  </a:lnTo>
                  <a:lnTo>
                    <a:pt x="279" y="687"/>
                  </a:lnTo>
                  <a:lnTo>
                    <a:pt x="275" y="688"/>
                  </a:lnTo>
                  <a:lnTo>
                    <a:pt x="266" y="694"/>
                  </a:lnTo>
                  <a:lnTo>
                    <a:pt x="297" y="694"/>
                  </a:lnTo>
                  <a:close/>
                  <a:moveTo>
                    <a:pt x="655" y="303"/>
                  </a:moveTo>
                  <a:lnTo>
                    <a:pt x="655" y="303"/>
                  </a:lnTo>
                  <a:lnTo>
                    <a:pt x="672" y="310"/>
                  </a:lnTo>
                  <a:lnTo>
                    <a:pt x="689" y="295"/>
                  </a:lnTo>
                  <a:lnTo>
                    <a:pt x="679" y="293"/>
                  </a:lnTo>
                  <a:lnTo>
                    <a:pt x="671" y="295"/>
                  </a:lnTo>
                  <a:lnTo>
                    <a:pt x="664" y="298"/>
                  </a:lnTo>
                  <a:lnTo>
                    <a:pt x="655" y="303"/>
                  </a:lnTo>
                  <a:close/>
                  <a:moveTo>
                    <a:pt x="315" y="183"/>
                  </a:moveTo>
                  <a:lnTo>
                    <a:pt x="315" y="183"/>
                  </a:lnTo>
                  <a:lnTo>
                    <a:pt x="308" y="188"/>
                  </a:lnTo>
                  <a:lnTo>
                    <a:pt x="301" y="195"/>
                  </a:lnTo>
                  <a:lnTo>
                    <a:pt x="301" y="196"/>
                  </a:lnTo>
                  <a:lnTo>
                    <a:pt x="301" y="199"/>
                  </a:lnTo>
                  <a:lnTo>
                    <a:pt x="304" y="203"/>
                  </a:lnTo>
                  <a:lnTo>
                    <a:pt x="306" y="203"/>
                  </a:lnTo>
                  <a:lnTo>
                    <a:pt x="311" y="203"/>
                  </a:lnTo>
                  <a:lnTo>
                    <a:pt x="315" y="199"/>
                  </a:lnTo>
                  <a:lnTo>
                    <a:pt x="318" y="194"/>
                  </a:lnTo>
                  <a:lnTo>
                    <a:pt x="318" y="188"/>
                  </a:lnTo>
                  <a:lnTo>
                    <a:pt x="315" y="183"/>
                  </a:lnTo>
                  <a:close/>
                  <a:moveTo>
                    <a:pt x="468" y="653"/>
                  </a:moveTo>
                  <a:lnTo>
                    <a:pt x="468" y="653"/>
                  </a:lnTo>
                  <a:lnTo>
                    <a:pt x="464" y="658"/>
                  </a:lnTo>
                  <a:lnTo>
                    <a:pt x="481" y="674"/>
                  </a:lnTo>
                  <a:lnTo>
                    <a:pt x="488" y="655"/>
                  </a:lnTo>
                  <a:lnTo>
                    <a:pt x="468" y="653"/>
                  </a:lnTo>
                  <a:close/>
                  <a:moveTo>
                    <a:pt x="889" y="196"/>
                  </a:moveTo>
                  <a:lnTo>
                    <a:pt x="889" y="196"/>
                  </a:lnTo>
                  <a:lnTo>
                    <a:pt x="889" y="226"/>
                  </a:lnTo>
                  <a:lnTo>
                    <a:pt x="909" y="206"/>
                  </a:lnTo>
                  <a:lnTo>
                    <a:pt x="889" y="196"/>
                  </a:lnTo>
                  <a:close/>
                  <a:moveTo>
                    <a:pt x="647" y="137"/>
                  </a:moveTo>
                  <a:lnTo>
                    <a:pt x="647" y="137"/>
                  </a:lnTo>
                  <a:lnTo>
                    <a:pt x="625" y="142"/>
                  </a:lnTo>
                  <a:lnTo>
                    <a:pt x="625" y="147"/>
                  </a:lnTo>
                  <a:lnTo>
                    <a:pt x="646" y="158"/>
                  </a:lnTo>
                  <a:lnTo>
                    <a:pt x="647" y="137"/>
                  </a:lnTo>
                  <a:close/>
                  <a:moveTo>
                    <a:pt x="697" y="119"/>
                  </a:moveTo>
                  <a:lnTo>
                    <a:pt x="697" y="119"/>
                  </a:lnTo>
                  <a:lnTo>
                    <a:pt x="698" y="123"/>
                  </a:lnTo>
                  <a:lnTo>
                    <a:pt x="732" y="116"/>
                  </a:lnTo>
                  <a:lnTo>
                    <a:pt x="718" y="112"/>
                  </a:lnTo>
                  <a:lnTo>
                    <a:pt x="709" y="111"/>
                  </a:lnTo>
                  <a:lnTo>
                    <a:pt x="707" y="111"/>
                  </a:lnTo>
                  <a:lnTo>
                    <a:pt x="704" y="112"/>
                  </a:lnTo>
                  <a:lnTo>
                    <a:pt x="697" y="119"/>
                  </a:lnTo>
                  <a:close/>
                  <a:moveTo>
                    <a:pt x="856" y="705"/>
                  </a:moveTo>
                  <a:lnTo>
                    <a:pt x="856" y="705"/>
                  </a:lnTo>
                  <a:lnTo>
                    <a:pt x="851" y="698"/>
                  </a:lnTo>
                  <a:lnTo>
                    <a:pt x="849" y="695"/>
                  </a:lnTo>
                  <a:lnTo>
                    <a:pt x="845" y="694"/>
                  </a:lnTo>
                  <a:lnTo>
                    <a:pt x="838" y="695"/>
                  </a:lnTo>
                  <a:lnTo>
                    <a:pt x="827" y="698"/>
                  </a:lnTo>
                  <a:lnTo>
                    <a:pt x="834" y="702"/>
                  </a:lnTo>
                  <a:lnTo>
                    <a:pt x="841" y="706"/>
                  </a:lnTo>
                  <a:lnTo>
                    <a:pt x="848" y="706"/>
                  </a:lnTo>
                  <a:lnTo>
                    <a:pt x="852" y="706"/>
                  </a:lnTo>
                  <a:lnTo>
                    <a:pt x="856" y="705"/>
                  </a:lnTo>
                  <a:close/>
                  <a:moveTo>
                    <a:pt x="981" y="471"/>
                  </a:moveTo>
                  <a:lnTo>
                    <a:pt x="981" y="471"/>
                  </a:lnTo>
                  <a:lnTo>
                    <a:pt x="993" y="471"/>
                  </a:lnTo>
                  <a:lnTo>
                    <a:pt x="1000" y="471"/>
                  </a:lnTo>
                  <a:lnTo>
                    <a:pt x="1006" y="469"/>
                  </a:lnTo>
                  <a:lnTo>
                    <a:pt x="1013" y="465"/>
                  </a:lnTo>
                  <a:lnTo>
                    <a:pt x="1004" y="461"/>
                  </a:lnTo>
                  <a:lnTo>
                    <a:pt x="1000" y="461"/>
                  </a:lnTo>
                  <a:lnTo>
                    <a:pt x="996" y="461"/>
                  </a:lnTo>
                  <a:lnTo>
                    <a:pt x="989" y="464"/>
                  </a:lnTo>
                  <a:lnTo>
                    <a:pt x="981" y="471"/>
                  </a:lnTo>
                  <a:close/>
                  <a:moveTo>
                    <a:pt x="597" y="880"/>
                  </a:moveTo>
                  <a:lnTo>
                    <a:pt x="597" y="880"/>
                  </a:lnTo>
                  <a:lnTo>
                    <a:pt x="579" y="880"/>
                  </a:lnTo>
                  <a:lnTo>
                    <a:pt x="579" y="894"/>
                  </a:lnTo>
                  <a:lnTo>
                    <a:pt x="585" y="896"/>
                  </a:lnTo>
                  <a:lnTo>
                    <a:pt x="588" y="896"/>
                  </a:lnTo>
                  <a:lnTo>
                    <a:pt x="590" y="894"/>
                  </a:lnTo>
                  <a:lnTo>
                    <a:pt x="593" y="893"/>
                  </a:lnTo>
                  <a:lnTo>
                    <a:pt x="596" y="887"/>
                  </a:lnTo>
                  <a:lnTo>
                    <a:pt x="597" y="880"/>
                  </a:lnTo>
                  <a:close/>
                  <a:moveTo>
                    <a:pt x="273" y="609"/>
                  </a:moveTo>
                  <a:lnTo>
                    <a:pt x="273" y="609"/>
                  </a:lnTo>
                  <a:lnTo>
                    <a:pt x="273" y="605"/>
                  </a:lnTo>
                  <a:lnTo>
                    <a:pt x="268" y="602"/>
                  </a:lnTo>
                  <a:lnTo>
                    <a:pt x="262" y="601"/>
                  </a:lnTo>
                  <a:lnTo>
                    <a:pt x="257" y="599"/>
                  </a:lnTo>
                  <a:lnTo>
                    <a:pt x="254" y="601"/>
                  </a:lnTo>
                  <a:lnTo>
                    <a:pt x="251" y="602"/>
                  </a:lnTo>
                  <a:lnTo>
                    <a:pt x="250" y="604"/>
                  </a:lnTo>
                  <a:lnTo>
                    <a:pt x="250" y="606"/>
                  </a:lnTo>
                  <a:lnTo>
                    <a:pt x="251" y="613"/>
                  </a:lnTo>
                  <a:lnTo>
                    <a:pt x="273" y="609"/>
                  </a:lnTo>
                  <a:close/>
                  <a:moveTo>
                    <a:pt x="237" y="370"/>
                  </a:moveTo>
                  <a:lnTo>
                    <a:pt x="237" y="370"/>
                  </a:lnTo>
                  <a:lnTo>
                    <a:pt x="246" y="376"/>
                  </a:lnTo>
                  <a:lnTo>
                    <a:pt x="248" y="378"/>
                  </a:lnTo>
                  <a:lnTo>
                    <a:pt x="252" y="379"/>
                  </a:lnTo>
                  <a:lnTo>
                    <a:pt x="255" y="378"/>
                  </a:lnTo>
                  <a:lnTo>
                    <a:pt x="261" y="378"/>
                  </a:lnTo>
                  <a:lnTo>
                    <a:pt x="273" y="372"/>
                  </a:lnTo>
                  <a:lnTo>
                    <a:pt x="237" y="370"/>
                  </a:lnTo>
                  <a:close/>
                  <a:moveTo>
                    <a:pt x="682" y="732"/>
                  </a:moveTo>
                  <a:lnTo>
                    <a:pt x="682" y="732"/>
                  </a:lnTo>
                  <a:lnTo>
                    <a:pt x="675" y="717"/>
                  </a:lnTo>
                  <a:lnTo>
                    <a:pt x="657" y="730"/>
                  </a:lnTo>
                  <a:lnTo>
                    <a:pt x="660" y="732"/>
                  </a:lnTo>
                  <a:lnTo>
                    <a:pt x="682" y="732"/>
                  </a:lnTo>
                  <a:close/>
                  <a:moveTo>
                    <a:pt x="500" y="688"/>
                  </a:moveTo>
                  <a:lnTo>
                    <a:pt x="500" y="688"/>
                  </a:lnTo>
                  <a:lnTo>
                    <a:pt x="493" y="687"/>
                  </a:lnTo>
                  <a:lnTo>
                    <a:pt x="486" y="688"/>
                  </a:lnTo>
                  <a:lnTo>
                    <a:pt x="481" y="691"/>
                  </a:lnTo>
                  <a:lnTo>
                    <a:pt x="477" y="694"/>
                  </a:lnTo>
                  <a:lnTo>
                    <a:pt x="475" y="696"/>
                  </a:lnTo>
                  <a:lnTo>
                    <a:pt x="477" y="698"/>
                  </a:lnTo>
                  <a:lnTo>
                    <a:pt x="478" y="705"/>
                  </a:lnTo>
                  <a:lnTo>
                    <a:pt x="500" y="688"/>
                  </a:lnTo>
                  <a:close/>
                  <a:moveTo>
                    <a:pt x="748" y="136"/>
                  </a:moveTo>
                  <a:lnTo>
                    <a:pt x="748" y="136"/>
                  </a:lnTo>
                  <a:lnTo>
                    <a:pt x="744" y="130"/>
                  </a:lnTo>
                  <a:lnTo>
                    <a:pt x="741" y="127"/>
                  </a:lnTo>
                  <a:lnTo>
                    <a:pt x="737" y="127"/>
                  </a:lnTo>
                  <a:lnTo>
                    <a:pt x="733" y="127"/>
                  </a:lnTo>
                  <a:lnTo>
                    <a:pt x="730" y="129"/>
                  </a:lnTo>
                  <a:lnTo>
                    <a:pt x="727" y="131"/>
                  </a:lnTo>
                  <a:lnTo>
                    <a:pt x="723" y="137"/>
                  </a:lnTo>
                  <a:lnTo>
                    <a:pt x="720" y="140"/>
                  </a:lnTo>
                  <a:lnTo>
                    <a:pt x="718" y="141"/>
                  </a:lnTo>
                  <a:lnTo>
                    <a:pt x="748" y="136"/>
                  </a:lnTo>
                  <a:close/>
                  <a:moveTo>
                    <a:pt x="1190" y="471"/>
                  </a:moveTo>
                  <a:lnTo>
                    <a:pt x="1190" y="471"/>
                  </a:lnTo>
                  <a:lnTo>
                    <a:pt x="1208" y="464"/>
                  </a:lnTo>
                  <a:lnTo>
                    <a:pt x="1198" y="458"/>
                  </a:lnTo>
                  <a:lnTo>
                    <a:pt x="1190" y="453"/>
                  </a:lnTo>
                  <a:lnTo>
                    <a:pt x="1186" y="454"/>
                  </a:lnTo>
                  <a:lnTo>
                    <a:pt x="1180" y="457"/>
                  </a:lnTo>
                  <a:lnTo>
                    <a:pt x="1190" y="471"/>
                  </a:lnTo>
                  <a:close/>
                  <a:moveTo>
                    <a:pt x="936" y="932"/>
                  </a:moveTo>
                  <a:lnTo>
                    <a:pt x="936" y="932"/>
                  </a:lnTo>
                  <a:lnTo>
                    <a:pt x="912" y="930"/>
                  </a:lnTo>
                  <a:lnTo>
                    <a:pt x="910" y="934"/>
                  </a:lnTo>
                  <a:lnTo>
                    <a:pt x="931" y="944"/>
                  </a:lnTo>
                  <a:lnTo>
                    <a:pt x="936" y="932"/>
                  </a:lnTo>
                  <a:close/>
                  <a:moveTo>
                    <a:pt x="1197" y="509"/>
                  </a:moveTo>
                  <a:lnTo>
                    <a:pt x="1197" y="509"/>
                  </a:lnTo>
                  <a:lnTo>
                    <a:pt x="1191" y="508"/>
                  </a:lnTo>
                  <a:lnTo>
                    <a:pt x="1187" y="508"/>
                  </a:lnTo>
                  <a:lnTo>
                    <a:pt x="1183" y="509"/>
                  </a:lnTo>
                  <a:lnTo>
                    <a:pt x="1180" y="511"/>
                  </a:lnTo>
                  <a:lnTo>
                    <a:pt x="1175" y="516"/>
                  </a:lnTo>
                  <a:lnTo>
                    <a:pt x="1168" y="520"/>
                  </a:lnTo>
                  <a:lnTo>
                    <a:pt x="1176" y="530"/>
                  </a:lnTo>
                  <a:lnTo>
                    <a:pt x="1197" y="509"/>
                  </a:lnTo>
                  <a:close/>
                  <a:moveTo>
                    <a:pt x="1002" y="116"/>
                  </a:moveTo>
                  <a:lnTo>
                    <a:pt x="1002" y="116"/>
                  </a:lnTo>
                  <a:lnTo>
                    <a:pt x="1000" y="120"/>
                  </a:lnTo>
                  <a:lnTo>
                    <a:pt x="1007" y="123"/>
                  </a:lnTo>
                  <a:lnTo>
                    <a:pt x="1014" y="123"/>
                  </a:lnTo>
                  <a:lnTo>
                    <a:pt x="1022" y="122"/>
                  </a:lnTo>
                  <a:lnTo>
                    <a:pt x="1031" y="116"/>
                  </a:lnTo>
                  <a:lnTo>
                    <a:pt x="1002" y="116"/>
                  </a:lnTo>
                  <a:close/>
                  <a:moveTo>
                    <a:pt x="1093" y="678"/>
                  </a:moveTo>
                  <a:lnTo>
                    <a:pt x="1093" y="678"/>
                  </a:lnTo>
                  <a:lnTo>
                    <a:pt x="1103" y="674"/>
                  </a:lnTo>
                  <a:lnTo>
                    <a:pt x="1108" y="671"/>
                  </a:lnTo>
                  <a:lnTo>
                    <a:pt x="1110" y="666"/>
                  </a:lnTo>
                  <a:lnTo>
                    <a:pt x="1110" y="659"/>
                  </a:lnTo>
                  <a:lnTo>
                    <a:pt x="1100" y="666"/>
                  </a:lnTo>
                  <a:lnTo>
                    <a:pt x="1094" y="671"/>
                  </a:lnTo>
                  <a:lnTo>
                    <a:pt x="1093" y="674"/>
                  </a:lnTo>
                  <a:lnTo>
                    <a:pt x="1093" y="678"/>
                  </a:lnTo>
                  <a:close/>
                  <a:moveTo>
                    <a:pt x="426" y="653"/>
                  </a:moveTo>
                  <a:lnTo>
                    <a:pt x="426" y="653"/>
                  </a:lnTo>
                  <a:lnTo>
                    <a:pt x="430" y="658"/>
                  </a:lnTo>
                  <a:lnTo>
                    <a:pt x="432" y="660"/>
                  </a:lnTo>
                  <a:lnTo>
                    <a:pt x="457" y="655"/>
                  </a:lnTo>
                  <a:lnTo>
                    <a:pt x="456" y="651"/>
                  </a:lnTo>
                  <a:lnTo>
                    <a:pt x="426" y="653"/>
                  </a:lnTo>
                  <a:close/>
                  <a:moveTo>
                    <a:pt x="128" y="829"/>
                  </a:moveTo>
                  <a:lnTo>
                    <a:pt x="128" y="829"/>
                  </a:lnTo>
                  <a:lnTo>
                    <a:pt x="128" y="825"/>
                  </a:lnTo>
                  <a:lnTo>
                    <a:pt x="118" y="820"/>
                  </a:lnTo>
                  <a:lnTo>
                    <a:pt x="113" y="818"/>
                  </a:lnTo>
                  <a:lnTo>
                    <a:pt x="107" y="820"/>
                  </a:lnTo>
                  <a:lnTo>
                    <a:pt x="100" y="826"/>
                  </a:lnTo>
                  <a:lnTo>
                    <a:pt x="128" y="829"/>
                  </a:lnTo>
                  <a:close/>
                  <a:moveTo>
                    <a:pt x="337" y="882"/>
                  </a:moveTo>
                  <a:lnTo>
                    <a:pt x="337" y="882"/>
                  </a:lnTo>
                  <a:lnTo>
                    <a:pt x="330" y="876"/>
                  </a:lnTo>
                  <a:lnTo>
                    <a:pt x="327" y="875"/>
                  </a:lnTo>
                  <a:lnTo>
                    <a:pt x="326" y="875"/>
                  </a:lnTo>
                  <a:lnTo>
                    <a:pt x="319" y="876"/>
                  </a:lnTo>
                  <a:lnTo>
                    <a:pt x="309" y="883"/>
                  </a:lnTo>
                  <a:lnTo>
                    <a:pt x="337" y="882"/>
                  </a:lnTo>
                  <a:close/>
                  <a:moveTo>
                    <a:pt x="853" y="717"/>
                  </a:moveTo>
                  <a:lnTo>
                    <a:pt x="853" y="717"/>
                  </a:lnTo>
                  <a:lnTo>
                    <a:pt x="848" y="718"/>
                  </a:lnTo>
                  <a:lnTo>
                    <a:pt x="844" y="720"/>
                  </a:lnTo>
                  <a:lnTo>
                    <a:pt x="841" y="723"/>
                  </a:lnTo>
                  <a:lnTo>
                    <a:pt x="841" y="727"/>
                  </a:lnTo>
                  <a:lnTo>
                    <a:pt x="842" y="730"/>
                  </a:lnTo>
                  <a:lnTo>
                    <a:pt x="845" y="731"/>
                  </a:lnTo>
                  <a:lnTo>
                    <a:pt x="852" y="738"/>
                  </a:lnTo>
                  <a:lnTo>
                    <a:pt x="853" y="717"/>
                  </a:lnTo>
                  <a:close/>
                  <a:moveTo>
                    <a:pt x="698" y="327"/>
                  </a:moveTo>
                  <a:lnTo>
                    <a:pt x="698" y="327"/>
                  </a:lnTo>
                  <a:lnTo>
                    <a:pt x="694" y="332"/>
                  </a:lnTo>
                  <a:lnTo>
                    <a:pt x="694" y="334"/>
                  </a:lnTo>
                  <a:lnTo>
                    <a:pt x="694" y="336"/>
                  </a:lnTo>
                  <a:lnTo>
                    <a:pt x="697" y="340"/>
                  </a:lnTo>
                  <a:lnTo>
                    <a:pt x="700" y="343"/>
                  </a:lnTo>
                  <a:lnTo>
                    <a:pt x="704" y="343"/>
                  </a:lnTo>
                  <a:lnTo>
                    <a:pt x="708" y="343"/>
                  </a:lnTo>
                  <a:lnTo>
                    <a:pt x="704" y="331"/>
                  </a:lnTo>
                  <a:lnTo>
                    <a:pt x="701" y="328"/>
                  </a:lnTo>
                  <a:lnTo>
                    <a:pt x="698" y="327"/>
                  </a:lnTo>
                  <a:close/>
                  <a:moveTo>
                    <a:pt x="827" y="739"/>
                  </a:moveTo>
                  <a:lnTo>
                    <a:pt x="827" y="739"/>
                  </a:lnTo>
                  <a:lnTo>
                    <a:pt x="827" y="734"/>
                  </a:lnTo>
                  <a:lnTo>
                    <a:pt x="824" y="730"/>
                  </a:lnTo>
                  <a:lnTo>
                    <a:pt x="820" y="728"/>
                  </a:lnTo>
                  <a:lnTo>
                    <a:pt x="813" y="728"/>
                  </a:lnTo>
                  <a:lnTo>
                    <a:pt x="813" y="735"/>
                  </a:lnTo>
                  <a:lnTo>
                    <a:pt x="813" y="738"/>
                  </a:lnTo>
                  <a:lnTo>
                    <a:pt x="815" y="739"/>
                  </a:lnTo>
                  <a:lnTo>
                    <a:pt x="819" y="739"/>
                  </a:lnTo>
                  <a:lnTo>
                    <a:pt x="827" y="739"/>
                  </a:lnTo>
                  <a:close/>
                  <a:moveTo>
                    <a:pt x="974" y="950"/>
                  </a:moveTo>
                  <a:lnTo>
                    <a:pt x="974" y="950"/>
                  </a:lnTo>
                  <a:lnTo>
                    <a:pt x="954" y="937"/>
                  </a:lnTo>
                  <a:lnTo>
                    <a:pt x="948" y="950"/>
                  </a:lnTo>
                  <a:lnTo>
                    <a:pt x="954" y="951"/>
                  </a:lnTo>
                  <a:lnTo>
                    <a:pt x="960" y="952"/>
                  </a:lnTo>
                  <a:lnTo>
                    <a:pt x="967" y="952"/>
                  </a:lnTo>
                  <a:lnTo>
                    <a:pt x="970" y="951"/>
                  </a:lnTo>
                  <a:lnTo>
                    <a:pt x="974" y="950"/>
                  </a:lnTo>
                  <a:close/>
                  <a:moveTo>
                    <a:pt x="506" y="486"/>
                  </a:moveTo>
                  <a:lnTo>
                    <a:pt x="506" y="486"/>
                  </a:lnTo>
                  <a:lnTo>
                    <a:pt x="510" y="489"/>
                  </a:lnTo>
                  <a:lnTo>
                    <a:pt x="516" y="487"/>
                  </a:lnTo>
                  <a:lnTo>
                    <a:pt x="520" y="483"/>
                  </a:lnTo>
                  <a:lnTo>
                    <a:pt x="522" y="479"/>
                  </a:lnTo>
                  <a:lnTo>
                    <a:pt x="521" y="472"/>
                  </a:lnTo>
                  <a:lnTo>
                    <a:pt x="506" y="486"/>
                  </a:lnTo>
                  <a:close/>
                  <a:moveTo>
                    <a:pt x="542" y="487"/>
                  </a:moveTo>
                  <a:lnTo>
                    <a:pt x="542" y="487"/>
                  </a:lnTo>
                  <a:lnTo>
                    <a:pt x="545" y="479"/>
                  </a:lnTo>
                  <a:lnTo>
                    <a:pt x="545" y="476"/>
                  </a:lnTo>
                  <a:lnTo>
                    <a:pt x="543" y="475"/>
                  </a:lnTo>
                  <a:lnTo>
                    <a:pt x="542" y="473"/>
                  </a:lnTo>
                  <a:lnTo>
                    <a:pt x="539" y="472"/>
                  </a:lnTo>
                  <a:lnTo>
                    <a:pt x="529" y="472"/>
                  </a:lnTo>
                  <a:lnTo>
                    <a:pt x="542" y="487"/>
                  </a:lnTo>
                  <a:close/>
                  <a:moveTo>
                    <a:pt x="466" y="638"/>
                  </a:moveTo>
                  <a:lnTo>
                    <a:pt x="466" y="638"/>
                  </a:lnTo>
                  <a:lnTo>
                    <a:pt x="462" y="634"/>
                  </a:lnTo>
                  <a:lnTo>
                    <a:pt x="456" y="633"/>
                  </a:lnTo>
                  <a:lnTo>
                    <a:pt x="452" y="633"/>
                  </a:lnTo>
                  <a:lnTo>
                    <a:pt x="448" y="634"/>
                  </a:lnTo>
                  <a:lnTo>
                    <a:pt x="446" y="635"/>
                  </a:lnTo>
                  <a:lnTo>
                    <a:pt x="445" y="638"/>
                  </a:lnTo>
                  <a:lnTo>
                    <a:pt x="444" y="646"/>
                  </a:lnTo>
                  <a:lnTo>
                    <a:pt x="466" y="638"/>
                  </a:lnTo>
                  <a:close/>
                  <a:moveTo>
                    <a:pt x="308" y="743"/>
                  </a:moveTo>
                  <a:lnTo>
                    <a:pt x="308" y="743"/>
                  </a:lnTo>
                  <a:lnTo>
                    <a:pt x="284" y="743"/>
                  </a:lnTo>
                  <a:lnTo>
                    <a:pt x="291" y="749"/>
                  </a:lnTo>
                  <a:lnTo>
                    <a:pt x="294" y="752"/>
                  </a:lnTo>
                  <a:lnTo>
                    <a:pt x="297" y="752"/>
                  </a:lnTo>
                  <a:lnTo>
                    <a:pt x="298" y="752"/>
                  </a:lnTo>
                  <a:lnTo>
                    <a:pt x="301" y="749"/>
                  </a:lnTo>
                  <a:lnTo>
                    <a:pt x="308" y="743"/>
                  </a:lnTo>
                  <a:close/>
                  <a:moveTo>
                    <a:pt x="675" y="756"/>
                  </a:moveTo>
                  <a:lnTo>
                    <a:pt x="675" y="756"/>
                  </a:lnTo>
                  <a:lnTo>
                    <a:pt x="679" y="752"/>
                  </a:lnTo>
                  <a:lnTo>
                    <a:pt x="679" y="749"/>
                  </a:lnTo>
                  <a:lnTo>
                    <a:pt x="676" y="745"/>
                  </a:lnTo>
                  <a:lnTo>
                    <a:pt x="673" y="742"/>
                  </a:lnTo>
                  <a:lnTo>
                    <a:pt x="671" y="741"/>
                  </a:lnTo>
                  <a:lnTo>
                    <a:pt x="666" y="739"/>
                  </a:lnTo>
                  <a:lnTo>
                    <a:pt x="662" y="741"/>
                  </a:lnTo>
                  <a:lnTo>
                    <a:pt x="660" y="742"/>
                  </a:lnTo>
                  <a:lnTo>
                    <a:pt x="675" y="756"/>
                  </a:lnTo>
                  <a:close/>
                  <a:moveTo>
                    <a:pt x="351" y="889"/>
                  </a:moveTo>
                  <a:lnTo>
                    <a:pt x="351" y="889"/>
                  </a:lnTo>
                  <a:lnTo>
                    <a:pt x="347" y="892"/>
                  </a:lnTo>
                  <a:lnTo>
                    <a:pt x="345" y="894"/>
                  </a:lnTo>
                  <a:lnTo>
                    <a:pt x="345" y="898"/>
                  </a:lnTo>
                  <a:lnTo>
                    <a:pt x="349" y="905"/>
                  </a:lnTo>
                  <a:lnTo>
                    <a:pt x="352" y="901"/>
                  </a:lnTo>
                  <a:lnTo>
                    <a:pt x="354" y="898"/>
                  </a:lnTo>
                  <a:lnTo>
                    <a:pt x="354" y="894"/>
                  </a:lnTo>
                  <a:lnTo>
                    <a:pt x="351" y="889"/>
                  </a:lnTo>
                  <a:close/>
                  <a:moveTo>
                    <a:pt x="660" y="338"/>
                  </a:moveTo>
                  <a:lnTo>
                    <a:pt x="660" y="338"/>
                  </a:lnTo>
                  <a:lnTo>
                    <a:pt x="672" y="339"/>
                  </a:lnTo>
                  <a:lnTo>
                    <a:pt x="675" y="339"/>
                  </a:lnTo>
                  <a:lnTo>
                    <a:pt x="678" y="338"/>
                  </a:lnTo>
                  <a:lnTo>
                    <a:pt x="678" y="336"/>
                  </a:lnTo>
                  <a:lnTo>
                    <a:pt x="678" y="334"/>
                  </a:lnTo>
                  <a:lnTo>
                    <a:pt x="676" y="325"/>
                  </a:lnTo>
                  <a:lnTo>
                    <a:pt x="660" y="338"/>
                  </a:lnTo>
                  <a:close/>
                  <a:moveTo>
                    <a:pt x="462" y="454"/>
                  </a:moveTo>
                  <a:lnTo>
                    <a:pt x="462" y="454"/>
                  </a:lnTo>
                  <a:lnTo>
                    <a:pt x="459" y="450"/>
                  </a:lnTo>
                  <a:lnTo>
                    <a:pt x="438" y="460"/>
                  </a:lnTo>
                  <a:lnTo>
                    <a:pt x="444" y="462"/>
                  </a:lnTo>
                  <a:lnTo>
                    <a:pt x="448" y="464"/>
                  </a:lnTo>
                  <a:lnTo>
                    <a:pt x="450" y="462"/>
                  </a:lnTo>
                  <a:lnTo>
                    <a:pt x="453" y="462"/>
                  </a:lnTo>
                  <a:lnTo>
                    <a:pt x="457" y="458"/>
                  </a:lnTo>
                  <a:lnTo>
                    <a:pt x="462" y="454"/>
                  </a:lnTo>
                  <a:close/>
                  <a:moveTo>
                    <a:pt x="1256" y="457"/>
                  </a:moveTo>
                  <a:lnTo>
                    <a:pt x="1256" y="457"/>
                  </a:lnTo>
                  <a:lnTo>
                    <a:pt x="1251" y="453"/>
                  </a:lnTo>
                  <a:lnTo>
                    <a:pt x="1248" y="451"/>
                  </a:lnTo>
                  <a:lnTo>
                    <a:pt x="1242" y="454"/>
                  </a:lnTo>
                  <a:lnTo>
                    <a:pt x="1238" y="458"/>
                  </a:lnTo>
                  <a:lnTo>
                    <a:pt x="1241" y="461"/>
                  </a:lnTo>
                  <a:lnTo>
                    <a:pt x="1244" y="464"/>
                  </a:lnTo>
                  <a:lnTo>
                    <a:pt x="1249" y="461"/>
                  </a:lnTo>
                  <a:lnTo>
                    <a:pt x="1256" y="457"/>
                  </a:lnTo>
                  <a:close/>
                  <a:moveTo>
                    <a:pt x="1025" y="748"/>
                  </a:moveTo>
                  <a:lnTo>
                    <a:pt x="1025" y="748"/>
                  </a:lnTo>
                  <a:lnTo>
                    <a:pt x="1022" y="741"/>
                  </a:lnTo>
                  <a:lnTo>
                    <a:pt x="1004" y="746"/>
                  </a:lnTo>
                  <a:lnTo>
                    <a:pt x="1006" y="750"/>
                  </a:lnTo>
                  <a:lnTo>
                    <a:pt x="1025" y="748"/>
                  </a:lnTo>
                  <a:close/>
                  <a:moveTo>
                    <a:pt x="658" y="336"/>
                  </a:moveTo>
                  <a:lnTo>
                    <a:pt x="658" y="336"/>
                  </a:lnTo>
                  <a:lnTo>
                    <a:pt x="650" y="338"/>
                  </a:lnTo>
                  <a:lnTo>
                    <a:pt x="646" y="340"/>
                  </a:lnTo>
                  <a:lnTo>
                    <a:pt x="643" y="345"/>
                  </a:lnTo>
                  <a:lnTo>
                    <a:pt x="643" y="350"/>
                  </a:lnTo>
                  <a:lnTo>
                    <a:pt x="650" y="349"/>
                  </a:lnTo>
                  <a:lnTo>
                    <a:pt x="654" y="346"/>
                  </a:lnTo>
                  <a:lnTo>
                    <a:pt x="655" y="342"/>
                  </a:lnTo>
                  <a:lnTo>
                    <a:pt x="658" y="336"/>
                  </a:lnTo>
                  <a:close/>
                  <a:moveTo>
                    <a:pt x="1098" y="154"/>
                  </a:moveTo>
                  <a:lnTo>
                    <a:pt x="1098" y="154"/>
                  </a:lnTo>
                  <a:lnTo>
                    <a:pt x="1092" y="147"/>
                  </a:lnTo>
                  <a:lnTo>
                    <a:pt x="1090" y="145"/>
                  </a:lnTo>
                  <a:lnTo>
                    <a:pt x="1087" y="144"/>
                  </a:lnTo>
                  <a:lnTo>
                    <a:pt x="1079" y="145"/>
                  </a:lnTo>
                  <a:lnTo>
                    <a:pt x="1076" y="148"/>
                  </a:lnTo>
                  <a:lnTo>
                    <a:pt x="1075" y="151"/>
                  </a:lnTo>
                  <a:lnTo>
                    <a:pt x="1075" y="154"/>
                  </a:lnTo>
                  <a:lnTo>
                    <a:pt x="1098" y="154"/>
                  </a:lnTo>
                  <a:close/>
                  <a:moveTo>
                    <a:pt x="585" y="1038"/>
                  </a:moveTo>
                  <a:lnTo>
                    <a:pt x="585" y="1038"/>
                  </a:lnTo>
                  <a:lnTo>
                    <a:pt x="578" y="1036"/>
                  </a:lnTo>
                  <a:lnTo>
                    <a:pt x="574" y="1034"/>
                  </a:lnTo>
                  <a:lnTo>
                    <a:pt x="570" y="1036"/>
                  </a:lnTo>
                  <a:lnTo>
                    <a:pt x="563" y="1037"/>
                  </a:lnTo>
                  <a:lnTo>
                    <a:pt x="568" y="1041"/>
                  </a:lnTo>
                  <a:lnTo>
                    <a:pt x="572" y="1042"/>
                  </a:lnTo>
                  <a:lnTo>
                    <a:pt x="578" y="1042"/>
                  </a:lnTo>
                  <a:lnTo>
                    <a:pt x="585" y="1038"/>
                  </a:lnTo>
                  <a:close/>
                  <a:moveTo>
                    <a:pt x="1230" y="419"/>
                  </a:moveTo>
                  <a:lnTo>
                    <a:pt x="1230" y="419"/>
                  </a:lnTo>
                  <a:lnTo>
                    <a:pt x="1241" y="422"/>
                  </a:lnTo>
                  <a:lnTo>
                    <a:pt x="1244" y="424"/>
                  </a:lnTo>
                  <a:lnTo>
                    <a:pt x="1247" y="424"/>
                  </a:lnTo>
                  <a:lnTo>
                    <a:pt x="1248" y="422"/>
                  </a:lnTo>
                  <a:lnTo>
                    <a:pt x="1249" y="419"/>
                  </a:lnTo>
                  <a:lnTo>
                    <a:pt x="1249" y="411"/>
                  </a:lnTo>
                  <a:lnTo>
                    <a:pt x="1230" y="419"/>
                  </a:lnTo>
                  <a:close/>
                  <a:moveTo>
                    <a:pt x="581" y="1062"/>
                  </a:moveTo>
                  <a:lnTo>
                    <a:pt x="581" y="1062"/>
                  </a:lnTo>
                  <a:lnTo>
                    <a:pt x="600" y="1062"/>
                  </a:lnTo>
                  <a:lnTo>
                    <a:pt x="594" y="1056"/>
                  </a:lnTo>
                  <a:lnTo>
                    <a:pt x="590" y="1054"/>
                  </a:lnTo>
                  <a:lnTo>
                    <a:pt x="588" y="1055"/>
                  </a:lnTo>
                  <a:lnTo>
                    <a:pt x="586" y="1056"/>
                  </a:lnTo>
                  <a:lnTo>
                    <a:pt x="581" y="1062"/>
                  </a:lnTo>
                  <a:close/>
                  <a:moveTo>
                    <a:pt x="291" y="854"/>
                  </a:moveTo>
                  <a:lnTo>
                    <a:pt x="291" y="854"/>
                  </a:lnTo>
                  <a:lnTo>
                    <a:pt x="276" y="846"/>
                  </a:lnTo>
                  <a:lnTo>
                    <a:pt x="276" y="853"/>
                  </a:lnTo>
                  <a:lnTo>
                    <a:pt x="276" y="856"/>
                  </a:lnTo>
                  <a:lnTo>
                    <a:pt x="277" y="857"/>
                  </a:lnTo>
                  <a:lnTo>
                    <a:pt x="282" y="857"/>
                  </a:lnTo>
                  <a:lnTo>
                    <a:pt x="291" y="854"/>
                  </a:lnTo>
                  <a:close/>
                  <a:moveTo>
                    <a:pt x="1159" y="408"/>
                  </a:moveTo>
                  <a:lnTo>
                    <a:pt x="1159" y="408"/>
                  </a:lnTo>
                  <a:lnTo>
                    <a:pt x="1165" y="411"/>
                  </a:lnTo>
                  <a:lnTo>
                    <a:pt x="1166" y="407"/>
                  </a:lnTo>
                  <a:lnTo>
                    <a:pt x="1168" y="403"/>
                  </a:lnTo>
                  <a:lnTo>
                    <a:pt x="1166" y="399"/>
                  </a:lnTo>
                  <a:lnTo>
                    <a:pt x="1162" y="394"/>
                  </a:lnTo>
                  <a:lnTo>
                    <a:pt x="1158" y="397"/>
                  </a:lnTo>
                  <a:lnTo>
                    <a:pt x="1155" y="399"/>
                  </a:lnTo>
                  <a:lnTo>
                    <a:pt x="1155" y="400"/>
                  </a:lnTo>
                  <a:lnTo>
                    <a:pt x="1157" y="404"/>
                  </a:lnTo>
                  <a:lnTo>
                    <a:pt x="1159" y="408"/>
                  </a:lnTo>
                  <a:close/>
                  <a:moveTo>
                    <a:pt x="212" y="880"/>
                  </a:moveTo>
                  <a:lnTo>
                    <a:pt x="212" y="880"/>
                  </a:lnTo>
                  <a:lnTo>
                    <a:pt x="214" y="876"/>
                  </a:lnTo>
                  <a:lnTo>
                    <a:pt x="190" y="871"/>
                  </a:lnTo>
                  <a:lnTo>
                    <a:pt x="196" y="876"/>
                  </a:lnTo>
                  <a:lnTo>
                    <a:pt x="200" y="879"/>
                  </a:lnTo>
                  <a:lnTo>
                    <a:pt x="205" y="880"/>
                  </a:lnTo>
                  <a:lnTo>
                    <a:pt x="212" y="880"/>
                  </a:lnTo>
                  <a:close/>
                  <a:moveTo>
                    <a:pt x="333" y="246"/>
                  </a:moveTo>
                  <a:lnTo>
                    <a:pt x="333" y="246"/>
                  </a:lnTo>
                  <a:lnTo>
                    <a:pt x="327" y="248"/>
                  </a:lnTo>
                  <a:lnTo>
                    <a:pt x="324" y="249"/>
                  </a:lnTo>
                  <a:lnTo>
                    <a:pt x="323" y="252"/>
                  </a:lnTo>
                  <a:lnTo>
                    <a:pt x="322" y="255"/>
                  </a:lnTo>
                  <a:lnTo>
                    <a:pt x="322" y="259"/>
                  </a:lnTo>
                  <a:lnTo>
                    <a:pt x="320" y="264"/>
                  </a:lnTo>
                  <a:lnTo>
                    <a:pt x="327" y="262"/>
                  </a:lnTo>
                  <a:lnTo>
                    <a:pt x="330" y="257"/>
                  </a:lnTo>
                  <a:lnTo>
                    <a:pt x="331" y="252"/>
                  </a:lnTo>
                  <a:lnTo>
                    <a:pt x="333" y="246"/>
                  </a:lnTo>
                  <a:close/>
                  <a:moveTo>
                    <a:pt x="331" y="712"/>
                  </a:moveTo>
                  <a:lnTo>
                    <a:pt x="331" y="712"/>
                  </a:lnTo>
                  <a:lnTo>
                    <a:pt x="326" y="709"/>
                  </a:lnTo>
                  <a:lnTo>
                    <a:pt x="320" y="709"/>
                  </a:lnTo>
                  <a:lnTo>
                    <a:pt x="316" y="712"/>
                  </a:lnTo>
                  <a:lnTo>
                    <a:pt x="312" y="714"/>
                  </a:lnTo>
                  <a:lnTo>
                    <a:pt x="318" y="720"/>
                  </a:lnTo>
                  <a:lnTo>
                    <a:pt x="320" y="720"/>
                  </a:lnTo>
                  <a:lnTo>
                    <a:pt x="323" y="720"/>
                  </a:lnTo>
                  <a:lnTo>
                    <a:pt x="327" y="717"/>
                  </a:lnTo>
                  <a:lnTo>
                    <a:pt x="331" y="712"/>
                  </a:lnTo>
                  <a:close/>
                  <a:moveTo>
                    <a:pt x="500" y="725"/>
                  </a:moveTo>
                  <a:lnTo>
                    <a:pt x="500" y="725"/>
                  </a:lnTo>
                  <a:lnTo>
                    <a:pt x="502" y="718"/>
                  </a:lnTo>
                  <a:lnTo>
                    <a:pt x="502" y="716"/>
                  </a:lnTo>
                  <a:lnTo>
                    <a:pt x="502" y="714"/>
                  </a:lnTo>
                  <a:lnTo>
                    <a:pt x="496" y="710"/>
                  </a:lnTo>
                  <a:lnTo>
                    <a:pt x="485" y="707"/>
                  </a:lnTo>
                  <a:lnTo>
                    <a:pt x="500" y="725"/>
                  </a:lnTo>
                  <a:close/>
                  <a:moveTo>
                    <a:pt x="630" y="1001"/>
                  </a:moveTo>
                  <a:lnTo>
                    <a:pt x="630" y="1001"/>
                  </a:lnTo>
                  <a:lnTo>
                    <a:pt x="619" y="1001"/>
                  </a:lnTo>
                  <a:lnTo>
                    <a:pt x="612" y="1002"/>
                  </a:lnTo>
                  <a:lnTo>
                    <a:pt x="611" y="1004"/>
                  </a:lnTo>
                  <a:lnTo>
                    <a:pt x="610" y="1005"/>
                  </a:lnTo>
                  <a:lnTo>
                    <a:pt x="607" y="1012"/>
                  </a:lnTo>
                  <a:lnTo>
                    <a:pt x="630" y="1001"/>
                  </a:lnTo>
                  <a:close/>
                  <a:moveTo>
                    <a:pt x="1198" y="342"/>
                  </a:moveTo>
                  <a:lnTo>
                    <a:pt x="1198" y="342"/>
                  </a:lnTo>
                  <a:lnTo>
                    <a:pt x="1195" y="332"/>
                  </a:lnTo>
                  <a:lnTo>
                    <a:pt x="1194" y="329"/>
                  </a:lnTo>
                  <a:lnTo>
                    <a:pt x="1193" y="328"/>
                  </a:lnTo>
                  <a:lnTo>
                    <a:pt x="1188" y="327"/>
                  </a:lnTo>
                  <a:lnTo>
                    <a:pt x="1186" y="327"/>
                  </a:lnTo>
                  <a:lnTo>
                    <a:pt x="1183" y="328"/>
                  </a:lnTo>
                  <a:lnTo>
                    <a:pt x="1180" y="332"/>
                  </a:lnTo>
                  <a:lnTo>
                    <a:pt x="1198" y="342"/>
                  </a:lnTo>
                  <a:close/>
                  <a:moveTo>
                    <a:pt x="268" y="306"/>
                  </a:moveTo>
                  <a:lnTo>
                    <a:pt x="268" y="306"/>
                  </a:lnTo>
                  <a:lnTo>
                    <a:pt x="265" y="302"/>
                  </a:lnTo>
                  <a:lnTo>
                    <a:pt x="250" y="307"/>
                  </a:lnTo>
                  <a:lnTo>
                    <a:pt x="257" y="310"/>
                  </a:lnTo>
                  <a:lnTo>
                    <a:pt x="262" y="310"/>
                  </a:lnTo>
                  <a:lnTo>
                    <a:pt x="265" y="309"/>
                  </a:lnTo>
                  <a:lnTo>
                    <a:pt x="268" y="306"/>
                  </a:lnTo>
                  <a:close/>
                  <a:moveTo>
                    <a:pt x="896" y="947"/>
                  </a:moveTo>
                  <a:lnTo>
                    <a:pt x="896" y="947"/>
                  </a:lnTo>
                  <a:lnTo>
                    <a:pt x="905" y="946"/>
                  </a:lnTo>
                  <a:lnTo>
                    <a:pt x="899" y="934"/>
                  </a:lnTo>
                  <a:lnTo>
                    <a:pt x="894" y="936"/>
                  </a:lnTo>
                  <a:lnTo>
                    <a:pt x="896" y="947"/>
                  </a:lnTo>
                  <a:close/>
                  <a:moveTo>
                    <a:pt x="398" y="847"/>
                  </a:moveTo>
                  <a:lnTo>
                    <a:pt x="398" y="847"/>
                  </a:lnTo>
                  <a:lnTo>
                    <a:pt x="380" y="851"/>
                  </a:lnTo>
                  <a:lnTo>
                    <a:pt x="385" y="854"/>
                  </a:lnTo>
                  <a:lnTo>
                    <a:pt x="390" y="856"/>
                  </a:lnTo>
                  <a:lnTo>
                    <a:pt x="392" y="856"/>
                  </a:lnTo>
                  <a:lnTo>
                    <a:pt x="394" y="853"/>
                  </a:lnTo>
                  <a:lnTo>
                    <a:pt x="398" y="847"/>
                  </a:lnTo>
                  <a:close/>
                  <a:moveTo>
                    <a:pt x="535" y="460"/>
                  </a:moveTo>
                  <a:lnTo>
                    <a:pt x="535" y="460"/>
                  </a:lnTo>
                  <a:lnTo>
                    <a:pt x="535" y="464"/>
                  </a:lnTo>
                  <a:lnTo>
                    <a:pt x="557" y="462"/>
                  </a:lnTo>
                  <a:lnTo>
                    <a:pt x="550" y="458"/>
                  </a:lnTo>
                  <a:lnTo>
                    <a:pt x="545" y="457"/>
                  </a:lnTo>
                  <a:lnTo>
                    <a:pt x="539" y="457"/>
                  </a:lnTo>
                  <a:lnTo>
                    <a:pt x="535" y="460"/>
                  </a:lnTo>
                  <a:close/>
                  <a:moveTo>
                    <a:pt x="269" y="432"/>
                  </a:moveTo>
                  <a:lnTo>
                    <a:pt x="269" y="432"/>
                  </a:lnTo>
                  <a:lnTo>
                    <a:pt x="273" y="436"/>
                  </a:lnTo>
                  <a:lnTo>
                    <a:pt x="290" y="426"/>
                  </a:lnTo>
                  <a:lnTo>
                    <a:pt x="287" y="422"/>
                  </a:lnTo>
                  <a:lnTo>
                    <a:pt x="283" y="424"/>
                  </a:lnTo>
                  <a:lnTo>
                    <a:pt x="277" y="425"/>
                  </a:lnTo>
                  <a:lnTo>
                    <a:pt x="273" y="428"/>
                  </a:lnTo>
                  <a:lnTo>
                    <a:pt x="269" y="432"/>
                  </a:lnTo>
                  <a:close/>
                  <a:moveTo>
                    <a:pt x="1224" y="358"/>
                  </a:moveTo>
                  <a:lnTo>
                    <a:pt x="1224" y="358"/>
                  </a:lnTo>
                  <a:lnTo>
                    <a:pt x="1245" y="356"/>
                  </a:lnTo>
                  <a:lnTo>
                    <a:pt x="1238" y="353"/>
                  </a:lnTo>
                  <a:lnTo>
                    <a:pt x="1233" y="352"/>
                  </a:lnTo>
                  <a:lnTo>
                    <a:pt x="1230" y="352"/>
                  </a:lnTo>
                  <a:lnTo>
                    <a:pt x="1229" y="353"/>
                  </a:lnTo>
                  <a:lnTo>
                    <a:pt x="1224" y="358"/>
                  </a:lnTo>
                  <a:close/>
                  <a:moveTo>
                    <a:pt x="846" y="325"/>
                  </a:moveTo>
                  <a:lnTo>
                    <a:pt x="846" y="325"/>
                  </a:lnTo>
                  <a:lnTo>
                    <a:pt x="851" y="321"/>
                  </a:lnTo>
                  <a:lnTo>
                    <a:pt x="842" y="316"/>
                  </a:lnTo>
                  <a:lnTo>
                    <a:pt x="838" y="317"/>
                  </a:lnTo>
                  <a:lnTo>
                    <a:pt x="846" y="325"/>
                  </a:lnTo>
                  <a:close/>
                  <a:moveTo>
                    <a:pt x="643" y="749"/>
                  </a:moveTo>
                  <a:lnTo>
                    <a:pt x="643" y="749"/>
                  </a:lnTo>
                  <a:lnTo>
                    <a:pt x="646" y="746"/>
                  </a:lnTo>
                  <a:lnTo>
                    <a:pt x="647" y="745"/>
                  </a:lnTo>
                  <a:lnTo>
                    <a:pt x="644" y="742"/>
                  </a:lnTo>
                  <a:lnTo>
                    <a:pt x="643" y="739"/>
                  </a:lnTo>
                  <a:lnTo>
                    <a:pt x="640" y="741"/>
                  </a:lnTo>
                  <a:lnTo>
                    <a:pt x="637" y="743"/>
                  </a:lnTo>
                  <a:lnTo>
                    <a:pt x="639" y="746"/>
                  </a:lnTo>
                  <a:lnTo>
                    <a:pt x="643" y="749"/>
                  </a:lnTo>
                  <a:close/>
                  <a:moveTo>
                    <a:pt x="498" y="252"/>
                  </a:moveTo>
                  <a:lnTo>
                    <a:pt x="498" y="252"/>
                  </a:lnTo>
                  <a:lnTo>
                    <a:pt x="499" y="248"/>
                  </a:lnTo>
                  <a:lnTo>
                    <a:pt x="489" y="246"/>
                  </a:lnTo>
                  <a:lnTo>
                    <a:pt x="488" y="250"/>
                  </a:lnTo>
                  <a:lnTo>
                    <a:pt x="498" y="252"/>
                  </a:lnTo>
                  <a:close/>
                  <a:moveTo>
                    <a:pt x="664" y="371"/>
                  </a:moveTo>
                  <a:lnTo>
                    <a:pt x="664" y="371"/>
                  </a:lnTo>
                  <a:lnTo>
                    <a:pt x="661" y="375"/>
                  </a:lnTo>
                  <a:lnTo>
                    <a:pt x="660" y="378"/>
                  </a:lnTo>
                  <a:lnTo>
                    <a:pt x="662" y="381"/>
                  </a:lnTo>
                  <a:lnTo>
                    <a:pt x="666" y="383"/>
                  </a:lnTo>
                  <a:lnTo>
                    <a:pt x="669" y="381"/>
                  </a:lnTo>
                  <a:lnTo>
                    <a:pt x="671" y="379"/>
                  </a:lnTo>
                  <a:lnTo>
                    <a:pt x="668" y="375"/>
                  </a:lnTo>
                  <a:lnTo>
                    <a:pt x="664" y="371"/>
                  </a:lnTo>
                  <a:close/>
                  <a:moveTo>
                    <a:pt x="304" y="228"/>
                  </a:moveTo>
                  <a:lnTo>
                    <a:pt x="304" y="228"/>
                  </a:lnTo>
                  <a:lnTo>
                    <a:pt x="295" y="214"/>
                  </a:lnTo>
                  <a:lnTo>
                    <a:pt x="293" y="219"/>
                  </a:lnTo>
                  <a:lnTo>
                    <a:pt x="291" y="223"/>
                  </a:lnTo>
                  <a:lnTo>
                    <a:pt x="293" y="226"/>
                  </a:lnTo>
                  <a:lnTo>
                    <a:pt x="294" y="227"/>
                  </a:lnTo>
                  <a:lnTo>
                    <a:pt x="304" y="228"/>
                  </a:lnTo>
                  <a:close/>
                  <a:moveTo>
                    <a:pt x="358" y="925"/>
                  </a:moveTo>
                  <a:lnTo>
                    <a:pt x="358" y="925"/>
                  </a:lnTo>
                  <a:lnTo>
                    <a:pt x="359" y="929"/>
                  </a:lnTo>
                  <a:lnTo>
                    <a:pt x="370" y="926"/>
                  </a:lnTo>
                  <a:lnTo>
                    <a:pt x="367" y="921"/>
                  </a:lnTo>
                  <a:lnTo>
                    <a:pt x="358" y="925"/>
                  </a:lnTo>
                  <a:close/>
                  <a:moveTo>
                    <a:pt x="270" y="757"/>
                  </a:moveTo>
                  <a:lnTo>
                    <a:pt x="270" y="757"/>
                  </a:lnTo>
                  <a:lnTo>
                    <a:pt x="269" y="763"/>
                  </a:lnTo>
                  <a:lnTo>
                    <a:pt x="283" y="764"/>
                  </a:lnTo>
                  <a:lnTo>
                    <a:pt x="283" y="759"/>
                  </a:lnTo>
                  <a:lnTo>
                    <a:pt x="270" y="757"/>
                  </a:lnTo>
                  <a:close/>
                  <a:moveTo>
                    <a:pt x="488" y="865"/>
                  </a:moveTo>
                  <a:lnTo>
                    <a:pt x="488" y="865"/>
                  </a:lnTo>
                  <a:lnTo>
                    <a:pt x="491" y="861"/>
                  </a:lnTo>
                  <a:lnTo>
                    <a:pt x="492" y="858"/>
                  </a:lnTo>
                  <a:lnTo>
                    <a:pt x="489" y="856"/>
                  </a:lnTo>
                  <a:lnTo>
                    <a:pt x="486" y="853"/>
                  </a:lnTo>
                  <a:lnTo>
                    <a:pt x="484" y="854"/>
                  </a:lnTo>
                  <a:lnTo>
                    <a:pt x="481" y="857"/>
                  </a:lnTo>
                  <a:lnTo>
                    <a:pt x="484" y="860"/>
                  </a:lnTo>
                  <a:lnTo>
                    <a:pt x="488" y="865"/>
                  </a:lnTo>
                  <a:close/>
                  <a:moveTo>
                    <a:pt x="517" y="664"/>
                  </a:moveTo>
                  <a:lnTo>
                    <a:pt x="517" y="664"/>
                  </a:lnTo>
                  <a:lnTo>
                    <a:pt x="506" y="664"/>
                  </a:lnTo>
                  <a:lnTo>
                    <a:pt x="503" y="666"/>
                  </a:lnTo>
                  <a:lnTo>
                    <a:pt x="499" y="667"/>
                  </a:lnTo>
                  <a:lnTo>
                    <a:pt x="504" y="671"/>
                  </a:lnTo>
                  <a:lnTo>
                    <a:pt x="509" y="671"/>
                  </a:lnTo>
                  <a:lnTo>
                    <a:pt x="513" y="670"/>
                  </a:lnTo>
                  <a:lnTo>
                    <a:pt x="517" y="664"/>
                  </a:lnTo>
                  <a:close/>
                  <a:moveTo>
                    <a:pt x="172" y="624"/>
                  </a:moveTo>
                  <a:lnTo>
                    <a:pt x="172" y="624"/>
                  </a:lnTo>
                  <a:lnTo>
                    <a:pt x="175" y="630"/>
                  </a:lnTo>
                  <a:lnTo>
                    <a:pt x="185" y="623"/>
                  </a:lnTo>
                  <a:lnTo>
                    <a:pt x="183" y="620"/>
                  </a:lnTo>
                  <a:lnTo>
                    <a:pt x="172" y="624"/>
                  </a:lnTo>
                  <a:close/>
                  <a:moveTo>
                    <a:pt x="863" y="836"/>
                  </a:moveTo>
                  <a:lnTo>
                    <a:pt x="863" y="836"/>
                  </a:lnTo>
                  <a:lnTo>
                    <a:pt x="866" y="832"/>
                  </a:lnTo>
                  <a:lnTo>
                    <a:pt x="858" y="826"/>
                  </a:lnTo>
                  <a:lnTo>
                    <a:pt x="855" y="831"/>
                  </a:lnTo>
                  <a:lnTo>
                    <a:pt x="863" y="836"/>
                  </a:lnTo>
                  <a:close/>
                  <a:moveTo>
                    <a:pt x="750" y="30"/>
                  </a:moveTo>
                  <a:lnTo>
                    <a:pt x="750" y="30"/>
                  </a:lnTo>
                  <a:lnTo>
                    <a:pt x="750" y="33"/>
                  </a:lnTo>
                  <a:lnTo>
                    <a:pt x="761" y="32"/>
                  </a:lnTo>
                  <a:lnTo>
                    <a:pt x="759" y="28"/>
                  </a:lnTo>
                  <a:lnTo>
                    <a:pt x="750" y="30"/>
                  </a:lnTo>
                  <a:close/>
                  <a:moveTo>
                    <a:pt x="239" y="997"/>
                  </a:moveTo>
                  <a:lnTo>
                    <a:pt x="239" y="997"/>
                  </a:lnTo>
                  <a:lnTo>
                    <a:pt x="236" y="995"/>
                  </a:lnTo>
                  <a:lnTo>
                    <a:pt x="233" y="994"/>
                  </a:lnTo>
                  <a:lnTo>
                    <a:pt x="230" y="995"/>
                  </a:lnTo>
                  <a:lnTo>
                    <a:pt x="228" y="995"/>
                  </a:lnTo>
                  <a:lnTo>
                    <a:pt x="230" y="998"/>
                  </a:lnTo>
                  <a:lnTo>
                    <a:pt x="233" y="1000"/>
                  </a:lnTo>
                  <a:lnTo>
                    <a:pt x="234" y="1000"/>
                  </a:lnTo>
                  <a:lnTo>
                    <a:pt x="239" y="997"/>
                  </a:lnTo>
                  <a:close/>
                  <a:moveTo>
                    <a:pt x="568" y="358"/>
                  </a:moveTo>
                  <a:lnTo>
                    <a:pt x="568" y="358"/>
                  </a:lnTo>
                  <a:lnTo>
                    <a:pt x="567" y="361"/>
                  </a:lnTo>
                  <a:lnTo>
                    <a:pt x="576" y="365"/>
                  </a:lnTo>
                  <a:lnTo>
                    <a:pt x="578" y="361"/>
                  </a:lnTo>
                  <a:lnTo>
                    <a:pt x="568" y="358"/>
                  </a:lnTo>
                  <a:close/>
                  <a:moveTo>
                    <a:pt x="675" y="375"/>
                  </a:moveTo>
                  <a:lnTo>
                    <a:pt x="675" y="375"/>
                  </a:lnTo>
                  <a:lnTo>
                    <a:pt x="679" y="376"/>
                  </a:lnTo>
                  <a:lnTo>
                    <a:pt x="684" y="365"/>
                  </a:lnTo>
                  <a:lnTo>
                    <a:pt x="679" y="364"/>
                  </a:lnTo>
                  <a:lnTo>
                    <a:pt x="675" y="375"/>
                  </a:lnTo>
                  <a:close/>
                  <a:moveTo>
                    <a:pt x="552" y="97"/>
                  </a:moveTo>
                  <a:lnTo>
                    <a:pt x="552" y="97"/>
                  </a:lnTo>
                  <a:lnTo>
                    <a:pt x="557" y="100"/>
                  </a:lnTo>
                  <a:lnTo>
                    <a:pt x="560" y="101"/>
                  </a:lnTo>
                  <a:lnTo>
                    <a:pt x="563" y="98"/>
                  </a:lnTo>
                  <a:lnTo>
                    <a:pt x="565" y="97"/>
                  </a:lnTo>
                  <a:lnTo>
                    <a:pt x="563" y="94"/>
                  </a:lnTo>
                  <a:lnTo>
                    <a:pt x="560" y="93"/>
                  </a:lnTo>
                  <a:lnTo>
                    <a:pt x="557" y="94"/>
                  </a:lnTo>
                  <a:lnTo>
                    <a:pt x="552" y="97"/>
                  </a:lnTo>
                  <a:close/>
                  <a:moveTo>
                    <a:pt x="341" y="749"/>
                  </a:moveTo>
                  <a:lnTo>
                    <a:pt x="341" y="749"/>
                  </a:lnTo>
                  <a:lnTo>
                    <a:pt x="340" y="743"/>
                  </a:lnTo>
                  <a:lnTo>
                    <a:pt x="337" y="742"/>
                  </a:lnTo>
                  <a:lnTo>
                    <a:pt x="334" y="742"/>
                  </a:lnTo>
                  <a:lnTo>
                    <a:pt x="330" y="745"/>
                  </a:lnTo>
                  <a:lnTo>
                    <a:pt x="341" y="749"/>
                  </a:lnTo>
                  <a:close/>
                  <a:moveTo>
                    <a:pt x="1123" y="138"/>
                  </a:moveTo>
                  <a:lnTo>
                    <a:pt x="1123" y="138"/>
                  </a:lnTo>
                  <a:lnTo>
                    <a:pt x="1126" y="136"/>
                  </a:lnTo>
                  <a:lnTo>
                    <a:pt x="1126" y="133"/>
                  </a:lnTo>
                  <a:lnTo>
                    <a:pt x="1125" y="130"/>
                  </a:lnTo>
                  <a:lnTo>
                    <a:pt x="1121" y="130"/>
                  </a:lnTo>
                  <a:lnTo>
                    <a:pt x="1118" y="131"/>
                  </a:lnTo>
                  <a:lnTo>
                    <a:pt x="1116" y="134"/>
                  </a:lnTo>
                  <a:lnTo>
                    <a:pt x="1123" y="138"/>
                  </a:lnTo>
                  <a:close/>
                  <a:moveTo>
                    <a:pt x="401" y="537"/>
                  </a:moveTo>
                  <a:lnTo>
                    <a:pt x="401" y="537"/>
                  </a:lnTo>
                  <a:lnTo>
                    <a:pt x="402" y="534"/>
                  </a:lnTo>
                  <a:lnTo>
                    <a:pt x="392" y="530"/>
                  </a:lnTo>
                  <a:lnTo>
                    <a:pt x="391" y="536"/>
                  </a:lnTo>
                  <a:lnTo>
                    <a:pt x="401" y="537"/>
                  </a:lnTo>
                  <a:close/>
                  <a:moveTo>
                    <a:pt x="442" y="370"/>
                  </a:moveTo>
                  <a:lnTo>
                    <a:pt x="442" y="370"/>
                  </a:lnTo>
                  <a:lnTo>
                    <a:pt x="438" y="367"/>
                  </a:lnTo>
                  <a:lnTo>
                    <a:pt x="434" y="365"/>
                  </a:lnTo>
                  <a:lnTo>
                    <a:pt x="431" y="367"/>
                  </a:lnTo>
                  <a:lnTo>
                    <a:pt x="428" y="368"/>
                  </a:lnTo>
                  <a:lnTo>
                    <a:pt x="431" y="371"/>
                  </a:lnTo>
                  <a:lnTo>
                    <a:pt x="434" y="372"/>
                  </a:lnTo>
                  <a:lnTo>
                    <a:pt x="437" y="372"/>
                  </a:lnTo>
                  <a:lnTo>
                    <a:pt x="442" y="370"/>
                  </a:lnTo>
                  <a:close/>
                  <a:moveTo>
                    <a:pt x="464" y="1018"/>
                  </a:moveTo>
                  <a:lnTo>
                    <a:pt x="464" y="1018"/>
                  </a:lnTo>
                  <a:lnTo>
                    <a:pt x="459" y="1018"/>
                  </a:lnTo>
                  <a:lnTo>
                    <a:pt x="455" y="1019"/>
                  </a:lnTo>
                  <a:lnTo>
                    <a:pt x="455" y="1020"/>
                  </a:lnTo>
                  <a:lnTo>
                    <a:pt x="455" y="1022"/>
                  </a:lnTo>
                  <a:lnTo>
                    <a:pt x="456" y="1027"/>
                  </a:lnTo>
                  <a:lnTo>
                    <a:pt x="464" y="1018"/>
                  </a:lnTo>
                  <a:close/>
                  <a:moveTo>
                    <a:pt x="1273" y="489"/>
                  </a:moveTo>
                  <a:lnTo>
                    <a:pt x="1273" y="489"/>
                  </a:lnTo>
                  <a:lnTo>
                    <a:pt x="1276" y="483"/>
                  </a:lnTo>
                  <a:lnTo>
                    <a:pt x="1277" y="480"/>
                  </a:lnTo>
                  <a:lnTo>
                    <a:pt x="1276" y="478"/>
                  </a:lnTo>
                  <a:lnTo>
                    <a:pt x="1273" y="476"/>
                  </a:lnTo>
                  <a:lnTo>
                    <a:pt x="1270" y="478"/>
                  </a:lnTo>
                  <a:lnTo>
                    <a:pt x="1269" y="480"/>
                  </a:lnTo>
                  <a:lnTo>
                    <a:pt x="1269" y="483"/>
                  </a:lnTo>
                  <a:lnTo>
                    <a:pt x="1273" y="489"/>
                  </a:lnTo>
                  <a:close/>
                  <a:moveTo>
                    <a:pt x="553" y="172"/>
                  </a:moveTo>
                  <a:lnTo>
                    <a:pt x="553" y="172"/>
                  </a:lnTo>
                  <a:lnTo>
                    <a:pt x="552" y="177"/>
                  </a:lnTo>
                  <a:lnTo>
                    <a:pt x="563" y="178"/>
                  </a:lnTo>
                  <a:lnTo>
                    <a:pt x="564" y="174"/>
                  </a:lnTo>
                  <a:lnTo>
                    <a:pt x="553" y="172"/>
                  </a:lnTo>
                  <a:close/>
                  <a:moveTo>
                    <a:pt x="723" y="101"/>
                  </a:moveTo>
                  <a:lnTo>
                    <a:pt x="723" y="101"/>
                  </a:lnTo>
                  <a:lnTo>
                    <a:pt x="730" y="98"/>
                  </a:lnTo>
                  <a:lnTo>
                    <a:pt x="726" y="93"/>
                  </a:lnTo>
                  <a:lnTo>
                    <a:pt x="720" y="97"/>
                  </a:lnTo>
                  <a:lnTo>
                    <a:pt x="720" y="98"/>
                  </a:lnTo>
                  <a:lnTo>
                    <a:pt x="723" y="101"/>
                  </a:lnTo>
                  <a:close/>
                  <a:moveTo>
                    <a:pt x="1202" y="325"/>
                  </a:moveTo>
                  <a:lnTo>
                    <a:pt x="1202" y="325"/>
                  </a:lnTo>
                  <a:lnTo>
                    <a:pt x="1206" y="322"/>
                  </a:lnTo>
                  <a:lnTo>
                    <a:pt x="1208" y="321"/>
                  </a:lnTo>
                  <a:lnTo>
                    <a:pt x="1206" y="318"/>
                  </a:lnTo>
                  <a:lnTo>
                    <a:pt x="1205" y="316"/>
                  </a:lnTo>
                  <a:lnTo>
                    <a:pt x="1202" y="317"/>
                  </a:lnTo>
                  <a:lnTo>
                    <a:pt x="1200" y="318"/>
                  </a:lnTo>
                  <a:lnTo>
                    <a:pt x="1201" y="321"/>
                  </a:lnTo>
                  <a:lnTo>
                    <a:pt x="1202"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4" name="Freeform 1271"/>
            <p:cNvSpPr>
              <a:spLocks noEditPoints="1"/>
            </p:cNvSpPr>
            <p:nvPr/>
          </p:nvSpPr>
          <p:spPr bwMode="auto">
            <a:xfrm>
              <a:off x="5981700" y="941388"/>
              <a:ext cx="163513" cy="247650"/>
            </a:xfrm>
            <a:custGeom>
              <a:avLst/>
              <a:gdLst>
                <a:gd name="T0" fmla="*/ 31565972 w 308"/>
                <a:gd name="T1" fmla="*/ 47958030 h 469"/>
                <a:gd name="T2" fmla="*/ 39175697 w 308"/>
                <a:gd name="T3" fmla="*/ 42939025 h 469"/>
                <a:gd name="T4" fmla="*/ 33538746 w 308"/>
                <a:gd name="T5" fmla="*/ 39592846 h 469"/>
                <a:gd name="T6" fmla="*/ 40867101 w 308"/>
                <a:gd name="T7" fmla="*/ 28440147 h 469"/>
                <a:gd name="T8" fmla="*/ 52422374 w 308"/>
                <a:gd name="T9" fmla="*/ 22027121 h 469"/>
                <a:gd name="T10" fmla="*/ 43685046 w 308"/>
                <a:gd name="T11" fmla="*/ 20911904 h 469"/>
                <a:gd name="T12" fmla="*/ 47067323 w 308"/>
                <a:gd name="T13" fmla="*/ 18402666 h 469"/>
                <a:gd name="T14" fmla="*/ 54958949 w 308"/>
                <a:gd name="T15" fmla="*/ 12268444 h 469"/>
                <a:gd name="T16" fmla="*/ 56367921 w 308"/>
                <a:gd name="T17" fmla="*/ 6134222 h 469"/>
                <a:gd name="T18" fmla="*/ 73560145 w 308"/>
                <a:gd name="T19" fmla="*/ 6134222 h 469"/>
                <a:gd name="T20" fmla="*/ 69614598 w 308"/>
                <a:gd name="T21" fmla="*/ 2788043 h 469"/>
                <a:gd name="T22" fmla="*/ 70460300 w 308"/>
                <a:gd name="T23" fmla="*/ 0 h 469"/>
                <a:gd name="T24" fmla="*/ 77788124 w 308"/>
                <a:gd name="T25" fmla="*/ 836413 h 469"/>
                <a:gd name="T26" fmla="*/ 80606600 w 308"/>
                <a:gd name="T27" fmla="*/ 4461396 h 469"/>
                <a:gd name="T28" fmla="*/ 81169871 w 308"/>
                <a:gd name="T29" fmla="*/ 10873894 h 469"/>
                <a:gd name="T30" fmla="*/ 69614598 w 308"/>
                <a:gd name="T31" fmla="*/ 13383661 h 469"/>
                <a:gd name="T32" fmla="*/ 72433074 w 308"/>
                <a:gd name="T33" fmla="*/ 17286920 h 469"/>
                <a:gd name="T34" fmla="*/ 63132475 w 308"/>
                <a:gd name="T35" fmla="*/ 25093968 h 469"/>
                <a:gd name="T36" fmla="*/ 56086021 w 308"/>
                <a:gd name="T37" fmla="*/ 30112973 h 469"/>
                <a:gd name="T38" fmla="*/ 55240850 w 308"/>
                <a:gd name="T39" fmla="*/ 36247195 h 469"/>
                <a:gd name="T40" fmla="*/ 48758196 w 308"/>
                <a:gd name="T41" fmla="*/ 44054242 h 469"/>
                <a:gd name="T42" fmla="*/ 44812649 w 308"/>
                <a:gd name="T43" fmla="*/ 54091724 h 469"/>
                <a:gd name="T44" fmla="*/ 40585201 w 308"/>
                <a:gd name="T45" fmla="*/ 59668337 h 469"/>
                <a:gd name="T46" fmla="*/ 36639122 w 308"/>
                <a:gd name="T47" fmla="*/ 66081363 h 469"/>
                <a:gd name="T48" fmla="*/ 34948249 w 308"/>
                <a:gd name="T49" fmla="*/ 73330802 h 469"/>
                <a:gd name="T50" fmla="*/ 22829175 w 308"/>
                <a:gd name="T51" fmla="*/ 71657976 h 469"/>
                <a:gd name="T52" fmla="*/ 25929552 w 308"/>
                <a:gd name="T53" fmla="*/ 77234590 h 469"/>
                <a:gd name="T54" fmla="*/ 28466127 w 308"/>
                <a:gd name="T55" fmla="*/ 81137849 h 469"/>
                <a:gd name="T56" fmla="*/ 21419672 w 308"/>
                <a:gd name="T57" fmla="*/ 86156854 h 469"/>
                <a:gd name="T58" fmla="*/ 17474125 w 308"/>
                <a:gd name="T59" fmla="*/ 93127489 h 469"/>
                <a:gd name="T60" fmla="*/ 24801949 w 308"/>
                <a:gd name="T61" fmla="*/ 98146494 h 469"/>
                <a:gd name="T62" fmla="*/ 21419672 w 308"/>
                <a:gd name="T63" fmla="*/ 101770949 h 469"/>
                <a:gd name="T64" fmla="*/ 26492822 w 308"/>
                <a:gd name="T65" fmla="*/ 108183975 h 469"/>
                <a:gd name="T66" fmla="*/ 26774723 w 308"/>
                <a:gd name="T67" fmla="*/ 115712218 h 469"/>
                <a:gd name="T68" fmla="*/ 19446898 w 308"/>
                <a:gd name="T69" fmla="*/ 115712218 h 469"/>
                <a:gd name="T70" fmla="*/ 19728799 w 308"/>
                <a:gd name="T71" fmla="*/ 123240462 h 469"/>
                <a:gd name="T72" fmla="*/ 16628423 w 308"/>
                <a:gd name="T73" fmla="*/ 125470896 h 469"/>
                <a:gd name="T74" fmla="*/ 9582499 w 308"/>
                <a:gd name="T75" fmla="*/ 128259466 h 469"/>
                <a:gd name="T76" fmla="*/ 6764023 w 308"/>
                <a:gd name="T77" fmla="*/ 129932292 h 469"/>
                <a:gd name="T78" fmla="*/ 1408972 w 308"/>
                <a:gd name="T79" fmla="*/ 124913287 h 469"/>
                <a:gd name="T80" fmla="*/ 10146300 w 308"/>
                <a:gd name="T81" fmla="*/ 118221457 h 469"/>
                <a:gd name="T82" fmla="*/ 2254674 w 308"/>
                <a:gd name="T83" fmla="*/ 117663848 h 469"/>
                <a:gd name="T84" fmla="*/ 6482123 w 308"/>
                <a:gd name="T85" fmla="*/ 116269827 h 469"/>
                <a:gd name="T86" fmla="*/ 3382277 w 308"/>
                <a:gd name="T87" fmla="*/ 105395933 h 469"/>
                <a:gd name="T88" fmla="*/ 8173526 w 308"/>
                <a:gd name="T89" fmla="*/ 102328558 h 469"/>
                <a:gd name="T90" fmla="*/ 11555273 w 308"/>
                <a:gd name="T91" fmla="*/ 98146494 h 469"/>
                <a:gd name="T92" fmla="*/ 7609725 w 308"/>
                <a:gd name="T93" fmla="*/ 93406293 h 469"/>
                <a:gd name="T94" fmla="*/ 10428201 w 308"/>
                <a:gd name="T95" fmla="*/ 89223701 h 469"/>
                <a:gd name="T96" fmla="*/ 15219450 w 308"/>
                <a:gd name="T97" fmla="*/ 74446019 h 469"/>
                <a:gd name="T98" fmla="*/ 13246677 w 308"/>
                <a:gd name="T99" fmla="*/ 69148738 h 469"/>
                <a:gd name="T100" fmla="*/ 20856402 w 308"/>
                <a:gd name="T101" fmla="*/ 57437903 h 469"/>
                <a:gd name="T102" fmla="*/ 24520048 w 308"/>
                <a:gd name="T103" fmla="*/ 57159099 h 469"/>
                <a:gd name="T104" fmla="*/ 35793951 w 308"/>
                <a:gd name="T105" fmla="*/ 58274316 h 469"/>
                <a:gd name="T106" fmla="*/ 32975476 w 308"/>
                <a:gd name="T107" fmla="*/ 54649860 h 469"/>
                <a:gd name="T108" fmla="*/ 63977647 w 308"/>
                <a:gd name="T109" fmla="*/ 14498878 h 469"/>
                <a:gd name="T110" fmla="*/ 58059325 w 308"/>
                <a:gd name="T111" fmla="*/ 17286920 h 469"/>
                <a:gd name="T112" fmla="*/ 63977647 w 308"/>
                <a:gd name="T113" fmla="*/ 14498878 h 469"/>
                <a:gd name="T114" fmla="*/ 22829175 w 308"/>
                <a:gd name="T115" fmla="*/ 65244950 h 469"/>
                <a:gd name="T116" fmla="*/ 23392977 w 308"/>
                <a:gd name="T117" fmla="*/ 70542759 h 469"/>
                <a:gd name="T118" fmla="*/ 6200753 w 308"/>
                <a:gd name="T119" fmla="*/ 121846440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8" h="469">
                  <a:moveTo>
                    <a:pt x="91" y="192"/>
                  </a:moveTo>
                  <a:lnTo>
                    <a:pt x="91" y="192"/>
                  </a:lnTo>
                  <a:lnTo>
                    <a:pt x="94" y="177"/>
                  </a:lnTo>
                  <a:lnTo>
                    <a:pt x="112" y="172"/>
                  </a:lnTo>
                  <a:lnTo>
                    <a:pt x="105" y="158"/>
                  </a:lnTo>
                  <a:lnTo>
                    <a:pt x="132" y="172"/>
                  </a:lnTo>
                  <a:lnTo>
                    <a:pt x="139" y="154"/>
                  </a:lnTo>
                  <a:lnTo>
                    <a:pt x="130" y="154"/>
                  </a:lnTo>
                  <a:lnTo>
                    <a:pt x="126" y="152"/>
                  </a:lnTo>
                  <a:lnTo>
                    <a:pt x="123" y="152"/>
                  </a:lnTo>
                  <a:lnTo>
                    <a:pt x="120" y="148"/>
                  </a:lnTo>
                  <a:lnTo>
                    <a:pt x="119" y="142"/>
                  </a:lnTo>
                  <a:lnTo>
                    <a:pt x="114" y="133"/>
                  </a:lnTo>
                  <a:lnTo>
                    <a:pt x="134" y="129"/>
                  </a:lnTo>
                  <a:lnTo>
                    <a:pt x="145" y="102"/>
                  </a:lnTo>
                  <a:lnTo>
                    <a:pt x="159" y="101"/>
                  </a:lnTo>
                  <a:lnTo>
                    <a:pt x="171" y="97"/>
                  </a:lnTo>
                  <a:lnTo>
                    <a:pt x="181" y="91"/>
                  </a:lnTo>
                  <a:lnTo>
                    <a:pt x="189" y="83"/>
                  </a:lnTo>
                  <a:lnTo>
                    <a:pt x="186" y="79"/>
                  </a:lnTo>
                  <a:lnTo>
                    <a:pt x="182" y="77"/>
                  </a:lnTo>
                  <a:lnTo>
                    <a:pt x="178" y="76"/>
                  </a:lnTo>
                  <a:lnTo>
                    <a:pt x="174" y="76"/>
                  </a:lnTo>
                  <a:lnTo>
                    <a:pt x="164" y="77"/>
                  </a:lnTo>
                  <a:lnTo>
                    <a:pt x="159" y="76"/>
                  </a:lnTo>
                  <a:lnTo>
                    <a:pt x="155" y="75"/>
                  </a:lnTo>
                  <a:lnTo>
                    <a:pt x="162" y="69"/>
                  </a:lnTo>
                  <a:lnTo>
                    <a:pt x="164" y="68"/>
                  </a:lnTo>
                  <a:lnTo>
                    <a:pt x="167" y="66"/>
                  </a:lnTo>
                  <a:lnTo>
                    <a:pt x="168" y="62"/>
                  </a:lnTo>
                  <a:lnTo>
                    <a:pt x="170" y="58"/>
                  </a:lnTo>
                  <a:lnTo>
                    <a:pt x="174" y="54"/>
                  </a:lnTo>
                  <a:lnTo>
                    <a:pt x="177" y="52"/>
                  </a:lnTo>
                  <a:lnTo>
                    <a:pt x="186" y="48"/>
                  </a:lnTo>
                  <a:lnTo>
                    <a:pt x="195" y="44"/>
                  </a:lnTo>
                  <a:lnTo>
                    <a:pt x="200" y="37"/>
                  </a:lnTo>
                  <a:lnTo>
                    <a:pt x="192" y="25"/>
                  </a:lnTo>
                  <a:lnTo>
                    <a:pt x="200" y="22"/>
                  </a:lnTo>
                  <a:lnTo>
                    <a:pt x="209" y="19"/>
                  </a:lnTo>
                  <a:lnTo>
                    <a:pt x="217" y="18"/>
                  </a:lnTo>
                  <a:lnTo>
                    <a:pt x="227" y="16"/>
                  </a:lnTo>
                  <a:lnTo>
                    <a:pt x="235" y="16"/>
                  </a:lnTo>
                  <a:lnTo>
                    <a:pt x="243" y="18"/>
                  </a:lnTo>
                  <a:lnTo>
                    <a:pt x="261" y="22"/>
                  </a:lnTo>
                  <a:lnTo>
                    <a:pt x="261" y="16"/>
                  </a:lnTo>
                  <a:lnTo>
                    <a:pt x="261" y="14"/>
                  </a:lnTo>
                  <a:lnTo>
                    <a:pt x="258" y="11"/>
                  </a:lnTo>
                  <a:lnTo>
                    <a:pt x="256" y="11"/>
                  </a:lnTo>
                  <a:lnTo>
                    <a:pt x="247" y="10"/>
                  </a:lnTo>
                  <a:lnTo>
                    <a:pt x="245" y="8"/>
                  </a:lnTo>
                  <a:lnTo>
                    <a:pt x="242" y="5"/>
                  </a:lnTo>
                  <a:lnTo>
                    <a:pt x="246" y="1"/>
                  </a:lnTo>
                  <a:lnTo>
                    <a:pt x="247" y="0"/>
                  </a:lnTo>
                  <a:lnTo>
                    <a:pt x="250" y="0"/>
                  </a:lnTo>
                  <a:lnTo>
                    <a:pt x="261" y="1"/>
                  </a:lnTo>
                  <a:lnTo>
                    <a:pt x="267" y="1"/>
                  </a:lnTo>
                  <a:lnTo>
                    <a:pt x="272" y="0"/>
                  </a:lnTo>
                  <a:lnTo>
                    <a:pt x="276" y="3"/>
                  </a:lnTo>
                  <a:lnTo>
                    <a:pt x="279" y="4"/>
                  </a:lnTo>
                  <a:lnTo>
                    <a:pt x="281" y="7"/>
                  </a:lnTo>
                  <a:lnTo>
                    <a:pt x="282" y="11"/>
                  </a:lnTo>
                  <a:lnTo>
                    <a:pt x="285" y="14"/>
                  </a:lnTo>
                  <a:lnTo>
                    <a:pt x="286" y="16"/>
                  </a:lnTo>
                  <a:lnTo>
                    <a:pt x="290" y="19"/>
                  </a:lnTo>
                  <a:lnTo>
                    <a:pt x="297" y="21"/>
                  </a:lnTo>
                  <a:lnTo>
                    <a:pt x="308" y="22"/>
                  </a:lnTo>
                  <a:lnTo>
                    <a:pt x="299" y="30"/>
                  </a:lnTo>
                  <a:lnTo>
                    <a:pt x="288" y="39"/>
                  </a:lnTo>
                  <a:lnTo>
                    <a:pt x="276" y="46"/>
                  </a:lnTo>
                  <a:lnTo>
                    <a:pt x="264" y="51"/>
                  </a:lnTo>
                  <a:lnTo>
                    <a:pt x="256" y="50"/>
                  </a:lnTo>
                  <a:lnTo>
                    <a:pt x="247" y="48"/>
                  </a:lnTo>
                  <a:lnTo>
                    <a:pt x="245" y="48"/>
                  </a:lnTo>
                  <a:lnTo>
                    <a:pt x="243" y="50"/>
                  </a:lnTo>
                  <a:lnTo>
                    <a:pt x="239" y="55"/>
                  </a:lnTo>
                  <a:lnTo>
                    <a:pt x="257" y="62"/>
                  </a:lnTo>
                  <a:lnTo>
                    <a:pt x="256" y="66"/>
                  </a:lnTo>
                  <a:lnTo>
                    <a:pt x="253" y="72"/>
                  </a:lnTo>
                  <a:lnTo>
                    <a:pt x="247" y="76"/>
                  </a:lnTo>
                  <a:lnTo>
                    <a:pt x="240" y="82"/>
                  </a:lnTo>
                  <a:lnTo>
                    <a:pt x="232" y="86"/>
                  </a:lnTo>
                  <a:lnTo>
                    <a:pt x="224" y="90"/>
                  </a:lnTo>
                  <a:lnTo>
                    <a:pt x="216" y="94"/>
                  </a:lnTo>
                  <a:lnTo>
                    <a:pt x="206" y="95"/>
                  </a:lnTo>
                  <a:lnTo>
                    <a:pt x="207" y="115"/>
                  </a:lnTo>
                  <a:lnTo>
                    <a:pt x="199" y="108"/>
                  </a:lnTo>
                  <a:lnTo>
                    <a:pt x="182" y="120"/>
                  </a:lnTo>
                  <a:lnTo>
                    <a:pt x="195" y="124"/>
                  </a:lnTo>
                  <a:lnTo>
                    <a:pt x="196" y="130"/>
                  </a:lnTo>
                  <a:lnTo>
                    <a:pt x="196" y="134"/>
                  </a:lnTo>
                  <a:lnTo>
                    <a:pt x="193" y="140"/>
                  </a:lnTo>
                  <a:lnTo>
                    <a:pt x="191" y="142"/>
                  </a:lnTo>
                  <a:lnTo>
                    <a:pt x="182" y="149"/>
                  </a:lnTo>
                  <a:lnTo>
                    <a:pt x="173" y="158"/>
                  </a:lnTo>
                  <a:lnTo>
                    <a:pt x="160" y="152"/>
                  </a:lnTo>
                  <a:lnTo>
                    <a:pt x="149" y="165"/>
                  </a:lnTo>
                  <a:lnTo>
                    <a:pt x="159" y="194"/>
                  </a:lnTo>
                  <a:lnTo>
                    <a:pt x="148" y="202"/>
                  </a:lnTo>
                  <a:lnTo>
                    <a:pt x="145" y="206"/>
                  </a:lnTo>
                  <a:lnTo>
                    <a:pt x="144" y="210"/>
                  </a:lnTo>
                  <a:lnTo>
                    <a:pt x="145" y="213"/>
                  </a:lnTo>
                  <a:lnTo>
                    <a:pt x="144" y="214"/>
                  </a:lnTo>
                  <a:lnTo>
                    <a:pt x="142" y="217"/>
                  </a:lnTo>
                  <a:lnTo>
                    <a:pt x="138" y="220"/>
                  </a:lnTo>
                  <a:lnTo>
                    <a:pt x="124" y="228"/>
                  </a:lnTo>
                  <a:lnTo>
                    <a:pt x="128" y="232"/>
                  </a:lnTo>
                  <a:lnTo>
                    <a:pt x="130" y="237"/>
                  </a:lnTo>
                  <a:lnTo>
                    <a:pt x="130" y="241"/>
                  </a:lnTo>
                  <a:lnTo>
                    <a:pt x="128" y="245"/>
                  </a:lnTo>
                  <a:lnTo>
                    <a:pt x="124" y="253"/>
                  </a:lnTo>
                  <a:lnTo>
                    <a:pt x="123" y="259"/>
                  </a:lnTo>
                  <a:lnTo>
                    <a:pt x="124" y="263"/>
                  </a:lnTo>
                  <a:lnTo>
                    <a:pt x="119" y="262"/>
                  </a:lnTo>
                  <a:lnTo>
                    <a:pt x="112" y="262"/>
                  </a:lnTo>
                  <a:lnTo>
                    <a:pt x="101" y="262"/>
                  </a:lnTo>
                  <a:lnTo>
                    <a:pt x="94" y="262"/>
                  </a:lnTo>
                  <a:lnTo>
                    <a:pt x="88" y="260"/>
                  </a:lnTo>
                  <a:lnTo>
                    <a:pt x="81" y="257"/>
                  </a:lnTo>
                  <a:lnTo>
                    <a:pt x="76" y="253"/>
                  </a:lnTo>
                  <a:lnTo>
                    <a:pt x="76" y="274"/>
                  </a:lnTo>
                  <a:lnTo>
                    <a:pt x="92" y="277"/>
                  </a:lnTo>
                  <a:lnTo>
                    <a:pt x="94" y="278"/>
                  </a:lnTo>
                  <a:lnTo>
                    <a:pt x="94" y="281"/>
                  </a:lnTo>
                  <a:lnTo>
                    <a:pt x="94" y="285"/>
                  </a:lnTo>
                  <a:lnTo>
                    <a:pt x="95" y="289"/>
                  </a:lnTo>
                  <a:lnTo>
                    <a:pt x="98" y="291"/>
                  </a:lnTo>
                  <a:lnTo>
                    <a:pt x="101" y="291"/>
                  </a:lnTo>
                  <a:lnTo>
                    <a:pt x="94" y="299"/>
                  </a:lnTo>
                  <a:lnTo>
                    <a:pt x="90" y="303"/>
                  </a:lnTo>
                  <a:lnTo>
                    <a:pt x="85" y="306"/>
                  </a:lnTo>
                  <a:lnTo>
                    <a:pt x="81" y="307"/>
                  </a:lnTo>
                  <a:lnTo>
                    <a:pt x="76" y="309"/>
                  </a:lnTo>
                  <a:lnTo>
                    <a:pt x="70" y="307"/>
                  </a:lnTo>
                  <a:lnTo>
                    <a:pt x="63" y="306"/>
                  </a:lnTo>
                  <a:lnTo>
                    <a:pt x="51" y="334"/>
                  </a:lnTo>
                  <a:lnTo>
                    <a:pt x="62" y="334"/>
                  </a:lnTo>
                  <a:lnTo>
                    <a:pt x="70" y="336"/>
                  </a:lnTo>
                  <a:lnTo>
                    <a:pt x="78" y="340"/>
                  </a:lnTo>
                  <a:lnTo>
                    <a:pt x="85" y="347"/>
                  </a:lnTo>
                  <a:lnTo>
                    <a:pt x="87" y="349"/>
                  </a:lnTo>
                  <a:lnTo>
                    <a:pt x="88" y="352"/>
                  </a:lnTo>
                  <a:lnTo>
                    <a:pt x="88" y="357"/>
                  </a:lnTo>
                  <a:lnTo>
                    <a:pt x="84" y="358"/>
                  </a:lnTo>
                  <a:lnTo>
                    <a:pt x="80" y="360"/>
                  </a:lnTo>
                  <a:lnTo>
                    <a:pt x="78" y="363"/>
                  </a:lnTo>
                  <a:lnTo>
                    <a:pt x="76" y="365"/>
                  </a:lnTo>
                  <a:lnTo>
                    <a:pt x="73" y="372"/>
                  </a:lnTo>
                  <a:lnTo>
                    <a:pt x="70" y="376"/>
                  </a:lnTo>
                  <a:lnTo>
                    <a:pt x="66" y="379"/>
                  </a:lnTo>
                  <a:lnTo>
                    <a:pt x="94" y="388"/>
                  </a:lnTo>
                  <a:lnTo>
                    <a:pt x="83" y="399"/>
                  </a:lnTo>
                  <a:lnTo>
                    <a:pt x="98" y="412"/>
                  </a:lnTo>
                  <a:lnTo>
                    <a:pt x="95" y="415"/>
                  </a:lnTo>
                  <a:lnTo>
                    <a:pt x="81" y="411"/>
                  </a:lnTo>
                  <a:lnTo>
                    <a:pt x="72" y="428"/>
                  </a:lnTo>
                  <a:lnTo>
                    <a:pt x="69" y="415"/>
                  </a:lnTo>
                  <a:lnTo>
                    <a:pt x="51" y="414"/>
                  </a:lnTo>
                  <a:lnTo>
                    <a:pt x="45" y="430"/>
                  </a:lnTo>
                  <a:lnTo>
                    <a:pt x="58" y="436"/>
                  </a:lnTo>
                  <a:lnTo>
                    <a:pt x="70" y="442"/>
                  </a:lnTo>
                  <a:lnTo>
                    <a:pt x="70" y="443"/>
                  </a:lnTo>
                  <a:lnTo>
                    <a:pt x="70" y="446"/>
                  </a:lnTo>
                  <a:lnTo>
                    <a:pt x="70" y="451"/>
                  </a:lnTo>
                  <a:lnTo>
                    <a:pt x="59" y="450"/>
                  </a:lnTo>
                  <a:lnTo>
                    <a:pt x="49" y="450"/>
                  </a:lnTo>
                  <a:lnTo>
                    <a:pt x="45" y="451"/>
                  </a:lnTo>
                  <a:lnTo>
                    <a:pt x="41" y="453"/>
                  </a:lnTo>
                  <a:lnTo>
                    <a:pt x="37" y="455"/>
                  </a:lnTo>
                  <a:lnTo>
                    <a:pt x="34" y="460"/>
                  </a:lnTo>
                  <a:lnTo>
                    <a:pt x="42" y="465"/>
                  </a:lnTo>
                  <a:lnTo>
                    <a:pt x="41" y="468"/>
                  </a:lnTo>
                  <a:lnTo>
                    <a:pt x="37" y="469"/>
                  </a:lnTo>
                  <a:lnTo>
                    <a:pt x="31" y="468"/>
                  </a:lnTo>
                  <a:lnTo>
                    <a:pt x="24" y="466"/>
                  </a:lnTo>
                  <a:lnTo>
                    <a:pt x="19" y="465"/>
                  </a:lnTo>
                  <a:lnTo>
                    <a:pt x="13" y="462"/>
                  </a:lnTo>
                  <a:lnTo>
                    <a:pt x="9" y="458"/>
                  </a:lnTo>
                  <a:lnTo>
                    <a:pt x="6" y="455"/>
                  </a:lnTo>
                  <a:lnTo>
                    <a:pt x="5" y="448"/>
                  </a:lnTo>
                  <a:lnTo>
                    <a:pt x="6" y="440"/>
                  </a:lnTo>
                  <a:lnTo>
                    <a:pt x="11" y="435"/>
                  </a:lnTo>
                  <a:lnTo>
                    <a:pt x="13" y="432"/>
                  </a:lnTo>
                  <a:lnTo>
                    <a:pt x="15" y="430"/>
                  </a:lnTo>
                  <a:lnTo>
                    <a:pt x="36" y="424"/>
                  </a:lnTo>
                  <a:lnTo>
                    <a:pt x="31" y="421"/>
                  </a:lnTo>
                  <a:lnTo>
                    <a:pt x="27" y="419"/>
                  </a:lnTo>
                  <a:lnTo>
                    <a:pt x="22" y="419"/>
                  </a:lnTo>
                  <a:lnTo>
                    <a:pt x="18" y="419"/>
                  </a:lnTo>
                  <a:lnTo>
                    <a:pt x="8" y="422"/>
                  </a:lnTo>
                  <a:lnTo>
                    <a:pt x="4" y="421"/>
                  </a:lnTo>
                  <a:lnTo>
                    <a:pt x="0" y="418"/>
                  </a:lnTo>
                  <a:lnTo>
                    <a:pt x="4" y="404"/>
                  </a:lnTo>
                  <a:lnTo>
                    <a:pt x="23" y="417"/>
                  </a:lnTo>
                  <a:lnTo>
                    <a:pt x="29" y="383"/>
                  </a:lnTo>
                  <a:lnTo>
                    <a:pt x="22" y="382"/>
                  </a:lnTo>
                  <a:lnTo>
                    <a:pt x="15" y="379"/>
                  </a:lnTo>
                  <a:lnTo>
                    <a:pt x="12" y="378"/>
                  </a:lnTo>
                  <a:lnTo>
                    <a:pt x="11" y="375"/>
                  </a:lnTo>
                  <a:lnTo>
                    <a:pt x="9" y="372"/>
                  </a:lnTo>
                  <a:lnTo>
                    <a:pt x="11" y="367"/>
                  </a:lnTo>
                  <a:lnTo>
                    <a:pt x="19" y="367"/>
                  </a:lnTo>
                  <a:lnTo>
                    <a:pt x="29" y="367"/>
                  </a:lnTo>
                  <a:lnTo>
                    <a:pt x="36" y="363"/>
                  </a:lnTo>
                  <a:lnTo>
                    <a:pt x="40" y="357"/>
                  </a:lnTo>
                  <a:lnTo>
                    <a:pt x="41" y="354"/>
                  </a:lnTo>
                  <a:lnTo>
                    <a:pt x="41" y="352"/>
                  </a:lnTo>
                  <a:lnTo>
                    <a:pt x="40" y="347"/>
                  </a:lnTo>
                  <a:lnTo>
                    <a:pt x="36" y="345"/>
                  </a:lnTo>
                  <a:lnTo>
                    <a:pt x="30" y="342"/>
                  </a:lnTo>
                  <a:lnTo>
                    <a:pt x="27" y="338"/>
                  </a:lnTo>
                  <a:lnTo>
                    <a:pt x="27" y="335"/>
                  </a:lnTo>
                  <a:lnTo>
                    <a:pt x="29" y="332"/>
                  </a:lnTo>
                  <a:lnTo>
                    <a:pt x="33" y="328"/>
                  </a:lnTo>
                  <a:lnTo>
                    <a:pt x="34" y="324"/>
                  </a:lnTo>
                  <a:lnTo>
                    <a:pt x="37" y="320"/>
                  </a:lnTo>
                  <a:lnTo>
                    <a:pt x="49" y="289"/>
                  </a:lnTo>
                  <a:lnTo>
                    <a:pt x="48" y="284"/>
                  </a:lnTo>
                  <a:lnTo>
                    <a:pt x="48" y="278"/>
                  </a:lnTo>
                  <a:lnTo>
                    <a:pt x="49" y="273"/>
                  </a:lnTo>
                  <a:lnTo>
                    <a:pt x="54" y="267"/>
                  </a:lnTo>
                  <a:lnTo>
                    <a:pt x="60" y="255"/>
                  </a:lnTo>
                  <a:lnTo>
                    <a:pt x="62" y="249"/>
                  </a:lnTo>
                  <a:lnTo>
                    <a:pt x="63" y="242"/>
                  </a:lnTo>
                  <a:lnTo>
                    <a:pt x="47" y="248"/>
                  </a:lnTo>
                  <a:lnTo>
                    <a:pt x="51" y="241"/>
                  </a:lnTo>
                  <a:lnTo>
                    <a:pt x="55" y="235"/>
                  </a:lnTo>
                  <a:lnTo>
                    <a:pt x="66" y="224"/>
                  </a:lnTo>
                  <a:lnTo>
                    <a:pt x="70" y="219"/>
                  </a:lnTo>
                  <a:lnTo>
                    <a:pt x="73" y="213"/>
                  </a:lnTo>
                  <a:lnTo>
                    <a:pt x="74" y="206"/>
                  </a:lnTo>
                  <a:lnTo>
                    <a:pt x="73" y="199"/>
                  </a:lnTo>
                  <a:lnTo>
                    <a:pt x="90" y="194"/>
                  </a:lnTo>
                  <a:lnTo>
                    <a:pt x="87" y="205"/>
                  </a:lnTo>
                  <a:lnTo>
                    <a:pt x="96" y="206"/>
                  </a:lnTo>
                  <a:lnTo>
                    <a:pt x="105" y="208"/>
                  </a:lnTo>
                  <a:lnTo>
                    <a:pt x="119" y="210"/>
                  </a:lnTo>
                  <a:lnTo>
                    <a:pt x="124" y="210"/>
                  </a:lnTo>
                  <a:lnTo>
                    <a:pt x="127" y="209"/>
                  </a:lnTo>
                  <a:lnTo>
                    <a:pt x="131" y="206"/>
                  </a:lnTo>
                  <a:lnTo>
                    <a:pt x="132" y="202"/>
                  </a:lnTo>
                  <a:lnTo>
                    <a:pt x="137" y="188"/>
                  </a:lnTo>
                  <a:lnTo>
                    <a:pt x="117" y="196"/>
                  </a:lnTo>
                  <a:lnTo>
                    <a:pt x="112" y="192"/>
                  </a:lnTo>
                  <a:lnTo>
                    <a:pt x="105" y="190"/>
                  </a:lnTo>
                  <a:lnTo>
                    <a:pt x="98" y="190"/>
                  </a:lnTo>
                  <a:lnTo>
                    <a:pt x="91" y="192"/>
                  </a:lnTo>
                  <a:close/>
                  <a:moveTo>
                    <a:pt x="227" y="52"/>
                  </a:moveTo>
                  <a:lnTo>
                    <a:pt x="227" y="52"/>
                  </a:lnTo>
                  <a:lnTo>
                    <a:pt x="211" y="41"/>
                  </a:lnTo>
                  <a:lnTo>
                    <a:pt x="206" y="52"/>
                  </a:lnTo>
                  <a:lnTo>
                    <a:pt x="206" y="58"/>
                  </a:lnTo>
                  <a:lnTo>
                    <a:pt x="206" y="62"/>
                  </a:lnTo>
                  <a:lnTo>
                    <a:pt x="209" y="65"/>
                  </a:lnTo>
                  <a:lnTo>
                    <a:pt x="211" y="68"/>
                  </a:lnTo>
                  <a:lnTo>
                    <a:pt x="216" y="69"/>
                  </a:lnTo>
                  <a:lnTo>
                    <a:pt x="222" y="69"/>
                  </a:lnTo>
                  <a:lnTo>
                    <a:pt x="227" y="52"/>
                  </a:lnTo>
                  <a:close/>
                  <a:moveTo>
                    <a:pt x="83" y="253"/>
                  </a:moveTo>
                  <a:lnTo>
                    <a:pt x="83" y="253"/>
                  </a:lnTo>
                  <a:lnTo>
                    <a:pt x="90" y="231"/>
                  </a:lnTo>
                  <a:lnTo>
                    <a:pt x="81" y="234"/>
                  </a:lnTo>
                  <a:lnTo>
                    <a:pt x="76" y="239"/>
                  </a:lnTo>
                  <a:lnTo>
                    <a:pt x="72" y="245"/>
                  </a:lnTo>
                  <a:lnTo>
                    <a:pt x="72" y="248"/>
                  </a:lnTo>
                  <a:lnTo>
                    <a:pt x="72" y="249"/>
                  </a:lnTo>
                  <a:lnTo>
                    <a:pt x="83" y="253"/>
                  </a:lnTo>
                  <a:close/>
                  <a:moveTo>
                    <a:pt x="33" y="440"/>
                  </a:moveTo>
                  <a:lnTo>
                    <a:pt x="33" y="440"/>
                  </a:lnTo>
                  <a:lnTo>
                    <a:pt x="30" y="437"/>
                  </a:lnTo>
                  <a:lnTo>
                    <a:pt x="26" y="436"/>
                  </a:lnTo>
                  <a:lnTo>
                    <a:pt x="22" y="437"/>
                  </a:lnTo>
                  <a:lnTo>
                    <a:pt x="18" y="443"/>
                  </a:lnTo>
                  <a:lnTo>
                    <a:pt x="33" y="4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5" name="Freeform 1272"/>
            <p:cNvSpPr>
              <a:spLocks noEditPoints="1"/>
            </p:cNvSpPr>
            <p:nvPr/>
          </p:nvSpPr>
          <p:spPr bwMode="auto">
            <a:xfrm>
              <a:off x="6113463" y="847725"/>
              <a:ext cx="277813" cy="101600"/>
            </a:xfrm>
            <a:custGeom>
              <a:avLst/>
              <a:gdLst>
                <a:gd name="T0" fmla="*/ 52083323 w 525"/>
                <a:gd name="T1" fmla="*/ 26592998 h 190"/>
                <a:gd name="T2" fmla="*/ 50403216 w 525"/>
                <a:gd name="T3" fmla="*/ 35742880 h 190"/>
                <a:gd name="T4" fmla="*/ 55443537 w 525"/>
                <a:gd name="T5" fmla="*/ 32311474 h 190"/>
                <a:gd name="T6" fmla="*/ 57123644 w 525"/>
                <a:gd name="T7" fmla="*/ 28594518 h 190"/>
                <a:gd name="T8" fmla="*/ 59083681 w 525"/>
                <a:gd name="T9" fmla="*/ 31739840 h 190"/>
                <a:gd name="T10" fmla="*/ 52363253 w 525"/>
                <a:gd name="T11" fmla="*/ 37744400 h 190"/>
                <a:gd name="T12" fmla="*/ 46203212 w 525"/>
                <a:gd name="T13" fmla="*/ 32883642 h 190"/>
                <a:gd name="T14" fmla="*/ 37802676 w 525"/>
                <a:gd name="T15" fmla="*/ 33741360 h 190"/>
                <a:gd name="T16" fmla="*/ 37802676 w 525"/>
                <a:gd name="T17" fmla="*/ 44893297 h 190"/>
                <a:gd name="T18" fmla="*/ 29121682 w 525"/>
                <a:gd name="T19" fmla="*/ 46037099 h 190"/>
                <a:gd name="T20" fmla="*/ 25201608 w 525"/>
                <a:gd name="T21" fmla="*/ 51470025 h 190"/>
                <a:gd name="T22" fmla="*/ 15961283 w 525"/>
                <a:gd name="T23" fmla="*/ 53471545 h 190"/>
                <a:gd name="T24" fmla="*/ 13720787 w 525"/>
                <a:gd name="T25" fmla="*/ 47752535 h 190"/>
                <a:gd name="T26" fmla="*/ 0 w 525"/>
                <a:gd name="T27" fmla="*/ 47180901 h 190"/>
                <a:gd name="T28" fmla="*/ 11480821 w 525"/>
                <a:gd name="T29" fmla="*/ 44035044 h 190"/>
                <a:gd name="T30" fmla="*/ 15680824 w 525"/>
                <a:gd name="T31" fmla="*/ 42891777 h 190"/>
                <a:gd name="T32" fmla="*/ 8120606 w 525"/>
                <a:gd name="T33" fmla="*/ 40889722 h 190"/>
                <a:gd name="T34" fmla="*/ 19041038 w 525"/>
                <a:gd name="T35" fmla="*/ 36600598 h 190"/>
                <a:gd name="T36" fmla="*/ 22961641 w 525"/>
                <a:gd name="T37" fmla="*/ 40604173 h 190"/>
                <a:gd name="T38" fmla="*/ 25761467 w 525"/>
                <a:gd name="T39" fmla="*/ 35742880 h 190"/>
                <a:gd name="T40" fmla="*/ 28281893 w 525"/>
                <a:gd name="T41" fmla="*/ 30309954 h 190"/>
                <a:gd name="T42" fmla="*/ 39202325 w 525"/>
                <a:gd name="T43" fmla="*/ 25734745 h 190"/>
                <a:gd name="T44" fmla="*/ 41722750 w 525"/>
                <a:gd name="T45" fmla="*/ 21445621 h 190"/>
                <a:gd name="T46" fmla="*/ 53203571 w 525"/>
                <a:gd name="T47" fmla="*/ 20301819 h 190"/>
                <a:gd name="T48" fmla="*/ 59083681 w 525"/>
                <a:gd name="T49" fmla="*/ 17156497 h 190"/>
                <a:gd name="T50" fmla="*/ 63004284 w 525"/>
                <a:gd name="T51" fmla="*/ 22589423 h 190"/>
                <a:gd name="T52" fmla="*/ 78125249 w 525"/>
                <a:gd name="T53" fmla="*/ 19444101 h 190"/>
                <a:gd name="T54" fmla="*/ 70284572 w 525"/>
                <a:gd name="T55" fmla="*/ 18300299 h 190"/>
                <a:gd name="T56" fmla="*/ 79244968 w 525"/>
                <a:gd name="T57" fmla="*/ 12295739 h 190"/>
                <a:gd name="T58" fmla="*/ 92405895 w 525"/>
                <a:gd name="T59" fmla="*/ 4861293 h 190"/>
                <a:gd name="T60" fmla="*/ 100246572 w 525"/>
                <a:gd name="T61" fmla="*/ 4861293 h 190"/>
                <a:gd name="T62" fmla="*/ 107246931 w 525"/>
                <a:gd name="T63" fmla="*/ 2573688 h 190"/>
                <a:gd name="T64" fmla="*/ 114527748 w 525"/>
                <a:gd name="T65" fmla="*/ 4575208 h 190"/>
                <a:gd name="T66" fmla="*/ 109487426 w 525"/>
                <a:gd name="T67" fmla="*/ 5719011 h 190"/>
                <a:gd name="T68" fmla="*/ 118727751 w 525"/>
                <a:gd name="T69" fmla="*/ 9150417 h 190"/>
                <a:gd name="T70" fmla="*/ 120967718 w 525"/>
                <a:gd name="T71" fmla="*/ 6576728 h 190"/>
                <a:gd name="T72" fmla="*/ 129088324 w 525"/>
                <a:gd name="T73" fmla="*/ 4003040 h 190"/>
                <a:gd name="T74" fmla="*/ 137768790 w 525"/>
                <a:gd name="T75" fmla="*/ 6576728 h 190"/>
                <a:gd name="T76" fmla="*/ 138889037 w 525"/>
                <a:gd name="T77" fmla="*/ 1429886 h 190"/>
                <a:gd name="T78" fmla="*/ 141969322 w 525"/>
                <a:gd name="T79" fmla="*/ 5146842 h 190"/>
                <a:gd name="T80" fmla="*/ 141129004 w 525"/>
                <a:gd name="T81" fmla="*/ 21160072 h 190"/>
                <a:gd name="T82" fmla="*/ 126568428 w 525"/>
                <a:gd name="T83" fmla="*/ 15154977 h 190"/>
                <a:gd name="T84" fmla="*/ 119568069 w 525"/>
                <a:gd name="T85" fmla="*/ 18014215 h 190"/>
                <a:gd name="T86" fmla="*/ 108647108 w 525"/>
                <a:gd name="T87" fmla="*/ 17442581 h 190"/>
                <a:gd name="T88" fmla="*/ 98286535 w 525"/>
                <a:gd name="T89" fmla="*/ 22017789 h 190"/>
                <a:gd name="T90" fmla="*/ 85405537 w 525"/>
                <a:gd name="T91" fmla="*/ 23447141 h 190"/>
                <a:gd name="T92" fmla="*/ 73644787 w 525"/>
                <a:gd name="T93" fmla="*/ 27450716 h 190"/>
                <a:gd name="T94" fmla="*/ 64964321 w 525"/>
                <a:gd name="T95" fmla="*/ 28308434 h 190"/>
                <a:gd name="T96" fmla="*/ 57123644 w 525"/>
                <a:gd name="T97" fmla="*/ 25449196 h 190"/>
                <a:gd name="T98" fmla="*/ 50963604 w 525"/>
                <a:gd name="T99" fmla="*/ 23161592 h 190"/>
                <a:gd name="T100" fmla="*/ 108647108 w 525"/>
                <a:gd name="T101" fmla="*/ 7720531 h 190"/>
                <a:gd name="T102" fmla="*/ 102206609 w 525"/>
                <a:gd name="T103" fmla="*/ 10294219 h 190"/>
                <a:gd name="T104" fmla="*/ 100806431 w 525"/>
                <a:gd name="T105" fmla="*/ 16870413 h 190"/>
                <a:gd name="T106" fmla="*/ 105286894 w 525"/>
                <a:gd name="T107" fmla="*/ 20301819 h 190"/>
                <a:gd name="T108" fmla="*/ 82605182 w 525"/>
                <a:gd name="T109" fmla="*/ 14297259 h 190"/>
                <a:gd name="T110" fmla="*/ 96326498 w 525"/>
                <a:gd name="T111" fmla="*/ 12295739 h 190"/>
                <a:gd name="T112" fmla="*/ 89325611 w 525"/>
                <a:gd name="T113" fmla="*/ 11151937 h 190"/>
                <a:gd name="T114" fmla="*/ 134689034 w 525"/>
                <a:gd name="T115" fmla="*/ 12295739 h 190"/>
                <a:gd name="T116" fmla="*/ 134968964 w 525"/>
                <a:gd name="T117" fmla="*/ 15154977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5" h="190">
                  <a:moveTo>
                    <a:pt x="191" y="85"/>
                  </a:moveTo>
                  <a:lnTo>
                    <a:pt x="191" y="85"/>
                  </a:lnTo>
                  <a:lnTo>
                    <a:pt x="190" y="88"/>
                  </a:lnTo>
                  <a:lnTo>
                    <a:pt x="190" y="90"/>
                  </a:lnTo>
                  <a:lnTo>
                    <a:pt x="186" y="93"/>
                  </a:lnTo>
                  <a:lnTo>
                    <a:pt x="182" y="97"/>
                  </a:lnTo>
                  <a:lnTo>
                    <a:pt x="178" y="104"/>
                  </a:lnTo>
                  <a:lnTo>
                    <a:pt x="176" y="113"/>
                  </a:lnTo>
                  <a:lnTo>
                    <a:pt x="176" y="122"/>
                  </a:lnTo>
                  <a:lnTo>
                    <a:pt x="180" y="125"/>
                  </a:lnTo>
                  <a:lnTo>
                    <a:pt x="185" y="125"/>
                  </a:lnTo>
                  <a:lnTo>
                    <a:pt x="189" y="124"/>
                  </a:lnTo>
                  <a:lnTo>
                    <a:pt x="193" y="121"/>
                  </a:lnTo>
                  <a:lnTo>
                    <a:pt x="197" y="117"/>
                  </a:lnTo>
                  <a:lnTo>
                    <a:pt x="198" y="113"/>
                  </a:lnTo>
                  <a:lnTo>
                    <a:pt x="198" y="110"/>
                  </a:lnTo>
                  <a:lnTo>
                    <a:pt x="197" y="108"/>
                  </a:lnTo>
                  <a:lnTo>
                    <a:pt x="191" y="103"/>
                  </a:lnTo>
                  <a:lnTo>
                    <a:pt x="198" y="101"/>
                  </a:lnTo>
                  <a:lnTo>
                    <a:pt x="204" y="100"/>
                  </a:lnTo>
                  <a:lnTo>
                    <a:pt x="207" y="101"/>
                  </a:lnTo>
                  <a:lnTo>
                    <a:pt x="208" y="103"/>
                  </a:lnTo>
                  <a:lnTo>
                    <a:pt x="209" y="104"/>
                  </a:lnTo>
                  <a:lnTo>
                    <a:pt x="209" y="108"/>
                  </a:lnTo>
                  <a:lnTo>
                    <a:pt x="211" y="111"/>
                  </a:lnTo>
                  <a:lnTo>
                    <a:pt x="212" y="114"/>
                  </a:lnTo>
                  <a:lnTo>
                    <a:pt x="216" y="119"/>
                  </a:lnTo>
                  <a:lnTo>
                    <a:pt x="203" y="126"/>
                  </a:lnTo>
                  <a:lnTo>
                    <a:pt x="196" y="129"/>
                  </a:lnTo>
                  <a:lnTo>
                    <a:pt x="187" y="132"/>
                  </a:lnTo>
                  <a:lnTo>
                    <a:pt x="179" y="132"/>
                  </a:lnTo>
                  <a:lnTo>
                    <a:pt x="169" y="132"/>
                  </a:lnTo>
                  <a:lnTo>
                    <a:pt x="147" y="132"/>
                  </a:lnTo>
                  <a:lnTo>
                    <a:pt x="165" y="115"/>
                  </a:lnTo>
                  <a:lnTo>
                    <a:pt x="160" y="111"/>
                  </a:lnTo>
                  <a:lnTo>
                    <a:pt x="157" y="110"/>
                  </a:lnTo>
                  <a:lnTo>
                    <a:pt x="154" y="110"/>
                  </a:lnTo>
                  <a:lnTo>
                    <a:pt x="147" y="113"/>
                  </a:lnTo>
                  <a:lnTo>
                    <a:pt x="135" y="118"/>
                  </a:lnTo>
                  <a:lnTo>
                    <a:pt x="147" y="143"/>
                  </a:lnTo>
                  <a:lnTo>
                    <a:pt x="140" y="153"/>
                  </a:lnTo>
                  <a:lnTo>
                    <a:pt x="137" y="155"/>
                  </a:lnTo>
                  <a:lnTo>
                    <a:pt x="135" y="157"/>
                  </a:lnTo>
                  <a:lnTo>
                    <a:pt x="131" y="157"/>
                  </a:lnTo>
                  <a:lnTo>
                    <a:pt x="126" y="157"/>
                  </a:lnTo>
                  <a:lnTo>
                    <a:pt x="115" y="151"/>
                  </a:lnTo>
                  <a:lnTo>
                    <a:pt x="110" y="157"/>
                  </a:lnTo>
                  <a:lnTo>
                    <a:pt x="104" y="161"/>
                  </a:lnTo>
                  <a:lnTo>
                    <a:pt x="99" y="162"/>
                  </a:lnTo>
                  <a:lnTo>
                    <a:pt x="89" y="165"/>
                  </a:lnTo>
                  <a:lnTo>
                    <a:pt x="95" y="179"/>
                  </a:lnTo>
                  <a:lnTo>
                    <a:pt x="90" y="180"/>
                  </a:lnTo>
                  <a:lnTo>
                    <a:pt x="86" y="183"/>
                  </a:lnTo>
                  <a:lnTo>
                    <a:pt x="78" y="187"/>
                  </a:lnTo>
                  <a:lnTo>
                    <a:pt x="74" y="189"/>
                  </a:lnTo>
                  <a:lnTo>
                    <a:pt x="68" y="190"/>
                  </a:lnTo>
                  <a:lnTo>
                    <a:pt x="64" y="189"/>
                  </a:lnTo>
                  <a:lnTo>
                    <a:pt x="57" y="187"/>
                  </a:lnTo>
                  <a:lnTo>
                    <a:pt x="57" y="178"/>
                  </a:lnTo>
                  <a:lnTo>
                    <a:pt x="57" y="172"/>
                  </a:lnTo>
                  <a:lnTo>
                    <a:pt x="54" y="169"/>
                  </a:lnTo>
                  <a:lnTo>
                    <a:pt x="49" y="167"/>
                  </a:lnTo>
                  <a:lnTo>
                    <a:pt x="43" y="167"/>
                  </a:lnTo>
                  <a:lnTo>
                    <a:pt x="10" y="167"/>
                  </a:lnTo>
                  <a:lnTo>
                    <a:pt x="6" y="167"/>
                  </a:lnTo>
                  <a:lnTo>
                    <a:pt x="0" y="165"/>
                  </a:lnTo>
                  <a:lnTo>
                    <a:pt x="27" y="155"/>
                  </a:lnTo>
                  <a:lnTo>
                    <a:pt x="34" y="153"/>
                  </a:lnTo>
                  <a:lnTo>
                    <a:pt x="36" y="153"/>
                  </a:lnTo>
                  <a:lnTo>
                    <a:pt x="41" y="154"/>
                  </a:lnTo>
                  <a:lnTo>
                    <a:pt x="43" y="155"/>
                  </a:lnTo>
                  <a:lnTo>
                    <a:pt x="47" y="155"/>
                  </a:lnTo>
                  <a:lnTo>
                    <a:pt x="57" y="155"/>
                  </a:lnTo>
                  <a:lnTo>
                    <a:pt x="56" y="150"/>
                  </a:lnTo>
                  <a:lnTo>
                    <a:pt x="53" y="146"/>
                  </a:lnTo>
                  <a:lnTo>
                    <a:pt x="49" y="144"/>
                  </a:lnTo>
                  <a:lnTo>
                    <a:pt x="45" y="144"/>
                  </a:lnTo>
                  <a:lnTo>
                    <a:pt x="36" y="144"/>
                  </a:lnTo>
                  <a:lnTo>
                    <a:pt x="32" y="144"/>
                  </a:lnTo>
                  <a:lnTo>
                    <a:pt x="29" y="143"/>
                  </a:lnTo>
                  <a:lnTo>
                    <a:pt x="36" y="135"/>
                  </a:lnTo>
                  <a:lnTo>
                    <a:pt x="41" y="132"/>
                  </a:lnTo>
                  <a:lnTo>
                    <a:pt x="45" y="129"/>
                  </a:lnTo>
                  <a:lnTo>
                    <a:pt x="56" y="128"/>
                  </a:lnTo>
                  <a:lnTo>
                    <a:pt x="68" y="128"/>
                  </a:lnTo>
                  <a:lnTo>
                    <a:pt x="71" y="137"/>
                  </a:lnTo>
                  <a:lnTo>
                    <a:pt x="72" y="140"/>
                  </a:lnTo>
                  <a:lnTo>
                    <a:pt x="75" y="142"/>
                  </a:lnTo>
                  <a:lnTo>
                    <a:pt x="78" y="143"/>
                  </a:lnTo>
                  <a:lnTo>
                    <a:pt x="82" y="142"/>
                  </a:lnTo>
                  <a:lnTo>
                    <a:pt x="96" y="140"/>
                  </a:lnTo>
                  <a:lnTo>
                    <a:pt x="93" y="136"/>
                  </a:lnTo>
                  <a:lnTo>
                    <a:pt x="92" y="133"/>
                  </a:lnTo>
                  <a:lnTo>
                    <a:pt x="92" y="129"/>
                  </a:lnTo>
                  <a:lnTo>
                    <a:pt x="92" y="125"/>
                  </a:lnTo>
                  <a:lnTo>
                    <a:pt x="92" y="121"/>
                  </a:lnTo>
                  <a:lnTo>
                    <a:pt x="92" y="117"/>
                  </a:lnTo>
                  <a:lnTo>
                    <a:pt x="89" y="114"/>
                  </a:lnTo>
                  <a:lnTo>
                    <a:pt x="82" y="111"/>
                  </a:lnTo>
                  <a:lnTo>
                    <a:pt x="101" y="106"/>
                  </a:lnTo>
                  <a:lnTo>
                    <a:pt x="121" y="100"/>
                  </a:lnTo>
                  <a:lnTo>
                    <a:pt x="129" y="99"/>
                  </a:lnTo>
                  <a:lnTo>
                    <a:pt x="135" y="96"/>
                  </a:lnTo>
                  <a:lnTo>
                    <a:pt x="137" y="93"/>
                  </a:lnTo>
                  <a:lnTo>
                    <a:pt x="140" y="90"/>
                  </a:lnTo>
                  <a:lnTo>
                    <a:pt x="140" y="88"/>
                  </a:lnTo>
                  <a:lnTo>
                    <a:pt x="140" y="82"/>
                  </a:lnTo>
                  <a:lnTo>
                    <a:pt x="142" y="79"/>
                  </a:lnTo>
                  <a:lnTo>
                    <a:pt x="144" y="77"/>
                  </a:lnTo>
                  <a:lnTo>
                    <a:pt x="149" y="75"/>
                  </a:lnTo>
                  <a:lnTo>
                    <a:pt x="154" y="75"/>
                  </a:lnTo>
                  <a:lnTo>
                    <a:pt x="167" y="75"/>
                  </a:lnTo>
                  <a:lnTo>
                    <a:pt x="179" y="75"/>
                  </a:lnTo>
                  <a:lnTo>
                    <a:pt x="185" y="74"/>
                  </a:lnTo>
                  <a:lnTo>
                    <a:pt x="190" y="71"/>
                  </a:lnTo>
                  <a:lnTo>
                    <a:pt x="196" y="68"/>
                  </a:lnTo>
                  <a:lnTo>
                    <a:pt x="201" y="63"/>
                  </a:lnTo>
                  <a:lnTo>
                    <a:pt x="204" y="61"/>
                  </a:lnTo>
                  <a:lnTo>
                    <a:pt x="208" y="60"/>
                  </a:lnTo>
                  <a:lnTo>
                    <a:pt x="211" y="60"/>
                  </a:lnTo>
                  <a:lnTo>
                    <a:pt x="215" y="61"/>
                  </a:lnTo>
                  <a:lnTo>
                    <a:pt x="218" y="64"/>
                  </a:lnTo>
                  <a:lnTo>
                    <a:pt x="221" y="68"/>
                  </a:lnTo>
                  <a:lnTo>
                    <a:pt x="223" y="72"/>
                  </a:lnTo>
                  <a:lnTo>
                    <a:pt x="225" y="79"/>
                  </a:lnTo>
                  <a:lnTo>
                    <a:pt x="250" y="71"/>
                  </a:lnTo>
                  <a:lnTo>
                    <a:pt x="261" y="83"/>
                  </a:lnTo>
                  <a:lnTo>
                    <a:pt x="279" y="68"/>
                  </a:lnTo>
                  <a:lnTo>
                    <a:pt x="272" y="68"/>
                  </a:lnTo>
                  <a:lnTo>
                    <a:pt x="263" y="70"/>
                  </a:lnTo>
                  <a:lnTo>
                    <a:pt x="261" y="70"/>
                  </a:lnTo>
                  <a:lnTo>
                    <a:pt x="257" y="70"/>
                  </a:lnTo>
                  <a:lnTo>
                    <a:pt x="254" y="67"/>
                  </a:lnTo>
                  <a:lnTo>
                    <a:pt x="251" y="64"/>
                  </a:lnTo>
                  <a:lnTo>
                    <a:pt x="263" y="47"/>
                  </a:lnTo>
                  <a:lnTo>
                    <a:pt x="280" y="47"/>
                  </a:lnTo>
                  <a:lnTo>
                    <a:pt x="283" y="43"/>
                  </a:lnTo>
                  <a:lnTo>
                    <a:pt x="287" y="39"/>
                  </a:lnTo>
                  <a:lnTo>
                    <a:pt x="299" y="31"/>
                  </a:lnTo>
                  <a:lnTo>
                    <a:pt x="316" y="23"/>
                  </a:lnTo>
                  <a:lnTo>
                    <a:pt x="323" y="20"/>
                  </a:lnTo>
                  <a:lnTo>
                    <a:pt x="330" y="17"/>
                  </a:lnTo>
                  <a:lnTo>
                    <a:pt x="337" y="31"/>
                  </a:lnTo>
                  <a:lnTo>
                    <a:pt x="359" y="27"/>
                  </a:lnTo>
                  <a:lnTo>
                    <a:pt x="358" y="23"/>
                  </a:lnTo>
                  <a:lnTo>
                    <a:pt x="358" y="17"/>
                  </a:lnTo>
                  <a:lnTo>
                    <a:pt x="359" y="13"/>
                  </a:lnTo>
                  <a:lnTo>
                    <a:pt x="360" y="11"/>
                  </a:lnTo>
                  <a:lnTo>
                    <a:pt x="363" y="10"/>
                  </a:lnTo>
                  <a:lnTo>
                    <a:pt x="383" y="9"/>
                  </a:lnTo>
                  <a:lnTo>
                    <a:pt x="402" y="9"/>
                  </a:lnTo>
                  <a:lnTo>
                    <a:pt x="406" y="10"/>
                  </a:lnTo>
                  <a:lnTo>
                    <a:pt x="410" y="13"/>
                  </a:lnTo>
                  <a:lnTo>
                    <a:pt x="409" y="16"/>
                  </a:lnTo>
                  <a:lnTo>
                    <a:pt x="407" y="18"/>
                  </a:lnTo>
                  <a:lnTo>
                    <a:pt x="405" y="18"/>
                  </a:lnTo>
                  <a:lnTo>
                    <a:pt x="403" y="20"/>
                  </a:lnTo>
                  <a:lnTo>
                    <a:pt x="396" y="20"/>
                  </a:lnTo>
                  <a:lnTo>
                    <a:pt x="391" y="20"/>
                  </a:lnTo>
                  <a:lnTo>
                    <a:pt x="394" y="28"/>
                  </a:lnTo>
                  <a:lnTo>
                    <a:pt x="396" y="32"/>
                  </a:lnTo>
                  <a:lnTo>
                    <a:pt x="402" y="34"/>
                  </a:lnTo>
                  <a:lnTo>
                    <a:pt x="416" y="34"/>
                  </a:lnTo>
                  <a:lnTo>
                    <a:pt x="424" y="32"/>
                  </a:lnTo>
                  <a:lnTo>
                    <a:pt x="430" y="31"/>
                  </a:lnTo>
                  <a:lnTo>
                    <a:pt x="432" y="29"/>
                  </a:lnTo>
                  <a:lnTo>
                    <a:pt x="434" y="27"/>
                  </a:lnTo>
                  <a:lnTo>
                    <a:pt x="434" y="25"/>
                  </a:lnTo>
                  <a:lnTo>
                    <a:pt x="432" y="23"/>
                  </a:lnTo>
                  <a:lnTo>
                    <a:pt x="423" y="13"/>
                  </a:lnTo>
                  <a:lnTo>
                    <a:pt x="437" y="13"/>
                  </a:lnTo>
                  <a:lnTo>
                    <a:pt x="449" y="13"/>
                  </a:lnTo>
                  <a:lnTo>
                    <a:pt x="455" y="13"/>
                  </a:lnTo>
                  <a:lnTo>
                    <a:pt x="461" y="14"/>
                  </a:lnTo>
                  <a:lnTo>
                    <a:pt x="467" y="17"/>
                  </a:lnTo>
                  <a:lnTo>
                    <a:pt x="471" y="21"/>
                  </a:lnTo>
                  <a:lnTo>
                    <a:pt x="478" y="24"/>
                  </a:lnTo>
                  <a:lnTo>
                    <a:pt x="484" y="25"/>
                  </a:lnTo>
                  <a:lnTo>
                    <a:pt x="492" y="23"/>
                  </a:lnTo>
                  <a:lnTo>
                    <a:pt x="500" y="18"/>
                  </a:lnTo>
                  <a:lnTo>
                    <a:pt x="499" y="14"/>
                  </a:lnTo>
                  <a:lnTo>
                    <a:pt x="496" y="9"/>
                  </a:lnTo>
                  <a:lnTo>
                    <a:pt x="495" y="6"/>
                  </a:lnTo>
                  <a:lnTo>
                    <a:pt x="496" y="5"/>
                  </a:lnTo>
                  <a:lnTo>
                    <a:pt x="497" y="2"/>
                  </a:lnTo>
                  <a:lnTo>
                    <a:pt x="502" y="0"/>
                  </a:lnTo>
                  <a:lnTo>
                    <a:pt x="525" y="11"/>
                  </a:lnTo>
                  <a:lnTo>
                    <a:pt x="507" y="18"/>
                  </a:lnTo>
                  <a:lnTo>
                    <a:pt x="517" y="39"/>
                  </a:lnTo>
                  <a:lnTo>
                    <a:pt x="500" y="47"/>
                  </a:lnTo>
                  <a:lnTo>
                    <a:pt x="504" y="74"/>
                  </a:lnTo>
                  <a:lnTo>
                    <a:pt x="452" y="74"/>
                  </a:lnTo>
                  <a:lnTo>
                    <a:pt x="460" y="56"/>
                  </a:lnTo>
                  <a:lnTo>
                    <a:pt x="452" y="53"/>
                  </a:lnTo>
                  <a:lnTo>
                    <a:pt x="448" y="53"/>
                  </a:lnTo>
                  <a:lnTo>
                    <a:pt x="445" y="53"/>
                  </a:lnTo>
                  <a:lnTo>
                    <a:pt x="439" y="57"/>
                  </a:lnTo>
                  <a:lnTo>
                    <a:pt x="432" y="60"/>
                  </a:lnTo>
                  <a:lnTo>
                    <a:pt x="427" y="63"/>
                  </a:lnTo>
                  <a:lnTo>
                    <a:pt x="420" y="63"/>
                  </a:lnTo>
                  <a:lnTo>
                    <a:pt x="407" y="63"/>
                  </a:lnTo>
                  <a:lnTo>
                    <a:pt x="394" y="60"/>
                  </a:lnTo>
                  <a:lnTo>
                    <a:pt x="388" y="61"/>
                  </a:lnTo>
                  <a:lnTo>
                    <a:pt x="384" y="77"/>
                  </a:lnTo>
                  <a:lnTo>
                    <a:pt x="376" y="78"/>
                  </a:lnTo>
                  <a:lnTo>
                    <a:pt x="369" y="79"/>
                  </a:lnTo>
                  <a:lnTo>
                    <a:pt x="360" y="79"/>
                  </a:lnTo>
                  <a:lnTo>
                    <a:pt x="351" y="77"/>
                  </a:lnTo>
                  <a:lnTo>
                    <a:pt x="341" y="74"/>
                  </a:lnTo>
                  <a:lnTo>
                    <a:pt x="329" y="74"/>
                  </a:lnTo>
                  <a:lnTo>
                    <a:pt x="317" y="77"/>
                  </a:lnTo>
                  <a:lnTo>
                    <a:pt x="311" y="79"/>
                  </a:lnTo>
                  <a:lnTo>
                    <a:pt x="305" y="82"/>
                  </a:lnTo>
                  <a:lnTo>
                    <a:pt x="295" y="89"/>
                  </a:lnTo>
                  <a:lnTo>
                    <a:pt x="283" y="95"/>
                  </a:lnTo>
                  <a:lnTo>
                    <a:pt x="277" y="97"/>
                  </a:lnTo>
                  <a:lnTo>
                    <a:pt x="270" y="97"/>
                  </a:lnTo>
                  <a:lnTo>
                    <a:pt x="263" y="96"/>
                  </a:lnTo>
                  <a:lnTo>
                    <a:pt x="255" y="93"/>
                  </a:lnTo>
                  <a:lnTo>
                    <a:pt x="251" y="93"/>
                  </a:lnTo>
                  <a:lnTo>
                    <a:pt x="244" y="95"/>
                  </a:lnTo>
                  <a:lnTo>
                    <a:pt x="232" y="99"/>
                  </a:lnTo>
                  <a:lnTo>
                    <a:pt x="229" y="114"/>
                  </a:lnTo>
                  <a:lnTo>
                    <a:pt x="222" y="103"/>
                  </a:lnTo>
                  <a:lnTo>
                    <a:pt x="214" y="95"/>
                  </a:lnTo>
                  <a:lnTo>
                    <a:pt x="209" y="92"/>
                  </a:lnTo>
                  <a:lnTo>
                    <a:pt x="204" y="89"/>
                  </a:lnTo>
                  <a:lnTo>
                    <a:pt x="197" y="86"/>
                  </a:lnTo>
                  <a:lnTo>
                    <a:pt x="190" y="86"/>
                  </a:lnTo>
                  <a:lnTo>
                    <a:pt x="187" y="82"/>
                  </a:lnTo>
                  <a:lnTo>
                    <a:pt x="185" y="81"/>
                  </a:lnTo>
                  <a:lnTo>
                    <a:pt x="182" y="81"/>
                  </a:lnTo>
                  <a:lnTo>
                    <a:pt x="179" y="85"/>
                  </a:lnTo>
                  <a:lnTo>
                    <a:pt x="191" y="85"/>
                  </a:lnTo>
                  <a:close/>
                  <a:moveTo>
                    <a:pt x="388" y="27"/>
                  </a:moveTo>
                  <a:lnTo>
                    <a:pt x="388" y="27"/>
                  </a:lnTo>
                  <a:lnTo>
                    <a:pt x="381" y="31"/>
                  </a:lnTo>
                  <a:lnTo>
                    <a:pt x="377" y="35"/>
                  </a:lnTo>
                  <a:lnTo>
                    <a:pt x="371" y="38"/>
                  </a:lnTo>
                  <a:lnTo>
                    <a:pt x="369" y="38"/>
                  </a:lnTo>
                  <a:lnTo>
                    <a:pt x="365" y="36"/>
                  </a:lnTo>
                  <a:lnTo>
                    <a:pt x="363" y="38"/>
                  </a:lnTo>
                  <a:lnTo>
                    <a:pt x="362" y="39"/>
                  </a:lnTo>
                  <a:lnTo>
                    <a:pt x="359" y="50"/>
                  </a:lnTo>
                  <a:lnTo>
                    <a:pt x="359" y="54"/>
                  </a:lnTo>
                  <a:lnTo>
                    <a:pt x="360" y="59"/>
                  </a:lnTo>
                  <a:lnTo>
                    <a:pt x="363" y="63"/>
                  </a:lnTo>
                  <a:lnTo>
                    <a:pt x="367" y="68"/>
                  </a:lnTo>
                  <a:lnTo>
                    <a:pt x="369" y="71"/>
                  </a:lnTo>
                  <a:lnTo>
                    <a:pt x="371" y="71"/>
                  </a:lnTo>
                  <a:lnTo>
                    <a:pt x="376" y="71"/>
                  </a:lnTo>
                  <a:lnTo>
                    <a:pt x="380" y="71"/>
                  </a:lnTo>
                  <a:lnTo>
                    <a:pt x="388" y="27"/>
                  </a:lnTo>
                  <a:close/>
                  <a:moveTo>
                    <a:pt x="295" y="50"/>
                  </a:moveTo>
                  <a:lnTo>
                    <a:pt x="295" y="50"/>
                  </a:lnTo>
                  <a:lnTo>
                    <a:pt x="302" y="52"/>
                  </a:lnTo>
                  <a:lnTo>
                    <a:pt x="309" y="52"/>
                  </a:lnTo>
                  <a:lnTo>
                    <a:pt x="320" y="49"/>
                  </a:lnTo>
                  <a:lnTo>
                    <a:pt x="333" y="46"/>
                  </a:lnTo>
                  <a:lnTo>
                    <a:pt x="344" y="43"/>
                  </a:lnTo>
                  <a:lnTo>
                    <a:pt x="344" y="41"/>
                  </a:lnTo>
                  <a:lnTo>
                    <a:pt x="345" y="32"/>
                  </a:lnTo>
                  <a:lnTo>
                    <a:pt x="338" y="36"/>
                  </a:lnTo>
                  <a:lnTo>
                    <a:pt x="333" y="38"/>
                  </a:lnTo>
                  <a:lnTo>
                    <a:pt x="319" y="39"/>
                  </a:lnTo>
                  <a:lnTo>
                    <a:pt x="312" y="39"/>
                  </a:lnTo>
                  <a:lnTo>
                    <a:pt x="306" y="41"/>
                  </a:lnTo>
                  <a:lnTo>
                    <a:pt x="299" y="45"/>
                  </a:lnTo>
                  <a:lnTo>
                    <a:pt x="295" y="50"/>
                  </a:lnTo>
                  <a:close/>
                  <a:moveTo>
                    <a:pt x="481" y="43"/>
                  </a:moveTo>
                  <a:lnTo>
                    <a:pt x="481" y="43"/>
                  </a:lnTo>
                  <a:lnTo>
                    <a:pt x="475" y="43"/>
                  </a:lnTo>
                  <a:lnTo>
                    <a:pt x="477" y="54"/>
                  </a:lnTo>
                  <a:lnTo>
                    <a:pt x="482" y="53"/>
                  </a:lnTo>
                  <a:lnTo>
                    <a:pt x="481"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6" name="Freeform 1273"/>
            <p:cNvSpPr>
              <a:spLocks/>
            </p:cNvSpPr>
            <p:nvPr/>
          </p:nvSpPr>
          <p:spPr bwMode="auto">
            <a:xfrm>
              <a:off x="6423025" y="868363"/>
              <a:ext cx="85725" cy="36513"/>
            </a:xfrm>
            <a:custGeom>
              <a:avLst/>
              <a:gdLst>
                <a:gd name="T0" fmla="*/ 30618734 w 161"/>
                <a:gd name="T1" fmla="*/ 5040382 h 69"/>
                <a:gd name="T2" fmla="*/ 26366028 w 161"/>
                <a:gd name="T3" fmla="*/ 8120703 h 69"/>
                <a:gd name="T4" fmla="*/ 33737313 w 161"/>
                <a:gd name="T5" fmla="*/ 7280904 h 69"/>
                <a:gd name="T6" fmla="*/ 37422956 w 161"/>
                <a:gd name="T7" fmla="*/ 12040823 h 69"/>
                <a:gd name="T8" fmla="*/ 40541536 w 161"/>
                <a:gd name="T9" fmla="*/ 7280904 h 69"/>
                <a:gd name="T10" fmla="*/ 42809255 w 161"/>
                <a:gd name="T11" fmla="*/ 6160643 h 69"/>
                <a:gd name="T12" fmla="*/ 45644569 w 161"/>
                <a:gd name="T13" fmla="*/ 6440576 h 69"/>
                <a:gd name="T14" fmla="*/ 44510443 w 161"/>
                <a:gd name="T15" fmla="*/ 12040823 h 69"/>
                <a:gd name="T16" fmla="*/ 39974473 w 161"/>
                <a:gd name="T17" fmla="*/ 15121145 h 69"/>
                <a:gd name="T18" fmla="*/ 40824801 w 161"/>
                <a:gd name="T19" fmla="*/ 16241406 h 69"/>
                <a:gd name="T20" fmla="*/ 43943380 w 161"/>
                <a:gd name="T21" fmla="*/ 18201466 h 69"/>
                <a:gd name="T22" fmla="*/ 43093052 w 161"/>
                <a:gd name="T23" fmla="*/ 19321727 h 69"/>
                <a:gd name="T24" fmla="*/ 39974473 w 161"/>
                <a:gd name="T25" fmla="*/ 17641600 h 69"/>
                <a:gd name="T26" fmla="*/ 36005565 w 161"/>
                <a:gd name="T27" fmla="*/ 15121145 h 69"/>
                <a:gd name="T28" fmla="*/ 32319922 w 161"/>
                <a:gd name="T29" fmla="*/ 12321285 h 69"/>
                <a:gd name="T30" fmla="*/ 27783419 w 161"/>
                <a:gd name="T31" fmla="*/ 10360696 h 69"/>
                <a:gd name="T32" fmla="*/ 25515700 w 161"/>
                <a:gd name="T33" fmla="*/ 10360696 h 69"/>
                <a:gd name="T34" fmla="*/ 21262995 w 161"/>
                <a:gd name="T35" fmla="*/ 12601218 h 69"/>
                <a:gd name="T36" fmla="*/ 19278541 w 161"/>
                <a:gd name="T37" fmla="*/ 13441017 h 69"/>
                <a:gd name="T38" fmla="*/ 15592898 w 161"/>
                <a:gd name="T39" fmla="*/ 13441017 h 69"/>
                <a:gd name="T40" fmla="*/ 14175507 w 161"/>
                <a:gd name="T41" fmla="*/ 13161084 h 69"/>
                <a:gd name="T42" fmla="*/ 11056928 w 161"/>
                <a:gd name="T43" fmla="*/ 8400636 h 69"/>
                <a:gd name="T44" fmla="*/ 10206067 w 161"/>
                <a:gd name="T45" fmla="*/ 7560837 h 69"/>
                <a:gd name="T46" fmla="*/ 6237159 w 161"/>
                <a:gd name="T47" fmla="*/ 6160643 h 69"/>
                <a:gd name="T48" fmla="*/ 0 w 161"/>
                <a:gd name="T49" fmla="*/ 5040382 h 69"/>
                <a:gd name="T50" fmla="*/ 3118580 w 161"/>
                <a:gd name="T51" fmla="*/ 1400194 h 69"/>
                <a:gd name="T52" fmla="*/ 7938348 w 161"/>
                <a:gd name="T53" fmla="*/ 840328 h 69"/>
                <a:gd name="T54" fmla="*/ 11340193 w 161"/>
                <a:gd name="T55" fmla="*/ 1400194 h 69"/>
                <a:gd name="T56" fmla="*/ 14175507 w 161"/>
                <a:gd name="T57" fmla="*/ 3080321 h 69"/>
                <a:gd name="T58" fmla="*/ 15592898 w 161"/>
                <a:gd name="T59" fmla="*/ 5040382 h 69"/>
                <a:gd name="T60" fmla="*/ 16443226 w 161"/>
                <a:gd name="T61" fmla="*/ 8120703 h 69"/>
                <a:gd name="T62" fmla="*/ 22680386 w 161"/>
                <a:gd name="T63" fmla="*/ 7280904 h 69"/>
                <a:gd name="T64" fmla="*/ 20695932 w 161"/>
                <a:gd name="T65" fmla="*/ 279933 h 69"/>
                <a:gd name="T66" fmla="*/ 28350482 w 161"/>
                <a:gd name="T67" fmla="*/ 0 h 69"/>
                <a:gd name="T68" fmla="*/ 30618734 w 161"/>
                <a:gd name="T69" fmla="*/ 5040382 h 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1" h="69">
                  <a:moveTo>
                    <a:pt x="108" y="18"/>
                  </a:moveTo>
                  <a:lnTo>
                    <a:pt x="108" y="18"/>
                  </a:lnTo>
                  <a:lnTo>
                    <a:pt x="93" y="29"/>
                  </a:lnTo>
                  <a:lnTo>
                    <a:pt x="119" y="26"/>
                  </a:lnTo>
                  <a:lnTo>
                    <a:pt x="132" y="43"/>
                  </a:lnTo>
                  <a:lnTo>
                    <a:pt x="137" y="33"/>
                  </a:lnTo>
                  <a:lnTo>
                    <a:pt x="143" y="26"/>
                  </a:lnTo>
                  <a:lnTo>
                    <a:pt x="147" y="23"/>
                  </a:lnTo>
                  <a:lnTo>
                    <a:pt x="151" y="22"/>
                  </a:lnTo>
                  <a:lnTo>
                    <a:pt x="155" y="22"/>
                  </a:lnTo>
                  <a:lnTo>
                    <a:pt x="161" y="23"/>
                  </a:lnTo>
                  <a:lnTo>
                    <a:pt x="157" y="43"/>
                  </a:lnTo>
                  <a:lnTo>
                    <a:pt x="141" y="54"/>
                  </a:lnTo>
                  <a:lnTo>
                    <a:pt x="144" y="58"/>
                  </a:lnTo>
                  <a:lnTo>
                    <a:pt x="155" y="65"/>
                  </a:lnTo>
                  <a:lnTo>
                    <a:pt x="152" y="69"/>
                  </a:lnTo>
                  <a:lnTo>
                    <a:pt x="141" y="63"/>
                  </a:lnTo>
                  <a:lnTo>
                    <a:pt x="127" y="54"/>
                  </a:lnTo>
                  <a:lnTo>
                    <a:pt x="114" y="44"/>
                  </a:lnTo>
                  <a:lnTo>
                    <a:pt x="103" y="39"/>
                  </a:lnTo>
                  <a:lnTo>
                    <a:pt x="98" y="37"/>
                  </a:lnTo>
                  <a:lnTo>
                    <a:pt x="94" y="37"/>
                  </a:lnTo>
                  <a:lnTo>
                    <a:pt x="90" y="37"/>
                  </a:lnTo>
                  <a:lnTo>
                    <a:pt x="86" y="39"/>
                  </a:lnTo>
                  <a:lnTo>
                    <a:pt x="75" y="45"/>
                  </a:lnTo>
                  <a:lnTo>
                    <a:pt x="68" y="48"/>
                  </a:lnTo>
                  <a:lnTo>
                    <a:pt x="62" y="50"/>
                  </a:lnTo>
                  <a:lnTo>
                    <a:pt x="55" y="48"/>
                  </a:lnTo>
                  <a:lnTo>
                    <a:pt x="50" y="47"/>
                  </a:lnTo>
                  <a:lnTo>
                    <a:pt x="44" y="39"/>
                  </a:lnTo>
                  <a:lnTo>
                    <a:pt x="39" y="30"/>
                  </a:lnTo>
                  <a:lnTo>
                    <a:pt x="36" y="27"/>
                  </a:lnTo>
                  <a:lnTo>
                    <a:pt x="32" y="25"/>
                  </a:lnTo>
                  <a:lnTo>
                    <a:pt x="22" y="22"/>
                  </a:lnTo>
                  <a:lnTo>
                    <a:pt x="0" y="18"/>
                  </a:lnTo>
                  <a:lnTo>
                    <a:pt x="6" y="11"/>
                  </a:lnTo>
                  <a:lnTo>
                    <a:pt x="11" y="5"/>
                  </a:lnTo>
                  <a:lnTo>
                    <a:pt x="19" y="3"/>
                  </a:lnTo>
                  <a:lnTo>
                    <a:pt x="28" y="3"/>
                  </a:lnTo>
                  <a:lnTo>
                    <a:pt x="40" y="5"/>
                  </a:lnTo>
                  <a:lnTo>
                    <a:pt x="46" y="8"/>
                  </a:lnTo>
                  <a:lnTo>
                    <a:pt x="50" y="11"/>
                  </a:lnTo>
                  <a:lnTo>
                    <a:pt x="53" y="14"/>
                  </a:lnTo>
                  <a:lnTo>
                    <a:pt x="55" y="18"/>
                  </a:lnTo>
                  <a:lnTo>
                    <a:pt x="57" y="23"/>
                  </a:lnTo>
                  <a:lnTo>
                    <a:pt x="58" y="29"/>
                  </a:lnTo>
                  <a:lnTo>
                    <a:pt x="80" y="26"/>
                  </a:lnTo>
                  <a:lnTo>
                    <a:pt x="73" y="1"/>
                  </a:lnTo>
                  <a:lnTo>
                    <a:pt x="100" y="0"/>
                  </a:lnTo>
                  <a:lnTo>
                    <a:pt x="10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7" name="Freeform 1274"/>
            <p:cNvSpPr>
              <a:spLocks/>
            </p:cNvSpPr>
            <p:nvPr/>
          </p:nvSpPr>
          <p:spPr bwMode="auto">
            <a:xfrm>
              <a:off x="6515100" y="889000"/>
              <a:ext cx="82550" cy="44450"/>
            </a:xfrm>
            <a:custGeom>
              <a:avLst/>
              <a:gdLst>
                <a:gd name="T0" fmla="*/ 43682708 w 156"/>
                <a:gd name="T1" fmla="*/ 24095152 h 82"/>
                <a:gd name="T2" fmla="*/ 40322500 w 156"/>
                <a:gd name="T3" fmla="*/ 24095152 h 82"/>
                <a:gd name="T4" fmla="*/ 37802608 w 156"/>
                <a:gd name="T5" fmla="*/ 22626134 h 82"/>
                <a:gd name="T6" fmla="*/ 36682363 w 156"/>
                <a:gd name="T7" fmla="*/ 20862770 h 82"/>
                <a:gd name="T8" fmla="*/ 35562117 w 156"/>
                <a:gd name="T9" fmla="*/ 17924191 h 82"/>
                <a:gd name="T10" fmla="*/ 26601737 w 156"/>
                <a:gd name="T11" fmla="*/ 23507545 h 82"/>
                <a:gd name="T12" fmla="*/ 26601737 w 156"/>
                <a:gd name="T13" fmla="*/ 19099948 h 82"/>
                <a:gd name="T14" fmla="*/ 25481492 w 156"/>
                <a:gd name="T15" fmla="*/ 17924191 h 82"/>
                <a:gd name="T16" fmla="*/ 24361775 w 156"/>
                <a:gd name="T17" fmla="*/ 17336584 h 82"/>
                <a:gd name="T18" fmla="*/ 22401213 w 156"/>
                <a:gd name="T19" fmla="*/ 17336584 h 82"/>
                <a:gd name="T20" fmla="*/ 19321463 w 156"/>
                <a:gd name="T21" fmla="*/ 17042780 h 82"/>
                <a:gd name="T22" fmla="*/ 16521112 w 156"/>
                <a:gd name="T23" fmla="*/ 14692351 h 82"/>
                <a:gd name="T24" fmla="*/ 15120937 w 156"/>
                <a:gd name="T25" fmla="*/ 12047576 h 82"/>
                <a:gd name="T26" fmla="*/ 10080625 w 156"/>
                <a:gd name="T27" fmla="*/ 14104744 h 82"/>
                <a:gd name="T28" fmla="*/ 8680450 w 156"/>
                <a:gd name="T29" fmla="*/ 7639979 h 82"/>
                <a:gd name="T30" fmla="*/ 6440488 w 156"/>
                <a:gd name="T31" fmla="*/ 10578558 h 82"/>
                <a:gd name="T32" fmla="*/ 3640137 w 156"/>
                <a:gd name="T33" fmla="*/ 11753773 h 82"/>
                <a:gd name="T34" fmla="*/ 2520421 w 156"/>
                <a:gd name="T35" fmla="*/ 11753773 h 82"/>
                <a:gd name="T36" fmla="*/ 559858 w 156"/>
                <a:gd name="T37" fmla="*/ 10578558 h 82"/>
                <a:gd name="T38" fmla="*/ 0 w 156"/>
                <a:gd name="T39" fmla="*/ 8815194 h 82"/>
                <a:gd name="T40" fmla="*/ 0 w 156"/>
                <a:gd name="T41" fmla="*/ 4995204 h 82"/>
                <a:gd name="T42" fmla="*/ 279929 w 156"/>
                <a:gd name="T43" fmla="*/ 2350971 h 82"/>
                <a:gd name="T44" fmla="*/ 1400175 w 156"/>
                <a:gd name="T45" fmla="*/ 881411 h 82"/>
                <a:gd name="T46" fmla="*/ 3360208 w 156"/>
                <a:gd name="T47" fmla="*/ 0 h 82"/>
                <a:gd name="T48" fmla="*/ 6160558 w 156"/>
                <a:gd name="T49" fmla="*/ 293804 h 82"/>
                <a:gd name="T50" fmla="*/ 12320588 w 156"/>
                <a:gd name="T51" fmla="*/ 2057168 h 82"/>
                <a:gd name="T52" fmla="*/ 12320588 w 156"/>
                <a:gd name="T53" fmla="*/ 3232382 h 82"/>
                <a:gd name="T54" fmla="*/ 5040313 w 156"/>
                <a:gd name="T55" fmla="*/ 4113793 h 82"/>
                <a:gd name="T56" fmla="*/ 8680450 w 156"/>
                <a:gd name="T57" fmla="*/ 6464765 h 82"/>
                <a:gd name="T58" fmla="*/ 11760729 w 156"/>
                <a:gd name="T59" fmla="*/ 6758568 h 82"/>
                <a:gd name="T60" fmla="*/ 14561079 w 156"/>
                <a:gd name="T61" fmla="*/ 7346176 h 82"/>
                <a:gd name="T62" fmla="*/ 17641358 w 156"/>
                <a:gd name="T63" fmla="*/ 8227587 h 82"/>
                <a:gd name="T64" fmla="*/ 19601392 w 156"/>
                <a:gd name="T65" fmla="*/ 10872362 h 82"/>
                <a:gd name="T66" fmla="*/ 20161250 w 156"/>
                <a:gd name="T67" fmla="*/ 11753773 h 82"/>
                <a:gd name="T68" fmla="*/ 23241529 w 156"/>
                <a:gd name="T69" fmla="*/ 14104744 h 82"/>
                <a:gd name="T70" fmla="*/ 25201563 w 156"/>
                <a:gd name="T71" fmla="*/ 12928987 h 82"/>
                <a:gd name="T72" fmla="*/ 28841700 w 156"/>
                <a:gd name="T73" fmla="*/ 12047576 h 82"/>
                <a:gd name="T74" fmla="*/ 32481837 w 156"/>
                <a:gd name="T75" fmla="*/ 12928987 h 82"/>
                <a:gd name="T76" fmla="*/ 35562117 w 156"/>
                <a:gd name="T77" fmla="*/ 14692351 h 82"/>
                <a:gd name="T78" fmla="*/ 36962292 w 156"/>
                <a:gd name="T79" fmla="*/ 15867566 h 82"/>
                <a:gd name="T80" fmla="*/ 38362467 w 156"/>
                <a:gd name="T81" fmla="*/ 17336584 h 82"/>
                <a:gd name="T82" fmla="*/ 39762642 w 156"/>
                <a:gd name="T83" fmla="*/ 17336584 h 82"/>
                <a:gd name="T84" fmla="*/ 41722675 w 156"/>
                <a:gd name="T85" fmla="*/ 18806145 h 82"/>
                <a:gd name="T86" fmla="*/ 42842921 w 156"/>
                <a:gd name="T87" fmla="*/ 21450377 h 82"/>
                <a:gd name="T88" fmla="*/ 43682708 w 156"/>
                <a:gd name="T89" fmla="*/ 24095152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6" h="82">
                  <a:moveTo>
                    <a:pt x="156" y="82"/>
                  </a:moveTo>
                  <a:lnTo>
                    <a:pt x="156" y="82"/>
                  </a:lnTo>
                  <a:lnTo>
                    <a:pt x="149" y="82"/>
                  </a:lnTo>
                  <a:lnTo>
                    <a:pt x="144" y="82"/>
                  </a:lnTo>
                  <a:lnTo>
                    <a:pt x="139" y="80"/>
                  </a:lnTo>
                  <a:lnTo>
                    <a:pt x="135" y="77"/>
                  </a:lnTo>
                  <a:lnTo>
                    <a:pt x="132" y="75"/>
                  </a:lnTo>
                  <a:lnTo>
                    <a:pt x="131" y="71"/>
                  </a:lnTo>
                  <a:lnTo>
                    <a:pt x="127" y="61"/>
                  </a:lnTo>
                  <a:lnTo>
                    <a:pt x="95" y="80"/>
                  </a:lnTo>
                  <a:lnTo>
                    <a:pt x="95" y="72"/>
                  </a:lnTo>
                  <a:lnTo>
                    <a:pt x="95" y="65"/>
                  </a:lnTo>
                  <a:lnTo>
                    <a:pt x="91" y="61"/>
                  </a:lnTo>
                  <a:lnTo>
                    <a:pt x="88" y="59"/>
                  </a:lnTo>
                  <a:lnTo>
                    <a:pt x="87" y="59"/>
                  </a:lnTo>
                  <a:lnTo>
                    <a:pt x="80" y="59"/>
                  </a:lnTo>
                  <a:lnTo>
                    <a:pt x="74" y="59"/>
                  </a:lnTo>
                  <a:lnTo>
                    <a:pt x="69" y="58"/>
                  </a:lnTo>
                  <a:lnTo>
                    <a:pt x="66" y="57"/>
                  </a:lnTo>
                  <a:lnTo>
                    <a:pt x="59" y="50"/>
                  </a:lnTo>
                  <a:lnTo>
                    <a:pt x="54" y="41"/>
                  </a:lnTo>
                  <a:lnTo>
                    <a:pt x="36" y="48"/>
                  </a:lnTo>
                  <a:lnTo>
                    <a:pt x="31" y="26"/>
                  </a:lnTo>
                  <a:lnTo>
                    <a:pt x="27" y="32"/>
                  </a:lnTo>
                  <a:lnTo>
                    <a:pt x="23" y="36"/>
                  </a:lnTo>
                  <a:lnTo>
                    <a:pt x="18" y="40"/>
                  </a:lnTo>
                  <a:lnTo>
                    <a:pt x="13" y="40"/>
                  </a:lnTo>
                  <a:lnTo>
                    <a:pt x="9" y="40"/>
                  </a:lnTo>
                  <a:lnTo>
                    <a:pt x="5" y="39"/>
                  </a:lnTo>
                  <a:lnTo>
                    <a:pt x="2" y="36"/>
                  </a:lnTo>
                  <a:lnTo>
                    <a:pt x="1" y="33"/>
                  </a:lnTo>
                  <a:lnTo>
                    <a:pt x="0" y="30"/>
                  </a:lnTo>
                  <a:lnTo>
                    <a:pt x="0" y="23"/>
                  </a:lnTo>
                  <a:lnTo>
                    <a:pt x="0" y="17"/>
                  </a:lnTo>
                  <a:lnTo>
                    <a:pt x="1" y="8"/>
                  </a:lnTo>
                  <a:lnTo>
                    <a:pt x="2" y="5"/>
                  </a:lnTo>
                  <a:lnTo>
                    <a:pt x="5" y="3"/>
                  </a:lnTo>
                  <a:lnTo>
                    <a:pt x="8" y="1"/>
                  </a:lnTo>
                  <a:lnTo>
                    <a:pt x="12" y="0"/>
                  </a:lnTo>
                  <a:lnTo>
                    <a:pt x="22" y="1"/>
                  </a:lnTo>
                  <a:lnTo>
                    <a:pt x="44" y="7"/>
                  </a:lnTo>
                  <a:lnTo>
                    <a:pt x="44" y="11"/>
                  </a:lnTo>
                  <a:lnTo>
                    <a:pt x="18" y="14"/>
                  </a:lnTo>
                  <a:lnTo>
                    <a:pt x="26" y="19"/>
                  </a:lnTo>
                  <a:lnTo>
                    <a:pt x="31" y="22"/>
                  </a:lnTo>
                  <a:lnTo>
                    <a:pt x="42" y="23"/>
                  </a:lnTo>
                  <a:lnTo>
                    <a:pt x="52" y="25"/>
                  </a:lnTo>
                  <a:lnTo>
                    <a:pt x="58" y="26"/>
                  </a:lnTo>
                  <a:lnTo>
                    <a:pt x="63" y="28"/>
                  </a:lnTo>
                  <a:lnTo>
                    <a:pt x="67" y="32"/>
                  </a:lnTo>
                  <a:lnTo>
                    <a:pt x="70" y="37"/>
                  </a:lnTo>
                  <a:lnTo>
                    <a:pt x="72" y="40"/>
                  </a:lnTo>
                  <a:lnTo>
                    <a:pt x="74" y="43"/>
                  </a:lnTo>
                  <a:lnTo>
                    <a:pt x="83" y="48"/>
                  </a:lnTo>
                  <a:lnTo>
                    <a:pt x="90" y="44"/>
                  </a:lnTo>
                  <a:lnTo>
                    <a:pt x="96" y="43"/>
                  </a:lnTo>
                  <a:lnTo>
                    <a:pt x="103" y="41"/>
                  </a:lnTo>
                  <a:lnTo>
                    <a:pt x="109" y="43"/>
                  </a:lnTo>
                  <a:lnTo>
                    <a:pt x="116" y="44"/>
                  </a:lnTo>
                  <a:lnTo>
                    <a:pt x="121" y="46"/>
                  </a:lnTo>
                  <a:lnTo>
                    <a:pt x="127" y="50"/>
                  </a:lnTo>
                  <a:lnTo>
                    <a:pt x="132" y="54"/>
                  </a:lnTo>
                  <a:lnTo>
                    <a:pt x="135" y="57"/>
                  </a:lnTo>
                  <a:lnTo>
                    <a:pt x="137" y="59"/>
                  </a:lnTo>
                  <a:lnTo>
                    <a:pt x="142" y="59"/>
                  </a:lnTo>
                  <a:lnTo>
                    <a:pt x="146" y="62"/>
                  </a:lnTo>
                  <a:lnTo>
                    <a:pt x="149" y="64"/>
                  </a:lnTo>
                  <a:lnTo>
                    <a:pt x="150" y="66"/>
                  </a:lnTo>
                  <a:lnTo>
                    <a:pt x="153" y="73"/>
                  </a:lnTo>
                  <a:lnTo>
                    <a:pt x="15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8" name="Freeform 1275"/>
            <p:cNvSpPr>
              <a:spLocks/>
            </p:cNvSpPr>
            <p:nvPr/>
          </p:nvSpPr>
          <p:spPr bwMode="auto">
            <a:xfrm>
              <a:off x="6386513" y="855663"/>
              <a:ext cx="42863" cy="30163"/>
            </a:xfrm>
            <a:custGeom>
              <a:avLst/>
              <a:gdLst>
                <a:gd name="T0" fmla="*/ 0 w 81"/>
                <a:gd name="T1" fmla="*/ 15961519 h 57"/>
                <a:gd name="T2" fmla="*/ 0 w 81"/>
                <a:gd name="T3" fmla="*/ 15961519 h 57"/>
                <a:gd name="T4" fmla="*/ 840326 w 81"/>
                <a:gd name="T5" fmla="*/ 12041387 h 57"/>
                <a:gd name="T6" fmla="*/ 2520450 w 81"/>
                <a:gd name="T7" fmla="*/ 8400660 h 57"/>
                <a:gd name="T8" fmla="*/ 3080315 w 81"/>
                <a:gd name="T9" fmla="*/ 4200595 h 57"/>
                <a:gd name="T10" fmla="*/ 3920112 w 81"/>
                <a:gd name="T11" fmla="*/ 0 h 57"/>
                <a:gd name="T12" fmla="*/ 3920112 w 81"/>
                <a:gd name="T13" fmla="*/ 0 h 57"/>
                <a:gd name="T14" fmla="*/ 6160630 w 81"/>
                <a:gd name="T15" fmla="*/ 1960066 h 57"/>
                <a:gd name="T16" fmla="*/ 7560822 w 81"/>
                <a:gd name="T17" fmla="*/ 3080330 h 57"/>
                <a:gd name="T18" fmla="*/ 7560822 w 81"/>
                <a:gd name="T19" fmla="*/ 3080330 h 57"/>
                <a:gd name="T20" fmla="*/ 8680551 w 81"/>
                <a:gd name="T21" fmla="*/ 4480528 h 57"/>
                <a:gd name="T22" fmla="*/ 9240945 w 81"/>
                <a:gd name="T23" fmla="*/ 5040396 h 57"/>
                <a:gd name="T24" fmla="*/ 10641137 w 81"/>
                <a:gd name="T25" fmla="*/ 5320330 h 57"/>
                <a:gd name="T26" fmla="*/ 10641137 w 81"/>
                <a:gd name="T27" fmla="*/ 5320330 h 57"/>
                <a:gd name="T28" fmla="*/ 12040799 w 81"/>
                <a:gd name="T29" fmla="*/ 5040396 h 57"/>
                <a:gd name="T30" fmla="*/ 12881125 w 81"/>
                <a:gd name="T31" fmla="*/ 4200595 h 57"/>
                <a:gd name="T32" fmla="*/ 13161058 w 81"/>
                <a:gd name="T33" fmla="*/ 3360264 h 57"/>
                <a:gd name="T34" fmla="*/ 13720923 w 81"/>
                <a:gd name="T35" fmla="*/ 2240000 h 57"/>
                <a:gd name="T36" fmla="*/ 13720923 w 81"/>
                <a:gd name="T37" fmla="*/ 2240000 h 57"/>
                <a:gd name="T38" fmla="*/ 14281317 w 81"/>
                <a:gd name="T39" fmla="*/ 1120264 h 57"/>
                <a:gd name="T40" fmla="*/ 14281317 w 81"/>
                <a:gd name="T41" fmla="*/ 1120264 h 57"/>
                <a:gd name="T42" fmla="*/ 22681935 w 81"/>
                <a:gd name="T43" fmla="*/ 0 h 57"/>
                <a:gd name="T44" fmla="*/ 22681935 w 81"/>
                <a:gd name="T45" fmla="*/ 0 h 57"/>
                <a:gd name="T46" fmla="*/ 21841609 w 81"/>
                <a:gd name="T47" fmla="*/ 5880727 h 57"/>
                <a:gd name="T48" fmla="*/ 21841609 w 81"/>
                <a:gd name="T49" fmla="*/ 5880727 h 57"/>
                <a:gd name="T50" fmla="*/ 14281317 w 81"/>
                <a:gd name="T51" fmla="*/ 8961057 h 57"/>
                <a:gd name="T52" fmla="*/ 14281317 w 81"/>
                <a:gd name="T53" fmla="*/ 8961057 h 57"/>
                <a:gd name="T54" fmla="*/ 15121114 w 81"/>
                <a:gd name="T55" fmla="*/ 13161122 h 57"/>
                <a:gd name="T56" fmla="*/ 15121114 w 81"/>
                <a:gd name="T57" fmla="*/ 13161122 h 57"/>
                <a:gd name="T58" fmla="*/ 0 w 81"/>
                <a:gd name="T59" fmla="*/ 15961519 h 57"/>
                <a:gd name="T60" fmla="*/ 0 w 81"/>
                <a:gd name="T61" fmla="*/ 15961519 h 5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1" h="57">
                  <a:moveTo>
                    <a:pt x="0" y="57"/>
                  </a:moveTo>
                  <a:lnTo>
                    <a:pt x="0" y="57"/>
                  </a:lnTo>
                  <a:lnTo>
                    <a:pt x="3" y="43"/>
                  </a:lnTo>
                  <a:lnTo>
                    <a:pt x="9" y="30"/>
                  </a:lnTo>
                  <a:lnTo>
                    <a:pt x="11" y="15"/>
                  </a:lnTo>
                  <a:lnTo>
                    <a:pt x="14" y="0"/>
                  </a:lnTo>
                  <a:lnTo>
                    <a:pt x="22" y="7"/>
                  </a:lnTo>
                  <a:lnTo>
                    <a:pt x="27" y="11"/>
                  </a:lnTo>
                  <a:lnTo>
                    <a:pt x="31" y="16"/>
                  </a:lnTo>
                  <a:lnTo>
                    <a:pt x="33" y="18"/>
                  </a:lnTo>
                  <a:lnTo>
                    <a:pt x="38" y="19"/>
                  </a:lnTo>
                  <a:lnTo>
                    <a:pt x="43" y="18"/>
                  </a:lnTo>
                  <a:lnTo>
                    <a:pt x="46" y="15"/>
                  </a:lnTo>
                  <a:lnTo>
                    <a:pt x="47" y="12"/>
                  </a:lnTo>
                  <a:lnTo>
                    <a:pt x="49" y="8"/>
                  </a:lnTo>
                  <a:lnTo>
                    <a:pt x="51" y="4"/>
                  </a:lnTo>
                  <a:lnTo>
                    <a:pt x="81" y="0"/>
                  </a:lnTo>
                  <a:lnTo>
                    <a:pt x="78" y="21"/>
                  </a:lnTo>
                  <a:lnTo>
                    <a:pt x="51" y="32"/>
                  </a:lnTo>
                  <a:lnTo>
                    <a:pt x="54" y="47"/>
                  </a:ln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9" name="Freeform 1276"/>
            <p:cNvSpPr>
              <a:spLocks/>
            </p:cNvSpPr>
            <p:nvPr/>
          </p:nvSpPr>
          <p:spPr bwMode="auto">
            <a:xfrm>
              <a:off x="6691313" y="1181100"/>
              <a:ext cx="47625" cy="38100"/>
            </a:xfrm>
            <a:custGeom>
              <a:avLst/>
              <a:gdLst>
                <a:gd name="T0" fmla="*/ 24924622 w 91"/>
                <a:gd name="T1" fmla="*/ 12958293 h 71"/>
                <a:gd name="T2" fmla="*/ 24924622 w 91"/>
                <a:gd name="T3" fmla="*/ 12958293 h 71"/>
                <a:gd name="T4" fmla="*/ 8217144 w 91"/>
                <a:gd name="T5" fmla="*/ 15549630 h 71"/>
                <a:gd name="T6" fmla="*/ 8217144 w 91"/>
                <a:gd name="T7" fmla="*/ 15549630 h 71"/>
                <a:gd name="T8" fmla="*/ 9038806 w 91"/>
                <a:gd name="T9" fmla="*/ 17277545 h 71"/>
                <a:gd name="T10" fmla="*/ 9312519 w 91"/>
                <a:gd name="T11" fmla="*/ 18717296 h 71"/>
                <a:gd name="T12" fmla="*/ 9312519 w 91"/>
                <a:gd name="T13" fmla="*/ 18717296 h 71"/>
                <a:gd name="T14" fmla="*/ 8764570 w 91"/>
                <a:gd name="T15" fmla="*/ 20157046 h 71"/>
                <a:gd name="T16" fmla="*/ 7942908 w 91"/>
                <a:gd name="T17" fmla="*/ 20445211 h 71"/>
                <a:gd name="T18" fmla="*/ 7942908 w 91"/>
                <a:gd name="T19" fmla="*/ 20445211 h 71"/>
                <a:gd name="T20" fmla="*/ 6299584 w 91"/>
                <a:gd name="T21" fmla="*/ 20445211 h 71"/>
                <a:gd name="T22" fmla="*/ 6025871 w 91"/>
                <a:gd name="T23" fmla="*/ 20157046 h 71"/>
                <a:gd name="T24" fmla="*/ 5751635 w 91"/>
                <a:gd name="T25" fmla="*/ 19581254 h 71"/>
                <a:gd name="T26" fmla="*/ 5751635 w 91"/>
                <a:gd name="T27" fmla="*/ 19581254 h 71"/>
                <a:gd name="T28" fmla="*/ 5204209 w 91"/>
                <a:gd name="T29" fmla="*/ 18141503 h 71"/>
                <a:gd name="T30" fmla="*/ 4108310 w 91"/>
                <a:gd name="T31" fmla="*/ 16413587 h 71"/>
                <a:gd name="T32" fmla="*/ 3012935 w 91"/>
                <a:gd name="T33" fmla="*/ 15549630 h 71"/>
                <a:gd name="T34" fmla="*/ 1095375 w 91"/>
                <a:gd name="T35" fmla="*/ 14973837 h 71"/>
                <a:gd name="T36" fmla="*/ 1095375 w 91"/>
                <a:gd name="T37" fmla="*/ 14973837 h 71"/>
                <a:gd name="T38" fmla="*/ 821662 w 91"/>
                <a:gd name="T39" fmla="*/ 14398044 h 71"/>
                <a:gd name="T40" fmla="*/ 821662 w 91"/>
                <a:gd name="T41" fmla="*/ 13534086 h 71"/>
                <a:gd name="T42" fmla="*/ 0 w 91"/>
                <a:gd name="T43" fmla="*/ 11230377 h 71"/>
                <a:gd name="T44" fmla="*/ 0 w 91"/>
                <a:gd name="T45" fmla="*/ 11230377 h 71"/>
                <a:gd name="T46" fmla="*/ 4382547 w 91"/>
                <a:gd name="T47" fmla="*/ 12382500 h 71"/>
                <a:gd name="T48" fmla="*/ 6847533 w 91"/>
                <a:gd name="T49" fmla="*/ 13246458 h 71"/>
                <a:gd name="T50" fmla="*/ 9038806 w 91"/>
                <a:gd name="T51" fmla="*/ 13246458 h 71"/>
                <a:gd name="T52" fmla="*/ 9038806 w 91"/>
                <a:gd name="T53" fmla="*/ 13246458 h 71"/>
                <a:gd name="T54" fmla="*/ 10955843 w 91"/>
                <a:gd name="T55" fmla="*/ 13246458 h 71"/>
                <a:gd name="T56" fmla="*/ 12873404 w 91"/>
                <a:gd name="T57" fmla="*/ 12382500 h 71"/>
                <a:gd name="T58" fmla="*/ 17255427 w 91"/>
                <a:gd name="T59" fmla="*/ 10942749 h 71"/>
                <a:gd name="T60" fmla="*/ 17255427 w 91"/>
                <a:gd name="T61" fmla="*/ 10942749 h 71"/>
                <a:gd name="T62" fmla="*/ 13147117 w 91"/>
                <a:gd name="T63" fmla="*/ 4031624 h 71"/>
                <a:gd name="T64" fmla="*/ 13147117 w 91"/>
                <a:gd name="T65" fmla="*/ 4031624 h 71"/>
                <a:gd name="T66" fmla="*/ 14790441 w 91"/>
                <a:gd name="T67" fmla="*/ 2591873 h 71"/>
                <a:gd name="T68" fmla="*/ 15885816 w 91"/>
                <a:gd name="T69" fmla="*/ 863958 h 71"/>
                <a:gd name="T70" fmla="*/ 16981714 w 91"/>
                <a:gd name="T71" fmla="*/ 575793 h 71"/>
                <a:gd name="T72" fmla="*/ 17803376 w 91"/>
                <a:gd name="T73" fmla="*/ 0 h 71"/>
                <a:gd name="T74" fmla="*/ 19172988 w 91"/>
                <a:gd name="T75" fmla="*/ 0 h 71"/>
                <a:gd name="T76" fmla="*/ 21090025 w 91"/>
                <a:gd name="T77" fmla="*/ 0 h 71"/>
                <a:gd name="T78" fmla="*/ 21090025 w 91"/>
                <a:gd name="T79" fmla="*/ 0 h 71"/>
                <a:gd name="T80" fmla="*/ 19994650 w 91"/>
                <a:gd name="T81" fmla="*/ 5183210 h 71"/>
                <a:gd name="T82" fmla="*/ 19994650 w 91"/>
                <a:gd name="T83" fmla="*/ 5183210 h 71"/>
                <a:gd name="T84" fmla="*/ 21911687 w 91"/>
                <a:gd name="T85" fmla="*/ 6911125 h 71"/>
                <a:gd name="T86" fmla="*/ 23829247 w 91"/>
                <a:gd name="T87" fmla="*/ 8926669 h 71"/>
                <a:gd name="T88" fmla="*/ 23829247 w 91"/>
                <a:gd name="T89" fmla="*/ 8926669 h 71"/>
                <a:gd name="T90" fmla="*/ 24650909 w 91"/>
                <a:gd name="T91" fmla="*/ 9790627 h 71"/>
                <a:gd name="T92" fmla="*/ 24650909 w 91"/>
                <a:gd name="T93" fmla="*/ 10942749 h 71"/>
                <a:gd name="T94" fmla="*/ 24924622 w 91"/>
                <a:gd name="T95" fmla="*/ 12958293 h 71"/>
                <a:gd name="T96" fmla="*/ 24924622 w 91"/>
                <a:gd name="T97" fmla="*/ 12958293 h 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1" h="71">
                  <a:moveTo>
                    <a:pt x="91" y="45"/>
                  </a:moveTo>
                  <a:lnTo>
                    <a:pt x="91" y="45"/>
                  </a:lnTo>
                  <a:lnTo>
                    <a:pt x="30" y="54"/>
                  </a:lnTo>
                  <a:lnTo>
                    <a:pt x="33" y="60"/>
                  </a:lnTo>
                  <a:lnTo>
                    <a:pt x="34" y="65"/>
                  </a:lnTo>
                  <a:lnTo>
                    <a:pt x="32" y="70"/>
                  </a:lnTo>
                  <a:lnTo>
                    <a:pt x="29" y="71"/>
                  </a:lnTo>
                  <a:lnTo>
                    <a:pt x="23" y="71"/>
                  </a:lnTo>
                  <a:lnTo>
                    <a:pt x="22" y="70"/>
                  </a:lnTo>
                  <a:lnTo>
                    <a:pt x="21" y="68"/>
                  </a:lnTo>
                  <a:lnTo>
                    <a:pt x="19" y="63"/>
                  </a:lnTo>
                  <a:lnTo>
                    <a:pt x="15" y="57"/>
                  </a:lnTo>
                  <a:lnTo>
                    <a:pt x="11" y="54"/>
                  </a:lnTo>
                  <a:lnTo>
                    <a:pt x="4" y="52"/>
                  </a:lnTo>
                  <a:lnTo>
                    <a:pt x="3" y="50"/>
                  </a:lnTo>
                  <a:lnTo>
                    <a:pt x="3" y="47"/>
                  </a:lnTo>
                  <a:lnTo>
                    <a:pt x="0" y="39"/>
                  </a:lnTo>
                  <a:lnTo>
                    <a:pt x="16" y="43"/>
                  </a:lnTo>
                  <a:lnTo>
                    <a:pt x="25" y="46"/>
                  </a:lnTo>
                  <a:lnTo>
                    <a:pt x="33" y="46"/>
                  </a:lnTo>
                  <a:lnTo>
                    <a:pt x="40" y="46"/>
                  </a:lnTo>
                  <a:lnTo>
                    <a:pt x="47" y="43"/>
                  </a:lnTo>
                  <a:lnTo>
                    <a:pt x="63" y="38"/>
                  </a:lnTo>
                  <a:lnTo>
                    <a:pt x="48" y="14"/>
                  </a:lnTo>
                  <a:lnTo>
                    <a:pt x="54" y="9"/>
                  </a:lnTo>
                  <a:lnTo>
                    <a:pt x="58" y="3"/>
                  </a:lnTo>
                  <a:lnTo>
                    <a:pt x="62" y="2"/>
                  </a:lnTo>
                  <a:lnTo>
                    <a:pt x="65" y="0"/>
                  </a:lnTo>
                  <a:lnTo>
                    <a:pt x="70" y="0"/>
                  </a:lnTo>
                  <a:lnTo>
                    <a:pt x="77" y="0"/>
                  </a:lnTo>
                  <a:lnTo>
                    <a:pt x="73" y="18"/>
                  </a:lnTo>
                  <a:lnTo>
                    <a:pt x="80" y="24"/>
                  </a:lnTo>
                  <a:lnTo>
                    <a:pt x="87" y="31"/>
                  </a:lnTo>
                  <a:lnTo>
                    <a:pt x="90" y="34"/>
                  </a:lnTo>
                  <a:lnTo>
                    <a:pt x="90" y="38"/>
                  </a:lnTo>
                  <a:lnTo>
                    <a:pt x="9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0" name="Freeform 1277"/>
            <p:cNvSpPr>
              <a:spLocks/>
            </p:cNvSpPr>
            <p:nvPr/>
          </p:nvSpPr>
          <p:spPr bwMode="auto">
            <a:xfrm>
              <a:off x="6670675" y="1174750"/>
              <a:ext cx="30163" cy="33338"/>
            </a:xfrm>
            <a:custGeom>
              <a:avLst/>
              <a:gdLst>
                <a:gd name="T0" fmla="*/ 15401651 w 57"/>
                <a:gd name="T1" fmla="*/ 2389406 h 61"/>
                <a:gd name="T2" fmla="*/ 15401651 w 57"/>
                <a:gd name="T3" fmla="*/ 2389406 h 61"/>
                <a:gd name="T4" fmla="*/ 15961519 w 57"/>
                <a:gd name="T5" fmla="*/ 6272463 h 61"/>
                <a:gd name="T6" fmla="*/ 15961519 w 57"/>
                <a:gd name="T7" fmla="*/ 7467165 h 61"/>
                <a:gd name="T8" fmla="*/ 15401651 w 57"/>
                <a:gd name="T9" fmla="*/ 8661868 h 61"/>
                <a:gd name="T10" fmla="*/ 14841254 w 57"/>
                <a:gd name="T11" fmla="*/ 9856571 h 61"/>
                <a:gd name="T12" fmla="*/ 13441056 w 57"/>
                <a:gd name="T13" fmla="*/ 11051274 h 61"/>
                <a:gd name="T14" fmla="*/ 10360726 w 57"/>
                <a:gd name="T15" fmla="*/ 13142277 h 61"/>
                <a:gd name="T16" fmla="*/ 10360726 w 57"/>
                <a:gd name="T17" fmla="*/ 13142277 h 61"/>
                <a:gd name="T18" fmla="*/ 9240991 w 57"/>
                <a:gd name="T19" fmla="*/ 14038577 h 61"/>
                <a:gd name="T20" fmla="*/ 8400660 w 57"/>
                <a:gd name="T21" fmla="*/ 15233280 h 61"/>
                <a:gd name="T22" fmla="*/ 6720528 w 57"/>
                <a:gd name="T23" fmla="*/ 18220037 h 61"/>
                <a:gd name="T24" fmla="*/ 6720528 w 57"/>
                <a:gd name="T25" fmla="*/ 18220037 h 61"/>
                <a:gd name="T26" fmla="*/ 5320330 w 57"/>
                <a:gd name="T27" fmla="*/ 17323736 h 61"/>
                <a:gd name="T28" fmla="*/ 4760462 w 57"/>
                <a:gd name="T29" fmla="*/ 16129034 h 61"/>
                <a:gd name="T30" fmla="*/ 3360264 w 57"/>
                <a:gd name="T31" fmla="*/ 12843874 h 61"/>
                <a:gd name="T32" fmla="*/ 3360264 w 57"/>
                <a:gd name="T33" fmla="*/ 12843874 h 61"/>
                <a:gd name="T34" fmla="*/ 8400660 w 57"/>
                <a:gd name="T35" fmla="*/ 11051274 h 61"/>
                <a:gd name="T36" fmla="*/ 8400660 w 57"/>
                <a:gd name="T37" fmla="*/ 11051274 h 61"/>
                <a:gd name="T38" fmla="*/ 8120726 w 57"/>
                <a:gd name="T39" fmla="*/ 10453922 h 61"/>
                <a:gd name="T40" fmla="*/ 8120726 w 57"/>
                <a:gd name="T41" fmla="*/ 10453922 h 61"/>
                <a:gd name="T42" fmla="*/ 3360264 w 57"/>
                <a:gd name="T43" fmla="*/ 9558169 h 61"/>
                <a:gd name="T44" fmla="*/ 3360264 w 57"/>
                <a:gd name="T45" fmla="*/ 9558169 h 61"/>
                <a:gd name="T46" fmla="*/ 1960066 w 57"/>
                <a:gd name="T47" fmla="*/ 7467165 h 61"/>
                <a:gd name="T48" fmla="*/ 840331 w 57"/>
                <a:gd name="T49" fmla="*/ 5376162 h 61"/>
                <a:gd name="T50" fmla="*/ 0 w 57"/>
                <a:gd name="T51" fmla="*/ 4181460 h 61"/>
                <a:gd name="T52" fmla="*/ 0 w 57"/>
                <a:gd name="T53" fmla="*/ 2986757 h 61"/>
                <a:gd name="T54" fmla="*/ 0 w 57"/>
                <a:gd name="T55" fmla="*/ 1194703 h 61"/>
                <a:gd name="T56" fmla="*/ 279934 w 57"/>
                <a:gd name="T57" fmla="*/ 0 h 61"/>
                <a:gd name="T58" fmla="*/ 279934 w 57"/>
                <a:gd name="T59" fmla="*/ 0 h 61"/>
                <a:gd name="T60" fmla="*/ 3360264 w 57"/>
                <a:gd name="T61" fmla="*/ 0 h 61"/>
                <a:gd name="T62" fmla="*/ 6720528 w 57"/>
                <a:gd name="T63" fmla="*/ 896300 h 61"/>
                <a:gd name="T64" fmla="*/ 7840792 w 57"/>
                <a:gd name="T65" fmla="*/ 1194703 h 61"/>
                <a:gd name="T66" fmla="*/ 9240991 w 57"/>
                <a:gd name="T67" fmla="*/ 2091003 h 61"/>
                <a:gd name="T68" fmla="*/ 10360726 w 57"/>
                <a:gd name="T69" fmla="*/ 3285706 h 61"/>
                <a:gd name="T70" fmla="*/ 11201057 w 57"/>
                <a:gd name="T71" fmla="*/ 5077760 h 61"/>
                <a:gd name="T72" fmla="*/ 11201057 w 57"/>
                <a:gd name="T73" fmla="*/ 5077760 h 61"/>
                <a:gd name="T74" fmla="*/ 15401651 w 57"/>
                <a:gd name="T75" fmla="*/ 2389406 h 61"/>
                <a:gd name="T76" fmla="*/ 15401651 w 57"/>
                <a:gd name="T77" fmla="*/ 2389406 h 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7" h="61">
                  <a:moveTo>
                    <a:pt x="55" y="8"/>
                  </a:moveTo>
                  <a:lnTo>
                    <a:pt x="55" y="8"/>
                  </a:lnTo>
                  <a:lnTo>
                    <a:pt x="57" y="21"/>
                  </a:lnTo>
                  <a:lnTo>
                    <a:pt x="57" y="25"/>
                  </a:lnTo>
                  <a:lnTo>
                    <a:pt x="55" y="29"/>
                  </a:lnTo>
                  <a:lnTo>
                    <a:pt x="53" y="33"/>
                  </a:lnTo>
                  <a:lnTo>
                    <a:pt x="48" y="37"/>
                  </a:lnTo>
                  <a:lnTo>
                    <a:pt x="37" y="44"/>
                  </a:lnTo>
                  <a:lnTo>
                    <a:pt x="33" y="47"/>
                  </a:lnTo>
                  <a:lnTo>
                    <a:pt x="30" y="51"/>
                  </a:lnTo>
                  <a:lnTo>
                    <a:pt x="24" y="61"/>
                  </a:lnTo>
                  <a:lnTo>
                    <a:pt x="19" y="58"/>
                  </a:lnTo>
                  <a:lnTo>
                    <a:pt x="17" y="54"/>
                  </a:lnTo>
                  <a:lnTo>
                    <a:pt x="12" y="43"/>
                  </a:lnTo>
                  <a:lnTo>
                    <a:pt x="30" y="37"/>
                  </a:lnTo>
                  <a:lnTo>
                    <a:pt x="29" y="35"/>
                  </a:lnTo>
                  <a:lnTo>
                    <a:pt x="12" y="32"/>
                  </a:lnTo>
                  <a:lnTo>
                    <a:pt x="7" y="25"/>
                  </a:lnTo>
                  <a:lnTo>
                    <a:pt x="3" y="18"/>
                  </a:lnTo>
                  <a:lnTo>
                    <a:pt x="0" y="14"/>
                  </a:lnTo>
                  <a:lnTo>
                    <a:pt x="0" y="10"/>
                  </a:lnTo>
                  <a:lnTo>
                    <a:pt x="0" y="4"/>
                  </a:lnTo>
                  <a:lnTo>
                    <a:pt x="1" y="0"/>
                  </a:lnTo>
                  <a:lnTo>
                    <a:pt x="12" y="0"/>
                  </a:lnTo>
                  <a:lnTo>
                    <a:pt x="24" y="3"/>
                  </a:lnTo>
                  <a:lnTo>
                    <a:pt x="28" y="4"/>
                  </a:lnTo>
                  <a:lnTo>
                    <a:pt x="33" y="7"/>
                  </a:lnTo>
                  <a:lnTo>
                    <a:pt x="37" y="11"/>
                  </a:lnTo>
                  <a:lnTo>
                    <a:pt x="40" y="17"/>
                  </a:lnTo>
                  <a:lnTo>
                    <a:pt x="5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1" name="Freeform 1278"/>
            <p:cNvSpPr>
              <a:spLocks/>
            </p:cNvSpPr>
            <p:nvPr/>
          </p:nvSpPr>
          <p:spPr bwMode="auto">
            <a:xfrm>
              <a:off x="6638925" y="977900"/>
              <a:ext cx="41275" cy="38100"/>
            </a:xfrm>
            <a:custGeom>
              <a:avLst/>
              <a:gdLst>
                <a:gd name="T0" fmla="*/ 9240838 w 78"/>
                <a:gd name="T1" fmla="*/ 20445211 h 71"/>
                <a:gd name="T2" fmla="*/ 9240838 w 78"/>
                <a:gd name="T3" fmla="*/ 20445211 h 71"/>
                <a:gd name="T4" fmla="*/ 7280275 w 78"/>
                <a:gd name="T5" fmla="*/ 19581254 h 71"/>
                <a:gd name="T6" fmla="*/ 5600171 w 78"/>
                <a:gd name="T7" fmla="*/ 19005461 h 71"/>
                <a:gd name="T8" fmla="*/ 4760383 w 78"/>
                <a:gd name="T9" fmla="*/ 18429668 h 71"/>
                <a:gd name="T10" fmla="*/ 3640137 w 78"/>
                <a:gd name="T11" fmla="*/ 18429668 h 71"/>
                <a:gd name="T12" fmla="*/ 2239963 w 78"/>
                <a:gd name="T13" fmla="*/ 19005461 h 71"/>
                <a:gd name="T14" fmla="*/ 1120246 w 78"/>
                <a:gd name="T15" fmla="*/ 19581254 h 71"/>
                <a:gd name="T16" fmla="*/ 1120246 w 78"/>
                <a:gd name="T17" fmla="*/ 19581254 h 71"/>
                <a:gd name="T18" fmla="*/ 0 w 78"/>
                <a:gd name="T19" fmla="*/ 16989917 h 71"/>
                <a:gd name="T20" fmla="*/ 0 w 78"/>
                <a:gd name="T21" fmla="*/ 16989917 h 71"/>
                <a:gd name="T22" fmla="*/ 4760383 w 78"/>
                <a:gd name="T23" fmla="*/ 15262001 h 71"/>
                <a:gd name="T24" fmla="*/ 4760383 w 78"/>
                <a:gd name="T25" fmla="*/ 15262001 h 71"/>
                <a:gd name="T26" fmla="*/ 4199996 w 78"/>
                <a:gd name="T27" fmla="*/ 12382500 h 71"/>
                <a:gd name="T28" fmla="*/ 4199996 w 78"/>
                <a:gd name="T29" fmla="*/ 12382500 h 71"/>
                <a:gd name="T30" fmla="*/ 13720762 w 78"/>
                <a:gd name="T31" fmla="*/ 8639041 h 71"/>
                <a:gd name="T32" fmla="*/ 13720762 w 78"/>
                <a:gd name="T33" fmla="*/ 8639041 h 71"/>
                <a:gd name="T34" fmla="*/ 14280621 w 78"/>
                <a:gd name="T35" fmla="*/ 575793 h 71"/>
                <a:gd name="T36" fmla="*/ 14280621 w 78"/>
                <a:gd name="T37" fmla="*/ 575793 h 71"/>
                <a:gd name="T38" fmla="*/ 15960725 w 78"/>
                <a:gd name="T39" fmla="*/ 0 h 71"/>
                <a:gd name="T40" fmla="*/ 16801042 w 78"/>
                <a:gd name="T41" fmla="*/ 0 h 71"/>
                <a:gd name="T42" fmla="*/ 17360900 w 78"/>
                <a:gd name="T43" fmla="*/ 863958 h 71"/>
                <a:gd name="T44" fmla="*/ 18201217 w 78"/>
                <a:gd name="T45" fmla="*/ 1727915 h 71"/>
                <a:gd name="T46" fmla="*/ 19881321 w 78"/>
                <a:gd name="T47" fmla="*/ 3455294 h 71"/>
                <a:gd name="T48" fmla="*/ 20441179 w 78"/>
                <a:gd name="T49" fmla="*/ 3743459 h 71"/>
                <a:gd name="T50" fmla="*/ 21841354 w 78"/>
                <a:gd name="T51" fmla="*/ 4031624 h 71"/>
                <a:gd name="T52" fmla="*/ 21841354 w 78"/>
                <a:gd name="T53" fmla="*/ 4031624 h 71"/>
                <a:gd name="T54" fmla="*/ 21841354 w 78"/>
                <a:gd name="T55" fmla="*/ 5183210 h 71"/>
                <a:gd name="T56" fmla="*/ 21841354 w 78"/>
                <a:gd name="T57" fmla="*/ 5183210 h 71"/>
                <a:gd name="T58" fmla="*/ 16241183 w 78"/>
                <a:gd name="T59" fmla="*/ 7775083 h 71"/>
                <a:gd name="T60" fmla="*/ 16241183 w 78"/>
                <a:gd name="T61" fmla="*/ 7775083 h 71"/>
                <a:gd name="T62" fmla="*/ 15960725 w 78"/>
                <a:gd name="T63" fmla="*/ 11806170 h 71"/>
                <a:gd name="T64" fmla="*/ 15960725 w 78"/>
                <a:gd name="T65" fmla="*/ 11806170 h 71"/>
                <a:gd name="T66" fmla="*/ 14000692 w 78"/>
                <a:gd name="T67" fmla="*/ 12094335 h 71"/>
                <a:gd name="T68" fmla="*/ 12320588 w 78"/>
                <a:gd name="T69" fmla="*/ 12382500 h 71"/>
                <a:gd name="T70" fmla="*/ 11200871 w 78"/>
                <a:gd name="T71" fmla="*/ 13822251 h 71"/>
                <a:gd name="T72" fmla="*/ 10640483 w 78"/>
                <a:gd name="T73" fmla="*/ 14973837 h 71"/>
                <a:gd name="T74" fmla="*/ 9800696 w 78"/>
                <a:gd name="T75" fmla="*/ 16125959 h 71"/>
                <a:gd name="T76" fmla="*/ 9240838 w 78"/>
                <a:gd name="T77" fmla="*/ 17277545 h 71"/>
                <a:gd name="T78" fmla="*/ 8960379 w 78"/>
                <a:gd name="T79" fmla="*/ 20445211 h 71"/>
                <a:gd name="T80" fmla="*/ 8960379 w 78"/>
                <a:gd name="T81" fmla="*/ 20445211 h 71"/>
                <a:gd name="T82" fmla="*/ 9240838 w 78"/>
                <a:gd name="T83" fmla="*/ 20445211 h 71"/>
                <a:gd name="T84" fmla="*/ 9240838 w 78"/>
                <a:gd name="T85" fmla="*/ 20445211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1">
                  <a:moveTo>
                    <a:pt x="33" y="71"/>
                  </a:moveTo>
                  <a:lnTo>
                    <a:pt x="33" y="71"/>
                  </a:lnTo>
                  <a:lnTo>
                    <a:pt x="26" y="68"/>
                  </a:lnTo>
                  <a:lnTo>
                    <a:pt x="20" y="66"/>
                  </a:lnTo>
                  <a:lnTo>
                    <a:pt x="17" y="64"/>
                  </a:lnTo>
                  <a:lnTo>
                    <a:pt x="13" y="64"/>
                  </a:lnTo>
                  <a:lnTo>
                    <a:pt x="8" y="66"/>
                  </a:lnTo>
                  <a:lnTo>
                    <a:pt x="4" y="68"/>
                  </a:lnTo>
                  <a:lnTo>
                    <a:pt x="0" y="59"/>
                  </a:lnTo>
                  <a:lnTo>
                    <a:pt x="17" y="53"/>
                  </a:lnTo>
                  <a:lnTo>
                    <a:pt x="15" y="43"/>
                  </a:lnTo>
                  <a:lnTo>
                    <a:pt x="49" y="30"/>
                  </a:lnTo>
                  <a:lnTo>
                    <a:pt x="51" y="2"/>
                  </a:lnTo>
                  <a:lnTo>
                    <a:pt x="57" y="0"/>
                  </a:lnTo>
                  <a:lnTo>
                    <a:pt x="60" y="0"/>
                  </a:lnTo>
                  <a:lnTo>
                    <a:pt x="62" y="3"/>
                  </a:lnTo>
                  <a:lnTo>
                    <a:pt x="65" y="6"/>
                  </a:lnTo>
                  <a:lnTo>
                    <a:pt x="71" y="12"/>
                  </a:lnTo>
                  <a:lnTo>
                    <a:pt x="73" y="13"/>
                  </a:lnTo>
                  <a:lnTo>
                    <a:pt x="78" y="14"/>
                  </a:lnTo>
                  <a:lnTo>
                    <a:pt x="78" y="18"/>
                  </a:lnTo>
                  <a:lnTo>
                    <a:pt x="58" y="27"/>
                  </a:lnTo>
                  <a:lnTo>
                    <a:pt x="57" y="41"/>
                  </a:lnTo>
                  <a:lnTo>
                    <a:pt x="50" y="42"/>
                  </a:lnTo>
                  <a:lnTo>
                    <a:pt x="44" y="43"/>
                  </a:lnTo>
                  <a:lnTo>
                    <a:pt x="40" y="48"/>
                  </a:lnTo>
                  <a:lnTo>
                    <a:pt x="38" y="52"/>
                  </a:lnTo>
                  <a:lnTo>
                    <a:pt x="35" y="56"/>
                  </a:lnTo>
                  <a:lnTo>
                    <a:pt x="33" y="60"/>
                  </a:lnTo>
                  <a:lnTo>
                    <a:pt x="32" y="71"/>
                  </a:lnTo>
                  <a:lnTo>
                    <a:pt x="3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2" name="Freeform 1279"/>
            <p:cNvSpPr>
              <a:spLocks/>
            </p:cNvSpPr>
            <p:nvPr/>
          </p:nvSpPr>
          <p:spPr bwMode="auto">
            <a:xfrm>
              <a:off x="6653213" y="1292225"/>
              <a:ext cx="38100" cy="25400"/>
            </a:xfrm>
            <a:custGeom>
              <a:avLst/>
              <a:gdLst>
                <a:gd name="T0" fmla="*/ 9214834 w 71"/>
                <a:gd name="T1" fmla="*/ 5419344 h 50"/>
                <a:gd name="T2" fmla="*/ 9214834 w 71"/>
                <a:gd name="T3" fmla="*/ 5419344 h 50"/>
                <a:gd name="T4" fmla="*/ 3167666 w 71"/>
                <a:gd name="T5" fmla="*/ 5419344 h 50"/>
                <a:gd name="T6" fmla="*/ 3167666 w 71"/>
                <a:gd name="T7" fmla="*/ 5419344 h 50"/>
                <a:gd name="T8" fmla="*/ 0 w 71"/>
                <a:gd name="T9" fmla="*/ 774192 h 50"/>
                <a:gd name="T10" fmla="*/ 0 w 71"/>
                <a:gd name="T11" fmla="*/ 774192 h 50"/>
                <a:gd name="T12" fmla="*/ 1151586 w 71"/>
                <a:gd name="T13" fmla="*/ 0 h 50"/>
                <a:gd name="T14" fmla="*/ 2879501 w 71"/>
                <a:gd name="T15" fmla="*/ 0 h 50"/>
                <a:gd name="T16" fmla="*/ 4031624 w 71"/>
                <a:gd name="T17" fmla="*/ 774192 h 50"/>
                <a:gd name="T18" fmla="*/ 4895582 w 71"/>
                <a:gd name="T19" fmla="*/ 1032256 h 50"/>
                <a:gd name="T20" fmla="*/ 4895582 w 71"/>
                <a:gd name="T21" fmla="*/ 1032256 h 50"/>
                <a:gd name="T22" fmla="*/ 8062711 w 71"/>
                <a:gd name="T23" fmla="*/ 3354832 h 50"/>
                <a:gd name="T24" fmla="*/ 11230377 w 71"/>
                <a:gd name="T25" fmla="*/ 4387088 h 50"/>
                <a:gd name="T26" fmla="*/ 14686208 w 71"/>
                <a:gd name="T27" fmla="*/ 4903216 h 50"/>
                <a:gd name="T28" fmla="*/ 19293625 w 71"/>
                <a:gd name="T29" fmla="*/ 4645152 h 50"/>
                <a:gd name="T30" fmla="*/ 19293625 w 71"/>
                <a:gd name="T31" fmla="*/ 4645152 h 50"/>
                <a:gd name="T32" fmla="*/ 19581254 w 71"/>
                <a:gd name="T33" fmla="*/ 4645152 h 50"/>
                <a:gd name="T34" fmla="*/ 20445211 w 71"/>
                <a:gd name="T35" fmla="*/ 4903216 h 50"/>
                <a:gd name="T36" fmla="*/ 20445211 w 71"/>
                <a:gd name="T37" fmla="*/ 4903216 h 50"/>
                <a:gd name="T38" fmla="*/ 19293625 w 71"/>
                <a:gd name="T39" fmla="*/ 8258048 h 50"/>
                <a:gd name="T40" fmla="*/ 17565710 w 71"/>
                <a:gd name="T41" fmla="*/ 10322560 h 50"/>
                <a:gd name="T42" fmla="*/ 15549630 w 71"/>
                <a:gd name="T43" fmla="*/ 11870944 h 50"/>
                <a:gd name="T44" fmla="*/ 13534086 w 71"/>
                <a:gd name="T45" fmla="*/ 12903200 h 50"/>
                <a:gd name="T46" fmla="*/ 13534086 w 71"/>
                <a:gd name="T47" fmla="*/ 12903200 h 50"/>
                <a:gd name="T48" fmla="*/ 12670128 w 71"/>
                <a:gd name="T49" fmla="*/ 12129008 h 50"/>
                <a:gd name="T50" fmla="*/ 12094335 w 71"/>
                <a:gd name="T51" fmla="*/ 11096752 h 50"/>
                <a:gd name="T52" fmla="*/ 10366420 w 71"/>
                <a:gd name="T53" fmla="*/ 9548368 h 50"/>
                <a:gd name="T54" fmla="*/ 9502462 w 71"/>
                <a:gd name="T55" fmla="*/ 9032240 h 50"/>
                <a:gd name="T56" fmla="*/ 8926669 w 71"/>
                <a:gd name="T57" fmla="*/ 7999984 h 50"/>
                <a:gd name="T58" fmla="*/ 8926669 w 71"/>
                <a:gd name="T59" fmla="*/ 6709664 h 50"/>
                <a:gd name="T60" fmla="*/ 9214834 w 71"/>
                <a:gd name="T61" fmla="*/ 5419344 h 50"/>
                <a:gd name="T62" fmla="*/ 9214834 w 71"/>
                <a:gd name="T63" fmla="*/ 5419344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 h="50">
                  <a:moveTo>
                    <a:pt x="32" y="21"/>
                  </a:moveTo>
                  <a:lnTo>
                    <a:pt x="32" y="21"/>
                  </a:lnTo>
                  <a:lnTo>
                    <a:pt x="11" y="21"/>
                  </a:lnTo>
                  <a:lnTo>
                    <a:pt x="0" y="3"/>
                  </a:lnTo>
                  <a:lnTo>
                    <a:pt x="4" y="0"/>
                  </a:lnTo>
                  <a:lnTo>
                    <a:pt x="10" y="0"/>
                  </a:lnTo>
                  <a:lnTo>
                    <a:pt x="14" y="3"/>
                  </a:lnTo>
                  <a:lnTo>
                    <a:pt x="17" y="4"/>
                  </a:lnTo>
                  <a:lnTo>
                    <a:pt x="28" y="13"/>
                  </a:lnTo>
                  <a:lnTo>
                    <a:pt x="39" y="17"/>
                  </a:lnTo>
                  <a:lnTo>
                    <a:pt x="51" y="19"/>
                  </a:lnTo>
                  <a:lnTo>
                    <a:pt x="67" y="18"/>
                  </a:lnTo>
                  <a:lnTo>
                    <a:pt x="68" y="18"/>
                  </a:lnTo>
                  <a:lnTo>
                    <a:pt x="71" y="19"/>
                  </a:lnTo>
                  <a:lnTo>
                    <a:pt x="67" y="32"/>
                  </a:lnTo>
                  <a:lnTo>
                    <a:pt x="61" y="40"/>
                  </a:lnTo>
                  <a:lnTo>
                    <a:pt x="54" y="46"/>
                  </a:lnTo>
                  <a:lnTo>
                    <a:pt x="47" y="50"/>
                  </a:lnTo>
                  <a:lnTo>
                    <a:pt x="44" y="47"/>
                  </a:lnTo>
                  <a:lnTo>
                    <a:pt x="42" y="43"/>
                  </a:lnTo>
                  <a:lnTo>
                    <a:pt x="36" y="37"/>
                  </a:lnTo>
                  <a:lnTo>
                    <a:pt x="33" y="35"/>
                  </a:lnTo>
                  <a:lnTo>
                    <a:pt x="31" y="31"/>
                  </a:lnTo>
                  <a:lnTo>
                    <a:pt x="31" y="26"/>
                  </a:lnTo>
                  <a:lnTo>
                    <a:pt x="3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3" name="Freeform 1280"/>
            <p:cNvSpPr>
              <a:spLocks/>
            </p:cNvSpPr>
            <p:nvPr/>
          </p:nvSpPr>
          <p:spPr bwMode="auto">
            <a:xfrm>
              <a:off x="6697663" y="1092200"/>
              <a:ext cx="47625" cy="30163"/>
            </a:xfrm>
            <a:custGeom>
              <a:avLst/>
              <a:gdLst>
                <a:gd name="T0" fmla="*/ 25201563 w 90"/>
                <a:gd name="T1" fmla="*/ 10154159 h 56"/>
                <a:gd name="T2" fmla="*/ 25201563 w 90"/>
                <a:gd name="T3" fmla="*/ 10154159 h 56"/>
                <a:gd name="T4" fmla="*/ 18201217 w 90"/>
                <a:gd name="T5" fmla="*/ 10444477 h 56"/>
                <a:gd name="T6" fmla="*/ 18201217 w 90"/>
                <a:gd name="T7" fmla="*/ 10444477 h 56"/>
                <a:gd name="T8" fmla="*/ 20721108 w 90"/>
                <a:gd name="T9" fmla="*/ 6962805 h 56"/>
                <a:gd name="T10" fmla="*/ 20721108 w 90"/>
                <a:gd name="T11" fmla="*/ 6962805 h 56"/>
                <a:gd name="T12" fmla="*/ 18761075 w 90"/>
                <a:gd name="T13" fmla="*/ 6672487 h 56"/>
                <a:gd name="T14" fmla="*/ 17921288 w 90"/>
                <a:gd name="T15" fmla="*/ 6092387 h 56"/>
                <a:gd name="T16" fmla="*/ 17641358 w 90"/>
                <a:gd name="T17" fmla="*/ 5802607 h 56"/>
                <a:gd name="T18" fmla="*/ 17641358 w 90"/>
                <a:gd name="T19" fmla="*/ 5802607 h 56"/>
                <a:gd name="T20" fmla="*/ 16801042 w 90"/>
                <a:gd name="T21" fmla="*/ 4641870 h 56"/>
                <a:gd name="T22" fmla="*/ 15680796 w 90"/>
                <a:gd name="T23" fmla="*/ 4061771 h 56"/>
                <a:gd name="T24" fmla="*/ 14280621 w 90"/>
                <a:gd name="T25" fmla="*/ 4061771 h 56"/>
                <a:gd name="T26" fmla="*/ 13160904 w 90"/>
                <a:gd name="T27" fmla="*/ 4641870 h 56"/>
                <a:gd name="T28" fmla="*/ 13160904 w 90"/>
                <a:gd name="T29" fmla="*/ 4641870 h 56"/>
                <a:gd name="T30" fmla="*/ 11200871 w 90"/>
                <a:gd name="T31" fmla="*/ 5221969 h 56"/>
                <a:gd name="T32" fmla="*/ 10080625 w 90"/>
                <a:gd name="T33" fmla="*/ 6962805 h 56"/>
                <a:gd name="T34" fmla="*/ 10080625 w 90"/>
                <a:gd name="T35" fmla="*/ 6962805 h 56"/>
                <a:gd name="T36" fmla="*/ 9800696 w 90"/>
                <a:gd name="T37" fmla="*/ 9863840 h 56"/>
                <a:gd name="T38" fmla="*/ 9240838 w 90"/>
                <a:gd name="T39" fmla="*/ 12475094 h 56"/>
                <a:gd name="T40" fmla="*/ 9240838 w 90"/>
                <a:gd name="T41" fmla="*/ 12475094 h 56"/>
                <a:gd name="T42" fmla="*/ 0 w 90"/>
                <a:gd name="T43" fmla="*/ 16246546 h 56"/>
                <a:gd name="T44" fmla="*/ 0 w 90"/>
                <a:gd name="T45" fmla="*/ 16246546 h 56"/>
                <a:gd name="T46" fmla="*/ 1680104 w 90"/>
                <a:gd name="T47" fmla="*/ 12475094 h 56"/>
                <a:gd name="T48" fmla="*/ 2520421 w 90"/>
                <a:gd name="T49" fmla="*/ 11314357 h 56"/>
                <a:gd name="T50" fmla="*/ 3080279 w 90"/>
                <a:gd name="T51" fmla="*/ 10444477 h 56"/>
                <a:gd name="T52" fmla="*/ 3920067 w 90"/>
                <a:gd name="T53" fmla="*/ 10444477 h 56"/>
                <a:gd name="T54" fmla="*/ 4760383 w 90"/>
                <a:gd name="T55" fmla="*/ 10444477 h 56"/>
                <a:gd name="T56" fmla="*/ 7560204 w 90"/>
                <a:gd name="T57" fmla="*/ 12184775 h 56"/>
                <a:gd name="T58" fmla="*/ 7560204 w 90"/>
                <a:gd name="T59" fmla="*/ 12184775 h 56"/>
                <a:gd name="T60" fmla="*/ 7560204 w 90"/>
                <a:gd name="T61" fmla="*/ 10444477 h 56"/>
                <a:gd name="T62" fmla="*/ 7840662 w 90"/>
                <a:gd name="T63" fmla="*/ 8993422 h 56"/>
                <a:gd name="T64" fmla="*/ 8960379 w 90"/>
                <a:gd name="T65" fmla="*/ 6092387 h 56"/>
                <a:gd name="T66" fmla="*/ 9240838 w 90"/>
                <a:gd name="T67" fmla="*/ 4932189 h 56"/>
                <a:gd name="T68" fmla="*/ 9240838 w 90"/>
                <a:gd name="T69" fmla="*/ 3481672 h 56"/>
                <a:gd name="T70" fmla="*/ 9240838 w 90"/>
                <a:gd name="T71" fmla="*/ 2030616 h 56"/>
                <a:gd name="T72" fmla="*/ 8680450 w 90"/>
                <a:gd name="T73" fmla="*/ 580099 h 56"/>
                <a:gd name="T74" fmla="*/ 8680450 w 90"/>
                <a:gd name="T75" fmla="*/ 580099 h 56"/>
                <a:gd name="T76" fmla="*/ 12040658 w 90"/>
                <a:gd name="T77" fmla="*/ 0 h 56"/>
                <a:gd name="T78" fmla="*/ 12040658 w 90"/>
                <a:gd name="T79" fmla="*/ 0 h 56"/>
                <a:gd name="T80" fmla="*/ 17921288 w 90"/>
                <a:gd name="T81" fmla="*/ 3771452 h 56"/>
                <a:gd name="T82" fmla="*/ 17921288 w 90"/>
                <a:gd name="T83" fmla="*/ 3771452 h 56"/>
                <a:gd name="T84" fmla="*/ 20161250 w 90"/>
                <a:gd name="T85" fmla="*/ 4932189 h 56"/>
                <a:gd name="T86" fmla="*/ 22961600 w 90"/>
                <a:gd name="T87" fmla="*/ 6092387 h 56"/>
                <a:gd name="T88" fmla="*/ 22961600 w 90"/>
                <a:gd name="T89" fmla="*/ 6092387 h 56"/>
                <a:gd name="T90" fmla="*/ 23241529 w 90"/>
                <a:gd name="T91" fmla="*/ 6962805 h 56"/>
                <a:gd name="T92" fmla="*/ 24081317 w 90"/>
                <a:gd name="T93" fmla="*/ 7833223 h 56"/>
                <a:gd name="T94" fmla="*/ 25201563 w 90"/>
                <a:gd name="T95" fmla="*/ 10154159 h 56"/>
                <a:gd name="T96" fmla="*/ 25201563 w 90"/>
                <a:gd name="T97" fmla="*/ 10154159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56">
                  <a:moveTo>
                    <a:pt x="90" y="35"/>
                  </a:moveTo>
                  <a:lnTo>
                    <a:pt x="90" y="35"/>
                  </a:lnTo>
                  <a:lnTo>
                    <a:pt x="65" y="36"/>
                  </a:lnTo>
                  <a:lnTo>
                    <a:pt x="74" y="24"/>
                  </a:lnTo>
                  <a:lnTo>
                    <a:pt x="67" y="23"/>
                  </a:lnTo>
                  <a:lnTo>
                    <a:pt x="64" y="21"/>
                  </a:lnTo>
                  <a:lnTo>
                    <a:pt x="63" y="20"/>
                  </a:lnTo>
                  <a:lnTo>
                    <a:pt x="60" y="16"/>
                  </a:lnTo>
                  <a:lnTo>
                    <a:pt x="56" y="14"/>
                  </a:lnTo>
                  <a:lnTo>
                    <a:pt x="51" y="14"/>
                  </a:lnTo>
                  <a:lnTo>
                    <a:pt x="47" y="16"/>
                  </a:lnTo>
                  <a:lnTo>
                    <a:pt x="40" y="18"/>
                  </a:lnTo>
                  <a:lnTo>
                    <a:pt x="36" y="24"/>
                  </a:lnTo>
                  <a:lnTo>
                    <a:pt x="35" y="34"/>
                  </a:lnTo>
                  <a:lnTo>
                    <a:pt x="33" y="43"/>
                  </a:lnTo>
                  <a:lnTo>
                    <a:pt x="0" y="56"/>
                  </a:lnTo>
                  <a:lnTo>
                    <a:pt x="6" y="43"/>
                  </a:lnTo>
                  <a:lnTo>
                    <a:pt x="9" y="39"/>
                  </a:lnTo>
                  <a:lnTo>
                    <a:pt x="11" y="36"/>
                  </a:lnTo>
                  <a:lnTo>
                    <a:pt x="14" y="36"/>
                  </a:lnTo>
                  <a:lnTo>
                    <a:pt x="17" y="36"/>
                  </a:lnTo>
                  <a:lnTo>
                    <a:pt x="27" y="42"/>
                  </a:lnTo>
                  <a:lnTo>
                    <a:pt x="27" y="36"/>
                  </a:lnTo>
                  <a:lnTo>
                    <a:pt x="28" y="31"/>
                  </a:lnTo>
                  <a:lnTo>
                    <a:pt x="32" y="21"/>
                  </a:lnTo>
                  <a:lnTo>
                    <a:pt x="33" y="17"/>
                  </a:lnTo>
                  <a:lnTo>
                    <a:pt x="33" y="12"/>
                  </a:lnTo>
                  <a:lnTo>
                    <a:pt x="33" y="7"/>
                  </a:lnTo>
                  <a:lnTo>
                    <a:pt x="31" y="2"/>
                  </a:lnTo>
                  <a:lnTo>
                    <a:pt x="43" y="0"/>
                  </a:lnTo>
                  <a:lnTo>
                    <a:pt x="64" y="13"/>
                  </a:lnTo>
                  <a:lnTo>
                    <a:pt x="72" y="17"/>
                  </a:lnTo>
                  <a:lnTo>
                    <a:pt x="82" y="21"/>
                  </a:lnTo>
                  <a:lnTo>
                    <a:pt x="83" y="24"/>
                  </a:lnTo>
                  <a:lnTo>
                    <a:pt x="86" y="27"/>
                  </a:lnTo>
                  <a:lnTo>
                    <a:pt x="9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4" name="Freeform 1281"/>
            <p:cNvSpPr>
              <a:spLocks/>
            </p:cNvSpPr>
            <p:nvPr/>
          </p:nvSpPr>
          <p:spPr bwMode="auto">
            <a:xfrm>
              <a:off x="6699250" y="1147763"/>
              <a:ext cx="38100" cy="33338"/>
            </a:xfrm>
            <a:custGeom>
              <a:avLst/>
              <a:gdLst>
                <a:gd name="T0" fmla="*/ 0 w 70"/>
                <a:gd name="T1" fmla="*/ 16551796 h 64"/>
                <a:gd name="T2" fmla="*/ 0 w 70"/>
                <a:gd name="T3" fmla="*/ 16551796 h 64"/>
                <a:gd name="T4" fmla="*/ 888819 w 70"/>
                <a:gd name="T5" fmla="*/ 16551796 h 64"/>
                <a:gd name="T6" fmla="*/ 1777637 w 70"/>
                <a:gd name="T7" fmla="*/ 16280404 h 64"/>
                <a:gd name="T8" fmla="*/ 2073729 w 70"/>
                <a:gd name="T9" fmla="*/ 15738141 h 64"/>
                <a:gd name="T10" fmla="*/ 2073729 w 70"/>
                <a:gd name="T11" fmla="*/ 15195356 h 64"/>
                <a:gd name="T12" fmla="*/ 2073729 w 70"/>
                <a:gd name="T13" fmla="*/ 14109788 h 64"/>
                <a:gd name="T14" fmla="*/ 2666456 w 70"/>
                <a:gd name="T15" fmla="*/ 12753348 h 64"/>
                <a:gd name="T16" fmla="*/ 2666456 w 70"/>
                <a:gd name="T17" fmla="*/ 12753348 h 64"/>
                <a:gd name="T18" fmla="*/ 3851366 w 70"/>
                <a:gd name="T19" fmla="*/ 12210563 h 64"/>
                <a:gd name="T20" fmla="*/ 4740184 w 70"/>
                <a:gd name="T21" fmla="*/ 11667779 h 64"/>
                <a:gd name="T22" fmla="*/ 7406096 w 70"/>
                <a:gd name="T23" fmla="*/ 11396387 h 64"/>
                <a:gd name="T24" fmla="*/ 9479824 w 70"/>
                <a:gd name="T25" fmla="*/ 10310818 h 64"/>
                <a:gd name="T26" fmla="*/ 10664734 w 70"/>
                <a:gd name="T27" fmla="*/ 9497163 h 64"/>
                <a:gd name="T28" fmla="*/ 11553553 w 70"/>
                <a:gd name="T29" fmla="*/ 8411594 h 64"/>
                <a:gd name="T30" fmla="*/ 11553553 w 70"/>
                <a:gd name="T31" fmla="*/ 8411594 h 64"/>
                <a:gd name="T32" fmla="*/ 12442371 w 70"/>
                <a:gd name="T33" fmla="*/ 7868810 h 64"/>
                <a:gd name="T34" fmla="*/ 13627281 w 70"/>
                <a:gd name="T35" fmla="*/ 7597418 h 64"/>
                <a:gd name="T36" fmla="*/ 17478647 w 70"/>
                <a:gd name="T37" fmla="*/ 7326026 h 64"/>
                <a:gd name="T38" fmla="*/ 17478647 w 70"/>
                <a:gd name="T39" fmla="*/ 7326026 h 64"/>
                <a:gd name="T40" fmla="*/ 15701010 w 70"/>
                <a:gd name="T41" fmla="*/ 4884017 h 64"/>
                <a:gd name="T42" fmla="*/ 13627281 w 70"/>
                <a:gd name="T43" fmla="*/ 2713401 h 64"/>
                <a:gd name="T44" fmla="*/ 13627281 w 70"/>
                <a:gd name="T45" fmla="*/ 2713401 h 64"/>
                <a:gd name="T46" fmla="*/ 14516100 w 70"/>
                <a:gd name="T47" fmla="*/ 1899224 h 64"/>
                <a:gd name="T48" fmla="*/ 14812191 w 70"/>
                <a:gd name="T49" fmla="*/ 1899224 h 64"/>
                <a:gd name="T50" fmla="*/ 15404919 w 70"/>
                <a:gd name="T51" fmla="*/ 1899224 h 64"/>
                <a:gd name="T52" fmla="*/ 15701010 w 70"/>
                <a:gd name="T53" fmla="*/ 2442009 h 64"/>
                <a:gd name="T54" fmla="*/ 16589829 w 70"/>
                <a:gd name="T55" fmla="*/ 2984793 h 64"/>
                <a:gd name="T56" fmla="*/ 16885920 w 70"/>
                <a:gd name="T57" fmla="*/ 3527577 h 64"/>
                <a:gd name="T58" fmla="*/ 17478647 w 70"/>
                <a:gd name="T59" fmla="*/ 3527577 h 64"/>
                <a:gd name="T60" fmla="*/ 17478647 w 70"/>
                <a:gd name="T61" fmla="*/ 3527577 h 64"/>
                <a:gd name="T62" fmla="*/ 17774739 w 70"/>
                <a:gd name="T63" fmla="*/ 2984793 h 64"/>
                <a:gd name="T64" fmla="*/ 18070830 w 70"/>
                <a:gd name="T65" fmla="*/ 2713401 h 64"/>
                <a:gd name="T66" fmla="*/ 18070830 w 70"/>
                <a:gd name="T67" fmla="*/ 2713401 h 64"/>
                <a:gd name="T68" fmla="*/ 18959649 w 70"/>
                <a:gd name="T69" fmla="*/ 1085569 h 64"/>
                <a:gd name="T70" fmla="*/ 19256284 w 70"/>
                <a:gd name="T71" fmla="*/ 814176 h 64"/>
                <a:gd name="T72" fmla="*/ 20144559 w 70"/>
                <a:gd name="T73" fmla="*/ 0 h 64"/>
                <a:gd name="T74" fmla="*/ 20144559 w 70"/>
                <a:gd name="T75" fmla="*/ 0 h 64"/>
                <a:gd name="T76" fmla="*/ 20737286 w 70"/>
                <a:gd name="T77" fmla="*/ 8411594 h 64"/>
                <a:gd name="T78" fmla="*/ 20737286 w 70"/>
                <a:gd name="T79" fmla="*/ 8411594 h 64"/>
                <a:gd name="T80" fmla="*/ 14516100 w 70"/>
                <a:gd name="T81" fmla="*/ 13295611 h 64"/>
                <a:gd name="T82" fmla="*/ 14516100 w 70"/>
                <a:gd name="T83" fmla="*/ 13295611 h 64"/>
                <a:gd name="T84" fmla="*/ 11257461 w 70"/>
                <a:gd name="T85" fmla="*/ 12481956 h 64"/>
                <a:gd name="T86" fmla="*/ 10072551 w 70"/>
                <a:gd name="T87" fmla="*/ 12481956 h 64"/>
                <a:gd name="T88" fmla="*/ 8591006 w 70"/>
                <a:gd name="T89" fmla="*/ 12481956 h 64"/>
                <a:gd name="T90" fmla="*/ 7998823 w 70"/>
                <a:gd name="T91" fmla="*/ 12753348 h 64"/>
                <a:gd name="T92" fmla="*/ 7110004 w 70"/>
                <a:gd name="T93" fmla="*/ 13567003 h 64"/>
                <a:gd name="T94" fmla="*/ 4740184 w 70"/>
                <a:gd name="T95" fmla="*/ 16280404 h 64"/>
                <a:gd name="T96" fmla="*/ 4740184 w 70"/>
                <a:gd name="T97" fmla="*/ 16280404 h 64"/>
                <a:gd name="T98" fmla="*/ 3258639 w 70"/>
                <a:gd name="T99" fmla="*/ 17094580 h 64"/>
                <a:gd name="T100" fmla="*/ 2073729 w 70"/>
                <a:gd name="T101" fmla="*/ 17365973 h 64"/>
                <a:gd name="T102" fmla="*/ 1481001 w 70"/>
                <a:gd name="T103" fmla="*/ 17094580 h 64"/>
                <a:gd name="T104" fmla="*/ 0 w 70"/>
                <a:gd name="T105" fmla="*/ 16551796 h 64"/>
                <a:gd name="T106" fmla="*/ 0 w 70"/>
                <a:gd name="T107" fmla="*/ 16551796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0" h="64">
                  <a:moveTo>
                    <a:pt x="0" y="61"/>
                  </a:moveTo>
                  <a:lnTo>
                    <a:pt x="0" y="61"/>
                  </a:lnTo>
                  <a:lnTo>
                    <a:pt x="3" y="61"/>
                  </a:lnTo>
                  <a:lnTo>
                    <a:pt x="6" y="60"/>
                  </a:lnTo>
                  <a:lnTo>
                    <a:pt x="7" y="58"/>
                  </a:lnTo>
                  <a:lnTo>
                    <a:pt x="7" y="56"/>
                  </a:lnTo>
                  <a:lnTo>
                    <a:pt x="7" y="52"/>
                  </a:lnTo>
                  <a:lnTo>
                    <a:pt x="9" y="47"/>
                  </a:lnTo>
                  <a:lnTo>
                    <a:pt x="13" y="45"/>
                  </a:lnTo>
                  <a:lnTo>
                    <a:pt x="16" y="43"/>
                  </a:lnTo>
                  <a:lnTo>
                    <a:pt x="25" y="42"/>
                  </a:lnTo>
                  <a:lnTo>
                    <a:pt x="32" y="38"/>
                  </a:lnTo>
                  <a:lnTo>
                    <a:pt x="36" y="35"/>
                  </a:lnTo>
                  <a:lnTo>
                    <a:pt x="39" y="31"/>
                  </a:lnTo>
                  <a:lnTo>
                    <a:pt x="42" y="29"/>
                  </a:lnTo>
                  <a:lnTo>
                    <a:pt x="46" y="28"/>
                  </a:lnTo>
                  <a:lnTo>
                    <a:pt x="59" y="27"/>
                  </a:lnTo>
                  <a:lnTo>
                    <a:pt x="53" y="18"/>
                  </a:lnTo>
                  <a:lnTo>
                    <a:pt x="46" y="10"/>
                  </a:lnTo>
                  <a:lnTo>
                    <a:pt x="49" y="7"/>
                  </a:lnTo>
                  <a:lnTo>
                    <a:pt x="50" y="7"/>
                  </a:lnTo>
                  <a:lnTo>
                    <a:pt x="52" y="7"/>
                  </a:lnTo>
                  <a:lnTo>
                    <a:pt x="53" y="9"/>
                  </a:lnTo>
                  <a:lnTo>
                    <a:pt x="56" y="11"/>
                  </a:lnTo>
                  <a:lnTo>
                    <a:pt x="57" y="13"/>
                  </a:lnTo>
                  <a:lnTo>
                    <a:pt x="59" y="13"/>
                  </a:lnTo>
                  <a:lnTo>
                    <a:pt x="60" y="11"/>
                  </a:lnTo>
                  <a:lnTo>
                    <a:pt x="61" y="10"/>
                  </a:lnTo>
                  <a:lnTo>
                    <a:pt x="64" y="4"/>
                  </a:lnTo>
                  <a:lnTo>
                    <a:pt x="65" y="3"/>
                  </a:lnTo>
                  <a:lnTo>
                    <a:pt x="68" y="0"/>
                  </a:lnTo>
                  <a:lnTo>
                    <a:pt x="70" y="31"/>
                  </a:lnTo>
                  <a:lnTo>
                    <a:pt x="49" y="49"/>
                  </a:lnTo>
                  <a:lnTo>
                    <a:pt x="38" y="46"/>
                  </a:lnTo>
                  <a:lnTo>
                    <a:pt x="34" y="46"/>
                  </a:lnTo>
                  <a:lnTo>
                    <a:pt x="29" y="46"/>
                  </a:lnTo>
                  <a:lnTo>
                    <a:pt x="27" y="47"/>
                  </a:lnTo>
                  <a:lnTo>
                    <a:pt x="24" y="50"/>
                  </a:lnTo>
                  <a:lnTo>
                    <a:pt x="16" y="60"/>
                  </a:lnTo>
                  <a:lnTo>
                    <a:pt x="11" y="63"/>
                  </a:lnTo>
                  <a:lnTo>
                    <a:pt x="7" y="64"/>
                  </a:lnTo>
                  <a:lnTo>
                    <a:pt x="5" y="63"/>
                  </a:lnTo>
                  <a:lnTo>
                    <a:pt x="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5" name="Freeform 1282"/>
            <p:cNvSpPr>
              <a:spLocks/>
            </p:cNvSpPr>
            <p:nvPr/>
          </p:nvSpPr>
          <p:spPr bwMode="auto">
            <a:xfrm>
              <a:off x="6686550" y="1270000"/>
              <a:ext cx="39688" cy="22225"/>
            </a:xfrm>
            <a:custGeom>
              <a:avLst/>
              <a:gdLst>
                <a:gd name="T0" fmla="*/ 0 w 75"/>
                <a:gd name="T1" fmla="*/ 11760729 h 42"/>
                <a:gd name="T2" fmla="*/ 0 w 75"/>
                <a:gd name="T3" fmla="*/ 11760729 h 42"/>
                <a:gd name="T4" fmla="*/ 0 w 75"/>
                <a:gd name="T5" fmla="*/ 11200871 h 42"/>
                <a:gd name="T6" fmla="*/ 0 w 75"/>
                <a:gd name="T7" fmla="*/ 10640483 h 42"/>
                <a:gd name="T8" fmla="*/ 0 w 75"/>
                <a:gd name="T9" fmla="*/ 10640483 h 42"/>
                <a:gd name="T10" fmla="*/ 4480511 w 75"/>
                <a:gd name="T11" fmla="*/ 7280275 h 42"/>
                <a:gd name="T12" fmla="*/ 6440569 w 75"/>
                <a:gd name="T13" fmla="*/ 5600171 h 42"/>
                <a:gd name="T14" fmla="*/ 8680559 w 75"/>
                <a:gd name="T15" fmla="*/ 4480454 h 42"/>
                <a:gd name="T16" fmla="*/ 8680559 w 75"/>
                <a:gd name="T17" fmla="*/ 4480454 h 42"/>
                <a:gd name="T18" fmla="*/ 10921079 w 75"/>
                <a:gd name="T19" fmla="*/ 3640137 h 42"/>
                <a:gd name="T20" fmla="*/ 13441003 w 75"/>
                <a:gd name="T21" fmla="*/ 3080279 h 42"/>
                <a:gd name="T22" fmla="*/ 14841195 w 75"/>
                <a:gd name="T23" fmla="*/ 1400175 h 42"/>
                <a:gd name="T24" fmla="*/ 16801253 w 75"/>
                <a:gd name="T25" fmla="*/ 0 h 42"/>
                <a:gd name="T26" fmla="*/ 16801253 w 75"/>
                <a:gd name="T27" fmla="*/ 0 h 42"/>
                <a:gd name="T28" fmla="*/ 21001831 w 75"/>
                <a:gd name="T29" fmla="*/ 3640137 h 42"/>
                <a:gd name="T30" fmla="*/ 21001831 w 75"/>
                <a:gd name="T31" fmla="*/ 3640137 h 42"/>
                <a:gd name="T32" fmla="*/ 20721899 w 75"/>
                <a:gd name="T33" fmla="*/ 4480454 h 42"/>
                <a:gd name="T34" fmla="*/ 20721899 w 75"/>
                <a:gd name="T35" fmla="*/ 4480454 h 42"/>
                <a:gd name="T36" fmla="*/ 16521321 w 75"/>
                <a:gd name="T37" fmla="*/ 3640137 h 42"/>
                <a:gd name="T38" fmla="*/ 16521321 w 75"/>
                <a:gd name="T39" fmla="*/ 3640137 h 42"/>
                <a:gd name="T40" fmla="*/ 14841195 w 75"/>
                <a:gd name="T41" fmla="*/ 6160558 h 42"/>
                <a:gd name="T42" fmla="*/ 13441003 w 75"/>
                <a:gd name="T43" fmla="*/ 8400521 h 42"/>
                <a:gd name="T44" fmla="*/ 13441003 w 75"/>
                <a:gd name="T45" fmla="*/ 8400521 h 42"/>
                <a:gd name="T46" fmla="*/ 11760877 w 75"/>
                <a:gd name="T47" fmla="*/ 9520767 h 42"/>
                <a:gd name="T48" fmla="*/ 10080752 w 75"/>
                <a:gd name="T49" fmla="*/ 10360554 h 42"/>
                <a:gd name="T50" fmla="*/ 8400627 w 75"/>
                <a:gd name="T51" fmla="*/ 10640483 h 42"/>
                <a:gd name="T52" fmla="*/ 5880703 w 75"/>
                <a:gd name="T53" fmla="*/ 10640483 h 42"/>
                <a:gd name="T54" fmla="*/ 5880703 w 75"/>
                <a:gd name="T55" fmla="*/ 10640483 h 42"/>
                <a:gd name="T56" fmla="*/ 2800385 w 75"/>
                <a:gd name="T57" fmla="*/ 10640483 h 42"/>
                <a:gd name="T58" fmla="*/ 1400193 w 75"/>
                <a:gd name="T59" fmla="*/ 10640483 h 42"/>
                <a:gd name="T60" fmla="*/ 0 w 75"/>
                <a:gd name="T61" fmla="*/ 11760729 h 42"/>
                <a:gd name="T62" fmla="*/ 0 w 75"/>
                <a:gd name="T63" fmla="*/ 11760729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 h="42">
                  <a:moveTo>
                    <a:pt x="0" y="42"/>
                  </a:moveTo>
                  <a:lnTo>
                    <a:pt x="0" y="42"/>
                  </a:lnTo>
                  <a:lnTo>
                    <a:pt x="0" y="40"/>
                  </a:lnTo>
                  <a:lnTo>
                    <a:pt x="0" y="38"/>
                  </a:lnTo>
                  <a:lnTo>
                    <a:pt x="16" y="26"/>
                  </a:lnTo>
                  <a:lnTo>
                    <a:pt x="23" y="20"/>
                  </a:lnTo>
                  <a:lnTo>
                    <a:pt x="31" y="16"/>
                  </a:lnTo>
                  <a:lnTo>
                    <a:pt x="39" y="13"/>
                  </a:lnTo>
                  <a:lnTo>
                    <a:pt x="48" y="11"/>
                  </a:lnTo>
                  <a:lnTo>
                    <a:pt x="53" y="5"/>
                  </a:lnTo>
                  <a:lnTo>
                    <a:pt x="60" y="0"/>
                  </a:lnTo>
                  <a:lnTo>
                    <a:pt x="75" y="13"/>
                  </a:lnTo>
                  <a:lnTo>
                    <a:pt x="74" y="16"/>
                  </a:lnTo>
                  <a:lnTo>
                    <a:pt x="59" y="13"/>
                  </a:lnTo>
                  <a:lnTo>
                    <a:pt x="53" y="22"/>
                  </a:lnTo>
                  <a:lnTo>
                    <a:pt x="48" y="30"/>
                  </a:lnTo>
                  <a:lnTo>
                    <a:pt x="42" y="34"/>
                  </a:lnTo>
                  <a:lnTo>
                    <a:pt x="36" y="37"/>
                  </a:lnTo>
                  <a:lnTo>
                    <a:pt x="30" y="38"/>
                  </a:lnTo>
                  <a:lnTo>
                    <a:pt x="21" y="38"/>
                  </a:lnTo>
                  <a:lnTo>
                    <a:pt x="10" y="38"/>
                  </a:lnTo>
                  <a:lnTo>
                    <a:pt x="5" y="38"/>
                  </a:ln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6" name="Freeform 1283"/>
            <p:cNvSpPr>
              <a:spLocks/>
            </p:cNvSpPr>
            <p:nvPr/>
          </p:nvSpPr>
          <p:spPr bwMode="auto">
            <a:xfrm>
              <a:off x="6596063" y="938213"/>
              <a:ext cx="31750" cy="14288"/>
            </a:xfrm>
            <a:custGeom>
              <a:avLst/>
              <a:gdLst>
                <a:gd name="T0" fmla="*/ 17380388 w 58"/>
                <a:gd name="T1" fmla="*/ 1456391 h 29"/>
                <a:gd name="T2" fmla="*/ 17380388 w 58"/>
                <a:gd name="T3" fmla="*/ 1456391 h 29"/>
                <a:gd name="T4" fmla="*/ 14683280 w 58"/>
                <a:gd name="T5" fmla="*/ 2184586 h 29"/>
                <a:gd name="T6" fmla="*/ 11986720 w 58"/>
                <a:gd name="T7" fmla="*/ 3155677 h 29"/>
                <a:gd name="T8" fmla="*/ 9589047 w 58"/>
                <a:gd name="T9" fmla="*/ 4369172 h 29"/>
                <a:gd name="T10" fmla="*/ 7491358 w 58"/>
                <a:gd name="T11" fmla="*/ 6068458 h 29"/>
                <a:gd name="T12" fmla="*/ 7491358 w 58"/>
                <a:gd name="T13" fmla="*/ 6068458 h 29"/>
                <a:gd name="T14" fmla="*/ 6592504 w 58"/>
                <a:gd name="T15" fmla="*/ 6796654 h 29"/>
                <a:gd name="T16" fmla="*/ 5993086 w 58"/>
                <a:gd name="T17" fmla="*/ 7039550 h 29"/>
                <a:gd name="T18" fmla="*/ 3895397 w 58"/>
                <a:gd name="T19" fmla="*/ 6796654 h 29"/>
                <a:gd name="T20" fmla="*/ 2097690 w 58"/>
                <a:gd name="T21" fmla="*/ 6554250 h 29"/>
                <a:gd name="T22" fmla="*/ 898853 w 58"/>
                <a:gd name="T23" fmla="*/ 6796654 h 29"/>
                <a:gd name="T24" fmla="*/ 0 w 58"/>
                <a:gd name="T25" fmla="*/ 7039550 h 29"/>
                <a:gd name="T26" fmla="*/ 0 w 58"/>
                <a:gd name="T27" fmla="*/ 7039550 h 29"/>
                <a:gd name="T28" fmla="*/ 898853 w 58"/>
                <a:gd name="T29" fmla="*/ 3883873 h 29"/>
                <a:gd name="T30" fmla="*/ 1198836 w 58"/>
                <a:gd name="T31" fmla="*/ 2670378 h 29"/>
                <a:gd name="T32" fmla="*/ 2097690 w 58"/>
                <a:gd name="T33" fmla="*/ 2184586 h 29"/>
                <a:gd name="T34" fmla="*/ 2996543 w 58"/>
                <a:gd name="T35" fmla="*/ 1456391 h 29"/>
                <a:gd name="T36" fmla="*/ 4195379 w 58"/>
                <a:gd name="T37" fmla="*/ 971091 h 29"/>
                <a:gd name="T38" fmla="*/ 8090776 w 58"/>
                <a:gd name="T39" fmla="*/ 485299 h 29"/>
                <a:gd name="T40" fmla="*/ 8090776 w 58"/>
                <a:gd name="T41" fmla="*/ 485299 h 29"/>
                <a:gd name="T42" fmla="*/ 10487901 w 58"/>
                <a:gd name="T43" fmla="*/ 0 h 29"/>
                <a:gd name="T44" fmla="*/ 10487901 w 58"/>
                <a:gd name="T45" fmla="*/ 0 h 29"/>
                <a:gd name="T46" fmla="*/ 17080953 w 58"/>
                <a:gd name="T47" fmla="*/ 485299 h 29"/>
                <a:gd name="T48" fmla="*/ 17080953 w 58"/>
                <a:gd name="T49" fmla="*/ 485299 h 29"/>
                <a:gd name="T50" fmla="*/ 17380388 w 58"/>
                <a:gd name="T51" fmla="*/ 1456391 h 29"/>
                <a:gd name="T52" fmla="*/ 17380388 w 58"/>
                <a:gd name="T53" fmla="*/ 1456391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8" h="29">
                  <a:moveTo>
                    <a:pt x="58" y="6"/>
                  </a:moveTo>
                  <a:lnTo>
                    <a:pt x="58" y="6"/>
                  </a:lnTo>
                  <a:lnTo>
                    <a:pt x="49" y="9"/>
                  </a:lnTo>
                  <a:lnTo>
                    <a:pt x="40" y="13"/>
                  </a:lnTo>
                  <a:lnTo>
                    <a:pt x="32" y="18"/>
                  </a:lnTo>
                  <a:lnTo>
                    <a:pt x="25" y="25"/>
                  </a:lnTo>
                  <a:lnTo>
                    <a:pt x="22" y="28"/>
                  </a:lnTo>
                  <a:lnTo>
                    <a:pt x="20" y="29"/>
                  </a:lnTo>
                  <a:lnTo>
                    <a:pt x="13" y="28"/>
                  </a:lnTo>
                  <a:lnTo>
                    <a:pt x="7" y="27"/>
                  </a:lnTo>
                  <a:lnTo>
                    <a:pt x="3" y="28"/>
                  </a:lnTo>
                  <a:lnTo>
                    <a:pt x="0" y="29"/>
                  </a:lnTo>
                  <a:lnTo>
                    <a:pt x="3" y="16"/>
                  </a:lnTo>
                  <a:lnTo>
                    <a:pt x="4" y="11"/>
                  </a:lnTo>
                  <a:lnTo>
                    <a:pt x="7" y="9"/>
                  </a:lnTo>
                  <a:lnTo>
                    <a:pt x="10" y="6"/>
                  </a:lnTo>
                  <a:lnTo>
                    <a:pt x="14" y="4"/>
                  </a:lnTo>
                  <a:lnTo>
                    <a:pt x="27" y="2"/>
                  </a:lnTo>
                  <a:lnTo>
                    <a:pt x="35" y="0"/>
                  </a:lnTo>
                  <a:lnTo>
                    <a:pt x="57" y="2"/>
                  </a:lnTo>
                  <a:lnTo>
                    <a:pt x="5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7" name="Freeform 1284"/>
            <p:cNvSpPr>
              <a:spLocks/>
            </p:cNvSpPr>
            <p:nvPr/>
          </p:nvSpPr>
          <p:spPr bwMode="auto">
            <a:xfrm>
              <a:off x="6515100" y="1339850"/>
              <a:ext cx="22225" cy="23813"/>
            </a:xfrm>
            <a:custGeom>
              <a:avLst/>
              <a:gdLst>
                <a:gd name="T0" fmla="*/ 11753773 w 41"/>
                <a:gd name="T1" fmla="*/ 0 h 46"/>
                <a:gd name="T2" fmla="*/ 11753773 w 41"/>
                <a:gd name="T3" fmla="*/ 0 h 46"/>
                <a:gd name="T4" fmla="*/ 12047576 w 41"/>
                <a:gd name="T5" fmla="*/ 2679998 h 46"/>
                <a:gd name="T6" fmla="*/ 11753773 w 41"/>
                <a:gd name="T7" fmla="*/ 4823686 h 46"/>
                <a:gd name="T8" fmla="*/ 11166165 w 41"/>
                <a:gd name="T9" fmla="*/ 5627633 h 46"/>
                <a:gd name="T10" fmla="*/ 10578558 w 41"/>
                <a:gd name="T11" fmla="*/ 6431581 h 46"/>
                <a:gd name="T12" fmla="*/ 9696605 w 41"/>
                <a:gd name="T13" fmla="*/ 7235528 h 46"/>
                <a:gd name="T14" fmla="*/ 8815194 w 41"/>
                <a:gd name="T15" fmla="*/ 7235528 h 46"/>
                <a:gd name="T16" fmla="*/ 8815194 w 41"/>
                <a:gd name="T17" fmla="*/ 7235528 h 46"/>
                <a:gd name="T18" fmla="*/ 6464765 w 41"/>
                <a:gd name="T19" fmla="*/ 8039476 h 46"/>
                <a:gd name="T20" fmla="*/ 4701401 w 41"/>
                <a:gd name="T21" fmla="*/ 9111579 h 46"/>
                <a:gd name="T22" fmla="*/ 3819990 w 41"/>
                <a:gd name="T23" fmla="*/ 10451319 h 46"/>
                <a:gd name="T24" fmla="*/ 3232382 w 41"/>
                <a:gd name="T25" fmla="*/ 12327369 h 46"/>
                <a:gd name="T26" fmla="*/ 3232382 w 41"/>
                <a:gd name="T27" fmla="*/ 12327369 h 46"/>
                <a:gd name="T28" fmla="*/ 587607 w 41"/>
                <a:gd name="T29" fmla="*/ 10183681 h 46"/>
                <a:gd name="T30" fmla="*/ 293804 w 41"/>
                <a:gd name="T31" fmla="*/ 9379734 h 46"/>
                <a:gd name="T32" fmla="*/ 0 w 41"/>
                <a:gd name="T33" fmla="*/ 9111579 h 46"/>
                <a:gd name="T34" fmla="*/ 293804 w 41"/>
                <a:gd name="T35" fmla="*/ 8307631 h 46"/>
                <a:gd name="T36" fmla="*/ 587607 w 41"/>
                <a:gd name="T37" fmla="*/ 7503683 h 46"/>
                <a:gd name="T38" fmla="*/ 3526186 w 41"/>
                <a:gd name="T39" fmla="*/ 5627633 h 46"/>
                <a:gd name="T40" fmla="*/ 3526186 w 41"/>
                <a:gd name="T41" fmla="*/ 5627633 h 46"/>
                <a:gd name="T42" fmla="*/ 3819990 w 41"/>
                <a:gd name="T43" fmla="*/ 5359478 h 46"/>
                <a:gd name="T44" fmla="*/ 3819990 w 41"/>
                <a:gd name="T45" fmla="*/ 4823686 h 46"/>
                <a:gd name="T46" fmla="*/ 3819990 w 41"/>
                <a:gd name="T47" fmla="*/ 4823686 h 46"/>
                <a:gd name="T48" fmla="*/ 4407597 w 41"/>
                <a:gd name="T49" fmla="*/ 3483945 h 46"/>
                <a:gd name="T50" fmla="*/ 4701401 w 41"/>
                <a:gd name="T51" fmla="*/ 2411843 h 46"/>
                <a:gd name="T52" fmla="*/ 5582812 w 41"/>
                <a:gd name="T53" fmla="*/ 1876050 h 46"/>
                <a:gd name="T54" fmla="*/ 6758568 w 41"/>
                <a:gd name="T55" fmla="*/ 1607895 h 46"/>
                <a:gd name="T56" fmla="*/ 9108998 w 41"/>
                <a:gd name="T57" fmla="*/ 803948 h 46"/>
                <a:gd name="T58" fmla="*/ 10578558 w 41"/>
                <a:gd name="T59" fmla="*/ 535793 h 46"/>
                <a:gd name="T60" fmla="*/ 11753773 w 41"/>
                <a:gd name="T61" fmla="*/ 0 h 46"/>
                <a:gd name="T62" fmla="*/ 11753773 w 41"/>
                <a:gd name="T63" fmla="*/ 0 h 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 h="46">
                  <a:moveTo>
                    <a:pt x="40" y="0"/>
                  </a:moveTo>
                  <a:lnTo>
                    <a:pt x="40" y="0"/>
                  </a:lnTo>
                  <a:lnTo>
                    <a:pt x="41" y="10"/>
                  </a:lnTo>
                  <a:lnTo>
                    <a:pt x="40" y="18"/>
                  </a:lnTo>
                  <a:lnTo>
                    <a:pt x="38" y="21"/>
                  </a:lnTo>
                  <a:lnTo>
                    <a:pt x="36" y="24"/>
                  </a:lnTo>
                  <a:lnTo>
                    <a:pt x="33" y="27"/>
                  </a:lnTo>
                  <a:lnTo>
                    <a:pt x="30" y="27"/>
                  </a:lnTo>
                  <a:lnTo>
                    <a:pt x="22" y="30"/>
                  </a:lnTo>
                  <a:lnTo>
                    <a:pt x="16" y="34"/>
                  </a:lnTo>
                  <a:lnTo>
                    <a:pt x="13" y="39"/>
                  </a:lnTo>
                  <a:lnTo>
                    <a:pt x="11" y="46"/>
                  </a:lnTo>
                  <a:lnTo>
                    <a:pt x="2" y="38"/>
                  </a:lnTo>
                  <a:lnTo>
                    <a:pt x="1" y="35"/>
                  </a:lnTo>
                  <a:lnTo>
                    <a:pt x="0" y="34"/>
                  </a:lnTo>
                  <a:lnTo>
                    <a:pt x="1" y="31"/>
                  </a:lnTo>
                  <a:lnTo>
                    <a:pt x="2" y="28"/>
                  </a:lnTo>
                  <a:lnTo>
                    <a:pt x="12" y="21"/>
                  </a:lnTo>
                  <a:lnTo>
                    <a:pt x="13" y="20"/>
                  </a:lnTo>
                  <a:lnTo>
                    <a:pt x="13" y="18"/>
                  </a:lnTo>
                  <a:lnTo>
                    <a:pt x="15" y="13"/>
                  </a:lnTo>
                  <a:lnTo>
                    <a:pt x="16" y="9"/>
                  </a:lnTo>
                  <a:lnTo>
                    <a:pt x="19" y="7"/>
                  </a:lnTo>
                  <a:lnTo>
                    <a:pt x="23" y="6"/>
                  </a:lnTo>
                  <a:lnTo>
                    <a:pt x="31" y="3"/>
                  </a:lnTo>
                  <a:lnTo>
                    <a:pt x="36" y="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8" name="Freeform 1285"/>
            <p:cNvSpPr>
              <a:spLocks/>
            </p:cNvSpPr>
            <p:nvPr/>
          </p:nvSpPr>
          <p:spPr bwMode="auto">
            <a:xfrm>
              <a:off x="6678613" y="1090613"/>
              <a:ext cx="30163" cy="19050"/>
            </a:xfrm>
            <a:custGeom>
              <a:avLst/>
              <a:gdLst>
                <a:gd name="T0" fmla="*/ 0 w 57"/>
                <a:gd name="T1" fmla="*/ 6720417 h 36"/>
                <a:gd name="T2" fmla="*/ 0 w 57"/>
                <a:gd name="T3" fmla="*/ 6720417 h 36"/>
                <a:gd name="T4" fmla="*/ 3080330 w 57"/>
                <a:gd name="T5" fmla="*/ 5880629 h 36"/>
                <a:gd name="T6" fmla="*/ 5600793 w 57"/>
                <a:gd name="T7" fmla="*/ 5880629 h 36"/>
                <a:gd name="T8" fmla="*/ 5600793 w 57"/>
                <a:gd name="T9" fmla="*/ 5880629 h 36"/>
                <a:gd name="T10" fmla="*/ 7840792 w 57"/>
                <a:gd name="T11" fmla="*/ 5880629 h 36"/>
                <a:gd name="T12" fmla="*/ 9800858 w 57"/>
                <a:gd name="T13" fmla="*/ 5600171 h 36"/>
                <a:gd name="T14" fmla="*/ 10641189 w 57"/>
                <a:gd name="T15" fmla="*/ 5040313 h 36"/>
                <a:gd name="T16" fmla="*/ 11201057 w 57"/>
                <a:gd name="T17" fmla="*/ 4480454 h 36"/>
                <a:gd name="T18" fmla="*/ 12041387 w 57"/>
                <a:gd name="T19" fmla="*/ 3640137 h 36"/>
                <a:gd name="T20" fmla="*/ 12601255 w 57"/>
                <a:gd name="T21" fmla="*/ 2520421 h 36"/>
                <a:gd name="T22" fmla="*/ 12601255 w 57"/>
                <a:gd name="T23" fmla="*/ 2520421 h 36"/>
                <a:gd name="T24" fmla="*/ 12881189 w 57"/>
                <a:gd name="T25" fmla="*/ 1960033 h 36"/>
                <a:gd name="T26" fmla="*/ 14001453 w 57"/>
                <a:gd name="T27" fmla="*/ 1120246 h 36"/>
                <a:gd name="T28" fmla="*/ 15961519 w 57"/>
                <a:gd name="T29" fmla="*/ 0 h 36"/>
                <a:gd name="T30" fmla="*/ 15961519 w 57"/>
                <a:gd name="T31" fmla="*/ 0 h 36"/>
                <a:gd name="T32" fmla="*/ 15961519 w 57"/>
                <a:gd name="T33" fmla="*/ 1120246 h 36"/>
                <a:gd name="T34" fmla="*/ 15681585 w 57"/>
                <a:gd name="T35" fmla="*/ 2800350 h 36"/>
                <a:gd name="T36" fmla="*/ 14001453 w 57"/>
                <a:gd name="T37" fmla="*/ 5880629 h 36"/>
                <a:gd name="T38" fmla="*/ 12041387 w 57"/>
                <a:gd name="T39" fmla="*/ 8680450 h 36"/>
                <a:gd name="T40" fmla="*/ 10921123 w 57"/>
                <a:gd name="T41" fmla="*/ 9520767 h 36"/>
                <a:gd name="T42" fmla="*/ 9800858 w 57"/>
                <a:gd name="T43" fmla="*/ 9800696 h 36"/>
                <a:gd name="T44" fmla="*/ 9800858 w 57"/>
                <a:gd name="T45" fmla="*/ 9800696 h 36"/>
                <a:gd name="T46" fmla="*/ 7560859 w 57"/>
                <a:gd name="T47" fmla="*/ 10080625 h 36"/>
                <a:gd name="T48" fmla="*/ 4760462 w 57"/>
                <a:gd name="T49" fmla="*/ 9800696 h 36"/>
                <a:gd name="T50" fmla="*/ 2520463 w 57"/>
                <a:gd name="T51" fmla="*/ 8680450 h 36"/>
                <a:gd name="T52" fmla="*/ 0 w 57"/>
                <a:gd name="T53" fmla="*/ 6720417 h 36"/>
                <a:gd name="T54" fmla="*/ 0 w 57"/>
                <a:gd name="T55" fmla="*/ 6720417 h 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7" h="36">
                  <a:moveTo>
                    <a:pt x="0" y="24"/>
                  </a:moveTo>
                  <a:lnTo>
                    <a:pt x="0" y="24"/>
                  </a:lnTo>
                  <a:lnTo>
                    <a:pt x="11" y="21"/>
                  </a:lnTo>
                  <a:lnTo>
                    <a:pt x="20" y="21"/>
                  </a:lnTo>
                  <a:lnTo>
                    <a:pt x="28" y="21"/>
                  </a:lnTo>
                  <a:lnTo>
                    <a:pt x="35" y="20"/>
                  </a:lnTo>
                  <a:lnTo>
                    <a:pt x="38" y="18"/>
                  </a:lnTo>
                  <a:lnTo>
                    <a:pt x="40" y="16"/>
                  </a:lnTo>
                  <a:lnTo>
                    <a:pt x="43" y="13"/>
                  </a:lnTo>
                  <a:lnTo>
                    <a:pt x="45" y="9"/>
                  </a:lnTo>
                  <a:lnTo>
                    <a:pt x="46" y="7"/>
                  </a:lnTo>
                  <a:lnTo>
                    <a:pt x="50" y="4"/>
                  </a:lnTo>
                  <a:lnTo>
                    <a:pt x="57" y="0"/>
                  </a:lnTo>
                  <a:lnTo>
                    <a:pt x="57" y="4"/>
                  </a:lnTo>
                  <a:lnTo>
                    <a:pt x="56" y="10"/>
                  </a:lnTo>
                  <a:lnTo>
                    <a:pt x="50" y="21"/>
                  </a:lnTo>
                  <a:lnTo>
                    <a:pt x="43" y="31"/>
                  </a:lnTo>
                  <a:lnTo>
                    <a:pt x="39" y="34"/>
                  </a:lnTo>
                  <a:lnTo>
                    <a:pt x="35" y="35"/>
                  </a:lnTo>
                  <a:lnTo>
                    <a:pt x="27" y="36"/>
                  </a:lnTo>
                  <a:lnTo>
                    <a:pt x="17" y="35"/>
                  </a:lnTo>
                  <a:lnTo>
                    <a:pt x="9" y="3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79" name="Freeform 1286"/>
            <p:cNvSpPr>
              <a:spLocks/>
            </p:cNvSpPr>
            <p:nvPr/>
          </p:nvSpPr>
          <p:spPr bwMode="auto">
            <a:xfrm>
              <a:off x="6638925" y="1330325"/>
              <a:ext cx="28575" cy="12700"/>
            </a:xfrm>
            <a:custGeom>
              <a:avLst/>
              <a:gdLst>
                <a:gd name="T0" fmla="*/ 0 w 54"/>
                <a:gd name="T1" fmla="*/ 4387088 h 25"/>
                <a:gd name="T2" fmla="*/ 0 w 54"/>
                <a:gd name="T3" fmla="*/ 4387088 h 25"/>
                <a:gd name="T4" fmla="*/ 1400175 w 54"/>
                <a:gd name="T5" fmla="*/ 2838704 h 25"/>
                <a:gd name="T6" fmla="*/ 2520421 w 54"/>
                <a:gd name="T7" fmla="*/ 1806448 h 25"/>
                <a:gd name="T8" fmla="*/ 3640137 w 54"/>
                <a:gd name="T9" fmla="*/ 1548384 h 25"/>
                <a:gd name="T10" fmla="*/ 3640137 w 54"/>
                <a:gd name="T11" fmla="*/ 1548384 h 25"/>
                <a:gd name="T12" fmla="*/ 7280275 w 54"/>
                <a:gd name="T13" fmla="*/ 258064 h 25"/>
                <a:gd name="T14" fmla="*/ 11200871 w 54"/>
                <a:gd name="T15" fmla="*/ 0 h 25"/>
                <a:gd name="T16" fmla="*/ 11200871 w 54"/>
                <a:gd name="T17" fmla="*/ 0 h 25"/>
                <a:gd name="T18" fmla="*/ 11760729 w 54"/>
                <a:gd name="T19" fmla="*/ 258064 h 25"/>
                <a:gd name="T20" fmla="*/ 12320588 w 54"/>
                <a:gd name="T21" fmla="*/ 1032256 h 25"/>
                <a:gd name="T22" fmla="*/ 13440833 w 54"/>
                <a:gd name="T23" fmla="*/ 3354832 h 25"/>
                <a:gd name="T24" fmla="*/ 13440833 w 54"/>
                <a:gd name="T25" fmla="*/ 3354832 h 25"/>
                <a:gd name="T26" fmla="*/ 15120937 w 54"/>
                <a:gd name="T27" fmla="*/ 6451600 h 25"/>
                <a:gd name="T28" fmla="*/ 15120937 w 54"/>
                <a:gd name="T29" fmla="*/ 6451600 h 25"/>
                <a:gd name="T30" fmla="*/ 0 w 54"/>
                <a:gd name="T31" fmla="*/ 4387088 h 25"/>
                <a:gd name="T32" fmla="*/ 0 w 54"/>
                <a:gd name="T33" fmla="*/ 438708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25">
                  <a:moveTo>
                    <a:pt x="0" y="17"/>
                  </a:moveTo>
                  <a:lnTo>
                    <a:pt x="0" y="17"/>
                  </a:lnTo>
                  <a:lnTo>
                    <a:pt x="5" y="11"/>
                  </a:lnTo>
                  <a:lnTo>
                    <a:pt x="9" y="7"/>
                  </a:lnTo>
                  <a:lnTo>
                    <a:pt x="13" y="6"/>
                  </a:lnTo>
                  <a:lnTo>
                    <a:pt x="26" y="1"/>
                  </a:lnTo>
                  <a:lnTo>
                    <a:pt x="40" y="0"/>
                  </a:lnTo>
                  <a:lnTo>
                    <a:pt x="42" y="1"/>
                  </a:lnTo>
                  <a:lnTo>
                    <a:pt x="44" y="4"/>
                  </a:lnTo>
                  <a:lnTo>
                    <a:pt x="48" y="13"/>
                  </a:lnTo>
                  <a:lnTo>
                    <a:pt x="54"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0" name="Freeform 1287"/>
            <p:cNvSpPr>
              <a:spLocks/>
            </p:cNvSpPr>
            <p:nvPr/>
          </p:nvSpPr>
          <p:spPr bwMode="auto">
            <a:xfrm>
              <a:off x="6742113" y="1165225"/>
              <a:ext cx="28575" cy="28575"/>
            </a:xfrm>
            <a:custGeom>
              <a:avLst/>
              <a:gdLst>
                <a:gd name="T0" fmla="*/ 0 w 56"/>
                <a:gd name="T1" fmla="*/ 10797194 h 55"/>
                <a:gd name="T2" fmla="*/ 0 w 56"/>
                <a:gd name="T3" fmla="*/ 10797194 h 55"/>
                <a:gd name="T4" fmla="*/ 1041457 w 56"/>
                <a:gd name="T5" fmla="*/ 8907607 h 55"/>
                <a:gd name="T6" fmla="*/ 1041457 w 56"/>
                <a:gd name="T7" fmla="*/ 8907607 h 55"/>
                <a:gd name="T8" fmla="*/ 3645354 w 56"/>
                <a:gd name="T9" fmla="*/ 9987222 h 55"/>
                <a:gd name="T10" fmla="*/ 3645354 w 56"/>
                <a:gd name="T11" fmla="*/ 9987222 h 55"/>
                <a:gd name="T12" fmla="*/ 4165827 w 56"/>
                <a:gd name="T13" fmla="*/ 8367799 h 55"/>
                <a:gd name="T14" fmla="*/ 4426574 w 56"/>
                <a:gd name="T15" fmla="*/ 7827991 h 55"/>
                <a:gd name="T16" fmla="*/ 4165827 w 56"/>
                <a:gd name="T17" fmla="*/ 7288184 h 55"/>
                <a:gd name="T18" fmla="*/ 4165827 w 56"/>
                <a:gd name="T19" fmla="*/ 7288184 h 55"/>
                <a:gd name="T20" fmla="*/ 2864133 w 56"/>
                <a:gd name="T21" fmla="*/ 6208568 h 55"/>
                <a:gd name="T22" fmla="*/ 2343150 w 56"/>
                <a:gd name="T23" fmla="*/ 4858789 h 55"/>
                <a:gd name="T24" fmla="*/ 2343150 w 56"/>
                <a:gd name="T25" fmla="*/ 3239366 h 55"/>
                <a:gd name="T26" fmla="*/ 2343150 w 56"/>
                <a:gd name="T27" fmla="*/ 1619423 h 55"/>
                <a:gd name="T28" fmla="*/ 2343150 w 56"/>
                <a:gd name="T29" fmla="*/ 1619423 h 55"/>
                <a:gd name="T30" fmla="*/ 6248740 w 56"/>
                <a:gd name="T31" fmla="*/ 0 h 55"/>
                <a:gd name="T32" fmla="*/ 6248740 w 56"/>
                <a:gd name="T33" fmla="*/ 0 h 55"/>
                <a:gd name="T34" fmla="*/ 6248740 w 56"/>
                <a:gd name="T35" fmla="*/ 539808 h 55"/>
                <a:gd name="T36" fmla="*/ 6248740 w 56"/>
                <a:gd name="T37" fmla="*/ 1349779 h 55"/>
                <a:gd name="T38" fmla="*/ 6248740 w 56"/>
                <a:gd name="T39" fmla="*/ 1349779 h 55"/>
                <a:gd name="T40" fmla="*/ 2864133 w 56"/>
                <a:gd name="T41" fmla="*/ 4048818 h 55"/>
                <a:gd name="T42" fmla="*/ 2864133 w 56"/>
                <a:gd name="T43" fmla="*/ 4048818 h 55"/>
                <a:gd name="T44" fmla="*/ 4686810 w 56"/>
                <a:gd name="T45" fmla="*/ 5128433 h 55"/>
                <a:gd name="T46" fmla="*/ 6248740 w 56"/>
                <a:gd name="T47" fmla="*/ 6208568 h 55"/>
                <a:gd name="T48" fmla="*/ 8852637 w 56"/>
                <a:gd name="T49" fmla="*/ 8907607 h 55"/>
                <a:gd name="T50" fmla="*/ 11196297 w 56"/>
                <a:gd name="T51" fmla="*/ 11876809 h 55"/>
                <a:gd name="T52" fmla="*/ 12758227 w 56"/>
                <a:gd name="T53" fmla="*/ 13226588 h 55"/>
                <a:gd name="T54" fmla="*/ 14580904 w 56"/>
                <a:gd name="T55" fmla="*/ 14575848 h 55"/>
                <a:gd name="T56" fmla="*/ 14580904 w 56"/>
                <a:gd name="T57" fmla="*/ 14575848 h 55"/>
                <a:gd name="T58" fmla="*/ 11977007 w 56"/>
                <a:gd name="T59" fmla="*/ 14846011 h 55"/>
                <a:gd name="T60" fmla="*/ 11196297 w 56"/>
                <a:gd name="T61" fmla="*/ 14846011 h 55"/>
                <a:gd name="T62" fmla="*/ 11196297 w 56"/>
                <a:gd name="T63" fmla="*/ 14846011 h 55"/>
                <a:gd name="T64" fmla="*/ 10154330 w 56"/>
                <a:gd name="T65" fmla="*/ 13226588 h 55"/>
                <a:gd name="T66" fmla="*/ 9112874 w 56"/>
                <a:gd name="T67" fmla="*/ 12686780 h 55"/>
                <a:gd name="T68" fmla="*/ 7550944 w 56"/>
                <a:gd name="T69" fmla="*/ 11876809 h 55"/>
                <a:gd name="T70" fmla="*/ 6248740 w 56"/>
                <a:gd name="T71" fmla="*/ 11337001 h 55"/>
                <a:gd name="T72" fmla="*/ 3384607 w 56"/>
                <a:gd name="T73" fmla="*/ 11066838 h 55"/>
                <a:gd name="T74" fmla="*/ 0 w 56"/>
                <a:gd name="T75" fmla="*/ 10797194 h 55"/>
                <a:gd name="T76" fmla="*/ 0 w 56"/>
                <a:gd name="T77" fmla="*/ 10797194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6" h="55">
                  <a:moveTo>
                    <a:pt x="0" y="40"/>
                  </a:moveTo>
                  <a:lnTo>
                    <a:pt x="0" y="40"/>
                  </a:lnTo>
                  <a:lnTo>
                    <a:pt x="4" y="33"/>
                  </a:lnTo>
                  <a:lnTo>
                    <a:pt x="14" y="37"/>
                  </a:lnTo>
                  <a:lnTo>
                    <a:pt x="16" y="31"/>
                  </a:lnTo>
                  <a:lnTo>
                    <a:pt x="17" y="29"/>
                  </a:lnTo>
                  <a:lnTo>
                    <a:pt x="16" y="27"/>
                  </a:lnTo>
                  <a:lnTo>
                    <a:pt x="11" y="23"/>
                  </a:lnTo>
                  <a:lnTo>
                    <a:pt x="9" y="18"/>
                  </a:lnTo>
                  <a:lnTo>
                    <a:pt x="9" y="12"/>
                  </a:lnTo>
                  <a:lnTo>
                    <a:pt x="9" y="6"/>
                  </a:lnTo>
                  <a:lnTo>
                    <a:pt x="24" y="0"/>
                  </a:lnTo>
                  <a:lnTo>
                    <a:pt x="24" y="2"/>
                  </a:lnTo>
                  <a:lnTo>
                    <a:pt x="24" y="5"/>
                  </a:lnTo>
                  <a:lnTo>
                    <a:pt x="11" y="15"/>
                  </a:lnTo>
                  <a:lnTo>
                    <a:pt x="18" y="19"/>
                  </a:lnTo>
                  <a:lnTo>
                    <a:pt x="24" y="23"/>
                  </a:lnTo>
                  <a:lnTo>
                    <a:pt x="34" y="33"/>
                  </a:lnTo>
                  <a:lnTo>
                    <a:pt x="43" y="44"/>
                  </a:lnTo>
                  <a:lnTo>
                    <a:pt x="49" y="49"/>
                  </a:lnTo>
                  <a:lnTo>
                    <a:pt x="56" y="54"/>
                  </a:lnTo>
                  <a:lnTo>
                    <a:pt x="46" y="55"/>
                  </a:lnTo>
                  <a:lnTo>
                    <a:pt x="43" y="55"/>
                  </a:lnTo>
                  <a:lnTo>
                    <a:pt x="39" y="49"/>
                  </a:lnTo>
                  <a:lnTo>
                    <a:pt x="35" y="47"/>
                  </a:lnTo>
                  <a:lnTo>
                    <a:pt x="29" y="44"/>
                  </a:lnTo>
                  <a:lnTo>
                    <a:pt x="24" y="42"/>
                  </a:lnTo>
                  <a:lnTo>
                    <a:pt x="13" y="41"/>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1" name="Freeform 1288"/>
            <p:cNvSpPr>
              <a:spLocks/>
            </p:cNvSpPr>
            <p:nvPr/>
          </p:nvSpPr>
          <p:spPr bwMode="auto">
            <a:xfrm>
              <a:off x="6061075" y="1098550"/>
              <a:ext cx="28575" cy="15875"/>
            </a:xfrm>
            <a:custGeom>
              <a:avLst/>
              <a:gdLst>
                <a:gd name="T0" fmla="*/ 11606645 w 55"/>
                <a:gd name="T1" fmla="*/ 8400521 h 30"/>
                <a:gd name="T2" fmla="*/ 11606645 w 55"/>
                <a:gd name="T3" fmla="*/ 8400521 h 30"/>
                <a:gd name="T4" fmla="*/ 11337001 w 55"/>
                <a:gd name="T5" fmla="*/ 7000346 h 30"/>
                <a:gd name="T6" fmla="*/ 11337001 w 55"/>
                <a:gd name="T7" fmla="*/ 7000346 h 30"/>
                <a:gd name="T8" fmla="*/ 9447415 w 55"/>
                <a:gd name="T9" fmla="*/ 7280275 h 30"/>
                <a:gd name="T10" fmla="*/ 7557828 w 55"/>
                <a:gd name="T11" fmla="*/ 7280275 h 30"/>
                <a:gd name="T12" fmla="*/ 6478212 w 55"/>
                <a:gd name="T13" fmla="*/ 7000346 h 30"/>
                <a:gd name="T14" fmla="*/ 5128433 w 55"/>
                <a:gd name="T15" fmla="*/ 6160558 h 30"/>
                <a:gd name="T16" fmla="*/ 2969202 w 55"/>
                <a:gd name="T17" fmla="*/ 4199996 h 30"/>
                <a:gd name="T18" fmla="*/ 1619423 w 55"/>
                <a:gd name="T19" fmla="*/ 1960033 h 30"/>
                <a:gd name="T20" fmla="*/ 1619423 w 55"/>
                <a:gd name="T21" fmla="*/ 1960033 h 30"/>
                <a:gd name="T22" fmla="*/ 0 w 55"/>
                <a:gd name="T23" fmla="*/ 0 h 30"/>
                <a:gd name="T24" fmla="*/ 0 w 55"/>
                <a:gd name="T25" fmla="*/ 0 h 30"/>
                <a:gd name="T26" fmla="*/ 7827991 w 55"/>
                <a:gd name="T27" fmla="*/ 1120246 h 30"/>
                <a:gd name="T28" fmla="*/ 7827991 w 55"/>
                <a:gd name="T29" fmla="*/ 1120246 h 30"/>
                <a:gd name="T30" fmla="*/ 7827991 w 55"/>
                <a:gd name="T31" fmla="*/ 840317 h 30"/>
                <a:gd name="T32" fmla="*/ 7827991 w 55"/>
                <a:gd name="T33" fmla="*/ 840317 h 30"/>
                <a:gd name="T34" fmla="*/ 7018020 w 55"/>
                <a:gd name="T35" fmla="*/ 2800350 h 30"/>
                <a:gd name="T36" fmla="*/ 7018020 w 55"/>
                <a:gd name="T37" fmla="*/ 2800350 h 30"/>
                <a:gd name="T38" fmla="*/ 8367799 w 55"/>
                <a:gd name="T39" fmla="*/ 3080279 h 30"/>
                <a:gd name="T40" fmla="*/ 8907607 w 55"/>
                <a:gd name="T41" fmla="*/ 3080279 h 30"/>
                <a:gd name="T42" fmla="*/ 11337001 w 55"/>
                <a:gd name="T43" fmla="*/ 2800350 h 30"/>
                <a:gd name="T44" fmla="*/ 12416617 w 55"/>
                <a:gd name="T45" fmla="*/ 2239963 h 30"/>
                <a:gd name="T46" fmla="*/ 13226588 w 55"/>
                <a:gd name="T47" fmla="*/ 2239963 h 30"/>
                <a:gd name="T48" fmla="*/ 14306204 w 55"/>
                <a:gd name="T49" fmla="*/ 3080279 h 30"/>
                <a:gd name="T50" fmla="*/ 14846011 w 55"/>
                <a:gd name="T51" fmla="*/ 4199996 h 30"/>
                <a:gd name="T52" fmla="*/ 14846011 w 55"/>
                <a:gd name="T53" fmla="*/ 4199996 h 30"/>
                <a:gd name="T54" fmla="*/ 11606645 w 55"/>
                <a:gd name="T55" fmla="*/ 8400521 h 30"/>
                <a:gd name="T56" fmla="*/ 11606645 w 55"/>
                <a:gd name="T57" fmla="*/ 8400521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30">
                  <a:moveTo>
                    <a:pt x="43" y="30"/>
                  </a:moveTo>
                  <a:lnTo>
                    <a:pt x="43" y="30"/>
                  </a:lnTo>
                  <a:lnTo>
                    <a:pt x="42" y="25"/>
                  </a:lnTo>
                  <a:lnTo>
                    <a:pt x="35" y="26"/>
                  </a:lnTo>
                  <a:lnTo>
                    <a:pt x="28" y="26"/>
                  </a:lnTo>
                  <a:lnTo>
                    <a:pt x="24" y="25"/>
                  </a:lnTo>
                  <a:lnTo>
                    <a:pt x="19" y="22"/>
                  </a:lnTo>
                  <a:lnTo>
                    <a:pt x="11" y="15"/>
                  </a:lnTo>
                  <a:lnTo>
                    <a:pt x="6" y="7"/>
                  </a:lnTo>
                  <a:lnTo>
                    <a:pt x="0" y="0"/>
                  </a:lnTo>
                  <a:lnTo>
                    <a:pt x="29" y="4"/>
                  </a:lnTo>
                  <a:lnTo>
                    <a:pt x="29" y="3"/>
                  </a:lnTo>
                  <a:lnTo>
                    <a:pt x="26" y="10"/>
                  </a:lnTo>
                  <a:lnTo>
                    <a:pt x="31" y="11"/>
                  </a:lnTo>
                  <a:lnTo>
                    <a:pt x="33" y="11"/>
                  </a:lnTo>
                  <a:lnTo>
                    <a:pt x="42" y="10"/>
                  </a:lnTo>
                  <a:lnTo>
                    <a:pt x="46" y="8"/>
                  </a:lnTo>
                  <a:lnTo>
                    <a:pt x="49" y="8"/>
                  </a:lnTo>
                  <a:lnTo>
                    <a:pt x="53" y="11"/>
                  </a:lnTo>
                  <a:lnTo>
                    <a:pt x="55" y="15"/>
                  </a:lnTo>
                  <a:lnTo>
                    <a:pt x="4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2" name="Freeform 1289"/>
            <p:cNvSpPr>
              <a:spLocks/>
            </p:cNvSpPr>
            <p:nvPr/>
          </p:nvSpPr>
          <p:spPr bwMode="auto">
            <a:xfrm>
              <a:off x="6670675" y="1228725"/>
              <a:ext cx="28575" cy="22225"/>
            </a:xfrm>
            <a:custGeom>
              <a:avLst/>
              <a:gdLst>
                <a:gd name="T0" fmla="*/ 0 w 53"/>
                <a:gd name="T1" fmla="*/ 4808353 h 43"/>
                <a:gd name="T2" fmla="*/ 0 w 53"/>
                <a:gd name="T3" fmla="*/ 4808353 h 43"/>
                <a:gd name="T4" fmla="*/ 1453551 w 53"/>
                <a:gd name="T5" fmla="*/ 4274436 h 43"/>
                <a:gd name="T6" fmla="*/ 2034756 w 53"/>
                <a:gd name="T7" fmla="*/ 4274436 h 43"/>
                <a:gd name="T8" fmla="*/ 2615960 w 53"/>
                <a:gd name="T9" fmla="*/ 4007219 h 43"/>
                <a:gd name="T10" fmla="*/ 2034756 w 53"/>
                <a:gd name="T11" fmla="*/ 3205569 h 43"/>
                <a:gd name="T12" fmla="*/ 2034756 w 53"/>
                <a:gd name="T13" fmla="*/ 2137218 h 43"/>
                <a:gd name="T14" fmla="*/ 2034756 w 53"/>
                <a:gd name="T15" fmla="*/ 1335567 h 43"/>
                <a:gd name="T16" fmla="*/ 2615960 w 53"/>
                <a:gd name="T17" fmla="*/ 1068351 h 43"/>
                <a:gd name="T18" fmla="*/ 2615960 w 53"/>
                <a:gd name="T19" fmla="*/ 1068351 h 43"/>
                <a:gd name="T20" fmla="*/ 6685472 w 53"/>
                <a:gd name="T21" fmla="*/ 267217 h 43"/>
                <a:gd name="T22" fmla="*/ 9011369 w 53"/>
                <a:gd name="T23" fmla="*/ 0 h 43"/>
                <a:gd name="T24" fmla="*/ 11336727 w 53"/>
                <a:gd name="T25" fmla="*/ 534434 h 43"/>
                <a:gd name="T26" fmla="*/ 15406238 w 53"/>
                <a:gd name="T27" fmla="*/ 2137218 h 43"/>
                <a:gd name="T28" fmla="*/ 15406238 w 53"/>
                <a:gd name="T29" fmla="*/ 2137218 h 43"/>
                <a:gd name="T30" fmla="*/ 11336727 w 53"/>
                <a:gd name="T31" fmla="*/ 2404435 h 43"/>
                <a:gd name="T32" fmla="*/ 11336727 w 53"/>
                <a:gd name="T33" fmla="*/ 2404435 h 43"/>
                <a:gd name="T34" fmla="*/ 7848420 w 53"/>
                <a:gd name="T35" fmla="*/ 4007219 h 43"/>
                <a:gd name="T36" fmla="*/ 7848420 w 53"/>
                <a:gd name="T37" fmla="*/ 4007219 h 43"/>
                <a:gd name="T38" fmla="*/ 6685472 w 53"/>
                <a:gd name="T39" fmla="*/ 11487224 h 43"/>
                <a:gd name="T40" fmla="*/ 6685472 w 53"/>
                <a:gd name="T41" fmla="*/ 11487224 h 43"/>
                <a:gd name="T42" fmla="*/ 4069511 w 53"/>
                <a:gd name="T43" fmla="*/ 11487224 h 43"/>
                <a:gd name="T44" fmla="*/ 4069511 w 53"/>
                <a:gd name="T45" fmla="*/ 11487224 h 43"/>
                <a:gd name="T46" fmla="*/ 4069511 w 53"/>
                <a:gd name="T47" fmla="*/ 11487224 h 43"/>
                <a:gd name="T48" fmla="*/ 4941858 w 53"/>
                <a:gd name="T49" fmla="*/ 8815572 h 43"/>
                <a:gd name="T50" fmla="*/ 4941858 w 53"/>
                <a:gd name="T51" fmla="*/ 8014438 h 43"/>
                <a:gd name="T52" fmla="*/ 4650716 w 53"/>
                <a:gd name="T53" fmla="*/ 7212788 h 43"/>
                <a:gd name="T54" fmla="*/ 4069511 w 53"/>
                <a:gd name="T55" fmla="*/ 6678871 h 43"/>
                <a:gd name="T56" fmla="*/ 3197704 w 53"/>
                <a:gd name="T57" fmla="*/ 5877220 h 43"/>
                <a:gd name="T58" fmla="*/ 581205 w 53"/>
                <a:gd name="T59" fmla="*/ 4274436 h 43"/>
                <a:gd name="T60" fmla="*/ 0 w 53"/>
                <a:gd name="T61" fmla="*/ 4808353 h 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3" h="43">
                  <a:moveTo>
                    <a:pt x="0" y="18"/>
                  </a:moveTo>
                  <a:lnTo>
                    <a:pt x="0" y="18"/>
                  </a:lnTo>
                  <a:lnTo>
                    <a:pt x="5" y="16"/>
                  </a:lnTo>
                  <a:lnTo>
                    <a:pt x="7" y="16"/>
                  </a:lnTo>
                  <a:lnTo>
                    <a:pt x="9" y="15"/>
                  </a:lnTo>
                  <a:lnTo>
                    <a:pt x="7" y="12"/>
                  </a:lnTo>
                  <a:lnTo>
                    <a:pt x="7" y="8"/>
                  </a:lnTo>
                  <a:lnTo>
                    <a:pt x="7" y="5"/>
                  </a:lnTo>
                  <a:lnTo>
                    <a:pt x="9" y="4"/>
                  </a:lnTo>
                  <a:lnTo>
                    <a:pt x="23" y="1"/>
                  </a:lnTo>
                  <a:lnTo>
                    <a:pt x="31" y="0"/>
                  </a:lnTo>
                  <a:lnTo>
                    <a:pt x="39" y="2"/>
                  </a:lnTo>
                  <a:lnTo>
                    <a:pt x="53" y="8"/>
                  </a:lnTo>
                  <a:lnTo>
                    <a:pt x="39" y="9"/>
                  </a:lnTo>
                  <a:lnTo>
                    <a:pt x="27" y="15"/>
                  </a:lnTo>
                  <a:lnTo>
                    <a:pt x="23" y="43"/>
                  </a:lnTo>
                  <a:lnTo>
                    <a:pt x="14" y="43"/>
                  </a:lnTo>
                  <a:lnTo>
                    <a:pt x="17" y="33"/>
                  </a:lnTo>
                  <a:lnTo>
                    <a:pt x="17" y="30"/>
                  </a:lnTo>
                  <a:lnTo>
                    <a:pt x="16" y="27"/>
                  </a:lnTo>
                  <a:lnTo>
                    <a:pt x="14" y="25"/>
                  </a:lnTo>
                  <a:lnTo>
                    <a:pt x="11" y="22"/>
                  </a:lnTo>
                  <a:lnTo>
                    <a:pt x="2" y="1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3" name="Freeform 1290"/>
            <p:cNvSpPr>
              <a:spLocks/>
            </p:cNvSpPr>
            <p:nvPr/>
          </p:nvSpPr>
          <p:spPr bwMode="auto">
            <a:xfrm>
              <a:off x="6683375" y="1004888"/>
              <a:ext cx="23813" cy="25400"/>
            </a:xfrm>
            <a:custGeom>
              <a:avLst/>
              <a:gdLst>
                <a:gd name="T0" fmla="*/ 1120269 w 45"/>
                <a:gd name="T1" fmla="*/ 5642947 h 49"/>
                <a:gd name="T2" fmla="*/ 1120269 w 45"/>
                <a:gd name="T3" fmla="*/ 5642947 h 49"/>
                <a:gd name="T4" fmla="*/ 0 w 45"/>
                <a:gd name="T5" fmla="*/ 537547 h 49"/>
                <a:gd name="T6" fmla="*/ 0 w 45"/>
                <a:gd name="T7" fmla="*/ 537547 h 49"/>
                <a:gd name="T8" fmla="*/ 7560892 w 45"/>
                <a:gd name="T9" fmla="*/ 0 h 49"/>
                <a:gd name="T10" fmla="*/ 7560892 w 45"/>
                <a:gd name="T11" fmla="*/ 0 h 49"/>
                <a:gd name="T12" fmla="*/ 6440623 w 45"/>
                <a:gd name="T13" fmla="*/ 1074576 h 49"/>
                <a:gd name="T14" fmla="*/ 5600818 w 45"/>
                <a:gd name="T15" fmla="*/ 2418184 h 49"/>
                <a:gd name="T16" fmla="*/ 5320353 w 45"/>
                <a:gd name="T17" fmla="*/ 2955731 h 49"/>
                <a:gd name="T18" fmla="*/ 5320353 w 45"/>
                <a:gd name="T19" fmla="*/ 3761792 h 49"/>
                <a:gd name="T20" fmla="*/ 5320353 w 45"/>
                <a:gd name="T21" fmla="*/ 4836886 h 49"/>
                <a:gd name="T22" fmla="*/ 5600818 w 45"/>
                <a:gd name="T23" fmla="*/ 5642947 h 49"/>
                <a:gd name="T24" fmla="*/ 6720558 w 45"/>
                <a:gd name="T25" fmla="*/ 7255069 h 49"/>
                <a:gd name="T26" fmla="*/ 6720558 w 45"/>
                <a:gd name="T27" fmla="*/ 7255069 h 49"/>
                <a:gd name="T28" fmla="*/ 10080837 w 45"/>
                <a:gd name="T29" fmla="*/ 9404739 h 49"/>
                <a:gd name="T30" fmla="*/ 12601310 w 45"/>
                <a:gd name="T31" fmla="*/ 11285376 h 49"/>
                <a:gd name="T32" fmla="*/ 12601310 w 45"/>
                <a:gd name="T33" fmla="*/ 11285376 h 49"/>
                <a:gd name="T34" fmla="*/ 11201106 w 45"/>
                <a:gd name="T35" fmla="*/ 12628984 h 49"/>
                <a:gd name="T36" fmla="*/ 10361301 w 45"/>
                <a:gd name="T37" fmla="*/ 13166531 h 49"/>
                <a:gd name="T38" fmla="*/ 9241032 w 45"/>
                <a:gd name="T39" fmla="*/ 12628984 h 49"/>
                <a:gd name="T40" fmla="*/ 7560892 w 45"/>
                <a:gd name="T41" fmla="*/ 11554408 h 49"/>
                <a:gd name="T42" fmla="*/ 7560892 w 45"/>
                <a:gd name="T43" fmla="*/ 11554408 h 49"/>
                <a:gd name="T44" fmla="*/ 6160688 w 45"/>
                <a:gd name="T45" fmla="*/ 10748347 h 49"/>
                <a:gd name="T46" fmla="*/ 4480548 w 45"/>
                <a:gd name="T47" fmla="*/ 9673253 h 49"/>
                <a:gd name="T48" fmla="*/ 4480548 w 45"/>
                <a:gd name="T49" fmla="*/ 9673253 h 49"/>
                <a:gd name="T50" fmla="*/ 5600818 w 45"/>
                <a:gd name="T51" fmla="*/ 8329645 h 49"/>
                <a:gd name="T52" fmla="*/ 5600818 w 45"/>
                <a:gd name="T53" fmla="*/ 8329645 h 49"/>
                <a:gd name="T54" fmla="*/ 1120269 w 45"/>
                <a:gd name="T55" fmla="*/ 5642947 h 49"/>
                <a:gd name="T56" fmla="*/ 1120269 w 45"/>
                <a:gd name="T57" fmla="*/ 5642947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5" h="49">
                  <a:moveTo>
                    <a:pt x="4" y="21"/>
                  </a:moveTo>
                  <a:lnTo>
                    <a:pt x="4" y="21"/>
                  </a:lnTo>
                  <a:lnTo>
                    <a:pt x="0" y="2"/>
                  </a:lnTo>
                  <a:lnTo>
                    <a:pt x="27" y="0"/>
                  </a:lnTo>
                  <a:lnTo>
                    <a:pt x="23" y="4"/>
                  </a:lnTo>
                  <a:lnTo>
                    <a:pt x="20" y="9"/>
                  </a:lnTo>
                  <a:lnTo>
                    <a:pt x="19" y="11"/>
                  </a:lnTo>
                  <a:lnTo>
                    <a:pt x="19" y="14"/>
                  </a:lnTo>
                  <a:lnTo>
                    <a:pt x="19" y="18"/>
                  </a:lnTo>
                  <a:lnTo>
                    <a:pt x="20" y="21"/>
                  </a:lnTo>
                  <a:lnTo>
                    <a:pt x="24" y="27"/>
                  </a:lnTo>
                  <a:lnTo>
                    <a:pt x="36" y="35"/>
                  </a:lnTo>
                  <a:lnTo>
                    <a:pt x="45" y="42"/>
                  </a:lnTo>
                  <a:lnTo>
                    <a:pt x="40" y="47"/>
                  </a:lnTo>
                  <a:lnTo>
                    <a:pt x="37" y="49"/>
                  </a:lnTo>
                  <a:lnTo>
                    <a:pt x="33" y="47"/>
                  </a:lnTo>
                  <a:lnTo>
                    <a:pt x="27" y="43"/>
                  </a:lnTo>
                  <a:lnTo>
                    <a:pt x="22" y="40"/>
                  </a:lnTo>
                  <a:lnTo>
                    <a:pt x="16" y="36"/>
                  </a:lnTo>
                  <a:lnTo>
                    <a:pt x="20" y="31"/>
                  </a:ln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4" name="Freeform 1291"/>
            <p:cNvSpPr>
              <a:spLocks/>
            </p:cNvSpPr>
            <p:nvPr/>
          </p:nvSpPr>
          <p:spPr bwMode="auto">
            <a:xfrm>
              <a:off x="6608763" y="962025"/>
              <a:ext cx="23813" cy="22225"/>
            </a:xfrm>
            <a:custGeom>
              <a:avLst/>
              <a:gdLst>
                <a:gd name="T0" fmla="*/ 8120762 w 45"/>
                <a:gd name="T1" fmla="*/ 279929 h 42"/>
                <a:gd name="T2" fmla="*/ 8120762 w 45"/>
                <a:gd name="T3" fmla="*/ 279929 h 42"/>
                <a:gd name="T4" fmla="*/ 7280957 w 45"/>
                <a:gd name="T5" fmla="*/ 3920067 h 42"/>
                <a:gd name="T6" fmla="*/ 7280957 w 45"/>
                <a:gd name="T7" fmla="*/ 3920067 h 42"/>
                <a:gd name="T8" fmla="*/ 7560892 w 45"/>
                <a:gd name="T9" fmla="*/ 4199996 h 42"/>
                <a:gd name="T10" fmla="*/ 8400697 w 45"/>
                <a:gd name="T11" fmla="*/ 4199996 h 42"/>
                <a:gd name="T12" fmla="*/ 10361301 w 45"/>
                <a:gd name="T13" fmla="*/ 3920067 h 42"/>
                <a:gd name="T14" fmla="*/ 11201106 w 45"/>
                <a:gd name="T15" fmla="*/ 3920067 h 42"/>
                <a:gd name="T16" fmla="*/ 12041440 w 45"/>
                <a:gd name="T17" fmla="*/ 3920067 h 42"/>
                <a:gd name="T18" fmla="*/ 12321375 w 45"/>
                <a:gd name="T19" fmla="*/ 4760383 h 42"/>
                <a:gd name="T20" fmla="*/ 12601310 w 45"/>
                <a:gd name="T21" fmla="*/ 5320242 h 42"/>
                <a:gd name="T22" fmla="*/ 12601310 w 45"/>
                <a:gd name="T23" fmla="*/ 5320242 h 42"/>
                <a:gd name="T24" fmla="*/ 12601310 w 45"/>
                <a:gd name="T25" fmla="*/ 6720417 h 42"/>
                <a:gd name="T26" fmla="*/ 12321375 w 45"/>
                <a:gd name="T27" fmla="*/ 8120592 h 42"/>
                <a:gd name="T28" fmla="*/ 10921171 w 45"/>
                <a:gd name="T29" fmla="*/ 11760729 h 42"/>
                <a:gd name="T30" fmla="*/ 10921171 w 45"/>
                <a:gd name="T31" fmla="*/ 11760729 h 42"/>
                <a:gd name="T32" fmla="*/ 10080837 w 45"/>
                <a:gd name="T33" fmla="*/ 8960379 h 42"/>
                <a:gd name="T34" fmla="*/ 9520967 w 45"/>
                <a:gd name="T35" fmla="*/ 8120592 h 42"/>
                <a:gd name="T36" fmla="*/ 9241032 w 45"/>
                <a:gd name="T37" fmla="*/ 7840662 h 42"/>
                <a:gd name="T38" fmla="*/ 9241032 w 45"/>
                <a:gd name="T39" fmla="*/ 7840662 h 42"/>
                <a:gd name="T40" fmla="*/ 8120762 w 45"/>
                <a:gd name="T41" fmla="*/ 7840662 h 42"/>
                <a:gd name="T42" fmla="*/ 7000493 w 45"/>
                <a:gd name="T43" fmla="*/ 7840662 h 42"/>
                <a:gd name="T44" fmla="*/ 3920149 w 45"/>
                <a:gd name="T45" fmla="*/ 7840662 h 42"/>
                <a:gd name="T46" fmla="*/ 3920149 w 45"/>
                <a:gd name="T47" fmla="*/ 7840662 h 42"/>
                <a:gd name="T48" fmla="*/ 4480548 w 45"/>
                <a:gd name="T49" fmla="*/ 3920067 h 42"/>
                <a:gd name="T50" fmla="*/ 4480548 w 45"/>
                <a:gd name="T51" fmla="*/ 3920067 h 42"/>
                <a:gd name="T52" fmla="*/ 0 w 45"/>
                <a:gd name="T53" fmla="*/ 3080279 h 42"/>
                <a:gd name="T54" fmla="*/ 0 w 45"/>
                <a:gd name="T55" fmla="*/ 3080279 h 42"/>
                <a:gd name="T56" fmla="*/ 0 w 45"/>
                <a:gd name="T57" fmla="*/ 1960033 h 42"/>
                <a:gd name="T58" fmla="*/ 279935 w 45"/>
                <a:gd name="T59" fmla="*/ 840317 h 42"/>
                <a:gd name="T60" fmla="*/ 1120269 w 45"/>
                <a:gd name="T61" fmla="*/ 279929 h 42"/>
                <a:gd name="T62" fmla="*/ 2240010 w 45"/>
                <a:gd name="T63" fmla="*/ 0 h 42"/>
                <a:gd name="T64" fmla="*/ 2240010 w 45"/>
                <a:gd name="T65" fmla="*/ 0 h 42"/>
                <a:gd name="T66" fmla="*/ 8120762 w 45"/>
                <a:gd name="T67" fmla="*/ 279929 h 42"/>
                <a:gd name="T68" fmla="*/ 8120762 w 45"/>
                <a:gd name="T69" fmla="*/ 27992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5" h="42">
                  <a:moveTo>
                    <a:pt x="29" y="1"/>
                  </a:moveTo>
                  <a:lnTo>
                    <a:pt x="29" y="1"/>
                  </a:lnTo>
                  <a:lnTo>
                    <a:pt x="26" y="14"/>
                  </a:lnTo>
                  <a:lnTo>
                    <a:pt x="27" y="15"/>
                  </a:lnTo>
                  <a:lnTo>
                    <a:pt x="30" y="15"/>
                  </a:lnTo>
                  <a:lnTo>
                    <a:pt x="37" y="14"/>
                  </a:lnTo>
                  <a:lnTo>
                    <a:pt x="40" y="14"/>
                  </a:lnTo>
                  <a:lnTo>
                    <a:pt x="43" y="14"/>
                  </a:lnTo>
                  <a:lnTo>
                    <a:pt x="44" y="17"/>
                  </a:lnTo>
                  <a:lnTo>
                    <a:pt x="45" y="19"/>
                  </a:lnTo>
                  <a:lnTo>
                    <a:pt x="45" y="24"/>
                  </a:lnTo>
                  <a:lnTo>
                    <a:pt x="44" y="29"/>
                  </a:lnTo>
                  <a:lnTo>
                    <a:pt x="39" y="42"/>
                  </a:lnTo>
                  <a:lnTo>
                    <a:pt x="36" y="32"/>
                  </a:lnTo>
                  <a:lnTo>
                    <a:pt x="34" y="29"/>
                  </a:lnTo>
                  <a:lnTo>
                    <a:pt x="33" y="28"/>
                  </a:lnTo>
                  <a:lnTo>
                    <a:pt x="29" y="28"/>
                  </a:lnTo>
                  <a:lnTo>
                    <a:pt x="25" y="28"/>
                  </a:lnTo>
                  <a:lnTo>
                    <a:pt x="14" y="28"/>
                  </a:lnTo>
                  <a:lnTo>
                    <a:pt x="16" y="14"/>
                  </a:lnTo>
                  <a:lnTo>
                    <a:pt x="0" y="11"/>
                  </a:lnTo>
                  <a:lnTo>
                    <a:pt x="0" y="7"/>
                  </a:lnTo>
                  <a:lnTo>
                    <a:pt x="1" y="3"/>
                  </a:lnTo>
                  <a:lnTo>
                    <a:pt x="4" y="1"/>
                  </a:lnTo>
                  <a:lnTo>
                    <a:pt x="8" y="0"/>
                  </a:ln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5" name="Freeform 1292"/>
            <p:cNvSpPr>
              <a:spLocks/>
            </p:cNvSpPr>
            <p:nvPr/>
          </p:nvSpPr>
          <p:spPr bwMode="auto">
            <a:xfrm>
              <a:off x="6688138" y="1058863"/>
              <a:ext cx="17463" cy="15875"/>
            </a:xfrm>
            <a:custGeom>
              <a:avLst/>
              <a:gdLst>
                <a:gd name="T0" fmla="*/ 8969305 w 34"/>
                <a:gd name="T1" fmla="*/ 0 h 29"/>
                <a:gd name="T2" fmla="*/ 8969305 w 34"/>
                <a:gd name="T3" fmla="*/ 0 h 29"/>
                <a:gd name="T4" fmla="*/ 8441820 w 34"/>
                <a:gd name="T5" fmla="*/ 6592504 h 29"/>
                <a:gd name="T6" fmla="*/ 8441820 w 34"/>
                <a:gd name="T7" fmla="*/ 6592504 h 29"/>
                <a:gd name="T8" fmla="*/ 3165426 w 34"/>
                <a:gd name="T9" fmla="*/ 8690194 h 29"/>
                <a:gd name="T10" fmla="*/ 3165426 w 34"/>
                <a:gd name="T11" fmla="*/ 8690194 h 29"/>
                <a:gd name="T12" fmla="*/ 0 w 34"/>
                <a:gd name="T13" fmla="*/ 599418 h 29"/>
                <a:gd name="T14" fmla="*/ 0 w 34"/>
                <a:gd name="T15" fmla="*/ 599418 h 29"/>
                <a:gd name="T16" fmla="*/ 8969305 w 34"/>
                <a:gd name="T17" fmla="*/ 0 h 29"/>
                <a:gd name="T18" fmla="*/ 8969305 w 34"/>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9">
                  <a:moveTo>
                    <a:pt x="34" y="0"/>
                  </a:moveTo>
                  <a:lnTo>
                    <a:pt x="34" y="0"/>
                  </a:lnTo>
                  <a:lnTo>
                    <a:pt x="32" y="22"/>
                  </a:lnTo>
                  <a:lnTo>
                    <a:pt x="12" y="29"/>
                  </a:lnTo>
                  <a:lnTo>
                    <a:pt x="0" y="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6" name="Freeform 1293"/>
            <p:cNvSpPr>
              <a:spLocks/>
            </p:cNvSpPr>
            <p:nvPr/>
          </p:nvSpPr>
          <p:spPr bwMode="auto">
            <a:xfrm>
              <a:off x="6696075" y="1066800"/>
              <a:ext cx="26988" cy="19050"/>
            </a:xfrm>
            <a:custGeom>
              <a:avLst/>
              <a:gdLst>
                <a:gd name="T0" fmla="*/ 14567043 w 50"/>
                <a:gd name="T1" fmla="*/ 0 h 35"/>
                <a:gd name="T2" fmla="*/ 14567043 w 50"/>
                <a:gd name="T3" fmla="*/ 0 h 35"/>
                <a:gd name="T4" fmla="*/ 13401701 w 50"/>
                <a:gd name="T5" fmla="*/ 4443549 h 35"/>
                <a:gd name="T6" fmla="*/ 12527830 w 50"/>
                <a:gd name="T7" fmla="*/ 6221186 h 35"/>
                <a:gd name="T8" fmla="*/ 11362488 w 50"/>
                <a:gd name="T9" fmla="*/ 7110004 h 35"/>
                <a:gd name="T10" fmla="*/ 9905676 w 50"/>
                <a:gd name="T11" fmla="*/ 7702187 h 35"/>
                <a:gd name="T12" fmla="*/ 7283521 w 50"/>
                <a:gd name="T13" fmla="*/ 8591006 h 35"/>
                <a:gd name="T14" fmla="*/ 0 w 50"/>
                <a:gd name="T15" fmla="*/ 10368643 h 35"/>
                <a:gd name="T16" fmla="*/ 0 w 50"/>
                <a:gd name="T17" fmla="*/ 10368643 h 35"/>
                <a:gd name="T18" fmla="*/ 2913624 w 50"/>
                <a:gd name="T19" fmla="*/ 7702187 h 35"/>
                <a:gd name="T20" fmla="*/ 5826709 w 50"/>
                <a:gd name="T21" fmla="*/ 5628459 h 35"/>
                <a:gd name="T22" fmla="*/ 7866462 w 50"/>
                <a:gd name="T23" fmla="*/ 3258639 h 35"/>
                <a:gd name="T24" fmla="*/ 9322735 w 50"/>
                <a:gd name="T25" fmla="*/ 888819 h 35"/>
                <a:gd name="T26" fmla="*/ 9322735 w 50"/>
                <a:gd name="T27" fmla="*/ 888819 h 35"/>
                <a:gd name="T28" fmla="*/ 14567043 w 50"/>
                <a:gd name="T29" fmla="*/ 0 h 35"/>
                <a:gd name="T30" fmla="*/ 14567043 w 50"/>
                <a:gd name="T31" fmla="*/ 0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35">
                  <a:moveTo>
                    <a:pt x="50" y="0"/>
                  </a:moveTo>
                  <a:lnTo>
                    <a:pt x="50" y="0"/>
                  </a:lnTo>
                  <a:lnTo>
                    <a:pt x="46" y="15"/>
                  </a:lnTo>
                  <a:lnTo>
                    <a:pt x="43" y="21"/>
                  </a:lnTo>
                  <a:lnTo>
                    <a:pt x="39" y="24"/>
                  </a:lnTo>
                  <a:lnTo>
                    <a:pt x="34" y="26"/>
                  </a:lnTo>
                  <a:lnTo>
                    <a:pt x="25" y="29"/>
                  </a:lnTo>
                  <a:lnTo>
                    <a:pt x="0" y="35"/>
                  </a:lnTo>
                  <a:lnTo>
                    <a:pt x="10" y="26"/>
                  </a:lnTo>
                  <a:lnTo>
                    <a:pt x="20" y="19"/>
                  </a:lnTo>
                  <a:lnTo>
                    <a:pt x="27" y="11"/>
                  </a:lnTo>
                  <a:lnTo>
                    <a:pt x="32" y="3"/>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7" name="Freeform 1294"/>
            <p:cNvSpPr>
              <a:spLocks/>
            </p:cNvSpPr>
            <p:nvPr/>
          </p:nvSpPr>
          <p:spPr bwMode="auto">
            <a:xfrm>
              <a:off x="6689725" y="1149350"/>
              <a:ext cx="20638" cy="7938"/>
            </a:xfrm>
            <a:custGeom>
              <a:avLst/>
              <a:gdLst>
                <a:gd name="T0" fmla="*/ 10080869 w 39"/>
                <a:gd name="T1" fmla="*/ 3706579 h 17"/>
                <a:gd name="T2" fmla="*/ 10080869 w 39"/>
                <a:gd name="T3" fmla="*/ 3706579 h 17"/>
                <a:gd name="T4" fmla="*/ 840337 w 39"/>
                <a:gd name="T5" fmla="*/ 3706579 h 17"/>
                <a:gd name="T6" fmla="*/ 840337 w 39"/>
                <a:gd name="T7" fmla="*/ 3706579 h 17"/>
                <a:gd name="T8" fmla="*/ 0 w 39"/>
                <a:gd name="T9" fmla="*/ 1526431 h 17"/>
                <a:gd name="T10" fmla="*/ 0 w 39"/>
                <a:gd name="T11" fmla="*/ 872246 h 17"/>
                <a:gd name="T12" fmla="*/ 559872 w 39"/>
                <a:gd name="T13" fmla="*/ 218062 h 17"/>
                <a:gd name="T14" fmla="*/ 840337 w 39"/>
                <a:gd name="T15" fmla="*/ 0 h 17"/>
                <a:gd name="T16" fmla="*/ 1960081 w 39"/>
                <a:gd name="T17" fmla="*/ 0 h 17"/>
                <a:gd name="T18" fmla="*/ 4480563 w 39"/>
                <a:gd name="T19" fmla="*/ 0 h 17"/>
                <a:gd name="T20" fmla="*/ 4480563 w 39"/>
                <a:gd name="T21" fmla="*/ 0 h 17"/>
                <a:gd name="T22" fmla="*/ 7000515 w 39"/>
                <a:gd name="T23" fmla="*/ 218062 h 17"/>
                <a:gd name="T24" fmla="*/ 7000515 w 39"/>
                <a:gd name="T25" fmla="*/ 218062 h 17"/>
                <a:gd name="T26" fmla="*/ 9800933 w 39"/>
                <a:gd name="T27" fmla="*/ 218062 h 17"/>
                <a:gd name="T28" fmla="*/ 10080869 w 39"/>
                <a:gd name="T29" fmla="*/ 654185 h 17"/>
                <a:gd name="T30" fmla="*/ 10641270 w 39"/>
                <a:gd name="T31" fmla="*/ 872246 h 17"/>
                <a:gd name="T32" fmla="*/ 10921206 w 39"/>
                <a:gd name="T33" fmla="*/ 1308369 h 17"/>
                <a:gd name="T34" fmla="*/ 10921206 w 39"/>
                <a:gd name="T35" fmla="*/ 1744492 h 17"/>
                <a:gd name="T36" fmla="*/ 10080869 w 39"/>
                <a:gd name="T37" fmla="*/ 3706579 h 17"/>
                <a:gd name="T38" fmla="*/ 10080869 w 39"/>
                <a:gd name="T39" fmla="*/ 3706579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 h="17">
                  <a:moveTo>
                    <a:pt x="36" y="17"/>
                  </a:moveTo>
                  <a:lnTo>
                    <a:pt x="36" y="17"/>
                  </a:lnTo>
                  <a:lnTo>
                    <a:pt x="3" y="17"/>
                  </a:lnTo>
                  <a:lnTo>
                    <a:pt x="0" y="7"/>
                  </a:lnTo>
                  <a:lnTo>
                    <a:pt x="0" y="4"/>
                  </a:lnTo>
                  <a:lnTo>
                    <a:pt x="2" y="1"/>
                  </a:lnTo>
                  <a:lnTo>
                    <a:pt x="3" y="0"/>
                  </a:lnTo>
                  <a:lnTo>
                    <a:pt x="7" y="0"/>
                  </a:lnTo>
                  <a:lnTo>
                    <a:pt x="16" y="0"/>
                  </a:lnTo>
                  <a:lnTo>
                    <a:pt x="25" y="1"/>
                  </a:lnTo>
                  <a:lnTo>
                    <a:pt x="35" y="1"/>
                  </a:lnTo>
                  <a:lnTo>
                    <a:pt x="36" y="3"/>
                  </a:lnTo>
                  <a:lnTo>
                    <a:pt x="38" y="4"/>
                  </a:lnTo>
                  <a:lnTo>
                    <a:pt x="39" y="6"/>
                  </a:lnTo>
                  <a:lnTo>
                    <a:pt x="39" y="8"/>
                  </a:lnTo>
                  <a:lnTo>
                    <a:pt x="36"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8" name="Freeform 1295"/>
            <p:cNvSpPr>
              <a:spLocks/>
            </p:cNvSpPr>
            <p:nvPr/>
          </p:nvSpPr>
          <p:spPr bwMode="auto">
            <a:xfrm>
              <a:off x="6731000" y="1079500"/>
              <a:ext cx="28575" cy="14288"/>
            </a:xfrm>
            <a:custGeom>
              <a:avLst/>
              <a:gdLst>
                <a:gd name="T0" fmla="*/ 4199996 w 54"/>
                <a:gd name="T1" fmla="*/ 0 h 26"/>
                <a:gd name="T2" fmla="*/ 4199996 w 54"/>
                <a:gd name="T3" fmla="*/ 0 h 26"/>
                <a:gd name="T4" fmla="*/ 7280275 w 54"/>
                <a:gd name="T5" fmla="*/ 0 h 26"/>
                <a:gd name="T6" fmla="*/ 7280275 w 54"/>
                <a:gd name="T7" fmla="*/ 0 h 26"/>
                <a:gd name="T8" fmla="*/ 7280275 w 54"/>
                <a:gd name="T9" fmla="*/ 1207886 h 26"/>
                <a:gd name="T10" fmla="*/ 8120592 w 54"/>
                <a:gd name="T11" fmla="*/ 2415771 h 26"/>
                <a:gd name="T12" fmla="*/ 8960379 w 54"/>
                <a:gd name="T13" fmla="*/ 2718017 h 26"/>
                <a:gd name="T14" fmla="*/ 9800696 w 54"/>
                <a:gd name="T15" fmla="*/ 3321960 h 26"/>
                <a:gd name="T16" fmla="*/ 12320588 w 54"/>
                <a:gd name="T17" fmla="*/ 3925903 h 26"/>
                <a:gd name="T18" fmla="*/ 15120937 w 54"/>
                <a:gd name="T19" fmla="*/ 4832092 h 26"/>
                <a:gd name="T20" fmla="*/ 15120937 w 54"/>
                <a:gd name="T21" fmla="*/ 4832092 h 26"/>
                <a:gd name="T22" fmla="*/ 279929 w 54"/>
                <a:gd name="T23" fmla="*/ 7851806 h 26"/>
                <a:gd name="T24" fmla="*/ 279929 w 54"/>
                <a:gd name="T25" fmla="*/ 7851806 h 26"/>
                <a:gd name="T26" fmla="*/ 0 w 54"/>
                <a:gd name="T27" fmla="*/ 6643920 h 26"/>
                <a:gd name="T28" fmla="*/ 0 w 54"/>
                <a:gd name="T29" fmla="*/ 6643920 h 26"/>
                <a:gd name="T30" fmla="*/ 1400175 w 54"/>
                <a:gd name="T31" fmla="*/ 5436034 h 26"/>
                <a:gd name="T32" fmla="*/ 3080279 w 54"/>
                <a:gd name="T33" fmla="*/ 3925903 h 26"/>
                <a:gd name="T34" fmla="*/ 3080279 w 54"/>
                <a:gd name="T35" fmla="*/ 3925903 h 26"/>
                <a:gd name="T36" fmla="*/ 3360208 w 54"/>
                <a:gd name="T37" fmla="*/ 3321960 h 26"/>
                <a:gd name="T38" fmla="*/ 3920067 w 54"/>
                <a:gd name="T39" fmla="*/ 2415771 h 26"/>
                <a:gd name="T40" fmla="*/ 4199996 w 54"/>
                <a:gd name="T41" fmla="*/ 0 h 26"/>
                <a:gd name="T42" fmla="*/ 4199996 w 54"/>
                <a:gd name="T43" fmla="*/ 0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4" h="26">
                  <a:moveTo>
                    <a:pt x="15" y="0"/>
                  </a:moveTo>
                  <a:lnTo>
                    <a:pt x="15" y="0"/>
                  </a:lnTo>
                  <a:lnTo>
                    <a:pt x="26" y="0"/>
                  </a:lnTo>
                  <a:lnTo>
                    <a:pt x="26" y="4"/>
                  </a:lnTo>
                  <a:lnTo>
                    <a:pt x="29" y="8"/>
                  </a:lnTo>
                  <a:lnTo>
                    <a:pt x="32" y="9"/>
                  </a:lnTo>
                  <a:lnTo>
                    <a:pt x="35" y="11"/>
                  </a:lnTo>
                  <a:lnTo>
                    <a:pt x="44" y="13"/>
                  </a:lnTo>
                  <a:lnTo>
                    <a:pt x="54" y="16"/>
                  </a:lnTo>
                  <a:lnTo>
                    <a:pt x="1" y="26"/>
                  </a:lnTo>
                  <a:lnTo>
                    <a:pt x="0" y="22"/>
                  </a:lnTo>
                  <a:lnTo>
                    <a:pt x="5" y="18"/>
                  </a:lnTo>
                  <a:lnTo>
                    <a:pt x="11" y="13"/>
                  </a:lnTo>
                  <a:lnTo>
                    <a:pt x="12" y="11"/>
                  </a:lnTo>
                  <a:lnTo>
                    <a:pt x="14" y="8"/>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89" name="Freeform 1296"/>
            <p:cNvSpPr>
              <a:spLocks/>
            </p:cNvSpPr>
            <p:nvPr/>
          </p:nvSpPr>
          <p:spPr bwMode="auto">
            <a:xfrm>
              <a:off x="6046788" y="1116013"/>
              <a:ext cx="15875" cy="9525"/>
            </a:xfrm>
            <a:custGeom>
              <a:avLst/>
              <a:gdLst>
                <a:gd name="T0" fmla="*/ 7342956 w 31"/>
                <a:gd name="T1" fmla="*/ 4775033 h 19"/>
                <a:gd name="T2" fmla="*/ 7342956 w 31"/>
                <a:gd name="T3" fmla="*/ 4775033 h 19"/>
                <a:gd name="T4" fmla="*/ 2884641 w 31"/>
                <a:gd name="T5" fmla="*/ 4775033 h 19"/>
                <a:gd name="T6" fmla="*/ 1573673 w 31"/>
                <a:gd name="T7" fmla="*/ 4523874 h 19"/>
                <a:gd name="T8" fmla="*/ 786581 w 31"/>
                <a:gd name="T9" fmla="*/ 4021054 h 19"/>
                <a:gd name="T10" fmla="*/ 0 w 31"/>
                <a:gd name="T11" fmla="*/ 3518234 h 19"/>
                <a:gd name="T12" fmla="*/ 0 w 31"/>
                <a:gd name="T13" fmla="*/ 2764255 h 19"/>
                <a:gd name="T14" fmla="*/ 524387 w 31"/>
                <a:gd name="T15" fmla="*/ 0 h 19"/>
                <a:gd name="T16" fmla="*/ 524387 w 31"/>
                <a:gd name="T17" fmla="*/ 0 h 19"/>
                <a:gd name="T18" fmla="*/ 8129536 w 31"/>
                <a:gd name="T19" fmla="*/ 1005138 h 19"/>
                <a:gd name="T20" fmla="*/ 8129536 w 31"/>
                <a:gd name="T21" fmla="*/ 1005138 h 19"/>
                <a:gd name="T22" fmla="*/ 7342956 w 31"/>
                <a:gd name="T23" fmla="*/ 4775033 h 19"/>
                <a:gd name="T24" fmla="*/ 7342956 w 31"/>
                <a:gd name="T25" fmla="*/ 4775033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9">
                  <a:moveTo>
                    <a:pt x="28" y="19"/>
                  </a:moveTo>
                  <a:lnTo>
                    <a:pt x="28" y="19"/>
                  </a:lnTo>
                  <a:lnTo>
                    <a:pt x="11" y="19"/>
                  </a:lnTo>
                  <a:lnTo>
                    <a:pt x="6" y="18"/>
                  </a:lnTo>
                  <a:lnTo>
                    <a:pt x="3" y="16"/>
                  </a:lnTo>
                  <a:lnTo>
                    <a:pt x="0" y="14"/>
                  </a:lnTo>
                  <a:lnTo>
                    <a:pt x="0" y="11"/>
                  </a:lnTo>
                  <a:lnTo>
                    <a:pt x="2" y="0"/>
                  </a:lnTo>
                  <a:lnTo>
                    <a:pt x="31" y="4"/>
                  </a:lnTo>
                  <a:lnTo>
                    <a:pt x="28"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0" name="Freeform 1297"/>
            <p:cNvSpPr>
              <a:spLocks/>
            </p:cNvSpPr>
            <p:nvPr/>
          </p:nvSpPr>
          <p:spPr bwMode="auto">
            <a:xfrm>
              <a:off x="6624638" y="947738"/>
              <a:ext cx="20638" cy="15875"/>
            </a:xfrm>
            <a:custGeom>
              <a:avLst/>
              <a:gdLst>
                <a:gd name="T0" fmla="*/ 0 w 39"/>
                <a:gd name="T1" fmla="*/ 7560204 h 30"/>
                <a:gd name="T2" fmla="*/ 0 w 39"/>
                <a:gd name="T3" fmla="*/ 7560204 h 30"/>
                <a:gd name="T4" fmla="*/ 1120273 w 39"/>
                <a:gd name="T5" fmla="*/ 6160558 h 30"/>
                <a:gd name="T6" fmla="*/ 2240017 w 39"/>
                <a:gd name="T7" fmla="*/ 4199996 h 30"/>
                <a:gd name="T8" fmla="*/ 2240017 w 39"/>
                <a:gd name="T9" fmla="*/ 4199996 h 30"/>
                <a:gd name="T10" fmla="*/ 4200627 w 39"/>
                <a:gd name="T11" fmla="*/ 2239963 h 30"/>
                <a:gd name="T12" fmla="*/ 7000515 w 39"/>
                <a:gd name="T13" fmla="*/ 0 h 30"/>
                <a:gd name="T14" fmla="*/ 7000515 w 39"/>
                <a:gd name="T15" fmla="*/ 0 h 30"/>
                <a:gd name="T16" fmla="*/ 10921206 w 39"/>
                <a:gd name="T17" fmla="*/ 1120246 h 30"/>
                <a:gd name="T18" fmla="*/ 10921206 w 39"/>
                <a:gd name="T19" fmla="*/ 1120246 h 30"/>
                <a:gd name="T20" fmla="*/ 7840852 w 39"/>
                <a:gd name="T21" fmla="*/ 2239963 h 30"/>
                <a:gd name="T22" fmla="*/ 7840852 w 39"/>
                <a:gd name="T23" fmla="*/ 2239963 h 30"/>
                <a:gd name="T24" fmla="*/ 7840852 w 39"/>
                <a:gd name="T25" fmla="*/ 5040313 h 30"/>
                <a:gd name="T26" fmla="*/ 7840852 w 39"/>
                <a:gd name="T27" fmla="*/ 6160558 h 30"/>
                <a:gd name="T28" fmla="*/ 7280981 w 39"/>
                <a:gd name="T29" fmla="*/ 7280275 h 30"/>
                <a:gd name="T30" fmla="*/ 7280981 w 39"/>
                <a:gd name="T31" fmla="*/ 7280275 h 30"/>
                <a:gd name="T32" fmla="*/ 6440644 w 39"/>
                <a:gd name="T33" fmla="*/ 8120592 h 30"/>
                <a:gd name="T34" fmla="*/ 5880772 w 39"/>
                <a:gd name="T35" fmla="*/ 8400521 h 30"/>
                <a:gd name="T36" fmla="*/ 3920691 w 39"/>
                <a:gd name="T37" fmla="*/ 8400521 h 30"/>
                <a:gd name="T38" fmla="*/ 1960081 w 39"/>
                <a:gd name="T39" fmla="*/ 8120592 h 30"/>
                <a:gd name="T40" fmla="*/ 0 w 39"/>
                <a:gd name="T41" fmla="*/ 7560204 h 30"/>
                <a:gd name="T42" fmla="*/ 0 w 39"/>
                <a:gd name="T43" fmla="*/ 756020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 h="30">
                  <a:moveTo>
                    <a:pt x="0" y="27"/>
                  </a:moveTo>
                  <a:lnTo>
                    <a:pt x="0" y="27"/>
                  </a:lnTo>
                  <a:lnTo>
                    <a:pt x="4" y="22"/>
                  </a:lnTo>
                  <a:lnTo>
                    <a:pt x="8" y="15"/>
                  </a:lnTo>
                  <a:lnTo>
                    <a:pt x="15" y="8"/>
                  </a:lnTo>
                  <a:lnTo>
                    <a:pt x="25" y="0"/>
                  </a:lnTo>
                  <a:lnTo>
                    <a:pt x="39" y="4"/>
                  </a:lnTo>
                  <a:lnTo>
                    <a:pt x="28" y="8"/>
                  </a:lnTo>
                  <a:lnTo>
                    <a:pt x="28" y="18"/>
                  </a:lnTo>
                  <a:lnTo>
                    <a:pt x="28" y="22"/>
                  </a:lnTo>
                  <a:lnTo>
                    <a:pt x="26" y="26"/>
                  </a:lnTo>
                  <a:lnTo>
                    <a:pt x="23" y="29"/>
                  </a:lnTo>
                  <a:lnTo>
                    <a:pt x="21" y="30"/>
                  </a:lnTo>
                  <a:lnTo>
                    <a:pt x="14" y="30"/>
                  </a:lnTo>
                  <a:lnTo>
                    <a:pt x="7" y="29"/>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1" name="Freeform 1298"/>
            <p:cNvSpPr>
              <a:spLocks/>
            </p:cNvSpPr>
            <p:nvPr/>
          </p:nvSpPr>
          <p:spPr bwMode="auto">
            <a:xfrm>
              <a:off x="6021388" y="1104900"/>
              <a:ext cx="19050" cy="14288"/>
            </a:xfrm>
            <a:custGeom>
              <a:avLst/>
              <a:gdLst>
                <a:gd name="T0" fmla="*/ 0 w 36"/>
                <a:gd name="T1" fmla="*/ 4572732 h 25"/>
                <a:gd name="T2" fmla="*/ 0 w 36"/>
                <a:gd name="T3" fmla="*/ 4572732 h 25"/>
                <a:gd name="T4" fmla="*/ 3360208 w 36"/>
                <a:gd name="T5" fmla="*/ 0 h 25"/>
                <a:gd name="T6" fmla="*/ 3360208 w 36"/>
                <a:gd name="T7" fmla="*/ 0 h 25"/>
                <a:gd name="T8" fmla="*/ 8400521 w 36"/>
                <a:gd name="T9" fmla="*/ 653247 h 25"/>
                <a:gd name="T10" fmla="*/ 8400521 w 36"/>
                <a:gd name="T11" fmla="*/ 653247 h 25"/>
                <a:gd name="T12" fmla="*/ 8960379 w 36"/>
                <a:gd name="T13" fmla="*/ 980157 h 25"/>
                <a:gd name="T14" fmla="*/ 8960379 w 36"/>
                <a:gd name="T15" fmla="*/ 980157 h 25"/>
                <a:gd name="T16" fmla="*/ 4199996 w 36"/>
                <a:gd name="T17" fmla="*/ 3593146 h 25"/>
                <a:gd name="T18" fmla="*/ 4199996 w 36"/>
                <a:gd name="T19" fmla="*/ 3593146 h 25"/>
                <a:gd name="T20" fmla="*/ 10080625 w 36"/>
                <a:gd name="T21" fmla="*/ 5552888 h 25"/>
                <a:gd name="T22" fmla="*/ 10080625 w 36"/>
                <a:gd name="T23" fmla="*/ 5552888 h 25"/>
                <a:gd name="T24" fmla="*/ 7000346 w 36"/>
                <a:gd name="T25" fmla="*/ 7838968 h 25"/>
                <a:gd name="T26" fmla="*/ 5880629 w 36"/>
                <a:gd name="T27" fmla="*/ 8165878 h 25"/>
                <a:gd name="T28" fmla="*/ 5040313 w 36"/>
                <a:gd name="T29" fmla="*/ 8165878 h 25"/>
                <a:gd name="T30" fmla="*/ 3920067 w 36"/>
                <a:gd name="T31" fmla="*/ 7838968 h 25"/>
                <a:gd name="T32" fmla="*/ 2800350 w 36"/>
                <a:gd name="T33" fmla="*/ 7512630 h 25"/>
                <a:gd name="T34" fmla="*/ 0 w 36"/>
                <a:gd name="T35" fmla="*/ 4572732 h 25"/>
                <a:gd name="T36" fmla="*/ 0 w 36"/>
                <a:gd name="T37" fmla="*/ 457273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 h="25">
                  <a:moveTo>
                    <a:pt x="0" y="14"/>
                  </a:moveTo>
                  <a:lnTo>
                    <a:pt x="0" y="14"/>
                  </a:lnTo>
                  <a:lnTo>
                    <a:pt x="12" y="0"/>
                  </a:lnTo>
                  <a:lnTo>
                    <a:pt x="30" y="2"/>
                  </a:lnTo>
                  <a:lnTo>
                    <a:pt x="32" y="3"/>
                  </a:lnTo>
                  <a:lnTo>
                    <a:pt x="15" y="11"/>
                  </a:lnTo>
                  <a:lnTo>
                    <a:pt x="36" y="17"/>
                  </a:lnTo>
                  <a:lnTo>
                    <a:pt x="25" y="24"/>
                  </a:lnTo>
                  <a:lnTo>
                    <a:pt x="21" y="25"/>
                  </a:lnTo>
                  <a:lnTo>
                    <a:pt x="18" y="25"/>
                  </a:lnTo>
                  <a:lnTo>
                    <a:pt x="14" y="24"/>
                  </a:lnTo>
                  <a:lnTo>
                    <a:pt x="10" y="23"/>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2" name="Freeform 1299"/>
            <p:cNvSpPr>
              <a:spLocks/>
            </p:cNvSpPr>
            <p:nvPr/>
          </p:nvSpPr>
          <p:spPr bwMode="auto">
            <a:xfrm>
              <a:off x="6735763" y="1212850"/>
              <a:ext cx="19050" cy="11113"/>
            </a:xfrm>
            <a:custGeom>
              <a:avLst/>
              <a:gdLst>
                <a:gd name="T0" fmla="*/ 10080625 w 36"/>
                <a:gd name="T1" fmla="*/ 4848299 h 22"/>
                <a:gd name="T2" fmla="*/ 10080625 w 36"/>
                <a:gd name="T3" fmla="*/ 4848299 h 22"/>
                <a:gd name="T4" fmla="*/ 0 w 36"/>
                <a:gd name="T5" fmla="*/ 5613580 h 22"/>
                <a:gd name="T6" fmla="*/ 0 w 36"/>
                <a:gd name="T7" fmla="*/ 5613580 h 22"/>
                <a:gd name="T8" fmla="*/ 1120246 w 36"/>
                <a:gd name="T9" fmla="*/ 0 h 22"/>
                <a:gd name="T10" fmla="*/ 1120246 w 36"/>
                <a:gd name="T11" fmla="*/ 0 h 22"/>
                <a:gd name="T12" fmla="*/ 3920067 w 36"/>
                <a:gd name="T13" fmla="*/ 510188 h 22"/>
                <a:gd name="T14" fmla="*/ 6720417 w 36"/>
                <a:gd name="T15" fmla="*/ 1275974 h 22"/>
                <a:gd name="T16" fmla="*/ 7840662 w 36"/>
                <a:gd name="T17" fmla="*/ 2041256 h 22"/>
                <a:gd name="T18" fmla="*/ 8960379 w 36"/>
                <a:gd name="T19" fmla="*/ 2807043 h 22"/>
                <a:gd name="T20" fmla="*/ 9800696 w 36"/>
                <a:gd name="T21" fmla="*/ 3827418 h 22"/>
                <a:gd name="T22" fmla="*/ 10080625 w 36"/>
                <a:gd name="T23" fmla="*/ 4848299 h 22"/>
                <a:gd name="T24" fmla="*/ 10080625 w 36"/>
                <a:gd name="T25" fmla="*/ 4848299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22">
                  <a:moveTo>
                    <a:pt x="36" y="19"/>
                  </a:moveTo>
                  <a:lnTo>
                    <a:pt x="36" y="19"/>
                  </a:lnTo>
                  <a:lnTo>
                    <a:pt x="0" y="22"/>
                  </a:lnTo>
                  <a:lnTo>
                    <a:pt x="4" y="0"/>
                  </a:lnTo>
                  <a:lnTo>
                    <a:pt x="14" y="2"/>
                  </a:lnTo>
                  <a:lnTo>
                    <a:pt x="24" y="5"/>
                  </a:lnTo>
                  <a:lnTo>
                    <a:pt x="28" y="8"/>
                  </a:lnTo>
                  <a:lnTo>
                    <a:pt x="32" y="11"/>
                  </a:lnTo>
                  <a:lnTo>
                    <a:pt x="35" y="15"/>
                  </a:lnTo>
                  <a:lnTo>
                    <a:pt x="3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3" name="Freeform 1300"/>
            <p:cNvSpPr>
              <a:spLocks/>
            </p:cNvSpPr>
            <p:nvPr/>
          </p:nvSpPr>
          <p:spPr bwMode="auto">
            <a:xfrm>
              <a:off x="6707188" y="1033463"/>
              <a:ext cx="15875" cy="14288"/>
            </a:xfrm>
            <a:custGeom>
              <a:avLst/>
              <a:gdLst>
                <a:gd name="T0" fmla="*/ 8129536 w 31"/>
                <a:gd name="T1" fmla="*/ 1120285 h 27"/>
                <a:gd name="T2" fmla="*/ 8129536 w 31"/>
                <a:gd name="T3" fmla="*/ 1120285 h 27"/>
                <a:gd name="T4" fmla="*/ 1048774 w 31"/>
                <a:gd name="T5" fmla="*/ 7560998 h 27"/>
                <a:gd name="T6" fmla="*/ 1048774 w 31"/>
                <a:gd name="T7" fmla="*/ 7560998 h 27"/>
                <a:gd name="T8" fmla="*/ 524387 w 31"/>
                <a:gd name="T9" fmla="*/ 6440713 h 27"/>
                <a:gd name="T10" fmla="*/ 0 w 31"/>
                <a:gd name="T11" fmla="*/ 5600896 h 27"/>
                <a:gd name="T12" fmla="*/ 0 w 31"/>
                <a:gd name="T13" fmla="*/ 4480611 h 27"/>
                <a:gd name="T14" fmla="*/ 0 w 31"/>
                <a:gd name="T15" fmla="*/ 3360326 h 27"/>
                <a:gd name="T16" fmla="*/ 786581 w 31"/>
                <a:gd name="T17" fmla="*/ 1960102 h 27"/>
                <a:gd name="T18" fmla="*/ 2360254 w 31"/>
                <a:gd name="T19" fmla="*/ 279939 h 27"/>
                <a:gd name="T20" fmla="*/ 2360254 w 31"/>
                <a:gd name="T21" fmla="*/ 279939 h 27"/>
                <a:gd name="T22" fmla="*/ 2884641 w 31"/>
                <a:gd name="T23" fmla="*/ 0 h 27"/>
                <a:gd name="T24" fmla="*/ 4458315 w 31"/>
                <a:gd name="T25" fmla="*/ 0 h 27"/>
                <a:gd name="T26" fmla="*/ 7342956 w 31"/>
                <a:gd name="T27" fmla="*/ 0 h 27"/>
                <a:gd name="T28" fmla="*/ 7342956 w 31"/>
                <a:gd name="T29" fmla="*/ 0 h 27"/>
                <a:gd name="T30" fmla="*/ 8129536 w 31"/>
                <a:gd name="T31" fmla="*/ 1120285 h 27"/>
                <a:gd name="T32" fmla="*/ 8129536 w 31"/>
                <a:gd name="T33" fmla="*/ 1120285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27">
                  <a:moveTo>
                    <a:pt x="31" y="4"/>
                  </a:moveTo>
                  <a:lnTo>
                    <a:pt x="31" y="4"/>
                  </a:lnTo>
                  <a:lnTo>
                    <a:pt x="4" y="27"/>
                  </a:lnTo>
                  <a:lnTo>
                    <a:pt x="2" y="23"/>
                  </a:lnTo>
                  <a:lnTo>
                    <a:pt x="0" y="20"/>
                  </a:lnTo>
                  <a:lnTo>
                    <a:pt x="0" y="16"/>
                  </a:lnTo>
                  <a:lnTo>
                    <a:pt x="0" y="12"/>
                  </a:lnTo>
                  <a:lnTo>
                    <a:pt x="3" y="7"/>
                  </a:lnTo>
                  <a:lnTo>
                    <a:pt x="9" y="1"/>
                  </a:lnTo>
                  <a:lnTo>
                    <a:pt x="11" y="0"/>
                  </a:lnTo>
                  <a:lnTo>
                    <a:pt x="17" y="0"/>
                  </a:lnTo>
                  <a:lnTo>
                    <a:pt x="28" y="0"/>
                  </a:lnTo>
                  <a:lnTo>
                    <a:pt x="3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4" name="Freeform 1301"/>
            <p:cNvSpPr>
              <a:spLocks/>
            </p:cNvSpPr>
            <p:nvPr/>
          </p:nvSpPr>
          <p:spPr bwMode="auto">
            <a:xfrm>
              <a:off x="6010275" y="1184275"/>
              <a:ext cx="17463" cy="12700"/>
            </a:xfrm>
            <a:custGeom>
              <a:avLst/>
              <a:gdLst>
                <a:gd name="T0" fmla="*/ 9837302 w 31"/>
                <a:gd name="T1" fmla="*/ 2744304 h 23"/>
                <a:gd name="T2" fmla="*/ 9837302 w 31"/>
                <a:gd name="T3" fmla="*/ 2744304 h 23"/>
                <a:gd name="T4" fmla="*/ 8568136 w 31"/>
                <a:gd name="T5" fmla="*/ 5488057 h 23"/>
                <a:gd name="T6" fmla="*/ 7616121 w 31"/>
                <a:gd name="T7" fmla="*/ 6097657 h 23"/>
                <a:gd name="T8" fmla="*/ 6346392 w 31"/>
                <a:gd name="T9" fmla="*/ 6707809 h 23"/>
                <a:gd name="T10" fmla="*/ 5712091 w 31"/>
                <a:gd name="T11" fmla="*/ 7012609 h 23"/>
                <a:gd name="T12" fmla="*/ 3808061 w 31"/>
                <a:gd name="T13" fmla="*/ 7012609 h 23"/>
                <a:gd name="T14" fmla="*/ 0 w 31"/>
                <a:gd name="T15" fmla="*/ 6097657 h 23"/>
                <a:gd name="T16" fmla="*/ 0 w 31"/>
                <a:gd name="T17" fmla="*/ 6097657 h 23"/>
                <a:gd name="T18" fmla="*/ 5077226 w 31"/>
                <a:gd name="T19" fmla="*/ 0 h 23"/>
                <a:gd name="T20" fmla="*/ 5077226 w 31"/>
                <a:gd name="T21" fmla="*/ 0 h 23"/>
                <a:gd name="T22" fmla="*/ 9837302 w 31"/>
                <a:gd name="T23" fmla="*/ 2744304 h 23"/>
                <a:gd name="T24" fmla="*/ 9837302 w 31"/>
                <a:gd name="T25" fmla="*/ 274430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23">
                  <a:moveTo>
                    <a:pt x="31" y="9"/>
                  </a:moveTo>
                  <a:lnTo>
                    <a:pt x="31" y="9"/>
                  </a:lnTo>
                  <a:lnTo>
                    <a:pt x="27" y="18"/>
                  </a:lnTo>
                  <a:lnTo>
                    <a:pt x="24" y="20"/>
                  </a:lnTo>
                  <a:lnTo>
                    <a:pt x="20" y="22"/>
                  </a:lnTo>
                  <a:lnTo>
                    <a:pt x="18" y="23"/>
                  </a:lnTo>
                  <a:lnTo>
                    <a:pt x="12" y="23"/>
                  </a:lnTo>
                  <a:lnTo>
                    <a:pt x="0" y="20"/>
                  </a:lnTo>
                  <a:lnTo>
                    <a:pt x="16" y="0"/>
                  </a:lnTo>
                  <a:lnTo>
                    <a:pt x="3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5" name="Freeform 1302"/>
            <p:cNvSpPr>
              <a:spLocks/>
            </p:cNvSpPr>
            <p:nvPr/>
          </p:nvSpPr>
          <p:spPr bwMode="auto">
            <a:xfrm>
              <a:off x="6680200" y="1136650"/>
              <a:ext cx="26988" cy="4763"/>
            </a:xfrm>
            <a:custGeom>
              <a:avLst/>
              <a:gdLst>
                <a:gd name="T0" fmla="*/ 14567043 w 50"/>
                <a:gd name="T1" fmla="*/ 0 h 9"/>
                <a:gd name="T2" fmla="*/ 14567043 w 50"/>
                <a:gd name="T3" fmla="*/ 0 h 9"/>
                <a:gd name="T4" fmla="*/ 11653418 w 50"/>
                <a:gd name="T5" fmla="*/ 2520685 h 9"/>
                <a:gd name="T6" fmla="*/ 11653418 w 50"/>
                <a:gd name="T7" fmla="*/ 2520685 h 9"/>
                <a:gd name="T8" fmla="*/ 0 w 50"/>
                <a:gd name="T9" fmla="*/ 2520685 h 9"/>
                <a:gd name="T10" fmla="*/ 0 w 50"/>
                <a:gd name="T11" fmla="*/ 2520685 h 9"/>
                <a:gd name="T12" fmla="*/ 1748283 w 50"/>
                <a:gd name="T13" fmla="*/ 1120363 h 9"/>
                <a:gd name="T14" fmla="*/ 2330684 w 50"/>
                <a:gd name="T15" fmla="*/ 559917 h 9"/>
                <a:gd name="T16" fmla="*/ 3496026 w 50"/>
                <a:gd name="T17" fmla="*/ 279959 h 9"/>
                <a:gd name="T18" fmla="*/ 7574992 w 50"/>
                <a:gd name="T19" fmla="*/ 0 h 9"/>
                <a:gd name="T20" fmla="*/ 14567043 w 50"/>
                <a:gd name="T21" fmla="*/ 0 h 9"/>
                <a:gd name="T22" fmla="*/ 14567043 w 50"/>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9">
                  <a:moveTo>
                    <a:pt x="50" y="0"/>
                  </a:moveTo>
                  <a:lnTo>
                    <a:pt x="50" y="0"/>
                  </a:lnTo>
                  <a:lnTo>
                    <a:pt x="40" y="9"/>
                  </a:lnTo>
                  <a:lnTo>
                    <a:pt x="0" y="9"/>
                  </a:lnTo>
                  <a:lnTo>
                    <a:pt x="6" y="4"/>
                  </a:lnTo>
                  <a:lnTo>
                    <a:pt x="8" y="2"/>
                  </a:lnTo>
                  <a:lnTo>
                    <a:pt x="12" y="1"/>
                  </a:lnTo>
                  <a:lnTo>
                    <a:pt x="26" y="0"/>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6" name="Freeform 1303"/>
            <p:cNvSpPr>
              <a:spLocks/>
            </p:cNvSpPr>
            <p:nvPr/>
          </p:nvSpPr>
          <p:spPr bwMode="auto">
            <a:xfrm>
              <a:off x="6675438" y="1042988"/>
              <a:ext cx="19050" cy="7938"/>
            </a:xfrm>
            <a:custGeom>
              <a:avLst/>
              <a:gdLst>
                <a:gd name="T0" fmla="*/ 0 w 36"/>
                <a:gd name="T1" fmla="*/ 1308369 h 17"/>
                <a:gd name="T2" fmla="*/ 0 w 36"/>
                <a:gd name="T3" fmla="*/ 1308369 h 17"/>
                <a:gd name="T4" fmla="*/ 3080279 w 36"/>
                <a:gd name="T5" fmla="*/ 436123 h 17"/>
                <a:gd name="T6" fmla="*/ 4199996 w 36"/>
                <a:gd name="T7" fmla="*/ 0 h 17"/>
                <a:gd name="T8" fmla="*/ 5320242 w 36"/>
                <a:gd name="T9" fmla="*/ 436123 h 17"/>
                <a:gd name="T10" fmla="*/ 6440488 w 36"/>
                <a:gd name="T11" fmla="*/ 654185 h 17"/>
                <a:gd name="T12" fmla="*/ 7560204 w 36"/>
                <a:gd name="T13" fmla="*/ 1308369 h 17"/>
                <a:gd name="T14" fmla="*/ 10080625 w 36"/>
                <a:gd name="T15" fmla="*/ 3052394 h 17"/>
                <a:gd name="T16" fmla="*/ 10080625 w 36"/>
                <a:gd name="T17" fmla="*/ 3052394 h 17"/>
                <a:gd name="T18" fmla="*/ 8400521 w 36"/>
                <a:gd name="T19" fmla="*/ 3706579 h 17"/>
                <a:gd name="T20" fmla="*/ 7000346 w 36"/>
                <a:gd name="T21" fmla="*/ 3706579 h 17"/>
                <a:gd name="T22" fmla="*/ 5600171 w 36"/>
                <a:gd name="T23" fmla="*/ 3488518 h 17"/>
                <a:gd name="T24" fmla="*/ 4480454 w 36"/>
                <a:gd name="T25" fmla="*/ 3052394 h 17"/>
                <a:gd name="T26" fmla="*/ 2239963 w 36"/>
                <a:gd name="T27" fmla="*/ 1962087 h 17"/>
                <a:gd name="T28" fmla="*/ 1120246 w 36"/>
                <a:gd name="T29" fmla="*/ 1526431 h 17"/>
                <a:gd name="T30" fmla="*/ 0 w 36"/>
                <a:gd name="T31" fmla="*/ 1308369 h 17"/>
                <a:gd name="T32" fmla="*/ 0 w 36"/>
                <a:gd name="T33" fmla="*/ 1308369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17">
                  <a:moveTo>
                    <a:pt x="0" y="6"/>
                  </a:moveTo>
                  <a:lnTo>
                    <a:pt x="0" y="6"/>
                  </a:lnTo>
                  <a:lnTo>
                    <a:pt x="11" y="2"/>
                  </a:lnTo>
                  <a:lnTo>
                    <a:pt x="15" y="0"/>
                  </a:lnTo>
                  <a:lnTo>
                    <a:pt x="19" y="2"/>
                  </a:lnTo>
                  <a:lnTo>
                    <a:pt x="23" y="3"/>
                  </a:lnTo>
                  <a:lnTo>
                    <a:pt x="27" y="6"/>
                  </a:lnTo>
                  <a:lnTo>
                    <a:pt x="36" y="14"/>
                  </a:lnTo>
                  <a:lnTo>
                    <a:pt x="30" y="17"/>
                  </a:lnTo>
                  <a:lnTo>
                    <a:pt x="25" y="17"/>
                  </a:lnTo>
                  <a:lnTo>
                    <a:pt x="20" y="16"/>
                  </a:lnTo>
                  <a:lnTo>
                    <a:pt x="16" y="14"/>
                  </a:lnTo>
                  <a:lnTo>
                    <a:pt x="8" y="9"/>
                  </a:lnTo>
                  <a:lnTo>
                    <a:pt x="4" y="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7" name="Freeform 1304"/>
            <p:cNvSpPr>
              <a:spLocks/>
            </p:cNvSpPr>
            <p:nvPr/>
          </p:nvSpPr>
          <p:spPr bwMode="auto">
            <a:xfrm>
              <a:off x="6651625" y="1050925"/>
              <a:ext cx="19050" cy="9525"/>
            </a:xfrm>
            <a:custGeom>
              <a:avLst/>
              <a:gdLst>
                <a:gd name="T0" fmla="*/ 0 w 37"/>
                <a:gd name="T1" fmla="*/ 840317 h 18"/>
                <a:gd name="T2" fmla="*/ 0 w 37"/>
                <a:gd name="T3" fmla="*/ 840317 h 18"/>
                <a:gd name="T4" fmla="*/ 1325262 w 37"/>
                <a:gd name="T5" fmla="*/ 0 h 18"/>
                <a:gd name="T6" fmla="*/ 2916195 w 37"/>
                <a:gd name="T7" fmla="*/ 0 h 18"/>
                <a:gd name="T8" fmla="*/ 3976301 w 37"/>
                <a:gd name="T9" fmla="*/ 0 h 18"/>
                <a:gd name="T10" fmla="*/ 5036408 w 37"/>
                <a:gd name="T11" fmla="*/ 279929 h 18"/>
                <a:gd name="T12" fmla="*/ 7687447 w 37"/>
                <a:gd name="T13" fmla="*/ 1120246 h 18"/>
                <a:gd name="T14" fmla="*/ 8748069 w 37"/>
                <a:gd name="T15" fmla="*/ 1120246 h 18"/>
                <a:gd name="T16" fmla="*/ 9808176 w 37"/>
                <a:gd name="T17" fmla="*/ 1120246 h 18"/>
                <a:gd name="T18" fmla="*/ 9808176 w 37"/>
                <a:gd name="T19" fmla="*/ 1120246 h 18"/>
                <a:gd name="T20" fmla="*/ 9543020 w 37"/>
                <a:gd name="T21" fmla="*/ 2239963 h 18"/>
                <a:gd name="T22" fmla="*/ 8748069 w 37"/>
                <a:gd name="T23" fmla="*/ 3080279 h 18"/>
                <a:gd name="T24" fmla="*/ 7952603 w 37"/>
                <a:gd name="T25" fmla="*/ 3360208 h 18"/>
                <a:gd name="T26" fmla="*/ 6891981 w 37"/>
                <a:gd name="T27" fmla="*/ 4199996 h 18"/>
                <a:gd name="T28" fmla="*/ 5036408 w 37"/>
                <a:gd name="T29" fmla="*/ 4760383 h 18"/>
                <a:gd name="T30" fmla="*/ 2916195 w 37"/>
                <a:gd name="T31" fmla="*/ 5040313 h 18"/>
                <a:gd name="T32" fmla="*/ 2916195 w 37"/>
                <a:gd name="T33" fmla="*/ 5040313 h 18"/>
                <a:gd name="T34" fmla="*/ 0 w 37"/>
                <a:gd name="T35" fmla="*/ 840317 h 18"/>
                <a:gd name="T36" fmla="*/ 0 w 37"/>
                <a:gd name="T37" fmla="*/ 84031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3"/>
                  </a:moveTo>
                  <a:lnTo>
                    <a:pt x="0" y="3"/>
                  </a:lnTo>
                  <a:lnTo>
                    <a:pt x="5" y="0"/>
                  </a:lnTo>
                  <a:lnTo>
                    <a:pt x="11" y="0"/>
                  </a:lnTo>
                  <a:lnTo>
                    <a:pt x="15" y="0"/>
                  </a:lnTo>
                  <a:lnTo>
                    <a:pt x="19" y="1"/>
                  </a:lnTo>
                  <a:lnTo>
                    <a:pt x="29" y="4"/>
                  </a:lnTo>
                  <a:lnTo>
                    <a:pt x="33" y="4"/>
                  </a:lnTo>
                  <a:lnTo>
                    <a:pt x="37" y="4"/>
                  </a:lnTo>
                  <a:lnTo>
                    <a:pt x="36" y="8"/>
                  </a:lnTo>
                  <a:lnTo>
                    <a:pt x="33" y="11"/>
                  </a:lnTo>
                  <a:lnTo>
                    <a:pt x="30" y="12"/>
                  </a:lnTo>
                  <a:lnTo>
                    <a:pt x="26" y="15"/>
                  </a:lnTo>
                  <a:lnTo>
                    <a:pt x="19" y="17"/>
                  </a:lnTo>
                  <a:lnTo>
                    <a:pt x="11" y="18"/>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8" name="Freeform 1305"/>
            <p:cNvSpPr>
              <a:spLocks/>
            </p:cNvSpPr>
            <p:nvPr/>
          </p:nvSpPr>
          <p:spPr bwMode="auto">
            <a:xfrm>
              <a:off x="6708775" y="1130300"/>
              <a:ext cx="17463" cy="11113"/>
            </a:xfrm>
            <a:custGeom>
              <a:avLst/>
              <a:gdLst>
                <a:gd name="T0" fmla="*/ 0 w 31"/>
                <a:gd name="T1" fmla="*/ 2778806 h 20"/>
                <a:gd name="T2" fmla="*/ 0 w 31"/>
                <a:gd name="T3" fmla="*/ 2778806 h 20"/>
                <a:gd name="T4" fmla="*/ 952015 w 31"/>
                <a:gd name="T5" fmla="*/ 1543596 h 20"/>
                <a:gd name="T6" fmla="*/ 1904030 w 31"/>
                <a:gd name="T7" fmla="*/ 617327 h 20"/>
                <a:gd name="T8" fmla="*/ 2856045 w 31"/>
                <a:gd name="T9" fmla="*/ 0 h 20"/>
                <a:gd name="T10" fmla="*/ 3490910 w 31"/>
                <a:gd name="T11" fmla="*/ 0 h 20"/>
                <a:gd name="T12" fmla="*/ 5712091 w 31"/>
                <a:gd name="T13" fmla="*/ 0 h 20"/>
                <a:gd name="T14" fmla="*/ 8568136 w 31"/>
                <a:gd name="T15" fmla="*/ 0 h 20"/>
                <a:gd name="T16" fmla="*/ 8568136 w 31"/>
                <a:gd name="T17" fmla="*/ 0 h 20"/>
                <a:gd name="T18" fmla="*/ 9202438 w 31"/>
                <a:gd name="T19" fmla="*/ 926269 h 20"/>
                <a:gd name="T20" fmla="*/ 9837302 w 31"/>
                <a:gd name="T21" fmla="*/ 2161479 h 20"/>
                <a:gd name="T22" fmla="*/ 9837302 w 31"/>
                <a:gd name="T23" fmla="*/ 2161479 h 20"/>
                <a:gd name="T24" fmla="*/ 9837302 w 31"/>
                <a:gd name="T25" fmla="*/ 3087747 h 20"/>
                <a:gd name="T26" fmla="*/ 9202438 w 31"/>
                <a:gd name="T27" fmla="*/ 4013460 h 20"/>
                <a:gd name="T28" fmla="*/ 7933272 w 31"/>
                <a:gd name="T29" fmla="*/ 4939729 h 20"/>
                <a:gd name="T30" fmla="*/ 5712091 w 31"/>
                <a:gd name="T31" fmla="*/ 5248670 h 20"/>
                <a:gd name="T32" fmla="*/ 4125211 w 31"/>
                <a:gd name="T33" fmla="*/ 6174938 h 20"/>
                <a:gd name="T34" fmla="*/ 4125211 w 31"/>
                <a:gd name="T35" fmla="*/ 6174938 h 20"/>
                <a:gd name="T36" fmla="*/ 0 w 31"/>
                <a:gd name="T37" fmla="*/ 2778806 h 20"/>
                <a:gd name="T38" fmla="*/ 0 w 31"/>
                <a:gd name="T39" fmla="*/ 2778806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 h="20">
                  <a:moveTo>
                    <a:pt x="0" y="9"/>
                  </a:moveTo>
                  <a:lnTo>
                    <a:pt x="0" y="9"/>
                  </a:lnTo>
                  <a:lnTo>
                    <a:pt x="3" y="5"/>
                  </a:lnTo>
                  <a:lnTo>
                    <a:pt x="6" y="2"/>
                  </a:lnTo>
                  <a:lnTo>
                    <a:pt x="9" y="0"/>
                  </a:lnTo>
                  <a:lnTo>
                    <a:pt x="11" y="0"/>
                  </a:lnTo>
                  <a:lnTo>
                    <a:pt x="18" y="0"/>
                  </a:lnTo>
                  <a:lnTo>
                    <a:pt x="27" y="0"/>
                  </a:lnTo>
                  <a:lnTo>
                    <a:pt x="29" y="3"/>
                  </a:lnTo>
                  <a:lnTo>
                    <a:pt x="31" y="7"/>
                  </a:lnTo>
                  <a:lnTo>
                    <a:pt x="31" y="10"/>
                  </a:lnTo>
                  <a:lnTo>
                    <a:pt x="29" y="13"/>
                  </a:lnTo>
                  <a:lnTo>
                    <a:pt x="25" y="16"/>
                  </a:lnTo>
                  <a:lnTo>
                    <a:pt x="18" y="17"/>
                  </a:lnTo>
                  <a:lnTo>
                    <a:pt x="13" y="2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99" name="Freeform 1306"/>
            <p:cNvSpPr>
              <a:spLocks/>
            </p:cNvSpPr>
            <p:nvPr/>
          </p:nvSpPr>
          <p:spPr bwMode="auto">
            <a:xfrm>
              <a:off x="5978525" y="1316038"/>
              <a:ext cx="22225" cy="11113"/>
            </a:xfrm>
            <a:custGeom>
              <a:avLst/>
              <a:gdLst>
                <a:gd name="T0" fmla="*/ 0 w 42"/>
                <a:gd name="T1" fmla="*/ 0 h 22"/>
                <a:gd name="T2" fmla="*/ 0 w 42"/>
                <a:gd name="T3" fmla="*/ 0 h 22"/>
                <a:gd name="T4" fmla="*/ 2800350 w 42"/>
                <a:gd name="T5" fmla="*/ 1275974 h 22"/>
                <a:gd name="T6" fmla="*/ 5320242 w 42"/>
                <a:gd name="T7" fmla="*/ 2807043 h 22"/>
                <a:gd name="T8" fmla="*/ 7000346 w 42"/>
                <a:gd name="T9" fmla="*/ 3062137 h 22"/>
                <a:gd name="T10" fmla="*/ 8120592 w 42"/>
                <a:gd name="T11" fmla="*/ 3572324 h 22"/>
                <a:gd name="T12" fmla="*/ 9800696 w 42"/>
                <a:gd name="T13" fmla="*/ 3062137 h 22"/>
                <a:gd name="T14" fmla="*/ 11760729 w 42"/>
                <a:gd name="T15" fmla="*/ 2296350 h 22"/>
                <a:gd name="T16" fmla="*/ 11760729 w 42"/>
                <a:gd name="T17" fmla="*/ 2296350 h 22"/>
                <a:gd name="T18" fmla="*/ 8120592 w 42"/>
                <a:gd name="T19" fmla="*/ 5613580 h 22"/>
                <a:gd name="T20" fmla="*/ 8120592 w 42"/>
                <a:gd name="T21" fmla="*/ 5613580 h 22"/>
                <a:gd name="T22" fmla="*/ 5320242 w 42"/>
                <a:gd name="T23" fmla="*/ 4848299 h 22"/>
                <a:gd name="T24" fmla="*/ 3080279 w 42"/>
                <a:gd name="T25" fmla="*/ 4082512 h 22"/>
                <a:gd name="T26" fmla="*/ 1960033 w 42"/>
                <a:gd name="T27" fmla="*/ 3572324 h 22"/>
                <a:gd name="T28" fmla="*/ 1120246 w 42"/>
                <a:gd name="T29" fmla="*/ 2296350 h 22"/>
                <a:gd name="T30" fmla="*/ 279929 w 42"/>
                <a:gd name="T31" fmla="*/ 1275974 h 22"/>
                <a:gd name="T32" fmla="*/ 0 w 42"/>
                <a:gd name="T33" fmla="*/ 0 h 22"/>
                <a:gd name="T34" fmla="*/ 0 w 42"/>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22">
                  <a:moveTo>
                    <a:pt x="0" y="0"/>
                  </a:moveTo>
                  <a:lnTo>
                    <a:pt x="0" y="0"/>
                  </a:lnTo>
                  <a:lnTo>
                    <a:pt x="10" y="5"/>
                  </a:lnTo>
                  <a:lnTo>
                    <a:pt x="19" y="11"/>
                  </a:lnTo>
                  <a:lnTo>
                    <a:pt x="25" y="12"/>
                  </a:lnTo>
                  <a:lnTo>
                    <a:pt x="29" y="14"/>
                  </a:lnTo>
                  <a:lnTo>
                    <a:pt x="35" y="12"/>
                  </a:lnTo>
                  <a:lnTo>
                    <a:pt x="42" y="9"/>
                  </a:lnTo>
                  <a:lnTo>
                    <a:pt x="29" y="22"/>
                  </a:lnTo>
                  <a:lnTo>
                    <a:pt x="19" y="19"/>
                  </a:lnTo>
                  <a:lnTo>
                    <a:pt x="11" y="16"/>
                  </a:lnTo>
                  <a:lnTo>
                    <a:pt x="7" y="14"/>
                  </a:lnTo>
                  <a:lnTo>
                    <a:pt x="4" y="9"/>
                  </a:lnTo>
                  <a:lnTo>
                    <a:pt x="1"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0" name="Freeform 1307"/>
            <p:cNvSpPr>
              <a:spLocks/>
            </p:cNvSpPr>
            <p:nvPr/>
          </p:nvSpPr>
          <p:spPr bwMode="auto">
            <a:xfrm>
              <a:off x="6635750" y="982663"/>
              <a:ext cx="15875" cy="7938"/>
            </a:xfrm>
            <a:custGeom>
              <a:avLst/>
              <a:gdLst>
                <a:gd name="T0" fmla="*/ 3360208 w 30"/>
                <a:gd name="T1" fmla="*/ 0 h 16"/>
                <a:gd name="T2" fmla="*/ 3360208 w 30"/>
                <a:gd name="T3" fmla="*/ 0 h 16"/>
                <a:gd name="T4" fmla="*/ 8400521 w 30"/>
                <a:gd name="T5" fmla="*/ 2953928 h 16"/>
                <a:gd name="T6" fmla="*/ 8400521 w 30"/>
                <a:gd name="T7" fmla="*/ 2953928 h 16"/>
                <a:gd name="T8" fmla="*/ 6720417 w 30"/>
                <a:gd name="T9" fmla="*/ 3692162 h 16"/>
                <a:gd name="T10" fmla="*/ 4199996 w 30"/>
                <a:gd name="T11" fmla="*/ 3938240 h 16"/>
                <a:gd name="T12" fmla="*/ 1960033 w 30"/>
                <a:gd name="T13" fmla="*/ 3938240 h 16"/>
                <a:gd name="T14" fmla="*/ 1120246 w 30"/>
                <a:gd name="T15" fmla="*/ 3938240 h 16"/>
                <a:gd name="T16" fmla="*/ 279929 w 30"/>
                <a:gd name="T17" fmla="*/ 3692162 h 16"/>
                <a:gd name="T18" fmla="*/ 279929 w 30"/>
                <a:gd name="T19" fmla="*/ 3692162 h 16"/>
                <a:gd name="T20" fmla="*/ 0 w 30"/>
                <a:gd name="T21" fmla="*/ 2707354 h 16"/>
                <a:gd name="T22" fmla="*/ 279929 w 30"/>
                <a:gd name="T23" fmla="*/ 1723042 h 16"/>
                <a:gd name="T24" fmla="*/ 1680104 w 30"/>
                <a:gd name="T25" fmla="*/ 984808 h 16"/>
                <a:gd name="T26" fmla="*/ 3360208 w 30"/>
                <a:gd name="T27" fmla="*/ 0 h 16"/>
                <a:gd name="T28" fmla="*/ 3360208 w 3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16">
                  <a:moveTo>
                    <a:pt x="12" y="0"/>
                  </a:moveTo>
                  <a:lnTo>
                    <a:pt x="12" y="0"/>
                  </a:lnTo>
                  <a:lnTo>
                    <a:pt x="30" y="12"/>
                  </a:lnTo>
                  <a:lnTo>
                    <a:pt x="24" y="15"/>
                  </a:lnTo>
                  <a:lnTo>
                    <a:pt x="15" y="16"/>
                  </a:lnTo>
                  <a:lnTo>
                    <a:pt x="7" y="16"/>
                  </a:lnTo>
                  <a:lnTo>
                    <a:pt x="4" y="16"/>
                  </a:lnTo>
                  <a:lnTo>
                    <a:pt x="1" y="15"/>
                  </a:lnTo>
                  <a:lnTo>
                    <a:pt x="0" y="11"/>
                  </a:lnTo>
                  <a:lnTo>
                    <a:pt x="1" y="7"/>
                  </a:lnTo>
                  <a:lnTo>
                    <a:pt x="6" y="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1" name="Freeform 1308"/>
            <p:cNvSpPr>
              <a:spLocks/>
            </p:cNvSpPr>
            <p:nvPr/>
          </p:nvSpPr>
          <p:spPr bwMode="auto">
            <a:xfrm>
              <a:off x="6589713" y="979488"/>
              <a:ext cx="26988" cy="9525"/>
            </a:xfrm>
            <a:custGeom>
              <a:avLst/>
              <a:gdLst>
                <a:gd name="T0" fmla="*/ 4309776 w 52"/>
                <a:gd name="T1" fmla="*/ 3360208 h 18"/>
                <a:gd name="T2" fmla="*/ 4309776 w 52"/>
                <a:gd name="T3" fmla="*/ 3360208 h 18"/>
                <a:gd name="T4" fmla="*/ 14006772 w 52"/>
                <a:gd name="T5" fmla="*/ 2800350 h 18"/>
                <a:gd name="T6" fmla="*/ 14006772 w 52"/>
                <a:gd name="T7" fmla="*/ 2800350 h 18"/>
                <a:gd name="T8" fmla="*/ 11582523 w 52"/>
                <a:gd name="T9" fmla="*/ 3920067 h 18"/>
                <a:gd name="T10" fmla="*/ 9427635 w 52"/>
                <a:gd name="T11" fmla="*/ 4480454 h 18"/>
                <a:gd name="T12" fmla="*/ 7542108 w 52"/>
                <a:gd name="T13" fmla="*/ 5040313 h 18"/>
                <a:gd name="T14" fmla="*/ 6195303 w 52"/>
                <a:gd name="T15" fmla="*/ 5040313 h 18"/>
                <a:gd name="T16" fmla="*/ 4309776 w 52"/>
                <a:gd name="T17" fmla="*/ 4199996 h 18"/>
                <a:gd name="T18" fmla="*/ 2962971 w 52"/>
                <a:gd name="T19" fmla="*/ 3360208 h 18"/>
                <a:gd name="T20" fmla="*/ 1616166 w 52"/>
                <a:gd name="T21" fmla="*/ 1960033 h 18"/>
                <a:gd name="T22" fmla="*/ 0 w 52"/>
                <a:gd name="T23" fmla="*/ 279929 h 18"/>
                <a:gd name="T24" fmla="*/ 0 w 52"/>
                <a:gd name="T25" fmla="*/ 279929 h 18"/>
                <a:gd name="T26" fmla="*/ 1346805 w 52"/>
                <a:gd name="T27" fmla="*/ 0 h 18"/>
                <a:gd name="T28" fmla="*/ 2424249 w 52"/>
                <a:gd name="T29" fmla="*/ 0 h 18"/>
                <a:gd name="T30" fmla="*/ 2962971 w 52"/>
                <a:gd name="T31" fmla="*/ 0 h 18"/>
                <a:gd name="T32" fmla="*/ 3501693 w 52"/>
                <a:gd name="T33" fmla="*/ 279929 h 18"/>
                <a:gd name="T34" fmla="*/ 3771054 w 52"/>
                <a:gd name="T35" fmla="*/ 1960033 h 18"/>
                <a:gd name="T36" fmla="*/ 4309776 w 52"/>
                <a:gd name="T37" fmla="*/ 3360208 h 18"/>
                <a:gd name="T38" fmla="*/ 4309776 w 52"/>
                <a:gd name="T39" fmla="*/ 3360208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 h="18">
                  <a:moveTo>
                    <a:pt x="16" y="12"/>
                  </a:moveTo>
                  <a:lnTo>
                    <a:pt x="16" y="12"/>
                  </a:lnTo>
                  <a:lnTo>
                    <a:pt x="52" y="10"/>
                  </a:lnTo>
                  <a:lnTo>
                    <a:pt x="43" y="14"/>
                  </a:lnTo>
                  <a:lnTo>
                    <a:pt x="35" y="16"/>
                  </a:lnTo>
                  <a:lnTo>
                    <a:pt x="28" y="18"/>
                  </a:lnTo>
                  <a:lnTo>
                    <a:pt x="23" y="18"/>
                  </a:lnTo>
                  <a:lnTo>
                    <a:pt x="16" y="15"/>
                  </a:lnTo>
                  <a:lnTo>
                    <a:pt x="11" y="12"/>
                  </a:lnTo>
                  <a:lnTo>
                    <a:pt x="6" y="7"/>
                  </a:lnTo>
                  <a:lnTo>
                    <a:pt x="0" y="1"/>
                  </a:lnTo>
                  <a:lnTo>
                    <a:pt x="5" y="0"/>
                  </a:lnTo>
                  <a:lnTo>
                    <a:pt x="9" y="0"/>
                  </a:lnTo>
                  <a:lnTo>
                    <a:pt x="11" y="0"/>
                  </a:lnTo>
                  <a:lnTo>
                    <a:pt x="13" y="1"/>
                  </a:lnTo>
                  <a:lnTo>
                    <a:pt x="14" y="7"/>
                  </a:lnTo>
                  <a:lnTo>
                    <a:pt x="1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2" name="Freeform 1309"/>
            <p:cNvSpPr>
              <a:spLocks/>
            </p:cNvSpPr>
            <p:nvPr/>
          </p:nvSpPr>
          <p:spPr bwMode="auto">
            <a:xfrm>
              <a:off x="6753225" y="1143000"/>
              <a:ext cx="17463" cy="9525"/>
            </a:xfrm>
            <a:custGeom>
              <a:avLst/>
              <a:gdLst>
                <a:gd name="T0" fmla="*/ 0 w 33"/>
                <a:gd name="T1" fmla="*/ 226695 h 20"/>
                <a:gd name="T2" fmla="*/ 0 w 33"/>
                <a:gd name="T3" fmla="*/ 226695 h 20"/>
                <a:gd name="T4" fmla="*/ 2240027 w 33"/>
                <a:gd name="T5" fmla="*/ 0 h 20"/>
                <a:gd name="T6" fmla="*/ 4200645 w 33"/>
                <a:gd name="T7" fmla="*/ 0 h 20"/>
                <a:gd name="T8" fmla="*/ 6160735 w 33"/>
                <a:gd name="T9" fmla="*/ 453866 h 20"/>
                <a:gd name="T10" fmla="*/ 8681228 w 33"/>
                <a:gd name="T11" fmla="*/ 1814513 h 20"/>
                <a:gd name="T12" fmla="*/ 8681228 w 33"/>
                <a:gd name="T13" fmla="*/ 1814513 h 20"/>
                <a:gd name="T14" fmla="*/ 9241102 w 33"/>
                <a:gd name="T15" fmla="*/ 2495074 h 20"/>
                <a:gd name="T16" fmla="*/ 9241102 w 33"/>
                <a:gd name="T17" fmla="*/ 2721769 h 20"/>
                <a:gd name="T18" fmla="*/ 8961165 w 33"/>
                <a:gd name="T19" fmla="*/ 3629025 h 20"/>
                <a:gd name="T20" fmla="*/ 8120824 w 33"/>
                <a:gd name="T21" fmla="*/ 4536281 h 20"/>
                <a:gd name="T22" fmla="*/ 8120824 w 33"/>
                <a:gd name="T23" fmla="*/ 4536281 h 20"/>
                <a:gd name="T24" fmla="*/ 0 w 33"/>
                <a:gd name="T25" fmla="*/ 226695 h 20"/>
                <a:gd name="T26" fmla="*/ 0 w 33"/>
                <a:gd name="T27" fmla="*/ 226695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0">
                  <a:moveTo>
                    <a:pt x="0" y="1"/>
                  </a:moveTo>
                  <a:lnTo>
                    <a:pt x="0" y="1"/>
                  </a:lnTo>
                  <a:lnTo>
                    <a:pt x="8" y="0"/>
                  </a:lnTo>
                  <a:lnTo>
                    <a:pt x="15" y="0"/>
                  </a:lnTo>
                  <a:lnTo>
                    <a:pt x="22" y="2"/>
                  </a:lnTo>
                  <a:lnTo>
                    <a:pt x="31" y="8"/>
                  </a:lnTo>
                  <a:lnTo>
                    <a:pt x="33" y="11"/>
                  </a:lnTo>
                  <a:lnTo>
                    <a:pt x="33" y="12"/>
                  </a:lnTo>
                  <a:lnTo>
                    <a:pt x="32" y="16"/>
                  </a:lnTo>
                  <a:lnTo>
                    <a:pt x="29" y="2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3" name="Freeform 1310"/>
            <p:cNvSpPr>
              <a:spLocks/>
            </p:cNvSpPr>
            <p:nvPr/>
          </p:nvSpPr>
          <p:spPr bwMode="auto">
            <a:xfrm>
              <a:off x="6731000" y="1116013"/>
              <a:ext cx="17463" cy="14288"/>
            </a:xfrm>
            <a:custGeom>
              <a:avLst/>
              <a:gdLst>
                <a:gd name="T0" fmla="*/ 9241102 w 33"/>
                <a:gd name="T1" fmla="*/ 6341674 h 26"/>
                <a:gd name="T2" fmla="*/ 9241102 w 33"/>
                <a:gd name="T3" fmla="*/ 6341674 h 26"/>
                <a:gd name="T4" fmla="*/ 0 w 33"/>
                <a:gd name="T5" fmla="*/ 7851806 h 26"/>
                <a:gd name="T6" fmla="*/ 0 w 33"/>
                <a:gd name="T7" fmla="*/ 7851806 h 26"/>
                <a:gd name="T8" fmla="*/ 279937 w 33"/>
                <a:gd name="T9" fmla="*/ 6643920 h 26"/>
                <a:gd name="T10" fmla="*/ 1120278 w 33"/>
                <a:gd name="T11" fmla="*/ 6039977 h 26"/>
                <a:gd name="T12" fmla="*/ 3080367 w 33"/>
                <a:gd name="T13" fmla="*/ 4228149 h 26"/>
                <a:gd name="T14" fmla="*/ 4480582 w 33"/>
                <a:gd name="T15" fmla="*/ 2415771 h 26"/>
                <a:gd name="T16" fmla="*/ 5320394 w 33"/>
                <a:gd name="T17" fmla="*/ 1811828 h 26"/>
                <a:gd name="T18" fmla="*/ 6160735 w 33"/>
                <a:gd name="T19" fmla="*/ 0 h 26"/>
                <a:gd name="T20" fmla="*/ 6160735 w 33"/>
                <a:gd name="T21" fmla="*/ 0 h 26"/>
                <a:gd name="T22" fmla="*/ 9241102 w 33"/>
                <a:gd name="T23" fmla="*/ 6341674 h 26"/>
                <a:gd name="T24" fmla="*/ 9241102 w 33"/>
                <a:gd name="T25" fmla="*/ 6341674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26">
                  <a:moveTo>
                    <a:pt x="33" y="21"/>
                  </a:moveTo>
                  <a:lnTo>
                    <a:pt x="33" y="21"/>
                  </a:lnTo>
                  <a:lnTo>
                    <a:pt x="0" y="26"/>
                  </a:lnTo>
                  <a:lnTo>
                    <a:pt x="1" y="22"/>
                  </a:lnTo>
                  <a:lnTo>
                    <a:pt x="4" y="20"/>
                  </a:lnTo>
                  <a:lnTo>
                    <a:pt x="11" y="14"/>
                  </a:lnTo>
                  <a:lnTo>
                    <a:pt x="16" y="8"/>
                  </a:lnTo>
                  <a:lnTo>
                    <a:pt x="19" y="6"/>
                  </a:lnTo>
                  <a:lnTo>
                    <a:pt x="22" y="0"/>
                  </a:lnTo>
                  <a:lnTo>
                    <a:pt x="33"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4" name="Freeform 1311"/>
            <p:cNvSpPr>
              <a:spLocks/>
            </p:cNvSpPr>
            <p:nvPr/>
          </p:nvSpPr>
          <p:spPr bwMode="auto">
            <a:xfrm>
              <a:off x="6651625" y="963613"/>
              <a:ext cx="15875" cy="11113"/>
            </a:xfrm>
            <a:custGeom>
              <a:avLst/>
              <a:gdLst>
                <a:gd name="T0" fmla="*/ 299435 w 29"/>
                <a:gd name="T1" fmla="*/ 2240592 h 21"/>
                <a:gd name="T2" fmla="*/ 299435 w 29"/>
                <a:gd name="T3" fmla="*/ 2240592 h 21"/>
                <a:gd name="T4" fmla="*/ 2097690 w 29"/>
                <a:gd name="T5" fmla="*/ 2520534 h 21"/>
                <a:gd name="T6" fmla="*/ 2996543 w 29"/>
                <a:gd name="T7" fmla="*/ 2240592 h 21"/>
                <a:gd name="T8" fmla="*/ 3296526 w 29"/>
                <a:gd name="T9" fmla="*/ 1400238 h 21"/>
                <a:gd name="T10" fmla="*/ 3895397 w 29"/>
                <a:gd name="T11" fmla="*/ 0 h 21"/>
                <a:gd name="T12" fmla="*/ 3895397 w 29"/>
                <a:gd name="T13" fmla="*/ 0 h 21"/>
                <a:gd name="T14" fmla="*/ 8690194 w 29"/>
                <a:gd name="T15" fmla="*/ 4480656 h 21"/>
                <a:gd name="T16" fmla="*/ 8690194 w 29"/>
                <a:gd name="T17" fmla="*/ 4480656 h 21"/>
                <a:gd name="T18" fmla="*/ 0 w 29"/>
                <a:gd name="T19" fmla="*/ 5880894 h 21"/>
                <a:gd name="T20" fmla="*/ 0 w 29"/>
                <a:gd name="T21" fmla="*/ 5880894 h 21"/>
                <a:gd name="T22" fmla="*/ 299435 w 29"/>
                <a:gd name="T23" fmla="*/ 2240592 h 21"/>
                <a:gd name="T24" fmla="*/ 299435 w 29"/>
                <a:gd name="T25" fmla="*/ 2240592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21">
                  <a:moveTo>
                    <a:pt x="1" y="8"/>
                  </a:moveTo>
                  <a:lnTo>
                    <a:pt x="1" y="8"/>
                  </a:lnTo>
                  <a:lnTo>
                    <a:pt x="7" y="9"/>
                  </a:lnTo>
                  <a:lnTo>
                    <a:pt x="10" y="8"/>
                  </a:lnTo>
                  <a:lnTo>
                    <a:pt x="11" y="5"/>
                  </a:lnTo>
                  <a:lnTo>
                    <a:pt x="13" y="0"/>
                  </a:lnTo>
                  <a:lnTo>
                    <a:pt x="29" y="16"/>
                  </a:lnTo>
                  <a:lnTo>
                    <a:pt x="0" y="21"/>
                  </a:ln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5" name="Freeform 1312"/>
            <p:cNvSpPr>
              <a:spLocks/>
            </p:cNvSpPr>
            <p:nvPr/>
          </p:nvSpPr>
          <p:spPr bwMode="auto">
            <a:xfrm>
              <a:off x="6492875" y="1362075"/>
              <a:ext cx="12700" cy="9525"/>
            </a:xfrm>
            <a:custGeom>
              <a:avLst/>
              <a:gdLst>
                <a:gd name="T0" fmla="*/ 333086 w 22"/>
                <a:gd name="T1" fmla="*/ 5040313 h 18"/>
                <a:gd name="T2" fmla="*/ 333086 w 22"/>
                <a:gd name="T3" fmla="*/ 5040313 h 18"/>
                <a:gd name="T4" fmla="*/ 0 w 22"/>
                <a:gd name="T5" fmla="*/ 3640137 h 18"/>
                <a:gd name="T6" fmla="*/ 0 w 22"/>
                <a:gd name="T7" fmla="*/ 3360208 h 18"/>
                <a:gd name="T8" fmla="*/ 999836 w 22"/>
                <a:gd name="T9" fmla="*/ 2239963 h 18"/>
                <a:gd name="T10" fmla="*/ 3998768 w 22"/>
                <a:gd name="T11" fmla="*/ 0 h 18"/>
                <a:gd name="T12" fmla="*/ 3998768 w 22"/>
                <a:gd name="T13" fmla="*/ 0 h 18"/>
                <a:gd name="T14" fmla="*/ 7331364 w 22"/>
                <a:gd name="T15" fmla="*/ 4199996 h 18"/>
                <a:gd name="T16" fmla="*/ 7331364 w 22"/>
                <a:gd name="T17" fmla="*/ 4199996 h 18"/>
                <a:gd name="T18" fmla="*/ 0 w 22"/>
                <a:gd name="T19" fmla="*/ 4480454 h 18"/>
                <a:gd name="T20" fmla="*/ 333086 w 22"/>
                <a:gd name="T21" fmla="*/ 50403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8">
                  <a:moveTo>
                    <a:pt x="1" y="18"/>
                  </a:moveTo>
                  <a:lnTo>
                    <a:pt x="1" y="18"/>
                  </a:lnTo>
                  <a:lnTo>
                    <a:pt x="0" y="13"/>
                  </a:lnTo>
                  <a:lnTo>
                    <a:pt x="0" y="12"/>
                  </a:lnTo>
                  <a:lnTo>
                    <a:pt x="3" y="8"/>
                  </a:lnTo>
                  <a:lnTo>
                    <a:pt x="12" y="0"/>
                  </a:lnTo>
                  <a:lnTo>
                    <a:pt x="22" y="15"/>
                  </a:lnTo>
                  <a:lnTo>
                    <a:pt x="0" y="16"/>
                  </a:lnTo>
                  <a:lnTo>
                    <a:pt x="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6" name="Freeform 1313"/>
            <p:cNvSpPr>
              <a:spLocks/>
            </p:cNvSpPr>
            <p:nvPr/>
          </p:nvSpPr>
          <p:spPr bwMode="auto">
            <a:xfrm>
              <a:off x="6440488" y="860425"/>
              <a:ext cx="15875" cy="6350"/>
            </a:xfrm>
            <a:custGeom>
              <a:avLst/>
              <a:gdLst>
                <a:gd name="T0" fmla="*/ 0 w 31"/>
                <a:gd name="T1" fmla="*/ 840317 h 12"/>
                <a:gd name="T2" fmla="*/ 0 w 31"/>
                <a:gd name="T3" fmla="*/ 840317 h 12"/>
                <a:gd name="T4" fmla="*/ 2622448 w 31"/>
                <a:gd name="T5" fmla="*/ 279929 h 12"/>
                <a:gd name="T6" fmla="*/ 4720508 w 31"/>
                <a:gd name="T7" fmla="*/ 0 h 12"/>
                <a:gd name="T8" fmla="*/ 5769282 w 31"/>
                <a:gd name="T9" fmla="*/ 279929 h 12"/>
                <a:gd name="T10" fmla="*/ 7080762 w 31"/>
                <a:gd name="T11" fmla="*/ 840317 h 12"/>
                <a:gd name="T12" fmla="*/ 7605149 w 31"/>
                <a:gd name="T13" fmla="*/ 1960033 h 12"/>
                <a:gd name="T14" fmla="*/ 8129536 w 31"/>
                <a:gd name="T15" fmla="*/ 3360208 h 12"/>
                <a:gd name="T16" fmla="*/ 8129536 w 31"/>
                <a:gd name="T17" fmla="*/ 3360208 h 12"/>
                <a:gd name="T18" fmla="*/ 0 w 31"/>
                <a:gd name="T19" fmla="*/ 840317 h 12"/>
                <a:gd name="T20" fmla="*/ 0 w 31"/>
                <a:gd name="T21" fmla="*/ 84031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 h="12">
                  <a:moveTo>
                    <a:pt x="0" y="3"/>
                  </a:moveTo>
                  <a:lnTo>
                    <a:pt x="0" y="3"/>
                  </a:lnTo>
                  <a:lnTo>
                    <a:pt x="10" y="1"/>
                  </a:lnTo>
                  <a:lnTo>
                    <a:pt x="18" y="0"/>
                  </a:lnTo>
                  <a:lnTo>
                    <a:pt x="22" y="1"/>
                  </a:lnTo>
                  <a:lnTo>
                    <a:pt x="27" y="3"/>
                  </a:lnTo>
                  <a:lnTo>
                    <a:pt x="29" y="7"/>
                  </a:lnTo>
                  <a:lnTo>
                    <a:pt x="31" y="12"/>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7" name="Freeform 1314"/>
            <p:cNvSpPr>
              <a:spLocks/>
            </p:cNvSpPr>
            <p:nvPr/>
          </p:nvSpPr>
          <p:spPr bwMode="auto">
            <a:xfrm>
              <a:off x="6226175" y="866775"/>
              <a:ext cx="17463" cy="4763"/>
            </a:xfrm>
            <a:custGeom>
              <a:avLst/>
              <a:gdLst>
                <a:gd name="T0" fmla="*/ 8969305 w 34"/>
                <a:gd name="T1" fmla="*/ 0 h 10"/>
                <a:gd name="T2" fmla="*/ 8969305 w 34"/>
                <a:gd name="T3" fmla="*/ 0 h 10"/>
                <a:gd name="T4" fmla="*/ 8177820 w 34"/>
                <a:gd name="T5" fmla="*/ 1361265 h 10"/>
                <a:gd name="T6" fmla="*/ 7122850 w 34"/>
                <a:gd name="T7" fmla="*/ 1814703 h 10"/>
                <a:gd name="T8" fmla="*/ 5803879 w 34"/>
                <a:gd name="T9" fmla="*/ 2268617 h 10"/>
                <a:gd name="T10" fmla="*/ 4748395 w 34"/>
                <a:gd name="T11" fmla="*/ 2268617 h 10"/>
                <a:gd name="T12" fmla="*/ 2374454 w 34"/>
                <a:gd name="T13" fmla="*/ 2268617 h 10"/>
                <a:gd name="T14" fmla="*/ 0 w 34"/>
                <a:gd name="T15" fmla="*/ 2268617 h 10"/>
                <a:gd name="T16" fmla="*/ 0 w 34"/>
                <a:gd name="T17" fmla="*/ 2268617 h 10"/>
                <a:gd name="T18" fmla="*/ 2110455 w 34"/>
                <a:gd name="T19" fmla="*/ 1587984 h 10"/>
                <a:gd name="T20" fmla="*/ 4220910 w 34"/>
                <a:gd name="T21" fmla="*/ 907352 h 10"/>
                <a:gd name="T22" fmla="*/ 6594851 w 34"/>
                <a:gd name="T23" fmla="*/ 226719 h 10"/>
                <a:gd name="T24" fmla="*/ 8969305 w 34"/>
                <a:gd name="T25" fmla="*/ 0 h 10"/>
                <a:gd name="T26" fmla="*/ 8969305 w 34"/>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10">
                  <a:moveTo>
                    <a:pt x="34" y="0"/>
                  </a:moveTo>
                  <a:lnTo>
                    <a:pt x="34" y="0"/>
                  </a:lnTo>
                  <a:lnTo>
                    <a:pt x="31" y="6"/>
                  </a:lnTo>
                  <a:lnTo>
                    <a:pt x="27" y="8"/>
                  </a:lnTo>
                  <a:lnTo>
                    <a:pt x="22" y="10"/>
                  </a:lnTo>
                  <a:lnTo>
                    <a:pt x="18" y="10"/>
                  </a:lnTo>
                  <a:lnTo>
                    <a:pt x="9" y="10"/>
                  </a:lnTo>
                  <a:lnTo>
                    <a:pt x="0" y="10"/>
                  </a:lnTo>
                  <a:lnTo>
                    <a:pt x="8" y="7"/>
                  </a:lnTo>
                  <a:lnTo>
                    <a:pt x="16" y="4"/>
                  </a:lnTo>
                  <a:lnTo>
                    <a:pt x="25" y="1"/>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8" name="Freeform 1315"/>
            <p:cNvSpPr>
              <a:spLocks/>
            </p:cNvSpPr>
            <p:nvPr/>
          </p:nvSpPr>
          <p:spPr bwMode="auto">
            <a:xfrm>
              <a:off x="6675438" y="1285875"/>
              <a:ext cx="11113" cy="7938"/>
            </a:xfrm>
            <a:custGeom>
              <a:avLst/>
              <a:gdLst>
                <a:gd name="T0" fmla="*/ 5613580 w 22"/>
                <a:gd name="T1" fmla="*/ 3536379 h 14"/>
                <a:gd name="T2" fmla="*/ 5613580 w 22"/>
                <a:gd name="T3" fmla="*/ 3536379 h 14"/>
                <a:gd name="T4" fmla="*/ 3572324 w 22"/>
                <a:gd name="T5" fmla="*/ 4500846 h 14"/>
                <a:gd name="T6" fmla="*/ 3572324 w 22"/>
                <a:gd name="T7" fmla="*/ 4500846 h 14"/>
                <a:gd name="T8" fmla="*/ 1786162 w 22"/>
                <a:gd name="T9" fmla="*/ 4500846 h 14"/>
                <a:gd name="T10" fmla="*/ 1020881 w 22"/>
                <a:gd name="T11" fmla="*/ 4500846 h 14"/>
                <a:gd name="T12" fmla="*/ 765282 w 22"/>
                <a:gd name="T13" fmla="*/ 4179357 h 14"/>
                <a:gd name="T14" fmla="*/ 510188 w 22"/>
                <a:gd name="T15" fmla="*/ 3536379 h 14"/>
                <a:gd name="T16" fmla="*/ 0 w 22"/>
                <a:gd name="T17" fmla="*/ 2893401 h 14"/>
                <a:gd name="T18" fmla="*/ 510188 w 22"/>
                <a:gd name="T19" fmla="*/ 0 h 14"/>
                <a:gd name="T20" fmla="*/ 510188 w 22"/>
                <a:gd name="T21" fmla="*/ 0 h 14"/>
                <a:gd name="T22" fmla="*/ 5613580 w 22"/>
                <a:gd name="T23" fmla="*/ 3536379 h 14"/>
                <a:gd name="T24" fmla="*/ 5613580 w 22"/>
                <a:gd name="T25" fmla="*/ 3536379 h 14"/>
                <a:gd name="T26" fmla="*/ 5613580 w 22"/>
                <a:gd name="T27" fmla="*/ 3536379 h 14"/>
                <a:gd name="T28" fmla="*/ 561358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22" y="11"/>
                  </a:moveTo>
                  <a:lnTo>
                    <a:pt x="22" y="11"/>
                  </a:lnTo>
                  <a:lnTo>
                    <a:pt x="14" y="14"/>
                  </a:lnTo>
                  <a:lnTo>
                    <a:pt x="7" y="14"/>
                  </a:lnTo>
                  <a:lnTo>
                    <a:pt x="4" y="14"/>
                  </a:lnTo>
                  <a:lnTo>
                    <a:pt x="3" y="13"/>
                  </a:lnTo>
                  <a:lnTo>
                    <a:pt x="2" y="11"/>
                  </a:lnTo>
                  <a:lnTo>
                    <a:pt x="0" y="9"/>
                  </a:lnTo>
                  <a:lnTo>
                    <a:pt x="2" y="0"/>
                  </a:lnTo>
                  <a:lnTo>
                    <a:pt x="2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09" name="Freeform 1316"/>
            <p:cNvSpPr>
              <a:spLocks/>
            </p:cNvSpPr>
            <p:nvPr/>
          </p:nvSpPr>
          <p:spPr bwMode="auto">
            <a:xfrm>
              <a:off x="6069013" y="1041400"/>
              <a:ext cx="11113" cy="7938"/>
            </a:xfrm>
            <a:custGeom>
              <a:avLst/>
              <a:gdLst>
                <a:gd name="T0" fmla="*/ 6174938 w 20"/>
                <a:gd name="T1" fmla="*/ 321489 h 14"/>
                <a:gd name="T2" fmla="*/ 6174938 w 20"/>
                <a:gd name="T3" fmla="*/ 321489 h 14"/>
                <a:gd name="T4" fmla="*/ 5557611 w 20"/>
                <a:gd name="T5" fmla="*/ 2250423 h 14"/>
                <a:gd name="T6" fmla="*/ 4939729 w 20"/>
                <a:gd name="T7" fmla="*/ 3214890 h 14"/>
                <a:gd name="T8" fmla="*/ 4939729 w 20"/>
                <a:gd name="T9" fmla="*/ 3214890 h 14"/>
                <a:gd name="T10" fmla="*/ 3087747 w 20"/>
                <a:gd name="T11" fmla="*/ 3857868 h 14"/>
                <a:gd name="T12" fmla="*/ 926269 w 20"/>
                <a:gd name="T13" fmla="*/ 4500846 h 14"/>
                <a:gd name="T14" fmla="*/ 926269 w 20"/>
                <a:gd name="T15" fmla="*/ 4500846 h 14"/>
                <a:gd name="T16" fmla="*/ 617327 w 20"/>
                <a:gd name="T17" fmla="*/ 3857868 h 14"/>
                <a:gd name="T18" fmla="*/ 0 w 20"/>
                <a:gd name="T19" fmla="*/ 2571912 h 14"/>
                <a:gd name="T20" fmla="*/ 0 w 20"/>
                <a:gd name="T21" fmla="*/ 2571912 h 14"/>
                <a:gd name="T22" fmla="*/ 1235210 w 20"/>
                <a:gd name="T23" fmla="*/ 1285956 h 14"/>
                <a:gd name="T24" fmla="*/ 3087747 w 20"/>
                <a:gd name="T25" fmla="*/ 0 h 14"/>
                <a:gd name="T26" fmla="*/ 3087747 w 20"/>
                <a:gd name="T27" fmla="*/ 0 h 14"/>
                <a:gd name="T28" fmla="*/ 4013460 w 20"/>
                <a:gd name="T29" fmla="*/ 0 h 14"/>
                <a:gd name="T30" fmla="*/ 6174938 w 20"/>
                <a:gd name="T31" fmla="*/ 321489 h 14"/>
                <a:gd name="T32" fmla="*/ 6174938 w 20"/>
                <a:gd name="T33" fmla="*/ 321489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 h="14">
                  <a:moveTo>
                    <a:pt x="20" y="1"/>
                  </a:moveTo>
                  <a:lnTo>
                    <a:pt x="20" y="1"/>
                  </a:lnTo>
                  <a:lnTo>
                    <a:pt x="18" y="7"/>
                  </a:lnTo>
                  <a:lnTo>
                    <a:pt x="16" y="10"/>
                  </a:lnTo>
                  <a:lnTo>
                    <a:pt x="10" y="12"/>
                  </a:lnTo>
                  <a:lnTo>
                    <a:pt x="3" y="14"/>
                  </a:lnTo>
                  <a:lnTo>
                    <a:pt x="2" y="12"/>
                  </a:lnTo>
                  <a:lnTo>
                    <a:pt x="0" y="8"/>
                  </a:lnTo>
                  <a:lnTo>
                    <a:pt x="4" y="4"/>
                  </a:lnTo>
                  <a:lnTo>
                    <a:pt x="10" y="0"/>
                  </a:lnTo>
                  <a:lnTo>
                    <a:pt x="13"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0" name="Freeform 1317"/>
            <p:cNvSpPr>
              <a:spLocks/>
            </p:cNvSpPr>
            <p:nvPr/>
          </p:nvSpPr>
          <p:spPr bwMode="auto">
            <a:xfrm>
              <a:off x="6080125" y="1074738"/>
              <a:ext cx="14288" cy="4763"/>
            </a:xfrm>
            <a:custGeom>
              <a:avLst/>
              <a:gdLst>
                <a:gd name="T0" fmla="*/ 7549559 w 26"/>
                <a:gd name="T1" fmla="*/ 2268617 h 10"/>
                <a:gd name="T2" fmla="*/ 7549559 w 26"/>
                <a:gd name="T3" fmla="*/ 2268617 h 10"/>
                <a:gd name="T4" fmla="*/ 0 w 26"/>
                <a:gd name="T5" fmla="*/ 1587984 h 10"/>
                <a:gd name="T6" fmla="*/ 0 w 26"/>
                <a:gd name="T7" fmla="*/ 1587984 h 10"/>
                <a:gd name="T8" fmla="*/ 2114074 w 26"/>
                <a:gd name="T9" fmla="*/ 453914 h 10"/>
                <a:gd name="T10" fmla="*/ 4228149 w 26"/>
                <a:gd name="T11" fmla="*/ 0 h 10"/>
                <a:gd name="T12" fmla="*/ 5737731 w 26"/>
                <a:gd name="T13" fmla="*/ 453914 h 10"/>
                <a:gd name="T14" fmla="*/ 7851806 w 26"/>
                <a:gd name="T15" fmla="*/ 907352 h 10"/>
                <a:gd name="T16" fmla="*/ 7851806 w 26"/>
                <a:gd name="T17" fmla="*/ 907352 h 10"/>
                <a:gd name="T18" fmla="*/ 7549559 w 26"/>
                <a:gd name="T19" fmla="*/ 2268617 h 10"/>
                <a:gd name="T20" fmla="*/ 7549559 w 26"/>
                <a:gd name="T21" fmla="*/ 2268617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0">
                  <a:moveTo>
                    <a:pt x="25" y="10"/>
                  </a:moveTo>
                  <a:lnTo>
                    <a:pt x="25" y="10"/>
                  </a:lnTo>
                  <a:lnTo>
                    <a:pt x="0" y="7"/>
                  </a:lnTo>
                  <a:lnTo>
                    <a:pt x="7" y="2"/>
                  </a:lnTo>
                  <a:lnTo>
                    <a:pt x="14" y="0"/>
                  </a:lnTo>
                  <a:lnTo>
                    <a:pt x="19" y="2"/>
                  </a:lnTo>
                  <a:lnTo>
                    <a:pt x="26" y="4"/>
                  </a:ln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1" name="Freeform 1318"/>
            <p:cNvSpPr>
              <a:spLocks/>
            </p:cNvSpPr>
            <p:nvPr/>
          </p:nvSpPr>
          <p:spPr bwMode="auto">
            <a:xfrm>
              <a:off x="6577013" y="939800"/>
              <a:ext cx="12700" cy="4763"/>
            </a:xfrm>
            <a:custGeom>
              <a:avLst/>
              <a:gdLst>
                <a:gd name="T0" fmla="*/ 0 w 22"/>
                <a:gd name="T1" fmla="*/ 1874890 h 11"/>
                <a:gd name="T2" fmla="*/ 0 w 22"/>
                <a:gd name="T3" fmla="*/ 1874890 h 11"/>
                <a:gd name="T4" fmla="*/ 3665682 w 22"/>
                <a:gd name="T5" fmla="*/ 187489 h 11"/>
                <a:gd name="T6" fmla="*/ 5665355 w 22"/>
                <a:gd name="T7" fmla="*/ 0 h 11"/>
                <a:gd name="T8" fmla="*/ 7331364 w 22"/>
                <a:gd name="T9" fmla="*/ 0 h 11"/>
                <a:gd name="T10" fmla="*/ 7331364 w 22"/>
                <a:gd name="T11" fmla="*/ 0 h 11"/>
                <a:gd name="T12" fmla="*/ 6664614 w 22"/>
                <a:gd name="T13" fmla="*/ 562467 h 11"/>
                <a:gd name="T14" fmla="*/ 4998605 w 22"/>
                <a:gd name="T15" fmla="*/ 1312423 h 11"/>
                <a:gd name="T16" fmla="*/ 4332432 w 22"/>
                <a:gd name="T17" fmla="*/ 1874890 h 11"/>
                <a:gd name="T18" fmla="*/ 3332595 w 22"/>
                <a:gd name="T19" fmla="*/ 2062379 h 11"/>
                <a:gd name="T20" fmla="*/ 1999673 w 22"/>
                <a:gd name="T21" fmla="*/ 2062379 h 11"/>
                <a:gd name="T22" fmla="*/ 0 w 22"/>
                <a:gd name="T23" fmla="*/ 1874890 h 11"/>
                <a:gd name="T24" fmla="*/ 0 w 22"/>
                <a:gd name="T25" fmla="*/ 187489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 h="11">
                  <a:moveTo>
                    <a:pt x="0" y="10"/>
                  </a:moveTo>
                  <a:lnTo>
                    <a:pt x="0" y="10"/>
                  </a:lnTo>
                  <a:lnTo>
                    <a:pt x="11" y="1"/>
                  </a:lnTo>
                  <a:lnTo>
                    <a:pt x="17" y="0"/>
                  </a:lnTo>
                  <a:lnTo>
                    <a:pt x="22" y="0"/>
                  </a:lnTo>
                  <a:lnTo>
                    <a:pt x="20" y="3"/>
                  </a:lnTo>
                  <a:lnTo>
                    <a:pt x="15" y="7"/>
                  </a:lnTo>
                  <a:lnTo>
                    <a:pt x="13" y="10"/>
                  </a:lnTo>
                  <a:lnTo>
                    <a:pt x="10" y="11"/>
                  </a:lnTo>
                  <a:lnTo>
                    <a:pt x="6" y="11"/>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2" name="Freeform 1319"/>
            <p:cNvSpPr>
              <a:spLocks/>
            </p:cNvSpPr>
            <p:nvPr/>
          </p:nvSpPr>
          <p:spPr bwMode="auto">
            <a:xfrm>
              <a:off x="6661150" y="1314450"/>
              <a:ext cx="9525" cy="9525"/>
            </a:xfrm>
            <a:custGeom>
              <a:avLst/>
              <a:gdLst>
                <a:gd name="T0" fmla="*/ 3543895 w 16"/>
                <a:gd name="T1" fmla="*/ 5040313 h 18"/>
                <a:gd name="T2" fmla="*/ 3543895 w 16"/>
                <a:gd name="T3" fmla="*/ 5040313 h 18"/>
                <a:gd name="T4" fmla="*/ 1772245 w 16"/>
                <a:gd name="T5" fmla="*/ 3920067 h 18"/>
                <a:gd name="T6" fmla="*/ 709017 w 16"/>
                <a:gd name="T7" fmla="*/ 2800350 h 18"/>
                <a:gd name="T8" fmla="*/ 0 w 16"/>
                <a:gd name="T9" fmla="*/ 1680104 h 18"/>
                <a:gd name="T10" fmla="*/ 709017 w 16"/>
                <a:gd name="T11" fmla="*/ 279929 h 18"/>
                <a:gd name="T12" fmla="*/ 709017 w 16"/>
                <a:gd name="T13" fmla="*/ 279929 h 18"/>
                <a:gd name="T14" fmla="*/ 3189684 w 16"/>
                <a:gd name="T15" fmla="*/ 0 h 18"/>
                <a:gd name="T16" fmla="*/ 3189684 w 16"/>
                <a:gd name="T17" fmla="*/ 0 h 18"/>
                <a:gd name="T18" fmla="*/ 5670352 w 16"/>
                <a:gd name="T19" fmla="*/ 4760383 h 18"/>
                <a:gd name="T20" fmla="*/ 5670352 w 16"/>
                <a:gd name="T21" fmla="*/ 4760383 h 18"/>
                <a:gd name="T22" fmla="*/ 3543895 w 16"/>
                <a:gd name="T23" fmla="*/ 5040313 h 18"/>
                <a:gd name="T24" fmla="*/ 3543895 w 16"/>
                <a:gd name="T25" fmla="*/ 5040313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8">
                  <a:moveTo>
                    <a:pt x="10" y="18"/>
                  </a:moveTo>
                  <a:lnTo>
                    <a:pt x="10" y="18"/>
                  </a:lnTo>
                  <a:lnTo>
                    <a:pt x="5" y="14"/>
                  </a:lnTo>
                  <a:lnTo>
                    <a:pt x="2" y="10"/>
                  </a:lnTo>
                  <a:lnTo>
                    <a:pt x="0" y="6"/>
                  </a:lnTo>
                  <a:lnTo>
                    <a:pt x="2" y="1"/>
                  </a:lnTo>
                  <a:lnTo>
                    <a:pt x="9" y="0"/>
                  </a:lnTo>
                  <a:lnTo>
                    <a:pt x="16" y="17"/>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3" name="Freeform 1320"/>
            <p:cNvSpPr>
              <a:spLocks/>
            </p:cNvSpPr>
            <p:nvPr/>
          </p:nvSpPr>
          <p:spPr bwMode="auto">
            <a:xfrm>
              <a:off x="6037263" y="1444625"/>
              <a:ext cx="14288" cy="3175"/>
            </a:xfrm>
            <a:custGeom>
              <a:avLst/>
              <a:gdLst>
                <a:gd name="T0" fmla="*/ 7560998 w 27"/>
                <a:gd name="T1" fmla="*/ 1440089 h 7"/>
                <a:gd name="T2" fmla="*/ 7560998 w 27"/>
                <a:gd name="T3" fmla="*/ 1440089 h 7"/>
                <a:gd name="T4" fmla="*/ 0 w 27"/>
                <a:gd name="T5" fmla="*/ 411389 h 7"/>
                <a:gd name="T6" fmla="*/ 0 w 27"/>
                <a:gd name="T7" fmla="*/ 411389 h 7"/>
                <a:gd name="T8" fmla="*/ 1400224 w 27"/>
                <a:gd name="T9" fmla="*/ 0 h 7"/>
                <a:gd name="T10" fmla="*/ 2800448 w 27"/>
                <a:gd name="T11" fmla="*/ 411389 h 7"/>
                <a:gd name="T12" fmla="*/ 5040489 w 27"/>
                <a:gd name="T13" fmla="*/ 617311 h 7"/>
                <a:gd name="T14" fmla="*/ 7560998 w 27"/>
                <a:gd name="T15" fmla="*/ 1440089 h 7"/>
                <a:gd name="T16" fmla="*/ 7560998 w 27"/>
                <a:gd name="T17" fmla="*/ 1440089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
                  <a:moveTo>
                    <a:pt x="27" y="7"/>
                  </a:moveTo>
                  <a:lnTo>
                    <a:pt x="27" y="7"/>
                  </a:lnTo>
                  <a:lnTo>
                    <a:pt x="0" y="2"/>
                  </a:lnTo>
                  <a:lnTo>
                    <a:pt x="5" y="0"/>
                  </a:lnTo>
                  <a:lnTo>
                    <a:pt x="10" y="2"/>
                  </a:lnTo>
                  <a:lnTo>
                    <a:pt x="18" y="3"/>
                  </a:lnTo>
                  <a:lnTo>
                    <a:pt x="2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4" name="Freeform 1321"/>
            <p:cNvSpPr>
              <a:spLocks/>
            </p:cNvSpPr>
            <p:nvPr/>
          </p:nvSpPr>
          <p:spPr bwMode="auto">
            <a:xfrm>
              <a:off x="6713538" y="1225550"/>
              <a:ext cx="11113" cy="7938"/>
            </a:xfrm>
            <a:custGeom>
              <a:avLst/>
              <a:gdLst>
                <a:gd name="T0" fmla="*/ 5613580 w 22"/>
                <a:gd name="T1" fmla="*/ 3920843 h 15"/>
                <a:gd name="T2" fmla="*/ 5613580 w 22"/>
                <a:gd name="T3" fmla="*/ 3920843 h 15"/>
                <a:gd name="T4" fmla="*/ 0 w 22"/>
                <a:gd name="T5" fmla="*/ 1960157 h 15"/>
                <a:gd name="T6" fmla="*/ 0 w 22"/>
                <a:gd name="T7" fmla="*/ 1960157 h 15"/>
                <a:gd name="T8" fmla="*/ 0 w 22"/>
                <a:gd name="T9" fmla="*/ 1960157 h 15"/>
                <a:gd name="T10" fmla="*/ 4592700 w 22"/>
                <a:gd name="T11" fmla="*/ 0 h 15"/>
                <a:gd name="T12" fmla="*/ 4592700 w 22"/>
                <a:gd name="T13" fmla="*/ 0 h 15"/>
                <a:gd name="T14" fmla="*/ 5358487 w 22"/>
                <a:gd name="T15" fmla="*/ 4200790 h 15"/>
                <a:gd name="T16" fmla="*/ 5358487 w 22"/>
                <a:gd name="T17" fmla="*/ 4200790 h 15"/>
                <a:gd name="T18" fmla="*/ 5613580 w 22"/>
                <a:gd name="T19" fmla="*/ 3920843 h 15"/>
                <a:gd name="T20" fmla="*/ 5613580 w 22"/>
                <a:gd name="T21" fmla="*/ 3920843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5">
                  <a:moveTo>
                    <a:pt x="22" y="14"/>
                  </a:moveTo>
                  <a:lnTo>
                    <a:pt x="22" y="14"/>
                  </a:lnTo>
                  <a:lnTo>
                    <a:pt x="0" y="7"/>
                  </a:lnTo>
                  <a:lnTo>
                    <a:pt x="18" y="0"/>
                  </a:lnTo>
                  <a:lnTo>
                    <a:pt x="21" y="15"/>
                  </a:lnTo>
                  <a:lnTo>
                    <a:pt x="2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5" name="Freeform 1322"/>
            <p:cNvSpPr>
              <a:spLocks/>
            </p:cNvSpPr>
            <p:nvPr/>
          </p:nvSpPr>
          <p:spPr bwMode="auto">
            <a:xfrm>
              <a:off x="6756400" y="1101725"/>
              <a:ext cx="7938" cy="7938"/>
            </a:xfrm>
            <a:custGeom>
              <a:avLst/>
              <a:gdLst>
                <a:gd name="T0" fmla="*/ 4200790 w 15"/>
                <a:gd name="T1" fmla="*/ 4500846 h 14"/>
                <a:gd name="T2" fmla="*/ 4200790 w 15"/>
                <a:gd name="T3" fmla="*/ 4500846 h 14"/>
                <a:gd name="T4" fmla="*/ 1960157 w 15"/>
                <a:gd name="T5" fmla="*/ 4500846 h 14"/>
                <a:gd name="T6" fmla="*/ 1120316 w 15"/>
                <a:gd name="T7" fmla="*/ 4500846 h 14"/>
                <a:gd name="T8" fmla="*/ 279947 w 15"/>
                <a:gd name="T9" fmla="*/ 4179357 h 14"/>
                <a:gd name="T10" fmla="*/ 279947 w 15"/>
                <a:gd name="T11" fmla="*/ 3214890 h 14"/>
                <a:gd name="T12" fmla="*/ 0 w 15"/>
                <a:gd name="T13" fmla="*/ 2250423 h 14"/>
                <a:gd name="T14" fmla="*/ 559894 w 15"/>
                <a:gd name="T15" fmla="*/ 0 h 14"/>
                <a:gd name="T16" fmla="*/ 559894 w 15"/>
                <a:gd name="T17" fmla="*/ 0 h 14"/>
                <a:gd name="T18" fmla="*/ 4200790 w 15"/>
                <a:gd name="T19" fmla="*/ 4500846 h 14"/>
                <a:gd name="T20" fmla="*/ 4200790 w 15"/>
                <a:gd name="T21" fmla="*/ 450084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4">
                  <a:moveTo>
                    <a:pt x="15" y="14"/>
                  </a:moveTo>
                  <a:lnTo>
                    <a:pt x="15" y="14"/>
                  </a:lnTo>
                  <a:lnTo>
                    <a:pt x="7" y="14"/>
                  </a:lnTo>
                  <a:lnTo>
                    <a:pt x="4" y="14"/>
                  </a:lnTo>
                  <a:lnTo>
                    <a:pt x="1" y="13"/>
                  </a:lnTo>
                  <a:lnTo>
                    <a:pt x="1" y="10"/>
                  </a:lnTo>
                  <a:lnTo>
                    <a:pt x="0" y="7"/>
                  </a:lnTo>
                  <a:lnTo>
                    <a:pt x="2" y="0"/>
                  </a:lnTo>
                  <a:lnTo>
                    <a:pt x="1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6" name="Freeform 1323"/>
            <p:cNvSpPr>
              <a:spLocks/>
            </p:cNvSpPr>
            <p:nvPr/>
          </p:nvSpPr>
          <p:spPr bwMode="auto">
            <a:xfrm>
              <a:off x="6065838" y="1123950"/>
              <a:ext cx="7938" cy="6350"/>
            </a:xfrm>
            <a:custGeom>
              <a:avLst/>
              <a:gdLst>
                <a:gd name="T0" fmla="*/ 0 w 15"/>
                <a:gd name="T1" fmla="*/ 3101731 h 13"/>
                <a:gd name="T2" fmla="*/ 0 w 15"/>
                <a:gd name="T3" fmla="*/ 3101731 h 13"/>
                <a:gd name="T4" fmla="*/ 2240633 w 15"/>
                <a:gd name="T5" fmla="*/ 0 h 13"/>
                <a:gd name="T6" fmla="*/ 2240633 w 15"/>
                <a:gd name="T7" fmla="*/ 0 h 13"/>
                <a:gd name="T8" fmla="*/ 3920843 w 15"/>
                <a:gd name="T9" fmla="*/ 1670050 h 13"/>
                <a:gd name="T10" fmla="*/ 4200790 w 15"/>
                <a:gd name="T11" fmla="*/ 2147277 h 13"/>
                <a:gd name="T12" fmla="*/ 3920843 w 15"/>
                <a:gd name="T13" fmla="*/ 2624504 h 13"/>
                <a:gd name="T14" fmla="*/ 2520580 w 15"/>
                <a:gd name="T15" fmla="*/ 2863362 h 13"/>
                <a:gd name="T16" fmla="*/ 0 w 15"/>
                <a:gd name="T17" fmla="*/ 3101731 h 13"/>
                <a:gd name="T18" fmla="*/ 0 w 15"/>
                <a:gd name="T19" fmla="*/ 3101731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3">
                  <a:moveTo>
                    <a:pt x="0" y="13"/>
                  </a:moveTo>
                  <a:lnTo>
                    <a:pt x="0" y="13"/>
                  </a:lnTo>
                  <a:lnTo>
                    <a:pt x="8" y="0"/>
                  </a:lnTo>
                  <a:lnTo>
                    <a:pt x="14" y="7"/>
                  </a:lnTo>
                  <a:lnTo>
                    <a:pt x="15" y="9"/>
                  </a:lnTo>
                  <a:lnTo>
                    <a:pt x="14" y="11"/>
                  </a:lnTo>
                  <a:lnTo>
                    <a:pt x="9" y="12"/>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7" name="Freeform 1324"/>
            <p:cNvSpPr>
              <a:spLocks/>
            </p:cNvSpPr>
            <p:nvPr/>
          </p:nvSpPr>
          <p:spPr bwMode="auto">
            <a:xfrm>
              <a:off x="6275388" y="1409700"/>
              <a:ext cx="7938" cy="6350"/>
            </a:xfrm>
            <a:custGeom>
              <a:avLst/>
              <a:gdLst>
                <a:gd name="T0" fmla="*/ 3706579 w 17"/>
                <a:gd name="T1" fmla="*/ 0 h 10"/>
                <a:gd name="T2" fmla="*/ 3706579 w 17"/>
                <a:gd name="T3" fmla="*/ 0 h 10"/>
                <a:gd name="T4" fmla="*/ 3706579 w 17"/>
                <a:gd name="T5" fmla="*/ 2822575 h 10"/>
                <a:gd name="T6" fmla="*/ 3488518 w 17"/>
                <a:gd name="T7" fmla="*/ 3629025 h 10"/>
                <a:gd name="T8" fmla="*/ 3488518 w 17"/>
                <a:gd name="T9" fmla="*/ 4032250 h 10"/>
                <a:gd name="T10" fmla="*/ 2180148 w 17"/>
                <a:gd name="T11" fmla="*/ 4032250 h 10"/>
                <a:gd name="T12" fmla="*/ 0 w 17"/>
                <a:gd name="T13" fmla="*/ 3629025 h 10"/>
                <a:gd name="T14" fmla="*/ 0 w 17"/>
                <a:gd name="T15" fmla="*/ 3629025 h 10"/>
                <a:gd name="T16" fmla="*/ 3706579 w 17"/>
                <a:gd name="T17" fmla="*/ 0 h 10"/>
                <a:gd name="T18" fmla="*/ 3706579 w 1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0">
                  <a:moveTo>
                    <a:pt x="17" y="0"/>
                  </a:moveTo>
                  <a:lnTo>
                    <a:pt x="17" y="0"/>
                  </a:lnTo>
                  <a:lnTo>
                    <a:pt x="17" y="7"/>
                  </a:lnTo>
                  <a:lnTo>
                    <a:pt x="16" y="9"/>
                  </a:lnTo>
                  <a:lnTo>
                    <a:pt x="16" y="10"/>
                  </a:lnTo>
                  <a:lnTo>
                    <a:pt x="10" y="10"/>
                  </a:lnTo>
                  <a:lnTo>
                    <a:pt x="0" y="9"/>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8" name="Freeform 1325"/>
            <p:cNvSpPr>
              <a:spLocks/>
            </p:cNvSpPr>
            <p:nvPr/>
          </p:nvSpPr>
          <p:spPr bwMode="auto">
            <a:xfrm>
              <a:off x="6361113" y="847725"/>
              <a:ext cx="7938" cy="6350"/>
            </a:xfrm>
            <a:custGeom>
              <a:avLst/>
              <a:gdLst>
                <a:gd name="T0" fmla="*/ 279947 w 15"/>
                <a:gd name="T1" fmla="*/ 3360208 h 12"/>
                <a:gd name="T2" fmla="*/ 279947 w 15"/>
                <a:gd name="T3" fmla="*/ 3360208 h 12"/>
                <a:gd name="T4" fmla="*/ 0 w 15"/>
                <a:gd name="T5" fmla="*/ 1960033 h 12"/>
                <a:gd name="T6" fmla="*/ 279947 w 15"/>
                <a:gd name="T7" fmla="*/ 1120246 h 12"/>
                <a:gd name="T8" fmla="*/ 1400263 w 15"/>
                <a:gd name="T9" fmla="*/ 279929 h 12"/>
                <a:gd name="T10" fmla="*/ 4200790 w 15"/>
                <a:gd name="T11" fmla="*/ 0 h 12"/>
                <a:gd name="T12" fmla="*/ 4200790 w 15"/>
                <a:gd name="T13" fmla="*/ 0 h 12"/>
                <a:gd name="T14" fmla="*/ 279947 w 15"/>
                <a:gd name="T15" fmla="*/ 3360208 h 12"/>
                <a:gd name="T16" fmla="*/ 279947 w 15"/>
                <a:gd name="T17" fmla="*/ 336020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2">
                  <a:moveTo>
                    <a:pt x="1" y="12"/>
                  </a:moveTo>
                  <a:lnTo>
                    <a:pt x="1" y="12"/>
                  </a:lnTo>
                  <a:lnTo>
                    <a:pt x="0" y="7"/>
                  </a:lnTo>
                  <a:lnTo>
                    <a:pt x="1" y="4"/>
                  </a:lnTo>
                  <a:lnTo>
                    <a:pt x="5" y="1"/>
                  </a:lnTo>
                  <a:lnTo>
                    <a:pt x="15" y="0"/>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19" name="Freeform 1326"/>
            <p:cNvSpPr>
              <a:spLocks/>
            </p:cNvSpPr>
            <p:nvPr/>
          </p:nvSpPr>
          <p:spPr bwMode="auto">
            <a:xfrm>
              <a:off x="6481763" y="1370013"/>
              <a:ext cx="12700" cy="6350"/>
            </a:xfrm>
            <a:custGeom>
              <a:avLst/>
              <a:gdLst>
                <a:gd name="T0" fmla="*/ 6707809 w 23"/>
                <a:gd name="T1" fmla="*/ 0 h 13"/>
                <a:gd name="T2" fmla="*/ 6707809 w 23"/>
                <a:gd name="T3" fmla="*/ 0 h 13"/>
                <a:gd name="T4" fmla="*/ 914952 w 23"/>
                <a:gd name="T5" fmla="*/ 3101731 h 13"/>
                <a:gd name="T6" fmla="*/ 914952 w 23"/>
                <a:gd name="T7" fmla="*/ 3101731 h 13"/>
                <a:gd name="T8" fmla="*/ 914952 w 23"/>
                <a:gd name="T9" fmla="*/ 3101731 h 13"/>
                <a:gd name="T10" fmla="*/ 304800 w 23"/>
                <a:gd name="T11" fmla="*/ 2386135 h 13"/>
                <a:gd name="T12" fmla="*/ 0 w 23"/>
                <a:gd name="T13" fmla="*/ 1670050 h 13"/>
                <a:gd name="T14" fmla="*/ 0 w 23"/>
                <a:gd name="T15" fmla="*/ 1431681 h 13"/>
                <a:gd name="T16" fmla="*/ 304800 w 23"/>
                <a:gd name="T17" fmla="*/ 954454 h 13"/>
                <a:gd name="T18" fmla="*/ 2134152 w 23"/>
                <a:gd name="T19" fmla="*/ 715596 h 13"/>
                <a:gd name="T20" fmla="*/ 2134152 w 23"/>
                <a:gd name="T21" fmla="*/ 715596 h 13"/>
                <a:gd name="T22" fmla="*/ 7012609 w 23"/>
                <a:gd name="T23" fmla="*/ 477227 h 13"/>
                <a:gd name="T24" fmla="*/ 7012609 w 23"/>
                <a:gd name="T25" fmla="*/ 477227 h 13"/>
                <a:gd name="T26" fmla="*/ 6707809 w 23"/>
                <a:gd name="T27" fmla="*/ 0 h 13"/>
                <a:gd name="T28" fmla="*/ 6707809 w 23"/>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13">
                  <a:moveTo>
                    <a:pt x="22" y="0"/>
                  </a:moveTo>
                  <a:lnTo>
                    <a:pt x="22" y="0"/>
                  </a:lnTo>
                  <a:lnTo>
                    <a:pt x="3" y="13"/>
                  </a:lnTo>
                  <a:lnTo>
                    <a:pt x="1" y="10"/>
                  </a:lnTo>
                  <a:lnTo>
                    <a:pt x="0" y="7"/>
                  </a:lnTo>
                  <a:lnTo>
                    <a:pt x="0" y="6"/>
                  </a:lnTo>
                  <a:lnTo>
                    <a:pt x="1" y="4"/>
                  </a:lnTo>
                  <a:lnTo>
                    <a:pt x="7" y="3"/>
                  </a:lnTo>
                  <a:lnTo>
                    <a:pt x="23" y="2"/>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0" name="Freeform 1327"/>
            <p:cNvSpPr>
              <a:spLocks/>
            </p:cNvSpPr>
            <p:nvPr/>
          </p:nvSpPr>
          <p:spPr bwMode="auto">
            <a:xfrm>
              <a:off x="6159500" y="893763"/>
              <a:ext cx="7938" cy="1588"/>
            </a:xfrm>
            <a:custGeom>
              <a:avLst/>
              <a:gdLst>
                <a:gd name="T0" fmla="*/ 0 w 15"/>
                <a:gd name="T1" fmla="*/ 315218 h 4"/>
                <a:gd name="T2" fmla="*/ 0 w 15"/>
                <a:gd name="T3" fmla="*/ 315218 h 4"/>
                <a:gd name="T4" fmla="*/ 4200790 w 15"/>
                <a:gd name="T5" fmla="*/ 0 h 4"/>
                <a:gd name="T6" fmla="*/ 4200790 w 15"/>
                <a:gd name="T7" fmla="*/ 0 h 4"/>
                <a:gd name="T8" fmla="*/ 4200790 w 15"/>
                <a:gd name="T9" fmla="*/ 472827 h 4"/>
                <a:gd name="T10" fmla="*/ 4200790 w 15"/>
                <a:gd name="T11" fmla="*/ 472827 h 4"/>
                <a:gd name="T12" fmla="*/ 0 w 15"/>
                <a:gd name="T13" fmla="*/ 630436 h 4"/>
                <a:gd name="T14" fmla="*/ 0 w 15"/>
                <a:gd name="T15" fmla="*/ 630436 h 4"/>
                <a:gd name="T16" fmla="*/ 0 w 15"/>
                <a:gd name="T17" fmla="*/ 315218 h 4"/>
                <a:gd name="T18" fmla="*/ 0 w 15"/>
                <a:gd name="T19" fmla="*/ 315218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
                  <a:moveTo>
                    <a:pt x="0" y="2"/>
                  </a:moveTo>
                  <a:lnTo>
                    <a:pt x="0" y="2"/>
                  </a:lnTo>
                  <a:lnTo>
                    <a:pt x="15" y="0"/>
                  </a:lnTo>
                  <a:lnTo>
                    <a:pt x="15" y="3"/>
                  </a:lnTo>
                  <a:lnTo>
                    <a:pt x="0" y="4"/>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1" name="Freeform 1328"/>
            <p:cNvSpPr>
              <a:spLocks/>
            </p:cNvSpPr>
            <p:nvPr/>
          </p:nvSpPr>
          <p:spPr bwMode="auto">
            <a:xfrm>
              <a:off x="6499225" y="1430338"/>
              <a:ext cx="6350" cy="7938"/>
            </a:xfrm>
            <a:custGeom>
              <a:avLst/>
              <a:gdLst>
                <a:gd name="T0" fmla="*/ 1209675 w 10"/>
                <a:gd name="T1" fmla="*/ 4200790 h 15"/>
                <a:gd name="T2" fmla="*/ 1209675 w 10"/>
                <a:gd name="T3" fmla="*/ 4200790 h 15"/>
                <a:gd name="T4" fmla="*/ 0 w 10"/>
                <a:gd name="T5" fmla="*/ 279947 h 15"/>
                <a:gd name="T6" fmla="*/ 0 w 10"/>
                <a:gd name="T7" fmla="*/ 279947 h 15"/>
                <a:gd name="T8" fmla="*/ 2016125 w 10"/>
                <a:gd name="T9" fmla="*/ 0 h 15"/>
                <a:gd name="T10" fmla="*/ 2016125 w 10"/>
                <a:gd name="T11" fmla="*/ 0 h 15"/>
                <a:gd name="T12" fmla="*/ 4032250 w 10"/>
                <a:gd name="T13" fmla="*/ 4200790 h 15"/>
                <a:gd name="T14" fmla="*/ 4032250 w 10"/>
                <a:gd name="T15" fmla="*/ 4200790 h 15"/>
                <a:gd name="T16" fmla="*/ 1209675 w 10"/>
                <a:gd name="T17" fmla="*/ 4200790 h 15"/>
                <a:gd name="T18" fmla="*/ 1209675 w 10"/>
                <a:gd name="T19" fmla="*/ 420079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5">
                  <a:moveTo>
                    <a:pt x="3" y="15"/>
                  </a:moveTo>
                  <a:lnTo>
                    <a:pt x="3" y="15"/>
                  </a:lnTo>
                  <a:lnTo>
                    <a:pt x="0" y="1"/>
                  </a:lnTo>
                  <a:lnTo>
                    <a:pt x="5" y="0"/>
                  </a:lnTo>
                  <a:lnTo>
                    <a:pt x="10" y="15"/>
                  </a:lnTo>
                  <a:lnTo>
                    <a:pt x="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2" name="Freeform 1329"/>
            <p:cNvSpPr>
              <a:spLocks/>
            </p:cNvSpPr>
            <p:nvPr/>
          </p:nvSpPr>
          <p:spPr bwMode="auto">
            <a:xfrm>
              <a:off x="6713538" y="1219200"/>
              <a:ext cx="1588" cy="9525"/>
            </a:xfrm>
            <a:custGeom>
              <a:avLst/>
              <a:gdLst>
                <a:gd name="T0" fmla="*/ 0 w 4"/>
                <a:gd name="T1" fmla="*/ 4775033 h 19"/>
                <a:gd name="T2" fmla="*/ 0 w 4"/>
                <a:gd name="T3" fmla="*/ 4775033 h 19"/>
                <a:gd name="T4" fmla="*/ 0 w 4"/>
                <a:gd name="T5" fmla="*/ 0 h 19"/>
                <a:gd name="T6" fmla="*/ 0 w 4"/>
                <a:gd name="T7" fmla="*/ 0 h 19"/>
                <a:gd name="T8" fmla="*/ 630436 w 4"/>
                <a:gd name="T9" fmla="*/ 1005138 h 19"/>
                <a:gd name="T10" fmla="*/ 630436 w 4"/>
                <a:gd name="T11" fmla="*/ 1759117 h 19"/>
                <a:gd name="T12" fmla="*/ 630436 w 4"/>
                <a:gd name="T13" fmla="*/ 3015916 h 19"/>
                <a:gd name="T14" fmla="*/ 0 w 4"/>
                <a:gd name="T15" fmla="*/ 4775033 h 19"/>
                <a:gd name="T16" fmla="*/ 0 w 4"/>
                <a:gd name="T17" fmla="*/ 4775033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19">
                  <a:moveTo>
                    <a:pt x="0" y="19"/>
                  </a:moveTo>
                  <a:lnTo>
                    <a:pt x="0" y="19"/>
                  </a:lnTo>
                  <a:lnTo>
                    <a:pt x="0" y="0"/>
                  </a:lnTo>
                  <a:lnTo>
                    <a:pt x="4" y="4"/>
                  </a:lnTo>
                  <a:lnTo>
                    <a:pt x="4" y="7"/>
                  </a:lnTo>
                  <a:lnTo>
                    <a:pt x="4" y="12"/>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3" name="Freeform 1330"/>
            <p:cNvSpPr>
              <a:spLocks/>
            </p:cNvSpPr>
            <p:nvPr/>
          </p:nvSpPr>
          <p:spPr bwMode="auto">
            <a:xfrm>
              <a:off x="6477000" y="1376363"/>
              <a:ext cx="6350" cy="6350"/>
            </a:xfrm>
            <a:custGeom>
              <a:avLst/>
              <a:gdLst>
                <a:gd name="T0" fmla="*/ 3101731 w 13"/>
                <a:gd name="T1" fmla="*/ 0 h 12"/>
                <a:gd name="T2" fmla="*/ 3101731 w 13"/>
                <a:gd name="T3" fmla="*/ 0 h 12"/>
                <a:gd name="T4" fmla="*/ 0 w 13"/>
                <a:gd name="T5" fmla="*/ 3360208 h 12"/>
                <a:gd name="T6" fmla="*/ 0 w 13"/>
                <a:gd name="T7" fmla="*/ 3360208 h 12"/>
                <a:gd name="T8" fmla="*/ 715596 w 13"/>
                <a:gd name="T9" fmla="*/ 1400175 h 12"/>
                <a:gd name="T10" fmla="*/ 954454 w 13"/>
                <a:gd name="T11" fmla="*/ 559858 h 12"/>
                <a:gd name="T12" fmla="*/ 1670050 w 13"/>
                <a:gd name="T13" fmla="*/ 279929 h 12"/>
                <a:gd name="T14" fmla="*/ 3101731 w 13"/>
                <a:gd name="T15" fmla="*/ 0 h 12"/>
                <a:gd name="T16" fmla="*/ 3101731 w 13"/>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2">
                  <a:moveTo>
                    <a:pt x="13" y="0"/>
                  </a:moveTo>
                  <a:lnTo>
                    <a:pt x="13" y="0"/>
                  </a:lnTo>
                  <a:lnTo>
                    <a:pt x="0" y="12"/>
                  </a:lnTo>
                  <a:lnTo>
                    <a:pt x="3" y="5"/>
                  </a:lnTo>
                  <a:lnTo>
                    <a:pt x="4" y="2"/>
                  </a:lnTo>
                  <a:lnTo>
                    <a:pt x="7" y="1"/>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4" name="Freeform 1331"/>
            <p:cNvSpPr>
              <a:spLocks/>
            </p:cNvSpPr>
            <p:nvPr/>
          </p:nvSpPr>
          <p:spPr bwMode="auto">
            <a:xfrm>
              <a:off x="6575425" y="966788"/>
              <a:ext cx="7938" cy="4763"/>
            </a:xfrm>
            <a:custGeom>
              <a:avLst/>
              <a:gdLst>
                <a:gd name="T0" fmla="*/ 0 w 13"/>
                <a:gd name="T1" fmla="*/ 2314818 h 7"/>
                <a:gd name="T2" fmla="*/ 0 w 13"/>
                <a:gd name="T3" fmla="*/ 2314818 h 7"/>
                <a:gd name="T4" fmla="*/ 4847065 w 13"/>
                <a:gd name="T5" fmla="*/ 0 h 7"/>
                <a:gd name="T6" fmla="*/ 4847065 w 13"/>
                <a:gd name="T7" fmla="*/ 0 h 7"/>
                <a:gd name="T8" fmla="*/ 4847065 w 13"/>
                <a:gd name="T9" fmla="*/ 2314818 h 7"/>
                <a:gd name="T10" fmla="*/ 4473979 w 13"/>
                <a:gd name="T11" fmla="*/ 3240881 h 7"/>
                <a:gd name="T12" fmla="*/ 2609770 w 13"/>
                <a:gd name="T13" fmla="*/ 3240881 h 7"/>
                <a:gd name="T14" fmla="*/ 0 w 13"/>
                <a:gd name="T15" fmla="*/ 2314818 h 7"/>
                <a:gd name="T16" fmla="*/ 0 w 13"/>
                <a:gd name="T17" fmla="*/ 231481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7">
                  <a:moveTo>
                    <a:pt x="0" y="5"/>
                  </a:moveTo>
                  <a:lnTo>
                    <a:pt x="0" y="5"/>
                  </a:lnTo>
                  <a:lnTo>
                    <a:pt x="13" y="0"/>
                  </a:lnTo>
                  <a:lnTo>
                    <a:pt x="13" y="5"/>
                  </a:lnTo>
                  <a:lnTo>
                    <a:pt x="12" y="7"/>
                  </a:lnTo>
                  <a:lnTo>
                    <a:pt x="7" y="7"/>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5" name="Freeform 1332"/>
            <p:cNvSpPr>
              <a:spLocks/>
            </p:cNvSpPr>
            <p:nvPr/>
          </p:nvSpPr>
          <p:spPr bwMode="auto">
            <a:xfrm>
              <a:off x="6642100" y="966788"/>
              <a:ext cx="9525" cy="3175"/>
            </a:xfrm>
            <a:custGeom>
              <a:avLst/>
              <a:gdLst>
                <a:gd name="T0" fmla="*/ 4536281 w 20"/>
                <a:gd name="T1" fmla="*/ 403225 h 5"/>
                <a:gd name="T2" fmla="*/ 4536281 w 20"/>
                <a:gd name="T3" fmla="*/ 403225 h 5"/>
                <a:gd name="T4" fmla="*/ 3629025 w 20"/>
                <a:gd name="T5" fmla="*/ 806450 h 5"/>
                <a:gd name="T6" fmla="*/ 2721769 w 20"/>
                <a:gd name="T7" fmla="*/ 2016125 h 5"/>
                <a:gd name="T8" fmla="*/ 1587818 w 20"/>
                <a:gd name="T9" fmla="*/ 2016125 h 5"/>
                <a:gd name="T10" fmla="*/ 0 w 20"/>
                <a:gd name="T11" fmla="*/ 806450 h 5"/>
                <a:gd name="T12" fmla="*/ 0 w 20"/>
                <a:gd name="T13" fmla="*/ 806450 h 5"/>
                <a:gd name="T14" fmla="*/ 1133951 w 20"/>
                <a:gd name="T15" fmla="*/ 0 h 5"/>
                <a:gd name="T16" fmla="*/ 2495074 w 20"/>
                <a:gd name="T17" fmla="*/ 0 h 5"/>
                <a:gd name="T18" fmla="*/ 3402330 w 20"/>
                <a:gd name="T19" fmla="*/ 0 h 5"/>
                <a:gd name="T20" fmla="*/ 4536281 w 20"/>
                <a:gd name="T21" fmla="*/ 403225 h 5"/>
                <a:gd name="T22" fmla="*/ 4536281 w 20"/>
                <a:gd name="T23" fmla="*/ 403225 h 5"/>
                <a:gd name="T24" fmla="*/ 4536281 w 20"/>
                <a:gd name="T25" fmla="*/ 403225 h 5"/>
                <a:gd name="T26" fmla="*/ 4536281 w 20"/>
                <a:gd name="T27" fmla="*/ 403225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5">
                  <a:moveTo>
                    <a:pt x="20" y="1"/>
                  </a:moveTo>
                  <a:lnTo>
                    <a:pt x="20" y="1"/>
                  </a:lnTo>
                  <a:lnTo>
                    <a:pt x="16" y="2"/>
                  </a:lnTo>
                  <a:lnTo>
                    <a:pt x="12" y="5"/>
                  </a:lnTo>
                  <a:lnTo>
                    <a:pt x="7" y="5"/>
                  </a:lnTo>
                  <a:lnTo>
                    <a:pt x="0" y="2"/>
                  </a:lnTo>
                  <a:lnTo>
                    <a:pt x="5" y="0"/>
                  </a:lnTo>
                  <a:lnTo>
                    <a:pt x="11" y="0"/>
                  </a:lnTo>
                  <a:lnTo>
                    <a:pt x="15"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6" name="Freeform 1333"/>
            <p:cNvSpPr>
              <a:spLocks/>
            </p:cNvSpPr>
            <p:nvPr/>
          </p:nvSpPr>
          <p:spPr bwMode="auto">
            <a:xfrm>
              <a:off x="6200775" y="877888"/>
              <a:ext cx="4763" cy="3175"/>
            </a:xfrm>
            <a:custGeom>
              <a:avLst/>
              <a:gdLst>
                <a:gd name="T0" fmla="*/ 2062379 w 11"/>
                <a:gd name="T1" fmla="*/ 2520156 h 4"/>
                <a:gd name="T2" fmla="*/ 2062379 w 11"/>
                <a:gd name="T3" fmla="*/ 2520156 h 4"/>
                <a:gd name="T4" fmla="*/ 0 w 11"/>
                <a:gd name="T5" fmla="*/ 2520156 h 4"/>
                <a:gd name="T6" fmla="*/ 0 w 11"/>
                <a:gd name="T7" fmla="*/ 2520156 h 4"/>
                <a:gd name="T8" fmla="*/ 0 w 11"/>
                <a:gd name="T9" fmla="*/ 0 h 4"/>
                <a:gd name="T10" fmla="*/ 0 w 11"/>
                <a:gd name="T11" fmla="*/ 0 h 4"/>
                <a:gd name="T12" fmla="*/ 1874890 w 11"/>
                <a:gd name="T13" fmla="*/ 0 h 4"/>
                <a:gd name="T14" fmla="*/ 1874890 w 11"/>
                <a:gd name="T15" fmla="*/ 0 h 4"/>
                <a:gd name="T16" fmla="*/ 2062379 w 11"/>
                <a:gd name="T17" fmla="*/ 2520156 h 4"/>
                <a:gd name="T18" fmla="*/ 2062379 w 11"/>
                <a:gd name="T19" fmla="*/ 2520156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11" y="4"/>
                  </a:moveTo>
                  <a:lnTo>
                    <a:pt x="11" y="4"/>
                  </a:lnTo>
                  <a:lnTo>
                    <a:pt x="0" y="4"/>
                  </a:lnTo>
                  <a:lnTo>
                    <a:pt x="0" y="0"/>
                  </a:lnTo>
                  <a:lnTo>
                    <a:pt x="10"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7" name="Freeform 1334"/>
            <p:cNvSpPr>
              <a:spLocks/>
            </p:cNvSpPr>
            <p:nvPr/>
          </p:nvSpPr>
          <p:spPr bwMode="auto">
            <a:xfrm>
              <a:off x="6410325" y="1422400"/>
              <a:ext cx="7938" cy="4763"/>
            </a:xfrm>
            <a:custGeom>
              <a:avLst/>
              <a:gdLst>
                <a:gd name="T0" fmla="*/ 0 w 15"/>
                <a:gd name="T1" fmla="*/ 462691 h 7"/>
                <a:gd name="T2" fmla="*/ 0 w 15"/>
                <a:gd name="T3" fmla="*/ 462691 h 7"/>
                <a:gd name="T4" fmla="*/ 3640896 w 15"/>
                <a:gd name="T5" fmla="*/ 0 h 7"/>
                <a:gd name="T6" fmla="*/ 3640896 w 15"/>
                <a:gd name="T7" fmla="*/ 0 h 7"/>
                <a:gd name="T8" fmla="*/ 4200790 w 15"/>
                <a:gd name="T9" fmla="*/ 1852127 h 7"/>
                <a:gd name="T10" fmla="*/ 4200790 w 15"/>
                <a:gd name="T11" fmla="*/ 1852127 h 7"/>
                <a:gd name="T12" fmla="*/ 559894 w 15"/>
                <a:gd name="T13" fmla="*/ 3240881 h 7"/>
                <a:gd name="T14" fmla="*/ 559894 w 15"/>
                <a:gd name="T15" fmla="*/ 3240881 h 7"/>
                <a:gd name="T16" fmla="*/ 0 w 15"/>
                <a:gd name="T17" fmla="*/ 462691 h 7"/>
                <a:gd name="T18" fmla="*/ 0 w 15"/>
                <a:gd name="T19" fmla="*/ 46269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7">
                  <a:moveTo>
                    <a:pt x="0" y="1"/>
                  </a:moveTo>
                  <a:lnTo>
                    <a:pt x="0" y="1"/>
                  </a:lnTo>
                  <a:lnTo>
                    <a:pt x="13" y="0"/>
                  </a:lnTo>
                  <a:lnTo>
                    <a:pt x="15" y="4"/>
                  </a:lnTo>
                  <a:lnTo>
                    <a:pt x="2" y="7"/>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8" name="Freeform 1335"/>
            <p:cNvSpPr>
              <a:spLocks/>
            </p:cNvSpPr>
            <p:nvPr/>
          </p:nvSpPr>
          <p:spPr bwMode="auto">
            <a:xfrm>
              <a:off x="6240463" y="928688"/>
              <a:ext cx="6350" cy="3175"/>
            </a:xfrm>
            <a:custGeom>
              <a:avLst/>
              <a:gdLst>
                <a:gd name="T0" fmla="*/ 477227 w 13"/>
                <a:gd name="T1" fmla="*/ 0 h 4"/>
                <a:gd name="T2" fmla="*/ 477227 w 13"/>
                <a:gd name="T3" fmla="*/ 0 h 4"/>
                <a:gd name="T4" fmla="*/ 3101731 w 13"/>
                <a:gd name="T5" fmla="*/ 630238 h 4"/>
                <a:gd name="T6" fmla="*/ 3101731 w 13"/>
                <a:gd name="T7" fmla="*/ 630238 h 4"/>
                <a:gd name="T8" fmla="*/ 3101731 w 13"/>
                <a:gd name="T9" fmla="*/ 2520156 h 4"/>
                <a:gd name="T10" fmla="*/ 3101731 w 13"/>
                <a:gd name="T11" fmla="*/ 2520156 h 4"/>
                <a:gd name="T12" fmla="*/ 0 w 13"/>
                <a:gd name="T13" fmla="*/ 2520156 h 4"/>
                <a:gd name="T14" fmla="*/ 0 w 13"/>
                <a:gd name="T15" fmla="*/ 2520156 h 4"/>
                <a:gd name="T16" fmla="*/ 477227 w 13"/>
                <a:gd name="T17" fmla="*/ 0 h 4"/>
                <a:gd name="T18" fmla="*/ 477227 w 1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4">
                  <a:moveTo>
                    <a:pt x="2" y="0"/>
                  </a:moveTo>
                  <a:lnTo>
                    <a:pt x="2" y="0"/>
                  </a:lnTo>
                  <a:lnTo>
                    <a:pt x="13" y="1"/>
                  </a:lnTo>
                  <a:lnTo>
                    <a:pt x="13" y="4"/>
                  </a:lnTo>
                  <a:lnTo>
                    <a:pt x="0" y="4"/>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29" name="Freeform 1336"/>
            <p:cNvSpPr>
              <a:spLocks/>
            </p:cNvSpPr>
            <p:nvPr/>
          </p:nvSpPr>
          <p:spPr bwMode="auto">
            <a:xfrm>
              <a:off x="6070600" y="1116013"/>
              <a:ext cx="3175" cy="4763"/>
            </a:xfrm>
            <a:custGeom>
              <a:avLst/>
              <a:gdLst>
                <a:gd name="T0" fmla="*/ 617311 w 7"/>
                <a:gd name="T1" fmla="*/ 2835771 h 8"/>
                <a:gd name="T2" fmla="*/ 617311 w 7"/>
                <a:gd name="T3" fmla="*/ 2835771 h 8"/>
                <a:gd name="T4" fmla="*/ 0 w 7"/>
                <a:gd name="T5" fmla="*/ 354248 h 8"/>
                <a:gd name="T6" fmla="*/ 0 w 7"/>
                <a:gd name="T7" fmla="*/ 354248 h 8"/>
                <a:gd name="T8" fmla="*/ 1234168 w 7"/>
                <a:gd name="T9" fmla="*/ 0 h 8"/>
                <a:gd name="T10" fmla="*/ 1234168 w 7"/>
                <a:gd name="T11" fmla="*/ 0 h 8"/>
                <a:gd name="T12" fmla="*/ 1440089 w 7"/>
                <a:gd name="T13" fmla="*/ 2835771 h 8"/>
                <a:gd name="T14" fmla="*/ 1440089 w 7"/>
                <a:gd name="T15" fmla="*/ 2835771 h 8"/>
                <a:gd name="T16" fmla="*/ 617311 w 7"/>
                <a:gd name="T17" fmla="*/ 2835771 h 8"/>
                <a:gd name="T18" fmla="*/ 617311 w 7"/>
                <a:gd name="T19" fmla="*/ 2835771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3" y="8"/>
                  </a:moveTo>
                  <a:lnTo>
                    <a:pt x="3" y="8"/>
                  </a:lnTo>
                  <a:lnTo>
                    <a:pt x="0" y="1"/>
                  </a:lnTo>
                  <a:lnTo>
                    <a:pt x="6" y="0"/>
                  </a:lnTo>
                  <a:lnTo>
                    <a:pt x="7" y="8"/>
                  </a:ln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0" name="Freeform 1337"/>
            <p:cNvSpPr>
              <a:spLocks/>
            </p:cNvSpPr>
            <p:nvPr/>
          </p:nvSpPr>
          <p:spPr bwMode="auto">
            <a:xfrm>
              <a:off x="6081713" y="1114425"/>
              <a:ext cx="3175" cy="6350"/>
            </a:xfrm>
            <a:custGeom>
              <a:avLst/>
              <a:gdLst>
                <a:gd name="T0" fmla="*/ 822779 w 7"/>
                <a:gd name="T1" fmla="*/ 0 h 10"/>
                <a:gd name="T2" fmla="*/ 822779 w 7"/>
                <a:gd name="T3" fmla="*/ 0 h 10"/>
                <a:gd name="T4" fmla="*/ 1440089 w 7"/>
                <a:gd name="T5" fmla="*/ 1209675 h 10"/>
                <a:gd name="T6" fmla="*/ 1440089 w 7"/>
                <a:gd name="T7" fmla="*/ 2419350 h 10"/>
                <a:gd name="T8" fmla="*/ 822779 w 7"/>
                <a:gd name="T9" fmla="*/ 2822575 h 10"/>
                <a:gd name="T10" fmla="*/ 0 w 7"/>
                <a:gd name="T11" fmla="*/ 4032250 h 10"/>
                <a:gd name="T12" fmla="*/ 0 w 7"/>
                <a:gd name="T13" fmla="*/ 4032250 h 10"/>
                <a:gd name="T14" fmla="*/ 822779 w 7"/>
                <a:gd name="T15" fmla="*/ 0 h 10"/>
                <a:gd name="T16" fmla="*/ 822779 w 7"/>
                <a:gd name="T17" fmla="*/ 0 h 10"/>
                <a:gd name="T18" fmla="*/ 822779 w 7"/>
                <a:gd name="T19" fmla="*/ 0 h 10"/>
                <a:gd name="T20" fmla="*/ 822779 w 7"/>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 h="10">
                  <a:moveTo>
                    <a:pt x="4" y="0"/>
                  </a:moveTo>
                  <a:lnTo>
                    <a:pt x="4" y="0"/>
                  </a:lnTo>
                  <a:lnTo>
                    <a:pt x="7" y="3"/>
                  </a:lnTo>
                  <a:lnTo>
                    <a:pt x="7" y="6"/>
                  </a:lnTo>
                  <a:lnTo>
                    <a:pt x="4" y="7"/>
                  </a:lnTo>
                  <a:lnTo>
                    <a:pt x="0" y="1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1" name="Freeform 1338"/>
            <p:cNvSpPr>
              <a:spLocks/>
            </p:cNvSpPr>
            <p:nvPr/>
          </p:nvSpPr>
          <p:spPr bwMode="auto">
            <a:xfrm>
              <a:off x="6210300" y="876300"/>
              <a:ext cx="4763" cy="1588"/>
            </a:xfrm>
            <a:custGeom>
              <a:avLst/>
              <a:gdLst>
                <a:gd name="T0" fmla="*/ 0 w 10"/>
                <a:gd name="T1" fmla="*/ 0 h 3"/>
                <a:gd name="T2" fmla="*/ 0 w 10"/>
                <a:gd name="T3" fmla="*/ 0 h 3"/>
                <a:gd name="T4" fmla="*/ 2268617 w 10"/>
                <a:gd name="T5" fmla="*/ 0 h 3"/>
                <a:gd name="T6" fmla="*/ 2268617 w 10"/>
                <a:gd name="T7" fmla="*/ 0 h 3"/>
                <a:gd name="T8" fmla="*/ 2268617 w 10"/>
                <a:gd name="T9" fmla="*/ 840581 h 3"/>
                <a:gd name="T10" fmla="*/ 2268617 w 10"/>
                <a:gd name="T11" fmla="*/ 840581 h 3"/>
                <a:gd name="T12" fmla="*/ 0 w 10"/>
                <a:gd name="T13" fmla="*/ 840581 h 3"/>
                <a:gd name="T14" fmla="*/ 0 w 10"/>
                <a:gd name="T15" fmla="*/ 840581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3">
                  <a:moveTo>
                    <a:pt x="0" y="0"/>
                  </a:moveTo>
                  <a:lnTo>
                    <a:pt x="0" y="0"/>
                  </a:lnTo>
                  <a:lnTo>
                    <a:pt x="10" y="0"/>
                  </a:lnTo>
                  <a:lnTo>
                    <a:pt x="10"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2" name="Freeform 1339"/>
            <p:cNvSpPr>
              <a:spLocks/>
            </p:cNvSpPr>
            <p:nvPr/>
          </p:nvSpPr>
          <p:spPr bwMode="auto">
            <a:xfrm>
              <a:off x="6672263" y="1146175"/>
              <a:ext cx="4763" cy="4763"/>
            </a:xfrm>
            <a:custGeom>
              <a:avLst/>
              <a:gdLst>
                <a:gd name="T0" fmla="*/ 2481523 w 8"/>
                <a:gd name="T1" fmla="*/ 2520685 h 9"/>
                <a:gd name="T2" fmla="*/ 2481523 w 8"/>
                <a:gd name="T3" fmla="*/ 2520685 h 9"/>
                <a:gd name="T4" fmla="*/ 0 w 8"/>
                <a:gd name="T5" fmla="*/ 0 h 9"/>
                <a:gd name="T6" fmla="*/ 0 w 8"/>
                <a:gd name="T7" fmla="*/ 0 h 9"/>
                <a:gd name="T8" fmla="*/ 1772431 w 8"/>
                <a:gd name="T9" fmla="*/ 279959 h 9"/>
                <a:gd name="T10" fmla="*/ 2835771 w 8"/>
                <a:gd name="T11" fmla="*/ 559917 h 9"/>
                <a:gd name="T12" fmla="*/ 2835771 w 8"/>
                <a:gd name="T13" fmla="*/ 1400322 h 9"/>
                <a:gd name="T14" fmla="*/ 1772431 w 8"/>
                <a:gd name="T15" fmla="*/ 2520685 h 9"/>
                <a:gd name="T16" fmla="*/ 1772431 w 8"/>
                <a:gd name="T17" fmla="*/ 2520685 h 9"/>
                <a:gd name="T18" fmla="*/ 2481523 w 8"/>
                <a:gd name="T19" fmla="*/ 2520685 h 9"/>
                <a:gd name="T20" fmla="*/ 2481523 w 8"/>
                <a:gd name="T21" fmla="*/ 2520685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 h="9">
                  <a:moveTo>
                    <a:pt x="7" y="9"/>
                  </a:moveTo>
                  <a:lnTo>
                    <a:pt x="7" y="9"/>
                  </a:lnTo>
                  <a:lnTo>
                    <a:pt x="0" y="0"/>
                  </a:lnTo>
                  <a:lnTo>
                    <a:pt x="5" y="1"/>
                  </a:lnTo>
                  <a:lnTo>
                    <a:pt x="8" y="2"/>
                  </a:lnTo>
                  <a:lnTo>
                    <a:pt x="8" y="5"/>
                  </a:lnTo>
                  <a:lnTo>
                    <a:pt x="5" y="9"/>
                  </a:ln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3" name="Freeform 1340"/>
            <p:cNvSpPr>
              <a:spLocks/>
            </p:cNvSpPr>
            <p:nvPr/>
          </p:nvSpPr>
          <p:spPr bwMode="auto">
            <a:xfrm>
              <a:off x="6723063" y="1063625"/>
              <a:ext cx="7938" cy="3175"/>
            </a:xfrm>
            <a:custGeom>
              <a:avLst/>
              <a:gdLst>
                <a:gd name="T0" fmla="*/ 0 w 16"/>
                <a:gd name="T1" fmla="*/ 1440089 h 7"/>
                <a:gd name="T2" fmla="*/ 0 w 16"/>
                <a:gd name="T3" fmla="*/ 1440089 h 7"/>
                <a:gd name="T4" fmla="*/ 3938240 w 16"/>
                <a:gd name="T5" fmla="*/ 0 h 7"/>
                <a:gd name="T6" fmla="*/ 3938240 w 16"/>
                <a:gd name="T7" fmla="*/ 0 h 7"/>
                <a:gd name="T8" fmla="*/ 3446084 w 16"/>
                <a:gd name="T9" fmla="*/ 822779 h 7"/>
                <a:gd name="T10" fmla="*/ 3200006 w 16"/>
                <a:gd name="T11" fmla="*/ 1234168 h 7"/>
                <a:gd name="T12" fmla="*/ 2707354 w 16"/>
                <a:gd name="T13" fmla="*/ 1440089 h 7"/>
                <a:gd name="T14" fmla="*/ 2215198 w 16"/>
                <a:gd name="T15" fmla="*/ 1440089 h 7"/>
                <a:gd name="T16" fmla="*/ 984808 w 16"/>
                <a:gd name="T17" fmla="*/ 1440089 h 7"/>
                <a:gd name="T18" fmla="*/ 0 w 16"/>
                <a:gd name="T19" fmla="*/ 1440089 h 7"/>
                <a:gd name="T20" fmla="*/ 0 w 16"/>
                <a:gd name="T21" fmla="*/ 1440089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7">
                  <a:moveTo>
                    <a:pt x="0" y="7"/>
                  </a:moveTo>
                  <a:lnTo>
                    <a:pt x="0" y="7"/>
                  </a:lnTo>
                  <a:lnTo>
                    <a:pt x="16" y="0"/>
                  </a:lnTo>
                  <a:lnTo>
                    <a:pt x="14" y="4"/>
                  </a:lnTo>
                  <a:lnTo>
                    <a:pt x="13" y="6"/>
                  </a:lnTo>
                  <a:lnTo>
                    <a:pt x="11" y="7"/>
                  </a:lnTo>
                  <a:lnTo>
                    <a:pt x="9" y="7"/>
                  </a:lnTo>
                  <a:lnTo>
                    <a:pt x="4"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4" name="Freeform 1341"/>
            <p:cNvSpPr>
              <a:spLocks/>
            </p:cNvSpPr>
            <p:nvPr/>
          </p:nvSpPr>
          <p:spPr bwMode="auto">
            <a:xfrm>
              <a:off x="6299200" y="1246188"/>
              <a:ext cx="95250" cy="20638"/>
            </a:xfrm>
            <a:custGeom>
              <a:avLst/>
              <a:gdLst>
                <a:gd name="T0" fmla="*/ 6872448 w 178"/>
                <a:gd name="T1" fmla="*/ 2928016 h 40"/>
                <a:gd name="T2" fmla="*/ 6872448 w 178"/>
                <a:gd name="T3" fmla="*/ 2396072 h 40"/>
                <a:gd name="T4" fmla="*/ 8590159 w 178"/>
                <a:gd name="T5" fmla="*/ 2396072 h 40"/>
                <a:gd name="T6" fmla="*/ 11167260 w 178"/>
                <a:gd name="T7" fmla="*/ 2928016 h 40"/>
                <a:gd name="T8" fmla="*/ 12885506 w 178"/>
                <a:gd name="T9" fmla="*/ 2396072 h 40"/>
                <a:gd name="T10" fmla="*/ 14317466 w 178"/>
                <a:gd name="T11" fmla="*/ 1064921 h 40"/>
                <a:gd name="T12" fmla="*/ 19185383 w 178"/>
                <a:gd name="T13" fmla="*/ 1597381 h 40"/>
                <a:gd name="T14" fmla="*/ 20044239 w 178"/>
                <a:gd name="T15" fmla="*/ 1597381 h 40"/>
                <a:gd name="T16" fmla="*/ 23193910 w 178"/>
                <a:gd name="T17" fmla="*/ 798691 h 40"/>
                <a:gd name="T18" fmla="*/ 26343581 w 178"/>
                <a:gd name="T19" fmla="*/ 0 h 40"/>
                <a:gd name="T20" fmla="*/ 30925213 w 178"/>
                <a:gd name="T21" fmla="*/ 532460 h 40"/>
                <a:gd name="T22" fmla="*/ 33788600 w 178"/>
                <a:gd name="T23" fmla="*/ 1597381 h 40"/>
                <a:gd name="T24" fmla="*/ 35506846 w 178"/>
                <a:gd name="T25" fmla="*/ 2396072 h 40"/>
                <a:gd name="T26" fmla="*/ 38942802 w 178"/>
                <a:gd name="T27" fmla="*/ 3460477 h 40"/>
                <a:gd name="T28" fmla="*/ 43810719 w 178"/>
                <a:gd name="T29" fmla="*/ 3726707 h 40"/>
                <a:gd name="T30" fmla="*/ 49251206 w 178"/>
                <a:gd name="T31" fmla="*/ 8518335 h 40"/>
                <a:gd name="T32" fmla="*/ 50969452 w 178"/>
                <a:gd name="T33" fmla="*/ 10648176 h 40"/>
                <a:gd name="T34" fmla="*/ 39802192 w 178"/>
                <a:gd name="T35" fmla="*/ 10648176 h 40"/>
                <a:gd name="T36" fmla="*/ 38656517 w 178"/>
                <a:gd name="T37" fmla="*/ 8518335 h 40"/>
                <a:gd name="T38" fmla="*/ 36079416 w 178"/>
                <a:gd name="T39" fmla="*/ 7453930 h 40"/>
                <a:gd name="T40" fmla="*/ 30638928 w 178"/>
                <a:gd name="T41" fmla="*/ 6389009 h 40"/>
                <a:gd name="T42" fmla="*/ 28348112 w 178"/>
                <a:gd name="T43" fmla="*/ 6389009 h 40"/>
                <a:gd name="T44" fmla="*/ 25484726 w 178"/>
                <a:gd name="T45" fmla="*/ 7720160 h 40"/>
                <a:gd name="T46" fmla="*/ 24625871 w 178"/>
                <a:gd name="T47" fmla="*/ 9317025 h 40"/>
                <a:gd name="T48" fmla="*/ 14317466 w 178"/>
                <a:gd name="T49" fmla="*/ 10115716 h 40"/>
                <a:gd name="T50" fmla="*/ 14031181 w 178"/>
                <a:gd name="T51" fmla="*/ 8784565 h 40"/>
                <a:gd name="T52" fmla="*/ 14890037 w 178"/>
                <a:gd name="T53" fmla="*/ 5856548 h 40"/>
                <a:gd name="T54" fmla="*/ 13171791 w 178"/>
                <a:gd name="T55" fmla="*/ 4791628 h 40"/>
                <a:gd name="T56" fmla="*/ 11167260 w 178"/>
                <a:gd name="T57" fmla="*/ 5324088 h 40"/>
                <a:gd name="T58" fmla="*/ 8590159 w 178"/>
                <a:gd name="T59" fmla="*/ 10115716 h 40"/>
                <a:gd name="T60" fmla="*/ 0 w 178"/>
                <a:gd name="T61" fmla="*/ 5856548 h 40"/>
                <a:gd name="T62" fmla="*/ 5726772 w 178"/>
                <a:gd name="T63" fmla="*/ 4791628 h 40"/>
                <a:gd name="T64" fmla="*/ 6013058 w 178"/>
                <a:gd name="T65" fmla="*/ 4525397 h 40"/>
                <a:gd name="T66" fmla="*/ 6872448 w 178"/>
                <a:gd name="T67" fmla="*/ 2662302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8" h="40">
                  <a:moveTo>
                    <a:pt x="24" y="11"/>
                  </a:moveTo>
                  <a:lnTo>
                    <a:pt x="24" y="11"/>
                  </a:lnTo>
                  <a:lnTo>
                    <a:pt x="24" y="9"/>
                  </a:lnTo>
                  <a:lnTo>
                    <a:pt x="27" y="9"/>
                  </a:lnTo>
                  <a:lnTo>
                    <a:pt x="30" y="9"/>
                  </a:lnTo>
                  <a:lnTo>
                    <a:pt x="35" y="10"/>
                  </a:lnTo>
                  <a:lnTo>
                    <a:pt x="39" y="11"/>
                  </a:lnTo>
                  <a:lnTo>
                    <a:pt x="42" y="10"/>
                  </a:lnTo>
                  <a:lnTo>
                    <a:pt x="45" y="9"/>
                  </a:lnTo>
                  <a:lnTo>
                    <a:pt x="50" y="4"/>
                  </a:lnTo>
                  <a:lnTo>
                    <a:pt x="56" y="4"/>
                  </a:lnTo>
                  <a:lnTo>
                    <a:pt x="67" y="6"/>
                  </a:lnTo>
                  <a:lnTo>
                    <a:pt x="70" y="6"/>
                  </a:lnTo>
                  <a:lnTo>
                    <a:pt x="74" y="4"/>
                  </a:lnTo>
                  <a:lnTo>
                    <a:pt x="81" y="3"/>
                  </a:lnTo>
                  <a:lnTo>
                    <a:pt x="92" y="0"/>
                  </a:lnTo>
                  <a:lnTo>
                    <a:pt x="103" y="0"/>
                  </a:lnTo>
                  <a:lnTo>
                    <a:pt x="108" y="2"/>
                  </a:lnTo>
                  <a:lnTo>
                    <a:pt x="113" y="3"/>
                  </a:lnTo>
                  <a:lnTo>
                    <a:pt x="118" y="6"/>
                  </a:lnTo>
                  <a:lnTo>
                    <a:pt x="124" y="9"/>
                  </a:lnTo>
                  <a:lnTo>
                    <a:pt x="129" y="11"/>
                  </a:lnTo>
                  <a:lnTo>
                    <a:pt x="136" y="13"/>
                  </a:lnTo>
                  <a:lnTo>
                    <a:pt x="153" y="14"/>
                  </a:lnTo>
                  <a:lnTo>
                    <a:pt x="165" y="25"/>
                  </a:lnTo>
                  <a:lnTo>
                    <a:pt x="172" y="32"/>
                  </a:lnTo>
                  <a:lnTo>
                    <a:pt x="178" y="40"/>
                  </a:lnTo>
                  <a:lnTo>
                    <a:pt x="139" y="40"/>
                  </a:lnTo>
                  <a:lnTo>
                    <a:pt x="136" y="36"/>
                  </a:lnTo>
                  <a:lnTo>
                    <a:pt x="135" y="32"/>
                  </a:lnTo>
                  <a:lnTo>
                    <a:pt x="131" y="29"/>
                  </a:lnTo>
                  <a:lnTo>
                    <a:pt x="126" y="28"/>
                  </a:lnTo>
                  <a:lnTo>
                    <a:pt x="117" y="25"/>
                  </a:lnTo>
                  <a:lnTo>
                    <a:pt x="107" y="24"/>
                  </a:lnTo>
                  <a:lnTo>
                    <a:pt x="99" y="24"/>
                  </a:lnTo>
                  <a:lnTo>
                    <a:pt x="93" y="27"/>
                  </a:lnTo>
                  <a:lnTo>
                    <a:pt x="89" y="29"/>
                  </a:lnTo>
                  <a:lnTo>
                    <a:pt x="86" y="35"/>
                  </a:lnTo>
                  <a:lnTo>
                    <a:pt x="50" y="38"/>
                  </a:lnTo>
                  <a:lnTo>
                    <a:pt x="49" y="36"/>
                  </a:lnTo>
                  <a:lnTo>
                    <a:pt x="49" y="33"/>
                  </a:lnTo>
                  <a:lnTo>
                    <a:pt x="52" y="27"/>
                  </a:lnTo>
                  <a:lnTo>
                    <a:pt x="52" y="22"/>
                  </a:lnTo>
                  <a:lnTo>
                    <a:pt x="50" y="20"/>
                  </a:lnTo>
                  <a:lnTo>
                    <a:pt x="46" y="18"/>
                  </a:lnTo>
                  <a:lnTo>
                    <a:pt x="39" y="20"/>
                  </a:lnTo>
                  <a:lnTo>
                    <a:pt x="30" y="38"/>
                  </a:lnTo>
                  <a:lnTo>
                    <a:pt x="0" y="22"/>
                  </a:lnTo>
                  <a:lnTo>
                    <a:pt x="13" y="20"/>
                  </a:lnTo>
                  <a:lnTo>
                    <a:pt x="20" y="18"/>
                  </a:lnTo>
                  <a:lnTo>
                    <a:pt x="21" y="17"/>
                  </a:lnTo>
                  <a:lnTo>
                    <a:pt x="23" y="15"/>
                  </a:lnTo>
                  <a:lnTo>
                    <a:pt x="24" y="10"/>
                  </a:lnTo>
                  <a:lnTo>
                    <a:pt x="2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5" name="Freeform 1342"/>
            <p:cNvSpPr>
              <a:spLocks/>
            </p:cNvSpPr>
            <p:nvPr/>
          </p:nvSpPr>
          <p:spPr bwMode="auto">
            <a:xfrm>
              <a:off x="6467475" y="1144588"/>
              <a:ext cx="26988" cy="17463"/>
            </a:xfrm>
            <a:custGeom>
              <a:avLst/>
              <a:gdLst>
                <a:gd name="T0" fmla="*/ 14864329 w 49"/>
                <a:gd name="T1" fmla="*/ 7445241 h 32"/>
                <a:gd name="T2" fmla="*/ 14864329 w 49"/>
                <a:gd name="T3" fmla="*/ 7445241 h 32"/>
                <a:gd name="T4" fmla="*/ 5763866 w 49"/>
                <a:gd name="T5" fmla="*/ 9529887 h 32"/>
                <a:gd name="T6" fmla="*/ 5763866 w 49"/>
                <a:gd name="T7" fmla="*/ 9529887 h 32"/>
                <a:gd name="T8" fmla="*/ 0 w 49"/>
                <a:gd name="T9" fmla="*/ 3573912 h 32"/>
                <a:gd name="T10" fmla="*/ 0 w 49"/>
                <a:gd name="T11" fmla="*/ 3573912 h 32"/>
                <a:gd name="T12" fmla="*/ 303477 w 49"/>
                <a:gd name="T13" fmla="*/ 2084646 h 32"/>
                <a:gd name="T14" fmla="*/ 1213358 w 49"/>
                <a:gd name="T15" fmla="*/ 893342 h 32"/>
                <a:gd name="T16" fmla="*/ 2730194 w 49"/>
                <a:gd name="T17" fmla="*/ 0 h 32"/>
                <a:gd name="T18" fmla="*/ 5460388 w 49"/>
                <a:gd name="T19" fmla="*/ 0 h 32"/>
                <a:gd name="T20" fmla="*/ 5460388 w 49"/>
                <a:gd name="T21" fmla="*/ 0 h 32"/>
                <a:gd name="T22" fmla="*/ 5763866 w 49"/>
                <a:gd name="T23" fmla="*/ 6253937 h 32"/>
                <a:gd name="T24" fmla="*/ 5763866 w 49"/>
                <a:gd name="T25" fmla="*/ 6253937 h 32"/>
                <a:gd name="T26" fmla="*/ 6977224 w 49"/>
                <a:gd name="T27" fmla="*/ 6253937 h 32"/>
                <a:gd name="T28" fmla="*/ 8190583 w 49"/>
                <a:gd name="T29" fmla="*/ 6253937 h 32"/>
                <a:gd name="T30" fmla="*/ 10920777 w 49"/>
                <a:gd name="T31" fmla="*/ 5360595 h 32"/>
                <a:gd name="T32" fmla="*/ 12134135 w 49"/>
                <a:gd name="T33" fmla="*/ 5360595 h 32"/>
                <a:gd name="T34" fmla="*/ 13347494 w 49"/>
                <a:gd name="T35" fmla="*/ 5360595 h 32"/>
                <a:gd name="T36" fmla="*/ 14257375 w 49"/>
                <a:gd name="T37" fmla="*/ 6253937 h 32"/>
                <a:gd name="T38" fmla="*/ 14864329 w 49"/>
                <a:gd name="T39" fmla="*/ 7445241 h 32"/>
                <a:gd name="T40" fmla="*/ 14864329 w 49"/>
                <a:gd name="T41" fmla="*/ 744524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32">
                  <a:moveTo>
                    <a:pt x="49" y="25"/>
                  </a:moveTo>
                  <a:lnTo>
                    <a:pt x="49" y="25"/>
                  </a:lnTo>
                  <a:lnTo>
                    <a:pt x="19" y="32"/>
                  </a:lnTo>
                  <a:lnTo>
                    <a:pt x="0" y="12"/>
                  </a:lnTo>
                  <a:lnTo>
                    <a:pt x="1" y="7"/>
                  </a:lnTo>
                  <a:lnTo>
                    <a:pt x="4" y="3"/>
                  </a:lnTo>
                  <a:lnTo>
                    <a:pt x="9" y="0"/>
                  </a:lnTo>
                  <a:lnTo>
                    <a:pt x="18" y="0"/>
                  </a:lnTo>
                  <a:lnTo>
                    <a:pt x="19" y="21"/>
                  </a:lnTo>
                  <a:lnTo>
                    <a:pt x="23" y="21"/>
                  </a:lnTo>
                  <a:lnTo>
                    <a:pt x="27" y="21"/>
                  </a:lnTo>
                  <a:lnTo>
                    <a:pt x="36" y="18"/>
                  </a:lnTo>
                  <a:lnTo>
                    <a:pt x="40" y="18"/>
                  </a:lnTo>
                  <a:lnTo>
                    <a:pt x="44" y="18"/>
                  </a:lnTo>
                  <a:lnTo>
                    <a:pt x="47" y="21"/>
                  </a:lnTo>
                  <a:lnTo>
                    <a:pt x="4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6" name="Freeform 1343"/>
            <p:cNvSpPr>
              <a:spLocks/>
            </p:cNvSpPr>
            <p:nvPr/>
          </p:nvSpPr>
          <p:spPr bwMode="auto">
            <a:xfrm>
              <a:off x="6481763" y="1133475"/>
              <a:ext cx="30163" cy="11113"/>
            </a:xfrm>
            <a:custGeom>
              <a:avLst/>
              <a:gdLst>
                <a:gd name="T0" fmla="*/ 0 w 57"/>
                <a:gd name="T1" fmla="*/ 3502045 h 23"/>
                <a:gd name="T2" fmla="*/ 0 w 57"/>
                <a:gd name="T3" fmla="*/ 3502045 h 23"/>
                <a:gd name="T4" fmla="*/ 3080330 w 57"/>
                <a:gd name="T5" fmla="*/ 3502045 h 23"/>
                <a:gd name="T6" fmla="*/ 5600793 w 57"/>
                <a:gd name="T7" fmla="*/ 3034815 h 23"/>
                <a:gd name="T8" fmla="*/ 6720528 w 57"/>
                <a:gd name="T9" fmla="*/ 2568069 h 23"/>
                <a:gd name="T10" fmla="*/ 7840792 w 57"/>
                <a:gd name="T11" fmla="*/ 1867467 h 23"/>
                <a:gd name="T12" fmla="*/ 8680594 w 57"/>
                <a:gd name="T13" fmla="*/ 1167348 h 23"/>
                <a:gd name="T14" fmla="*/ 9240991 w 57"/>
                <a:gd name="T15" fmla="*/ 0 h 23"/>
                <a:gd name="T16" fmla="*/ 9240991 w 57"/>
                <a:gd name="T17" fmla="*/ 0 h 23"/>
                <a:gd name="T18" fmla="*/ 15961519 w 57"/>
                <a:gd name="T19" fmla="*/ 1167348 h 23"/>
                <a:gd name="T20" fmla="*/ 15961519 w 57"/>
                <a:gd name="T21" fmla="*/ 1167348 h 23"/>
                <a:gd name="T22" fmla="*/ 15681585 w 57"/>
                <a:gd name="T23" fmla="*/ 2801442 h 23"/>
                <a:gd name="T24" fmla="*/ 15681585 w 57"/>
                <a:gd name="T25" fmla="*/ 3502045 h 23"/>
                <a:gd name="T26" fmla="*/ 14841254 w 57"/>
                <a:gd name="T27" fmla="*/ 4202164 h 23"/>
                <a:gd name="T28" fmla="*/ 14841254 w 57"/>
                <a:gd name="T29" fmla="*/ 4202164 h 23"/>
                <a:gd name="T30" fmla="*/ 12041387 w 57"/>
                <a:gd name="T31" fmla="*/ 5136139 h 23"/>
                <a:gd name="T32" fmla="*/ 10641189 w 57"/>
                <a:gd name="T33" fmla="*/ 5369512 h 23"/>
                <a:gd name="T34" fmla="*/ 9240991 w 57"/>
                <a:gd name="T35" fmla="*/ 5136139 h 23"/>
                <a:gd name="T36" fmla="*/ 9240991 w 57"/>
                <a:gd name="T37" fmla="*/ 5136139 h 23"/>
                <a:gd name="T38" fmla="*/ 7560859 w 57"/>
                <a:gd name="T39" fmla="*/ 4435537 h 23"/>
                <a:gd name="T40" fmla="*/ 5600793 w 57"/>
                <a:gd name="T41" fmla="*/ 4668910 h 23"/>
                <a:gd name="T42" fmla="*/ 3640198 w 57"/>
                <a:gd name="T43" fmla="*/ 5136139 h 23"/>
                <a:gd name="T44" fmla="*/ 1680132 w 57"/>
                <a:gd name="T45" fmla="*/ 5136139 h 23"/>
                <a:gd name="T46" fmla="*/ 1680132 w 57"/>
                <a:gd name="T47" fmla="*/ 5136139 h 23"/>
                <a:gd name="T48" fmla="*/ 840331 w 57"/>
                <a:gd name="T49" fmla="*/ 5136139 h 23"/>
                <a:gd name="T50" fmla="*/ 0 w 57"/>
                <a:gd name="T51" fmla="*/ 4435537 h 23"/>
                <a:gd name="T52" fmla="*/ 0 w 57"/>
                <a:gd name="T53" fmla="*/ 4435537 h 23"/>
                <a:gd name="T54" fmla="*/ 0 w 57"/>
                <a:gd name="T55" fmla="*/ 3502045 h 23"/>
                <a:gd name="T56" fmla="*/ 0 w 57"/>
                <a:gd name="T57" fmla="*/ 3502045 h 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7" h="23">
                  <a:moveTo>
                    <a:pt x="0" y="15"/>
                  </a:moveTo>
                  <a:lnTo>
                    <a:pt x="0" y="15"/>
                  </a:lnTo>
                  <a:lnTo>
                    <a:pt x="11" y="15"/>
                  </a:lnTo>
                  <a:lnTo>
                    <a:pt x="20" y="13"/>
                  </a:lnTo>
                  <a:lnTo>
                    <a:pt x="24" y="11"/>
                  </a:lnTo>
                  <a:lnTo>
                    <a:pt x="28" y="8"/>
                  </a:lnTo>
                  <a:lnTo>
                    <a:pt x="31" y="5"/>
                  </a:lnTo>
                  <a:lnTo>
                    <a:pt x="33" y="0"/>
                  </a:lnTo>
                  <a:lnTo>
                    <a:pt x="57" y="5"/>
                  </a:lnTo>
                  <a:lnTo>
                    <a:pt x="56" y="12"/>
                  </a:lnTo>
                  <a:lnTo>
                    <a:pt x="56" y="15"/>
                  </a:lnTo>
                  <a:lnTo>
                    <a:pt x="53" y="18"/>
                  </a:lnTo>
                  <a:lnTo>
                    <a:pt x="43" y="22"/>
                  </a:lnTo>
                  <a:lnTo>
                    <a:pt x="38" y="23"/>
                  </a:lnTo>
                  <a:lnTo>
                    <a:pt x="33" y="22"/>
                  </a:lnTo>
                  <a:lnTo>
                    <a:pt x="27" y="19"/>
                  </a:lnTo>
                  <a:lnTo>
                    <a:pt x="20" y="20"/>
                  </a:lnTo>
                  <a:lnTo>
                    <a:pt x="13" y="22"/>
                  </a:lnTo>
                  <a:lnTo>
                    <a:pt x="6" y="22"/>
                  </a:lnTo>
                  <a:lnTo>
                    <a:pt x="3" y="22"/>
                  </a:lnTo>
                  <a:lnTo>
                    <a:pt x="0" y="19"/>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7" name="Freeform 1344"/>
            <p:cNvSpPr>
              <a:spLocks/>
            </p:cNvSpPr>
            <p:nvPr/>
          </p:nvSpPr>
          <p:spPr bwMode="auto">
            <a:xfrm>
              <a:off x="6289675" y="1238250"/>
              <a:ext cx="22225" cy="14288"/>
            </a:xfrm>
            <a:custGeom>
              <a:avLst/>
              <a:gdLst>
                <a:gd name="T0" fmla="*/ 11487224 w 43"/>
                <a:gd name="T1" fmla="*/ 7281059 h 27"/>
                <a:gd name="T2" fmla="*/ 11487224 w 43"/>
                <a:gd name="T3" fmla="*/ 7281059 h 27"/>
                <a:gd name="T4" fmla="*/ 9617223 w 43"/>
                <a:gd name="T5" fmla="*/ 7560998 h 27"/>
                <a:gd name="T6" fmla="*/ 8281655 w 43"/>
                <a:gd name="T7" fmla="*/ 7560998 h 27"/>
                <a:gd name="T8" fmla="*/ 5610003 w 43"/>
                <a:gd name="T9" fmla="*/ 7001120 h 27"/>
                <a:gd name="T10" fmla="*/ 2671652 w 43"/>
                <a:gd name="T11" fmla="*/ 5600896 h 27"/>
                <a:gd name="T12" fmla="*/ 0 w 43"/>
                <a:gd name="T13" fmla="*/ 4480611 h 27"/>
                <a:gd name="T14" fmla="*/ 0 w 43"/>
                <a:gd name="T15" fmla="*/ 4480611 h 27"/>
                <a:gd name="T16" fmla="*/ 1068351 w 43"/>
                <a:gd name="T17" fmla="*/ 0 h 27"/>
                <a:gd name="T18" fmla="*/ 1068351 w 43"/>
                <a:gd name="T19" fmla="*/ 0 h 27"/>
                <a:gd name="T20" fmla="*/ 2137218 w 43"/>
                <a:gd name="T21" fmla="*/ 279939 h 27"/>
                <a:gd name="T22" fmla="*/ 3472785 w 43"/>
                <a:gd name="T23" fmla="*/ 1120285 h 27"/>
                <a:gd name="T24" fmla="*/ 5075570 w 43"/>
                <a:gd name="T25" fmla="*/ 2520509 h 27"/>
                <a:gd name="T26" fmla="*/ 5877220 w 43"/>
                <a:gd name="T27" fmla="*/ 3080387 h 27"/>
                <a:gd name="T28" fmla="*/ 6945571 w 43"/>
                <a:gd name="T29" fmla="*/ 3640265 h 27"/>
                <a:gd name="T30" fmla="*/ 8281655 w 43"/>
                <a:gd name="T31" fmla="*/ 4200672 h 27"/>
                <a:gd name="T32" fmla="*/ 9617223 w 43"/>
                <a:gd name="T33" fmla="*/ 3640265 h 27"/>
                <a:gd name="T34" fmla="*/ 9350006 w 43"/>
                <a:gd name="T35" fmla="*/ 3640265 h 27"/>
                <a:gd name="T36" fmla="*/ 9350006 w 43"/>
                <a:gd name="T37" fmla="*/ 3640265 h 27"/>
                <a:gd name="T38" fmla="*/ 9350006 w 43"/>
                <a:gd name="T39" fmla="*/ 5040489 h 27"/>
                <a:gd name="T40" fmla="*/ 9350006 w 43"/>
                <a:gd name="T41" fmla="*/ 6160774 h 27"/>
                <a:gd name="T42" fmla="*/ 9884440 w 43"/>
                <a:gd name="T43" fmla="*/ 7001120 h 27"/>
                <a:gd name="T44" fmla="*/ 11487224 w 43"/>
                <a:gd name="T45" fmla="*/ 7281059 h 27"/>
                <a:gd name="T46" fmla="*/ 11487224 w 43"/>
                <a:gd name="T47" fmla="*/ 7281059 h 27"/>
                <a:gd name="T48" fmla="*/ 11487224 w 43"/>
                <a:gd name="T49" fmla="*/ 7281059 h 27"/>
                <a:gd name="T50" fmla="*/ 11487224 w 43"/>
                <a:gd name="T51" fmla="*/ 7281059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 h="27">
                  <a:moveTo>
                    <a:pt x="43" y="26"/>
                  </a:moveTo>
                  <a:lnTo>
                    <a:pt x="43" y="26"/>
                  </a:lnTo>
                  <a:lnTo>
                    <a:pt x="36" y="27"/>
                  </a:lnTo>
                  <a:lnTo>
                    <a:pt x="31" y="27"/>
                  </a:lnTo>
                  <a:lnTo>
                    <a:pt x="21" y="25"/>
                  </a:lnTo>
                  <a:lnTo>
                    <a:pt x="10" y="20"/>
                  </a:lnTo>
                  <a:lnTo>
                    <a:pt x="0" y="16"/>
                  </a:lnTo>
                  <a:lnTo>
                    <a:pt x="4" y="0"/>
                  </a:lnTo>
                  <a:lnTo>
                    <a:pt x="8" y="1"/>
                  </a:lnTo>
                  <a:lnTo>
                    <a:pt x="13" y="4"/>
                  </a:lnTo>
                  <a:lnTo>
                    <a:pt x="19" y="9"/>
                  </a:lnTo>
                  <a:lnTo>
                    <a:pt x="22" y="11"/>
                  </a:lnTo>
                  <a:lnTo>
                    <a:pt x="26" y="13"/>
                  </a:lnTo>
                  <a:lnTo>
                    <a:pt x="31" y="15"/>
                  </a:lnTo>
                  <a:lnTo>
                    <a:pt x="36" y="13"/>
                  </a:lnTo>
                  <a:lnTo>
                    <a:pt x="35" y="13"/>
                  </a:lnTo>
                  <a:lnTo>
                    <a:pt x="35" y="18"/>
                  </a:lnTo>
                  <a:lnTo>
                    <a:pt x="35" y="22"/>
                  </a:lnTo>
                  <a:lnTo>
                    <a:pt x="37" y="25"/>
                  </a:lnTo>
                  <a:lnTo>
                    <a:pt x="43"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8" name="Freeform 1345"/>
            <p:cNvSpPr>
              <a:spLocks/>
            </p:cNvSpPr>
            <p:nvPr/>
          </p:nvSpPr>
          <p:spPr bwMode="auto">
            <a:xfrm>
              <a:off x="6346825" y="1231900"/>
              <a:ext cx="26988" cy="7938"/>
            </a:xfrm>
            <a:custGeom>
              <a:avLst/>
              <a:gdLst>
                <a:gd name="T0" fmla="*/ 0 w 51"/>
                <a:gd name="T1" fmla="*/ 3080473 h 15"/>
                <a:gd name="T2" fmla="*/ 0 w 51"/>
                <a:gd name="T3" fmla="*/ 3080473 h 15"/>
                <a:gd name="T4" fmla="*/ 2240004 w 51"/>
                <a:gd name="T5" fmla="*/ 0 h 15"/>
                <a:gd name="T6" fmla="*/ 2240004 w 51"/>
                <a:gd name="T7" fmla="*/ 0 h 15"/>
                <a:gd name="T8" fmla="*/ 4760472 w 51"/>
                <a:gd name="T9" fmla="*/ 1120316 h 15"/>
                <a:gd name="T10" fmla="*/ 7000476 w 51"/>
                <a:gd name="T11" fmla="*/ 1960157 h 15"/>
                <a:gd name="T12" fmla="*/ 9241009 w 51"/>
                <a:gd name="T13" fmla="*/ 1960157 h 15"/>
                <a:gd name="T14" fmla="*/ 10361275 w 51"/>
                <a:gd name="T15" fmla="*/ 1400263 h 15"/>
                <a:gd name="T16" fmla="*/ 11760947 w 51"/>
                <a:gd name="T17" fmla="*/ 1120316 h 15"/>
                <a:gd name="T18" fmla="*/ 11760947 w 51"/>
                <a:gd name="T19" fmla="*/ 1120316 h 15"/>
                <a:gd name="T20" fmla="*/ 12321345 w 51"/>
                <a:gd name="T21" fmla="*/ 840370 h 15"/>
                <a:gd name="T22" fmla="*/ 12881214 w 51"/>
                <a:gd name="T23" fmla="*/ 1120316 h 15"/>
                <a:gd name="T24" fmla="*/ 14281415 w 51"/>
                <a:gd name="T25" fmla="*/ 3360420 h 15"/>
                <a:gd name="T26" fmla="*/ 14281415 w 51"/>
                <a:gd name="T27" fmla="*/ 3360420 h 15"/>
                <a:gd name="T28" fmla="*/ 10921144 w 51"/>
                <a:gd name="T29" fmla="*/ 3920843 h 15"/>
                <a:gd name="T30" fmla="*/ 7280939 w 51"/>
                <a:gd name="T31" fmla="*/ 4200790 h 15"/>
                <a:gd name="T32" fmla="*/ 3640205 w 51"/>
                <a:gd name="T33" fmla="*/ 4200790 h 15"/>
                <a:gd name="T34" fmla="*/ 1960070 w 51"/>
                <a:gd name="T35" fmla="*/ 3920843 h 15"/>
                <a:gd name="T36" fmla="*/ 0 w 51"/>
                <a:gd name="T37" fmla="*/ 3080473 h 15"/>
                <a:gd name="T38" fmla="*/ 0 w 51"/>
                <a:gd name="T39" fmla="*/ 3080473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1" h="15">
                  <a:moveTo>
                    <a:pt x="0" y="11"/>
                  </a:moveTo>
                  <a:lnTo>
                    <a:pt x="0" y="11"/>
                  </a:lnTo>
                  <a:lnTo>
                    <a:pt x="8" y="0"/>
                  </a:lnTo>
                  <a:lnTo>
                    <a:pt x="17" y="4"/>
                  </a:lnTo>
                  <a:lnTo>
                    <a:pt x="25" y="7"/>
                  </a:lnTo>
                  <a:lnTo>
                    <a:pt x="33" y="7"/>
                  </a:lnTo>
                  <a:lnTo>
                    <a:pt x="37" y="5"/>
                  </a:lnTo>
                  <a:lnTo>
                    <a:pt x="42" y="4"/>
                  </a:lnTo>
                  <a:lnTo>
                    <a:pt x="44" y="3"/>
                  </a:lnTo>
                  <a:lnTo>
                    <a:pt x="46" y="4"/>
                  </a:lnTo>
                  <a:lnTo>
                    <a:pt x="51" y="12"/>
                  </a:lnTo>
                  <a:lnTo>
                    <a:pt x="39" y="14"/>
                  </a:lnTo>
                  <a:lnTo>
                    <a:pt x="26" y="15"/>
                  </a:lnTo>
                  <a:lnTo>
                    <a:pt x="13" y="15"/>
                  </a:lnTo>
                  <a:lnTo>
                    <a:pt x="7"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39" name="Freeform 1346"/>
            <p:cNvSpPr>
              <a:spLocks/>
            </p:cNvSpPr>
            <p:nvPr/>
          </p:nvSpPr>
          <p:spPr bwMode="auto">
            <a:xfrm>
              <a:off x="6457950" y="1128713"/>
              <a:ext cx="11113" cy="11113"/>
            </a:xfrm>
            <a:custGeom>
              <a:avLst/>
              <a:gdLst>
                <a:gd name="T0" fmla="*/ 6499935 w 19"/>
                <a:gd name="T1" fmla="*/ 6499935 h 19"/>
                <a:gd name="T2" fmla="*/ 6499935 w 19"/>
                <a:gd name="T3" fmla="*/ 6499935 h 19"/>
                <a:gd name="T4" fmla="*/ 0 w 19"/>
                <a:gd name="T5" fmla="*/ 6157772 h 19"/>
                <a:gd name="T6" fmla="*/ 0 w 19"/>
                <a:gd name="T7" fmla="*/ 6157772 h 19"/>
                <a:gd name="T8" fmla="*/ 3763213 w 19"/>
                <a:gd name="T9" fmla="*/ 0 h 19"/>
                <a:gd name="T10" fmla="*/ 3763213 w 19"/>
                <a:gd name="T11" fmla="*/ 0 h 19"/>
                <a:gd name="T12" fmla="*/ 6499935 w 19"/>
                <a:gd name="T13" fmla="*/ 6499935 h 19"/>
                <a:gd name="T14" fmla="*/ 6499935 w 19"/>
                <a:gd name="T15" fmla="*/ 649993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19">
                  <a:moveTo>
                    <a:pt x="19" y="19"/>
                  </a:moveTo>
                  <a:lnTo>
                    <a:pt x="19" y="19"/>
                  </a:lnTo>
                  <a:lnTo>
                    <a:pt x="0" y="18"/>
                  </a:lnTo>
                  <a:lnTo>
                    <a:pt x="11" y="0"/>
                  </a:lnTo>
                  <a:lnTo>
                    <a:pt x="1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0" name="Freeform 1347"/>
            <p:cNvSpPr>
              <a:spLocks/>
            </p:cNvSpPr>
            <p:nvPr/>
          </p:nvSpPr>
          <p:spPr bwMode="auto">
            <a:xfrm>
              <a:off x="6362700" y="1290638"/>
              <a:ext cx="22225" cy="3175"/>
            </a:xfrm>
            <a:custGeom>
              <a:avLst/>
              <a:gdLst>
                <a:gd name="T0" fmla="*/ 0 w 40"/>
                <a:gd name="T1" fmla="*/ 822779 h 7"/>
                <a:gd name="T2" fmla="*/ 0 w 40"/>
                <a:gd name="T3" fmla="*/ 822779 h 7"/>
                <a:gd name="T4" fmla="*/ 12348766 w 40"/>
                <a:gd name="T5" fmla="*/ 0 h 7"/>
                <a:gd name="T6" fmla="*/ 12348766 w 40"/>
                <a:gd name="T7" fmla="*/ 0 h 7"/>
                <a:gd name="T8" fmla="*/ 10496312 w 40"/>
                <a:gd name="T9" fmla="*/ 822779 h 7"/>
                <a:gd name="T10" fmla="*/ 8952786 w 40"/>
                <a:gd name="T11" fmla="*/ 1440089 h 7"/>
                <a:gd name="T12" fmla="*/ 7409259 w 40"/>
                <a:gd name="T13" fmla="*/ 1440089 h 7"/>
                <a:gd name="T14" fmla="*/ 5865733 w 40"/>
                <a:gd name="T15" fmla="*/ 1234168 h 7"/>
                <a:gd name="T16" fmla="*/ 5865733 w 40"/>
                <a:gd name="T17" fmla="*/ 1234168 h 7"/>
                <a:gd name="T18" fmla="*/ 2778681 w 40"/>
                <a:gd name="T19" fmla="*/ 822779 h 7"/>
                <a:gd name="T20" fmla="*/ 0 w 40"/>
                <a:gd name="T21" fmla="*/ 822779 h 7"/>
                <a:gd name="T22" fmla="*/ 0 w 40"/>
                <a:gd name="T23" fmla="*/ 82277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7">
                  <a:moveTo>
                    <a:pt x="0" y="4"/>
                  </a:moveTo>
                  <a:lnTo>
                    <a:pt x="0" y="4"/>
                  </a:lnTo>
                  <a:lnTo>
                    <a:pt x="40" y="0"/>
                  </a:lnTo>
                  <a:lnTo>
                    <a:pt x="34" y="4"/>
                  </a:lnTo>
                  <a:lnTo>
                    <a:pt x="29" y="7"/>
                  </a:lnTo>
                  <a:lnTo>
                    <a:pt x="24" y="7"/>
                  </a:lnTo>
                  <a:lnTo>
                    <a:pt x="19" y="6"/>
                  </a:lnTo>
                  <a:lnTo>
                    <a:pt x="9" y="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1" name="Freeform 1348"/>
            <p:cNvSpPr>
              <a:spLocks/>
            </p:cNvSpPr>
            <p:nvPr/>
          </p:nvSpPr>
          <p:spPr bwMode="auto">
            <a:xfrm>
              <a:off x="6340475" y="1270000"/>
              <a:ext cx="11113" cy="6350"/>
            </a:xfrm>
            <a:custGeom>
              <a:avLst/>
              <a:gdLst>
                <a:gd name="T0" fmla="*/ 6174938 w 20"/>
                <a:gd name="T1" fmla="*/ 559858 h 12"/>
                <a:gd name="T2" fmla="*/ 6174938 w 20"/>
                <a:gd name="T3" fmla="*/ 559858 h 12"/>
                <a:gd name="T4" fmla="*/ 4631343 w 20"/>
                <a:gd name="T5" fmla="*/ 3360208 h 12"/>
                <a:gd name="T6" fmla="*/ 4631343 w 20"/>
                <a:gd name="T7" fmla="*/ 3360208 h 12"/>
                <a:gd name="T8" fmla="*/ 0 w 20"/>
                <a:gd name="T9" fmla="*/ 1400175 h 12"/>
                <a:gd name="T10" fmla="*/ 0 w 20"/>
                <a:gd name="T11" fmla="*/ 1400175 h 12"/>
                <a:gd name="T12" fmla="*/ 2778806 w 20"/>
                <a:gd name="T13" fmla="*/ 279929 h 12"/>
                <a:gd name="T14" fmla="*/ 4631343 w 20"/>
                <a:gd name="T15" fmla="*/ 0 h 12"/>
                <a:gd name="T16" fmla="*/ 6174938 w 20"/>
                <a:gd name="T17" fmla="*/ 559858 h 12"/>
                <a:gd name="T18" fmla="*/ 6174938 w 20"/>
                <a:gd name="T19" fmla="*/ 559858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2">
                  <a:moveTo>
                    <a:pt x="20" y="2"/>
                  </a:moveTo>
                  <a:lnTo>
                    <a:pt x="20" y="2"/>
                  </a:lnTo>
                  <a:lnTo>
                    <a:pt x="15" y="12"/>
                  </a:lnTo>
                  <a:lnTo>
                    <a:pt x="0" y="5"/>
                  </a:lnTo>
                  <a:lnTo>
                    <a:pt x="9" y="1"/>
                  </a:lnTo>
                  <a:lnTo>
                    <a:pt x="15"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2" name="Freeform 1349"/>
            <p:cNvSpPr>
              <a:spLocks/>
            </p:cNvSpPr>
            <p:nvPr/>
          </p:nvSpPr>
          <p:spPr bwMode="auto">
            <a:xfrm>
              <a:off x="6505575" y="1146175"/>
              <a:ext cx="11113" cy="6350"/>
            </a:xfrm>
            <a:custGeom>
              <a:avLst/>
              <a:gdLst>
                <a:gd name="T0" fmla="*/ 6174938 w 20"/>
                <a:gd name="T1" fmla="*/ 0 h 12"/>
                <a:gd name="T2" fmla="*/ 6174938 w 20"/>
                <a:gd name="T3" fmla="*/ 0 h 12"/>
                <a:gd name="T4" fmla="*/ 5557611 w 20"/>
                <a:gd name="T5" fmla="*/ 1960033 h 12"/>
                <a:gd name="T6" fmla="*/ 4013460 w 20"/>
                <a:gd name="T7" fmla="*/ 3080279 h 12"/>
                <a:gd name="T8" fmla="*/ 2778806 w 20"/>
                <a:gd name="T9" fmla="*/ 3360208 h 12"/>
                <a:gd name="T10" fmla="*/ 0 w 20"/>
                <a:gd name="T11" fmla="*/ 3360208 h 12"/>
                <a:gd name="T12" fmla="*/ 0 w 20"/>
                <a:gd name="T13" fmla="*/ 3360208 h 12"/>
                <a:gd name="T14" fmla="*/ 6174938 w 20"/>
                <a:gd name="T15" fmla="*/ 0 h 12"/>
                <a:gd name="T16" fmla="*/ 6174938 w 20"/>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12">
                  <a:moveTo>
                    <a:pt x="20" y="0"/>
                  </a:moveTo>
                  <a:lnTo>
                    <a:pt x="20" y="0"/>
                  </a:lnTo>
                  <a:lnTo>
                    <a:pt x="18" y="7"/>
                  </a:lnTo>
                  <a:lnTo>
                    <a:pt x="13" y="11"/>
                  </a:lnTo>
                  <a:lnTo>
                    <a:pt x="9" y="12"/>
                  </a:lnTo>
                  <a:lnTo>
                    <a:pt x="0" y="12"/>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3" name="Freeform 1350"/>
            <p:cNvSpPr>
              <a:spLocks/>
            </p:cNvSpPr>
            <p:nvPr/>
          </p:nvSpPr>
          <p:spPr bwMode="auto">
            <a:xfrm>
              <a:off x="6459538" y="1177925"/>
              <a:ext cx="9525" cy="4763"/>
            </a:xfrm>
            <a:custGeom>
              <a:avLst/>
              <a:gdLst>
                <a:gd name="T0" fmla="*/ 5040313 w 18"/>
                <a:gd name="T1" fmla="*/ 2268617 h 10"/>
                <a:gd name="T2" fmla="*/ 5040313 w 18"/>
                <a:gd name="T3" fmla="*/ 2268617 h 10"/>
                <a:gd name="T4" fmla="*/ 0 w 18"/>
                <a:gd name="T5" fmla="*/ 2268617 h 10"/>
                <a:gd name="T6" fmla="*/ 0 w 18"/>
                <a:gd name="T7" fmla="*/ 2268617 h 10"/>
                <a:gd name="T8" fmla="*/ 4480454 w 18"/>
                <a:gd name="T9" fmla="*/ 0 h 10"/>
                <a:gd name="T10" fmla="*/ 4480454 w 18"/>
                <a:gd name="T11" fmla="*/ 0 h 10"/>
                <a:gd name="T12" fmla="*/ 5040313 w 18"/>
                <a:gd name="T13" fmla="*/ 2268617 h 10"/>
                <a:gd name="T14" fmla="*/ 5040313 w 18"/>
                <a:gd name="T15" fmla="*/ 2268617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0">
                  <a:moveTo>
                    <a:pt x="18" y="10"/>
                  </a:moveTo>
                  <a:lnTo>
                    <a:pt x="18" y="10"/>
                  </a:lnTo>
                  <a:lnTo>
                    <a:pt x="0" y="10"/>
                  </a:lnTo>
                  <a:lnTo>
                    <a:pt x="16" y="0"/>
                  </a:lnTo>
                  <a:lnTo>
                    <a:pt x="1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4" name="Freeform 1351"/>
            <p:cNvSpPr>
              <a:spLocks/>
            </p:cNvSpPr>
            <p:nvPr/>
          </p:nvSpPr>
          <p:spPr bwMode="auto">
            <a:xfrm>
              <a:off x="6534150" y="1101725"/>
              <a:ext cx="36513" cy="28575"/>
            </a:xfrm>
            <a:custGeom>
              <a:avLst/>
              <a:gdLst>
                <a:gd name="T0" fmla="*/ 0 w 67"/>
                <a:gd name="T1" fmla="*/ 7840662 h 54"/>
                <a:gd name="T2" fmla="*/ 0 w 67"/>
                <a:gd name="T3" fmla="*/ 7840662 h 54"/>
                <a:gd name="T4" fmla="*/ 3564105 w 67"/>
                <a:gd name="T5" fmla="*/ 0 h 54"/>
                <a:gd name="T6" fmla="*/ 3564105 w 67"/>
                <a:gd name="T7" fmla="*/ 0 h 54"/>
                <a:gd name="T8" fmla="*/ 5642621 w 67"/>
                <a:gd name="T9" fmla="*/ 1120246 h 54"/>
                <a:gd name="T10" fmla="*/ 7721682 w 67"/>
                <a:gd name="T11" fmla="*/ 2800350 h 54"/>
                <a:gd name="T12" fmla="*/ 10988778 w 67"/>
                <a:gd name="T13" fmla="*/ 5880629 h 54"/>
                <a:gd name="T14" fmla="*/ 12473822 w 67"/>
                <a:gd name="T15" fmla="*/ 7000346 h 54"/>
                <a:gd name="T16" fmla="*/ 14552883 w 67"/>
                <a:gd name="T17" fmla="*/ 7840662 h 54"/>
                <a:gd name="T18" fmla="*/ 17225416 w 67"/>
                <a:gd name="T19" fmla="*/ 8680450 h 54"/>
                <a:gd name="T20" fmla="*/ 19898495 w 67"/>
                <a:gd name="T21" fmla="*/ 8680450 h 54"/>
                <a:gd name="T22" fmla="*/ 19898495 w 67"/>
                <a:gd name="T23" fmla="*/ 8680450 h 54"/>
                <a:gd name="T24" fmla="*/ 11285787 w 67"/>
                <a:gd name="T25" fmla="*/ 15120937 h 54"/>
                <a:gd name="T26" fmla="*/ 11285787 w 67"/>
                <a:gd name="T27" fmla="*/ 15120937 h 54"/>
                <a:gd name="T28" fmla="*/ 11285787 w 67"/>
                <a:gd name="T29" fmla="*/ 12320588 h 54"/>
                <a:gd name="T30" fmla="*/ 10988778 w 67"/>
                <a:gd name="T31" fmla="*/ 11200871 h 54"/>
                <a:gd name="T32" fmla="*/ 10691769 w 67"/>
                <a:gd name="T33" fmla="*/ 10080625 h 54"/>
                <a:gd name="T34" fmla="*/ 10097752 w 67"/>
                <a:gd name="T35" fmla="*/ 8960379 h 54"/>
                <a:gd name="T36" fmla="*/ 8909717 w 67"/>
                <a:gd name="T37" fmla="*/ 8120592 h 54"/>
                <a:gd name="T38" fmla="*/ 7127665 w 67"/>
                <a:gd name="T39" fmla="*/ 7280275 h 54"/>
                <a:gd name="T40" fmla="*/ 5642621 w 67"/>
                <a:gd name="T41" fmla="*/ 6720417 h 54"/>
                <a:gd name="T42" fmla="*/ 5642621 w 67"/>
                <a:gd name="T43" fmla="*/ 6720417 h 54"/>
                <a:gd name="T44" fmla="*/ 0 w 67"/>
                <a:gd name="T45" fmla="*/ 7840662 h 54"/>
                <a:gd name="T46" fmla="*/ 0 w 67"/>
                <a:gd name="T47" fmla="*/ 7840662 h 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7" h="54">
                  <a:moveTo>
                    <a:pt x="0" y="28"/>
                  </a:moveTo>
                  <a:lnTo>
                    <a:pt x="0" y="28"/>
                  </a:lnTo>
                  <a:lnTo>
                    <a:pt x="12" y="0"/>
                  </a:lnTo>
                  <a:lnTo>
                    <a:pt x="19" y="4"/>
                  </a:lnTo>
                  <a:lnTo>
                    <a:pt x="26" y="10"/>
                  </a:lnTo>
                  <a:lnTo>
                    <a:pt x="37" y="21"/>
                  </a:lnTo>
                  <a:lnTo>
                    <a:pt x="42" y="25"/>
                  </a:lnTo>
                  <a:lnTo>
                    <a:pt x="49" y="28"/>
                  </a:lnTo>
                  <a:lnTo>
                    <a:pt x="58" y="31"/>
                  </a:lnTo>
                  <a:lnTo>
                    <a:pt x="67" y="31"/>
                  </a:lnTo>
                  <a:lnTo>
                    <a:pt x="38" y="54"/>
                  </a:lnTo>
                  <a:lnTo>
                    <a:pt x="38" y="44"/>
                  </a:lnTo>
                  <a:lnTo>
                    <a:pt x="37" y="40"/>
                  </a:lnTo>
                  <a:lnTo>
                    <a:pt x="36" y="36"/>
                  </a:lnTo>
                  <a:lnTo>
                    <a:pt x="34" y="32"/>
                  </a:lnTo>
                  <a:lnTo>
                    <a:pt x="30" y="29"/>
                  </a:lnTo>
                  <a:lnTo>
                    <a:pt x="24" y="26"/>
                  </a:lnTo>
                  <a:lnTo>
                    <a:pt x="19" y="24"/>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5" name="Freeform 1352"/>
            <p:cNvSpPr>
              <a:spLocks/>
            </p:cNvSpPr>
            <p:nvPr/>
          </p:nvSpPr>
          <p:spPr bwMode="auto">
            <a:xfrm>
              <a:off x="6470650" y="1074738"/>
              <a:ext cx="31750" cy="15875"/>
            </a:xfrm>
            <a:custGeom>
              <a:avLst/>
              <a:gdLst>
                <a:gd name="T0" fmla="*/ 0 w 60"/>
                <a:gd name="T1" fmla="*/ 7280275 h 30"/>
                <a:gd name="T2" fmla="*/ 0 w 60"/>
                <a:gd name="T3" fmla="*/ 7280275 h 30"/>
                <a:gd name="T4" fmla="*/ 1120246 w 60"/>
                <a:gd name="T5" fmla="*/ 6160558 h 30"/>
                <a:gd name="T6" fmla="*/ 2800350 w 60"/>
                <a:gd name="T7" fmla="*/ 5880629 h 30"/>
                <a:gd name="T8" fmla="*/ 2800350 w 60"/>
                <a:gd name="T9" fmla="*/ 5880629 h 30"/>
                <a:gd name="T10" fmla="*/ 5880629 w 60"/>
                <a:gd name="T11" fmla="*/ 5040313 h 30"/>
                <a:gd name="T12" fmla="*/ 7280275 w 60"/>
                <a:gd name="T13" fmla="*/ 4199996 h 30"/>
                <a:gd name="T14" fmla="*/ 7840662 w 60"/>
                <a:gd name="T15" fmla="*/ 3360208 h 30"/>
                <a:gd name="T16" fmla="*/ 8120592 w 60"/>
                <a:gd name="T17" fmla="*/ 2800350 h 30"/>
                <a:gd name="T18" fmla="*/ 8680450 w 60"/>
                <a:gd name="T19" fmla="*/ 0 h 30"/>
                <a:gd name="T20" fmla="*/ 8680450 w 60"/>
                <a:gd name="T21" fmla="*/ 0 h 30"/>
                <a:gd name="T22" fmla="*/ 9800696 w 60"/>
                <a:gd name="T23" fmla="*/ 840317 h 30"/>
                <a:gd name="T24" fmla="*/ 10920942 w 60"/>
                <a:gd name="T25" fmla="*/ 1400175 h 30"/>
                <a:gd name="T26" fmla="*/ 14000692 w 60"/>
                <a:gd name="T27" fmla="*/ 2800350 h 30"/>
                <a:gd name="T28" fmla="*/ 15120937 w 60"/>
                <a:gd name="T29" fmla="*/ 3360208 h 30"/>
                <a:gd name="T30" fmla="*/ 16241183 w 60"/>
                <a:gd name="T31" fmla="*/ 4480454 h 30"/>
                <a:gd name="T32" fmla="*/ 16801042 w 60"/>
                <a:gd name="T33" fmla="*/ 5880629 h 30"/>
                <a:gd name="T34" fmla="*/ 16801042 w 60"/>
                <a:gd name="T35" fmla="*/ 7840662 h 30"/>
                <a:gd name="T36" fmla="*/ 16801042 w 60"/>
                <a:gd name="T37" fmla="*/ 7840662 h 30"/>
                <a:gd name="T38" fmla="*/ 840317 w 60"/>
                <a:gd name="T39" fmla="*/ 8400521 h 30"/>
                <a:gd name="T40" fmla="*/ 840317 w 60"/>
                <a:gd name="T41" fmla="*/ 8400521 h 30"/>
                <a:gd name="T42" fmla="*/ 0 w 60"/>
                <a:gd name="T43" fmla="*/ 7280275 h 30"/>
                <a:gd name="T44" fmla="*/ 0 w 60"/>
                <a:gd name="T45" fmla="*/ 7280275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30">
                  <a:moveTo>
                    <a:pt x="0" y="26"/>
                  </a:moveTo>
                  <a:lnTo>
                    <a:pt x="0" y="26"/>
                  </a:lnTo>
                  <a:lnTo>
                    <a:pt x="4" y="22"/>
                  </a:lnTo>
                  <a:lnTo>
                    <a:pt x="10" y="21"/>
                  </a:lnTo>
                  <a:lnTo>
                    <a:pt x="21" y="18"/>
                  </a:lnTo>
                  <a:lnTo>
                    <a:pt x="26" y="15"/>
                  </a:lnTo>
                  <a:lnTo>
                    <a:pt x="28" y="12"/>
                  </a:lnTo>
                  <a:lnTo>
                    <a:pt x="29" y="10"/>
                  </a:lnTo>
                  <a:lnTo>
                    <a:pt x="31" y="0"/>
                  </a:lnTo>
                  <a:lnTo>
                    <a:pt x="35" y="3"/>
                  </a:lnTo>
                  <a:lnTo>
                    <a:pt x="39" y="5"/>
                  </a:lnTo>
                  <a:lnTo>
                    <a:pt x="50" y="10"/>
                  </a:lnTo>
                  <a:lnTo>
                    <a:pt x="54" y="12"/>
                  </a:lnTo>
                  <a:lnTo>
                    <a:pt x="58" y="16"/>
                  </a:lnTo>
                  <a:lnTo>
                    <a:pt x="60" y="21"/>
                  </a:lnTo>
                  <a:lnTo>
                    <a:pt x="60" y="28"/>
                  </a:lnTo>
                  <a:lnTo>
                    <a:pt x="3" y="30"/>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6" name="Freeform 1353"/>
            <p:cNvSpPr>
              <a:spLocks/>
            </p:cNvSpPr>
            <p:nvPr/>
          </p:nvSpPr>
          <p:spPr bwMode="auto">
            <a:xfrm>
              <a:off x="6567488" y="1090613"/>
              <a:ext cx="12700" cy="12700"/>
            </a:xfrm>
            <a:custGeom>
              <a:avLst/>
              <a:gdLst>
                <a:gd name="T0" fmla="*/ 1806448 w 25"/>
                <a:gd name="T1" fmla="*/ 6720417 h 24"/>
                <a:gd name="T2" fmla="*/ 1806448 w 25"/>
                <a:gd name="T3" fmla="*/ 6720417 h 24"/>
                <a:gd name="T4" fmla="*/ 0 w 25"/>
                <a:gd name="T5" fmla="*/ 0 h 24"/>
                <a:gd name="T6" fmla="*/ 0 w 25"/>
                <a:gd name="T7" fmla="*/ 0 h 24"/>
                <a:gd name="T8" fmla="*/ 6451600 w 25"/>
                <a:gd name="T9" fmla="*/ 5880629 h 24"/>
                <a:gd name="T10" fmla="*/ 6451600 w 25"/>
                <a:gd name="T11" fmla="*/ 5880629 h 24"/>
                <a:gd name="T12" fmla="*/ 1806448 w 25"/>
                <a:gd name="T13" fmla="*/ 6720417 h 24"/>
                <a:gd name="T14" fmla="*/ 1806448 w 25"/>
                <a:gd name="T15" fmla="*/ 6720417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7" y="24"/>
                  </a:moveTo>
                  <a:lnTo>
                    <a:pt x="7" y="24"/>
                  </a:lnTo>
                  <a:lnTo>
                    <a:pt x="0" y="0"/>
                  </a:lnTo>
                  <a:lnTo>
                    <a:pt x="25" y="21"/>
                  </a:lnTo>
                  <a:lnTo>
                    <a:pt x="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7" name="Freeform 1354"/>
            <p:cNvSpPr>
              <a:spLocks/>
            </p:cNvSpPr>
            <p:nvPr/>
          </p:nvSpPr>
          <p:spPr bwMode="auto">
            <a:xfrm>
              <a:off x="6521450" y="1087438"/>
              <a:ext cx="12700" cy="6350"/>
            </a:xfrm>
            <a:custGeom>
              <a:avLst/>
              <a:gdLst>
                <a:gd name="T0" fmla="*/ 0 w 25"/>
                <a:gd name="T1" fmla="*/ 3665682 h 11"/>
                <a:gd name="T2" fmla="*/ 0 w 25"/>
                <a:gd name="T3" fmla="*/ 3665682 h 11"/>
                <a:gd name="T4" fmla="*/ 1032256 w 25"/>
                <a:gd name="T5" fmla="*/ 1332923 h 11"/>
                <a:gd name="T6" fmla="*/ 1290320 w 25"/>
                <a:gd name="T7" fmla="*/ 333086 h 11"/>
                <a:gd name="T8" fmla="*/ 2064512 w 25"/>
                <a:gd name="T9" fmla="*/ 0 h 11"/>
                <a:gd name="T10" fmla="*/ 2838704 w 25"/>
                <a:gd name="T11" fmla="*/ 0 h 11"/>
                <a:gd name="T12" fmla="*/ 3354832 w 25"/>
                <a:gd name="T13" fmla="*/ 333086 h 11"/>
                <a:gd name="T14" fmla="*/ 6451600 w 25"/>
                <a:gd name="T15" fmla="*/ 1666009 h 11"/>
                <a:gd name="T16" fmla="*/ 6451600 w 25"/>
                <a:gd name="T17" fmla="*/ 1666009 h 11"/>
                <a:gd name="T18" fmla="*/ 0 w 25"/>
                <a:gd name="T19" fmla="*/ 3665682 h 11"/>
                <a:gd name="T20" fmla="*/ 0 w 25"/>
                <a:gd name="T21" fmla="*/ 3665682 h 11"/>
                <a:gd name="T22" fmla="*/ 0 w 25"/>
                <a:gd name="T23" fmla="*/ 3665682 h 11"/>
                <a:gd name="T24" fmla="*/ 0 w 25"/>
                <a:gd name="T25" fmla="*/ 3665682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11">
                  <a:moveTo>
                    <a:pt x="0" y="11"/>
                  </a:moveTo>
                  <a:lnTo>
                    <a:pt x="0" y="11"/>
                  </a:lnTo>
                  <a:lnTo>
                    <a:pt x="4" y="4"/>
                  </a:lnTo>
                  <a:lnTo>
                    <a:pt x="5" y="1"/>
                  </a:lnTo>
                  <a:lnTo>
                    <a:pt x="8" y="0"/>
                  </a:lnTo>
                  <a:lnTo>
                    <a:pt x="11" y="0"/>
                  </a:lnTo>
                  <a:lnTo>
                    <a:pt x="13" y="1"/>
                  </a:lnTo>
                  <a:lnTo>
                    <a:pt x="25" y="5"/>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8" name="Freeform 1355"/>
            <p:cNvSpPr>
              <a:spLocks/>
            </p:cNvSpPr>
            <p:nvPr/>
          </p:nvSpPr>
          <p:spPr bwMode="auto">
            <a:xfrm>
              <a:off x="6581775" y="1146175"/>
              <a:ext cx="3175" cy="6350"/>
            </a:xfrm>
            <a:custGeom>
              <a:avLst/>
              <a:gdLst>
                <a:gd name="T0" fmla="*/ 1440089 w 7"/>
                <a:gd name="T1" fmla="*/ 0 h 12"/>
                <a:gd name="T2" fmla="*/ 1440089 w 7"/>
                <a:gd name="T3" fmla="*/ 0 h 12"/>
                <a:gd name="T4" fmla="*/ 1440089 w 7"/>
                <a:gd name="T5" fmla="*/ 3360208 h 12"/>
                <a:gd name="T6" fmla="*/ 1440089 w 7"/>
                <a:gd name="T7" fmla="*/ 3360208 h 12"/>
                <a:gd name="T8" fmla="*/ 411389 w 7"/>
                <a:gd name="T9" fmla="*/ 3360208 h 12"/>
                <a:gd name="T10" fmla="*/ 411389 w 7"/>
                <a:gd name="T11" fmla="*/ 3360208 h 12"/>
                <a:gd name="T12" fmla="*/ 0 w 7"/>
                <a:gd name="T13" fmla="*/ 279929 h 12"/>
                <a:gd name="T14" fmla="*/ 0 w 7"/>
                <a:gd name="T15" fmla="*/ 279929 h 12"/>
                <a:gd name="T16" fmla="*/ 1440089 w 7"/>
                <a:gd name="T17" fmla="*/ 0 h 12"/>
                <a:gd name="T18" fmla="*/ 1440089 w 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2">
                  <a:moveTo>
                    <a:pt x="7" y="0"/>
                  </a:moveTo>
                  <a:lnTo>
                    <a:pt x="7" y="0"/>
                  </a:lnTo>
                  <a:lnTo>
                    <a:pt x="7" y="12"/>
                  </a:lnTo>
                  <a:lnTo>
                    <a:pt x="2" y="12"/>
                  </a:lnTo>
                  <a:lnTo>
                    <a:pt x="0" y="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49" name="Freeform 1356"/>
            <p:cNvSpPr>
              <a:spLocks/>
            </p:cNvSpPr>
            <p:nvPr/>
          </p:nvSpPr>
          <p:spPr bwMode="auto">
            <a:xfrm>
              <a:off x="6299200" y="1071563"/>
              <a:ext cx="9525" cy="3175"/>
            </a:xfrm>
            <a:custGeom>
              <a:avLst/>
              <a:gdLst>
                <a:gd name="T0" fmla="*/ 0 w 18"/>
                <a:gd name="T1" fmla="*/ 1612900 h 5"/>
                <a:gd name="T2" fmla="*/ 0 w 18"/>
                <a:gd name="T3" fmla="*/ 1612900 h 5"/>
                <a:gd name="T4" fmla="*/ 1960033 w 18"/>
                <a:gd name="T5" fmla="*/ 403225 h 5"/>
                <a:gd name="T6" fmla="*/ 2800350 w 18"/>
                <a:gd name="T7" fmla="*/ 0 h 5"/>
                <a:gd name="T8" fmla="*/ 3920067 w 18"/>
                <a:gd name="T9" fmla="*/ 403225 h 5"/>
                <a:gd name="T10" fmla="*/ 5040313 w 18"/>
                <a:gd name="T11" fmla="*/ 2016125 h 5"/>
                <a:gd name="T12" fmla="*/ 5040313 w 18"/>
                <a:gd name="T13" fmla="*/ 2016125 h 5"/>
                <a:gd name="T14" fmla="*/ 0 w 18"/>
                <a:gd name="T15" fmla="*/ 1612900 h 5"/>
                <a:gd name="T16" fmla="*/ 0 w 18"/>
                <a:gd name="T17" fmla="*/ 161290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5">
                  <a:moveTo>
                    <a:pt x="0" y="4"/>
                  </a:moveTo>
                  <a:lnTo>
                    <a:pt x="0" y="4"/>
                  </a:lnTo>
                  <a:lnTo>
                    <a:pt x="7" y="1"/>
                  </a:lnTo>
                  <a:lnTo>
                    <a:pt x="10" y="0"/>
                  </a:lnTo>
                  <a:lnTo>
                    <a:pt x="14" y="1"/>
                  </a:lnTo>
                  <a:lnTo>
                    <a:pt x="18"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0" name="Freeform 1357"/>
            <p:cNvSpPr>
              <a:spLocks/>
            </p:cNvSpPr>
            <p:nvPr/>
          </p:nvSpPr>
          <p:spPr bwMode="auto">
            <a:xfrm>
              <a:off x="6473825" y="1071563"/>
              <a:ext cx="7938" cy="3175"/>
            </a:xfrm>
            <a:custGeom>
              <a:avLst/>
              <a:gdLst>
                <a:gd name="T0" fmla="*/ 4200790 w 15"/>
                <a:gd name="T1" fmla="*/ 0 h 7"/>
                <a:gd name="T2" fmla="*/ 4200790 w 15"/>
                <a:gd name="T3" fmla="*/ 0 h 7"/>
                <a:gd name="T4" fmla="*/ 3360420 w 15"/>
                <a:gd name="T5" fmla="*/ 822779 h 7"/>
                <a:gd name="T6" fmla="*/ 2240633 w 15"/>
                <a:gd name="T7" fmla="*/ 1440089 h 7"/>
                <a:gd name="T8" fmla="*/ 1120316 w 15"/>
                <a:gd name="T9" fmla="*/ 822779 h 7"/>
                <a:gd name="T10" fmla="*/ 0 w 15"/>
                <a:gd name="T11" fmla="*/ 0 h 7"/>
                <a:gd name="T12" fmla="*/ 0 w 15"/>
                <a:gd name="T13" fmla="*/ 0 h 7"/>
                <a:gd name="T14" fmla="*/ 4200790 w 15"/>
                <a:gd name="T15" fmla="*/ 0 h 7"/>
                <a:gd name="T16" fmla="*/ 4200790 w 15"/>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7">
                  <a:moveTo>
                    <a:pt x="15" y="0"/>
                  </a:moveTo>
                  <a:lnTo>
                    <a:pt x="15" y="0"/>
                  </a:lnTo>
                  <a:lnTo>
                    <a:pt x="12" y="4"/>
                  </a:lnTo>
                  <a:lnTo>
                    <a:pt x="8" y="7"/>
                  </a:lnTo>
                  <a:lnTo>
                    <a:pt x="4" y="4"/>
                  </a:lnTo>
                  <a:lnTo>
                    <a:pt x="0"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1" name="Freeform 1358"/>
            <p:cNvSpPr>
              <a:spLocks/>
            </p:cNvSpPr>
            <p:nvPr/>
          </p:nvSpPr>
          <p:spPr bwMode="auto">
            <a:xfrm>
              <a:off x="6373813" y="1166813"/>
              <a:ext cx="7938" cy="4763"/>
            </a:xfrm>
            <a:custGeom>
              <a:avLst/>
              <a:gdLst>
                <a:gd name="T0" fmla="*/ 3920843 w 15"/>
                <a:gd name="T1" fmla="*/ 0 h 9"/>
                <a:gd name="T2" fmla="*/ 3920843 w 15"/>
                <a:gd name="T3" fmla="*/ 0 h 9"/>
                <a:gd name="T4" fmla="*/ 4200790 w 15"/>
                <a:gd name="T5" fmla="*/ 2520685 h 9"/>
                <a:gd name="T6" fmla="*/ 4200790 w 15"/>
                <a:gd name="T7" fmla="*/ 2520685 h 9"/>
                <a:gd name="T8" fmla="*/ 0 w 15"/>
                <a:gd name="T9" fmla="*/ 2520685 h 9"/>
                <a:gd name="T10" fmla="*/ 0 w 15"/>
                <a:gd name="T11" fmla="*/ 2520685 h 9"/>
                <a:gd name="T12" fmla="*/ 0 w 15"/>
                <a:gd name="T13" fmla="*/ 1400322 h 9"/>
                <a:gd name="T14" fmla="*/ 0 w 15"/>
                <a:gd name="T15" fmla="*/ 1400322 h 9"/>
                <a:gd name="T16" fmla="*/ 3920843 w 15"/>
                <a:gd name="T17" fmla="*/ 279959 h 9"/>
                <a:gd name="T18" fmla="*/ 3920843 w 1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9">
                  <a:moveTo>
                    <a:pt x="14" y="0"/>
                  </a:moveTo>
                  <a:lnTo>
                    <a:pt x="14" y="0"/>
                  </a:lnTo>
                  <a:lnTo>
                    <a:pt x="15" y="9"/>
                  </a:lnTo>
                  <a:lnTo>
                    <a:pt x="0" y="9"/>
                  </a:lnTo>
                  <a:lnTo>
                    <a:pt x="0" y="5"/>
                  </a:lnTo>
                  <a:lnTo>
                    <a:pt x="14" y="1"/>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2" name="Freeform 1359"/>
            <p:cNvSpPr>
              <a:spLocks/>
            </p:cNvSpPr>
            <p:nvPr/>
          </p:nvSpPr>
          <p:spPr bwMode="auto">
            <a:xfrm>
              <a:off x="6399213" y="1136650"/>
              <a:ext cx="4763" cy="3175"/>
            </a:xfrm>
            <a:custGeom>
              <a:avLst/>
              <a:gdLst>
                <a:gd name="T0" fmla="*/ 0 w 9"/>
                <a:gd name="T1" fmla="*/ 1612900 h 5"/>
                <a:gd name="T2" fmla="*/ 0 w 9"/>
                <a:gd name="T3" fmla="*/ 1612900 h 5"/>
                <a:gd name="T4" fmla="*/ 840405 w 9"/>
                <a:gd name="T5" fmla="*/ 403225 h 5"/>
                <a:gd name="T6" fmla="*/ 1120363 w 9"/>
                <a:gd name="T7" fmla="*/ 0 h 5"/>
                <a:gd name="T8" fmla="*/ 1120363 w 9"/>
                <a:gd name="T9" fmla="*/ 0 h 5"/>
                <a:gd name="T10" fmla="*/ 1960768 w 9"/>
                <a:gd name="T11" fmla="*/ 1209675 h 5"/>
                <a:gd name="T12" fmla="*/ 2520685 w 9"/>
                <a:gd name="T13" fmla="*/ 1612900 h 5"/>
                <a:gd name="T14" fmla="*/ 2520685 w 9"/>
                <a:gd name="T15" fmla="*/ 1612900 h 5"/>
                <a:gd name="T16" fmla="*/ 1960768 w 9"/>
                <a:gd name="T17" fmla="*/ 2016125 h 5"/>
                <a:gd name="T18" fmla="*/ 1120363 w 9"/>
                <a:gd name="T19" fmla="*/ 2016125 h 5"/>
                <a:gd name="T20" fmla="*/ 1120363 w 9"/>
                <a:gd name="T21" fmla="*/ 2016125 h 5"/>
                <a:gd name="T22" fmla="*/ 840405 w 9"/>
                <a:gd name="T23" fmla="*/ 2016125 h 5"/>
                <a:gd name="T24" fmla="*/ 0 w 9"/>
                <a:gd name="T25" fmla="*/ 1612900 h 5"/>
                <a:gd name="T26" fmla="*/ 0 w 9"/>
                <a:gd name="T27" fmla="*/ 161290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5">
                  <a:moveTo>
                    <a:pt x="0" y="4"/>
                  </a:moveTo>
                  <a:lnTo>
                    <a:pt x="0" y="4"/>
                  </a:lnTo>
                  <a:lnTo>
                    <a:pt x="3" y="1"/>
                  </a:lnTo>
                  <a:lnTo>
                    <a:pt x="4" y="0"/>
                  </a:lnTo>
                  <a:lnTo>
                    <a:pt x="7" y="3"/>
                  </a:lnTo>
                  <a:lnTo>
                    <a:pt x="9" y="4"/>
                  </a:lnTo>
                  <a:lnTo>
                    <a:pt x="7" y="5"/>
                  </a:lnTo>
                  <a:lnTo>
                    <a:pt x="4" y="5"/>
                  </a:lnTo>
                  <a:lnTo>
                    <a:pt x="3"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3" name="Freeform 1360"/>
            <p:cNvSpPr>
              <a:spLocks/>
            </p:cNvSpPr>
            <p:nvPr/>
          </p:nvSpPr>
          <p:spPr bwMode="auto">
            <a:xfrm>
              <a:off x="6180138" y="1028700"/>
              <a:ext cx="12700" cy="7938"/>
            </a:xfrm>
            <a:custGeom>
              <a:avLst/>
              <a:gdLst>
                <a:gd name="T0" fmla="*/ 0 w 22"/>
                <a:gd name="T1" fmla="*/ 3536379 h 14"/>
                <a:gd name="T2" fmla="*/ 0 w 22"/>
                <a:gd name="T3" fmla="*/ 3536379 h 14"/>
                <a:gd name="T4" fmla="*/ 3998768 w 22"/>
                <a:gd name="T5" fmla="*/ 0 h 14"/>
                <a:gd name="T6" fmla="*/ 3998768 w 22"/>
                <a:gd name="T7" fmla="*/ 0 h 14"/>
                <a:gd name="T8" fmla="*/ 5998441 w 22"/>
                <a:gd name="T9" fmla="*/ 964467 h 14"/>
                <a:gd name="T10" fmla="*/ 6998277 w 22"/>
                <a:gd name="T11" fmla="*/ 1928934 h 14"/>
                <a:gd name="T12" fmla="*/ 7331364 w 22"/>
                <a:gd name="T13" fmla="*/ 2250423 h 14"/>
                <a:gd name="T14" fmla="*/ 7331364 w 22"/>
                <a:gd name="T15" fmla="*/ 2250423 h 14"/>
                <a:gd name="T16" fmla="*/ 6998277 w 22"/>
                <a:gd name="T17" fmla="*/ 3536379 h 14"/>
                <a:gd name="T18" fmla="*/ 5998441 w 22"/>
                <a:gd name="T19" fmla="*/ 4179357 h 14"/>
                <a:gd name="T20" fmla="*/ 4998605 w 22"/>
                <a:gd name="T21" fmla="*/ 4500846 h 14"/>
                <a:gd name="T22" fmla="*/ 2998932 w 22"/>
                <a:gd name="T23" fmla="*/ 4500846 h 14"/>
                <a:gd name="T24" fmla="*/ 2998932 w 22"/>
                <a:gd name="T25" fmla="*/ 4500846 h 14"/>
                <a:gd name="T26" fmla="*/ 0 w 22"/>
                <a:gd name="T27" fmla="*/ 3536379 h 14"/>
                <a:gd name="T28" fmla="*/ 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0" y="11"/>
                  </a:moveTo>
                  <a:lnTo>
                    <a:pt x="0" y="11"/>
                  </a:lnTo>
                  <a:lnTo>
                    <a:pt x="12" y="0"/>
                  </a:lnTo>
                  <a:lnTo>
                    <a:pt x="18" y="3"/>
                  </a:lnTo>
                  <a:lnTo>
                    <a:pt x="21" y="6"/>
                  </a:lnTo>
                  <a:lnTo>
                    <a:pt x="22" y="7"/>
                  </a:lnTo>
                  <a:lnTo>
                    <a:pt x="21" y="11"/>
                  </a:lnTo>
                  <a:lnTo>
                    <a:pt x="18" y="13"/>
                  </a:lnTo>
                  <a:lnTo>
                    <a:pt x="15" y="14"/>
                  </a:lnTo>
                  <a:lnTo>
                    <a:pt x="9"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4" name="Freeform 1361"/>
            <p:cNvSpPr>
              <a:spLocks/>
            </p:cNvSpPr>
            <p:nvPr/>
          </p:nvSpPr>
          <p:spPr bwMode="auto">
            <a:xfrm>
              <a:off x="6226175" y="995363"/>
              <a:ext cx="6350" cy="4763"/>
            </a:xfrm>
            <a:custGeom>
              <a:avLst/>
              <a:gdLst>
                <a:gd name="T0" fmla="*/ 0 w 11"/>
                <a:gd name="T1" fmla="*/ 926063 h 7"/>
                <a:gd name="T2" fmla="*/ 0 w 11"/>
                <a:gd name="T3" fmla="*/ 926063 h 7"/>
                <a:gd name="T4" fmla="*/ 2665845 w 11"/>
                <a:gd name="T5" fmla="*/ 0 h 7"/>
                <a:gd name="T6" fmla="*/ 2665845 w 11"/>
                <a:gd name="T7" fmla="*/ 0 h 7"/>
                <a:gd name="T8" fmla="*/ 2998932 w 11"/>
                <a:gd name="T9" fmla="*/ 462691 h 7"/>
                <a:gd name="T10" fmla="*/ 3665682 w 11"/>
                <a:gd name="T11" fmla="*/ 926063 h 7"/>
                <a:gd name="T12" fmla="*/ 3665682 w 11"/>
                <a:gd name="T13" fmla="*/ 926063 h 7"/>
                <a:gd name="T14" fmla="*/ 2998932 w 11"/>
                <a:gd name="T15" fmla="*/ 2314818 h 7"/>
                <a:gd name="T16" fmla="*/ 2332759 w 11"/>
                <a:gd name="T17" fmla="*/ 3240881 h 7"/>
                <a:gd name="T18" fmla="*/ 2332759 w 11"/>
                <a:gd name="T19" fmla="*/ 3240881 h 7"/>
                <a:gd name="T20" fmla="*/ 1332923 w 11"/>
                <a:gd name="T21" fmla="*/ 2314818 h 7"/>
                <a:gd name="T22" fmla="*/ 0 w 11"/>
                <a:gd name="T23" fmla="*/ 926063 h 7"/>
                <a:gd name="T24" fmla="*/ 0 w 11"/>
                <a:gd name="T25" fmla="*/ 92606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7">
                  <a:moveTo>
                    <a:pt x="0" y="2"/>
                  </a:moveTo>
                  <a:lnTo>
                    <a:pt x="0" y="2"/>
                  </a:lnTo>
                  <a:lnTo>
                    <a:pt x="8" y="0"/>
                  </a:lnTo>
                  <a:lnTo>
                    <a:pt x="9" y="1"/>
                  </a:lnTo>
                  <a:lnTo>
                    <a:pt x="11" y="2"/>
                  </a:lnTo>
                  <a:lnTo>
                    <a:pt x="9" y="5"/>
                  </a:lnTo>
                  <a:lnTo>
                    <a:pt x="7" y="7"/>
                  </a:lnTo>
                  <a:lnTo>
                    <a:pt x="4"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5" name="Freeform 1362"/>
            <p:cNvSpPr>
              <a:spLocks/>
            </p:cNvSpPr>
            <p:nvPr/>
          </p:nvSpPr>
          <p:spPr bwMode="auto">
            <a:xfrm>
              <a:off x="6162675" y="1139825"/>
              <a:ext cx="9525" cy="3175"/>
            </a:xfrm>
            <a:custGeom>
              <a:avLst/>
              <a:gdLst>
                <a:gd name="T0" fmla="*/ 4536281 w 20"/>
                <a:gd name="T1" fmla="*/ 1440089 h 7"/>
                <a:gd name="T2" fmla="*/ 4536281 w 20"/>
                <a:gd name="T3" fmla="*/ 1440089 h 7"/>
                <a:gd name="T4" fmla="*/ 0 w 20"/>
                <a:gd name="T5" fmla="*/ 1440089 h 7"/>
                <a:gd name="T6" fmla="*/ 0 w 20"/>
                <a:gd name="T7" fmla="*/ 1440089 h 7"/>
                <a:gd name="T8" fmla="*/ 0 w 20"/>
                <a:gd name="T9" fmla="*/ 822779 h 7"/>
                <a:gd name="T10" fmla="*/ 453866 w 20"/>
                <a:gd name="T11" fmla="*/ 617311 h 7"/>
                <a:gd name="T12" fmla="*/ 453866 w 20"/>
                <a:gd name="T13" fmla="*/ 617311 h 7"/>
                <a:gd name="T14" fmla="*/ 1361123 w 20"/>
                <a:gd name="T15" fmla="*/ 0 h 7"/>
                <a:gd name="T16" fmla="*/ 2268379 w 20"/>
                <a:gd name="T17" fmla="*/ 0 h 7"/>
                <a:gd name="T18" fmla="*/ 3402330 w 20"/>
                <a:gd name="T19" fmla="*/ 205921 h 7"/>
                <a:gd name="T20" fmla="*/ 4536281 w 20"/>
                <a:gd name="T21" fmla="*/ 1440089 h 7"/>
                <a:gd name="T22" fmla="*/ 4536281 w 20"/>
                <a:gd name="T23" fmla="*/ 144008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7">
                  <a:moveTo>
                    <a:pt x="20" y="7"/>
                  </a:moveTo>
                  <a:lnTo>
                    <a:pt x="20" y="7"/>
                  </a:lnTo>
                  <a:lnTo>
                    <a:pt x="0" y="7"/>
                  </a:lnTo>
                  <a:lnTo>
                    <a:pt x="0" y="4"/>
                  </a:lnTo>
                  <a:lnTo>
                    <a:pt x="2" y="3"/>
                  </a:lnTo>
                  <a:lnTo>
                    <a:pt x="6" y="0"/>
                  </a:lnTo>
                  <a:lnTo>
                    <a:pt x="10" y="0"/>
                  </a:lnTo>
                  <a:lnTo>
                    <a:pt x="15" y="1"/>
                  </a:ln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6" name="Freeform 1363"/>
            <p:cNvSpPr>
              <a:spLocks/>
            </p:cNvSpPr>
            <p:nvPr/>
          </p:nvSpPr>
          <p:spPr bwMode="auto">
            <a:xfrm>
              <a:off x="6061075" y="1352550"/>
              <a:ext cx="4763" cy="7938"/>
            </a:xfrm>
            <a:custGeom>
              <a:avLst/>
              <a:gdLst>
                <a:gd name="T0" fmla="*/ 0 w 11"/>
                <a:gd name="T1" fmla="*/ 4847065 h 13"/>
                <a:gd name="T2" fmla="*/ 0 w 11"/>
                <a:gd name="T3" fmla="*/ 4847065 h 13"/>
                <a:gd name="T4" fmla="*/ 0 w 11"/>
                <a:gd name="T5" fmla="*/ 2237295 h 13"/>
                <a:gd name="T6" fmla="*/ 187489 w 11"/>
                <a:gd name="T7" fmla="*/ 745561 h 13"/>
                <a:gd name="T8" fmla="*/ 749956 w 11"/>
                <a:gd name="T9" fmla="*/ 0 h 13"/>
                <a:gd name="T10" fmla="*/ 2062379 w 11"/>
                <a:gd name="T11" fmla="*/ 0 h 13"/>
                <a:gd name="T12" fmla="*/ 2062379 w 11"/>
                <a:gd name="T13" fmla="*/ 0 h 13"/>
                <a:gd name="T14" fmla="*/ 0 w 11"/>
                <a:gd name="T15" fmla="*/ 4847065 h 13"/>
                <a:gd name="T16" fmla="*/ 0 w 11"/>
                <a:gd name="T17" fmla="*/ 484706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3">
                  <a:moveTo>
                    <a:pt x="0" y="13"/>
                  </a:moveTo>
                  <a:lnTo>
                    <a:pt x="0" y="13"/>
                  </a:lnTo>
                  <a:lnTo>
                    <a:pt x="0" y="6"/>
                  </a:lnTo>
                  <a:lnTo>
                    <a:pt x="1" y="2"/>
                  </a:lnTo>
                  <a:lnTo>
                    <a:pt x="4" y="0"/>
                  </a:lnTo>
                  <a:lnTo>
                    <a:pt x="11"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57" name="Freeform 1364"/>
            <p:cNvSpPr>
              <a:spLocks/>
            </p:cNvSpPr>
            <p:nvPr/>
          </p:nvSpPr>
          <p:spPr bwMode="auto">
            <a:xfrm>
              <a:off x="6534150" y="1244600"/>
              <a:ext cx="4763" cy="4763"/>
            </a:xfrm>
            <a:custGeom>
              <a:avLst/>
              <a:gdLst>
                <a:gd name="T0" fmla="*/ 0 w 8"/>
                <a:gd name="T1" fmla="*/ 226719 h 10"/>
                <a:gd name="T2" fmla="*/ 0 w 8"/>
                <a:gd name="T3" fmla="*/ 226719 h 10"/>
                <a:gd name="T4" fmla="*/ 2835771 w 8"/>
                <a:gd name="T5" fmla="*/ 1587984 h 10"/>
                <a:gd name="T6" fmla="*/ 2835771 w 8"/>
                <a:gd name="T7" fmla="*/ 1587984 h 10"/>
                <a:gd name="T8" fmla="*/ 354248 w 8"/>
                <a:gd name="T9" fmla="*/ 2268617 h 10"/>
                <a:gd name="T10" fmla="*/ 354248 w 8"/>
                <a:gd name="T11" fmla="*/ 2268617 h 10"/>
                <a:gd name="T12" fmla="*/ 0 w 8"/>
                <a:gd name="T13" fmla="*/ 0 h 10"/>
                <a:gd name="T14" fmla="*/ 0 w 8"/>
                <a:gd name="T15" fmla="*/ 0 h 10"/>
                <a:gd name="T16" fmla="*/ 0 w 8"/>
                <a:gd name="T17" fmla="*/ 226719 h 10"/>
                <a:gd name="T18" fmla="*/ 0 w 8"/>
                <a:gd name="T19" fmla="*/ 226719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1"/>
                  </a:moveTo>
                  <a:lnTo>
                    <a:pt x="0" y="1"/>
                  </a:lnTo>
                  <a:lnTo>
                    <a:pt x="8" y="7"/>
                  </a:lnTo>
                  <a:lnTo>
                    <a:pt x="1" y="10"/>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59" name="组合 232"/>
          <p:cNvGrpSpPr>
            <a:grpSpLocks/>
          </p:cNvGrpSpPr>
          <p:nvPr/>
        </p:nvGrpSpPr>
        <p:grpSpPr bwMode="auto">
          <a:xfrm>
            <a:off x="4211639" y="3384551"/>
            <a:ext cx="1316037" cy="1058863"/>
            <a:chOff x="5975350" y="847725"/>
            <a:chExt cx="795338" cy="646113"/>
          </a:xfrm>
        </p:grpSpPr>
        <p:sp>
          <p:nvSpPr>
            <p:cNvPr id="23568" name="Freeform 1270"/>
            <p:cNvSpPr>
              <a:spLocks noEditPoints="1"/>
            </p:cNvSpPr>
            <p:nvPr/>
          </p:nvSpPr>
          <p:spPr bwMode="auto">
            <a:xfrm>
              <a:off x="5975350" y="922338"/>
              <a:ext cx="763588" cy="571500"/>
            </a:xfrm>
            <a:custGeom>
              <a:avLst/>
              <a:gdLst>
                <a:gd name="T0" fmla="*/ 94777051 w 1442"/>
                <a:gd name="T1" fmla="*/ 34378289 h 1081"/>
                <a:gd name="T2" fmla="*/ 267507329 w 1442"/>
                <a:gd name="T3" fmla="*/ 13416240 h 1081"/>
                <a:gd name="T4" fmla="*/ 352190403 w 1442"/>
                <a:gd name="T5" fmla="*/ 56459019 h 1081"/>
                <a:gd name="T6" fmla="*/ 363126339 w 1442"/>
                <a:gd name="T7" fmla="*/ 87763050 h 1081"/>
                <a:gd name="T8" fmla="*/ 351068850 w 1442"/>
                <a:gd name="T9" fmla="*/ 148973291 h 1081"/>
                <a:gd name="T10" fmla="*/ 404345793 w 1442"/>
                <a:gd name="T11" fmla="*/ 176923395 h 1081"/>
                <a:gd name="T12" fmla="*/ 294146065 w 1442"/>
                <a:gd name="T13" fmla="*/ 207109274 h 1081"/>
                <a:gd name="T14" fmla="*/ 123098117 w 1442"/>
                <a:gd name="T15" fmla="*/ 252947169 h 1081"/>
                <a:gd name="T16" fmla="*/ 114685940 w 1442"/>
                <a:gd name="T17" fmla="*/ 288722752 h 1081"/>
                <a:gd name="T18" fmla="*/ 292463736 w 1442"/>
                <a:gd name="T19" fmla="*/ 240649081 h 1081"/>
                <a:gd name="T20" fmla="*/ 335646173 w 1442"/>
                <a:gd name="T21" fmla="*/ 212419836 h 1081"/>
                <a:gd name="T22" fmla="*/ 302278118 w 1442"/>
                <a:gd name="T23" fmla="*/ 248754759 h 1081"/>
                <a:gd name="T24" fmla="*/ 118892028 w 1442"/>
                <a:gd name="T25" fmla="*/ 293754172 h 1081"/>
                <a:gd name="T26" fmla="*/ 46266972 w 1442"/>
                <a:gd name="T27" fmla="*/ 269437667 h 1081"/>
                <a:gd name="T28" fmla="*/ 12057489 w 1442"/>
                <a:gd name="T29" fmla="*/ 203475676 h 1081"/>
                <a:gd name="T30" fmla="*/ 17945907 w 1442"/>
                <a:gd name="T31" fmla="*/ 157917451 h 1081"/>
                <a:gd name="T32" fmla="*/ 52155390 w 1442"/>
                <a:gd name="T33" fmla="*/ 157917451 h 1081"/>
                <a:gd name="T34" fmla="*/ 72344932 w 1442"/>
                <a:gd name="T35" fmla="*/ 267760703 h 1081"/>
                <a:gd name="T36" fmla="*/ 85523974 w 1442"/>
                <a:gd name="T37" fmla="*/ 265804068 h 1081"/>
                <a:gd name="T38" fmla="*/ 161233565 w 1442"/>
                <a:gd name="T39" fmla="*/ 86924568 h 1081"/>
                <a:gd name="T40" fmla="*/ 117770475 w 1442"/>
                <a:gd name="T41" fmla="*/ 72390176 h 1081"/>
                <a:gd name="T42" fmla="*/ 335085396 w 1442"/>
                <a:gd name="T43" fmla="*/ 171891974 h 1081"/>
                <a:gd name="T44" fmla="*/ 269190188 w 1442"/>
                <a:gd name="T45" fmla="*/ 147855139 h 1081"/>
                <a:gd name="T46" fmla="*/ 293305165 w 1442"/>
                <a:gd name="T47" fmla="*/ 127172231 h 1081"/>
                <a:gd name="T48" fmla="*/ 264423323 w 1442"/>
                <a:gd name="T49" fmla="*/ 157078969 h 1081"/>
                <a:gd name="T50" fmla="*/ 295267618 w 1442"/>
                <a:gd name="T51" fmla="*/ 117110448 h 1081"/>
                <a:gd name="T52" fmla="*/ 316858837 w 1442"/>
                <a:gd name="T53" fmla="*/ 74626481 h 1081"/>
                <a:gd name="T54" fmla="*/ 287136094 w 1442"/>
                <a:gd name="T55" fmla="*/ 47514859 h 1081"/>
                <a:gd name="T56" fmla="*/ 158149030 w 1442"/>
                <a:gd name="T57" fmla="*/ 57576642 h 1081"/>
                <a:gd name="T58" fmla="*/ 157868907 w 1442"/>
                <a:gd name="T59" fmla="*/ 74346810 h 1081"/>
                <a:gd name="T60" fmla="*/ 254048163 w 1442"/>
                <a:gd name="T61" fmla="*/ 93912094 h 1081"/>
                <a:gd name="T62" fmla="*/ 224885668 w 1442"/>
                <a:gd name="T63" fmla="*/ 138073025 h 1081"/>
                <a:gd name="T64" fmla="*/ 151419183 w 1442"/>
                <a:gd name="T65" fmla="*/ 196208480 h 1081"/>
                <a:gd name="T66" fmla="*/ 249281299 w 1442"/>
                <a:gd name="T67" fmla="*/ 199562407 h 1081"/>
                <a:gd name="T68" fmla="*/ 48790731 w 1442"/>
                <a:gd name="T69" fmla="*/ 240369411 h 1081"/>
                <a:gd name="T70" fmla="*/ 85804098 w 1442"/>
                <a:gd name="T71" fmla="*/ 113476850 h 1081"/>
                <a:gd name="T72" fmla="*/ 151979959 w 1442"/>
                <a:gd name="T73" fmla="*/ 109843252 h 1081"/>
                <a:gd name="T74" fmla="*/ 155064495 w 1442"/>
                <a:gd name="T75" fmla="*/ 42483967 h 1081"/>
                <a:gd name="T76" fmla="*/ 210585073 w 1442"/>
                <a:gd name="T77" fmla="*/ 139749989 h 1081"/>
                <a:gd name="T78" fmla="*/ 100385345 w 1442"/>
                <a:gd name="T79" fmla="*/ 169376528 h 1081"/>
                <a:gd name="T80" fmla="*/ 90851616 w 1442"/>
                <a:gd name="T81" fmla="*/ 161830191 h 1081"/>
                <a:gd name="T82" fmla="*/ 174973384 w 1442"/>
                <a:gd name="T83" fmla="*/ 245959643 h 1081"/>
                <a:gd name="T84" fmla="*/ 215632591 w 1442"/>
                <a:gd name="T85" fmla="*/ 213537459 h 1081"/>
                <a:gd name="T86" fmla="*/ 130949517 w 1442"/>
                <a:gd name="T87" fmla="*/ 232823073 h 1081"/>
                <a:gd name="T88" fmla="*/ 318541696 w 1442"/>
                <a:gd name="T89" fmla="*/ 178879500 h 1081"/>
                <a:gd name="T90" fmla="*/ 64212879 w 1442"/>
                <a:gd name="T91" fmla="*/ 255742285 h 1081"/>
                <a:gd name="T92" fmla="*/ 51033837 w 1442"/>
                <a:gd name="T93" fmla="*/ 217730398 h 1081"/>
                <a:gd name="T94" fmla="*/ 192639167 w 1442"/>
                <a:gd name="T95" fmla="*/ 22359871 h 1081"/>
                <a:gd name="T96" fmla="*/ 325551666 w 1442"/>
                <a:gd name="T97" fmla="*/ 160153227 h 1081"/>
                <a:gd name="T98" fmla="*/ 201892244 w 1442"/>
                <a:gd name="T99" fmla="*/ 100619950 h 1081"/>
                <a:gd name="T100" fmla="*/ 93375374 w 1442"/>
                <a:gd name="T101" fmla="*/ 260493506 h 1081"/>
                <a:gd name="T102" fmla="*/ 114685940 w 1442"/>
                <a:gd name="T103" fmla="*/ 246798125 h 1081"/>
                <a:gd name="T104" fmla="*/ 240588469 w 1442"/>
                <a:gd name="T105" fmla="*/ 93632424 h 1081"/>
                <a:gd name="T106" fmla="*/ 214791162 w 1442"/>
                <a:gd name="T107" fmla="*/ 102855726 h 1081"/>
                <a:gd name="T108" fmla="*/ 140763900 w 1442"/>
                <a:gd name="T109" fmla="*/ 290959056 h 1081"/>
                <a:gd name="T110" fmla="*/ 218436474 w 1442"/>
                <a:gd name="T111" fmla="*/ 27111622 h 1081"/>
                <a:gd name="T112" fmla="*/ 83280868 w 1442"/>
                <a:gd name="T113" fmla="*/ 193972704 h 1081"/>
                <a:gd name="T114" fmla="*/ 76551021 w 1442"/>
                <a:gd name="T115" fmla="*/ 103973878 h 1081"/>
                <a:gd name="T116" fmla="*/ 238906139 w 1442"/>
                <a:gd name="T117" fmla="*/ 206270792 h 1081"/>
                <a:gd name="T118" fmla="*/ 350788197 w 1442"/>
                <a:gd name="T119" fmla="*/ 126613420 h 1081"/>
                <a:gd name="T120" fmla="*/ 91693045 w 1442"/>
                <a:gd name="T121" fmla="*/ 200401418 h 1081"/>
                <a:gd name="T122" fmla="*/ 186750749 w 1442"/>
                <a:gd name="T123" fmla="*/ 107048136 h 1081"/>
                <a:gd name="T124" fmla="*/ 95618480 w 1442"/>
                <a:gd name="T125" fmla="*/ 209345049 h 10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2" h="1081">
                  <a:moveTo>
                    <a:pt x="190" y="339"/>
                  </a:moveTo>
                  <a:lnTo>
                    <a:pt x="190" y="339"/>
                  </a:lnTo>
                  <a:lnTo>
                    <a:pt x="190" y="324"/>
                  </a:lnTo>
                  <a:lnTo>
                    <a:pt x="144" y="318"/>
                  </a:lnTo>
                  <a:lnTo>
                    <a:pt x="151" y="317"/>
                  </a:lnTo>
                  <a:lnTo>
                    <a:pt x="156" y="314"/>
                  </a:lnTo>
                  <a:lnTo>
                    <a:pt x="157" y="311"/>
                  </a:lnTo>
                  <a:lnTo>
                    <a:pt x="158" y="309"/>
                  </a:lnTo>
                  <a:lnTo>
                    <a:pt x="158" y="306"/>
                  </a:lnTo>
                  <a:lnTo>
                    <a:pt x="157" y="302"/>
                  </a:lnTo>
                  <a:lnTo>
                    <a:pt x="154" y="296"/>
                  </a:lnTo>
                  <a:lnTo>
                    <a:pt x="162" y="292"/>
                  </a:lnTo>
                  <a:lnTo>
                    <a:pt x="169" y="292"/>
                  </a:lnTo>
                  <a:lnTo>
                    <a:pt x="178" y="293"/>
                  </a:lnTo>
                  <a:lnTo>
                    <a:pt x="186" y="298"/>
                  </a:lnTo>
                  <a:lnTo>
                    <a:pt x="171" y="303"/>
                  </a:lnTo>
                  <a:lnTo>
                    <a:pt x="174" y="316"/>
                  </a:lnTo>
                  <a:lnTo>
                    <a:pt x="189" y="317"/>
                  </a:lnTo>
                  <a:lnTo>
                    <a:pt x="196" y="317"/>
                  </a:lnTo>
                  <a:lnTo>
                    <a:pt x="203" y="316"/>
                  </a:lnTo>
                  <a:lnTo>
                    <a:pt x="214" y="313"/>
                  </a:lnTo>
                  <a:lnTo>
                    <a:pt x="219" y="313"/>
                  </a:lnTo>
                  <a:lnTo>
                    <a:pt x="226" y="314"/>
                  </a:lnTo>
                  <a:lnTo>
                    <a:pt x="229" y="314"/>
                  </a:lnTo>
                  <a:lnTo>
                    <a:pt x="233" y="313"/>
                  </a:lnTo>
                  <a:lnTo>
                    <a:pt x="241" y="311"/>
                  </a:lnTo>
                  <a:lnTo>
                    <a:pt x="243" y="302"/>
                  </a:lnTo>
                  <a:lnTo>
                    <a:pt x="244" y="292"/>
                  </a:lnTo>
                  <a:lnTo>
                    <a:pt x="243" y="289"/>
                  </a:lnTo>
                  <a:lnTo>
                    <a:pt x="241" y="285"/>
                  </a:lnTo>
                  <a:lnTo>
                    <a:pt x="237" y="278"/>
                  </a:lnTo>
                  <a:lnTo>
                    <a:pt x="250" y="274"/>
                  </a:lnTo>
                  <a:lnTo>
                    <a:pt x="264" y="271"/>
                  </a:lnTo>
                  <a:lnTo>
                    <a:pt x="270" y="270"/>
                  </a:lnTo>
                  <a:lnTo>
                    <a:pt x="276" y="267"/>
                  </a:lnTo>
                  <a:lnTo>
                    <a:pt x="282" y="263"/>
                  </a:lnTo>
                  <a:lnTo>
                    <a:pt x="287" y="257"/>
                  </a:lnTo>
                  <a:lnTo>
                    <a:pt x="284" y="253"/>
                  </a:lnTo>
                  <a:lnTo>
                    <a:pt x="280" y="250"/>
                  </a:lnTo>
                  <a:lnTo>
                    <a:pt x="277" y="249"/>
                  </a:lnTo>
                  <a:lnTo>
                    <a:pt x="273" y="249"/>
                  </a:lnTo>
                  <a:lnTo>
                    <a:pt x="264" y="249"/>
                  </a:lnTo>
                  <a:lnTo>
                    <a:pt x="252" y="249"/>
                  </a:lnTo>
                  <a:lnTo>
                    <a:pt x="264" y="262"/>
                  </a:lnTo>
                  <a:lnTo>
                    <a:pt x="259" y="264"/>
                  </a:lnTo>
                  <a:lnTo>
                    <a:pt x="250" y="263"/>
                  </a:lnTo>
                  <a:lnTo>
                    <a:pt x="241" y="262"/>
                  </a:lnTo>
                  <a:lnTo>
                    <a:pt x="236" y="260"/>
                  </a:lnTo>
                  <a:lnTo>
                    <a:pt x="232" y="260"/>
                  </a:lnTo>
                  <a:lnTo>
                    <a:pt x="223" y="262"/>
                  </a:lnTo>
                  <a:lnTo>
                    <a:pt x="207" y="266"/>
                  </a:lnTo>
                  <a:lnTo>
                    <a:pt x="205" y="267"/>
                  </a:lnTo>
                  <a:lnTo>
                    <a:pt x="205" y="270"/>
                  </a:lnTo>
                  <a:lnTo>
                    <a:pt x="204" y="275"/>
                  </a:lnTo>
                  <a:lnTo>
                    <a:pt x="216" y="277"/>
                  </a:lnTo>
                  <a:lnTo>
                    <a:pt x="216" y="278"/>
                  </a:lnTo>
                  <a:lnTo>
                    <a:pt x="215" y="281"/>
                  </a:lnTo>
                  <a:lnTo>
                    <a:pt x="210" y="282"/>
                  </a:lnTo>
                  <a:lnTo>
                    <a:pt x="201" y="284"/>
                  </a:lnTo>
                  <a:lnTo>
                    <a:pt x="187" y="284"/>
                  </a:lnTo>
                  <a:lnTo>
                    <a:pt x="180" y="267"/>
                  </a:lnTo>
                  <a:lnTo>
                    <a:pt x="192" y="260"/>
                  </a:lnTo>
                  <a:lnTo>
                    <a:pt x="185" y="249"/>
                  </a:lnTo>
                  <a:lnTo>
                    <a:pt x="203" y="253"/>
                  </a:lnTo>
                  <a:lnTo>
                    <a:pt x="200" y="250"/>
                  </a:lnTo>
                  <a:lnTo>
                    <a:pt x="219" y="239"/>
                  </a:lnTo>
                  <a:lnTo>
                    <a:pt x="216" y="232"/>
                  </a:lnTo>
                  <a:lnTo>
                    <a:pt x="214" y="227"/>
                  </a:lnTo>
                  <a:lnTo>
                    <a:pt x="212" y="224"/>
                  </a:lnTo>
                  <a:lnTo>
                    <a:pt x="214" y="221"/>
                  </a:lnTo>
                  <a:lnTo>
                    <a:pt x="215" y="219"/>
                  </a:lnTo>
                  <a:lnTo>
                    <a:pt x="218" y="214"/>
                  </a:lnTo>
                  <a:lnTo>
                    <a:pt x="207" y="208"/>
                  </a:lnTo>
                  <a:lnTo>
                    <a:pt x="228" y="201"/>
                  </a:lnTo>
                  <a:lnTo>
                    <a:pt x="228" y="194"/>
                  </a:lnTo>
                  <a:lnTo>
                    <a:pt x="229" y="187"/>
                  </a:lnTo>
                  <a:lnTo>
                    <a:pt x="232" y="181"/>
                  </a:lnTo>
                  <a:lnTo>
                    <a:pt x="239" y="176"/>
                  </a:lnTo>
                  <a:lnTo>
                    <a:pt x="243" y="173"/>
                  </a:lnTo>
                  <a:lnTo>
                    <a:pt x="247" y="170"/>
                  </a:lnTo>
                  <a:lnTo>
                    <a:pt x="257" y="169"/>
                  </a:lnTo>
                  <a:lnTo>
                    <a:pt x="264" y="167"/>
                  </a:lnTo>
                  <a:lnTo>
                    <a:pt x="270" y="165"/>
                  </a:lnTo>
                  <a:lnTo>
                    <a:pt x="272" y="163"/>
                  </a:lnTo>
                  <a:lnTo>
                    <a:pt x="273" y="160"/>
                  </a:lnTo>
                  <a:lnTo>
                    <a:pt x="273" y="156"/>
                  </a:lnTo>
                  <a:lnTo>
                    <a:pt x="270" y="151"/>
                  </a:lnTo>
                  <a:lnTo>
                    <a:pt x="287" y="160"/>
                  </a:lnTo>
                  <a:lnTo>
                    <a:pt x="294" y="151"/>
                  </a:lnTo>
                  <a:lnTo>
                    <a:pt x="300" y="142"/>
                  </a:lnTo>
                  <a:lnTo>
                    <a:pt x="302" y="137"/>
                  </a:lnTo>
                  <a:lnTo>
                    <a:pt x="306" y="133"/>
                  </a:lnTo>
                  <a:lnTo>
                    <a:pt x="312" y="130"/>
                  </a:lnTo>
                  <a:lnTo>
                    <a:pt x="319" y="129"/>
                  </a:lnTo>
                  <a:lnTo>
                    <a:pt x="313" y="147"/>
                  </a:lnTo>
                  <a:lnTo>
                    <a:pt x="324" y="148"/>
                  </a:lnTo>
                  <a:lnTo>
                    <a:pt x="337" y="148"/>
                  </a:lnTo>
                  <a:lnTo>
                    <a:pt x="349" y="147"/>
                  </a:lnTo>
                  <a:lnTo>
                    <a:pt x="360" y="142"/>
                  </a:lnTo>
                  <a:lnTo>
                    <a:pt x="351" y="140"/>
                  </a:lnTo>
                  <a:lnTo>
                    <a:pt x="347" y="138"/>
                  </a:lnTo>
                  <a:lnTo>
                    <a:pt x="342" y="136"/>
                  </a:lnTo>
                  <a:lnTo>
                    <a:pt x="340" y="131"/>
                  </a:lnTo>
                  <a:lnTo>
                    <a:pt x="338" y="129"/>
                  </a:lnTo>
                  <a:lnTo>
                    <a:pt x="338" y="123"/>
                  </a:lnTo>
                  <a:lnTo>
                    <a:pt x="340" y="116"/>
                  </a:lnTo>
                  <a:lnTo>
                    <a:pt x="356" y="112"/>
                  </a:lnTo>
                  <a:lnTo>
                    <a:pt x="374" y="106"/>
                  </a:lnTo>
                  <a:lnTo>
                    <a:pt x="392" y="98"/>
                  </a:lnTo>
                  <a:lnTo>
                    <a:pt x="410" y="87"/>
                  </a:lnTo>
                  <a:lnTo>
                    <a:pt x="412" y="79"/>
                  </a:lnTo>
                  <a:lnTo>
                    <a:pt x="423" y="80"/>
                  </a:lnTo>
                  <a:lnTo>
                    <a:pt x="427" y="69"/>
                  </a:lnTo>
                  <a:lnTo>
                    <a:pt x="430" y="66"/>
                  </a:lnTo>
                  <a:lnTo>
                    <a:pt x="431" y="64"/>
                  </a:lnTo>
                  <a:lnTo>
                    <a:pt x="435" y="61"/>
                  </a:lnTo>
                  <a:lnTo>
                    <a:pt x="439" y="59"/>
                  </a:lnTo>
                  <a:lnTo>
                    <a:pt x="453" y="58"/>
                  </a:lnTo>
                  <a:lnTo>
                    <a:pt x="456" y="68"/>
                  </a:lnTo>
                  <a:lnTo>
                    <a:pt x="477" y="65"/>
                  </a:lnTo>
                  <a:lnTo>
                    <a:pt x="480" y="54"/>
                  </a:lnTo>
                  <a:lnTo>
                    <a:pt x="482" y="51"/>
                  </a:lnTo>
                  <a:lnTo>
                    <a:pt x="485" y="47"/>
                  </a:lnTo>
                  <a:lnTo>
                    <a:pt x="488" y="46"/>
                  </a:lnTo>
                  <a:lnTo>
                    <a:pt x="492" y="43"/>
                  </a:lnTo>
                  <a:lnTo>
                    <a:pt x="504" y="41"/>
                  </a:lnTo>
                  <a:lnTo>
                    <a:pt x="514" y="39"/>
                  </a:lnTo>
                  <a:lnTo>
                    <a:pt x="522" y="36"/>
                  </a:lnTo>
                  <a:lnTo>
                    <a:pt x="539" y="26"/>
                  </a:lnTo>
                  <a:lnTo>
                    <a:pt x="547" y="22"/>
                  </a:lnTo>
                  <a:lnTo>
                    <a:pt x="557" y="19"/>
                  </a:lnTo>
                  <a:lnTo>
                    <a:pt x="576" y="15"/>
                  </a:lnTo>
                  <a:lnTo>
                    <a:pt x="582" y="15"/>
                  </a:lnTo>
                  <a:lnTo>
                    <a:pt x="589" y="15"/>
                  </a:lnTo>
                  <a:lnTo>
                    <a:pt x="594" y="14"/>
                  </a:lnTo>
                  <a:lnTo>
                    <a:pt x="597" y="12"/>
                  </a:lnTo>
                  <a:lnTo>
                    <a:pt x="600" y="10"/>
                  </a:lnTo>
                  <a:lnTo>
                    <a:pt x="603" y="8"/>
                  </a:lnTo>
                  <a:lnTo>
                    <a:pt x="607" y="8"/>
                  </a:lnTo>
                  <a:lnTo>
                    <a:pt x="637" y="0"/>
                  </a:lnTo>
                  <a:lnTo>
                    <a:pt x="653" y="16"/>
                  </a:lnTo>
                  <a:lnTo>
                    <a:pt x="658" y="8"/>
                  </a:lnTo>
                  <a:lnTo>
                    <a:pt x="693" y="3"/>
                  </a:lnTo>
                  <a:lnTo>
                    <a:pt x="701" y="1"/>
                  </a:lnTo>
                  <a:lnTo>
                    <a:pt x="707" y="3"/>
                  </a:lnTo>
                  <a:lnTo>
                    <a:pt x="709" y="4"/>
                  </a:lnTo>
                  <a:lnTo>
                    <a:pt x="711" y="5"/>
                  </a:lnTo>
                  <a:lnTo>
                    <a:pt x="712" y="8"/>
                  </a:lnTo>
                  <a:lnTo>
                    <a:pt x="714" y="12"/>
                  </a:lnTo>
                  <a:lnTo>
                    <a:pt x="705" y="12"/>
                  </a:lnTo>
                  <a:lnTo>
                    <a:pt x="702" y="12"/>
                  </a:lnTo>
                  <a:lnTo>
                    <a:pt x="700" y="12"/>
                  </a:lnTo>
                  <a:lnTo>
                    <a:pt x="693" y="10"/>
                  </a:lnTo>
                  <a:lnTo>
                    <a:pt x="689" y="11"/>
                  </a:lnTo>
                  <a:lnTo>
                    <a:pt x="684" y="14"/>
                  </a:lnTo>
                  <a:lnTo>
                    <a:pt x="682" y="18"/>
                  </a:lnTo>
                  <a:lnTo>
                    <a:pt x="687" y="22"/>
                  </a:lnTo>
                  <a:lnTo>
                    <a:pt x="694" y="23"/>
                  </a:lnTo>
                  <a:lnTo>
                    <a:pt x="701" y="23"/>
                  </a:lnTo>
                  <a:lnTo>
                    <a:pt x="707" y="22"/>
                  </a:lnTo>
                  <a:lnTo>
                    <a:pt x="712" y="21"/>
                  </a:lnTo>
                  <a:lnTo>
                    <a:pt x="714" y="19"/>
                  </a:lnTo>
                  <a:lnTo>
                    <a:pt x="714" y="15"/>
                  </a:lnTo>
                  <a:lnTo>
                    <a:pt x="714" y="12"/>
                  </a:lnTo>
                  <a:lnTo>
                    <a:pt x="719" y="14"/>
                  </a:lnTo>
                  <a:lnTo>
                    <a:pt x="723" y="12"/>
                  </a:lnTo>
                  <a:lnTo>
                    <a:pt x="725" y="11"/>
                  </a:lnTo>
                  <a:lnTo>
                    <a:pt x="726" y="8"/>
                  </a:lnTo>
                  <a:lnTo>
                    <a:pt x="726" y="0"/>
                  </a:lnTo>
                  <a:lnTo>
                    <a:pt x="733" y="4"/>
                  </a:lnTo>
                  <a:lnTo>
                    <a:pt x="738" y="7"/>
                  </a:lnTo>
                  <a:lnTo>
                    <a:pt x="752" y="12"/>
                  </a:lnTo>
                  <a:lnTo>
                    <a:pt x="759" y="14"/>
                  </a:lnTo>
                  <a:lnTo>
                    <a:pt x="765" y="18"/>
                  </a:lnTo>
                  <a:lnTo>
                    <a:pt x="769" y="22"/>
                  </a:lnTo>
                  <a:lnTo>
                    <a:pt x="773" y="28"/>
                  </a:lnTo>
                  <a:lnTo>
                    <a:pt x="776" y="29"/>
                  </a:lnTo>
                  <a:lnTo>
                    <a:pt x="777" y="30"/>
                  </a:lnTo>
                  <a:lnTo>
                    <a:pt x="777" y="33"/>
                  </a:lnTo>
                  <a:lnTo>
                    <a:pt x="776" y="34"/>
                  </a:lnTo>
                  <a:lnTo>
                    <a:pt x="774" y="37"/>
                  </a:lnTo>
                  <a:lnTo>
                    <a:pt x="773" y="40"/>
                  </a:lnTo>
                  <a:lnTo>
                    <a:pt x="774" y="41"/>
                  </a:lnTo>
                  <a:lnTo>
                    <a:pt x="779" y="41"/>
                  </a:lnTo>
                  <a:lnTo>
                    <a:pt x="781" y="41"/>
                  </a:lnTo>
                  <a:lnTo>
                    <a:pt x="786" y="39"/>
                  </a:lnTo>
                  <a:lnTo>
                    <a:pt x="790" y="36"/>
                  </a:lnTo>
                  <a:lnTo>
                    <a:pt x="795" y="34"/>
                  </a:lnTo>
                  <a:lnTo>
                    <a:pt x="799" y="33"/>
                  </a:lnTo>
                  <a:lnTo>
                    <a:pt x="810" y="33"/>
                  </a:lnTo>
                  <a:lnTo>
                    <a:pt x="820" y="33"/>
                  </a:lnTo>
                  <a:lnTo>
                    <a:pt x="845" y="33"/>
                  </a:lnTo>
                  <a:lnTo>
                    <a:pt x="870" y="33"/>
                  </a:lnTo>
                  <a:lnTo>
                    <a:pt x="876" y="33"/>
                  </a:lnTo>
                  <a:lnTo>
                    <a:pt x="880" y="36"/>
                  </a:lnTo>
                  <a:lnTo>
                    <a:pt x="882" y="40"/>
                  </a:lnTo>
                  <a:lnTo>
                    <a:pt x="885" y="44"/>
                  </a:lnTo>
                  <a:lnTo>
                    <a:pt x="853" y="37"/>
                  </a:lnTo>
                  <a:lnTo>
                    <a:pt x="852" y="46"/>
                  </a:lnTo>
                  <a:lnTo>
                    <a:pt x="852" y="50"/>
                  </a:lnTo>
                  <a:lnTo>
                    <a:pt x="855" y="51"/>
                  </a:lnTo>
                  <a:lnTo>
                    <a:pt x="862" y="52"/>
                  </a:lnTo>
                  <a:lnTo>
                    <a:pt x="869" y="52"/>
                  </a:lnTo>
                  <a:lnTo>
                    <a:pt x="877" y="52"/>
                  </a:lnTo>
                  <a:lnTo>
                    <a:pt x="882" y="55"/>
                  </a:lnTo>
                  <a:lnTo>
                    <a:pt x="889" y="57"/>
                  </a:lnTo>
                  <a:lnTo>
                    <a:pt x="895" y="51"/>
                  </a:lnTo>
                  <a:lnTo>
                    <a:pt x="902" y="46"/>
                  </a:lnTo>
                  <a:lnTo>
                    <a:pt x="910" y="41"/>
                  </a:lnTo>
                  <a:lnTo>
                    <a:pt x="920" y="40"/>
                  </a:lnTo>
                  <a:lnTo>
                    <a:pt x="932" y="41"/>
                  </a:lnTo>
                  <a:lnTo>
                    <a:pt x="943" y="44"/>
                  </a:lnTo>
                  <a:lnTo>
                    <a:pt x="954" y="48"/>
                  </a:lnTo>
                  <a:lnTo>
                    <a:pt x="966" y="55"/>
                  </a:lnTo>
                  <a:lnTo>
                    <a:pt x="960" y="58"/>
                  </a:lnTo>
                  <a:lnTo>
                    <a:pt x="957" y="59"/>
                  </a:lnTo>
                  <a:lnTo>
                    <a:pt x="952" y="57"/>
                  </a:lnTo>
                  <a:lnTo>
                    <a:pt x="946" y="57"/>
                  </a:lnTo>
                  <a:lnTo>
                    <a:pt x="936" y="58"/>
                  </a:lnTo>
                  <a:lnTo>
                    <a:pt x="927" y="61"/>
                  </a:lnTo>
                  <a:lnTo>
                    <a:pt x="916" y="64"/>
                  </a:lnTo>
                  <a:lnTo>
                    <a:pt x="914" y="64"/>
                  </a:lnTo>
                  <a:lnTo>
                    <a:pt x="913" y="65"/>
                  </a:lnTo>
                  <a:lnTo>
                    <a:pt x="910" y="69"/>
                  </a:lnTo>
                  <a:lnTo>
                    <a:pt x="914" y="72"/>
                  </a:lnTo>
                  <a:lnTo>
                    <a:pt x="918" y="73"/>
                  </a:lnTo>
                  <a:lnTo>
                    <a:pt x="950" y="73"/>
                  </a:lnTo>
                  <a:lnTo>
                    <a:pt x="957" y="72"/>
                  </a:lnTo>
                  <a:lnTo>
                    <a:pt x="963" y="69"/>
                  </a:lnTo>
                  <a:lnTo>
                    <a:pt x="968" y="65"/>
                  </a:lnTo>
                  <a:lnTo>
                    <a:pt x="971" y="61"/>
                  </a:lnTo>
                  <a:lnTo>
                    <a:pt x="1003" y="61"/>
                  </a:lnTo>
                  <a:lnTo>
                    <a:pt x="1007" y="62"/>
                  </a:lnTo>
                  <a:lnTo>
                    <a:pt x="1011" y="64"/>
                  </a:lnTo>
                  <a:lnTo>
                    <a:pt x="1007" y="70"/>
                  </a:lnTo>
                  <a:lnTo>
                    <a:pt x="1003" y="76"/>
                  </a:lnTo>
                  <a:lnTo>
                    <a:pt x="1011" y="79"/>
                  </a:lnTo>
                  <a:lnTo>
                    <a:pt x="1015" y="80"/>
                  </a:lnTo>
                  <a:lnTo>
                    <a:pt x="1020" y="80"/>
                  </a:lnTo>
                  <a:lnTo>
                    <a:pt x="1024" y="79"/>
                  </a:lnTo>
                  <a:lnTo>
                    <a:pt x="1026" y="76"/>
                  </a:lnTo>
                  <a:lnTo>
                    <a:pt x="1031" y="73"/>
                  </a:lnTo>
                  <a:lnTo>
                    <a:pt x="1033" y="68"/>
                  </a:lnTo>
                  <a:lnTo>
                    <a:pt x="1049" y="79"/>
                  </a:lnTo>
                  <a:lnTo>
                    <a:pt x="1015" y="91"/>
                  </a:lnTo>
                  <a:lnTo>
                    <a:pt x="1025" y="102"/>
                  </a:lnTo>
                  <a:lnTo>
                    <a:pt x="1029" y="106"/>
                  </a:lnTo>
                  <a:lnTo>
                    <a:pt x="1033" y="109"/>
                  </a:lnTo>
                  <a:lnTo>
                    <a:pt x="1038" y="111"/>
                  </a:lnTo>
                  <a:lnTo>
                    <a:pt x="1042" y="111"/>
                  </a:lnTo>
                  <a:lnTo>
                    <a:pt x="1046" y="111"/>
                  </a:lnTo>
                  <a:lnTo>
                    <a:pt x="1050" y="109"/>
                  </a:lnTo>
                  <a:lnTo>
                    <a:pt x="1057" y="105"/>
                  </a:lnTo>
                  <a:lnTo>
                    <a:pt x="1062" y="101"/>
                  </a:lnTo>
                  <a:lnTo>
                    <a:pt x="1062" y="100"/>
                  </a:lnTo>
                  <a:lnTo>
                    <a:pt x="1062" y="98"/>
                  </a:lnTo>
                  <a:lnTo>
                    <a:pt x="1060" y="91"/>
                  </a:lnTo>
                  <a:lnTo>
                    <a:pt x="1100" y="87"/>
                  </a:lnTo>
                  <a:lnTo>
                    <a:pt x="1107" y="104"/>
                  </a:lnTo>
                  <a:lnTo>
                    <a:pt x="1103" y="109"/>
                  </a:lnTo>
                  <a:lnTo>
                    <a:pt x="1098" y="111"/>
                  </a:lnTo>
                  <a:lnTo>
                    <a:pt x="1093" y="111"/>
                  </a:lnTo>
                  <a:lnTo>
                    <a:pt x="1089" y="109"/>
                  </a:lnTo>
                  <a:lnTo>
                    <a:pt x="1078" y="106"/>
                  </a:lnTo>
                  <a:lnTo>
                    <a:pt x="1072" y="106"/>
                  </a:lnTo>
                  <a:lnTo>
                    <a:pt x="1068" y="109"/>
                  </a:lnTo>
                  <a:lnTo>
                    <a:pt x="1085" y="136"/>
                  </a:lnTo>
                  <a:lnTo>
                    <a:pt x="1092" y="131"/>
                  </a:lnTo>
                  <a:lnTo>
                    <a:pt x="1096" y="127"/>
                  </a:lnTo>
                  <a:lnTo>
                    <a:pt x="1105" y="118"/>
                  </a:lnTo>
                  <a:lnTo>
                    <a:pt x="1110" y="116"/>
                  </a:lnTo>
                  <a:lnTo>
                    <a:pt x="1114" y="115"/>
                  </a:lnTo>
                  <a:lnTo>
                    <a:pt x="1118" y="115"/>
                  </a:lnTo>
                  <a:lnTo>
                    <a:pt x="1122" y="116"/>
                  </a:lnTo>
                  <a:lnTo>
                    <a:pt x="1132" y="124"/>
                  </a:lnTo>
                  <a:lnTo>
                    <a:pt x="1136" y="126"/>
                  </a:lnTo>
                  <a:lnTo>
                    <a:pt x="1143" y="124"/>
                  </a:lnTo>
                  <a:lnTo>
                    <a:pt x="1147" y="123"/>
                  </a:lnTo>
                  <a:lnTo>
                    <a:pt x="1151" y="124"/>
                  </a:lnTo>
                  <a:lnTo>
                    <a:pt x="1158" y="126"/>
                  </a:lnTo>
                  <a:lnTo>
                    <a:pt x="1141" y="131"/>
                  </a:lnTo>
                  <a:lnTo>
                    <a:pt x="1139" y="147"/>
                  </a:lnTo>
                  <a:lnTo>
                    <a:pt x="1146" y="148"/>
                  </a:lnTo>
                  <a:lnTo>
                    <a:pt x="1152" y="149"/>
                  </a:lnTo>
                  <a:lnTo>
                    <a:pt x="1168" y="148"/>
                  </a:lnTo>
                  <a:lnTo>
                    <a:pt x="1182" y="145"/>
                  </a:lnTo>
                  <a:lnTo>
                    <a:pt x="1198" y="142"/>
                  </a:lnTo>
                  <a:lnTo>
                    <a:pt x="1194" y="148"/>
                  </a:lnTo>
                  <a:lnTo>
                    <a:pt x="1188" y="152"/>
                  </a:lnTo>
                  <a:lnTo>
                    <a:pt x="1182" y="155"/>
                  </a:lnTo>
                  <a:lnTo>
                    <a:pt x="1176" y="158"/>
                  </a:lnTo>
                  <a:lnTo>
                    <a:pt x="1162" y="162"/>
                  </a:lnTo>
                  <a:lnTo>
                    <a:pt x="1157" y="165"/>
                  </a:lnTo>
                  <a:lnTo>
                    <a:pt x="1152" y="169"/>
                  </a:lnTo>
                  <a:lnTo>
                    <a:pt x="1152" y="173"/>
                  </a:lnTo>
                  <a:lnTo>
                    <a:pt x="1155" y="177"/>
                  </a:lnTo>
                  <a:lnTo>
                    <a:pt x="1159" y="178"/>
                  </a:lnTo>
                  <a:lnTo>
                    <a:pt x="1165" y="180"/>
                  </a:lnTo>
                  <a:lnTo>
                    <a:pt x="1188" y="181"/>
                  </a:lnTo>
                  <a:lnTo>
                    <a:pt x="1191" y="183"/>
                  </a:lnTo>
                  <a:lnTo>
                    <a:pt x="1193" y="185"/>
                  </a:lnTo>
                  <a:lnTo>
                    <a:pt x="1195" y="191"/>
                  </a:lnTo>
                  <a:lnTo>
                    <a:pt x="1198" y="192"/>
                  </a:lnTo>
                  <a:lnTo>
                    <a:pt x="1204" y="191"/>
                  </a:lnTo>
                  <a:lnTo>
                    <a:pt x="1209" y="190"/>
                  </a:lnTo>
                  <a:lnTo>
                    <a:pt x="1201" y="174"/>
                  </a:lnTo>
                  <a:lnTo>
                    <a:pt x="1213" y="167"/>
                  </a:lnTo>
                  <a:lnTo>
                    <a:pt x="1229" y="172"/>
                  </a:lnTo>
                  <a:lnTo>
                    <a:pt x="1229" y="178"/>
                  </a:lnTo>
                  <a:lnTo>
                    <a:pt x="1230" y="185"/>
                  </a:lnTo>
                  <a:lnTo>
                    <a:pt x="1234" y="191"/>
                  </a:lnTo>
                  <a:lnTo>
                    <a:pt x="1236" y="192"/>
                  </a:lnTo>
                  <a:lnTo>
                    <a:pt x="1238" y="192"/>
                  </a:lnTo>
                  <a:lnTo>
                    <a:pt x="1244" y="194"/>
                  </a:lnTo>
                  <a:lnTo>
                    <a:pt x="1248" y="195"/>
                  </a:lnTo>
                  <a:lnTo>
                    <a:pt x="1252" y="198"/>
                  </a:lnTo>
                  <a:lnTo>
                    <a:pt x="1256" y="202"/>
                  </a:lnTo>
                  <a:lnTo>
                    <a:pt x="1259" y="205"/>
                  </a:lnTo>
                  <a:lnTo>
                    <a:pt x="1266" y="208"/>
                  </a:lnTo>
                  <a:lnTo>
                    <a:pt x="1273" y="208"/>
                  </a:lnTo>
                  <a:lnTo>
                    <a:pt x="1278" y="206"/>
                  </a:lnTo>
                  <a:lnTo>
                    <a:pt x="1281" y="203"/>
                  </a:lnTo>
                  <a:lnTo>
                    <a:pt x="1285" y="199"/>
                  </a:lnTo>
                  <a:lnTo>
                    <a:pt x="1290" y="190"/>
                  </a:lnTo>
                  <a:lnTo>
                    <a:pt x="1290" y="187"/>
                  </a:lnTo>
                  <a:lnTo>
                    <a:pt x="1288" y="183"/>
                  </a:lnTo>
                  <a:lnTo>
                    <a:pt x="1285" y="177"/>
                  </a:lnTo>
                  <a:lnTo>
                    <a:pt x="1284" y="177"/>
                  </a:lnTo>
                  <a:lnTo>
                    <a:pt x="1312" y="172"/>
                  </a:lnTo>
                  <a:lnTo>
                    <a:pt x="1327" y="178"/>
                  </a:lnTo>
                  <a:lnTo>
                    <a:pt x="1332" y="201"/>
                  </a:lnTo>
                  <a:lnTo>
                    <a:pt x="1349" y="205"/>
                  </a:lnTo>
                  <a:lnTo>
                    <a:pt x="1346" y="206"/>
                  </a:lnTo>
                  <a:lnTo>
                    <a:pt x="1345" y="208"/>
                  </a:lnTo>
                  <a:lnTo>
                    <a:pt x="1308" y="199"/>
                  </a:lnTo>
                  <a:lnTo>
                    <a:pt x="1323" y="192"/>
                  </a:lnTo>
                  <a:lnTo>
                    <a:pt x="1316" y="181"/>
                  </a:lnTo>
                  <a:lnTo>
                    <a:pt x="1303" y="184"/>
                  </a:lnTo>
                  <a:lnTo>
                    <a:pt x="1284" y="217"/>
                  </a:lnTo>
                  <a:lnTo>
                    <a:pt x="1281" y="216"/>
                  </a:lnTo>
                  <a:lnTo>
                    <a:pt x="1277" y="216"/>
                  </a:lnTo>
                  <a:lnTo>
                    <a:pt x="1272" y="216"/>
                  </a:lnTo>
                  <a:lnTo>
                    <a:pt x="1266" y="219"/>
                  </a:lnTo>
                  <a:lnTo>
                    <a:pt x="1259" y="221"/>
                  </a:lnTo>
                  <a:lnTo>
                    <a:pt x="1262" y="226"/>
                  </a:lnTo>
                  <a:lnTo>
                    <a:pt x="1265" y="227"/>
                  </a:lnTo>
                  <a:lnTo>
                    <a:pt x="1267" y="227"/>
                  </a:lnTo>
                  <a:lnTo>
                    <a:pt x="1272" y="227"/>
                  </a:lnTo>
                  <a:lnTo>
                    <a:pt x="1278" y="224"/>
                  </a:lnTo>
                  <a:lnTo>
                    <a:pt x="1281" y="226"/>
                  </a:lnTo>
                  <a:lnTo>
                    <a:pt x="1284" y="228"/>
                  </a:lnTo>
                  <a:lnTo>
                    <a:pt x="1277" y="234"/>
                  </a:lnTo>
                  <a:lnTo>
                    <a:pt x="1269" y="238"/>
                  </a:lnTo>
                  <a:lnTo>
                    <a:pt x="1260" y="242"/>
                  </a:lnTo>
                  <a:lnTo>
                    <a:pt x="1252" y="245"/>
                  </a:lnTo>
                  <a:lnTo>
                    <a:pt x="1234" y="249"/>
                  </a:lnTo>
                  <a:lnTo>
                    <a:pt x="1215" y="252"/>
                  </a:lnTo>
                  <a:lnTo>
                    <a:pt x="1211" y="253"/>
                  </a:lnTo>
                  <a:lnTo>
                    <a:pt x="1206" y="255"/>
                  </a:lnTo>
                  <a:lnTo>
                    <a:pt x="1198" y="259"/>
                  </a:lnTo>
                  <a:lnTo>
                    <a:pt x="1201" y="263"/>
                  </a:lnTo>
                  <a:lnTo>
                    <a:pt x="1202" y="264"/>
                  </a:lnTo>
                  <a:lnTo>
                    <a:pt x="1208" y="266"/>
                  </a:lnTo>
                  <a:lnTo>
                    <a:pt x="1216" y="264"/>
                  </a:lnTo>
                  <a:lnTo>
                    <a:pt x="1223" y="264"/>
                  </a:lnTo>
                  <a:lnTo>
                    <a:pt x="1230" y="263"/>
                  </a:lnTo>
                  <a:lnTo>
                    <a:pt x="1236" y="264"/>
                  </a:lnTo>
                  <a:lnTo>
                    <a:pt x="1238" y="267"/>
                  </a:lnTo>
                  <a:lnTo>
                    <a:pt x="1241" y="268"/>
                  </a:lnTo>
                  <a:lnTo>
                    <a:pt x="1245" y="271"/>
                  </a:lnTo>
                  <a:lnTo>
                    <a:pt x="1249" y="270"/>
                  </a:lnTo>
                  <a:lnTo>
                    <a:pt x="1256" y="268"/>
                  </a:lnTo>
                  <a:lnTo>
                    <a:pt x="1262" y="267"/>
                  </a:lnTo>
                  <a:lnTo>
                    <a:pt x="1269" y="268"/>
                  </a:lnTo>
                  <a:lnTo>
                    <a:pt x="1274" y="270"/>
                  </a:lnTo>
                  <a:lnTo>
                    <a:pt x="1285" y="274"/>
                  </a:lnTo>
                  <a:lnTo>
                    <a:pt x="1295" y="281"/>
                  </a:lnTo>
                  <a:lnTo>
                    <a:pt x="1301" y="282"/>
                  </a:lnTo>
                  <a:lnTo>
                    <a:pt x="1308" y="285"/>
                  </a:lnTo>
                  <a:lnTo>
                    <a:pt x="1301" y="288"/>
                  </a:lnTo>
                  <a:lnTo>
                    <a:pt x="1296" y="288"/>
                  </a:lnTo>
                  <a:lnTo>
                    <a:pt x="1291" y="286"/>
                  </a:lnTo>
                  <a:lnTo>
                    <a:pt x="1287" y="286"/>
                  </a:lnTo>
                  <a:lnTo>
                    <a:pt x="1276" y="289"/>
                  </a:lnTo>
                  <a:lnTo>
                    <a:pt x="1265" y="292"/>
                  </a:lnTo>
                  <a:lnTo>
                    <a:pt x="1254" y="292"/>
                  </a:lnTo>
                  <a:lnTo>
                    <a:pt x="1248" y="292"/>
                  </a:lnTo>
                  <a:lnTo>
                    <a:pt x="1242" y="291"/>
                  </a:lnTo>
                  <a:lnTo>
                    <a:pt x="1237" y="289"/>
                  </a:lnTo>
                  <a:lnTo>
                    <a:pt x="1231" y="285"/>
                  </a:lnTo>
                  <a:lnTo>
                    <a:pt x="1229" y="284"/>
                  </a:lnTo>
                  <a:lnTo>
                    <a:pt x="1224" y="282"/>
                  </a:lnTo>
                  <a:lnTo>
                    <a:pt x="1216" y="282"/>
                  </a:lnTo>
                  <a:lnTo>
                    <a:pt x="1206" y="281"/>
                  </a:lnTo>
                  <a:lnTo>
                    <a:pt x="1198" y="280"/>
                  </a:lnTo>
                  <a:lnTo>
                    <a:pt x="1191" y="278"/>
                  </a:lnTo>
                  <a:lnTo>
                    <a:pt x="1187" y="280"/>
                  </a:lnTo>
                  <a:lnTo>
                    <a:pt x="1183" y="284"/>
                  </a:lnTo>
                  <a:lnTo>
                    <a:pt x="1182" y="289"/>
                  </a:lnTo>
                  <a:lnTo>
                    <a:pt x="1184" y="291"/>
                  </a:lnTo>
                  <a:lnTo>
                    <a:pt x="1187" y="291"/>
                  </a:lnTo>
                  <a:lnTo>
                    <a:pt x="1194" y="291"/>
                  </a:lnTo>
                  <a:lnTo>
                    <a:pt x="1201" y="292"/>
                  </a:lnTo>
                  <a:lnTo>
                    <a:pt x="1202" y="295"/>
                  </a:lnTo>
                  <a:lnTo>
                    <a:pt x="1205" y="298"/>
                  </a:lnTo>
                  <a:lnTo>
                    <a:pt x="1206" y="299"/>
                  </a:lnTo>
                  <a:lnTo>
                    <a:pt x="1209" y="300"/>
                  </a:lnTo>
                  <a:lnTo>
                    <a:pt x="1215" y="299"/>
                  </a:lnTo>
                  <a:lnTo>
                    <a:pt x="1219" y="299"/>
                  </a:lnTo>
                  <a:lnTo>
                    <a:pt x="1222" y="300"/>
                  </a:lnTo>
                  <a:lnTo>
                    <a:pt x="1223" y="302"/>
                  </a:lnTo>
                  <a:lnTo>
                    <a:pt x="1224" y="306"/>
                  </a:lnTo>
                  <a:lnTo>
                    <a:pt x="1231" y="306"/>
                  </a:lnTo>
                  <a:lnTo>
                    <a:pt x="1236" y="304"/>
                  </a:lnTo>
                  <a:lnTo>
                    <a:pt x="1240" y="303"/>
                  </a:lnTo>
                  <a:lnTo>
                    <a:pt x="1247" y="300"/>
                  </a:lnTo>
                  <a:lnTo>
                    <a:pt x="1251" y="302"/>
                  </a:lnTo>
                  <a:lnTo>
                    <a:pt x="1255" y="304"/>
                  </a:lnTo>
                  <a:lnTo>
                    <a:pt x="1259" y="309"/>
                  </a:lnTo>
                  <a:lnTo>
                    <a:pt x="1262" y="313"/>
                  </a:lnTo>
                  <a:lnTo>
                    <a:pt x="1266" y="316"/>
                  </a:lnTo>
                  <a:lnTo>
                    <a:pt x="1270" y="317"/>
                  </a:lnTo>
                  <a:lnTo>
                    <a:pt x="1274" y="318"/>
                  </a:lnTo>
                  <a:lnTo>
                    <a:pt x="1284" y="318"/>
                  </a:lnTo>
                  <a:lnTo>
                    <a:pt x="1295" y="314"/>
                  </a:lnTo>
                  <a:lnTo>
                    <a:pt x="1288" y="309"/>
                  </a:lnTo>
                  <a:lnTo>
                    <a:pt x="1284" y="306"/>
                  </a:lnTo>
                  <a:lnTo>
                    <a:pt x="1280" y="300"/>
                  </a:lnTo>
                  <a:lnTo>
                    <a:pt x="1290" y="300"/>
                  </a:lnTo>
                  <a:lnTo>
                    <a:pt x="1299" y="302"/>
                  </a:lnTo>
                  <a:lnTo>
                    <a:pt x="1314" y="304"/>
                  </a:lnTo>
                  <a:lnTo>
                    <a:pt x="1328" y="309"/>
                  </a:lnTo>
                  <a:lnTo>
                    <a:pt x="1320" y="317"/>
                  </a:lnTo>
                  <a:lnTo>
                    <a:pt x="1310" y="324"/>
                  </a:lnTo>
                  <a:lnTo>
                    <a:pt x="1308" y="327"/>
                  </a:lnTo>
                  <a:lnTo>
                    <a:pt x="1305" y="329"/>
                  </a:lnTo>
                  <a:lnTo>
                    <a:pt x="1303" y="332"/>
                  </a:lnTo>
                  <a:lnTo>
                    <a:pt x="1303" y="338"/>
                  </a:lnTo>
                  <a:lnTo>
                    <a:pt x="1305" y="340"/>
                  </a:lnTo>
                  <a:lnTo>
                    <a:pt x="1302" y="345"/>
                  </a:lnTo>
                  <a:lnTo>
                    <a:pt x="1298" y="346"/>
                  </a:lnTo>
                  <a:lnTo>
                    <a:pt x="1292" y="346"/>
                  </a:lnTo>
                  <a:lnTo>
                    <a:pt x="1267" y="339"/>
                  </a:lnTo>
                  <a:lnTo>
                    <a:pt x="1269" y="349"/>
                  </a:lnTo>
                  <a:lnTo>
                    <a:pt x="1270" y="354"/>
                  </a:lnTo>
                  <a:lnTo>
                    <a:pt x="1269" y="360"/>
                  </a:lnTo>
                  <a:lnTo>
                    <a:pt x="1267" y="363"/>
                  </a:lnTo>
                  <a:lnTo>
                    <a:pt x="1266" y="364"/>
                  </a:lnTo>
                  <a:lnTo>
                    <a:pt x="1260" y="364"/>
                  </a:lnTo>
                  <a:lnTo>
                    <a:pt x="1254" y="364"/>
                  </a:lnTo>
                  <a:lnTo>
                    <a:pt x="1251" y="364"/>
                  </a:lnTo>
                  <a:lnTo>
                    <a:pt x="1248" y="365"/>
                  </a:lnTo>
                  <a:lnTo>
                    <a:pt x="1258" y="371"/>
                  </a:lnTo>
                  <a:lnTo>
                    <a:pt x="1263" y="375"/>
                  </a:lnTo>
                  <a:lnTo>
                    <a:pt x="1267" y="381"/>
                  </a:lnTo>
                  <a:lnTo>
                    <a:pt x="1270" y="389"/>
                  </a:lnTo>
                  <a:lnTo>
                    <a:pt x="1287" y="386"/>
                  </a:lnTo>
                  <a:lnTo>
                    <a:pt x="1288" y="382"/>
                  </a:lnTo>
                  <a:lnTo>
                    <a:pt x="1287" y="378"/>
                  </a:lnTo>
                  <a:lnTo>
                    <a:pt x="1281" y="371"/>
                  </a:lnTo>
                  <a:lnTo>
                    <a:pt x="1280" y="368"/>
                  </a:lnTo>
                  <a:lnTo>
                    <a:pt x="1278" y="364"/>
                  </a:lnTo>
                  <a:lnTo>
                    <a:pt x="1280" y="360"/>
                  </a:lnTo>
                  <a:lnTo>
                    <a:pt x="1285" y="356"/>
                  </a:lnTo>
                  <a:lnTo>
                    <a:pt x="1288" y="371"/>
                  </a:lnTo>
                  <a:lnTo>
                    <a:pt x="1298" y="370"/>
                  </a:lnTo>
                  <a:lnTo>
                    <a:pt x="1305" y="370"/>
                  </a:lnTo>
                  <a:lnTo>
                    <a:pt x="1308" y="371"/>
                  </a:lnTo>
                  <a:lnTo>
                    <a:pt x="1310" y="372"/>
                  </a:lnTo>
                  <a:lnTo>
                    <a:pt x="1316" y="378"/>
                  </a:lnTo>
                  <a:lnTo>
                    <a:pt x="1341" y="361"/>
                  </a:lnTo>
                  <a:lnTo>
                    <a:pt x="1335" y="388"/>
                  </a:lnTo>
                  <a:lnTo>
                    <a:pt x="1330" y="389"/>
                  </a:lnTo>
                  <a:lnTo>
                    <a:pt x="1323" y="392"/>
                  </a:lnTo>
                  <a:lnTo>
                    <a:pt x="1316" y="394"/>
                  </a:lnTo>
                  <a:lnTo>
                    <a:pt x="1313" y="393"/>
                  </a:lnTo>
                  <a:lnTo>
                    <a:pt x="1308" y="392"/>
                  </a:lnTo>
                  <a:lnTo>
                    <a:pt x="1306" y="392"/>
                  </a:lnTo>
                  <a:lnTo>
                    <a:pt x="1303" y="392"/>
                  </a:lnTo>
                  <a:lnTo>
                    <a:pt x="1296" y="394"/>
                  </a:lnTo>
                  <a:lnTo>
                    <a:pt x="1291" y="399"/>
                  </a:lnTo>
                  <a:lnTo>
                    <a:pt x="1287" y="403"/>
                  </a:lnTo>
                  <a:lnTo>
                    <a:pt x="1296" y="411"/>
                  </a:lnTo>
                  <a:lnTo>
                    <a:pt x="1299" y="415"/>
                  </a:lnTo>
                  <a:lnTo>
                    <a:pt x="1298" y="417"/>
                  </a:lnTo>
                  <a:lnTo>
                    <a:pt x="1295" y="419"/>
                  </a:lnTo>
                  <a:lnTo>
                    <a:pt x="1291" y="419"/>
                  </a:lnTo>
                  <a:lnTo>
                    <a:pt x="1281" y="418"/>
                  </a:lnTo>
                  <a:lnTo>
                    <a:pt x="1270" y="417"/>
                  </a:lnTo>
                  <a:lnTo>
                    <a:pt x="1267" y="417"/>
                  </a:lnTo>
                  <a:lnTo>
                    <a:pt x="1265" y="417"/>
                  </a:lnTo>
                  <a:lnTo>
                    <a:pt x="1263" y="418"/>
                  </a:lnTo>
                  <a:lnTo>
                    <a:pt x="1262" y="421"/>
                  </a:lnTo>
                  <a:lnTo>
                    <a:pt x="1259" y="429"/>
                  </a:lnTo>
                  <a:lnTo>
                    <a:pt x="1255" y="437"/>
                  </a:lnTo>
                  <a:lnTo>
                    <a:pt x="1249" y="446"/>
                  </a:lnTo>
                  <a:lnTo>
                    <a:pt x="1284" y="458"/>
                  </a:lnTo>
                  <a:lnTo>
                    <a:pt x="1287" y="439"/>
                  </a:lnTo>
                  <a:lnTo>
                    <a:pt x="1323" y="433"/>
                  </a:lnTo>
                  <a:lnTo>
                    <a:pt x="1321" y="433"/>
                  </a:lnTo>
                  <a:lnTo>
                    <a:pt x="1319" y="435"/>
                  </a:lnTo>
                  <a:lnTo>
                    <a:pt x="1319" y="437"/>
                  </a:lnTo>
                  <a:lnTo>
                    <a:pt x="1320" y="442"/>
                  </a:lnTo>
                  <a:lnTo>
                    <a:pt x="1320" y="446"/>
                  </a:lnTo>
                  <a:lnTo>
                    <a:pt x="1319" y="450"/>
                  </a:lnTo>
                  <a:lnTo>
                    <a:pt x="1317" y="453"/>
                  </a:lnTo>
                  <a:lnTo>
                    <a:pt x="1310" y="458"/>
                  </a:lnTo>
                  <a:lnTo>
                    <a:pt x="1302" y="462"/>
                  </a:lnTo>
                  <a:lnTo>
                    <a:pt x="1294" y="468"/>
                  </a:lnTo>
                  <a:lnTo>
                    <a:pt x="1288" y="473"/>
                  </a:lnTo>
                  <a:lnTo>
                    <a:pt x="1285" y="478"/>
                  </a:lnTo>
                  <a:lnTo>
                    <a:pt x="1287" y="480"/>
                  </a:lnTo>
                  <a:lnTo>
                    <a:pt x="1290" y="483"/>
                  </a:lnTo>
                  <a:lnTo>
                    <a:pt x="1295" y="484"/>
                  </a:lnTo>
                  <a:lnTo>
                    <a:pt x="1291" y="489"/>
                  </a:lnTo>
                  <a:lnTo>
                    <a:pt x="1288" y="490"/>
                  </a:lnTo>
                  <a:lnTo>
                    <a:pt x="1267" y="496"/>
                  </a:lnTo>
                  <a:lnTo>
                    <a:pt x="1247" y="498"/>
                  </a:lnTo>
                  <a:lnTo>
                    <a:pt x="1242" y="500"/>
                  </a:lnTo>
                  <a:lnTo>
                    <a:pt x="1238" y="501"/>
                  </a:lnTo>
                  <a:lnTo>
                    <a:pt x="1236" y="504"/>
                  </a:lnTo>
                  <a:lnTo>
                    <a:pt x="1236" y="509"/>
                  </a:lnTo>
                  <a:lnTo>
                    <a:pt x="1249" y="512"/>
                  </a:lnTo>
                  <a:lnTo>
                    <a:pt x="1234" y="525"/>
                  </a:lnTo>
                  <a:lnTo>
                    <a:pt x="1236" y="529"/>
                  </a:lnTo>
                  <a:lnTo>
                    <a:pt x="1238" y="532"/>
                  </a:lnTo>
                  <a:lnTo>
                    <a:pt x="1241" y="533"/>
                  </a:lnTo>
                  <a:lnTo>
                    <a:pt x="1245" y="534"/>
                  </a:lnTo>
                  <a:lnTo>
                    <a:pt x="1252" y="533"/>
                  </a:lnTo>
                  <a:lnTo>
                    <a:pt x="1258" y="533"/>
                  </a:lnTo>
                  <a:lnTo>
                    <a:pt x="1263" y="527"/>
                  </a:lnTo>
                  <a:lnTo>
                    <a:pt x="1266" y="520"/>
                  </a:lnTo>
                  <a:lnTo>
                    <a:pt x="1266" y="515"/>
                  </a:lnTo>
                  <a:lnTo>
                    <a:pt x="1263" y="508"/>
                  </a:lnTo>
                  <a:lnTo>
                    <a:pt x="1267" y="507"/>
                  </a:lnTo>
                  <a:lnTo>
                    <a:pt x="1272" y="507"/>
                  </a:lnTo>
                  <a:lnTo>
                    <a:pt x="1274" y="507"/>
                  </a:lnTo>
                  <a:lnTo>
                    <a:pt x="1276" y="509"/>
                  </a:lnTo>
                  <a:lnTo>
                    <a:pt x="1280" y="514"/>
                  </a:lnTo>
                  <a:lnTo>
                    <a:pt x="1281" y="515"/>
                  </a:lnTo>
                  <a:lnTo>
                    <a:pt x="1285" y="516"/>
                  </a:lnTo>
                  <a:lnTo>
                    <a:pt x="1295" y="507"/>
                  </a:lnTo>
                  <a:lnTo>
                    <a:pt x="1298" y="512"/>
                  </a:lnTo>
                  <a:lnTo>
                    <a:pt x="1301" y="518"/>
                  </a:lnTo>
                  <a:lnTo>
                    <a:pt x="1301" y="523"/>
                  </a:lnTo>
                  <a:lnTo>
                    <a:pt x="1301" y="529"/>
                  </a:lnTo>
                  <a:lnTo>
                    <a:pt x="1299" y="540"/>
                  </a:lnTo>
                  <a:lnTo>
                    <a:pt x="1294" y="552"/>
                  </a:lnTo>
                  <a:lnTo>
                    <a:pt x="1305" y="555"/>
                  </a:lnTo>
                  <a:lnTo>
                    <a:pt x="1314" y="556"/>
                  </a:lnTo>
                  <a:lnTo>
                    <a:pt x="1324" y="556"/>
                  </a:lnTo>
                  <a:lnTo>
                    <a:pt x="1335" y="556"/>
                  </a:lnTo>
                  <a:lnTo>
                    <a:pt x="1334" y="562"/>
                  </a:lnTo>
                  <a:lnTo>
                    <a:pt x="1330" y="566"/>
                  </a:lnTo>
                  <a:lnTo>
                    <a:pt x="1325" y="569"/>
                  </a:lnTo>
                  <a:lnTo>
                    <a:pt x="1320" y="570"/>
                  </a:lnTo>
                  <a:lnTo>
                    <a:pt x="1310" y="570"/>
                  </a:lnTo>
                  <a:lnTo>
                    <a:pt x="1306" y="572"/>
                  </a:lnTo>
                  <a:lnTo>
                    <a:pt x="1305" y="574"/>
                  </a:lnTo>
                  <a:lnTo>
                    <a:pt x="1303" y="580"/>
                  </a:lnTo>
                  <a:lnTo>
                    <a:pt x="1303" y="584"/>
                  </a:lnTo>
                  <a:lnTo>
                    <a:pt x="1303" y="587"/>
                  </a:lnTo>
                  <a:lnTo>
                    <a:pt x="1306" y="588"/>
                  </a:lnTo>
                  <a:lnTo>
                    <a:pt x="1310" y="592"/>
                  </a:lnTo>
                  <a:lnTo>
                    <a:pt x="1314" y="597"/>
                  </a:lnTo>
                  <a:lnTo>
                    <a:pt x="1316" y="595"/>
                  </a:lnTo>
                  <a:lnTo>
                    <a:pt x="1305" y="598"/>
                  </a:lnTo>
                  <a:lnTo>
                    <a:pt x="1294" y="601"/>
                  </a:lnTo>
                  <a:lnTo>
                    <a:pt x="1284" y="605"/>
                  </a:lnTo>
                  <a:lnTo>
                    <a:pt x="1280" y="608"/>
                  </a:lnTo>
                  <a:lnTo>
                    <a:pt x="1277" y="612"/>
                  </a:lnTo>
                  <a:lnTo>
                    <a:pt x="1273" y="613"/>
                  </a:lnTo>
                  <a:lnTo>
                    <a:pt x="1269" y="612"/>
                  </a:lnTo>
                  <a:lnTo>
                    <a:pt x="1265" y="612"/>
                  </a:lnTo>
                  <a:lnTo>
                    <a:pt x="1260" y="613"/>
                  </a:lnTo>
                  <a:lnTo>
                    <a:pt x="1258" y="616"/>
                  </a:lnTo>
                  <a:lnTo>
                    <a:pt x="1255" y="626"/>
                  </a:lnTo>
                  <a:lnTo>
                    <a:pt x="1255" y="634"/>
                  </a:lnTo>
                  <a:lnTo>
                    <a:pt x="1256" y="645"/>
                  </a:lnTo>
                  <a:lnTo>
                    <a:pt x="1259" y="658"/>
                  </a:lnTo>
                  <a:lnTo>
                    <a:pt x="1238" y="653"/>
                  </a:lnTo>
                  <a:lnTo>
                    <a:pt x="1242" y="633"/>
                  </a:lnTo>
                  <a:lnTo>
                    <a:pt x="1234" y="634"/>
                  </a:lnTo>
                  <a:lnTo>
                    <a:pt x="1231" y="634"/>
                  </a:lnTo>
                  <a:lnTo>
                    <a:pt x="1229" y="635"/>
                  </a:lnTo>
                  <a:lnTo>
                    <a:pt x="1224" y="646"/>
                  </a:lnTo>
                  <a:lnTo>
                    <a:pt x="1223" y="656"/>
                  </a:lnTo>
                  <a:lnTo>
                    <a:pt x="1223" y="666"/>
                  </a:lnTo>
                  <a:lnTo>
                    <a:pt x="1227" y="674"/>
                  </a:lnTo>
                  <a:lnTo>
                    <a:pt x="1230" y="676"/>
                  </a:lnTo>
                  <a:lnTo>
                    <a:pt x="1233" y="678"/>
                  </a:lnTo>
                  <a:lnTo>
                    <a:pt x="1241" y="682"/>
                  </a:lnTo>
                  <a:lnTo>
                    <a:pt x="1254" y="674"/>
                  </a:lnTo>
                  <a:lnTo>
                    <a:pt x="1259" y="670"/>
                  </a:lnTo>
                  <a:lnTo>
                    <a:pt x="1265" y="667"/>
                  </a:lnTo>
                  <a:lnTo>
                    <a:pt x="1272" y="663"/>
                  </a:lnTo>
                  <a:lnTo>
                    <a:pt x="1276" y="659"/>
                  </a:lnTo>
                  <a:lnTo>
                    <a:pt x="1278" y="653"/>
                  </a:lnTo>
                  <a:lnTo>
                    <a:pt x="1278" y="648"/>
                  </a:lnTo>
                  <a:lnTo>
                    <a:pt x="1283" y="631"/>
                  </a:lnTo>
                  <a:lnTo>
                    <a:pt x="1287" y="616"/>
                  </a:lnTo>
                  <a:lnTo>
                    <a:pt x="1296" y="622"/>
                  </a:lnTo>
                  <a:lnTo>
                    <a:pt x="1308" y="626"/>
                  </a:lnTo>
                  <a:lnTo>
                    <a:pt x="1312" y="626"/>
                  </a:lnTo>
                  <a:lnTo>
                    <a:pt x="1317" y="626"/>
                  </a:lnTo>
                  <a:lnTo>
                    <a:pt x="1323" y="624"/>
                  </a:lnTo>
                  <a:lnTo>
                    <a:pt x="1328" y="622"/>
                  </a:lnTo>
                  <a:lnTo>
                    <a:pt x="1328" y="631"/>
                  </a:lnTo>
                  <a:lnTo>
                    <a:pt x="1314" y="635"/>
                  </a:lnTo>
                  <a:lnTo>
                    <a:pt x="1314" y="638"/>
                  </a:lnTo>
                  <a:lnTo>
                    <a:pt x="1324" y="641"/>
                  </a:lnTo>
                  <a:lnTo>
                    <a:pt x="1334" y="642"/>
                  </a:lnTo>
                  <a:lnTo>
                    <a:pt x="1338" y="641"/>
                  </a:lnTo>
                  <a:lnTo>
                    <a:pt x="1343" y="640"/>
                  </a:lnTo>
                  <a:lnTo>
                    <a:pt x="1348" y="638"/>
                  </a:lnTo>
                  <a:lnTo>
                    <a:pt x="1350" y="634"/>
                  </a:lnTo>
                  <a:lnTo>
                    <a:pt x="1355" y="630"/>
                  </a:lnTo>
                  <a:lnTo>
                    <a:pt x="1357" y="624"/>
                  </a:lnTo>
                  <a:lnTo>
                    <a:pt x="1360" y="610"/>
                  </a:lnTo>
                  <a:lnTo>
                    <a:pt x="1368" y="605"/>
                  </a:lnTo>
                  <a:lnTo>
                    <a:pt x="1378" y="601"/>
                  </a:lnTo>
                  <a:lnTo>
                    <a:pt x="1389" y="599"/>
                  </a:lnTo>
                  <a:lnTo>
                    <a:pt x="1400" y="598"/>
                  </a:lnTo>
                  <a:lnTo>
                    <a:pt x="1406" y="598"/>
                  </a:lnTo>
                  <a:lnTo>
                    <a:pt x="1410" y="595"/>
                  </a:lnTo>
                  <a:lnTo>
                    <a:pt x="1413" y="592"/>
                  </a:lnTo>
                  <a:lnTo>
                    <a:pt x="1415" y="587"/>
                  </a:lnTo>
                  <a:lnTo>
                    <a:pt x="1414" y="588"/>
                  </a:lnTo>
                  <a:lnTo>
                    <a:pt x="1428" y="590"/>
                  </a:lnTo>
                  <a:lnTo>
                    <a:pt x="1415" y="602"/>
                  </a:lnTo>
                  <a:lnTo>
                    <a:pt x="1427" y="602"/>
                  </a:lnTo>
                  <a:lnTo>
                    <a:pt x="1433" y="616"/>
                  </a:lnTo>
                  <a:lnTo>
                    <a:pt x="1440" y="628"/>
                  </a:lnTo>
                  <a:lnTo>
                    <a:pt x="1442" y="633"/>
                  </a:lnTo>
                  <a:lnTo>
                    <a:pt x="1442" y="637"/>
                  </a:lnTo>
                  <a:lnTo>
                    <a:pt x="1439" y="640"/>
                  </a:lnTo>
                  <a:lnTo>
                    <a:pt x="1433" y="644"/>
                  </a:lnTo>
                  <a:lnTo>
                    <a:pt x="1424" y="631"/>
                  </a:lnTo>
                  <a:lnTo>
                    <a:pt x="1413" y="620"/>
                  </a:lnTo>
                  <a:lnTo>
                    <a:pt x="1385" y="645"/>
                  </a:lnTo>
                  <a:lnTo>
                    <a:pt x="1375" y="633"/>
                  </a:lnTo>
                  <a:lnTo>
                    <a:pt x="1353" y="638"/>
                  </a:lnTo>
                  <a:lnTo>
                    <a:pt x="1352" y="666"/>
                  </a:lnTo>
                  <a:lnTo>
                    <a:pt x="1343" y="666"/>
                  </a:lnTo>
                  <a:lnTo>
                    <a:pt x="1335" y="667"/>
                  </a:lnTo>
                  <a:lnTo>
                    <a:pt x="1330" y="670"/>
                  </a:lnTo>
                  <a:lnTo>
                    <a:pt x="1323" y="677"/>
                  </a:lnTo>
                  <a:lnTo>
                    <a:pt x="1320" y="677"/>
                  </a:lnTo>
                  <a:lnTo>
                    <a:pt x="1314" y="677"/>
                  </a:lnTo>
                  <a:lnTo>
                    <a:pt x="1309" y="677"/>
                  </a:lnTo>
                  <a:lnTo>
                    <a:pt x="1306" y="678"/>
                  </a:lnTo>
                  <a:lnTo>
                    <a:pt x="1303" y="681"/>
                  </a:lnTo>
                  <a:lnTo>
                    <a:pt x="1299" y="678"/>
                  </a:lnTo>
                  <a:lnTo>
                    <a:pt x="1294" y="678"/>
                  </a:lnTo>
                  <a:lnTo>
                    <a:pt x="1285" y="681"/>
                  </a:lnTo>
                  <a:lnTo>
                    <a:pt x="1276" y="682"/>
                  </a:lnTo>
                  <a:lnTo>
                    <a:pt x="1272" y="684"/>
                  </a:lnTo>
                  <a:lnTo>
                    <a:pt x="1267" y="684"/>
                  </a:lnTo>
                  <a:lnTo>
                    <a:pt x="1255" y="700"/>
                  </a:lnTo>
                  <a:lnTo>
                    <a:pt x="1267" y="707"/>
                  </a:lnTo>
                  <a:lnTo>
                    <a:pt x="1265" y="712"/>
                  </a:lnTo>
                  <a:lnTo>
                    <a:pt x="1260" y="714"/>
                  </a:lnTo>
                  <a:lnTo>
                    <a:pt x="1256" y="714"/>
                  </a:lnTo>
                  <a:lnTo>
                    <a:pt x="1252" y="714"/>
                  </a:lnTo>
                  <a:lnTo>
                    <a:pt x="1244" y="713"/>
                  </a:lnTo>
                  <a:lnTo>
                    <a:pt x="1240" y="713"/>
                  </a:lnTo>
                  <a:lnTo>
                    <a:pt x="1236" y="714"/>
                  </a:lnTo>
                  <a:lnTo>
                    <a:pt x="1234" y="713"/>
                  </a:lnTo>
                  <a:lnTo>
                    <a:pt x="1233" y="710"/>
                  </a:lnTo>
                  <a:lnTo>
                    <a:pt x="1231" y="705"/>
                  </a:lnTo>
                  <a:lnTo>
                    <a:pt x="1231" y="703"/>
                  </a:lnTo>
                  <a:lnTo>
                    <a:pt x="1229" y="702"/>
                  </a:lnTo>
                  <a:lnTo>
                    <a:pt x="1226" y="700"/>
                  </a:lnTo>
                  <a:lnTo>
                    <a:pt x="1222" y="700"/>
                  </a:lnTo>
                  <a:lnTo>
                    <a:pt x="1215" y="713"/>
                  </a:lnTo>
                  <a:lnTo>
                    <a:pt x="1211" y="718"/>
                  </a:lnTo>
                  <a:lnTo>
                    <a:pt x="1206" y="723"/>
                  </a:lnTo>
                  <a:lnTo>
                    <a:pt x="1201" y="727"/>
                  </a:lnTo>
                  <a:lnTo>
                    <a:pt x="1198" y="727"/>
                  </a:lnTo>
                  <a:lnTo>
                    <a:pt x="1193" y="727"/>
                  </a:lnTo>
                  <a:lnTo>
                    <a:pt x="1191" y="728"/>
                  </a:lnTo>
                  <a:lnTo>
                    <a:pt x="1188" y="730"/>
                  </a:lnTo>
                  <a:lnTo>
                    <a:pt x="1186" y="732"/>
                  </a:lnTo>
                  <a:lnTo>
                    <a:pt x="1184" y="735"/>
                  </a:lnTo>
                  <a:lnTo>
                    <a:pt x="1182" y="742"/>
                  </a:lnTo>
                  <a:lnTo>
                    <a:pt x="1176" y="749"/>
                  </a:lnTo>
                  <a:lnTo>
                    <a:pt x="1169" y="753"/>
                  </a:lnTo>
                  <a:lnTo>
                    <a:pt x="1166" y="754"/>
                  </a:lnTo>
                  <a:lnTo>
                    <a:pt x="1162" y="754"/>
                  </a:lnTo>
                  <a:lnTo>
                    <a:pt x="1154" y="754"/>
                  </a:lnTo>
                  <a:lnTo>
                    <a:pt x="1147" y="754"/>
                  </a:lnTo>
                  <a:lnTo>
                    <a:pt x="1133" y="757"/>
                  </a:lnTo>
                  <a:lnTo>
                    <a:pt x="1125" y="757"/>
                  </a:lnTo>
                  <a:lnTo>
                    <a:pt x="1121" y="756"/>
                  </a:lnTo>
                  <a:lnTo>
                    <a:pt x="1118" y="754"/>
                  </a:lnTo>
                  <a:lnTo>
                    <a:pt x="1116" y="753"/>
                  </a:lnTo>
                  <a:lnTo>
                    <a:pt x="1116" y="749"/>
                  </a:lnTo>
                  <a:lnTo>
                    <a:pt x="1118" y="741"/>
                  </a:lnTo>
                  <a:lnTo>
                    <a:pt x="1094" y="739"/>
                  </a:lnTo>
                  <a:lnTo>
                    <a:pt x="1097" y="732"/>
                  </a:lnTo>
                  <a:lnTo>
                    <a:pt x="1098" y="730"/>
                  </a:lnTo>
                  <a:lnTo>
                    <a:pt x="1101" y="727"/>
                  </a:lnTo>
                  <a:lnTo>
                    <a:pt x="1104" y="727"/>
                  </a:lnTo>
                  <a:lnTo>
                    <a:pt x="1107" y="728"/>
                  </a:lnTo>
                  <a:lnTo>
                    <a:pt x="1114" y="731"/>
                  </a:lnTo>
                  <a:lnTo>
                    <a:pt x="1121" y="735"/>
                  </a:lnTo>
                  <a:lnTo>
                    <a:pt x="1128" y="741"/>
                  </a:lnTo>
                  <a:lnTo>
                    <a:pt x="1132" y="738"/>
                  </a:lnTo>
                  <a:lnTo>
                    <a:pt x="1136" y="736"/>
                  </a:lnTo>
                  <a:lnTo>
                    <a:pt x="1141" y="738"/>
                  </a:lnTo>
                  <a:lnTo>
                    <a:pt x="1146" y="739"/>
                  </a:lnTo>
                  <a:lnTo>
                    <a:pt x="1155" y="743"/>
                  </a:lnTo>
                  <a:lnTo>
                    <a:pt x="1161" y="743"/>
                  </a:lnTo>
                  <a:lnTo>
                    <a:pt x="1166" y="743"/>
                  </a:lnTo>
                  <a:lnTo>
                    <a:pt x="1162" y="734"/>
                  </a:lnTo>
                  <a:lnTo>
                    <a:pt x="1158" y="725"/>
                  </a:lnTo>
                  <a:lnTo>
                    <a:pt x="1157" y="721"/>
                  </a:lnTo>
                  <a:lnTo>
                    <a:pt x="1152" y="717"/>
                  </a:lnTo>
                  <a:lnTo>
                    <a:pt x="1148" y="714"/>
                  </a:lnTo>
                  <a:lnTo>
                    <a:pt x="1143" y="712"/>
                  </a:lnTo>
                  <a:lnTo>
                    <a:pt x="1137" y="707"/>
                  </a:lnTo>
                  <a:lnTo>
                    <a:pt x="1134" y="702"/>
                  </a:lnTo>
                  <a:lnTo>
                    <a:pt x="1126" y="688"/>
                  </a:lnTo>
                  <a:lnTo>
                    <a:pt x="1121" y="689"/>
                  </a:lnTo>
                  <a:lnTo>
                    <a:pt x="1116" y="692"/>
                  </a:lnTo>
                  <a:lnTo>
                    <a:pt x="1114" y="696"/>
                  </a:lnTo>
                  <a:lnTo>
                    <a:pt x="1114" y="702"/>
                  </a:lnTo>
                  <a:lnTo>
                    <a:pt x="1112" y="706"/>
                  </a:lnTo>
                  <a:lnTo>
                    <a:pt x="1110" y="710"/>
                  </a:lnTo>
                  <a:lnTo>
                    <a:pt x="1108" y="710"/>
                  </a:lnTo>
                  <a:lnTo>
                    <a:pt x="1105" y="712"/>
                  </a:lnTo>
                  <a:lnTo>
                    <a:pt x="1098" y="709"/>
                  </a:lnTo>
                  <a:lnTo>
                    <a:pt x="1094" y="709"/>
                  </a:lnTo>
                  <a:lnTo>
                    <a:pt x="1090" y="709"/>
                  </a:lnTo>
                  <a:lnTo>
                    <a:pt x="1083" y="712"/>
                  </a:lnTo>
                  <a:lnTo>
                    <a:pt x="1078" y="716"/>
                  </a:lnTo>
                  <a:lnTo>
                    <a:pt x="1075" y="718"/>
                  </a:lnTo>
                  <a:lnTo>
                    <a:pt x="1074" y="723"/>
                  </a:lnTo>
                  <a:lnTo>
                    <a:pt x="1075" y="727"/>
                  </a:lnTo>
                  <a:lnTo>
                    <a:pt x="1075" y="731"/>
                  </a:lnTo>
                  <a:lnTo>
                    <a:pt x="1054" y="738"/>
                  </a:lnTo>
                  <a:lnTo>
                    <a:pt x="1049" y="741"/>
                  </a:lnTo>
                  <a:lnTo>
                    <a:pt x="1043" y="743"/>
                  </a:lnTo>
                  <a:lnTo>
                    <a:pt x="1040" y="748"/>
                  </a:lnTo>
                  <a:lnTo>
                    <a:pt x="1038" y="753"/>
                  </a:lnTo>
                  <a:lnTo>
                    <a:pt x="1036" y="757"/>
                  </a:lnTo>
                  <a:lnTo>
                    <a:pt x="1033" y="760"/>
                  </a:lnTo>
                  <a:lnTo>
                    <a:pt x="1029" y="763"/>
                  </a:lnTo>
                  <a:lnTo>
                    <a:pt x="1024" y="766"/>
                  </a:lnTo>
                  <a:lnTo>
                    <a:pt x="1017" y="768"/>
                  </a:lnTo>
                  <a:lnTo>
                    <a:pt x="1011" y="772"/>
                  </a:lnTo>
                  <a:lnTo>
                    <a:pt x="1000" y="781"/>
                  </a:lnTo>
                  <a:lnTo>
                    <a:pt x="995" y="785"/>
                  </a:lnTo>
                  <a:lnTo>
                    <a:pt x="990" y="786"/>
                  </a:lnTo>
                  <a:lnTo>
                    <a:pt x="985" y="785"/>
                  </a:lnTo>
                  <a:lnTo>
                    <a:pt x="979" y="781"/>
                  </a:lnTo>
                  <a:lnTo>
                    <a:pt x="948" y="786"/>
                  </a:lnTo>
                  <a:lnTo>
                    <a:pt x="946" y="797"/>
                  </a:lnTo>
                  <a:lnTo>
                    <a:pt x="949" y="799"/>
                  </a:lnTo>
                  <a:lnTo>
                    <a:pt x="952" y="800"/>
                  </a:lnTo>
                  <a:lnTo>
                    <a:pt x="957" y="802"/>
                  </a:lnTo>
                  <a:lnTo>
                    <a:pt x="960" y="802"/>
                  </a:lnTo>
                  <a:lnTo>
                    <a:pt x="963" y="803"/>
                  </a:lnTo>
                  <a:lnTo>
                    <a:pt x="964" y="806"/>
                  </a:lnTo>
                  <a:lnTo>
                    <a:pt x="966" y="810"/>
                  </a:lnTo>
                  <a:lnTo>
                    <a:pt x="957" y="814"/>
                  </a:lnTo>
                  <a:lnTo>
                    <a:pt x="948" y="817"/>
                  </a:lnTo>
                  <a:lnTo>
                    <a:pt x="930" y="821"/>
                  </a:lnTo>
                  <a:lnTo>
                    <a:pt x="925" y="822"/>
                  </a:lnTo>
                  <a:lnTo>
                    <a:pt x="923" y="825"/>
                  </a:lnTo>
                  <a:lnTo>
                    <a:pt x="918" y="828"/>
                  </a:lnTo>
                  <a:lnTo>
                    <a:pt x="917" y="832"/>
                  </a:lnTo>
                  <a:lnTo>
                    <a:pt x="873" y="843"/>
                  </a:lnTo>
                  <a:lnTo>
                    <a:pt x="867" y="843"/>
                  </a:lnTo>
                  <a:lnTo>
                    <a:pt x="862" y="842"/>
                  </a:lnTo>
                  <a:lnTo>
                    <a:pt x="859" y="844"/>
                  </a:lnTo>
                  <a:lnTo>
                    <a:pt x="858" y="847"/>
                  </a:lnTo>
                  <a:lnTo>
                    <a:pt x="858" y="849"/>
                  </a:lnTo>
                  <a:lnTo>
                    <a:pt x="859" y="851"/>
                  </a:lnTo>
                  <a:lnTo>
                    <a:pt x="862" y="854"/>
                  </a:lnTo>
                  <a:lnTo>
                    <a:pt x="863" y="858"/>
                  </a:lnTo>
                  <a:lnTo>
                    <a:pt x="844" y="871"/>
                  </a:lnTo>
                  <a:lnTo>
                    <a:pt x="833" y="847"/>
                  </a:lnTo>
                  <a:lnTo>
                    <a:pt x="826" y="853"/>
                  </a:lnTo>
                  <a:lnTo>
                    <a:pt x="819" y="857"/>
                  </a:lnTo>
                  <a:lnTo>
                    <a:pt x="817" y="860"/>
                  </a:lnTo>
                  <a:lnTo>
                    <a:pt x="816" y="864"/>
                  </a:lnTo>
                  <a:lnTo>
                    <a:pt x="816" y="868"/>
                  </a:lnTo>
                  <a:lnTo>
                    <a:pt x="817" y="874"/>
                  </a:lnTo>
                  <a:lnTo>
                    <a:pt x="752" y="886"/>
                  </a:lnTo>
                  <a:lnTo>
                    <a:pt x="750" y="894"/>
                  </a:lnTo>
                  <a:lnTo>
                    <a:pt x="720" y="883"/>
                  </a:lnTo>
                  <a:lnTo>
                    <a:pt x="705" y="897"/>
                  </a:lnTo>
                  <a:lnTo>
                    <a:pt x="722" y="901"/>
                  </a:lnTo>
                  <a:lnTo>
                    <a:pt x="719" y="905"/>
                  </a:lnTo>
                  <a:lnTo>
                    <a:pt x="715" y="908"/>
                  </a:lnTo>
                  <a:lnTo>
                    <a:pt x="711" y="910"/>
                  </a:lnTo>
                  <a:lnTo>
                    <a:pt x="705" y="910"/>
                  </a:lnTo>
                  <a:lnTo>
                    <a:pt x="696" y="908"/>
                  </a:lnTo>
                  <a:lnTo>
                    <a:pt x="690" y="910"/>
                  </a:lnTo>
                  <a:lnTo>
                    <a:pt x="687" y="912"/>
                  </a:lnTo>
                  <a:lnTo>
                    <a:pt x="679" y="898"/>
                  </a:lnTo>
                  <a:lnTo>
                    <a:pt x="671" y="907"/>
                  </a:lnTo>
                  <a:lnTo>
                    <a:pt x="664" y="914"/>
                  </a:lnTo>
                  <a:lnTo>
                    <a:pt x="655" y="918"/>
                  </a:lnTo>
                  <a:lnTo>
                    <a:pt x="646" y="919"/>
                  </a:lnTo>
                  <a:lnTo>
                    <a:pt x="636" y="916"/>
                  </a:lnTo>
                  <a:lnTo>
                    <a:pt x="632" y="915"/>
                  </a:lnTo>
                  <a:lnTo>
                    <a:pt x="628" y="915"/>
                  </a:lnTo>
                  <a:lnTo>
                    <a:pt x="624" y="915"/>
                  </a:lnTo>
                  <a:lnTo>
                    <a:pt x="619" y="916"/>
                  </a:lnTo>
                  <a:lnTo>
                    <a:pt x="614" y="918"/>
                  </a:lnTo>
                  <a:lnTo>
                    <a:pt x="607" y="918"/>
                  </a:lnTo>
                  <a:lnTo>
                    <a:pt x="601" y="916"/>
                  </a:lnTo>
                  <a:lnTo>
                    <a:pt x="594" y="914"/>
                  </a:lnTo>
                  <a:lnTo>
                    <a:pt x="589" y="911"/>
                  </a:lnTo>
                  <a:lnTo>
                    <a:pt x="585" y="911"/>
                  </a:lnTo>
                  <a:lnTo>
                    <a:pt x="581" y="912"/>
                  </a:lnTo>
                  <a:lnTo>
                    <a:pt x="578" y="908"/>
                  </a:lnTo>
                  <a:lnTo>
                    <a:pt x="572" y="901"/>
                  </a:lnTo>
                  <a:lnTo>
                    <a:pt x="564" y="914"/>
                  </a:lnTo>
                  <a:lnTo>
                    <a:pt x="567" y="915"/>
                  </a:lnTo>
                  <a:lnTo>
                    <a:pt x="565" y="916"/>
                  </a:lnTo>
                  <a:lnTo>
                    <a:pt x="545" y="921"/>
                  </a:lnTo>
                  <a:lnTo>
                    <a:pt x="535" y="922"/>
                  </a:lnTo>
                  <a:lnTo>
                    <a:pt x="525" y="923"/>
                  </a:lnTo>
                  <a:lnTo>
                    <a:pt x="518" y="923"/>
                  </a:lnTo>
                  <a:lnTo>
                    <a:pt x="514" y="923"/>
                  </a:lnTo>
                  <a:lnTo>
                    <a:pt x="510" y="925"/>
                  </a:lnTo>
                  <a:lnTo>
                    <a:pt x="506" y="929"/>
                  </a:lnTo>
                  <a:lnTo>
                    <a:pt x="503" y="930"/>
                  </a:lnTo>
                  <a:lnTo>
                    <a:pt x="498" y="930"/>
                  </a:lnTo>
                  <a:lnTo>
                    <a:pt x="495" y="926"/>
                  </a:lnTo>
                  <a:lnTo>
                    <a:pt x="495" y="921"/>
                  </a:lnTo>
                  <a:lnTo>
                    <a:pt x="496" y="911"/>
                  </a:lnTo>
                  <a:lnTo>
                    <a:pt x="496" y="907"/>
                  </a:lnTo>
                  <a:lnTo>
                    <a:pt x="495" y="901"/>
                  </a:lnTo>
                  <a:lnTo>
                    <a:pt x="493" y="897"/>
                  </a:lnTo>
                  <a:lnTo>
                    <a:pt x="489" y="892"/>
                  </a:lnTo>
                  <a:lnTo>
                    <a:pt x="481" y="894"/>
                  </a:lnTo>
                  <a:lnTo>
                    <a:pt x="475" y="897"/>
                  </a:lnTo>
                  <a:lnTo>
                    <a:pt x="471" y="901"/>
                  </a:lnTo>
                  <a:lnTo>
                    <a:pt x="467" y="904"/>
                  </a:lnTo>
                  <a:lnTo>
                    <a:pt x="463" y="907"/>
                  </a:lnTo>
                  <a:lnTo>
                    <a:pt x="457" y="907"/>
                  </a:lnTo>
                  <a:lnTo>
                    <a:pt x="450" y="907"/>
                  </a:lnTo>
                  <a:lnTo>
                    <a:pt x="445" y="907"/>
                  </a:lnTo>
                  <a:lnTo>
                    <a:pt x="439" y="905"/>
                  </a:lnTo>
                  <a:lnTo>
                    <a:pt x="434" y="903"/>
                  </a:lnTo>
                  <a:lnTo>
                    <a:pt x="428" y="898"/>
                  </a:lnTo>
                  <a:lnTo>
                    <a:pt x="437" y="889"/>
                  </a:lnTo>
                  <a:lnTo>
                    <a:pt x="430" y="889"/>
                  </a:lnTo>
                  <a:lnTo>
                    <a:pt x="426" y="890"/>
                  </a:lnTo>
                  <a:lnTo>
                    <a:pt x="421" y="893"/>
                  </a:lnTo>
                  <a:lnTo>
                    <a:pt x="417" y="896"/>
                  </a:lnTo>
                  <a:lnTo>
                    <a:pt x="412" y="903"/>
                  </a:lnTo>
                  <a:lnTo>
                    <a:pt x="408" y="905"/>
                  </a:lnTo>
                  <a:lnTo>
                    <a:pt x="403" y="908"/>
                  </a:lnTo>
                  <a:lnTo>
                    <a:pt x="405" y="893"/>
                  </a:lnTo>
                  <a:lnTo>
                    <a:pt x="395" y="889"/>
                  </a:lnTo>
                  <a:lnTo>
                    <a:pt x="394" y="886"/>
                  </a:lnTo>
                  <a:lnTo>
                    <a:pt x="394" y="885"/>
                  </a:lnTo>
                  <a:lnTo>
                    <a:pt x="394" y="883"/>
                  </a:lnTo>
                  <a:lnTo>
                    <a:pt x="396" y="880"/>
                  </a:lnTo>
                  <a:lnTo>
                    <a:pt x="405" y="872"/>
                  </a:lnTo>
                  <a:lnTo>
                    <a:pt x="396" y="867"/>
                  </a:lnTo>
                  <a:lnTo>
                    <a:pt x="392" y="865"/>
                  </a:lnTo>
                  <a:lnTo>
                    <a:pt x="390" y="865"/>
                  </a:lnTo>
                  <a:lnTo>
                    <a:pt x="385" y="867"/>
                  </a:lnTo>
                  <a:lnTo>
                    <a:pt x="383" y="868"/>
                  </a:lnTo>
                  <a:lnTo>
                    <a:pt x="378" y="876"/>
                  </a:lnTo>
                  <a:lnTo>
                    <a:pt x="372" y="889"/>
                  </a:lnTo>
                  <a:lnTo>
                    <a:pt x="363" y="903"/>
                  </a:lnTo>
                  <a:lnTo>
                    <a:pt x="381" y="907"/>
                  </a:lnTo>
                  <a:lnTo>
                    <a:pt x="380" y="914"/>
                  </a:lnTo>
                  <a:lnTo>
                    <a:pt x="380" y="918"/>
                  </a:lnTo>
                  <a:lnTo>
                    <a:pt x="380" y="921"/>
                  </a:lnTo>
                  <a:lnTo>
                    <a:pt x="383" y="922"/>
                  </a:lnTo>
                  <a:lnTo>
                    <a:pt x="385" y="923"/>
                  </a:lnTo>
                  <a:lnTo>
                    <a:pt x="390" y="925"/>
                  </a:lnTo>
                  <a:lnTo>
                    <a:pt x="390" y="933"/>
                  </a:lnTo>
                  <a:lnTo>
                    <a:pt x="390" y="937"/>
                  </a:lnTo>
                  <a:lnTo>
                    <a:pt x="391" y="941"/>
                  </a:lnTo>
                  <a:lnTo>
                    <a:pt x="392" y="943"/>
                  </a:lnTo>
                  <a:lnTo>
                    <a:pt x="396" y="944"/>
                  </a:lnTo>
                  <a:lnTo>
                    <a:pt x="405" y="946"/>
                  </a:lnTo>
                  <a:lnTo>
                    <a:pt x="410" y="930"/>
                  </a:lnTo>
                  <a:lnTo>
                    <a:pt x="424" y="952"/>
                  </a:lnTo>
                  <a:lnTo>
                    <a:pt x="412" y="954"/>
                  </a:lnTo>
                  <a:lnTo>
                    <a:pt x="413" y="961"/>
                  </a:lnTo>
                  <a:lnTo>
                    <a:pt x="414" y="962"/>
                  </a:lnTo>
                  <a:lnTo>
                    <a:pt x="416" y="964"/>
                  </a:lnTo>
                  <a:lnTo>
                    <a:pt x="421" y="964"/>
                  </a:lnTo>
                  <a:lnTo>
                    <a:pt x="432" y="961"/>
                  </a:lnTo>
                  <a:lnTo>
                    <a:pt x="432" y="975"/>
                  </a:lnTo>
                  <a:lnTo>
                    <a:pt x="431" y="986"/>
                  </a:lnTo>
                  <a:lnTo>
                    <a:pt x="426" y="994"/>
                  </a:lnTo>
                  <a:lnTo>
                    <a:pt x="416" y="1005"/>
                  </a:lnTo>
                  <a:lnTo>
                    <a:pt x="402" y="1002"/>
                  </a:lnTo>
                  <a:lnTo>
                    <a:pt x="390" y="1004"/>
                  </a:lnTo>
                  <a:lnTo>
                    <a:pt x="377" y="1006"/>
                  </a:lnTo>
                  <a:lnTo>
                    <a:pt x="365" y="1011"/>
                  </a:lnTo>
                  <a:lnTo>
                    <a:pt x="366" y="1005"/>
                  </a:lnTo>
                  <a:lnTo>
                    <a:pt x="366" y="1004"/>
                  </a:lnTo>
                  <a:lnTo>
                    <a:pt x="366" y="1001"/>
                  </a:lnTo>
                  <a:lnTo>
                    <a:pt x="362" y="1000"/>
                  </a:lnTo>
                  <a:lnTo>
                    <a:pt x="356" y="1000"/>
                  </a:lnTo>
                  <a:lnTo>
                    <a:pt x="351" y="1001"/>
                  </a:lnTo>
                  <a:lnTo>
                    <a:pt x="344" y="1001"/>
                  </a:lnTo>
                  <a:lnTo>
                    <a:pt x="338" y="998"/>
                  </a:lnTo>
                  <a:lnTo>
                    <a:pt x="334" y="994"/>
                  </a:lnTo>
                  <a:lnTo>
                    <a:pt x="354" y="987"/>
                  </a:lnTo>
                  <a:lnTo>
                    <a:pt x="355" y="983"/>
                  </a:lnTo>
                  <a:lnTo>
                    <a:pt x="352" y="979"/>
                  </a:lnTo>
                  <a:lnTo>
                    <a:pt x="349" y="976"/>
                  </a:lnTo>
                  <a:lnTo>
                    <a:pt x="345" y="975"/>
                  </a:lnTo>
                  <a:lnTo>
                    <a:pt x="341" y="975"/>
                  </a:lnTo>
                  <a:lnTo>
                    <a:pt x="338" y="976"/>
                  </a:lnTo>
                  <a:lnTo>
                    <a:pt x="338" y="980"/>
                  </a:lnTo>
                  <a:lnTo>
                    <a:pt x="336" y="983"/>
                  </a:lnTo>
                  <a:lnTo>
                    <a:pt x="331" y="986"/>
                  </a:lnTo>
                  <a:lnTo>
                    <a:pt x="327" y="988"/>
                  </a:lnTo>
                  <a:lnTo>
                    <a:pt x="323" y="991"/>
                  </a:lnTo>
                  <a:lnTo>
                    <a:pt x="319" y="995"/>
                  </a:lnTo>
                  <a:lnTo>
                    <a:pt x="312" y="1004"/>
                  </a:lnTo>
                  <a:lnTo>
                    <a:pt x="305" y="993"/>
                  </a:lnTo>
                  <a:lnTo>
                    <a:pt x="301" y="993"/>
                  </a:lnTo>
                  <a:lnTo>
                    <a:pt x="294" y="1012"/>
                  </a:lnTo>
                  <a:lnTo>
                    <a:pt x="320" y="1029"/>
                  </a:lnTo>
                  <a:lnTo>
                    <a:pt x="324" y="1029"/>
                  </a:lnTo>
                  <a:lnTo>
                    <a:pt x="327" y="1027"/>
                  </a:lnTo>
                  <a:lnTo>
                    <a:pt x="330" y="1024"/>
                  </a:lnTo>
                  <a:lnTo>
                    <a:pt x="331" y="1022"/>
                  </a:lnTo>
                  <a:lnTo>
                    <a:pt x="334" y="1015"/>
                  </a:lnTo>
                  <a:lnTo>
                    <a:pt x="336" y="1006"/>
                  </a:lnTo>
                  <a:lnTo>
                    <a:pt x="354" y="1026"/>
                  </a:lnTo>
                  <a:lnTo>
                    <a:pt x="378" y="1015"/>
                  </a:lnTo>
                  <a:lnTo>
                    <a:pt x="384" y="1019"/>
                  </a:lnTo>
                  <a:lnTo>
                    <a:pt x="388" y="1023"/>
                  </a:lnTo>
                  <a:lnTo>
                    <a:pt x="391" y="1029"/>
                  </a:lnTo>
                  <a:lnTo>
                    <a:pt x="391" y="1034"/>
                  </a:lnTo>
                  <a:lnTo>
                    <a:pt x="391" y="1041"/>
                  </a:lnTo>
                  <a:lnTo>
                    <a:pt x="395" y="1045"/>
                  </a:lnTo>
                  <a:lnTo>
                    <a:pt x="399" y="1048"/>
                  </a:lnTo>
                  <a:lnTo>
                    <a:pt x="406" y="1048"/>
                  </a:lnTo>
                  <a:lnTo>
                    <a:pt x="414" y="1047"/>
                  </a:lnTo>
                  <a:lnTo>
                    <a:pt x="424" y="1045"/>
                  </a:lnTo>
                  <a:lnTo>
                    <a:pt x="427" y="1042"/>
                  </a:lnTo>
                  <a:lnTo>
                    <a:pt x="431" y="1040"/>
                  </a:lnTo>
                  <a:lnTo>
                    <a:pt x="434" y="1037"/>
                  </a:lnTo>
                  <a:lnTo>
                    <a:pt x="437" y="1031"/>
                  </a:lnTo>
                  <a:lnTo>
                    <a:pt x="423" y="1034"/>
                  </a:lnTo>
                  <a:lnTo>
                    <a:pt x="409" y="1033"/>
                  </a:lnTo>
                  <a:lnTo>
                    <a:pt x="402" y="1019"/>
                  </a:lnTo>
                  <a:lnTo>
                    <a:pt x="445" y="1004"/>
                  </a:lnTo>
                  <a:lnTo>
                    <a:pt x="445" y="968"/>
                  </a:lnTo>
                  <a:lnTo>
                    <a:pt x="450" y="968"/>
                  </a:lnTo>
                  <a:lnTo>
                    <a:pt x="455" y="966"/>
                  </a:lnTo>
                  <a:lnTo>
                    <a:pt x="456" y="968"/>
                  </a:lnTo>
                  <a:lnTo>
                    <a:pt x="473" y="973"/>
                  </a:lnTo>
                  <a:lnTo>
                    <a:pt x="486" y="980"/>
                  </a:lnTo>
                  <a:lnTo>
                    <a:pt x="495" y="986"/>
                  </a:lnTo>
                  <a:lnTo>
                    <a:pt x="503" y="990"/>
                  </a:lnTo>
                  <a:lnTo>
                    <a:pt x="521" y="995"/>
                  </a:lnTo>
                  <a:lnTo>
                    <a:pt x="532" y="998"/>
                  </a:lnTo>
                  <a:lnTo>
                    <a:pt x="543" y="1000"/>
                  </a:lnTo>
                  <a:lnTo>
                    <a:pt x="554" y="1000"/>
                  </a:lnTo>
                  <a:lnTo>
                    <a:pt x="565" y="1001"/>
                  </a:lnTo>
                  <a:lnTo>
                    <a:pt x="568" y="1001"/>
                  </a:lnTo>
                  <a:lnTo>
                    <a:pt x="571" y="1001"/>
                  </a:lnTo>
                  <a:lnTo>
                    <a:pt x="581" y="995"/>
                  </a:lnTo>
                  <a:lnTo>
                    <a:pt x="592" y="991"/>
                  </a:lnTo>
                  <a:lnTo>
                    <a:pt x="612" y="986"/>
                  </a:lnTo>
                  <a:lnTo>
                    <a:pt x="635" y="980"/>
                  </a:lnTo>
                  <a:lnTo>
                    <a:pt x="657" y="975"/>
                  </a:lnTo>
                  <a:lnTo>
                    <a:pt x="665" y="970"/>
                  </a:lnTo>
                  <a:lnTo>
                    <a:pt x="673" y="966"/>
                  </a:lnTo>
                  <a:lnTo>
                    <a:pt x="716" y="950"/>
                  </a:lnTo>
                  <a:lnTo>
                    <a:pt x="719" y="950"/>
                  </a:lnTo>
                  <a:lnTo>
                    <a:pt x="722" y="951"/>
                  </a:lnTo>
                  <a:lnTo>
                    <a:pt x="714" y="958"/>
                  </a:lnTo>
                  <a:lnTo>
                    <a:pt x="705" y="964"/>
                  </a:lnTo>
                  <a:lnTo>
                    <a:pt x="696" y="968"/>
                  </a:lnTo>
                  <a:lnTo>
                    <a:pt x="686" y="970"/>
                  </a:lnTo>
                  <a:lnTo>
                    <a:pt x="680" y="972"/>
                  </a:lnTo>
                  <a:lnTo>
                    <a:pt x="676" y="973"/>
                  </a:lnTo>
                  <a:lnTo>
                    <a:pt x="669" y="979"/>
                  </a:lnTo>
                  <a:lnTo>
                    <a:pt x="664" y="986"/>
                  </a:lnTo>
                  <a:lnTo>
                    <a:pt x="660" y="994"/>
                  </a:lnTo>
                  <a:lnTo>
                    <a:pt x="658" y="1000"/>
                  </a:lnTo>
                  <a:lnTo>
                    <a:pt x="658" y="1005"/>
                  </a:lnTo>
                  <a:lnTo>
                    <a:pt x="660" y="1008"/>
                  </a:lnTo>
                  <a:lnTo>
                    <a:pt x="661" y="1011"/>
                  </a:lnTo>
                  <a:lnTo>
                    <a:pt x="665" y="1013"/>
                  </a:lnTo>
                  <a:lnTo>
                    <a:pt x="669" y="1015"/>
                  </a:lnTo>
                  <a:lnTo>
                    <a:pt x="682" y="1006"/>
                  </a:lnTo>
                  <a:lnTo>
                    <a:pt x="687" y="1004"/>
                  </a:lnTo>
                  <a:lnTo>
                    <a:pt x="690" y="1002"/>
                  </a:lnTo>
                  <a:lnTo>
                    <a:pt x="691" y="1002"/>
                  </a:lnTo>
                  <a:lnTo>
                    <a:pt x="702" y="1001"/>
                  </a:lnTo>
                  <a:lnTo>
                    <a:pt x="711" y="998"/>
                  </a:lnTo>
                  <a:lnTo>
                    <a:pt x="719" y="993"/>
                  </a:lnTo>
                  <a:lnTo>
                    <a:pt x="725" y="984"/>
                  </a:lnTo>
                  <a:lnTo>
                    <a:pt x="727" y="983"/>
                  </a:lnTo>
                  <a:lnTo>
                    <a:pt x="733" y="982"/>
                  </a:lnTo>
                  <a:lnTo>
                    <a:pt x="738" y="994"/>
                  </a:lnTo>
                  <a:lnTo>
                    <a:pt x="743" y="994"/>
                  </a:lnTo>
                  <a:lnTo>
                    <a:pt x="750" y="986"/>
                  </a:lnTo>
                  <a:lnTo>
                    <a:pt x="756" y="979"/>
                  </a:lnTo>
                  <a:lnTo>
                    <a:pt x="762" y="975"/>
                  </a:lnTo>
                  <a:lnTo>
                    <a:pt x="768" y="973"/>
                  </a:lnTo>
                  <a:lnTo>
                    <a:pt x="779" y="973"/>
                  </a:lnTo>
                  <a:lnTo>
                    <a:pt x="788" y="970"/>
                  </a:lnTo>
                  <a:lnTo>
                    <a:pt x="797" y="966"/>
                  </a:lnTo>
                  <a:lnTo>
                    <a:pt x="805" y="961"/>
                  </a:lnTo>
                  <a:lnTo>
                    <a:pt x="813" y="958"/>
                  </a:lnTo>
                  <a:lnTo>
                    <a:pt x="816" y="957"/>
                  </a:lnTo>
                  <a:lnTo>
                    <a:pt x="820" y="958"/>
                  </a:lnTo>
                  <a:lnTo>
                    <a:pt x="822" y="959"/>
                  </a:lnTo>
                  <a:lnTo>
                    <a:pt x="824" y="962"/>
                  </a:lnTo>
                  <a:lnTo>
                    <a:pt x="828" y="970"/>
                  </a:lnTo>
                  <a:lnTo>
                    <a:pt x="842" y="969"/>
                  </a:lnTo>
                  <a:lnTo>
                    <a:pt x="846" y="969"/>
                  </a:lnTo>
                  <a:lnTo>
                    <a:pt x="851" y="966"/>
                  </a:lnTo>
                  <a:lnTo>
                    <a:pt x="852" y="964"/>
                  </a:lnTo>
                  <a:lnTo>
                    <a:pt x="853" y="959"/>
                  </a:lnTo>
                  <a:lnTo>
                    <a:pt x="856" y="947"/>
                  </a:lnTo>
                  <a:lnTo>
                    <a:pt x="841" y="944"/>
                  </a:lnTo>
                  <a:lnTo>
                    <a:pt x="853" y="940"/>
                  </a:lnTo>
                  <a:lnTo>
                    <a:pt x="862" y="937"/>
                  </a:lnTo>
                  <a:lnTo>
                    <a:pt x="874" y="937"/>
                  </a:lnTo>
                  <a:lnTo>
                    <a:pt x="881" y="937"/>
                  </a:lnTo>
                  <a:lnTo>
                    <a:pt x="888" y="934"/>
                  </a:lnTo>
                  <a:lnTo>
                    <a:pt x="895" y="929"/>
                  </a:lnTo>
                  <a:lnTo>
                    <a:pt x="888" y="912"/>
                  </a:lnTo>
                  <a:lnTo>
                    <a:pt x="894" y="908"/>
                  </a:lnTo>
                  <a:lnTo>
                    <a:pt x="898" y="907"/>
                  </a:lnTo>
                  <a:lnTo>
                    <a:pt x="903" y="905"/>
                  </a:lnTo>
                  <a:lnTo>
                    <a:pt x="909" y="905"/>
                  </a:lnTo>
                  <a:lnTo>
                    <a:pt x="921" y="905"/>
                  </a:lnTo>
                  <a:lnTo>
                    <a:pt x="932" y="904"/>
                  </a:lnTo>
                  <a:lnTo>
                    <a:pt x="932" y="897"/>
                  </a:lnTo>
                  <a:lnTo>
                    <a:pt x="931" y="890"/>
                  </a:lnTo>
                  <a:lnTo>
                    <a:pt x="932" y="886"/>
                  </a:lnTo>
                  <a:lnTo>
                    <a:pt x="934" y="883"/>
                  </a:lnTo>
                  <a:lnTo>
                    <a:pt x="936" y="880"/>
                  </a:lnTo>
                  <a:lnTo>
                    <a:pt x="942" y="878"/>
                  </a:lnTo>
                  <a:lnTo>
                    <a:pt x="953" y="882"/>
                  </a:lnTo>
                  <a:lnTo>
                    <a:pt x="961" y="883"/>
                  </a:lnTo>
                  <a:lnTo>
                    <a:pt x="968" y="883"/>
                  </a:lnTo>
                  <a:lnTo>
                    <a:pt x="970" y="882"/>
                  </a:lnTo>
                  <a:lnTo>
                    <a:pt x="972" y="879"/>
                  </a:lnTo>
                  <a:lnTo>
                    <a:pt x="975" y="872"/>
                  </a:lnTo>
                  <a:lnTo>
                    <a:pt x="979" y="864"/>
                  </a:lnTo>
                  <a:lnTo>
                    <a:pt x="985" y="854"/>
                  </a:lnTo>
                  <a:lnTo>
                    <a:pt x="999" y="858"/>
                  </a:lnTo>
                  <a:lnTo>
                    <a:pt x="1014" y="861"/>
                  </a:lnTo>
                  <a:lnTo>
                    <a:pt x="1028" y="862"/>
                  </a:lnTo>
                  <a:lnTo>
                    <a:pt x="1043" y="861"/>
                  </a:lnTo>
                  <a:lnTo>
                    <a:pt x="1051" y="842"/>
                  </a:lnTo>
                  <a:lnTo>
                    <a:pt x="1072" y="847"/>
                  </a:lnTo>
                  <a:lnTo>
                    <a:pt x="1072" y="842"/>
                  </a:lnTo>
                  <a:lnTo>
                    <a:pt x="1069" y="839"/>
                  </a:lnTo>
                  <a:lnTo>
                    <a:pt x="1067" y="838"/>
                  </a:lnTo>
                  <a:lnTo>
                    <a:pt x="1064" y="836"/>
                  </a:lnTo>
                  <a:lnTo>
                    <a:pt x="1057" y="835"/>
                  </a:lnTo>
                  <a:lnTo>
                    <a:pt x="1054" y="832"/>
                  </a:lnTo>
                  <a:lnTo>
                    <a:pt x="1053" y="829"/>
                  </a:lnTo>
                  <a:lnTo>
                    <a:pt x="1054" y="826"/>
                  </a:lnTo>
                  <a:lnTo>
                    <a:pt x="1056" y="826"/>
                  </a:lnTo>
                  <a:lnTo>
                    <a:pt x="1060" y="826"/>
                  </a:lnTo>
                  <a:lnTo>
                    <a:pt x="1062" y="828"/>
                  </a:lnTo>
                  <a:lnTo>
                    <a:pt x="1069" y="831"/>
                  </a:lnTo>
                  <a:lnTo>
                    <a:pt x="1075" y="832"/>
                  </a:lnTo>
                  <a:lnTo>
                    <a:pt x="1082" y="831"/>
                  </a:lnTo>
                  <a:lnTo>
                    <a:pt x="1090" y="829"/>
                  </a:lnTo>
                  <a:lnTo>
                    <a:pt x="1085" y="803"/>
                  </a:lnTo>
                  <a:lnTo>
                    <a:pt x="1089" y="800"/>
                  </a:lnTo>
                  <a:lnTo>
                    <a:pt x="1092" y="799"/>
                  </a:lnTo>
                  <a:lnTo>
                    <a:pt x="1094" y="800"/>
                  </a:lnTo>
                  <a:lnTo>
                    <a:pt x="1096" y="800"/>
                  </a:lnTo>
                  <a:lnTo>
                    <a:pt x="1100" y="804"/>
                  </a:lnTo>
                  <a:lnTo>
                    <a:pt x="1104" y="807"/>
                  </a:lnTo>
                  <a:lnTo>
                    <a:pt x="1115" y="800"/>
                  </a:lnTo>
                  <a:lnTo>
                    <a:pt x="1115" y="804"/>
                  </a:lnTo>
                  <a:lnTo>
                    <a:pt x="1118" y="807"/>
                  </a:lnTo>
                  <a:lnTo>
                    <a:pt x="1122" y="810"/>
                  </a:lnTo>
                  <a:lnTo>
                    <a:pt x="1129" y="813"/>
                  </a:lnTo>
                  <a:lnTo>
                    <a:pt x="1130" y="815"/>
                  </a:lnTo>
                  <a:lnTo>
                    <a:pt x="1133" y="818"/>
                  </a:lnTo>
                  <a:lnTo>
                    <a:pt x="1134" y="824"/>
                  </a:lnTo>
                  <a:lnTo>
                    <a:pt x="1134" y="831"/>
                  </a:lnTo>
                  <a:lnTo>
                    <a:pt x="1133" y="833"/>
                  </a:lnTo>
                  <a:lnTo>
                    <a:pt x="1130" y="836"/>
                  </a:lnTo>
                  <a:lnTo>
                    <a:pt x="1128" y="839"/>
                  </a:lnTo>
                  <a:lnTo>
                    <a:pt x="1122" y="842"/>
                  </a:lnTo>
                  <a:lnTo>
                    <a:pt x="1134" y="843"/>
                  </a:lnTo>
                  <a:lnTo>
                    <a:pt x="1143" y="843"/>
                  </a:lnTo>
                  <a:lnTo>
                    <a:pt x="1172" y="836"/>
                  </a:lnTo>
                  <a:lnTo>
                    <a:pt x="1201" y="828"/>
                  </a:lnTo>
                  <a:lnTo>
                    <a:pt x="1211" y="825"/>
                  </a:lnTo>
                  <a:lnTo>
                    <a:pt x="1220" y="824"/>
                  </a:lnTo>
                  <a:lnTo>
                    <a:pt x="1230" y="822"/>
                  </a:lnTo>
                  <a:lnTo>
                    <a:pt x="1241" y="824"/>
                  </a:lnTo>
                  <a:lnTo>
                    <a:pt x="1240" y="820"/>
                  </a:lnTo>
                  <a:lnTo>
                    <a:pt x="1237" y="818"/>
                  </a:lnTo>
                  <a:lnTo>
                    <a:pt x="1231" y="815"/>
                  </a:lnTo>
                  <a:lnTo>
                    <a:pt x="1226" y="815"/>
                  </a:lnTo>
                  <a:lnTo>
                    <a:pt x="1222" y="814"/>
                  </a:lnTo>
                  <a:lnTo>
                    <a:pt x="1204" y="793"/>
                  </a:lnTo>
                  <a:lnTo>
                    <a:pt x="1198" y="795"/>
                  </a:lnTo>
                  <a:lnTo>
                    <a:pt x="1195" y="796"/>
                  </a:lnTo>
                  <a:lnTo>
                    <a:pt x="1194" y="799"/>
                  </a:lnTo>
                  <a:lnTo>
                    <a:pt x="1193" y="802"/>
                  </a:lnTo>
                  <a:lnTo>
                    <a:pt x="1193" y="807"/>
                  </a:lnTo>
                  <a:lnTo>
                    <a:pt x="1195" y="813"/>
                  </a:lnTo>
                  <a:lnTo>
                    <a:pt x="1184" y="818"/>
                  </a:lnTo>
                  <a:lnTo>
                    <a:pt x="1173" y="822"/>
                  </a:lnTo>
                  <a:lnTo>
                    <a:pt x="1168" y="824"/>
                  </a:lnTo>
                  <a:lnTo>
                    <a:pt x="1162" y="824"/>
                  </a:lnTo>
                  <a:lnTo>
                    <a:pt x="1157" y="824"/>
                  </a:lnTo>
                  <a:lnTo>
                    <a:pt x="1150" y="822"/>
                  </a:lnTo>
                  <a:lnTo>
                    <a:pt x="1141" y="796"/>
                  </a:lnTo>
                  <a:lnTo>
                    <a:pt x="1133" y="796"/>
                  </a:lnTo>
                  <a:lnTo>
                    <a:pt x="1130" y="796"/>
                  </a:lnTo>
                  <a:lnTo>
                    <a:pt x="1129" y="796"/>
                  </a:lnTo>
                  <a:lnTo>
                    <a:pt x="1125" y="793"/>
                  </a:lnTo>
                  <a:lnTo>
                    <a:pt x="1122" y="790"/>
                  </a:lnTo>
                  <a:lnTo>
                    <a:pt x="1119" y="790"/>
                  </a:lnTo>
                  <a:lnTo>
                    <a:pt x="1115" y="790"/>
                  </a:lnTo>
                  <a:lnTo>
                    <a:pt x="1108" y="789"/>
                  </a:lnTo>
                  <a:lnTo>
                    <a:pt x="1107" y="788"/>
                  </a:lnTo>
                  <a:lnTo>
                    <a:pt x="1105" y="786"/>
                  </a:lnTo>
                  <a:lnTo>
                    <a:pt x="1104" y="782"/>
                  </a:lnTo>
                  <a:lnTo>
                    <a:pt x="1105" y="777"/>
                  </a:lnTo>
                  <a:lnTo>
                    <a:pt x="1100" y="778"/>
                  </a:lnTo>
                  <a:lnTo>
                    <a:pt x="1096" y="781"/>
                  </a:lnTo>
                  <a:lnTo>
                    <a:pt x="1090" y="781"/>
                  </a:lnTo>
                  <a:lnTo>
                    <a:pt x="1089" y="779"/>
                  </a:lnTo>
                  <a:lnTo>
                    <a:pt x="1086" y="777"/>
                  </a:lnTo>
                  <a:lnTo>
                    <a:pt x="1083" y="775"/>
                  </a:lnTo>
                  <a:lnTo>
                    <a:pt x="1079" y="775"/>
                  </a:lnTo>
                  <a:lnTo>
                    <a:pt x="1069" y="775"/>
                  </a:lnTo>
                  <a:lnTo>
                    <a:pt x="1072" y="772"/>
                  </a:lnTo>
                  <a:lnTo>
                    <a:pt x="1076" y="770"/>
                  </a:lnTo>
                  <a:lnTo>
                    <a:pt x="1108" y="761"/>
                  </a:lnTo>
                  <a:lnTo>
                    <a:pt x="1121" y="778"/>
                  </a:lnTo>
                  <a:lnTo>
                    <a:pt x="1125" y="779"/>
                  </a:lnTo>
                  <a:lnTo>
                    <a:pt x="1128" y="778"/>
                  </a:lnTo>
                  <a:lnTo>
                    <a:pt x="1132" y="774"/>
                  </a:lnTo>
                  <a:lnTo>
                    <a:pt x="1133" y="771"/>
                  </a:lnTo>
                  <a:lnTo>
                    <a:pt x="1136" y="768"/>
                  </a:lnTo>
                  <a:lnTo>
                    <a:pt x="1139" y="768"/>
                  </a:lnTo>
                  <a:lnTo>
                    <a:pt x="1143" y="768"/>
                  </a:lnTo>
                  <a:lnTo>
                    <a:pt x="1152" y="774"/>
                  </a:lnTo>
                  <a:lnTo>
                    <a:pt x="1165" y="779"/>
                  </a:lnTo>
                  <a:lnTo>
                    <a:pt x="1165" y="767"/>
                  </a:lnTo>
                  <a:lnTo>
                    <a:pt x="1180" y="768"/>
                  </a:lnTo>
                  <a:lnTo>
                    <a:pt x="1179" y="771"/>
                  </a:lnTo>
                  <a:lnTo>
                    <a:pt x="1176" y="774"/>
                  </a:lnTo>
                  <a:lnTo>
                    <a:pt x="1170" y="778"/>
                  </a:lnTo>
                  <a:lnTo>
                    <a:pt x="1169" y="781"/>
                  </a:lnTo>
                  <a:lnTo>
                    <a:pt x="1169" y="784"/>
                  </a:lnTo>
                  <a:lnTo>
                    <a:pt x="1169" y="786"/>
                  </a:lnTo>
                  <a:lnTo>
                    <a:pt x="1173" y="790"/>
                  </a:lnTo>
                  <a:lnTo>
                    <a:pt x="1182" y="785"/>
                  </a:lnTo>
                  <a:lnTo>
                    <a:pt x="1190" y="778"/>
                  </a:lnTo>
                  <a:lnTo>
                    <a:pt x="1193" y="775"/>
                  </a:lnTo>
                  <a:lnTo>
                    <a:pt x="1195" y="771"/>
                  </a:lnTo>
                  <a:lnTo>
                    <a:pt x="1197" y="766"/>
                  </a:lnTo>
                  <a:lnTo>
                    <a:pt x="1197" y="760"/>
                  </a:lnTo>
                  <a:lnTo>
                    <a:pt x="1198" y="756"/>
                  </a:lnTo>
                  <a:lnTo>
                    <a:pt x="1200" y="752"/>
                  </a:lnTo>
                  <a:lnTo>
                    <a:pt x="1202" y="748"/>
                  </a:lnTo>
                  <a:lnTo>
                    <a:pt x="1204" y="743"/>
                  </a:lnTo>
                  <a:lnTo>
                    <a:pt x="1205" y="738"/>
                  </a:lnTo>
                  <a:lnTo>
                    <a:pt x="1206" y="735"/>
                  </a:lnTo>
                  <a:lnTo>
                    <a:pt x="1211" y="732"/>
                  </a:lnTo>
                  <a:lnTo>
                    <a:pt x="1215" y="732"/>
                  </a:lnTo>
                  <a:lnTo>
                    <a:pt x="1218" y="734"/>
                  </a:lnTo>
                  <a:lnTo>
                    <a:pt x="1220" y="738"/>
                  </a:lnTo>
                  <a:lnTo>
                    <a:pt x="1226" y="746"/>
                  </a:lnTo>
                  <a:lnTo>
                    <a:pt x="1231" y="748"/>
                  </a:lnTo>
                  <a:lnTo>
                    <a:pt x="1237" y="748"/>
                  </a:lnTo>
                  <a:lnTo>
                    <a:pt x="1241" y="748"/>
                  </a:lnTo>
                  <a:lnTo>
                    <a:pt x="1244" y="746"/>
                  </a:lnTo>
                  <a:lnTo>
                    <a:pt x="1248" y="743"/>
                  </a:lnTo>
                  <a:lnTo>
                    <a:pt x="1251" y="739"/>
                  </a:lnTo>
                  <a:lnTo>
                    <a:pt x="1230" y="735"/>
                  </a:lnTo>
                  <a:lnTo>
                    <a:pt x="1238" y="731"/>
                  </a:lnTo>
                  <a:lnTo>
                    <a:pt x="1245" y="731"/>
                  </a:lnTo>
                  <a:lnTo>
                    <a:pt x="1256" y="731"/>
                  </a:lnTo>
                  <a:lnTo>
                    <a:pt x="1276" y="732"/>
                  </a:lnTo>
                  <a:lnTo>
                    <a:pt x="1276" y="736"/>
                  </a:lnTo>
                  <a:lnTo>
                    <a:pt x="1276" y="739"/>
                  </a:lnTo>
                  <a:lnTo>
                    <a:pt x="1276" y="746"/>
                  </a:lnTo>
                  <a:lnTo>
                    <a:pt x="1276" y="750"/>
                  </a:lnTo>
                  <a:lnTo>
                    <a:pt x="1277" y="753"/>
                  </a:lnTo>
                  <a:lnTo>
                    <a:pt x="1281" y="756"/>
                  </a:lnTo>
                  <a:lnTo>
                    <a:pt x="1288" y="757"/>
                  </a:lnTo>
                  <a:lnTo>
                    <a:pt x="1267" y="757"/>
                  </a:lnTo>
                  <a:lnTo>
                    <a:pt x="1260" y="743"/>
                  </a:lnTo>
                  <a:lnTo>
                    <a:pt x="1254" y="760"/>
                  </a:lnTo>
                  <a:lnTo>
                    <a:pt x="1241" y="759"/>
                  </a:lnTo>
                  <a:lnTo>
                    <a:pt x="1238" y="761"/>
                  </a:lnTo>
                  <a:lnTo>
                    <a:pt x="1238" y="764"/>
                  </a:lnTo>
                  <a:lnTo>
                    <a:pt x="1238" y="767"/>
                  </a:lnTo>
                  <a:lnTo>
                    <a:pt x="1240" y="768"/>
                  </a:lnTo>
                  <a:lnTo>
                    <a:pt x="1247" y="774"/>
                  </a:lnTo>
                  <a:lnTo>
                    <a:pt x="1245" y="777"/>
                  </a:lnTo>
                  <a:lnTo>
                    <a:pt x="1242" y="778"/>
                  </a:lnTo>
                  <a:lnTo>
                    <a:pt x="1238" y="778"/>
                  </a:lnTo>
                  <a:lnTo>
                    <a:pt x="1230" y="774"/>
                  </a:lnTo>
                  <a:lnTo>
                    <a:pt x="1222" y="772"/>
                  </a:lnTo>
                  <a:lnTo>
                    <a:pt x="1218" y="772"/>
                  </a:lnTo>
                  <a:lnTo>
                    <a:pt x="1215" y="772"/>
                  </a:lnTo>
                  <a:lnTo>
                    <a:pt x="1212" y="775"/>
                  </a:lnTo>
                  <a:lnTo>
                    <a:pt x="1211" y="778"/>
                  </a:lnTo>
                  <a:lnTo>
                    <a:pt x="1206" y="786"/>
                  </a:lnTo>
                  <a:lnTo>
                    <a:pt x="1211" y="789"/>
                  </a:lnTo>
                  <a:lnTo>
                    <a:pt x="1224" y="789"/>
                  </a:lnTo>
                  <a:lnTo>
                    <a:pt x="1230" y="790"/>
                  </a:lnTo>
                  <a:lnTo>
                    <a:pt x="1234" y="793"/>
                  </a:lnTo>
                  <a:lnTo>
                    <a:pt x="1237" y="796"/>
                  </a:lnTo>
                  <a:lnTo>
                    <a:pt x="1241" y="800"/>
                  </a:lnTo>
                  <a:lnTo>
                    <a:pt x="1247" y="811"/>
                  </a:lnTo>
                  <a:lnTo>
                    <a:pt x="1254" y="828"/>
                  </a:lnTo>
                  <a:lnTo>
                    <a:pt x="1236" y="828"/>
                  </a:lnTo>
                  <a:lnTo>
                    <a:pt x="1233" y="835"/>
                  </a:lnTo>
                  <a:lnTo>
                    <a:pt x="1227" y="839"/>
                  </a:lnTo>
                  <a:lnTo>
                    <a:pt x="1220" y="842"/>
                  </a:lnTo>
                  <a:lnTo>
                    <a:pt x="1213" y="843"/>
                  </a:lnTo>
                  <a:lnTo>
                    <a:pt x="1172" y="849"/>
                  </a:lnTo>
                  <a:lnTo>
                    <a:pt x="1165" y="851"/>
                  </a:lnTo>
                  <a:lnTo>
                    <a:pt x="1155" y="857"/>
                  </a:lnTo>
                  <a:lnTo>
                    <a:pt x="1186" y="871"/>
                  </a:lnTo>
                  <a:lnTo>
                    <a:pt x="1165" y="878"/>
                  </a:lnTo>
                  <a:lnTo>
                    <a:pt x="1155" y="882"/>
                  </a:lnTo>
                  <a:lnTo>
                    <a:pt x="1146" y="883"/>
                  </a:lnTo>
                  <a:lnTo>
                    <a:pt x="1140" y="886"/>
                  </a:lnTo>
                  <a:lnTo>
                    <a:pt x="1136" y="889"/>
                  </a:lnTo>
                  <a:lnTo>
                    <a:pt x="1133" y="890"/>
                  </a:lnTo>
                  <a:lnTo>
                    <a:pt x="1130" y="890"/>
                  </a:lnTo>
                  <a:lnTo>
                    <a:pt x="1128" y="890"/>
                  </a:lnTo>
                  <a:lnTo>
                    <a:pt x="1125" y="887"/>
                  </a:lnTo>
                  <a:lnTo>
                    <a:pt x="1123" y="885"/>
                  </a:lnTo>
                  <a:lnTo>
                    <a:pt x="1123" y="880"/>
                  </a:lnTo>
                  <a:lnTo>
                    <a:pt x="1125" y="871"/>
                  </a:lnTo>
                  <a:lnTo>
                    <a:pt x="1125" y="867"/>
                  </a:lnTo>
                  <a:lnTo>
                    <a:pt x="1125" y="862"/>
                  </a:lnTo>
                  <a:lnTo>
                    <a:pt x="1122" y="860"/>
                  </a:lnTo>
                  <a:lnTo>
                    <a:pt x="1118" y="857"/>
                  </a:lnTo>
                  <a:lnTo>
                    <a:pt x="1116" y="854"/>
                  </a:lnTo>
                  <a:lnTo>
                    <a:pt x="1116" y="851"/>
                  </a:lnTo>
                  <a:lnTo>
                    <a:pt x="1116" y="842"/>
                  </a:lnTo>
                  <a:lnTo>
                    <a:pt x="1112" y="840"/>
                  </a:lnTo>
                  <a:lnTo>
                    <a:pt x="1107" y="840"/>
                  </a:lnTo>
                  <a:lnTo>
                    <a:pt x="1104" y="842"/>
                  </a:lnTo>
                  <a:lnTo>
                    <a:pt x="1101" y="846"/>
                  </a:lnTo>
                  <a:lnTo>
                    <a:pt x="1100" y="853"/>
                  </a:lnTo>
                  <a:lnTo>
                    <a:pt x="1096" y="858"/>
                  </a:lnTo>
                  <a:lnTo>
                    <a:pt x="1093" y="861"/>
                  </a:lnTo>
                  <a:lnTo>
                    <a:pt x="1090" y="862"/>
                  </a:lnTo>
                  <a:lnTo>
                    <a:pt x="1086" y="864"/>
                  </a:lnTo>
                  <a:lnTo>
                    <a:pt x="1080" y="865"/>
                  </a:lnTo>
                  <a:lnTo>
                    <a:pt x="1086" y="868"/>
                  </a:lnTo>
                  <a:lnTo>
                    <a:pt x="1092" y="871"/>
                  </a:lnTo>
                  <a:lnTo>
                    <a:pt x="1098" y="879"/>
                  </a:lnTo>
                  <a:lnTo>
                    <a:pt x="1103" y="883"/>
                  </a:lnTo>
                  <a:lnTo>
                    <a:pt x="1107" y="886"/>
                  </a:lnTo>
                  <a:lnTo>
                    <a:pt x="1112" y="887"/>
                  </a:lnTo>
                  <a:lnTo>
                    <a:pt x="1118" y="887"/>
                  </a:lnTo>
                  <a:lnTo>
                    <a:pt x="1118" y="911"/>
                  </a:lnTo>
                  <a:lnTo>
                    <a:pt x="1098" y="907"/>
                  </a:lnTo>
                  <a:lnTo>
                    <a:pt x="1097" y="893"/>
                  </a:lnTo>
                  <a:lnTo>
                    <a:pt x="1093" y="892"/>
                  </a:lnTo>
                  <a:lnTo>
                    <a:pt x="1083" y="892"/>
                  </a:lnTo>
                  <a:lnTo>
                    <a:pt x="1078" y="890"/>
                  </a:lnTo>
                  <a:lnTo>
                    <a:pt x="1075" y="887"/>
                  </a:lnTo>
                  <a:lnTo>
                    <a:pt x="1074" y="885"/>
                  </a:lnTo>
                  <a:lnTo>
                    <a:pt x="1074" y="878"/>
                  </a:lnTo>
                  <a:lnTo>
                    <a:pt x="1072" y="872"/>
                  </a:lnTo>
                  <a:lnTo>
                    <a:pt x="1071" y="869"/>
                  </a:lnTo>
                  <a:lnTo>
                    <a:pt x="1068" y="867"/>
                  </a:lnTo>
                  <a:lnTo>
                    <a:pt x="1061" y="865"/>
                  </a:lnTo>
                  <a:lnTo>
                    <a:pt x="1054" y="872"/>
                  </a:lnTo>
                  <a:lnTo>
                    <a:pt x="1047" y="880"/>
                  </a:lnTo>
                  <a:lnTo>
                    <a:pt x="1043" y="889"/>
                  </a:lnTo>
                  <a:lnTo>
                    <a:pt x="1039" y="897"/>
                  </a:lnTo>
                  <a:lnTo>
                    <a:pt x="1053" y="900"/>
                  </a:lnTo>
                  <a:lnTo>
                    <a:pt x="1067" y="901"/>
                  </a:lnTo>
                  <a:lnTo>
                    <a:pt x="1075" y="903"/>
                  </a:lnTo>
                  <a:lnTo>
                    <a:pt x="1080" y="907"/>
                  </a:lnTo>
                  <a:lnTo>
                    <a:pt x="1086" y="911"/>
                  </a:lnTo>
                  <a:lnTo>
                    <a:pt x="1089" y="918"/>
                  </a:lnTo>
                  <a:lnTo>
                    <a:pt x="1039" y="928"/>
                  </a:lnTo>
                  <a:lnTo>
                    <a:pt x="1038" y="929"/>
                  </a:lnTo>
                  <a:lnTo>
                    <a:pt x="1036" y="930"/>
                  </a:lnTo>
                  <a:lnTo>
                    <a:pt x="1036" y="932"/>
                  </a:lnTo>
                  <a:lnTo>
                    <a:pt x="1038" y="939"/>
                  </a:lnTo>
                  <a:lnTo>
                    <a:pt x="1038" y="944"/>
                  </a:lnTo>
                  <a:lnTo>
                    <a:pt x="1035" y="948"/>
                  </a:lnTo>
                  <a:lnTo>
                    <a:pt x="1032" y="952"/>
                  </a:lnTo>
                  <a:lnTo>
                    <a:pt x="1022" y="957"/>
                  </a:lnTo>
                  <a:lnTo>
                    <a:pt x="1011" y="962"/>
                  </a:lnTo>
                  <a:lnTo>
                    <a:pt x="1007" y="964"/>
                  </a:lnTo>
                  <a:lnTo>
                    <a:pt x="1002" y="959"/>
                  </a:lnTo>
                  <a:lnTo>
                    <a:pt x="996" y="957"/>
                  </a:lnTo>
                  <a:lnTo>
                    <a:pt x="989" y="954"/>
                  </a:lnTo>
                  <a:lnTo>
                    <a:pt x="986" y="954"/>
                  </a:lnTo>
                  <a:lnTo>
                    <a:pt x="985" y="954"/>
                  </a:lnTo>
                  <a:lnTo>
                    <a:pt x="979" y="958"/>
                  </a:lnTo>
                  <a:lnTo>
                    <a:pt x="974" y="961"/>
                  </a:lnTo>
                  <a:lnTo>
                    <a:pt x="968" y="962"/>
                  </a:lnTo>
                  <a:lnTo>
                    <a:pt x="961" y="962"/>
                  </a:lnTo>
                  <a:lnTo>
                    <a:pt x="974" y="970"/>
                  </a:lnTo>
                  <a:lnTo>
                    <a:pt x="981" y="976"/>
                  </a:lnTo>
                  <a:lnTo>
                    <a:pt x="982" y="979"/>
                  </a:lnTo>
                  <a:lnTo>
                    <a:pt x="982" y="980"/>
                  </a:lnTo>
                  <a:lnTo>
                    <a:pt x="981" y="984"/>
                  </a:lnTo>
                  <a:lnTo>
                    <a:pt x="967" y="979"/>
                  </a:lnTo>
                  <a:lnTo>
                    <a:pt x="961" y="977"/>
                  </a:lnTo>
                  <a:lnTo>
                    <a:pt x="956" y="979"/>
                  </a:lnTo>
                  <a:lnTo>
                    <a:pt x="950" y="980"/>
                  </a:lnTo>
                  <a:lnTo>
                    <a:pt x="946" y="983"/>
                  </a:lnTo>
                  <a:lnTo>
                    <a:pt x="935" y="993"/>
                  </a:lnTo>
                  <a:lnTo>
                    <a:pt x="930" y="998"/>
                  </a:lnTo>
                  <a:lnTo>
                    <a:pt x="913" y="994"/>
                  </a:lnTo>
                  <a:lnTo>
                    <a:pt x="910" y="998"/>
                  </a:lnTo>
                  <a:lnTo>
                    <a:pt x="910" y="1001"/>
                  </a:lnTo>
                  <a:lnTo>
                    <a:pt x="912" y="1002"/>
                  </a:lnTo>
                  <a:lnTo>
                    <a:pt x="916" y="1004"/>
                  </a:lnTo>
                  <a:lnTo>
                    <a:pt x="918" y="1002"/>
                  </a:lnTo>
                  <a:lnTo>
                    <a:pt x="923" y="1001"/>
                  </a:lnTo>
                  <a:lnTo>
                    <a:pt x="930" y="998"/>
                  </a:lnTo>
                  <a:lnTo>
                    <a:pt x="928" y="1004"/>
                  </a:lnTo>
                  <a:lnTo>
                    <a:pt x="924" y="1008"/>
                  </a:lnTo>
                  <a:lnTo>
                    <a:pt x="918" y="1009"/>
                  </a:lnTo>
                  <a:lnTo>
                    <a:pt x="912" y="1011"/>
                  </a:lnTo>
                  <a:lnTo>
                    <a:pt x="900" y="1011"/>
                  </a:lnTo>
                  <a:lnTo>
                    <a:pt x="891" y="1013"/>
                  </a:lnTo>
                  <a:lnTo>
                    <a:pt x="881" y="1018"/>
                  </a:lnTo>
                  <a:lnTo>
                    <a:pt x="871" y="1022"/>
                  </a:lnTo>
                  <a:lnTo>
                    <a:pt x="862" y="1027"/>
                  </a:lnTo>
                  <a:lnTo>
                    <a:pt x="852" y="1029"/>
                  </a:lnTo>
                  <a:lnTo>
                    <a:pt x="842" y="1030"/>
                  </a:lnTo>
                  <a:lnTo>
                    <a:pt x="833" y="1029"/>
                  </a:lnTo>
                  <a:lnTo>
                    <a:pt x="827" y="1034"/>
                  </a:lnTo>
                  <a:lnTo>
                    <a:pt x="820" y="1040"/>
                  </a:lnTo>
                  <a:lnTo>
                    <a:pt x="813" y="1042"/>
                  </a:lnTo>
                  <a:lnTo>
                    <a:pt x="805" y="1045"/>
                  </a:lnTo>
                  <a:lnTo>
                    <a:pt x="790" y="1047"/>
                  </a:lnTo>
                  <a:lnTo>
                    <a:pt x="773" y="1045"/>
                  </a:lnTo>
                  <a:lnTo>
                    <a:pt x="765" y="1047"/>
                  </a:lnTo>
                  <a:lnTo>
                    <a:pt x="758" y="1048"/>
                  </a:lnTo>
                  <a:lnTo>
                    <a:pt x="726" y="1049"/>
                  </a:lnTo>
                  <a:lnTo>
                    <a:pt x="718" y="1065"/>
                  </a:lnTo>
                  <a:lnTo>
                    <a:pt x="705" y="1062"/>
                  </a:lnTo>
                  <a:lnTo>
                    <a:pt x="694" y="1062"/>
                  </a:lnTo>
                  <a:lnTo>
                    <a:pt x="682" y="1063"/>
                  </a:lnTo>
                  <a:lnTo>
                    <a:pt x="671" y="1065"/>
                  </a:lnTo>
                  <a:lnTo>
                    <a:pt x="647" y="1070"/>
                  </a:lnTo>
                  <a:lnTo>
                    <a:pt x="625" y="1074"/>
                  </a:lnTo>
                  <a:lnTo>
                    <a:pt x="606" y="1077"/>
                  </a:lnTo>
                  <a:lnTo>
                    <a:pt x="585" y="1076"/>
                  </a:lnTo>
                  <a:lnTo>
                    <a:pt x="578" y="1073"/>
                  </a:lnTo>
                  <a:lnTo>
                    <a:pt x="574" y="1070"/>
                  </a:lnTo>
                  <a:lnTo>
                    <a:pt x="570" y="1066"/>
                  </a:lnTo>
                  <a:lnTo>
                    <a:pt x="564" y="1062"/>
                  </a:lnTo>
                  <a:lnTo>
                    <a:pt x="549" y="1078"/>
                  </a:lnTo>
                  <a:lnTo>
                    <a:pt x="511" y="1078"/>
                  </a:lnTo>
                  <a:lnTo>
                    <a:pt x="492" y="1066"/>
                  </a:lnTo>
                  <a:lnTo>
                    <a:pt x="477" y="1081"/>
                  </a:lnTo>
                  <a:lnTo>
                    <a:pt x="477" y="1072"/>
                  </a:lnTo>
                  <a:lnTo>
                    <a:pt x="474" y="1065"/>
                  </a:lnTo>
                  <a:lnTo>
                    <a:pt x="471" y="1060"/>
                  </a:lnTo>
                  <a:lnTo>
                    <a:pt x="468" y="1059"/>
                  </a:lnTo>
                  <a:lnTo>
                    <a:pt x="466" y="1056"/>
                  </a:lnTo>
                  <a:lnTo>
                    <a:pt x="460" y="1055"/>
                  </a:lnTo>
                  <a:lnTo>
                    <a:pt x="457" y="1058"/>
                  </a:lnTo>
                  <a:lnTo>
                    <a:pt x="457" y="1062"/>
                  </a:lnTo>
                  <a:lnTo>
                    <a:pt x="435" y="1062"/>
                  </a:lnTo>
                  <a:lnTo>
                    <a:pt x="424" y="1051"/>
                  </a:lnTo>
                  <a:lnTo>
                    <a:pt x="420" y="1056"/>
                  </a:lnTo>
                  <a:lnTo>
                    <a:pt x="416" y="1062"/>
                  </a:lnTo>
                  <a:lnTo>
                    <a:pt x="414" y="1065"/>
                  </a:lnTo>
                  <a:lnTo>
                    <a:pt x="412" y="1067"/>
                  </a:lnTo>
                  <a:lnTo>
                    <a:pt x="409" y="1069"/>
                  </a:lnTo>
                  <a:lnTo>
                    <a:pt x="405" y="1069"/>
                  </a:lnTo>
                  <a:lnTo>
                    <a:pt x="390" y="1067"/>
                  </a:lnTo>
                  <a:lnTo>
                    <a:pt x="374" y="1065"/>
                  </a:lnTo>
                  <a:lnTo>
                    <a:pt x="384" y="1059"/>
                  </a:lnTo>
                  <a:lnTo>
                    <a:pt x="358" y="1031"/>
                  </a:lnTo>
                  <a:lnTo>
                    <a:pt x="354" y="1037"/>
                  </a:lnTo>
                  <a:lnTo>
                    <a:pt x="349" y="1042"/>
                  </a:lnTo>
                  <a:lnTo>
                    <a:pt x="344" y="1047"/>
                  </a:lnTo>
                  <a:lnTo>
                    <a:pt x="337" y="1048"/>
                  </a:lnTo>
                  <a:lnTo>
                    <a:pt x="334" y="1049"/>
                  </a:lnTo>
                  <a:lnTo>
                    <a:pt x="331" y="1052"/>
                  </a:lnTo>
                  <a:lnTo>
                    <a:pt x="326" y="1059"/>
                  </a:lnTo>
                  <a:lnTo>
                    <a:pt x="308" y="1049"/>
                  </a:lnTo>
                  <a:lnTo>
                    <a:pt x="305" y="1047"/>
                  </a:lnTo>
                  <a:lnTo>
                    <a:pt x="302" y="1045"/>
                  </a:lnTo>
                  <a:lnTo>
                    <a:pt x="302" y="1040"/>
                  </a:lnTo>
                  <a:lnTo>
                    <a:pt x="301" y="1036"/>
                  </a:lnTo>
                  <a:lnTo>
                    <a:pt x="300" y="1033"/>
                  </a:lnTo>
                  <a:lnTo>
                    <a:pt x="295" y="1031"/>
                  </a:lnTo>
                  <a:lnTo>
                    <a:pt x="287" y="1030"/>
                  </a:lnTo>
                  <a:lnTo>
                    <a:pt x="279" y="1030"/>
                  </a:lnTo>
                  <a:lnTo>
                    <a:pt x="273" y="1029"/>
                  </a:lnTo>
                  <a:lnTo>
                    <a:pt x="268" y="1026"/>
                  </a:lnTo>
                  <a:lnTo>
                    <a:pt x="273" y="1019"/>
                  </a:lnTo>
                  <a:lnTo>
                    <a:pt x="275" y="1016"/>
                  </a:lnTo>
                  <a:lnTo>
                    <a:pt x="273" y="1015"/>
                  </a:lnTo>
                  <a:lnTo>
                    <a:pt x="272" y="1012"/>
                  </a:lnTo>
                  <a:lnTo>
                    <a:pt x="269" y="1011"/>
                  </a:lnTo>
                  <a:lnTo>
                    <a:pt x="264" y="1008"/>
                  </a:lnTo>
                  <a:lnTo>
                    <a:pt x="257" y="1008"/>
                  </a:lnTo>
                  <a:lnTo>
                    <a:pt x="250" y="1009"/>
                  </a:lnTo>
                  <a:lnTo>
                    <a:pt x="246" y="1013"/>
                  </a:lnTo>
                  <a:lnTo>
                    <a:pt x="243" y="1018"/>
                  </a:lnTo>
                  <a:lnTo>
                    <a:pt x="240" y="1023"/>
                  </a:lnTo>
                  <a:lnTo>
                    <a:pt x="240" y="1024"/>
                  </a:lnTo>
                  <a:lnTo>
                    <a:pt x="240" y="1027"/>
                  </a:lnTo>
                  <a:lnTo>
                    <a:pt x="241" y="1030"/>
                  </a:lnTo>
                  <a:lnTo>
                    <a:pt x="244" y="1033"/>
                  </a:lnTo>
                  <a:lnTo>
                    <a:pt x="252" y="1040"/>
                  </a:lnTo>
                  <a:lnTo>
                    <a:pt x="254" y="1044"/>
                  </a:lnTo>
                  <a:lnTo>
                    <a:pt x="255" y="1047"/>
                  </a:lnTo>
                  <a:lnTo>
                    <a:pt x="257" y="1051"/>
                  </a:lnTo>
                  <a:lnTo>
                    <a:pt x="255" y="1056"/>
                  </a:lnTo>
                  <a:lnTo>
                    <a:pt x="252" y="1066"/>
                  </a:lnTo>
                  <a:lnTo>
                    <a:pt x="246" y="1062"/>
                  </a:lnTo>
                  <a:lnTo>
                    <a:pt x="243" y="1056"/>
                  </a:lnTo>
                  <a:lnTo>
                    <a:pt x="240" y="1051"/>
                  </a:lnTo>
                  <a:lnTo>
                    <a:pt x="240" y="1045"/>
                  </a:lnTo>
                  <a:lnTo>
                    <a:pt x="239" y="1038"/>
                  </a:lnTo>
                  <a:lnTo>
                    <a:pt x="236" y="1033"/>
                  </a:lnTo>
                  <a:lnTo>
                    <a:pt x="233" y="1029"/>
                  </a:lnTo>
                  <a:lnTo>
                    <a:pt x="229" y="1024"/>
                  </a:lnTo>
                  <a:lnTo>
                    <a:pt x="225" y="1022"/>
                  </a:lnTo>
                  <a:lnTo>
                    <a:pt x="218" y="1020"/>
                  </a:lnTo>
                  <a:lnTo>
                    <a:pt x="211" y="1019"/>
                  </a:lnTo>
                  <a:lnTo>
                    <a:pt x="203" y="1020"/>
                  </a:lnTo>
                  <a:lnTo>
                    <a:pt x="204" y="1013"/>
                  </a:lnTo>
                  <a:lnTo>
                    <a:pt x="204" y="1008"/>
                  </a:lnTo>
                  <a:lnTo>
                    <a:pt x="205" y="1002"/>
                  </a:lnTo>
                  <a:lnTo>
                    <a:pt x="207" y="1000"/>
                  </a:lnTo>
                  <a:lnTo>
                    <a:pt x="210" y="998"/>
                  </a:lnTo>
                  <a:lnTo>
                    <a:pt x="207" y="995"/>
                  </a:lnTo>
                  <a:lnTo>
                    <a:pt x="205" y="993"/>
                  </a:lnTo>
                  <a:lnTo>
                    <a:pt x="207" y="990"/>
                  </a:lnTo>
                  <a:lnTo>
                    <a:pt x="208" y="987"/>
                  </a:lnTo>
                  <a:lnTo>
                    <a:pt x="212" y="983"/>
                  </a:lnTo>
                  <a:lnTo>
                    <a:pt x="214" y="980"/>
                  </a:lnTo>
                  <a:lnTo>
                    <a:pt x="214" y="977"/>
                  </a:lnTo>
                  <a:lnTo>
                    <a:pt x="228" y="977"/>
                  </a:lnTo>
                  <a:lnTo>
                    <a:pt x="234" y="987"/>
                  </a:lnTo>
                  <a:lnTo>
                    <a:pt x="248" y="982"/>
                  </a:lnTo>
                  <a:lnTo>
                    <a:pt x="261" y="977"/>
                  </a:lnTo>
                  <a:lnTo>
                    <a:pt x="266" y="976"/>
                  </a:lnTo>
                  <a:lnTo>
                    <a:pt x="270" y="973"/>
                  </a:lnTo>
                  <a:lnTo>
                    <a:pt x="273" y="969"/>
                  </a:lnTo>
                  <a:lnTo>
                    <a:pt x="273" y="964"/>
                  </a:lnTo>
                  <a:lnTo>
                    <a:pt x="246" y="966"/>
                  </a:lnTo>
                  <a:lnTo>
                    <a:pt x="228" y="948"/>
                  </a:lnTo>
                  <a:lnTo>
                    <a:pt x="210" y="962"/>
                  </a:lnTo>
                  <a:lnTo>
                    <a:pt x="214" y="979"/>
                  </a:lnTo>
                  <a:lnTo>
                    <a:pt x="205" y="979"/>
                  </a:lnTo>
                  <a:lnTo>
                    <a:pt x="198" y="979"/>
                  </a:lnTo>
                  <a:lnTo>
                    <a:pt x="190" y="982"/>
                  </a:lnTo>
                  <a:lnTo>
                    <a:pt x="183" y="986"/>
                  </a:lnTo>
                  <a:lnTo>
                    <a:pt x="186" y="988"/>
                  </a:lnTo>
                  <a:lnTo>
                    <a:pt x="187" y="993"/>
                  </a:lnTo>
                  <a:lnTo>
                    <a:pt x="190" y="1000"/>
                  </a:lnTo>
                  <a:lnTo>
                    <a:pt x="190" y="1006"/>
                  </a:lnTo>
                  <a:lnTo>
                    <a:pt x="190" y="1015"/>
                  </a:lnTo>
                  <a:lnTo>
                    <a:pt x="172" y="1002"/>
                  </a:lnTo>
                  <a:lnTo>
                    <a:pt x="174" y="994"/>
                  </a:lnTo>
                  <a:lnTo>
                    <a:pt x="172" y="991"/>
                  </a:lnTo>
                  <a:lnTo>
                    <a:pt x="171" y="990"/>
                  </a:lnTo>
                  <a:lnTo>
                    <a:pt x="169" y="988"/>
                  </a:lnTo>
                  <a:lnTo>
                    <a:pt x="165" y="987"/>
                  </a:lnTo>
                  <a:lnTo>
                    <a:pt x="156" y="986"/>
                  </a:lnTo>
                  <a:lnTo>
                    <a:pt x="160" y="982"/>
                  </a:lnTo>
                  <a:lnTo>
                    <a:pt x="164" y="979"/>
                  </a:lnTo>
                  <a:lnTo>
                    <a:pt x="175" y="977"/>
                  </a:lnTo>
                  <a:lnTo>
                    <a:pt x="185" y="976"/>
                  </a:lnTo>
                  <a:lnTo>
                    <a:pt x="190" y="975"/>
                  </a:lnTo>
                  <a:lnTo>
                    <a:pt x="194" y="972"/>
                  </a:lnTo>
                  <a:lnTo>
                    <a:pt x="179" y="966"/>
                  </a:lnTo>
                  <a:lnTo>
                    <a:pt x="172" y="964"/>
                  </a:lnTo>
                  <a:lnTo>
                    <a:pt x="165" y="964"/>
                  </a:lnTo>
                  <a:lnTo>
                    <a:pt x="157" y="964"/>
                  </a:lnTo>
                  <a:lnTo>
                    <a:pt x="150" y="965"/>
                  </a:lnTo>
                  <a:lnTo>
                    <a:pt x="143" y="966"/>
                  </a:lnTo>
                  <a:lnTo>
                    <a:pt x="135" y="969"/>
                  </a:lnTo>
                  <a:lnTo>
                    <a:pt x="131" y="964"/>
                  </a:lnTo>
                  <a:lnTo>
                    <a:pt x="126" y="958"/>
                  </a:lnTo>
                  <a:lnTo>
                    <a:pt x="125" y="955"/>
                  </a:lnTo>
                  <a:lnTo>
                    <a:pt x="121" y="954"/>
                  </a:lnTo>
                  <a:lnTo>
                    <a:pt x="118" y="952"/>
                  </a:lnTo>
                  <a:lnTo>
                    <a:pt x="113" y="952"/>
                  </a:lnTo>
                  <a:lnTo>
                    <a:pt x="110" y="951"/>
                  </a:lnTo>
                  <a:lnTo>
                    <a:pt x="106" y="948"/>
                  </a:lnTo>
                  <a:lnTo>
                    <a:pt x="97" y="940"/>
                  </a:lnTo>
                  <a:lnTo>
                    <a:pt x="110" y="939"/>
                  </a:lnTo>
                  <a:lnTo>
                    <a:pt x="115" y="940"/>
                  </a:lnTo>
                  <a:lnTo>
                    <a:pt x="120" y="943"/>
                  </a:lnTo>
                  <a:lnTo>
                    <a:pt x="124" y="946"/>
                  </a:lnTo>
                  <a:lnTo>
                    <a:pt x="128" y="948"/>
                  </a:lnTo>
                  <a:lnTo>
                    <a:pt x="139" y="952"/>
                  </a:lnTo>
                  <a:lnTo>
                    <a:pt x="147" y="939"/>
                  </a:lnTo>
                  <a:lnTo>
                    <a:pt x="154" y="939"/>
                  </a:lnTo>
                  <a:lnTo>
                    <a:pt x="164" y="936"/>
                  </a:lnTo>
                  <a:lnTo>
                    <a:pt x="174" y="937"/>
                  </a:lnTo>
                  <a:lnTo>
                    <a:pt x="180" y="941"/>
                  </a:lnTo>
                  <a:lnTo>
                    <a:pt x="186" y="948"/>
                  </a:lnTo>
                  <a:lnTo>
                    <a:pt x="190" y="954"/>
                  </a:lnTo>
                  <a:lnTo>
                    <a:pt x="194" y="955"/>
                  </a:lnTo>
                  <a:lnTo>
                    <a:pt x="200" y="957"/>
                  </a:lnTo>
                  <a:lnTo>
                    <a:pt x="207" y="955"/>
                  </a:lnTo>
                  <a:lnTo>
                    <a:pt x="207" y="934"/>
                  </a:lnTo>
                  <a:lnTo>
                    <a:pt x="218" y="930"/>
                  </a:lnTo>
                  <a:lnTo>
                    <a:pt x="214" y="904"/>
                  </a:lnTo>
                  <a:lnTo>
                    <a:pt x="208" y="907"/>
                  </a:lnTo>
                  <a:lnTo>
                    <a:pt x="205" y="908"/>
                  </a:lnTo>
                  <a:lnTo>
                    <a:pt x="203" y="910"/>
                  </a:lnTo>
                  <a:lnTo>
                    <a:pt x="197" y="915"/>
                  </a:lnTo>
                  <a:lnTo>
                    <a:pt x="190" y="919"/>
                  </a:lnTo>
                  <a:lnTo>
                    <a:pt x="183" y="921"/>
                  </a:lnTo>
                  <a:lnTo>
                    <a:pt x="174" y="919"/>
                  </a:lnTo>
                  <a:lnTo>
                    <a:pt x="168" y="919"/>
                  </a:lnTo>
                  <a:lnTo>
                    <a:pt x="161" y="921"/>
                  </a:lnTo>
                  <a:lnTo>
                    <a:pt x="149" y="922"/>
                  </a:lnTo>
                  <a:lnTo>
                    <a:pt x="122" y="929"/>
                  </a:lnTo>
                  <a:lnTo>
                    <a:pt x="111" y="930"/>
                  </a:lnTo>
                  <a:lnTo>
                    <a:pt x="106" y="929"/>
                  </a:lnTo>
                  <a:lnTo>
                    <a:pt x="102" y="929"/>
                  </a:lnTo>
                  <a:lnTo>
                    <a:pt x="96" y="926"/>
                  </a:lnTo>
                  <a:lnTo>
                    <a:pt x="92" y="923"/>
                  </a:lnTo>
                  <a:lnTo>
                    <a:pt x="89" y="921"/>
                  </a:lnTo>
                  <a:lnTo>
                    <a:pt x="85" y="915"/>
                  </a:lnTo>
                  <a:lnTo>
                    <a:pt x="84" y="912"/>
                  </a:lnTo>
                  <a:lnTo>
                    <a:pt x="79" y="910"/>
                  </a:lnTo>
                  <a:lnTo>
                    <a:pt x="72" y="905"/>
                  </a:lnTo>
                  <a:lnTo>
                    <a:pt x="81" y="894"/>
                  </a:lnTo>
                  <a:lnTo>
                    <a:pt x="56" y="867"/>
                  </a:lnTo>
                  <a:lnTo>
                    <a:pt x="71" y="868"/>
                  </a:lnTo>
                  <a:lnTo>
                    <a:pt x="85" y="869"/>
                  </a:lnTo>
                  <a:lnTo>
                    <a:pt x="97" y="868"/>
                  </a:lnTo>
                  <a:lnTo>
                    <a:pt x="111" y="865"/>
                  </a:lnTo>
                  <a:lnTo>
                    <a:pt x="107" y="861"/>
                  </a:lnTo>
                  <a:lnTo>
                    <a:pt x="103" y="857"/>
                  </a:lnTo>
                  <a:lnTo>
                    <a:pt x="85" y="850"/>
                  </a:lnTo>
                  <a:lnTo>
                    <a:pt x="92" y="847"/>
                  </a:lnTo>
                  <a:lnTo>
                    <a:pt x="97" y="846"/>
                  </a:lnTo>
                  <a:lnTo>
                    <a:pt x="103" y="846"/>
                  </a:lnTo>
                  <a:lnTo>
                    <a:pt x="111" y="847"/>
                  </a:lnTo>
                  <a:lnTo>
                    <a:pt x="117" y="847"/>
                  </a:lnTo>
                  <a:lnTo>
                    <a:pt x="120" y="846"/>
                  </a:lnTo>
                  <a:lnTo>
                    <a:pt x="122" y="840"/>
                  </a:lnTo>
                  <a:lnTo>
                    <a:pt x="125" y="833"/>
                  </a:lnTo>
                  <a:lnTo>
                    <a:pt x="115" y="833"/>
                  </a:lnTo>
                  <a:lnTo>
                    <a:pt x="111" y="833"/>
                  </a:lnTo>
                  <a:lnTo>
                    <a:pt x="108" y="835"/>
                  </a:lnTo>
                  <a:lnTo>
                    <a:pt x="102" y="839"/>
                  </a:lnTo>
                  <a:lnTo>
                    <a:pt x="95" y="839"/>
                  </a:lnTo>
                  <a:lnTo>
                    <a:pt x="86" y="838"/>
                  </a:lnTo>
                  <a:lnTo>
                    <a:pt x="79" y="833"/>
                  </a:lnTo>
                  <a:lnTo>
                    <a:pt x="68" y="851"/>
                  </a:lnTo>
                  <a:lnTo>
                    <a:pt x="66" y="840"/>
                  </a:lnTo>
                  <a:lnTo>
                    <a:pt x="66" y="836"/>
                  </a:lnTo>
                  <a:lnTo>
                    <a:pt x="66" y="833"/>
                  </a:lnTo>
                  <a:lnTo>
                    <a:pt x="67" y="831"/>
                  </a:lnTo>
                  <a:lnTo>
                    <a:pt x="70" y="828"/>
                  </a:lnTo>
                  <a:lnTo>
                    <a:pt x="78" y="822"/>
                  </a:lnTo>
                  <a:lnTo>
                    <a:pt x="49" y="814"/>
                  </a:lnTo>
                  <a:lnTo>
                    <a:pt x="17" y="782"/>
                  </a:lnTo>
                  <a:lnTo>
                    <a:pt x="43" y="793"/>
                  </a:lnTo>
                  <a:lnTo>
                    <a:pt x="45" y="790"/>
                  </a:lnTo>
                  <a:lnTo>
                    <a:pt x="45" y="786"/>
                  </a:lnTo>
                  <a:lnTo>
                    <a:pt x="46" y="779"/>
                  </a:lnTo>
                  <a:lnTo>
                    <a:pt x="48" y="777"/>
                  </a:lnTo>
                  <a:lnTo>
                    <a:pt x="50" y="774"/>
                  </a:lnTo>
                  <a:lnTo>
                    <a:pt x="54" y="771"/>
                  </a:lnTo>
                  <a:lnTo>
                    <a:pt x="61" y="771"/>
                  </a:lnTo>
                  <a:lnTo>
                    <a:pt x="53" y="759"/>
                  </a:lnTo>
                  <a:lnTo>
                    <a:pt x="54" y="757"/>
                  </a:lnTo>
                  <a:lnTo>
                    <a:pt x="57" y="756"/>
                  </a:lnTo>
                  <a:lnTo>
                    <a:pt x="63" y="753"/>
                  </a:lnTo>
                  <a:lnTo>
                    <a:pt x="66" y="752"/>
                  </a:lnTo>
                  <a:lnTo>
                    <a:pt x="67" y="749"/>
                  </a:lnTo>
                  <a:lnTo>
                    <a:pt x="67" y="746"/>
                  </a:lnTo>
                  <a:lnTo>
                    <a:pt x="66" y="742"/>
                  </a:lnTo>
                  <a:lnTo>
                    <a:pt x="31" y="742"/>
                  </a:lnTo>
                  <a:lnTo>
                    <a:pt x="34" y="739"/>
                  </a:lnTo>
                  <a:lnTo>
                    <a:pt x="36" y="735"/>
                  </a:lnTo>
                  <a:lnTo>
                    <a:pt x="43" y="728"/>
                  </a:lnTo>
                  <a:lnTo>
                    <a:pt x="46" y="724"/>
                  </a:lnTo>
                  <a:lnTo>
                    <a:pt x="48" y="720"/>
                  </a:lnTo>
                  <a:lnTo>
                    <a:pt x="48" y="716"/>
                  </a:lnTo>
                  <a:lnTo>
                    <a:pt x="45" y="709"/>
                  </a:lnTo>
                  <a:lnTo>
                    <a:pt x="6" y="706"/>
                  </a:lnTo>
                  <a:lnTo>
                    <a:pt x="7" y="703"/>
                  </a:lnTo>
                  <a:lnTo>
                    <a:pt x="10" y="702"/>
                  </a:lnTo>
                  <a:lnTo>
                    <a:pt x="16" y="698"/>
                  </a:lnTo>
                  <a:lnTo>
                    <a:pt x="18" y="696"/>
                  </a:lnTo>
                  <a:lnTo>
                    <a:pt x="18" y="694"/>
                  </a:lnTo>
                  <a:lnTo>
                    <a:pt x="18" y="691"/>
                  </a:lnTo>
                  <a:lnTo>
                    <a:pt x="14" y="687"/>
                  </a:lnTo>
                  <a:lnTo>
                    <a:pt x="21" y="682"/>
                  </a:lnTo>
                  <a:lnTo>
                    <a:pt x="30" y="680"/>
                  </a:lnTo>
                  <a:lnTo>
                    <a:pt x="36" y="676"/>
                  </a:lnTo>
                  <a:lnTo>
                    <a:pt x="39" y="673"/>
                  </a:lnTo>
                  <a:lnTo>
                    <a:pt x="42" y="670"/>
                  </a:lnTo>
                  <a:lnTo>
                    <a:pt x="43" y="667"/>
                  </a:lnTo>
                  <a:lnTo>
                    <a:pt x="45" y="664"/>
                  </a:lnTo>
                  <a:lnTo>
                    <a:pt x="46" y="662"/>
                  </a:lnTo>
                  <a:lnTo>
                    <a:pt x="45" y="658"/>
                  </a:lnTo>
                  <a:lnTo>
                    <a:pt x="45" y="655"/>
                  </a:lnTo>
                  <a:lnTo>
                    <a:pt x="48" y="651"/>
                  </a:lnTo>
                  <a:lnTo>
                    <a:pt x="54" y="641"/>
                  </a:lnTo>
                  <a:lnTo>
                    <a:pt x="48" y="640"/>
                  </a:lnTo>
                  <a:lnTo>
                    <a:pt x="23" y="642"/>
                  </a:lnTo>
                  <a:lnTo>
                    <a:pt x="34" y="663"/>
                  </a:lnTo>
                  <a:lnTo>
                    <a:pt x="13" y="662"/>
                  </a:lnTo>
                  <a:lnTo>
                    <a:pt x="14" y="662"/>
                  </a:lnTo>
                  <a:lnTo>
                    <a:pt x="14" y="649"/>
                  </a:lnTo>
                  <a:lnTo>
                    <a:pt x="9" y="648"/>
                  </a:lnTo>
                  <a:lnTo>
                    <a:pt x="0" y="641"/>
                  </a:lnTo>
                  <a:lnTo>
                    <a:pt x="5" y="637"/>
                  </a:lnTo>
                  <a:lnTo>
                    <a:pt x="7" y="635"/>
                  </a:lnTo>
                  <a:lnTo>
                    <a:pt x="10" y="634"/>
                  </a:lnTo>
                  <a:lnTo>
                    <a:pt x="18" y="634"/>
                  </a:lnTo>
                  <a:lnTo>
                    <a:pt x="28" y="634"/>
                  </a:lnTo>
                  <a:lnTo>
                    <a:pt x="31" y="628"/>
                  </a:lnTo>
                  <a:lnTo>
                    <a:pt x="31" y="623"/>
                  </a:lnTo>
                  <a:lnTo>
                    <a:pt x="28" y="619"/>
                  </a:lnTo>
                  <a:lnTo>
                    <a:pt x="24" y="615"/>
                  </a:lnTo>
                  <a:lnTo>
                    <a:pt x="16" y="609"/>
                  </a:lnTo>
                  <a:lnTo>
                    <a:pt x="12" y="606"/>
                  </a:lnTo>
                  <a:lnTo>
                    <a:pt x="7" y="602"/>
                  </a:lnTo>
                  <a:lnTo>
                    <a:pt x="25" y="586"/>
                  </a:lnTo>
                  <a:lnTo>
                    <a:pt x="31" y="592"/>
                  </a:lnTo>
                  <a:lnTo>
                    <a:pt x="34" y="597"/>
                  </a:lnTo>
                  <a:lnTo>
                    <a:pt x="34" y="601"/>
                  </a:lnTo>
                  <a:lnTo>
                    <a:pt x="32" y="608"/>
                  </a:lnTo>
                  <a:lnTo>
                    <a:pt x="59" y="615"/>
                  </a:lnTo>
                  <a:lnTo>
                    <a:pt x="54" y="627"/>
                  </a:lnTo>
                  <a:lnTo>
                    <a:pt x="59" y="628"/>
                  </a:lnTo>
                  <a:lnTo>
                    <a:pt x="61" y="628"/>
                  </a:lnTo>
                  <a:lnTo>
                    <a:pt x="68" y="627"/>
                  </a:lnTo>
                  <a:lnTo>
                    <a:pt x="72" y="623"/>
                  </a:lnTo>
                  <a:lnTo>
                    <a:pt x="74" y="619"/>
                  </a:lnTo>
                  <a:lnTo>
                    <a:pt x="72" y="615"/>
                  </a:lnTo>
                  <a:lnTo>
                    <a:pt x="97" y="604"/>
                  </a:lnTo>
                  <a:lnTo>
                    <a:pt x="96" y="598"/>
                  </a:lnTo>
                  <a:lnTo>
                    <a:pt x="93" y="595"/>
                  </a:lnTo>
                  <a:lnTo>
                    <a:pt x="90" y="591"/>
                  </a:lnTo>
                  <a:lnTo>
                    <a:pt x="88" y="590"/>
                  </a:lnTo>
                  <a:lnTo>
                    <a:pt x="79" y="586"/>
                  </a:lnTo>
                  <a:lnTo>
                    <a:pt x="70" y="584"/>
                  </a:lnTo>
                  <a:lnTo>
                    <a:pt x="61" y="583"/>
                  </a:lnTo>
                  <a:lnTo>
                    <a:pt x="57" y="581"/>
                  </a:lnTo>
                  <a:lnTo>
                    <a:pt x="54" y="580"/>
                  </a:lnTo>
                  <a:lnTo>
                    <a:pt x="50" y="576"/>
                  </a:lnTo>
                  <a:lnTo>
                    <a:pt x="46" y="573"/>
                  </a:lnTo>
                  <a:lnTo>
                    <a:pt x="41" y="573"/>
                  </a:lnTo>
                  <a:lnTo>
                    <a:pt x="35" y="574"/>
                  </a:lnTo>
                  <a:lnTo>
                    <a:pt x="23" y="576"/>
                  </a:lnTo>
                  <a:lnTo>
                    <a:pt x="9" y="577"/>
                  </a:lnTo>
                  <a:lnTo>
                    <a:pt x="7" y="559"/>
                  </a:lnTo>
                  <a:lnTo>
                    <a:pt x="39" y="552"/>
                  </a:lnTo>
                  <a:lnTo>
                    <a:pt x="31" y="547"/>
                  </a:lnTo>
                  <a:lnTo>
                    <a:pt x="24" y="541"/>
                  </a:lnTo>
                  <a:lnTo>
                    <a:pt x="23" y="538"/>
                  </a:lnTo>
                  <a:lnTo>
                    <a:pt x="23" y="536"/>
                  </a:lnTo>
                  <a:lnTo>
                    <a:pt x="23" y="532"/>
                  </a:lnTo>
                  <a:lnTo>
                    <a:pt x="25" y="527"/>
                  </a:lnTo>
                  <a:lnTo>
                    <a:pt x="24" y="525"/>
                  </a:lnTo>
                  <a:lnTo>
                    <a:pt x="23" y="523"/>
                  </a:lnTo>
                  <a:lnTo>
                    <a:pt x="18" y="516"/>
                  </a:lnTo>
                  <a:lnTo>
                    <a:pt x="24" y="516"/>
                  </a:lnTo>
                  <a:lnTo>
                    <a:pt x="27" y="518"/>
                  </a:lnTo>
                  <a:lnTo>
                    <a:pt x="28" y="519"/>
                  </a:lnTo>
                  <a:lnTo>
                    <a:pt x="30" y="520"/>
                  </a:lnTo>
                  <a:lnTo>
                    <a:pt x="31" y="526"/>
                  </a:lnTo>
                  <a:lnTo>
                    <a:pt x="32" y="527"/>
                  </a:lnTo>
                  <a:lnTo>
                    <a:pt x="34" y="529"/>
                  </a:lnTo>
                  <a:lnTo>
                    <a:pt x="42" y="523"/>
                  </a:lnTo>
                  <a:lnTo>
                    <a:pt x="45" y="529"/>
                  </a:lnTo>
                  <a:lnTo>
                    <a:pt x="49" y="533"/>
                  </a:lnTo>
                  <a:lnTo>
                    <a:pt x="53" y="536"/>
                  </a:lnTo>
                  <a:lnTo>
                    <a:pt x="59" y="537"/>
                  </a:lnTo>
                  <a:lnTo>
                    <a:pt x="70" y="541"/>
                  </a:lnTo>
                  <a:lnTo>
                    <a:pt x="75" y="544"/>
                  </a:lnTo>
                  <a:lnTo>
                    <a:pt x="81" y="547"/>
                  </a:lnTo>
                  <a:lnTo>
                    <a:pt x="74" y="550"/>
                  </a:lnTo>
                  <a:lnTo>
                    <a:pt x="67" y="552"/>
                  </a:lnTo>
                  <a:lnTo>
                    <a:pt x="63" y="556"/>
                  </a:lnTo>
                  <a:lnTo>
                    <a:pt x="61" y="559"/>
                  </a:lnTo>
                  <a:lnTo>
                    <a:pt x="61" y="561"/>
                  </a:lnTo>
                  <a:lnTo>
                    <a:pt x="63" y="562"/>
                  </a:lnTo>
                  <a:lnTo>
                    <a:pt x="64" y="565"/>
                  </a:lnTo>
                  <a:lnTo>
                    <a:pt x="70" y="566"/>
                  </a:lnTo>
                  <a:lnTo>
                    <a:pt x="81" y="566"/>
                  </a:lnTo>
                  <a:lnTo>
                    <a:pt x="90" y="566"/>
                  </a:lnTo>
                  <a:lnTo>
                    <a:pt x="96" y="569"/>
                  </a:lnTo>
                  <a:lnTo>
                    <a:pt x="103" y="573"/>
                  </a:lnTo>
                  <a:lnTo>
                    <a:pt x="88" y="580"/>
                  </a:lnTo>
                  <a:lnTo>
                    <a:pt x="104" y="591"/>
                  </a:lnTo>
                  <a:lnTo>
                    <a:pt x="99" y="626"/>
                  </a:lnTo>
                  <a:lnTo>
                    <a:pt x="96" y="627"/>
                  </a:lnTo>
                  <a:lnTo>
                    <a:pt x="93" y="628"/>
                  </a:lnTo>
                  <a:lnTo>
                    <a:pt x="85" y="630"/>
                  </a:lnTo>
                  <a:lnTo>
                    <a:pt x="81" y="630"/>
                  </a:lnTo>
                  <a:lnTo>
                    <a:pt x="77" y="631"/>
                  </a:lnTo>
                  <a:lnTo>
                    <a:pt x="74" y="634"/>
                  </a:lnTo>
                  <a:lnTo>
                    <a:pt x="71" y="640"/>
                  </a:lnTo>
                  <a:lnTo>
                    <a:pt x="89" y="640"/>
                  </a:lnTo>
                  <a:lnTo>
                    <a:pt x="88" y="649"/>
                  </a:lnTo>
                  <a:lnTo>
                    <a:pt x="88" y="653"/>
                  </a:lnTo>
                  <a:lnTo>
                    <a:pt x="89" y="656"/>
                  </a:lnTo>
                  <a:lnTo>
                    <a:pt x="93" y="660"/>
                  </a:lnTo>
                  <a:lnTo>
                    <a:pt x="99" y="662"/>
                  </a:lnTo>
                  <a:lnTo>
                    <a:pt x="110" y="666"/>
                  </a:lnTo>
                  <a:lnTo>
                    <a:pt x="103" y="676"/>
                  </a:lnTo>
                  <a:lnTo>
                    <a:pt x="95" y="687"/>
                  </a:lnTo>
                  <a:lnTo>
                    <a:pt x="86" y="698"/>
                  </a:lnTo>
                  <a:lnTo>
                    <a:pt x="78" y="712"/>
                  </a:lnTo>
                  <a:lnTo>
                    <a:pt x="96" y="717"/>
                  </a:lnTo>
                  <a:lnTo>
                    <a:pt x="95" y="721"/>
                  </a:lnTo>
                  <a:lnTo>
                    <a:pt x="90" y="723"/>
                  </a:lnTo>
                  <a:lnTo>
                    <a:pt x="82" y="723"/>
                  </a:lnTo>
                  <a:lnTo>
                    <a:pt x="77" y="724"/>
                  </a:lnTo>
                  <a:lnTo>
                    <a:pt x="71" y="727"/>
                  </a:lnTo>
                  <a:lnTo>
                    <a:pt x="70" y="728"/>
                  </a:lnTo>
                  <a:lnTo>
                    <a:pt x="70" y="731"/>
                  </a:lnTo>
                  <a:lnTo>
                    <a:pt x="71" y="735"/>
                  </a:lnTo>
                  <a:lnTo>
                    <a:pt x="78" y="736"/>
                  </a:lnTo>
                  <a:lnTo>
                    <a:pt x="85" y="736"/>
                  </a:lnTo>
                  <a:lnTo>
                    <a:pt x="95" y="735"/>
                  </a:lnTo>
                  <a:lnTo>
                    <a:pt x="103" y="736"/>
                  </a:lnTo>
                  <a:lnTo>
                    <a:pt x="111" y="742"/>
                  </a:lnTo>
                  <a:lnTo>
                    <a:pt x="117" y="749"/>
                  </a:lnTo>
                  <a:lnTo>
                    <a:pt x="122" y="759"/>
                  </a:lnTo>
                  <a:lnTo>
                    <a:pt x="97" y="761"/>
                  </a:lnTo>
                  <a:lnTo>
                    <a:pt x="100" y="767"/>
                  </a:lnTo>
                  <a:lnTo>
                    <a:pt x="104" y="771"/>
                  </a:lnTo>
                  <a:lnTo>
                    <a:pt x="108" y="774"/>
                  </a:lnTo>
                  <a:lnTo>
                    <a:pt x="114" y="775"/>
                  </a:lnTo>
                  <a:lnTo>
                    <a:pt x="121" y="775"/>
                  </a:lnTo>
                  <a:lnTo>
                    <a:pt x="128" y="775"/>
                  </a:lnTo>
                  <a:lnTo>
                    <a:pt x="150" y="772"/>
                  </a:lnTo>
                  <a:lnTo>
                    <a:pt x="150" y="764"/>
                  </a:lnTo>
                  <a:lnTo>
                    <a:pt x="153" y="756"/>
                  </a:lnTo>
                  <a:lnTo>
                    <a:pt x="156" y="749"/>
                  </a:lnTo>
                  <a:lnTo>
                    <a:pt x="160" y="742"/>
                  </a:lnTo>
                  <a:lnTo>
                    <a:pt x="164" y="735"/>
                  </a:lnTo>
                  <a:lnTo>
                    <a:pt x="171" y="730"/>
                  </a:lnTo>
                  <a:lnTo>
                    <a:pt x="179" y="724"/>
                  </a:lnTo>
                  <a:lnTo>
                    <a:pt x="187" y="720"/>
                  </a:lnTo>
                  <a:lnTo>
                    <a:pt x="185" y="707"/>
                  </a:lnTo>
                  <a:lnTo>
                    <a:pt x="183" y="703"/>
                  </a:lnTo>
                  <a:lnTo>
                    <a:pt x="180" y="700"/>
                  </a:lnTo>
                  <a:lnTo>
                    <a:pt x="179" y="699"/>
                  </a:lnTo>
                  <a:lnTo>
                    <a:pt x="175" y="699"/>
                  </a:lnTo>
                  <a:lnTo>
                    <a:pt x="164" y="698"/>
                  </a:lnTo>
                  <a:lnTo>
                    <a:pt x="161" y="706"/>
                  </a:lnTo>
                  <a:lnTo>
                    <a:pt x="160" y="716"/>
                  </a:lnTo>
                  <a:lnTo>
                    <a:pt x="108" y="723"/>
                  </a:lnTo>
                  <a:lnTo>
                    <a:pt x="106" y="699"/>
                  </a:lnTo>
                  <a:lnTo>
                    <a:pt x="117" y="702"/>
                  </a:lnTo>
                  <a:lnTo>
                    <a:pt x="126" y="706"/>
                  </a:lnTo>
                  <a:lnTo>
                    <a:pt x="133" y="710"/>
                  </a:lnTo>
                  <a:lnTo>
                    <a:pt x="139" y="712"/>
                  </a:lnTo>
                  <a:lnTo>
                    <a:pt x="144" y="710"/>
                  </a:lnTo>
                  <a:lnTo>
                    <a:pt x="153" y="705"/>
                  </a:lnTo>
                  <a:lnTo>
                    <a:pt x="160" y="700"/>
                  </a:lnTo>
                  <a:lnTo>
                    <a:pt x="150" y="680"/>
                  </a:lnTo>
                  <a:lnTo>
                    <a:pt x="190" y="678"/>
                  </a:lnTo>
                  <a:lnTo>
                    <a:pt x="190" y="696"/>
                  </a:lnTo>
                  <a:lnTo>
                    <a:pt x="225" y="681"/>
                  </a:lnTo>
                  <a:lnTo>
                    <a:pt x="225" y="676"/>
                  </a:lnTo>
                  <a:lnTo>
                    <a:pt x="208" y="671"/>
                  </a:lnTo>
                  <a:lnTo>
                    <a:pt x="194" y="669"/>
                  </a:lnTo>
                  <a:lnTo>
                    <a:pt x="190" y="667"/>
                  </a:lnTo>
                  <a:lnTo>
                    <a:pt x="187" y="666"/>
                  </a:lnTo>
                  <a:lnTo>
                    <a:pt x="186" y="663"/>
                  </a:lnTo>
                  <a:lnTo>
                    <a:pt x="185" y="659"/>
                  </a:lnTo>
                  <a:lnTo>
                    <a:pt x="185" y="648"/>
                  </a:lnTo>
                  <a:lnTo>
                    <a:pt x="160" y="651"/>
                  </a:lnTo>
                  <a:lnTo>
                    <a:pt x="164" y="645"/>
                  </a:lnTo>
                  <a:lnTo>
                    <a:pt x="167" y="638"/>
                  </a:lnTo>
                  <a:lnTo>
                    <a:pt x="167" y="631"/>
                  </a:lnTo>
                  <a:lnTo>
                    <a:pt x="167" y="626"/>
                  </a:lnTo>
                  <a:lnTo>
                    <a:pt x="165" y="613"/>
                  </a:lnTo>
                  <a:lnTo>
                    <a:pt x="164" y="602"/>
                  </a:lnTo>
                  <a:lnTo>
                    <a:pt x="175" y="597"/>
                  </a:lnTo>
                  <a:lnTo>
                    <a:pt x="180" y="592"/>
                  </a:lnTo>
                  <a:lnTo>
                    <a:pt x="186" y="590"/>
                  </a:lnTo>
                  <a:lnTo>
                    <a:pt x="190" y="586"/>
                  </a:lnTo>
                  <a:lnTo>
                    <a:pt x="193" y="581"/>
                  </a:lnTo>
                  <a:lnTo>
                    <a:pt x="193" y="574"/>
                  </a:lnTo>
                  <a:lnTo>
                    <a:pt x="190" y="568"/>
                  </a:lnTo>
                  <a:lnTo>
                    <a:pt x="186" y="565"/>
                  </a:lnTo>
                  <a:lnTo>
                    <a:pt x="182" y="565"/>
                  </a:lnTo>
                  <a:lnTo>
                    <a:pt x="178" y="565"/>
                  </a:lnTo>
                  <a:lnTo>
                    <a:pt x="172" y="568"/>
                  </a:lnTo>
                  <a:lnTo>
                    <a:pt x="169" y="569"/>
                  </a:lnTo>
                  <a:lnTo>
                    <a:pt x="168" y="569"/>
                  </a:lnTo>
                  <a:lnTo>
                    <a:pt x="158" y="563"/>
                  </a:lnTo>
                  <a:lnTo>
                    <a:pt x="179" y="558"/>
                  </a:lnTo>
                  <a:lnTo>
                    <a:pt x="180" y="554"/>
                  </a:lnTo>
                  <a:lnTo>
                    <a:pt x="180" y="551"/>
                  </a:lnTo>
                  <a:lnTo>
                    <a:pt x="180" y="548"/>
                  </a:lnTo>
                  <a:lnTo>
                    <a:pt x="179" y="545"/>
                  </a:lnTo>
                  <a:lnTo>
                    <a:pt x="175" y="541"/>
                  </a:lnTo>
                  <a:lnTo>
                    <a:pt x="172" y="536"/>
                  </a:lnTo>
                  <a:lnTo>
                    <a:pt x="200" y="518"/>
                  </a:lnTo>
                  <a:lnTo>
                    <a:pt x="197" y="511"/>
                  </a:lnTo>
                  <a:lnTo>
                    <a:pt x="194" y="508"/>
                  </a:lnTo>
                  <a:lnTo>
                    <a:pt x="193" y="507"/>
                  </a:lnTo>
                  <a:lnTo>
                    <a:pt x="186" y="505"/>
                  </a:lnTo>
                  <a:lnTo>
                    <a:pt x="174" y="507"/>
                  </a:lnTo>
                  <a:lnTo>
                    <a:pt x="171" y="502"/>
                  </a:lnTo>
                  <a:lnTo>
                    <a:pt x="169" y="500"/>
                  </a:lnTo>
                  <a:lnTo>
                    <a:pt x="171" y="498"/>
                  </a:lnTo>
                  <a:lnTo>
                    <a:pt x="174" y="496"/>
                  </a:lnTo>
                  <a:lnTo>
                    <a:pt x="178" y="491"/>
                  </a:lnTo>
                  <a:lnTo>
                    <a:pt x="179" y="490"/>
                  </a:lnTo>
                  <a:lnTo>
                    <a:pt x="179" y="486"/>
                  </a:lnTo>
                  <a:lnTo>
                    <a:pt x="168" y="475"/>
                  </a:lnTo>
                  <a:lnTo>
                    <a:pt x="175" y="468"/>
                  </a:lnTo>
                  <a:lnTo>
                    <a:pt x="182" y="460"/>
                  </a:lnTo>
                  <a:lnTo>
                    <a:pt x="193" y="444"/>
                  </a:lnTo>
                  <a:lnTo>
                    <a:pt x="200" y="436"/>
                  </a:lnTo>
                  <a:lnTo>
                    <a:pt x="204" y="428"/>
                  </a:lnTo>
                  <a:lnTo>
                    <a:pt x="211" y="408"/>
                  </a:lnTo>
                  <a:lnTo>
                    <a:pt x="172" y="411"/>
                  </a:lnTo>
                  <a:lnTo>
                    <a:pt x="171" y="415"/>
                  </a:lnTo>
                  <a:lnTo>
                    <a:pt x="171" y="418"/>
                  </a:lnTo>
                  <a:lnTo>
                    <a:pt x="172" y="419"/>
                  </a:lnTo>
                  <a:lnTo>
                    <a:pt x="175" y="421"/>
                  </a:lnTo>
                  <a:lnTo>
                    <a:pt x="180" y="421"/>
                  </a:lnTo>
                  <a:lnTo>
                    <a:pt x="183" y="422"/>
                  </a:lnTo>
                  <a:lnTo>
                    <a:pt x="185" y="424"/>
                  </a:lnTo>
                  <a:lnTo>
                    <a:pt x="179" y="429"/>
                  </a:lnTo>
                  <a:lnTo>
                    <a:pt x="176" y="430"/>
                  </a:lnTo>
                  <a:lnTo>
                    <a:pt x="174" y="430"/>
                  </a:lnTo>
                  <a:lnTo>
                    <a:pt x="167" y="429"/>
                  </a:lnTo>
                  <a:lnTo>
                    <a:pt x="153" y="425"/>
                  </a:lnTo>
                  <a:lnTo>
                    <a:pt x="157" y="417"/>
                  </a:lnTo>
                  <a:lnTo>
                    <a:pt x="162" y="410"/>
                  </a:lnTo>
                  <a:lnTo>
                    <a:pt x="165" y="407"/>
                  </a:lnTo>
                  <a:lnTo>
                    <a:pt x="169" y="404"/>
                  </a:lnTo>
                  <a:lnTo>
                    <a:pt x="176" y="403"/>
                  </a:lnTo>
                  <a:lnTo>
                    <a:pt x="183" y="403"/>
                  </a:lnTo>
                  <a:lnTo>
                    <a:pt x="186" y="403"/>
                  </a:lnTo>
                  <a:lnTo>
                    <a:pt x="189" y="401"/>
                  </a:lnTo>
                  <a:lnTo>
                    <a:pt x="196" y="397"/>
                  </a:lnTo>
                  <a:lnTo>
                    <a:pt x="210" y="386"/>
                  </a:lnTo>
                  <a:lnTo>
                    <a:pt x="218" y="379"/>
                  </a:lnTo>
                  <a:lnTo>
                    <a:pt x="225" y="370"/>
                  </a:lnTo>
                  <a:lnTo>
                    <a:pt x="228" y="364"/>
                  </a:lnTo>
                  <a:lnTo>
                    <a:pt x="229" y="361"/>
                  </a:lnTo>
                  <a:lnTo>
                    <a:pt x="229" y="358"/>
                  </a:lnTo>
                  <a:lnTo>
                    <a:pt x="228" y="356"/>
                  </a:lnTo>
                  <a:lnTo>
                    <a:pt x="228" y="352"/>
                  </a:lnTo>
                  <a:lnTo>
                    <a:pt x="229" y="346"/>
                  </a:lnTo>
                  <a:lnTo>
                    <a:pt x="237" y="334"/>
                  </a:lnTo>
                  <a:lnTo>
                    <a:pt x="230" y="335"/>
                  </a:lnTo>
                  <a:lnTo>
                    <a:pt x="225" y="335"/>
                  </a:lnTo>
                  <a:lnTo>
                    <a:pt x="212" y="332"/>
                  </a:lnTo>
                  <a:lnTo>
                    <a:pt x="207" y="331"/>
                  </a:lnTo>
                  <a:lnTo>
                    <a:pt x="201" y="331"/>
                  </a:lnTo>
                  <a:lnTo>
                    <a:pt x="196" y="334"/>
                  </a:lnTo>
                  <a:lnTo>
                    <a:pt x="190" y="338"/>
                  </a:lnTo>
                  <a:lnTo>
                    <a:pt x="190" y="339"/>
                  </a:lnTo>
                  <a:close/>
                  <a:moveTo>
                    <a:pt x="1213" y="388"/>
                  </a:moveTo>
                  <a:lnTo>
                    <a:pt x="1213" y="388"/>
                  </a:lnTo>
                  <a:lnTo>
                    <a:pt x="1212" y="397"/>
                  </a:lnTo>
                  <a:lnTo>
                    <a:pt x="1198" y="392"/>
                  </a:lnTo>
                  <a:lnTo>
                    <a:pt x="1195" y="396"/>
                  </a:lnTo>
                  <a:lnTo>
                    <a:pt x="1194" y="400"/>
                  </a:lnTo>
                  <a:lnTo>
                    <a:pt x="1195" y="403"/>
                  </a:lnTo>
                  <a:lnTo>
                    <a:pt x="1198" y="406"/>
                  </a:lnTo>
                  <a:lnTo>
                    <a:pt x="1204" y="410"/>
                  </a:lnTo>
                  <a:lnTo>
                    <a:pt x="1209" y="414"/>
                  </a:lnTo>
                  <a:lnTo>
                    <a:pt x="1213" y="414"/>
                  </a:lnTo>
                  <a:lnTo>
                    <a:pt x="1219" y="400"/>
                  </a:lnTo>
                  <a:lnTo>
                    <a:pt x="1222" y="399"/>
                  </a:lnTo>
                  <a:lnTo>
                    <a:pt x="1226" y="397"/>
                  </a:lnTo>
                  <a:lnTo>
                    <a:pt x="1233" y="396"/>
                  </a:lnTo>
                  <a:lnTo>
                    <a:pt x="1240" y="393"/>
                  </a:lnTo>
                  <a:lnTo>
                    <a:pt x="1242" y="392"/>
                  </a:lnTo>
                  <a:lnTo>
                    <a:pt x="1244" y="388"/>
                  </a:lnTo>
                  <a:lnTo>
                    <a:pt x="1240" y="385"/>
                  </a:lnTo>
                  <a:lnTo>
                    <a:pt x="1236" y="385"/>
                  </a:lnTo>
                  <a:lnTo>
                    <a:pt x="1231" y="385"/>
                  </a:lnTo>
                  <a:lnTo>
                    <a:pt x="1227" y="385"/>
                  </a:lnTo>
                  <a:lnTo>
                    <a:pt x="1212" y="388"/>
                  </a:lnTo>
                  <a:lnTo>
                    <a:pt x="1212" y="383"/>
                  </a:lnTo>
                  <a:lnTo>
                    <a:pt x="1209" y="381"/>
                  </a:lnTo>
                  <a:lnTo>
                    <a:pt x="1206" y="381"/>
                  </a:lnTo>
                  <a:lnTo>
                    <a:pt x="1201" y="382"/>
                  </a:lnTo>
                  <a:lnTo>
                    <a:pt x="1202" y="386"/>
                  </a:lnTo>
                  <a:lnTo>
                    <a:pt x="1205" y="388"/>
                  </a:lnTo>
                  <a:lnTo>
                    <a:pt x="1209" y="388"/>
                  </a:lnTo>
                  <a:lnTo>
                    <a:pt x="1213" y="388"/>
                  </a:lnTo>
                  <a:close/>
                  <a:moveTo>
                    <a:pt x="268" y="944"/>
                  </a:moveTo>
                  <a:lnTo>
                    <a:pt x="268" y="944"/>
                  </a:lnTo>
                  <a:lnTo>
                    <a:pt x="254" y="944"/>
                  </a:lnTo>
                  <a:lnTo>
                    <a:pt x="254" y="951"/>
                  </a:lnTo>
                  <a:lnTo>
                    <a:pt x="254" y="954"/>
                  </a:lnTo>
                  <a:lnTo>
                    <a:pt x="257" y="957"/>
                  </a:lnTo>
                  <a:lnTo>
                    <a:pt x="258" y="958"/>
                  </a:lnTo>
                  <a:lnTo>
                    <a:pt x="262" y="958"/>
                  </a:lnTo>
                  <a:lnTo>
                    <a:pt x="272" y="957"/>
                  </a:lnTo>
                  <a:lnTo>
                    <a:pt x="268" y="944"/>
                  </a:lnTo>
                  <a:lnTo>
                    <a:pt x="294" y="947"/>
                  </a:lnTo>
                  <a:lnTo>
                    <a:pt x="269" y="910"/>
                  </a:lnTo>
                  <a:lnTo>
                    <a:pt x="261" y="916"/>
                  </a:lnTo>
                  <a:lnTo>
                    <a:pt x="255" y="922"/>
                  </a:lnTo>
                  <a:lnTo>
                    <a:pt x="252" y="926"/>
                  </a:lnTo>
                  <a:lnTo>
                    <a:pt x="251" y="934"/>
                  </a:lnTo>
                  <a:lnTo>
                    <a:pt x="259" y="936"/>
                  </a:lnTo>
                  <a:lnTo>
                    <a:pt x="268" y="937"/>
                  </a:lnTo>
                  <a:lnTo>
                    <a:pt x="268" y="940"/>
                  </a:lnTo>
                  <a:lnTo>
                    <a:pt x="268" y="944"/>
                  </a:lnTo>
                  <a:close/>
                  <a:moveTo>
                    <a:pt x="347" y="810"/>
                  </a:moveTo>
                  <a:lnTo>
                    <a:pt x="347" y="810"/>
                  </a:lnTo>
                  <a:lnTo>
                    <a:pt x="352" y="813"/>
                  </a:lnTo>
                  <a:lnTo>
                    <a:pt x="358" y="817"/>
                  </a:lnTo>
                  <a:lnTo>
                    <a:pt x="365" y="818"/>
                  </a:lnTo>
                  <a:lnTo>
                    <a:pt x="372" y="818"/>
                  </a:lnTo>
                  <a:lnTo>
                    <a:pt x="372" y="814"/>
                  </a:lnTo>
                  <a:lnTo>
                    <a:pt x="370" y="811"/>
                  </a:lnTo>
                  <a:lnTo>
                    <a:pt x="369" y="810"/>
                  </a:lnTo>
                  <a:lnTo>
                    <a:pt x="366" y="808"/>
                  </a:lnTo>
                  <a:lnTo>
                    <a:pt x="355" y="806"/>
                  </a:lnTo>
                  <a:lnTo>
                    <a:pt x="354" y="807"/>
                  </a:lnTo>
                  <a:lnTo>
                    <a:pt x="351" y="807"/>
                  </a:lnTo>
                  <a:lnTo>
                    <a:pt x="347" y="811"/>
                  </a:lnTo>
                  <a:lnTo>
                    <a:pt x="338" y="810"/>
                  </a:lnTo>
                  <a:lnTo>
                    <a:pt x="330" y="810"/>
                  </a:lnTo>
                  <a:lnTo>
                    <a:pt x="320" y="811"/>
                  </a:lnTo>
                  <a:lnTo>
                    <a:pt x="311" y="810"/>
                  </a:lnTo>
                  <a:lnTo>
                    <a:pt x="302" y="808"/>
                  </a:lnTo>
                  <a:lnTo>
                    <a:pt x="294" y="806"/>
                  </a:lnTo>
                  <a:lnTo>
                    <a:pt x="294" y="802"/>
                  </a:lnTo>
                  <a:lnTo>
                    <a:pt x="297" y="799"/>
                  </a:lnTo>
                  <a:lnTo>
                    <a:pt x="301" y="792"/>
                  </a:lnTo>
                  <a:lnTo>
                    <a:pt x="302" y="788"/>
                  </a:lnTo>
                  <a:lnTo>
                    <a:pt x="302" y="784"/>
                  </a:lnTo>
                  <a:lnTo>
                    <a:pt x="302" y="781"/>
                  </a:lnTo>
                  <a:lnTo>
                    <a:pt x="300" y="777"/>
                  </a:lnTo>
                  <a:lnTo>
                    <a:pt x="286" y="779"/>
                  </a:lnTo>
                  <a:lnTo>
                    <a:pt x="280" y="782"/>
                  </a:lnTo>
                  <a:lnTo>
                    <a:pt x="279" y="785"/>
                  </a:lnTo>
                  <a:lnTo>
                    <a:pt x="277" y="789"/>
                  </a:lnTo>
                  <a:lnTo>
                    <a:pt x="276" y="790"/>
                  </a:lnTo>
                  <a:lnTo>
                    <a:pt x="273" y="792"/>
                  </a:lnTo>
                  <a:lnTo>
                    <a:pt x="266" y="793"/>
                  </a:lnTo>
                  <a:lnTo>
                    <a:pt x="257" y="795"/>
                  </a:lnTo>
                  <a:lnTo>
                    <a:pt x="247" y="796"/>
                  </a:lnTo>
                  <a:lnTo>
                    <a:pt x="239" y="799"/>
                  </a:lnTo>
                  <a:lnTo>
                    <a:pt x="234" y="802"/>
                  </a:lnTo>
                  <a:lnTo>
                    <a:pt x="233" y="804"/>
                  </a:lnTo>
                  <a:lnTo>
                    <a:pt x="232" y="808"/>
                  </a:lnTo>
                  <a:lnTo>
                    <a:pt x="233" y="813"/>
                  </a:lnTo>
                  <a:lnTo>
                    <a:pt x="237" y="817"/>
                  </a:lnTo>
                  <a:lnTo>
                    <a:pt x="241" y="820"/>
                  </a:lnTo>
                  <a:lnTo>
                    <a:pt x="250" y="803"/>
                  </a:lnTo>
                  <a:lnTo>
                    <a:pt x="268" y="807"/>
                  </a:lnTo>
                  <a:lnTo>
                    <a:pt x="286" y="810"/>
                  </a:lnTo>
                  <a:lnTo>
                    <a:pt x="287" y="810"/>
                  </a:lnTo>
                  <a:lnTo>
                    <a:pt x="290" y="808"/>
                  </a:lnTo>
                  <a:lnTo>
                    <a:pt x="294" y="806"/>
                  </a:lnTo>
                  <a:lnTo>
                    <a:pt x="291" y="808"/>
                  </a:lnTo>
                  <a:lnTo>
                    <a:pt x="290" y="813"/>
                  </a:lnTo>
                  <a:lnTo>
                    <a:pt x="291" y="815"/>
                  </a:lnTo>
                  <a:lnTo>
                    <a:pt x="295" y="820"/>
                  </a:lnTo>
                  <a:lnTo>
                    <a:pt x="301" y="824"/>
                  </a:lnTo>
                  <a:lnTo>
                    <a:pt x="308" y="826"/>
                  </a:lnTo>
                  <a:lnTo>
                    <a:pt x="312" y="828"/>
                  </a:lnTo>
                  <a:lnTo>
                    <a:pt x="316" y="831"/>
                  </a:lnTo>
                  <a:lnTo>
                    <a:pt x="318" y="835"/>
                  </a:lnTo>
                  <a:lnTo>
                    <a:pt x="318" y="839"/>
                  </a:lnTo>
                  <a:lnTo>
                    <a:pt x="320" y="846"/>
                  </a:lnTo>
                  <a:lnTo>
                    <a:pt x="324" y="836"/>
                  </a:lnTo>
                  <a:lnTo>
                    <a:pt x="330" y="829"/>
                  </a:lnTo>
                  <a:lnTo>
                    <a:pt x="336" y="822"/>
                  </a:lnTo>
                  <a:lnTo>
                    <a:pt x="342" y="818"/>
                  </a:lnTo>
                  <a:lnTo>
                    <a:pt x="344" y="817"/>
                  </a:lnTo>
                  <a:lnTo>
                    <a:pt x="345" y="814"/>
                  </a:lnTo>
                  <a:lnTo>
                    <a:pt x="347" y="810"/>
                  </a:lnTo>
                  <a:close/>
                  <a:moveTo>
                    <a:pt x="1209" y="209"/>
                  </a:moveTo>
                  <a:lnTo>
                    <a:pt x="1209" y="209"/>
                  </a:lnTo>
                  <a:lnTo>
                    <a:pt x="1204" y="209"/>
                  </a:lnTo>
                  <a:lnTo>
                    <a:pt x="1201" y="210"/>
                  </a:lnTo>
                  <a:lnTo>
                    <a:pt x="1198" y="212"/>
                  </a:lnTo>
                  <a:lnTo>
                    <a:pt x="1195" y="214"/>
                  </a:lnTo>
                  <a:lnTo>
                    <a:pt x="1191" y="221"/>
                  </a:lnTo>
                  <a:lnTo>
                    <a:pt x="1186" y="228"/>
                  </a:lnTo>
                  <a:lnTo>
                    <a:pt x="1213" y="224"/>
                  </a:lnTo>
                  <a:lnTo>
                    <a:pt x="1238" y="237"/>
                  </a:lnTo>
                  <a:lnTo>
                    <a:pt x="1260" y="213"/>
                  </a:lnTo>
                  <a:lnTo>
                    <a:pt x="1237" y="203"/>
                  </a:lnTo>
                  <a:lnTo>
                    <a:pt x="1241" y="216"/>
                  </a:lnTo>
                  <a:lnTo>
                    <a:pt x="1226" y="213"/>
                  </a:lnTo>
                  <a:lnTo>
                    <a:pt x="1229" y="206"/>
                  </a:lnTo>
                  <a:lnTo>
                    <a:pt x="1208" y="199"/>
                  </a:lnTo>
                  <a:lnTo>
                    <a:pt x="1209" y="209"/>
                  </a:lnTo>
                  <a:close/>
                  <a:moveTo>
                    <a:pt x="330" y="947"/>
                  </a:moveTo>
                  <a:lnTo>
                    <a:pt x="330" y="947"/>
                  </a:lnTo>
                  <a:lnTo>
                    <a:pt x="322" y="946"/>
                  </a:lnTo>
                  <a:lnTo>
                    <a:pt x="313" y="946"/>
                  </a:lnTo>
                  <a:lnTo>
                    <a:pt x="308" y="947"/>
                  </a:lnTo>
                  <a:lnTo>
                    <a:pt x="305" y="950"/>
                  </a:lnTo>
                  <a:lnTo>
                    <a:pt x="305" y="951"/>
                  </a:lnTo>
                  <a:lnTo>
                    <a:pt x="305" y="955"/>
                  </a:lnTo>
                  <a:lnTo>
                    <a:pt x="308" y="962"/>
                  </a:lnTo>
                  <a:lnTo>
                    <a:pt x="318" y="958"/>
                  </a:lnTo>
                  <a:lnTo>
                    <a:pt x="327" y="954"/>
                  </a:lnTo>
                  <a:lnTo>
                    <a:pt x="327" y="952"/>
                  </a:lnTo>
                  <a:lnTo>
                    <a:pt x="329" y="951"/>
                  </a:lnTo>
                  <a:lnTo>
                    <a:pt x="330" y="946"/>
                  </a:lnTo>
                  <a:lnTo>
                    <a:pt x="337" y="950"/>
                  </a:lnTo>
                  <a:lnTo>
                    <a:pt x="345" y="952"/>
                  </a:lnTo>
                  <a:lnTo>
                    <a:pt x="356" y="955"/>
                  </a:lnTo>
                  <a:lnTo>
                    <a:pt x="367" y="958"/>
                  </a:lnTo>
                  <a:lnTo>
                    <a:pt x="365" y="964"/>
                  </a:lnTo>
                  <a:lnTo>
                    <a:pt x="362" y="969"/>
                  </a:lnTo>
                  <a:lnTo>
                    <a:pt x="362" y="970"/>
                  </a:lnTo>
                  <a:lnTo>
                    <a:pt x="362" y="973"/>
                  </a:lnTo>
                  <a:lnTo>
                    <a:pt x="365" y="975"/>
                  </a:lnTo>
                  <a:lnTo>
                    <a:pt x="369" y="975"/>
                  </a:lnTo>
                  <a:lnTo>
                    <a:pt x="372" y="973"/>
                  </a:lnTo>
                  <a:lnTo>
                    <a:pt x="374" y="970"/>
                  </a:lnTo>
                  <a:lnTo>
                    <a:pt x="377" y="968"/>
                  </a:lnTo>
                  <a:lnTo>
                    <a:pt x="381" y="970"/>
                  </a:lnTo>
                  <a:lnTo>
                    <a:pt x="385" y="972"/>
                  </a:lnTo>
                  <a:lnTo>
                    <a:pt x="392" y="972"/>
                  </a:lnTo>
                  <a:lnTo>
                    <a:pt x="399" y="972"/>
                  </a:lnTo>
                  <a:lnTo>
                    <a:pt x="403" y="972"/>
                  </a:lnTo>
                  <a:lnTo>
                    <a:pt x="406" y="975"/>
                  </a:lnTo>
                  <a:lnTo>
                    <a:pt x="405" y="969"/>
                  </a:lnTo>
                  <a:lnTo>
                    <a:pt x="402" y="965"/>
                  </a:lnTo>
                  <a:lnTo>
                    <a:pt x="398" y="961"/>
                  </a:lnTo>
                  <a:lnTo>
                    <a:pt x="394" y="959"/>
                  </a:lnTo>
                  <a:lnTo>
                    <a:pt x="384" y="955"/>
                  </a:lnTo>
                  <a:lnTo>
                    <a:pt x="378" y="954"/>
                  </a:lnTo>
                  <a:lnTo>
                    <a:pt x="374" y="951"/>
                  </a:lnTo>
                  <a:lnTo>
                    <a:pt x="366" y="946"/>
                  </a:lnTo>
                  <a:lnTo>
                    <a:pt x="356" y="941"/>
                  </a:lnTo>
                  <a:lnTo>
                    <a:pt x="334" y="934"/>
                  </a:lnTo>
                  <a:lnTo>
                    <a:pt x="330" y="947"/>
                  </a:lnTo>
                  <a:close/>
                  <a:moveTo>
                    <a:pt x="301" y="471"/>
                  </a:moveTo>
                  <a:lnTo>
                    <a:pt x="301" y="471"/>
                  </a:lnTo>
                  <a:lnTo>
                    <a:pt x="327" y="450"/>
                  </a:lnTo>
                  <a:lnTo>
                    <a:pt x="330" y="447"/>
                  </a:lnTo>
                  <a:lnTo>
                    <a:pt x="334" y="446"/>
                  </a:lnTo>
                  <a:lnTo>
                    <a:pt x="331" y="451"/>
                  </a:lnTo>
                  <a:lnTo>
                    <a:pt x="333" y="455"/>
                  </a:lnTo>
                  <a:lnTo>
                    <a:pt x="334" y="458"/>
                  </a:lnTo>
                  <a:lnTo>
                    <a:pt x="337" y="461"/>
                  </a:lnTo>
                  <a:lnTo>
                    <a:pt x="344" y="468"/>
                  </a:lnTo>
                  <a:lnTo>
                    <a:pt x="347" y="471"/>
                  </a:lnTo>
                  <a:lnTo>
                    <a:pt x="348" y="475"/>
                  </a:lnTo>
                  <a:lnTo>
                    <a:pt x="366" y="466"/>
                  </a:lnTo>
                  <a:lnTo>
                    <a:pt x="381" y="458"/>
                  </a:lnTo>
                  <a:lnTo>
                    <a:pt x="388" y="454"/>
                  </a:lnTo>
                  <a:lnTo>
                    <a:pt x="390" y="451"/>
                  </a:lnTo>
                  <a:lnTo>
                    <a:pt x="390" y="448"/>
                  </a:lnTo>
                  <a:lnTo>
                    <a:pt x="390" y="443"/>
                  </a:lnTo>
                  <a:lnTo>
                    <a:pt x="385" y="435"/>
                  </a:lnTo>
                  <a:lnTo>
                    <a:pt x="377" y="437"/>
                  </a:lnTo>
                  <a:lnTo>
                    <a:pt x="373" y="439"/>
                  </a:lnTo>
                  <a:lnTo>
                    <a:pt x="370" y="440"/>
                  </a:lnTo>
                  <a:lnTo>
                    <a:pt x="369" y="443"/>
                  </a:lnTo>
                  <a:lnTo>
                    <a:pt x="367" y="447"/>
                  </a:lnTo>
                  <a:lnTo>
                    <a:pt x="366" y="451"/>
                  </a:lnTo>
                  <a:lnTo>
                    <a:pt x="367" y="457"/>
                  </a:lnTo>
                  <a:lnTo>
                    <a:pt x="334" y="447"/>
                  </a:lnTo>
                  <a:lnTo>
                    <a:pt x="331" y="443"/>
                  </a:lnTo>
                  <a:lnTo>
                    <a:pt x="329" y="440"/>
                  </a:lnTo>
                  <a:lnTo>
                    <a:pt x="323" y="436"/>
                  </a:lnTo>
                  <a:lnTo>
                    <a:pt x="315" y="435"/>
                  </a:lnTo>
                  <a:lnTo>
                    <a:pt x="308" y="433"/>
                  </a:lnTo>
                  <a:lnTo>
                    <a:pt x="305" y="432"/>
                  </a:lnTo>
                  <a:lnTo>
                    <a:pt x="302" y="433"/>
                  </a:lnTo>
                  <a:lnTo>
                    <a:pt x="297" y="437"/>
                  </a:lnTo>
                  <a:lnTo>
                    <a:pt x="283" y="446"/>
                  </a:lnTo>
                  <a:lnTo>
                    <a:pt x="284" y="454"/>
                  </a:lnTo>
                  <a:lnTo>
                    <a:pt x="286" y="458"/>
                  </a:lnTo>
                  <a:lnTo>
                    <a:pt x="287" y="462"/>
                  </a:lnTo>
                  <a:lnTo>
                    <a:pt x="288" y="465"/>
                  </a:lnTo>
                  <a:lnTo>
                    <a:pt x="291" y="469"/>
                  </a:lnTo>
                  <a:lnTo>
                    <a:pt x="293" y="471"/>
                  </a:lnTo>
                  <a:lnTo>
                    <a:pt x="295" y="471"/>
                  </a:lnTo>
                  <a:lnTo>
                    <a:pt x="298" y="471"/>
                  </a:lnTo>
                  <a:lnTo>
                    <a:pt x="302" y="469"/>
                  </a:lnTo>
                  <a:lnTo>
                    <a:pt x="305" y="476"/>
                  </a:lnTo>
                  <a:lnTo>
                    <a:pt x="311" y="480"/>
                  </a:lnTo>
                  <a:lnTo>
                    <a:pt x="315" y="483"/>
                  </a:lnTo>
                  <a:lnTo>
                    <a:pt x="320" y="483"/>
                  </a:lnTo>
                  <a:lnTo>
                    <a:pt x="318" y="478"/>
                  </a:lnTo>
                  <a:lnTo>
                    <a:pt x="315" y="472"/>
                  </a:lnTo>
                  <a:lnTo>
                    <a:pt x="313" y="469"/>
                  </a:lnTo>
                  <a:lnTo>
                    <a:pt x="309" y="469"/>
                  </a:lnTo>
                  <a:lnTo>
                    <a:pt x="306" y="469"/>
                  </a:lnTo>
                  <a:lnTo>
                    <a:pt x="301" y="471"/>
                  </a:lnTo>
                  <a:close/>
                  <a:moveTo>
                    <a:pt x="607" y="329"/>
                  </a:moveTo>
                  <a:lnTo>
                    <a:pt x="607" y="329"/>
                  </a:lnTo>
                  <a:lnTo>
                    <a:pt x="612" y="325"/>
                  </a:lnTo>
                  <a:lnTo>
                    <a:pt x="618" y="324"/>
                  </a:lnTo>
                  <a:lnTo>
                    <a:pt x="622" y="325"/>
                  </a:lnTo>
                  <a:lnTo>
                    <a:pt x="629" y="329"/>
                  </a:lnTo>
                  <a:lnTo>
                    <a:pt x="630" y="331"/>
                  </a:lnTo>
                  <a:lnTo>
                    <a:pt x="633" y="331"/>
                  </a:lnTo>
                  <a:lnTo>
                    <a:pt x="640" y="329"/>
                  </a:lnTo>
                  <a:lnTo>
                    <a:pt x="639" y="325"/>
                  </a:lnTo>
                  <a:lnTo>
                    <a:pt x="637" y="322"/>
                  </a:lnTo>
                  <a:lnTo>
                    <a:pt x="636" y="321"/>
                  </a:lnTo>
                  <a:lnTo>
                    <a:pt x="628" y="317"/>
                  </a:lnTo>
                  <a:lnTo>
                    <a:pt x="618" y="311"/>
                  </a:lnTo>
                  <a:lnTo>
                    <a:pt x="610" y="309"/>
                  </a:lnTo>
                  <a:lnTo>
                    <a:pt x="604" y="309"/>
                  </a:lnTo>
                  <a:lnTo>
                    <a:pt x="599" y="309"/>
                  </a:lnTo>
                  <a:lnTo>
                    <a:pt x="575" y="311"/>
                  </a:lnTo>
                  <a:lnTo>
                    <a:pt x="575" y="329"/>
                  </a:lnTo>
                  <a:lnTo>
                    <a:pt x="552" y="340"/>
                  </a:lnTo>
                  <a:lnTo>
                    <a:pt x="563" y="350"/>
                  </a:lnTo>
                  <a:lnTo>
                    <a:pt x="547" y="349"/>
                  </a:lnTo>
                  <a:lnTo>
                    <a:pt x="547" y="353"/>
                  </a:lnTo>
                  <a:lnTo>
                    <a:pt x="563" y="350"/>
                  </a:lnTo>
                  <a:lnTo>
                    <a:pt x="589" y="328"/>
                  </a:lnTo>
                  <a:lnTo>
                    <a:pt x="607" y="329"/>
                  </a:lnTo>
                  <a:lnTo>
                    <a:pt x="610" y="334"/>
                  </a:lnTo>
                  <a:lnTo>
                    <a:pt x="612" y="335"/>
                  </a:lnTo>
                  <a:lnTo>
                    <a:pt x="614" y="334"/>
                  </a:lnTo>
                  <a:lnTo>
                    <a:pt x="617" y="331"/>
                  </a:lnTo>
                  <a:lnTo>
                    <a:pt x="607" y="329"/>
                  </a:lnTo>
                  <a:close/>
                  <a:moveTo>
                    <a:pt x="330" y="345"/>
                  </a:moveTo>
                  <a:lnTo>
                    <a:pt x="330" y="345"/>
                  </a:lnTo>
                  <a:lnTo>
                    <a:pt x="329" y="347"/>
                  </a:lnTo>
                  <a:lnTo>
                    <a:pt x="329" y="350"/>
                  </a:lnTo>
                  <a:lnTo>
                    <a:pt x="324" y="352"/>
                  </a:lnTo>
                  <a:lnTo>
                    <a:pt x="320" y="350"/>
                  </a:lnTo>
                  <a:lnTo>
                    <a:pt x="316" y="350"/>
                  </a:lnTo>
                  <a:lnTo>
                    <a:pt x="312" y="353"/>
                  </a:lnTo>
                  <a:lnTo>
                    <a:pt x="309" y="356"/>
                  </a:lnTo>
                  <a:lnTo>
                    <a:pt x="312" y="360"/>
                  </a:lnTo>
                  <a:lnTo>
                    <a:pt x="316" y="364"/>
                  </a:lnTo>
                  <a:lnTo>
                    <a:pt x="320" y="364"/>
                  </a:lnTo>
                  <a:lnTo>
                    <a:pt x="326" y="364"/>
                  </a:lnTo>
                  <a:lnTo>
                    <a:pt x="331" y="363"/>
                  </a:lnTo>
                  <a:lnTo>
                    <a:pt x="334" y="363"/>
                  </a:lnTo>
                  <a:lnTo>
                    <a:pt x="336" y="361"/>
                  </a:lnTo>
                  <a:lnTo>
                    <a:pt x="337" y="357"/>
                  </a:lnTo>
                  <a:lnTo>
                    <a:pt x="337" y="352"/>
                  </a:lnTo>
                  <a:lnTo>
                    <a:pt x="334" y="349"/>
                  </a:lnTo>
                  <a:lnTo>
                    <a:pt x="330" y="346"/>
                  </a:lnTo>
                  <a:lnTo>
                    <a:pt x="334" y="346"/>
                  </a:lnTo>
                  <a:lnTo>
                    <a:pt x="337" y="347"/>
                  </a:lnTo>
                  <a:lnTo>
                    <a:pt x="349" y="354"/>
                  </a:lnTo>
                  <a:lnTo>
                    <a:pt x="354" y="357"/>
                  </a:lnTo>
                  <a:lnTo>
                    <a:pt x="359" y="357"/>
                  </a:lnTo>
                  <a:lnTo>
                    <a:pt x="363" y="357"/>
                  </a:lnTo>
                  <a:lnTo>
                    <a:pt x="367" y="356"/>
                  </a:lnTo>
                  <a:lnTo>
                    <a:pt x="381" y="350"/>
                  </a:lnTo>
                  <a:lnTo>
                    <a:pt x="385" y="349"/>
                  </a:lnTo>
                  <a:lnTo>
                    <a:pt x="412" y="340"/>
                  </a:lnTo>
                  <a:lnTo>
                    <a:pt x="408" y="325"/>
                  </a:lnTo>
                  <a:lnTo>
                    <a:pt x="370" y="335"/>
                  </a:lnTo>
                  <a:lnTo>
                    <a:pt x="351" y="338"/>
                  </a:lnTo>
                  <a:lnTo>
                    <a:pt x="341" y="339"/>
                  </a:lnTo>
                  <a:lnTo>
                    <a:pt x="331" y="339"/>
                  </a:lnTo>
                  <a:lnTo>
                    <a:pt x="330" y="345"/>
                  </a:lnTo>
                  <a:close/>
                  <a:moveTo>
                    <a:pt x="954" y="739"/>
                  </a:moveTo>
                  <a:lnTo>
                    <a:pt x="954" y="739"/>
                  </a:lnTo>
                  <a:lnTo>
                    <a:pt x="934" y="742"/>
                  </a:lnTo>
                  <a:lnTo>
                    <a:pt x="938" y="745"/>
                  </a:lnTo>
                  <a:lnTo>
                    <a:pt x="942" y="746"/>
                  </a:lnTo>
                  <a:lnTo>
                    <a:pt x="945" y="746"/>
                  </a:lnTo>
                  <a:lnTo>
                    <a:pt x="948" y="746"/>
                  </a:lnTo>
                  <a:lnTo>
                    <a:pt x="950" y="742"/>
                  </a:lnTo>
                  <a:lnTo>
                    <a:pt x="954" y="739"/>
                  </a:lnTo>
                  <a:lnTo>
                    <a:pt x="957" y="735"/>
                  </a:lnTo>
                  <a:lnTo>
                    <a:pt x="959" y="734"/>
                  </a:lnTo>
                  <a:lnTo>
                    <a:pt x="959" y="731"/>
                  </a:lnTo>
                  <a:lnTo>
                    <a:pt x="959" y="727"/>
                  </a:lnTo>
                  <a:lnTo>
                    <a:pt x="960" y="724"/>
                  </a:lnTo>
                  <a:lnTo>
                    <a:pt x="961" y="723"/>
                  </a:lnTo>
                  <a:lnTo>
                    <a:pt x="964" y="721"/>
                  </a:lnTo>
                  <a:lnTo>
                    <a:pt x="982" y="735"/>
                  </a:lnTo>
                  <a:lnTo>
                    <a:pt x="995" y="723"/>
                  </a:lnTo>
                  <a:lnTo>
                    <a:pt x="999" y="716"/>
                  </a:lnTo>
                  <a:lnTo>
                    <a:pt x="1004" y="710"/>
                  </a:lnTo>
                  <a:lnTo>
                    <a:pt x="1006" y="707"/>
                  </a:lnTo>
                  <a:lnTo>
                    <a:pt x="1010" y="705"/>
                  </a:lnTo>
                  <a:lnTo>
                    <a:pt x="1018" y="702"/>
                  </a:lnTo>
                  <a:lnTo>
                    <a:pt x="1021" y="700"/>
                  </a:lnTo>
                  <a:lnTo>
                    <a:pt x="1025" y="698"/>
                  </a:lnTo>
                  <a:lnTo>
                    <a:pt x="1026" y="694"/>
                  </a:lnTo>
                  <a:lnTo>
                    <a:pt x="1026" y="689"/>
                  </a:lnTo>
                  <a:lnTo>
                    <a:pt x="1014" y="688"/>
                  </a:lnTo>
                  <a:lnTo>
                    <a:pt x="1002" y="689"/>
                  </a:lnTo>
                  <a:lnTo>
                    <a:pt x="989" y="688"/>
                  </a:lnTo>
                  <a:lnTo>
                    <a:pt x="984" y="691"/>
                  </a:lnTo>
                  <a:lnTo>
                    <a:pt x="981" y="692"/>
                  </a:lnTo>
                  <a:lnTo>
                    <a:pt x="979" y="696"/>
                  </a:lnTo>
                  <a:lnTo>
                    <a:pt x="1003" y="705"/>
                  </a:lnTo>
                  <a:lnTo>
                    <a:pt x="942" y="717"/>
                  </a:lnTo>
                  <a:lnTo>
                    <a:pt x="948" y="730"/>
                  </a:lnTo>
                  <a:lnTo>
                    <a:pt x="954" y="739"/>
                  </a:lnTo>
                  <a:close/>
                  <a:moveTo>
                    <a:pt x="419" y="264"/>
                  </a:moveTo>
                  <a:lnTo>
                    <a:pt x="419" y="264"/>
                  </a:lnTo>
                  <a:lnTo>
                    <a:pt x="450" y="260"/>
                  </a:lnTo>
                  <a:lnTo>
                    <a:pt x="452" y="255"/>
                  </a:lnTo>
                  <a:lnTo>
                    <a:pt x="453" y="249"/>
                  </a:lnTo>
                  <a:lnTo>
                    <a:pt x="453" y="246"/>
                  </a:lnTo>
                  <a:lnTo>
                    <a:pt x="452" y="244"/>
                  </a:lnTo>
                  <a:lnTo>
                    <a:pt x="449" y="241"/>
                  </a:lnTo>
                  <a:lnTo>
                    <a:pt x="445" y="238"/>
                  </a:lnTo>
                  <a:lnTo>
                    <a:pt x="444" y="246"/>
                  </a:lnTo>
                  <a:lnTo>
                    <a:pt x="442" y="249"/>
                  </a:lnTo>
                  <a:lnTo>
                    <a:pt x="441" y="252"/>
                  </a:lnTo>
                  <a:lnTo>
                    <a:pt x="435" y="255"/>
                  </a:lnTo>
                  <a:lnTo>
                    <a:pt x="427" y="256"/>
                  </a:lnTo>
                  <a:lnTo>
                    <a:pt x="423" y="256"/>
                  </a:lnTo>
                  <a:lnTo>
                    <a:pt x="420" y="259"/>
                  </a:lnTo>
                  <a:lnTo>
                    <a:pt x="419" y="262"/>
                  </a:lnTo>
                  <a:lnTo>
                    <a:pt x="420" y="264"/>
                  </a:lnTo>
                  <a:lnTo>
                    <a:pt x="403" y="259"/>
                  </a:lnTo>
                  <a:lnTo>
                    <a:pt x="395" y="262"/>
                  </a:lnTo>
                  <a:lnTo>
                    <a:pt x="387" y="263"/>
                  </a:lnTo>
                  <a:lnTo>
                    <a:pt x="377" y="262"/>
                  </a:lnTo>
                  <a:lnTo>
                    <a:pt x="369" y="263"/>
                  </a:lnTo>
                  <a:lnTo>
                    <a:pt x="365" y="263"/>
                  </a:lnTo>
                  <a:lnTo>
                    <a:pt x="360" y="266"/>
                  </a:lnTo>
                  <a:lnTo>
                    <a:pt x="358" y="268"/>
                  </a:lnTo>
                  <a:lnTo>
                    <a:pt x="355" y="274"/>
                  </a:lnTo>
                  <a:lnTo>
                    <a:pt x="354" y="275"/>
                  </a:lnTo>
                  <a:lnTo>
                    <a:pt x="333" y="278"/>
                  </a:lnTo>
                  <a:lnTo>
                    <a:pt x="329" y="298"/>
                  </a:lnTo>
                  <a:lnTo>
                    <a:pt x="344" y="298"/>
                  </a:lnTo>
                  <a:lnTo>
                    <a:pt x="351" y="296"/>
                  </a:lnTo>
                  <a:lnTo>
                    <a:pt x="358" y="296"/>
                  </a:lnTo>
                  <a:lnTo>
                    <a:pt x="365" y="295"/>
                  </a:lnTo>
                  <a:lnTo>
                    <a:pt x="374" y="293"/>
                  </a:lnTo>
                  <a:lnTo>
                    <a:pt x="377" y="292"/>
                  </a:lnTo>
                  <a:lnTo>
                    <a:pt x="381" y="291"/>
                  </a:lnTo>
                  <a:lnTo>
                    <a:pt x="384" y="288"/>
                  </a:lnTo>
                  <a:lnTo>
                    <a:pt x="385" y="284"/>
                  </a:lnTo>
                  <a:lnTo>
                    <a:pt x="388" y="277"/>
                  </a:lnTo>
                  <a:lnTo>
                    <a:pt x="392" y="273"/>
                  </a:lnTo>
                  <a:lnTo>
                    <a:pt x="399" y="271"/>
                  </a:lnTo>
                  <a:lnTo>
                    <a:pt x="406" y="271"/>
                  </a:lnTo>
                  <a:lnTo>
                    <a:pt x="410" y="271"/>
                  </a:lnTo>
                  <a:lnTo>
                    <a:pt x="414" y="270"/>
                  </a:lnTo>
                  <a:lnTo>
                    <a:pt x="417" y="267"/>
                  </a:lnTo>
                  <a:lnTo>
                    <a:pt x="419" y="264"/>
                  </a:lnTo>
                  <a:close/>
                  <a:moveTo>
                    <a:pt x="524" y="522"/>
                  </a:moveTo>
                  <a:lnTo>
                    <a:pt x="524" y="522"/>
                  </a:lnTo>
                  <a:lnTo>
                    <a:pt x="528" y="527"/>
                  </a:lnTo>
                  <a:lnTo>
                    <a:pt x="535" y="532"/>
                  </a:lnTo>
                  <a:lnTo>
                    <a:pt x="542" y="533"/>
                  </a:lnTo>
                  <a:lnTo>
                    <a:pt x="550" y="533"/>
                  </a:lnTo>
                  <a:lnTo>
                    <a:pt x="556" y="545"/>
                  </a:lnTo>
                  <a:lnTo>
                    <a:pt x="567" y="529"/>
                  </a:lnTo>
                  <a:lnTo>
                    <a:pt x="554" y="525"/>
                  </a:lnTo>
                  <a:lnTo>
                    <a:pt x="579" y="519"/>
                  </a:lnTo>
                  <a:lnTo>
                    <a:pt x="614" y="523"/>
                  </a:lnTo>
                  <a:lnTo>
                    <a:pt x="617" y="509"/>
                  </a:lnTo>
                  <a:lnTo>
                    <a:pt x="618" y="504"/>
                  </a:lnTo>
                  <a:lnTo>
                    <a:pt x="621" y="501"/>
                  </a:lnTo>
                  <a:lnTo>
                    <a:pt x="624" y="498"/>
                  </a:lnTo>
                  <a:lnTo>
                    <a:pt x="629" y="496"/>
                  </a:lnTo>
                  <a:lnTo>
                    <a:pt x="643" y="489"/>
                  </a:lnTo>
                  <a:lnTo>
                    <a:pt x="651" y="484"/>
                  </a:lnTo>
                  <a:lnTo>
                    <a:pt x="658" y="479"/>
                  </a:lnTo>
                  <a:lnTo>
                    <a:pt x="653" y="471"/>
                  </a:lnTo>
                  <a:lnTo>
                    <a:pt x="648" y="468"/>
                  </a:lnTo>
                  <a:lnTo>
                    <a:pt x="646" y="468"/>
                  </a:lnTo>
                  <a:lnTo>
                    <a:pt x="644" y="468"/>
                  </a:lnTo>
                  <a:lnTo>
                    <a:pt x="637" y="472"/>
                  </a:lnTo>
                  <a:lnTo>
                    <a:pt x="630" y="475"/>
                  </a:lnTo>
                  <a:lnTo>
                    <a:pt x="624" y="476"/>
                  </a:lnTo>
                  <a:lnTo>
                    <a:pt x="617" y="476"/>
                  </a:lnTo>
                  <a:lnTo>
                    <a:pt x="608" y="476"/>
                  </a:lnTo>
                  <a:lnTo>
                    <a:pt x="601" y="475"/>
                  </a:lnTo>
                  <a:lnTo>
                    <a:pt x="596" y="475"/>
                  </a:lnTo>
                  <a:lnTo>
                    <a:pt x="589" y="478"/>
                  </a:lnTo>
                  <a:lnTo>
                    <a:pt x="583" y="483"/>
                  </a:lnTo>
                  <a:lnTo>
                    <a:pt x="588" y="486"/>
                  </a:lnTo>
                  <a:lnTo>
                    <a:pt x="589" y="490"/>
                  </a:lnTo>
                  <a:lnTo>
                    <a:pt x="589" y="494"/>
                  </a:lnTo>
                  <a:lnTo>
                    <a:pt x="585" y="500"/>
                  </a:lnTo>
                  <a:lnTo>
                    <a:pt x="581" y="502"/>
                  </a:lnTo>
                  <a:lnTo>
                    <a:pt x="575" y="505"/>
                  </a:lnTo>
                  <a:lnTo>
                    <a:pt x="570" y="505"/>
                  </a:lnTo>
                  <a:lnTo>
                    <a:pt x="564" y="504"/>
                  </a:lnTo>
                  <a:lnTo>
                    <a:pt x="554" y="501"/>
                  </a:lnTo>
                  <a:lnTo>
                    <a:pt x="546" y="498"/>
                  </a:lnTo>
                  <a:lnTo>
                    <a:pt x="540" y="496"/>
                  </a:lnTo>
                  <a:lnTo>
                    <a:pt x="536" y="496"/>
                  </a:lnTo>
                  <a:lnTo>
                    <a:pt x="531" y="497"/>
                  </a:lnTo>
                  <a:lnTo>
                    <a:pt x="527" y="500"/>
                  </a:lnTo>
                  <a:lnTo>
                    <a:pt x="529" y="502"/>
                  </a:lnTo>
                  <a:lnTo>
                    <a:pt x="532" y="504"/>
                  </a:lnTo>
                  <a:lnTo>
                    <a:pt x="540" y="507"/>
                  </a:lnTo>
                  <a:lnTo>
                    <a:pt x="547" y="509"/>
                  </a:lnTo>
                  <a:lnTo>
                    <a:pt x="550" y="512"/>
                  </a:lnTo>
                  <a:lnTo>
                    <a:pt x="553" y="516"/>
                  </a:lnTo>
                  <a:lnTo>
                    <a:pt x="522" y="522"/>
                  </a:lnTo>
                  <a:lnTo>
                    <a:pt x="520" y="519"/>
                  </a:lnTo>
                  <a:lnTo>
                    <a:pt x="517" y="516"/>
                  </a:lnTo>
                  <a:lnTo>
                    <a:pt x="514" y="515"/>
                  </a:lnTo>
                  <a:lnTo>
                    <a:pt x="511" y="515"/>
                  </a:lnTo>
                  <a:lnTo>
                    <a:pt x="504" y="515"/>
                  </a:lnTo>
                  <a:lnTo>
                    <a:pt x="498" y="516"/>
                  </a:lnTo>
                  <a:lnTo>
                    <a:pt x="488" y="537"/>
                  </a:lnTo>
                  <a:lnTo>
                    <a:pt x="492" y="540"/>
                  </a:lnTo>
                  <a:lnTo>
                    <a:pt x="507" y="530"/>
                  </a:lnTo>
                  <a:lnTo>
                    <a:pt x="524" y="522"/>
                  </a:lnTo>
                  <a:close/>
                  <a:moveTo>
                    <a:pt x="1195" y="615"/>
                  </a:moveTo>
                  <a:lnTo>
                    <a:pt x="1195" y="615"/>
                  </a:lnTo>
                  <a:lnTo>
                    <a:pt x="1177" y="597"/>
                  </a:lnTo>
                  <a:lnTo>
                    <a:pt x="1170" y="597"/>
                  </a:lnTo>
                  <a:lnTo>
                    <a:pt x="1164" y="599"/>
                  </a:lnTo>
                  <a:lnTo>
                    <a:pt x="1159" y="604"/>
                  </a:lnTo>
                  <a:lnTo>
                    <a:pt x="1154" y="609"/>
                  </a:lnTo>
                  <a:lnTo>
                    <a:pt x="1162" y="622"/>
                  </a:lnTo>
                  <a:lnTo>
                    <a:pt x="1191" y="619"/>
                  </a:lnTo>
                  <a:lnTo>
                    <a:pt x="1194" y="617"/>
                  </a:lnTo>
                  <a:lnTo>
                    <a:pt x="1195" y="615"/>
                  </a:lnTo>
                  <a:lnTo>
                    <a:pt x="1200" y="620"/>
                  </a:lnTo>
                  <a:lnTo>
                    <a:pt x="1197" y="622"/>
                  </a:lnTo>
                  <a:lnTo>
                    <a:pt x="1194" y="624"/>
                  </a:lnTo>
                  <a:lnTo>
                    <a:pt x="1194" y="627"/>
                  </a:lnTo>
                  <a:lnTo>
                    <a:pt x="1194" y="628"/>
                  </a:lnTo>
                  <a:lnTo>
                    <a:pt x="1195" y="634"/>
                  </a:lnTo>
                  <a:lnTo>
                    <a:pt x="1197" y="640"/>
                  </a:lnTo>
                  <a:lnTo>
                    <a:pt x="1201" y="651"/>
                  </a:lnTo>
                  <a:lnTo>
                    <a:pt x="1211" y="645"/>
                  </a:lnTo>
                  <a:lnTo>
                    <a:pt x="1213" y="642"/>
                  </a:lnTo>
                  <a:lnTo>
                    <a:pt x="1215" y="640"/>
                  </a:lnTo>
                  <a:lnTo>
                    <a:pt x="1215" y="635"/>
                  </a:lnTo>
                  <a:lnTo>
                    <a:pt x="1215" y="633"/>
                  </a:lnTo>
                  <a:lnTo>
                    <a:pt x="1216" y="630"/>
                  </a:lnTo>
                  <a:lnTo>
                    <a:pt x="1219" y="628"/>
                  </a:lnTo>
                  <a:lnTo>
                    <a:pt x="1224" y="624"/>
                  </a:lnTo>
                  <a:lnTo>
                    <a:pt x="1230" y="622"/>
                  </a:lnTo>
                  <a:lnTo>
                    <a:pt x="1222" y="612"/>
                  </a:lnTo>
                  <a:lnTo>
                    <a:pt x="1237" y="608"/>
                  </a:lnTo>
                  <a:lnTo>
                    <a:pt x="1244" y="606"/>
                  </a:lnTo>
                  <a:lnTo>
                    <a:pt x="1249" y="604"/>
                  </a:lnTo>
                  <a:lnTo>
                    <a:pt x="1255" y="599"/>
                  </a:lnTo>
                  <a:lnTo>
                    <a:pt x="1260" y="594"/>
                  </a:lnTo>
                  <a:lnTo>
                    <a:pt x="1270" y="584"/>
                  </a:lnTo>
                  <a:lnTo>
                    <a:pt x="1288" y="592"/>
                  </a:lnTo>
                  <a:lnTo>
                    <a:pt x="1294" y="588"/>
                  </a:lnTo>
                  <a:lnTo>
                    <a:pt x="1296" y="586"/>
                  </a:lnTo>
                  <a:lnTo>
                    <a:pt x="1298" y="581"/>
                  </a:lnTo>
                  <a:lnTo>
                    <a:pt x="1296" y="577"/>
                  </a:lnTo>
                  <a:lnTo>
                    <a:pt x="1294" y="570"/>
                  </a:lnTo>
                  <a:lnTo>
                    <a:pt x="1291" y="563"/>
                  </a:lnTo>
                  <a:lnTo>
                    <a:pt x="1285" y="562"/>
                  </a:lnTo>
                  <a:lnTo>
                    <a:pt x="1280" y="562"/>
                  </a:lnTo>
                  <a:lnTo>
                    <a:pt x="1276" y="565"/>
                  </a:lnTo>
                  <a:lnTo>
                    <a:pt x="1273" y="566"/>
                  </a:lnTo>
                  <a:lnTo>
                    <a:pt x="1267" y="573"/>
                  </a:lnTo>
                  <a:lnTo>
                    <a:pt x="1263" y="580"/>
                  </a:lnTo>
                  <a:lnTo>
                    <a:pt x="1254" y="576"/>
                  </a:lnTo>
                  <a:lnTo>
                    <a:pt x="1245" y="570"/>
                  </a:lnTo>
                  <a:lnTo>
                    <a:pt x="1240" y="563"/>
                  </a:lnTo>
                  <a:lnTo>
                    <a:pt x="1237" y="556"/>
                  </a:lnTo>
                  <a:lnTo>
                    <a:pt x="1236" y="554"/>
                  </a:lnTo>
                  <a:lnTo>
                    <a:pt x="1233" y="551"/>
                  </a:lnTo>
                  <a:lnTo>
                    <a:pt x="1227" y="547"/>
                  </a:lnTo>
                  <a:lnTo>
                    <a:pt x="1224" y="543"/>
                  </a:lnTo>
                  <a:lnTo>
                    <a:pt x="1223" y="537"/>
                  </a:lnTo>
                  <a:lnTo>
                    <a:pt x="1224" y="532"/>
                  </a:lnTo>
                  <a:lnTo>
                    <a:pt x="1200" y="530"/>
                  </a:lnTo>
                  <a:lnTo>
                    <a:pt x="1198" y="536"/>
                  </a:lnTo>
                  <a:lnTo>
                    <a:pt x="1195" y="541"/>
                  </a:lnTo>
                  <a:lnTo>
                    <a:pt x="1191" y="547"/>
                  </a:lnTo>
                  <a:lnTo>
                    <a:pt x="1190" y="551"/>
                  </a:lnTo>
                  <a:lnTo>
                    <a:pt x="1191" y="554"/>
                  </a:lnTo>
                  <a:lnTo>
                    <a:pt x="1198" y="558"/>
                  </a:lnTo>
                  <a:lnTo>
                    <a:pt x="1205" y="562"/>
                  </a:lnTo>
                  <a:lnTo>
                    <a:pt x="1198" y="573"/>
                  </a:lnTo>
                  <a:lnTo>
                    <a:pt x="1230" y="572"/>
                  </a:lnTo>
                  <a:lnTo>
                    <a:pt x="1238" y="584"/>
                  </a:lnTo>
                  <a:lnTo>
                    <a:pt x="1231" y="586"/>
                  </a:lnTo>
                  <a:lnTo>
                    <a:pt x="1224" y="588"/>
                  </a:lnTo>
                  <a:lnTo>
                    <a:pt x="1219" y="592"/>
                  </a:lnTo>
                  <a:lnTo>
                    <a:pt x="1213" y="597"/>
                  </a:lnTo>
                  <a:lnTo>
                    <a:pt x="1205" y="606"/>
                  </a:lnTo>
                  <a:lnTo>
                    <a:pt x="1195" y="615"/>
                  </a:lnTo>
                  <a:close/>
                  <a:moveTo>
                    <a:pt x="1092" y="500"/>
                  </a:moveTo>
                  <a:lnTo>
                    <a:pt x="1092" y="500"/>
                  </a:lnTo>
                  <a:lnTo>
                    <a:pt x="1108" y="514"/>
                  </a:lnTo>
                  <a:lnTo>
                    <a:pt x="1096" y="522"/>
                  </a:lnTo>
                  <a:lnTo>
                    <a:pt x="1083" y="530"/>
                  </a:lnTo>
                  <a:lnTo>
                    <a:pt x="1078" y="536"/>
                  </a:lnTo>
                  <a:lnTo>
                    <a:pt x="1069" y="538"/>
                  </a:lnTo>
                  <a:lnTo>
                    <a:pt x="1062" y="538"/>
                  </a:lnTo>
                  <a:lnTo>
                    <a:pt x="1054" y="537"/>
                  </a:lnTo>
                  <a:lnTo>
                    <a:pt x="1036" y="534"/>
                  </a:lnTo>
                  <a:lnTo>
                    <a:pt x="1042" y="518"/>
                  </a:lnTo>
                  <a:lnTo>
                    <a:pt x="1080" y="515"/>
                  </a:lnTo>
                  <a:lnTo>
                    <a:pt x="1078" y="511"/>
                  </a:lnTo>
                  <a:lnTo>
                    <a:pt x="1075" y="507"/>
                  </a:lnTo>
                  <a:lnTo>
                    <a:pt x="1072" y="505"/>
                  </a:lnTo>
                  <a:lnTo>
                    <a:pt x="1069" y="504"/>
                  </a:lnTo>
                  <a:lnTo>
                    <a:pt x="1062" y="504"/>
                  </a:lnTo>
                  <a:lnTo>
                    <a:pt x="1054" y="504"/>
                  </a:lnTo>
                  <a:lnTo>
                    <a:pt x="1047" y="505"/>
                  </a:lnTo>
                  <a:lnTo>
                    <a:pt x="1039" y="505"/>
                  </a:lnTo>
                  <a:lnTo>
                    <a:pt x="1035" y="505"/>
                  </a:lnTo>
                  <a:lnTo>
                    <a:pt x="1031" y="504"/>
                  </a:lnTo>
                  <a:lnTo>
                    <a:pt x="1028" y="501"/>
                  </a:lnTo>
                  <a:lnTo>
                    <a:pt x="1026" y="496"/>
                  </a:lnTo>
                  <a:lnTo>
                    <a:pt x="1024" y="494"/>
                  </a:lnTo>
                  <a:lnTo>
                    <a:pt x="1018" y="494"/>
                  </a:lnTo>
                  <a:lnTo>
                    <a:pt x="1015" y="491"/>
                  </a:lnTo>
                  <a:lnTo>
                    <a:pt x="1011" y="491"/>
                  </a:lnTo>
                  <a:lnTo>
                    <a:pt x="1004" y="493"/>
                  </a:lnTo>
                  <a:lnTo>
                    <a:pt x="997" y="496"/>
                  </a:lnTo>
                  <a:lnTo>
                    <a:pt x="995" y="497"/>
                  </a:lnTo>
                  <a:lnTo>
                    <a:pt x="990" y="496"/>
                  </a:lnTo>
                  <a:lnTo>
                    <a:pt x="986" y="491"/>
                  </a:lnTo>
                  <a:lnTo>
                    <a:pt x="979" y="487"/>
                  </a:lnTo>
                  <a:lnTo>
                    <a:pt x="972" y="486"/>
                  </a:lnTo>
                  <a:lnTo>
                    <a:pt x="961" y="487"/>
                  </a:lnTo>
                  <a:lnTo>
                    <a:pt x="966" y="496"/>
                  </a:lnTo>
                  <a:lnTo>
                    <a:pt x="970" y="505"/>
                  </a:lnTo>
                  <a:lnTo>
                    <a:pt x="972" y="509"/>
                  </a:lnTo>
                  <a:lnTo>
                    <a:pt x="972" y="515"/>
                  </a:lnTo>
                  <a:lnTo>
                    <a:pt x="972" y="519"/>
                  </a:lnTo>
                  <a:lnTo>
                    <a:pt x="971" y="525"/>
                  </a:lnTo>
                  <a:lnTo>
                    <a:pt x="960" y="529"/>
                  </a:lnTo>
                  <a:lnTo>
                    <a:pt x="948" y="533"/>
                  </a:lnTo>
                  <a:lnTo>
                    <a:pt x="943" y="534"/>
                  </a:lnTo>
                  <a:lnTo>
                    <a:pt x="938" y="537"/>
                  </a:lnTo>
                  <a:lnTo>
                    <a:pt x="935" y="540"/>
                  </a:lnTo>
                  <a:lnTo>
                    <a:pt x="932" y="543"/>
                  </a:lnTo>
                  <a:lnTo>
                    <a:pt x="928" y="551"/>
                  </a:lnTo>
                  <a:lnTo>
                    <a:pt x="927" y="562"/>
                  </a:lnTo>
                  <a:lnTo>
                    <a:pt x="954" y="551"/>
                  </a:lnTo>
                  <a:lnTo>
                    <a:pt x="956" y="538"/>
                  </a:lnTo>
                  <a:lnTo>
                    <a:pt x="970" y="540"/>
                  </a:lnTo>
                  <a:lnTo>
                    <a:pt x="981" y="540"/>
                  </a:lnTo>
                  <a:lnTo>
                    <a:pt x="985" y="538"/>
                  </a:lnTo>
                  <a:lnTo>
                    <a:pt x="988" y="536"/>
                  </a:lnTo>
                  <a:lnTo>
                    <a:pt x="990" y="533"/>
                  </a:lnTo>
                  <a:lnTo>
                    <a:pt x="990" y="530"/>
                  </a:lnTo>
                  <a:lnTo>
                    <a:pt x="989" y="519"/>
                  </a:lnTo>
                  <a:lnTo>
                    <a:pt x="985" y="507"/>
                  </a:lnTo>
                  <a:lnTo>
                    <a:pt x="1014" y="505"/>
                  </a:lnTo>
                  <a:lnTo>
                    <a:pt x="1007" y="530"/>
                  </a:lnTo>
                  <a:lnTo>
                    <a:pt x="1038" y="534"/>
                  </a:lnTo>
                  <a:lnTo>
                    <a:pt x="1032" y="540"/>
                  </a:lnTo>
                  <a:lnTo>
                    <a:pt x="1029" y="545"/>
                  </a:lnTo>
                  <a:lnTo>
                    <a:pt x="1029" y="552"/>
                  </a:lnTo>
                  <a:lnTo>
                    <a:pt x="1031" y="559"/>
                  </a:lnTo>
                  <a:lnTo>
                    <a:pt x="1049" y="562"/>
                  </a:lnTo>
                  <a:lnTo>
                    <a:pt x="1057" y="548"/>
                  </a:lnTo>
                  <a:lnTo>
                    <a:pt x="1068" y="556"/>
                  </a:lnTo>
                  <a:lnTo>
                    <a:pt x="1064" y="559"/>
                  </a:lnTo>
                  <a:lnTo>
                    <a:pt x="1061" y="562"/>
                  </a:lnTo>
                  <a:lnTo>
                    <a:pt x="1060" y="565"/>
                  </a:lnTo>
                  <a:lnTo>
                    <a:pt x="1058" y="569"/>
                  </a:lnTo>
                  <a:lnTo>
                    <a:pt x="1069" y="573"/>
                  </a:lnTo>
                  <a:lnTo>
                    <a:pt x="1074" y="573"/>
                  </a:lnTo>
                  <a:lnTo>
                    <a:pt x="1076" y="573"/>
                  </a:lnTo>
                  <a:lnTo>
                    <a:pt x="1079" y="572"/>
                  </a:lnTo>
                  <a:lnTo>
                    <a:pt x="1082" y="570"/>
                  </a:lnTo>
                  <a:lnTo>
                    <a:pt x="1085" y="562"/>
                  </a:lnTo>
                  <a:lnTo>
                    <a:pt x="1089" y="554"/>
                  </a:lnTo>
                  <a:lnTo>
                    <a:pt x="1093" y="548"/>
                  </a:lnTo>
                  <a:lnTo>
                    <a:pt x="1100" y="543"/>
                  </a:lnTo>
                  <a:lnTo>
                    <a:pt x="1107" y="540"/>
                  </a:lnTo>
                  <a:lnTo>
                    <a:pt x="1121" y="536"/>
                  </a:lnTo>
                  <a:lnTo>
                    <a:pt x="1136" y="532"/>
                  </a:lnTo>
                  <a:lnTo>
                    <a:pt x="1140" y="532"/>
                  </a:lnTo>
                  <a:lnTo>
                    <a:pt x="1144" y="529"/>
                  </a:lnTo>
                  <a:lnTo>
                    <a:pt x="1147" y="526"/>
                  </a:lnTo>
                  <a:lnTo>
                    <a:pt x="1147" y="520"/>
                  </a:lnTo>
                  <a:lnTo>
                    <a:pt x="1118" y="520"/>
                  </a:lnTo>
                  <a:lnTo>
                    <a:pt x="1123" y="516"/>
                  </a:lnTo>
                  <a:lnTo>
                    <a:pt x="1129" y="514"/>
                  </a:lnTo>
                  <a:lnTo>
                    <a:pt x="1133" y="512"/>
                  </a:lnTo>
                  <a:lnTo>
                    <a:pt x="1139" y="511"/>
                  </a:lnTo>
                  <a:lnTo>
                    <a:pt x="1150" y="512"/>
                  </a:lnTo>
                  <a:lnTo>
                    <a:pt x="1161" y="515"/>
                  </a:lnTo>
                  <a:lnTo>
                    <a:pt x="1164" y="511"/>
                  </a:lnTo>
                  <a:lnTo>
                    <a:pt x="1165" y="508"/>
                  </a:lnTo>
                  <a:lnTo>
                    <a:pt x="1166" y="507"/>
                  </a:lnTo>
                  <a:lnTo>
                    <a:pt x="1166" y="501"/>
                  </a:lnTo>
                  <a:lnTo>
                    <a:pt x="1166" y="497"/>
                  </a:lnTo>
                  <a:lnTo>
                    <a:pt x="1168" y="491"/>
                  </a:lnTo>
                  <a:lnTo>
                    <a:pt x="1173" y="487"/>
                  </a:lnTo>
                  <a:lnTo>
                    <a:pt x="1175" y="486"/>
                  </a:lnTo>
                  <a:lnTo>
                    <a:pt x="1175" y="480"/>
                  </a:lnTo>
                  <a:lnTo>
                    <a:pt x="1173" y="476"/>
                  </a:lnTo>
                  <a:lnTo>
                    <a:pt x="1170" y="472"/>
                  </a:lnTo>
                  <a:lnTo>
                    <a:pt x="1166" y="469"/>
                  </a:lnTo>
                  <a:lnTo>
                    <a:pt x="1162" y="468"/>
                  </a:lnTo>
                  <a:lnTo>
                    <a:pt x="1157" y="471"/>
                  </a:lnTo>
                  <a:lnTo>
                    <a:pt x="1152" y="473"/>
                  </a:lnTo>
                  <a:lnTo>
                    <a:pt x="1146" y="478"/>
                  </a:lnTo>
                  <a:lnTo>
                    <a:pt x="1151" y="486"/>
                  </a:lnTo>
                  <a:lnTo>
                    <a:pt x="1134" y="504"/>
                  </a:lnTo>
                  <a:lnTo>
                    <a:pt x="1134" y="493"/>
                  </a:lnTo>
                  <a:lnTo>
                    <a:pt x="1139" y="482"/>
                  </a:lnTo>
                  <a:lnTo>
                    <a:pt x="1139" y="479"/>
                  </a:lnTo>
                  <a:lnTo>
                    <a:pt x="1139" y="476"/>
                  </a:lnTo>
                  <a:lnTo>
                    <a:pt x="1136" y="473"/>
                  </a:lnTo>
                  <a:lnTo>
                    <a:pt x="1133" y="473"/>
                  </a:lnTo>
                  <a:lnTo>
                    <a:pt x="1130" y="473"/>
                  </a:lnTo>
                  <a:lnTo>
                    <a:pt x="1128" y="476"/>
                  </a:lnTo>
                  <a:lnTo>
                    <a:pt x="1125" y="479"/>
                  </a:lnTo>
                  <a:lnTo>
                    <a:pt x="1126" y="483"/>
                  </a:lnTo>
                  <a:lnTo>
                    <a:pt x="1123" y="486"/>
                  </a:lnTo>
                  <a:lnTo>
                    <a:pt x="1121" y="487"/>
                  </a:lnTo>
                  <a:lnTo>
                    <a:pt x="1118" y="490"/>
                  </a:lnTo>
                  <a:lnTo>
                    <a:pt x="1092" y="500"/>
                  </a:lnTo>
                  <a:lnTo>
                    <a:pt x="1094" y="491"/>
                  </a:lnTo>
                  <a:lnTo>
                    <a:pt x="1096" y="482"/>
                  </a:lnTo>
                  <a:lnTo>
                    <a:pt x="1097" y="478"/>
                  </a:lnTo>
                  <a:lnTo>
                    <a:pt x="1100" y="473"/>
                  </a:lnTo>
                  <a:lnTo>
                    <a:pt x="1104" y="471"/>
                  </a:lnTo>
                  <a:lnTo>
                    <a:pt x="1110" y="468"/>
                  </a:lnTo>
                  <a:lnTo>
                    <a:pt x="1093" y="450"/>
                  </a:lnTo>
                  <a:lnTo>
                    <a:pt x="1090" y="453"/>
                  </a:lnTo>
                  <a:lnTo>
                    <a:pt x="1087" y="455"/>
                  </a:lnTo>
                  <a:lnTo>
                    <a:pt x="1083" y="462"/>
                  </a:lnTo>
                  <a:lnTo>
                    <a:pt x="1080" y="465"/>
                  </a:lnTo>
                  <a:lnTo>
                    <a:pt x="1078" y="466"/>
                  </a:lnTo>
                  <a:lnTo>
                    <a:pt x="1074" y="468"/>
                  </a:lnTo>
                  <a:lnTo>
                    <a:pt x="1069" y="468"/>
                  </a:lnTo>
                  <a:lnTo>
                    <a:pt x="1062" y="468"/>
                  </a:lnTo>
                  <a:lnTo>
                    <a:pt x="1056" y="465"/>
                  </a:lnTo>
                  <a:lnTo>
                    <a:pt x="1050" y="462"/>
                  </a:lnTo>
                  <a:lnTo>
                    <a:pt x="1047" y="460"/>
                  </a:lnTo>
                  <a:lnTo>
                    <a:pt x="1046" y="455"/>
                  </a:lnTo>
                  <a:lnTo>
                    <a:pt x="1008" y="479"/>
                  </a:lnTo>
                  <a:lnTo>
                    <a:pt x="1010" y="483"/>
                  </a:lnTo>
                  <a:lnTo>
                    <a:pt x="1028" y="487"/>
                  </a:lnTo>
                  <a:lnTo>
                    <a:pt x="1047" y="489"/>
                  </a:lnTo>
                  <a:lnTo>
                    <a:pt x="1049" y="489"/>
                  </a:lnTo>
                  <a:lnTo>
                    <a:pt x="1050" y="486"/>
                  </a:lnTo>
                  <a:lnTo>
                    <a:pt x="1051" y="482"/>
                  </a:lnTo>
                  <a:lnTo>
                    <a:pt x="1051" y="480"/>
                  </a:lnTo>
                  <a:lnTo>
                    <a:pt x="1049" y="480"/>
                  </a:lnTo>
                  <a:lnTo>
                    <a:pt x="1044" y="480"/>
                  </a:lnTo>
                  <a:lnTo>
                    <a:pt x="1043" y="479"/>
                  </a:lnTo>
                  <a:lnTo>
                    <a:pt x="1042" y="479"/>
                  </a:lnTo>
                  <a:lnTo>
                    <a:pt x="1043" y="476"/>
                  </a:lnTo>
                  <a:lnTo>
                    <a:pt x="1044" y="472"/>
                  </a:lnTo>
                  <a:lnTo>
                    <a:pt x="1069" y="480"/>
                  </a:lnTo>
                  <a:lnTo>
                    <a:pt x="1060" y="489"/>
                  </a:lnTo>
                  <a:lnTo>
                    <a:pt x="1064" y="490"/>
                  </a:lnTo>
                  <a:lnTo>
                    <a:pt x="1069" y="491"/>
                  </a:lnTo>
                  <a:lnTo>
                    <a:pt x="1078" y="491"/>
                  </a:lnTo>
                  <a:lnTo>
                    <a:pt x="1082" y="491"/>
                  </a:lnTo>
                  <a:lnTo>
                    <a:pt x="1086" y="493"/>
                  </a:lnTo>
                  <a:lnTo>
                    <a:pt x="1089" y="496"/>
                  </a:lnTo>
                  <a:lnTo>
                    <a:pt x="1092" y="500"/>
                  </a:lnTo>
                  <a:close/>
                  <a:moveTo>
                    <a:pt x="1056" y="610"/>
                  </a:moveTo>
                  <a:lnTo>
                    <a:pt x="1056" y="609"/>
                  </a:lnTo>
                  <a:lnTo>
                    <a:pt x="1051" y="610"/>
                  </a:lnTo>
                  <a:lnTo>
                    <a:pt x="1049" y="609"/>
                  </a:lnTo>
                  <a:lnTo>
                    <a:pt x="1046" y="608"/>
                  </a:lnTo>
                  <a:lnTo>
                    <a:pt x="1044" y="606"/>
                  </a:lnTo>
                  <a:lnTo>
                    <a:pt x="1042" y="601"/>
                  </a:lnTo>
                  <a:lnTo>
                    <a:pt x="1036" y="597"/>
                  </a:lnTo>
                  <a:lnTo>
                    <a:pt x="1026" y="604"/>
                  </a:lnTo>
                  <a:lnTo>
                    <a:pt x="1029" y="623"/>
                  </a:lnTo>
                  <a:lnTo>
                    <a:pt x="1024" y="624"/>
                  </a:lnTo>
                  <a:lnTo>
                    <a:pt x="1018" y="624"/>
                  </a:lnTo>
                  <a:lnTo>
                    <a:pt x="1007" y="622"/>
                  </a:lnTo>
                  <a:lnTo>
                    <a:pt x="1002" y="620"/>
                  </a:lnTo>
                  <a:lnTo>
                    <a:pt x="996" y="619"/>
                  </a:lnTo>
                  <a:lnTo>
                    <a:pt x="990" y="620"/>
                  </a:lnTo>
                  <a:lnTo>
                    <a:pt x="984" y="623"/>
                  </a:lnTo>
                  <a:lnTo>
                    <a:pt x="996" y="642"/>
                  </a:lnTo>
                  <a:lnTo>
                    <a:pt x="979" y="653"/>
                  </a:lnTo>
                  <a:lnTo>
                    <a:pt x="977" y="634"/>
                  </a:lnTo>
                  <a:lnTo>
                    <a:pt x="954" y="641"/>
                  </a:lnTo>
                  <a:lnTo>
                    <a:pt x="948" y="644"/>
                  </a:lnTo>
                  <a:lnTo>
                    <a:pt x="943" y="642"/>
                  </a:lnTo>
                  <a:lnTo>
                    <a:pt x="942" y="640"/>
                  </a:lnTo>
                  <a:lnTo>
                    <a:pt x="941" y="634"/>
                  </a:lnTo>
                  <a:lnTo>
                    <a:pt x="942" y="623"/>
                  </a:lnTo>
                  <a:lnTo>
                    <a:pt x="957" y="616"/>
                  </a:lnTo>
                  <a:lnTo>
                    <a:pt x="934" y="605"/>
                  </a:lnTo>
                  <a:lnTo>
                    <a:pt x="934" y="598"/>
                  </a:lnTo>
                  <a:lnTo>
                    <a:pt x="935" y="594"/>
                  </a:lnTo>
                  <a:lnTo>
                    <a:pt x="939" y="591"/>
                  </a:lnTo>
                  <a:lnTo>
                    <a:pt x="948" y="590"/>
                  </a:lnTo>
                  <a:lnTo>
                    <a:pt x="949" y="595"/>
                  </a:lnTo>
                  <a:lnTo>
                    <a:pt x="952" y="601"/>
                  </a:lnTo>
                  <a:lnTo>
                    <a:pt x="956" y="604"/>
                  </a:lnTo>
                  <a:lnTo>
                    <a:pt x="961" y="606"/>
                  </a:lnTo>
                  <a:lnTo>
                    <a:pt x="967" y="608"/>
                  </a:lnTo>
                  <a:lnTo>
                    <a:pt x="972" y="606"/>
                  </a:lnTo>
                  <a:lnTo>
                    <a:pt x="975" y="604"/>
                  </a:lnTo>
                  <a:lnTo>
                    <a:pt x="978" y="598"/>
                  </a:lnTo>
                  <a:lnTo>
                    <a:pt x="974" y="595"/>
                  </a:lnTo>
                  <a:lnTo>
                    <a:pt x="970" y="591"/>
                  </a:lnTo>
                  <a:lnTo>
                    <a:pt x="970" y="590"/>
                  </a:lnTo>
                  <a:lnTo>
                    <a:pt x="970" y="587"/>
                  </a:lnTo>
                  <a:lnTo>
                    <a:pt x="971" y="586"/>
                  </a:lnTo>
                  <a:lnTo>
                    <a:pt x="972" y="583"/>
                  </a:lnTo>
                  <a:lnTo>
                    <a:pt x="978" y="580"/>
                  </a:lnTo>
                  <a:lnTo>
                    <a:pt x="984" y="580"/>
                  </a:lnTo>
                  <a:lnTo>
                    <a:pt x="989" y="581"/>
                  </a:lnTo>
                  <a:lnTo>
                    <a:pt x="993" y="587"/>
                  </a:lnTo>
                  <a:lnTo>
                    <a:pt x="999" y="590"/>
                  </a:lnTo>
                  <a:lnTo>
                    <a:pt x="1004" y="591"/>
                  </a:lnTo>
                  <a:lnTo>
                    <a:pt x="1013" y="592"/>
                  </a:lnTo>
                  <a:lnTo>
                    <a:pt x="1018" y="591"/>
                  </a:lnTo>
                  <a:lnTo>
                    <a:pt x="1031" y="588"/>
                  </a:lnTo>
                  <a:lnTo>
                    <a:pt x="1043" y="588"/>
                  </a:lnTo>
                  <a:lnTo>
                    <a:pt x="1049" y="588"/>
                  </a:lnTo>
                  <a:lnTo>
                    <a:pt x="1053" y="587"/>
                  </a:lnTo>
                  <a:lnTo>
                    <a:pt x="1057" y="583"/>
                  </a:lnTo>
                  <a:lnTo>
                    <a:pt x="1058" y="580"/>
                  </a:lnTo>
                  <a:lnTo>
                    <a:pt x="1060" y="577"/>
                  </a:lnTo>
                  <a:lnTo>
                    <a:pt x="1050" y="574"/>
                  </a:lnTo>
                  <a:lnTo>
                    <a:pt x="1044" y="574"/>
                  </a:lnTo>
                  <a:lnTo>
                    <a:pt x="1042" y="574"/>
                  </a:lnTo>
                  <a:lnTo>
                    <a:pt x="1032" y="577"/>
                  </a:lnTo>
                  <a:lnTo>
                    <a:pt x="1024" y="576"/>
                  </a:lnTo>
                  <a:lnTo>
                    <a:pt x="1017" y="573"/>
                  </a:lnTo>
                  <a:lnTo>
                    <a:pt x="1010" y="569"/>
                  </a:lnTo>
                  <a:lnTo>
                    <a:pt x="1010" y="556"/>
                  </a:lnTo>
                  <a:lnTo>
                    <a:pt x="997" y="559"/>
                  </a:lnTo>
                  <a:lnTo>
                    <a:pt x="992" y="561"/>
                  </a:lnTo>
                  <a:lnTo>
                    <a:pt x="988" y="561"/>
                  </a:lnTo>
                  <a:lnTo>
                    <a:pt x="981" y="559"/>
                  </a:lnTo>
                  <a:lnTo>
                    <a:pt x="977" y="559"/>
                  </a:lnTo>
                  <a:lnTo>
                    <a:pt x="971" y="562"/>
                  </a:lnTo>
                  <a:lnTo>
                    <a:pt x="968" y="566"/>
                  </a:lnTo>
                  <a:lnTo>
                    <a:pt x="964" y="569"/>
                  </a:lnTo>
                  <a:lnTo>
                    <a:pt x="960" y="570"/>
                  </a:lnTo>
                  <a:lnTo>
                    <a:pt x="954" y="570"/>
                  </a:lnTo>
                  <a:lnTo>
                    <a:pt x="952" y="569"/>
                  </a:lnTo>
                  <a:lnTo>
                    <a:pt x="949" y="565"/>
                  </a:lnTo>
                  <a:lnTo>
                    <a:pt x="946" y="563"/>
                  </a:lnTo>
                  <a:lnTo>
                    <a:pt x="943" y="562"/>
                  </a:lnTo>
                  <a:lnTo>
                    <a:pt x="941" y="562"/>
                  </a:lnTo>
                  <a:lnTo>
                    <a:pt x="925" y="563"/>
                  </a:lnTo>
                  <a:lnTo>
                    <a:pt x="935" y="581"/>
                  </a:lnTo>
                  <a:lnTo>
                    <a:pt x="920" y="591"/>
                  </a:lnTo>
                  <a:lnTo>
                    <a:pt x="914" y="594"/>
                  </a:lnTo>
                  <a:lnTo>
                    <a:pt x="910" y="597"/>
                  </a:lnTo>
                  <a:lnTo>
                    <a:pt x="906" y="597"/>
                  </a:lnTo>
                  <a:lnTo>
                    <a:pt x="902" y="595"/>
                  </a:lnTo>
                  <a:lnTo>
                    <a:pt x="891" y="591"/>
                  </a:lnTo>
                  <a:lnTo>
                    <a:pt x="873" y="615"/>
                  </a:lnTo>
                  <a:lnTo>
                    <a:pt x="862" y="617"/>
                  </a:lnTo>
                  <a:lnTo>
                    <a:pt x="852" y="620"/>
                  </a:lnTo>
                  <a:lnTo>
                    <a:pt x="840" y="623"/>
                  </a:lnTo>
                  <a:lnTo>
                    <a:pt x="833" y="624"/>
                  </a:lnTo>
                  <a:lnTo>
                    <a:pt x="826" y="624"/>
                  </a:lnTo>
                  <a:lnTo>
                    <a:pt x="801" y="619"/>
                  </a:lnTo>
                  <a:lnTo>
                    <a:pt x="776" y="612"/>
                  </a:lnTo>
                  <a:lnTo>
                    <a:pt x="783" y="601"/>
                  </a:lnTo>
                  <a:lnTo>
                    <a:pt x="798" y="604"/>
                  </a:lnTo>
                  <a:lnTo>
                    <a:pt x="812" y="606"/>
                  </a:lnTo>
                  <a:lnTo>
                    <a:pt x="824" y="608"/>
                  </a:lnTo>
                  <a:lnTo>
                    <a:pt x="831" y="608"/>
                  </a:lnTo>
                  <a:lnTo>
                    <a:pt x="838" y="606"/>
                  </a:lnTo>
                  <a:lnTo>
                    <a:pt x="830" y="587"/>
                  </a:lnTo>
                  <a:lnTo>
                    <a:pt x="884" y="587"/>
                  </a:lnTo>
                  <a:lnTo>
                    <a:pt x="878" y="573"/>
                  </a:lnTo>
                  <a:lnTo>
                    <a:pt x="884" y="573"/>
                  </a:lnTo>
                  <a:lnTo>
                    <a:pt x="887" y="572"/>
                  </a:lnTo>
                  <a:lnTo>
                    <a:pt x="888" y="569"/>
                  </a:lnTo>
                  <a:lnTo>
                    <a:pt x="889" y="566"/>
                  </a:lnTo>
                  <a:lnTo>
                    <a:pt x="889" y="559"/>
                  </a:lnTo>
                  <a:lnTo>
                    <a:pt x="889" y="556"/>
                  </a:lnTo>
                  <a:lnTo>
                    <a:pt x="891" y="555"/>
                  </a:lnTo>
                  <a:lnTo>
                    <a:pt x="909" y="554"/>
                  </a:lnTo>
                  <a:lnTo>
                    <a:pt x="914" y="554"/>
                  </a:lnTo>
                  <a:lnTo>
                    <a:pt x="918" y="552"/>
                  </a:lnTo>
                  <a:lnTo>
                    <a:pt x="920" y="550"/>
                  </a:lnTo>
                  <a:lnTo>
                    <a:pt x="921" y="547"/>
                  </a:lnTo>
                  <a:lnTo>
                    <a:pt x="920" y="538"/>
                  </a:lnTo>
                  <a:lnTo>
                    <a:pt x="913" y="537"/>
                  </a:lnTo>
                  <a:lnTo>
                    <a:pt x="907" y="537"/>
                  </a:lnTo>
                  <a:lnTo>
                    <a:pt x="903" y="538"/>
                  </a:lnTo>
                  <a:lnTo>
                    <a:pt x="898" y="541"/>
                  </a:lnTo>
                  <a:lnTo>
                    <a:pt x="888" y="547"/>
                  </a:lnTo>
                  <a:lnTo>
                    <a:pt x="884" y="548"/>
                  </a:lnTo>
                  <a:lnTo>
                    <a:pt x="878" y="550"/>
                  </a:lnTo>
                  <a:lnTo>
                    <a:pt x="878" y="543"/>
                  </a:lnTo>
                  <a:lnTo>
                    <a:pt x="881" y="537"/>
                  </a:lnTo>
                  <a:lnTo>
                    <a:pt x="884" y="536"/>
                  </a:lnTo>
                  <a:lnTo>
                    <a:pt x="887" y="534"/>
                  </a:lnTo>
                  <a:lnTo>
                    <a:pt x="895" y="534"/>
                  </a:lnTo>
                  <a:lnTo>
                    <a:pt x="900" y="536"/>
                  </a:lnTo>
                  <a:lnTo>
                    <a:pt x="905" y="534"/>
                  </a:lnTo>
                  <a:lnTo>
                    <a:pt x="907" y="533"/>
                  </a:lnTo>
                  <a:lnTo>
                    <a:pt x="909" y="532"/>
                  </a:lnTo>
                  <a:lnTo>
                    <a:pt x="910" y="529"/>
                  </a:lnTo>
                  <a:lnTo>
                    <a:pt x="910" y="526"/>
                  </a:lnTo>
                  <a:lnTo>
                    <a:pt x="914" y="523"/>
                  </a:lnTo>
                  <a:lnTo>
                    <a:pt x="921" y="522"/>
                  </a:lnTo>
                  <a:lnTo>
                    <a:pt x="927" y="519"/>
                  </a:lnTo>
                  <a:lnTo>
                    <a:pt x="924" y="502"/>
                  </a:lnTo>
                  <a:lnTo>
                    <a:pt x="961" y="502"/>
                  </a:lnTo>
                  <a:lnTo>
                    <a:pt x="957" y="498"/>
                  </a:lnTo>
                  <a:lnTo>
                    <a:pt x="954" y="494"/>
                  </a:lnTo>
                  <a:lnTo>
                    <a:pt x="953" y="490"/>
                  </a:lnTo>
                  <a:lnTo>
                    <a:pt x="953" y="487"/>
                  </a:lnTo>
                  <a:lnTo>
                    <a:pt x="954" y="480"/>
                  </a:lnTo>
                  <a:lnTo>
                    <a:pt x="956" y="475"/>
                  </a:lnTo>
                  <a:lnTo>
                    <a:pt x="938" y="469"/>
                  </a:lnTo>
                  <a:lnTo>
                    <a:pt x="946" y="464"/>
                  </a:lnTo>
                  <a:lnTo>
                    <a:pt x="954" y="460"/>
                  </a:lnTo>
                  <a:lnTo>
                    <a:pt x="963" y="457"/>
                  </a:lnTo>
                  <a:lnTo>
                    <a:pt x="972" y="455"/>
                  </a:lnTo>
                  <a:lnTo>
                    <a:pt x="979" y="454"/>
                  </a:lnTo>
                  <a:lnTo>
                    <a:pt x="988" y="451"/>
                  </a:lnTo>
                  <a:lnTo>
                    <a:pt x="996" y="448"/>
                  </a:lnTo>
                  <a:lnTo>
                    <a:pt x="1004" y="447"/>
                  </a:lnTo>
                  <a:lnTo>
                    <a:pt x="1025" y="448"/>
                  </a:lnTo>
                  <a:lnTo>
                    <a:pt x="1036" y="447"/>
                  </a:lnTo>
                  <a:lnTo>
                    <a:pt x="1047" y="444"/>
                  </a:lnTo>
                  <a:lnTo>
                    <a:pt x="1054" y="443"/>
                  </a:lnTo>
                  <a:lnTo>
                    <a:pt x="1061" y="443"/>
                  </a:lnTo>
                  <a:lnTo>
                    <a:pt x="1080" y="442"/>
                  </a:lnTo>
                  <a:lnTo>
                    <a:pt x="1090" y="442"/>
                  </a:lnTo>
                  <a:lnTo>
                    <a:pt x="1098" y="440"/>
                  </a:lnTo>
                  <a:lnTo>
                    <a:pt x="1103" y="437"/>
                  </a:lnTo>
                  <a:lnTo>
                    <a:pt x="1107" y="435"/>
                  </a:lnTo>
                  <a:lnTo>
                    <a:pt x="1114" y="428"/>
                  </a:lnTo>
                  <a:lnTo>
                    <a:pt x="1114" y="425"/>
                  </a:lnTo>
                  <a:lnTo>
                    <a:pt x="1111" y="422"/>
                  </a:lnTo>
                  <a:lnTo>
                    <a:pt x="1107" y="418"/>
                  </a:lnTo>
                  <a:lnTo>
                    <a:pt x="1101" y="418"/>
                  </a:lnTo>
                  <a:lnTo>
                    <a:pt x="1094" y="418"/>
                  </a:lnTo>
                  <a:lnTo>
                    <a:pt x="1092" y="418"/>
                  </a:lnTo>
                  <a:lnTo>
                    <a:pt x="1089" y="418"/>
                  </a:lnTo>
                  <a:lnTo>
                    <a:pt x="1086" y="421"/>
                  </a:lnTo>
                  <a:lnTo>
                    <a:pt x="1085" y="425"/>
                  </a:lnTo>
                  <a:lnTo>
                    <a:pt x="1092" y="428"/>
                  </a:lnTo>
                  <a:lnTo>
                    <a:pt x="1100" y="433"/>
                  </a:lnTo>
                  <a:lnTo>
                    <a:pt x="1085" y="433"/>
                  </a:lnTo>
                  <a:lnTo>
                    <a:pt x="1069" y="432"/>
                  </a:lnTo>
                  <a:lnTo>
                    <a:pt x="1057" y="432"/>
                  </a:lnTo>
                  <a:lnTo>
                    <a:pt x="1050" y="433"/>
                  </a:lnTo>
                  <a:lnTo>
                    <a:pt x="1044" y="436"/>
                  </a:lnTo>
                  <a:lnTo>
                    <a:pt x="1040" y="430"/>
                  </a:lnTo>
                  <a:lnTo>
                    <a:pt x="1040" y="426"/>
                  </a:lnTo>
                  <a:lnTo>
                    <a:pt x="1042" y="425"/>
                  </a:lnTo>
                  <a:lnTo>
                    <a:pt x="1044" y="422"/>
                  </a:lnTo>
                  <a:lnTo>
                    <a:pt x="1053" y="419"/>
                  </a:lnTo>
                  <a:lnTo>
                    <a:pt x="1056" y="417"/>
                  </a:lnTo>
                  <a:lnTo>
                    <a:pt x="1057" y="414"/>
                  </a:lnTo>
                  <a:lnTo>
                    <a:pt x="1039" y="408"/>
                  </a:lnTo>
                  <a:lnTo>
                    <a:pt x="1036" y="401"/>
                  </a:lnTo>
                  <a:lnTo>
                    <a:pt x="1035" y="399"/>
                  </a:lnTo>
                  <a:lnTo>
                    <a:pt x="1033" y="396"/>
                  </a:lnTo>
                  <a:lnTo>
                    <a:pt x="1026" y="392"/>
                  </a:lnTo>
                  <a:lnTo>
                    <a:pt x="1024" y="386"/>
                  </a:lnTo>
                  <a:lnTo>
                    <a:pt x="1021" y="379"/>
                  </a:lnTo>
                  <a:lnTo>
                    <a:pt x="1021" y="374"/>
                  </a:lnTo>
                  <a:lnTo>
                    <a:pt x="1033" y="374"/>
                  </a:lnTo>
                  <a:lnTo>
                    <a:pt x="1044" y="375"/>
                  </a:lnTo>
                  <a:lnTo>
                    <a:pt x="1050" y="376"/>
                  </a:lnTo>
                  <a:lnTo>
                    <a:pt x="1056" y="378"/>
                  </a:lnTo>
                  <a:lnTo>
                    <a:pt x="1061" y="381"/>
                  </a:lnTo>
                  <a:lnTo>
                    <a:pt x="1065" y="385"/>
                  </a:lnTo>
                  <a:lnTo>
                    <a:pt x="1058" y="403"/>
                  </a:lnTo>
                  <a:lnTo>
                    <a:pt x="1074" y="403"/>
                  </a:lnTo>
                  <a:lnTo>
                    <a:pt x="1080" y="404"/>
                  </a:lnTo>
                  <a:lnTo>
                    <a:pt x="1085" y="406"/>
                  </a:lnTo>
                  <a:lnTo>
                    <a:pt x="1089" y="410"/>
                  </a:lnTo>
                  <a:lnTo>
                    <a:pt x="1093" y="412"/>
                  </a:lnTo>
                  <a:lnTo>
                    <a:pt x="1096" y="412"/>
                  </a:lnTo>
                  <a:lnTo>
                    <a:pt x="1100" y="412"/>
                  </a:lnTo>
                  <a:lnTo>
                    <a:pt x="1107" y="408"/>
                  </a:lnTo>
                  <a:lnTo>
                    <a:pt x="1114" y="403"/>
                  </a:lnTo>
                  <a:lnTo>
                    <a:pt x="1115" y="408"/>
                  </a:lnTo>
                  <a:lnTo>
                    <a:pt x="1116" y="411"/>
                  </a:lnTo>
                  <a:lnTo>
                    <a:pt x="1119" y="411"/>
                  </a:lnTo>
                  <a:lnTo>
                    <a:pt x="1122" y="411"/>
                  </a:lnTo>
                  <a:lnTo>
                    <a:pt x="1130" y="411"/>
                  </a:lnTo>
                  <a:lnTo>
                    <a:pt x="1133" y="411"/>
                  </a:lnTo>
                  <a:lnTo>
                    <a:pt x="1136" y="412"/>
                  </a:lnTo>
                  <a:lnTo>
                    <a:pt x="1129" y="417"/>
                  </a:lnTo>
                  <a:lnTo>
                    <a:pt x="1123" y="421"/>
                  </a:lnTo>
                  <a:lnTo>
                    <a:pt x="1121" y="424"/>
                  </a:lnTo>
                  <a:lnTo>
                    <a:pt x="1121" y="426"/>
                  </a:lnTo>
                  <a:lnTo>
                    <a:pt x="1121" y="430"/>
                  </a:lnTo>
                  <a:lnTo>
                    <a:pt x="1123" y="435"/>
                  </a:lnTo>
                  <a:lnTo>
                    <a:pt x="1121" y="437"/>
                  </a:lnTo>
                  <a:lnTo>
                    <a:pt x="1116" y="442"/>
                  </a:lnTo>
                  <a:lnTo>
                    <a:pt x="1115" y="444"/>
                  </a:lnTo>
                  <a:lnTo>
                    <a:pt x="1114" y="447"/>
                  </a:lnTo>
                  <a:lnTo>
                    <a:pt x="1114" y="451"/>
                  </a:lnTo>
                  <a:lnTo>
                    <a:pt x="1115" y="454"/>
                  </a:lnTo>
                  <a:lnTo>
                    <a:pt x="1116" y="457"/>
                  </a:lnTo>
                  <a:lnTo>
                    <a:pt x="1119" y="458"/>
                  </a:lnTo>
                  <a:lnTo>
                    <a:pt x="1122" y="461"/>
                  </a:lnTo>
                  <a:lnTo>
                    <a:pt x="1126" y="461"/>
                  </a:lnTo>
                  <a:lnTo>
                    <a:pt x="1134" y="462"/>
                  </a:lnTo>
                  <a:lnTo>
                    <a:pt x="1143" y="460"/>
                  </a:lnTo>
                  <a:lnTo>
                    <a:pt x="1148" y="457"/>
                  </a:lnTo>
                  <a:lnTo>
                    <a:pt x="1154" y="451"/>
                  </a:lnTo>
                  <a:lnTo>
                    <a:pt x="1172" y="460"/>
                  </a:lnTo>
                  <a:lnTo>
                    <a:pt x="1164" y="439"/>
                  </a:lnTo>
                  <a:lnTo>
                    <a:pt x="1179" y="421"/>
                  </a:lnTo>
                  <a:lnTo>
                    <a:pt x="1177" y="417"/>
                  </a:lnTo>
                  <a:lnTo>
                    <a:pt x="1162" y="415"/>
                  </a:lnTo>
                  <a:lnTo>
                    <a:pt x="1155" y="414"/>
                  </a:lnTo>
                  <a:lnTo>
                    <a:pt x="1150" y="412"/>
                  </a:lnTo>
                  <a:lnTo>
                    <a:pt x="1144" y="410"/>
                  </a:lnTo>
                  <a:lnTo>
                    <a:pt x="1140" y="406"/>
                  </a:lnTo>
                  <a:lnTo>
                    <a:pt x="1130" y="399"/>
                  </a:lnTo>
                  <a:lnTo>
                    <a:pt x="1166" y="381"/>
                  </a:lnTo>
                  <a:lnTo>
                    <a:pt x="1146" y="364"/>
                  </a:lnTo>
                  <a:lnTo>
                    <a:pt x="1170" y="360"/>
                  </a:lnTo>
                  <a:lnTo>
                    <a:pt x="1183" y="372"/>
                  </a:lnTo>
                  <a:lnTo>
                    <a:pt x="1205" y="357"/>
                  </a:lnTo>
                  <a:lnTo>
                    <a:pt x="1197" y="347"/>
                  </a:lnTo>
                  <a:lnTo>
                    <a:pt x="1187" y="340"/>
                  </a:lnTo>
                  <a:lnTo>
                    <a:pt x="1176" y="336"/>
                  </a:lnTo>
                  <a:lnTo>
                    <a:pt x="1164" y="335"/>
                  </a:lnTo>
                  <a:lnTo>
                    <a:pt x="1157" y="335"/>
                  </a:lnTo>
                  <a:lnTo>
                    <a:pt x="1151" y="332"/>
                  </a:lnTo>
                  <a:lnTo>
                    <a:pt x="1146" y="329"/>
                  </a:lnTo>
                  <a:lnTo>
                    <a:pt x="1140" y="324"/>
                  </a:lnTo>
                  <a:lnTo>
                    <a:pt x="1183" y="318"/>
                  </a:lnTo>
                  <a:lnTo>
                    <a:pt x="1162" y="304"/>
                  </a:lnTo>
                  <a:lnTo>
                    <a:pt x="1166" y="296"/>
                  </a:lnTo>
                  <a:lnTo>
                    <a:pt x="1168" y="293"/>
                  </a:lnTo>
                  <a:lnTo>
                    <a:pt x="1168" y="292"/>
                  </a:lnTo>
                  <a:lnTo>
                    <a:pt x="1165" y="289"/>
                  </a:lnTo>
                  <a:lnTo>
                    <a:pt x="1164" y="286"/>
                  </a:lnTo>
                  <a:lnTo>
                    <a:pt x="1164" y="285"/>
                  </a:lnTo>
                  <a:lnTo>
                    <a:pt x="1164" y="282"/>
                  </a:lnTo>
                  <a:lnTo>
                    <a:pt x="1166" y="277"/>
                  </a:lnTo>
                  <a:lnTo>
                    <a:pt x="1170" y="273"/>
                  </a:lnTo>
                  <a:lnTo>
                    <a:pt x="1165" y="273"/>
                  </a:lnTo>
                  <a:lnTo>
                    <a:pt x="1159" y="273"/>
                  </a:lnTo>
                  <a:lnTo>
                    <a:pt x="1155" y="275"/>
                  </a:lnTo>
                  <a:lnTo>
                    <a:pt x="1154" y="280"/>
                  </a:lnTo>
                  <a:lnTo>
                    <a:pt x="1148" y="286"/>
                  </a:lnTo>
                  <a:lnTo>
                    <a:pt x="1144" y="295"/>
                  </a:lnTo>
                  <a:lnTo>
                    <a:pt x="1143" y="302"/>
                  </a:lnTo>
                  <a:lnTo>
                    <a:pt x="1141" y="309"/>
                  </a:lnTo>
                  <a:lnTo>
                    <a:pt x="1128" y="309"/>
                  </a:lnTo>
                  <a:lnTo>
                    <a:pt x="1114" y="307"/>
                  </a:lnTo>
                  <a:lnTo>
                    <a:pt x="1115" y="304"/>
                  </a:lnTo>
                  <a:lnTo>
                    <a:pt x="1134" y="300"/>
                  </a:lnTo>
                  <a:lnTo>
                    <a:pt x="1130" y="296"/>
                  </a:lnTo>
                  <a:lnTo>
                    <a:pt x="1129" y="292"/>
                  </a:lnTo>
                  <a:lnTo>
                    <a:pt x="1128" y="289"/>
                  </a:lnTo>
                  <a:lnTo>
                    <a:pt x="1126" y="285"/>
                  </a:lnTo>
                  <a:lnTo>
                    <a:pt x="1128" y="277"/>
                  </a:lnTo>
                  <a:lnTo>
                    <a:pt x="1130" y="267"/>
                  </a:lnTo>
                  <a:lnTo>
                    <a:pt x="1114" y="273"/>
                  </a:lnTo>
                  <a:lnTo>
                    <a:pt x="1100" y="277"/>
                  </a:lnTo>
                  <a:lnTo>
                    <a:pt x="1093" y="278"/>
                  </a:lnTo>
                  <a:lnTo>
                    <a:pt x="1086" y="278"/>
                  </a:lnTo>
                  <a:lnTo>
                    <a:pt x="1080" y="274"/>
                  </a:lnTo>
                  <a:lnTo>
                    <a:pt x="1075" y="268"/>
                  </a:lnTo>
                  <a:lnTo>
                    <a:pt x="1110" y="266"/>
                  </a:lnTo>
                  <a:lnTo>
                    <a:pt x="1104" y="259"/>
                  </a:lnTo>
                  <a:lnTo>
                    <a:pt x="1098" y="259"/>
                  </a:lnTo>
                  <a:lnTo>
                    <a:pt x="1094" y="259"/>
                  </a:lnTo>
                  <a:lnTo>
                    <a:pt x="1087" y="257"/>
                  </a:lnTo>
                  <a:lnTo>
                    <a:pt x="1080" y="253"/>
                  </a:lnTo>
                  <a:lnTo>
                    <a:pt x="1074" y="249"/>
                  </a:lnTo>
                  <a:lnTo>
                    <a:pt x="1071" y="246"/>
                  </a:lnTo>
                  <a:lnTo>
                    <a:pt x="1067" y="246"/>
                  </a:lnTo>
                  <a:lnTo>
                    <a:pt x="1060" y="246"/>
                  </a:lnTo>
                  <a:lnTo>
                    <a:pt x="1051" y="246"/>
                  </a:lnTo>
                  <a:lnTo>
                    <a:pt x="1038" y="242"/>
                  </a:lnTo>
                  <a:lnTo>
                    <a:pt x="1011" y="237"/>
                  </a:lnTo>
                  <a:lnTo>
                    <a:pt x="999" y="234"/>
                  </a:lnTo>
                  <a:lnTo>
                    <a:pt x="988" y="230"/>
                  </a:lnTo>
                  <a:lnTo>
                    <a:pt x="975" y="224"/>
                  </a:lnTo>
                  <a:lnTo>
                    <a:pt x="963" y="221"/>
                  </a:lnTo>
                  <a:lnTo>
                    <a:pt x="952" y="217"/>
                  </a:lnTo>
                  <a:lnTo>
                    <a:pt x="946" y="213"/>
                  </a:lnTo>
                  <a:lnTo>
                    <a:pt x="941" y="209"/>
                  </a:lnTo>
                  <a:lnTo>
                    <a:pt x="939" y="209"/>
                  </a:lnTo>
                  <a:lnTo>
                    <a:pt x="935" y="209"/>
                  </a:lnTo>
                  <a:lnTo>
                    <a:pt x="927" y="209"/>
                  </a:lnTo>
                  <a:lnTo>
                    <a:pt x="931" y="214"/>
                  </a:lnTo>
                  <a:lnTo>
                    <a:pt x="931" y="219"/>
                  </a:lnTo>
                  <a:lnTo>
                    <a:pt x="930" y="221"/>
                  </a:lnTo>
                  <a:lnTo>
                    <a:pt x="928" y="224"/>
                  </a:lnTo>
                  <a:lnTo>
                    <a:pt x="921" y="227"/>
                  </a:lnTo>
                  <a:lnTo>
                    <a:pt x="920" y="230"/>
                  </a:lnTo>
                  <a:lnTo>
                    <a:pt x="918" y="231"/>
                  </a:lnTo>
                  <a:lnTo>
                    <a:pt x="907" y="230"/>
                  </a:lnTo>
                  <a:lnTo>
                    <a:pt x="903" y="230"/>
                  </a:lnTo>
                  <a:lnTo>
                    <a:pt x="898" y="230"/>
                  </a:lnTo>
                  <a:lnTo>
                    <a:pt x="876" y="232"/>
                  </a:lnTo>
                  <a:lnTo>
                    <a:pt x="853" y="238"/>
                  </a:lnTo>
                  <a:lnTo>
                    <a:pt x="824" y="244"/>
                  </a:lnTo>
                  <a:lnTo>
                    <a:pt x="822" y="241"/>
                  </a:lnTo>
                  <a:lnTo>
                    <a:pt x="833" y="237"/>
                  </a:lnTo>
                  <a:lnTo>
                    <a:pt x="831" y="217"/>
                  </a:lnTo>
                  <a:lnTo>
                    <a:pt x="826" y="216"/>
                  </a:lnTo>
                  <a:lnTo>
                    <a:pt x="820" y="217"/>
                  </a:lnTo>
                  <a:lnTo>
                    <a:pt x="810" y="220"/>
                  </a:lnTo>
                  <a:lnTo>
                    <a:pt x="805" y="220"/>
                  </a:lnTo>
                  <a:lnTo>
                    <a:pt x="801" y="220"/>
                  </a:lnTo>
                  <a:lnTo>
                    <a:pt x="795" y="217"/>
                  </a:lnTo>
                  <a:lnTo>
                    <a:pt x="791" y="212"/>
                  </a:lnTo>
                  <a:lnTo>
                    <a:pt x="787" y="216"/>
                  </a:lnTo>
                  <a:lnTo>
                    <a:pt x="783" y="219"/>
                  </a:lnTo>
                  <a:lnTo>
                    <a:pt x="779" y="220"/>
                  </a:lnTo>
                  <a:lnTo>
                    <a:pt x="774" y="220"/>
                  </a:lnTo>
                  <a:lnTo>
                    <a:pt x="766" y="219"/>
                  </a:lnTo>
                  <a:lnTo>
                    <a:pt x="759" y="216"/>
                  </a:lnTo>
                  <a:lnTo>
                    <a:pt x="765" y="199"/>
                  </a:lnTo>
                  <a:lnTo>
                    <a:pt x="788" y="209"/>
                  </a:lnTo>
                  <a:lnTo>
                    <a:pt x="791" y="202"/>
                  </a:lnTo>
                  <a:lnTo>
                    <a:pt x="810" y="198"/>
                  </a:lnTo>
                  <a:lnTo>
                    <a:pt x="830" y="196"/>
                  </a:lnTo>
                  <a:lnTo>
                    <a:pt x="851" y="195"/>
                  </a:lnTo>
                  <a:lnTo>
                    <a:pt x="873" y="195"/>
                  </a:lnTo>
                  <a:lnTo>
                    <a:pt x="863" y="213"/>
                  </a:lnTo>
                  <a:lnTo>
                    <a:pt x="869" y="212"/>
                  </a:lnTo>
                  <a:lnTo>
                    <a:pt x="874" y="209"/>
                  </a:lnTo>
                  <a:lnTo>
                    <a:pt x="878" y="205"/>
                  </a:lnTo>
                  <a:lnTo>
                    <a:pt x="881" y="202"/>
                  </a:lnTo>
                  <a:lnTo>
                    <a:pt x="887" y="192"/>
                  </a:lnTo>
                  <a:lnTo>
                    <a:pt x="889" y="190"/>
                  </a:lnTo>
                  <a:lnTo>
                    <a:pt x="892" y="185"/>
                  </a:lnTo>
                  <a:lnTo>
                    <a:pt x="900" y="188"/>
                  </a:lnTo>
                  <a:lnTo>
                    <a:pt x="907" y="190"/>
                  </a:lnTo>
                  <a:lnTo>
                    <a:pt x="913" y="191"/>
                  </a:lnTo>
                  <a:lnTo>
                    <a:pt x="917" y="192"/>
                  </a:lnTo>
                  <a:lnTo>
                    <a:pt x="927" y="195"/>
                  </a:lnTo>
                  <a:lnTo>
                    <a:pt x="932" y="196"/>
                  </a:lnTo>
                  <a:lnTo>
                    <a:pt x="936" y="196"/>
                  </a:lnTo>
                  <a:lnTo>
                    <a:pt x="942" y="195"/>
                  </a:lnTo>
                  <a:lnTo>
                    <a:pt x="946" y="191"/>
                  </a:lnTo>
                  <a:lnTo>
                    <a:pt x="949" y="194"/>
                  </a:lnTo>
                  <a:lnTo>
                    <a:pt x="952" y="194"/>
                  </a:lnTo>
                  <a:lnTo>
                    <a:pt x="960" y="194"/>
                  </a:lnTo>
                  <a:lnTo>
                    <a:pt x="964" y="194"/>
                  </a:lnTo>
                  <a:lnTo>
                    <a:pt x="967" y="194"/>
                  </a:lnTo>
                  <a:lnTo>
                    <a:pt x="970" y="196"/>
                  </a:lnTo>
                  <a:lnTo>
                    <a:pt x="970" y="202"/>
                  </a:lnTo>
                  <a:lnTo>
                    <a:pt x="972" y="203"/>
                  </a:lnTo>
                  <a:lnTo>
                    <a:pt x="975" y="205"/>
                  </a:lnTo>
                  <a:lnTo>
                    <a:pt x="985" y="206"/>
                  </a:lnTo>
                  <a:lnTo>
                    <a:pt x="1002" y="205"/>
                  </a:lnTo>
                  <a:lnTo>
                    <a:pt x="1018" y="202"/>
                  </a:lnTo>
                  <a:lnTo>
                    <a:pt x="1025" y="223"/>
                  </a:lnTo>
                  <a:lnTo>
                    <a:pt x="1051" y="208"/>
                  </a:lnTo>
                  <a:lnTo>
                    <a:pt x="1040" y="201"/>
                  </a:lnTo>
                  <a:lnTo>
                    <a:pt x="1031" y="195"/>
                  </a:lnTo>
                  <a:lnTo>
                    <a:pt x="1025" y="194"/>
                  </a:lnTo>
                  <a:lnTo>
                    <a:pt x="1020" y="194"/>
                  </a:lnTo>
                  <a:lnTo>
                    <a:pt x="1014" y="192"/>
                  </a:lnTo>
                  <a:lnTo>
                    <a:pt x="1011" y="191"/>
                  </a:lnTo>
                  <a:lnTo>
                    <a:pt x="1010" y="188"/>
                  </a:lnTo>
                  <a:lnTo>
                    <a:pt x="1031" y="177"/>
                  </a:lnTo>
                  <a:lnTo>
                    <a:pt x="1024" y="170"/>
                  </a:lnTo>
                  <a:lnTo>
                    <a:pt x="1018" y="169"/>
                  </a:lnTo>
                  <a:lnTo>
                    <a:pt x="1011" y="167"/>
                  </a:lnTo>
                  <a:lnTo>
                    <a:pt x="1007" y="167"/>
                  </a:lnTo>
                  <a:lnTo>
                    <a:pt x="1006" y="166"/>
                  </a:lnTo>
                  <a:lnTo>
                    <a:pt x="997" y="158"/>
                  </a:lnTo>
                  <a:lnTo>
                    <a:pt x="989" y="151"/>
                  </a:lnTo>
                  <a:lnTo>
                    <a:pt x="978" y="147"/>
                  </a:lnTo>
                  <a:lnTo>
                    <a:pt x="964" y="144"/>
                  </a:lnTo>
                  <a:lnTo>
                    <a:pt x="972" y="129"/>
                  </a:lnTo>
                  <a:lnTo>
                    <a:pt x="957" y="123"/>
                  </a:lnTo>
                  <a:lnTo>
                    <a:pt x="950" y="122"/>
                  </a:lnTo>
                  <a:lnTo>
                    <a:pt x="946" y="120"/>
                  </a:lnTo>
                  <a:lnTo>
                    <a:pt x="942" y="122"/>
                  </a:lnTo>
                  <a:lnTo>
                    <a:pt x="939" y="124"/>
                  </a:lnTo>
                  <a:lnTo>
                    <a:pt x="931" y="134"/>
                  </a:lnTo>
                  <a:lnTo>
                    <a:pt x="889" y="126"/>
                  </a:lnTo>
                  <a:lnTo>
                    <a:pt x="885" y="101"/>
                  </a:lnTo>
                  <a:lnTo>
                    <a:pt x="856" y="113"/>
                  </a:lnTo>
                  <a:lnTo>
                    <a:pt x="849" y="95"/>
                  </a:lnTo>
                  <a:lnTo>
                    <a:pt x="826" y="109"/>
                  </a:lnTo>
                  <a:lnTo>
                    <a:pt x="869" y="130"/>
                  </a:lnTo>
                  <a:lnTo>
                    <a:pt x="830" y="149"/>
                  </a:lnTo>
                  <a:lnTo>
                    <a:pt x="833" y="138"/>
                  </a:lnTo>
                  <a:lnTo>
                    <a:pt x="820" y="138"/>
                  </a:lnTo>
                  <a:lnTo>
                    <a:pt x="816" y="138"/>
                  </a:lnTo>
                  <a:lnTo>
                    <a:pt x="813" y="137"/>
                  </a:lnTo>
                  <a:lnTo>
                    <a:pt x="813" y="134"/>
                  </a:lnTo>
                  <a:lnTo>
                    <a:pt x="813" y="130"/>
                  </a:lnTo>
                  <a:lnTo>
                    <a:pt x="815" y="119"/>
                  </a:lnTo>
                  <a:lnTo>
                    <a:pt x="808" y="116"/>
                  </a:lnTo>
                  <a:lnTo>
                    <a:pt x="801" y="116"/>
                  </a:lnTo>
                  <a:lnTo>
                    <a:pt x="795" y="119"/>
                  </a:lnTo>
                  <a:lnTo>
                    <a:pt x="788" y="123"/>
                  </a:lnTo>
                  <a:lnTo>
                    <a:pt x="783" y="129"/>
                  </a:lnTo>
                  <a:lnTo>
                    <a:pt x="774" y="133"/>
                  </a:lnTo>
                  <a:lnTo>
                    <a:pt x="769" y="136"/>
                  </a:lnTo>
                  <a:lnTo>
                    <a:pt x="768" y="140"/>
                  </a:lnTo>
                  <a:lnTo>
                    <a:pt x="765" y="144"/>
                  </a:lnTo>
                  <a:lnTo>
                    <a:pt x="765" y="149"/>
                  </a:lnTo>
                  <a:lnTo>
                    <a:pt x="777" y="151"/>
                  </a:lnTo>
                  <a:lnTo>
                    <a:pt x="781" y="140"/>
                  </a:lnTo>
                  <a:lnTo>
                    <a:pt x="786" y="140"/>
                  </a:lnTo>
                  <a:lnTo>
                    <a:pt x="792" y="159"/>
                  </a:lnTo>
                  <a:lnTo>
                    <a:pt x="781" y="159"/>
                  </a:lnTo>
                  <a:lnTo>
                    <a:pt x="773" y="160"/>
                  </a:lnTo>
                  <a:lnTo>
                    <a:pt x="761" y="165"/>
                  </a:lnTo>
                  <a:lnTo>
                    <a:pt x="747" y="172"/>
                  </a:lnTo>
                  <a:lnTo>
                    <a:pt x="762" y="176"/>
                  </a:lnTo>
                  <a:lnTo>
                    <a:pt x="759" y="180"/>
                  </a:lnTo>
                  <a:lnTo>
                    <a:pt x="751" y="181"/>
                  </a:lnTo>
                  <a:lnTo>
                    <a:pt x="743" y="183"/>
                  </a:lnTo>
                  <a:lnTo>
                    <a:pt x="738" y="184"/>
                  </a:lnTo>
                  <a:lnTo>
                    <a:pt x="734" y="183"/>
                  </a:lnTo>
                  <a:lnTo>
                    <a:pt x="730" y="181"/>
                  </a:lnTo>
                  <a:lnTo>
                    <a:pt x="726" y="178"/>
                  </a:lnTo>
                  <a:lnTo>
                    <a:pt x="748" y="160"/>
                  </a:lnTo>
                  <a:lnTo>
                    <a:pt x="736" y="152"/>
                  </a:lnTo>
                  <a:lnTo>
                    <a:pt x="725" y="155"/>
                  </a:lnTo>
                  <a:lnTo>
                    <a:pt x="720" y="156"/>
                  </a:lnTo>
                  <a:lnTo>
                    <a:pt x="718" y="156"/>
                  </a:lnTo>
                  <a:lnTo>
                    <a:pt x="712" y="155"/>
                  </a:lnTo>
                  <a:lnTo>
                    <a:pt x="708" y="155"/>
                  </a:lnTo>
                  <a:lnTo>
                    <a:pt x="700" y="159"/>
                  </a:lnTo>
                  <a:lnTo>
                    <a:pt x="687" y="165"/>
                  </a:lnTo>
                  <a:lnTo>
                    <a:pt x="675" y="172"/>
                  </a:lnTo>
                  <a:lnTo>
                    <a:pt x="682" y="176"/>
                  </a:lnTo>
                  <a:lnTo>
                    <a:pt x="687" y="181"/>
                  </a:lnTo>
                  <a:lnTo>
                    <a:pt x="693" y="185"/>
                  </a:lnTo>
                  <a:lnTo>
                    <a:pt x="694" y="191"/>
                  </a:lnTo>
                  <a:lnTo>
                    <a:pt x="696" y="196"/>
                  </a:lnTo>
                  <a:lnTo>
                    <a:pt x="694" y="201"/>
                  </a:lnTo>
                  <a:lnTo>
                    <a:pt x="691" y="205"/>
                  </a:lnTo>
                  <a:lnTo>
                    <a:pt x="687" y="209"/>
                  </a:lnTo>
                  <a:lnTo>
                    <a:pt x="682" y="201"/>
                  </a:lnTo>
                  <a:lnTo>
                    <a:pt x="675" y="192"/>
                  </a:lnTo>
                  <a:lnTo>
                    <a:pt x="668" y="185"/>
                  </a:lnTo>
                  <a:lnTo>
                    <a:pt x="657" y="178"/>
                  </a:lnTo>
                  <a:lnTo>
                    <a:pt x="651" y="190"/>
                  </a:lnTo>
                  <a:lnTo>
                    <a:pt x="648" y="202"/>
                  </a:lnTo>
                  <a:lnTo>
                    <a:pt x="647" y="208"/>
                  </a:lnTo>
                  <a:lnTo>
                    <a:pt x="644" y="213"/>
                  </a:lnTo>
                  <a:lnTo>
                    <a:pt x="642" y="217"/>
                  </a:lnTo>
                  <a:lnTo>
                    <a:pt x="637" y="219"/>
                  </a:lnTo>
                  <a:lnTo>
                    <a:pt x="632" y="219"/>
                  </a:lnTo>
                  <a:lnTo>
                    <a:pt x="626" y="216"/>
                  </a:lnTo>
                  <a:lnTo>
                    <a:pt x="630" y="206"/>
                  </a:lnTo>
                  <a:lnTo>
                    <a:pt x="625" y="202"/>
                  </a:lnTo>
                  <a:lnTo>
                    <a:pt x="619" y="199"/>
                  </a:lnTo>
                  <a:lnTo>
                    <a:pt x="615" y="198"/>
                  </a:lnTo>
                  <a:lnTo>
                    <a:pt x="612" y="199"/>
                  </a:lnTo>
                  <a:lnTo>
                    <a:pt x="610" y="201"/>
                  </a:lnTo>
                  <a:lnTo>
                    <a:pt x="606" y="203"/>
                  </a:lnTo>
                  <a:lnTo>
                    <a:pt x="597" y="196"/>
                  </a:lnTo>
                  <a:lnTo>
                    <a:pt x="589" y="192"/>
                  </a:lnTo>
                  <a:lnTo>
                    <a:pt x="582" y="188"/>
                  </a:lnTo>
                  <a:lnTo>
                    <a:pt x="575" y="187"/>
                  </a:lnTo>
                  <a:lnTo>
                    <a:pt x="567" y="188"/>
                  </a:lnTo>
                  <a:lnTo>
                    <a:pt x="560" y="190"/>
                  </a:lnTo>
                  <a:lnTo>
                    <a:pt x="553" y="194"/>
                  </a:lnTo>
                  <a:lnTo>
                    <a:pt x="546" y="198"/>
                  </a:lnTo>
                  <a:lnTo>
                    <a:pt x="563" y="196"/>
                  </a:lnTo>
                  <a:lnTo>
                    <a:pt x="564" y="206"/>
                  </a:lnTo>
                  <a:lnTo>
                    <a:pt x="564" y="210"/>
                  </a:lnTo>
                  <a:lnTo>
                    <a:pt x="567" y="212"/>
                  </a:lnTo>
                  <a:lnTo>
                    <a:pt x="568" y="214"/>
                  </a:lnTo>
                  <a:lnTo>
                    <a:pt x="572" y="214"/>
                  </a:lnTo>
                  <a:lnTo>
                    <a:pt x="582" y="217"/>
                  </a:lnTo>
                  <a:lnTo>
                    <a:pt x="597" y="220"/>
                  </a:lnTo>
                  <a:lnTo>
                    <a:pt x="604" y="221"/>
                  </a:lnTo>
                  <a:lnTo>
                    <a:pt x="611" y="224"/>
                  </a:lnTo>
                  <a:lnTo>
                    <a:pt x="617" y="227"/>
                  </a:lnTo>
                  <a:lnTo>
                    <a:pt x="621" y="231"/>
                  </a:lnTo>
                  <a:lnTo>
                    <a:pt x="629" y="239"/>
                  </a:lnTo>
                  <a:lnTo>
                    <a:pt x="637" y="249"/>
                  </a:lnTo>
                  <a:lnTo>
                    <a:pt x="624" y="248"/>
                  </a:lnTo>
                  <a:lnTo>
                    <a:pt x="614" y="248"/>
                  </a:lnTo>
                  <a:lnTo>
                    <a:pt x="611" y="249"/>
                  </a:lnTo>
                  <a:lnTo>
                    <a:pt x="608" y="252"/>
                  </a:lnTo>
                  <a:lnTo>
                    <a:pt x="603" y="259"/>
                  </a:lnTo>
                  <a:lnTo>
                    <a:pt x="612" y="262"/>
                  </a:lnTo>
                  <a:lnTo>
                    <a:pt x="618" y="263"/>
                  </a:lnTo>
                  <a:lnTo>
                    <a:pt x="621" y="262"/>
                  </a:lnTo>
                  <a:lnTo>
                    <a:pt x="625" y="260"/>
                  </a:lnTo>
                  <a:lnTo>
                    <a:pt x="629" y="257"/>
                  </a:lnTo>
                  <a:lnTo>
                    <a:pt x="636" y="249"/>
                  </a:lnTo>
                  <a:lnTo>
                    <a:pt x="642" y="249"/>
                  </a:lnTo>
                  <a:lnTo>
                    <a:pt x="643" y="249"/>
                  </a:lnTo>
                  <a:lnTo>
                    <a:pt x="644" y="246"/>
                  </a:lnTo>
                  <a:lnTo>
                    <a:pt x="646" y="244"/>
                  </a:lnTo>
                  <a:lnTo>
                    <a:pt x="647" y="239"/>
                  </a:lnTo>
                  <a:lnTo>
                    <a:pt x="648" y="238"/>
                  </a:lnTo>
                  <a:lnTo>
                    <a:pt x="651" y="237"/>
                  </a:lnTo>
                  <a:lnTo>
                    <a:pt x="676" y="234"/>
                  </a:lnTo>
                  <a:lnTo>
                    <a:pt x="701" y="230"/>
                  </a:lnTo>
                  <a:lnTo>
                    <a:pt x="709" y="227"/>
                  </a:lnTo>
                  <a:lnTo>
                    <a:pt x="711" y="224"/>
                  </a:lnTo>
                  <a:lnTo>
                    <a:pt x="712" y="221"/>
                  </a:lnTo>
                  <a:lnTo>
                    <a:pt x="712" y="219"/>
                  </a:lnTo>
                  <a:lnTo>
                    <a:pt x="711" y="214"/>
                  </a:lnTo>
                  <a:lnTo>
                    <a:pt x="707" y="206"/>
                  </a:lnTo>
                  <a:lnTo>
                    <a:pt x="723" y="201"/>
                  </a:lnTo>
                  <a:lnTo>
                    <a:pt x="720" y="209"/>
                  </a:lnTo>
                  <a:lnTo>
                    <a:pt x="719" y="212"/>
                  </a:lnTo>
                  <a:lnTo>
                    <a:pt x="719" y="214"/>
                  </a:lnTo>
                  <a:lnTo>
                    <a:pt x="723" y="216"/>
                  </a:lnTo>
                  <a:lnTo>
                    <a:pt x="726" y="217"/>
                  </a:lnTo>
                  <a:lnTo>
                    <a:pt x="727" y="216"/>
                  </a:lnTo>
                  <a:lnTo>
                    <a:pt x="730" y="214"/>
                  </a:lnTo>
                  <a:lnTo>
                    <a:pt x="734" y="210"/>
                  </a:lnTo>
                  <a:lnTo>
                    <a:pt x="736" y="209"/>
                  </a:lnTo>
                  <a:lnTo>
                    <a:pt x="738" y="208"/>
                  </a:lnTo>
                  <a:lnTo>
                    <a:pt x="743" y="209"/>
                  </a:lnTo>
                  <a:lnTo>
                    <a:pt x="745" y="212"/>
                  </a:lnTo>
                  <a:lnTo>
                    <a:pt x="745" y="214"/>
                  </a:lnTo>
                  <a:lnTo>
                    <a:pt x="747" y="217"/>
                  </a:lnTo>
                  <a:lnTo>
                    <a:pt x="745" y="221"/>
                  </a:lnTo>
                  <a:lnTo>
                    <a:pt x="745" y="227"/>
                  </a:lnTo>
                  <a:lnTo>
                    <a:pt x="745" y="234"/>
                  </a:lnTo>
                  <a:lnTo>
                    <a:pt x="744" y="238"/>
                  </a:lnTo>
                  <a:lnTo>
                    <a:pt x="740" y="239"/>
                  </a:lnTo>
                  <a:lnTo>
                    <a:pt x="733" y="239"/>
                  </a:lnTo>
                  <a:lnTo>
                    <a:pt x="726" y="238"/>
                  </a:lnTo>
                  <a:lnTo>
                    <a:pt x="719" y="239"/>
                  </a:lnTo>
                  <a:lnTo>
                    <a:pt x="715" y="241"/>
                  </a:lnTo>
                  <a:lnTo>
                    <a:pt x="709" y="244"/>
                  </a:lnTo>
                  <a:lnTo>
                    <a:pt x="701" y="249"/>
                  </a:lnTo>
                  <a:lnTo>
                    <a:pt x="693" y="256"/>
                  </a:lnTo>
                  <a:lnTo>
                    <a:pt x="686" y="253"/>
                  </a:lnTo>
                  <a:lnTo>
                    <a:pt x="679" y="252"/>
                  </a:lnTo>
                  <a:lnTo>
                    <a:pt x="673" y="252"/>
                  </a:lnTo>
                  <a:lnTo>
                    <a:pt x="666" y="253"/>
                  </a:lnTo>
                  <a:lnTo>
                    <a:pt x="654" y="255"/>
                  </a:lnTo>
                  <a:lnTo>
                    <a:pt x="642" y="257"/>
                  </a:lnTo>
                  <a:lnTo>
                    <a:pt x="646" y="270"/>
                  </a:lnTo>
                  <a:lnTo>
                    <a:pt x="640" y="274"/>
                  </a:lnTo>
                  <a:lnTo>
                    <a:pt x="633" y="274"/>
                  </a:lnTo>
                  <a:lnTo>
                    <a:pt x="626" y="274"/>
                  </a:lnTo>
                  <a:lnTo>
                    <a:pt x="621" y="274"/>
                  </a:lnTo>
                  <a:lnTo>
                    <a:pt x="608" y="273"/>
                  </a:lnTo>
                  <a:lnTo>
                    <a:pt x="603" y="273"/>
                  </a:lnTo>
                  <a:lnTo>
                    <a:pt x="596" y="275"/>
                  </a:lnTo>
                  <a:lnTo>
                    <a:pt x="582" y="257"/>
                  </a:lnTo>
                  <a:lnTo>
                    <a:pt x="606" y="239"/>
                  </a:lnTo>
                  <a:lnTo>
                    <a:pt x="601" y="231"/>
                  </a:lnTo>
                  <a:lnTo>
                    <a:pt x="561" y="250"/>
                  </a:lnTo>
                  <a:lnTo>
                    <a:pt x="560" y="245"/>
                  </a:lnTo>
                  <a:lnTo>
                    <a:pt x="557" y="239"/>
                  </a:lnTo>
                  <a:lnTo>
                    <a:pt x="550" y="231"/>
                  </a:lnTo>
                  <a:lnTo>
                    <a:pt x="543" y="224"/>
                  </a:lnTo>
                  <a:lnTo>
                    <a:pt x="534" y="217"/>
                  </a:lnTo>
                  <a:lnTo>
                    <a:pt x="542" y="203"/>
                  </a:lnTo>
                  <a:lnTo>
                    <a:pt x="524" y="203"/>
                  </a:lnTo>
                  <a:lnTo>
                    <a:pt x="509" y="205"/>
                  </a:lnTo>
                  <a:lnTo>
                    <a:pt x="486" y="208"/>
                  </a:lnTo>
                  <a:lnTo>
                    <a:pt x="475" y="210"/>
                  </a:lnTo>
                  <a:lnTo>
                    <a:pt x="471" y="213"/>
                  </a:lnTo>
                  <a:lnTo>
                    <a:pt x="466" y="217"/>
                  </a:lnTo>
                  <a:lnTo>
                    <a:pt x="474" y="227"/>
                  </a:lnTo>
                  <a:lnTo>
                    <a:pt x="496" y="214"/>
                  </a:lnTo>
                  <a:lnTo>
                    <a:pt x="513" y="238"/>
                  </a:lnTo>
                  <a:lnTo>
                    <a:pt x="531" y="227"/>
                  </a:lnTo>
                  <a:lnTo>
                    <a:pt x="528" y="232"/>
                  </a:lnTo>
                  <a:lnTo>
                    <a:pt x="529" y="237"/>
                  </a:lnTo>
                  <a:lnTo>
                    <a:pt x="532" y="239"/>
                  </a:lnTo>
                  <a:lnTo>
                    <a:pt x="536" y="242"/>
                  </a:lnTo>
                  <a:lnTo>
                    <a:pt x="546" y="246"/>
                  </a:lnTo>
                  <a:lnTo>
                    <a:pt x="550" y="249"/>
                  </a:lnTo>
                  <a:lnTo>
                    <a:pt x="553" y="253"/>
                  </a:lnTo>
                  <a:lnTo>
                    <a:pt x="531" y="255"/>
                  </a:lnTo>
                  <a:lnTo>
                    <a:pt x="531" y="259"/>
                  </a:lnTo>
                  <a:lnTo>
                    <a:pt x="563" y="266"/>
                  </a:lnTo>
                  <a:lnTo>
                    <a:pt x="570" y="278"/>
                  </a:lnTo>
                  <a:lnTo>
                    <a:pt x="560" y="286"/>
                  </a:lnTo>
                  <a:lnTo>
                    <a:pt x="563" y="291"/>
                  </a:lnTo>
                  <a:lnTo>
                    <a:pt x="597" y="282"/>
                  </a:lnTo>
                  <a:lnTo>
                    <a:pt x="599" y="293"/>
                  </a:lnTo>
                  <a:lnTo>
                    <a:pt x="612" y="288"/>
                  </a:lnTo>
                  <a:lnTo>
                    <a:pt x="615" y="291"/>
                  </a:lnTo>
                  <a:lnTo>
                    <a:pt x="618" y="298"/>
                  </a:lnTo>
                  <a:lnTo>
                    <a:pt x="624" y="302"/>
                  </a:lnTo>
                  <a:lnTo>
                    <a:pt x="629" y="304"/>
                  </a:lnTo>
                  <a:lnTo>
                    <a:pt x="637" y="304"/>
                  </a:lnTo>
                  <a:lnTo>
                    <a:pt x="644" y="303"/>
                  </a:lnTo>
                  <a:lnTo>
                    <a:pt x="648" y="300"/>
                  </a:lnTo>
                  <a:lnTo>
                    <a:pt x="653" y="296"/>
                  </a:lnTo>
                  <a:lnTo>
                    <a:pt x="655" y="289"/>
                  </a:lnTo>
                  <a:lnTo>
                    <a:pt x="661" y="274"/>
                  </a:lnTo>
                  <a:lnTo>
                    <a:pt x="668" y="259"/>
                  </a:lnTo>
                  <a:lnTo>
                    <a:pt x="698" y="266"/>
                  </a:lnTo>
                  <a:lnTo>
                    <a:pt x="707" y="282"/>
                  </a:lnTo>
                  <a:lnTo>
                    <a:pt x="726" y="273"/>
                  </a:lnTo>
                  <a:lnTo>
                    <a:pt x="722" y="255"/>
                  </a:lnTo>
                  <a:lnTo>
                    <a:pt x="740" y="256"/>
                  </a:lnTo>
                  <a:lnTo>
                    <a:pt x="748" y="255"/>
                  </a:lnTo>
                  <a:lnTo>
                    <a:pt x="755" y="250"/>
                  </a:lnTo>
                  <a:lnTo>
                    <a:pt x="761" y="246"/>
                  </a:lnTo>
                  <a:lnTo>
                    <a:pt x="763" y="239"/>
                  </a:lnTo>
                  <a:lnTo>
                    <a:pt x="766" y="227"/>
                  </a:lnTo>
                  <a:lnTo>
                    <a:pt x="809" y="235"/>
                  </a:lnTo>
                  <a:lnTo>
                    <a:pt x="808" y="255"/>
                  </a:lnTo>
                  <a:lnTo>
                    <a:pt x="798" y="252"/>
                  </a:lnTo>
                  <a:lnTo>
                    <a:pt x="790" y="252"/>
                  </a:lnTo>
                  <a:lnTo>
                    <a:pt x="783" y="255"/>
                  </a:lnTo>
                  <a:lnTo>
                    <a:pt x="776" y="257"/>
                  </a:lnTo>
                  <a:lnTo>
                    <a:pt x="762" y="263"/>
                  </a:lnTo>
                  <a:lnTo>
                    <a:pt x="755" y="264"/>
                  </a:lnTo>
                  <a:lnTo>
                    <a:pt x="748" y="266"/>
                  </a:lnTo>
                  <a:lnTo>
                    <a:pt x="740" y="284"/>
                  </a:lnTo>
                  <a:lnTo>
                    <a:pt x="761" y="288"/>
                  </a:lnTo>
                  <a:lnTo>
                    <a:pt x="763" y="282"/>
                  </a:lnTo>
                  <a:lnTo>
                    <a:pt x="766" y="280"/>
                  </a:lnTo>
                  <a:lnTo>
                    <a:pt x="770" y="278"/>
                  </a:lnTo>
                  <a:lnTo>
                    <a:pt x="776" y="277"/>
                  </a:lnTo>
                  <a:lnTo>
                    <a:pt x="776" y="280"/>
                  </a:lnTo>
                  <a:lnTo>
                    <a:pt x="776" y="282"/>
                  </a:lnTo>
                  <a:lnTo>
                    <a:pt x="774" y="289"/>
                  </a:lnTo>
                  <a:lnTo>
                    <a:pt x="773" y="292"/>
                  </a:lnTo>
                  <a:lnTo>
                    <a:pt x="774" y="295"/>
                  </a:lnTo>
                  <a:lnTo>
                    <a:pt x="776" y="298"/>
                  </a:lnTo>
                  <a:lnTo>
                    <a:pt x="780" y="299"/>
                  </a:lnTo>
                  <a:lnTo>
                    <a:pt x="784" y="298"/>
                  </a:lnTo>
                  <a:lnTo>
                    <a:pt x="786" y="295"/>
                  </a:lnTo>
                  <a:lnTo>
                    <a:pt x="788" y="288"/>
                  </a:lnTo>
                  <a:lnTo>
                    <a:pt x="788" y="282"/>
                  </a:lnTo>
                  <a:lnTo>
                    <a:pt x="788" y="275"/>
                  </a:lnTo>
                  <a:lnTo>
                    <a:pt x="809" y="275"/>
                  </a:lnTo>
                  <a:lnTo>
                    <a:pt x="810" y="282"/>
                  </a:lnTo>
                  <a:lnTo>
                    <a:pt x="810" y="288"/>
                  </a:lnTo>
                  <a:lnTo>
                    <a:pt x="808" y="293"/>
                  </a:lnTo>
                  <a:lnTo>
                    <a:pt x="802" y="298"/>
                  </a:lnTo>
                  <a:lnTo>
                    <a:pt x="812" y="302"/>
                  </a:lnTo>
                  <a:lnTo>
                    <a:pt x="822" y="303"/>
                  </a:lnTo>
                  <a:lnTo>
                    <a:pt x="833" y="302"/>
                  </a:lnTo>
                  <a:lnTo>
                    <a:pt x="844" y="298"/>
                  </a:lnTo>
                  <a:lnTo>
                    <a:pt x="819" y="281"/>
                  </a:lnTo>
                  <a:lnTo>
                    <a:pt x="830" y="277"/>
                  </a:lnTo>
                  <a:lnTo>
                    <a:pt x="833" y="277"/>
                  </a:lnTo>
                  <a:lnTo>
                    <a:pt x="837" y="278"/>
                  </a:lnTo>
                  <a:lnTo>
                    <a:pt x="855" y="284"/>
                  </a:lnTo>
                  <a:lnTo>
                    <a:pt x="866" y="285"/>
                  </a:lnTo>
                  <a:lnTo>
                    <a:pt x="877" y="285"/>
                  </a:lnTo>
                  <a:lnTo>
                    <a:pt x="888" y="288"/>
                  </a:lnTo>
                  <a:lnTo>
                    <a:pt x="894" y="291"/>
                  </a:lnTo>
                  <a:lnTo>
                    <a:pt x="898" y="295"/>
                  </a:lnTo>
                  <a:lnTo>
                    <a:pt x="900" y="295"/>
                  </a:lnTo>
                  <a:lnTo>
                    <a:pt x="902" y="295"/>
                  </a:lnTo>
                  <a:lnTo>
                    <a:pt x="907" y="293"/>
                  </a:lnTo>
                  <a:lnTo>
                    <a:pt x="912" y="293"/>
                  </a:lnTo>
                  <a:lnTo>
                    <a:pt x="916" y="295"/>
                  </a:lnTo>
                  <a:lnTo>
                    <a:pt x="918" y="296"/>
                  </a:lnTo>
                  <a:lnTo>
                    <a:pt x="925" y="300"/>
                  </a:lnTo>
                  <a:lnTo>
                    <a:pt x="934" y="304"/>
                  </a:lnTo>
                  <a:lnTo>
                    <a:pt x="921" y="324"/>
                  </a:lnTo>
                  <a:lnTo>
                    <a:pt x="909" y="322"/>
                  </a:lnTo>
                  <a:lnTo>
                    <a:pt x="903" y="321"/>
                  </a:lnTo>
                  <a:lnTo>
                    <a:pt x="898" y="318"/>
                  </a:lnTo>
                  <a:lnTo>
                    <a:pt x="896" y="314"/>
                  </a:lnTo>
                  <a:lnTo>
                    <a:pt x="895" y="309"/>
                  </a:lnTo>
                  <a:lnTo>
                    <a:pt x="895" y="296"/>
                  </a:lnTo>
                  <a:lnTo>
                    <a:pt x="885" y="296"/>
                  </a:lnTo>
                  <a:lnTo>
                    <a:pt x="876" y="296"/>
                  </a:lnTo>
                  <a:lnTo>
                    <a:pt x="867" y="298"/>
                  </a:lnTo>
                  <a:lnTo>
                    <a:pt x="858" y="303"/>
                  </a:lnTo>
                  <a:lnTo>
                    <a:pt x="860" y="306"/>
                  </a:lnTo>
                  <a:lnTo>
                    <a:pt x="863" y="307"/>
                  </a:lnTo>
                  <a:lnTo>
                    <a:pt x="864" y="314"/>
                  </a:lnTo>
                  <a:lnTo>
                    <a:pt x="866" y="317"/>
                  </a:lnTo>
                  <a:lnTo>
                    <a:pt x="869" y="318"/>
                  </a:lnTo>
                  <a:lnTo>
                    <a:pt x="871" y="321"/>
                  </a:lnTo>
                  <a:lnTo>
                    <a:pt x="877" y="322"/>
                  </a:lnTo>
                  <a:lnTo>
                    <a:pt x="884" y="324"/>
                  </a:lnTo>
                  <a:lnTo>
                    <a:pt x="891" y="327"/>
                  </a:lnTo>
                  <a:lnTo>
                    <a:pt x="906" y="336"/>
                  </a:lnTo>
                  <a:lnTo>
                    <a:pt x="877" y="354"/>
                  </a:lnTo>
                  <a:lnTo>
                    <a:pt x="884" y="357"/>
                  </a:lnTo>
                  <a:lnTo>
                    <a:pt x="891" y="360"/>
                  </a:lnTo>
                  <a:lnTo>
                    <a:pt x="894" y="361"/>
                  </a:lnTo>
                  <a:lnTo>
                    <a:pt x="896" y="364"/>
                  </a:lnTo>
                  <a:lnTo>
                    <a:pt x="898" y="368"/>
                  </a:lnTo>
                  <a:lnTo>
                    <a:pt x="898" y="374"/>
                  </a:lnTo>
                  <a:lnTo>
                    <a:pt x="941" y="353"/>
                  </a:lnTo>
                  <a:lnTo>
                    <a:pt x="941" y="349"/>
                  </a:lnTo>
                  <a:lnTo>
                    <a:pt x="939" y="345"/>
                  </a:lnTo>
                  <a:lnTo>
                    <a:pt x="935" y="342"/>
                  </a:lnTo>
                  <a:lnTo>
                    <a:pt x="932" y="339"/>
                  </a:lnTo>
                  <a:lnTo>
                    <a:pt x="924" y="336"/>
                  </a:lnTo>
                  <a:lnTo>
                    <a:pt x="920" y="334"/>
                  </a:lnTo>
                  <a:lnTo>
                    <a:pt x="917" y="331"/>
                  </a:lnTo>
                  <a:lnTo>
                    <a:pt x="921" y="329"/>
                  </a:lnTo>
                  <a:lnTo>
                    <a:pt x="924" y="328"/>
                  </a:lnTo>
                  <a:lnTo>
                    <a:pt x="935" y="331"/>
                  </a:lnTo>
                  <a:lnTo>
                    <a:pt x="946" y="332"/>
                  </a:lnTo>
                  <a:lnTo>
                    <a:pt x="968" y="329"/>
                  </a:lnTo>
                  <a:lnTo>
                    <a:pt x="982" y="331"/>
                  </a:lnTo>
                  <a:lnTo>
                    <a:pt x="995" y="331"/>
                  </a:lnTo>
                  <a:lnTo>
                    <a:pt x="1002" y="331"/>
                  </a:lnTo>
                  <a:lnTo>
                    <a:pt x="1007" y="329"/>
                  </a:lnTo>
                  <a:lnTo>
                    <a:pt x="1014" y="327"/>
                  </a:lnTo>
                  <a:lnTo>
                    <a:pt x="1020" y="322"/>
                  </a:lnTo>
                  <a:lnTo>
                    <a:pt x="1021" y="322"/>
                  </a:lnTo>
                  <a:lnTo>
                    <a:pt x="1024" y="322"/>
                  </a:lnTo>
                  <a:lnTo>
                    <a:pt x="1031" y="324"/>
                  </a:lnTo>
                  <a:lnTo>
                    <a:pt x="1028" y="325"/>
                  </a:lnTo>
                  <a:lnTo>
                    <a:pt x="1026" y="328"/>
                  </a:lnTo>
                  <a:lnTo>
                    <a:pt x="1028" y="329"/>
                  </a:lnTo>
                  <a:lnTo>
                    <a:pt x="1031" y="332"/>
                  </a:lnTo>
                  <a:lnTo>
                    <a:pt x="1036" y="335"/>
                  </a:lnTo>
                  <a:lnTo>
                    <a:pt x="1039" y="338"/>
                  </a:lnTo>
                  <a:lnTo>
                    <a:pt x="1038" y="343"/>
                  </a:lnTo>
                  <a:lnTo>
                    <a:pt x="1036" y="347"/>
                  </a:lnTo>
                  <a:lnTo>
                    <a:pt x="1014" y="343"/>
                  </a:lnTo>
                  <a:lnTo>
                    <a:pt x="1014" y="350"/>
                  </a:lnTo>
                  <a:lnTo>
                    <a:pt x="1015" y="353"/>
                  </a:lnTo>
                  <a:lnTo>
                    <a:pt x="1017" y="354"/>
                  </a:lnTo>
                  <a:lnTo>
                    <a:pt x="1020" y="357"/>
                  </a:lnTo>
                  <a:lnTo>
                    <a:pt x="1022" y="358"/>
                  </a:lnTo>
                  <a:lnTo>
                    <a:pt x="1024" y="361"/>
                  </a:lnTo>
                  <a:lnTo>
                    <a:pt x="1024" y="364"/>
                  </a:lnTo>
                  <a:lnTo>
                    <a:pt x="1022" y="368"/>
                  </a:lnTo>
                  <a:lnTo>
                    <a:pt x="1021" y="374"/>
                  </a:lnTo>
                  <a:lnTo>
                    <a:pt x="990" y="350"/>
                  </a:lnTo>
                  <a:lnTo>
                    <a:pt x="982" y="345"/>
                  </a:lnTo>
                  <a:lnTo>
                    <a:pt x="978" y="343"/>
                  </a:lnTo>
                  <a:lnTo>
                    <a:pt x="974" y="343"/>
                  </a:lnTo>
                  <a:lnTo>
                    <a:pt x="971" y="345"/>
                  </a:lnTo>
                  <a:lnTo>
                    <a:pt x="967" y="346"/>
                  </a:lnTo>
                  <a:lnTo>
                    <a:pt x="960" y="353"/>
                  </a:lnTo>
                  <a:lnTo>
                    <a:pt x="967" y="356"/>
                  </a:lnTo>
                  <a:lnTo>
                    <a:pt x="974" y="357"/>
                  </a:lnTo>
                  <a:lnTo>
                    <a:pt x="981" y="358"/>
                  </a:lnTo>
                  <a:lnTo>
                    <a:pt x="985" y="360"/>
                  </a:lnTo>
                  <a:lnTo>
                    <a:pt x="988" y="363"/>
                  </a:lnTo>
                  <a:lnTo>
                    <a:pt x="992" y="370"/>
                  </a:lnTo>
                  <a:lnTo>
                    <a:pt x="993" y="375"/>
                  </a:lnTo>
                  <a:lnTo>
                    <a:pt x="993" y="382"/>
                  </a:lnTo>
                  <a:lnTo>
                    <a:pt x="993" y="388"/>
                  </a:lnTo>
                  <a:lnTo>
                    <a:pt x="984" y="388"/>
                  </a:lnTo>
                  <a:lnTo>
                    <a:pt x="974" y="388"/>
                  </a:lnTo>
                  <a:lnTo>
                    <a:pt x="966" y="390"/>
                  </a:lnTo>
                  <a:lnTo>
                    <a:pt x="961" y="393"/>
                  </a:lnTo>
                  <a:lnTo>
                    <a:pt x="957" y="396"/>
                  </a:lnTo>
                  <a:lnTo>
                    <a:pt x="977" y="399"/>
                  </a:lnTo>
                  <a:lnTo>
                    <a:pt x="963" y="403"/>
                  </a:lnTo>
                  <a:lnTo>
                    <a:pt x="959" y="404"/>
                  </a:lnTo>
                  <a:lnTo>
                    <a:pt x="954" y="404"/>
                  </a:lnTo>
                  <a:lnTo>
                    <a:pt x="953" y="403"/>
                  </a:lnTo>
                  <a:lnTo>
                    <a:pt x="950" y="400"/>
                  </a:lnTo>
                  <a:lnTo>
                    <a:pt x="949" y="390"/>
                  </a:lnTo>
                  <a:lnTo>
                    <a:pt x="948" y="388"/>
                  </a:lnTo>
                  <a:lnTo>
                    <a:pt x="945" y="386"/>
                  </a:lnTo>
                  <a:lnTo>
                    <a:pt x="939" y="381"/>
                  </a:lnTo>
                  <a:lnTo>
                    <a:pt x="959" y="371"/>
                  </a:lnTo>
                  <a:lnTo>
                    <a:pt x="932" y="361"/>
                  </a:lnTo>
                  <a:lnTo>
                    <a:pt x="928" y="365"/>
                  </a:lnTo>
                  <a:lnTo>
                    <a:pt x="925" y="376"/>
                  </a:lnTo>
                  <a:lnTo>
                    <a:pt x="924" y="381"/>
                  </a:lnTo>
                  <a:lnTo>
                    <a:pt x="921" y="385"/>
                  </a:lnTo>
                  <a:lnTo>
                    <a:pt x="917" y="388"/>
                  </a:lnTo>
                  <a:lnTo>
                    <a:pt x="913" y="390"/>
                  </a:lnTo>
                  <a:lnTo>
                    <a:pt x="907" y="393"/>
                  </a:lnTo>
                  <a:lnTo>
                    <a:pt x="900" y="394"/>
                  </a:lnTo>
                  <a:lnTo>
                    <a:pt x="891" y="396"/>
                  </a:lnTo>
                  <a:lnTo>
                    <a:pt x="882" y="399"/>
                  </a:lnTo>
                  <a:lnTo>
                    <a:pt x="877" y="403"/>
                  </a:lnTo>
                  <a:lnTo>
                    <a:pt x="873" y="408"/>
                  </a:lnTo>
                  <a:lnTo>
                    <a:pt x="873" y="411"/>
                  </a:lnTo>
                  <a:lnTo>
                    <a:pt x="873" y="412"/>
                  </a:lnTo>
                  <a:lnTo>
                    <a:pt x="874" y="415"/>
                  </a:lnTo>
                  <a:lnTo>
                    <a:pt x="860" y="422"/>
                  </a:lnTo>
                  <a:lnTo>
                    <a:pt x="855" y="426"/>
                  </a:lnTo>
                  <a:lnTo>
                    <a:pt x="851" y="429"/>
                  </a:lnTo>
                  <a:lnTo>
                    <a:pt x="846" y="440"/>
                  </a:lnTo>
                  <a:lnTo>
                    <a:pt x="840" y="450"/>
                  </a:lnTo>
                  <a:lnTo>
                    <a:pt x="831" y="458"/>
                  </a:lnTo>
                  <a:lnTo>
                    <a:pt x="822" y="465"/>
                  </a:lnTo>
                  <a:lnTo>
                    <a:pt x="828" y="478"/>
                  </a:lnTo>
                  <a:lnTo>
                    <a:pt x="809" y="479"/>
                  </a:lnTo>
                  <a:lnTo>
                    <a:pt x="809" y="486"/>
                  </a:lnTo>
                  <a:lnTo>
                    <a:pt x="808" y="490"/>
                  </a:lnTo>
                  <a:lnTo>
                    <a:pt x="806" y="491"/>
                  </a:lnTo>
                  <a:lnTo>
                    <a:pt x="802" y="494"/>
                  </a:lnTo>
                  <a:lnTo>
                    <a:pt x="794" y="497"/>
                  </a:lnTo>
                  <a:lnTo>
                    <a:pt x="787" y="500"/>
                  </a:lnTo>
                  <a:lnTo>
                    <a:pt x="774" y="505"/>
                  </a:lnTo>
                  <a:lnTo>
                    <a:pt x="769" y="508"/>
                  </a:lnTo>
                  <a:lnTo>
                    <a:pt x="765" y="512"/>
                  </a:lnTo>
                  <a:lnTo>
                    <a:pt x="761" y="516"/>
                  </a:lnTo>
                  <a:lnTo>
                    <a:pt x="758" y="520"/>
                  </a:lnTo>
                  <a:lnTo>
                    <a:pt x="754" y="532"/>
                  </a:lnTo>
                  <a:lnTo>
                    <a:pt x="741" y="532"/>
                  </a:lnTo>
                  <a:lnTo>
                    <a:pt x="732" y="532"/>
                  </a:lnTo>
                  <a:lnTo>
                    <a:pt x="719" y="530"/>
                  </a:lnTo>
                  <a:lnTo>
                    <a:pt x="707" y="530"/>
                  </a:lnTo>
                  <a:lnTo>
                    <a:pt x="696" y="530"/>
                  </a:lnTo>
                  <a:lnTo>
                    <a:pt x="689" y="527"/>
                  </a:lnTo>
                  <a:lnTo>
                    <a:pt x="683" y="526"/>
                  </a:lnTo>
                  <a:lnTo>
                    <a:pt x="676" y="523"/>
                  </a:lnTo>
                  <a:lnTo>
                    <a:pt x="668" y="523"/>
                  </a:lnTo>
                  <a:lnTo>
                    <a:pt x="660" y="525"/>
                  </a:lnTo>
                  <a:lnTo>
                    <a:pt x="651" y="530"/>
                  </a:lnTo>
                  <a:lnTo>
                    <a:pt x="662" y="536"/>
                  </a:lnTo>
                  <a:lnTo>
                    <a:pt x="672" y="540"/>
                  </a:lnTo>
                  <a:lnTo>
                    <a:pt x="683" y="543"/>
                  </a:lnTo>
                  <a:lnTo>
                    <a:pt x="696" y="544"/>
                  </a:lnTo>
                  <a:lnTo>
                    <a:pt x="702" y="545"/>
                  </a:lnTo>
                  <a:lnTo>
                    <a:pt x="708" y="548"/>
                  </a:lnTo>
                  <a:lnTo>
                    <a:pt x="711" y="552"/>
                  </a:lnTo>
                  <a:lnTo>
                    <a:pt x="714" y="556"/>
                  </a:lnTo>
                  <a:lnTo>
                    <a:pt x="701" y="562"/>
                  </a:lnTo>
                  <a:lnTo>
                    <a:pt x="689" y="565"/>
                  </a:lnTo>
                  <a:lnTo>
                    <a:pt x="680" y="566"/>
                  </a:lnTo>
                  <a:lnTo>
                    <a:pt x="673" y="565"/>
                  </a:lnTo>
                  <a:lnTo>
                    <a:pt x="664" y="562"/>
                  </a:lnTo>
                  <a:lnTo>
                    <a:pt x="657" y="562"/>
                  </a:lnTo>
                  <a:lnTo>
                    <a:pt x="651" y="565"/>
                  </a:lnTo>
                  <a:lnTo>
                    <a:pt x="644" y="573"/>
                  </a:lnTo>
                  <a:lnTo>
                    <a:pt x="689" y="591"/>
                  </a:lnTo>
                  <a:lnTo>
                    <a:pt x="666" y="605"/>
                  </a:lnTo>
                  <a:lnTo>
                    <a:pt x="661" y="598"/>
                  </a:lnTo>
                  <a:lnTo>
                    <a:pt x="658" y="597"/>
                  </a:lnTo>
                  <a:lnTo>
                    <a:pt x="655" y="595"/>
                  </a:lnTo>
                  <a:lnTo>
                    <a:pt x="651" y="595"/>
                  </a:lnTo>
                  <a:lnTo>
                    <a:pt x="647" y="598"/>
                  </a:lnTo>
                  <a:lnTo>
                    <a:pt x="635" y="604"/>
                  </a:lnTo>
                  <a:lnTo>
                    <a:pt x="640" y="613"/>
                  </a:lnTo>
                  <a:lnTo>
                    <a:pt x="628" y="610"/>
                  </a:lnTo>
                  <a:lnTo>
                    <a:pt x="629" y="610"/>
                  </a:lnTo>
                  <a:lnTo>
                    <a:pt x="621" y="598"/>
                  </a:lnTo>
                  <a:lnTo>
                    <a:pt x="637" y="590"/>
                  </a:lnTo>
                  <a:lnTo>
                    <a:pt x="633" y="586"/>
                  </a:lnTo>
                  <a:lnTo>
                    <a:pt x="628" y="584"/>
                  </a:lnTo>
                  <a:lnTo>
                    <a:pt x="618" y="584"/>
                  </a:lnTo>
                  <a:lnTo>
                    <a:pt x="607" y="583"/>
                  </a:lnTo>
                  <a:lnTo>
                    <a:pt x="603" y="581"/>
                  </a:lnTo>
                  <a:lnTo>
                    <a:pt x="599" y="579"/>
                  </a:lnTo>
                  <a:lnTo>
                    <a:pt x="608" y="568"/>
                  </a:lnTo>
                  <a:lnTo>
                    <a:pt x="594" y="569"/>
                  </a:lnTo>
                  <a:lnTo>
                    <a:pt x="590" y="570"/>
                  </a:lnTo>
                  <a:lnTo>
                    <a:pt x="586" y="573"/>
                  </a:lnTo>
                  <a:lnTo>
                    <a:pt x="583" y="576"/>
                  </a:lnTo>
                  <a:lnTo>
                    <a:pt x="582" y="581"/>
                  </a:lnTo>
                  <a:lnTo>
                    <a:pt x="581" y="594"/>
                  </a:lnTo>
                  <a:lnTo>
                    <a:pt x="565" y="598"/>
                  </a:lnTo>
                  <a:lnTo>
                    <a:pt x="558" y="587"/>
                  </a:lnTo>
                  <a:lnTo>
                    <a:pt x="547" y="587"/>
                  </a:lnTo>
                  <a:lnTo>
                    <a:pt x="542" y="587"/>
                  </a:lnTo>
                  <a:lnTo>
                    <a:pt x="538" y="587"/>
                  </a:lnTo>
                  <a:lnTo>
                    <a:pt x="535" y="588"/>
                  </a:lnTo>
                  <a:lnTo>
                    <a:pt x="534" y="591"/>
                  </a:lnTo>
                  <a:lnTo>
                    <a:pt x="534" y="592"/>
                  </a:lnTo>
                  <a:lnTo>
                    <a:pt x="535" y="595"/>
                  </a:lnTo>
                  <a:lnTo>
                    <a:pt x="536" y="599"/>
                  </a:lnTo>
                  <a:lnTo>
                    <a:pt x="536" y="602"/>
                  </a:lnTo>
                  <a:lnTo>
                    <a:pt x="536" y="605"/>
                  </a:lnTo>
                  <a:lnTo>
                    <a:pt x="520" y="598"/>
                  </a:lnTo>
                  <a:lnTo>
                    <a:pt x="506" y="591"/>
                  </a:lnTo>
                  <a:lnTo>
                    <a:pt x="500" y="588"/>
                  </a:lnTo>
                  <a:lnTo>
                    <a:pt x="493" y="587"/>
                  </a:lnTo>
                  <a:lnTo>
                    <a:pt x="485" y="586"/>
                  </a:lnTo>
                  <a:lnTo>
                    <a:pt x="480" y="583"/>
                  </a:lnTo>
                  <a:lnTo>
                    <a:pt x="474" y="579"/>
                  </a:lnTo>
                  <a:lnTo>
                    <a:pt x="468" y="572"/>
                  </a:lnTo>
                  <a:lnTo>
                    <a:pt x="464" y="576"/>
                  </a:lnTo>
                  <a:lnTo>
                    <a:pt x="459" y="580"/>
                  </a:lnTo>
                  <a:lnTo>
                    <a:pt x="456" y="586"/>
                  </a:lnTo>
                  <a:lnTo>
                    <a:pt x="455" y="588"/>
                  </a:lnTo>
                  <a:lnTo>
                    <a:pt x="455" y="591"/>
                  </a:lnTo>
                  <a:lnTo>
                    <a:pt x="464" y="592"/>
                  </a:lnTo>
                  <a:lnTo>
                    <a:pt x="471" y="595"/>
                  </a:lnTo>
                  <a:lnTo>
                    <a:pt x="477" y="599"/>
                  </a:lnTo>
                  <a:lnTo>
                    <a:pt x="478" y="604"/>
                  </a:lnTo>
                  <a:lnTo>
                    <a:pt x="480" y="610"/>
                  </a:lnTo>
                  <a:lnTo>
                    <a:pt x="480" y="616"/>
                  </a:lnTo>
                  <a:lnTo>
                    <a:pt x="480" y="628"/>
                  </a:lnTo>
                  <a:lnTo>
                    <a:pt x="491" y="630"/>
                  </a:lnTo>
                  <a:lnTo>
                    <a:pt x="496" y="631"/>
                  </a:lnTo>
                  <a:lnTo>
                    <a:pt x="499" y="637"/>
                  </a:lnTo>
                  <a:lnTo>
                    <a:pt x="500" y="645"/>
                  </a:lnTo>
                  <a:lnTo>
                    <a:pt x="502" y="648"/>
                  </a:lnTo>
                  <a:lnTo>
                    <a:pt x="504" y="651"/>
                  </a:lnTo>
                  <a:lnTo>
                    <a:pt x="514" y="655"/>
                  </a:lnTo>
                  <a:lnTo>
                    <a:pt x="521" y="660"/>
                  </a:lnTo>
                  <a:lnTo>
                    <a:pt x="534" y="673"/>
                  </a:lnTo>
                  <a:lnTo>
                    <a:pt x="532" y="682"/>
                  </a:lnTo>
                  <a:lnTo>
                    <a:pt x="532" y="685"/>
                  </a:lnTo>
                  <a:lnTo>
                    <a:pt x="534" y="688"/>
                  </a:lnTo>
                  <a:lnTo>
                    <a:pt x="536" y="689"/>
                  </a:lnTo>
                  <a:lnTo>
                    <a:pt x="538" y="692"/>
                  </a:lnTo>
                  <a:lnTo>
                    <a:pt x="539" y="696"/>
                  </a:lnTo>
                  <a:lnTo>
                    <a:pt x="540" y="702"/>
                  </a:lnTo>
                  <a:lnTo>
                    <a:pt x="542" y="703"/>
                  </a:lnTo>
                  <a:lnTo>
                    <a:pt x="545" y="705"/>
                  </a:lnTo>
                  <a:lnTo>
                    <a:pt x="556" y="709"/>
                  </a:lnTo>
                  <a:lnTo>
                    <a:pt x="570" y="713"/>
                  </a:lnTo>
                  <a:lnTo>
                    <a:pt x="579" y="717"/>
                  </a:lnTo>
                  <a:lnTo>
                    <a:pt x="585" y="718"/>
                  </a:lnTo>
                  <a:lnTo>
                    <a:pt x="588" y="718"/>
                  </a:lnTo>
                  <a:lnTo>
                    <a:pt x="593" y="717"/>
                  </a:lnTo>
                  <a:lnTo>
                    <a:pt x="597" y="717"/>
                  </a:lnTo>
                  <a:lnTo>
                    <a:pt x="606" y="717"/>
                  </a:lnTo>
                  <a:lnTo>
                    <a:pt x="612" y="720"/>
                  </a:lnTo>
                  <a:lnTo>
                    <a:pt x="621" y="721"/>
                  </a:lnTo>
                  <a:lnTo>
                    <a:pt x="628" y="723"/>
                  </a:lnTo>
                  <a:lnTo>
                    <a:pt x="633" y="724"/>
                  </a:lnTo>
                  <a:lnTo>
                    <a:pt x="637" y="728"/>
                  </a:lnTo>
                  <a:lnTo>
                    <a:pt x="640" y="735"/>
                  </a:lnTo>
                  <a:lnTo>
                    <a:pt x="666" y="712"/>
                  </a:lnTo>
                  <a:lnTo>
                    <a:pt x="653" y="707"/>
                  </a:lnTo>
                  <a:lnTo>
                    <a:pt x="662" y="699"/>
                  </a:lnTo>
                  <a:lnTo>
                    <a:pt x="666" y="696"/>
                  </a:lnTo>
                  <a:lnTo>
                    <a:pt x="672" y="695"/>
                  </a:lnTo>
                  <a:lnTo>
                    <a:pt x="676" y="695"/>
                  </a:lnTo>
                  <a:lnTo>
                    <a:pt x="682" y="695"/>
                  </a:lnTo>
                  <a:lnTo>
                    <a:pt x="694" y="699"/>
                  </a:lnTo>
                  <a:lnTo>
                    <a:pt x="673" y="703"/>
                  </a:lnTo>
                  <a:lnTo>
                    <a:pt x="675" y="709"/>
                  </a:lnTo>
                  <a:lnTo>
                    <a:pt x="678" y="712"/>
                  </a:lnTo>
                  <a:lnTo>
                    <a:pt x="680" y="712"/>
                  </a:lnTo>
                  <a:lnTo>
                    <a:pt x="686" y="712"/>
                  </a:lnTo>
                  <a:lnTo>
                    <a:pt x="707" y="710"/>
                  </a:lnTo>
                  <a:lnTo>
                    <a:pt x="702" y="716"/>
                  </a:lnTo>
                  <a:lnTo>
                    <a:pt x="701" y="721"/>
                  </a:lnTo>
                  <a:lnTo>
                    <a:pt x="702" y="725"/>
                  </a:lnTo>
                  <a:lnTo>
                    <a:pt x="704" y="728"/>
                  </a:lnTo>
                  <a:lnTo>
                    <a:pt x="712" y="734"/>
                  </a:lnTo>
                  <a:lnTo>
                    <a:pt x="719" y="739"/>
                  </a:lnTo>
                  <a:lnTo>
                    <a:pt x="719" y="727"/>
                  </a:lnTo>
                  <a:lnTo>
                    <a:pt x="720" y="721"/>
                  </a:lnTo>
                  <a:lnTo>
                    <a:pt x="723" y="717"/>
                  </a:lnTo>
                  <a:lnTo>
                    <a:pt x="726" y="714"/>
                  </a:lnTo>
                  <a:lnTo>
                    <a:pt x="730" y="712"/>
                  </a:lnTo>
                  <a:lnTo>
                    <a:pt x="736" y="710"/>
                  </a:lnTo>
                  <a:lnTo>
                    <a:pt x="741" y="710"/>
                  </a:lnTo>
                  <a:lnTo>
                    <a:pt x="741" y="712"/>
                  </a:lnTo>
                  <a:lnTo>
                    <a:pt x="740" y="713"/>
                  </a:lnTo>
                  <a:lnTo>
                    <a:pt x="736" y="717"/>
                  </a:lnTo>
                  <a:lnTo>
                    <a:pt x="734" y="718"/>
                  </a:lnTo>
                  <a:lnTo>
                    <a:pt x="734" y="720"/>
                  </a:lnTo>
                  <a:lnTo>
                    <a:pt x="736" y="723"/>
                  </a:lnTo>
                  <a:lnTo>
                    <a:pt x="738" y="724"/>
                  </a:lnTo>
                  <a:lnTo>
                    <a:pt x="741" y="723"/>
                  </a:lnTo>
                  <a:lnTo>
                    <a:pt x="743" y="721"/>
                  </a:lnTo>
                  <a:lnTo>
                    <a:pt x="743" y="717"/>
                  </a:lnTo>
                  <a:lnTo>
                    <a:pt x="741" y="709"/>
                  </a:lnTo>
                  <a:lnTo>
                    <a:pt x="750" y="712"/>
                  </a:lnTo>
                  <a:lnTo>
                    <a:pt x="758" y="712"/>
                  </a:lnTo>
                  <a:lnTo>
                    <a:pt x="774" y="712"/>
                  </a:lnTo>
                  <a:lnTo>
                    <a:pt x="792" y="713"/>
                  </a:lnTo>
                  <a:lnTo>
                    <a:pt x="801" y="713"/>
                  </a:lnTo>
                  <a:lnTo>
                    <a:pt x="809" y="716"/>
                  </a:lnTo>
                  <a:lnTo>
                    <a:pt x="809" y="692"/>
                  </a:lnTo>
                  <a:lnTo>
                    <a:pt x="834" y="684"/>
                  </a:lnTo>
                  <a:lnTo>
                    <a:pt x="841" y="682"/>
                  </a:lnTo>
                  <a:lnTo>
                    <a:pt x="844" y="681"/>
                  </a:lnTo>
                  <a:lnTo>
                    <a:pt x="845" y="680"/>
                  </a:lnTo>
                  <a:lnTo>
                    <a:pt x="846" y="676"/>
                  </a:lnTo>
                  <a:lnTo>
                    <a:pt x="849" y="673"/>
                  </a:lnTo>
                  <a:lnTo>
                    <a:pt x="855" y="670"/>
                  </a:lnTo>
                  <a:lnTo>
                    <a:pt x="862" y="669"/>
                  </a:lnTo>
                  <a:lnTo>
                    <a:pt x="869" y="669"/>
                  </a:lnTo>
                  <a:lnTo>
                    <a:pt x="878" y="670"/>
                  </a:lnTo>
                  <a:lnTo>
                    <a:pt x="885" y="667"/>
                  </a:lnTo>
                  <a:lnTo>
                    <a:pt x="892" y="663"/>
                  </a:lnTo>
                  <a:lnTo>
                    <a:pt x="896" y="656"/>
                  </a:lnTo>
                  <a:lnTo>
                    <a:pt x="881" y="648"/>
                  </a:lnTo>
                  <a:lnTo>
                    <a:pt x="888" y="631"/>
                  </a:lnTo>
                  <a:lnTo>
                    <a:pt x="892" y="633"/>
                  </a:lnTo>
                  <a:lnTo>
                    <a:pt x="895" y="634"/>
                  </a:lnTo>
                  <a:lnTo>
                    <a:pt x="898" y="640"/>
                  </a:lnTo>
                  <a:lnTo>
                    <a:pt x="899" y="642"/>
                  </a:lnTo>
                  <a:lnTo>
                    <a:pt x="902" y="644"/>
                  </a:lnTo>
                  <a:lnTo>
                    <a:pt x="905" y="644"/>
                  </a:lnTo>
                  <a:lnTo>
                    <a:pt x="907" y="644"/>
                  </a:lnTo>
                  <a:lnTo>
                    <a:pt x="916" y="642"/>
                  </a:lnTo>
                  <a:lnTo>
                    <a:pt x="924" y="644"/>
                  </a:lnTo>
                  <a:lnTo>
                    <a:pt x="931" y="648"/>
                  </a:lnTo>
                  <a:lnTo>
                    <a:pt x="936" y="652"/>
                  </a:lnTo>
                  <a:lnTo>
                    <a:pt x="941" y="653"/>
                  </a:lnTo>
                  <a:lnTo>
                    <a:pt x="943" y="655"/>
                  </a:lnTo>
                  <a:lnTo>
                    <a:pt x="952" y="656"/>
                  </a:lnTo>
                  <a:lnTo>
                    <a:pt x="949" y="663"/>
                  </a:lnTo>
                  <a:lnTo>
                    <a:pt x="946" y="670"/>
                  </a:lnTo>
                  <a:lnTo>
                    <a:pt x="943" y="673"/>
                  </a:lnTo>
                  <a:lnTo>
                    <a:pt x="941" y="676"/>
                  </a:lnTo>
                  <a:lnTo>
                    <a:pt x="936" y="677"/>
                  </a:lnTo>
                  <a:lnTo>
                    <a:pt x="932" y="677"/>
                  </a:lnTo>
                  <a:lnTo>
                    <a:pt x="920" y="678"/>
                  </a:lnTo>
                  <a:lnTo>
                    <a:pt x="907" y="681"/>
                  </a:lnTo>
                  <a:lnTo>
                    <a:pt x="896" y="684"/>
                  </a:lnTo>
                  <a:lnTo>
                    <a:pt x="889" y="684"/>
                  </a:lnTo>
                  <a:lnTo>
                    <a:pt x="884" y="684"/>
                  </a:lnTo>
                  <a:lnTo>
                    <a:pt x="880" y="684"/>
                  </a:lnTo>
                  <a:lnTo>
                    <a:pt x="877" y="687"/>
                  </a:lnTo>
                  <a:lnTo>
                    <a:pt x="869" y="692"/>
                  </a:lnTo>
                  <a:lnTo>
                    <a:pt x="887" y="702"/>
                  </a:lnTo>
                  <a:lnTo>
                    <a:pt x="907" y="694"/>
                  </a:lnTo>
                  <a:lnTo>
                    <a:pt x="902" y="717"/>
                  </a:lnTo>
                  <a:lnTo>
                    <a:pt x="899" y="718"/>
                  </a:lnTo>
                  <a:lnTo>
                    <a:pt x="895" y="717"/>
                  </a:lnTo>
                  <a:lnTo>
                    <a:pt x="889" y="714"/>
                  </a:lnTo>
                  <a:lnTo>
                    <a:pt x="885" y="713"/>
                  </a:lnTo>
                  <a:lnTo>
                    <a:pt x="882" y="712"/>
                  </a:lnTo>
                  <a:lnTo>
                    <a:pt x="878" y="713"/>
                  </a:lnTo>
                  <a:lnTo>
                    <a:pt x="876" y="716"/>
                  </a:lnTo>
                  <a:lnTo>
                    <a:pt x="877" y="724"/>
                  </a:lnTo>
                  <a:lnTo>
                    <a:pt x="862" y="736"/>
                  </a:lnTo>
                  <a:lnTo>
                    <a:pt x="874" y="738"/>
                  </a:lnTo>
                  <a:lnTo>
                    <a:pt x="878" y="738"/>
                  </a:lnTo>
                  <a:lnTo>
                    <a:pt x="882" y="738"/>
                  </a:lnTo>
                  <a:lnTo>
                    <a:pt x="910" y="727"/>
                  </a:lnTo>
                  <a:lnTo>
                    <a:pt x="939" y="714"/>
                  </a:lnTo>
                  <a:lnTo>
                    <a:pt x="930" y="696"/>
                  </a:lnTo>
                  <a:lnTo>
                    <a:pt x="936" y="687"/>
                  </a:lnTo>
                  <a:lnTo>
                    <a:pt x="942" y="682"/>
                  </a:lnTo>
                  <a:lnTo>
                    <a:pt x="948" y="680"/>
                  </a:lnTo>
                  <a:lnTo>
                    <a:pt x="953" y="678"/>
                  </a:lnTo>
                  <a:lnTo>
                    <a:pt x="960" y="678"/>
                  </a:lnTo>
                  <a:lnTo>
                    <a:pt x="968" y="680"/>
                  </a:lnTo>
                  <a:lnTo>
                    <a:pt x="977" y="682"/>
                  </a:lnTo>
                  <a:lnTo>
                    <a:pt x="967" y="652"/>
                  </a:lnTo>
                  <a:lnTo>
                    <a:pt x="981" y="653"/>
                  </a:lnTo>
                  <a:lnTo>
                    <a:pt x="990" y="669"/>
                  </a:lnTo>
                  <a:lnTo>
                    <a:pt x="997" y="667"/>
                  </a:lnTo>
                  <a:lnTo>
                    <a:pt x="1006" y="667"/>
                  </a:lnTo>
                  <a:lnTo>
                    <a:pt x="1013" y="670"/>
                  </a:lnTo>
                  <a:lnTo>
                    <a:pt x="1015" y="673"/>
                  </a:lnTo>
                  <a:lnTo>
                    <a:pt x="1018" y="676"/>
                  </a:lnTo>
                  <a:lnTo>
                    <a:pt x="1021" y="676"/>
                  </a:lnTo>
                  <a:lnTo>
                    <a:pt x="1025" y="676"/>
                  </a:lnTo>
                  <a:lnTo>
                    <a:pt x="1035" y="676"/>
                  </a:lnTo>
                  <a:lnTo>
                    <a:pt x="1035" y="671"/>
                  </a:lnTo>
                  <a:lnTo>
                    <a:pt x="1033" y="669"/>
                  </a:lnTo>
                  <a:lnTo>
                    <a:pt x="1032" y="666"/>
                  </a:lnTo>
                  <a:lnTo>
                    <a:pt x="1029" y="666"/>
                  </a:lnTo>
                  <a:lnTo>
                    <a:pt x="1022" y="664"/>
                  </a:lnTo>
                  <a:lnTo>
                    <a:pt x="1020" y="663"/>
                  </a:lnTo>
                  <a:lnTo>
                    <a:pt x="1018" y="662"/>
                  </a:lnTo>
                  <a:lnTo>
                    <a:pt x="1020" y="656"/>
                  </a:lnTo>
                  <a:lnTo>
                    <a:pt x="1020" y="652"/>
                  </a:lnTo>
                  <a:lnTo>
                    <a:pt x="1017" y="646"/>
                  </a:lnTo>
                  <a:lnTo>
                    <a:pt x="1013" y="642"/>
                  </a:lnTo>
                  <a:lnTo>
                    <a:pt x="1021" y="637"/>
                  </a:lnTo>
                  <a:lnTo>
                    <a:pt x="1029" y="633"/>
                  </a:lnTo>
                  <a:lnTo>
                    <a:pt x="1038" y="630"/>
                  </a:lnTo>
                  <a:lnTo>
                    <a:pt x="1046" y="628"/>
                  </a:lnTo>
                  <a:lnTo>
                    <a:pt x="1054" y="628"/>
                  </a:lnTo>
                  <a:lnTo>
                    <a:pt x="1064" y="628"/>
                  </a:lnTo>
                  <a:lnTo>
                    <a:pt x="1074" y="631"/>
                  </a:lnTo>
                  <a:lnTo>
                    <a:pt x="1083" y="634"/>
                  </a:lnTo>
                  <a:lnTo>
                    <a:pt x="1056" y="658"/>
                  </a:lnTo>
                  <a:lnTo>
                    <a:pt x="1064" y="660"/>
                  </a:lnTo>
                  <a:lnTo>
                    <a:pt x="1067" y="660"/>
                  </a:lnTo>
                  <a:lnTo>
                    <a:pt x="1072" y="658"/>
                  </a:lnTo>
                  <a:lnTo>
                    <a:pt x="1078" y="656"/>
                  </a:lnTo>
                  <a:lnTo>
                    <a:pt x="1089" y="653"/>
                  </a:lnTo>
                  <a:lnTo>
                    <a:pt x="1094" y="652"/>
                  </a:lnTo>
                  <a:lnTo>
                    <a:pt x="1100" y="651"/>
                  </a:lnTo>
                  <a:lnTo>
                    <a:pt x="1105" y="648"/>
                  </a:lnTo>
                  <a:lnTo>
                    <a:pt x="1110" y="642"/>
                  </a:lnTo>
                  <a:lnTo>
                    <a:pt x="1114" y="642"/>
                  </a:lnTo>
                  <a:lnTo>
                    <a:pt x="1118" y="640"/>
                  </a:lnTo>
                  <a:lnTo>
                    <a:pt x="1121" y="637"/>
                  </a:lnTo>
                  <a:lnTo>
                    <a:pt x="1122" y="634"/>
                  </a:lnTo>
                  <a:lnTo>
                    <a:pt x="1123" y="627"/>
                  </a:lnTo>
                  <a:lnTo>
                    <a:pt x="1126" y="624"/>
                  </a:lnTo>
                  <a:lnTo>
                    <a:pt x="1128" y="622"/>
                  </a:lnTo>
                  <a:lnTo>
                    <a:pt x="1125" y="620"/>
                  </a:lnTo>
                  <a:lnTo>
                    <a:pt x="1104" y="637"/>
                  </a:lnTo>
                  <a:lnTo>
                    <a:pt x="1094" y="630"/>
                  </a:lnTo>
                  <a:lnTo>
                    <a:pt x="1085" y="624"/>
                  </a:lnTo>
                  <a:lnTo>
                    <a:pt x="1078" y="622"/>
                  </a:lnTo>
                  <a:lnTo>
                    <a:pt x="1074" y="617"/>
                  </a:lnTo>
                  <a:lnTo>
                    <a:pt x="1075" y="613"/>
                  </a:lnTo>
                  <a:lnTo>
                    <a:pt x="1078" y="606"/>
                  </a:lnTo>
                  <a:lnTo>
                    <a:pt x="1085" y="609"/>
                  </a:lnTo>
                  <a:lnTo>
                    <a:pt x="1092" y="610"/>
                  </a:lnTo>
                  <a:lnTo>
                    <a:pt x="1097" y="612"/>
                  </a:lnTo>
                  <a:lnTo>
                    <a:pt x="1103" y="610"/>
                  </a:lnTo>
                  <a:lnTo>
                    <a:pt x="1108" y="609"/>
                  </a:lnTo>
                  <a:lnTo>
                    <a:pt x="1114" y="608"/>
                  </a:lnTo>
                  <a:lnTo>
                    <a:pt x="1118" y="604"/>
                  </a:lnTo>
                  <a:lnTo>
                    <a:pt x="1123" y="599"/>
                  </a:lnTo>
                  <a:lnTo>
                    <a:pt x="1116" y="587"/>
                  </a:lnTo>
                  <a:lnTo>
                    <a:pt x="1114" y="581"/>
                  </a:lnTo>
                  <a:lnTo>
                    <a:pt x="1112" y="579"/>
                  </a:lnTo>
                  <a:lnTo>
                    <a:pt x="1114" y="576"/>
                  </a:lnTo>
                  <a:lnTo>
                    <a:pt x="1114" y="572"/>
                  </a:lnTo>
                  <a:lnTo>
                    <a:pt x="1114" y="569"/>
                  </a:lnTo>
                  <a:lnTo>
                    <a:pt x="1114" y="568"/>
                  </a:lnTo>
                  <a:lnTo>
                    <a:pt x="1111" y="566"/>
                  </a:lnTo>
                  <a:lnTo>
                    <a:pt x="1100" y="563"/>
                  </a:lnTo>
                  <a:lnTo>
                    <a:pt x="1103" y="590"/>
                  </a:lnTo>
                  <a:lnTo>
                    <a:pt x="1067" y="598"/>
                  </a:lnTo>
                  <a:lnTo>
                    <a:pt x="1058" y="591"/>
                  </a:lnTo>
                  <a:lnTo>
                    <a:pt x="1056" y="610"/>
                  </a:lnTo>
                  <a:close/>
                  <a:moveTo>
                    <a:pt x="150" y="850"/>
                  </a:moveTo>
                  <a:lnTo>
                    <a:pt x="150" y="850"/>
                  </a:lnTo>
                  <a:lnTo>
                    <a:pt x="133" y="854"/>
                  </a:lnTo>
                  <a:lnTo>
                    <a:pt x="128" y="857"/>
                  </a:lnTo>
                  <a:lnTo>
                    <a:pt x="125" y="860"/>
                  </a:lnTo>
                  <a:lnTo>
                    <a:pt x="125" y="864"/>
                  </a:lnTo>
                  <a:lnTo>
                    <a:pt x="125" y="867"/>
                  </a:lnTo>
                  <a:lnTo>
                    <a:pt x="168" y="867"/>
                  </a:lnTo>
                  <a:lnTo>
                    <a:pt x="151" y="851"/>
                  </a:lnTo>
                  <a:lnTo>
                    <a:pt x="165" y="856"/>
                  </a:lnTo>
                  <a:lnTo>
                    <a:pt x="174" y="860"/>
                  </a:lnTo>
                  <a:lnTo>
                    <a:pt x="178" y="861"/>
                  </a:lnTo>
                  <a:lnTo>
                    <a:pt x="182" y="862"/>
                  </a:lnTo>
                  <a:lnTo>
                    <a:pt x="185" y="862"/>
                  </a:lnTo>
                  <a:lnTo>
                    <a:pt x="187" y="861"/>
                  </a:lnTo>
                  <a:lnTo>
                    <a:pt x="189" y="860"/>
                  </a:lnTo>
                  <a:lnTo>
                    <a:pt x="189" y="858"/>
                  </a:lnTo>
                  <a:lnTo>
                    <a:pt x="187" y="850"/>
                  </a:lnTo>
                  <a:lnTo>
                    <a:pt x="189" y="849"/>
                  </a:lnTo>
                  <a:lnTo>
                    <a:pt x="201" y="849"/>
                  </a:lnTo>
                  <a:lnTo>
                    <a:pt x="203" y="860"/>
                  </a:lnTo>
                  <a:lnTo>
                    <a:pt x="214" y="860"/>
                  </a:lnTo>
                  <a:lnTo>
                    <a:pt x="223" y="860"/>
                  </a:lnTo>
                  <a:lnTo>
                    <a:pt x="232" y="857"/>
                  </a:lnTo>
                  <a:lnTo>
                    <a:pt x="240" y="854"/>
                  </a:lnTo>
                  <a:lnTo>
                    <a:pt x="258" y="846"/>
                  </a:lnTo>
                  <a:lnTo>
                    <a:pt x="266" y="843"/>
                  </a:lnTo>
                  <a:lnTo>
                    <a:pt x="276" y="840"/>
                  </a:lnTo>
                  <a:lnTo>
                    <a:pt x="275" y="833"/>
                  </a:lnTo>
                  <a:lnTo>
                    <a:pt x="273" y="828"/>
                  </a:lnTo>
                  <a:lnTo>
                    <a:pt x="272" y="825"/>
                  </a:lnTo>
                  <a:lnTo>
                    <a:pt x="270" y="822"/>
                  </a:lnTo>
                  <a:lnTo>
                    <a:pt x="268" y="821"/>
                  </a:lnTo>
                  <a:lnTo>
                    <a:pt x="262" y="820"/>
                  </a:lnTo>
                  <a:lnTo>
                    <a:pt x="262" y="824"/>
                  </a:lnTo>
                  <a:lnTo>
                    <a:pt x="261" y="828"/>
                  </a:lnTo>
                  <a:lnTo>
                    <a:pt x="258" y="831"/>
                  </a:lnTo>
                  <a:lnTo>
                    <a:pt x="255" y="832"/>
                  </a:lnTo>
                  <a:lnTo>
                    <a:pt x="248" y="835"/>
                  </a:lnTo>
                  <a:lnTo>
                    <a:pt x="240" y="838"/>
                  </a:lnTo>
                  <a:lnTo>
                    <a:pt x="237" y="839"/>
                  </a:lnTo>
                  <a:lnTo>
                    <a:pt x="233" y="839"/>
                  </a:lnTo>
                  <a:lnTo>
                    <a:pt x="229" y="839"/>
                  </a:lnTo>
                  <a:lnTo>
                    <a:pt x="225" y="838"/>
                  </a:lnTo>
                  <a:lnTo>
                    <a:pt x="223" y="835"/>
                  </a:lnTo>
                  <a:lnTo>
                    <a:pt x="222" y="833"/>
                  </a:lnTo>
                  <a:lnTo>
                    <a:pt x="225" y="831"/>
                  </a:lnTo>
                  <a:lnTo>
                    <a:pt x="229" y="828"/>
                  </a:lnTo>
                  <a:lnTo>
                    <a:pt x="230" y="825"/>
                  </a:lnTo>
                  <a:lnTo>
                    <a:pt x="230" y="824"/>
                  </a:lnTo>
                  <a:lnTo>
                    <a:pt x="219" y="815"/>
                  </a:lnTo>
                  <a:lnTo>
                    <a:pt x="204" y="828"/>
                  </a:lnTo>
                  <a:lnTo>
                    <a:pt x="197" y="817"/>
                  </a:lnTo>
                  <a:lnTo>
                    <a:pt x="193" y="813"/>
                  </a:lnTo>
                  <a:lnTo>
                    <a:pt x="192" y="811"/>
                  </a:lnTo>
                  <a:lnTo>
                    <a:pt x="187" y="811"/>
                  </a:lnTo>
                  <a:lnTo>
                    <a:pt x="176" y="813"/>
                  </a:lnTo>
                  <a:lnTo>
                    <a:pt x="178" y="803"/>
                  </a:lnTo>
                  <a:lnTo>
                    <a:pt x="194" y="803"/>
                  </a:lnTo>
                  <a:lnTo>
                    <a:pt x="201" y="804"/>
                  </a:lnTo>
                  <a:lnTo>
                    <a:pt x="208" y="806"/>
                  </a:lnTo>
                  <a:lnTo>
                    <a:pt x="216" y="808"/>
                  </a:lnTo>
                  <a:lnTo>
                    <a:pt x="221" y="810"/>
                  </a:lnTo>
                  <a:lnTo>
                    <a:pt x="225" y="807"/>
                  </a:lnTo>
                  <a:lnTo>
                    <a:pt x="226" y="804"/>
                  </a:lnTo>
                  <a:lnTo>
                    <a:pt x="226" y="802"/>
                  </a:lnTo>
                  <a:lnTo>
                    <a:pt x="219" y="797"/>
                  </a:lnTo>
                  <a:lnTo>
                    <a:pt x="212" y="796"/>
                  </a:lnTo>
                  <a:lnTo>
                    <a:pt x="189" y="796"/>
                  </a:lnTo>
                  <a:lnTo>
                    <a:pt x="167" y="796"/>
                  </a:lnTo>
                  <a:lnTo>
                    <a:pt x="151" y="775"/>
                  </a:lnTo>
                  <a:lnTo>
                    <a:pt x="129" y="799"/>
                  </a:lnTo>
                  <a:lnTo>
                    <a:pt x="117" y="796"/>
                  </a:lnTo>
                  <a:lnTo>
                    <a:pt x="106" y="793"/>
                  </a:lnTo>
                  <a:lnTo>
                    <a:pt x="100" y="792"/>
                  </a:lnTo>
                  <a:lnTo>
                    <a:pt x="95" y="789"/>
                  </a:lnTo>
                  <a:lnTo>
                    <a:pt x="90" y="784"/>
                  </a:lnTo>
                  <a:lnTo>
                    <a:pt x="86" y="778"/>
                  </a:lnTo>
                  <a:lnTo>
                    <a:pt x="82" y="792"/>
                  </a:lnTo>
                  <a:lnTo>
                    <a:pt x="68" y="795"/>
                  </a:lnTo>
                  <a:lnTo>
                    <a:pt x="68" y="810"/>
                  </a:lnTo>
                  <a:lnTo>
                    <a:pt x="82" y="810"/>
                  </a:lnTo>
                  <a:lnTo>
                    <a:pt x="95" y="808"/>
                  </a:lnTo>
                  <a:lnTo>
                    <a:pt x="102" y="807"/>
                  </a:lnTo>
                  <a:lnTo>
                    <a:pt x="107" y="807"/>
                  </a:lnTo>
                  <a:lnTo>
                    <a:pt x="114" y="808"/>
                  </a:lnTo>
                  <a:lnTo>
                    <a:pt x="120" y="811"/>
                  </a:lnTo>
                  <a:lnTo>
                    <a:pt x="122" y="811"/>
                  </a:lnTo>
                  <a:lnTo>
                    <a:pt x="125" y="810"/>
                  </a:lnTo>
                  <a:lnTo>
                    <a:pt x="128" y="808"/>
                  </a:lnTo>
                  <a:lnTo>
                    <a:pt x="131" y="807"/>
                  </a:lnTo>
                  <a:lnTo>
                    <a:pt x="133" y="807"/>
                  </a:lnTo>
                  <a:lnTo>
                    <a:pt x="135" y="808"/>
                  </a:lnTo>
                  <a:lnTo>
                    <a:pt x="139" y="811"/>
                  </a:lnTo>
                  <a:lnTo>
                    <a:pt x="140" y="814"/>
                  </a:lnTo>
                  <a:lnTo>
                    <a:pt x="140" y="820"/>
                  </a:lnTo>
                  <a:lnTo>
                    <a:pt x="140" y="825"/>
                  </a:lnTo>
                  <a:lnTo>
                    <a:pt x="139" y="836"/>
                  </a:lnTo>
                  <a:lnTo>
                    <a:pt x="186" y="836"/>
                  </a:lnTo>
                  <a:lnTo>
                    <a:pt x="172" y="843"/>
                  </a:lnTo>
                  <a:lnTo>
                    <a:pt x="169" y="843"/>
                  </a:lnTo>
                  <a:lnTo>
                    <a:pt x="165" y="844"/>
                  </a:lnTo>
                  <a:lnTo>
                    <a:pt x="161" y="843"/>
                  </a:lnTo>
                  <a:lnTo>
                    <a:pt x="157" y="840"/>
                  </a:lnTo>
                  <a:lnTo>
                    <a:pt x="154" y="840"/>
                  </a:lnTo>
                  <a:lnTo>
                    <a:pt x="153" y="840"/>
                  </a:lnTo>
                  <a:lnTo>
                    <a:pt x="150" y="842"/>
                  </a:lnTo>
                  <a:lnTo>
                    <a:pt x="149" y="846"/>
                  </a:lnTo>
                  <a:lnTo>
                    <a:pt x="150" y="850"/>
                  </a:lnTo>
                  <a:close/>
                  <a:moveTo>
                    <a:pt x="334" y="399"/>
                  </a:moveTo>
                  <a:lnTo>
                    <a:pt x="334" y="399"/>
                  </a:lnTo>
                  <a:lnTo>
                    <a:pt x="333" y="403"/>
                  </a:lnTo>
                  <a:lnTo>
                    <a:pt x="330" y="404"/>
                  </a:lnTo>
                  <a:lnTo>
                    <a:pt x="327" y="404"/>
                  </a:lnTo>
                  <a:lnTo>
                    <a:pt x="323" y="404"/>
                  </a:lnTo>
                  <a:lnTo>
                    <a:pt x="316" y="403"/>
                  </a:lnTo>
                  <a:lnTo>
                    <a:pt x="311" y="403"/>
                  </a:lnTo>
                  <a:lnTo>
                    <a:pt x="308" y="404"/>
                  </a:lnTo>
                  <a:lnTo>
                    <a:pt x="306" y="406"/>
                  </a:lnTo>
                  <a:lnTo>
                    <a:pt x="304" y="408"/>
                  </a:lnTo>
                  <a:lnTo>
                    <a:pt x="302" y="412"/>
                  </a:lnTo>
                  <a:lnTo>
                    <a:pt x="324" y="414"/>
                  </a:lnTo>
                  <a:lnTo>
                    <a:pt x="322" y="418"/>
                  </a:lnTo>
                  <a:lnTo>
                    <a:pt x="322" y="421"/>
                  </a:lnTo>
                  <a:lnTo>
                    <a:pt x="323" y="424"/>
                  </a:lnTo>
                  <a:lnTo>
                    <a:pt x="326" y="425"/>
                  </a:lnTo>
                  <a:lnTo>
                    <a:pt x="331" y="429"/>
                  </a:lnTo>
                  <a:lnTo>
                    <a:pt x="333" y="432"/>
                  </a:lnTo>
                  <a:lnTo>
                    <a:pt x="334" y="435"/>
                  </a:lnTo>
                  <a:lnTo>
                    <a:pt x="352" y="435"/>
                  </a:lnTo>
                  <a:lnTo>
                    <a:pt x="360" y="435"/>
                  </a:lnTo>
                  <a:lnTo>
                    <a:pt x="369" y="433"/>
                  </a:lnTo>
                  <a:lnTo>
                    <a:pt x="376" y="430"/>
                  </a:lnTo>
                  <a:lnTo>
                    <a:pt x="378" y="428"/>
                  </a:lnTo>
                  <a:lnTo>
                    <a:pt x="380" y="425"/>
                  </a:lnTo>
                  <a:lnTo>
                    <a:pt x="383" y="421"/>
                  </a:lnTo>
                  <a:lnTo>
                    <a:pt x="385" y="418"/>
                  </a:lnTo>
                  <a:lnTo>
                    <a:pt x="394" y="412"/>
                  </a:lnTo>
                  <a:lnTo>
                    <a:pt x="402" y="410"/>
                  </a:lnTo>
                  <a:lnTo>
                    <a:pt x="410" y="408"/>
                  </a:lnTo>
                  <a:lnTo>
                    <a:pt x="419" y="406"/>
                  </a:lnTo>
                  <a:lnTo>
                    <a:pt x="426" y="403"/>
                  </a:lnTo>
                  <a:lnTo>
                    <a:pt x="431" y="397"/>
                  </a:lnTo>
                  <a:lnTo>
                    <a:pt x="434" y="390"/>
                  </a:lnTo>
                  <a:lnTo>
                    <a:pt x="446" y="393"/>
                  </a:lnTo>
                  <a:lnTo>
                    <a:pt x="453" y="393"/>
                  </a:lnTo>
                  <a:lnTo>
                    <a:pt x="459" y="392"/>
                  </a:lnTo>
                  <a:lnTo>
                    <a:pt x="464" y="403"/>
                  </a:lnTo>
                  <a:lnTo>
                    <a:pt x="474" y="399"/>
                  </a:lnTo>
                  <a:lnTo>
                    <a:pt x="484" y="394"/>
                  </a:lnTo>
                  <a:lnTo>
                    <a:pt x="491" y="393"/>
                  </a:lnTo>
                  <a:lnTo>
                    <a:pt x="499" y="393"/>
                  </a:lnTo>
                  <a:lnTo>
                    <a:pt x="506" y="394"/>
                  </a:lnTo>
                  <a:lnTo>
                    <a:pt x="511" y="397"/>
                  </a:lnTo>
                  <a:lnTo>
                    <a:pt x="507" y="404"/>
                  </a:lnTo>
                  <a:lnTo>
                    <a:pt x="506" y="407"/>
                  </a:lnTo>
                  <a:lnTo>
                    <a:pt x="503" y="408"/>
                  </a:lnTo>
                  <a:lnTo>
                    <a:pt x="499" y="410"/>
                  </a:lnTo>
                  <a:lnTo>
                    <a:pt x="493" y="410"/>
                  </a:lnTo>
                  <a:lnTo>
                    <a:pt x="484" y="410"/>
                  </a:lnTo>
                  <a:lnTo>
                    <a:pt x="482" y="432"/>
                  </a:lnTo>
                  <a:lnTo>
                    <a:pt x="468" y="425"/>
                  </a:lnTo>
                  <a:lnTo>
                    <a:pt x="457" y="421"/>
                  </a:lnTo>
                  <a:lnTo>
                    <a:pt x="446" y="417"/>
                  </a:lnTo>
                  <a:lnTo>
                    <a:pt x="435" y="415"/>
                  </a:lnTo>
                  <a:lnTo>
                    <a:pt x="431" y="415"/>
                  </a:lnTo>
                  <a:lnTo>
                    <a:pt x="427" y="417"/>
                  </a:lnTo>
                  <a:lnTo>
                    <a:pt x="423" y="419"/>
                  </a:lnTo>
                  <a:lnTo>
                    <a:pt x="420" y="422"/>
                  </a:lnTo>
                  <a:lnTo>
                    <a:pt x="420" y="424"/>
                  </a:lnTo>
                  <a:lnTo>
                    <a:pt x="420" y="428"/>
                  </a:lnTo>
                  <a:lnTo>
                    <a:pt x="424" y="435"/>
                  </a:lnTo>
                  <a:lnTo>
                    <a:pt x="427" y="437"/>
                  </a:lnTo>
                  <a:lnTo>
                    <a:pt x="432" y="443"/>
                  </a:lnTo>
                  <a:lnTo>
                    <a:pt x="419" y="451"/>
                  </a:lnTo>
                  <a:lnTo>
                    <a:pt x="413" y="454"/>
                  </a:lnTo>
                  <a:lnTo>
                    <a:pt x="409" y="454"/>
                  </a:lnTo>
                  <a:lnTo>
                    <a:pt x="405" y="453"/>
                  </a:lnTo>
                  <a:lnTo>
                    <a:pt x="401" y="453"/>
                  </a:lnTo>
                  <a:lnTo>
                    <a:pt x="396" y="453"/>
                  </a:lnTo>
                  <a:lnTo>
                    <a:pt x="395" y="454"/>
                  </a:lnTo>
                  <a:lnTo>
                    <a:pt x="391" y="460"/>
                  </a:lnTo>
                  <a:lnTo>
                    <a:pt x="385" y="462"/>
                  </a:lnTo>
                  <a:lnTo>
                    <a:pt x="390" y="482"/>
                  </a:lnTo>
                  <a:lnTo>
                    <a:pt x="380" y="480"/>
                  </a:lnTo>
                  <a:lnTo>
                    <a:pt x="372" y="479"/>
                  </a:lnTo>
                  <a:lnTo>
                    <a:pt x="367" y="479"/>
                  </a:lnTo>
                  <a:lnTo>
                    <a:pt x="365" y="480"/>
                  </a:lnTo>
                  <a:lnTo>
                    <a:pt x="362" y="483"/>
                  </a:lnTo>
                  <a:lnTo>
                    <a:pt x="359" y="487"/>
                  </a:lnTo>
                  <a:lnTo>
                    <a:pt x="365" y="493"/>
                  </a:lnTo>
                  <a:lnTo>
                    <a:pt x="370" y="497"/>
                  </a:lnTo>
                  <a:lnTo>
                    <a:pt x="377" y="500"/>
                  </a:lnTo>
                  <a:lnTo>
                    <a:pt x="385" y="502"/>
                  </a:lnTo>
                  <a:lnTo>
                    <a:pt x="401" y="505"/>
                  </a:lnTo>
                  <a:lnTo>
                    <a:pt x="416" y="508"/>
                  </a:lnTo>
                  <a:lnTo>
                    <a:pt x="419" y="505"/>
                  </a:lnTo>
                  <a:lnTo>
                    <a:pt x="421" y="504"/>
                  </a:lnTo>
                  <a:lnTo>
                    <a:pt x="424" y="504"/>
                  </a:lnTo>
                  <a:lnTo>
                    <a:pt x="427" y="504"/>
                  </a:lnTo>
                  <a:lnTo>
                    <a:pt x="434" y="507"/>
                  </a:lnTo>
                  <a:lnTo>
                    <a:pt x="439" y="508"/>
                  </a:lnTo>
                  <a:lnTo>
                    <a:pt x="444" y="507"/>
                  </a:lnTo>
                  <a:lnTo>
                    <a:pt x="444" y="494"/>
                  </a:lnTo>
                  <a:lnTo>
                    <a:pt x="430" y="497"/>
                  </a:lnTo>
                  <a:lnTo>
                    <a:pt x="424" y="473"/>
                  </a:lnTo>
                  <a:lnTo>
                    <a:pt x="434" y="468"/>
                  </a:lnTo>
                  <a:lnTo>
                    <a:pt x="430" y="462"/>
                  </a:lnTo>
                  <a:lnTo>
                    <a:pt x="428" y="458"/>
                  </a:lnTo>
                  <a:lnTo>
                    <a:pt x="428" y="455"/>
                  </a:lnTo>
                  <a:lnTo>
                    <a:pt x="430" y="454"/>
                  </a:lnTo>
                  <a:lnTo>
                    <a:pt x="435" y="450"/>
                  </a:lnTo>
                  <a:lnTo>
                    <a:pt x="441" y="448"/>
                  </a:lnTo>
                  <a:lnTo>
                    <a:pt x="445" y="446"/>
                  </a:lnTo>
                  <a:lnTo>
                    <a:pt x="449" y="442"/>
                  </a:lnTo>
                  <a:lnTo>
                    <a:pt x="452" y="437"/>
                  </a:lnTo>
                  <a:lnTo>
                    <a:pt x="453" y="436"/>
                  </a:lnTo>
                  <a:lnTo>
                    <a:pt x="456" y="435"/>
                  </a:lnTo>
                  <a:lnTo>
                    <a:pt x="464" y="430"/>
                  </a:lnTo>
                  <a:lnTo>
                    <a:pt x="471" y="444"/>
                  </a:lnTo>
                  <a:lnTo>
                    <a:pt x="482" y="439"/>
                  </a:lnTo>
                  <a:lnTo>
                    <a:pt x="492" y="432"/>
                  </a:lnTo>
                  <a:lnTo>
                    <a:pt x="509" y="419"/>
                  </a:lnTo>
                  <a:lnTo>
                    <a:pt x="525" y="406"/>
                  </a:lnTo>
                  <a:lnTo>
                    <a:pt x="542" y="393"/>
                  </a:lnTo>
                  <a:lnTo>
                    <a:pt x="560" y="410"/>
                  </a:lnTo>
                  <a:lnTo>
                    <a:pt x="568" y="400"/>
                  </a:lnTo>
                  <a:lnTo>
                    <a:pt x="572" y="397"/>
                  </a:lnTo>
                  <a:lnTo>
                    <a:pt x="576" y="394"/>
                  </a:lnTo>
                  <a:lnTo>
                    <a:pt x="588" y="392"/>
                  </a:lnTo>
                  <a:lnTo>
                    <a:pt x="596" y="389"/>
                  </a:lnTo>
                  <a:lnTo>
                    <a:pt x="603" y="383"/>
                  </a:lnTo>
                  <a:lnTo>
                    <a:pt x="608" y="375"/>
                  </a:lnTo>
                  <a:lnTo>
                    <a:pt x="611" y="374"/>
                  </a:lnTo>
                  <a:lnTo>
                    <a:pt x="614" y="371"/>
                  </a:lnTo>
                  <a:lnTo>
                    <a:pt x="621" y="370"/>
                  </a:lnTo>
                  <a:lnTo>
                    <a:pt x="628" y="368"/>
                  </a:lnTo>
                  <a:lnTo>
                    <a:pt x="636" y="368"/>
                  </a:lnTo>
                  <a:lnTo>
                    <a:pt x="632" y="364"/>
                  </a:lnTo>
                  <a:lnTo>
                    <a:pt x="626" y="360"/>
                  </a:lnTo>
                  <a:lnTo>
                    <a:pt x="621" y="358"/>
                  </a:lnTo>
                  <a:lnTo>
                    <a:pt x="617" y="356"/>
                  </a:lnTo>
                  <a:lnTo>
                    <a:pt x="608" y="360"/>
                  </a:lnTo>
                  <a:lnTo>
                    <a:pt x="606" y="363"/>
                  </a:lnTo>
                  <a:lnTo>
                    <a:pt x="603" y="365"/>
                  </a:lnTo>
                  <a:lnTo>
                    <a:pt x="599" y="371"/>
                  </a:lnTo>
                  <a:lnTo>
                    <a:pt x="594" y="374"/>
                  </a:lnTo>
                  <a:lnTo>
                    <a:pt x="589" y="375"/>
                  </a:lnTo>
                  <a:lnTo>
                    <a:pt x="581" y="375"/>
                  </a:lnTo>
                  <a:lnTo>
                    <a:pt x="576" y="375"/>
                  </a:lnTo>
                  <a:lnTo>
                    <a:pt x="574" y="376"/>
                  </a:lnTo>
                  <a:lnTo>
                    <a:pt x="565" y="379"/>
                  </a:lnTo>
                  <a:lnTo>
                    <a:pt x="524" y="385"/>
                  </a:lnTo>
                  <a:lnTo>
                    <a:pt x="521" y="382"/>
                  </a:lnTo>
                  <a:lnTo>
                    <a:pt x="535" y="371"/>
                  </a:lnTo>
                  <a:lnTo>
                    <a:pt x="509" y="364"/>
                  </a:lnTo>
                  <a:lnTo>
                    <a:pt x="499" y="363"/>
                  </a:lnTo>
                  <a:lnTo>
                    <a:pt x="496" y="364"/>
                  </a:lnTo>
                  <a:lnTo>
                    <a:pt x="493" y="365"/>
                  </a:lnTo>
                  <a:lnTo>
                    <a:pt x="491" y="368"/>
                  </a:lnTo>
                  <a:lnTo>
                    <a:pt x="489" y="371"/>
                  </a:lnTo>
                  <a:lnTo>
                    <a:pt x="489" y="379"/>
                  </a:lnTo>
                  <a:lnTo>
                    <a:pt x="489" y="389"/>
                  </a:lnTo>
                  <a:lnTo>
                    <a:pt x="453" y="376"/>
                  </a:lnTo>
                  <a:lnTo>
                    <a:pt x="446" y="381"/>
                  </a:lnTo>
                  <a:lnTo>
                    <a:pt x="438" y="382"/>
                  </a:lnTo>
                  <a:lnTo>
                    <a:pt x="434" y="382"/>
                  </a:lnTo>
                  <a:lnTo>
                    <a:pt x="430" y="381"/>
                  </a:lnTo>
                  <a:lnTo>
                    <a:pt x="419" y="375"/>
                  </a:lnTo>
                  <a:lnTo>
                    <a:pt x="410" y="392"/>
                  </a:lnTo>
                  <a:lnTo>
                    <a:pt x="390" y="390"/>
                  </a:lnTo>
                  <a:lnTo>
                    <a:pt x="387" y="401"/>
                  </a:lnTo>
                  <a:lnTo>
                    <a:pt x="377" y="400"/>
                  </a:lnTo>
                  <a:lnTo>
                    <a:pt x="373" y="400"/>
                  </a:lnTo>
                  <a:lnTo>
                    <a:pt x="370" y="401"/>
                  </a:lnTo>
                  <a:lnTo>
                    <a:pt x="363" y="403"/>
                  </a:lnTo>
                  <a:lnTo>
                    <a:pt x="356" y="404"/>
                  </a:lnTo>
                  <a:lnTo>
                    <a:pt x="351" y="403"/>
                  </a:lnTo>
                  <a:lnTo>
                    <a:pt x="344" y="400"/>
                  </a:lnTo>
                  <a:lnTo>
                    <a:pt x="340" y="400"/>
                  </a:lnTo>
                  <a:lnTo>
                    <a:pt x="334" y="400"/>
                  </a:lnTo>
                  <a:lnTo>
                    <a:pt x="326" y="379"/>
                  </a:lnTo>
                  <a:lnTo>
                    <a:pt x="315" y="383"/>
                  </a:lnTo>
                  <a:lnTo>
                    <a:pt x="302" y="389"/>
                  </a:lnTo>
                  <a:lnTo>
                    <a:pt x="297" y="390"/>
                  </a:lnTo>
                  <a:lnTo>
                    <a:pt x="291" y="390"/>
                  </a:lnTo>
                  <a:lnTo>
                    <a:pt x="286" y="388"/>
                  </a:lnTo>
                  <a:lnTo>
                    <a:pt x="279" y="385"/>
                  </a:lnTo>
                  <a:lnTo>
                    <a:pt x="273" y="392"/>
                  </a:lnTo>
                  <a:lnTo>
                    <a:pt x="270" y="399"/>
                  </a:lnTo>
                  <a:lnTo>
                    <a:pt x="268" y="406"/>
                  </a:lnTo>
                  <a:lnTo>
                    <a:pt x="268" y="414"/>
                  </a:lnTo>
                  <a:lnTo>
                    <a:pt x="283" y="406"/>
                  </a:lnTo>
                  <a:lnTo>
                    <a:pt x="291" y="401"/>
                  </a:lnTo>
                  <a:lnTo>
                    <a:pt x="300" y="399"/>
                  </a:lnTo>
                  <a:lnTo>
                    <a:pt x="308" y="397"/>
                  </a:lnTo>
                  <a:lnTo>
                    <a:pt x="316" y="396"/>
                  </a:lnTo>
                  <a:lnTo>
                    <a:pt x="326" y="397"/>
                  </a:lnTo>
                  <a:lnTo>
                    <a:pt x="334" y="399"/>
                  </a:lnTo>
                  <a:close/>
                  <a:moveTo>
                    <a:pt x="387" y="214"/>
                  </a:moveTo>
                  <a:lnTo>
                    <a:pt x="387" y="214"/>
                  </a:lnTo>
                  <a:lnTo>
                    <a:pt x="385" y="220"/>
                  </a:lnTo>
                  <a:lnTo>
                    <a:pt x="383" y="223"/>
                  </a:lnTo>
                  <a:lnTo>
                    <a:pt x="362" y="242"/>
                  </a:lnTo>
                  <a:lnTo>
                    <a:pt x="365" y="246"/>
                  </a:lnTo>
                  <a:lnTo>
                    <a:pt x="376" y="244"/>
                  </a:lnTo>
                  <a:lnTo>
                    <a:pt x="388" y="241"/>
                  </a:lnTo>
                  <a:lnTo>
                    <a:pt x="399" y="241"/>
                  </a:lnTo>
                  <a:lnTo>
                    <a:pt x="408" y="241"/>
                  </a:lnTo>
                  <a:lnTo>
                    <a:pt x="446" y="226"/>
                  </a:lnTo>
                  <a:lnTo>
                    <a:pt x="444" y="217"/>
                  </a:lnTo>
                  <a:lnTo>
                    <a:pt x="455" y="210"/>
                  </a:lnTo>
                  <a:lnTo>
                    <a:pt x="463" y="203"/>
                  </a:lnTo>
                  <a:lnTo>
                    <a:pt x="470" y="195"/>
                  </a:lnTo>
                  <a:lnTo>
                    <a:pt x="475" y="188"/>
                  </a:lnTo>
                  <a:lnTo>
                    <a:pt x="489" y="187"/>
                  </a:lnTo>
                  <a:lnTo>
                    <a:pt x="500" y="184"/>
                  </a:lnTo>
                  <a:lnTo>
                    <a:pt x="506" y="181"/>
                  </a:lnTo>
                  <a:lnTo>
                    <a:pt x="509" y="177"/>
                  </a:lnTo>
                  <a:lnTo>
                    <a:pt x="510" y="172"/>
                  </a:lnTo>
                  <a:lnTo>
                    <a:pt x="510" y="166"/>
                  </a:lnTo>
                  <a:lnTo>
                    <a:pt x="572" y="159"/>
                  </a:lnTo>
                  <a:lnTo>
                    <a:pt x="570" y="155"/>
                  </a:lnTo>
                  <a:lnTo>
                    <a:pt x="567" y="152"/>
                  </a:lnTo>
                  <a:lnTo>
                    <a:pt x="564" y="152"/>
                  </a:lnTo>
                  <a:lnTo>
                    <a:pt x="560" y="152"/>
                  </a:lnTo>
                  <a:lnTo>
                    <a:pt x="553" y="152"/>
                  </a:lnTo>
                  <a:lnTo>
                    <a:pt x="549" y="152"/>
                  </a:lnTo>
                  <a:lnTo>
                    <a:pt x="545" y="151"/>
                  </a:lnTo>
                  <a:lnTo>
                    <a:pt x="550" y="149"/>
                  </a:lnTo>
                  <a:lnTo>
                    <a:pt x="553" y="148"/>
                  </a:lnTo>
                  <a:lnTo>
                    <a:pt x="558" y="141"/>
                  </a:lnTo>
                  <a:lnTo>
                    <a:pt x="564" y="136"/>
                  </a:lnTo>
                  <a:lnTo>
                    <a:pt x="567" y="133"/>
                  </a:lnTo>
                  <a:lnTo>
                    <a:pt x="572" y="133"/>
                  </a:lnTo>
                  <a:lnTo>
                    <a:pt x="581" y="133"/>
                  </a:lnTo>
                  <a:lnTo>
                    <a:pt x="589" y="134"/>
                  </a:lnTo>
                  <a:lnTo>
                    <a:pt x="596" y="137"/>
                  </a:lnTo>
                  <a:lnTo>
                    <a:pt x="599" y="140"/>
                  </a:lnTo>
                  <a:lnTo>
                    <a:pt x="603" y="144"/>
                  </a:lnTo>
                  <a:lnTo>
                    <a:pt x="604" y="134"/>
                  </a:lnTo>
                  <a:lnTo>
                    <a:pt x="607" y="127"/>
                  </a:lnTo>
                  <a:lnTo>
                    <a:pt x="612" y="124"/>
                  </a:lnTo>
                  <a:lnTo>
                    <a:pt x="622" y="120"/>
                  </a:lnTo>
                  <a:lnTo>
                    <a:pt x="643" y="115"/>
                  </a:lnTo>
                  <a:lnTo>
                    <a:pt x="666" y="109"/>
                  </a:lnTo>
                  <a:lnTo>
                    <a:pt x="635" y="90"/>
                  </a:lnTo>
                  <a:lnTo>
                    <a:pt x="626" y="95"/>
                  </a:lnTo>
                  <a:lnTo>
                    <a:pt x="618" y="98"/>
                  </a:lnTo>
                  <a:lnTo>
                    <a:pt x="604" y="102"/>
                  </a:lnTo>
                  <a:lnTo>
                    <a:pt x="597" y="104"/>
                  </a:lnTo>
                  <a:lnTo>
                    <a:pt x="592" y="104"/>
                  </a:lnTo>
                  <a:lnTo>
                    <a:pt x="585" y="102"/>
                  </a:lnTo>
                  <a:lnTo>
                    <a:pt x="578" y="102"/>
                  </a:lnTo>
                  <a:lnTo>
                    <a:pt x="572" y="104"/>
                  </a:lnTo>
                  <a:lnTo>
                    <a:pt x="567" y="108"/>
                  </a:lnTo>
                  <a:lnTo>
                    <a:pt x="558" y="112"/>
                  </a:lnTo>
                  <a:lnTo>
                    <a:pt x="549" y="115"/>
                  </a:lnTo>
                  <a:lnTo>
                    <a:pt x="535" y="119"/>
                  </a:lnTo>
                  <a:lnTo>
                    <a:pt x="529" y="120"/>
                  </a:lnTo>
                  <a:lnTo>
                    <a:pt x="525" y="123"/>
                  </a:lnTo>
                  <a:lnTo>
                    <a:pt x="521" y="127"/>
                  </a:lnTo>
                  <a:lnTo>
                    <a:pt x="516" y="130"/>
                  </a:lnTo>
                  <a:lnTo>
                    <a:pt x="511" y="131"/>
                  </a:lnTo>
                  <a:lnTo>
                    <a:pt x="506" y="133"/>
                  </a:lnTo>
                  <a:lnTo>
                    <a:pt x="495" y="131"/>
                  </a:lnTo>
                  <a:lnTo>
                    <a:pt x="485" y="130"/>
                  </a:lnTo>
                  <a:lnTo>
                    <a:pt x="470" y="127"/>
                  </a:lnTo>
                  <a:lnTo>
                    <a:pt x="466" y="127"/>
                  </a:lnTo>
                  <a:lnTo>
                    <a:pt x="463" y="129"/>
                  </a:lnTo>
                  <a:lnTo>
                    <a:pt x="460" y="131"/>
                  </a:lnTo>
                  <a:lnTo>
                    <a:pt x="459" y="134"/>
                  </a:lnTo>
                  <a:lnTo>
                    <a:pt x="453" y="145"/>
                  </a:lnTo>
                  <a:lnTo>
                    <a:pt x="453" y="148"/>
                  </a:lnTo>
                  <a:lnTo>
                    <a:pt x="452" y="152"/>
                  </a:lnTo>
                  <a:lnTo>
                    <a:pt x="448" y="160"/>
                  </a:lnTo>
                  <a:lnTo>
                    <a:pt x="442" y="167"/>
                  </a:lnTo>
                  <a:lnTo>
                    <a:pt x="438" y="172"/>
                  </a:lnTo>
                  <a:lnTo>
                    <a:pt x="434" y="174"/>
                  </a:lnTo>
                  <a:lnTo>
                    <a:pt x="430" y="177"/>
                  </a:lnTo>
                  <a:lnTo>
                    <a:pt x="423" y="178"/>
                  </a:lnTo>
                  <a:lnTo>
                    <a:pt x="416" y="180"/>
                  </a:lnTo>
                  <a:lnTo>
                    <a:pt x="409" y="181"/>
                  </a:lnTo>
                  <a:lnTo>
                    <a:pt x="402" y="185"/>
                  </a:lnTo>
                  <a:lnTo>
                    <a:pt x="399" y="188"/>
                  </a:lnTo>
                  <a:lnTo>
                    <a:pt x="398" y="191"/>
                  </a:lnTo>
                  <a:lnTo>
                    <a:pt x="395" y="192"/>
                  </a:lnTo>
                  <a:lnTo>
                    <a:pt x="394" y="192"/>
                  </a:lnTo>
                  <a:lnTo>
                    <a:pt x="385" y="194"/>
                  </a:lnTo>
                  <a:lnTo>
                    <a:pt x="381" y="195"/>
                  </a:lnTo>
                  <a:lnTo>
                    <a:pt x="378" y="196"/>
                  </a:lnTo>
                  <a:lnTo>
                    <a:pt x="376" y="198"/>
                  </a:lnTo>
                  <a:lnTo>
                    <a:pt x="374" y="202"/>
                  </a:lnTo>
                  <a:lnTo>
                    <a:pt x="372" y="209"/>
                  </a:lnTo>
                  <a:lnTo>
                    <a:pt x="373" y="213"/>
                  </a:lnTo>
                  <a:lnTo>
                    <a:pt x="374" y="219"/>
                  </a:lnTo>
                  <a:lnTo>
                    <a:pt x="387" y="214"/>
                  </a:lnTo>
                  <a:close/>
                  <a:moveTo>
                    <a:pt x="662" y="454"/>
                  </a:moveTo>
                  <a:lnTo>
                    <a:pt x="662" y="454"/>
                  </a:lnTo>
                  <a:lnTo>
                    <a:pt x="660" y="458"/>
                  </a:lnTo>
                  <a:lnTo>
                    <a:pt x="660" y="462"/>
                  </a:lnTo>
                  <a:lnTo>
                    <a:pt x="660" y="466"/>
                  </a:lnTo>
                  <a:lnTo>
                    <a:pt x="661" y="471"/>
                  </a:lnTo>
                  <a:lnTo>
                    <a:pt x="664" y="479"/>
                  </a:lnTo>
                  <a:lnTo>
                    <a:pt x="665" y="483"/>
                  </a:lnTo>
                  <a:lnTo>
                    <a:pt x="665" y="487"/>
                  </a:lnTo>
                  <a:lnTo>
                    <a:pt x="658" y="497"/>
                  </a:lnTo>
                  <a:lnTo>
                    <a:pt x="650" y="505"/>
                  </a:lnTo>
                  <a:lnTo>
                    <a:pt x="639" y="511"/>
                  </a:lnTo>
                  <a:lnTo>
                    <a:pt x="625" y="515"/>
                  </a:lnTo>
                  <a:lnTo>
                    <a:pt x="630" y="518"/>
                  </a:lnTo>
                  <a:lnTo>
                    <a:pt x="635" y="519"/>
                  </a:lnTo>
                  <a:lnTo>
                    <a:pt x="639" y="519"/>
                  </a:lnTo>
                  <a:lnTo>
                    <a:pt x="643" y="519"/>
                  </a:lnTo>
                  <a:lnTo>
                    <a:pt x="651" y="516"/>
                  </a:lnTo>
                  <a:lnTo>
                    <a:pt x="658" y="512"/>
                  </a:lnTo>
                  <a:lnTo>
                    <a:pt x="662" y="509"/>
                  </a:lnTo>
                  <a:lnTo>
                    <a:pt x="665" y="509"/>
                  </a:lnTo>
                  <a:lnTo>
                    <a:pt x="672" y="509"/>
                  </a:lnTo>
                  <a:lnTo>
                    <a:pt x="680" y="509"/>
                  </a:lnTo>
                  <a:lnTo>
                    <a:pt x="683" y="509"/>
                  </a:lnTo>
                  <a:lnTo>
                    <a:pt x="687" y="511"/>
                  </a:lnTo>
                  <a:lnTo>
                    <a:pt x="690" y="512"/>
                  </a:lnTo>
                  <a:lnTo>
                    <a:pt x="693" y="516"/>
                  </a:lnTo>
                  <a:lnTo>
                    <a:pt x="696" y="518"/>
                  </a:lnTo>
                  <a:lnTo>
                    <a:pt x="700" y="519"/>
                  </a:lnTo>
                  <a:lnTo>
                    <a:pt x="712" y="519"/>
                  </a:lnTo>
                  <a:lnTo>
                    <a:pt x="726" y="518"/>
                  </a:lnTo>
                  <a:lnTo>
                    <a:pt x="740" y="514"/>
                  </a:lnTo>
                  <a:lnTo>
                    <a:pt x="736" y="511"/>
                  </a:lnTo>
                  <a:lnTo>
                    <a:pt x="732" y="509"/>
                  </a:lnTo>
                  <a:lnTo>
                    <a:pt x="722" y="505"/>
                  </a:lnTo>
                  <a:lnTo>
                    <a:pt x="719" y="502"/>
                  </a:lnTo>
                  <a:lnTo>
                    <a:pt x="716" y="500"/>
                  </a:lnTo>
                  <a:lnTo>
                    <a:pt x="718" y="494"/>
                  </a:lnTo>
                  <a:lnTo>
                    <a:pt x="722" y="489"/>
                  </a:lnTo>
                  <a:lnTo>
                    <a:pt x="730" y="487"/>
                  </a:lnTo>
                  <a:lnTo>
                    <a:pt x="737" y="487"/>
                  </a:lnTo>
                  <a:lnTo>
                    <a:pt x="741" y="489"/>
                  </a:lnTo>
                  <a:lnTo>
                    <a:pt x="744" y="491"/>
                  </a:lnTo>
                  <a:lnTo>
                    <a:pt x="751" y="500"/>
                  </a:lnTo>
                  <a:lnTo>
                    <a:pt x="754" y="493"/>
                  </a:lnTo>
                  <a:lnTo>
                    <a:pt x="758" y="487"/>
                  </a:lnTo>
                  <a:lnTo>
                    <a:pt x="763" y="484"/>
                  </a:lnTo>
                  <a:lnTo>
                    <a:pt x="770" y="482"/>
                  </a:lnTo>
                  <a:lnTo>
                    <a:pt x="773" y="480"/>
                  </a:lnTo>
                  <a:lnTo>
                    <a:pt x="774" y="478"/>
                  </a:lnTo>
                  <a:lnTo>
                    <a:pt x="777" y="471"/>
                  </a:lnTo>
                  <a:lnTo>
                    <a:pt x="776" y="466"/>
                  </a:lnTo>
                  <a:lnTo>
                    <a:pt x="773" y="465"/>
                  </a:lnTo>
                  <a:lnTo>
                    <a:pt x="765" y="464"/>
                  </a:lnTo>
                  <a:lnTo>
                    <a:pt x="765" y="465"/>
                  </a:lnTo>
                  <a:lnTo>
                    <a:pt x="766" y="461"/>
                  </a:lnTo>
                  <a:lnTo>
                    <a:pt x="769" y="460"/>
                  </a:lnTo>
                  <a:lnTo>
                    <a:pt x="802" y="451"/>
                  </a:lnTo>
                  <a:lnTo>
                    <a:pt x="801" y="448"/>
                  </a:lnTo>
                  <a:lnTo>
                    <a:pt x="799" y="444"/>
                  </a:lnTo>
                  <a:lnTo>
                    <a:pt x="795" y="439"/>
                  </a:lnTo>
                  <a:lnTo>
                    <a:pt x="794" y="436"/>
                  </a:lnTo>
                  <a:lnTo>
                    <a:pt x="792" y="432"/>
                  </a:lnTo>
                  <a:lnTo>
                    <a:pt x="792" y="429"/>
                  </a:lnTo>
                  <a:lnTo>
                    <a:pt x="794" y="425"/>
                  </a:lnTo>
                  <a:lnTo>
                    <a:pt x="834" y="425"/>
                  </a:lnTo>
                  <a:lnTo>
                    <a:pt x="841" y="394"/>
                  </a:lnTo>
                  <a:lnTo>
                    <a:pt x="802" y="397"/>
                  </a:lnTo>
                  <a:lnTo>
                    <a:pt x="823" y="371"/>
                  </a:lnTo>
                  <a:lnTo>
                    <a:pt x="806" y="371"/>
                  </a:lnTo>
                  <a:lnTo>
                    <a:pt x="801" y="375"/>
                  </a:lnTo>
                  <a:lnTo>
                    <a:pt x="797" y="379"/>
                  </a:lnTo>
                  <a:lnTo>
                    <a:pt x="795" y="385"/>
                  </a:lnTo>
                  <a:lnTo>
                    <a:pt x="794" y="390"/>
                  </a:lnTo>
                  <a:lnTo>
                    <a:pt x="791" y="400"/>
                  </a:lnTo>
                  <a:lnTo>
                    <a:pt x="788" y="404"/>
                  </a:lnTo>
                  <a:lnTo>
                    <a:pt x="786" y="407"/>
                  </a:lnTo>
                  <a:lnTo>
                    <a:pt x="734" y="399"/>
                  </a:lnTo>
                  <a:lnTo>
                    <a:pt x="727" y="415"/>
                  </a:lnTo>
                  <a:lnTo>
                    <a:pt x="687" y="412"/>
                  </a:lnTo>
                  <a:lnTo>
                    <a:pt x="689" y="418"/>
                  </a:lnTo>
                  <a:lnTo>
                    <a:pt x="689" y="421"/>
                  </a:lnTo>
                  <a:lnTo>
                    <a:pt x="687" y="425"/>
                  </a:lnTo>
                  <a:lnTo>
                    <a:pt x="684" y="428"/>
                  </a:lnTo>
                  <a:lnTo>
                    <a:pt x="679" y="432"/>
                  </a:lnTo>
                  <a:lnTo>
                    <a:pt x="672" y="436"/>
                  </a:lnTo>
                  <a:lnTo>
                    <a:pt x="680" y="450"/>
                  </a:lnTo>
                  <a:lnTo>
                    <a:pt x="662" y="454"/>
                  </a:lnTo>
                  <a:lnTo>
                    <a:pt x="662" y="448"/>
                  </a:lnTo>
                  <a:lnTo>
                    <a:pt x="661" y="443"/>
                  </a:lnTo>
                  <a:lnTo>
                    <a:pt x="655" y="436"/>
                  </a:lnTo>
                  <a:lnTo>
                    <a:pt x="608" y="454"/>
                  </a:lnTo>
                  <a:lnTo>
                    <a:pt x="610" y="457"/>
                  </a:lnTo>
                  <a:lnTo>
                    <a:pt x="662" y="454"/>
                  </a:lnTo>
                  <a:close/>
                  <a:moveTo>
                    <a:pt x="423" y="731"/>
                  </a:moveTo>
                  <a:lnTo>
                    <a:pt x="423" y="731"/>
                  </a:lnTo>
                  <a:lnTo>
                    <a:pt x="420" y="721"/>
                  </a:lnTo>
                  <a:lnTo>
                    <a:pt x="421" y="720"/>
                  </a:lnTo>
                  <a:lnTo>
                    <a:pt x="424" y="718"/>
                  </a:lnTo>
                  <a:lnTo>
                    <a:pt x="430" y="718"/>
                  </a:lnTo>
                  <a:lnTo>
                    <a:pt x="432" y="718"/>
                  </a:lnTo>
                  <a:lnTo>
                    <a:pt x="435" y="717"/>
                  </a:lnTo>
                  <a:lnTo>
                    <a:pt x="435" y="714"/>
                  </a:lnTo>
                  <a:lnTo>
                    <a:pt x="435" y="709"/>
                  </a:lnTo>
                  <a:lnTo>
                    <a:pt x="403" y="713"/>
                  </a:lnTo>
                  <a:lnTo>
                    <a:pt x="403" y="709"/>
                  </a:lnTo>
                  <a:lnTo>
                    <a:pt x="401" y="705"/>
                  </a:lnTo>
                  <a:lnTo>
                    <a:pt x="398" y="703"/>
                  </a:lnTo>
                  <a:lnTo>
                    <a:pt x="394" y="702"/>
                  </a:lnTo>
                  <a:lnTo>
                    <a:pt x="384" y="699"/>
                  </a:lnTo>
                  <a:lnTo>
                    <a:pt x="380" y="696"/>
                  </a:lnTo>
                  <a:lnTo>
                    <a:pt x="377" y="694"/>
                  </a:lnTo>
                  <a:lnTo>
                    <a:pt x="392" y="689"/>
                  </a:lnTo>
                  <a:lnTo>
                    <a:pt x="406" y="685"/>
                  </a:lnTo>
                  <a:lnTo>
                    <a:pt x="414" y="684"/>
                  </a:lnTo>
                  <a:lnTo>
                    <a:pt x="423" y="682"/>
                  </a:lnTo>
                  <a:lnTo>
                    <a:pt x="426" y="681"/>
                  </a:lnTo>
                  <a:lnTo>
                    <a:pt x="428" y="680"/>
                  </a:lnTo>
                  <a:lnTo>
                    <a:pt x="430" y="676"/>
                  </a:lnTo>
                  <a:lnTo>
                    <a:pt x="430" y="670"/>
                  </a:lnTo>
                  <a:lnTo>
                    <a:pt x="372" y="673"/>
                  </a:lnTo>
                  <a:lnTo>
                    <a:pt x="360" y="702"/>
                  </a:lnTo>
                  <a:lnTo>
                    <a:pt x="347" y="695"/>
                  </a:lnTo>
                  <a:lnTo>
                    <a:pt x="355" y="692"/>
                  </a:lnTo>
                  <a:lnTo>
                    <a:pt x="359" y="688"/>
                  </a:lnTo>
                  <a:lnTo>
                    <a:pt x="360" y="684"/>
                  </a:lnTo>
                  <a:lnTo>
                    <a:pt x="360" y="678"/>
                  </a:lnTo>
                  <a:lnTo>
                    <a:pt x="359" y="669"/>
                  </a:lnTo>
                  <a:lnTo>
                    <a:pt x="359" y="663"/>
                  </a:lnTo>
                  <a:lnTo>
                    <a:pt x="362" y="658"/>
                  </a:lnTo>
                  <a:lnTo>
                    <a:pt x="324" y="669"/>
                  </a:lnTo>
                  <a:lnTo>
                    <a:pt x="330" y="662"/>
                  </a:lnTo>
                  <a:lnTo>
                    <a:pt x="337" y="656"/>
                  </a:lnTo>
                  <a:lnTo>
                    <a:pt x="345" y="653"/>
                  </a:lnTo>
                  <a:lnTo>
                    <a:pt x="354" y="653"/>
                  </a:lnTo>
                  <a:lnTo>
                    <a:pt x="362" y="653"/>
                  </a:lnTo>
                  <a:lnTo>
                    <a:pt x="366" y="653"/>
                  </a:lnTo>
                  <a:lnTo>
                    <a:pt x="367" y="652"/>
                  </a:lnTo>
                  <a:lnTo>
                    <a:pt x="370" y="649"/>
                  </a:lnTo>
                  <a:lnTo>
                    <a:pt x="374" y="648"/>
                  </a:lnTo>
                  <a:lnTo>
                    <a:pt x="381" y="646"/>
                  </a:lnTo>
                  <a:lnTo>
                    <a:pt x="388" y="645"/>
                  </a:lnTo>
                  <a:lnTo>
                    <a:pt x="396" y="645"/>
                  </a:lnTo>
                  <a:lnTo>
                    <a:pt x="396" y="628"/>
                  </a:lnTo>
                  <a:lnTo>
                    <a:pt x="354" y="617"/>
                  </a:lnTo>
                  <a:lnTo>
                    <a:pt x="358" y="606"/>
                  </a:lnTo>
                  <a:lnTo>
                    <a:pt x="369" y="608"/>
                  </a:lnTo>
                  <a:lnTo>
                    <a:pt x="376" y="606"/>
                  </a:lnTo>
                  <a:lnTo>
                    <a:pt x="381" y="605"/>
                  </a:lnTo>
                  <a:lnTo>
                    <a:pt x="387" y="599"/>
                  </a:lnTo>
                  <a:lnTo>
                    <a:pt x="358" y="580"/>
                  </a:lnTo>
                  <a:lnTo>
                    <a:pt x="363" y="576"/>
                  </a:lnTo>
                  <a:lnTo>
                    <a:pt x="369" y="576"/>
                  </a:lnTo>
                  <a:lnTo>
                    <a:pt x="374" y="576"/>
                  </a:lnTo>
                  <a:lnTo>
                    <a:pt x="380" y="577"/>
                  </a:lnTo>
                  <a:lnTo>
                    <a:pt x="390" y="580"/>
                  </a:lnTo>
                  <a:lnTo>
                    <a:pt x="394" y="581"/>
                  </a:lnTo>
                  <a:lnTo>
                    <a:pt x="399" y="581"/>
                  </a:lnTo>
                  <a:lnTo>
                    <a:pt x="405" y="576"/>
                  </a:lnTo>
                  <a:lnTo>
                    <a:pt x="405" y="569"/>
                  </a:lnTo>
                  <a:lnTo>
                    <a:pt x="403" y="563"/>
                  </a:lnTo>
                  <a:lnTo>
                    <a:pt x="399" y="558"/>
                  </a:lnTo>
                  <a:lnTo>
                    <a:pt x="412" y="548"/>
                  </a:lnTo>
                  <a:lnTo>
                    <a:pt x="396" y="543"/>
                  </a:lnTo>
                  <a:lnTo>
                    <a:pt x="384" y="554"/>
                  </a:lnTo>
                  <a:lnTo>
                    <a:pt x="381" y="552"/>
                  </a:lnTo>
                  <a:lnTo>
                    <a:pt x="391" y="516"/>
                  </a:lnTo>
                  <a:lnTo>
                    <a:pt x="376" y="502"/>
                  </a:lnTo>
                  <a:lnTo>
                    <a:pt x="369" y="508"/>
                  </a:lnTo>
                  <a:lnTo>
                    <a:pt x="362" y="511"/>
                  </a:lnTo>
                  <a:lnTo>
                    <a:pt x="359" y="512"/>
                  </a:lnTo>
                  <a:lnTo>
                    <a:pt x="355" y="512"/>
                  </a:lnTo>
                  <a:lnTo>
                    <a:pt x="352" y="511"/>
                  </a:lnTo>
                  <a:lnTo>
                    <a:pt x="348" y="508"/>
                  </a:lnTo>
                  <a:lnTo>
                    <a:pt x="347" y="497"/>
                  </a:lnTo>
                  <a:lnTo>
                    <a:pt x="268" y="484"/>
                  </a:lnTo>
                  <a:lnTo>
                    <a:pt x="270" y="473"/>
                  </a:lnTo>
                  <a:lnTo>
                    <a:pt x="270" y="469"/>
                  </a:lnTo>
                  <a:lnTo>
                    <a:pt x="269" y="466"/>
                  </a:lnTo>
                  <a:lnTo>
                    <a:pt x="268" y="464"/>
                  </a:lnTo>
                  <a:lnTo>
                    <a:pt x="264" y="462"/>
                  </a:lnTo>
                  <a:lnTo>
                    <a:pt x="254" y="460"/>
                  </a:lnTo>
                  <a:lnTo>
                    <a:pt x="255" y="482"/>
                  </a:lnTo>
                  <a:lnTo>
                    <a:pt x="258" y="505"/>
                  </a:lnTo>
                  <a:lnTo>
                    <a:pt x="261" y="507"/>
                  </a:lnTo>
                  <a:lnTo>
                    <a:pt x="264" y="509"/>
                  </a:lnTo>
                  <a:lnTo>
                    <a:pt x="277" y="504"/>
                  </a:lnTo>
                  <a:lnTo>
                    <a:pt x="294" y="508"/>
                  </a:lnTo>
                  <a:lnTo>
                    <a:pt x="311" y="512"/>
                  </a:lnTo>
                  <a:lnTo>
                    <a:pt x="330" y="515"/>
                  </a:lnTo>
                  <a:lnTo>
                    <a:pt x="351" y="518"/>
                  </a:lnTo>
                  <a:lnTo>
                    <a:pt x="338" y="541"/>
                  </a:lnTo>
                  <a:lnTo>
                    <a:pt x="326" y="543"/>
                  </a:lnTo>
                  <a:lnTo>
                    <a:pt x="320" y="543"/>
                  </a:lnTo>
                  <a:lnTo>
                    <a:pt x="315" y="541"/>
                  </a:lnTo>
                  <a:lnTo>
                    <a:pt x="311" y="538"/>
                  </a:lnTo>
                  <a:lnTo>
                    <a:pt x="306" y="536"/>
                  </a:lnTo>
                  <a:lnTo>
                    <a:pt x="304" y="530"/>
                  </a:lnTo>
                  <a:lnTo>
                    <a:pt x="302" y="523"/>
                  </a:lnTo>
                  <a:lnTo>
                    <a:pt x="301" y="520"/>
                  </a:lnTo>
                  <a:lnTo>
                    <a:pt x="295" y="518"/>
                  </a:lnTo>
                  <a:lnTo>
                    <a:pt x="284" y="514"/>
                  </a:lnTo>
                  <a:lnTo>
                    <a:pt x="280" y="514"/>
                  </a:lnTo>
                  <a:lnTo>
                    <a:pt x="276" y="515"/>
                  </a:lnTo>
                  <a:lnTo>
                    <a:pt x="268" y="519"/>
                  </a:lnTo>
                  <a:lnTo>
                    <a:pt x="266" y="525"/>
                  </a:lnTo>
                  <a:lnTo>
                    <a:pt x="282" y="529"/>
                  </a:lnTo>
                  <a:lnTo>
                    <a:pt x="272" y="534"/>
                  </a:lnTo>
                  <a:lnTo>
                    <a:pt x="262" y="538"/>
                  </a:lnTo>
                  <a:lnTo>
                    <a:pt x="254" y="540"/>
                  </a:lnTo>
                  <a:lnTo>
                    <a:pt x="250" y="540"/>
                  </a:lnTo>
                  <a:lnTo>
                    <a:pt x="244" y="538"/>
                  </a:lnTo>
                  <a:lnTo>
                    <a:pt x="237" y="536"/>
                  </a:lnTo>
                  <a:lnTo>
                    <a:pt x="232" y="536"/>
                  </a:lnTo>
                  <a:lnTo>
                    <a:pt x="226" y="536"/>
                  </a:lnTo>
                  <a:lnTo>
                    <a:pt x="221" y="537"/>
                  </a:lnTo>
                  <a:lnTo>
                    <a:pt x="211" y="541"/>
                  </a:lnTo>
                  <a:lnTo>
                    <a:pt x="200" y="548"/>
                  </a:lnTo>
                  <a:lnTo>
                    <a:pt x="205" y="554"/>
                  </a:lnTo>
                  <a:lnTo>
                    <a:pt x="211" y="556"/>
                  </a:lnTo>
                  <a:lnTo>
                    <a:pt x="215" y="556"/>
                  </a:lnTo>
                  <a:lnTo>
                    <a:pt x="221" y="555"/>
                  </a:lnTo>
                  <a:lnTo>
                    <a:pt x="232" y="551"/>
                  </a:lnTo>
                  <a:lnTo>
                    <a:pt x="237" y="550"/>
                  </a:lnTo>
                  <a:lnTo>
                    <a:pt x="243" y="550"/>
                  </a:lnTo>
                  <a:lnTo>
                    <a:pt x="244" y="555"/>
                  </a:lnTo>
                  <a:lnTo>
                    <a:pt x="243" y="561"/>
                  </a:lnTo>
                  <a:lnTo>
                    <a:pt x="241" y="566"/>
                  </a:lnTo>
                  <a:lnTo>
                    <a:pt x="237" y="572"/>
                  </a:lnTo>
                  <a:lnTo>
                    <a:pt x="251" y="579"/>
                  </a:lnTo>
                  <a:lnTo>
                    <a:pt x="257" y="551"/>
                  </a:lnTo>
                  <a:lnTo>
                    <a:pt x="264" y="548"/>
                  </a:lnTo>
                  <a:lnTo>
                    <a:pt x="272" y="545"/>
                  </a:lnTo>
                  <a:lnTo>
                    <a:pt x="279" y="545"/>
                  </a:lnTo>
                  <a:lnTo>
                    <a:pt x="287" y="544"/>
                  </a:lnTo>
                  <a:lnTo>
                    <a:pt x="302" y="547"/>
                  </a:lnTo>
                  <a:lnTo>
                    <a:pt x="318" y="550"/>
                  </a:lnTo>
                  <a:lnTo>
                    <a:pt x="326" y="551"/>
                  </a:lnTo>
                  <a:lnTo>
                    <a:pt x="331" y="550"/>
                  </a:lnTo>
                  <a:lnTo>
                    <a:pt x="336" y="547"/>
                  </a:lnTo>
                  <a:lnTo>
                    <a:pt x="338" y="541"/>
                  </a:lnTo>
                  <a:lnTo>
                    <a:pt x="341" y="543"/>
                  </a:lnTo>
                  <a:lnTo>
                    <a:pt x="342" y="545"/>
                  </a:lnTo>
                  <a:lnTo>
                    <a:pt x="341" y="559"/>
                  </a:lnTo>
                  <a:lnTo>
                    <a:pt x="341" y="574"/>
                  </a:lnTo>
                  <a:lnTo>
                    <a:pt x="340" y="576"/>
                  </a:lnTo>
                  <a:lnTo>
                    <a:pt x="337" y="577"/>
                  </a:lnTo>
                  <a:lnTo>
                    <a:pt x="330" y="580"/>
                  </a:lnTo>
                  <a:lnTo>
                    <a:pt x="327" y="580"/>
                  </a:lnTo>
                  <a:lnTo>
                    <a:pt x="324" y="579"/>
                  </a:lnTo>
                  <a:lnTo>
                    <a:pt x="319" y="574"/>
                  </a:lnTo>
                  <a:lnTo>
                    <a:pt x="330" y="559"/>
                  </a:lnTo>
                  <a:lnTo>
                    <a:pt x="322" y="559"/>
                  </a:lnTo>
                  <a:lnTo>
                    <a:pt x="315" y="561"/>
                  </a:lnTo>
                  <a:lnTo>
                    <a:pt x="302" y="565"/>
                  </a:lnTo>
                  <a:lnTo>
                    <a:pt x="291" y="572"/>
                  </a:lnTo>
                  <a:lnTo>
                    <a:pt x="280" y="577"/>
                  </a:lnTo>
                  <a:lnTo>
                    <a:pt x="280" y="576"/>
                  </a:lnTo>
                  <a:lnTo>
                    <a:pt x="280" y="573"/>
                  </a:lnTo>
                  <a:lnTo>
                    <a:pt x="282" y="569"/>
                  </a:lnTo>
                  <a:lnTo>
                    <a:pt x="283" y="566"/>
                  </a:lnTo>
                  <a:lnTo>
                    <a:pt x="283" y="565"/>
                  </a:lnTo>
                  <a:lnTo>
                    <a:pt x="282" y="563"/>
                  </a:lnTo>
                  <a:lnTo>
                    <a:pt x="279" y="562"/>
                  </a:lnTo>
                  <a:lnTo>
                    <a:pt x="255" y="580"/>
                  </a:lnTo>
                  <a:lnTo>
                    <a:pt x="277" y="592"/>
                  </a:lnTo>
                  <a:lnTo>
                    <a:pt x="290" y="586"/>
                  </a:lnTo>
                  <a:lnTo>
                    <a:pt x="326" y="609"/>
                  </a:lnTo>
                  <a:lnTo>
                    <a:pt x="320" y="623"/>
                  </a:lnTo>
                  <a:lnTo>
                    <a:pt x="318" y="628"/>
                  </a:lnTo>
                  <a:lnTo>
                    <a:pt x="312" y="634"/>
                  </a:lnTo>
                  <a:lnTo>
                    <a:pt x="309" y="637"/>
                  </a:lnTo>
                  <a:lnTo>
                    <a:pt x="308" y="640"/>
                  </a:lnTo>
                  <a:lnTo>
                    <a:pt x="308" y="642"/>
                  </a:lnTo>
                  <a:lnTo>
                    <a:pt x="308" y="645"/>
                  </a:lnTo>
                  <a:lnTo>
                    <a:pt x="313" y="649"/>
                  </a:lnTo>
                  <a:lnTo>
                    <a:pt x="319" y="652"/>
                  </a:lnTo>
                  <a:lnTo>
                    <a:pt x="311" y="658"/>
                  </a:lnTo>
                  <a:lnTo>
                    <a:pt x="306" y="659"/>
                  </a:lnTo>
                  <a:lnTo>
                    <a:pt x="302" y="660"/>
                  </a:lnTo>
                  <a:lnTo>
                    <a:pt x="283" y="656"/>
                  </a:lnTo>
                  <a:lnTo>
                    <a:pt x="262" y="651"/>
                  </a:lnTo>
                  <a:lnTo>
                    <a:pt x="262" y="655"/>
                  </a:lnTo>
                  <a:lnTo>
                    <a:pt x="262" y="659"/>
                  </a:lnTo>
                  <a:lnTo>
                    <a:pt x="264" y="663"/>
                  </a:lnTo>
                  <a:lnTo>
                    <a:pt x="265" y="666"/>
                  </a:lnTo>
                  <a:lnTo>
                    <a:pt x="269" y="667"/>
                  </a:lnTo>
                  <a:lnTo>
                    <a:pt x="272" y="669"/>
                  </a:lnTo>
                  <a:lnTo>
                    <a:pt x="284" y="667"/>
                  </a:lnTo>
                  <a:lnTo>
                    <a:pt x="293" y="667"/>
                  </a:lnTo>
                  <a:lnTo>
                    <a:pt x="300" y="669"/>
                  </a:lnTo>
                  <a:lnTo>
                    <a:pt x="305" y="671"/>
                  </a:lnTo>
                  <a:lnTo>
                    <a:pt x="311" y="677"/>
                  </a:lnTo>
                  <a:lnTo>
                    <a:pt x="318" y="684"/>
                  </a:lnTo>
                  <a:lnTo>
                    <a:pt x="322" y="692"/>
                  </a:lnTo>
                  <a:lnTo>
                    <a:pt x="326" y="694"/>
                  </a:lnTo>
                  <a:lnTo>
                    <a:pt x="338" y="687"/>
                  </a:lnTo>
                  <a:lnTo>
                    <a:pt x="341" y="689"/>
                  </a:lnTo>
                  <a:lnTo>
                    <a:pt x="334" y="706"/>
                  </a:lnTo>
                  <a:lnTo>
                    <a:pt x="363" y="710"/>
                  </a:lnTo>
                  <a:lnTo>
                    <a:pt x="356" y="738"/>
                  </a:lnTo>
                  <a:lnTo>
                    <a:pt x="402" y="766"/>
                  </a:lnTo>
                  <a:lnTo>
                    <a:pt x="405" y="766"/>
                  </a:lnTo>
                  <a:lnTo>
                    <a:pt x="409" y="764"/>
                  </a:lnTo>
                  <a:lnTo>
                    <a:pt x="412" y="761"/>
                  </a:lnTo>
                  <a:lnTo>
                    <a:pt x="416" y="760"/>
                  </a:lnTo>
                  <a:lnTo>
                    <a:pt x="419" y="753"/>
                  </a:lnTo>
                  <a:lnTo>
                    <a:pt x="419" y="750"/>
                  </a:lnTo>
                  <a:lnTo>
                    <a:pt x="419" y="748"/>
                  </a:lnTo>
                  <a:lnTo>
                    <a:pt x="417" y="745"/>
                  </a:lnTo>
                  <a:lnTo>
                    <a:pt x="414" y="743"/>
                  </a:lnTo>
                  <a:lnTo>
                    <a:pt x="405" y="739"/>
                  </a:lnTo>
                  <a:lnTo>
                    <a:pt x="399" y="738"/>
                  </a:lnTo>
                  <a:lnTo>
                    <a:pt x="395" y="739"/>
                  </a:lnTo>
                  <a:lnTo>
                    <a:pt x="391" y="739"/>
                  </a:lnTo>
                  <a:lnTo>
                    <a:pt x="387" y="741"/>
                  </a:lnTo>
                  <a:lnTo>
                    <a:pt x="380" y="738"/>
                  </a:lnTo>
                  <a:lnTo>
                    <a:pt x="373" y="735"/>
                  </a:lnTo>
                  <a:lnTo>
                    <a:pt x="367" y="731"/>
                  </a:lnTo>
                  <a:lnTo>
                    <a:pt x="370" y="717"/>
                  </a:lnTo>
                  <a:lnTo>
                    <a:pt x="381" y="720"/>
                  </a:lnTo>
                  <a:lnTo>
                    <a:pt x="385" y="721"/>
                  </a:lnTo>
                  <a:lnTo>
                    <a:pt x="388" y="724"/>
                  </a:lnTo>
                  <a:lnTo>
                    <a:pt x="392" y="728"/>
                  </a:lnTo>
                  <a:lnTo>
                    <a:pt x="396" y="731"/>
                  </a:lnTo>
                  <a:lnTo>
                    <a:pt x="401" y="732"/>
                  </a:lnTo>
                  <a:lnTo>
                    <a:pt x="405" y="732"/>
                  </a:lnTo>
                  <a:lnTo>
                    <a:pt x="414" y="732"/>
                  </a:lnTo>
                  <a:lnTo>
                    <a:pt x="424" y="731"/>
                  </a:lnTo>
                  <a:lnTo>
                    <a:pt x="424" y="734"/>
                  </a:lnTo>
                  <a:lnTo>
                    <a:pt x="426" y="738"/>
                  </a:lnTo>
                  <a:lnTo>
                    <a:pt x="427" y="741"/>
                  </a:lnTo>
                  <a:lnTo>
                    <a:pt x="430" y="743"/>
                  </a:lnTo>
                  <a:lnTo>
                    <a:pt x="437" y="745"/>
                  </a:lnTo>
                  <a:lnTo>
                    <a:pt x="450" y="746"/>
                  </a:lnTo>
                  <a:lnTo>
                    <a:pt x="459" y="746"/>
                  </a:lnTo>
                  <a:lnTo>
                    <a:pt x="467" y="745"/>
                  </a:lnTo>
                  <a:lnTo>
                    <a:pt x="474" y="739"/>
                  </a:lnTo>
                  <a:lnTo>
                    <a:pt x="480" y="732"/>
                  </a:lnTo>
                  <a:lnTo>
                    <a:pt x="464" y="731"/>
                  </a:lnTo>
                  <a:lnTo>
                    <a:pt x="450" y="728"/>
                  </a:lnTo>
                  <a:lnTo>
                    <a:pt x="437" y="728"/>
                  </a:lnTo>
                  <a:lnTo>
                    <a:pt x="430" y="730"/>
                  </a:lnTo>
                  <a:lnTo>
                    <a:pt x="423" y="731"/>
                  </a:lnTo>
                  <a:close/>
                  <a:moveTo>
                    <a:pt x="521" y="858"/>
                  </a:moveTo>
                  <a:lnTo>
                    <a:pt x="521" y="858"/>
                  </a:lnTo>
                  <a:lnTo>
                    <a:pt x="534" y="858"/>
                  </a:lnTo>
                  <a:lnTo>
                    <a:pt x="543" y="861"/>
                  </a:lnTo>
                  <a:lnTo>
                    <a:pt x="553" y="865"/>
                  </a:lnTo>
                  <a:lnTo>
                    <a:pt x="563" y="872"/>
                  </a:lnTo>
                  <a:lnTo>
                    <a:pt x="570" y="865"/>
                  </a:lnTo>
                  <a:lnTo>
                    <a:pt x="574" y="862"/>
                  </a:lnTo>
                  <a:lnTo>
                    <a:pt x="579" y="862"/>
                  </a:lnTo>
                  <a:lnTo>
                    <a:pt x="594" y="864"/>
                  </a:lnTo>
                  <a:lnTo>
                    <a:pt x="624" y="868"/>
                  </a:lnTo>
                  <a:lnTo>
                    <a:pt x="624" y="880"/>
                  </a:lnTo>
                  <a:lnTo>
                    <a:pt x="632" y="865"/>
                  </a:lnTo>
                  <a:lnTo>
                    <a:pt x="642" y="880"/>
                  </a:lnTo>
                  <a:lnTo>
                    <a:pt x="647" y="874"/>
                  </a:lnTo>
                  <a:lnTo>
                    <a:pt x="650" y="871"/>
                  </a:lnTo>
                  <a:lnTo>
                    <a:pt x="653" y="869"/>
                  </a:lnTo>
                  <a:lnTo>
                    <a:pt x="662" y="869"/>
                  </a:lnTo>
                  <a:lnTo>
                    <a:pt x="666" y="867"/>
                  </a:lnTo>
                  <a:lnTo>
                    <a:pt x="668" y="865"/>
                  </a:lnTo>
                  <a:lnTo>
                    <a:pt x="669" y="862"/>
                  </a:lnTo>
                  <a:lnTo>
                    <a:pt x="672" y="862"/>
                  </a:lnTo>
                  <a:lnTo>
                    <a:pt x="675" y="862"/>
                  </a:lnTo>
                  <a:lnTo>
                    <a:pt x="680" y="867"/>
                  </a:lnTo>
                  <a:lnTo>
                    <a:pt x="684" y="867"/>
                  </a:lnTo>
                  <a:lnTo>
                    <a:pt x="689" y="864"/>
                  </a:lnTo>
                  <a:lnTo>
                    <a:pt x="693" y="861"/>
                  </a:lnTo>
                  <a:lnTo>
                    <a:pt x="696" y="860"/>
                  </a:lnTo>
                  <a:lnTo>
                    <a:pt x="700" y="860"/>
                  </a:lnTo>
                  <a:lnTo>
                    <a:pt x="705" y="858"/>
                  </a:lnTo>
                  <a:lnTo>
                    <a:pt x="705" y="850"/>
                  </a:lnTo>
                  <a:lnTo>
                    <a:pt x="705" y="846"/>
                  </a:lnTo>
                  <a:lnTo>
                    <a:pt x="707" y="843"/>
                  </a:lnTo>
                  <a:lnTo>
                    <a:pt x="709" y="842"/>
                  </a:lnTo>
                  <a:lnTo>
                    <a:pt x="712" y="840"/>
                  </a:lnTo>
                  <a:lnTo>
                    <a:pt x="716" y="840"/>
                  </a:lnTo>
                  <a:lnTo>
                    <a:pt x="722" y="843"/>
                  </a:lnTo>
                  <a:lnTo>
                    <a:pt x="727" y="846"/>
                  </a:lnTo>
                  <a:lnTo>
                    <a:pt x="725" y="857"/>
                  </a:lnTo>
                  <a:lnTo>
                    <a:pt x="733" y="854"/>
                  </a:lnTo>
                  <a:lnTo>
                    <a:pt x="737" y="853"/>
                  </a:lnTo>
                  <a:lnTo>
                    <a:pt x="738" y="851"/>
                  </a:lnTo>
                  <a:lnTo>
                    <a:pt x="740" y="847"/>
                  </a:lnTo>
                  <a:lnTo>
                    <a:pt x="744" y="843"/>
                  </a:lnTo>
                  <a:lnTo>
                    <a:pt x="747" y="840"/>
                  </a:lnTo>
                  <a:lnTo>
                    <a:pt x="751" y="838"/>
                  </a:lnTo>
                  <a:lnTo>
                    <a:pt x="761" y="833"/>
                  </a:lnTo>
                  <a:lnTo>
                    <a:pt x="770" y="832"/>
                  </a:lnTo>
                  <a:lnTo>
                    <a:pt x="772" y="818"/>
                  </a:lnTo>
                  <a:lnTo>
                    <a:pt x="801" y="838"/>
                  </a:lnTo>
                  <a:lnTo>
                    <a:pt x="808" y="828"/>
                  </a:lnTo>
                  <a:lnTo>
                    <a:pt x="809" y="824"/>
                  </a:lnTo>
                  <a:lnTo>
                    <a:pt x="810" y="821"/>
                  </a:lnTo>
                  <a:lnTo>
                    <a:pt x="808" y="818"/>
                  </a:lnTo>
                  <a:lnTo>
                    <a:pt x="808" y="814"/>
                  </a:lnTo>
                  <a:lnTo>
                    <a:pt x="808" y="811"/>
                  </a:lnTo>
                  <a:lnTo>
                    <a:pt x="809" y="810"/>
                  </a:lnTo>
                  <a:lnTo>
                    <a:pt x="813" y="804"/>
                  </a:lnTo>
                  <a:lnTo>
                    <a:pt x="817" y="800"/>
                  </a:lnTo>
                  <a:lnTo>
                    <a:pt x="828" y="810"/>
                  </a:lnTo>
                  <a:lnTo>
                    <a:pt x="831" y="811"/>
                  </a:lnTo>
                  <a:lnTo>
                    <a:pt x="837" y="811"/>
                  </a:lnTo>
                  <a:lnTo>
                    <a:pt x="845" y="814"/>
                  </a:lnTo>
                  <a:lnTo>
                    <a:pt x="855" y="815"/>
                  </a:lnTo>
                  <a:lnTo>
                    <a:pt x="866" y="815"/>
                  </a:lnTo>
                  <a:lnTo>
                    <a:pt x="876" y="815"/>
                  </a:lnTo>
                  <a:lnTo>
                    <a:pt x="880" y="813"/>
                  </a:lnTo>
                  <a:lnTo>
                    <a:pt x="882" y="811"/>
                  </a:lnTo>
                  <a:lnTo>
                    <a:pt x="882" y="810"/>
                  </a:lnTo>
                  <a:lnTo>
                    <a:pt x="881" y="804"/>
                  </a:lnTo>
                  <a:lnTo>
                    <a:pt x="877" y="800"/>
                  </a:lnTo>
                  <a:lnTo>
                    <a:pt x="871" y="800"/>
                  </a:lnTo>
                  <a:lnTo>
                    <a:pt x="864" y="800"/>
                  </a:lnTo>
                  <a:lnTo>
                    <a:pt x="858" y="800"/>
                  </a:lnTo>
                  <a:lnTo>
                    <a:pt x="851" y="800"/>
                  </a:lnTo>
                  <a:lnTo>
                    <a:pt x="845" y="797"/>
                  </a:lnTo>
                  <a:lnTo>
                    <a:pt x="838" y="795"/>
                  </a:lnTo>
                  <a:lnTo>
                    <a:pt x="841" y="790"/>
                  </a:lnTo>
                  <a:lnTo>
                    <a:pt x="844" y="786"/>
                  </a:lnTo>
                  <a:lnTo>
                    <a:pt x="851" y="782"/>
                  </a:lnTo>
                  <a:lnTo>
                    <a:pt x="859" y="781"/>
                  </a:lnTo>
                  <a:lnTo>
                    <a:pt x="867" y="779"/>
                  </a:lnTo>
                  <a:lnTo>
                    <a:pt x="871" y="779"/>
                  </a:lnTo>
                  <a:lnTo>
                    <a:pt x="877" y="781"/>
                  </a:lnTo>
                  <a:lnTo>
                    <a:pt x="882" y="784"/>
                  </a:lnTo>
                  <a:lnTo>
                    <a:pt x="884" y="786"/>
                  </a:lnTo>
                  <a:lnTo>
                    <a:pt x="887" y="790"/>
                  </a:lnTo>
                  <a:lnTo>
                    <a:pt x="888" y="793"/>
                  </a:lnTo>
                  <a:lnTo>
                    <a:pt x="891" y="795"/>
                  </a:lnTo>
                  <a:lnTo>
                    <a:pt x="894" y="796"/>
                  </a:lnTo>
                  <a:lnTo>
                    <a:pt x="900" y="796"/>
                  </a:lnTo>
                  <a:lnTo>
                    <a:pt x="906" y="795"/>
                  </a:lnTo>
                  <a:lnTo>
                    <a:pt x="927" y="792"/>
                  </a:lnTo>
                  <a:lnTo>
                    <a:pt x="920" y="779"/>
                  </a:lnTo>
                  <a:lnTo>
                    <a:pt x="935" y="760"/>
                  </a:lnTo>
                  <a:lnTo>
                    <a:pt x="928" y="741"/>
                  </a:lnTo>
                  <a:lnTo>
                    <a:pt x="921" y="742"/>
                  </a:lnTo>
                  <a:lnTo>
                    <a:pt x="914" y="745"/>
                  </a:lnTo>
                  <a:lnTo>
                    <a:pt x="910" y="750"/>
                  </a:lnTo>
                  <a:lnTo>
                    <a:pt x="909" y="753"/>
                  </a:lnTo>
                  <a:lnTo>
                    <a:pt x="909" y="757"/>
                  </a:lnTo>
                  <a:lnTo>
                    <a:pt x="907" y="761"/>
                  </a:lnTo>
                  <a:lnTo>
                    <a:pt x="905" y="766"/>
                  </a:lnTo>
                  <a:lnTo>
                    <a:pt x="899" y="767"/>
                  </a:lnTo>
                  <a:lnTo>
                    <a:pt x="891" y="767"/>
                  </a:lnTo>
                  <a:lnTo>
                    <a:pt x="892" y="761"/>
                  </a:lnTo>
                  <a:lnTo>
                    <a:pt x="891" y="759"/>
                  </a:lnTo>
                  <a:lnTo>
                    <a:pt x="889" y="757"/>
                  </a:lnTo>
                  <a:lnTo>
                    <a:pt x="885" y="756"/>
                  </a:lnTo>
                  <a:lnTo>
                    <a:pt x="878" y="753"/>
                  </a:lnTo>
                  <a:lnTo>
                    <a:pt x="874" y="752"/>
                  </a:lnTo>
                  <a:lnTo>
                    <a:pt x="873" y="749"/>
                  </a:lnTo>
                  <a:lnTo>
                    <a:pt x="862" y="761"/>
                  </a:lnTo>
                  <a:lnTo>
                    <a:pt x="788" y="757"/>
                  </a:lnTo>
                  <a:lnTo>
                    <a:pt x="780" y="748"/>
                  </a:lnTo>
                  <a:lnTo>
                    <a:pt x="754" y="756"/>
                  </a:lnTo>
                  <a:lnTo>
                    <a:pt x="769" y="764"/>
                  </a:lnTo>
                  <a:lnTo>
                    <a:pt x="763" y="766"/>
                  </a:lnTo>
                  <a:lnTo>
                    <a:pt x="756" y="768"/>
                  </a:lnTo>
                  <a:lnTo>
                    <a:pt x="745" y="768"/>
                  </a:lnTo>
                  <a:lnTo>
                    <a:pt x="734" y="768"/>
                  </a:lnTo>
                  <a:lnTo>
                    <a:pt x="723" y="768"/>
                  </a:lnTo>
                  <a:lnTo>
                    <a:pt x="712" y="770"/>
                  </a:lnTo>
                  <a:lnTo>
                    <a:pt x="700" y="771"/>
                  </a:lnTo>
                  <a:lnTo>
                    <a:pt x="678" y="777"/>
                  </a:lnTo>
                  <a:lnTo>
                    <a:pt x="679" y="789"/>
                  </a:lnTo>
                  <a:lnTo>
                    <a:pt x="661" y="788"/>
                  </a:lnTo>
                  <a:lnTo>
                    <a:pt x="644" y="786"/>
                  </a:lnTo>
                  <a:lnTo>
                    <a:pt x="628" y="785"/>
                  </a:lnTo>
                  <a:lnTo>
                    <a:pt x="619" y="782"/>
                  </a:lnTo>
                  <a:lnTo>
                    <a:pt x="611" y="779"/>
                  </a:lnTo>
                  <a:lnTo>
                    <a:pt x="618" y="771"/>
                  </a:lnTo>
                  <a:lnTo>
                    <a:pt x="621" y="768"/>
                  </a:lnTo>
                  <a:lnTo>
                    <a:pt x="621" y="766"/>
                  </a:lnTo>
                  <a:lnTo>
                    <a:pt x="619" y="763"/>
                  </a:lnTo>
                  <a:lnTo>
                    <a:pt x="617" y="759"/>
                  </a:lnTo>
                  <a:lnTo>
                    <a:pt x="604" y="749"/>
                  </a:lnTo>
                  <a:lnTo>
                    <a:pt x="589" y="757"/>
                  </a:lnTo>
                  <a:lnTo>
                    <a:pt x="589" y="761"/>
                  </a:lnTo>
                  <a:lnTo>
                    <a:pt x="614" y="767"/>
                  </a:lnTo>
                  <a:lnTo>
                    <a:pt x="600" y="774"/>
                  </a:lnTo>
                  <a:lnTo>
                    <a:pt x="611" y="799"/>
                  </a:lnTo>
                  <a:lnTo>
                    <a:pt x="593" y="800"/>
                  </a:lnTo>
                  <a:lnTo>
                    <a:pt x="582" y="784"/>
                  </a:lnTo>
                  <a:lnTo>
                    <a:pt x="574" y="786"/>
                  </a:lnTo>
                  <a:lnTo>
                    <a:pt x="564" y="789"/>
                  </a:lnTo>
                  <a:lnTo>
                    <a:pt x="554" y="788"/>
                  </a:lnTo>
                  <a:lnTo>
                    <a:pt x="545" y="785"/>
                  </a:lnTo>
                  <a:lnTo>
                    <a:pt x="536" y="795"/>
                  </a:lnTo>
                  <a:lnTo>
                    <a:pt x="535" y="790"/>
                  </a:lnTo>
                  <a:lnTo>
                    <a:pt x="534" y="788"/>
                  </a:lnTo>
                  <a:lnTo>
                    <a:pt x="531" y="786"/>
                  </a:lnTo>
                  <a:lnTo>
                    <a:pt x="527" y="784"/>
                  </a:lnTo>
                  <a:lnTo>
                    <a:pt x="520" y="784"/>
                  </a:lnTo>
                  <a:lnTo>
                    <a:pt x="511" y="784"/>
                  </a:lnTo>
                  <a:lnTo>
                    <a:pt x="509" y="784"/>
                  </a:lnTo>
                  <a:lnTo>
                    <a:pt x="506" y="784"/>
                  </a:lnTo>
                  <a:lnTo>
                    <a:pt x="503" y="768"/>
                  </a:lnTo>
                  <a:lnTo>
                    <a:pt x="510" y="764"/>
                  </a:lnTo>
                  <a:lnTo>
                    <a:pt x="517" y="761"/>
                  </a:lnTo>
                  <a:lnTo>
                    <a:pt x="521" y="761"/>
                  </a:lnTo>
                  <a:lnTo>
                    <a:pt x="525" y="761"/>
                  </a:lnTo>
                  <a:lnTo>
                    <a:pt x="529" y="763"/>
                  </a:lnTo>
                  <a:lnTo>
                    <a:pt x="535" y="766"/>
                  </a:lnTo>
                  <a:lnTo>
                    <a:pt x="543" y="741"/>
                  </a:lnTo>
                  <a:lnTo>
                    <a:pt x="525" y="748"/>
                  </a:lnTo>
                  <a:lnTo>
                    <a:pt x="509" y="752"/>
                  </a:lnTo>
                  <a:lnTo>
                    <a:pt x="491" y="754"/>
                  </a:lnTo>
                  <a:lnTo>
                    <a:pt x="474" y="753"/>
                  </a:lnTo>
                  <a:lnTo>
                    <a:pt x="491" y="764"/>
                  </a:lnTo>
                  <a:lnTo>
                    <a:pt x="478" y="767"/>
                  </a:lnTo>
                  <a:lnTo>
                    <a:pt x="467" y="766"/>
                  </a:lnTo>
                  <a:lnTo>
                    <a:pt x="463" y="764"/>
                  </a:lnTo>
                  <a:lnTo>
                    <a:pt x="459" y="763"/>
                  </a:lnTo>
                  <a:lnTo>
                    <a:pt x="453" y="759"/>
                  </a:lnTo>
                  <a:lnTo>
                    <a:pt x="449" y="754"/>
                  </a:lnTo>
                  <a:lnTo>
                    <a:pt x="402" y="785"/>
                  </a:lnTo>
                  <a:lnTo>
                    <a:pt x="399" y="782"/>
                  </a:lnTo>
                  <a:lnTo>
                    <a:pt x="395" y="779"/>
                  </a:lnTo>
                  <a:lnTo>
                    <a:pt x="392" y="778"/>
                  </a:lnTo>
                  <a:lnTo>
                    <a:pt x="388" y="778"/>
                  </a:lnTo>
                  <a:lnTo>
                    <a:pt x="370" y="781"/>
                  </a:lnTo>
                  <a:lnTo>
                    <a:pt x="362" y="784"/>
                  </a:lnTo>
                  <a:lnTo>
                    <a:pt x="356" y="788"/>
                  </a:lnTo>
                  <a:lnTo>
                    <a:pt x="354" y="792"/>
                  </a:lnTo>
                  <a:lnTo>
                    <a:pt x="354" y="799"/>
                  </a:lnTo>
                  <a:lnTo>
                    <a:pt x="390" y="790"/>
                  </a:lnTo>
                  <a:lnTo>
                    <a:pt x="388" y="793"/>
                  </a:lnTo>
                  <a:lnTo>
                    <a:pt x="394" y="797"/>
                  </a:lnTo>
                  <a:lnTo>
                    <a:pt x="396" y="800"/>
                  </a:lnTo>
                  <a:lnTo>
                    <a:pt x="399" y="800"/>
                  </a:lnTo>
                  <a:lnTo>
                    <a:pt x="409" y="802"/>
                  </a:lnTo>
                  <a:lnTo>
                    <a:pt x="417" y="804"/>
                  </a:lnTo>
                  <a:lnTo>
                    <a:pt x="423" y="808"/>
                  </a:lnTo>
                  <a:lnTo>
                    <a:pt x="428" y="815"/>
                  </a:lnTo>
                  <a:lnTo>
                    <a:pt x="457" y="795"/>
                  </a:lnTo>
                  <a:lnTo>
                    <a:pt x="456" y="793"/>
                  </a:lnTo>
                  <a:lnTo>
                    <a:pt x="455" y="793"/>
                  </a:lnTo>
                  <a:lnTo>
                    <a:pt x="452" y="790"/>
                  </a:lnTo>
                  <a:lnTo>
                    <a:pt x="450" y="789"/>
                  </a:lnTo>
                  <a:lnTo>
                    <a:pt x="450" y="788"/>
                  </a:lnTo>
                  <a:lnTo>
                    <a:pt x="450" y="785"/>
                  </a:lnTo>
                  <a:lnTo>
                    <a:pt x="455" y="784"/>
                  </a:lnTo>
                  <a:lnTo>
                    <a:pt x="462" y="786"/>
                  </a:lnTo>
                  <a:lnTo>
                    <a:pt x="468" y="792"/>
                  </a:lnTo>
                  <a:lnTo>
                    <a:pt x="471" y="795"/>
                  </a:lnTo>
                  <a:lnTo>
                    <a:pt x="473" y="797"/>
                  </a:lnTo>
                  <a:lnTo>
                    <a:pt x="473" y="802"/>
                  </a:lnTo>
                  <a:lnTo>
                    <a:pt x="473" y="806"/>
                  </a:lnTo>
                  <a:lnTo>
                    <a:pt x="446" y="813"/>
                  </a:lnTo>
                  <a:lnTo>
                    <a:pt x="446" y="825"/>
                  </a:lnTo>
                  <a:lnTo>
                    <a:pt x="449" y="836"/>
                  </a:lnTo>
                  <a:lnTo>
                    <a:pt x="453" y="844"/>
                  </a:lnTo>
                  <a:lnTo>
                    <a:pt x="459" y="853"/>
                  </a:lnTo>
                  <a:lnTo>
                    <a:pt x="464" y="853"/>
                  </a:lnTo>
                  <a:lnTo>
                    <a:pt x="470" y="851"/>
                  </a:lnTo>
                  <a:lnTo>
                    <a:pt x="473" y="847"/>
                  </a:lnTo>
                  <a:lnTo>
                    <a:pt x="455" y="840"/>
                  </a:lnTo>
                  <a:lnTo>
                    <a:pt x="464" y="835"/>
                  </a:lnTo>
                  <a:lnTo>
                    <a:pt x="467" y="833"/>
                  </a:lnTo>
                  <a:lnTo>
                    <a:pt x="468" y="833"/>
                  </a:lnTo>
                  <a:lnTo>
                    <a:pt x="478" y="836"/>
                  </a:lnTo>
                  <a:lnTo>
                    <a:pt x="486" y="840"/>
                  </a:lnTo>
                  <a:lnTo>
                    <a:pt x="498" y="833"/>
                  </a:lnTo>
                  <a:lnTo>
                    <a:pt x="504" y="840"/>
                  </a:lnTo>
                  <a:lnTo>
                    <a:pt x="507" y="843"/>
                  </a:lnTo>
                  <a:lnTo>
                    <a:pt x="509" y="844"/>
                  </a:lnTo>
                  <a:lnTo>
                    <a:pt x="513" y="844"/>
                  </a:lnTo>
                  <a:lnTo>
                    <a:pt x="517" y="846"/>
                  </a:lnTo>
                  <a:lnTo>
                    <a:pt x="518" y="847"/>
                  </a:lnTo>
                  <a:lnTo>
                    <a:pt x="520" y="849"/>
                  </a:lnTo>
                  <a:lnTo>
                    <a:pt x="521" y="853"/>
                  </a:lnTo>
                  <a:lnTo>
                    <a:pt x="521" y="858"/>
                  </a:lnTo>
                  <a:close/>
                  <a:moveTo>
                    <a:pt x="441" y="335"/>
                  </a:moveTo>
                  <a:lnTo>
                    <a:pt x="441" y="335"/>
                  </a:lnTo>
                  <a:lnTo>
                    <a:pt x="457" y="342"/>
                  </a:lnTo>
                  <a:lnTo>
                    <a:pt x="456" y="328"/>
                  </a:lnTo>
                  <a:lnTo>
                    <a:pt x="485" y="324"/>
                  </a:lnTo>
                  <a:lnTo>
                    <a:pt x="493" y="302"/>
                  </a:lnTo>
                  <a:lnTo>
                    <a:pt x="502" y="300"/>
                  </a:lnTo>
                  <a:lnTo>
                    <a:pt x="507" y="300"/>
                  </a:lnTo>
                  <a:lnTo>
                    <a:pt x="513" y="303"/>
                  </a:lnTo>
                  <a:lnTo>
                    <a:pt x="516" y="306"/>
                  </a:lnTo>
                  <a:lnTo>
                    <a:pt x="522" y="316"/>
                  </a:lnTo>
                  <a:lnTo>
                    <a:pt x="525" y="320"/>
                  </a:lnTo>
                  <a:lnTo>
                    <a:pt x="529" y="324"/>
                  </a:lnTo>
                  <a:lnTo>
                    <a:pt x="521" y="328"/>
                  </a:lnTo>
                  <a:lnTo>
                    <a:pt x="521" y="329"/>
                  </a:lnTo>
                  <a:lnTo>
                    <a:pt x="520" y="331"/>
                  </a:lnTo>
                  <a:lnTo>
                    <a:pt x="521" y="334"/>
                  </a:lnTo>
                  <a:lnTo>
                    <a:pt x="524" y="336"/>
                  </a:lnTo>
                  <a:lnTo>
                    <a:pt x="531" y="332"/>
                  </a:lnTo>
                  <a:lnTo>
                    <a:pt x="536" y="328"/>
                  </a:lnTo>
                  <a:lnTo>
                    <a:pt x="549" y="318"/>
                  </a:lnTo>
                  <a:lnTo>
                    <a:pt x="553" y="313"/>
                  </a:lnTo>
                  <a:lnTo>
                    <a:pt x="556" y="309"/>
                  </a:lnTo>
                  <a:lnTo>
                    <a:pt x="556" y="304"/>
                  </a:lnTo>
                  <a:lnTo>
                    <a:pt x="556" y="300"/>
                  </a:lnTo>
                  <a:lnTo>
                    <a:pt x="549" y="299"/>
                  </a:lnTo>
                  <a:lnTo>
                    <a:pt x="552" y="289"/>
                  </a:lnTo>
                  <a:lnTo>
                    <a:pt x="540" y="289"/>
                  </a:lnTo>
                  <a:lnTo>
                    <a:pt x="534" y="291"/>
                  </a:lnTo>
                  <a:lnTo>
                    <a:pt x="528" y="289"/>
                  </a:lnTo>
                  <a:lnTo>
                    <a:pt x="522" y="286"/>
                  </a:lnTo>
                  <a:lnTo>
                    <a:pt x="516" y="280"/>
                  </a:lnTo>
                  <a:lnTo>
                    <a:pt x="522" y="274"/>
                  </a:lnTo>
                  <a:lnTo>
                    <a:pt x="524" y="271"/>
                  </a:lnTo>
                  <a:lnTo>
                    <a:pt x="524" y="268"/>
                  </a:lnTo>
                  <a:lnTo>
                    <a:pt x="524" y="267"/>
                  </a:lnTo>
                  <a:lnTo>
                    <a:pt x="521" y="264"/>
                  </a:lnTo>
                  <a:lnTo>
                    <a:pt x="514" y="256"/>
                  </a:lnTo>
                  <a:lnTo>
                    <a:pt x="507" y="262"/>
                  </a:lnTo>
                  <a:lnTo>
                    <a:pt x="500" y="268"/>
                  </a:lnTo>
                  <a:lnTo>
                    <a:pt x="496" y="277"/>
                  </a:lnTo>
                  <a:lnTo>
                    <a:pt x="493" y="285"/>
                  </a:lnTo>
                  <a:lnTo>
                    <a:pt x="484" y="275"/>
                  </a:lnTo>
                  <a:lnTo>
                    <a:pt x="478" y="278"/>
                  </a:lnTo>
                  <a:lnTo>
                    <a:pt x="474" y="284"/>
                  </a:lnTo>
                  <a:lnTo>
                    <a:pt x="467" y="293"/>
                  </a:lnTo>
                  <a:lnTo>
                    <a:pt x="460" y="304"/>
                  </a:lnTo>
                  <a:lnTo>
                    <a:pt x="457" y="310"/>
                  </a:lnTo>
                  <a:lnTo>
                    <a:pt x="452" y="314"/>
                  </a:lnTo>
                  <a:lnTo>
                    <a:pt x="449" y="316"/>
                  </a:lnTo>
                  <a:lnTo>
                    <a:pt x="446" y="316"/>
                  </a:lnTo>
                  <a:lnTo>
                    <a:pt x="442" y="314"/>
                  </a:lnTo>
                  <a:lnTo>
                    <a:pt x="437" y="316"/>
                  </a:lnTo>
                  <a:lnTo>
                    <a:pt x="434" y="316"/>
                  </a:lnTo>
                  <a:lnTo>
                    <a:pt x="430" y="318"/>
                  </a:lnTo>
                  <a:lnTo>
                    <a:pt x="424" y="324"/>
                  </a:lnTo>
                  <a:lnTo>
                    <a:pt x="420" y="329"/>
                  </a:lnTo>
                  <a:lnTo>
                    <a:pt x="417" y="332"/>
                  </a:lnTo>
                  <a:lnTo>
                    <a:pt x="419" y="336"/>
                  </a:lnTo>
                  <a:lnTo>
                    <a:pt x="421" y="339"/>
                  </a:lnTo>
                  <a:lnTo>
                    <a:pt x="426" y="339"/>
                  </a:lnTo>
                  <a:lnTo>
                    <a:pt x="431" y="340"/>
                  </a:lnTo>
                  <a:lnTo>
                    <a:pt x="435" y="339"/>
                  </a:lnTo>
                  <a:lnTo>
                    <a:pt x="439" y="338"/>
                  </a:lnTo>
                  <a:lnTo>
                    <a:pt x="441" y="335"/>
                  </a:lnTo>
                  <a:close/>
                  <a:moveTo>
                    <a:pt x="1162" y="713"/>
                  </a:moveTo>
                  <a:lnTo>
                    <a:pt x="1162" y="713"/>
                  </a:lnTo>
                  <a:lnTo>
                    <a:pt x="1173" y="714"/>
                  </a:lnTo>
                  <a:lnTo>
                    <a:pt x="1183" y="714"/>
                  </a:lnTo>
                  <a:lnTo>
                    <a:pt x="1193" y="712"/>
                  </a:lnTo>
                  <a:lnTo>
                    <a:pt x="1201" y="707"/>
                  </a:lnTo>
                  <a:lnTo>
                    <a:pt x="1205" y="705"/>
                  </a:lnTo>
                  <a:lnTo>
                    <a:pt x="1208" y="700"/>
                  </a:lnTo>
                  <a:lnTo>
                    <a:pt x="1211" y="695"/>
                  </a:lnTo>
                  <a:lnTo>
                    <a:pt x="1212" y="691"/>
                  </a:lnTo>
                  <a:lnTo>
                    <a:pt x="1212" y="680"/>
                  </a:lnTo>
                  <a:lnTo>
                    <a:pt x="1212" y="669"/>
                  </a:lnTo>
                  <a:lnTo>
                    <a:pt x="1204" y="669"/>
                  </a:lnTo>
                  <a:lnTo>
                    <a:pt x="1200" y="670"/>
                  </a:lnTo>
                  <a:lnTo>
                    <a:pt x="1197" y="671"/>
                  </a:lnTo>
                  <a:lnTo>
                    <a:pt x="1194" y="674"/>
                  </a:lnTo>
                  <a:lnTo>
                    <a:pt x="1191" y="678"/>
                  </a:lnTo>
                  <a:lnTo>
                    <a:pt x="1187" y="689"/>
                  </a:lnTo>
                  <a:lnTo>
                    <a:pt x="1172" y="676"/>
                  </a:lnTo>
                  <a:lnTo>
                    <a:pt x="1193" y="642"/>
                  </a:lnTo>
                  <a:lnTo>
                    <a:pt x="1184" y="641"/>
                  </a:lnTo>
                  <a:lnTo>
                    <a:pt x="1176" y="642"/>
                  </a:lnTo>
                  <a:lnTo>
                    <a:pt x="1169" y="645"/>
                  </a:lnTo>
                  <a:lnTo>
                    <a:pt x="1164" y="648"/>
                  </a:lnTo>
                  <a:lnTo>
                    <a:pt x="1157" y="653"/>
                  </a:lnTo>
                  <a:lnTo>
                    <a:pt x="1152" y="653"/>
                  </a:lnTo>
                  <a:lnTo>
                    <a:pt x="1148" y="652"/>
                  </a:lnTo>
                  <a:lnTo>
                    <a:pt x="1144" y="645"/>
                  </a:lnTo>
                  <a:lnTo>
                    <a:pt x="1141" y="644"/>
                  </a:lnTo>
                  <a:lnTo>
                    <a:pt x="1136" y="640"/>
                  </a:lnTo>
                  <a:lnTo>
                    <a:pt x="1134" y="646"/>
                  </a:lnTo>
                  <a:lnTo>
                    <a:pt x="1134" y="648"/>
                  </a:lnTo>
                  <a:lnTo>
                    <a:pt x="1134" y="651"/>
                  </a:lnTo>
                  <a:lnTo>
                    <a:pt x="1146" y="660"/>
                  </a:lnTo>
                  <a:lnTo>
                    <a:pt x="1157" y="673"/>
                  </a:lnTo>
                  <a:lnTo>
                    <a:pt x="1146" y="680"/>
                  </a:lnTo>
                  <a:lnTo>
                    <a:pt x="1134" y="688"/>
                  </a:lnTo>
                  <a:lnTo>
                    <a:pt x="1170" y="698"/>
                  </a:lnTo>
                  <a:lnTo>
                    <a:pt x="1162" y="713"/>
                  </a:lnTo>
                  <a:close/>
                  <a:moveTo>
                    <a:pt x="666" y="19"/>
                  </a:moveTo>
                  <a:lnTo>
                    <a:pt x="666" y="19"/>
                  </a:lnTo>
                  <a:lnTo>
                    <a:pt x="654" y="23"/>
                  </a:lnTo>
                  <a:lnTo>
                    <a:pt x="648" y="25"/>
                  </a:lnTo>
                  <a:lnTo>
                    <a:pt x="642" y="26"/>
                  </a:lnTo>
                  <a:lnTo>
                    <a:pt x="617" y="28"/>
                  </a:lnTo>
                  <a:lnTo>
                    <a:pt x="590" y="28"/>
                  </a:lnTo>
                  <a:lnTo>
                    <a:pt x="579" y="28"/>
                  </a:lnTo>
                  <a:lnTo>
                    <a:pt x="568" y="32"/>
                  </a:lnTo>
                  <a:lnTo>
                    <a:pt x="549" y="41"/>
                  </a:lnTo>
                  <a:lnTo>
                    <a:pt x="549" y="46"/>
                  </a:lnTo>
                  <a:lnTo>
                    <a:pt x="549" y="48"/>
                  </a:lnTo>
                  <a:lnTo>
                    <a:pt x="546" y="51"/>
                  </a:lnTo>
                  <a:lnTo>
                    <a:pt x="543" y="52"/>
                  </a:lnTo>
                  <a:lnTo>
                    <a:pt x="538" y="55"/>
                  </a:lnTo>
                  <a:lnTo>
                    <a:pt x="529" y="57"/>
                  </a:lnTo>
                  <a:lnTo>
                    <a:pt x="517" y="61"/>
                  </a:lnTo>
                  <a:lnTo>
                    <a:pt x="506" y="66"/>
                  </a:lnTo>
                  <a:lnTo>
                    <a:pt x="506" y="68"/>
                  </a:lnTo>
                  <a:lnTo>
                    <a:pt x="504" y="70"/>
                  </a:lnTo>
                  <a:lnTo>
                    <a:pt x="503" y="77"/>
                  </a:lnTo>
                  <a:lnTo>
                    <a:pt x="529" y="70"/>
                  </a:lnTo>
                  <a:lnTo>
                    <a:pt x="552" y="65"/>
                  </a:lnTo>
                  <a:lnTo>
                    <a:pt x="554" y="64"/>
                  </a:lnTo>
                  <a:lnTo>
                    <a:pt x="557" y="59"/>
                  </a:lnTo>
                  <a:lnTo>
                    <a:pt x="560" y="52"/>
                  </a:lnTo>
                  <a:lnTo>
                    <a:pt x="560" y="48"/>
                  </a:lnTo>
                  <a:lnTo>
                    <a:pt x="560" y="40"/>
                  </a:lnTo>
                  <a:lnTo>
                    <a:pt x="596" y="55"/>
                  </a:lnTo>
                  <a:lnTo>
                    <a:pt x="597" y="51"/>
                  </a:lnTo>
                  <a:lnTo>
                    <a:pt x="599" y="48"/>
                  </a:lnTo>
                  <a:lnTo>
                    <a:pt x="601" y="47"/>
                  </a:lnTo>
                  <a:lnTo>
                    <a:pt x="606" y="46"/>
                  </a:lnTo>
                  <a:lnTo>
                    <a:pt x="614" y="47"/>
                  </a:lnTo>
                  <a:lnTo>
                    <a:pt x="622" y="50"/>
                  </a:lnTo>
                  <a:lnTo>
                    <a:pt x="635" y="34"/>
                  </a:lnTo>
                  <a:lnTo>
                    <a:pt x="655" y="54"/>
                  </a:lnTo>
                  <a:lnTo>
                    <a:pt x="666" y="19"/>
                  </a:lnTo>
                  <a:close/>
                  <a:moveTo>
                    <a:pt x="150" y="893"/>
                  </a:moveTo>
                  <a:lnTo>
                    <a:pt x="150" y="893"/>
                  </a:lnTo>
                  <a:lnTo>
                    <a:pt x="129" y="897"/>
                  </a:lnTo>
                  <a:lnTo>
                    <a:pt x="129" y="908"/>
                  </a:lnTo>
                  <a:lnTo>
                    <a:pt x="129" y="911"/>
                  </a:lnTo>
                  <a:lnTo>
                    <a:pt x="131" y="914"/>
                  </a:lnTo>
                  <a:lnTo>
                    <a:pt x="133" y="914"/>
                  </a:lnTo>
                  <a:lnTo>
                    <a:pt x="136" y="915"/>
                  </a:lnTo>
                  <a:lnTo>
                    <a:pt x="147" y="914"/>
                  </a:lnTo>
                  <a:lnTo>
                    <a:pt x="154" y="912"/>
                  </a:lnTo>
                  <a:lnTo>
                    <a:pt x="162" y="912"/>
                  </a:lnTo>
                  <a:lnTo>
                    <a:pt x="172" y="912"/>
                  </a:lnTo>
                  <a:lnTo>
                    <a:pt x="180" y="910"/>
                  </a:lnTo>
                  <a:lnTo>
                    <a:pt x="189" y="904"/>
                  </a:lnTo>
                  <a:lnTo>
                    <a:pt x="197" y="898"/>
                  </a:lnTo>
                  <a:lnTo>
                    <a:pt x="189" y="893"/>
                  </a:lnTo>
                  <a:lnTo>
                    <a:pt x="180" y="887"/>
                  </a:lnTo>
                  <a:lnTo>
                    <a:pt x="178" y="885"/>
                  </a:lnTo>
                  <a:lnTo>
                    <a:pt x="175" y="880"/>
                  </a:lnTo>
                  <a:lnTo>
                    <a:pt x="174" y="876"/>
                  </a:lnTo>
                  <a:lnTo>
                    <a:pt x="172" y="871"/>
                  </a:lnTo>
                  <a:lnTo>
                    <a:pt x="157" y="880"/>
                  </a:lnTo>
                  <a:lnTo>
                    <a:pt x="147" y="868"/>
                  </a:lnTo>
                  <a:lnTo>
                    <a:pt x="138" y="879"/>
                  </a:lnTo>
                  <a:lnTo>
                    <a:pt x="120" y="878"/>
                  </a:lnTo>
                  <a:lnTo>
                    <a:pt x="110" y="879"/>
                  </a:lnTo>
                  <a:lnTo>
                    <a:pt x="103" y="882"/>
                  </a:lnTo>
                  <a:lnTo>
                    <a:pt x="97" y="885"/>
                  </a:lnTo>
                  <a:lnTo>
                    <a:pt x="92" y="890"/>
                  </a:lnTo>
                  <a:lnTo>
                    <a:pt x="82" y="903"/>
                  </a:lnTo>
                  <a:lnTo>
                    <a:pt x="88" y="905"/>
                  </a:lnTo>
                  <a:lnTo>
                    <a:pt x="92" y="908"/>
                  </a:lnTo>
                  <a:lnTo>
                    <a:pt x="99" y="915"/>
                  </a:lnTo>
                  <a:lnTo>
                    <a:pt x="103" y="918"/>
                  </a:lnTo>
                  <a:lnTo>
                    <a:pt x="107" y="921"/>
                  </a:lnTo>
                  <a:lnTo>
                    <a:pt x="113" y="921"/>
                  </a:lnTo>
                  <a:lnTo>
                    <a:pt x="120" y="921"/>
                  </a:lnTo>
                  <a:lnTo>
                    <a:pt x="121" y="916"/>
                  </a:lnTo>
                  <a:lnTo>
                    <a:pt x="121" y="914"/>
                  </a:lnTo>
                  <a:lnTo>
                    <a:pt x="118" y="912"/>
                  </a:lnTo>
                  <a:lnTo>
                    <a:pt x="115" y="912"/>
                  </a:lnTo>
                  <a:lnTo>
                    <a:pt x="110" y="911"/>
                  </a:lnTo>
                  <a:lnTo>
                    <a:pt x="107" y="910"/>
                  </a:lnTo>
                  <a:lnTo>
                    <a:pt x="106" y="907"/>
                  </a:lnTo>
                  <a:lnTo>
                    <a:pt x="113" y="885"/>
                  </a:lnTo>
                  <a:lnTo>
                    <a:pt x="151" y="889"/>
                  </a:lnTo>
                  <a:lnTo>
                    <a:pt x="158" y="890"/>
                  </a:lnTo>
                  <a:lnTo>
                    <a:pt x="162" y="892"/>
                  </a:lnTo>
                  <a:lnTo>
                    <a:pt x="162" y="896"/>
                  </a:lnTo>
                  <a:lnTo>
                    <a:pt x="161" y="904"/>
                  </a:lnTo>
                  <a:lnTo>
                    <a:pt x="158" y="904"/>
                  </a:lnTo>
                  <a:lnTo>
                    <a:pt x="156" y="904"/>
                  </a:lnTo>
                  <a:lnTo>
                    <a:pt x="154" y="903"/>
                  </a:lnTo>
                  <a:lnTo>
                    <a:pt x="153" y="900"/>
                  </a:lnTo>
                  <a:lnTo>
                    <a:pt x="153" y="896"/>
                  </a:lnTo>
                  <a:lnTo>
                    <a:pt x="151" y="894"/>
                  </a:lnTo>
                  <a:lnTo>
                    <a:pt x="150" y="893"/>
                  </a:lnTo>
                  <a:close/>
                  <a:moveTo>
                    <a:pt x="229" y="915"/>
                  </a:moveTo>
                  <a:lnTo>
                    <a:pt x="229" y="915"/>
                  </a:lnTo>
                  <a:lnTo>
                    <a:pt x="237" y="915"/>
                  </a:lnTo>
                  <a:lnTo>
                    <a:pt x="246" y="915"/>
                  </a:lnTo>
                  <a:lnTo>
                    <a:pt x="251" y="914"/>
                  </a:lnTo>
                  <a:lnTo>
                    <a:pt x="254" y="912"/>
                  </a:lnTo>
                  <a:lnTo>
                    <a:pt x="257" y="910"/>
                  </a:lnTo>
                  <a:lnTo>
                    <a:pt x="261" y="905"/>
                  </a:lnTo>
                  <a:lnTo>
                    <a:pt x="264" y="904"/>
                  </a:lnTo>
                  <a:lnTo>
                    <a:pt x="268" y="903"/>
                  </a:lnTo>
                  <a:lnTo>
                    <a:pt x="272" y="904"/>
                  </a:lnTo>
                  <a:lnTo>
                    <a:pt x="282" y="904"/>
                  </a:lnTo>
                  <a:lnTo>
                    <a:pt x="291" y="904"/>
                  </a:lnTo>
                  <a:lnTo>
                    <a:pt x="301" y="903"/>
                  </a:lnTo>
                  <a:lnTo>
                    <a:pt x="309" y="903"/>
                  </a:lnTo>
                  <a:lnTo>
                    <a:pt x="319" y="901"/>
                  </a:lnTo>
                  <a:lnTo>
                    <a:pt x="326" y="898"/>
                  </a:lnTo>
                  <a:lnTo>
                    <a:pt x="333" y="894"/>
                  </a:lnTo>
                  <a:lnTo>
                    <a:pt x="340" y="889"/>
                  </a:lnTo>
                  <a:lnTo>
                    <a:pt x="313" y="887"/>
                  </a:lnTo>
                  <a:lnTo>
                    <a:pt x="301" y="887"/>
                  </a:lnTo>
                  <a:lnTo>
                    <a:pt x="295" y="887"/>
                  </a:lnTo>
                  <a:lnTo>
                    <a:pt x="291" y="890"/>
                  </a:lnTo>
                  <a:lnTo>
                    <a:pt x="282" y="893"/>
                  </a:lnTo>
                  <a:lnTo>
                    <a:pt x="272" y="892"/>
                  </a:lnTo>
                  <a:lnTo>
                    <a:pt x="252" y="887"/>
                  </a:lnTo>
                  <a:lnTo>
                    <a:pt x="272" y="879"/>
                  </a:lnTo>
                  <a:lnTo>
                    <a:pt x="268" y="865"/>
                  </a:lnTo>
                  <a:lnTo>
                    <a:pt x="230" y="871"/>
                  </a:lnTo>
                  <a:lnTo>
                    <a:pt x="226" y="876"/>
                  </a:lnTo>
                  <a:lnTo>
                    <a:pt x="223" y="880"/>
                  </a:lnTo>
                  <a:lnTo>
                    <a:pt x="222" y="886"/>
                  </a:lnTo>
                  <a:lnTo>
                    <a:pt x="222" y="892"/>
                  </a:lnTo>
                  <a:lnTo>
                    <a:pt x="225" y="903"/>
                  </a:lnTo>
                  <a:lnTo>
                    <a:pt x="229" y="915"/>
                  </a:lnTo>
                  <a:close/>
                  <a:moveTo>
                    <a:pt x="804" y="75"/>
                  </a:moveTo>
                  <a:lnTo>
                    <a:pt x="804" y="75"/>
                  </a:lnTo>
                  <a:lnTo>
                    <a:pt x="805" y="77"/>
                  </a:lnTo>
                  <a:lnTo>
                    <a:pt x="805" y="82"/>
                  </a:lnTo>
                  <a:lnTo>
                    <a:pt x="808" y="84"/>
                  </a:lnTo>
                  <a:lnTo>
                    <a:pt x="810" y="84"/>
                  </a:lnTo>
                  <a:lnTo>
                    <a:pt x="813" y="84"/>
                  </a:lnTo>
                  <a:lnTo>
                    <a:pt x="842" y="54"/>
                  </a:lnTo>
                  <a:lnTo>
                    <a:pt x="835" y="47"/>
                  </a:lnTo>
                  <a:lnTo>
                    <a:pt x="831" y="44"/>
                  </a:lnTo>
                  <a:lnTo>
                    <a:pt x="828" y="44"/>
                  </a:lnTo>
                  <a:lnTo>
                    <a:pt x="826" y="46"/>
                  </a:lnTo>
                  <a:lnTo>
                    <a:pt x="822" y="47"/>
                  </a:lnTo>
                  <a:lnTo>
                    <a:pt x="810" y="54"/>
                  </a:lnTo>
                  <a:lnTo>
                    <a:pt x="774" y="57"/>
                  </a:lnTo>
                  <a:lnTo>
                    <a:pt x="754" y="40"/>
                  </a:lnTo>
                  <a:lnTo>
                    <a:pt x="755" y="47"/>
                  </a:lnTo>
                  <a:lnTo>
                    <a:pt x="754" y="52"/>
                  </a:lnTo>
                  <a:lnTo>
                    <a:pt x="750" y="55"/>
                  </a:lnTo>
                  <a:lnTo>
                    <a:pt x="745" y="57"/>
                  </a:lnTo>
                  <a:lnTo>
                    <a:pt x="736" y="61"/>
                  </a:lnTo>
                  <a:lnTo>
                    <a:pt x="733" y="64"/>
                  </a:lnTo>
                  <a:lnTo>
                    <a:pt x="730" y="68"/>
                  </a:lnTo>
                  <a:lnTo>
                    <a:pt x="804" y="75"/>
                  </a:lnTo>
                  <a:close/>
                  <a:moveTo>
                    <a:pt x="1165" y="238"/>
                  </a:moveTo>
                  <a:lnTo>
                    <a:pt x="1165" y="238"/>
                  </a:lnTo>
                  <a:lnTo>
                    <a:pt x="1170" y="234"/>
                  </a:lnTo>
                  <a:lnTo>
                    <a:pt x="1175" y="230"/>
                  </a:lnTo>
                  <a:lnTo>
                    <a:pt x="1177" y="226"/>
                  </a:lnTo>
                  <a:lnTo>
                    <a:pt x="1179" y="221"/>
                  </a:lnTo>
                  <a:lnTo>
                    <a:pt x="1180" y="217"/>
                  </a:lnTo>
                  <a:lnTo>
                    <a:pt x="1180" y="213"/>
                  </a:lnTo>
                  <a:lnTo>
                    <a:pt x="1177" y="203"/>
                  </a:lnTo>
                  <a:lnTo>
                    <a:pt x="1176" y="201"/>
                  </a:lnTo>
                  <a:lnTo>
                    <a:pt x="1175" y="199"/>
                  </a:lnTo>
                  <a:lnTo>
                    <a:pt x="1168" y="198"/>
                  </a:lnTo>
                  <a:lnTo>
                    <a:pt x="1162" y="199"/>
                  </a:lnTo>
                  <a:lnTo>
                    <a:pt x="1155" y="203"/>
                  </a:lnTo>
                  <a:lnTo>
                    <a:pt x="1152" y="245"/>
                  </a:lnTo>
                  <a:lnTo>
                    <a:pt x="1139" y="239"/>
                  </a:lnTo>
                  <a:lnTo>
                    <a:pt x="1108" y="248"/>
                  </a:lnTo>
                  <a:lnTo>
                    <a:pt x="1112" y="255"/>
                  </a:lnTo>
                  <a:lnTo>
                    <a:pt x="1118" y="259"/>
                  </a:lnTo>
                  <a:lnTo>
                    <a:pt x="1125" y="260"/>
                  </a:lnTo>
                  <a:lnTo>
                    <a:pt x="1133" y="259"/>
                  </a:lnTo>
                  <a:lnTo>
                    <a:pt x="1165" y="252"/>
                  </a:lnTo>
                  <a:lnTo>
                    <a:pt x="1182" y="249"/>
                  </a:lnTo>
                  <a:lnTo>
                    <a:pt x="1198" y="248"/>
                  </a:lnTo>
                  <a:lnTo>
                    <a:pt x="1204" y="246"/>
                  </a:lnTo>
                  <a:lnTo>
                    <a:pt x="1208" y="244"/>
                  </a:lnTo>
                  <a:lnTo>
                    <a:pt x="1208" y="239"/>
                  </a:lnTo>
                  <a:lnTo>
                    <a:pt x="1165" y="238"/>
                  </a:lnTo>
                  <a:close/>
                  <a:moveTo>
                    <a:pt x="197" y="789"/>
                  </a:moveTo>
                  <a:lnTo>
                    <a:pt x="197" y="789"/>
                  </a:lnTo>
                  <a:lnTo>
                    <a:pt x="197" y="782"/>
                  </a:lnTo>
                  <a:lnTo>
                    <a:pt x="198" y="778"/>
                  </a:lnTo>
                  <a:lnTo>
                    <a:pt x="201" y="772"/>
                  </a:lnTo>
                  <a:lnTo>
                    <a:pt x="205" y="768"/>
                  </a:lnTo>
                  <a:lnTo>
                    <a:pt x="210" y="766"/>
                  </a:lnTo>
                  <a:lnTo>
                    <a:pt x="212" y="761"/>
                  </a:lnTo>
                  <a:lnTo>
                    <a:pt x="214" y="756"/>
                  </a:lnTo>
                  <a:lnTo>
                    <a:pt x="212" y="750"/>
                  </a:lnTo>
                  <a:lnTo>
                    <a:pt x="243" y="721"/>
                  </a:lnTo>
                  <a:lnTo>
                    <a:pt x="234" y="716"/>
                  </a:lnTo>
                  <a:lnTo>
                    <a:pt x="232" y="714"/>
                  </a:lnTo>
                  <a:lnTo>
                    <a:pt x="229" y="714"/>
                  </a:lnTo>
                  <a:lnTo>
                    <a:pt x="226" y="714"/>
                  </a:lnTo>
                  <a:lnTo>
                    <a:pt x="223" y="717"/>
                  </a:lnTo>
                  <a:lnTo>
                    <a:pt x="215" y="724"/>
                  </a:lnTo>
                  <a:lnTo>
                    <a:pt x="221" y="732"/>
                  </a:lnTo>
                  <a:lnTo>
                    <a:pt x="165" y="748"/>
                  </a:lnTo>
                  <a:lnTo>
                    <a:pt x="169" y="754"/>
                  </a:lnTo>
                  <a:lnTo>
                    <a:pt x="175" y="761"/>
                  </a:lnTo>
                  <a:lnTo>
                    <a:pt x="180" y="770"/>
                  </a:lnTo>
                  <a:lnTo>
                    <a:pt x="182" y="774"/>
                  </a:lnTo>
                  <a:lnTo>
                    <a:pt x="182" y="779"/>
                  </a:lnTo>
                  <a:lnTo>
                    <a:pt x="183" y="781"/>
                  </a:lnTo>
                  <a:lnTo>
                    <a:pt x="186" y="784"/>
                  </a:lnTo>
                  <a:lnTo>
                    <a:pt x="197" y="789"/>
                  </a:lnTo>
                  <a:close/>
                  <a:moveTo>
                    <a:pt x="1064" y="176"/>
                  </a:moveTo>
                  <a:lnTo>
                    <a:pt x="1064" y="176"/>
                  </a:lnTo>
                  <a:lnTo>
                    <a:pt x="1071" y="178"/>
                  </a:lnTo>
                  <a:lnTo>
                    <a:pt x="1074" y="180"/>
                  </a:lnTo>
                  <a:lnTo>
                    <a:pt x="1076" y="180"/>
                  </a:lnTo>
                  <a:lnTo>
                    <a:pt x="1090" y="180"/>
                  </a:lnTo>
                  <a:lnTo>
                    <a:pt x="1104" y="178"/>
                  </a:lnTo>
                  <a:lnTo>
                    <a:pt x="1116" y="176"/>
                  </a:lnTo>
                  <a:lnTo>
                    <a:pt x="1122" y="173"/>
                  </a:lnTo>
                  <a:lnTo>
                    <a:pt x="1128" y="169"/>
                  </a:lnTo>
                  <a:lnTo>
                    <a:pt x="1130" y="178"/>
                  </a:lnTo>
                  <a:lnTo>
                    <a:pt x="1130" y="181"/>
                  </a:lnTo>
                  <a:lnTo>
                    <a:pt x="1130" y="183"/>
                  </a:lnTo>
                  <a:lnTo>
                    <a:pt x="1129" y="185"/>
                  </a:lnTo>
                  <a:lnTo>
                    <a:pt x="1126" y="187"/>
                  </a:lnTo>
                  <a:lnTo>
                    <a:pt x="1116" y="191"/>
                  </a:lnTo>
                  <a:lnTo>
                    <a:pt x="1122" y="196"/>
                  </a:lnTo>
                  <a:lnTo>
                    <a:pt x="1128" y="202"/>
                  </a:lnTo>
                  <a:lnTo>
                    <a:pt x="1119" y="201"/>
                  </a:lnTo>
                  <a:lnTo>
                    <a:pt x="1115" y="202"/>
                  </a:lnTo>
                  <a:lnTo>
                    <a:pt x="1112" y="203"/>
                  </a:lnTo>
                  <a:lnTo>
                    <a:pt x="1108" y="208"/>
                  </a:lnTo>
                  <a:lnTo>
                    <a:pt x="1136" y="212"/>
                  </a:lnTo>
                  <a:lnTo>
                    <a:pt x="1150" y="166"/>
                  </a:lnTo>
                  <a:lnTo>
                    <a:pt x="1129" y="154"/>
                  </a:lnTo>
                  <a:lnTo>
                    <a:pt x="1122" y="158"/>
                  </a:lnTo>
                  <a:lnTo>
                    <a:pt x="1115" y="162"/>
                  </a:lnTo>
                  <a:lnTo>
                    <a:pt x="1107" y="166"/>
                  </a:lnTo>
                  <a:lnTo>
                    <a:pt x="1098" y="170"/>
                  </a:lnTo>
                  <a:lnTo>
                    <a:pt x="1089" y="172"/>
                  </a:lnTo>
                  <a:lnTo>
                    <a:pt x="1085" y="172"/>
                  </a:lnTo>
                  <a:lnTo>
                    <a:pt x="1079" y="170"/>
                  </a:lnTo>
                  <a:lnTo>
                    <a:pt x="1075" y="169"/>
                  </a:lnTo>
                  <a:lnTo>
                    <a:pt x="1071" y="169"/>
                  </a:lnTo>
                  <a:lnTo>
                    <a:pt x="1068" y="172"/>
                  </a:lnTo>
                  <a:lnTo>
                    <a:pt x="1064" y="176"/>
                  </a:lnTo>
                  <a:close/>
                  <a:moveTo>
                    <a:pt x="827" y="998"/>
                  </a:moveTo>
                  <a:lnTo>
                    <a:pt x="827" y="998"/>
                  </a:lnTo>
                  <a:lnTo>
                    <a:pt x="822" y="997"/>
                  </a:lnTo>
                  <a:lnTo>
                    <a:pt x="817" y="997"/>
                  </a:lnTo>
                  <a:lnTo>
                    <a:pt x="813" y="998"/>
                  </a:lnTo>
                  <a:lnTo>
                    <a:pt x="810" y="1002"/>
                  </a:lnTo>
                  <a:lnTo>
                    <a:pt x="808" y="1008"/>
                  </a:lnTo>
                  <a:lnTo>
                    <a:pt x="804" y="1011"/>
                  </a:lnTo>
                  <a:lnTo>
                    <a:pt x="798" y="1012"/>
                  </a:lnTo>
                  <a:lnTo>
                    <a:pt x="791" y="1011"/>
                  </a:lnTo>
                  <a:lnTo>
                    <a:pt x="777" y="1011"/>
                  </a:lnTo>
                  <a:lnTo>
                    <a:pt x="761" y="1012"/>
                  </a:lnTo>
                  <a:lnTo>
                    <a:pt x="743" y="1015"/>
                  </a:lnTo>
                  <a:lnTo>
                    <a:pt x="730" y="1019"/>
                  </a:lnTo>
                  <a:lnTo>
                    <a:pt x="733" y="1024"/>
                  </a:lnTo>
                  <a:lnTo>
                    <a:pt x="738" y="1029"/>
                  </a:lnTo>
                  <a:lnTo>
                    <a:pt x="745" y="1030"/>
                  </a:lnTo>
                  <a:lnTo>
                    <a:pt x="752" y="1030"/>
                  </a:lnTo>
                  <a:lnTo>
                    <a:pt x="787" y="1030"/>
                  </a:lnTo>
                  <a:lnTo>
                    <a:pt x="812" y="1027"/>
                  </a:lnTo>
                  <a:lnTo>
                    <a:pt x="827" y="998"/>
                  </a:lnTo>
                  <a:close/>
                  <a:moveTo>
                    <a:pt x="246" y="329"/>
                  </a:moveTo>
                  <a:lnTo>
                    <a:pt x="246" y="329"/>
                  </a:lnTo>
                  <a:lnTo>
                    <a:pt x="244" y="336"/>
                  </a:lnTo>
                  <a:lnTo>
                    <a:pt x="252" y="339"/>
                  </a:lnTo>
                  <a:lnTo>
                    <a:pt x="257" y="339"/>
                  </a:lnTo>
                  <a:lnTo>
                    <a:pt x="261" y="340"/>
                  </a:lnTo>
                  <a:lnTo>
                    <a:pt x="276" y="339"/>
                  </a:lnTo>
                  <a:lnTo>
                    <a:pt x="283" y="338"/>
                  </a:lnTo>
                  <a:lnTo>
                    <a:pt x="290" y="335"/>
                  </a:lnTo>
                  <a:lnTo>
                    <a:pt x="295" y="332"/>
                  </a:lnTo>
                  <a:lnTo>
                    <a:pt x="302" y="329"/>
                  </a:lnTo>
                  <a:lnTo>
                    <a:pt x="315" y="325"/>
                  </a:lnTo>
                  <a:lnTo>
                    <a:pt x="341" y="324"/>
                  </a:lnTo>
                  <a:lnTo>
                    <a:pt x="347" y="322"/>
                  </a:lnTo>
                  <a:lnTo>
                    <a:pt x="352" y="322"/>
                  </a:lnTo>
                  <a:lnTo>
                    <a:pt x="355" y="320"/>
                  </a:lnTo>
                  <a:lnTo>
                    <a:pt x="356" y="317"/>
                  </a:lnTo>
                  <a:lnTo>
                    <a:pt x="354" y="313"/>
                  </a:lnTo>
                  <a:lnTo>
                    <a:pt x="352" y="311"/>
                  </a:lnTo>
                  <a:lnTo>
                    <a:pt x="348" y="311"/>
                  </a:lnTo>
                  <a:lnTo>
                    <a:pt x="345" y="311"/>
                  </a:lnTo>
                  <a:lnTo>
                    <a:pt x="340" y="309"/>
                  </a:lnTo>
                  <a:lnTo>
                    <a:pt x="334" y="306"/>
                  </a:lnTo>
                  <a:lnTo>
                    <a:pt x="333" y="304"/>
                  </a:lnTo>
                  <a:lnTo>
                    <a:pt x="330" y="304"/>
                  </a:lnTo>
                  <a:lnTo>
                    <a:pt x="302" y="320"/>
                  </a:lnTo>
                  <a:lnTo>
                    <a:pt x="298" y="317"/>
                  </a:lnTo>
                  <a:lnTo>
                    <a:pt x="294" y="317"/>
                  </a:lnTo>
                  <a:lnTo>
                    <a:pt x="290" y="317"/>
                  </a:lnTo>
                  <a:lnTo>
                    <a:pt x="286" y="318"/>
                  </a:lnTo>
                  <a:lnTo>
                    <a:pt x="279" y="322"/>
                  </a:lnTo>
                  <a:lnTo>
                    <a:pt x="273" y="327"/>
                  </a:lnTo>
                  <a:lnTo>
                    <a:pt x="266" y="329"/>
                  </a:lnTo>
                  <a:lnTo>
                    <a:pt x="259" y="331"/>
                  </a:lnTo>
                  <a:lnTo>
                    <a:pt x="254" y="331"/>
                  </a:lnTo>
                  <a:lnTo>
                    <a:pt x="246" y="329"/>
                  </a:lnTo>
                  <a:close/>
                  <a:moveTo>
                    <a:pt x="673" y="59"/>
                  </a:moveTo>
                  <a:lnTo>
                    <a:pt x="673" y="59"/>
                  </a:lnTo>
                  <a:lnTo>
                    <a:pt x="662" y="61"/>
                  </a:lnTo>
                  <a:lnTo>
                    <a:pt x="653" y="65"/>
                  </a:lnTo>
                  <a:lnTo>
                    <a:pt x="643" y="69"/>
                  </a:lnTo>
                  <a:lnTo>
                    <a:pt x="635" y="76"/>
                  </a:lnTo>
                  <a:lnTo>
                    <a:pt x="642" y="76"/>
                  </a:lnTo>
                  <a:lnTo>
                    <a:pt x="648" y="76"/>
                  </a:lnTo>
                  <a:lnTo>
                    <a:pt x="661" y="80"/>
                  </a:lnTo>
                  <a:lnTo>
                    <a:pt x="668" y="82"/>
                  </a:lnTo>
                  <a:lnTo>
                    <a:pt x="673" y="82"/>
                  </a:lnTo>
                  <a:lnTo>
                    <a:pt x="680" y="82"/>
                  </a:lnTo>
                  <a:lnTo>
                    <a:pt x="687" y="80"/>
                  </a:lnTo>
                  <a:lnTo>
                    <a:pt x="687" y="75"/>
                  </a:lnTo>
                  <a:lnTo>
                    <a:pt x="689" y="72"/>
                  </a:lnTo>
                  <a:lnTo>
                    <a:pt x="690" y="69"/>
                  </a:lnTo>
                  <a:lnTo>
                    <a:pt x="694" y="66"/>
                  </a:lnTo>
                  <a:lnTo>
                    <a:pt x="701" y="64"/>
                  </a:lnTo>
                  <a:lnTo>
                    <a:pt x="705" y="61"/>
                  </a:lnTo>
                  <a:lnTo>
                    <a:pt x="708" y="58"/>
                  </a:lnTo>
                  <a:lnTo>
                    <a:pt x="698" y="50"/>
                  </a:lnTo>
                  <a:lnTo>
                    <a:pt x="691" y="46"/>
                  </a:lnTo>
                  <a:lnTo>
                    <a:pt x="686" y="44"/>
                  </a:lnTo>
                  <a:lnTo>
                    <a:pt x="679" y="47"/>
                  </a:lnTo>
                  <a:lnTo>
                    <a:pt x="678" y="48"/>
                  </a:lnTo>
                  <a:lnTo>
                    <a:pt x="676" y="52"/>
                  </a:lnTo>
                  <a:lnTo>
                    <a:pt x="673" y="59"/>
                  </a:lnTo>
                  <a:close/>
                  <a:moveTo>
                    <a:pt x="608" y="404"/>
                  </a:moveTo>
                  <a:lnTo>
                    <a:pt x="608" y="404"/>
                  </a:lnTo>
                  <a:lnTo>
                    <a:pt x="622" y="430"/>
                  </a:lnTo>
                  <a:lnTo>
                    <a:pt x="626" y="429"/>
                  </a:lnTo>
                  <a:lnTo>
                    <a:pt x="629" y="426"/>
                  </a:lnTo>
                  <a:lnTo>
                    <a:pt x="630" y="422"/>
                  </a:lnTo>
                  <a:lnTo>
                    <a:pt x="633" y="419"/>
                  </a:lnTo>
                  <a:lnTo>
                    <a:pt x="640" y="415"/>
                  </a:lnTo>
                  <a:lnTo>
                    <a:pt x="647" y="414"/>
                  </a:lnTo>
                  <a:lnTo>
                    <a:pt x="655" y="414"/>
                  </a:lnTo>
                  <a:lnTo>
                    <a:pt x="665" y="414"/>
                  </a:lnTo>
                  <a:lnTo>
                    <a:pt x="673" y="411"/>
                  </a:lnTo>
                  <a:lnTo>
                    <a:pt x="679" y="407"/>
                  </a:lnTo>
                  <a:lnTo>
                    <a:pt x="684" y="401"/>
                  </a:lnTo>
                  <a:lnTo>
                    <a:pt x="661" y="394"/>
                  </a:lnTo>
                  <a:lnTo>
                    <a:pt x="640" y="407"/>
                  </a:lnTo>
                  <a:lnTo>
                    <a:pt x="639" y="401"/>
                  </a:lnTo>
                  <a:lnTo>
                    <a:pt x="636" y="399"/>
                  </a:lnTo>
                  <a:lnTo>
                    <a:pt x="633" y="396"/>
                  </a:lnTo>
                  <a:lnTo>
                    <a:pt x="630" y="394"/>
                  </a:lnTo>
                  <a:lnTo>
                    <a:pt x="626" y="396"/>
                  </a:lnTo>
                  <a:lnTo>
                    <a:pt x="621" y="397"/>
                  </a:lnTo>
                  <a:lnTo>
                    <a:pt x="608" y="404"/>
                  </a:lnTo>
                  <a:close/>
                  <a:moveTo>
                    <a:pt x="1049" y="177"/>
                  </a:moveTo>
                  <a:lnTo>
                    <a:pt x="1049" y="177"/>
                  </a:lnTo>
                  <a:lnTo>
                    <a:pt x="1054" y="144"/>
                  </a:lnTo>
                  <a:lnTo>
                    <a:pt x="1039" y="142"/>
                  </a:lnTo>
                  <a:lnTo>
                    <a:pt x="1038" y="138"/>
                  </a:lnTo>
                  <a:lnTo>
                    <a:pt x="1038" y="134"/>
                  </a:lnTo>
                  <a:lnTo>
                    <a:pt x="1038" y="133"/>
                  </a:lnTo>
                  <a:lnTo>
                    <a:pt x="1036" y="131"/>
                  </a:lnTo>
                  <a:lnTo>
                    <a:pt x="1033" y="131"/>
                  </a:lnTo>
                  <a:lnTo>
                    <a:pt x="1031" y="131"/>
                  </a:lnTo>
                  <a:lnTo>
                    <a:pt x="1024" y="160"/>
                  </a:lnTo>
                  <a:lnTo>
                    <a:pt x="1028" y="163"/>
                  </a:lnTo>
                  <a:lnTo>
                    <a:pt x="1035" y="166"/>
                  </a:lnTo>
                  <a:lnTo>
                    <a:pt x="1036" y="169"/>
                  </a:lnTo>
                  <a:lnTo>
                    <a:pt x="1038" y="172"/>
                  </a:lnTo>
                  <a:lnTo>
                    <a:pt x="1038" y="174"/>
                  </a:lnTo>
                  <a:lnTo>
                    <a:pt x="1035" y="178"/>
                  </a:lnTo>
                  <a:lnTo>
                    <a:pt x="1038" y="181"/>
                  </a:lnTo>
                  <a:lnTo>
                    <a:pt x="1049" y="188"/>
                  </a:lnTo>
                  <a:lnTo>
                    <a:pt x="1060" y="195"/>
                  </a:lnTo>
                  <a:lnTo>
                    <a:pt x="1064" y="196"/>
                  </a:lnTo>
                  <a:lnTo>
                    <a:pt x="1069" y="196"/>
                  </a:lnTo>
                  <a:lnTo>
                    <a:pt x="1074" y="194"/>
                  </a:lnTo>
                  <a:lnTo>
                    <a:pt x="1078" y="190"/>
                  </a:lnTo>
                  <a:lnTo>
                    <a:pt x="1071" y="187"/>
                  </a:lnTo>
                  <a:lnTo>
                    <a:pt x="1064" y="181"/>
                  </a:lnTo>
                  <a:lnTo>
                    <a:pt x="1057" y="178"/>
                  </a:lnTo>
                  <a:lnTo>
                    <a:pt x="1053" y="177"/>
                  </a:lnTo>
                  <a:lnTo>
                    <a:pt x="1049" y="177"/>
                  </a:lnTo>
                  <a:close/>
                  <a:moveTo>
                    <a:pt x="1119" y="220"/>
                  </a:moveTo>
                  <a:lnTo>
                    <a:pt x="1119" y="220"/>
                  </a:lnTo>
                  <a:lnTo>
                    <a:pt x="1110" y="220"/>
                  </a:lnTo>
                  <a:lnTo>
                    <a:pt x="1101" y="219"/>
                  </a:lnTo>
                  <a:lnTo>
                    <a:pt x="1094" y="213"/>
                  </a:lnTo>
                  <a:lnTo>
                    <a:pt x="1090" y="208"/>
                  </a:lnTo>
                  <a:lnTo>
                    <a:pt x="1087" y="205"/>
                  </a:lnTo>
                  <a:lnTo>
                    <a:pt x="1085" y="202"/>
                  </a:lnTo>
                  <a:lnTo>
                    <a:pt x="1078" y="198"/>
                  </a:lnTo>
                  <a:lnTo>
                    <a:pt x="1072" y="205"/>
                  </a:lnTo>
                  <a:lnTo>
                    <a:pt x="1065" y="210"/>
                  </a:lnTo>
                  <a:lnTo>
                    <a:pt x="1058" y="213"/>
                  </a:lnTo>
                  <a:lnTo>
                    <a:pt x="1049" y="214"/>
                  </a:lnTo>
                  <a:lnTo>
                    <a:pt x="1050" y="220"/>
                  </a:lnTo>
                  <a:lnTo>
                    <a:pt x="1054" y="223"/>
                  </a:lnTo>
                  <a:lnTo>
                    <a:pt x="1058" y="224"/>
                  </a:lnTo>
                  <a:lnTo>
                    <a:pt x="1064" y="224"/>
                  </a:lnTo>
                  <a:lnTo>
                    <a:pt x="1072" y="224"/>
                  </a:lnTo>
                  <a:lnTo>
                    <a:pt x="1076" y="224"/>
                  </a:lnTo>
                  <a:lnTo>
                    <a:pt x="1080" y="228"/>
                  </a:lnTo>
                  <a:lnTo>
                    <a:pt x="1085" y="231"/>
                  </a:lnTo>
                  <a:lnTo>
                    <a:pt x="1089" y="234"/>
                  </a:lnTo>
                  <a:lnTo>
                    <a:pt x="1094" y="234"/>
                  </a:lnTo>
                  <a:lnTo>
                    <a:pt x="1100" y="234"/>
                  </a:lnTo>
                  <a:lnTo>
                    <a:pt x="1104" y="232"/>
                  </a:lnTo>
                  <a:lnTo>
                    <a:pt x="1110" y="230"/>
                  </a:lnTo>
                  <a:lnTo>
                    <a:pt x="1115" y="226"/>
                  </a:lnTo>
                  <a:lnTo>
                    <a:pt x="1119" y="220"/>
                  </a:lnTo>
                  <a:close/>
                  <a:moveTo>
                    <a:pt x="1161" y="572"/>
                  </a:moveTo>
                  <a:lnTo>
                    <a:pt x="1161" y="572"/>
                  </a:lnTo>
                  <a:lnTo>
                    <a:pt x="1157" y="558"/>
                  </a:lnTo>
                  <a:lnTo>
                    <a:pt x="1155" y="554"/>
                  </a:lnTo>
                  <a:lnTo>
                    <a:pt x="1152" y="551"/>
                  </a:lnTo>
                  <a:lnTo>
                    <a:pt x="1148" y="550"/>
                  </a:lnTo>
                  <a:lnTo>
                    <a:pt x="1143" y="551"/>
                  </a:lnTo>
                  <a:lnTo>
                    <a:pt x="1134" y="554"/>
                  </a:lnTo>
                  <a:lnTo>
                    <a:pt x="1129" y="558"/>
                  </a:lnTo>
                  <a:lnTo>
                    <a:pt x="1125" y="563"/>
                  </a:lnTo>
                  <a:lnTo>
                    <a:pt x="1125" y="566"/>
                  </a:lnTo>
                  <a:lnTo>
                    <a:pt x="1126" y="569"/>
                  </a:lnTo>
                  <a:lnTo>
                    <a:pt x="1139" y="592"/>
                  </a:lnTo>
                  <a:lnTo>
                    <a:pt x="1158" y="591"/>
                  </a:lnTo>
                  <a:lnTo>
                    <a:pt x="1164" y="591"/>
                  </a:lnTo>
                  <a:lnTo>
                    <a:pt x="1166" y="588"/>
                  </a:lnTo>
                  <a:lnTo>
                    <a:pt x="1168" y="587"/>
                  </a:lnTo>
                  <a:lnTo>
                    <a:pt x="1168" y="584"/>
                  </a:lnTo>
                  <a:lnTo>
                    <a:pt x="1161" y="573"/>
                  </a:lnTo>
                  <a:lnTo>
                    <a:pt x="1141" y="573"/>
                  </a:lnTo>
                  <a:lnTo>
                    <a:pt x="1141" y="569"/>
                  </a:lnTo>
                  <a:lnTo>
                    <a:pt x="1161" y="572"/>
                  </a:lnTo>
                  <a:close/>
                  <a:moveTo>
                    <a:pt x="457" y="293"/>
                  </a:moveTo>
                  <a:lnTo>
                    <a:pt x="457" y="293"/>
                  </a:lnTo>
                  <a:lnTo>
                    <a:pt x="452" y="288"/>
                  </a:lnTo>
                  <a:lnTo>
                    <a:pt x="446" y="285"/>
                  </a:lnTo>
                  <a:lnTo>
                    <a:pt x="439" y="284"/>
                  </a:lnTo>
                  <a:lnTo>
                    <a:pt x="431" y="284"/>
                  </a:lnTo>
                  <a:lnTo>
                    <a:pt x="434" y="291"/>
                  </a:lnTo>
                  <a:lnTo>
                    <a:pt x="437" y="299"/>
                  </a:lnTo>
                  <a:lnTo>
                    <a:pt x="426" y="298"/>
                  </a:lnTo>
                  <a:lnTo>
                    <a:pt x="419" y="299"/>
                  </a:lnTo>
                  <a:lnTo>
                    <a:pt x="413" y="299"/>
                  </a:lnTo>
                  <a:lnTo>
                    <a:pt x="405" y="299"/>
                  </a:lnTo>
                  <a:lnTo>
                    <a:pt x="396" y="298"/>
                  </a:lnTo>
                  <a:lnTo>
                    <a:pt x="387" y="295"/>
                  </a:lnTo>
                  <a:lnTo>
                    <a:pt x="380" y="295"/>
                  </a:lnTo>
                  <a:lnTo>
                    <a:pt x="373" y="299"/>
                  </a:lnTo>
                  <a:lnTo>
                    <a:pt x="366" y="304"/>
                  </a:lnTo>
                  <a:lnTo>
                    <a:pt x="374" y="304"/>
                  </a:lnTo>
                  <a:lnTo>
                    <a:pt x="377" y="306"/>
                  </a:lnTo>
                  <a:lnTo>
                    <a:pt x="381" y="307"/>
                  </a:lnTo>
                  <a:lnTo>
                    <a:pt x="385" y="309"/>
                  </a:lnTo>
                  <a:lnTo>
                    <a:pt x="390" y="310"/>
                  </a:lnTo>
                  <a:lnTo>
                    <a:pt x="399" y="310"/>
                  </a:lnTo>
                  <a:lnTo>
                    <a:pt x="408" y="310"/>
                  </a:lnTo>
                  <a:lnTo>
                    <a:pt x="417" y="311"/>
                  </a:lnTo>
                  <a:lnTo>
                    <a:pt x="423" y="313"/>
                  </a:lnTo>
                  <a:lnTo>
                    <a:pt x="428" y="313"/>
                  </a:lnTo>
                  <a:lnTo>
                    <a:pt x="432" y="311"/>
                  </a:lnTo>
                  <a:lnTo>
                    <a:pt x="435" y="309"/>
                  </a:lnTo>
                  <a:lnTo>
                    <a:pt x="442" y="303"/>
                  </a:lnTo>
                  <a:lnTo>
                    <a:pt x="448" y="298"/>
                  </a:lnTo>
                  <a:lnTo>
                    <a:pt x="457" y="293"/>
                  </a:lnTo>
                  <a:close/>
                  <a:moveTo>
                    <a:pt x="239" y="642"/>
                  </a:moveTo>
                  <a:lnTo>
                    <a:pt x="239" y="642"/>
                  </a:lnTo>
                  <a:lnTo>
                    <a:pt x="257" y="637"/>
                  </a:lnTo>
                  <a:lnTo>
                    <a:pt x="265" y="637"/>
                  </a:lnTo>
                  <a:lnTo>
                    <a:pt x="264" y="633"/>
                  </a:lnTo>
                  <a:lnTo>
                    <a:pt x="262" y="631"/>
                  </a:lnTo>
                  <a:lnTo>
                    <a:pt x="261" y="630"/>
                  </a:lnTo>
                  <a:lnTo>
                    <a:pt x="255" y="628"/>
                  </a:lnTo>
                  <a:lnTo>
                    <a:pt x="251" y="624"/>
                  </a:lnTo>
                  <a:lnTo>
                    <a:pt x="243" y="617"/>
                  </a:lnTo>
                  <a:lnTo>
                    <a:pt x="239" y="613"/>
                  </a:lnTo>
                  <a:lnTo>
                    <a:pt x="233" y="610"/>
                  </a:lnTo>
                  <a:lnTo>
                    <a:pt x="228" y="609"/>
                  </a:lnTo>
                  <a:lnTo>
                    <a:pt x="222" y="609"/>
                  </a:lnTo>
                  <a:lnTo>
                    <a:pt x="221" y="606"/>
                  </a:lnTo>
                  <a:lnTo>
                    <a:pt x="218" y="605"/>
                  </a:lnTo>
                  <a:lnTo>
                    <a:pt x="212" y="601"/>
                  </a:lnTo>
                  <a:lnTo>
                    <a:pt x="210" y="599"/>
                  </a:lnTo>
                  <a:lnTo>
                    <a:pt x="207" y="599"/>
                  </a:lnTo>
                  <a:lnTo>
                    <a:pt x="203" y="599"/>
                  </a:lnTo>
                  <a:lnTo>
                    <a:pt x="200" y="599"/>
                  </a:lnTo>
                  <a:lnTo>
                    <a:pt x="194" y="595"/>
                  </a:lnTo>
                  <a:lnTo>
                    <a:pt x="192" y="595"/>
                  </a:lnTo>
                  <a:lnTo>
                    <a:pt x="189" y="595"/>
                  </a:lnTo>
                  <a:lnTo>
                    <a:pt x="182" y="597"/>
                  </a:lnTo>
                  <a:lnTo>
                    <a:pt x="182" y="601"/>
                  </a:lnTo>
                  <a:lnTo>
                    <a:pt x="198" y="606"/>
                  </a:lnTo>
                  <a:lnTo>
                    <a:pt x="207" y="609"/>
                  </a:lnTo>
                  <a:lnTo>
                    <a:pt x="215" y="613"/>
                  </a:lnTo>
                  <a:lnTo>
                    <a:pt x="222" y="619"/>
                  </a:lnTo>
                  <a:lnTo>
                    <a:pt x="228" y="627"/>
                  </a:lnTo>
                  <a:lnTo>
                    <a:pt x="239" y="642"/>
                  </a:lnTo>
                  <a:close/>
                  <a:moveTo>
                    <a:pt x="1069" y="670"/>
                  </a:moveTo>
                  <a:lnTo>
                    <a:pt x="1069" y="670"/>
                  </a:lnTo>
                  <a:lnTo>
                    <a:pt x="1062" y="671"/>
                  </a:lnTo>
                  <a:lnTo>
                    <a:pt x="1057" y="674"/>
                  </a:lnTo>
                  <a:lnTo>
                    <a:pt x="1054" y="677"/>
                  </a:lnTo>
                  <a:lnTo>
                    <a:pt x="1051" y="681"/>
                  </a:lnTo>
                  <a:lnTo>
                    <a:pt x="1051" y="684"/>
                  </a:lnTo>
                  <a:lnTo>
                    <a:pt x="1051" y="688"/>
                  </a:lnTo>
                  <a:lnTo>
                    <a:pt x="1053" y="695"/>
                  </a:lnTo>
                  <a:lnTo>
                    <a:pt x="1050" y="699"/>
                  </a:lnTo>
                  <a:lnTo>
                    <a:pt x="1047" y="700"/>
                  </a:lnTo>
                  <a:lnTo>
                    <a:pt x="1040" y="705"/>
                  </a:lnTo>
                  <a:lnTo>
                    <a:pt x="1038" y="707"/>
                  </a:lnTo>
                  <a:lnTo>
                    <a:pt x="1035" y="710"/>
                  </a:lnTo>
                  <a:lnTo>
                    <a:pt x="1035" y="713"/>
                  </a:lnTo>
                  <a:lnTo>
                    <a:pt x="1035" y="718"/>
                  </a:lnTo>
                  <a:lnTo>
                    <a:pt x="1065" y="720"/>
                  </a:lnTo>
                  <a:lnTo>
                    <a:pt x="1069" y="713"/>
                  </a:lnTo>
                  <a:lnTo>
                    <a:pt x="1069" y="707"/>
                  </a:lnTo>
                  <a:lnTo>
                    <a:pt x="1068" y="702"/>
                  </a:lnTo>
                  <a:lnTo>
                    <a:pt x="1065" y="695"/>
                  </a:lnTo>
                  <a:lnTo>
                    <a:pt x="1064" y="689"/>
                  </a:lnTo>
                  <a:lnTo>
                    <a:pt x="1065" y="684"/>
                  </a:lnTo>
                  <a:lnTo>
                    <a:pt x="1069" y="670"/>
                  </a:lnTo>
                  <a:close/>
                  <a:moveTo>
                    <a:pt x="745" y="385"/>
                  </a:moveTo>
                  <a:lnTo>
                    <a:pt x="745" y="385"/>
                  </a:lnTo>
                  <a:lnTo>
                    <a:pt x="747" y="372"/>
                  </a:lnTo>
                  <a:lnTo>
                    <a:pt x="734" y="378"/>
                  </a:lnTo>
                  <a:lnTo>
                    <a:pt x="732" y="374"/>
                  </a:lnTo>
                  <a:lnTo>
                    <a:pt x="730" y="371"/>
                  </a:lnTo>
                  <a:lnTo>
                    <a:pt x="732" y="367"/>
                  </a:lnTo>
                  <a:lnTo>
                    <a:pt x="734" y="364"/>
                  </a:lnTo>
                  <a:lnTo>
                    <a:pt x="740" y="358"/>
                  </a:lnTo>
                  <a:lnTo>
                    <a:pt x="741" y="354"/>
                  </a:lnTo>
                  <a:lnTo>
                    <a:pt x="740" y="350"/>
                  </a:lnTo>
                  <a:lnTo>
                    <a:pt x="736" y="352"/>
                  </a:lnTo>
                  <a:lnTo>
                    <a:pt x="733" y="352"/>
                  </a:lnTo>
                  <a:lnTo>
                    <a:pt x="732" y="353"/>
                  </a:lnTo>
                  <a:lnTo>
                    <a:pt x="726" y="357"/>
                  </a:lnTo>
                  <a:lnTo>
                    <a:pt x="720" y="360"/>
                  </a:lnTo>
                  <a:lnTo>
                    <a:pt x="714" y="360"/>
                  </a:lnTo>
                  <a:lnTo>
                    <a:pt x="707" y="357"/>
                  </a:lnTo>
                  <a:lnTo>
                    <a:pt x="704" y="357"/>
                  </a:lnTo>
                  <a:lnTo>
                    <a:pt x="701" y="357"/>
                  </a:lnTo>
                  <a:lnTo>
                    <a:pt x="691" y="360"/>
                  </a:lnTo>
                  <a:lnTo>
                    <a:pt x="723" y="372"/>
                  </a:lnTo>
                  <a:lnTo>
                    <a:pt x="723" y="388"/>
                  </a:lnTo>
                  <a:lnTo>
                    <a:pt x="734" y="392"/>
                  </a:lnTo>
                  <a:lnTo>
                    <a:pt x="745" y="394"/>
                  </a:lnTo>
                  <a:lnTo>
                    <a:pt x="756" y="394"/>
                  </a:lnTo>
                  <a:lnTo>
                    <a:pt x="768" y="393"/>
                  </a:lnTo>
                  <a:lnTo>
                    <a:pt x="766" y="389"/>
                  </a:lnTo>
                  <a:lnTo>
                    <a:pt x="763" y="386"/>
                  </a:lnTo>
                  <a:lnTo>
                    <a:pt x="761" y="386"/>
                  </a:lnTo>
                  <a:lnTo>
                    <a:pt x="758" y="386"/>
                  </a:lnTo>
                  <a:lnTo>
                    <a:pt x="751" y="388"/>
                  </a:lnTo>
                  <a:lnTo>
                    <a:pt x="747" y="386"/>
                  </a:lnTo>
                  <a:lnTo>
                    <a:pt x="745" y="385"/>
                  </a:lnTo>
                  <a:close/>
                  <a:moveTo>
                    <a:pt x="331" y="842"/>
                  </a:moveTo>
                  <a:lnTo>
                    <a:pt x="331" y="842"/>
                  </a:lnTo>
                  <a:lnTo>
                    <a:pt x="331" y="847"/>
                  </a:lnTo>
                  <a:lnTo>
                    <a:pt x="331" y="853"/>
                  </a:lnTo>
                  <a:lnTo>
                    <a:pt x="336" y="861"/>
                  </a:lnTo>
                  <a:lnTo>
                    <a:pt x="341" y="868"/>
                  </a:lnTo>
                  <a:lnTo>
                    <a:pt x="348" y="876"/>
                  </a:lnTo>
                  <a:lnTo>
                    <a:pt x="352" y="879"/>
                  </a:lnTo>
                  <a:lnTo>
                    <a:pt x="358" y="879"/>
                  </a:lnTo>
                  <a:lnTo>
                    <a:pt x="363" y="878"/>
                  </a:lnTo>
                  <a:lnTo>
                    <a:pt x="369" y="874"/>
                  </a:lnTo>
                  <a:lnTo>
                    <a:pt x="372" y="871"/>
                  </a:lnTo>
                  <a:lnTo>
                    <a:pt x="373" y="867"/>
                  </a:lnTo>
                  <a:lnTo>
                    <a:pt x="372" y="862"/>
                  </a:lnTo>
                  <a:lnTo>
                    <a:pt x="366" y="860"/>
                  </a:lnTo>
                  <a:lnTo>
                    <a:pt x="363" y="856"/>
                  </a:lnTo>
                  <a:lnTo>
                    <a:pt x="359" y="851"/>
                  </a:lnTo>
                  <a:lnTo>
                    <a:pt x="354" y="847"/>
                  </a:lnTo>
                  <a:lnTo>
                    <a:pt x="348" y="843"/>
                  </a:lnTo>
                  <a:lnTo>
                    <a:pt x="340" y="840"/>
                  </a:lnTo>
                  <a:lnTo>
                    <a:pt x="336" y="840"/>
                  </a:lnTo>
                  <a:lnTo>
                    <a:pt x="331" y="842"/>
                  </a:lnTo>
                  <a:close/>
                  <a:moveTo>
                    <a:pt x="401" y="520"/>
                  </a:moveTo>
                  <a:lnTo>
                    <a:pt x="401" y="520"/>
                  </a:lnTo>
                  <a:lnTo>
                    <a:pt x="405" y="525"/>
                  </a:lnTo>
                  <a:lnTo>
                    <a:pt x="408" y="529"/>
                  </a:lnTo>
                  <a:lnTo>
                    <a:pt x="410" y="537"/>
                  </a:lnTo>
                  <a:lnTo>
                    <a:pt x="412" y="540"/>
                  </a:lnTo>
                  <a:lnTo>
                    <a:pt x="414" y="540"/>
                  </a:lnTo>
                  <a:lnTo>
                    <a:pt x="416" y="541"/>
                  </a:lnTo>
                  <a:lnTo>
                    <a:pt x="419" y="540"/>
                  </a:lnTo>
                  <a:lnTo>
                    <a:pt x="427" y="537"/>
                  </a:lnTo>
                  <a:lnTo>
                    <a:pt x="435" y="534"/>
                  </a:lnTo>
                  <a:lnTo>
                    <a:pt x="446" y="530"/>
                  </a:lnTo>
                  <a:lnTo>
                    <a:pt x="449" y="529"/>
                  </a:lnTo>
                  <a:lnTo>
                    <a:pt x="450" y="527"/>
                  </a:lnTo>
                  <a:lnTo>
                    <a:pt x="450" y="525"/>
                  </a:lnTo>
                  <a:lnTo>
                    <a:pt x="450" y="522"/>
                  </a:lnTo>
                  <a:lnTo>
                    <a:pt x="445" y="512"/>
                  </a:lnTo>
                  <a:lnTo>
                    <a:pt x="401" y="520"/>
                  </a:lnTo>
                  <a:close/>
                  <a:moveTo>
                    <a:pt x="312" y="784"/>
                  </a:moveTo>
                  <a:lnTo>
                    <a:pt x="312" y="784"/>
                  </a:lnTo>
                  <a:lnTo>
                    <a:pt x="320" y="781"/>
                  </a:lnTo>
                  <a:lnTo>
                    <a:pt x="329" y="779"/>
                  </a:lnTo>
                  <a:lnTo>
                    <a:pt x="336" y="778"/>
                  </a:lnTo>
                  <a:lnTo>
                    <a:pt x="338" y="775"/>
                  </a:lnTo>
                  <a:lnTo>
                    <a:pt x="341" y="772"/>
                  </a:lnTo>
                  <a:lnTo>
                    <a:pt x="342" y="771"/>
                  </a:lnTo>
                  <a:lnTo>
                    <a:pt x="345" y="771"/>
                  </a:lnTo>
                  <a:lnTo>
                    <a:pt x="351" y="771"/>
                  </a:lnTo>
                  <a:lnTo>
                    <a:pt x="380" y="772"/>
                  </a:lnTo>
                  <a:lnTo>
                    <a:pt x="380" y="766"/>
                  </a:lnTo>
                  <a:lnTo>
                    <a:pt x="380" y="763"/>
                  </a:lnTo>
                  <a:lnTo>
                    <a:pt x="378" y="761"/>
                  </a:lnTo>
                  <a:lnTo>
                    <a:pt x="372" y="760"/>
                  </a:lnTo>
                  <a:lnTo>
                    <a:pt x="367" y="760"/>
                  </a:lnTo>
                  <a:lnTo>
                    <a:pt x="365" y="760"/>
                  </a:lnTo>
                  <a:lnTo>
                    <a:pt x="356" y="763"/>
                  </a:lnTo>
                  <a:lnTo>
                    <a:pt x="351" y="763"/>
                  </a:lnTo>
                  <a:lnTo>
                    <a:pt x="345" y="761"/>
                  </a:lnTo>
                  <a:lnTo>
                    <a:pt x="340" y="756"/>
                  </a:lnTo>
                  <a:lnTo>
                    <a:pt x="329" y="759"/>
                  </a:lnTo>
                  <a:lnTo>
                    <a:pt x="324" y="761"/>
                  </a:lnTo>
                  <a:lnTo>
                    <a:pt x="320" y="764"/>
                  </a:lnTo>
                  <a:lnTo>
                    <a:pt x="318" y="768"/>
                  </a:lnTo>
                  <a:lnTo>
                    <a:pt x="315" y="772"/>
                  </a:lnTo>
                  <a:lnTo>
                    <a:pt x="312" y="784"/>
                  </a:lnTo>
                  <a:close/>
                  <a:moveTo>
                    <a:pt x="272" y="228"/>
                  </a:moveTo>
                  <a:lnTo>
                    <a:pt x="272" y="228"/>
                  </a:lnTo>
                  <a:lnTo>
                    <a:pt x="265" y="228"/>
                  </a:lnTo>
                  <a:lnTo>
                    <a:pt x="261" y="227"/>
                  </a:lnTo>
                  <a:lnTo>
                    <a:pt x="257" y="226"/>
                  </a:lnTo>
                  <a:lnTo>
                    <a:pt x="254" y="223"/>
                  </a:lnTo>
                  <a:lnTo>
                    <a:pt x="250" y="217"/>
                  </a:lnTo>
                  <a:lnTo>
                    <a:pt x="247" y="210"/>
                  </a:lnTo>
                  <a:lnTo>
                    <a:pt x="241" y="209"/>
                  </a:lnTo>
                  <a:lnTo>
                    <a:pt x="236" y="209"/>
                  </a:lnTo>
                  <a:lnTo>
                    <a:pt x="232" y="212"/>
                  </a:lnTo>
                  <a:lnTo>
                    <a:pt x="228" y="216"/>
                  </a:lnTo>
                  <a:lnTo>
                    <a:pt x="225" y="224"/>
                  </a:lnTo>
                  <a:lnTo>
                    <a:pt x="241" y="230"/>
                  </a:lnTo>
                  <a:lnTo>
                    <a:pt x="233" y="234"/>
                  </a:lnTo>
                  <a:lnTo>
                    <a:pt x="229" y="238"/>
                  </a:lnTo>
                  <a:lnTo>
                    <a:pt x="240" y="239"/>
                  </a:lnTo>
                  <a:lnTo>
                    <a:pt x="251" y="239"/>
                  </a:lnTo>
                  <a:lnTo>
                    <a:pt x="257" y="238"/>
                  </a:lnTo>
                  <a:lnTo>
                    <a:pt x="262" y="237"/>
                  </a:lnTo>
                  <a:lnTo>
                    <a:pt x="266" y="234"/>
                  </a:lnTo>
                  <a:lnTo>
                    <a:pt x="272" y="228"/>
                  </a:lnTo>
                  <a:close/>
                  <a:moveTo>
                    <a:pt x="327" y="932"/>
                  </a:moveTo>
                  <a:lnTo>
                    <a:pt x="327" y="932"/>
                  </a:lnTo>
                  <a:lnTo>
                    <a:pt x="331" y="937"/>
                  </a:lnTo>
                  <a:lnTo>
                    <a:pt x="333" y="932"/>
                  </a:lnTo>
                  <a:lnTo>
                    <a:pt x="334" y="929"/>
                  </a:lnTo>
                  <a:lnTo>
                    <a:pt x="336" y="926"/>
                  </a:lnTo>
                  <a:lnTo>
                    <a:pt x="338" y="926"/>
                  </a:lnTo>
                  <a:lnTo>
                    <a:pt x="345" y="926"/>
                  </a:lnTo>
                  <a:lnTo>
                    <a:pt x="352" y="925"/>
                  </a:lnTo>
                  <a:lnTo>
                    <a:pt x="341" y="910"/>
                  </a:lnTo>
                  <a:lnTo>
                    <a:pt x="326" y="912"/>
                  </a:lnTo>
                  <a:lnTo>
                    <a:pt x="319" y="914"/>
                  </a:lnTo>
                  <a:lnTo>
                    <a:pt x="312" y="914"/>
                  </a:lnTo>
                  <a:lnTo>
                    <a:pt x="304" y="912"/>
                  </a:lnTo>
                  <a:lnTo>
                    <a:pt x="300" y="912"/>
                  </a:lnTo>
                  <a:lnTo>
                    <a:pt x="295" y="916"/>
                  </a:lnTo>
                  <a:lnTo>
                    <a:pt x="290" y="925"/>
                  </a:lnTo>
                  <a:lnTo>
                    <a:pt x="304" y="932"/>
                  </a:lnTo>
                  <a:lnTo>
                    <a:pt x="323" y="921"/>
                  </a:lnTo>
                  <a:lnTo>
                    <a:pt x="327" y="932"/>
                  </a:lnTo>
                  <a:close/>
                  <a:moveTo>
                    <a:pt x="586" y="156"/>
                  </a:moveTo>
                  <a:lnTo>
                    <a:pt x="586" y="156"/>
                  </a:lnTo>
                  <a:lnTo>
                    <a:pt x="589" y="163"/>
                  </a:lnTo>
                  <a:lnTo>
                    <a:pt x="589" y="166"/>
                  </a:lnTo>
                  <a:lnTo>
                    <a:pt x="590" y="167"/>
                  </a:lnTo>
                  <a:lnTo>
                    <a:pt x="599" y="169"/>
                  </a:lnTo>
                  <a:lnTo>
                    <a:pt x="607" y="170"/>
                  </a:lnTo>
                  <a:lnTo>
                    <a:pt x="629" y="178"/>
                  </a:lnTo>
                  <a:lnTo>
                    <a:pt x="632" y="177"/>
                  </a:lnTo>
                  <a:lnTo>
                    <a:pt x="635" y="176"/>
                  </a:lnTo>
                  <a:lnTo>
                    <a:pt x="643" y="176"/>
                  </a:lnTo>
                  <a:lnTo>
                    <a:pt x="647" y="176"/>
                  </a:lnTo>
                  <a:lnTo>
                    <a:pt x="650" y="173"/>
                  </a:lnTo>
                  <a:lnTo>
                    <a:pt x="651" y="170"/>
                  </a:lnTo>
                  <a:lnTo>
                    <a:pt x="650" y="165"/>
                  </a:lnTo>
                  <a:lnTo>
                    <a:pt x="586" y="156"/>
                  </a:lnTo>
                  <a:close/>
                  <a:moveTo>
                    <a:pt x="1283" y="658"/>
                  </a:moveTo>
                  <a:lnTo>
                    <a:pt x="1283" y="658"/>
                  </a:lnTo>
                  <a:lnTo>
                    <a:pt x="1298" y="666"/>
                  </a:lnTo>
                  <a:lnTo>
                    <a:pt x="1303" y="667"/>
                  </a:lnTo>
                  <a:lnTo>
                    <a:pt x="1310" y="669"/>
                  </a:lnTo>
                  <a:lnTo>
                    <a:pt x="1316" y="667"/>
                  </a:lnTo>
                  <a:lnTo>
                    <a:pt x="1320" y="666"/>
                  </a:lnTo>
                  <a:lnTo>
                    <a:pt x="1325" y="662"/>
                  </a:lnTo>
                  <a:lnTo>
                    <a:pt x="1330" y="656"/>
                  </a:lnTo>
                  <a:lnTo>
                    <a:pt x="1323" y="652"/>
                  </a:lnTo>
                  <a:lnTo>
                    <a:pt x="1316" y="649"/>
                  </a:lnTo>
                  <a:lnTo>
                    <a:pt x="1309" y="646"/>
                  </a:lnTo>
                  <a:lnTo>
                    <a:pt x="1303" y="646"/>
                  </a:lnTo>
                  <a:lnTo>
                    <a:pt x="1298" y="648"/>
                  </a:lnTo>
                  <a:lnTo>
                    <a:pt x="1292" y="649"/>
                  </a:lnTo>
                  <a:lnTo>
                    <a:pt x="1287" y="653"/>
                  </a:lnTo>
                  <a:lnTo>
                    <a:pt x="1283" y="658"/>
                  </a:lnTo>
                  <a:close/>
                  <a:moveTo>
                    <a:pt x="576" y="721"/>
                  </a:moveTo>
                  <a:lnTo>
                    <a:pt x="576" y="721"/>
                  </a:lnTo>
                  <a:lnTo>
                    <a:pt x="571" y="728"/>
                  </a:lnTo>
                  <a:lnTo>
                    <a:pt x="568" y="735"/>
                  </a:lnTo>
                  <a:lnTo>
                    <a:pt x="568" y="739"/>
                  </a:lnTo>
                  <a:lnTo>
                    <a:pt x="570" y="742"/>
                  </a:lnTo>
                  <a:lnTo>
                    <a:pt x="572" y="743"/>
                  </a:lnTo>
                  <a:lnTo>
                    <a:pt x="576" y="745"/>
                  </a:lnTo>
                  <a:lnTo>
                    <a:pt x="601" y="743"/>
                  </a:lnTo>
                  <a:lnTo>
                    <a:pt x="614" y="742"/>
                  </a:lnTo>
                  <a:lnTo>
                    <a:pt x="628" y="739"/>
                  </a:lnTo>
                  <a:lnTo>
                    <a:pt x="621" y="732"/>
                  </a:lnTo>
                  <a:lnTo>
                    <a:pt x="617" y="731"/>
                  </a:lnTo>
                  <a:lnTo>
                    <a:pt x="612" y="732"/>
                  </a:lnTo>
                  <a:lnTo>
                    <a:pt x="603" y="734"/>
                  </a:lnTo>
                  <a:lnTo>
                    <a:pt x="593" y="734"/>
                  </a:lnTo>
                  <a:lnTo>
                    <a:pt x="589" y="732"/>
                  </a:lnTo>
                  <a:lnTo>
                    <a:pt x="585" y="730"/>
                  </a:lnTo>
                  <a:lnTo>
                    <a:pt x="581" y="725"/>
                  </a:lnTo>
                  <a:lnTo>
                    <a:pt x="576" y="721"/>
                  </a:lnTo>
                  <a:close/>
                  <a:moveTo>
                    <a:pt x="250" y="739"/>
                  </a:moveTo>
                  <a:lnTo>
                    <a:pt x="250" y="739"/>
                  </a:lnTo>
                  <a:lnTo>
                    <a:pt x="246" y="739"/>
                  </a:lnTo>
                  <a:lnTo>
                    <a:pt x="240" y="739"/>
                  </a:lnTo>
                  <a:lnTo>
                    <a:pt x="239" y="742"/>
                  </a:lnTo>
                  <a:lnTo>
                    <a:pt x="239" y="746"/>
                  </a:lnTo>
                  <a:lnTo>
                    <a:pt x="244" y="749"/>
                  </a:lnTo>
                  <a:lnTo>
                    <a:pt x="250" y="752"/>
                  </a:lnTo>
                  <a:lnTo>
                    <a:pt x="254" y="750"/>
                  </a:lnTo>
                  <a:lnTo>
                    <a:pt x="259" y="748"/>
                  </a:lnTo>
                  <a:lnTo>
                    <a:pt x="277" y="734"/>
                  </a:lnTo>
                  <a:lnTo>
                    <a:pt x="270" y="713"/>
                  </a:lnTo>
                  <a:lnTo>
                    <a:pt x="250" y="739"/>
                  </a:lnTo>
                  <a:close/>
                  <a:moveTo>
                    <a:pt x="578" y="421"/>
                  </a:moveTo>
                  <a:lnTo>
                    <a:pt x="578" y="421"/>
                  </a:lnTo>
                  <a:lnTo>
                    <a:pt x="565" y="443"/>
                  </a:lnTo>
                  <a:lnTo>
                    <a:pt x="583" y="448"/>
                  </a:lnTo>
                  <a:lnTo>
                    <a:pt x="607" y="421"/>
                  </a:lnTo>
                  <a:lnTo>
                    <a:pt x="578" y="421"/>
                  </a:lnTo>
                  <a:close/>
                  <a:moveTo>
                    <a:pt x="536" y="709"/>
                  </a:moveTo>
                  <a:lnTo>
                    <a:pt x="536" y="709"/>
                  </a:lnTo>
                  <a:lnTo>
                    <a:pt x="507" y="723"/>
                  </a:lnTo>
                  <a:lnTo>
                    <a:pt x="514" y="727"/>
                  </a:lnTo>
                  <a:lnTo>
                    <a:pt x="521" y="728"/>
                  </a:lnTo>
                  <a:lnTo>
                    <a:pt x="534" y="731"/>
                  </a:lnTo>
                  <a:lnTo>
                    <a:pt x="547" y="731"/>
                  </a:lnTo>
                  <a:lnTo>
                    <a:pt x="561" y="734"/>
                  </a:lnTo>
                  <a:lnTo>
                    <a:pt x="561" y="728"/>
                  </a:lnTo>
                  <a:lnTo>
                    <a:pt x="558" y="724"/>
                  </a:lnTo>
                  <a:lnTo>
                    <a:pt x="556" y="721"/>
                  </a:lnTo>
                  <a:lnTo>
                    <a:pt x="550" y="718"/>
                  </a:lnTo>
                  <a:lnTo>
                    <a:pt x="542" y="716"/>
                  </a:lnTo>
                  <a:lnTo>
                    <a:pt x="538" y="713"/>
                  </a:lnTo>
                  <a:lnTo>
                    <a:pt x="536" y="709"/>
                  </a:lnTo>
                  <a:close/>
                  <a:moveTo>
                    <a:pt x="455" y="867"/>
                  </a:moveTo>
                  <a:lnTo>
                    <a:pt x="455" y="867"/>
                  </a:lnTo>
                  <a:lnTo>
                    <a:pt x="423" y="853"/>
                  </a:lnTo>
                  <a:lnTo>
                    <a:pt x="409" y="883"/>
                  </a:lnTo>
                  <a:lnTo>
                    <a:pt x="416" y="883"/>
                  </a:lnTo>
                  <a:lnTo>
                    <a:pt x="423" y="882"/>
                  </a:lnTo>
                  <a:lnTo>
                    <a:pt x="428" y="879"/>
                  </a:lnTo>
                  <a:lnTo>
                    <a:pt x="432" y="876"/>
                  </a:lnTo>
                  <a:lnTo>
                    <a:pt x="442" y="869"/>
                  </a:lnTo>
                  <a:lnTo>
                    <a:pt x="448" y="868"/>
                  </a:lnTo>
                  <a:lnTo>
                    <a:pt x="455" y="867"/>
                  </a:lnTo>
                  <a:close/>
                  <a:moveTo>
                    <a:pt x="42" y="676"/>
                  </a:moveTo>
                  <a:lnTo>
                    <a:pt x="42" y="676"/>
                  </a:lnTo>
                  <a:lnTo>
                    <a:pt x="49" y="678"/>
                  </a:lnTo>
                  <a:lnTo>
                    <a:pt x="53" y="681"/>
                  </a:lnTo>
                  <a:lnTo>
                    <a:pt x="56" y="684"/>
                  </a:lnTo>
                  <a:lnTo>
                    <a:pt x="56" y="689"/>
                  </a:lnTo>
                  <a:lnTo>
                    <a:pt x="57" y="691"/>
                  </a:lnTo>
                  <a:lnTo>
                    <a:pt x="59" y="692"/>
                  </a:lnTo>
                  <a:lnTo>
                    <a:pt x="64" y="695"/>
                  </a:lnTo>
                  <a:lnTo>
                    <a:pt x="68" y="694"/>
                  </a:lnTo>
                  <a:lnTo>
                    <a:pt x="70" y="692"/>
                  </a:lnTo>
                  <a:lnTo>
                    <a:pt x="71" y="689"/>
                  </a:lnTo>
                  <a:lnTo>
                    <a:pt x="71" y="687"/>
                  </a:lnTo>
                  <a:lnTo>
                    <a:pt x="72" y="684"/>
                  </a:lnTo>
                  <a:lnTo>
                    <a:pt x="75" y="682"/>
                  </a:lnTo>
                  <a:lnTo>
                    <a:pt x="78" y="681"/>
                  </a:lnTo>
                  <a:lnTo>
                    <a:pt x="84" y="677"/>
                  </a:lnTo>
                  <a:lnTo>
                    <a:pt x="84" y="676"/>
                  </a:lnTo>
                  <a:lnTo>
                    <a:pt x="85" y="674"/>
                  </a:lnTo>
                  <a:lnTo>
                    <a:pt x="84" y="670"/>
                  </a:lnTo>
                  <a:lnTo>
                    <a:pt x="81" y="664"/>
                  </a:lnTo>
                  <a:lnTo>
                    <a:pt x="63" y="671"/>
                  </a:lnTo>
                  <a:lnTo>
                    <a:pt x="42" y="676"/>
                  </a:lnTo>
                  <a:close/>
                  <a:moveTo>
                    <a:pt x="237" y="476"/>
                  </a:moveTo>
                  <a:lnTo>
                    <a:pt x="237" y="476"/>
                  </a:lnTo>
                  <a:lnTo>
                    <a:pt x="225" y="480"/>
                  </a:lnTo>
                  <a:lnTo>
                    <a:pt x="219" y="482"/>
                  </a:lnTo>
                  <a:lnTo>
                    <a:pt x="214" y="482"/>
                  </a:lnTo>
                  <a:lnTo>
                    <a:pt x="205" y="483"/>
                  </a:lnTo>
                  <a:lnTo>
                    <a:pt x="197" y="484"/>
                  </a:lnTo>
                  <a:lnTo>
                    <a:pt x="192" y="489"/>
                  </a:lnTo>
                  <a:lnTo>
                    <a:pt x="185" y="494"/>
                  </a:lnTo>
                  <a:lnTo>
                    <a:pt x="196" y="497"/>
                  </a:lnTo>
                  <a:lnTo>
                    <a:pt x="207" y="497"/>
                  </a:lnTo>
                  <a:lnTo>
                    <a:pt x="219" y="494"/>
                  </a:lnTo>
                  <a:lnTo>
                    <a:pt x="232" y="489"/>
                  </a:lnTo>
                  <a:lnTo>
                    <a:pt x="236" y="486"/>
                  </a:lnTo>
                  <a:lnTo>
                    <a:pt x="239" y="484"/>
                  </a:lnTo>
                  <a:lnTo>
                    <a:pt x="239" y="480"/>
                  </a:lnTo>
                  <a:lnTo>
                    <a:pt x="237" y="476"/>
                  </a:lnTo>
                  <a:close/>
                  <a:moveTo>
                    <a:pt x="498" y="451"/>
                  </a:moveTo>
                  <a:lnTo>
                    <a:pt x="498" y="451"/>
                  </a:lnTo>
                  <a:lnTo>
                    <a:pt x="499" y="458"/>
                  </a:lnTo>
                  <a:lnTo>
                    <a:pt x="503" y="461"/>
                  </a:lnTo>
                  <a:lnTo>
                    <a:pt x="507" y="462"/>
                  </a:lnTo>
                  <a:lnTo>
                    <a:pt x="513" y="462"/>
                  </a:lnTo>
                  <a:lnTo>
                    <a:pt x="517" y="461"/>
                  </a:lnTo>
                  <a:lnTo>
                    <a:pt x="524" y="460"/>
                  </a:lnTo>
                  <a:lnTo>
                    <a:pt x="525" y="458"/>
                  </a:lnTo>
                  <a:lnTo>
                    <a:pt x="528" y="455"/>
                  </a:lnTo>
                  <a:lnTo>
                    <a:pt x="528" y="453"/>
                  </a:lnTo>
                  <a:lnTo>
                    <a:pt x="528" y="450"/>
                  </a:lnTo>
                  <a:lnTo>
                    <a:pt x="528" y="444"/>
                  </a:lnTo>
                  <a:lnTo>
                    <a:pt x="529" y="439"/>
                  </a:lnTo>
                  <a:lnTo>
                    <a:pt x="521" y="439"/>
                  </a:lnTo>
                  <a:lnTo>
                    <a:pt x="514" y="440"/>
                  </a:lnTo>
                  <a:lnTo>
                    <a:pt x="506" y="446"/>
                  </a:lnTo>
                  <a:lnTo>
                    <a:pt x="498" y="451"/>
                  </a:lnTo>
                  <a:close/>
                  <a:moveTo>
                    <a:pt x="894" y="977"/>
                  </a:moveTo>
                  <a:lnTo>
                    <a:pt x="894" y="977"/>
                  </a:lnTo>
                  <a:lnTo>
                    <a:pt x="881" y="980"/>
                  </a:lnTo>
                  <a:lnTo>
                    <a:pt x="870" y="983"/>
                  </a:lnTo>
                  <a:lnTo>
                    <a:pt x="867" y="984"/>
                  </a:lnTo>
                  <a:lnTo>
                    <a:pt x="864" y="987"/>
                  </a:lnTo>
                  <a:lnTo>
                    <a:pt x="863" y="990"/>
                  </a:lnTo>
                  <a:lnTo>
                    <a:pt x="863" y="993"/>
                  </a:lnTo>
                  <a:lnTo>
                    <a:pt x="866" y="1001"/>
                  </a:lnTo>
                  <a:lnTo>
                    <a:pt x="870" y="1008"/>
                  </a:lnTo>
                  <a:lnTo>
                    <a:pt x="871" y="1008"/>
                  </a:lnTo>
                  <a:lnTo>
                    <a:pt x="874" y="1008"/>
                  </a:lnTo>
                  <a:lnTo>
                    <a:pt x="882" y="1006"/>
                  </a:lnTo>
                  <a:lnTo>
                    <a:pt x="881" y="1002"/>
                  </a:lnTo>
                  <a:lnTo>
                    <a:pt x="881" y="998"/>
                  </a:lnTo>
                  <a:lnTo>
                    <a:pt x="882" y="995"/>
                  </a:lnTo>
                  <a:lnTo>
                    <a:pt x="885" y="991"/>
                  </a:lnTo>
                  <a:lnTo>
                    <a:pt x="891" y="986"/>
                  </a:lnTo>
                  <a:lnTo>
                    <a:pt x="894" y="982"/>
                  </a:lnTo>
                  <a:lnTo>
                    <a:pt x="894" y="977"/>
                  </a:lnTo>
                  <a:close/>
                  <a:moveTo>
                    <a:pt x="405" y="371"/>
                  </a:moveTo>
                  <a:lnTo>
                    <a:pt x="405" y="371"/>
                  </a:lnTo>
                  <a:lnTo>
                    <a:pt x="381" y="367"/>
                  </a:lnTo>
                  <a:lnTo>
                    <a:pt x="370" y="365"/>
                  </a:lnTo>
                  <a:lnTo>
                    <a:pt x="360" y="365"/>
                  </a:lnTo>
                  <a:lnTo>
                    <a:pt x="354" y="365"/>
                  </a:lnTo>
                  <a:lnTo>
                    <a:pt x="352" y="367"/>
                  </a:lnTo>
                  <a:lnTo>
                    <a:pt x="351" y="368"/>
                  </a:lnTo>
                  <a:lnTo>
                    <a:pt x="351" y="372"/>
                  </a:lnTo>
                  <a:lnTo>
                    <a:pt x="354" y="379"/>
                  </a:lnTo>
                  <a:lnTo>
                    <a:pt x="367" y="378"/>
                  </a:lnTo>
                  <a:lnTo>
                    <a:pt x="378" y="378"/>
                  </a:lnTo>
                  <a:lnTo>
                    <a:pt x="385" y="378"/>
                  </a:lnTo>
                  <a:lnTo>
                    <a:pt x="391" y="379"/>
                  </a:lnTo>
                  <a:lnTo>
                    <a:pt x="395" y="379"/>
                  </a:lnTo>
                  <a:lnTo>
                    <a:pt x="398" y="378"/>
                  </a:lnTo>
                  <a:lnTo>
                    <a:pt x="402" y="376"/>
                  </a:lnTo>
                  <a:lnTo>
                    <a:pt x="405" y="371"/>
                  </a:lnTo>
                  <a:close/>
                  <a:moveTo>
                    <a:pt x="824" y="335"/>
                  </a:moveTo>
                  <a:lnTo>
                    <a:pt x="824" y="335"/>
                  </a:lnTo>
                  <a:lnTo>
                    <a:pt x="828" y="343"/>
                  </a:lnTo>
                  <a:lnTo>
                    <a:pt x="833" y="350"/>
                  </a:lnTo>
                  <a:lnTo>
                    <a:pt x="837" y="353"/>
                  </a:lnTo>
                  <a:lnTo>
                    <a:pt x="841" y="357"/>
                  </a:lnTo>
                  <a:lnTo>
                    <a:pt x="848" y="345"/>
                  </a:lnTo>
                  <a:lnTo>
                    <a:pt x="864" y="340"/>
                  </a:lnTo>
                  <a:lnTo>
                    <a:pt x="858" y="335"/>
                  </a:lnTo>
                  <a:lnTo>
                    <a:pt x="853" y="332"/>
                  </a:lnTo>
                  <a:lnTo>
                    <a:pt x="849" y="332"/>
                  </a:lnTo>
                  <a:lnTo>
                    <a:pt x="840" y="332"/>
                  </a:lnTo>
                  <a:lnTo>
                    <a:pt x="824" y="335"/>
                  </a:lnTo>
                  <a:close/>
                  <a:moveTo>
                    <a:pt x="1265" y="329"/>
                  </a:moveTo>
                  <a:lnTo>
                    <a:pt x="1265" y="329"/>
                  </a:lnTo>
                  <a:lnTo>
                    <a:pt x="1242" y="318"/>
                  </a:lnTo>
                  <a:lnTo>
                    <a:pt x="1223" y="339"/>
                  </a:lnTo>
                  <a:lnTo>
                    <a:pt x="1236" y="342"/>
                  </a:lnTo>
                  <a:lnTo>
                    <a:pt x="1248" y="342"/>
                  </a:lnTo>
                  <a:lnTo>
                    <a:pt x="1252" y="340"/>
                  </a:lnTo>
                  <a:lnTo>
                    <a:pt x="1258" y="339"/>
                  </a:lnTo>
                  <a:lnTo>
                    <a:pt x="1262" y="335"/>
                  </a:lnTo>
                  <a:lnTo>
                    <a:pt x="1265" y="329"/>
                  </a:lnTo>
                  <a:close/>
                  <a:moveTo>
                    <a:pt x="427" y="144"/>
                  </a:moveTo>
                  <a:lnTo>
                    <a:pt x="427" y="144"/>
                  </a:lnTo>
                  <a:lnTo>
                    <a:pt x="392" y="154"/>
                  </a:lnTo>
                  <a:lnTo>
                    <a:pt x="401" y="169"/>
                  </a:lnTo>
                  <a:lnTo>
                    <a:pt x="412" y="162"/>
                  </a:lnTo>
                  <a:lnTo>
                    <a:pt x="419" y="159"/>
                  </a:lnTo>
                  <a:lnTo>
                    <a:pt x="426" y="160"/>
                  </a:lnTo>
                  <a:lnTo>
                    <a:pt x="435" y="163"/>
                  </a:lnTo>
                  <a:lnTo>
                    <a:pt x="427" y="144"/>
                  </a:lnTo>
                  <a:close/>
                  <a:moveTo>
                    <a:pt x="414" y="100"/>
                  </a:moveTo>
                  <a:lnTo>
                    <a:pt x="414" y="100"/>
                  </a:lnTo>
                  <a:lnTo>
                    <a:pt x="421" y="105"/>
                  </a:lnTo>
                  <a:lnTo>
                    <a:pt x="424" y="108"/>
                  </a:lnTo>
                  <a:lnTo>
                    <a:pt x="427" y="109"/>
                  </a:lnTo>
                  <a:lnTo>
                    <a:pt x="431" y="109"/>
                  </a:lnTo>
                  <a:lnTo>
                    <a:pt x="434" y="106"/>
                  </a:lnTo>
                  <a:lnTo>
                    <a:pt x="439" y="101"/>
                  </a:lnTo>
                  <a:lnTo>
                    <a:pt x="445" y="90"/>
                  </a:lnTo>
                  <a:lnTo>
                    <a:pt x="449" y="77"/>
                  </a:lnTo>
                  <a:lnTo>
                    <a:pt x="445" y="77"/>
                  </a:lnTo>
                  <a:lnTo>
                    <a:pt x="442" y="76"/>
                  </a:lnTo>
                  <a:lnTo>
                    <a:pt x="439" y="77"/>
                  </a:lnTo>
                  <a:lnTo>
                    <a:pt x="438" y="79"/>
                  </a:lnTo>
                  <a:lnTo>
                    <a:pt x="437" y="82"/>
                  </a:lnTo>
                  <a:lnTo>
                    <a:pt x="434" y="86"/>
                  </a:lnTo>
                  <a:lnTo>
                    <a:pt x="431" y="90"/>
                  </a:lnTo>
                  <a:lnTo>
                    <a:pt x="426" y="93"/>
                  </a:lnTo>
                  <a:lnTo>
                    <a:pt x="414" y="100"/>
                  </a:lnTo>
                  <a:close/>
                  <a:moveTo>
                    <a:pt x="639" y="1036"/>
                  </a:moveTo>
                  <a:lnTo>
                    <a:pt x="639" y="1036"/>
                  </a:lnTo>
                  <a:lnTo>
                    <a:pt x="597" y="1036"/>
                  </a:lnTo>
                  <a:lnTo>
                    <a:pt x="600" y="1040"/>
                  </a:lnTo>
                  <a:lnTo>
                    <a:pt x="603" y="1044"/>
                  </a:lnTo>
                  <a:lnTo>
                    <a:pt x="610" y="1049"/>
                  </a:lnTo>
                  <a:lnTo>
                    <a:pt x="628" y="1058"/>
                  </a:lnTo>
                  <a:lnTo>
                    <a:pt x="639" y="1036"/>
                  </a:lnTo>
                  <a:close/>
                  <a:moveTo>
                    <a:pt x="456" y="370"/>
                  </a:moveTo>
                  <a:lnTo>
                    <a:pt x="456" y="370"/>
                  </a:lnTo>
                  <a:lnTo>
                    <a:pt x="457" y="361"/>
                  </a:lnTo>
                  <a:lnTo>
                    <a:pt x="456" y="354"/>
                  </a:lnTo>
                  <a:lnTo>
                    <a:pt x="453" y="350"/>
                  </a:lnTo>
                  <a:lnTo>
                    <a:pt x="448" y="347"/>
                  </a:lnTo>
                  <a:lnTo>
                    <a:pt x="441" y="346"/>
                  </a:lnTo>
                  <a:lnTo>
                    <a:pt x="435" y="346"/>
                  </a:lnTo>
                  <a:lnTo>
                    <a:pt x="421" y="347"/>
                  </a:lnTo>
                  <a:lnTo>
                    <a:pt x="419" y="350"/>
                  </a:lnTo>
                  <a:lnTo>
                    <a:pt x="417" y="354"/>
                  </a:lnTo>
                  <a:lnTo>
                    <a:pt x="421" y="357"/>
                  </a:lnTo>
                  <a:lnTo>
                    <a:pt x="426" y="358"/>
                  </a:lnTo>
                  <a:lnTo>
                    <a:pt x="432" y="357"/>
                  </a:lnTo>
                  <a:lnTo>
                    <a:pt x="439" y="356"/>
                  </a:lnTo>
                  <a:lnTo>
                    <a:pt x="456" y="370"/>
                  </a:lnTo>
                  <a:close/>
                  <a:moveTo>
                    <a:pt x="665" y="122"/>
                  </a:moveTo>
                  <a:lnTo>
                    <a:pt x="665" y="122"/>
                  </a:lnTo>
                  <a:lnTo>
                    <a:pt x="675" y="136"/>
                  </a:lnTo>
                  <a:lnTo>
                    <a:pt x="651" y="133"/>
                  </a:lnTo>
                  <a:lnTo>
                    <a:pt x="664" y="144"/>
                  </a:lnTo>
                  <a:lnTo>
                    <a:pt x="675" y="155"/>
                  </a:lnTo>
                  <a:lnTo>
                    <a:pt x="684" y="152"/>
                  </a:lnTo>
                  <a:lnTo>
                    <a:pt x="682" y="122"/>
                  </a:lnTo>
                  <a:lnTo>
                    <a:pt x="665" y="122"/>
                  </a:lnTo>
                  <a:close/>
                  <a:moveTo>
                    <a:pt x="480" y="339"/>
                  </a:moveTo>
                  <a:lnTo>
                    <a:pt x="480" y="339"/>
                  </a:lnTo>
                  <a:lnTo>
                    <a:pt x="492" y="361"/>
                  </a:lnTo>
                  <a:lnTo>
                    <a:pt x="493" y="356"/>
                  </a:lnTo>
                  <a:lnTo>
                    <a:pt x="496" y="352"/>
                  </a:lnTo>
                  <a:lnTo>
                    <a:pt x="504" y="346"/>
                  </a:lnTo>
                  <a:lnTo>
                    <a:pt x="509" y="343"/>
                  </a:lnTo>
                  <a:lnTo>
                    <a:pt x="511" y="340"/>
                  </a:lnTo>
                  <a:lnTo>
                    <a:pt x="513" y="336"/>
                  </a:lnTo>
                  <a:lnTo>
                    <a:pt x="513" y="331"/>
                  </a:lnTo>
                  <a:lnTo>
                    <a:pt x="507" y="329"/>
                  </a:lnTo>
                  <a:lnTo>
                    <a:pt x="503" y="329"/>
                  </a:lnTo>
                  <a:lnTo>
                    <a:pt x="499" y="329"/>
                  </a:lnTo>
                  <a:lnTo>
                    <a:pt x="495" y="331"/>
                  </a:lnTo>
                  <a:lnTo>
                    <a:pt x="488" y="336"/>
                  </a:lnTo>
                  <a:lnTo>
                    <a:pt x="480" y="339"/>
                  </a:lnTo>
                  <a:close/>
                  <a:moveTo>
                    <a:pt x="766" y="368"/>
                  </a:moveTo>
                  <a:lnTo>
                    <a:pt x="766" y="368"/>
                  </a:lnTo>
                  <a:lnTo>
                    <a:pt x="774" y="364"/>
                  </a:lnTo>
                  <a:lnTo>
                    <a:pt x="779" y="363"/>
                  </a:lnTo>
                  <a:lnTo>
                    <a:pt x="781" y="360"/>
                  </a:lnTo>
                  <a:lnTo>
                    <a:pt x="781" y="356"/>
                  </a:lnTo>
                  <a:lnTo>
                    <a:pt x="781" y="353"/>
                  </a:lnTo>
                  <a:lnTo>
                    <a:pt x="780" y="349"/>
                  </a:lnTo>
                  <a:lnTo>
                    <a:pt x="779" y="346"/>
                  </a:lnTo>
                  <a:lnTo>
                    <a:pt x="768" y="335"/>
                  </a:lnTo>
                  <a:lnTo>
                    <a:pt x="765" y="343"/>
                  </a:lnTo>
                  <a:lnTo>
                    <a:pt x="762" y="350"/>
                  </a:lnTo>
                  <a:lnTo>
                    <a:pt x="761" y="354"/>
                  </a:lnTo>
                  <a:lnTo>
                    <a:pt x="761" y="358"/>
                  </a:lnTo>
                  <a:lnTo>
                    <a:pt x="762" y="363"/>
                  </a:lnTo>
                  <a:lnTo>
                    <a:pt x="766" y="368"/>
                  </a:lnTo>
                  <a:close/>
                  <a:moveTo>
                    <a:pt x="882" y="368"/>
                  </a:moveTo>
                  <a:lnTo>
                    <a:pt x="882" y="368"/>
                  </a:lnTo>
                  <a:lnTo>
                    <a:pt x="878" y="368"/>
                  </a:lnTo>
                  <a:lnTo>
                    <a:pt x="876" y="367"/>
                  </a:lnTo>
                  <a:lnTo>
                    <a:pt x="874" y="367"/>
                  </a:lnTo>
                  <a:lnTo>
                    <a:pt x="866" y="374"/>
                  </a:lnTo>
                  <a:lnTo>
                    <a:pt x="860" y="382"/>
                  </a:lnTo>
                  <a:lnTo>
                    <a:pt x="858" y="389"/>
                  </a:lnTo>
                  <a:lnTo>
                    <a:pt x="858" y="390"/>
                  </a:lnTo>
                  <a:lnTo>
                    <a:pt x="859" y="392"/>
                  </a:lnTo>
                  <a:lnTo>
                    <a:pt x="864" y="394"/>
                  </a:lnTo>
                  <a:lnTo>
                    <a:pt x="873" y="394"/>
                  </a:lnTo>
                  <a:lnTo>
                    <a:pt x="882" y="368"/>
                  </a:lnTo>
                  <a:close/>
                  <a:moveTo>
                    <a:pt x="525" y="550"/>
                  </a:moveTo>
                  <a:lnTo>
                    <a:pt x="525" y="550"/>
                  </a:lnTo>
                  <a:lnTo>
                    <a:pt x="521" y="547"/>
                  </a:lnTo>
                  <a:lnTo>
                    <a:pt x="517" y="545"/>
                  </a:lnTo>
                  <a:lnTo>
                    <a:pt x="513" y="547"/>
                  </a:lnTo>
                  <a:lnTo>
                    <a:pt x="509" y="547"/>
                  </a:lnTo>
                  <a:lnTo>
                    <a:pt x="502" y="551"/>
                  </a:lnTo>
                  <a:lnTo>
                    <a:pt x="493" y="554"/>
                  </a:lnTo>
                  <a:lnTo>
                    <a:pt x="492" y="556"/>
                  </a:lnTo>
                  <a:lnTo>
                    <a:pt x="492" y="562"/>
                  </a:lnTo>
                  <a:lnTo>
                    <a:pt x="518" y="566"/>
                  </a:lnTo>
                  <a:lnTo>
                    <a:pt x="525" y="550"/>
                  </a:lnTo>
                  <a:close/>
                  <a:moveTo>
                    <a:pt x="498" y="509"/>
                  </a:moveTo>
                  <a:lnTo>
                    <a:pt x="498" y="509"/>
                  </a:lnTo>
                  <a:lnTo>
                    <a:pt x="493" y="502"/>
                  </a:lnTo>
                  <a:lnTo>
                    <a:pt x="489" y="498"/>
                  </a:lnTo>
                  <a:lnTo>
                    <a:pt x="481" y="496"/>
                  </a:lnTo>
                  <a:lnTo>
                    <a:pt x="466" y="491"/>
                  </a:lnTo>
                  <a:lnTo>
                    <a:pt x="462" y="509"/>
                  </a:lnTo>
                  <a:lnTo>
                    <a:pt x="498" y="509"/>
                  </a:lnTo>
                  <a:close/>
                  <a:moveTo>
                    <a:pt x="823" y="320"/>
                  </a:moveTo>
                  <a:lnTo>
                    <a:pt x="823" y="320"/>
                  </a:lnTo>
                  <a:lnTo>
                    <a:pt x="795" y="314"/>
                  </a:lnTo>
                  <a:lnTo>
                    <a:pt x="795" y="324"/>
                  </a:lnTo>
                  <a:lnTo>
                    <a:pt x="797" y="327"/>
                  </a:lnTo>
                  <a:lnTo>
                    <a:pt x="799" y="329"/>
                  </a:lnTo>
                  <a:lnTo>
                    <a:pt x="805" y="335"/>
                  </a:lnTo>
                  <a:lnTo>
                    <a:pt x="815" y="338"/>
                  </a:lnTo>
                  <a:lnTo>
                    <a:pt x="823" y="320"/>
                  </a:lnTo>
                  <a:close/>
                  <a:moveTo>
                    <a:pt x="506" y="570"/>
                  </a:moveTo>
                  <a:lnTo>
                    <a:pt x="506" y="570"/>
                  </a:lnTo>
                  <a:lnTo>
                    <a:pt x="514" y="576"/>
                  </a:lnTo>
                  <a:lnTo>
                    <a:pt x="517" y="577"/>
                  </a:lnTo>
                  <a:lnTo>
                    <a:pt x="520" y="579"/>
                  </a:lnTo>
                  <a:lnTo>
                    <a:pt x="538" y="577"/>
                  </a:lnTo>
                  <a:lnTo>
                    <a:pt x="557" y="577"/>
                  </a:lnTo>
                  <a:lnTo>
                    <a:pt x="558" y="576"/>
                  </a:lnTo>
                  <a:lnTo>
                    <a:pt x="561" y="574"/>
                  </a:lnTo>
                  <a:lnTo>
                    <a:pt x="565" y="570"/>
                  </a:lnTo>
                  <a:lnTo>
                    <a:pt x="564" y="566"/>
                  </a:lnTo>
                  <a:lnTo>
                    <a:pt x="506" y="570"/>
                  </a:lnTo>
                  <a:close/>
                  <a:moveTo>
                    <a:pt x="421" y="609"/>
                  </a:moveTo>
                  <a:lnTo>
                    <a:pt x="421" y="609"/>
                  </a:lnTo>
                  <a:lnTo>
                    <a:pt x="426" y="606"/>
                  </a:lnTo>
                  <a:lnTo>
                    <a:pt x="427" y="602"/>
                  </a:lnTo>
                  <a:lnTo>
                    <a:pt x="428" y="598"/>
                  </a:lnTo>
                  <a:lnTo>
                    <a:pt x="428" y="594"/>
                  </a:lnTo>
                  <a:lnTo>
                    <a:pt x="428" y="586"/>
                  </a:lnTo>
                  <a:lnTo>
                    <a:pt x="428" y="580"/>
                  </a:lnTo>
                  <a:lnTo>
                    <a:pt x="430" y="576"/>
                  </a:lnTo>
                  <a:lnTo>
                    <a:pt x="405" y="601"/>
                  </a:lnTo>
                  <a:lnTo>
                    <a:pt x="421" y="609"/>
                  </a:lnTo>
                  <a:close/>
                  <a:moveTo>
                    <a:pt x="316" y="296"/>
                  </a:moveTo>
                  <a:lnTo>
                    <a:pt x="316" y="296"/>
                  </a:lnTo>
                  <a:lnTo>
                    <a:pt x="305" y="277"/>
                  </a:lnTo>
                  <a:lnTo>
                    <a:pt x="290" y="285"/>
                  </a:lnTo>
                  <a:lnTo>
                    <a:pt x="301" y="306"/>
                  </a:lnTo>
                  <a:lnTo>
                    <a:pt x="316" y="296"/>
                  </a:lnTo>
                  <a:close/>
                  <a:moveTo>
                    <a:pt x="1233" y="455"/>
                  </a:moveTo>
                  <a:lnTo>
                    <a:pt x="1233" y="455"/>
                  </a:lnTo>
                  <a:lnTo>
                    <a:pt x="1227" y="455"/>
                  </a:lnTo>
                  <a:lnTo>
                    <a:pt x="1223" y="458"/>
                  </a:lnTo>
                  <a:lnTo>
                    <a:pt x="1220" y="460"/>
                  </a:lnTo>
                  <a:lnTo>
                    <a:pt x="1219" y="462"/>
                  </a:lnTo>
                  <a:lnTo>
                    <a:pt x="1216" y="471"/>
                  </a:lnTo>
                  <a:lnTo>
                    <a:pt x="1215" y="478"/>
                  </a:lnTo>
                  <a:lnTo>
                    <a:pt x="1238" y="479"/>
                  </a:lnTo>
                  <a:lnTo>
                    <a:pt x="1233" y="455"/>
                  </a:lnTo>
                  <a:close/>
                  <a:moveTo>
                    <a:pt x="301" y="864"/>
                  </a:moveTo>
                  <a:lnTo>
                    <a:pt x="301" y="864"/>
                  </a:lnTo>
                  <a:lnTo>
                    <a:pt x="319" y="862"/>
                  </a:lnTo>
                  <a:lnTo>
                    <a:pt x="320" y="862"/>
                  </a:lnTo>
                  <a:lnTo>
                    <a:pt x="319" y="850"/>
                  </a:lnTo>
                  <a:lnTo>
                    <a:pt x="318" y="847"/>
                  </a:lnTo>
                  <a:lnTo>
                    <a:pt x="316" y="844"/>
                  </a:lnTo>
                  <a:lnTo>
                    <a:pt x="313" y="844"/>
                  </a:lnTo>
                  <a:lnTo>
                    <a:pt x="309" y="844"/>
                  </a:lnTo>
                  <a:lnTo>
                    <a:pt x="297" y="846"/>
                  </a:lnTo>
                  <a:lnTo>
                    <a:pt x="301" y="864"/>
                  </a:lnTo>
                  <a:close/>
                  <a:moveTo>
                    <a:pt x="481" y="1058"/>
                  </a:moveTo>
                  <a:lnTo>
                    <a:pt x="481" y="1058"/>
                  </a:lnTo>
                  <a:lnTo>
                    <a:pt x="485" y="1054"/>
                  </a:lnTo>
                  <a:lnTo>
                    <a:pt x="489" y="1052"/>
                  </a:lnTo>
                  <a:lnTo>
                    <a:pt x="493" y="1052"/>
                  </a:lnTo>
                  <a:lnTo>
                    <a:pt x="499" y="1052"/>
                  </a:lnTo>
                  <a:lnTo>
                    <a:pt x="509" y="1055"/>
                  </a:lnTo>
                  <a:lnTo>
                    <a:pt x="513" y="1055"/>
                  </a:lnTo>
                  <a:lnTo>
                    <a:pt x="517" y="1054"/>
                  </a:lnTo>
                  <a:lnTo>
                    <a:pt x="517" y="1051"/>
                  </a:lnTo>
                  <a:lnTo>
                    <a:pt x="517" y="1048"/>
                  </a:lnTo>
                  <a:lnTo>
                    <a:pt x="516" y="1045"/>
                  </a:lnTo>
                  <a:lnTo>
                    <a:pt x="513" y="1044"/>
                  </a:lnTo>
                  <a:lnTo>
                    <a:pt x="507" y="1042"/>
                  </a:lnTo>
                  <a:lnTo>
                    <a:pt x="502" y="1041"/>
                  </a:lnTo>
                  <a:lnTo>
                    <a:pt x="496" y="1041"/>
                  </a:lnTo>
                  <a:lnTo>
                    <a:pt x="493" y="1041"/>
                  </a:lnTo>
                  <a:lnTo>
                    <a:pt x="489" y="1042"/>
                  </a:lnTo>
                  <a:lnTo>
                    <a:pt x="488" y="1045"/>
                  </a:lnTo>
                  <a:lnTo>
                    <a:pt x="484" y="1051"/>
                  </a:lnTo>
                  <a:lnTo>
                    <a:pt x="481" y="1058"/>
                  </a:lnTo>
                  <a:close/>
                  <a:moveTo>
                    <a:pt x="381" y="124"/>
                  </a:moveTo>
                  <a:lnTo>
                    <a:pt x="381" y="124"/>
                  </a:lnTo>
                  <a:lnTo>
                    <a:pt x="391" y="140"/>
                  </a:lnTo>
                  <a:lnTo>
                    <a:pt x="412" y="136"/>
                  </a:lnTo>
                  <a:lnTo>
                    <a:pt x="412" y="129"/>
                  </a:lnTo>
                  <a:lnTo>
                    <a:pt x="410" y="124"/>
                  </a:lnTo>
                  <a:lnTo>
                    <a:pt x="406" y="123"/>
                  </a:lnTo>
                  <a:lnTo>
                    <a:pt x="399" y="123"/>
                  </a:lnTo>
                  <a:lnTo>
                    <a:pt x="381" y="124"/>
                  </a:lnTo>
                  <a:close/>
                  <a:moveTo>
                    <a:pt x="257" y="687"/>
                  </a:moveTo>
                  <a:lnTo>
                    <a:pt x="257" y="687"/>
                  </a:lnTo>
                  <a:lnTo>
                    <a:pt x="250" y="684"/>
                  </a:lnTo>
                  <a:lnTo>
                    <a:pt x="243" y="684"/>
                  </a:lnTo>
                  <a:lnTo>
                    <a:pt x="239" y="684"/>
                  </a:lnTo>
                  <a:lnTo>
                    <a:pt x="234" y="685"/>
                  </a:lnTo>
                  <a:lnTo>
                    <a:pt x="230" y="689"/>
                  </a:lnTo>
                  <a:lnTo>
                    <a:pt x="229" y="694"/>
                  </a:lnTo>
                  <a:lnTo>
                    <a:pt x="228" y="700"/>
                  </a:lnTo>
                  <a:lnTo>
                    <a:pt x="226" y="707"/>
                  </a:lnTo>
                  <a:lnTo>
                    <a:pt x="257" y="687"/>
                  </a:lnTo>
                  <a:close/>
                  <a:moveTo>
                    <a:pt x="466" y="700"/>
                  </a:moveTo>
                  <a:lnTo>
                    <a:pt x="466" y="700"/>
                  </a:lnTo>
                  <a:lnTo>
                    <a:pt x="462" y="698"/>
                  </a:lnTo>
                  <a:lnTo>
                    <a:pt x="456" y="694"/>
                  </a:lnTo>
                  <a:lnTo>
                    <a:pt x="450" y="692"/>
                  </a:lnTo>
                  <a:lnTo>
                    <a:pt x="444" y="694"/>
                  </a:lnTo>
                  <a:lnTo>
                    <a:pt x="441" y="695"/>
                  </a:lnTo>
                  <a:lnTo>
                    <a:pt x="439" y="698"/>
                  </a:lnTo>
                  <a:lnTo>
                    <a:pt x="435" y="703"/>
                  </a:lnTo>
                  <a:lnTo>
                    <a:pt x="444" y="707"/>
                  </a:lnTo>
                  <a:lnTo>
                    <a:pt x="452" y="709"/>
                  </a:lnTo>
                  <a:lnTo>
                    <a:pt x="456" y="709"/>
                  </a:lnTo>
                  <a:lnTo>
                    <a:pt x="459" y="706"/>
                  </a:lnTo>
                  <a:lnTo>
                    <a:pt x="466" y="700"/>
                  </a:lnTo>
                  <a:close/>
                  <a:moveTo>
                    <a:pt x="295" y="990"/>
                  </a:moveTo>
                  <a:lnTo>
                    <a:pt x="295" y="990"/>
                  </a:lnTo>
                  <a:lnTo>
                    <a:pt x="318" y="973"/>
                  </a:lnTo>
                  <a:lnTo>
                    <a:pt x="288" y="966"/>
                  </a:lnTo>
                  <a:lnTo>
                    <a:pt x="294" y="976"/>
                  </a:lnTo>
                  <a:lnTo>
                    <a:pt x="280" y="982"/>
                  </a:lnTo>
                  <a:lnTo>
                    <a:pt x="295" y="990"/>
                  </a:lnTo>
                  <a:close/>
                  <a:moveTo>
                    <a:pt x="257" y="208"/>
                  </a:moveTo>
                  <a:lnTo>
                    <a:pt x="257" y="208"/>
                  </a:lnTo>
                  <a:lnTo>
                    <a:pt x="258" y="199"/>
                  </a:lnTo>
                  <a:lnTo>
                    <a:pt x="259" y="192"/>
                  </a:lnTo>
                  <a:lnTo>
                    <a:pt x="257" y="190"/>
                  </a:lnTo>
                  <a:lnTo>
                    <a:pt x="254" y="188"/>
                  </a:lnTo>
                  <a:lnTo>
                    <a:pt x="247" y="187"/>
                  </a:lnTo>
                  <a:lnTo>
                    <a:pt x="241" y="188"/>
                  </a:lnTo>
                  <a:lnTo>
                    <a:pt x="236" y="191"/>
                  </a:lnTo>
                  <a:lnTo>
                    <a:pt x="232" y="198"/>
                  </a:lnTo>
                  <a:lnTo>
                    <a:pt x="257" y="208"/>
                  </a:lnTo>
                  <a:close/>
                  <a:moveTo>
                    <a:pt x="219" y="789"/>
                  </a:moveTo>
                  <a:lnTo>
                    <a:pt x="219" y="789"/>
                  </a:lnTo>
                  <a:lnTo>
                    <a:pt x="225" y="789"/>
                  </a:lnTo>
                  <a:lnTo>
                    <a:pt x="230" y="788"/>
                  </a:lnTo>
                  <a:lnTo>
                    <a:pt x="237" y="785"/>
                  </a:lnTo>
                  <a:lnTo>
                    <a:pt x="244" y="781"/>
                  </a:lnTo>
                  <a:lnTo>
                    <a:pt x="251" y="775"/>
                  </a:lnTo>
                  <a:lnTo>
                    <a:pt x="241" y="774"/>
                  </a:lnTo>
                  <a:lnTo>
                    <a:pt x="232" y="774"/>
                  </a:lnTo>
                  <a:lnTo>
                    <a:pt x="223" y="774"/>
                  </a:lnTo>
                  <a:lnTo>
                    <a:pt x="215" y="775"/>
                  </a:lnTo>
                  <a:lnTo>
                    <a:pt x="219" y="789"/>
                  </a:lnTo>
                  <a:close/>
                  <a:moveTo>
                    <a:pt x="1273" y="548"/>
                  </a:moveTo>
                  <a:lnTo>
                    <a:pt x="1273" y="548"/>
                  </a:lnTo>
                  <a:lnTo>
                    <a:pt x="1267" y="545"/>
                  </a:lnTo>
                  <a:lnTo>
                    <a:pt x="1260" y="544"/>
                  </a:lnTo>
                  <a:lnTo>
                    <a:pt x="1256" y="545"/>
                  </a:lnTo>
                  <a:lnTo>
                    <a:pt x="1252" y="548"/>
                  </a:lnTo>
                  <a:lnTo>
                    <a:pt x="1248" y="551"/>
                  </a:lnTo>
                  <a:lnTo>
                    <a:pt x="1248" y="554"/>
                  </a:lnTo>
                  <a:lnTo>
                    <a:pt x="1249" y="555"/>
                  </a:lnTo>
                  <a:lnTo>
                    <a:pt x="1252" y="561"/>
                  </a:lnTo>
                  <a:lnTo>
                    <a:pt x="1272" y="554"/>
                  </a:lnTo>
                  <a:lnTo>
                    <a:pt x="1273" y="551"/>
                  </a:lnTo>
                  <a:lnTo>
                    <a:pt x="1273" y="548"/>
                  </a:lnTo>
                  <a:close/>
                  <a:moveTo>
                    <a:pt x="903" y="980"/>
                  </a:moveTo>
                  <a:lnTo>
                    <a:pt x="903" y="980"/>
                  </a:lnTo>
                  <a:lnTo>
                    <a:pt x="931" y="970"/>
                  </a:lnTo>
                  <a:lnTo>
                    <a:pt x="927" y="965"/>
                  </a:lnTo>
                  <a:lnTo>
                    <a:pt x="921" y="961"/>
                  </a:lnTo>
                  <a:lnTo>
                    <a:pt x="914" y="959"/>
                  </a:lnTo>
                  <a:lnTo>
                    <a:pt x="907" y="962"/>
                  </a:lnTo>
                  <a:lnTo>
                    <a:pt x="903" y="980"/>
                  </a:lnTo>
                  <a:close/>
                  <a:moveTo>
                    <a:pt x="305" y="357"/>
                  </a:moveTo>
                  <a:lnTo>
                    <a:pt x="305" y="357"/>
                  </a:lnTo>
                  <a:lnTo>
                    <a:pt x="295" y="340"/>
                  </a:lnTo>
                  <a:lnTo>
                    <a:pt x="276" y="356"/>
                  </a:lnTo>
                  <a:lnTo>
                    <a:pt x="284" y="360"/>
                  </a:lnTo>
                  <a:lnTo>
                    <a:pt x="291" y="361"/>
                  </a:lnTo>
                  <a:lnTo>
                    <a:pt x="298" y="361"/>
                  </a:lnTo>
                  <a:lnTo>
                    <a:pt x="305" y="357"/>
                  </a:lnTo>
                  <a:close/>
                  <a:moveTo>
                    <a:pt x="791" y="84"/>
                  </a:moveTo>
                  <a:lnTo>
                    <a:pt x="791" y="84"/>
                  </a:lnTo>
                  <a:lnTo>
                    <a:pt x="774" y="86"/>
                  </a:lnTo>
                  <a:lnTo>
                    <a:pt x="766" y="88"/>
                  </a:lnTo>
                  <a:lnTo>
                    <a:pt x="763" y="90"/>
                  </a:lnTo>
                  <a:lnTo>
                    <a:pt x="762" y="93"/>
                  </a:lnTo>
                  <a:lnTo>
                    <a:pt x="761" y="101"/>
                  </a:lnTo>
                  <a:lnTo>
                    <a:pt x="765" y="100"/>
                  </a:lnTo>
                  <a:lnTo>
                    <a:pt x="770" y="98"/>
                  </a:lnTo>
                  <a:lnTo>
                    <a:pt x="779" y="97"/>
                  </a:lnTo>
                  <a:lnTo>
                    <a:pt x="783" y="95"/>
                  </a:lnTo>
                  <a:lnTo>
                    <a:pt x="787" y="93"/>
                  </a:lnTo>
                  <a:lnTo>
                    <a:pt x="790" y="90"/>
                  </a:lnTo>
                  <a:lnTo>
                    <a:pt x="791" y="84"/>
                  </a:lnTo>
                  <a:close/>
                  <a:moveTo>
                    <a:pt x="305" y="608"/>
                  </a:moveTo>
                  <a:lnTo>
                    <a:pt x="305" y="608"/>
                  </a:lnTo>
                  <a:lnTo>
                    <a:pt x="295" y="605"/>
                  </a:lnTo>
                  <a:lnTo>
                    <a:pt x="287" y="604"/>
                  </a:lnTo>
                  <a:lnTo>
                    <a:pt x="283" y="606"/>
                  </a:lnTo>
                  <a:lnTo>
                    <a:pt x="282" y="608"/>
                  </a:lnTo>
                  <a:lnTo>
                    <a:pt x="280" y="609"/>
                  </a:lnTo>
                  <a:lnTo>
                    <a:pt x="282" y="613"/>
                  </a:lnTo>
                  <a:lnTo>
                    <a:pt x="283" y="616"/>
                  </a:lnTo>
                  <a:lnTo>
                    <a:pt x="284" y="619"/>
                  </a:lnTo>
                  <a:lnTo>
                    <a:pt x="287" y="620"/>
                  </a:lnTo>
                  <a:lnTo>
                    <a:pt x="291" y="622"/>
                  </a:lnTo>
                  <a:lnTo>
                    <a:pt x="294" y="622"/>
                  </a:lnTo>
                  <a:lnTo>
                    <a:pt x="295" y="620"/>
                  </a:lnTo>
                  <a:lnTo>
                    <a:pt x="298" y="619"/>
                  </a:lnTo>
                  <a:lnTo>
                    <a:pt x="305" y="608"/>
                  </a:lnTo>
                  <a:close/>
                  <a:moveTo>
                    <a:pt x="651" y="532"/>
                  </a:moveTo>
                  <a:lnTo>
                    <a:pt x="651" y="532"/>
                  </a:lnTo>
                  <a:lnTo>
                    <a:pt x="646" y="527"/>
                  </a:lnTo>
                  <a:lnTo>
                    <a:pt x="643" y="525"/>
                  </a:lnTo>
                  <a:lnTo>
                    <a:pt x="640" y="525"/>
                  </a:lnTo>
                  <a:lnTo>
                    <a:pt x="633" y="526"/>
                  </a:lnTo>
                  <a:lnTo>
                    <a:pt x="626" y="529"/>
                  </a:lnTo>
                  <a:lnTo>
                    <a:pt x="625" y="530"/>
                  </a:lnTo>
                  <a:lnTo>
                    <a:pt x="625" y="533"/>
                  </a:lnTo>
                  <a:lnTo>
                    <a:pt x="625" y="536"/>
                  </a:lnTo>
                  <a:lnTo>
                    <a:pt x="626" y="538"/>
                  </a:lnTo>
                  <a:lnTo>
                    <a:pt x="632" y="540"/>
                  </a:lnTo>
                  <a:lnTo>
                    <a:pt x="639" y="540"/>
                  </a:lnTo>
                  <a:lnTo>
                    <a:pt x="644" y="537"/>
                  </a:lnTo>
                  <a:lnTo>
                    <a:pt x="651" y="532"/>
                  </a:lnTo>
                  <a:close/>
                  <a:moveTo>
                    <a:pt x="352" y="181"/>
                  </a:moveTo>
                  <a:lnTo>
                    <a:pt x="352" y="181"/>
                  </a:lnTo>
                  <a:lnTo>
                    <a:pt x="358" y="180"/>
                  </a:lnTo>
                  <a:lnTo>
                    <a:pt x="362" y="177"/>
                  </a:lnTo>
                  <a:lnTo>
                    <a:pt x="369" y="170"/>
                  </a:lnTo>
                  <a:lnTo>
                    <a:pt x="377" y="156"/>
                  </a:lnTo>
                  <a:lnTo>
                    <a:pt x="351" y="163"/>
                  </a:lnTo>
                  <a:lnTo>
                    <a:pt x="352" y="181"/>
                  </a:lnTo>
                  <a:close/>
                  <a:moveTo>
                    <a:pt x="1036" y="901"/>
                  </a:moveTo>
                  <a:lnTo>
                    <a:pt x="1036" y="901"/>
                  </a:lnTo>
                  <a:lnTo>
                    <a:pt x="1026" y="904"/>
                  </a:lnTo>
                  <a:lnTo>
                    <a:pt x="1021" y="905"/>
                  </a:lnTo>
                  <a:lnTo>
                    <a:pt x="1015" y="910"/>
                  </a:lnTo>
                  <a:lnTo>
                    <a:pt x="1014" y="912"/>
                  </a:lnTo>
                  <a:lnTo>
                    <a:pt x="1014" y="915"/>
                  </a:lnTo>
                  <a:lnTo>
                    <a:pt x="1015" y="919"/>
                  </a:lnTo>
                  <a:lnTo>
                    <a:pt x="1020" y="922"/>
                  </a:lnTo>
                  <a:lnTo>
                    <a:pt x="1024" y="923"/>
                  </a:lnTo>
                  <a:lnTo>
                    <a:pt x="1029" y="923"/>
                  </a:lnTo>
                  <a:lnTo>
                    <a:pt x="1036" y="901"/>
                  </a:lnTo>
                  <a:close/>
                  <a:moveTo>
                    <a:pt x="282" y="177"/>
                  </a:moveTo>
                  <a:lnTo>
                    <a:pt x="282" y="177"/>
                  </a:lnTo>
                  <a:lnTo>
                    <a:pt x="311" y="174"/>
                  </a:lnTo>
                  <a:lnTo>
                    <a:pt x="312" y="169"/>
                  </a:lnTo>
                  <a:lnTo>
                    <a:pt x="290" y="160"/>
                  </a:lnTo>
                  <a:lnTo>
                    <a:pt x="282" y="177"/>
                  </a:lnTo>
                  <a:close/>
                  <a:moveTo>
                    <a:pt x="1011" y="892"/>
                  </a:moveTo>
                  <a:lnTo>
                    <a:pt x="1011" y="892"/>
                  </a:lnTo>
                  <a:lnTo>
                    <a:pt x="1008" y="876"/>
                  </a:lnTo>
                  <a:lnTo>
                    <a:pt x="1000" y="879"/>
                  </a:lnTo>
                  <a:lnTo>
                    <a:pt x="993" y="882"/>
                  </a:lnTo>
                  <a:lnTo>
                    <a:pt x="992" y="885"/>
                  </a:lnTo>
                  <a:lnTo>
                    <a:pt x="990" y="887"/>
                  </a:lnTo>
                  <a:lnTo>
                    <a:pt x="990" y="890"/>
                  </a:lnTo>
                  <a:lnTo>
                    <a:pt x="990" y="894"/>
                  </a:lnTo>
                  <a:lnTo>
                    <a:pt x="1011" y="892"/>
                  </a:lnTo>
                  <a:close/>
                  <a:moveTo>
                    <a:pt x="558" y="430"/>
                  </a:moveTo>
                  <a:lnTo>
                    <a:pt x="558" y="430"/>
                  </a:lnTo>
                  <a:lnTo>
                    <a:pt x="552" y="425"/>
                  </a:lnTo>
                  <a:lnTo>
                    <a:pt x="545" y="421"/>
                  </a:lnTo>
                  <a:lnTo>
                    <a:pt x="539" y="419"/>
                  </a:lnTo>
                  <a:lnTo>
                    <a:pt x="531" y="421"/>
                  </a:lnTo>
                  <a:lnTo>
                    <a:pt x="538" y="437"/>
                  </a:lnTo>
                  <a:lnTo>
                    <a:pt x="558" y="430"/>
                  </a:lnTo>
                  <a:close/>
                  <a:moveTo>
                    <a:pt x="984" y="922"/>
                  </a:moveTo>
                  <a:lnTo>
                    <a:pt x="984" y="922"/>
                  </a:lnTo>
                  <a:lnTo>
                    <a:pt x="1006" y="916"/>
                  </a:lnTo>
                  <a:lnTo>
                    <a:pt x="1003" y="910"/>
                  </a:lnTo>
                  <a:lnTo>
                    <a:pt x="1000" y="907"/>
                  </a:lnTo>
                  <a:lnTo>
                    <a:pt x="996" y="907"/>
                  </a:lnTo>
                  <a:lnTo>
                    <a:pt x="989" y="908"/>
                  </a:lnTo>
                  <a:lnTo>
                    <a:pt x="984" y="911"/>
                  </a:lnTo>
                  <a:lnTo>
                    <a:pt x="979" y="914"/>
                  </a:lnTo>
                  <a:lnTo>
                    <a:pt x="979" y="915"/>
                  </a:lnTo>
                  <a:lnTo>
                    <a:pt x="979" y="918"/>
                  </a:lnTo>
                  <a:lnTo>
                    <a:pt x="984" y="922"/>
                  </a:lnTo>
                  <a:close/>
                  <a:moveTo>
                    <a:pt x="758" y="313"/>
                  </a:moveTo>
                  <a:lnTo>
                    <a:pt x="758" y="313"/>
                  </a:lnTo>
                  <a:lnTo>
                    <a:pt x="748" y="307"/>
                  </a:lnTo>
                  <a:lnTo>
                    <a:pt x="745" y="306"/>
                  </a:lnTo>
                  <a:lnTo>
                    <a:pt x="743" y="306"/>
                  </a:lnTo>
                  <a:lnTo>
                    <a:pt x="738" y="307"/>
                  </a:lnTo>
                  <a:lnTo>
                    <a:pt x="736" y="311"/>
                  </a:lnTo>
                  <a:lnTo>
                    <a:pt x="726" y="322"/>
                  </a:lnTo>
                  <a:lnTo>
                    <a:pt x="758" y="313"/>
                  </a:lnTo>
                  <a:close/>
                  <a:moveTo>
                    <a:pt x="294" y="187"/>
                  </a:moveTo>
                  <a:lnTo>
                    <a:pt x="294" y="187"/>
                  </a:lnTo>
                  <a:lnTo>
                    <a:pt x="266" y="199"/>
                  </a:lnTo>
                  <a:lnTo>
                    <a:pt x="279" y="203"/>
                  </a:lnTo>
                  <a:lnTo>
                    <a:pt x="283" y="205"/>
                  </a:lnTo>
                  <a:lnTo>
                    <a:pt x="286" y="203"/>
                  </a:lnTo>
                  <a:lnTo>
                    <a:pt x="288" y="202"/>
                  </a:lnTo>
                  <a:lnTo>
                    <a:pt x="290" y="198"/>
                  </a:lnTo>
                  <a:lnTo>
                    <a:pt x="294" y="187"/>
                  </a:lnTo>
                  <a:close/>
                  <a:moveTo>
                    <a:pt x="297" y="694"/>
                  </a:moveTo>
                  <a:lnTo>
                    <a:pt x="297" y="694"/>
                  </a:lnTo>
                  <a:lnTo>
                    <a:pt x="290" y="688"/>
                  </a:lnTo>
                  <a:lnTo>
                    <a:pt x="286" y="687"/>
                  </a:lnTo>
                  <a:lnTo>
                    <a:pt x="282" y="685"/>
                  </a:lnTo>
                  <a:lnTo>
                    <a:pt x="279" y="687"/>
                  </a:lnTo>
                  <a:lnTo>
                    <a:pt x="275" y="688"/>
                  </a:lnTo>
                  <a:lnTo>
                    <a:pt x="266" y="694"/>
                  </a:lnTo>
                  <a:lnTo>
                    <a:pt x="297" y="694"/>
                  </a:lnTo>
                  <a:close/>
                  <a:moveTo>
                    <a:pt x="655" y="303"/>
                  </a:moveTo>
                  <a:lnTo>
                    <a:pt x="655" y="303"/>
                  </a:lnTo>
                  <a:lnTo>
                    <a:pt x="672" y="310"/>
                  </a:lnTo>
                  <a:lnTo>
                    <a:pt x="689" y="295"/>
                  </a:lnTo>
                  <a:lnTo>
                    <a:pt x="679" y="293"/>
                  </a:lnTo>
                  <a:lnTo>
                    <a:pt x="671" y="295"/>
                  </a:lnTo>
                  <a:lnTo>
                    <a:pt x="664" y="298"/>
                  </a:lnTo>
                  <a:lnTo>
                    <a:pt x="655" y="303"/>
                  </a:lnTo>
                  <a:close/>
                  <a:moveTo>
                    <a:pt x="315" y="183"/>
                  </a:moveTo>
                  <a:lnTo>
                    <a:pt x="315" y="183"/>
                  </a:lnTo>
                  <a:lnTo>
                    <a:pt x="308" y="188"/>
                  </a:lnTo>
                  <a:lnTo>
                    <a:pt x="301" y="195"/>
                  </a:lnTo>
                  <a:lnTo>
                    <a:pt x="301" y="196"/>
                  </a:lnTo>
                  <a:lnTo>
                    <a:pt x="301" y="199"/>
                  </a:lnTo>
                  <a:lnTo>
                    <a:pt x="304" y="203"/>
                  </a:lnTo>
                  <a:lnTo>
                    <a:pt x="306" y="203"/>
                  </a:lnTo>
                  <a:lnTo>
                    <a:pt x="311" y="203"/>
                  </a:lnTo>
                  <a:lnTo>
                    <a:pt x="315" y="199"/>
                  </a:lnTo>
                  <a:lnTo>
                    <a:pt x="318" y="194"/>
                  </a:lnTo>
                  <a:lnTo>
                    <a:pt x="318" y="188"/>
                  </a:lnTo>
                  <a:lnTo>
                    <a:pt x="315" y="183"/>
                  </a:lnTo>
                  <a:close/>
                  <a:moveTo>
                    <a:pt x="468" y="653"/>
                  </a:moveTo>
                  <a:lnTo>
                    <a:pt x="468" y="653"/>
                  </a:lnTo>
                  <a:lnTo>
                    <a:pt x="464" y="658"/>
                  </a:lnTo>
                  <a:lnTo>
                    <a:pt x="481" y="674"/>
                  </a:lnTo>
                  <a:lnTo>
                    <a:pt x="488" y="655"/>
                  </a:lnTo>
                  <a:lnTo>
                    <a:pt x="468" y="653"/>
                  </a:lnTo>
                  <a:close/>
                  <a:moveTo>
                    <a:pt x="889" y="196"/>
                  </a:moveTo>
                  <a:lnTo>
                    <a:pt x="889" y="196"/>
                  </a:lnTo>
                  <a:lnTo>
                    <a:pt x="889" y="226"/>
                  </a:lnTo>
                  <a:lnTo>
                    <a:pt x="909" y="206"/>
                  </a:lnTo>
                  <a:lnTo>
                    <a:pt x="889" y="196"/>
                  </a:lnTo>
                  <a:close/>
                  <a:moveTo>
                    <a:pt x="647" y="137"/>
                  </a:moveTo>
                  <a:lnTo>
                    <a:pt x="647" y="137"/>
                  </a:lnTo>
                  <a:lnTo>
                    <a:pt x="625" y="142"/>
                  </a:lnTo>
                  <a:lnTo>
                    <a:pt x="625" y="147"/>
                  </a:lnTo>
                  <a:lnTo>
                    <a:pt x="646" y="158"/>
                  </a:lnTo>
                  <a:lnTo>
                    <a:pt x="647" y="137"/>
                  </a:lnTo>
                  <a:close/>
                  <a:moveTo>
                    <a:pt x="697" y="119"/>
                  </a:moveTo>
                  <a:lnTo>
                    <a:pt x="697" y="119"/>
                  </a:lnTo>
                  <a:lnTo>
                    <a:pt x="698" y="123"/>
                  </a:lnTo>
                  <a:lnTo>
                    <a:pt x="732" y="116"/>
                  </a:lnTo>
                  <a:lnTo>
                    <a:pt x="718" y="112"/>
                  </a:lnTo>
                  <a:lnTo>
                    <a:pt x="709" y="111"/>
                  </a:lnTo>
                  <a:lnTo>
                    <a:pt x="707" y="111"/>
                  </a:lnTo>
                  <a:lnTo>
                    <a:pt x="704" y="112"/>
                  </a:lnTo>
                  <a:lnTo>
                    <a:pt x="697" y="119"/>
                  </a:lnTo>
                  <a:close/>
                  <a:moveTo>
                    <a:pt x="856" y="705"/>
                  </a:moveTo>
                  <a:lnTo>
                    <a:pt x="856" y="705"/>
                  </a:lnTo>
                  <a:lnTo>
                    <a:pt x="851" y="698"/>
                  </a:lnTo>
                  <a:lnTo>
                    <a:pt x="849" y="695"/>
                  </a:lnTo>
                  <a:lnTo>
                    <a:pt x="845" y="694"/>
                  </a:lnTo>
                  <a:lnTo>
                    <a:pt x="838" y="695"/>
                  </a:lnTo>
                  <a:lnTo>
                    <a:pt x="827" y="698"/>
                  </a:lnTo>
                  <a:lnTo>
                    <a:pt x="834" y="702"/>
                  </a:lnTo>
                  <a:lnTo>
                    <a:pt x="841" y="706"/>
                  </a:lnTo>
                  <a:lnTo>
                    <a:pt x="848" y="706"/>
                  </a:lnTo>
                  <a:lnTo>
                    <a:pt x="852" y="706"/>
                  </a:lnTo>
                  <a:lnTo>
                    <a:pt x="856" y="705"/>
                  </a:lnTo>
                  <a:close/>
                  <a:moveTo>
                    <a:pt x="981" y="471"/>
                  </a:moveTo>
                  <a:lnTo>
                    <a:pt x="981" y="471"/>
                  </a:lnTo>
                  <a:lnTo>
                    <a:pt x="993" y="471"/>
                  </a:lnTo>
                  <a:lnTo>
                    <a:pt x="1000" y="471"/>
                  </a:lnTo>
                  <a:lnTo>
                    <a:pt x="1006" y="469"/>
                  </a:lnTo>
                  <a:lnTo>
                    <a:pt x="1013" y="465"/>
                  </a:lnTo>
                  <a:lnTo>
                    <a:pt x="1004" y="461"/>
                  </a:lnTo>
                  <a:lnTo>
                    <a:pt x="1000" y="461"/>
                  </a:lnTo>
                  <a:lnTo>
                    <a:pt x="996" y="461"/>
                  </a:lnTo>
                  <a:lnTo>
                    <a:pt x="989" y="464"/>
                  </a:lnTo>
                  <a:lnTo>
                    <a:pt x="981" y="471"/>
                  </a:lnTo>
                  <a:close/>
                  <a:moveTo>
                    <a:pt x="597" y="880"/>
                  </a:moveTo>
                  <a:lnTo>
                    <a:pt x="597" y="880"/>
                  </a:lnTo>
                  <a:lnTo>
                    <a:pt x="579" y="880"/>
                  </a:lnTo>
                  <a:lnTo>
                    <a:pt x="579" y="894"/>
                  </a:lnTo>
                  <a:lnTo>
                    <a:pt x="585" y="896"/>
                  </a:lnTo>
                  <a:lnTo>
                    <a:pt x="588" y="896"/>
                  </a:lnTo>
                  <a:lnTo>
                    <a:pt x="590" y="894"/>
                  </a:lnTo>
                  <a:lnTo>
                    <a:pt x="593" y="893"/>
                  </a:lnTo>
                  <a:lnTo>
                    <a:pt x="596" y="887"/>
                  </a:lnTo>
                  <a:lnTo>
                    <a:pt x="597" y="880"/>
                  </a:lnTo>
                  <a:close/>
                  <a:moveTo>
                    <a:pt x="273" y="609"/>
                  </a:moveTo>
                  <a:lnTo>
                    <a:pt x="273" y="609"/>
                  </a:lnTo>
                  <a:lnTo>
                    <a:pt x="273" y="605"/>
                  </a:lnTo>
                  <a:lnTo>
                    <a:pt x="268" y="602"/>
                  </a:lnTo>
                  <a:lnTo>
                    <a:pt x="262" y="601"/>
                  </a:lnTo>
                  <a:lnTo>
                    <a:pt x="257" y="599"/>
                  </a:lnTo>
                  <a:lnTo>
                    <a:pt x="254" y="601"/>
                  </a:lnTo>
                  <a:lnTo>
                    <a:pt x="251" y="602"/>
                  </a:lnTo>
                  <a:lnTo>
                    <a:pt x="250" y="604"/>
                  </a:lnTo>
                  <a:lnTo>
                    <a:pt x="250" y="606"/>
                  </a:lnTo>
                  <a:lnTo>
                    <a:pt x="251" y="613"/>
                  </a:lnTo>
                  <a:lnTo>
                    <a:pt x="273" y="609"/>
                  </a:lnTo>
                  <a:close/>
                  <a:moveTo>
                    <a:pt x="237" y="370"/>
                  </a:moveTo>
                  <a:lnTo>
                    <a:pt x="237" y="370"/>
                  </a:lnTo>
                  <a:lnTo>
                    <a:pt x="246" y="376"/>
                  </a:lnTo>
                  <a:lnTo>
                    <a:pt x="248" y="378"/>
                  </a:lnTo>
                  <a:lnTo>
                    <a:pt x="252" y="379"/>
                  </a:lnTo>
                  <a:lnTo>
                    <a:pt x="255" y="378"/>
                  </a:lnTo>
                  <a:lnTo>
                    <a:pt x="261" y="378"/>
                  </a:lnTo>
                  <a:lnTo>
                    <a:pt x="273" y="372"/>
                  </a:lnTo>
                  <a:lnTo>
                    <a:pt x="237" y="370"/>
                  </a:lnTo>
                  <a:close/>
                  <a:moveTo>
                    <a:pt x="682" y="732"/>
                  </a:moveTo>
                  <a:lnTo>
                    <a:pt x="682" y="732"/>
                  </a:lnTo>
                  <a:lnTo>
                    <a:pt x="675" y="717"/>
                  </a:lnTo>
                  <a:lnTo>
                    <a:pt x="657" y="730"/>
                  </a:lnTo>
                  <a:lnTo>
                    <a:pt x="660" y="732"/>
                  </a:lnTo>
                  <a:lnTo>
                    <a:pt x="682" y="732"/>
                  </a:lnTo>
                  <a:close/>
                  <a:moveTo>
                    <a:pt x="500" y="688"/>
                  </a:moveTo>
                  <a:lnTo>
                    <a:pt x="500" y="688"/>
                  </a:lnTo>
                  <a:lnTo>
                    <a:pt x="493" y="687"/>
                  </a:lnTo>
                  <a:lnTo>
                    <a:pt x="486" y="688"/>
                  </a:lnTo>
                  <a:lnTo>
                    <a:pt x="481" y="691"/>
                  </a:lnTo>
                  <a:lnTo>
                    <a:pt x="477" y="694"/>
                  </a:lnTo>
                  <a:lnTo>
                    <a:pt x="475" y="696"/>
                  </a:lnTo>
                  <a:lnTo>
                    <a:pt x="477" y="698"/>
                  </a:lnTo>
                  <a:lnTo>
                    <a:pt x="478" y="705"/>
                  </a:lnTo>
                  <a:lnTo>
                    <a:pt x="500" y="688"/>
                  </a:lnTo>
                  <a:close/>
                  <a:moveTo>
                    <a:pt x="748" y="136"/>
                  </a:moveTo>
                  <a:lnTo>
                    <a:pt x="748" y="136"/>
                  </a:lnTo>
                  <a:lnTo>
                    <a:pt x="744" y="130"/>
                  </a:lnTo>
                  <a:lnTo>
                    <a:pt x="741" y="127"/>
                  </a:lnTo>
                  <a:lnTo>
                    <a:pt x="737" y="127"/>
                  </a:lnTo>
                  <a:lnTo>
                    <a:pt x="733" y="127"/>
                  </a:lnTo>
                  <a:lnTo>
                    <a:pt x="730" y="129"/>
                  </a:lnTo>
                  <a:lnTo>
                    <a:pt x="727" y="131"/>
                  </a:lnTo>
                  <a:lnTo>
                    <a:pt x="723" y="137"/>
                  </a:lnTo>
                  <a:lnTo>
                    <a:pt x="720" y="140"/>
                  </a:lnTo>
                  <a:lnTo>
                    <a:pt x="718" y="141"/>
                  </a:lnTo>
                  <a:lnTo>
                    <a:pt x="748" y="136"/>
                  </a:lnTo>
                  <a:close/>
                  <a:moveTo>
                    <a:pt x="1190" y="471"/>
                  </a:moveTo>
                  <a:lnTo>
                    <a:pt x="1190" y="471"/>
                  </a:lnTo>
                  <a:lnTo>
                    <a:pt x="1208" y="464"/>
                  </a:lnTo>
                  <a:lnTo>
                    <a:pt x="1198" y="458"/>
                  </a:lnTo>
                  <a:lnTo>
                    <a:pt x="1190" y="453"/>
                  </a:lnTo>
                  <a:lnTo>
                    <a:pt x="1186" y="454"/>
                  </a:lnTo>
                  <a:lnTo>
                    <a:pt x="1180" y="457"/>
                  </a:lnTo>
                  <a:lnTo>
                    <a:pt x="1190" y="471"/>
                  </a:lnTo>
                  <a:close/>
                  <a:moveTo>
                    <a:pt x="936" y="932"/>
                  </a:moveTo>
                  <a:lnTo>
                    <a:pt x="936" y="932"/>
                  </a:lnTo>
                  <a:lnTo>
                    <a:pt x="912" y="930"/>
                  </a:lnTo>
                  <a:lnTo>
                    <a:pt x="910" y="934"/>
                  </a:lnTo>
                  <a:lnTo>
                    <a:pt x="931" y="944"/>
                  </a:lnTo>
                  <a:lnTo>
                    <a:pt x="936" y="932"/>
                  </a:lnTo>
                  <a:close/>
                  <a:moveTo>
                    <a:pt x="1197" y="509"/>
                  </a:moveTo>
                  <a:lnTo>
                    <a:pt x="1197" y="509"/>
                  </a:lnTo>
                  <a:lnTo>
                    <a:pt x="1191" y="508"/>
                  </a:lnTo>
                  <a:lnTo>
                    <a:pt x="1187" y="508"/>
                  </a:lnTo>
                  <a:lnTo>
                    <a:pt x="1183" y="509"/>
                  </a:lnTo>
                  <a:lnTo>
                    <a:pt x="1180" y="511"/>
                  </a:lnTo>
                  <a:lnTo>
                    <a:pt x="1175" y="516"/>
                  </a:lnTo>
                  <a:lnTo>
                    <a:pt x="1168" y="520"/>
                  </a:lnTo>
                  <a:lnTo>
                    <a:pt x="1176" y="530"/>
                  </a:lnTo>
                  <a:lnTo>
                    <a:pt x="1197" y="509"/>
                  </a:lnTo>
                  <a:close/>
                  <a:moveTo>
                    <a:pt x="1002" y="116"/>
                  </a:moveTo>
                  <a:lnTo>
                    <a:pt x="1002" y="116"/>
                  </a:lnTo>
                  <a:lnTo>
                    <a:pt x="1000" y="120"/>
                  </a:lnTo>
                  <a:lnTo>
                    <a:pt x="1007" y="123"/>
                  </a:lnTo>
                  <a:lnTo>
                    <a:pt x="1014" y="123"/>
                  </a:lnTo>
                  <a:lnTo>
                    <a:pt x="1022" y="122"/>
                  </a:lnTo>
                  <a:lnTo>
                    <a:pt x="1031" y="116"/>
                  </a:lnTo>
                  <a:lnTo>
                    <a:pt x="1002" y="116"/>
                  </a:lnTo>
                  <a:close/>
                  <a:moveTo>
                    <a:pt x="1093" y="678"/>
                  </a:moveTo>
                  <a:lnTo>
                    <a:pt x="1093" y="678"/>
                  </a:lnTo>
                  <a:lnTo>
                    <a:pt x="1103" y="674"/>
                  </a:lnTo>
                  <a:lnTo>
                    <a:pt x="1108" y="671"/>
                  </a:lnTo>
                  <a:lnTo>
                    <a:pt x="1110" y="666"/>
                  </a:lnTo>
                  <a:lnTo>
                    <a:pt x="1110" y="659"/>
                  </a:lnTo>
                  <a:lnTo>
                    <a:pt x="1100" y="666"/>
                  </a:lnTo>
                  <a:lnTo>
                    <a:pt x="1094" y="671"/>
                  </a:lnTo>
                  <a:lnTo>
                    <a:pt x="1093" y="674"/>
                  </a:lnTo>
                  <a:lnTo>
                    <a:pt x="1093" y="678"/>
                  </a:lnTo>
                  <a:close/>
                  <a:moveTo>
                    <a:pt x="426" y="653"/>
                  </a:moveTo>
                  <a:lnTo>
                    <a:pt x="426" y="653"/>
                  </a:lnTo>
                  <a:lnTo>
                    <a:pt x="430" y="658"/>
                  </a:lnTo>
                  <a:lnTo>
                    <a:pt x="432" y="660"/>
                  </a:lnTo>
                  <a:lnTo>
                    <a:pt x="457" y="655"/>
                  </a:lnTo>
                  <a:lnTo>
                    <a:pt x="456" y="651"/>
                  </a:lnTo>
                  <a:lnTo>
                    <a:pt x="426" y="653"/>
                  </a:lnTo>
                  <a:close/>
                  <a:moveTo>
                    <a:pt x="128" y="829"/>
                  </a:moveTo>
                  <a:lnTo>
                    <a:pt x="128" y="829"/>
                  </a:lnTo>
                  <a:lnTo>
                    <a:pt x="128" y="825"/>
                  </a:lnTo>
                  <a:lnTo>
                    <a:pt x="118" y="820"/>
                  </a:lnTo>
                  <a:lnTo>
                    <a:pt x="113" y="818"/>
                  </a:lnTo>
                  <a:lnTo>
                    <a:pt x="107" y="820"/>
                  </a:lnTo>
                  <a:lnTo>
                    <a:pt x="100" y="826"/>
                  </a:lnTo>
                  <a:lnTo>
                    <a:pt x="128" y="829"/>
                  </a:lnTo>
                  <a:close/>
                  <a:moveTo>
                    <a:pt x="337" y="882"/>
                  </a:moveTo>
                  <a:lnTo>
                    <a:pt x="337" y="882"/>
                  </a:lnTo>
                  <a:lnTo>
                    <a:pt x="330" y="876"/>
                  </a:lnTo>
                  <a:lnTo>
                    <a:pt x="327" y="875"/>
                  </a:lnTo>
                  <a:lnTo>
                    <a:pt x="326" y="875"/>
                  </a:lnTo>
                  <a:lnTo>
                    <a:pt x="319" y="876"/>
                  </a:lnTo>
                  <a:lnTo>
                    <a:pt x="309" y="883"/>
                  </a:lnTo>
                  <a:lnTo>
                    <a:pt x="337" y="882"/>
                  </a:lnTo>
                  <a:close/>
                  <a:moveTo>
                    <a:pt x="853" y="717"/>
                  </a:moveTo>
                  <a:lnTo>
                    <a:pt x="853" y="717"/>
                  </a:lnTo>
                  <a:lnTo>
                    <a:pt x="848" y="718"/>
                  </a:lnTo>
                  <a:lnTo>
                    <a:pt x="844" y="720"/>
                  </a:lnTo>
                  <a:lnTo>
                    <a:pt x="841" y="723"/>
                  </a:lnTo>
                  <a:lnTo>
                    <a:pt x="841" y="727"/>
                  </a:lnTo>
                  <a:lnTo>
                    <a:pt x="842" y="730"/>
                  </a:lnTo>
                  <a:lnTo>
                    <a:pt x="845" y="731"/>
                  </a:lnTo>
                  <a:lnTo>
                    <a:pt x="852" y="738"/>
                  </a:lnTo>
                  <a:lnTo>
                    <a:pt x="853" y="717"/>
                  </a:lnTo>
                  <a:close/>
                  <a:moveTo>
                    <a:pt x="698" y="327"/>
                  </a:moveTo>
                  <a:lnTo>
                    <a:pt x="698" y="327"/>
                  </a:lnTo>
                  <a:lnTo>
                    <a:pt x="694" y="332"/>
                  </a:lnTo>
                  <a:lnTo>
                    <a:pt x="694" y="334"/>
                  </a:lnTo>
                  <a:lnTo>
                    <a:pt x="694" y="336"/>
                  </a:lnTo>
                  <a:lnTo>
                    <a:pt x="697" y="340"/>
                  </a:lnTo>
                  <a:lnTo>
                    <a:pt x="700" y="343"/>
                  </a:lnTo>
                  <a:lnTo>
                    <a:pt x="704" y="343"/>
                  </a:lnTo>
                  <a:lnTo>
                    <a:pt x="708" y="343"/>
                  </a:lnTo>
                  <a:lnTo>
                    <a:pt x="704" y="331"/>
                  </a:lnTo>
                  <a:lnTo>
                    <a:pt x="701" y="328"/>
                  </a:lnTo>
                  <a:lnTo>
                    <a:pt x="698" y="327"/>
                  </a:lnTo>
                  <a:close/>
                  <a:moveTo>
                    <a:pt x="827" y="739"/>
                  </a:moveTo>
                  <a:lnTo>
                    <a:pt x="827" y="739"/>
                  </a:lnTo>
                  <a:lnTo>
                    <a:pt x="827" y="734"/>
                  </a:lnTo>
                  <a:lnTo>
                    <a:pt x="824" y="730"/>
                  </a:lnTo>
                  <a:lnTo>
                    <a:pt x="820" y="728"/>
                  </a:lnTo>
                  <a:lnTo>
                    <a:pt x="813" y="728"/>
                  </a:lnTo>
                  <a:lnTo>
                    <a:pt x="813" y="735"/>
                  </a:lnTo>
                  <a:lnTo>
                    <a:pt x="813" y="738"/>
                  </a:lnTo>
                  <a:lnTo>
                    <a:pt x="815" y="739"/>
                  </a:lnTo>
                  <a:lnTo>
                    <a:pt x="819" y="739"/>
                  </a:lnTo>
                  <a:lnTo>
                    <a:pt x="827" y="739"/>
                  </a:lnTo>
                  <a:close/>
                  <a:moveTo>
                    <a:pt x="974" y="950"/>
                  </a:moveTo>
                  <a:lnTo>
                    <a:pt x="974" y="950"/>
                  </a:lnTo>
                  <a:lnTo>
                    <a:pt x="954" y="937"/>
                  </a:lnTo>
                  <a:lnTo>
                    <a:pt x="948" y="950"/>
                  </a:lnTo>
                  <a:lnTo>
                    <a:pt x="954" y="951"/>
                  </a:lnTo>
                  <a:lnTo>
                    <a:pt x="960" y="952"/>
                  </a:lnTo>
                  <a:lnTo>
                    <a:pt x="967" y="952"/>
                  </a:lnTo>
                  <a:lnTo>
                    <a:pt x="970" y="951"/>
                  </a:lnTo>
                  <a:lnTo>
                    <a:pt x="974" y="950"/>
                  </a:lnTo>
                  <a:close/>
                  <a:moveTo>
                    <a:pt x="506" y="486"/>
                  </a:moveTo>
                  <a:lnTo>
                    <a:pt x="506" y="486"/>
                  </a:lnTo>
                  <a:lnTo>
                    <a:pt x="510" y="489"/>
                  </a:lnTo>
                  <a:lnTo>
                    <a:pt x="516" y="487"/>
                  </a:lnTo>
                  <a:lnTo>
                    <a:pt x="520" y="483"/>
                  </a:lnTo>
                  <a:lnTo>
                    <a:pt x="522" y="479"/>
                  </a:lnTo>
                  <a:lnTo>
                    <a:pt x="521" y="472"/>
                  </a:lnTo>
                  <a:lnTo>
                    <a:pt x="506" y="486"/>
                  </a:lnTo>
                  <a:close/>
                  <a:moveTo>
                    <a:pt x="542" y="487"/>
                  </a:moveTo>
                  <a:lnTo>
                    <a:pt x="542" y="487"/>
                  </a:lnTo>
                  <a:lnTo>
                    <a:pt x="545" y="479"/>
                  </a:lnTo>
                  <a:lnTo>
                    <a:pt x="545" y="476"/>
                  </a:lnTo>
                  <a:lnTo>
                    <a:pt x="543" y="475"/>
                  </a:lnTo>
                  <a:lnTo>
                    <a:pt x="542" y="473"/>
                  </a:lnTo>
                  <a:lnTo>
                    <a:pt x="539" y="472"/>
                  </a:lnTo>
                  <a:lnTo>
                    <a:pt x="529" y="472"/>
                  </a:lnTo>
                  <a:lnTo>
                    <a:pt x="542" y="487"/>
                  </a:lnTo>
                  <a:close/>
                  <a:moveTo>
                    <a:pt x="466" y="638"/>
                  </a:moveTo>
                  <a:lnTo>
                    <a:pt x="466" y="638"/>
                  </a:lnTo>
                  <a:lnTo>
                    <a:pt x="462" y="634"/>
                  </a:lnTo>
                  <a:lnTo>
                    <a:pt x="456" y="633"/>
                  </a:lnTo>
                  <a:lnTo>
                    <a:pt x="452" y="633"/>
                  </a:lnTo>
                  <a:lnTo>
                    <a:pt x="448" y="634"/>
                  </a:lnTo>
                  <a:lnTo>
                    <a:pt x="446" y="635"/>
                  </a:lnTo>
                  <a:lnTo>
                    <a:pt x="445" y="638"/>
                  </a:lnTo>
                  <a:lnTo>
                    <a:pt x="444" y="646"/>
                  </a:lnTo>
                  <a:lnTo>
                    <a:pt x="466" y="638"/>
                  </a:lnTo>
                  <a:close/>
                  <a:moveTo>
                    <a:pt x="308" y="743"/>
                  </a:moveTo>
                  <a:lnTo>
                    <a:pt x="308" y="743"/>
                  </a:lnTo>
                  <a:lnTo>
                    <a:pt x="284" y="743"/>
                  </a:lnTo>
                  <a:lnTo>
                    <a:pt x="291" y="749"/>
                  </a:lnTo>
                  <a:lnTo>
                    <a:pt x="294" y="752"/>
                  </a:lnTo>
                  <a:lnTo>
                    <a:pt x="297" y="752"/>
                  </a:lnTo>
                  <a:lnTo>
                    <a:pt x="298" y="752"/>
                  </a:lnTo>
                  <a:lnTo>
                    <a:pt x="301" y="749"/>
                  </a:lnTo>
                  <a:lnTo>
                    <a:pt x="308" y="743"/>
                  </a:lnTo>
                  <a:close/>
                  <a:moveTo>
                    <a:pt x="675" y="756"/>
                  </a:moveTo>
                  <a:lnTo>
                    <a:pt x="675" y="756"/>
                  </a:lnTo>
                  <a:lnTo>
                    <a:pt x="679" y="752"/>
                  </a:lnTo>
                  <a:lnTo>
                    <a:pt x="679" y="749"/>
                  </a:lnTo>
                  <a:lnTo>
                    <a:pt x="676" y="745"/>
                  </a:lnTo>
                  <a:lnTo>
                    <a:pt x="673" y="742"/>
                  </a:lnTo>
                  <a:lnTo>
                    <a:pt x="671" y="741"/>
                  </a:lnTo>
                  <a:lnTo>
                    <a:pt x="666" y="739"/>
                  </a:lnTo>
                  <a:lnTo>
                    <a:pt x="662" y="741"/>
                  </a:lnTo>
                  <a:lnTo>
                    <a:pt x="660" y="742"/>
                  </a:lnTo>
                  <a:lnTo>
                    <a:pt x="675" y="756"/>
                  </a:lnTo>
                  <a:close/>
                  <a:moveTo>
                    <a:pt x="351" y="889"/>
                  </a:moveTo>
                  <a:lnTo>
                    <a:pt x="351" y="889"/>
                  </a:lnTo>
                  <a:lnTo>
                    <a:pt x="347" y="892"/>
                  </a:lnTo>
                  <a:lnTo>
                    <a:pt x="345" y="894"/>
                  </a:lnTo>
                  <a:lnTo>
                    <a:pt x="345" y="898"/>
                  </a:lnTo>
                  <a:lnTo>
                    <a:pt x="349" y="905"/>
                  </a:lnTo>
                  <a:lnTo>
                    <a:pt x="352" y="901"/>
                  </a:lnTo>
                  <a:lnTo>
                    <a:pt x="354" y="898"/>
                  </a:lnTo>
                  <a:lnTo>
                    <a:pt x="354" y="894"/>
                  </a:lnTo>
                  <a:lnTo>
                    <a:pt x="351" y="889"/>
                  </a:lnTo>
                  <a:close/>
                  <a:moveTo>
                    <a:pt x="660" y="338"/>
                  </a:moveTo>
                  <a:lnTo>
                    <a:pt x="660" y="338"/>
                  </a:lnTo>
                  <a:lnTo>
                    <a:pt x="672" y="339"/>
                  </a:lnTo>
                  <a:lnTo>
                    <a:pt x="675" y="339"/>
                  </a:lnTo>
                  <a:lnTo>
                    <a:pt x="678" y="338"/>
                  </a:lnTo>
                  <a:lnTo>
                    <a:pt x="678" y="336"/>
                  </a:lnTo>
                  <a:lnTo>
                    <a:pt x="678" y="334"/>
                  </a:lnTo>
                  <a:lnTo>
                    <a:pt x="676" y="325"/>
                  </a:lnTo>
                  <a:lnTo>
                    <a:pt x="660" y="338"/>
                  </a:lnTo>
                  <a:close/>
                  <a:moveTo>
                    <a:pt x="462" y="454"/>
                  </a:moveTo>
                  <a:lnTo>
                    <a:pt x="462" y="454"/>
                  </a:lnTo>
                  <a:lnTo>
                    <a:pt x="459" y="450"/>
                  </a:lnTo>
                  <a:lnTo>
                    <a:pt x="438" y="460"/>
                  </a:lnTo>
                  <a:lnTo>
                    <a:pt x="444" y="462"/>
                  </a:lnTo>
                  <a:lnTo>
                    <a:pt x="448" y="464"/>
                  </a:lnTo>
                  <a:lnTo>
                    <a:pt x="450" y="462"/>
                  </a:lnTo>
                  <a:lnTo>
                    <a:pt x="453" y="462"/>
                  </a:lnTo>
                  <a:lnTo>
                    <a:pt x="457" y="458"/>
                  </a:lnTo>
                  <a:lnTo>
                    <a:pt x="462" y="454"/>
                  </a:lnTo>
                  <a:close/>
                  <a:moveTo>
                    <a:pt x="1256" y="457"/>
                  </a:moveTo>
                  <a:lnTo>
                    <a:pt x="1256" y="457"/>
                  </a:lnTo>
                  <a:lnTo>
                    <a:pt x="1251" y="453"/>
                  </a:lnTo>
                  <a:lnTo>
                    <a:pt x="1248" y="451"/>
                  </a:lnTo>
                  <a:lnTo>
                    <a:pt x="1242" y="454"/>
                  </a:lnTo>
                  <a:lnTo>
                    <a:pt x="1238" y="458"/>
                  </a:lnTo>
                  <a:lnTo>
                    <a:pt x="1241" y="461"/>
                  </a:lnTo>
                  <a:lnTo>
                    <a:pt x="1244" y="464"/>
                  </a:lnTo>
                  <a:lnTo>
                    <a:pt x="1249" y="461"/>
                  </a:lnTo>
                  <a:lnTo>
                    <a:pt x="1256" y="457"/>
                  </a:lnTo>
                  <a:close/>
                  <a:moveTo>
                    <a:pt x="1025" y="748"/>
                  </a:moveTo>
                  <a:lnTo>
                    <a:pt x="1025" y="748"/>
                  </a:lnTo>
                  <a:lnTo>
                    <a:pt x="1022" y="741"/>
                  </a:lnTo>
                  <a:lnTo>
                    <a:pt x="1004" y="746"/>
                  </a:lnTo>
                  <a:lnTo>
                    <a:pt x="1006" y="750"/>
                  </a:lnTo>
                  <a:lnTo>
                    <a:pt x="1025" y="748"/>
                  </a:lnTo>
                  <a:close/>
                  <a:moveTo>
                    <a:pt x="658" y="336"/>
                  </a:moveTo>
                  <a:lnTo>
                    <a:pt x="658" y="336"/>
                  </a:lnTo>
                  <a:lnTo>
                    <a:pt x="650" y="338"/>
                  </a:lnTo>
                  <a:lnTo>
                    <a:pt x="646" y="340"/>
                  </a:lnTo>
                  <a:lnTo>
                    <a:pt x="643" y="345"/>
                  </a:lnTo>
                  <a:lnTo>
                    <a:pt x="643" y="350"/>
                  </a:lnTo>
                  <a:lnTo>
                    <a:pt x="650" y="349"/>
                  </a:lnTo>
                  <a:lnTo>
                    <a:pt x="654" y="346"/>
                  </a:lnTo>
                  <a:lnTo>
                    <a:pt x="655" y="342"/>
                  </a:lnTo>
                  <a:lnTo>
                    <a:pt x="658" y="336"/>
                  </a:lnTo>
                  <a:close/>
                  <a:moveTo>
                    <a:pt x="1098" y="154"/>
                  </a:moveTo>
                  <a:lnTo>
                    <a:pt x="1098" y="154"/>
                  </a:lnTo>
                  <a:lnTo>
                    <a:pt x="1092" y="147"/>
                  </a:lnTo>
                  <a:lnTo>
                    <a:pt x="1090" y="145"/>
                  </a:lnTo>
                  <a:lnTo>
                    <a:pt x="1087" y="144"/>
                  </a:lnTo>
                  <a:lnTo>
                    <a:pt x="1079" y="145"/>
                  </a:lnTo>
                  <a:lnTo>
                    <a:pt x="1076" y="148"/>
                  </a:lnTo>
                  <a:lnTo>
                    <a:pt x="1075" y="151"/>
                  </a:lnTo>
                  <a:lnTo>
                    <a:pt x="1075" y="154"/>
                  </a:lnTo>
                  <a:lnTo>
                    <a:pt x="1098" y="154"/>
                  </a:lnTo>
                  <a:close/>
                  <a:moveTo>
                    <a:pt x="585" y="1038"/>
                  </a:moveTo>
                  <a:lnTo>
                    <a:pt x="585" y="1038"/>
                  </a:lnTo>
                  <a:lnTo>
                    <a:pt x="578" y="1036"/>
                  </a:lnTo>
                  <a:lnTo>
                    <a:pt x="574" y="1034"/>
                  </a:lnTo>
                  <a:lnTo>
                    <a:pt x="570" y="1036"/>
                  </a:lnTo>
                  <a:lnTo>
                    <a:pt x="563" y="1037"/>
                  </a:lnTo>
                  <a:lnTo>
                    <a:pt x="568" y="1041"/>
                  </a:lnTo>
                  <a:lnTo>
                    <a:pt x="572" y="1042"/>
                  </a:lnTo>
                  <a:lnTo>
                    <a:pt x="578" y="1042"/>
                  </a:lnTo>
                  <a:lnTo>
                    <a:pt x="585" y="1038"/>
                  </a:lnTo>
                  <a:close/>
                  <a:moveTo>
                    <a:pt x="1230" y="419"/>
                  </a:moveTo>
                  <a:lnTo>
                    <a:pt x="1230" y="419"/>
                  </a:lnTo>
                  <a:lnTo>
                    <a:pt x="1241" y="422"/>
                  </a:lnTo>
                  <a:lnTo>
                    <a:pt x="1244" y="424"/>
                  </a:lnTo>
                  <a:lnTo>
                    <a:pt x="1247" y="424"/>
                  </a:lnTo>
                  <a:lnTo>
                    <a:pt x="1248" y="422"/>
                  </a:lnTo>
                  <a:lnTo>
                    <a:pt x="1249" y="419"/>
                  </a:lnTo>
                  <a:lnTo>
                    <a:pt x="1249" y="411"/>
                  </a:lnTo>
                  <a:lnTo>
                    <a:pt x="1230" y="419"/>
                  </a:lnTo>
                  <a:close/>
                  <a:moveTo>
                    <a:pt x="581" y="1062"/>
                  </a:moveTo>
                  <a:lnTo>
                    <a:pt x="581" y="1062"/>
                  </a:lnTo>
                  <a:lnTo>
                    <a:pt x="600" y="1062"/>
                  </a:lnTo>
                  <a:lnTo>
                    <a:pt x="594" y="1056"/>
                  </a:lnTo>
                  <a:lnTo>
                    <a:pt x="590" y="1054"/>
                  </a:lnTo>
                  <a:lnTo>
                    <a:pt x="588" y="1055"/>
                  </a:lnTo>
                  <a:lnTo>
                    <a:pt x="586" y="1056"/>
                  </a:lnTo>
                  <a:lnTo>
                    <a:pt x="581" y="1062"/>
                  </a:lnTo>
                  <a:close/>
                  <a:moveTo>
                    <a:pt x="291" y="854"/>
                  </a:moveTo>
                  <a:lnTo>
                    <a:pt x="291" y="854"/>
                  </a:lnTo>
                  <a:lnTo>
                    <a:pt x="276" y="846"/>
                  </a:lnTo>
                  <a:lnTo>
                    <a:pt x="276" y="853"/>
                  </a:lnTo>
                  <a:lnTo>
                    <a:pt x="276" y="856"/>
                  </a:lnTo>
                  <a:lnTo>
                    <a:pt x="277" y="857"/>
                  </a:lnTo>
                  <a:lnTo>
                    <a:pt x="282" y="857"/>
                  </a:lnTo>
                  <a:lnTo>
                    <a:pt x="291" y="854"/>
                  </a:lnTo>
                  <a:close/>
                  <a:moveTo>
                    <a:pt x="1159" y="408"/>
                  </a:moveTo>
                  <a:lnTo>
                    <a:pt x="1159" y="408"/>
                  </a:lnTo>
                  <a:lnTo>
                    <a:pt x="1165" y="411"/>
                  </a:lnTo>
                  <a:lnTo>
                    <a:pt x="1166" y="407"/>
                  </a:lnTo>
                  <a:lnTo>
                    <a:pt x="1168" y="403"/>
                  </a:lnTo>
                  <a:lnTo>
                    <a:pt x="1166" y="399"/>
                  </a:lnTo>
                  <a:lnTo>
                    <a:pt x="1162" y="394"/>
                  </a:lnTo>
                  <a:lnTo>
                    <a:pt x="1158" y="397"/>
                  </a:lnTo>
                  <a:lnTo>
                    <a:pt x="1155" y="399"/>
                  </a:lnTo>
                  <a:lnTo>
                    <a:pt x="1155" y="400"/>
                  </a:lnTo>
                  <a:lnTo>
                    <a:pt x="1157" y="404"/>
                  </a:lnTo>
                  <a:lnTo>
                    <a:pt x="1159" y="408"/>
                  </a:lnTo>
                  <a:close/>
                  <a:moveTo>
                    <a:pt x="212" y="880"/>
                  </a:moveTo>
                  <a:lnTo>
                    <a:pt x="212" y="880"/>
                  </a:lnTo>
                  <a:lnTo>
                    <a:pt x="214" y="876"/>
                  </a:lnTo>
                  <a:lnTo>
                    <a:pt x="190" y="871"/>
                  </a:lnTo>
                  <a:lnTo>
                    <a:pt x="196" y="876"/>
                  </a:lnTo>
                  <a:lnTo>
                    <a:pt x="200" y="879"/>
                  </a:lnTo>
                  <a:lnTo>
                    <a:pt x="205" y="880"/>
                  </a:lnTo>
                  <a:lnTo>
                    <a:pt x="212" y="880"/>
                  </a:lnTo>
                  <a:close/>
                  <a:moveTo>
                    <a:pt x="333" y="246"/>
                  </a:moveTo>
                  <a:lnTo>
                    <a:pt x="333" y="246"/>
                  </a:lnTo>
                  <a:lnTo>
                    <a:pt x="327" y="248"/>
                  </a:lnTo>
                  <a:lnTo>
                    <a:pt x="324" y="249"/>
                  </a:lnTo>
                  <a:lnTo>
                    <a:pt x="323" y="252"/>
                  </a:lnTo>
                  <a:lnTo>
                    <a:pt x="322" y="255"/>
                  </a:lnTo>
                  <a:lnTo>
                    <a:pt x="322" y="259"/>
                  </a:lnTo>
                  <a:lnTo>
                    <a:pt x="320" y="264"/>
                  </a:lnTo>
                  <a:lnTo>
                    <a:pt x="327" y="262"/>
                  </a:lnTo>
                  <a:lnTo>
                    <a:pt x="330" y="257"/>
                  </a:lnTo>
                  <a:lnTo>
                    <a:pt x="331" y="252"/>
                  </a:lnTo>
                  <a:lnTo>
                    <a:pt x="333" y="246"/>
                  </a:lnTo>
                  <a:close/>
                  <a:moveTo>
                    <a:pt x="331" y="712"/>
                  </a:moveTo>
                  <a:lnTo>
                    <a:pt x="331" y="712"/>
                  </a:lnTo>
                  <a:lnTo>
                    <a:pt x="326" y="709"/>
                  </a:lnTo>
                  <a:lnTo>
                    <a:pt x="320" y="709"/>
                  </a:lnTo>
                  <a:lnTo>
                    <a:pt x="316" y="712"/>
                  </a:lnTo>
                  <a:lnTo>
                    <a:pt x="312" y="714"/>
                  </a:lnTo>
                  <a:lnTo>
                    <a:pt x="318" y="720"/>
                  </a:lnTo>
                  <a:lnTo>
                    <a:pt x="320" y="720"/>
                  </a:lnTo>
                  <a:lnTo>
                    <a:pt x="323" y="720"/>
                  </a:lnTo>
                  <a:lnTo>
                    <a:pt x="327" y="717"/>
                  </a:lnTo>
                  <a:lnTo>
                    <a:pt x="331" y="712"/>
                  </a:lnTo>
                  <a:close/>
                  <a:moveTo>
                    <a:pt x="500" y="725"/>
                  </a:moveTo>
                  <a:lnTo>
                    <a:pt x="500" y="725"/>
                  </a:lnTo>
                  <a:lnTo>
                    <a:pt x="502" y="718"/>
                  </a:lnTo>
                  <a:lnTo>
                    <a:pt x="502" y="716"/>
                  </a:lnTo>
                  <a:lnTo>
                    <a:pt x="502" y="714"/>
                  </a:lnTo>
                  <a:lnTo>
                    <a:pt x="496" y="710"/>
                  </a:lnTo>
                  <a:lnTo>
                    <a:pt x="485" y="707"/>
                  </a:lnTo>
                  <a:lnTo>
                    <a:pt x="500" y="725"/>
                  </a:lnTo>
                  <a:close/>
                  <a:moveTo>
                    <a:pt x="630" y="1001"/>
                  </a:moveTo>
                  <a:lnTo>
                    <a:pt x="630" y="1001"/>
                  </a:lnTo>
                  <a:lnTo>
                    <a:pt x="619" y="1001"/>
                  </a:lnTo>
                  <a:lnTo>
                    <a:pt x="612" y="1002"/>
                  </a:lnTo>
                  <a:lnTo>
                    <a:pt x="611" y="1004"/>
                  </a:lnTo>
                  <a:lnTo>
                    <a:pt x="610" y="1005"/>
                  </a:lnTo>
                  <a:lnTo>
                    <a:pt x="607" y="1012"/>
                  </a:lnTo>
                  <a:lnTo>
                    <a:pt x="630" y="1001"/>
                  </a:lnTo>
                  <a:close/>
                  <a:moveTo>
                    <a:pt x="1198" y="342"/>
                  </a:moveTo>
                  <a:lnTo>
                    <a:pt x="1198" y="342"/>
                  </a:lnTo>
                  <a:lnTo>
                    <a:pt x="1195" y="332"/>
                  </a:lnTo>
                  <a:lnTo>
                    <a:pt x="1194" y="329"/>
                  </a:lnTo>
                  <a:lnTo>
                    <a:pt x="1193" y="328"/>
                  </a:lnTo>
                  <a:lnTo>
                    <a:pt x="1188" y="327"/>
                  </a:lnTo>
                  <a:lnTo>
                    <a:pt x="1186" y="327"/>
                  </a:lnTo>
                  <a:lnTo>
                    <a:pt x="1183" y="328"/>
                  </a:lnTo>
                  <a:lnTo>
                    <a:pt x="1180" y="332"/>
                  </a:lnTo>
                  <a:lnTo>
                    <a:pt x="1198" y="342"/>
                  </a:lnTo>
                  <a:close/>
                  <a:moveTo>
                    <a:pt x="268" y="306"/>
                  </a:moveTo>
                  <a:lnTo>
                    <a:pt x="268" y="306"/>
                  </a:lnTo>
                  <a:lnTo>
                    <a:pt x="265" y="302"/>
                  </a:lnTo>
                  <a:lnTo>
                    <a:pt x="250" y="307"/>
                  </a:lnTo>
                  <a:lnTo>
                    <a:pt x="257" y="310"/>
                  </a:lnTo>
                  <a:lnTo>
                    <a:pt x="262" y="310"/>
                  </a:lnTo>
                  <a:lnTo>
                    <a:pt x="265" y="309"/>
                  </a:lnTo>
                  <a:lnTo>
                    <a:pt x="268" y="306"/>
                  </a:lnTo>
                  <a:close/>
                  <a:moveTo>
                    <a:pt x="896" y="947"/>
                  </a:moveTo>
                  <a:lnTo>
                    <a:pt x="896" y="947"/>
                  </a:lnTo>
                  <a:lnTo>
                    <a:pt x="905" y="946"/>
                  </a:lnTo>
                  <a:lnTo>
                    <a:pt x="899" y="934"/>
                  </a:lnTo>
                  <a:lnTo>
                    <a:pt x="894" y="936"/>
                  </a:lnTo>
                  <a:lnTo>
                    <a:pt x="896" y="947"/>
                  </a:lnTo>
                  <a:close/>
                  <a:moveTo>
                    <a:pt x="398" y="847"/>
                  </a:moveTo>
                  <a:lnTo>
                    <a:pt x="398" y="847"/>
                  </a:lnTo>
                  <a:lnTo>
                    <a:pt x="380" y="851"/>
                  </a:lnTo>
                  <a:lnTo>
                    <a:pt x="385" y="854"/>
                  </a:lnTo>
                  <a:lnTo>
                    <a:pt x="390" y="856"/>
                  </a:lnTo>
                  <a:lnTo>
                    <a:pt x="392" y="856"/>
                  </a:lnTo>
                  <a:lnTo>
                    <a:pt x="394" y="853"/>
                  </a:lnTo>
                  <a:lnTo>
                    <a:pt x="398" y="847"/>
                  </a:lnTo>
                  <a:close/>
                  <a:moveTo>
                    <a:pt x="535" y="460"/>
                  </a:moveTo>
                  <a:lnTo>
                    <a:pt x="535" y="460"/>
                  </a:lnTo>
                  <a:lnTo>
                    <a:pt x="535" y="464"/>
                  </a:lnTo>
                  <a:lnTo>
                    <a:pt x="557" y="462"/>
                  </a:lnTo>
                  <a:lnTo>
                    <a:pt x="550" y="458"/>
                  </a:lnTo>
                  <a:lnTo>
                    <a:pt x="545" y="457"/>
                  </a:lnTo>
                  <a:lnTo>
                    <a:pt x="539" y="457"/>
                  </a:lnTo>
                  <a:lnTo>
                    <a:pt x="535" y="460"/>
                  </a:lnTo>
                  <a:close/>
                  <a:moveTo>
                    <a:pt x="269" y="432"/>
                  </a:moveTo>
                  <a:lnTo>
                    <a:pt x="269" y="432"/>
                  </a:lnTo>
                  <a:lnTo>
                    <a:pt x="273" y="436"/>
                  </a:lnTo>
                  <a:lnTo>
                    <a:pt x="290" y="426"/>
                  </a:lnTo>
                  <a:lnTo>
                    <a:pt x="287" y="422"/>
                  </a:lnTo>
                  <a:lnTo>
                    <a:pt x="283" y="424"/>
                  </a:lnTo>
                  <a:lnTo>
                    <a:pt x="277" y="425"/>
                  </a:lnTo>
                  <a:lnTo>
                    <a:pt x="273" y="428"/>
                  </a:lnTo>
                  <a:lnTo>
                    <a:pt x="269" y="432"/>
                  </a:lnTo>
                  <a:close/>
                  <a:moveTo>
                    <a:pt x="1224" y="358"/>
                  </a:moveTo>
                  <a:lnTo>
                    <a:pt x="1224" y="358"/>
                  </a:lnTo>
                  <a:lnTo>
                    <a:pt x="1245" y="356"/>
                  </a:lnTo>
                  <a:lnTo>
                    <a:pt x="1238" y="353"/>
                  </a:lnTo>
                  <a:lnTo>
                    <a:pt x="1233" y="352"/>
                  </a:lnTo>
                  <a:lnTo>
                    <a:pt x="1230" y="352"/>
                  </a:lnTo>
                  <a:lnTo>
                    <a:pt x="1229" y="353"/>
                  </a:lnTo>
                  <a:lnTo>
                    <a:pt x="1224" y="358"/>
                  </a:lnTo>
                  <a:close/>
                  <a:moveTo>
                    <a:pt x="846" y="325"/>
                  </a:moveTo>
                  <a:lnTo>
                    <a:pt x="846" y="325"/>
                  </a:lnTo>
                  <a:lnTo>
                    <a:pt x="851" y="321"/>
                  </a:lnTo>
                  <a:lnTo>
                    <a:pt x="842" y="316"/>
                  </a:lnTo>
                  <a:lnTo>
                    <a:pt x="838" y="317"/>
                  </a:lnTo>
                  <a:lnTo>
                    <a:pt x="846" y="325"/>
                  </a:lnTo>
                  <a:close/>
                  <a:moveTo>
                    <a:pt x="643" y="749"/>
                  </a:moveTo>
                  <a:lnTo>
                    <a:pt x="643" y="749"/>
                  </a:lnTo>
                  <a:lnTo>
                    <a:pt x="646" y="746"/>
                  </a:lnTo>
                  <a:lnTo>
                    <a:pt x="647" y="745"/>
                  </a:lnTo>
                  <a:lnTo>
                    <a:pt x="644" y="742"/>
                  </a:lnTo>
                  <a:lnTo>
                    <a:pt x="643" y="739"/>
                  </a:lnTo>
                  <a:lnTo>
                    <a:pt x="640" y="741"/>
                  </a:lnTo>
                  <a:lnTo>
                    <a:pt x="637" y="743"/>
                  </a:lnTo>
                  <a:lnTo>
                    <a:pt x="639" y="746"/>
                  </a:lnTo>
                  <a:lnTo>
                    <a:pt x="643" y="749"/>
                  </a:lnTo>
                  <a:close/>
                  <a:moveTo>
                    <a:pt x="498" y="252"/>
                  </a:moveTo>
                  <a:lnTo>
                    <a:pt x="498" y="252"/>
                  </a:lnTo>
                  <a:lnTo>
                    <a:pt x="499" y="248"/>
                  </a:lnTo>
                  <a:lnTo>
                    <a:pt x="489" y="246"/>
                  </a:lnTo>
                  <a:lnTo>
                    <a:pt x="488" y="250"/>
                  </a:lnTo>
                  <a:lnTo>
                    <a:pt x="498" y="252"/>
                  </a:lnTo>
                  <a:close/>
                  <a:moveTo>
                    <a:pt x="664" y="371"/>
                  </a:moveTo>
                  <a:lnTo>
                    <a:pt x="664" y="371"/>
                  </a:lnTo>
                  <a:lnTo>
                    <a:pt x="661" y="375"/>
                  </a:lnTo>
                  <a:lnTo>
                    <a:pt x="660" y="378"/>
                  </a:lnTo>
                  <a:lnTo>
                    <a:pt x="662" y="381"/>
                  </a:lnTo>
                  <a:lnTo>
                    <a:pt x="666" y="383"/>
                  </a:lnTo>
                  <a:lnTo>
                    <a:pt x="669" y="381"/>
                  </a:lnTo>
                  <a:lnTo>
                    <a:pt x="671" y="379"/>
                  </a:lnTo>
                  <a:lnTo>
                    <a:pt x="668" y="375"/>
                  </a:lnTo>
                  <a:lnTo>
                    <a:pt x="664" y="371"/>
                  </a:lnTo>
                  <a:close/>
                  <a:moveTo>
                    <a:pt x="304" y="228"/>
                  </a:moveTo>
                  <a:lnTo>
                    <a:pt x="304" y="228"/>
                  </a:lnTo>
                  <a:lnTo>
                    <a:pt x="295" y="214"/>
                  </a:lnTo>
                  <a:lnTo>
                    <a:pt x="293" y="219"/>
                  </a:lnTo>
                  <a:lnTo>
                    <a:pt x="291" y="223"/>
                  </a:lnTo>
                  <a:lnTo>
                    <a:pt x="293" y="226"/>
                  </a:lnTo>
                  <a:lnTo>
                    <a:pt x="294" y="227"/>
                  </a:lnTo>
                  <a:lnTo>
                    <a:pt x="304" y="228"/>
                  </a:lnTo>
                  <a:close/>
                  <a:moveTo>
                    <a:pt x="358" y="925"/>
                  </a:moveTo>
                  <a:lnTo>
                    <a:pt x="358" y="925"/>
                  </a:lnTo>
                  <a:lnTo>
                    <a:pt x="359" y="929"/>
                  </a:lnTo>
                  <a:lnTo>
                    <a:pt x="370" y="926"/>
                  </a:lnTo>
                  <a:lnTo>
                    <a:pt x="367" y="921"/>
                  </a:lnTo>
                  <a:lnTo>
                    <a:pt x="358" y="925"/>
                  </a:lnTo>
                  <a:close/>
                  <a:moveTo>
                    <a:pt x="270" y="757"/>
                  </a:moveTo>
                  <a:lnTo>
                    <a:pt x="270" y="757"/>
                  </a:lnTo>
                  <a:lnTo>
                    <a:pt x="269" y="763"/>
                  </a:lnTo>
                  <a:lnTo>
                    <a:pt x="283" y="764"/>
                  </a:lnTo>
                  <a:lnTo>
                    <a:pt x="283" y="759"/>
                  </a:lnTo>
                  <a:lnTo>
                    <a:pt x="270" y="757"/>
                  </a:lnTo>
                  <a:close/>
                  <a:moveTo>
                    <a:pt x="488" y="865"/>
                  </a:moveTo>
                  <a:lnTo>
                    <a:pt x="488" y="865"/>
                  </a:lnTo>
                  <a:lnTo>
                    <a:pt x="491" y="861"/>
                  </a:lnTo>
                  <a:lnTo>
                    <a:pt x="492" y="858"/>
                  </a:lnTo>
                  <a:lnTo>
                    <a:pt x="489" y="856"/>
                  </a:lnTo>
                  <a:lnTo>
                    <a:pt x="486" y="853"/>
                  </a:lnTo>
                  <a:lnTo>
                    <a:pt x="484" y="854"/>
                  </a:lnTo>
                  <a:lnTo>
                    <a:pt x="481" y="857"/>
                  </a:lnTo>
                  <a:lnTo>
                    <a:pt x="484" y="860"/>
                  </a:lnTo>
                  <a:lnTo>
                    <a:pt x="488" y="865"/>
                  </a:lnTo>
                  <a:close/>
                  <a:moveTo>
                    <a:pt x="517" y="664"/>
                  </a:moveTo>
                  <a:lnTo>
                    <a:pt x="517" y="664"/>
                  </a:lnTo>
                  <a:lnTo>
                    <a:pt x="506" y="664"/>
                  </a:lnTo>
                  <a:lnTo>
                    <a:pt x="503" y="666"/>
                  </a:lnTo>
                  <a:lnTo>
                    <a:pt x="499" y="667"/>
                  </a:lnTo>
                  <a:lnTo>
                    <a:pt x="504" y="671"/>
                  </a:lnTo>
                  <a:lnTo>
                    <a:pt x="509" y="671"/>
                  </a:lnTo>
                  <a:lnTo>
                    <a:pt x="513" y="670"/>
                  </a:lnTo>
                  <a:lnTo>
                    <a:pt x="517" y="664"/>
                  </a:lnTo>
                  <a:close/>
                  <a:moveTo>
                    <a:pt x="172" y="624"/>
                  </a:moveTo>
                  <a:lnTo>
                    <a:pt x="172" y="624"/>
                  </a:lnTo>
                  <a:lnTo>
                    <a:pt x="175" y="630"/>
                  </a:lnTo>
                  <a:lnTo>
                    <a:pt x="185" y="623"/>
                  </a:lnTo>
                  <a:lnTo>
                    <a:pt x="183" y="620"/>
                  </a:lnTo>
                  <a:lnTo>
                    <a:pt x="172" y="624"/>
                  </a:lnTo>
                  <a:close/>
                  <a:moveTo>
                    <a:pt x="863" y="836"/>
                  </a:moveTo>
                  <a:lnTo>
                    <a:pt x="863" y="836"/>
                  </a:lnTo>
                  <a:lnTo>
                    <a:pt x="866" y="832"/>
                  </a:lnTo>
                  <a:lnTo>
                    <a:pt x="858" y="826"/>
                  </a:lnTo>
                  <a:lnTo>
                    <a:pt x="855" y="831"/>
                  </a:lnTo>
                  <a:lnTo>
                    <a:pt x="863" y="836"/>
                  </a:lnTo>
                  <a:close/>
                  <a:moveTo>
                    <a:pt x="750" y="30"/>
                  </a:moveTo>
                  <a:lnTo>
                    <a:pt x="750" y="30"/>
                  </a:lnTo>
                  <a:lnTo>
                    <a:pt x="750" y="33"/>
                  </a:lnTo>
                  <a:lnTo>
                    <a:pt x="761" y="32"/>
                  </a:lnTo>
                  <a:lnTo>
                    <a:pt x="759" y="28"/>
                  </a:lnTo>
                  <a:lnTo>
                    <a:pt x="750" y="30"/>
                  </a:lnTo>
                  <a:close/>
                  <a:moveTo>
                    <a:pt x="239" y="997"/>
                  </a:moveTo>
                  <a:lnTo>
                    <a:pt x="239" y="997"/>
                  </a:lnTo>
                  <a:lnTo>
                    <a:pt x="236" y="995"/>
                  </a:lnTo>
                  <a:lnTo>
                    <a:pt x="233" y="994"/>
                  </a:lnTo>
                  <a:lnTo>
                    <a:pt x="230" y="995"/>
                  </a:lnTo>
                  <a:lnTo>
                    <a:pt x="228" y="995"/>
                  </a:lnTo>
                  <a:lnTo>
                    <a:pt x="230" y="998"/>
                  </a:lnTo>
                  <a:lnTo>
                    <a:pt x="233" y="1000"/>
                  </a:lnTo>
                  <a:lnTo>
                    <a:pt x="234" y="1000"/>
                  </a:lnTo>
                  <a:lnTo>
                    <a:pt x="239" y="997"/>
                  </a:lnTo>
                  <a:close/>
                  <a:moveTo>
                    <a:pt x="568" y="358"/>
                  </a:moveTo>
                  <a:lnTo>
                    <a:pt x="568" y="358"/>
                  </a:lnTo>
                  <a:lnTo>
                    <a:pt x="567" y="361"/>
                  </a:lnTo>
                  <a:lnTo>
                    <a:pt x="576" y="365"/>
                  </a:lnTo>
                  <a:lnTo>
                    <a:pt x="578" y="361"/>
                  </a:lnTo>
                  <a:lnTo>
                    <a:pt x="568" y="358"/>
                  </a:lnTo>
                  <a:close/>
                  <a:moveTo>
                    <a:pt x="675" y="375"/>
                  </a:moveTo>
                  <a:lnTo>
                    <a:pt x="675" y="375"/>
                  </a:lnTo>
                  <a:lnTo>
                    <a:pt x="679" y="376"/>
                  </a:lnTo>
                  <a:lnTo>
                    <a:pt x="684" y="365"/>
                  </a:lnTo>
                  <a:lnTo>
                    <a:pt x="679" y="364"/>
                  </a:lnTo>
                  <a:lnTo>
                    <a:pt x="675" y="375"/>
                  </a:lnTo>
                  <a:close/>
                  <a:moveTo>
                    <a:pt x="552" y="97"/>
                  </a:moveTo>
                  <a:lnTo>
                    <a:pt x="552" y="97"/>
                  </a:lnTo>
                  <a:lnTo>
                    <a:pt x="557" y="100"/>
                  </a:lnTo>
                  <a:lnTo>
                    <a:pt x="560" y="101"/>
                  </a:lnTo>
                  <a:lnTo>
                    <a:pt x="563" y="98"/>
                  </a:lnTo>
                  <a:lnTo>
                    <a:pt x="565" y="97"/>
                  </a:lnTo>
                  <a:lnTo>
                    <a:pt x="563" y="94"/>
                  </a:lnTo>
                  <a:lnTo>
                    <a:pt x="560" y="93"/>
                  </a:lnTo>
                  <a:lnTo>
                    <a:pt x="557" y="94"/>
                  </a:lnTo>
                  <a:lnTo>
                    <a:pt x="552" y="97"/>
                  </a:lnTo>
                  <a:close/>
                  <a:moveTo>
                    <a:pt x="341" y="749"/>
                  </a:moveTo>
                  <a:lnTo>
                    <a:pt x="341" y="749"/>
                  </a:lnTo>
                  <a:lnTo>
                    <a:pt x="340" y="743"/>
                  </a:lnTo>
                  <a:lnTo>
                    <a:pt x="337" y="742"/>
                  </a:lnTo>
                  <a:lnTo>
                    <a:pt x="334" y="742"/>
                  </a:lnTo>
                  <a:lnTo>
                    <a:pt x="330" y="745"/>
                  </a:lnTo>
                  <a:lnTo>
                    <a:pt x="341" y="749"/>
                  </a:lnTo>
                  <a:close/>
                  <a:moveTo>
                    <a:pt x="1123" y="138"/>
                  </a:moveTo>
                  <a:lnTo>
                    <a:pt x="1123" y="138"/>
                  </a:lnTo>
                  <a:lnTo>
                    <a:pt x="1126" y="136"/>
                  </a:lnTo>
                  <a:lnTo>
                    <a:pt x="1126" y="133"/>
                  </a:lnTo>
                  <a:lnTo>
                    <a:pt x="1125" y="130"/>
                  </a:lnTo>
                  <a:lnTo>
                    <a:pt x="1121" y="130"/>
                  </a:lnTo>
                  <a:lnTo>
                    <a:pt x="1118" y="131"/>
                  </a:lnTo>
                  <a:lnTo>
                    <a:pt x="1116" y="134"/>
                  </a:lnTo>
                  <a:lnTo>
                    <a:pt x="1123" y="138"/>
                  </a:lnTo>
                  <a:close/>
                  <a:moveTo>
                    <a:pt x="401" y="537"/>
                  </a:moveTo>
                  <a:lnTo>
                    <a:pt x="401" y="537"/>
                  </a:lnTo>
                  <a:lnTo>
                    <a:pt x="402" y="534"/>
                  </a:lnTo>
                  <a:lnTo>
                    <a:pt x="392" y="530"/>
                  </a:lnTo>
                  <a:lnTo>
                    <a:pt x="391" y="536"/>
                  </a:lnTo>
                  <a:lnTo>
                    <a:pt x="401" y="537"/>
                  </a:lnTo>
                  <a:close/>
                  <a:moveTo>
                    <a:pt x="442" y="370"/>
                  </a:moveTo>
                  <a:lnTo>
                    <a:pt x="442" y="370"/>
                  </a:lnTo>
                  <a:lnTo>
                    <a:pt x="438" y="367"/>
                  </a:lnTo>
                  <a:lnTo>
                    <a:pt x="434" y="365"/>
                  </a:lnTo>
                  <a:lnTo>
                    <a:pt x="431" y="367"/>
                  </a:lnTo>
                  <a:lnTo>
                    <a:pt x="428" y="368"/>
                  </a:lnTo>
                  <a:lnTo>
                    <a:pt x="431" y="371"/>
                  </a:lnTo>
                  <a:lnTo>
                    <a:pt x="434" y="372"/>
                  </a:lnTo>
                  <a:lnTo>
                    <a:pt x="437" y="372"/>
                  </a:lnTo>
                  <a:lnTo>
                    <a:pt x="442" y="370"/>
                  </a:lnTo>
                  <a:close/>
                  <a:moveTo>
                    <a:pt x="464" y="1018"/>
                  </a:moveTo>
                  <a:lnTo>
                    <a:pt x="464" y="1018"/>
                  </a:lnTo>
                  <a:lnTo>
                    <a:pt x="459" y="1018"/>
                  </a:lnTo>
                  <a:lnTo>
                    <a:pt x="455" y="1019"/>
                  </a:lnTo>
                  <a:lnTo>
                    <a:pt x="455" y="1020"/>
                  </a:lnTo>
                  <a:lnTo>
                    <a:pt x="455" y="1022"/>
                  </a:lnTo>
                  <a:lnTo>
                    <a:pt x="456" y="1027"/>
                  </a:lnTo>
                  <a:lnTo>
                    <a:pt x="464" y="1018"/>
                  </a:lnTo>
                  <a:close/>
                  <a:moveTo>
                    <a:pt x="1273" y="489"/>
                  </a:moveTo>
                  <a:lnTo>
                    <a:pt x="1273" y="489"/>
                  </a:lnTo>
                  <a:lnTo>
                    <a:pt x="1276" y="483"/>
                  </a:lnTo>
                  <a:lnTo>
                    <a:pt x="1277" y="480"/>
                  </a:lnTo>
                  <a:lnTo>
                    <a:pt x="1276" y="478"/>
                  </a:lnTo>
                  <a:lnTo>
                    <a:pt x="1273" y="476"/>
                  </a:lnTo>
                  <a:lnTo>
                    <a:pt x="1270" y="478"/>
                  </a:lnTo>
                  <a:lnTo>
                    <a:pt x="1269" y="480"/>
                  </a:lnTo>
                  <a:lnTo>
                    <a:pt x="1269" y="483"/>
                  </a:lnTo>
                  <a:lnTo>
                    <a:pt x="1273" y="489"/>
                  </a:lnTo>
                  <a:close/>
                  <a:moveTo>
                    <a:pt x="553" y="172"/>
                  </a:moveTo>
                  <a:lnTo>
                    <a:pt x="553" y="172"/>
                  </a:lnTo>
                  <a:lnTo>
                    <a:pt x="552" y="177"/>
                  </a:lnTo>
                  <a:lnTo>
                    <a:pt x="563" y="178"/>
                  </a:lnTo>
                  <a:lnTo>
                    <a:pt x="564" y="174"/>
                  </a:lnTo>
                  <a:lnTo>
                    <a:pt x="553" y="172"/>
                  </a:lnTo>
                  <a:close/>
                  <a:moveTo>
                    <a:pt x="723" y="101"/>
                  </a:moveTo>
                  <a:lnTo>
                    <a:pt x="723" y="101"/>
                  </a:lnTo>
                  <a:lnTo>
                    <a:pt x="730" y="98"/>
                  </a:lnTo>
                  <a:lnTo>
                    <a:pt x="726" y="93"/>
                  </a:lnTo>
                  <a:lnTo>
                    <a:pt x="720" y="97"/>
                  </a:lnTo>
                  <a:lnTo>
                    <a:pt x="720" y="98"/>
                  </a:lnTo>
                  <a:lnTo>
                    <a:pt x="723" y="101"/>
                  </a:lnTo>
                  <a:close/>
                  <a:moveTo>
                    <a:pt x="1202" y="325"/>
                  </a:moveTo>
                  <a:lnTo>
                    <a:pt x="1202" y="325"/>
                  </a:lnTo>
                  <a:lnTo>
                    <a:pt x="1206" y="322"/>
                  </a:lnTo>
                  <a:lnTo>
                    <a:pt x="1208" y="321"/>
                  </a:lnTo>
                  <a:lnTo>
                    <a:pt x="1206" y="318"/>
                  </a:lnTo>
                  <a:lnTo>
                    <a:pt x="1205" y="316"/>
                  </a:lnTo>
                  <a:lnTo>
                    <a:pt x="1202" y="317"/>
                  </a:lnTo>
                  <a:lnTo>
                    <a:pt x="1200" y="318"/>
                  </a:lnTo>
                  <a:lnTo>
                    <a:pt x="1201" y="321"/>
                  </a:lnTo>
                  <a:lnTo>
                    <a:pt x="1202"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69" name="Freeform 1271"/>
            <p:cNvSpPr>
              <a:spLocks noEditPoints="1"/>
            </p:cNvSpPr>
            <p:nvPr/>
          </p:nvSpPr>
          <p:spPr bwMode="auto">
            <a:xfrm>
              <a:off x="5981700" y="941388"/>
              <a:ext cx="163513" cy="247650"/>
            </a:xfrm>
            <a:custGeom>
              <a:avLst/>
              <a:gdLst>
                <a:gd name="T0" fmla="*/ 31565972 w 308"/>
                <a:gd name="T1" fmla="*/ 47958030 h 469"/>
                <a:gd name="T2" fmla="*/ 39175697 w 308"/>
                <a:gd name="T3" fmla="*/ 42939025 h 469"/>
                <a:gd name="T4" fmla="*/ 33538746 w 308"/>
                <a:gd name="T5" fmla="*/ 39592846 h 469"/>
                <a:gd name="T6" fmla="*/ 40867101 w 308"/>
                <a:gd name="T7" fmla="*/ 28440147 h 469"/>
                <a:gd name="T8" fmla="*/ 52422374 w 308"/>
                <a:gd name="T9" fmla="*/ 22027121 h 469"/>
                <a:gd name="T10" fmla="*/ 43685046 w 308"/>
                <a:gd name="T11" fmla="*/ 20911904 h 469"/>
                <a:gd name="T12" fmla="*/ 47067323 w 308"/>
                <a:gd name="T13" fmla="*/ 18402666 h 469"/>
                <a:gd name="T14" fmla="*/ 54958949 w 308"/>
                <a:gd name="T15" fmla="*/ 12268444 h 469"/>
                <a:gd name="T16" fmla="*/ 56367921 w 308"/>
                <a:gd name="T17" fmla="*/ 6134222 h 469"/>
                <a:gd name="T18" fmla="*/ 73560145 w 308"/>
                <a:gd name="T19" fmla="*/ 6134222 h 469"/>
                <a:gd name="T20" fmla="*/ 69614598 w 308"/>
                <a:gd name="T21" fmla="*/ 2788043 h 469"/>
                <a:gd name="T22" fmla="*/ 70460300 w 308"/>
                <a:gd name="T23" fmla="*/ 0 h 469"/>
                <a:gd name="T24" fmla="*/ 77788124 w 308"/>
                <a:gd name="T25" fmla="*/ 836413 h 469"/>
                <a:gd name="T26" fmla="*/ 80606600 w 308"/>
                <a:gd name="T27" fmla="*/ 4461396 h 469"/>
                <a:gd name="T28" fmla="*/ 81169871 w 308"/>
                <a:gd name="T29" fmla="*/ 10873894 h 469"/>
                <a:gd name="T30" fmla="*/ 69614598 w 308"/>
                <a:gd name="T31" fmla="*/ 13383661 h 469"/>
                <a:gd name="T32" fmla="*/ 72433074 w 308"/>
                <a:gd name="T33" fmla="*/ 17286920 h 469"/>
                <a:gd name="T34" fmla="*/ 63132475 w 308"/>
                <a:gd name="T35" fmla="*/ 25093968 h 469"/>
                <a:gd name="T36" fmla="*/ 56086021 w 308"/>
                <a:gd name="T37" fmla="*/ 30112973 h 469"/>
                <a:gd name="T38" fmla="*/ 55240850 w 308"/>
                <a:gd name="T39" fmla="*/ 36247195 h 469"/>
                <a:gd name="T40" fmla="*/ 48758196 w 308"/>
                <a:gd name="T41" fmla="*/ 44054242 h 469"/>
                <a:gd name="T42" fmla="*/ 44812649 w 308"/>
                <a:gd name="T43" fmla="*/ 54091724 h 469"/>
                <a:gd name="T44" fmla="*/ 40585201 w 308"/>
                <a:gd name="T45" fmla="*/ 59668337 h 469"/>
                <a:gd name="T46" fmla="*/ 36639122 w 308"/>
                <a:gd name="T47" fmla="*/ 66081363 h 469"/>
                <a:gd name="T48" fmla="*/ 34948249 w 308"/>
                <a:gd name="T49" fmla="*/ 73330802 h 469"/>
                <a:gd name="T50" fmla="*/ 22829175 w 308"/>
                <a:gd name="T51" fmla="*/ 71657976 h 469"/>
                <a:gd name="T52" fmla="*/ 25929552 w 308"/>
                <a:gd name="T53" fmla="*/ 77234590 h 469"/>
                <a:gd name="T54" fmla="*/ 28466127 w 308"/>
                <a:gd name="T55" fmla="*/ 81137849 h 469"/>
                <a:gd name="T56" fmla="*/ 21419672 w 308"/>
                <a:gd name="T57" fmla="*/ 86156854 h 469"/>
                <a:gd name="T58" fmla="*/ 17474125 w 308"/>
                <a:gd name="T59" fmla="*/ 93127489 h 469"/>
                <a:gd name="T60" fmla="*/ 24801949 w 308"/>
                <a:gd name="T61" fmla="*/ 98146494 h 469"/>
                <a:gd name="T62" fmla="*/ 21419672 w 308"/>
                <a:gd name="T63" fmla="*/ 101770949 h 469"/>
                <a:gd name="T64" fmla="*/ 26492822 w 308"/>
                <a:gd name="T65" fmla="*/ 108183975 h 469"/>
                <a:gd name="T66" fmla="*/ 26774723 w 308"/>
                <a:gd name="T67" fmla="*/ 115712218 h 469"/>
                <a:gd name="T68" fmla="*/ 19446898 w 308"/>
                <a:gd name="T69" fmla="*/ 115712218 h 469"/>
                <a:gd name="T70" fmla="*/ 19728799 w 308"/>
                <a:gd name="T71" fmla="*/ 123240462 h 469"/>
                <a:gd name="T72" fmla="*/ 16628423 w 308"/>
                <a:gd name="T73" fmla="*/ 125470896 h 469"/>
                <a:gd name="T74" fmla="*/ 9582499 w 308"/>
                <a:gd name="T75" fmla="*/ 128259466 h 469"/>
                <a:gd name="T76" fmla="*/ 6764023 w 308"/>
                <a:gd name="T77" fmla="*/ 129932292 h 469"/>
                <a:gd name="T78" fmla="*/ 1408972 w 308"/>
                <a:gd name="T79" fmla="*/ 124913287 h 469"/>
                <a:gd name="T80" fmla="*/ 10146300 w 308"/>
                <a:gd name="T81" fmla="*/ 118221457 h 469"/>
                <a:gd name="T82" fmla="*/ 2254674 w 308"/>
                <a:gd name="T83" fmla="*/ 117663848 h 469"/>
                <a:gd name="T84" fmla="*/ 6482123 w 308"/>
                <a:gd name="T85" fmla="*/ 116269827 h 469"/>
                <a:gd name="T86" fmla="*/ 3382277 w 308"/>
                <a:gd name="T87" fmla="*/ 105395933 h 469"/>
                <a:gd name="T88" fmla="*/ 8173526 w 308"/>
                <a:gd name="T89" fmla="*/ 102328558 h 469"/>
                <a:gd name="T90" fmla="*/ 11555273 w 308"/>
                <a:gd name="T91" fmla="*/ 98146494 h 469"/>
                <a:gd name="T92" fmla="*/ 7609725 w 308"/>
                <a:gd name="T93" fmla="*/ 93406293 h 469"/>
                <a:gd name="T94" fmla="*/ 10428201 w 308"/>
                <a:gd name="T95" fmla="*/ 89223701 h 469"/>
                <a:gd name="T96" fmla="*/ 15219450 w 308"/>
                <a:gd name="T97" fmla="*/ 74446019 h 469"/>
                <a:gd name="T98" fmla="*/ 13246677 w 308"/>
                <a:gd name="T99" fmla="*/ 69148738 h 469"/>
                <a:gd name="T100" fmla="*/ 20856402 w 308"/>
                <a:gd name="T101" fmla="*/ 57437903 h 469"/>
                <a:gd name="T102" fmla="*/ 24520048 w 308"/>
                <a:gd name="T103" fmla="*/ 57159099 h 469"/>
                <a:gd name="T104" fmla="*/ 35793951 w 308"/>
                <a:gd name="T105" fmla="*/ 58274316 h 469"/>
                <a:gd name="T106" fmla="*/ 32975476 w 308"/>
                <a:gd name="T107" fmla="*/ 54649860 h 469"/>
                <a:gd name="T108" fmla="*/ 63977647 w 308"/>
                <a:gd name="T109" fmla="*/ 14498878 h 469"/>
                <a:gd name="T110" fmla="*/ 58059325 w 308"/>
                <a:gd name="T111" fmla="*/ 17286920 h 469"/>
                <a:gd name="T112" fmla="*/ 63977647 w 308"/>
                <a:gd name="T113" fmla="*/ 14498878 h 469"/>
                <a:gd name="T114" fmla="*/ 22829175 w 308"/>
                <a:gd name="T115" fmla="*/ 65244950 h 469"/>
                <a:gd name="T116" fmla="*/ 23392977 w 308"/>
                <a:gd name="T117" fmla="*/ 70542759 h 469"/>
                <a:gd name="T118" fmla="*/ 6200753 w 308"/>
                <a:gd name="T119" fmla="*/ 121846440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8" h="469">
                  <a:moveTo>
                    <a:pt x="91" y="192"/>
                  </a:moveTo>
                  <a:lnTo>
                    <a:pt x="91" y="192"/>
                  </a:lnTo>
                  <a:lnTo>
                    <a:pt x="94" y="177"/>
                  </a:lnTo>
                  <a:lnTo>
                    <a:pt x="112" y="172"/>
                  </a:lnTo>
                  <a:lnTo>
                    <a:pt x="105" y="158"/>
                  </a:lnTo>
                  <a:lnTo>
                    <a:pt x="132" y="172"/>
                  </a:lnTo>
                  <a:lnTo>
                    <a:pt x="139" y="154"/>
                  </a:lnTo>
                  <a:lnTo>
                    <a:pt x="130" y="154"/>
                  </a:lnTo>
                  <a:lnTo>
                    <a:pt x="126" y="152"/>
                  </a:lnTo>
                  <a:lnTo>
                    <a:pt x="123" y="152"/>
                  </a:lnTo>
                  <a:lnTo>
                    <a:pt x="120" y="148"/>
                  </a:lnTo>
                  <a:lnTo>
                    <a:pt x="119" y="142"/>
                  </a:lnTo>
                  <a:lnTo>
                    <a:pt x="114" y="133"/>
                  </a:lnTo>
                  <a:lnTo>
                    <a:pt x="134" y="129"/>
                  </a:lnTo>
                  <a:lnTo>
                    <a:pt x="145" y="102"/>
                  </a:lnTo>
                  <a:lnTo>
                    <a:pt x="159" y="101"/>
                  </a:lnTo>
                  <a:lnTo>
                    <a:pt x="171" y="97"/>
                  </a:lnTo>
                  <a:lnTo>
                    <a:pt x="181" y="91"/>
                  </a:lnTo>
                  <a:lnTo>
                    <a:pt x="189" y="83"/>
                  </a:lnTo>
                  <a:lnTo>
                    <a:pt x="186" y="79"/>
                  </a:lnTo>
                  <a:lnTo>
                    <a:pt x="182" y="77"/>
                  </a:lnTo>
                  <a:lnTo>
                    <a:pt x="178" y="76"/>
                  </a:lnTo>
                  <a:lnTo>
                    <a:pt x="174" y="76"/>
                  </a:lnTo>
                  <a:lnTo>
                    <a:pt x="164" y="77"/>
                  </a:lnTo>
                  <a:lnTo>
                    <a:pt x="159" y="76"/>
                  </a:lnTo>
                  <a:lnTo>
                    <a:pt x="155" y="75"/>
                  </a:lnTo>
                  <a:lnTo>
                    <a:pt x="162" y="69"/>
                  </a:lnTo>
                  <a:lnTo>
                    <a:pt x="164" y="68"/>
                  </a:lnTo>
                  <a:lnTo>
                    <a:pt x="167" y="66"/>
                  </a:lnTo>
                  <a:lnTo>
                    <a:pt x="168" y="62"/>
                  </a:lnTo>
                  <a:lnTo>
                    <a:pt x="170" y="58"/>
                  </a:lnTo>
                  <a:lnTo>
                    <a:pt x="174" y="54"/>
                  </a:lnTo>
                  <a:lnTo>
                    <a:pt x="177" y="52"/>
                  </a:lnTo>
                  <a:lnTo>
                    <a:pt x="186" y="48"/>
                  </a:lnTo>
                  <a:lnTo>
                    <a:pt x="195" y="44"/>
                  </a:lnTo>
                  <a:lnTo>
                    <a:pt x="200" y="37"/>
                  </a:lnTo>
                  <a:lnTo>
                    <a:pt x="192" y="25"/>
                  </a:lnTo>
                  <a:lnTo>
                    <a:pt x="200" y="22"/>
                  </a:lnTo>
                  <a:lnTo>
                    <a:pt x="209" y="19"/>
                  </a:lnTo>
                  <a:lnTo>
                    <a:pt x="217" y="18"/>
                  </a:lnTo>
                  <a:lnTo>
                    <a:pt x="227" y="16"/>
                  </a:lnTo>
                  <a:lnTo>
                    <a:pt x="235" y="16"/>
                  </a:lnTo>
                  <a:lnTo>
                    <a:pt x="243" y="18"/>
                  </a:lnTo>
                  <a:lnTo>
                    <a:pt x="261" y="22"/>
                  </a:lnTo>
                  <a:lnTo>
                    <a:pt x="261" y="16"/>
                  </a:lnTo>
                  <a:lnTo>
                    <a:pt x="261" y="14"/>
                  </a:lnTo>
                  <a:lnTo>
                    <a:pt x="258" y="11"/>
                  </a:lnTo>
                  <a:lnTo>
                    <a:pt x="256" y="11"/>
                  </a:lnTo>
                  <a:lnTo>
                    <a:pt x="247" y="10"/>
                  </a:lnTo>
                  <a:lnTo>
                    <a:pt x="245" y="8"/>
                  </a:lnTo>
                  <a:lnTo>
                    <a:pt x="242" y="5"/>
                  </a:lnTo>
                  <a:lnTo>
                    <a:pt x="246" y="1"/>
                  </a:lnTo>
                  <a:lnTo>
                    <a:pt x="247" y="0"/>
                  </a:lnTo>
                  <a:lnTo>
                    <a:pt x="250" y="0"/>
                  </a:lnTo>
                  <a:lnTo>
                    <a:pt x="261" y="1"/>
                  </a:lnTo>
                  <a:lnTo>
                    <a:pt x="267" y="1"/>
                  </a:lnTo>
                  <a:lnTo>
                    <a:pt x="272" y="0"/>
                  </a:lnTo>
                  <a:lnTo>
                    <a:pt x="276" y="3"/>
                  </a:lnTo>
                  <a:lnTo>
                    <a:pt x="279" y="4"/>
                  </a:lnTo>
                  <a:lnTo>
                    <a:pt x="281" y="7"/>
                  </a:lnTo>
                  <a:lnTo>
                    <a:pt x="282" y="11"/>
                  </a:lnTo>
                  <a:lnTo>
                    <a:pt x="285" y="14"/>
                  </a:lnTo>
                  <a:lnTo>
                    <a:pt x="286" y="16"/>
                  </a:lnTo>
                  <a:lnTo>
                    <a:pt x="290" y="19"/>
                  </a:lnTo>
                  <a:lnTo>
                    <a:pt x="297" y="21"/>
                  </a:lnTo>
                  <a:lnTo>
                    <a:pt x="308" y="22"/>
                  </a:lnTo>
                  <a:lnTo>
                    <a:pt x="299" y="30"/>
                  </a:lnTo>
                  <a:lnTo>
                    <a:pt x="288" y="39"/>
                  </a:lnTo>
                  <a:lnTo>
                    <a:pt x="276" y="46"/>
                  </a:lnTo>
                  <a:lnTo>
                    <a:pt x="264" y="51"/>
                  </a:lnTo>
                  <a:lnTo>
                    <a:pt x="256" y="50"/>
                  </a:lnTo>
                  <a:lnTo>
                    <a:pt x="247" y="48"/>
                  </a:lnTo>
                  <a:lnTo>
                    <a:pt x="245" y="48"/>
                  </a:lnTo>
                  <a:lnTo>
                    <a:pt x="243" y="50"/>
                  </a:lnTo>
                  <a:lnTo>
                    <a:pt x="239" y="55"/>
                  </a:lnTo>
                  <a:lnTo>
                    <a:pt x="257" y="62"/>
                  </a:lnTo>
                  <a:lnTo>
                    <a:pt x="256" y="66"/>
                  </a:lnTo>
                  <a:lnTo>
                    <a:pt x="253" y="72"/>
                  </a:lnTo>
                  <a:lnTo>
                    <a:pt x="247" y="76"/>
                  </a:lnTo>
                  <a:lnTo>
                    <a:pt x="240" y="82"/>
                  </a:lnTo>
                  <a:lnTo>
                    <a:pt x="232" y="86"/>
                  </a:lnTo>
                  <a:lnTo>
                    <a:pt x="224" y="90"/>
                  </a:lnTo>
                  <a:lnTo>
                    <a:pt x="216" y="94"/>
                  </a:lnTo>
                  <a:lnTo>
                    <a:pt x="206" y="95"/>
                  </a:lnTo>
                  <a:lnTo>
                    <a:pt x="207" y="115"/>
                  </a:lnTo>
                  <a:lnTo>
                    <a:pt x="199" y="108"/>
                  </a:lnTo>
                  <a:lnTo>
                    <a:pt x="182" y="120"/>
                  </a:lnTo>
                  <a:lnTo>
                    <a:pt x="195" y="124"/>
                  </a:lnTo>
                  <a:lnTo>
                    <a:pt x="196" y="130"/>
                  </a:lnTo>
                  <a:lnTo>
                    <a:pt x="196" y="134"/>
                  </a:lnTo>
                  <a:lnTo>
                    <a:pt x="193" y="140"/>
                  </a:lnTo>
                  <a:lnTo>
                    <a:pt x="191" y="142"/>
                  </a:lnTo>
                  <a:lnTo>
                    <a:pt x="182" y="149"/>
                  </a:lnTo>
                  <a:lnTo>
                    <a:pt x="173" y="158"/>
                  </a:lnTo>
                  <a:lnTo>
                    <a:pt x="160" y="152"/>
                  </a:lnTo>
                  <a:lnTo>
                    <a:pt x="149" y="165"/>
                  </a:lnTo>
                  <a:lnTo>
                    <a:pt x="159" y="194"/>
                  </a:lnTo>
                  <a:lnTo>
                    <a:pt x="148" y="202"/>
                  </a:lnTo>
                  <a:lnTo>
                    <a:pt x="145" y="206"/>
                  </a:lnTo>
                  <a:lnTo>
                    <a:pt x="144" y="210"/>
                  </a:lnTo>
                  <a:lnTo>
                    <a:pt x="145" y="213"/>
                  </a:lnTo>
                  <a:lnTo>
                    <a:pt x="144" y="214"/>
                  </a:lnTo>
                  <a:lnTo>
                    <a:pt x="142" y="217"/>
                  </a:lnTo>
                  <a:lnTo>
                    <a:pt x="138" y="220"/>
                  </a:lnTo>
                  <a:lnTo>
                    <a:pt x="124" y="228"/>
                  </a:lnTo>
                  <a:lnTo>
                    <a:pt x="128" y="232"/>
                  </a:lnTo>
                  <a:lnTo>
                    <a:pt x="130" y="237"/>
                  </a:lnTo>
                  <a:lnTo>
                    <a:pt x="130" y="241"/>
                  </a:lnTo>
                  <a:lnTo>
                    <a:pt x="128" y="245"/>
                  </a:lnTo>
                  <a:lnTo>
                    <a:pt x="124" y="253"/>
                  </a:lnTo>
                  <a:lnTo>
                    <a:pt x="123" y="259"/>
                  </a:lnTo>
                  <a:lnTo>
                    <a:pt x="124" y="263"/>
                  </a:lnTo>
                  <a:lnTo>
                    <a:pt x="119" y="262"/>
                  </a:lnTo>
                  <a:lnTo>
                    <a:pt x="112" y="262"/>
                  </a:lnTo>
                  <a:lnTo>
                    <a:pt x="101" y="262"/>
                  </a:lnTo>
                  <a:lnTo>
                    <a:pt x="94" y="262"/>
                  </a:lnTo>
                  <a:lnTo>
                    <a:pt x="88" y="260"/>
                  </a:lnTo>
                  <a:lnTo>
                    <a:pt x="81" y="257"/>
                  </a:lnTo>
                  <a:lnTo>
                    <a:pt x="76" y="253"/>
                  </a:lnTo>
                  <a:lnTo>
                    <a:pt x="76" y="274"/>
                  </a:lnTo>
                  <a:lnTo>
                    <a:pt x="92" y="277"/>
                  </a:lnTo>
                  <a:lnTo>
                    <a:pt x="94" y="278"/>
                  </a:lnTo>
                  <a:lnTo>
                    <a:pt x="94" y="281"/>
                  </a:lnTo>
                  <a:lnTo>
                    <a:pt x="94" y="285"/>
                  </a:lnTo>
                  <a:lnTo>
                    <a:pt x="95" y="289"/>
                  </a:lnTo>
                  <a:lnTo>
                    <a:pt x="98" y="291"/>
                  </a:lnTo>
                  <a:lnTo>
                    <a:pt x="101" y="291"/>
                  </a:lnTo>
                  <a:lnTo>
                    <a:pt x="94" y="299"/>
                  </a:lnTo>
                  <a:lnTo>
                    <a:pt x="90" y="303"/>
                  </a:lnTo>
                  <a:lnTo>
                    <a:pt x="85" y="306"/>
                  </a:lnTo>
                  <a:lnTo>
                    <a:pt x="81" y="307"/>
                  </a:lnTo>
                  <a:lnTo>
                    <a:pt x="76" y="309"/>
                  </a:lnTo>
                  <a:lnTo>
                    <a:pt x="70" y="307"/>
                  </a:lnTo>
                  <a:lnTo>
                    <a:pt x="63" y="306"/>
                  </a:lnTo>
                  <a:lnTo>
                    <a:pt x="51" y="334"/>
                  </a:lnTo>
                  <a:lnTo>
                    <a:pt x="62" y="334"/>
                  </a:lnTo>
                  <a:lnTo>
                    <a:pt x="70" y="336"/>
                  </a:lnTo>
                  <a:lnTo>
                    <a:pt x="78" y="340"/>
                  </a:lnTo>
                  <a:lnTo>
                    <a:pt x="85" y="347"/>
                  </a:lnTo>
                  <a:lnTo>
                    <a:pt x="87" y="349"/>
                  </a:lnTo>
                  <a:lnTo>
                    <a:pt x="88" y="352"/>
                  </a:lnTo>
                  <a:lnTo>
                    <a:pt x="88" y="357"/>
                  </a:lnTo>
                  <a:lnTo>
                    <a:pt x="84" y="358"/>
                  </a:lnTo>
                  <a:lnTo>
                    <a:pt x="80" y="360"/>
                  </a:lnTo>
                  <a:lnTo>
                    <a:pt x="78" y="363"/>
                  </a:lnTo>
                  <a:lnTo>
                    <a:pt x="76" y="365"/>
                  </a:lnTo>
                  <a:lnTo>
                    <a:pt x="73" y="372"/>
                  </a:lnTo>
                  <a:lnTo>
                    <a:pt x="70" y="376"/>
                  </a:lnTo>
                  <a:lnTo>
                    <a:pt x="66" y="379"/>
                  </a:lnTo>
                  <a:lnTo>
                    <a:pt x="94" y="388"/>
                  </a:lnTo>
                  <a:lnTo>
                    <a:pt x="83" y="399"/>
                  </a:lnTo>
                  <a:lnTo>
                    <a:pt x="98" y="412"/>
                  </a:lnTo>
                  <a:lnTo>
                    <a:pt x="95" y="415"/>
                  </a:lnTo>
                  <a:lnTo>
                    <a:pt x="81" y="411"/>
                  </a:lnTo>
                  <a:lnTo>
                    <a:pt x="72" y="428"/>
                  </a:lnTo>
                  <a:lnTo>
                    <a:pt x="69" y="415"/>
                  </a:lnTo>
                  <a:lnTo>
                    <a:pt x="51" y="414"/>
                  </a:lnTo>
                  <a:lnTo>
                    <a:pt x="45" y="430"/>
                  </a:lnTo>
                  <a:lnTo>
                    <a:pt x="58" y="436"/>
                  </a:lnTo>
                  <a:lnTo>
                    <a:pt x="70" y="442"/>
                  </a:lnTo>
                  <a:lnTo>
                    <a:pt x="70" y="443"/>
                  </a:lnTo>
                  <a:lnTo>
                    <a:pt x="70" y="446"/>
                  </a:lnTo>
                  <a:lnTo>
                    <a:pt x="70" y="451"/>
                  </a:lnTo>
                  <a:lnTo>
                    <a:pt x="59" y="450"/>
                  </a:lnTo>
                  <a:lnTo>
                    <a:pt x="49" y="450"/>
                  </a:lnTo>
                  <a:lnTo>
                    <a:pt x="45" y="451"/>
                  </a:lnTo>
                  <a:lnTo>
                    <a:pt x="41" y="453"/>
                  </a:lnTo>
                  <a:lnTo>
                    <a:pt x="37" y="455"/>
                  </a:lnTo>
                  <a:lnTo>
                    <a:pt x="34" y="460"/>
                  </a:lnTo>
                  <a:lnTo>
                    <a:pt x="42" y="465"/>
                  </a:lnTo>
                  <a:lnTo>
                    <a:pt x="41" y="468"/>
                  </a:lnTo>
                  <a:lnTo>
                    <a:pt x="37" y="469"/>
                  </a:lnTo>
                  <a:lnTo>
                    <a:pt x="31" y="468"/>
                  </a:lnTo>
                  <a:lnTo>
                    <a:pt x="24" y="466"/>
                  </a:lnTo>
                  <a:lnTo>
                    <a:pt x="19" y="465"/>
                  </a:lnTo>
                  <a:lnTo>
                    <a:pt x="13" y="462"/>
                  </a:lnTo>
                  <a:lnTo>
                    <a:pt x="9" y="458"/>
                  </a:lnTo>
                  <a:lnTo>
                    <a:pt x="6" y="455"/>
                  </a:lnTo>
                  <a:lnTo>
                    <a:pt x="5" y="448"/>
                  </a:lnTo>
                  <a:lnTo>
                    <a:pt x="6" y="440"/>
                  </a:lnTo>
                  <a:lnTo>
                    <a:pt x="11" y="435"/>
                  </a:lnTo>
                  <a:lnTo>
                    <a:pt x="13" y="432"/>
                  </a:lnTo>
                  <a:lnTo>
                    <a:pt x="15" y="430"/>
                  </a:lnTo>
                  <a:lnTo>
                    <a:pt x="36" y="424"/>
                  </a:lnTo>
                  <a:lnTo>
                    <a:pt x="31" y="421"/>
                  </a:lnTo>
                  <a:lnTo>
                    <a:pt x="27" y="419"/>
                  </a:lnTo>
                  <a:lnTo>
                    <a:pt x="22" y="419"/>
                  </a:lnTo>
                  <a:lnTo>
                    <a:pt x="18" y="419"/>
                  </a:lnTo>
                  <a:lnTo>
                    <a:pt x="8" y="422"/>
                  </a:lnTo>
                  <a:lnTo>
                    <a:pt x="4" y="421"/>
                  </a:lnTo>
                  <a:lnTo>
                    <a:pt x="0" y="418"/>
                  </a:lnTo>
                  <a:lnTo>
                    <a:pt x="4" y="404"/>
                  </a:lnTo>
                  <a:lnTo>
                    <a:pt x="23" y="417"/>
                  </a:lnTo>
                  <a:lnTo>
                    <a:pt x="29" y="383"/>
                  </a:lnTo>
                  <a:lnTo>
                    <a:pt x="22" y="382"/>
                  </a:lnTo>
                  <a:lnTo>
                    <a:pt x="15" y="379"/>
                  </a:lnTo>
                  <a:lnTo>
                    <a:pt x="12" y="378"/>
                  </a:lnTo>
                  <a:lnTo>
                    <a:pt x="11" y="375"/>
                  </a:lnTo>
                  <a:lnTo>
                    <a:pt x="9" y="372"/>
                  </a:lnTo>
                  <a:lnTo>
                    <a:pt x="11" y="367"/>
                  </a:lnTo>
                  <a:lnTo>
                    <a:pt x="19" y="367"/>
                  </a:lnTo>
                  <a:lnTo>
                    <a:pt x="29" y="367"/>
                  </a:lnTo>
                  <a:lnTo>
                    <a:pt x="36" y="363"/>
                  </a:lnTo>
                  <a:lnTo>
                    <a:pt x="40" y="357"/>
                  </a:lnTo>
                  <a:lnTo>
                    <a:pt x="41" y="354"/>
                  </a:lnTo>
                  <a:lnTo>
                    <a:pt x="41" y="352"/>
                  </a:lnTo>
                  <a:lnTo>
                    <a:pt x="40" y="347"/>
                  </a:lnTo>
                  <a:lnTo>
                    <a:pt x="36" y="345"/>
                  </a:lnTo>
                  <a:lnTo>
                    <a:pt x="30" y="342"/>
                  </a:lnTo>
                  <a:lnTo>
                    <a:pt x="27" y="338"/>
                  </a:lnTo>
                  <a:lnTo>
                    <a:pt x="27" y="335"/>
                  </a:lnTo>
                  <a:lnTo>
                    <a:pt x="29" y="332"/>
                  </a:lnTo>
                  <a:lnTo>
                    <a:pt x="33" y="328"/>
                  </a:lnTo>
                  <a:lnTo>
                    <a:pt x="34" y="324"/>
                  </a:lnTo>
                  <a:lnTo>
                    <a:pt x="37" y="320"/>
                  </a:lnTo>
                  <a:lnTo>
                    <a:pt x="49" y="289"/>
                  </a:lnTo>
                  <a:lnTo>
                    <a:pt x="48" y="284"/>
                  </a:lnTo>
                  <a:lnTo>
                    <a:pt x="48" y="278"/>
                  </a:lnTo>
                  <a:lnTo>
                    <a:pt x="49" y="273"/>
                  </a:lnTo>
                  <a:lnTo>
                    <a:pt x="54" y="267"/>
                  </a:lnTo>
                  <a:lnTo>
                    <a:pt x="60" y="255"/>
                  </a:lnTo>
                  <a:lnTo>
                    <a:pt x="62" y="249"/>
                  </a:lnTo>
                  <a:lnTo>
                    <a:pt x="63" y="242"/>
                  </a:lnTo>
                  <a:lnTo>
                    <a:pt x="47" y="248"/>
                  </a:lnTo>
                  <a:lnTo>
                    <a:pt x="51" y="241"/>
                  </a:lnTo>
                  <a:lnTo>
                    <a:pt x="55" y="235"/>
                  </a:lnTo>
                  <a:lnTo>
                    <a:pt x="66" y="224"/>
                  </a:lnTo>
                  <a:lnTo>
                    <a:pt x="70" y="219"/>
                  </a:lnTo>
                  <a:lnTo>
                    <a:pt x="73" y="213"/>
                  </a:lnTo>
                  <a:lnTo>
                    <a:pt x="74" y="206"/>
                  </a:lnTo>
                  <a:lnTo>
                    <a:pt x="73" y="199"/>
                  </a:lnTo>
                  <a:lnTo>
                    <a:pt x="90" y="194"/>
                  </a:lnTo>
                  <a:lnTo>
                    <a:pt x="87" y="205"/>
                  </a:lnTo>
                  <a:lnTo>
                    <a:pt x="96" y="206"/>
                  </a:lnTo>
                  <a:lnTo>
                    <a:pt x="105" y="208"/>
                  </a:lnTo>
                  <a:lnTo>
                    <a:pt x="119" y="210"/>
                  </a:lnTo>
                  <a:lnTo>
                    <a:pt x="124" y="210"/>
                  </a:lnTo>
                  <a:lnTo>
                    <a:pt x="127" y="209"/>
                  </a:lnTo>
                  <a:lnTo>
                    <a:pt x="131" y="206"/>
                  </a:lnTo>
                  <a:lnTo>
                    <a:pt x="132" y="202"/>
                  </a:lnTo>
                  <a:lnTo>
                    <a:pt x="137" y="188"/>
                  </a:lnTo>
                  <a:lnTo>
                    <a:pt x="117" y="196"/>
                  </a:lnTo>
                  <a:lnTo>
                    <a:pt x="112" y="192"/>
                  </a:lnTo>
                  <a:lnTo>
                    <a:pt x="105" y="190"/>
                  </a:lnTo>
                  <a:lnTo>
                    <a:pt x="98" y="190"/>
                  </a:lnTo>
                  <a:lnTo>
                    <a:pt x="91" y="192"/>
                  </a:lnTo>
                  <a:close/>
                  <a:moveTo>
                    <a:pt x="227" y="52"/>
                  </a:moveTo>
                  <a:lnTo>
                    <a:pt x="227" y="52"/>
                  </a:lnTo>
                  <a:lnTo>
                    <a:pt x="211" y="41"/>
                  </a:lnTo>
                  <a:lnTo>
                    <a:pt x="206" y="52"/>
                  </a:lnTo>
                  <a:lnTo>
                    <a:pt x="206" y="58"/>
                  </a:lnTo>
                  <a:lnTo>
                    <a:pt x="206" y="62"/>
                  </a:lnTo>
                  <a:lnTo>
                    <a:pt x="209" y="65"/>
                  </a:lnTo>
                  <a:lnTo>
                    <a:pt x="211" y="68"/>
                  </a:lnTo>
                  <a:lnTo>
                    <a:pt x="216" y="69"/>
                  </a:lnTo>
                  <a:lnTo>
                    <a:pt x="222" y="69"/>
                  </a:lnTo>
                  <a:lnTo>
                    <a:pt x="227" y="52"/>
                  </a:lnTo>
                  <a:close/>
                  <a:moveTo>
                    <a:pt x="83" y="253"/>
                  </a:moveTo>
                  <a:lnTo>
                    <a:pt x="83" y="253"/>
                  </a:lnTo>
                  <a:lnTo>
                    <a:pt x="90" y="231"/>
                  </a:lnTo>
                  <a:lnTo>
                    <a:pt x="81" y="234"/>
                  </a:lnTo>
                  <a:lnTo>
                    <a:pt x="76" y="239"/>
                  </a:lnTo>
                  <a:lnTo>
                    <a:pt x="72" y="245"/>
                  </a:lnTo>
                  <a:lnTo>
                    <a:pt x="72" y="248"/>
                  </a:lnTo>
                  <a:lnTo>
                    <a:pt x="72" y="249"/>
                  </a:lnTo>
                  <a:lnTo>
                    <a:pt x="83" y="253"/>
                  </a:lnTo>
                  <a:close/>
                  <a:moveTo>
                    <a:pt x="33" y="440"/>
                  </a:moveTo>
                  <a:lnTo>
                    <a:pt x="33" y="440"/>
                  </a:lnTo>
                  <a:lnTo>
                    <a:pt x="30" y="437"/>
                  </a:lnTo>
                  <a:lnTo>
                    <a:pt x="26" y="436"/>
                  </a:lnTo>
                  <a:lnTo>
                    <a:pt x="22" y="437"/>
                  </a:lnTo>
                  <a:lnTo>
                    <a:pt x="18" y="443"/>
                  </a:lnTo>
                  <a:lnTo>
                    <a:pt x="33" y="4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0" name="Freeform 1272"/>
            <p:cNvSpPr>
              <a:spLocks noEditPoints="1"/>
            </p:cNvSpPr>
            <p:nvPr/>
          </p:nvSpPr>
          <p:spPr bwMode="auto">
            <a:xfrm>
              <a:off x="6113463" y="847725"/>
              <a:ext cx="277813" cy="101600"/>
            </a:xfrm>
            <a:custGeom>
              <a:avLst/>
              <a:gdLst>
                <a:gd name="T0" fmla="*/ 52083323 w 525"/>
                <a:gd name="T1" fmla="*/ 26592998 h 190"/>
                <a:gd name="T2" fmla="*/ 50403216 w 525"/>
                <a:gd name="T3" fmla="*/ 35742880 h 190"/>
                <a:gd name="T4" fmla="*/ 55443537 w 525"/>
                <a:gd name="T5" fmla="*/ 32311474 h 190"/>
                <a:gd name="T6" fmla="*/ 57123644 w 525"/>
                <a:gd name="T7" fmla="*/ 28594518 h 190"/>
                <a:gd name="T8" fmla="*/ 59083681 w 525"/>
                <a:gd name="T9" fmla="*/ 31739840 h 190"/>
                <a:gd name="T10" fmla="*/ 52363253 w 525"/>
                <a:gd name="T11" fmla="*/ 37744400 h 190"/>
                <a:gd name="T12" fmla="*/ 46203212 w 525"/>
                <a:gd name="T13" fmla="*/ 32883642 h 190"/>
                <a:gd name="T14" fmla="*/ 37802676 w 525"/>
                <a:gd name="T15" fmla="*/ 33741360 h 190"/>
                <a:gd name="T16" fmla="*/ 37802676 w 525"/>
                <a:gd name="T17" fmla="*/ 44893297 h 190"/>
                <a:gd name="T18" fmla="*/ 29121682 w 525"/>
                <a:gd name="T19" fmla="*/ 46037099 h 190"/>
                <a:gd name="T20" fmla="*/ 25201608 w 525"/>
                <a:gd name="T21" fmla="*/ 51470025 h 190"/>
                <a:gd name="T22" fmla="*/ 15961283 w 525"/>
                <a:gd name="T23" fmla="*/ 53471545 h 190"/>
                <a:gd name="T24" fmla="*/ 13720787 w 525"/>
                <a:gd name="T25" fmla="*/ 47752535 h 190"/>
                <a:gd name="T26" fmla="*/ 0 w 525"/>
                <a:gd name="T27" fmla="*/ 47180901 h 190"/>
                <a:gd name="T28" fmla="*/ 11480821 w 525"/>
                <a:gd name="T29" fmla="*/ 44035044 h 190"/>
                <a:gd name="T30" fmla="*/ 15680824 w 525"/>
                <a:gd name="T31" fmla="*/ 42891777 h 190"/>
                <a:gd name="T32" fmla="*/ 8120606 w 525"/>
                <a:gd name="T33" fmla="*/ 40889722 h 190"/>
                <a:gd name="T34" fmla="*/ 19041038 w 525"/>
                <a:gd name="T35" fmla="*/ 36600598 h 190"/>
                <a:gd name="T36" fmla="*/ 22961641 w 525"/>
                <a:gd name="T37" fmla="*/ 40604173 h 190"/>
                <a:gd name="T38" fmla="*/ 25761467 w 525"/>
                <a:gd name="T39" fmla="*/ 35742880 h 190"/>
                <a:gd name="T40" fmla="*/ 28281893 w 525"/>
                <a:gd name="T41" fmla="*/ 30309954 h 190"/>
                <a:gd name="T42" fmla="*/ 39202325 w 525"/>
                <a:gd name="T43" fmla="*/ 25734745 h 190"/>
                <a:gd name="T44" fmla="*/ 41722750 w 525"/>
                <a:gd name="T45" fmla="*/ 21445621 h 190"/>
                <a:gd name="T46" fmla="*/ 53203571 w 525"/>
                <a:gd name="T47" fmla="*/ 20301819 h 190"/>
                <a:gd name="T48" fmla="*/ 59083681 w 525"/>
                <a:gd name="T49" fmla="*/ 17156497 h 190"/>
                <a:gd name="T50" fmla="*/ 63004284 w 525"/>
                <a:gd name="T51" fmla="*/ 22589423 h 190"/>
                <a:gd name="T52" fmla="*/ 78125249 w 525"/>
                <a:gd name="T53" fmla="*/ 19444101 h 190"/>
                <a:gd name="T54" fmla="*/ 70284572 w 525"/>
                <a:gd name="T55" fmla="*/ 18300299 h 190"/>
                <a:gd name="T56" fmla="*/ 79244968 w 525"/>
                <a:gd name="T57" fmla="*/ 12295739 h 190"/>
                <a:gd name="T58" fmla="*/ 92405895 w 525"/>
                <a:gd name="T59" fmla="*/ 4861293 h 190"/>
                <a:gd name="T60" fmla="*/ 100246572 w 525"/>
                <a:gd name="T61" fmla="*/ 4861293 h 190"/>
                <a:gd name="T62" fmla="*/ 107246931 w 525"/>
                <a:gd name="T63" fmla="*/ 2573688 h 190"/>
                <a:gd name="T64" fmla="*/ 114527748 w 525"/>
                <a:gd name="T65" fmla="*/ 4575208 h 190"/>
                <a:gd name="T66" fmla="*/ 109487426 w 525"/>
                <a:gd name="T67" fmla="*/ 5719011 h 190"/>
                <a:gd name="T68" fmla="*/ 118727751 w 525"/>
                <a:gd name="T69" fmla="*/ 9150417 h 190"/>
                <a:gd name="T70" fmla="*/ 120967718 w 525"/>
                <a:gd name="T71" fmla="*/ 6576728 h 190"/>
                <a:gd name="T72" fmla="*/ 129088324 w 525"/>
                <a:gd name="T73" fmla="*/ 4003040 h 190"/>
                <a:gd name="T74" fmla="*/ 137768790 w 525"/>
                <a:gd name="T75" fmla="*/ 6576728 h 190"/>
                <a:gd name="T76" fmla="*/ 138889037 w 525"/>
                <a:gd name="T77" fmla="*/ 1429886 h 190"/>
                <a:gd name="T78" fmla="*/ 141969322 w 525"/>
                <a:gd name="T79" fmla="*/ 5146842 h 190"/>
                <a:gd name="T80" fmla="*/ 141129004 w 525"/>
                <a:gd name="T81" fmla="*/ 21160072 h 190"/>
                <a:gd name="T82" fmla="*/ 126568428 w 525"/>
                <a:gd name="T83" fmla="*/ 15154977 h 190"/>
                <a:gd name="T84" fmla="*/ 119568069 w 525"/>
                <a:gd name="T85" fmla="*/ 18014215 h 190"/>
                <a:gd name="T86" fmla="*/ 108647108 w 525"/>
                <a:gd name="T87" fmla="*/ 17442581 h 190"/>
                <a:gd name="T88" fmla="*/ 98286535 w 525"/>
                <a:gd name="T89" fmla="*/ 22017789 h 190"/>
                <a:gd name="T90" fmla="*/ 85405537 w 525"/>
                <a:gd name="T91" fmla="*/ 23447141 h 190"/>
                <a:gd name="T92" fmla="*/ 73644787 w 525"/>
                <a:gd name="T93" fmla="*/ 27450716 h 190"/>
                <a:gd name="T94" fmla="*/ 64964321 w 525"/>
                <a:gd name="T95" fmla="*/ 28308434 h 190"/>
                <a:gd name="T96" fmla="*/ 57123644 w 525"/>
                <a:gd name="T97" fmla="*/ 25449196 h 190"/>
                <a:gd name="T98" fmla="*/ 50963604 w 525"/>
                <a:gd name="T99" fmla="*/ 23161592 h 190"/>
                <a:gd name="T100" fmla="*/ 108647108 w 525"/>
                <a:gd name="T101" fmla="*/ 7720531 h 190"/>
                <a:gd name="T102" fmla="*/ 102206609 w 525"/>
                <a:gd name="T103" fmla="*/ 10294219 h 190"/>
                <a:gd name="T104" fmla="*/ 100806431 w 525"/>
                <a:gd name="T105" fmla="*/ 16870413 h 190"/>
                <a:gd name="T106" fmla="*/ 105286894 w 525"/>
                <a:gd name="T107" fmla="*/ 20301819 h 190"/>
                <a:gd name="T108" fmla="*/ 82605182 w 525"/>
                <a:gd name="T109" fmla="*/ 14297259 h 190"/>
                <a:gd name="T110" fmla="*/ 96326498 w 525"/>
                <a:gd name="T111" fmla="*/ 12295739 h 190"/>
                <a:gd name="T112" fmla="*/ 89325611 w 525"/>
                <a:gd name="T113" fmla="*/ 11151937 h 190"/>
                <a:gd name="T114" fmla="*/ 134689034 w 525"/>
                <a:gd name="T115" fmla="*/ 12295739 h 190"/>
                <a:gd name="T116" fmla="*/ 134968964 w 525"/>
                <a:gd name="T117" fmla="*/ 15154977 h 1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5" h="190">
                  <a:moveTo>
                    <a:pt x="191" y="85"/>
                  </a:moveTo>
                  <a:lnTo>
                    <a:pt x="191" y="85"/>
                  </a:lnTo>
                  <a:lnTo>
                    <a:pt x="190" y="88"/>
                  </a:lnTo>
                  <a:lnTo>
                    <a:pt x="190" y="90"/>
                  </a:lnTo>
                  <a:lnTo>
                    <a:pt x="186" y="93"/>
                  </a:lnTo>
                  <a:lnTo>
                    <a:pt x="182" y="97"/>
                  </a:lnTo>
                  <a:lnTo>
                    <a:pt x="178" y="104"/>
                  </a:lnTo>
                  <a:lnTo>
                    <a:pt x="176" y="113"/>
                  </a:lnTo>
                  <a:lnTo>
                    <a:pt x="176" y="122"/>
                  </a:lnTo>
                  <a:lnTo>
                    <a:pt x="180" y="125"/>
                  </a:lnTo>
                  <a:lnTo>
                    <a:pt x="185" y="125"/>
                  </a:lnTo>
                  <a:lnTo>
                    <a:pt x="189" y="124"/>
                  </a:lnTo>
                  <a:lnTo>
                    <a:pt x="193" y="121"/>
                  </a:lnTo>
                  <a:lnTo>
                    <a:pt x="197" y="117"/>
                  </a:lnTo>
                  <a:lnTo>
                    <a:pt x="198" y="113"/>
                  </a:lnTo>
                  <a:lnTo>
                    <a:pt x="198" y="110"/>
                  </a:lnTo>
                  <a:lnTo>
                    <a:pt x="197" y="108"/>
                  </a:lnTo>
                  <a:lnTo>
                    <a:pt x="191" y="103"/>
                  </a:lnTo>
                  <a:lnTo>
                    <a:pt x="198" y="101"/>
                  </a:lnTo>
                  <a:lnTo>
                    <a:pt x="204" y="100"/>
                  </a:lnTo>
                  <a:lnTo>
                    <a:pt x="207" y="101"/>
                  </a:lnTo>
                  <a:lnTo>
                    <a:pt x="208" y="103"/>
                  </a:lnTo>
                  <a:lnTo>
                    <a:pt x="209" y="104"/>
                  </a:lnTo>
                  <a:lnTo>
                    <a:pt x="209" y="108"/>
                  </a:lnTo>
                  <a:lnTo>
                    <a:pt x="211" y="111"/>
                  </a:lnTo>
                  <a:lnTo>
                    <a:pt x="212" y="114"/>
                  </a:lnTo>
                  <a:lnTo>
                    <a:pt x="216" y="119"/>
                  </a:lnTo>
                  <a:lnTo>
                    <a:pt x="203" y="126"/>
                  </a:lnTo>
                  <a:lnTo>
                    <a:pt x="196" y="129"/>
                  </a:lnTo>
                  <a:lnTo>
                    <a:pt x="187" y="132"/>
                  </a:lnTo>
                  <a:lnTo>
                    <a:pt x="179" y="132"/>
                  </a:lnTo>
                  <a:lnTo>
                    <a:pt x="169" y="132"/>
                  </a:lnTo>
                  <a:lnTo>
                    <a:pt x="147" y="132"/>
                  </a:lnTo>
                  <a:lnTo>
                    <a:pt x="165" y="115"/>
                  </a:lnTo>
                  <a:lnTo>
                    <a:pt x="160" y="111"/>
                  </a:lnTo>
                  <a:lnTo>
                    <a:pt x="157" y="110"/>
                  </a:lnTo>
                  <a:lnTo>
                    <a:pt x="154" y="110"/>
                  </a:lnTo>
                  <a:lnTo>
                    <a:pt x="147" y="113"/>
                  </a:lnTo>
                  <a:lnTo>
                    <a:pt x="135" y="118"/>
                  </a:lnTo>
                  <a:lnTo>
                    <a:pt x="147" y="143"/>
                  </a:lnTo>
                  <a:lnTo>
                    <a:pt x="140" y="153"/>
                  </a:lnTo>
                  <a:lnTo>
                    <a:pt x="137" y="155"/>
                  </a:lnTo>
                  <a:lnTo>
                    <a:pt x="135" y="157"/>
                  </a:lnTo>
                  <a:lnTo>
                    <a:pt x="131" y="157"/>
                  </a:lnTo>
                  <a:lnTo>
                    <a:pt x="126" y="157"/>
                  </a:lnTo>
                  <a:lnTo>
                    <a:pt x="115" y="151"/>
                  </a:lnTo>
                  <a:lnTo>
                    <a:pt x="110" y="157"/>
                  </a:lnTo>
                  <a:lnTo>
                    <a:pt x="104" y="161"/>
                  </a:lnTo>
                  <a:lnTo>
                    <a:pt x="99" y="162"/>
                  </a:lnTo>
                  <a:lnTo>
                    <a:pt x="89" y="165"/>
                  </a:lnTo>
                  <a:lnTo>
                    <a:pt x="95" y="179"/>
                  </a:lnTo>
                  <a:lnTo>
                    <a:pt x="90" y="180"/>
                  </a:lnTo>
                  <a:lnTo>
                    <a:pt x="86" y="183"/>
                  </a:lnTo>
                  <a:lnTo>
                    <a:pt x="78" y="187"/>
                  </a:lnTo>
                  <a:lnTo>
                    <a:pt x="74" y="189"/>
                  </a:lnTo>
                  <a:lnTo>
                    <a:pt x="68" y="190"/>
                  </a:lnTo>
                  <a:lnTo>
                    <a:pt x="64" y="189"/>
                  </a:lnTo>
                  <a:lnTo>
                    <a:pt x="57" y="187"/>
                  </a:lnTo>
                  <a:lnTo>
                    <a:pt x="57" y="178"/>
                  </a:lnTo>
                  <a:lnTo>
                    <a:pt x="57" y="172"/>
                  </a:lnTo>
                  <a:lnTo>
                    <a:pt x="54" y="169"/>
                  </a:lnTo>
                  <a:lnTo>
                    <a:pt x="49" y="167"/>
                  </a:lnTo>
                  <a:lnTo>
                    <a:pt x="43" y="167"/>
                  </a:lnTo>
                  <a:lnTo>
                    <a:pt x="10" y="167"/>
                  </a:lnTo>
                  <a:lnTo>
                    <a:pt x="6" y="167"/>
                  </a:lnTo>
                  <a:lnTo>
                    <a:pt x="0" y="165"/>
                  </a:lnTo>
                  <a:lnTo>
                    <a:pt x="27" y="155"/>
                  </a:lnTo>
                  <a:lnTo>
                    <a:pt x="34" y="153"/>
                  </a:lnTo>
                  <a:lnTo>
                    <a:pt x="36" y="153"/>
                  </a:lnTo>
                  <a:lnTo>
                    <a:pt x="41" y="154"/>
                  </a:lnTo>
                  <a:lnTo>
                    <a:pt x="43" y="155"/>
                  </a:lnTo>
                  <a:lnTo>
                    <a:pt x="47" y="155"/>
                  </a:lnTo>
                  <a:lnTo>
                    <a:pt x="57" y="155"/>
                  </a:lnTo>
                  <a:lnTo>
                    <a:pt x="56" y="150"/>
                  </a:lnTo>
                  <a:lnTo>
                    <a:pt x="53" y="146"/>
                  </a:lnTo>
                  <a:lnTo>
                    <a:pt x="49" y="144"/>
                  </a:lnTo>
                  <a:lnTo>
                    <a:pt x="45" y="144"/>
                  </a:lnTo>
                  <a:lnTo>
                    <a:pt x="36" y="144"/>
                  </a:lnTo>
                  <a:lnTo>
                    <a:pt x="32" y="144"/>
                  </a:lnTo>
                  <a:lnTo>
                    <a:pt x="29" y="143"/>
                  </a:lnTo>
                  <a:lnTo>
                    <a:pt x="36" y="135"/>
                  </a:lnTo>
                  <a:lnTo>
                    <a:pt x="41" y="132"/>
                  </a:lnTo>
                  <a:lnTo>
                    <a:pt x="45" y="129"/>
                  </a:lnTo>
                  <a:lnTo>
                    <a:pt x="56" y="128"/>
                  </a:lnTo>
                  <a:lnTo>
                    <a:pt x="68" y="128"/>
                  </a:lnTo>
                  <a:lnTo>
                    <a:pt x="71" y="137"/>
                  </a:lnTo>
                  <a:lnTo>
                    <a:pt x="72" y="140"/>
                  </a:lnTo>
                  <a:lnTo>
                    <a:pt x="75" y="142"/>
                  </a:lnTo>
                  <a:lnTo>
                    <a:pt x="78" y="143"/>
                  </a:lnTo>
                  <a:lnTo>
                    <a:pt x="82" y="142"/>
                  </a:lnTo>
                  <a:lnTo>
                    <a:pt x="96" y="140"/>
                  </a:lnTo>
                  <a:lnTo>
                    <a:pt x="93" y="136"/>
                  </a:lnTo>
                  <a:lnTo>
                    <a:pt x="92" y="133"/>
                  </a:lnTo>
                  <a:lnTo>
                    <a:pt x="92" y="129"/>
                  </a:lnTo>
                  <a:lnTo>
                    <a:pt x="92" y="125"/>
                  </a:lnTo>
                  <a:lnTo>
                    <a:pt x="92" y="121"/>
                  </a:lnTo>
                  <a:lnTo>
                    <a:pt x="92" y="117"/>
                  </a:lnTo>
                  <a:lnTo>
                    <a:pt x="89" y="114"/>
                  </a:lnTo>
                  <a:lnTo>
                    <a:pt x="82" y="111"/>
                  </a:lnTo>
                  <a:lnTo>
                    <a:pt x="101" y="106"/>
                  </a:lnTo>
                  <a:lnTo>
                    <a:pt x="121" y="100"/>
                  </a:lnTo>
                  <a:lnTo>
                    <a:pt x="129" y="99"/>
                  </a:lnTo>
                  <a:lnTo>
                    <a:pt x="135" y="96"/>
                  </a:lnTo>
                  <a:lnTo>
                    <a:pt x="137" y="93"/>
                  </a:lnTo>
                  <a:lnTo>
                    <a:pt x="140" y="90"/>
                  </a:lnTo>
                  <a:lnTo>
                    <a:pt x="140" y="88"/>
                  </a:lnTo>
                  <a:lnTo>
                    <a:pt x="140" y="82"/>
                  </a:lnTo>
                  <a:lnTo>
                    <a:pt x="142" y="79"/>
                  </a:lnTo>
                  <a:lnTo>
                    <a:pt x="144" y="77"/>
                  </a:lnTo>
                  <a:lnTo>
                    <a:pt x="149" y="75"/>
                  </a:lnTo>
                  <a:lnTo>
                    <a:pt x="154" y="75"/>
                  </a:lnTo>
                  <a:lnTo>
                    <a:pt x="167" y="75"/>
                  </a:lnTo>
                  <a:lnTo>
                    <a:pt x="179" y="75"/>
                  </a:lnTo>
                  <a:lnTo>
                    <a:pt x="185" y="74"/>
                  </a:lnTo>
                  <a:lnTo>
                    <a:pt x="190" y="71"/>
                  </a:lnTo>
                  <a:lnTo>
                    <a:pt x="196" y="68"/>
                  </a:lnTo>
                  <a:lnTo>
                    <a:pt x="201" y="63"/>
                  </a:lnTo>
                  <a:lnTo>
                    <a:pt x="204" y="61"/>
                  </a:lnTo>
                  <a:lnTo>
                    <a:pt x="208" y="60"/>
                  </a:lnTo>
                  <a:lnTo>
                    <a:pt x="211" y="60"/>
                  </a:lnTo>
                  <a:lnTo>
                    <a:pt x="215" y="61"/>
                  </a:lnTo>
                  <a:lnTo>
                    <a:pt x="218" y="64"/>
                  </a:lnTo>
                  <a:lnTo>
                    <a:pt x="221" y="68"/>
                  </a:lnTo>
                  <a:lnTo>
                    <a:pt x="223" y="72"/>
                  </a:lnTo>
                  <a:lnTo>
                    <a:pt x="225" y="79"/>
                  </a:lnTo>
                  <a:lnTo>
                    <a:pt x="250" y="71"/>
                  </a:lnTo>
                  <a:lnTo>
                    <a:pt x="261" y="83"/>
                  </a:lnTo>
                  <a:lnTo>
                    <a:pt x="279" y="68"/>
                  </a:lnTo>
                  <a:lnTo>
                    <a:pt x="272" y="68"/>
                  </a:lnTo>
                  <a:lnTo>
                    <a:pt x="263" y="70"/>
                  </a:lnTo>
                  <a:lnTo>
                    <a:pt x="261" y="70"/>
                  </a:lnTo>
                  <a:lnTo>
                    <a:pt x="257" y="70"/>
                  </a:lnTo>
                  <a:lnTo>
                    <a:pt x="254" y="67"/>
                  </a:lnTo>
                  <a:lnTo>
                    <a:pt x="251" y="64"/>
                  </a:lnTo>
                  <a:lnTo>
                    <a:pt x="263" y="47"/>
                  </a:lnTo>
                  <a:lnTo>
                    <a:pt x="280" y="47"/>
                  </a:lnTo>
                  <a:lnTo>
                    <a:pt x="283" y="43"/>
                  </a:lnTo>
                  <a:lnTo>
                    <a:pt x="287" y="39"/>
                  </a:lnTo>
                  <a:lnTo>
                    <a:pt x="299" y="31"/>
                  </a:lnTo>
                  <a:lnTo>
                    <a:pt x="316" y="23"/>
                  </a:lnTo>
                  <a:lnTo>
                    <a:pt x="323" y="20"/>
                  </a:lnTo>
                  <a:lnTo>
                    <a:pt x="330" y="17"/>
                  </a:lnTo>
                  <a:lnTo>
                    <a:pt x="337" y="31"/>
                  </a:lnTo>
                  <a:lnTo>
                    <a:pt x="359" y="27"/>
                  </a:lnTo>
                  <a:lnTo>
                    <a:pt x="358" y="23"/>
                  </a:lnTo>
                  <a:lnTo>
                    <a:pt x="358" y="17"/>
                  </a:lnTo>
                  <a:lnTo>
                    <a:pt x="359" y="13"/>
                  </a:lnTo>
                  <a:lnTo>
                    <a:pt x="360" y="11"/>
                  </a:lnTo>
                  <a:lnTo>
                    <a:pt x="363" y="10"/>
                  </a:lnTo>
                  <a:lnTo>
                    <a:pt x="383" y="9"/>
                  </a:lnTo>
                  <a:lnTo>
                    <a:pt x="402" y="9"/>
                  </a:lnTo>
                  <a:lnTo>
                    <a:pt x="406" y="10"/>
                  </a:lnTo>
                  <a:lnTo>
                    <a:pt x="410" y="13"/>
                  </a:lnTo>
                  <a:lnTo>
                    <a:pt x="409" y="16"/>
                  </a:lnTo>
                  <a:lnTo>
                    <a:pt x="407" y="18"/>
                  </a:lnTo>
                  <a:lnTo>
                    <a:pt x="405" y="18"/>
                  </a:lnTo>
                  <a:lnTo>
                    <a:pt x="403" y="20"/>
                  </a:lnTo>
                  <a:lnTo>
                    <a:pt x="396" y="20"/>
                  </a:lnTo>
                  <a:lnTo>
                    <a:pt x="391" y="20"/>
                  </a:lnTo>
                  <a:lnTo>
                    <a:pt x="394" y="28"/>
                  </a:lnTo>
                  <a:lnTo>
                    <a:pt x="396" y="32"/>
                  </a:lnTo>
                  <a:lnTo>
                    <a:pt x="402" y="34"/>
                  </a:lnTo>
                  <a:lnTo>
                    <a:pt x="416" y="34"/>
                  </a:lnTo>
                  <a:lnTo>
                    <a:pt x="424" y="32"/>
                  </a:lnTo>
                  <a:lnTo>
                    <a:pt x="430" y="31"/>
                  </a:lnTo>
                  <a:lnTo>
                    <a:pt x="432" y="29"/>
                  </a:lnTo>
                  <a:lnTo>
                    <a:pt x="434" y="27"/>
                  </a:lnTo>
                  <a:lnTo>
                    <a:pt x="434" y="25"/>
                  </a:lnTo>
                  <a:lnTo>
                    <a:pt x="432" y="23"/>
                  </a:lnTo>
                  <a:lnTo>
                    <a:pt x="423" y="13"/>
                  </a:lnTo>
                  <a:lnTo>
                    <a:pt x="437" y="13"/>
                  </a:lnTo>
                  <a:lnTo>
                    <a:pt x="449" y="13"/>
                  </a:lnTo>
                  <a:lnTo>
                    <a:pt x="455" y="13"/>
                  </a:lnTo>
                  <a:lnTo>
                    <a:pt x="461" y="14"/>
                  </a:lnTo>
                  <a:lnTo>
                    <a:pt x="467" y="17"/>
                  </a:lnTo>
                  <a:lnTo>
                    <a:pt x="471" y="21"/>
                  </a:lnTo>
                  <a:lnTo>
                    <a:pt x="478" y="24"/>
                  </a:lnTo>
                  <a:lnTo>
                    <a:pt x="484" y="25"/>
                  </a:lnTo>
                  <a:lnTo>
                    <a:pt x="492" y="23"/>
                  </a:lnTo>
                  <a:lnTo>
                    <a:pt x="500" y="18"/>
                  </a:lnTo>
                  <a:lnTo>
                    <a:pt x="499" y="14"/>
                  </a:lnTo>
                  <a:lnTo>
                    <a:pt x="496" y="9"/>
                  </a:lnTo>
                  <a:lnTo>
                    <a:pt x="495" y="6"/>
                  </a:lnTo>
                  <a:lnTo>
                    <a:pt x="496" y="5"/>
                  </a:lnTo>
                  <a:lnTo>
                    <a:pt x="497" y="2"/>
                  </a:lnTo>
                  <a:lnTo>
                    <a:pt x="502" y="0"/>
                  </a:lnTo>
                  <a:lnTo>
                    <a:pt x="525" y="11"/>
                  </a:lnTo>
                  <a:lnTo>
                    <a:pt x="507" y="18"/>
                  </a:lnTo>
                  <a:lnTo>
                    <a:pt x="517" y="39"/>
                  </a:lnTo>
                  <a:lnTo>
                    <a:pt x="500" y="47"/>
                  </a:lnTo>
                  <a:lnTo>
                    <a:pt x="504" y="74"/>
                  </a:lnTo>
                  <a:lnTo>
                    <a:pt x="452" y="74"/>
                  </a:lnTo>
                  <a:lnTo>
                    <a:pt x="460" y="56"/>
                  </a:lnTo>
                  <a:lnTo>
                    <a:pt x="452" y="53"/>
                  </a:lnTo>
                  <a:lnTo>
                    <a:pt x="448" y="53"/>
                  </a:lnTo>
                  <a:lnTo>
                    <a:pt x="445" y="53"/>
                  </a:lnTo>
                  <a:lnTo>
                    <a:pt x="439" y="57"/>
                  </a:lnTo>
                  <a:lnTo>
                    <a:pt x="432" y="60"/>
                  </a:lnTo>
                  <a:lnTo>
                    <a:pt x="427" y="63"/>
                  </a:lnTo>
                  <a:lnTo>
                    <a:pt x="420" y="63"/>
                  </a:lnTo>
                  <a:lnTo>
                    <a:pt x="407" y="63"/>
                  </a:lnTo>
                  <a:lnTo>
                    <a:pt x="394" y="60"/>
                  </a:lnTo>
                  <a:lnTo>
                    <a:pt x="388" y="61"/>
                  </a:lnTo>
                  <a:lnTo>
                    <a:pt x="384" y="77"/>
                  </a:lnTo>
                  <a:lnTo>
                    <a:pt x="376" y="78"/>
                  </a:lnTo>
                  <a:lnTo>
                    <a:pt x="369" y="79"/>
                  </a:lnTo>
                  <a:lnTo>
                    <a:pt x="360" y="79"/>
                  </a:lnTo>
                  <a:lnTo>
                    <a:pt x="351" y="77"/>
                  </a:lnTo>
                  <a:lnTo>
                    <a:pt x="341" y="74"/>
                  </a:lnTo>
                  <a:lnTo>
                    <a:pt x="329" y="74"/>
                  </a:lnTo>
                  <a:lnTo>
                    <a:pt x="317" y="77"/>
                  </a:lnTo>
                  <a:lnTo>
                    <a:pt x="311" y="79"/>
                  </a:lnTo>
                  <a:lnTo>
                    <a:pt x="305" y="82"/>
                  </a:lnTo>
                  <a:lnTo>
                    <a:pt x="295" y="89"/>
                  </a:lnTo>
                  <a:lnTo>
                    <a:pt x="283" y="95"/>
                  </a:lnTo>
                  <a:lnTo>
                    <a:pt x="277" y="97"/>
                  </a:lnTo>
                  <a:lnTo>
                    <a:pt x="270" y="97"/>
                  </a:lnTo>
                  <a:lnTo>
                    <a:pt x="263" y="96"/>
                  </a:lnTo>
                  <a:lnTo>
                    <a:pt x="255" y="93"/>
                  </a:lnTo>
                  <a:lnTo>
                    <a:pt x="251" y="93"/>
                  </a:lnTo>
                  <a:lnTo>
                    <a:pt x="244" y="95"/>
                  </a:lnTo>
                  <a:lnTo>
                    <a:pt x="232" y="99"/>
                  </a:lnTo>
                  <a:lnTo>
                    <a:pt x="229" y="114"/>
                  </a:lnTo>
                  <a:lnTo>
                    <a:pt x="222" y="103"/>
                  </a:lnTo>
                  <a:lnTo>
                    <a:pt x="214" y="95"/>
                  </a:lnTo>
                  <a:lnTo>
                    <a:pt x="209" y="92"/>
                  </a:lnTo>
                  <a:lnTo>
                    <a:pt x="204" y="89"/>
                  </a:lnTo>
                  <a:lnTo>
                    <a:pt x="197" y="86"/>
                  </a:lnTo>
                  <a:lnTo>
                    <a:pt x="190" y="86"/>
                  </a:lnTo>
                  <a:lnTo>
                    <a:pt x="187" y="82"/>
                  </a:lnTo>
                  <a:lnTo>
                    <a:pt x="185" y="81"/>
                  </a:lnTo>
                  <a:lnTo>
                    <a:pt x="182" y="81"/>
                  </a:lnTo>
                  <a:lnTo>
                    <a:pt x="179" y="85"/>
                  </a:lnTo>
                  <a:lnTo>
                    <a:pt x="191" y="85"/>
                  </a:lnTo>
                  <a:close/>
                  <a:moveTo>
                    <a:pt x="388" y="27"/>
                  </a:moveTo>
                  <a:lnTo>
                    <a:pt x="388" y="27"/>
                  </a:lnTo>
                  <a:lnTo>
                    <a:pt x="381" y="31"/>
                  </a:lnTo>
                  <a:lnTo>
                    <a:pt x="377" y="35"/>
                  </a:lnTo>
                  <a:lnTo>
                    <a:pt x="371" y="38"/>
                  </a:lnTo>
                  <a:lnTo>
                    <a:pt x="369" y="38"/>
                  </a:lnTo>
                  <a:lnTo>
                    <a:pt x="365" y="36"/>
                  </a:lnTo>
                  <a:lnTo>
                    <a:pt x="363" y="38"/>
                  </a:lnTo>
                  <a:lnTo>
                    <a:pt x="362" y="39"/>
                  </a:lnTo>
                  <a:lnTo>
                    <a:pt x="359" y="50"/>
                  </a:lnTo>
                  <a:lnTo>
                    <a:pt x="359" y="54"/>
                  </a:lnTo>
                  <a:lnTo>
                    <a:pt x="360" y="59"/>
                  </a:lnTo>
                  <a:lnTo>
                    <a:pt x="363" y="63"/>
                  </a:lnTo>
                  <a:lnTo>
                    <a:pt x="367" y="68"/>
                  </a:lnTo>
                  <a:lnTo>
                    <a:pt x="369" y="71"/>
                  </a:lnTo>
                  <a:lnTo>
                    <a:pt x="371" y="71"/>
                  </a:lnTo>
                  <a:lnTo>
                    <a:pt x="376" y="71"/>
                  </a:lnTo>
                  <a:lnTo>
                    <a:pt x="380" y="71"/>
                  </a:lnTo>
                  <a:lnTo>
                    <a:pt x="388" y="27"/>
                  </a:lnTo>
                  <a:close/>
                  <a:moveTo>
                    <a:pt x="295" y="50"/>
                  </a:moveTo>
                  <a:lnTo>
                    <a:pt x="295" y="50"/>
                  </a:lnTo>
                  <a:lnTo>
                    <a:pt x="302" y="52"/>
                  </a:lnTo>
                  <a:lnTo>
                    <a:pt x="309" y="52"/>
                  </a:lnTo>
                  <a:lnTo>
                    <a:pt x="320" y="49"/>
                  </a:lnTo>
                  <a:lnTo>
                    <a:pt x="333" y="46"/>
                  </a:lnTo>
                  <a:lnTo>
                    <a:pt x="344" y="43"/>
                  </a:lnTo>
                  <a:lnTo>
                    <a:pt x="344" y="41"/>
                  </a:lnTo>
                  <a:lnTo>
                    <a:pt x="345" y="32"/>
                  </a:lnTo>
                  <a:lnTo>
                    <a:pt x="338" y="36"/>
                  </a:lnTo>
                  <a:lnTo>
                    <a:pt x="333" y="38"/>
                  </a:lnTo>
                  <a:lnTo>
                    <a:pt x="319" y="39"/>
                  </a:lnTo>
                  <a:lnTo>
                    <a:pt x="312" y="39"/>
                  </a:lnTo>
                  <a:lnTo>
                    <a:pt x="306" y="41"/>
                  </a:lnTo>
                  <a:lnTo>
                    <a:pt x="299" y="45"/>
                  </a:lnTo>
                  <a:lnTo>
                    <a:pt x="295" y="50"/>
                  </a:lnTo>
                  <a:close/>
                  <a:moveTo>
                    <a:pt x="481" y="43"/>
                  </a:moveTo>
                  <a:lnTo>
                    <a:pt x="481" y="43"/>
                  </a:lnTo>
                  <a:lnTo>
                    <a:pt x="475" y="43"/>
                  </a:lnTo>
                  <a:lnTo>
                    <a:pt x="477" y="54"/>
                  </a:lnTo>
                  <a:lnTo>
                    <a:pt x="482" y="53"/>
                  </a:lnTo>
                  <a:lnTo>
                    <a:pt x="481"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1" name="Freeform 1273"/>
            <p:cNvSpPr>
              <a:spLocks/>
            </p:cNvSpPr>
            <p:nvPr/>
          </p:nvSpPr>
          <p:spPr bwMode="auto">
            <a:xfrm>
              <a:off x="6423025" y="868363"/>
              <a:ext cx="85725" cy="36513"/>
            </a:xfrm>
            <a:custGeom>
              <a:avLst/>
              <a:gdLst>
                <a:gd name="T0" fmla="*/ 30618734 w 161"/>
                <a:gd name="T1" fmla="*/ 5040382 h 69"/>
                <a:gd name="T2" fmla="*/ 26366028 w 161"/>
                <a:gd name="T3" fmla="*/ 8120703 h 69"/>
                <a:gd name="T4" fmla="*/ 33737313 w 161"/>
                <a:gd name="T5" fmla="*/ 7280904 h 69"/>
                <a:gd name="T6" fmla="*/ 37422956 w 161"/>
                <a:gd name="T7" fmla="*/ 12040823 h 69"/>
                <a:gd name="T8" fmla="*/ 40541536 w 161"/>
                <a:gd name="T9" fmla="*/ 7280904 h 69"/>
                <a:gd name="T10" fmla="*/ 42809255 w 161"/>
                <a:gd name="T11" fmla="*/ 6160643 h 69"/>
                <a:gd name="T12" fmla="*/ 45644569 w 161"/>
                <a:gd name="T13" fmla="*/ 6440576 h 69"/>
                <a:gd name="T14" fmla="*/ 44510443 w 161"/>
                <a:gd name="T15" fmla="*/ 12040823 h 69"/>
                <a:gd name="T16" fmla="*/ 39974473 w 161"/>
                <a:gd name="T17" fmla="*/ 15121145 h 69"/>
                <a:gd name="T18" fmla="*/ 40824801 w 161"/>
                <a:gd name="T19" fmla="*/ 16241406 h 69"/>
                <a:gd name="T20" fmla="*/ 43943380 w 161"/>
                <a:gd name="T21" fmla="*/ 18201466 h 69"/>
                <a:gd name="T22" fmla="*/ 43093052 w 161"/>
                <a:gd name="T23" fmla="*/ 19321727 h 69"/>
                <a:gd name="T24" fmla="*/ 39974473 w 161"/>
                <a:gd name="T25" fmla="*/ 17641600 h 69"/>
                <a:gd name="T26" fmla="*/ 36005565 w 161"/>
                <a:gd name="T27" fmla="*/ 15121145 h 69"/>
                <a:gd name="T28" fmla="*/ 32319922 w 161"/>
                <a:gd name="T29" fmla="*/ 12321285 h 69"/>
                <a:gd name="T30" fmla="*/ 27783419 w 161"/>
                <a:gd name="T31" fmla="*/ 10360696 h 69"/>
                <a:gd name="T32" fmla="*/ 25515700 w 161"/>
                <a:gd name="T33" fmla="*/ 10360696 h 69"/>
                <a:gd name="T34" fmla="*/ 21262995 w 161"/>
                <a:gd name="T35" fmla="*/ 12601218 h 69"/>
                <a:gd name="T36" fmla="*/ 19278541 w 161"/>
                <a:gd name="T37" fmla="*/ 13441017 h 69"/>
                <a:gd name="T38" fmla="*/ 15592898 w 161"/>
                <a:gd name="T39" fmla="*/ 13441017 h 69"/>
                <a:gd name="T40" fmla="*/ 14175507 w 161"/>
                <a:gd name="T41" fmla="*/ 13161084 h 69"/>
                <a:gd name="T42" fmla="*/ 11056928 w 161"/>
                <a:gd name="T43" fmla="*/ 8400636 h 69"/>
                <a:gd name="T44" fmla="*/ 10206067 w 161"/>
                <a:gd name="T45" fmla="*/ 7560837 h 69"/>
                <a:gd name="T46" fmla="*/ 6237159 w 161"/>
                <a:gd name="T47" fmla="*/ 6160643 h 69"/>
                <a:gd name="T48" fmla="*/ 0 w 161"/>
                <a:gd name="T49" fmla="*/ 5040382 h 69"/>
                <a:gd name="T50" fmla="*/ 3118580 w 161"/>
                <a:gd name="T51" fmla="*/ 1400194 h 69"/>
                <a:gd name="T52" fmla="*/ 7938348 w 161"/>
                <a:gd name="T53" fmla="*/ 840328 h 69"/>
                <a:gd name="T54" fmla="*/ 11340193 w 161"/>
                <a:gd name="T55" fmla="*/ 1400194 h 69"/>
                <a:gd name="T56" fmla="*/ 14175507 w 161"/>
                <a:gd name="T57" fmla="*/ 3080321 h 69"/>
                <a:gd name="T58" fmla="*/ 15592898 w 161"/>
                <a:gd name="T59" fmla="*/ 5040382 h 69"/>
                <a:gd name="T60" fmla="*/ 16443226 w 161"/>
                <a:gd name="T61" fmla="*/ 8120703 h 69"/>
                <a:gd name="T62" fmla="*/ 22680386 w 161"/>
                <a:gd name="T63" fmla="*/ 7280904 h 69"/>
                <a:gd name="T64" fmla="*/ 20695932 w 161"/>
                <a:gd name="T65" fmla="*/ 279933 h 69"/>
                <a:gd name="T66" fmla="*/ 28350482 w 161"/>
                <a:gd name="T67" fmla="*/ 0 h 69"/>
                <a:gd name="T68" fmla="*/ 30618734 w 161"/>
                <a:gd name="T69" fmla="*/ 5040382 h 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1" h="69">
                  <a:moveTo>
                    <a:pt x="108" y="18"/>
                  </a:moveTo>
                  <a:lnTo>
                    <a:pt x="108" y="18"/>
                  </a:lnTo>
                  <a:lnTo>
                    <a:pt x="93" y="29"/>
                  </a:lnTo>
                  <a:lnTo>
                    <a:pt x="119" y="26"/>
                  </a:lnTo>
                  <a:lnTo>
                    <a:pt x="132" y="43"/>
                  </a:lnTo>
                  <a:lnTo>
                    <a:pt x="137" y="33"/>
                  </a:lnTo>
                  <a:lnTo>
                    <a:pt x="143" y="26"/>
                  </a:lnTo>
                  <a:lnTo>
                    <a:pt x="147" y="23"/>
                  </a:lnTo>
                  <a:lnTo>
                    <a:pt x="151" y="22"/>
                  </a:lnTo>
                  <a:lnTo>
                    <a:pt x="155" y="22"/>
                  </a:lnTo>
                  <a:lnTo>
                    <a:pt x="161" y="23"/>
                  </a:lnTo>
                  <a:lnTo>
                    <a:pt x="157" y="43"/>
                  </a:lnTo>
                  <a:lnTo>
                    <a:pt x="141" y="54"/>
                  </a:lnTo>
                  <a:lnTo>
                    <a:pt x="144" y="58"/>
                  </a:lnTo>
                  <a:lnTo>
                    <a:pt x="155" y="65"/>
                  </a:lnTo>
                  <a:lnTo>
                    <a:pt x="152" y="69"/>
                  </a:lnTo>
                  <a:lnTo>
                    <a:pt x="141" y="63"/>
                  </a:lnTo>
                  <a:lnTo>
                    <a:pt x="127" y="54"/>
                  </a:lnTo>
                  <a:lnTo>
                    <a:pt x="114" y="44"/>
                  </a:lnTo>
                  <a:lnTo>
                    <a:pt x="103" y="39"/>
                  </a:lnTo>
                  <a:lnTo>
                    <a:pt x="98" y="37"/>
                  </a:lnTo>
                  <a:lnTo>
                    <a:pt x="94" y="37"/>
                  </a:lnTo>
                  <a:lnTo>
                    <a:pt x="90" y="37"/>
                  </a:lnTo>
                  <a:lnTo>
                    <a:pt x="86" y="39"/>
                  </a:lnTo>
                  <a:lnTo>
                    <a:pt x="75" y="45"/>
                  </a:lnTo>
                  <a:lnTo>
                    <a:pt x="68" y="48"/>
                  </a:lnTo>
                  <a:lnTo>
                    <a:pt x="62" y="50"/>
                  </a:lnTo>
                  <a:lnTo>
                    <a:pt x="55" y="48"/>
                  </a:lnTo>
                  <a:lnTo>
                    <a:pt x="50" y="47"/>
                  </a:lnTo>
                  <a:lnTo>
                    <a:pt x="44" y="39"/>
                  </a:lnTo>
                  <a:lnTo>
                    <a:pt x="39" y="30"/>
                  </a:lnTo>
                  <a:lnTo>
                    <a:pt x="36" y="27"/>
                  </a:lnTo>
                  <a:lnTo>
                    <a:pt x="32" y="25"/>
                  </a:lnTo>
                  <a:lnTo>
                    <a:pt x="22" y="22"/>
                  </a:lnTo>
                  <a:lnTo>
                    <a:pt x="0" y="18"/>
                  </a:lnTo>
                  <a:lnTo>
                    <a:pt x="6" y="11"/>
                  </a:lnTo>
                  <a:lnTo>
                    <a:pt x="11" y="5"/>
                  </a:lnTo>
                  <a:lnTo>
                    <a:pt x="19" y="3"/>
                  </a:lnTo>
                  <a:lnTo>
                    <a:pt x="28" y="3"/>
                  </a:lnTo>
                  <a:lnTo>
                    <a:pt x="40" y="5"/>
                  </a:lnTo>
                  <a:lnTo>
                    <a:pt x="46" y="8"/>
                  </a:lnTo>
                  <a:lnTo>
                    <a:pt x="50" y="11"/>
                  </a:lnTo>
                  <a:lnTo>
                    <a:pt x="53" y="14"/>
                  </a:lnTo>
                  <a:lnTo>
                    <a:pt x="55" y="18"/>
                  </a:lnTo>
                  <a:lnTo>
                    <a:pt x="57" y="23"/>
                  </a:lnTo>
                  <a:lnTo>
                    <a:pt x="58" y="29"/>
                  </a:lnTo>
                  <a:lnTo>
                    <a:pt x="80" y="26"/>
                  </a:lnTo>
                  <a:lnTo>
                    <a:pt x="73" y="1"/>
                  </a:lnTo>
                  <a:lnTo>
                    <a:pt x="100" y="0"/>
                  </a:lnTo>
                  <a:lnTo>
                    <a:pt x="10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2" name="Freeform 1274"/>
            <p:cNvSpPr>
              <a:spLocks/>
            </p:cNvSpPr>
            <p:nvPr/>
          </p:nvSpPr>
          <p:spPr bwMode="auto">
            <a:xfrm>
              <a:off x="6515100" y="889000"/>
              <a:ext cx="82550" cy="44450"/>
            </a:xfrm>
            <a:custGeom>
              <a:avLst/>
              <a:gdLst>
                <a:gd name="T0" fmla="*/ 43682708 w 156"/>
                <a:gd name="T1" fmla="*/ 24095152 h 82"/>
                <a:gd name="T2" fmla="*/ 40322500 w 156"/>
                <a:gd name="T3" fmla="*/ 24095152 h 82"/>
                <a:gd name="T4" fmla="*/ 37802608 w 156"/>
                <a:gd name="T5" fmla="*/ 22626134 h 82"/>
                <a:gd name="T6" fmla="*/ 36682363 w 156"/>
                <a:gd name="T7" fmla="*/ 20862770 h 82"/>
                <a:gd name="T8" fmla="*/ 35562117 w 156"/>
                <a:gd name="T9" fmla="*/ 17924191 h 82"/>
                <a:gd name="T10" fmla="*/ 26601737 w 156"/>
                <a:gd name="T11" fmla="*/ 23507545 h 82"/>
                <a:gd name="T12" fmla="*/ 26601737 w 156"/>
                <a:gd name="T13" fmla="*/ 19099948 h 82"/>
                <a:gd name="T14" fmla="*/ 25481492 w 156"/>
                <a:gd name="T15" fmla="*/ 17924191 h 82"/>
                <a:gd name="T16" fmla="*/ 24361775 w 156"/>
                <a:gd name="T17" fmla="*/ 17336584 h 82"/>
                <a:gd name="T18" fmla="*/ 22401213 w 156"/>
                <a:gd name="T19" fmla="*/ 17336584 h 82"/>
                <a:gd name="T20" fmla="*/ 19321463 w 156"/>
                <a:gd name="T21" fmla="*/ 17042780 h 82"/>
                <a:gd name="T22" fmla="*/ 16521112 w 156"/>
                <a:gd name="T23" fmla="*/ 14692351 h 82"/>
                <a:gd name="T24" fmla="*/ 15120937 w 156"/>
                <a:gd name="T25" fmla="*/ 12047576 h 82"/>
                <a:gd name="T26" fmla="*/ 10080625 w 156"/>
                <a:gd name="T27" fmla="*/ 14104744 h 82"/>
                <a:gd name="T28" fmla="*/ 8680450 w 156"/>
                <a:gd name="T29" fmla="*/ 7639979 h 82"/>
                <a:gd name="T30" fmla="*/ 6440488 w 156"/>
                <a:gd name="T31" fmla="*/ 10578558 h 82"/>
                <a:gd name="T32" fmla="*/ 3640137 w 156"/>
                <a:gd name="T33" fmla="*/ 11753773 h 82"/>
                <a:gd name="T34" fmla="*/ 2520421 w 156"/>
                <a:gd name="T35" fmla="*/ 11753773 h 82"/>
                <a:gd name="T36" fmla="*/ 559858 w 156"/>
                <a:gd name="T37" fmla="*/ 10578558 h 82"/>
                <a:gd name="T38" fmla="*/ 0 w 156"/>
                <a:gd name="T39" fmla="*/ 8815194 h 82"/>
                <a:gd name="T40" fmla="*/ 0 w 156"/>
                <a:gd name="T41" fmla="*/ 4995204 h 82"/>
                <a:gd name="T42" fmla="*/ 279929 w 156"/>
                <a:gd name="T43" fmla="*/ 2350971 h 82"/>
                <a:gd name="T44" fmla="*/ 1400175 w 156"/>
                <a:gd name="T45" fmla="*/ 881411 h 82"/>
                <a:gd name="T46" fmla="*/ 3360208 w 156"/>
                <a:gd name="T47" fmla="*/ 0 h 82"/>
                <a:gd name="T48" fmla="*/ 6160558 w 156"/>
                <a:gd name="T49" fmla="*/ 293804 h 82"/>
                <a:gd name="T50" fmla="*/ 12320588 w 156"/>
                <a:gd name="T51" fmla="*/ 2057168 h 82"/>
                <a:gd name="T52" fmla="*/ 12320588 w 156"/>
                <a:gd name="T53" fmla="*/ 3232382 h 82"/>
                <a:gd name="T54" fmla="*/ 5040313 w 156"/>
                <a:gd name="T55" fmla="*/ 4113793 h 82"/>
                <a:gd name="T56" fmla="*/ 8680450 w 156"/>
                <a:gd name="T57" fmla="*/ 6464765 h 82"/>
                <a:gd name="T58" fmla="*/ 11760729 w 156"/>
                <a:gd name="T59" fmla="*/ 6758568 h 82"/>
                <a:gd name="T60" fmla="*/ 14561079 w 156"/>
                <a:gd name="T61" fmla="*/ 7346176 h 82"/>
                <a:gd name="T62" fmla="*/ 17641358 w 156"/>
                <a:gd name="T63" fmla="*/ 8227587 h 82"/>
                <a:gd name="T64" fmla="*/ 19601392 w 156"/>
                <a:gd name="T65" fmla="*/ 10872362 h 82"/>
                <a:gd name="T66" fmla="*/ 20161250 w 156"/>
                <a:gd name="T67" fmla="*/ 11753773 h 82"/>
                <a:gd name="T68" fmla="*/ 23241529 w 156"/>
                <a:gd name="T69" fmla="*/ 14104744 h 82"/>
                <a:gd name="T70" fmla="*/ 25201563 w 156"/>
                <a:gd name="T71" fmla="*/ 12928987 h 82"/>
                <a:gd name="T72" fmla="*/ 28841700 w 156"/>
                <a:gd name="T73" fmla="*/ 12047576 h 82"/>
                <a:gd name="T74" fmla="*/ 32481837 w 156"/>
                <a:gd name="T75" fmla="*/ 12928987 h 82"/>
                <a:gd name="T76" fmla="*/ 35562117 w 156"/>
                <a:gd name="T77" fmla="*/ 14692351 h 82"/>
                <a:gd name="T78" fmla="*/ 36962292 w 156"/>
                <a:gd name="T79" fmla="*/ 15867566 h 82"/>
                <a:gd name="T80" fmla="*/ 38362467 w 156"/>
                <a:gd name="T81" fmla="*/ 17336584 h 82"/>
                <a:gd name="T82" fmla="*/ 39762642 w 156"/>
                <a:gd name="T83" fmla="*/ 17336584 h 82"/>
                <a:gd name="T84" fmla="*/ 41722675 w 156"/>
                <a:gd name="T85" fmla="*/ 18806145 h 82"/>
                <a:gd name="T86" fmla="*/ 42842921 w 156"/>
                <a:gd name="T87" fmla="*/ 21450377 h 82"/>
                <a:gd name="T88" fmla="*/ 43682708 w 156"/>
                <a:gd name="T89" fmla="*/ 24095152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6" h="82">
                  <a:moveTo>
                    <a:pt x="156" y="82"/>
                  </a:moveTo>
                  <a:lnTo>
                    <a:pt x="156" y="82"/>
                  </a:lnTo>
                  <a:lnTo>
                    <a:pt x="149" y="82"/>
                  </a:lnTo>
                  <a:lnTo>
                    <a:pt x="144" y="82"/>
                  </a:lnTo>
                  <a:lnTo>
                    <a:pt x="139" y="80"/>
                  </a:lnTo>
                  <a:lnTo>
                    <a:pt x="135" y="77"/>
                  </a:lnTo>
                  <a:lnTo>
                    <a:pt x="132" y="75"/>
                  </a:lnTo>
                  <a:lnTo>
                    <a:pt x="131" y="71"/>
                  </a:lnTo>
                  <a:lnTo>
                    <a:pt x="127" y="61"/>
                  </a:lnTo>
                  <a:lnTo>
                    <a:pt x="95" y="80"/>
                  </a:lnTo>
                  <a:lnTo>
                    <a:pt x="95" y="72"/>
                  </a:lnTo>
                  <a:lnTo>
                    <a:pt x="95" y="65"/>
                  </a:lnTo>
                  <a:lnTo>
                    <a:pt x="91" y="61"/>
                  </a:lnTo>
                  <a:lnTo>
                    <a:pt x="88" y="59"/>
                  </a:lnTo>
                  <a:lnTo>
                    <a:pt x="87" y="59"/>
                  </a:lnTo>
                  <a:lnTo>
                    <a:pt x="80" y="59"/>
                  </a:lnTo>
                  <a:lnTo>
                    <a:pt x="74" y="59"/>
                  </a:lnTo>
                  <a:lnTo>
                    <a:pt x="69" y="58"/>
                  </a:lnTo>
                  <a:lnTo>
                    <a:pt x="66" y="57"/>
                  </a:lnTo>
                  <a:lnTo>
                    <a:pt x="59" y="50"/>
                  </a:lnTo>
                  <a:lnTo>
                    <a:pt x="54" y="41"/>
                  </a:lnTo>
                  <a:lnTo>
                    <a:pt x="36" y="48"/>
                  </a:lnTo>
                  <a:lnTo>
                    <a:pt x="31" y="26"/>
                  </a:lnTo>
                  <a:lnTo>
                    <a:pt x="27" y="32"/>
                  </a:lnTo>
                  <a:lnTo>
                    <a:pt x="23" y="36"/>
                  </a:lnTo>
                  <a:lnTo>
                    <a:pt x="18" y="40"/>
                  </a:lnTo>
                  <a:lnTo>
                    <a:pt x="13" y="40"/>
                  </a:lnTo>
                  <a:lnTo>
                    <a:pt x="9" y="40"/>
                  </a:lnTo>
                  <a:lnTo>
                    <a:pt x="5" y="39"/>
                  </a:lnTo>
                  <a:lnTo>
                    <a:pt x="2" y="36"/>
                  </a:lnTo>
                  <a:lnTo>
                    <a:pt x="1" y="33"/>
                  </a:lnTo>
                  <a:lnTo>
                    <a:pt x="0" y="30"/>
                  </a:lnTo>
                  <a:lnTo>
                    <a:pt x="0" y="23"/>
                  </a:lnTo>
                  <a:lnTo>
                    <a:pt x="0" y="17"/>
                  </a:lnTo>
                  <a:lnTo>
                    <a:pt x="1" y="8"/>
                  </a:lnTo>
                  <a:lnTo>
                    <a:pt x="2" y="5"/>
                  </a:lnTo>
                  <a:lnTo>
                    <a:pt x="5" y="3"/>
                  </a:lnTo>
                  <a:lnTo>
                    <a:pt x="8" y="1"/>
                  </a:lnTo>
                  <a:lnTo>
                    <a:pt x="12" y="0"/>
                  </a:lnTo>
                  <a:lnTo>
                    <a:pt x="22" y="1"/>
                  </a:lnTo>
                  <a:lnTo>
                    <a:pt x="44" y="7"/>
                  </a:lnTo>
                  <a:lnTo>
                    <a:pt x="44" y="11"/>
                  </a:lnTo>
                  <a:lnTo>
                    <a:pt x="18" y="14"/>
                  </a:lnTo>
                  <a:lnTo>
                    <a:pt x="26" y="19"/>
                  </a:lnTo>
                  <a:lnTo>
                    <a:pt x="31" y="22"/>
                  </a:lnTo>
                  <a:lnTo>
                    <a:pt x="42" y="23"/>
                  </a:lnTo>
                  <a:lnTo>
                    <a:pt x="52" y="25"/>
                  </a:lnTo>
                  <a:lnTo>
                    <a:pt x="58" y="26"/>
                  </a:lnTo>
                  <a:lnTo>
                    <a:pt x="63" y="28"/>
                  </a:lnTo>
                  <a:lnTo>
                    <a:pt x="67" y="32"/>
                  </a:lnTo>
                  <a:lnTo>
                    <a:pt x="70" y="37"/>
                  </a:lnTo>
                  <a:lnTo>
                    <a:pt x="72" y="40"/>
                  </a:lnTo>
                  <a:lnTo>
                    <a:pt x="74" y="43"/>
                  </a:lnTo>
                  <a:lnTo>
                    <a:pt x="83" y="48"/>
                  </a:lnTo>
                  <a:lnTo>
                    <a:pt x="90" y="44"/>
                  </a:lnTo>
                  <a:lnTo>
                    <a:pt x="96" y="43"/>
                  </a:lnTo>
                  <a:lnTo>
                    <a:pt x="103" y="41"/>
                  </a:lnTo>
                  <a:lnTo>
                    <a:pt x="109" y="43"/>
                  </a:lnTo>
                  <a:lnTo>
                    <a:pt x="116" y="44"/>
                  </a:lnTo>
                  <a:lnTo>
                    <a:pt x="121" y="46"/>
                  </a:lnTo>
                  <a:lnTo>
                    <a:pt x="127" y="50"/>
                  </a:lnTo>
                  <a:lnTo>
                    <a:pt x="132" y="54"/>
                  </a:lnTo>
                  <a:lnTo>
                    <a:pt x="135" y="57"/>
                  </a:lnTo>
                  <a:lnTo>
                    <a:pt x="137" y="59"/>
                  </a:lnTo>
                  <a:lnTo>
                    <a:pt x="142" y="59"/>
                  </a:lnTo>
                  <a:lnTo>
                    <a:pt x="146" y="62"/>
                  </a:lnTo>
                  <a:lnTo>
                    <a:pt x="149" y="64"/>
                  </a:lnTo>
                  <a:lnTo>
                    <a:pt x="150" y="66"/>
                  </a:lnTo>
                  <a:lnTo>
                    <a:pt x="153" y="73"/>
                  </a:lnTo>
                  <a:lnTo>
                    <a:pt x="15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3" name="Freeform 1275"/>
            <p:cNvSpPr>
              <a:spLocks/>
            </p:cNvSpPr>
            <p:nvPr/>
          </p:nvSpPr>
          <p:spPr bwMode="auto">
            <a:xfrm>
              <a:off x="6386513" y="855663"/>
              <a:ext cx="42863" cy="30163"/>
            </a:xfrm>
            <a:custGeom>
              <a:avLst/>
              <a:gdLst>
                <a:gd name="T0" fmla="*/ 0 w 81"/>
                <a:gd name="T1" fmla="*/ 15961519 h 57"/>
                <a:gd name="T2" fmla="*/ 0 w 81"/>
                <a:gd name="T3" fmla="*/ 15961519 h 57"/>
                <a:gd name="T4" fmla="*/ 840326 w 81"/>
                <a:gd name="T5" fmla="*/ 12041387 h 57"/>
                <a:gd name="T6" fmla="*/ 2520450 w 81"/>
                <a:gd name="T7" fmla="*/ 8400660 h 57"/>
                <a:gd name="T8" fmla="*/ 3080315 w 81"/>
                <a:gd name="T9" fmla="*/ 4200595 h 57"/>
                <a:gd name="T10" fmla="*/ 3920112 w 81"/>
                <a:gd name="T11" fmla="*/ 0 h 57"/>
                <a:gd name="T12" fmla="*/ 3920112 w 81"/>
                <a:gd name="T13" fmla="*/ 0 h 57"/>
                <a:gd name="T14" fmla="*/ 6160630 w 81"/>
                <a:gd name="T15" fmla="*/ 1960066 h 57"/>
                <a:gd name="T16" fmla="*/ 7560822 w 81"/>
                <a:gd name="T17" fmla="*/ 3080330 h 57"/>
                <a:gd name="T18" fmla="*/ 7560822 w 81"/>
                <a:gd name="T19" fmla="*/ 3080330 h 57"/>
                <a:gd name="T20" fmla="*/ 8680551 w 81"/>
                <a:gd name="T21" fmla="*/ 4480528 h 57"/>
                <a:gd name="T22" fmla="*/ 9240945 w 81"/>
                <a:gd name="T23" fmla="*/ 5040396 h 57"/>
                <a:gd name="T24" fmla="*/ 10641137 w 81"/>
                <a:gd name="T25" fmla="*/ 5320330 h 57"/>
                <a:gd name="T26" fmla="*/ 10641137 w 81"/>
                <a:gd name="T27" fmla="*/ 5320330 h 57"/>
                <a:gd name="T28" fmla="*/ 12040799 w 81"/>
                <a:gd name="T29" fmla="*/ 5040396 h 57"/>
                <a:gd name="T30" fmla="*/ 12881125 w 81"/>
                <a:gd name="T31" fmla="*/ 4200595 h 57"/>
                <a:gd name="T32" fmla="*/ 13161058 w 81"/>
                <a:gd name="T33" fmla="*/ 3360264 h 57"/>
                <a:gd name="T34" fmla="*/ 13720923 w 81"/>
                <a:gd name="T35" fmla="*/ 2240000 h 57"/>
                <a:gd name="T36" fmla="*/ 13720923 w 81"/>
                <a:gd name="T37" fmla="*/ 2240000 h 57"/>
                <a:gd name="T38" fmla="*/ 14281317 w 81"/>
                <a:gd name="T39" fmla="*/ 1120264 h 57"/>
                <a:gd name="T40" fmla="*/ 14281317 w 81"/>
                <a:gd name="T41" fmla="*/ 1120264 h 57"/>
                <a:gd name="T42" fmla="*/ 22681935 w 81"/>
                <a:gd name="T43" fmla="*/ 0 h 57"/>
                <a:gd name="T44" fmla="*/ 22681935 w 81"/>
                <a:gd name="T45" fmla="*/ 0 h 57"/>
                <a:gd name="T46" fmla="*/ 21841609 w 81"/>
                <a:gd name="T47" fmla="*/ 5880727 h 57"/>
                <a:gd name="T48" fmla="*/ 21841609 w 81"/>
                <a:gd name="T49" fmla="*/ 5880727 h 57"/>
                <a:gd name="T50" fmla="*/ 14281317 w 81"/>
                <a:gd name="T51" fmla="*/ 8961057 h 57"/>
                <a:gd name="T52" fmla="*/ 14281317 w 81"/>
                <a:gd name="T53" fmla="*/ 8961057 h 57"/>
                <a:gd name="T54" fmla="*/ 15121114 w 81"/>
                <a:gd name="T55" fmla="*/ 13161122 h 57"/>
                <a:gd name="T56" fmla="*/ 15121114 w 81"/>
                <a:gd name="T57" fmla="*/ 13161122 h 57"/>
                <a:gd name="T58" fmla="*/ 0 w 81"/>
                <a:gd name="T59" fmla="*/ 15961519 h 57"/>
                <a:gd name="T60" fmla="*/ 0 w 81"/>
                <a:gd name="T61" fmla="*/ 15961519 h 5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1" h="57">
                  <a:moveTo>
                    <a:pt x="0" y="57"/>
                  </a:moveTo>
                  <a:lnTo>
                    <a:pt x="0" y="57"/>
                  </a:lnTo>
                  <a:lnTo>
                    <a:pt x="3" y="43"/>
                  </a:lnTo>
                  <a:lnTo>
                    <a:pt x="9" y="30"/>
                  </a:lnTo>
                  <a:lnTo>
                    <a:pt x="11" y="15"/>
                  </a:lnTo>
                  <a:lnTo>
                    <a:pt x="14" y="0"/>
                  </a:lnTo>
                  <a:lnTo>
                    <a:pt x="22" y="7"/>
                  </a:lnTo>
                  <a:lnTo>
                    <a:pt x="27" y="11"/>
                  </a:lnTo>
                  <a:lnTo>
                    <a:pt x="31" y="16"/>
                  </a:lnTo>
                  <a:lnTo>
                    <a:pt x="33" y="18"/>
                  </a:lnTo>
                  <a:lnTo>
                    <a:pt x="38" y="19"/>
                  </a:lnTo>
                  <a:lnTo>
                    <a:pt x="43" y="18"/>
                  </a:lnTo>
                  <a:lnTo>
                    <a:pt x="46" y="15"/>
                  </a:lnTo>
                  <a:lnTo>
                    <a:pt x="47" y="12"/>
                  </a:lnTo>
                  <a:lnTo>
                    <a:pt x="49" y="8"/>
                  </a:lnTo>
                  <a:lnTo>
                    <a:pt x="51" y="4"/>
                  </a:lnTo>
                  <a:lnTo>
                    <a:pt x="81" y="0"/>
                  </a:lnTo>
                  <a:lnTo>
                    <a:pt x="78" y="21"/>
                  </a:lnTo>
                  <a:lnTo>
                    <a:pt x="51" y="32"/>
                  </a:lnTo>
                  <a:lnTo>
                    <a:pt x="54" y="47"/>
                  </a:ln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4" name="Freeform 1276"/>
            <p:cNvSpPr>
              <a:spLocks/>
            </p:cNvSpPr>
            <p:nvPr/>
          </p:nvSpPr>
          <p:spPr bwMode="auto">
            <a:xfrm>
              <a:off x="6691313" y="1181100"/>
              <a:ext cx="47625" cy="38100"/>
            </a:xfrm>
            <a:custGeom>
              <a:avLst/>
              <a:gdLst>
                <a:gd name="T0" fmla="*/ 24924622 w 91"/>
                <a:gd name="T1" fmla="*/ 12958293 h 71"/>
                <a:gd name="T2" fmla="*/ 24924622 w 91"/>
                <a:gd name="T3" fmla="*/ 12958293 h 71"/>
                <a:gd name="T4" fmla="*/ 8217144 w 91"/>
                <a:gd name="T5" fmla="*/ 15549630 h 71"/>
                <a:gd name="T6" fmla="*/ 8217144 w 91"/>
                <a:gd name="T7" fmla="*/ 15549630 h 71"/>
                <a:gd name="T8" fmla="*/ 9038806 w 91"/>
                <a:gd name="T9" fmla="*/ 17277545 h 71"/>
                <a:gd name="T10" fmla="*/ 9312519 w 91"/>
                <a:gd name="T11" fmla="*/ 18717296 h 71"/>
                <a:gd name="T12" fmla="*/ 9312519 w 91"/>
                <a:gd name="T13" fmla="*/ 18717296 h 71"/>
                <a:gd name="T14" fmla="*/ 8764570 w 91"/>
                <a:gd name="T15" fmla="*/ 20157046 h 71"/>
                <a:gd name="T16" fmla="*/ 7942908 w 91"/>
                <a:gd name="T17" fmla="*/ 20445211 h 71"/>
                <a:gd name="T18" fmla="*/ 7942908 w 91"/>
                <a:gd name="T19" fmla="*/ 20445211 h 71"/>
                <a:gd name="T20" fmla="*/ 6299584 w 91"/>
                <a:gd name="T21" fmla="*/ 20445211 h 71"/>
                <a:gd name="T22" fmla="*/ 6025871 w 91"/>
                <a:gd name="T23" fmla="*/ 20157046 h 71"/>
                <a:gd name="T24" fmla="*/ 5751635 w 91"/>
                <a:gd name="T25" fmla="*/ 19581254 h 71"/>
                <a:gd name="T26" fmla="*/ 5751635 w 91"/>
                <a:gd name="T27" fmla="*/ 19581254 h 71"/>
                <a:gd name="T28" fmla="*/ 5204209 w 91"/>
                <a:gd name="T29" fmla="*/ 18141503 h 71"/>
                <a:gd name="T30" fmla="*/ 4108310 w 91"/>
                <a:gd name="T31" fmla="*/ 16413587 h 71"/>
                <a:gd name="T32" fmla="*/ 3012935 w 91"/>
                <a:gd name="T33" fmla="*/ 15549630 h 71"/>
                <a:gd name="T34" fmla="*/ 1095375 w 91"/>
                <a:gd name="T35" fmla="*/ 14973837 h 71"/>
                <a:gd name="T36" fmla="*/ 1095375 w 91"/>
                <a:gd name="T37" fmla="*/ 14973837 h 71"/>
                <a:gd name="T38" fmla="*/ 821662 w 91"/>
                <a:gd name="T39" fmla="*/ 14398044 h 71"/>
                <a:gd name="T40" fmla="*/ 821662 w 91"/>
                <a:gd name="T41" fmla="*/ 13534086 h 71"/>
                <a:gd name="T42" fmla="*/ 0 w 91"/>
                <a:gd name="T43" fmla="*/ 11230377 h 71"/>
                <a:gd name="T44" fmla="*/ 0 w 91"/>
                <a:gd name="T45" fmla="*/ 11230377 h 71"/>
                <a:gd name="T46" fmla="*/ 4382547 w 91"/>
                <a:gd name="T47" fmla="*/ 12382500 h 71"/>
                <a:gd name="T48" fmla="*/ 6847533 w 91"/>
                <a:gd name="T49" fmla="*/ 13246458 h 71"/>
                <a:gd name="T50" fmla="*/ 9038806 w 91"/>
                <a:gd name="T51" fmla="*/ 13246458 h 71"/>
                <a:gd name="T52" fmla="*/ 9038806 w 91"/>
                <a:gd name="T53" fmla="*/ 13246458 h 71"/>
                <a:gd name="T54" fmla="*/ 10955843 w 91"/>
                <a:gd name="T55" fmla="*/ 13246458 h 71"/>
                <a:gd name="T56" fmla="*/ 12873404 w 91"/>
                <a:gd name="T57" fmla="*/ 12382500 h 71"/>
                <a:gd name="T58" fmla="*/ 17255427 w 91"/>
                <a:gd name="T59" fmla="*/ 10942749 h 71"/>
                <a:gd name="T60" fmla="*/ 17255427 w 91"/>
                <a:gd name="T61" fmla="*/ 10942749 h 71"/>
                <a:gd name="T62" fmla="*/ 13147117 w 91"/>
                <a:gd name="T63" fmla="*/ 4031624 h 71"/>
                <a:gd name="T64" fmla="*/ 13147117 w 91"/>
                <a:gd name="T65" fmla="*/ 4031624 h 71"/>
                <a:gd name="T66" fmla="*/ 14790441 w 91"/>
                <a:gd name="T67" fmla="*/ 2591873 h 71"/>
                <a:gd name="T68" fmla="*/ 15885816 w 91"/>
                <a:gd name="T69" fmla="*/ 863958 h 71"/>
                <a:gd name="T70" fmla="*/ 16981714 w 91"/>
                <a:gd name="T71" fmla="*/ 575793 h 71"/>
                <a:gd name="T72" fmla="*/ 17803376 w 91"/>
                <a:gd name="T73" fmla="*/ 0 h 71"/>
                <a:gd name="T74" fmla="*/ 19172988 w 91"/>
                <a:gd name="T75" fmla="*/ 0 h 71"/>
                <a:gd name="T76" fmla="*/ 21090025 w 91"/>
                <a:gd name="T77" fmla="*/ 0 h 71"/>
                <a:gd name="T78" fmla="*/ 21090025 w 91"/>
                <a:gd name="T79" fmla="*/ 0 h 71"/>
                <a:gd name="T80" fmla="*/ 19994650 w 91"/>
                <a:gd name="T81" fmla="*/ 5183210 h 71"/>
                <a:gd name="T82" fmla="*/ 19994650 w 91"/>
                <a:gd name="T83" fmla="*/ 5183210 h 71"/>
                <a:gd name="T84" fmla="*/ 21911687 w 91"/>
                <a:gd name="T85" fmla="*/ 6911125 h 71"/>
                <a:gd name="T86" fmla="*/ 23829247 w 91"/>
                <a:gd name="T87" fmla="*/ 8926669 h 71"/>
                <a:gd name="T88" fmla="*/ 23829247 w 91"/>
                <a:gd name="T89" fmla="*/ 8926669 h 71"/>
                <a:gd name="T90" fmla="*/ 24650909 w 91"/>
                <a:gd name="T91" fmla="*/ 9790627 h 71"/>
                <a:gd name="T92" fmla="*/ 24650909 w 91"/>
                <a:gd name="T93" fmla="*/ 10942749 h 71"/>
                <a:gd name="T94" fmla="*/ 24924622 w 91"/>
                <a:gd name="T95" fmla="*/ 12958293 h 71"/>
                <a:gd name="T96" fmla="*/ 24924622 w 91"/>
                <a:gd name="T97" fmla="*/ 12958293 h 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1" h="71">
                  <a:moveTo>
                    <a:pt x="91" y="45"/>
                  </a:moveTo>
                  <a:lnTo>
                    <a:pt x="91" y="45"/>
                  </a:lnTo>
                  <a:lnTo>
                    <a:pt x="30" y="54"/>
                  </a:lnTo>
                  <a:lnTo>
                    <a:pt x="33" y="60"/>
                  </a:lnTo>
                  <a:lnTo>
                    <a:pt x="34" y="65"/>
                  </a:lnTo>
                  <a:lnTo>
                    <a:pt x="32" y="70"/>
                  </a:lnTo>
                  <a:lnTo>
                    <a:pt x="29" y="71"/>
                  </a:lnTo>
                  <a:lnTo>
                    <a:pt x="23" y="71"/>
                  </a:lnTo>
                  <a:lnTo>
                    <a:pt x="22" y="70"/>
                  </a:lnTo>
                  <a:lnTo>
                    <a:pt x="21" y="68"/>
                  </a:lnTo>
                  <a:lnTo>
                    <a:pt x="19" y="63"/>
                  </a:lnTo>
                  <a:lnTo>
                    <a:pt x="15" y="57"/>
                  </a:lnTo>
                  <a:lnTo>
                    <a:pt x="11" y="54"/>
                  </a:lnTo>
                  <a:lnTo>
                    <a:pt x="4" y="52"/>
                  </a:lnTo>
                  <a:lnTo>
                    <a:pt x="3" y="50"/>
                  </a:lnTo>
                  <a:lnTo>
                    <a:pt x="3" y="47"/>
                  </a:lnTo>
                  <a:lnTo>
                    <a:pt x="0" y="39"/>
                  </a:lnTo>
                  <a:lnTo>
                    <a:pt x="16" y="43"/>
                  </a:lnTo>
                  <a:lnTo>
                    <a:pt x="25" y="46"/>
                  </a:lnTo>
                  <a:lnTo>
                    <a:pt x="33" y="46"/>
                  </a:lnTo>
                  <a:lnTo>
                    <a:pt x="40" y="46"/>
                  </a:lnTo>
                  <a:lnTo>
                    <a:pt x="47" y="43"/>
                  </a:lnTo>
                  <a:lnTo>
                    <a:pt x="63" y="38"/>
                  </a:lnTo>
                  <a:lnTo>
                    <a:pt x="48" y="14"/>
                  </a:lnTo>
                  <a:lnTo>
                    <a:pt x="54" y="9"/>
                  </a:lnTo>
                  <a:lnTo>
                    <a:pt x="58" y="3"/>
                  </a:lnTo>
                  <a:lnTo>
                    <a:pt x="62" y="2"/>
                  </a:lnTo>
                  <a:lnTo>
                    <a:pt x="65" y="0"/>
                  </a:lnTo>
                  <a:lnTo>
                    <a:pt x="70" y="0"/>
                  </a:lnTo>
                  <a:lnTo>
                    <a:pt x="77" y="0"/>
                  </a:lnTo>
                  <a:lnTo>
                    <a:pt x="73" y="18"/>
                  </a:lnTo>
                  <a:lnTo>
                    <a:pt x="80" y="24"/>
                  </a:lnTo>
                  <a:lnTo>
                    <a:pt x="87" y="31"/>
                  </a:lnTo>
                  <a:lnTo>
                    <a:pt x="90" y="34"/>
                  </a:lnTo>
                  <a:lnTo>
                    <a:pt x="90" y="38"/>
                  </a:lnTo>
                  <a:lnTo>
                    <a:pt x="9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5" name="Freeform 1277"/>
            <p:cNvSpPr>
              <a:spLocks/>
            </p:cNvSpPr>
            <p:nvPr/>
          </p:nvSpPr>
          <p:spPr bwMode="auto">
            <a:xfrm>
              <a:off x="6670675" y="1174750"/>
              <a:ext cx="30163" cy="33338"/>
            </a:xfrm>
            <a:custGeom>
              <a:avLst/>
              <a:gdLst>
                <a:gd name="T0" fmla="*/ 15401651 w 57"/>
                <a:gd name="T1" fmla="*/ 2389406 h 61"/>
                <a:gd name="T2" fmla="*/ 15401651 w 57"/>
                <a:gd name="T3" fmla="*/ 2389406 h 61"/>
                <a:gd name="T4" fmla="*/ 15961519 w 57"/>
                <a:gd name="T5" fmla="*/ 6272463 h 61"/>
                <a:gd name="T6" fmla="*/ 15961519 w 57"/>
                <a:gd name="T7" fmla="*/ 7467165 h 61"/>
                <a:gd name="T8" fmla="*/ 15401651 w 57"/>
                <a:gd name="T9" fmla="*/ 8661868 h 61"/>
                <a:gd name="T10" fmla="*/ 14841254 w 57"/>
                <a:gd name="T11" fmla="*/ 9856571 h 61"/>
                <a:gd name="T12" fmla="*/ 13441056 w 57"/>
                <a:gd name="T13" fmla="*/ 11051274 h 61"/>
                <a:gd name="T14" fmla="*/ 10360726 w 57"/>
                <a:gd name="T15" fmla="*/ 13142277 h 61"/>
                <a:gd name="T16" fmla="*/ 10360726 w 57"/>
                <a:gd name="T17" fmla="*/ 13142277 h 61"/>
                <a:gd name="T18" fmla="*/ 9240991 w 57"/>
                <a:gd name="T19" fmla="*/ 14038577 h 61"/>
                <a:gd name="T20" fmla="*/ 8400660 w 57"/>
                <a:gd name="T21" fmla="*/ 15233280 h 61"/>
                <a:gd name="T22" fmla="*/ 6720528 w 57"/>
                <a:gd name="T23" fmla="*/ 18220037 h 61"/>
                <a:gd name="T24" fmla="*/ 6720528 w 57"/>
                <a:gd name="T25" fmla="*/ 18220037 h 61"/>
                <a:gd name="T26" fmla="*/ 5320330 w 57"/>
                <a:gd name="T27" fmla="*/ 17323736 h 61"/>
                <a:gd name="T28" fmla="*/ 4760462 w 57"/>
                <a:gd name="T29" fmla="*/ 16129034 h 61"/>
                <a:gd name="T30" fmla="*/ 3360264 w 57"/>
                <a:gd name="T31" fmla="*/ 12843874 h 61"/>
                <a:gd name="T32" fmla="*/ 3360264 w 57"/>
                <a:gd name="T33" fmla="*/ 12843874 h 61"/>
                <a:gd name="T34" fmla="*/ 8400660 w 57"/>
                <a:gd name="T35" fmla="*/ 11051274 h 61"/>
                <a:gd name="T36" fmla="*/ 8400660 w 57"/>
                <a:gd name="T37" fmla="*/ 11051274 h 61"/>
                <a:gd name="T38" fmla="*/ 8120726 w 57"/>
                <a:gd name="T39" fmla="*/ 10453922 h 61"/>
                <a:gd name="T40" fmla="*/ 8120726 w 57"/>
                <a:gd name="T41" fmla="*/ 10453922 h 61"/>
                <a:gd name="T42" fmla="*/ 3360264 w 57"/>
                <a:gd name="T43" fmla="*/ 9558169 h 61"/>
                <a:gd name="T44" fmla="*/ 3360264 w 57"/>
                <a:gd name="T45" fmla="*/ 9558169 h 61"/>
                <a:gd name="T46" fmla="*/ 1960066 w 57"/>
                <a:gd name="T47" fmla="*/ 7467165 h 61"/>
                <a:gd name="T48" fmla="*/ 840331 w 57"/>
                <a:gd name="T49" fmla="*/ 5376162 h 61"/>
                <a:gd name="T50" fmla="*/ 0 w 57"/>
                <a:gd name="T51" fmla="*/ 4181460 h 61"/>
                <a:gd name="T52" fmla="*/ 0 w 57"/>
                <a:gd name="T53" fmla="*/ 2986757 h 61"/>
                <a:gd name="T54" fmla="*/ 0 w 57"/>
                <a:gd name="T55" fmla="*/ 1194703 h 61"/>
                <a:gd name="T56" fmla="*/ 279934 w 57"/>
                <a:gd name="T57" fmla="*/ 0 h 61"/>
                <a:gd name="T58" fmla="*/ 279934 w 57"/>
                <a:gd name="T59" fmla="*/ 0 h 61"/>
                <a:gd name="T60" fmla="*/ 3360264 w 57"/>
                <a:gd name="T61" fmla="*/ 0 h 61"/>
                <a:gd name="T62" fmla="*/ 6720528 w 57"/>
                <a:gd name="T63" fmla="*/ 896300 h 61"/>
                <a:gd name="T64" fmla="*/ 7840792 w 57"/>
                <a:gd name="T65" fmla="*/ 1194703 h 61"/>
                <a:gd name="T66" fmla="*/ 9240991 w 57"/>
                <a:gd name="T67" fmla="*/ 2091003 h 61"/>
                <a:gd name="T68" fmla="*/ 10360726 w 57"/>
                <a:gd name="T69" fmla="*/ 3285706 h 61"/>
                <a:gd name="T70" fmla="*/ 11201057 w 57"/>
                <a:gd name="T71" fmla="*/ 5077760 h 61"/>
                <a:gd name="T72" fmla="*/ 11201057 w 57"/>
                <a:gd name="T73" fmla="*/ 5077760 h 61"/>
                <a:gd name="T74" fmla="*/ 15401651 w 57"/>
                <a:gd name="T75" fmla="*/ 2389406 h 61"/>
                <a:gd name="T76" fmla="*/ 15401651 w 57"/>
                <a:gd name="T77" fmla="*/ 2389406 h 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7" h="61">
                  <a:moveTo>
                    <a:pt x="55" y="8"/>
                  </a:moveTo>
                  <a:lnTo>
                    <a:pt x="55" y="8"/>
                  </a:lnTo>
                  <a:lnTo>
                    <a:pt x="57" y="21"/>
                  </a:lnTo>
                  <a:lnTo>
                    <a:pt x="57" y="25"/>
                  </a:lnTo>
                  <a:lnTo>
                    <a:pt x="55" y="29"/>
                  </a:lnTo>
                  <a:lnTo>
                    <a:pt x="53" y="33"/>
                  </a:lnTo>
                  <a:lnTo>
                    <a:pt x="48" y="37"/>
                  </a:lnTo>
                  <a:lnTo>
                    <a:pt x="37" y="44"/>
                  </a:lnTo>
                  <a:lnTo>
                    <a:pt x="33" y="47"/>
                  </a:lnTo>
                  <a:lnTo>
                    <a:pt x="30" y="51"/>
                  </a:lnTo>
                  <a:lnTo>
                    <a:pt x="24" y="61"/>
                  </a:lnTo>
                  <a:lnTo>
                    <a:pt x="19" y="58"/>
                  </a:lnTo>
                  <a:lnTo>
                    <a:pt x="17" y="54"/>
                  </a:lnTo>
                  <a:lnTo>
                    <a:pt x="12" y="43"/>
                  </a:lnTo>
                  <a:lnTo>
                    <a:pt x="30" y="37"/>
                  </a:lnTo>
                  <a:lnTo>
                    <a:pt x="29" y="35"/>
                  </a:lnTo>
                  <a:lnTo>
                    <a:pt x="12" y="32"/>
                  </a:lnTo>
                  <a:lnTo>
                    <a:pt x="7" y="25"/>
                  </a:lnTo>
                  <a:lnTo>
                    <a:pt x="3" y="18"/>
                  </a:lnTo>
                  <a:lnTo>
                    <a:pt x="0" y="14"/>
                  </a:lnTo>
                  <a:lnTo>
                    <a:pt x="0" y="10"/>
                  </a:lnTo>
                  <a:lnTo>
                    <a:pt x="0" y="4"/>
                  </a:lnTo>
                  <a:lnTo>
                    <a:pt x="1" y="0"/>
                  </a:lnTo>
                  <a:lnTo>
                    <a:pt x="12" y="0"/>
                  </a:lnTo>
                  <a:lnTo>
                    <a:pt x="24" y="3"/>
                  </a:lnTo>
                  <a:lnTo>
                    <a:pt x="28" y="4"/>
                  </a:lnTo>
                  <a:lnTo>
                    <a:pt x="33" y="7"/>
                  </a:lnTo>
                  <a:lnTo>
                    <a:pt x="37" y="11"/>
                  </a:lnTo>
                  <a:lnTo>
                    <a:pt x="40" y="17"/>
                  </a:lnTo>
                  <a:lnTo>
                    <a:pt x="5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6" name="Freeform 1278"/>
            <p:cNvSpPr>
              <a:spLocks/>
            </p:cNvSpPr>
            <p:nvPr/>
          </p:nvSpPr>
          <p:spPr bwMode="auto">
            <a:xfrm>
              <a:off x="6638925" y="977900"/>
              <a:ext cx="41275" cy="38100"/>
            </a:xfrm>
            <a:custGeom>
              <a:avLst/>
              <a:gdLst>
                <a:gd name="T0" fmla="*/ 9240838 w 78"/>
                <a:gd name="T1" fmla="*/ 20445211 h 71"/>
                <a:gd name="T2" fmla="*/ 9240838 w 78"/>
                <a:gd name="T3" fmla="*/ 20445211 h 71"/>
                <a:gd name="T4" fmla="*/ 7280275 w 78"/>
                <a:gd name="T5" fmla="*/ 19581254 h 71"/>
                <a:gd name="T6" fmla="*/ 5600171 w 78"/>
                <a:gd name="T7" fmla="*/ 19005461 h 71"/>
                <a:gd name="T8" fmla="*/ 4760383 w 78"/>
                <a:gd name="T9" fmla="*/ 18429668 h 71"/>
                <a:gd name="T10" fmla="*/ 3640137 w 78"/>
                <a:gd name="T11" fmla="*/ 18429668 h 71"/>
                <a:gd name="T12" fmla="*/ 2239963 w 78"/>
                <a:gd name="T13" fmla="*/ 19005461 h 71"/>
                <a:gd name="T14" fmla="*/ 1120246 w 78"/>
                <a:gd name="T15" fmla="*/ 19581254 h 71"/>
                <a:gd name="T16" fmla="*/ 1120246 w 78"/>
                <a:gd name="T17" fmla="*/ 19581254 h 71"/>
                <a:gd name="T18" fmla="*/ 0 w 78"/>
                <a:gd name="T19" fmla="*/ 16989917 h 71"/>
                <a:gd name="T20" fmla="*/ 0 w 78"/>
                <a:gd name="T21" fmla="*/ 16989917 h 71"/>
                <a:gd name="T22" fmla="*/ 4760383 w 78"/>
                <a:gd name="T23" fmla="*/ 15262001 h 71"/>
                <a:gd name="T24" fmla="*/ 4760383 w 78"/>
                <a:gd name="T25" fmla="*/ 15262001 h 71"/>
                <a:gd name="T26" fmla="*/ 4199996 w 78"/>
                <a:gd name="T27" fmla="*/ 12382500 h 71"/>
                <a:gd name="T28" fmla="*/ 4199996 w 78"/>
                <a:gd name="T29" fmla="*/ 12382500 h 71"/>
                <a:gd name="T30" fmla="*/ 13720762 w 78"/>
                <a:gd name="T31" fmla="*/ 8639041 h 71"/>
                <a:gd name="T32" fmla="*/ 13720762 w 78"/>
                <a:gd name="T33" fmla="*/ 8639041 h 71"/>
                <a:gd name="T34" fmla="*/ 14280621 w 78"/>
                <a:gd name="T35" fmla="*/ 575793 h 71"/>
                <a:gd name="T36" fmla="*/ 14280621 w 78"/>
                <a:gd name="T37" fmla="*/ 575793 h 71"/>
                <a:gd name="T38" fmla="*/ 15960725 w 78"/>
                <a:gd name="T39" fmla="*/ 0 h 71"/>
                <a:gd name="T40" fmla="*/ 16801042 w 78"/>
                <a:gd name="T41" fmla="*/ 0 h 71"/>
                <a:gd name="T42" fmla="*/ 17360900 w 78"/>
                <a:gd name="T43" fmla="*/ 863958 h 71"/>
                <a:gd name="T44" fmla="*/ 18201217 w 78"/>
                <a:gd name="T45" fmla="*/ 1727915 h 71"/>
                <a:gd name="T46" fmla="*/ 19881321 w 78"/>
                <a:gd name="T47" fmla="*/ 3455294 h 71"/>
                <a:gd name="T48" fmla="*/ 20441179 w 78"/>
                <a:gd name="T49" fmla="*/ 3743459 h 71"/>
                <a:gd name="T50" fmla="*/ 21841354 w 78"/>
                <a:gd name="T51" fmla="*/ 4031624 h 71"/>
                <a:gd name="T52" fmla="*/ 21841354 w 78"/>
                <a:gd name="T53" fmla="*/ 4031624 h 71"/>
                <a:gd name="T54" fmla="*/ 21841354 w 78"/>
                <a:gd name="T55" fmla="*/ 5183210 h 71"/>
                <a:gd name="T56" fmla="*/ 21841354 w 78"/>
                <a:gd name="T57" fmla="*/ 5183210 h 71"/>
                <a:gd name="T58" fmla="*/ 16241183 w 78"/>
                <a:gd name="T59" fmla="*/ 7775083 h 71"/>
                <a:gd name="T60" fmla="*/ 16241183 w 78"/>
                <a:gd name="T61" fmla="*/ 7775083 h 71"/>
                <a:gd name="T62" fmla="*/ 15960725 w 78"/>
                <a:gd name="T63" fmla="*/ 11806170 h 71"/>
                <a:gd name="T64" fmla="*/ 15960725 w 78"/>
                <a:gd name="T65" fmla="*/ 11806170 h 71"/>
                <a:gd name="T66" fmla="*/ 14000692 w 78"/>
                <a:gd name="T67" fmla="*/ 12094335 h 71"/>
                <a:gd name="T68" fmla="*/ 12320588 w 78"/>
                <a:gd name="T69" fmla="*/ 12382500 h 71"/>
                <a:gd name="T70" fmla="*/ 11200871 w 78"/>
                <a:gd name="T71" fmla="*/ 13822251 h 71"/>
                <a:gd name="T72" fmla="*/ 10640483 w 78"/>
                <a:gd name="T73" fmla="*/ 14973837 h 71"/>
                <a:gd name="T74" fmla="*/ 9800696 w 78"/>
                <a:gd name="T75" fmla="*/ 16125959 h 71"/>
                <a:gd name="T76" fmla="*/ 9240838 w 78"/>
                <a:gd name="T77" fmla="*/ 17277545 h 71"/>
                <a:gd name="T78" fmla="*/ 8960379 w 78"/>
                <a:gd name="T79" fmla="*/ 20445211 h 71"/>
                <a:gd name="T80" fmla="*/ 8960379 w 78"/>
                <a:gd name="T81" fmla="*/ 20445211 h 71"/>
                <a:gd name="T82" fmla="*/ 9240838 w 78"/>
                <a:gd name="T83" fmla="*/ 20445211 h 71"/>
                <a:gd name="T84" fmla="*/ 9240838 w 78"/>
                <a:gd name="T85" fmla="*/ 20445211 h 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1">
                  <a:moveTo>
                    <a:pt x="33" y="71"/>
                  </a:moveTo>
                  <a:lnTo>
                    <a:pt x="33" y="71"/>
                  </a:lnTo>
                  <a:lnTo>
                    <a:pt x="26" y="68"/>
                  </a:lnTo>
                  <a:lnTo>
                    <a:pt x="20" y="66"/>
                  </a:lnTo>
                  <a:lnTo>
                    <a:pt x="17" y="64"/>
                  </a:lnTo>
                  <a:lnTo>
                    <a:pt x="13" y="64"/>
                  </a:lnTo>
                  <a:lnTo>
                    <a:pt x="8" y="66"/>
                  </a:lnTo>
                  <a:lnTo>
                    <a:pt x="4" y="68"/>
                  </a:lnTo>
                  <a:lnTo>
                    <a:pt x="0" y="59"/>
                  </a:lnTo>
                  <a:lnTo>
                    <a:pt x="17" y="53"/>
                  </a:lnTo>
                  <a:lnTo>
                    <a:pt x="15" y="43"/>
                  </a:lnTo>
                  <a:lnTo>
                    <a:pt x="49" y="30"/>
                  </a:lnTo>
                  <a:lnTo>
                    <a:pt x="51" y="2"/>
                  </a:lnTo>
                  <a:lnTo>
                    <a:pt x="57" y="0"/>
                  </a:lnTo>
                  <a:lnTo>
                    <a:pt x="60" y="0"/>
                  </a:lnTo>
                  <a:lnTo>
                    <a:pt x="62" y="3"/>
                  </a:lnTo>
                  <a:lnTo>
                    <a:pt x="65" y="6"/>
                  </a:lnTo>
                  <a:lnTo>
                    <a:pt x="71" y="12"/>
                  </a:lnTo>
                  <a:lnTo>
                    <a:pt x="73" y="13"/>
                  </a:lnTo>
                  <a:lnTo>
                    <a:pt x="78" y="14"/>
                  </a:lnTo>
                  <a:lnTo>
                    <a:pt x="78" y="18"/>
                  </a:lnTo>
                  <a:lnTo>
                    <a:pt x="58" y="27"/>
                  </a:lnTo>
                  <a:lnTo>
                    <a:pt x="57" y="41"/>
                  </a:lnTo>
                  <a:lnTo>
                    <a:pt x="50" y="42"/>
                  </a:lnTo>
                  <a:lnTo>
                    <a:pt x="44" y="43"/>
                  </a:lnTo>
                  <a:lnTo>
                    <a:pt x="40" y="48"/>
                  </a:lnTo>
                  <a:lnTo>
                    <a:pt x="38" y="52"/>
                  </a:lnTo>
                  <a:lnTo>
                    <a:pt x="35" y="56"/>
                  </a:lnTo>
                  <a:lnTo>
                    <a:pt x="33" y="60"/>
                  </a:lnTo>
                  <a:lnTo>
                    <a:pt x="32" y="71"/>
                  </a:lnTo>
                  <a:lnTo>
                    <a:pt x="3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7" name="Freeform 1279"/>
            <p:cNvSpPr>
              <a:spLocks/>
            </p:cNvSpPr>
            <p:nvPr/>
          </p:nvSpPr>
          <p:spPr bwMode="auto">
            <a:xfrm>
              <a:off x="6653213" y="1292225"/>
              <a:ext cx="38100" cy="25400"/>
            </a:xfrm>
            <a:custGeom>
              <a:avLst/>
              <a:gdLst>
                <a:gd name="T0" fmla="*/ 9214834 w 71"/>
                <a:gd name="T1" fmla="*/ 5419344 h 50"/>
                <a:gd name="T2" fmla="*/ 9214834 w 71"/>
                <a:gd name="T3" fmla="*/ 5419344 h 50"/>
                <a:gd name="T4" fmla="*/ 3167666 w 71"/>
                <a:gd name="T5" fmla="*/ 5419344 h 50"/>
                <a:gd name="T6" fmla="*/ 3167666 w 71"/>
                <a:gd name="T7" fmla="*/ 5419344 h 50"/>
                <a:gd name="T8" fmla="*/ 0 w 71"/>
                <a:gd name="T9" fmla="*/ 774192 h 50"/>
                <a:gd name="T10" fmla="*/ 0 w 71"/>
                <a:gd name="T11" fmla="*/ 774192 h 50"/>
                <a:gd name="T12" fmla="*/ 1151586 w 71"/>
                <a:gd name="T13" fmla="*/ 0 h 50"/>
                <a:gd name="T14" fmla="*/ 2879501 w 71"/>
                <a:gd name="T15" fmla="*/ 0 h 50"/>
                <a:gd name="T16" fmla="*/ 4031624 w 71"/>
                <a:gd name="T17" fmla="*/ 774192 h 50"/>
                <a:gd name="T18" fmla="*/ 4895582 w 71"/>
                <a:gd name="T19" fmla="*/ 1032256 h 50"/>
                <a:gd name="T20" fmla="*/ 4895582 w 71"/>
                <a:gd name="T21" fmla="*/ 1032256 h 50"/>
                <a:gd name="T22" fmla="*/ 8062711 w 71"/>
                <a:gd name="T23" fmla="*/ 3354832 h 50"/>
                <a:gd name="T24" fmla="*/ 11230377 w 71"/>
                <a:gd name="T25" fmla="*/ 4387088 h 50"/>
                <a:gd name="T26" fmla="*/ 14686208 w 71"/>
                <a:gd name="T27" fmla="*/ 4903216 h 50"/>
                <a:gd name="T28" fmla="*/ 19293625 w 71"/>
                <a:gd name="T29" fmla="*/ 4645152 h 50"/>
                <a:gd name="T30" fmla="*/ 19293625 w 71"/>
                <a:gd name="T31" fmla="*/ 4645152 h 50"/>
                <a:gd name="T32" fmla="*/ 19581254 w 71"/>
                <a:gd name="T33" fmla="*/ 4645152 h 50"/>
                <a:gd name="T34" fmla="*/ 20445211 w 71"/>
                <a:gd name="T35" fmla="*/ 4903216 h 50"/>
                <a:gd name="T36" fmla="*/ 20445211 w 71"/>
                <a:gd name="T37" fmla="*/ 4903216 h 50"/>
                <a:gd name="T38" fmla="*/ 19293625 w 71"/>
                <a:gd name="T39" fmla="*/ 8258048 h 50"/>
                <a:gd name="T40" fmla="*/ 17565710 w 71"/>
                <a:gd name="T41" fmla="*/ 10322560 h 50"/>
                <a:gd name="T42" fmla="*/ 15549630 w 71"/>
                <a:gd name="T43" fmla="*/ 11870944 h 50"/>
                <a:gd name="T44" fmla="*/ 13534086 w 71"/>
                <a:gd name="T45" fmla="*/ 12903200 h 50"/>
                <a:gd name="T46" fmla="*/ 13534086 w 71"/>
                <a:gd name="T47" fmla="*/ 12903200 h 50"/>
                <a:gd name="T48" fmla="*/ 12670128 w 71"/>
                <a:gd name="T49" fmla="*/ 12129008 h 50"/>
                <a:gd name="T50" fmla="*/ 12094335 w 71"/>
                <a:gd name="T51" fmla="*/ 11096752 h 50"/>
                <a:gd name="T52" fmla="*/ 10366420 w 71"/>
                <a:gd name="T53" fmla="*/ 9548368 h 50"/>
                <a:gd name="T54" fmla="*/ 9502462 w 71"/>
                <a:gd name="T55" fmla="*/ 9032240 h 50"/>
                <a:gd name="T56" fmla="*/ 8926669 w 71"/>
                <a:gd name="T57" fmla="*/ 7999984 h 50"/>
                <a:gd name="T58" fmla="*/ 8926669 w 71"/>
                <a:gd name="T59" fmla="*/ 6709664 h 50"/>
                <a:gd name="T60" fmla="*/ 9214834 w 71"/>
                <a:gd name="T61" fmla="*/ 5419344 h 50"/>
                <a:gd name="T62" fmla="*/ 9214834 w 71"/>
                <a:gd name="T63" fmla="*/ 5419344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 h="50">
                  <a:moveTo>
                    <a:pt x="32" y="21"/>
                  </a:moveTo>
                  <a:lnTo>
                    <a:pt x="32" y="21"/>
                  </a:lnTo>
                  <a:lnTo>
                    <a:pt x="11" y="21"/>
                  </a:lnTo>
                  <a:lnTo>
                    <a:pt x="0" y="3"/>
                  </a:lnTo>
                  <a:lnTo>
                    <a:pt x="4" y="0"/>
                  </a:lnTo>
                  <a:lnTo>
                    <a:pt x="10" y="0"/>
                  </a:lnTo>
                  <a:lnTo>
                    <a:pt x="14" y="3"/>
                  </a:lnTo>
                  <a:lnTo>
                    <a:pt x="17" y="4"/>
                  </a:lnTo>
                  <a:lnTo>
                    <a:pt x="28" y="13"/>
                  </a:lnTo>
                  <a:lnTo>
                    <a:pt x="39" y="17"/>
                  </a:lnTo>
                  <a:lnTo>
                    <a:pt x="51" y="19"/>
                  </a:lnTo>
                  <a:lnTo>
                    <a:pt x="67" y="18"/>
                  </a:lnTo>
                  <a:lnTo>
                    <a:pt x="68" y="18"/>
                  </a:lnTo>
                  <a:lnTo>
                    <a:pt x="71" y="19"/>
                  </a:lnTo>
                  <a:lnTo>
                    <a:pt x="67" y="32"/>
                  </a:lnTo>
                  <a:lnTo>
                    <a:pt x="61" y="40"/>
                  </a:lnTo>
                  <a:lnTo>
                    <a:pt x="54" y="46"/>
                  </a:lnTo>
                  <a:lnTo>
                    <a:pt x="47" y="50"/>
                  </a:lnTo>
                  <a:lnTo>
                    <a:pt x="44" y="47"/>
                  </a:lnTo>
                  <a:lnTo>
                    <a:pt x="42" y="43"/>
                  </a:lnTo>
                  <a:lnTo>
                    <a:pt x="36" y="37"/>
                  </a:lnTo>
                  <a:lnTo>
                    <a:pt x="33" y="35"/>
                  </a:lnTo>
                  <a:lnTo>
                    <a:pt x="31" y="31"/>
                  </a:lnTo>
                  <a:lnTo>
                    <a:pt x="31" y="26"/>
                  </a:lnTo>
                  <a:lnTo>
                    <a:pt x="3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8" name="Freeform 1280"/>
            <p:cNvSpPr>
              <a:spLocks/>
            </p:cNvSpPr>
            <p:nvPr/>
          </p:nvSpPr>
          <p:spPr bwMode="auto">
            <a:xfrm>
              <a:off x="6697663" y="1092200"/>
              <a:ext cx="47625" cy="30163"/>
            </a:xfrm>
            <a:custGeom>
              <a:avLst/>
              <a:gdLst>
                <a:gd name="T0" fmla="*/ 25201563 w 90"/>
                <a:gd name="T1" fmla="*/ 10154159 h 56"/>
                <a:gd name="T2" fmla="*/ 25201563 w 90"/>
                <a:gd name="T3" fmla="*/ 10154159 h 56"/>
                <a:gd name="T4" fmla="*/ 18201217 w 90"/>
                <a:gd name="T5" fmla="*/ 10444477 h 56"/>
                <a:gd name="T6" fmla="*/ 18201217 w 90"/>
                <a:gd name="T7" fmla="*/ 10444477 h 56"/>
                <a:gd name="T8" fmla="*/ 20721108 w 90"/>
                <a:gd name="T9" fmla="*/ 6962805 h 56"/>
                <a:gd name="T10" fmla="*/ 20721108 w 90"/>
                <a:gd name="T11" fmla="*/ 6962805 h 56"/>
                <a:gd name="T12" fmla="*/ 18761075 w 90"/>
                <a:gd name="T13" fmla="*/ 6672487 h 56"/>
                <a:gd name="T14" fmla="*/ 17921288 w 90"/>
                <a:gd name="T15" fmla="*/ 6092387 h 56"/>
                <a:gd name="T16" fmla="*/ 17641358 w 90"/>
                <a:gd name="T17" fmla="*/ 5802607 h 56"/>
                <a:gd name="T18" fmla="*/ 17641358 w 90"/>
                <a:gd name="T19" fmla="*/ 5802607 h 56"/>
                <a:gd name="T20" fmla="*/ 16801042 w 90"/>
                <a:gd name="T21" fmla="*/ 4641870 h 56"/>
                <a:gd name="T22" fmla="*/ 15680796 w 90"/>
                <a:gd name="T23" fmla="*/ 4061771 h 56"/>
                <a:gd name="T24" fmla="*/ 14280621 w 90"/>
                <a:gd name="T25" fmla="*/ 4061771 h 56"/>
                <a:gd name="T26" fmla="*/ 13160904 w 90"/>
                <a:gd name="T27" fmla="*/ 4641870 h 56"/>
                <a:gd name="T28" fmla="*/ 13160904 w 90"/>
                <a:gd name="T29" fmla="*/ 4641870 h 56"/>
                <a:gd name="T30" fmla="*/ 11200871 w 90"/>
                <a:gd name="T31" fmla="*/ 5221969 h 56"/>
                <a:gd name="T32" fmla="*/ 10080625 w 90"/>
                <a:gd name="T33" fmla="*/ 6962805 h 56"/>
                <a:gd name="T34" fmla="*/ 10080625 w 90"/>
                <a:gd name="T35" fmla="*/ 6962805 h 56"/>
                <a:gd name="T36" fmla="*/ 9800696 w 90"/>
                <a:gd name="T37" fmla="*/ 9863840 h 56"/>
                <a:gd name="T38" fmla="*/ 9240838 w 90"/>
                <a:gd name="T39" fmla="*/ 12475094 h 56"/>
                <a:gd name="T40" fmla="*/ 9240838 w 90"/>
                <a:gd name="T41" fmla="*/ 12475094 h 56"/>
                <a:gd name="T42" fmla="*/ 0 w 90"/>
                <a:gd name="T43" fmla="*/ 16246546 h 56"/>
                <a:gd name="T44" fmla="*/ 0 w 90"/>
                <a:gd name="T45" fmla="*/ 16246546 h 56"/>
                <a:gd name="T46" fmla="*/ 1680104 w 90"/>
                <a:gd name="T47" fmla="*/ 12475094 h 56"/>
                <a:gd name="T48" fmla="*/ 2520421 w 90"/>
                <a:gd name="T49" fmla="*/ 11314357 h 56"/>
                <a:gd name="T50" fmla="*/ 3080279 w 90"/>
                <a:gd name="T51" fmla="*/ 10444477 h 56"/>
                <a:gd name="T52" fmla="*/ 3920067 w 90"/>
                <a:gd name="T53" fmla="*/ 10444477 h 56"/>
                <a:gd name="T54" fmla="*/ 4760383 w 90"/>
                <a:gd name="T55" fmla="*/ 10444477 h 56"/>
                <a:gd name="T56" fmla="*/ 7560204 w 90"/>
                <a:gd name="T57" fmla="*/ 12184775 h 56"/>
                <a:gd name="T58" fmla="*/ 7560204 w 90"/>
                <a:gd name="T59" fmla="*/ 12184775 h 56"/>
                <a:gd name="T60" fmla="*/ 7560204 w 90"/>
                <a:gd name="T61" fmla="*/ 10444477 h 56"/>
                <a:gd name="T62" fmla="*/ 7840662 w 90"/>
                <a:gd name="T63" fmla="*/ 8993422 h 56"/>
                <a:gd name="T64" fmla="*/ 8960379 w 90"/>
                <a:gd name="T65" fmla="*/ 6092387 h 56"/>
                <a:gd name="T66" fmla="*/ 9240838 w 90"/>
                <a:gd name="T67" fmla="*/ 4932189 h 56"/>
                <a:gd name="T68" fmla="*/ 9240838 w 90"/>
                <a:gd name="T69" fmla="*/ 3481672 h 56"/>
                <a:gd name="T70" fmla="*/ 9240838 w 90"/>
                <a:gd name="T71" fmla="*/ 2030616 h 56"/>
                <a:gd name="T72" fmla="*/ 8680450 w 90"/>
                <a:gd name="T73" fmla="*/ 580099 h 56"/>
                <a:gd name="T74" fmla="*/ 8680450 w 90"/>
                <a:gd name="T75" fmla="*/ 580099 h 56"/>
                <a:gd name="T76" fmla="*/ 12040658 w 90"/>
                <a:gd name="T77" fmla="*/ 0 h 56"/>
                <a:gd name="T78" fmla="*/ 12040658 w 90"/>
                <a:gd name="T79" fmla="*/ 0 h 56"/>
                <a:gd name="T80" fmla="*/ 17921288 w 90"/>
                <a:gd name="T81" fmla="*/ 3771452 h 56"/>
                <a:gd name="T82" fmla="*/ 17921288 w 90"/>
                <a:gd name="T83" fmla="*/ 3771452 h 56"/>
                <a:gd name="T84" fmla="*/ 20161250 w 90"/>
                <a:gd name="T85" fmla="*/ 4932189 h 56"/>
                <a:gd name="T86" fmla="*/ 22961600 w 90"/>
                <a:gd name="T87" fmla="*/ 6092387 h 56"/>
                <a:gd name="T88" fmla="*/ 22961600 w 90"/>
                <a:gd name="T89" fmla="*/ 6092387 h 56"/>
                <a:gd name="T90" fmla="*/ 23241529 w 90"/>
                <a:gd name="T91" fmla="*/ 6962805 h 56"/>
                <a:gd name="T92" fmla="*/ 24081317 w 90"/>
                <a:gd name="T93" fmla="*/ 7833223 h 56"/>
                <a:gd name="T94" fmla="*/ 25201563 w 90"/>
                <a:gd name="T95" fmla="*/ 10154159 h 56"/>
                <a:gd name="T96" fmla="*/ 25201563 w 90"/>
                <a:gd name="T97" fmla="*/ 10154159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56">
                  <a:moveTo>
                    <a:pt x="90" y="35"/>
                  </a:moveTo>
                  <a:lnTo>
                    <a:pt x="90" y="35"/>
                  </a:lnTo>
                  <a:lnTo>
                    <a:pt x="65" y="36"/>
                  </a:lnTo>
                  <a:lnTo>
                    <a:pt x="74" y="24"/>
                  </a:lnTo>
                  <a:lnTo>
                    <a:pt x="67" y="23"/>
                  </a:lnTo>
                  <a:lnTo>
                    <a:pt x="64" y="21"/>
                  </a:lnTo>
                  <a:lnTo>
                    <a:pt x="63" y="20"/>
                  </a:lnTo>
                  <a:lnTo>
                    <a:pt x="60" y="16"/>
                  </a:lnTo>
                  <a:lnTo>
                    <a:pt x="56" y="14"/>
                  </a:lnTo>
                  <a:lnTo>
                    <a:pt x="51" y="14"/>
                  </a:lnTo>
                  <a:lnTo>
                    <a:pt x="47" y="16"/>
                  </a:lnTo>
                  <a:lnTo>
                    <a:pt x="40" y="18"/>
                  </a:lnTo>
                  <a:lnTo>
                    <a:pt x="36" y="24"/>
                  </a:lnTo>
                  <a:lnTo>
                    <a:pt x="35" y="34"/>
                  </a:lnTo>
                  <a:lnTo>
                    <a:pt x="33" y="43"/>
                  </a:lnTo>
                  <a:lnTo>
                    <a:pt x="0" y="56"/>
                  </a:lnTo>
                  <a:lnTo>
                    <a:pt x="6" y="43"/>
                  </a:lnTo>
                  <a:lnTo>
                    <a:pt x="9" y="39"/>
                  </a:lnTo>
                  <a:lnTo>
                    <a:pt x="11" y="36"/>
                  </a:lnTo>
                  <a:lnTo>
                    <a:pt x="14" y="36"/>
                  </a:lnTo>
                  <a:lnTo>
                    <a:pt x="17" y="36"/>
                  </a:lnTo>
                  <a:lnTo>
                    <a:pt x="27" y="42"/>
                  </a:lnTo>
                  <a:lnTo>
                    <a:pt x="27" y="36"/>
                  </a:lnTo>
                  <a:lnTo>
                    <a:pt x="28" y="31"/>
                  </a:lnTo>
                  <a:lnTo>
                    <a:pt x="32" y="21"/>
                  </a:lnTo>
                  <a:lnTo>
                    <a:pt x="33" y="17"/>
                  </a:lnTo>
                  <a:lnTo>
                    <a:pt x="33" y="12"/>
                  </a:lnTo>
                  <a:lnTo>
                    <a:pt x="33" y="7"/>
                  </a:lnTo>
                  <a:lnTo>
                    <a:pt x="31" y="2"/>
                  </a:lnTo>
                  <a:lnTo>
                    <a:pt x="43" y="0"/>
                  </a:lnTo>
                  <a:lnTo>
                    <a:pt x="64" y="13"/>
                  </a:lnTo>
                  <a:lnTo>
                    <a:pt x="72" y="17"/>
                  </a:lnTo>
                  <a:lnTo>
                    <a:pt x="82" y="21"/>
                  </a:lnTo>
                  <a:lnTo>
                    <a:pt x="83" y="24"/>
                  </a:lnTo>
                  <a:lnTo>
                    <a:pt x="86" y="27"/>
                  </a:lnTo>
                  <a:lnTo>
                    <a:pt x="9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9" name="Freeform 1281"/>
            <p:cNvSpPr>
              <a:spLocks/>
            </p:cNvSpPr>
            <p:nvPr/>
          </p:nvSpPr>
          <p:spPr bwMode="auto">
            <a:xfrm>
              <a:off x="6699250" y="1147763"/>
              <a:ext cx="38100" cy="33338"/>
            </a:xfrm>
            <a:custGeom>
              <a:avLst/>
              <a:gdLst>
                <a:gd name="T0" fmla="*/ 0 w 70"/>
                <a:gd name="T1" fmla="*/ 16551796 h 64"/>
                <a:gd name="T2" fmla="*/ 0 w 70"/>
                <a:gd name="T3" fmla="*/ 16551796 h 64"/>
                <a:gd name="T4" fmla="*/ 888819 w 70"/>
                <a:gd name="T5" fmla="*/ 16551796 h 64"/>
                <a:gd name="T6" fmla="*/ 1777637 w 70"/>
                <a:gd name="T7" fmla="*/ 16280404 h 64"/>
                <a:gd name="T8" fmla="*/ 2073729 w 70"/>
                <a:gd name="T9" fmla="*/ 15738141 h 64"/>
                <a:gd name="T10" fmla="*/ 2073729 w 70"/>
                <a:gd name="T11" fmla="*/ 15195356 h 64"/>
                <a:gd name="T12" fmla="*/ 2073729 w 70"/>
                <a:gd name="T13" fmla="*/ 14109788 h 64"/>
                <a:gd name="T14" fmla="*/ 2666456 w 70"/>
                <a:gd name="T15" fmla="*/ 12753348 h 64"/>
                <a:gd name="T16" fmla="*/ 2666456 w 70"/>
                <a:gd name="T17" fmla="*/ 12753348 h 64"/>
                <a:gd name="T18" fmla="*/ 3851366 w 70"/>
                <a:gd name="T19" fmla="*/ 12210563 h 64"/>
                <a:gd name="T20" fmla="*/ 4740184 w 70"/>
                <a:gd name="T21" fmla="*/ 11667779 h 64"/>
                <a:gd name="T22" fmla="*/ 7406096 w 70"/>
                <a:gd name="T23" fmla="*/ 11396387 h 64"/>
                <a:gd name="T24" fmla="*/ 9479824 w 70"/>
                <a:gd name="T25" fmla="*/ 10310818 h 64"/>
                <a:gd name="T26" fmla="*/ 10664734 w 70"/>
                <a:gd name="T27" fmla="*/ 9497163 h 64"/>
                <a:gd name="T28" fmla="*/ 11553553 w 70"/>
                <a:gd name="T29" fmla="*/ 8411594 h 64"/>
                <a:gd name="T30" fmla="*/ 11553553 w 70"/>
                <a:gd name="T31" fmla="*/ 8411594 h 64"/>
                <a:gd name="T32" fmla="*/ 12442371 w 70"/>
                <a:gd name="T33" fmla="*/ 7868810 h 64"/>
                <a:gd name="T34" fmla="*/ 13627281 w 70"/>
                <a:gd name="T35" fmla="*/ 7597418 h 64"/>
                <a:gd name="T36" fmla="*/ 17478647 w 70"/>
                <a:gd name="T37" fmla="*/ 7326026 h 64"/>
                <a:gd name="T38" fmla="*/ 17478647 w 70"/>
                <a:gd name="T39" fmla="*/ 7326026 h 64"/>
                <a:gd name="T40" fmla="*/ 15701010 w 70"/>
                <a:gd name="T41" fmla="*/ 4884017 h 64"/>
                <a:gd name="T42" fmla="*/ 13627281 w 70"/>
                <a:gd name="T43" fmla="*/ 2713401 h 64"/>
                <a:gd name="T44" fmla="*/ 13627281 w 70"/>
                <a:gd name="T45" fmla="*/ 2713401 h 64"/>
                <a:gd name="T46" fmla="*/ 14516100 w 70"/>
                <a:gd name="T47" fmla="*/ 1899224 h 64"/>
                <a:gd name="T48" fmla="*/ 14812191 w 70"/>
                <a:gd name="T49" fmla="*/ 1899224 h 64"/>
                <a:gd name="T50" fmla="*/ 15404919 w 70"/>
                <a:gd name="T51" fmla="*/ 1899224 h 64"/>
                <a:gd name="T52" fmla="*/ 15701010 w 70"/>
                <a:gd name="T53" fmla="*/ 2442009 h 64"/>
                <a:gd name="T54" fmla="*/ 16589829 w 70"/>
                <a:gd name="T55" fmla="*/ 2984793 h 64"/>
                <a:gd name="T56" fmla="*/ 16885920 w 70"/>
                <a:gd name="T57" fmla="*/ 3527577 h 64"/>
                <a:gd name="T58" fmla="*/ 17478647 w 70"/>
                <a:gd name="T59" fmla="*/ 3527577 h 64"/>
                <a:gd name="T60" fmla="*/ 17478647 w 70"/>
                <a:gd name="T61" fmla="*/ 3527577 h 64"/>
                <a:gd name="T62" fmla="*/ 17774739 w 70"/>
                <a:gd name="T63" fmla="*/ 2984793 h 64"/>
                <a:gd name="T64" fmla="*/ 18070830 w 70"/>
                <a:gd name="T65" fmla="*/ 2713401 h 64"/>
                <a:gd name="T66" fmla="*/ 18070830 w 70"/>
                <a:gd name="T67" fmla="*/ 2713401 h 64"/>
                <a:gd name="T68" fmla="*/ 18959649 w 70"/>
                <a:gd name="T69" fmla="*/ 1085569 h 64"/>
                <a:gd name="T70" fmla="*/ 19256284 w 70"/>
                <a:gd name="T71" fmla="*/ 814176 h 64"/>
                <a:gd name="T72" fmla="*/ 20144559 w 70"/>
                <a:gd name="T73" fmla="*/ 0 h 64"/>
                <a:gd name="T74" fmla="*/ 20144559 w 70"/>
                <a:gd name="T75" fmla="*/ 0 h 64"/>
                <a:gd name="T76" fmla="*/ 20737286 w 70"/>
                <a:gd name="T77" fmla="*/ 8411594 h 64"/>
                <a:gd name="T78" fmla="*/ 20737286 w 70"/>
                <a:gd name="T79" fmla="*/ 8411594 h 64"/>
                <a:gd name="T80" fmla="*/ 14516100 w 70"/>
                <a:gd name="T81" fmla="*/ 13295611 h 64"/>
                <a:gd name="T82" fmla="*/ 14516100 w 70"/>
                <a:gd name="T83" fmla="*/ 13295611 h 64"/>
                <a:gd name="T84" fmla="*/ 11257461 w 70"/>
                <a:gd name="T85" fmla="*/ 12481956 h 64"/>
                <a:gd name="T86" fmla="*/ 10072551 w 70"/>
                <a:gd name="T87" fmla="*/ 12481956 h 64"/>
                <a:gd name="T88" fmla="*/ 8591006 w 70"/>
                <a:gd name="T89" fmla="*/ 12481956 h 64"/>
                <a:gd name="T90" fmla="*/ 7998823 w 70"/>
                <a:gd name="T91" fmla="*/ 12753348 h 64"/>
                <a:gd name="T92" fmla="*/ 7110004 w 70"/>
                <a:gd name="T93" fmla="*/ 13567003 h 64"/>
                <a:gd name="T94" fmla="*/ 4740184 w 70"/>
                <a:gd name="T95" fmla="*/ 16280404 h 64"/>
                <a:gd name="T96" fmla="*/ 4740184 w 70"/>
                <a:gd name="T97" fmla="*/ 16280404 h 64"/>
                <a:gd name="T98" fmla="*/ 3258639 w 70"/>
                <a:gd name="T99" fmla="*/ 17094580 h 64"/>
                <a:gd name="T100" fmla="*/ 2073729 w 70"/>
                <a:gd name="T101" fmla="*/ 17365973 h 64"/>
                <a:gd name="T102" fmla="*/ 1481001 w 70"/>
                <a:gd name="T103" fmla="*/ 17094580 h 64"/>
                <a:gd name="T104" fmla="*/ 0 w 70"/>
                <a:gd name="T105" fmla="*/ 16551796 h 64"/>
                <a:gd name="T106" fmla="*/ 0 w 70"/>
                <a:gd name="T107" fmla="*/ 16551796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0" h="64">
                  <a:moveTo>
                    <a:pt x="0" y="61"/>
                  </a:moveTo>
                  <a:lnTo>
                    <a:pt x="0" y="61"/>
                  </a:lnTo>
                  <a:lnTo>
                    <a:pt x="3" y="61"/>
                  </a:lnTo>
                  <a:lnTo>
                    <a:pt x="6" y="60"/>
                  </a:lnTo>
                  <a:lnTo>
                    <a:pt x="7" y="58"/>
                  </a:lnTo>
                  <a:lnTo>
                    <a:pt x="7" y="56"/>
                  </a:lnTo>
                  <a:lnTo>
                    <a:pt x="7" y="52"/>
                  </a:lnTo>
                  <a:lnTo>
                    <a:pt x="9" y="47"/>
                  </a:lnTo>
                  <a:lnTo>
                    <a:pt x="13" y="45"/>
                  </a:lnTo>
                  <a:lnTo>
                    <a:pt x="16" y="43"/>
                  </a:lnTo>
                  <a:lnTo>
                    <a:pt x="25" y="42"/>
                  </a:lnTo>
                  <a:lnTo>
                    <a:pt x="32" y="38"/>
                  </a:lnTo>
                  <a:lnTo>
                    <a:pt x="36" y="35"/>
                  </a:lnTo>
                  <a:lnTo>
                    <a:pt x="39" y="31"/>
                  </a:lnTo>
                  <a:lnTo>
                    <a:pt x="42" y="29"/>
                  </a:lnTo>
                  <a:lnTo>
                    <a:pt x="46" y="28"/>
                  </a:lnTo>
                  <a:lnTo>
                    <a:pt x="59" y="27"/>
                  </a:lnTo>
                  <a:lnTo>
                    <a:pt x="53" y="18"/>
                  </a:lnTo>
                  <a:lnTo>
                    <a:pt x="46" y="10"/>
                  </a:lnTo>
                  <a:lnTo>
                    <a:pt x="49" y="7"/>
                  </a:lnTo>
                  <a:lnTo>
                    <a:pt x="50" y="7"/>
                  </a:lnTo>
                  <a:lnTo>
                    <a:pt x="52" y="7"/>
                  </a:lnTo>
                  <a:lnTo>
                    <a:pt x="53" y="9"/>
                  </a:lnTo>
                  <a:lnTo>
                    <a:pt x="56" y="11"/>
                  </a:lnTo>
                  <a:lnTo>
                    <a:pt x="57" y="13"/>
                  </a:lnTo>
                  <a:lnTo>
                    <a:pt x="59" y="13"/>
                  </a:lnTo>
                  <a:lnTo>
                    <a:pt x="60" y="11"/>
                  </a:lnTo>
                  <a:lnTo>
                    <a:pt x="61" y="10"/>
                  </a:lnTo>
                  <a:lnTo>
                    <a:pt x="64" y="4"/>
                  </a:lnTo>
                  <a:lnTo>
                    <a:pt x="65" y="3"/>
                  </a:lnTo>
                  <a:lnTo>
                    <a:pt x="68" y="0"/>
                  </a:lnTo>
                  <a:lnTo>
                    <a:pt x="70" y="31"/>
                  </a:lnTo>
                  <a:lnTo>
                    <a:pt x="49" y="49"/>
                  </a:lnTo>
                  <a:lnTo>
                    <a:pt x="38" y="46"/>
                  </a:lnTo>
                  <a:lnTo>
                    <a:pt x="34" y="46"/>
                  </a:lnTo>
                  <a:lnTo>
                    <a:pt x="29" y="46"/>
                  </a:lnTo>
                  <a:lnTo>
                    <a:pt x="27" y="47"/>
                  </a:lnTo>
                  <a:lnTo>
                    <a:pt x="24" y="50"/>
                  </a:lnTo>
                  <a:lnTo>
                    <a:pt x="16" y="60"/>
                  </a:lnTo>
                  <a:lnTo>
                    <a:pt x="11" y="63"/>
                  </a:lnTo>
                  <a:lnTo>
                    <a:pt x="7" y="64"/>
                  </a:lnTo>
                  <a:lnTo>
                    <a:pt x="5" y="63"/>
                  </a:lnTo>
                  <a:lnTo>
                    <a:pt x="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0" name="Freeform 1282"/>
            <p:cNvSpPr>
              <a:spLocks/>
            </p:cNvSpPr>
            <p:nvPr/>
          </p:nvSpPr>
          <p:spPr bwMode="auto">
            <a:xfrm>
              <a:off x="6686550" y="1270000"/>
              <a:ext cx="39688" cy="22225"/>
            </a:xfrm>
            <a:custGeom>
              <a:avLst/>
              <a:gdLst>
                <a:gd name="T0" fmla="*/ 0 w 75"/>
                <a:gd name="T1" fmla="*/ 11760729 h 42"/>
                <a:gd name="T2" fmla="*/ 0 w 75"/>
                <a:gd name="T3" fmla="*/ 11760729 h 42"/>
                <a:gd name="T4" fmla="*/ 0 w 75"/>
                <a:gd name="T5" fmla="*/ 11200871 h 42"/>
                <a:gd name="T6" fmla="*/ 0 w 75"/>
                <a:gd name="T7" fmla="*/ 10640483 h 42"/>
                <a:gd name="T8" fmla="*/ 0 w 75"/>
                <a:gd name="T9" fmla="*/ 10640483 h 42"/>
                <a:gd name="T10" fmla="*/ 4480511 w 75"/>
                <a:gd name="T11" fmla="*/ 7280275 h 42"/>
                <a:gd name="T12" fmla="*/ 6440569 w 75"/>
                <a:gd name="T13" fmla="*/ 5600171 h 42"/>
                <a:gd name="T14" fmla="*/ 8680559 w 75"/>
                <a:gd name="T15" fmla="*/ 4480454 h 42"/>
                <a:gd name="T16" fmla="*/ 8680559 w 75"/>
                <a:gd name="T17" fmla="*/ 4480454 h 42"/>
                <a:gd name="T18" fmla="*/ 10921079 w 75"/>
                <a:gd name="T19" fmla="*/ 3640137 h 42"/>
                <a:gd name="T20" fmla="*/ 13441003 w 75"/>
                <a:gd name="T21" fmla="*/ 3080279 h 42"/>
                <a:gd name="T22" fmla="*/ 14841195 w 75"/>
                <a:gd name="T23" fmla="*/ 1400175 h 42"/>
                <a:gd name="T24" fmla="*/ 16801253 w 75"/>
                <a:gd name="T25" fmla="*/ 0 h 42"/>
                <a:gd name="T26" fmla="*/ 16801253 w 75"/>
                <a:gd name="T27" fmla="*/ 0 h 42"/>
                <a:gd name="T28" fmla="*/ 21001831 w 75"/>
                <a:gd name="T29" fmla="*/ 3640137 h 42"/>
                <a:gd name="T30" fmla="*/ 21001831 w 75"/>
                <a:gd name="T31" fmla="*/ 3640137 h 42"/>
                <a:gd name="T32" fmla="*/ 20721899 w 75"/>
                <a:gd name="T33" fmla="*/ 4480454 h 42"/>
                <a:gd name="T34" fmla="*/ 20721899 w 75"/>
                <a:gd name="T35" fmla="*/ 4480454 h 42"/>
                <a:gd name="T36" fmla="*/ 16521321 w 75"/>
                <a:gd name="T37" fmla="*/ 3640137 h 42"/>
                <a:gd name="T38" fmla="*/ 16521321 w 75"/>
                <a:gd name="T39" fmla="*/ 3640137 h 42"/>
                <a:gd name="T40" fmla="*/ 14841195 w 75"/>
                <a:gd name="T41" fmla="*/ 6160558 h 42"/>
                <a:gd name="T42" fmla="*/ 13441003 w 75"/>
                <a:gd name="T43" fmla="*/ 8400521 h 42"/>
                <a:gd name="T44" fmla="*/ 13441003 w 75"/>
                <a:gd name="T45" fmla="*/ 8400521 h 42"/>
                <a:gd name="T46" fmla="*/ 11760877 w 75"/>
                <a:gd name="T47" fmla="*/ 9520767 h 42"/>
                <a:gd name="T48" fmla="*/ 10080752 w 75"/>
                <a:gd name="T49" fmla="*/ 10360554 h 42"/>
                <a:gd name="T50" fmla="*/ 8400627 w 75"/>
                <a:gd name="T51" fmla="*/ 10640483 h 42"/>
                <a:gd name="T52" fmla="*/ 5880703 w 75"/>
                <a:gd name="T53" fmla="*/ 10640483 h 42"/>
                <a:gd name="T54" fmla="*/ 5880703 w 75"/>
                <a:gd name="T55" fmla="*/ 10640483 h 42"/>
                <a:gd name="T56" fmla="*/ 2800385 w 75"/>
                <a:gd name="T57" fmla="*/ 10640483 h 42"/>
                <a:gd name="T58" fmla="*/ 1400193 w 75"/>
                <a:gd name="T59" fmla="*/ 10640483 h 42"/>
                <a:gd name="T60" fmla="*/ 0 w 75"/>
                <a:gd name="T61" fmla="*/ 11760729 h 42"/>
                <a:gd name="T62" fmla="*/ 0 w 75"/>
                <a:gd name="T63" fmla="*/ 11760729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 h="42">
                  <a:moveTo>
                    <a:pt x="0" y="42"/>
                  </a:moveTo>
                  <a:lnTo>
                    <a:pt x="0" y="42"/>
                  </a:lnTo>
                  <a:lnTo>
                    <a:pt x="0" y="40"/>
                  </a:lnTo>
                  <a:lnTo>
                    <a:pt x="0" y="38"/>
                  </a:lnTo>
                  <a:lnTo>
                    <a:pt x="16" y="26"/>
                  </a:lnTo>
                  <a:lnTo>
                    <a:pt x="23" y="20"/>
                  </a:lnTo>
                  <a:lnTo>
                    <a:pt x="31" y="16"/>
                  </a:lnTo>
                  <a:lnTo>
                    <a:pt x="39" y="13"/>
                  </a:lnTo>
                  <a:lnTo>
                    <a:pt x="48" y="11"/>
                  </a:lnTo>
                  <a:lnTo>
                    <a:pt x="53" y="5"/>
                  </a:lnTo>
                  <a:lnTo>
                    <a:pt x="60" y="0"/>
                  </a:lnTo>
                  <a:lnTo>
                    <a:pt x="75" y="13"/>
                  </a:lnTo>
                  <a:lnTo>
                    <a:pt x="74" y="16"/>
                  </a:lnTo>
                  <a:lnTo>
                    <a:pt x="59" y="13"/>
                  </a:lnTo>
                  <a:lnTo>
                    <a:pt x="53" y="22"/>
                  </a:lnTo>
                  <a:lnTo>
                    <a:pt x="48" y="30"/>
                  </a:lnTo>
                  <a:lnTo>
                    <a:pt x="42" y="34"/>
                  </a:lnTo>
                  <a:lnTo>
                    <a:pt x="36" y="37"/>
                  </a:lnTo>
                  <a:lnTo>
                    <a:pt x="30" y="38"/>
                  </a:lnTo>
                  <a:lnTo>
                    <a:pt x="21" y="38"/>
                  </a:lnTo>
                  <a:lnTo>
                    <a:pt x="10" y="38"/>
                  </a:lnTo>
                  <a:lnTo>
                    <a:pt x="5" y="38"/>
                  </a:lnTo>
                  <a:lnTo>
                    <a:pt x="0"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1" name="Freeform 1283"/>
            <p:cNvSpPr>
              <a:spLocks/>
            </p:cNvSpPr>
            <p:nvPr/>
          </p:nvSpPr>
          <p:spPr bwMode="auto">
            <a:xfrm>
              <a:off x="6596063" y="938213"/>
              <a:ext cx="31750" cy="14288"/>
            </a:xfrm>
            <a:custGeom>
              <a:avLst/>
              <a:gdLst>
                <a:gd name="T0" fmla="*/ 17380388 w 58"/>
                <a:gd name="T1" fmla="*/ 1456391 h 29"/>
                <a:gd name="T2" fmla="*/ 17380388 w 58"/>
                <a:gd name="T3" fmla="*/ 1456391 h 29"/>
                <a:gd name="T4" fmla="*/ 14683280 w 58"/>
                <a:gd name="T5" fmla="*/ 2184586 h 29"/>
                <a:gd name="T6" fmla="*/ 11986720 w 58"/>
                <a:gd name="T7" fmla="*/ 3155677 h 29"/>
                <a:gd name="T8" fmla="*/ 9589047 w 58"/>
                <a:gd name="T9" fmla="*/ 4369172 h 29"/>
                <a:gd name="T10" fmla="*/ 7491358 w 58"/>
                <a:gd name="T11" fmla="*/ 6068458 h 29"/>
                <a:gd name="T12" fmla="*/ 7491358 w 58"/>
                <a:gd name="T13" fmla="*/ 6068458 h 29"/>
                <a:gd name="T14" fmla="*/ 6592504 w 58"/>
                <a:gd name="T15" fmla="*/ 6796654 h 29"/>
                <a:gd name="T16" fmla="*/ 5993086 w 58"/>
                <a:gd name="T17" fmla="*/ 7039550 h 29"/>
                <a:gd name="T18" fmla="*/ 3895397 w 58"/>
                <a:gd name="T19" fmla="*/ 6796654 h 29"/>
                <a:gd name="T20" fmla="*/ 2097690 w 58"/>
                <a:gd name="T21" fmla="*/ 6554250 h 29"/>
                <a:gd name="T22" fmla="*/ 898853 w 58"/>
                <a:gd name="T23" fmla="*/ 6796654 h 29"/>
                <a:gd name="T24" fmla="*/ 0 w 58"/>
                <a:gd name="T25" fmla="*/ 7039550 h 29"/>
                <a:gd name="T26" fmla="*/ 0 w 58"/>
                <a:gd name="T27" fmla="*/ 7039550 h 29"/>
                <a:gd name="T28" fmla="*/ 898853 w 58"/>
                <a:gd name="T29" fmla="*/ 3883873 h 29"/>
                <a:gd name="T30" fmla="*/ 1198836 w 58"/>
                <a:gd name="T31" fmla="*/ 2670378 h 29"/>
                <a:gd name="T32" fmla="*/ 2097690 w 58"/>
                <a:gd name="T33" fmla="*/ 2184586 h 29"/>
                <a:gd name="T34" fmla="*/ 2996543 w 58"/>
                <a:gd name="T35" fmla="*/ 1456391 h 29"/>
                <a:gd name="T36" fmla="*/ 4195379 w 58"/>
                <a:gd name="T37" fmla="*/ 971091 h 29"/>
                <a:gd name="T38" fmla="*/ 8090776 w 58"/>
                <a:gd name="T39" fmla="*/ 485299 h 29"/>
                <a:gd name="T40" fmla="*/ 8090776 w 58"/>
                <a:gd name="T41" fmla="*/ 485299 h 29"/>
                <a:gd name="T42" fmla="*/ 10487901 w 58"/>
                <a:gd name="T43" fmla="*/ 0 h 29"/>
                <a:gd name="T44" fmla="*/ 10487901 w 58"/>
                <a:gd name="T45" fmla="*/ 0 h 29"/>
                <a:gd name="T46" fmla="*/ 17080953 w 58"/>
                <a:gd name="T47" fmla="*/ 485299 h 29"/>
                <a:gd name="T48" fmla="*/ 17080953 w 58"/>
                <a:gd name="T49" fmla="*/ 485299 h 29"/>
                <a:gd name="T50" fmla="*/ 17380388 w 58"/>
                <a:gd name="T51" fmla="*/ 1456391 h 29"/>
                <a:gd name="T52" fmla="*/ 17380388 w 58"/>
                <a:gd name="T53" fmla="*/ 1456391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8" h="29">
                  <a:moveTo>
                    <a:pt x="58" y="6"/>
                  </a:moveTo>
                  <a:lnTo>
                    <a:pt x="58" y="6"/>
                  </a:lnTo>
                  <a:lnTo>
                    <a:pt x="49" y="9"/>
                  </a:lnTo>
                  <a:lnTo>
                    <a:pt x="40" y="13"/>
                  </a:lnTo>
                  <a:lnTo>
                    <a:pt x="32" y="18"/>
                  </a:lnTo>
                  <a:lnTo>
                    <a:pt x="25" y="25"/>
                  </a:lnTo>
                  <a:lnTo>
                    <a:pt x="22" y="28"/>
                  </a:lnTo>
                  <a:lnTo>
                    <a:pt x="20" y="29"/>
                  </a:lnTo>
                  <a:lnTo>
                    <a:pt x="13" y="28"/>
                  </a:lnTo>
                  <a:lnTo>
                    <a:pt x="7" y="27"/>
                  </a:lnTo>
                  <a:lnTo>
                    <a:pt x="3" y="28"/>
                  </a:lnTo>
                  <a:lnTo>
                    <a:pt x="0" y="29"/>
                  </a:lnTo>
                  <a:lnTo>
                    <a:pt x="3" y="16"/>
                  </a:lnTo>
                  <a:lnTo>
                    <a:pt x="4" y="11"/>
                  </a:lnTo>
                  <a:lnTo>
                    <a:pt x="7" y="9"/>
                  </a:lnTo>
                  <a:lnTo>
                    <a:pt x="10" y="6"/>
                  </a:lnTo>
                  <a:lnTo>
                    <a:pt x="14" y="4"/>
                  </a:lnTo>
                  <a:lnTo>
                    <a:pt x="27" y="2"/>
                  </a:lnTo>
                  <a:lnTo>
                    <a:pt x="35" y="0"/>
                  </a:lnTo>
                  <a:lnTo>
                    <a:pt x="57" y="2"/>
                  </a:lnTo>
                  <a:lnTo>
                    <a:pt x="5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2" name="Freeform 1284"/>
            <p:cNvSpPr>
              <a:spLocks/>
            </p:cNvSpPr>
            <p:nvPr/>
          </p:nvSpPr>
          <p:spPr bwMode="auto">
            <a:xfrm>
              <a:off x="6515100" y="1339850"/>
              <a:ext cx="22225" cy="23813"/>
            </a:xfrm>
            <a:custGeom>
              <a:avLst/>
              <a:gdLst>
                <a:gd name="T0" fmla="*/ 11753773 w 41"/>
                <a:gd name="T1" fmla="*/ 0 h 46"/>
                <a:gd name="T2" fmla="*/ 11753773 w 41"/>
                <a:gd name="T3" fmla="*/ 0 h 46"/>
                <a:gd name="T4" fmla="*/ 12047576 w 41"/>
                <a:gd name="T5" fmla="*/ 2679998 h 46"/>
                <a:gd name="T6" fmla="*/ 11753773 w 41"/>
                <a:gd name="T7" fmla="*/ 4823686 h 46"/>
                <a:gd name="T8" fmla="*/ 11166165 w 41"/>
                <a:gd name="T9" fmla="*/ 5627633 h 46"/>
                <a:gd name="T10" fmla="*/ 10578558 w 41"/>
                <a:gd name="T11" fmla="*/ 6431581 h 46"/>
                <a:gd name="T12" fmla="*/ 9696605 w 41"/>
                <a:gd name="T13" fmla="*/ 7235528 h 46"/>
                <a:gd name="T14" fmla="*/ 8815194 w 41"/>
                <a:gd name="T15" fmla="*/ 7235528 h 46"/>
                <a:gd name="T16" fmla="*/ 8815194 w 41"/>
                <a:gd name="T17" fmla="*/ 7235528 h 46"/>
                <a:gd name="T18" fmla="*/ 6464765 w 41"/>
                <a:gd name="T19" fmla="*/ 8039476 h 46"/>
                <a:gd name="T20" fmla="*/ 4701401 w 41"/>
                <a:gd name="T21" fmla="*/ 9111579 h 46"/>
                <a:gd name="T22" fmla="*/ 3819990 w 41"/>
                <a:gd name="T23" fmla="*/ 10451319 h 46"/>
                <a:gd name="T24" fmla="*/ 3232382 w 41"/>
                <a:gd name="T25" fmla="*/ 12327369 h 46"/>
                <a:gd name="T26" fmla="*/ 3232382 w 41"/>
                <a:gd name="T27" fmla="*/ 12327369 h 46"/>
                <a:gd name="T28" fmla="*/ 587607 w 41"/>
                <a:gd name="T29" fmla="*/ 10183681 h 46"/>
                <a:gd name="T30" fmla="*/ 293804 w 41"/>
                <a:gd name="T31" fmla="*/ 9379734 h 46"/>
                <a:gd name="T32" fmla="*/ 0 w 41"/>
                <a:gd name="T33" fmla="*/ 9111579 h 46"/>
                <a:gd name="T34" fmla="*/ 293804 w 41"/>
                <a:gd name="T35" fmla="*/ 8307631 h 46"/>
                <a:gd name="T36" fmla="*/ 587607 w 41"/>
                <a:gd name="T37" fmla="*/ 7503683 h 46"/>
                <a:gd name="T38" fmla="*/ 3526186 w 41"/>
                <a:gd name="T39" fmla="*/ 5627633 h 46"/>
                <a:gd name="T40" fmla="*/ 3526186 w 41"/>
                <a:gd name="T41" fmla="*/ 5627633 h 46"/>
                <a:gd name="T42" fmla="*/ 3819990 w 41"/>
                <a:gd name="T43" fmla="*/ 5359478 h 46"/>
                <a:gd name="T44" fmla="*/ 3819990 w 41"/>
                <a:gd name="T45" fmla="*/ 4823686 h 46"/>
                <a:gd name="T46" fmla="*/ 3819990 w 41"/>
                <a:gd name="T47" fmla="*/ 4823686 h 46"/>
                <a:gd name="T48" fmla="*/ 4407597 w 41"/>
                <a:gd name="T49" fmla="*/ 3483945 h 46"/>
                <a:gd name="T50" fmla="*/ 4701401 w 41"/>
                <a:gd name="T51" fmla="*/ 2411843 h 46"/>
                <a:gd name="T52" fmla="*/ 5582812 w 41"/>
                <a:gd name="T53" fmla="*/ 1876050 h 46"/>
                <a:gd name="T54" fmla="*/ 6758568 w 41"/>
                <a:gd name="T55" fmla="*/ 1607895 h 46"/>
                <a:gd name="T56" fmla="*/ 9108998 w 41"/>
                <a:gd name="T57" fmla="*/ 803948 h 46"/>
                <a:gd name="T58" fmla="*/ 10578558 w 41"/>
                <a:gd name="T59" fmla="*/ 535793 h 46"/>
                <a:gd name="T60" fmla="*/ 11753773 w 41"/>
                <a:gd name="T61" fmla="*/ 0 h 46"/>
                <a:gd name="T62" fmla="*/ 11753773 w 41"/>
                <a:gd name="T63" fmla="*/ 0 h 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1" h="46">
                  <a:moveTo>
                    <a:pt x="40" y="0"/>
                  </a:moveTo>
                  <a:lnTo>
                    <a:pt x="40" y="0"/>
                  </a:lnTo>
                  <a:lnTo>
                    <a:pt x="41" y="10"/>
                  </a:lnTo>
                  <a:lnTo>
                    <a:pt x="40" y="18"/>
                  </a:lnTo>
                  <a:lnTo>
                    <a:pt x="38" y="21"/>
                  </a:lnTo>
                  <a:lnTo>
                    <a:pt x="36" y="24"/>
                  </a:lnTo>
                  <a:lnTo>
                    <a:pt x="33" y="27"/>
                  </a:lnTo>
                  <a:lnTo>
                    <a:pt x="30" y="27"/>
                  </a:lnTo>
                  <a:lnTo>
                    <a:pt x="22" y="30"/>
                  </a:lnTo>
                  <a:lnTo>
                    <a:pt x="16" y="34"/>
                  </a:lnTo>
                  <a:lnTo>
                    <a:pt x="13" y="39"/>
                  </a:lnTo>
                  <a:lnTo>
                    <a:pt x="11" y="46"/>
                  </a:lnTo>
                  <a:lnTo>
                    <a:pt x="2" y="38"/>
                  </a:lnTo>
                  <a:lnTo>
                    <a:pt x="1" y="35"/>
                  </a:lnTo>
                  <a:lnTo>
                    <a:pt x="0" y="34"/>
                  </a:lnTo>
                  <a:lnTo>
                    <a:pt x="1" y="31"/>
                  </a:lnTo>
                  <a:lnTo>
                    <a:pt x="2" y="28"/>
                  </a:lnTo>
                  <a:lnTo>
                    <a:pt x="12" y="21"/>
                  </a:lnTo>
                  <a:lnTo>
                    <a:pt x="13" y="20"/>
                  </a:lnTo>
                  <a:lnTo>
                    <a:pt x="13" y="18"/>
                  </a:lnTo>
                  <a:lnTo>
                    <a:pt x="15" y="13"/>
                  </a:lnTo>
                  <a:lnTo>
                    <a:pt x="16" y="9"/>
                  </a:lnTo>
                  <a:lnTo>
                    <a:pt x="19" y="7"/>
                  </a:lnTo>
                  <a:lnTo>
                    <a:pt x="23" y="6"/>
                  </a:lnTo>
                  <a:lnTo>
                    <a:pt x="31" y="3"/>
                  </a:lnTo>
                  <a:lnTo>
                    <a:pt x="36" y="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3" name="Freeform 1285"/>
            <p:cNvSpPr>
              <a:spLocks/>
            </p:cNvSpPr>
            <p:nvPr/>
          </p:nvSpPr>
          <p:spPr bwMode="auto">
            <a:xfrm>
              <a:off x="6678613" y="1090613"/>
              <a:ext cx="30163" cy="19050"/>
            </a:xfrm>
            <a:custGeom>
              <a:avLst/>
              <a:gdLst>
                <a:gd name="T0" fmla="*/ 0 w 57"/>
                <a:gd name="T1" fmla="*/ 6720417 h 36"/>
                <a:gd name="T2" fmla="*/ 0 w 57"/>
                <a:gd name="T3" fmla="*/ 6720417 h 36"/>
                <a:gd name="T4" fmla="*/ 3080330 w 57"/>
                <a:gd name="T5" fmla="*/ 5880629 h 36"/>
                <a:gd name="T6" fmla="*/ 5600793 w 57"/>
                <a:gd name="T7" fmla="*/ 5880629 h 36"/>
                <a:gd name="T8" fmla="*/ 5600793 w 57"/>
                <a:gd name="T9" fmla="*/ 5880629 h 36"/>
                <a:gd name="T10" fmla="*/ 7840792 w 57"/>
                <a:gd name="T11" fmla="*/ 5880629 h 36"/>
                <a:gd name="T12" fmla="*/ 9800858 w 57"/>
                <a:gd name="T13" fmla="*/ 5600171 h 36"/>
                <a:gd name="T14" fmla="*/ 10641189 w 57"/>
                <a:gd name="T15" fmla="*/ 5040313 h 36"/>
                <a:gd name="T16" fmla="*/ 11201057 w 57"/>
                <a:gd name="T17" fmla="*/ 4480454 h 36"/>
                <a:gd name="T18" fmla="*/ 12041387 w 57"/>
                <a:gd name="T19" fmla="*/ 3640137 h 36"/>
                <a:gd name="T20" fmla="*/ 12601255 w 57"/>
                <a:gd name="T21" fmla="*/ 2520421 h 36"/>
                <a:gd name="T22" fmla="*/ 12601255 w 57"/>
                <a:gd name="T23" fmla="*/ 2520421 h 36"/>
                <a:gd name="T24" fmla="*/ 12881189 w 57"/>
                <a:gd name="T25" fmla="*/ 1960033 h 36"/>
                <a:gd name="T26" fmla="*/ 14001453 w 57"/>
                <a:gd name="T27" fmla="*/ 1120246 h 36"/>
                <a:gd name="T28" fmla="*/ 15961519 w 57"/>
                <a:gd name="T29" fmla="*/ 0 h 36"/>
                <a:gd name="T30" fmla="*/ 15961519 w 57"/>
                <a:gd name="T31" fmla="*/ 0 h 36"/>
                <a:gd name="T32" fmla="*/ 15961519 w 57"/>
                <a:gd name="T33" fmla="*/ 1120246 h 36"/>
                <a:gd name="T34" fmla="*/ 15681585 w 57"/>
                <a:gd name="T35" fmla="*/ 2800350 h 36"/>
                <a:gd name="T36" fmla="*/ 14001453 w 57"/>
                <a:gd name="T37" fmla="*/ 5880629 h 36"/>
                <a:gd name="T38" fmla="*/ 12041387 w 57"/>
                <a:gd name="T39" fmla="*/ 8680450 h 36"/>
                <a:gd name="T40" fmla="*/ 10921123 w 57"/>
                <a:gd name="T41" fmla="*/ 9520767 h 36"/>
                <a:gd name="T42" fmla="*/ 9800858 w 57"/>
                <a:gd name="T43" fmla="*/ 9800696 h 36"/>
                <a:gd name="T44" fmla="*/ 9800858 w 57"/>
                <a:gd name="T45" fmla="*/ 9800696 h 36"/>
                <a:gd name="T46" fmla="*/ 7560859 w 57"/>
                <a:gd name="T47" fmla="*/ 10080625 h 36"/>
                <a:gd name="T48" fmla="*/ 4760462 w 57"/>
                <a:gd name="T49" fmla="*/ 9800696 h 36"/>
                <a:gd name="T50" fmla="*/ 2520463 w 57"/>
                <a:gd name="T51" fmla="*/ 8680450 h 36"/>
                <a:gd name="T52" fmla="*/ 0 w 57"/>
                <a:gd name="T53" fmla="*/ 6720417 h 36"/>
                <a:gd name="T54" fmla="*/ 0 w 57"/>
                <a:gd name="T55" fmla="*/ 6720417 h 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7" h="36">
                  <a:moveTo>
                    <a:pt x="0" y="24"/>
                  </a:moveTo>
                  <a:lnTo>
                    <a:pt x="0" y="24"/>
                  </a:lnTo>
                  <a:lnTo>
                    <a:pt x="11" y="21"/>
                  </a:lnTo>
                  <a:lnTo>
                    <a:pt x="20" y="21"/>
                  </a:lnTo>
                  <a:lnTo>
                    <a:pt x="28" y="21"/>
                  </a:lnTo>
                  <a:lnTo>
                    <a:pt x="35" y="20"/>
                  </a:lnTo>
                  <a:lnTo>
                    <a:pt x="38" y="18"/>
                  </a:lnTo>
                  <a:lnTo>
                    <a:pt x="40" y="16"/>
                  </a:lnTo>
                  <a:lnTo>
                    <a:pt x="43" y="13"/>
                  </a:lnTo>
                  <a:lnTo>
                    <a:pt x="45" y="9"/>
                  </a:lnTo>
                  <a:lnTo>
                    <a:pt x="46" y="7"/>
                  </a:lnTo>
                  <a:lnTo>
                    <a:pt x="50" y="4"/>
                  </a:lnTo>
                  <a:lnTo>
                    <a:pt x="57" y="0"/>
                  </a:lnTo>
                  <a:lnTo>
                    <a:pt x="57" y="4"/>
                  </a:lnTo>
                  <a:lnTo>
                    <a:pt x="56" y="10"/>
                  </a:lnTo>
                  <a:lnTo>
                    <a:pt x="50" y="21"/>
                  </a:lnTo>
                  <a:lnTo>
                    <a:pt x="43" y="31"/>
                  </a:lnTo>
                  <a:lnTo>
                    <a:pt x="39" y="34"/>
                  </a:lnTo>
                  <a:lnTo>
                    <a:pt x="35" y="35"/>
                  </a:lnTo>
                  <a:lnTo>
                    <a:pt x="27" y="36"/>
                  </a:lnTo>
                  <a:lnTo>
                    <a:pt x="17" y="35"/>
                  </a:lnTo>
                  <a:lnTo>
                    <a:pt x="9" y="3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4" name="Freeform 1286"/>
            <p:cNvSpPr>
              <a:spLocks/>
            </p:cNvSpPr>
            <p:nvPr/>
          </p:nvSpPr>
          <p:spPr bwMode="auto">
            <a:xfrm>
              <a:off x="6638925" y="1330325"/>
              <a:ext cx="28575" cy="12700"/>
            </a:xfrm>
            <a:custGeom>
              <a:avLst/>
              <a:gdLst>
                <a:gd name="T0" fmla="*/ 0 w 54"/>
                <a:gd name="T1" fmla="*/ 4387088 h 25"/>
                <a:gd name="T2" fmla="*/ 0 w 54"/>
                <a:gd name="T3" fmla="*/ 4387088 h 25"/>
                <a:gd name="T4" fmla="*/ 1400175 w 54"/>
                <a:gd name="T5" fmla="*/ 2838704 h 25"/>
                <a:gd name="T6" fmla="*/ 2520421 w 54"/>
                <a:gd name="T7" fmla="*/ 1806448 h 25"/>
                <a:gd name="T8" fmla="*/ 3640137 w 54"/>
                <a:gd name="T9" fmla="*/ 1548384 h 25"/>
                <a:gd name="T10" fmla="*/ 3640137 w 54"/>
                <a:gd name="T11" fmla="*/ 1548384 h 25"/>
                <a:gd name="T12" fmla="*/ 7280275 w 54"/>
                <a:gd name="T13" fmla="*/ 258064 h 25"/>
                <a:gd name="T14" fmla="*/ 11200871 w 54"/>
                <a:gd name="T15" fmla="*/ 0 h 25"/>
                <a:gd name="T16" fmla="*/ 11200871 w 54"/>
                <a:gd name="T17" fmla="*/ 0 h 25"/>
                <a:gd name="T18" fmla="*/ 11760729 w 54"/>
                <a:gd name="T19" fmla="*/ 258064 h 25"/>
                <a:gd name="T20" fmla="*/ 12320588 w 54"/>
                <a:gd name="T21" fmla="*/ 1032256 h 25"/>
                <a:gd name="T22" fmla="*/ 13440833 w 54"/>
                <a:gd name="T23" fmla="*/ 3354832 h 25"/>
                <a:gd name="T24" fmla="*/ 13440833 w 54"/>
                <a:gd name="T25" fmla="*/ 3354832 h 25"/>
                <a:gd name="T26" fmla="*/ 15120937 w 54"/>
                <a:gd name="T27" fmla="*/ 6451600 h 25"/>
                <a:gd name="T28" fmla="*/ 15120937 w 54"/>
                <a:gd name="T29" fmla="*/ 6451600 h 25"/>
                <a:gd name="T30" fmla="*/ 0 w 54"/>
                <a:gd name="T31" fmla="*/ 4387088 h 25"/>
                <a:gd name="T32" fmla="*/ 0 w 54"/>
                <a:gd name="T33" fmla="*/ 438708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25">
                  <a:moveTo>
                    <a:pt x="0" y="17"/>
                  </a:moveTo>
                  <a:lnTo>
                    <a:pt x="0" y="17"/>
                  </a:lnTo>
                  <a:lnTo>
                    <a:pt x="5" y="11"/>
                  </a:lnTo>
                  <a:lnTo>
                    <a:pt x="9" y="7"/>
                  </a:lnTo>
                  <a:lnTo>
                    <a:pt x="13" y="6"/>
                  </a:lnTo>
                  <a:lnTo>
                    <a:pt x="26" y="1"/>
                  </a:lnTo>
                  <a:lnTo>
                    <a:pt x="40" y="0"/>
                  </a:lnTo>
                  <a:lnTo>
                    <a:pt x="42" y="1"/>
                  </a:lnTo>
                  <a:lnTo>
                    <a:pt x="44" y="4"/>
                  </a:lnTo>
                  <a:lnTo>
                    <a:pt x="48" y="13"/>
                  </a:lnTo>
                  <a:lnTo>
                    <a:pt x="54"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5" name="Freeform 1287"/>
            <p:cNvSpPr>
              <a:spLocks/>
            </p:cNvSpPr>
            <p:nvPr/>
          </p:nvSpPr>
          <p:spPr bwMode="auto">
            <a:xfrm>
              <a:off x="6742113" y="1165225"/>
              <a:ext cx="28575" cy="28575"/>
            </a:xfrm>
            <a:custGeom>
              <a:avLst/>
              <a:gdLst>
                <a:gd name="T0" fmla="*/ 0 w 56"/>
                <a:gd name="T1" fmla="*/ 10797194 h 55"/>
                <a:gd name="T2" fmla="*/ 0 w 56"/>
                <a:gd name="T3" fmla="*/ 10797194 h 55"/>
                <a:gd name="T4" fmla="*/ 1041457 w 56"/>
                <a:gd name="T5" fmla="*/ 8907607 h 55"/>
                <a:gd name="T6" fmla="*/ 1041457 w 56"/>
                <a:gd name="T7" fmla="*/ 8907607 h 55"/>
                <a:gd name="T8" fmla="*/ 3645354 w 56"/>
                <a:gd name="T9" fmla="*/ 9987222 h 55"/>
                <a:gd name="T10" fmla="*/ 3645354 w 56"/>
                <a:gd name="T11" fmla="*/ 9987222 h 55"/>
                <a:gd name="T12" fmla="*/ 4165827 w 56"/>
                <a:gd name="T13" fmla="*/ 8367799 h 55"/>
                <a:gd name="T14" fmla="*/ 4426574 w 56"/>
                <a:gd name="T15" fmla="*/ 7827991 h 55"/>
                <a:gd name="T16" fmla="*/ 4165827 w 56"/>
                <a:gd name="T17" fmla="*/ 7288184 h 55"/>
                <a:gd name="T18" fmla="*/ 4165827 w 56"/>
                <a:gd name="T19" fmla="*/ 7288184 h 55"/>
                <a:gd name="T20" fmla="*/ 2864133 w 56"/>
                <a:gd name="T21" fmla="*/ 6208568 h 55"/>
                <a:gd name="T22" fmla="*/ 2343150 w 56"/>
                <a:gd name="T23" fmla="*/ 4858789 h 55"/>
                <a:gd name="T24" fmla="*/ 2343150 w 56"/>
                <a:gd name="T25" fmla="*/ 3239366 h 55"/>
                <a:gd name="T26" fmla="*/ 2343150 w 56"/>
                <a:gd name="T27" fmla="*/ 1619423 h 55"/>
                <a:gd name="T28" fmla="*/ 2343150 w 56"/>
                <a:gd name="T29" fmla="*/ 1619423 h 55"/>
                <a:gd name="T30" fmla="*/ 6248740 w 56"/>
                <a:gd name="T31" fmla="*/ 0 h 55"/>
                <a:gd name="T32" fmla="*/ 6248740 w 56"/>
                <a:gd name="T33" fmla="*/ 0 h 55"/>
                <a:gd name="T34" fmla="*/ 6248740 w 56"/>
                <a:gd name="T35" fmla="*/ 539808 h 55"/>
                <a:gd name="T36" fmla="*/ 6248740 w 56"/>
                <a:gd name="T37" fmla="*/ 1349779 h 55"/>
                <a:gd name="T38" fmla="*/ 6248740 w 56"/>
                <a:gd name="T39" fmla="*/ 1349779 h 55"/>
                <a:gd name="T40" fmla="*/ 2864133 w 56"/>
                <a:gd name="T41" fmla="*/ 4048818 h 55"/>
                <a:gd name="T42" fmla="*/ 2864133 w 56"/>
                <a:gd name="T43" fmla="*/ 4048818 h 55"/>
                <a:gd name="T44" fmla="*/ 4686810 w 56"/>
                <a:gd name="T45" fmla="*/ 5128433 h 55"/>
                <a:gd name="T46" fmla="*/ 6248740 w 56"/>
                <a:gd name="T47" fmla="*/ 6208568 h 55"/>
                <a:gd name="T48" fmla="*/ 8852637 w 56"/>
                <a:gd name="T49" fmla="*/ 8907607 h 55"/>
                <a:gd name="T50" fmla="*/ 11196297 w 56"/>
                <a:gd name="T51" fmla="*/ 11876809 h 55"/>
                <a:gd name="T52" fmla="*/ 12758227 w 56"/>
                <a:gd name="T53" fmla="*/ 13226588 h 55"/>
                <a:gd name="T54" fmla="*/ 14580904 w 56"/>
                <a:gd name="T55" fmla="*/ 14575848 h 55"/>
                <a:gd name="T56" fmla="*/ 14580904 w 56"/>
                <a:gd name="T57" fmla="*/ 14575848 h 55"/>
                <a:gd name="T58" fmla="*/ 11977007 w 56"/>
                <a:gd name="T59" fmla="*/ 14846011 h 55"/>
                <a:gd name="T60" fmla="*/ 11196297 w 56"/>
                <a:gd name="T61" fmla="*/ 14846011 h 55"/>
                <a:gd name="T62" fmla="*/ 11196297 w 56"/>
                <a:gd name="T63" fmla="*/ 14846011 h 55"/>
                <a:gd name="T64" fmla="*/ 10154330 w 56"/>
                <a:gd name="T65" fmla="*/ 13226588 h 55"/>
                <a:gd name="T66" fmla="*/ 9112874 w 56"/>
                <a:gd name="T67" fmla="*/ 12686780 h 55"/>
                <a:gd name="T68" fmla="*/ 7550944 w 56"/>
                <a:gd name="T69" fmla="*/ 11876809 h 55"/>
                <a:gd name="T70" fmla="*/ 6248740 w 56"/>
                <a:gd name="T71" fmla="*/ 11337001 h 55"/>
                <a:gd name="T72" fmla="*/ 3384607 w 56"/>
                <a:gd name="T73" fmla="*/ 11066838 h 55"/>
                <a:gd name="T74" fmla="*/ 0 w 56"/>
                <a:gd name="T75" fmla="*/ 10797194 h 55"/>
                <a:gd name="T76" fmla="*/ 0 w 56"/>
                <a:gd name="T77" fmla="*/ 10797194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6" h="55">
                  <a:moveTo>
                    <a:pt x="0" y="40"/>
                  </a:moveTo>
                  <a:lnTo>
                    <a:pt x="0" y="40"/>
                  </a:lnTo>
                  <a:lnTo>
                    <a:pt x="4" y="33"/>
                  </a:lnTo>
                  <a:lnTo>
                    <a:pt x="14" y="37"/>
                  </a:lnTo>
                  <a:lnTo>
                    <a:pt x="16" y="31"/>
                  </a:lnTo>
                  <a:lnTo>
                    <a:pt x="17" y="29"/>
                  </a:lnTo>
                  <a:lnTo>
                    <a:pt x="16" y="27"/>
                  </a:lnTo>
                  <a:lnTo>
                    <a:pt x="11" y="23"/>
                  </a:lnTo>
                  <a:lnTo>
                    <a:pt x="9" y="18"/>
                  </a:lnTo>
                  <a:lnTo>
                    <a:pt x="9" y="12"/>
                  </a:lnTo>
                  <a:lnTo>
                    <a:pt x="9" y="6"/>
                  </a:lnTo>
                  <a:lnTo>
                    <a:pt x="24" y="0"/>
                  </a:lnTo>
                  <a:lnTo>
                    <a:pt x="24" y="2"/>
                  </a:lnTo>
                  <a:lnTo>
                    <a:pt x="24" y="5"/>
                  </a:lnTo>
                  <a:lnTo>
                    <a:pt x="11" y="15"/>
                  </a:lnTo>
                  <a:lnTo>
                    <a:pt x="18" y="19"/>
                  </a:lnTo>
                  <a:lnTo>
                    <a:pt x="24" y="23"/>
                  </a:lnTo>
                  <a:lnTo>
                    <a:pt x="34" y="33"/>
                  </a:lnTo>
                  <a:lnTo>
                    <a:pt x="43" y="44"/>
                  </a:lnTo>
                  <a:lnTo>
                    <a:pt x="49" y="49"/>
                  </a:lnTo>
                  <a:lnTo>
                    <a:pt x="56" y="54"/>
                  </a:lnTo>
                  <a:lnTo>
                    <a:pt x="46" y="55"/>
                  </a:lnTo>
                  <a:lnTo>
                    <a:pt x="43" y="55"/>
                  </a:lnTo>
                  <a:lnTo>
                    <a:pt x="39" y="49"/>
                  </a:lnTo>
                  <a:lnTo>
                    <a:pt x="35" y="47"/>
                  </a:lnTo>
                  <a:lnTo>
                    <a:pt x="29" y="44"/>
                  </a:lnTo>
                  <a:lnTo>
                    <a:pt x="24" y="42"/>
                  </a:lnTo>
                  <a:lnTo>
                    <a:pt x="13" y="41"/>
                  </a:lnTo>
                  <a:lnTo>
                    <a:pt x="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6" name="Freeform 1288"/>
            <p:cNvSpPr>
              <a:spLocks/>
            </p:cNvSpPr>
            <p:nvPr/>
          </p:nvSpPr>
          <p:spPr bwMode="auto">
            <a:xfrm>
              <a:off x="6061075" y="1098550"/>
              <a:ext cx="28575" cy="15875"/>
            </a:xfrm>
            <a:custGeom>
              <a:avLst/>
              <a:gdLst>
                <a:gd name="T0" fmla="*/ 11606645 w 55"/>
                <a:gd name="T1" fmla="*/ 8400521 h 30"/>
                <a:gd name="T2" fmla="*/ 11606645 w 55"/>
                <a:gd name="T3" fmla="*/ 8400521 h 30"/>
                <a:gd name="T4" fmla="*/ 11337001 w 55"/>
                <a:gd name="T5" fmla="*/ 7000346 h 30"/>
                <a:gd name="T6" fmla="*/ 11337001 w 55"/>
                <a:gd name="T7" fmla="*/ 7000346 h 30"/>
                <a:gd name="T8" fmla="*/ 9447415 w 55"/>
                <a:gd name="T9" fmla="*/ 7280275 h 30"/>
                <a:gd name="T10" fmla="*/ 7557828 w 55"/>
                <a:gd name="T11" fmla="*/ 7280275 h 30"/>
                <a:gd name="T12" fmla="*/ 6478212 w 55"/>
                <a:gd name="T13" fmla="*/ 7000346 h 30"/>
                <a:gd name="T14" fmla="*/ 5128433 w 55"/>
                <a:gd name="T15" fmla="*/ 6160558 h 30"/>
                <a:gd name="T16" fmla="*/ 2969202 w 55"/>
                <a:gd name="T17" fmla="*/ 4199996 h 30"/>
                <a:gd name="T18" fmla="*/ 1619423 w 55"/>
                <a:gd name="T19" fmla="*/ 1960033 h 30"/>
                <a:gd name="T20" fmla="*/ 1619423 w 55"/>
                <a:gd name="T21" fmla="*/ 1960033 h 30"/>
                <a:gd name="T22" fmla="*/ 0 w 55"/>
                <a:gd name="T23" fmla="*/ 0 h 30"/>
                <a:gd name="T24" fmla="*/ 0 w 55"/>
                <a:gd name="T25" fmla="*/ 0 h 30"/>
                <a:gd name="T26" fmla="*/ 7827991 w 55"/>
                <a:gd name="T27" fmla="*/ 1120246 h 30"/>
                <a:gd name="T28" fmla="*/ 7827991 w 55"/>
                <a:gd name="T29" fmla="*/ 1120246 h 30"/>
                <a:gd name="T30" fmla="*/ 7827991 w 55"/>
                <a:gd name="T31" fmla="*/ 840317 h 30"/>
                <a:gd name="T32" fmla="*/ 7827991 w 55"/>
                <a:gd name="T33" fmla="*/ 840317 h 30"/>
                <a:gd name="T34" fmla="*/ 7018020 w 55"/>
                <a:gd name="T35" fmla="*/ 2800350 h 30"/>
                <a:gd name="T36" fmla="*/ 7018020 w 55"/>
                <a:gd name="T37" fmla="*/ 2800350 h 30"/>
                <a:gd name="T38" fmla="*/ 8367799 w 55"/>
                <a:gd name="T39" fmla="*/ 3080279 h 30"/>
                <a:gd name="T40" fmla="*/ 8907607 w 55"/>
                <a:gd name="T41" fmla="*/ 3080279 h 30"/>
                <a:gd name="T42" fmla="*/ 11337001 w 55"/>
                <a:gd name="T43" fmla="*/ 2800350 h 30"/>
                <a:gd name="T44" fmla="*/ 12416617 w 55"/>
                <a:gd name="T45" fmla="*/ 2239963 h 30"/>
                <a:gd name="T46" fmla="*/ 13226588 w 55"/>
                <a:gd name="T47" fmla="*/ 2239963 h 30"/>
                <a:gd name="T48" fmla="*/ 14306204 w 55"/>
                <a:gd name="T49" fmla="*/ 3080279 h 30"/>
                <a:gd name="T50" fmla="*/ 14846011 w 55"/>
                <a:gd name="T51" fmla="*/ 4199996 h 30"/>
                <a:gd name="T52" fmla="*/ 14846011 w 55"/>
                <a:gd name="T53" fmla="*/ 4199996 h 30"/>
                <a:gd name="T54" fmla="*/ 11606645 w 55"/>
                <a:gd name="T55" fmla="*/ 8400521 h 30"/>
                <a:gd name="T56" fmla="*/ 11606645 w 55"/>
                <a:gd name="T57" fmla="*/ 8400521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30">
                  <a:moveTo>
                    <a:pt x="43" y="30"/>
                  </a:moveTo>
                  <a:lnTo>
                    <a:pt x="43" y="30"/>
                  </a:lnTo>
                  <a:lnTo>
                    <a:pt x="42" y="25"/>
                  </a:lnTo>
                  <a:lnTo>
                    <a:pt x="35" y="26"/>
                  </a:lnTo>
                  <a:lnTo>
                    <a:pt x="28" y="26"/>
                  </a:lnTo>
                  <a:lnTo>
                    <a:pt x="24" y="25"/>
                  </a:lnTo>
                  <a:lnTo>
                    <a:pt x="19" y="22"/>
                  </a:lnTo>
                  <a:lnTo>
                    <a:pt x="11" y="15"/>
                  </a:lnTo>
                  <a:lnTo>
                    <a:pt x="6" y="7"/>
                  </a:lnTo>
                  <a:lnTo>
                    <a:pt x="0" y="0"/>
                  </a:lnTo>
                  <a:lnTo>
                    <a:pt x="29" y="4"/>
                  </a:lnTo>
                  <a:lnTo>
                    <a:pt x="29" y="3"/>
                  </a:lnTo>
                  <a:lnTo>
                    <a:pt x="26" y="10"/>
                  </a:lnTo>
                  <a:lnTo>
                    <a:pt x="31" y="11"/>
                  </a:lnTo>
                  <a:lnTo>
                    <a:pt x="33" y="11"/>
                  </a:lnTo>
                  <a:lnTo>
                    <a:pt x="42" y="10"/>
                  </a:lnTo>
                  <a:lnTo>
                    <a:pt x="46" y="8"/>
                  </a:lnTo>
                  <a:lnTo>
                    <a:pt x="49" y="8"/>
                  </a:lnTo>
                  <a:lnTo>
                    <a:pt x="53" y="11"/>
                  </a:lnTo>
                  <a:lnTo>
                    <a:pt x="55" y="15"/>
                  </a:lnTo>
                  <a:lnTo>
                    <a:pt x="4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7" name="Freeform 1289"/>
            <p:cNvSpPr>
              <a:spLocks/>
            </p:cNvSpPr>
            <p:nvPr/>
          </p:nvSpPr>
          <p:spPr bwMode="auto">
            <a:xfrm>
              <a:off x="6670675" y="1228725"/>
              <a:ext cx="28575" cy="22225"/>
            </a:xfrm>
            <a:custGeom>
              <a:avLst/>
              <a:gdLst>
                <a:gd name="T0" fmla="*/ 0 w 53"/>
                <a:gd name="T1" fmla="*/ 4808353 h 43"/>
                <a:gd name="T2" fmla="*/ 0 w 53"/>
                <a:gd name="T3" fmla="*/ 4808353 h 43"/>
                <a:gd name="T4" fmla="*/ 1453551 w 53"/>
                <a:gd name="T5" fmla="*/ 4274436 h 43"/>
                <a:gd name="T6" fmla="*/ 2034756 w 53"/>
                <a:gd name="T7" fmla="*/ 4274436 h 43"/>
                <a:gd name="T8" fmla="*/ 2615960 w 53"/>
                <a:gd name="T9" fmla="*/ 4007219 h 43"/>
                <a:gd name="T10" fmla="*/ 2034756 w 53"/>
                <a:gd name="T11" fmla="*/ 3205569 h 43"/>
                <a:gd name="T12" fmla="*/ 2034756 w 53"/>
                <a:gd name="T13" fmla="*/ 2137218 h 43"/>
                <a:gd name="T14" fmla="*/ 2034756 w 53"/>
                <a:gd name="T15" fmla="*/ 1335567 h 43"/>
                <a:gd name="T16" fmla="*/ 2615960 w 53"/>
                <a:gd name="T17" fmla="*/ 1068351 h 43"/>
                <a:gd name="T18" fmla="*/ 2615960 w 53"/>
                <a:gd name="T19" fmla="*/ 1068351 h 43"/>
                <a:gd name="T20" fmla="*/ 6685472 w 53"/>
                <a:gd name="T21" fmla="*/ 267217 h 43"/>
                <a:gd name="T22" fmla="*/ 9011369 w 53"/>
                <a:gd name="T23" fmla="*/ 0 h 43"/>
                <a:gd name="T24" fmla="*/ 11336727 w 53"/>
                <a:gd name="T25" fmla="*/ 534434 h 43"/>
                <a:gd name="T26" fmla="*/ 15406238 w 53"/>
                <a:gd name="T27" fmla="*/ 2137218 h 43"/>
                <a:gd name="T28" fmla="*/ 15406238 w 53"/>
                <a:gd name="T29" fmla="*/ 2137218 h 43"/>
                <a:gd name="T30" fmla="*/ 11336727 w 53"/>
                <a:gd name="T31" fmla="*/ 2404435 h 43"/>
                <a:gd name="T32" fmla="*/ 11336727 w 53"/>
                <a:gd name="T33" fmla="*/ 2404435 h 43"/>
                <a:gd name="T34" fmla="*/ 7848420 w 53"/>
                <a:gd name="T35" fmla="*/ 4007219 h 43"/>
                <a:gd name="T36" fmla="*/ 7848420 w 53"/>
                <a:gd name="T37" fmla="*/ 4007219 h 43"/>
                <a:gd name="T38" fmla="*/ 6685472 w 53"/>
                <a:gd name="T39" fmla="*/ 11487224 h 43"/>
                <a:gd name="T40" fmla="*/ 6685472 w 53"/>
                <a:gd name="T41" fmla="*/ 11487224 h 43"/>
                <a:gd name="T42" fmla="*/ 4069511 w 53"/>
                <a:gd name="T43" fmla="*/ 11487224 h 43"/>
                <a:gd name="T44" fmla="*/ 4069511 w 53"/>
                <a:gd name="T45" fmla="*/ 11487224 h 43"/>
                <a:gd name="T46" fmla="*/ 4069511 w 53"/>
                <a:gd name="T47" fmla="*/ 11487224 h 43"/>
                <a:gd name="T48" fmla="*/ 4941858 w 53"/>
                <a:gd name="T49" fmla="*/ 8815572 h 43"/>
                <a:gd name="T50" fmla="*/ 4941858 w 53"/>
                <a:gd name="T51" fmla="*/ 8014438 h 43"/>
                <a:gd name="T52" fmla="*/ 4650716 w 53"/>
                <a:gd name="T53" fmla="*/ 7212788 h 43"/>
                <a:gd name="T54" fmla="*/ 4069511 w 53"/>
                <a:gd name="T55" fmla="*/ 6678871 h 43"/>
                <a:gd name="T56" fmla="*/ 3197704 w 53"/>
                <a:gd name="T57" fmla="*/ 5877220 h 43"/>
                <a:gd name="T58" fmla="*/ 581205 w 53"/>
                <a:gd name="T59" fmla="*/ 4274436 h 43"/>
                <a:gd name="T60" fmla="*/ 0 w 53"/>
                <a:gd name="T61" fmla="*/ 4808353 h 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3" h="43">
                  <a:moveTo>
                    <a:pt x="0" y="18"/>
                  </a:moveTo>
                  <a:lnTo>
                    <a:pt x="0" y="18"/>
                  </a:lnTo>
                  <a:lnTo>
                    <a:pt x="5" y="16"/>
                  </a:lnTo>
                  <a:lnTo>
                    <a:pt x="7" y="16"/>
                  </a:lnTo>
                  <a:lnTo>
                    <a:pt x="9" y="15"/>
                  </a:lnTo>
                  <a:lnTo>
                    <a:pt x="7" y="12"/>
                  </a:lnTo>
                  <a:lnTo>
                    <a:pt x="7" y="8"/>
                  </a:lnTo>
                  <a:lnTo>
                    <a:pt x="7" y="5"/>
                  </a:lnTo>
                  <a:lnTo>
                    <a:pt x="9" y="4"/>
                  </a:lnTo>
                  <a:lnTo>
                    <a:pt x="23" y="1"/>
                  </a:lnTo>
                  <a:lnTo>
                    <a:pt x="31" y="0"/>
                  </a:lnTo>
                  <a:lnTo>
                    <a:pt x="39" y="2"/>
                  </a:lnTo>
                  <a:lnTo>
                    <a:pt x="53" y="8"/>
                  </a:lnTo>
                  <a:lnTo>
                    <a:pt x="39" y="9"/>
                  </a:lnTo>
                  <a:lnTo>
                    <a:pt x="27" y="15"/>
                  </a:lnTo>
                  <a:lnTo>
                    <a:pt x="23" y="43"/>
                  </a:lnTo>
                  <a:lnTo>
                    <a:pt x="14" y="43"/>
                  </a:lnTo>
                  <a:lnTo>
                    <a:pt x="17" y="33"/>
                  </a:lnTo>
                  <a:lnTo>
                    <a:pt x="17" y="30"/>
                  </a:lnTo>
                  <a:lnTo>
                    <a:pt x="16" y="27"/>
                  </a:lnTo>
                  <a:lnTo>
                    <a:pt x="14" y="25"/>
                  </a:lnTo>
                  <a:lnTo>
                    <a:pt x="11" y="22"/>
                  </a:lnTo>
                  <a:lnTo>
                    <a:pt x="2" y="16"/>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8" name="Freeform 1290"/>
            <p:cNvSpPr>
              <a:spLocks/>
            </p:cNvSpPr>
            <p:nvPr/>
          </p:nvSpPr>
          <p:spPr bwMode="auto">
            <a:xfrm>
              <a:off x="6683375" y="1004888"/>
              <a:ext cx="23813" cy="25400"/>
            </a:xfrm>
            <a:custGeom>
              <a:avLst/>
              <a:gdLst>
                <a:gd name="T0" fmla="*/ 1120269 w 45"/>
                <a:gd name="T1" fmla="*/ 5642947 h 49"/>
                <a:gd name="T2" fmla="*/ 1120269 w 45"/>
                <a:gd name="T3" fmla="*/ 5642947 h 49"/>
                <a:gd name="T4" fmla="*/ 0 w 45"/>
                <a:gd name="T5" fmla="*/ 537547 h 49"/>
                <a:gd name="T6" fmla="*/ 0 w 45"/>
                <a:gd name="T7" fmla="*/ 537547 h 49"/>
                <a:gd name="T8" fmla="*/ 7560892 w 45"/>
                <a:gd name="T9" fmla="*/ 0 h 49"/>
                <a:gd name="T10" fmla="*/ 7560892 w 45"/>
                <a:gd name="T11" fmla="*/ 0 h 49"/>
                <a:gd name="T12" fmla="*/ 6440623 w 45"/>
                <a:gd name="T13" fmla="*/ 1074576 h 49"/>
                <a:gd name="T14" fmla="*/ 5600818 w 45"/>
                <a:gd name="T15" fmla="*/ 2418184 h 49"/>
                <a:gd name="T16" fmla="*/ 5320353 w 45"/>
                <a:gd name="T17" fmla="*/ 2955731 h 49"/>
                <a:gd name="T18" fmla="*/ 5320353 w 45"/>
                <a:gd name="T19" fmla="*/ 3761792 h 49"/>
                <a:gd name="T20" fmla="*/ 5320353 w 45"/>
                <a:gd name="T21" fmla="*/ 4836886 h 49"/>
                <a:gd name="T22" fmla="*/ 5600818 w 45"/>
                <a:gd name="T23" fmla="*/ 5642947 h 49"/>
                <a:gd name="T24" fmla="*/ 6720558 w 45"/>
                <a:gd name="T25" fmla="*/ 7255069 h 49"/>
                <a:gd name="T26" fmla="*/ 6720558 w 45"/>
                <a:gd name="T27" fmla="*/ 7255069 h 49"/>
                <a:gd name="T28" fmla="*/ 10080837 w 45"/>
                <a:gd name="T29" fmla="*/ 9404739 h 49"/>
                <a:gd name="T30" fmla="*/ 12601310 w 45"/>
                <a:gd name="T31" fmla="*/ 11285376 h 49"/>
                <a:gd name="T32" fmla="*/ 12601310 w 45"/>
                <a:gd name="T33" fmla="*/ 11285376 h 49"/>
                <a:gd name="T34" fmla="*/ 11201106 w 45"/>
                <a:gd name="T35" fmla="*/ 12628984 h 49"/>
                <a:gd name="T36" fmla="*/ 10361301 w 45"/>
                <a:gd name="T37" fmla="*/ 13166531 h 49"/>
                <a:gd name="T38" fmla="*/ 9241032 w 45"/>
                <a:gd name="T39" fmla="*/ 12628984 h 49"/>
                <a:gd name="T40" fmla="*/ 7560892 w 45"/>
                <a:gd name="T41" fmla="*/ 11554408 h 49"/>
                <a:gd name="T42" fmla="*/ 7560892 w 45"/>
                <a:gd name="T43" fmla="*/ 11554408 h 49"/>
                <a:gd name="T44" fmla="*/ 6160688 w 45"/>
                <a:gd name="T45" fmla="*/ 10748347 h 49"/>
                <a:gd name="T46" fmla="*/ 4480548 w 45"/>
                <a:gd name="T47" fmla="*/ 9673253 h 49"/>
                <a:gd name="T48" fmla="*/ 4480548 w 45"/>
                <a:gd name="T49" fmla="*/ 9673253 h 49"/>
                <a:gd name="T50" fmla="*/ 5600818 w 45"/>
                <a:gd name="T51" fmla="*/ 8329645 h 49"/>
                <a:gd name="T52" fmla="*/ 5600818 w 45"/>
                <a:gd name="T53" fmla="*/ 8329645 h 49"/>
                <a:gd name="T54" fmla="*/ 1120269 w 45"/>
                <a:gd name="T55" fmla="*/ 5642947 h 49"/>
                <a:gd name="T56" fmla="*/ 1120269 w 45"/>
                <a:gd name="T57" fmla="*/ 5642947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5" h="49">
                  <a:moveTo>
                    <a:pt x="4" y="21"/>
                  </a:moveTo>
                  <a:lnTo>
                    <a:pt x="4" y="21"/>
                  </a:lnTo>
                  <a:lnTo>
                    <a:pt x="0" y="2"/>
                  </a:lnTo>
                  <a:lnTo>
                    <a:pt x="27" y="0"/>
                  </a:lnTo>
                  <a:lnTo>
                    <a:pt x="23" y="4"/>
                  </a:lnTo>
                  <a:lnTo>
                    <a:pt x="20" y="9"/>
                  </a:lnTo>
                  <a:lnTo>
                    <a:pt x="19" y="11"/>
                  </a:lnTo>
                  <a:lnTo>
                    <a:pt x="19" y="14"/>
                  </a:lnTo>
                  <a:lnTo>
                    <a:pt x="19" y="18"/>
                  </a:lnTo>
                  <a:lnTo>
                    <a:pt x="20" y="21"/>
                  </a:lnTo>
                  <a:lnTo>
                    <a:pt x="24" y="27"/>
                  </a:lnTo>
                  <a:lnTo>
                    <a:pt x="36" y="35"/>
                  </a:lnTo>
                  <a:lnTo>
                    <a:pt x="45" y="42"/>
                  </a:lnTo>
                  <a:lnTo>
                    <a:pt x="40" y="47"/>
                  </a:lnTo>
                  <a:lnTo>
                    <a:pt x="37" y="49"/>
                  </a:lnTo>
                  <a:lnTo>
                    <a:pt x="33" y="47"/>
                  </a:lnTo>
                  <a:lnTo>
                    <a:pt x="27" y="43"/>
                  </a:lnTo>
                  <a:lnTo>
                    <a:pt x="22" y="40"/>
                  </a:lnTo>
                  <a:lnTo>
                    <a:pt x="16" y="36"/>
                  </a:lnTo>
                  <a:lnTo>
                    <a:pt x="20" y="31"/>
                  </a:lnTo>
                  <a:lnTo>
                    <a:pt x="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89" name="Freeform 1291"/>
            <p:cNvSpPr>
              <a:spLocks/>
            </p:cNvSpPr>
            <p:nvPr/>
          </p:nvSpPr>
          <p:spPr bwMode="auto">
            <a:xfrm>
              <a:off x="6608763" y="962025"/>
              <a:ext cx="23813" cy="22225"/>
            </a:xfrm>
            <a:custGeom>
              <a:avLst/>
              <a:gdLst>
                <a:gd name="T0" fmla="*/ 8120762 w 45"/>
                <a:gd name="T1" fmla="*/ 279929 h 42"/>
                <a:gd name="T2" fmla="*/ 8120762 w 45"/>
                <a:gd name="T3" fmla="*/ 279929 h 42"/>
                <a:gd name="T4" fmla="*/ 7280957 w 45"/>
                <a:gd name="T5" fmla="*/ 3920067 h 42"/>
                <a:gd name="T6" fmla="*/ 7280957 w 45"/>
                <a:gd name="T7" fmla="*/ 3920067 h 42"/>
                <a:gd name="T8" fmla="*/ 7560892 w 45"/>
                <a:gd name="T9" fmla="*/ 4199996 h 42"/>
                <a:gd name="T10" fmla="*/ 8400697 w 45"/>
                <a:gd name="T11" fmla="*/ 4199996 h 42"/>
                <a:gd name="T12" fmla="*/ 10361301 w 45"/>
                <a:gd name="T13" fmla="*/ 3920067 h 42"/>
                <a:gd name="T14" fmla="*/ 11201106 w 45"/>
                <a:gd name="T15" fmla="*/ 3920067 h 42"/>
                <a:gd name="T16" fmla="*/ 12041440 w 45"/>
                <a:gd name="T17" fmla="*/ 3920067 h 42"/>
                <a:gd name="T18" fmla="*/ 12321375 w 45"/>
                <a:gd name="T19" fmla="*/ 4760383 h 42"/>
                <a:gd name="T20" fmla="*/ 12601310 w 45"/>
                <a:gd name="T21" fmla="*/ 5320242 h 42"/>
                <a:gd name="T22" fmla="*/ 12601310 w 45"/>
                <a:gd name="T23" fmla="*/ 5320242 h 42"/>
                <a:gd name="T24" fmla="*/ 12601310 w 45"/>
                <a:gd name="T25" fmla="*/ 6720417 h 42"/>
                <a:gd name="T26" fmla="*/ 12321375 w 45"/>
                <a:gd name="T27" fmla="*/ 8120592 h 42"/>
                <a:gd name="T28" fmla="*/ 10921171 w 45"/>
                <a:gd name="T29" fmla="*/ 11760729 h 42"/>
                <a:gd name="T30" fmla="*/ 10921171 w 45"/>
                <a:gd name="T31" fmla="*/ 11760729 h 42"/>
                <a:gd name="T32" fmla="*/ 10080837 w 45"/>
                <a:gd name="T33" fmla="*/ 8960379 h 42"/>
                <a:gd name="T34" fmla="*/ 9520967 w 45"/>
                <a:gd name="T35" fmla="*/ 8120592 h 42"/>
                <a:gd name="T36" fmla="*/ 9241032 w 45"/>
                <a:gd name="T37" fmla="*/ 7840662 h 42"/>
                <a:gd name="T38" fmla="*/ 9241032 w 45"/>
                <a:gd name="T39" fmla="*/ 7840662 h 42"/>
                <a:gd name="T40" fmla="*/ 8120762 w 45"/>
                <a:gd name="T41" fmla="*/ 7840662 h 42"/>
                <a:gd name="T42" fmla="*/ 7000493 w 45"/>
                <a:gd name="T43" fmla="*/ 7840662 h 42"/>
                <a:gd name="T44" fmla="*/ 3920149 w 45"/>
                <a:gd name="T45" fmla="*/ 7840662 h 42"/>
                <a:gd name="T46" fmla="*/ 3920149 w 45"/>
                <a:gd name="T47" fmla="*/ 7840662 h 42"/>
                <a:gd name="T48" fmla="*/ 4480548 w 45"/>
                <a:gd name="T49" fmla="*/ 3920067 h 42"/>
                <a:gd name="T50" fmla="*/ 4480548 w 45"/>
                <a:gd name="T51" fmla="*/ 3920067 h 42"/>
                <a:gd name="T52" fmla="*/ 0 w 45"/>
                <a:gd name="T53" fmla="*/ 3080279 h 42"/>
                <a:gd name="T54" fmla="*/ 0 w 45"/>
                <a:gd name="T55" fmla="*/ 3080279 h 42"/>
                <a:gd name="T56" fmla="*/ 0 w 45"/>
                <a:gd name="T57" fmla="*/ 1960033 h 42"/>
                <a:gd name="T58" fmla="*/ 279935 w 45"/>
                <a:gd name="T59" fmla="*/ 840317 h 42"/>
                <a:gd name="T60" fmla="*/ 1120269 w 45"/>
                <a:gd name="T61" fmla="*/ 279929 h 42"/>
                <a:gd name="T62" fmla="*/ 2240010 w 45"/>
                <a:gd name="T63" fmla="*/ 0 h 42"/>
                <a:gd name="T64" fmla="*/ 2240010 w 45"/>
                <a:gd name="T65" fmla="*/ 0 h 42"/>
                <a:gd name="T66" fmla="*/ 8120762 w 45"/>
                <a:gd name="T67" fmla="*/ 279929 h 42"/>
                <a:gd name="T68" fmla="*/ 8120762 w 45"/>
                <a:gd name="T69" fmla="*/ 27992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5" h="42">
                  <a:moveTo>
                    <a:pt x="29" y="1"/>
                  </a:moveTo>
                  <a:lnTo>
                    <a:pt x="29" y="1"/>
                  </a:lnTo>
                  <a:lnTo>
                    <a:pt x="26" y="14"/>
                  </a:lnTo>
                  <a:lnTo>
                    <a:pt x="27" y="15"/>
                  </a:lnTo>
                  <a:lnTo>
                    <a:pt x="30" y="15"/>
                  </a:lnTo>
                  <a:lnTo>
                    <a:pt x="37" y="14"/>
                  </a:lnTo>
                  <a:lnTo>
                    <a:pt x="40" y="14"/>
                  </a:lnTo>
                  <a:lnTo>
                    <a:pt x="43" y="14"/>
                  </a:lnTo>
                  <a:lnTo>
                    <a:pt x="44" y="17"/>
                  </a:lnTo>
                  <a:lnTo>
                    <a:pt x="45" y="19"/>
                  </a:lnTo>
                  <a:lnTo>
                    <a:pt x="45" y="24"/>
                  </a:lnTo>
                  <a:lnTo>
                    <a:pt x="44" y="29"/>
                  </a:lnTo>
                  <a:lnTo>
                    <a:pt x="39" y="42"/>
                  </a:lnTo>
                  <a:lnTo>
                    <a:pt x="36" y="32"/>
                  </a:lnTo>
                  <a:lnTo>
                    <a:pt x="34" y="29"/>
                  </a:lnTo>
                  <a:lnTo>
                    <a:pt x="33" y="28"/>
                  </a:lnTo>
                  <a:lnTo>
                    <a:pt x="29" y="28"/>
                  </a:lnTo>
                  <a:lnTo>
                    <a:pt x="25" y="28"/>
                  </a:lnTo>
                  <a:lnTo>
                    <a:pt x="14" y="28"/>
                  </a:lnTo>
                  <a:lnTo>
                    <a:pt x="16" y="14"/>
                  </a:lnTo>
                  <a:lnTo>
                    <a:pt x="0" y="11"/>
                  </a:lnTo>
                  <a:lnTo>
                    <a:pt x="0" y="7"/>
                  </a:lnTo>
                  <a:lnTo>
                    <a:pt x="1" y="3"/>
                  </a:lnTo>
                  <a:lnTo>
                    <a:pt x="4" y="1"/>
                  </a:lnTo>
                  <a:lnTo>
                    <a:pt x="8" y="0"/>
                  </a:ln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0" name="Freeform 1292"/>
            <p:cNvSpPr>
              <a:spLocks/>
            </p:cNvSpPr>
            <p:nvPr/>
          </p:nvSpPr>
          <p:spPr bwMode="auto">
            <a:xfrm>
              <a:off x="6688138" y="1058863"/>
              <a:ext cx="17463" cy="15875"/>
            </a:xfrm>
            <a:custGeom>
              <a:avLst/>
              <a:gdLst>
                <a:gd name="T0" fmla="*/ 8969305 w 34"/>
                <a:gd name="T1" fmla="*/ 0 h 29"/>
                <a:gd name="T2" fmla="*/ 8969305 w 34"/>
                <a:gd name="T3" fmla="*/ 0 h 29"/>
                <a:gd name="T4" fmla="*/ 8441820 w 34"/>
                <a:gd name="T5" fmla="*/ 6592504 h 29"/>
                <a:gd name="T6" fmla="*/ 8441820 w 34"/>
                <a:gd name="T7" fmla="*/ 6592504 h 29"/>
                <a:gd name="T8" fmla="*/ 3165426 w 34"/>
                <a:gd name="T9" fmla="*/ 8690194 h 29"/>
                <a:gd name="T10" fmla="*/ 3165426 w 34"/>
                <a:gd name="T11" fmla="*/ 8690194 h 29"/>
                <a:gd name="T12" fmla="*/ 0 w 34"/>
                <a:gd name="T13" fmla="*/ 599418 h 29"/>
                <a:gd name="T14" fmla="*/ 0 w 34"/>
                <a:gd name="T15" fmla="*/ 599418 h 29"/>
                <a:gd name="T16" fmla="*/ 8969305 w 34"/>
                <a:gd name="T17" fmla="*/ 0 h 29"/>
                <a:gd name="T18" fmla="*/ 8969305 w 34"/>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9">
                  <a:moveTo>
                    <a:pt x="34" y="0"/>
                  </a:moveTo>
                  <a:lnTo>
                    <a:pt x="34" y="0"/>
                  </a:lnTo>
                  <a:lnTo>
                    <a:pt x="32" y="22"/>
                  </a:lnTo>
                  <a:lnTo>
                    <a:pt x="12" y="29"/>
                  </a:lnTo>
                  <a:lnTo>
                    <a:pt x="0" y="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1" name="Freeform 1293"/>
            <p:cNvSpPr>
              <a:spLocks/>
            </p:cNvSpPr>
            <p:nvPr/>
          </p:nvSpPr>
          <p:spPr bwMode="auto">
            <a:xfrm>
              <a:off x="6696075" y="1066800"/>
              <a:ext cx="26988" cy="19050"/>
            </a:xfrm>
            <a:custGeom>
              <a:avLst/>
              <a:gdLst>
                <a:gd name="T0" fmla="*/ 14567043 w 50"/>
                <a:gd name="T1" fmla="*/ 0 h 35"/>
                <a:gd name="T2" fmla="*/ 14567043 w 50"/>
                <a:gd name="T3" fmla="*/ 0 h 35"/>
                <a:gd name="T4" fmla="*/ 13401701 w 50"/>
                <a:gd name="T5" fmla="*/ 4443549 h 35"/>
                <a:gd name="T6" fmla="*/ 12527830 w 50"/>
                <a:gd name="T7" fmla="*/ 6221186 h 35"/>
                <a:gd name="T8" fmla="*/ 11362488 w 50"/>
                <a:gd name="T9" fmla="*/ 7110004 h 35"/>
                <a:gd name="T10" fmla="*/ 9905676 w 50"/>
                <a:gd name="T11" fmla="*/ 7702187 h 35"/>
                <a:gd name="T12" fmla="*/ 7283521 w 50"/>
                <a:gd name="T13" fmla="*/ 8591006 h 35"/>
                <a:gd name="T14" fmla="*/ 0 w 50"/>
                <a:gd name="T15" fmla="*/ 10368643 h 35"/>
                <a:gd name="T16" fmla="*/ 0 w 50"/>
                <a:gd name="T17" fmla="*/ 10368643 h 35"/>
                <a:gd name="T18" fmla="*/ 2913624 w 50"/>
                <a:gd name="T19" fmla="*/ 7702187 h 35"/>
                <a:gd name="T20" fmla="*/ 5826709 w 50"/>
                <a:gd name="T21" fmla="*/ 5628459 h 35"/>
                <a:gd name="T22" fmla="*/ 7866462 w 50"/>
                <a:gd name="T23" fmla="*/ 3258639 h 35"/>
                <a:gd name="T24" fmla="*/ 9322735 w 50"/>
                <a:gd name="T25" fmla="*/ 888819 h 35"/>
                <a:gd name="T26" fmla="*/ 9322735 w 50"/>
                <a:gd name="T27" fmla="*/ 888819 h 35"/>
                <a:gd name="T28" fmla="*/ 14567043 w 50"/>
                <a:gd name="T29" fmla="*/ 0 h 35"/>
                <a:gd name="T30" fmla="*/ 14567043 w 50"/>
                <a:gd name="T31" fmla="*/ 0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35">
                  <a:moveTo>
                    <a:pt x="50" y="0"/>
                  </a:moveTo>
                  <a:lnTo>
                    <a:pt x="50" y="0"/>
                  </a:lnTo>
                  <a:lnTo>
                    <a:pt x="46" y="15"/>
                  </a:lnTo>
                  <a:lnTo>
                    <a:pt x="43" y="21"/>
                  </a:lnTo>
                  <a:lnTo>
                    <a:pt x="39" y="24"/>
                  </a:lnTo>
                  <a:lnTo>
                    <a:pt x="34" y="26"/>
                  </a:lnTo>
                  <a:lnTo>
                    <a:pt x="25" y="29"/>
                  </a:lnTo>
                  <a:lnTo>
                    <a:pt x="0" y="35"/>
                  </a:lnTo>
                  <a:lnTo>
                    <a:pt x="10" y="26"/>
                  </a:lnTo>
                  <a:lnTo>
                    <a:pt x="20" y="19"/>
                  </a:lnTo>
                  <a:lnTo>
                    <a:pt x="27" y="11"/>
                  </a:lnTo>
                  <a:lnTo>
                    <a:pt x="32" y="3"/>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2" name="Freeform 1294"/>
            <p:cNvSpPr>
              <a:spLocks/>
            </p:cNvSpPr>
            <p:nvPr/>
          </p:nvSpPr>
          <p:spPr bwMode="auto">
            <a:xfrm>
              <a:off x="6689725" y="1149350"/>
              <a:ext cx="20638" cy="7938"/>
            </a:xfrm>
            <a:custGeom>
              <a:avLst/>
              <a:gdLst>
                <a:gd name="T0" fmla="*/ 10080869 w 39"/>
                <a:gd name="T1" fmla="*/ 3706579 h 17"/>
                <a:gd name="T2" fmla="*/ 10080869 w 39"/>
                <a:gd name="T3" fmla="*/ 3706579 h 17"/>
                <a:gd name="T4" fmla="*/ 840337 w 39"/>
                <a:gd name="T5" fmla="*/ 3706579 h 17"/>
                <a:gd name="T6" fmla="*/ 840337 w 39"/>
                <a:gd name="T7" fmla="*/ 3706579 h 17"/>
                <a:gd name="T8" fmla="*/ 0 w 39"/>
                <a:gd name="T9" fmla="*/ 1526431 h 17"/>
                <a:gd name="T10" fmla="*/ 0 w 39"/>
                <a:gd name="T11" fmla="*/ 872246 h 17"/>
                <a:gd name="T12" fmla="*/ 559872 w 39"/>
                <a:gd name="T13" fmla="*/ 218062 h 17"/>
                <a:gd name="T14" fmla="*/ 840337 w 39"/>
                <a:gd name="T15" fmla="*/ 0 h 17"/>
                <a:gd name="T16" fmla="*/ 1960081 w 39"/>
                <a:gd name="T17" fmla="*/ 0 h 17"/>
                <a:gd name="T18" fmla="*/ 4480563 w 39"/>
                <a:gd name="T19" fmla="*/ 0 h 17"/>
                <a:gd name="T20" fmla="*/ 4480563 w 39"/>
                <a:gd name="T21" fmla="*/ 0 h 17"/>
                <a:gd name="T22" fmla="*/ 7000515 w 39"/>
                <a:gd name="T23" fmla="*/ 218062 h 17"/>
                <a:gd name="T24" fmla="*/ 7000515 w 39"/>
                <a:gd name="T25" fmla="*/ 218062 h 17"/>
                <a:gd name="T26" fmla="*/ 9800933 w 39"/>
                <a:gd name="T27" fmla="*/ 218062 h 17"/>
                <a:gd name="T28" fmla="*/ 10080869 w 39"/>
                <a:gd name="T29" fmla="*/ 654185 h 17"/>
                <a:gd name="T30" fmla="*/ 10641270 w 39"/>
                <a:gd name="T31" fmla="*/ 872246 h 17"/>
                <a:gd name="T32" fmla="*/ 10921206 w 39"/>
                <a:gd name="T33" fmla="*/ 1308369 h 17"/>
                <a:gd name="T34" fmla="*/ 10921206 w 39"/>
                <a:gd name="T35" fmla="*/ 1744492 h 17"/>
                <a:gd name="T36" fmla="*/ 10080869 w 39"/>
                <a:gd name="T37" fmla="*/ 3706579 h 17"/>
                <a:gd name="T38" fmla="*/ 10080869 w 39"/>
                <a:gd name="T39" fmla="*/ 3706579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 h="17">
                  <a:moveTo>
                    <a:pt x="36" y="17"/>
                  </a:moveTo>
                  <a:lnTo>
                    <a:pt x="36" y="17"/>
                  </a:lnTo>
                  <a:lnTo>
                    <a:pt x="3" y="17"/>
                  </a:lnTo>
                  <a:lnTo>
                    <a:pt x="0" y="7"/>
                  </a:lnTo>
                  <a:lnTo>
                    <a:pt x="0" y="4"/>
                  </a:lnTo>
                  <a:lnTo>
                    <a:pt x="2" y="1"/>
                  </a:lnTo>
                  <a:lnTo>
                    <a:pt x="3" y="0"/>
                  </a:lnTo>
                  <a:lnTo>
                    <a:pt x="7" y="0"/>
                  </a:lnTo>
                  <a:lnTo>
                    <a:pt x="16" y="0"/>
                  </a:lnTo>
                  <a:lnTo>
                    <a:pt x="25" y="1"/>
                  </a:lnTo>
                  <a:lnTo>
                    <a:pt x="35" y="1"/>
                  </a:lnTo>
                  <a:lnTo>
                    <a:pt x="36" y="3"/>
                  </a:lnTo>
                  <a:lnTo>
                    <a:pt x="38" y="4"/>
                  </a:lnTo>
                  <a:lnTo>
                    <a:pt x="39" y="6"/>
                  </a:lnTo>
                  <a:lnTo>
                    <a:pt x="39" y="8"/>
                  </a:lnTo>
                  <a:lnTo>
                    <a:pt x="36"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3" name="Freeform 1295"/>
            <p:cNvSpPr>
              <a:spLocks/>
            </p:cNvSpPr>
            <p:nvPr/>
          </p:nvSpPr>
          <p:spPr bwMode="auto">
            <a:xfrm>
              <a:off x="6731000" y="1079500"/>
              <a:ext cx="28575" cy="14288"/>
            </a:xfrm>
            <a:custGeom>
              <a:avLst/>
              <a:gdLst>
                <a:gd name="T0" fmla="*/ 4199996 w 54"/>
                <a:gd name="T1" fmla="*/ 0 h 26"/>
                <a:gd name="T2" fmla="*/ 4199996 w 54"/>
                <a:gd name="T3" fmla="*/ 0 h 26"/>
                <a:gd name="T4" fmla="*/ 7280275 w 54"/>
                <a:gd name="T5" fmla="*/ 0 h 26"/>
                <a:gd name="T6" fmla="*/ 7280275 w 54"/>
                <a:gd name="T7" fmla="*/ 0 h 26"/>
                <a:gd name="T8" fmla="*/ 7280275 w 54"/>
                <a:gd name="T9" fmla="*/ 1207886 h 26"/>
                <a:gd name="T10" fmla="*/ 8120592 w 54"/>
                <a:gd name="T11" fmla="*/ 2415771 h 26"/>
                <a:gd name="T12" fmla="*/ 8960379 w 54"/>
                <a:gd name="T13" fmla="*/ 2718017 h 26"/>
                <a:gd name="T14" fmla="*/ 9800696 w 54"/>
                <a:gd name="T15" fmla="*/ 3321960 h 26"/>
                <a:gd name="T16" fmla="*/ 12320588 w 54"/>
                <a:gd name="T17" fmla="*/ 3925903 h 26"/>
                <a:gd name="T18" fmla="*/ 15120937 w 54"/>
                <a:gd name="T19" fmla="*/ 4832092 h 26"/>
                <a:gd name="T20" fmla="*/ 15120937 w 54"/>
                <a:gd name="T21" fmla="*/ 4832092 h 26"/>
                <a:gd name="T22" fmla="*/ 279929 w 54"/>
                <a:gd name="T23" fmla="*/ 7851806 h 26"/>
                <a:gd name="T24" fmla="*/ 279929 w 54"/>
                <a:gd name="T25" fmla="*/ 7851806 h 26"/>
                <a:gd name="T26" fmla="*/ 0 w 54"/>
                <a:gd name="T27" fmla="*/ 6643920 h 26"/>
                <a:gd name="T28" fmla="*/ 0 w 54"/>
                <a:gd name="T29" fmla="*/ 6643920 h 26"/>
                <a:gd name="T30" fmla="*/ 1400175 w 54"/>
                <a:gd name="T31" fmla="*/ 5436034 h 26"/>
                <a:gd name="T32" fmla="*/ 3080279 w 54"/>
                <a:gd name="T33" fmla="*/ 3925903 h 26"/>
                <a:gd name="T34" fmla="*/ 3080279 w 54"/>
                <a:gd name="T35" fmla="*/ 3925903 h 26"/>
                <a:gd name="T36" fmla="*/ 3360208 w 54"/>
                <a:gd name="T37" fmla="*/ 3321960 h 26"/>
                <a:gd name="T38" fmla="*/ 3920067 w 54"/>
                <a:gd name="T39" fmla="*/ 2415771 h 26"/>
                <a:gd name="T40" fmla="*/ 4199996 w 54"/>
                <a:gd name="T41" fmla="*/ 0 h 26"/>
                <a:gd name="T42" fmla="*/ 4199996 w 54"/>
                <a:gd name="T43" fmla="*/ 0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4" h="26">
                  <a:moveTo>
                    <a:pt x="15" y="0"/>
                  </a:moveTo>
                  <a:lnTo>
                    <a:pt x="15" y="0"/>
                  </a:lnTo>
                  <a:lnTo>
                    <a:pt x="26" y="0"/>
                  </a:lnTo>
                  <a:lnTo>
                    <a:pt x="26" y="4"/>
                  </a:lnTo>
                  <a:lnTo>
                    <a:pt x="29" y="8"/>
                  </a:lnTo>
                  <a:lnTo>
                    <a:pt x="32" y="9"/>
                  </a:lnTo>
                  <a:lnTo>
                    <a:pt x="35" y="11"/>
                  </a:lnTo>
                  <a:lnTo>
                    <a:pt x="44" y="13"/>
                  </a:lnTo>
                  <a:lnTo>
                    <a:pt x="54" y="16"/>
                  </a:lnTo>
                  <a:lnTo>
                    <a:pt x="1" y="26"/>
                  </a:lnTo>
                  <a:lnTo>
                    <a:pt x="0" y="22"/>
                  </a:lnTo>
                  <a:lnTo>
                    <a:pt x="5" y="18"/>
                  </a:lnTo>
                  <a:lnTo>
                    <a:pt x="11" y="13"/>
                  </a:lnTo>
                  <a:lnTo>
                    <a:pt x="12" y="11"/>
                  </a:lnTo>
                  <a:lnTo>
                    <a:pt x="14" y="8"/>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4" name="Freeform 1296"/>
            <p:cNvSpPr>
              <a:spLocks/>
            </p:cNvSpPr>
            <p:nvPr/>
          </p:nvSpPr>
          <p:spPr bwMode="auto">
            <a:xfrm>
              <a:off x="6046788" y="1116013"/>
              <a:ext cx="15875" cy="9525"/>
            </a:xfrm>
            <a:custGeom>
              <a:avLst/>
              <a:gdLst>
                <a:gd name="T0" fmla="*/ 7342956 w 31"/>
                <a:gd name="T1" fmla="*/ 4775033 h 19"/>
                <a:gd name="T2" fmla="*/ 7342956 w 31"/>
                <a:gd name="T3" fmla="*/ 4775033 h 19"/>
                <a:gd name="T4" fmla="*/ 2884641 w 31"/>
                <a:gd name="T5" fmla="*/ 4775033 h 19"/>
                <a:gd name="T6" fmla="*/ 1573673 w 31"/>
                <a:gd name="T7" fmla="*/ 4523874 h 19"/>
                <a:gd name="T8" fmla="*/ 786581 w 31"/>
                <a:gd name="T9" fmla="*/ 4021054 h 19"/>
                <a:gd name="T10" fmla="*/ 0 w 31"/>
                <a:gd name="T11" fmla="*/ 3518234 h 19"/>
                <a:gd name="T12" fmla="*/ 0 w 31"/>
                <a:gd name="T13" fmla="*/ 2764255 h 19"/>
                <a:gd name="T14" fmla="*/ 524387 w 31"/>
                <a:gd name="T15" fmla="*/ 0 h 19"/>
                <a:gd name="T16" fmla="*/ 524387 w 31"/>
                <a:gd name="T17" fmla="*/ 0 h 19"/>
                <a:gd name="T18" fmla="*/ 8129536 w 31"/>
                <a:gd name="T19" fmla="*/ 1005138 h 19"/>
                <a:gd name="T20" fmla="*/ 8129536 w 31"/>
                <a:gd name="T21" fmla="*/ 1005138 h 19"/>
                <a:gd name="T22" fmla="*/ 7342956 w 31"/>
                <a:gd name="T23" fmla="*/ 4775033 h 19"/>
                <a:gd name="T24" fmla="*/ 7342956 w 31"/>
                <a:gd name="T25" fmla="*/ 4775033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19">
                  <a:moveTo>
                    <a:pt x="28" y="19"/>
                  </a:moveTo>
                  <a:lnTo>
                    <a:pt x="28" y="19"/>
                  </a:lnTo>
                  <a:lnTo>
                    <a:pt x="11" y="19"/>
                  </a:lnTo>
                  <a:lnTo>
                    <a:pt x="6" y="18"/>
                  </a:lnTo>
                  <a:lnTo>
                    <a:pt x="3" y="16"/>
                  </a:lnTo>
                  <a:lnTo>
                    <a:pt x="0" y="14"/>
                  </a:lnTo>
                  <a:lnTo>
                    <a:pt x="0" y="11"/>
                  </a:lnTo>
                  <a:lnTo>
                    <a:pt x="2" y="0"/>
                  </a:lnTo>
                  <a:lnTo>
                    <a:pt x="31" y="4"/>
                  </a:lnTo>
                  <a:lnTo>
                    <a:pt x="28"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5" name="Freeform 1297"/>
            <p:cNvSpPr>
              <a:spLocks/>
            </p:cNvSpPr>
            <p:nvPr/>
          </p:nvSpPr>
          <p:spPr bwMode="auto">
            <a:xfrm>
              <a:off x="6624638" y="947738"/>
              <a:ext cx="20638" cy="15875"/>
            </a:xfrm>
            <a:custGeom>
              <a:avLst/>
              <a:gdLst>
                <a:gd name="T0" fmla="*/ 0 w 39"/>
                <a:gd name="T1" fmla="*/ 7560204 h 30"/>
                <a:gd name="T2" fmla="*/ 0 w 39"/>
                <a:gd name="T3" fmla="*/ 7560204 h 30"/>
                <a:gd name="T4" fmla="*/ 1120273 w 39"/>
                <a:gd name="T5" fmla="*/ 6160558 h 30"/>
                <a:gd name="T6" fmla="*/ 2240017 w 39"/>
                <a:gd name="T7" fmla="*/ 4199996 h 30"/>
                <a:gd name="T8" fmla="*/ 2240017 w 39"/>
                <a:gd name="T9" fmla="*/ 4199996 h 30"/>
                <a:gd name="T10" fmla="*/ 4200627 w 39"/>
                <a:gd name="T11" fmla="*/ 2239963 h 30"/>
                <a:gd name="T12" fmla="*/ 7000515 w 39"/>
                <a:gd name="T13" fmla="*/ 0 h 30"/>
                <a:gd name="T14" fmla="*/ 7000515 w 39"/>
                <a:gd name="T15" fmla="*/ 0 h 30"/>
                <a:gd name="T16" fmla="*/ 10921206 w 39"/>
                <a:gd name="T17" fmla="*/ 1120246 h 30"/>
                <a:gd name="T18" fmla="*/ 10921206 w 39"/>
                <a:gd name="T19" fmla="*/ 1120246 h 30"/>
                <a:gd name="T20" fmla="*/ 7840852 w 39"/>
                <a:gd name="T21" fmla="*/ 2239963 h 30"/>
                <a:gd name="T22" fmla="*/ 7840852 w 39"/>
                <a:gd name="T23" fmla="*/ 2239963 h 30"/>
                <a:gd name="T24" fmla="*/ 7840852 w 39"/>
                <a:gd name="T25" fmla="*/ 5040313 h 30"/>
                <a:gd name="T26" fmla="*/ 7840852 w 39"/>
                <a:gd name="T27" fmla="*/ 6160558 h 30"/>
                <a:gd name="T28" fmla="*/ 7280981 w 39"/>
                <a:gd name="T29" fmla="*/ 7280275 h 30"/>
                <a:gd name="T30" fmla="*/ 7280981 w 39"/>
                <a:gd name="T31" fmla="*/ 7280275 h 30"/>
                <a:gd name="T32" fmla="*/ 6440644 w 39"/>
                <a:gd name="T33" fmla="*/ 8120592 h 30"/>
                <a:gd name="T34" fmla="*/ 5880772 w 39"/>
                <a:gd name="T35" fmla="*/ 8400521 h 30"/>
                <a:gd name="T36" fmla="*/ 3920691 w 39"/>
                <a:gd name="T37" fmla="*/ 8400521 h 30"/>
                <a:gd name="T38" fmla="*/ 1960081 w 39"/>
                <a:gd name="T39" fmla="*/ 8120592 h 30"/>
                <a:gd name="T40" fmla="*/ 0 w 39"/>
                <a:gd name="T41" fmla="*/ 7560204 h 30"/>
                <a:gd name="T42" fmla="*/ 0 w 39"/>
                <a:gd name="T43" fmla="*/ 7560204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 h="30">
                  <a:moveTo>
                    <a:pt x="0" y="27"/>
                  </a:moveTo>
                  <a:lnTo>
                    <a:pt x="0" y="27"/>
                  </a:lnTo>
                  <a:lnTo>
                    <a:pt x="4" y="22"/>
                  </a:lnTo>
                  <a:lnTo>
                    <a:pt x="8" y="15"/>
                  </a:lnTo>
                  <a:lnTo>
                    <a:pt x="15" y="8"/>
                  </a:lnTo>
                  <a:lnTo>
                    <a:pt x="25" y="0"/>
                  </a:lnTo>
                  <a:lnTo>
                    <a:pt x="39" y="4"/>
                  </a:lnTo>
                  <a:lnTo>
                    <a:pt x="28" y="8"/>
                  </a:lnTo>
                  <a:lnTo>
                    <a:pt x="28" y="18"/>
                  </a:lnTo>
                  <a:lnTo>
                    <a:pt x="28" y="22"/>
                  </a:lnTo>
                  <a:lnTo>
                    <a:pt x="26" y="26"/>
                  </a:lnTo>
                  <a:lnTo>
                    <a:pt x="23" y="29"/>
                  </a:lnTo>
                  <a:lnTo>
                    <a:pt x="21" y="30"/>
                  </a:lnTo>
                  <a:lnTo>
                    <a:pt x="14" y="30"/>
                  </a:lnTo>
                  <a:lnTo>
                    <a:pt x="7" y="29"/>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6" name="Freeform 1298"/>
            <p:cNvSpPr>
              <a:spLocks/>
            </p:cNvSpPr>
            <p:nvPr/>
          </p:nvSpPr>
          <p:spPr bwMode="auto">
            <a:xfrm>
              <a:off x="6021388" y="1104900"/>
              <a:ext cx="19050" cy="14288"/>
            </a:xfrm>
            <a:custGeom>
              <a:avLst/>
              <a:gdLst>
                <a:gd name="T0" fmla="*/ 0 w 36"/>
                <a:gd name="T1" fmla="*/ 4572732 h 25"/>
                <a:gd name="T2" fmla="*/ 0 w 36"/>
                <a:gd name="T3" fmla="*/ 4572732 h 25"/>
                <a:gd name="T4" fmla="*/ 3360208 w 36"/>
                <a:gd name="T5" fmla="*/ 0 h 25"/>
                <a:gd name="T6" fmla="*/ 3360208 w 36"/>
                <a:gd name="T7" fmla="*/ 0 h 25"/>
                <a:gd name="T8" fmla="*/ 8400521 w 36"/>
                <a:gd name="T9" fmla="*/ 653247 h 25"/>
                <a:gd name="T10" fmla="*/ 8400521 w 36"/>
                <a:gd name="T11" fmla="*/ 653247 h 25"/>
                <a:gd name="T12" fmla="*/ 8960379 w 36"/>
                <a:gd name="T13" fmla="*/ 980157 h 25"/>
                <a:gd name="T14" fmla="*/ 8960379 w 36"/>
                <a:gd name="T15" fmla="*/ 980157 h 25"/>
                <a:gd name="T16" fmla="*/ 4199996 w 36"/>
                <a:gd name="T17" fmla="*/ 3593146 h 25"/>
                <a:gd name="T18" fmla="*/ 4199996 w 36"/>
                <a:gd name="T19" fmla="*/ 3593146 h 25"/>
                <a:gd name="T20" fmla="*/ 10080625 w 36"/>
                <a:gd name="T21" fmla="*/ 5552888 h 25"/>
                <a:gd name="T22" fmla="*/ 10080625 w 36"/>
                <a:gd name="T23" fmla="*/ 5552888 h 25"/>
                <a:gd name="T24" fmla="*/ 7000346 w 36"/>
                <a:gd name="T25" fmla="*/ 7838968 h 25"/>
                <a:gd name="T26" fmla="*/ 5880629 w 36"/>
                <a:gd name="T27" fmla="*/ 8165878 h 25"/>
                <a:gd name="T28" fmla="*/ 5040313 w 36"/>
                <a:gd name="T29" fmla="*/ 8165878 h 25"/>
                <a:gd name="T30" fmla="*/ 3920067 w 36"/>
                <a:gd name="T31" fmla="*/ 7838968 h 25"/>
                <a:gd name="T32" fmla="*/ 2800350 w 36"/>
                <a:gd name="T33" fmla="*/ 7512630 h 25"/>
                <a:gd name="T34" fmla="*/ 0 w 36"/>
                <a:gd name="T35" fmla="*/ 4572732 h 25"/>
                <a:gd name="T36" fmla="*/ 0 w 36"/>
                <a:gd name="T37" fmla="*/ 457273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 h="25">
                  <a:moveTo>
                    <a:pt x="0" y="14"/>
                  </a:moveTo>
                  <a:lnTo>
                    <a:pt x="0" y="14"/>
                  </a:lnTo>
                  <a:lnTo>
                    <a:pt x="12" y="0"/>
                  </a:lnTo>
                  <a:lnTo>
                    <a:pt x="30" y="2"/>
                  </a:lnTo>
                  <a:lnTo>
                    <a:pt x="32" y="3"/>
                  </a:lnTo>
                  <a:lnTo>
                    <a:pt x="15" y="11"/>
                  </a:lnTo>
                  <a:lnTo>
                    <a:pt x="36" y="17"/>
                  </a:lnTo>
                  <a:lnTo>
                    <a:pt x="25" y="24"/>
                  </a:lnTo>
                  <a:lnTo>
                    <a:pt x="21" y="25"/>
                  </a:lnTo>
                  <a:lnTo>
                    <a:pt x="18" y="25"/>
                  </a:lnTo>
                  <a:lnTo>
                    <a:pt x="14" y="24"/>
                  </a:lnTo>
                  <a:lnTo>
                    <a:pt x="10" y="23"/>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7" name="Freeform 1299"/>
            <p:cNvSpPr>
              <a:spLocks/>
            </p:cNvSpPr>
            <p:nvPr/>
          </p:nvSpPr>
          <p:spPr bwMode="auto">
            <a:xfrm>
              <a:off x="6735763" y="1212850"/>
              <a:ext cx="19050" cy="11113"/>
            </a:xfrm>
            <a:custGeom>
              <a:avLst/>
              <a:gdLst>
                <a:gd name="T0" fmla="*/ 10080625 w 36"/>
                <a:gd name="T1" fmla="*/ 4848299 h 22"/>
                <a:gd name="T2" fmla="*/ 10080625 w 36"/>
                <a:gd name="T3" fmla="*/ 4848299 h 22"/>
                <a:gd name="T4" fmla="*/ 0 w 36"/>
                <a:gd name="T5" fmla="*/ 5613580 h 22"/>
                <a:gd name="T6" fmla="*/ 0 w 36"/>
                <a:gd name="T7" fmla="*/ 5613580 h 22"/>
                <a:gd name="T8" fmla="*/ 1120246 w 36"/>
                <a:gd name="T9" fmla="*/ 0 h 22"/>
                <a:gd name="T10" fmla="*/ 1120246 w 36"/>
                <a:gd name="T11" fmla="*/ 0 h 22"/>
                <a:gd name="T12" fmla="*/ 3920067 w 36"/>
                <a:gd name="T13" fmla="*/ 510188 h 22"/>
                <a:gd name="T14" fmla="*/ 6720417 w 36"/>
                <a:gd name="T15" fmla="*/ 1275974 h 22"/>
                <a:gd name="T16" fmla="*/ 7840662 w 36"/>
                <a:gd name="T17" fmla="*/ 2041256 h 22"/>
                <a:gd name="T18" fmla="*/ 8960379 w 36"/>
                <a:gd name="T19" fmla="*/ 2807043 h 22"/>
                <a:gd name="T20" fmla="*/ 9800696 w 36"/>
                <a:gd name="T21" fmla="*/ 3827418 h 22"/>
                <a:gd name="T22" fmla="*/ 10080625 w 36"/>
                <a:gd name="T23" fmla="*/ 4848299 h 22"/>
                <a:gd name="T24" fmla="*/ 10080625 w 36"/>
                <a:gd name="T25" fmla="*/ 4848299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22">
                  <a:moveTo>
                    <a:pt x="36" y="19"/>
                  </a:moveTo>
                  <a:lnTo>
                    <a:pt x="36" y="19"/>
                  </a:lnTo>
                  <a:lnTo>
                    <a:pt x="0" y="22"/>
                  </a:lnTo>
                  <a:lnTo>
                    <a:pt x="4" y="0"/>
                  </a:lnTo>
                  <a:lnTo>
                    <a:pt x="14" y="2"/>
                  </a:lnTo>
                  <a:lnTo>
                    <a:pt x="24" y="5"/>
                  </a:lnTo>
                  <a:lnTo>
                    <a:pt x="28" y="8"/>
                  </a:lnTo>
                  <a:lnTo>
                    <a:pt x="32" y="11"/>
                  </a:lnTo>
                  <a:lnTo>
                    <a:pt x="35" y="15"/>
                  </a:lnTo>
                  <a:lnTo>
                    <a:pt x="3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8" name="Freeform 1300"/>
            <p:cNvSpPr>
              <a:spLocks/>
            </p:cNvSpPr>
            <p:nvPr/>
          </p:nvSpPr>
          <p:spPr bwMode="auto">
            <a:xfrm>
              <a:off x="6707188" y="1033463"/>
              <a:ext cx="15875" cy="14288"/>
            </a:xfrm>
            <a:custGeom>
              <a:avLst/>
              <a:gdLst>
                <a:gd name="T0" fmla="*/ 8129536 w 31"/>
                <a:gd name="T1" fmla="*/ 1120285 h 27"/>
                <a:gd name="T2" fmla="*/ 8129536 w 31"/>
                <a:gd name="T3" fmla="*/ 1120285 h 27"/>
                <a:gd name="T4" fmla="*/ 1048774 w 31"/>
                <a:gd name="T5" fmla="*/ 7560998 h 27"/>
                <a:gd name="T6" fmla="*/ 1048774 w 31"/>
                <a:gd name="T7" fmla="*/ 7560998 h 27"/>
                <a:gd name="T8" fmla="*/ 524387 w 31"/>
                <a:gd name="T9" fmla="*/ 6440713 h 27"/>
                <a:gd name="T10" fmla="*/ 0 w 31"/>
                <a:gd name="T11" fmla="*/ 5600896 h 27"/>
                <a:gd name="T12" fmla="*/ 0 w 31"/>
                <a:gd name="T13" fmla="*/ 4480611 h 27"/>
                <a:gd name="T14" fmla="*/ 0 w 31"/>
                <a:gd name="T15" fmla="*/ 3360326 h 27"/>
                <a:gd name="T16" fmla="*/ 786581 w 31"/>
                <a:gd name="T17" fmla="*/ 1960102 h 27"/>
                <a:gd name="T18" fmla="*/ 2360254 w 31"/>
                <a:gd name="T19" fmla="*/ 279939 h 27"/>
                <a:gd name="T20" fmla="*/ 2360254 w 31"/>
                <a:gd name="T21" fmla="*/ 279939 h 27"/>
                <a:gd name="T22" fmla="*/ 2884641 w 31"/>
                <a:gd name="T23" fmla="*/ 0 h 27"/>
                <a:gd name="T24" fmla="*/ 4458315 w 31"/>
                <a:gd name="T25" fmla="*/ 0 h 27"/>
                <a:gd name="T26" fmla="*/ 7342956 w 31"/>
                <a:gd name="T27" fmla="*/ 0 h 27"/>
                <a:gd name="T28" fmla="*/ 7342956 w 31"/>
                <a:gd name="T29" fmla="*/ 0 h 27"/>
                <a:gd name="T30" fmla="*/ 8129536 w 31"/>
                <a:gd name="T31" fmla="*/ 1120285 h 27"/>
                <a:gd name="T32" fmla="*/ 8129536 w 31"/>
                <a:gd name="T33" fmla="*/ 1120285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27">
                  <a:moveTo>
                    <a:pt x="31" y="4"/>
                  </a:moveTo>
                  <a:lnTo>
                    <a:pt x="31" y="4"/>
                  </a:lnTo>
                  <a:lnTo>
                    <a:pt x="4" y="27"/>
                  </a:lnTo>
                  <a:lnTo>
                    <a:pt x="2" y="23"/>
                  </a:lnTo>
                  <a:lnTo>
                    <a:pt x="0" y="20"/>
                  </a:lnTo>
                  <a:lnTo>
                    <a:pt x="0" y="16"/>
                  </a:lnTo>
                  <a:lnTo>
                    <a:pt x="0" y="12"/>
                  </a:lnTo>
                  <a:lnTo>
                    <a:pt x="3" y="7"/>
                  </a:lnTo>
                  <a:lnTo>
                    <a:pt x="9" y="1"/>
                  </a:lnTo>
                  <a:lnTo>
                    <a:pt x="11" y="0"/>
                  </a:lnTo>
                  <a:lnTo>
                    <a:pt x="17" y="0"/>
                  </a:lnTo>
                  <a:lnTo>
                    <a:pt x="28" y="0"/>
                  </a:lnTo>
                  <a:lnTo>
                    <a:pt x="3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99" name="Freeform 1301"/>
            <p:cNvSpPr>
              <a:spLocks/>
            </p:cNvSpPr>
            <p:nvPr/>
          </p:nvSpPr>
          <p:spPr bwMode="auto">
            <a:xfrm>
              <a:off x="6010275" y="1184275"/>
              <a:ext cx="17463" cy="12700"/>
            </a:xfrm>
            <a:custGeom>
              <a:avLst/>
              <a:gdLst>
                <a:gd name="T0" fmla="*/ 9837302 w 31"/>
                <a:gd name="T1" fmla="*/ 2744304 h 23"/>
                <a:gd name="T2" fmla="*/ 9837302 w 31"/>
                <a:gd name="T3" fmla="*/ 2744304 h 23"/>
                <a:gd name="T4" fmla="*/ 8568136 w 31"/>
                <a:gd name="T5" fmla="*/ 5488057 h 23"/>
                <a:gd name="T6" fmla="*/ 7616121 w 31"/>
                <a:gd name="T7" fmla="*/ 6097657 h 23"/>
                <a:gd name="T8" fmla="*/ 6346392 w 31"/>
                <a:gd name="T9" fmla="*/ 6707809 h 23"/>
                <a:gd name="T10" fmla="*/ 5712091 w 31"/>
                <a:gd name="T11" fmla="*/ 7012609 h 23"/>
                <a:gd name="T12" fmla="*/ 3808061 w 31"/>
                <a:gd name="T13" fmla="*/ 7012609 h 23"/>
                <a:gd name="T14" fmla="*/ 0 w 31"/>
                <a:gd name="T15" fmla="*/ 6097657 h 23"/>
                <a:gd name="T16" fmla="*/ 0 w 31"/>
                <a:gd name="T17" fmla="*/ 6097657 h 23"/>
                <a:gd name="T18" fmla="*/ 5077226 w 31"/>
                <a:gd name="T19" fmla="*/ 0 h 23"/>
                <a:gd name="T20" fmla="*/ 5077226 w 31"/>
                <a:gd name="T21" fmla="*/ 0 h 23"/>
                <a:gd name="T22" fmla="*/ 9837302 w 31"/>
                <a:gd name="T23" fmla="*/ 2744304 h 23"/>
                <a:gd name="T24" fmla="*/ 9837302 w 31"/>
                <a:gd name="T25" fmla="*/ 274430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23">
                  <a:moveTo>
                    <a:pt x="31" y="9"/>
                  </a:moveTo>
                  <a:lnTo>
                    <a:pt x="31" y="9"/>
                  </a:lnTo>
                  <a:lnTo>
                    <a:pt x="27" y="18"/>
                  </a:lnTo>
                  <a:lnTo>
                    <a:pt x="24" y="20"/>
                  </a:lnTo>
                  <a:lnTo>
                    <a:pt x="20" y="22"/>
                  </a:lnTo>
                  <a:lnTo>
                    <a:pt x="18" y="23"/>
                  </a:lnTo>
                  <a:lnTo>
                    <a:pt x="12" y="23"/>
                  </a:lnTo>
                  <a:lnTo>
                    <a:pt x="0" y="20"/>
                  </a:lnTo>
                  <a:lnTo>
                    <a:pt x="16" y="0"/>
                  </a:lnTo>
                  <a:lnTo>
                    <a:pt x="3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0" name="Freeform 1302"/>
            <p:cNvSpPr>
              <a:spLocks/>
            </p:cNvSpPr>
            <p:nvPr/>
          </p:nvSpPr>
          <p:spPr bwMode="auto">
            <a:xfrm>
              <a:off x="6680200" y="1136650"/>
              <a:ext cx="26988" cy="4763"/>
            </a:xfrm>
            <a:custGeom>
              <a:avLst/>
              <a:gdLst>
                <a:gd name="T0" fmla="*/ 14567043 w 50"/>
                <a:gd name="T1" fmla="*/ 0 h 9"/>
                <a:gd name="T2" fmla="*/ 14567043 w 50"/>
                <a:gd name="T3" fmla="*/ 0 h 9"/>
                <a:gd name="T4" fmla="*/ 11653418 w 50"/>
                <a:gd name="T5" fmla="*/ 2520685 h 9"/>
                <a:gd name="T6" fmla="*/ 11653418 w 50"/>
                <a:gd name="T7" fmla="*/ 2520685 h 9"/>
                <a:gd name="T8" fmla="*/ 0 w 50"/>
                <a:gd name="T9" fmla="*/ 2520685 h 9"/>
                <a:gd name="T10" fmla="*/ 0 w 50"/>
                <a:gd name="T11" fmla="*/ 2520685 h 9"/>
                <a:gd name="T12" fmla="*/ 1748283 w 50"/>
                <a:gd name="T13" fmla="*/ 1120363 h 9"/>
                <a:gd name="T14" fmla="*/ 2330684 w 50"/>
                <a:gd name="T15" fmla="*/ 559917 h 9"/>
                <a:gd name="T16" fmla="*/ 3496026 w 50"/>
                <a:gd name="T17" fmla="*/ 279959 h 9"/>
                <a:gd name="T18" fmla="*/ 7574992 w 50"/>
                <a:gd name="T19" fmla="*/ 0 h 9"/>
                <a:gd name="T20" fmla="*/ 14567043 w 50"/>
                <a:gd name="T21" fmla="*/ 0 h 9"/>
                <a:gd name="T22" fmla="*/ 14567043 w 50"/>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9">
                  <a:moveTo>
                    <a:pt x="50" y="0"/>
                  </a:moveTo>
                  <a:lnTo>
                    <a:pt x="50" y="0"/>
                  </a:lnTo>
                  <a:lnTo>
                    <a:pt x="40" y="9"/>
                  </a:lnTo>
                  <a:lnTo>
                    <a:pt x="0" y="9"/>
                  </a:lnTo>
                  <a:lnTo>
                    <a:pt x="6" y="4"/>
                  </a:lnTo>
                  <a:lnTo>
                    <a:pt x="8" y="2"/>
                  </a:lnTo>
                  <a:lnTo>
                    <a:pt x="12" y="1"/>
                  </a:lnTo>
                  <a:lnTo>
                    <a:pt x="26" y="0"/>
                  </a:lnTo>
                  <a:lnTo>
                    <a:pt x="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1" name="Freeform 1303"/>
            <p:cNvSpPr>
              <a:spLocks/>
            </p:cNvSpPr>
            <p:nvPr/>
          </p:nvSpPr>
          <p:spPr bwMode="auto">
            <a:xfrm>
              <a:off x="6675438" y="1042988"/>
              <a:ext cx="19050" cy="7938"/>
            </a:xfrm>
            <a:custGeom>
              <a:avLst/>
              <a:gdLst>
                <a:gd name="T0" fmla="*/ 0 w 36"/>
                <a:gd name="T1" fmla="*/ 1308369 h 17"/>
                <a:gd name="T2" fmla="*/ 0 w 36"/>
                <a:gd name="T3" fmla="*/ 1308369 h 17"/>
                <a:gd name="T4" fmla="*/ 3080279 w 36"/>
                <a:gd name="T5" fmla="*/ 436123 h 17"/>
                <a:gd name="T6" fmla="*/ 4199996 w 36"/>
                <a:gd name="T7" fmla="*/ 0 h 17"/>
                <a:gd name="T8" fmla="*/ 5320242 w 36"/>
                <a:gd name="T9" fmla="*/ 436123 h 17"/>
                <a:gd name="T10" fmla="*/ 6440488 w 36"/>
                <a:gd name="T11" fmla="*/ 654185 h 17"/>
                <a:gd name="T12" fmla="*/ 7560204 w 36"/>
                <a:gd name="T13" fmla="*/ 1308369 h 17"/>
                <a:gd name="T14" fmla="*/ 10080625 w 36"/>
                <a:gd name="T15" fmla="*/ 3052394 h 17"/>
                <a:gd name="T16" fmla="*/ 10080625 w 36"/>
                <a:gd name="T17" fmla="*/ 3052394 h 17"/>
                <a:gd name="T18" fmla="*/ 8400521 w 36"/>
                <a:gd name="T19" fmla="*/ 3706579 h 17"/>
                <a:gd name="T20" fmla="*/ 7000346 w 36"/>
                <a:gd name="T21" fmla="*/ 3706579 h 17"/>
                <a:gd name="T22" fmla="*/ 5600171 w 36"/>
                <a:gd name="T23" fmla="*/ 3488518 h 17"/>
                <a:gd name="T24" fmla="*/ 4480454 w 36"/>
                <a:gd name="T25" fmla="*/ 3052394 h 17"/>
                <a:gd name="T26" fmla="*/ 2239963 w 36"/>
                <a:gd name="T27" fmla="*/ 1962087 h 17"/>
                <a:gd name="T28" fmla="*/ 1120246 w 36"/>
                <a:gd name="T29" fmla="*/ 1526431 h 17"/>
                <a:gd name="T30" fmla="*/ 0 w 36"/>
                <a:gd name="T31" fmla="*/ 1308369 h 17"/>
                <a:gd name="T32" fmla="*/ 0 w 36"/>
                <a:gd name="T33" fmla="*/ 1308369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17">
                  <a:moveTo>
                    <a:pt x="0" y="6"/>
                  </a:moveTo>
                  <a:lnTo>
                    <a:pt x="0" y="6"/>
                  </a:lnTo>
                  <a:lnTo>
                    <a:pt x="11" y="2"/>
                  </a:lnTo>
                  <a:lnTo>
                    <a:pt x="15" y="0"/>
                  </a:lnTo>
                  <a:lnTo>
                    <a:pt x="19" y="2"/>
                  </a:lnTo>
                  <a:lnTo>
                    <a:pt x="23" y="3"/>
                  </a:lnTo>
                  <a:lnTo>
                    <a:pt x="27" y="6"/>
                  </a:lnTo>
                  <a:lnTo>
                    <a:pt x="36" y="14"/>
                  </a:lnTo>
                  <a:lnTo>
                    <a:pt x="30" y="17"/>
                  </a:lnTo>
                  <a:lnTo>
                    <a:pt x="25" y="17"/>
                  </a:lnTo>
                  <a:lnTo>
                    <a:pt x="20" y="16"/>
                  </a:lnTo>
                  <a:lnTo>
                    <a:pt x="16" y="14"/>
                  </a:lnTo>
                  <a:lnTo>
                    <a:pt x="8" y="9"/>
                  </a:lnTo>
                  <a:lnTo>
                    <a:pt x="4" y="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2" name="Freeform 1304"/>
            <p:cNvSpPr>
              <a:spLocks/>
            </p:cNvSpPr>
            <p:nvPr/>
          </p:nvSpPr>
          <p:spPr bwMode="auto">
            <a:xfrm>
              <a:off x="6651625" y="1050925"/>
              <a:ext cx="19050" cy="9525"/>
            </a:xfrm>
            <a:custGeom>
              <a:avLst/>
              <a:gdLst>
                <a:gd name="T0" fmla="*/ 0 w 37"/>
                <a:gd name="T1" fmla="*/ 840317 h 18"/>
                <a:gd name="T2" fmla="*/ 0 w 37"/>
                <a:gd name="T3" fmla="*/ 840317 h 18"/>
                <a:gd name="T4" fmla="*/ 1325262 w 37"/>
                <a:gd name="T5" fmla="*/ 0 h 18"/>
                <a:gd name="T6" fmla="*/ 2916195 w 37"/>
                <a:gd name="T7" fmla="*/ 0 h 18"/>
                <a:gd name="T8" fmla="*/ 3976301 w 37"/>
                <a:gd name="T9" fmla="*/ 0 h 18"/>
                <a:gd name="T10" fmla="*/ 5036408 w 37"/>
                <a:gd name="T11" fmla="*/ 279929 h 18"/>
                <a:gd name="T12" fmla="*/ 7687447 w 37"/>
                <a:gd name="T13" fmla="*/ 1120246 h 18"/>
                <a:gd name="T14" fmla="*/ 8748069 w 37"/>
                <a:gd name="T15" fmla="*/ 1120246 h 18"/>
                <a:gd name="T16" fmla="*/ 9808176 w 37"/>
                <a:gd name="T17" fmla="*/ 1120246 h 18"/>
                <a:gd name="T18" fmla="*/ 9808176 w 37"/>
                <a:gd name="T19" fmla="*/ 1120246 h 18"/>
                <a:gd name="T20" fmla="*/ 9543020 w 37"/>
                <a:gd name="T21" fmla="*/ 2239963 h 18"/>
                <a:gd name="T22" fmla="*/ 8748069 w 37"/>
                <a:gd name="T23" fmla="*/ 3080279 h 18"/>
                <a:gd name="T24" fmla="*/ 7952603 w 37"/>
                <a:gd name="T25" fmla="*/ 3360208 h 18"/>
                <a:gd name="T26" fmla="*/ 6891981 w 37"/>
                <a:gd name="T27" fmla="*/ 4199996 h 18"/>
                <a:gd name="T28" fmla="*/ 5036408 w 37"/>
                <a:gd name="T29" fmla="*/ 4760383 h 18"/>
                <a:gd name="T30" fmla="*/ 2916195 w 37"/>
                <a:gd name="T31" fmla="*/ 5040313 h 18"/>
                <a:gd name="T32" fmla="*/ 2916195 w 37"/>
                <a:gd name="T33" fmla="*/ 5040313 h 18"/>
                <a:gd name="T34" fmla="*/ 0 w 37"/>
                <a:gd name="T35" fmla="*/ 840317 h 18"/>
                <a:gd name="T36" fmla="*/ 0 w 37"/>
                <a:gd name="T37" fmla="*/ 84031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18">
                  <a:moveTo>
                    <a:pt x="0" y="3"/>
                  </a:moveTo>
                  <a:lnTo>
                    <a:pt x="0" y="3"/>
                  </a:lnTo>
                  <a:lnTo>
                    <a:pt x="5" y="0"/>
                  </a:lnTo>
                  <a:lnTo>
                    <a:pt x="11" y="0"/>
                  </a:lnTo>
                  <a:lnTo>
                    <a:pt x="15" y="0"/>
                  </a:lnTo>
                  <a:lnTo>
                    <a:pt x="19" y="1"/>
                  </a:lnTo>
                  <a:lnTo>
                    <a:pt x="29" y="4"/>
                  </a:lnTo>
                  <a:lnTo>
                    <a:pt x="33" y="4"/>
                  </a:lnTo>
                  <a:lnTo>
                    <a:pt x="37" y="4"/>
                  </a:lnTo>
                  <a:lnTo>
                    <a:pt x="36" y="8"/>
                  </a:lnTo>
                  <a:lnTo>
                    <a:pt x="33" y="11"/>
                  </a:lnTo>
                  <a:lnTo>
                    <a:pt x="30" y="12"/>
                  </a:lnTo>
                  <a:lnTo>
                    <a:pt x="26" y="15"/>
                  </a:lnTo>
                  <a:lnTo>
                    <a:pt x="19" y="17"/>
                  </a:lnTo>
                  <a:lnTo>
                    <a:pt x="11" y="18"/>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3" name="Freeform 1305"/>
            <p:cNvSpPr>
              <a:spLocks/>
            </p:cNvSpPr>
            <p:nvPr/>
          </p:nvSpPr>
          <p:spPr bwMode="auto">
            <a:xfrm>
              <a:off x="6708775" y="1130300"/>
              <a:ext cx="17463" cy="11113"/>
            </a:xfrm>
            <a:custGeom>
              <a:avLst/>
              <a:gdLst>
                <a:gd name="T0" fmla="*/ 0 w 31"/>
                <a:gd name="T1" fmla="*/ 2778806 h 20"/>
                <a:gd name="T2" fmla="*/ 0 w 31"/>
                <a:gd name="T3" fmla="*/ 2778806 h 20"/>
                <a:gd name="T4" fmla="*/ 952015 w 31"/>
                <a:gd name="T5" fmla="*/ 1543596 h 20"/>
                <a:gd name="T6" fmla="*/ 1904030 w 31"/>
                <a:gd name="T7" fmla="*/ 617327 h 20"/>
                <a:gd name="T8" fmla="*/ 2856045 w 31"/>
                <a:gd name="T9" fmla="*/ 0 h 20"/>
                <a:gd name="T10" fmla="*/ 3490910 w 31"/>
                <a:gd name="T11" fmla="*/ 0 h 20"/>
                <a:gd name="T12" fmla="*/ 5712091 w 31"/>
                <a:gd name="T13" fmla="*/ 0 h 20"/>
                <a:gd name="T14" fmla="*/ 8568136 w 31"/>
                <a:gd name="T15" fmla="*/ 0 h 20"/>
                <a:gd name="T16" fmla="*/ 8568136 w 31"/>
                <a:gd name="T17" fmla="*/ 0 h 20"/>
                <a:gd name="T18" fmla="*/ 9202438 w 31"/>
                <a:gd name="T19" fmla="*/ 926269 h 20"/>
                <a:gd name="T20" fmla="*/ 9837302 w 31"/>
                <a:gd name="T21" fmla="*/ 2161479 h 20"/>
                <a:gd name="T22" fmla="*/ 9837302 w 31"/>
                <a:gd name="T23" fmla="*/ 2161479 h 20"/>
                <a:gd name="T24" fmla="*/ 9837302 w 31"/>
                <a:gd name="T25" fmla="*/ 3087747 h 20"/>
                <a:gd name="T26" fmla="*/ 9202438 w 31"/>
                <a:gd name="T27" fmla="*/ 4013460 h 20"/>
                <a:gd name="T28" fmla="*/ 7933272 w 31"/>
                <a:gd name="T29" fmla="*/ 4939729 h 20"/>
                <a:gd name="T30" fmla="*/ 5712091 w 31"/>
                <a:gd name="T31" fmla="*/ 5248670 h 20"/>
                <a:gd name="T32" fmla="*/ 4125211 w 31"/>
                <a:gd name="T33" fmla="*/ 6174938 h 20"/>
                <a:gd name="T34" fmla="*/ 4125211 w 31"/>
                <a:gd name="T35" fmla="*/ 6174938 h 20"/>
                <a:gd name="T36" fmla="*/ 0 w 31"/>
                <a:gd name="T37" fmla="*/ 2778806 h 20"/>
                <a:gd name="T38" fmla="*/ 0 w 31"/>
                <a:gd name="T39" fmla="*/ 2778806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 h="20">
                  <a:moveTo>
                    <a:pt x="0" y="9"/>
                  </a:moveTo>
                  <a:lnTo>
                    <a:pt x="0" y="9"/>
                  </a:lnTo>
                  <a:lnTo>
                    <a:pt x="3" y="5"/>
                  </a:lnTo>
                  <a:lnTo>
                    <a:pt x="6" y="2"/>
                  </a:lnTo>
                  <a:lnTo>
                    <a:pt x="9" y="0"/>
                  </a:lnTo>
                  <a:lnTo>
                    <a:pt x="11" y="0"/>
                  </a:lnTo>
                  <a:lnTo>
                    <a:pt x="18" y="0"/>
                  </a:lnTo>
                  <a:lnTo>
                    <a:pt x="27" y="0"/>
                  </a:lnTo>
                  <a:lnTo>
                    <a:pt x="29" y="3"/>
                  </a:lnTo>
                  <a:lnTo>
                    <a:pt x="31" y="7"/>
                  </a:lnTo>
                  <a:lnTo>
                    <a:pt x="31" y="10"/>
                  </a:lnTo>
                  <a:lnTo>
                    <a:pt x="29" y="13"/>
                  </a:lnTo>
                  <a:lnTo>
                    <a:pt x="25" y="16"/>
                  </a:lnTo>
                  <a:lnTo>
                    <a:pt x="18" y="17"/>
                  </a:lnTo>
                  <a:lnTo>
                    <a:pt x="13" y="2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4" name="Freeform 1306"/>
            <p:cNvSpPr>
              <a:spLocks/>
            </p:cNvSpPr>
            <p:nvPr/>
          </p:nvSpPr>
          <p:spPr bwMode="auto">
            <a:xfrm>
              <a:off x="5978525" y="1316038"/>
              <a:ext cx="22225" cy="11113"/>
            </a:xfrm>
            <a:custGeom>
              <a:avLst/>
              <a:gdLst>
                <a:gd name="T0" fmla="*/ 0 w 42"/>
                <a:gd name="T1" fmla="*/ 0 h 22"/>
                <a:gd name="T2" fmla="*/ 0 w 42"/>
                <a:gd name="T3" fmla="*/ 0 h 22"/>
                <a:gd name="T4" fmla="*/ 2800350 w 42"/>
                <a:gd name="T5" fmla="*/ 1275974 h 22"/>
                <a:gd name="T6" fmla="*/ 5320242 w 42"/>
                <a:gd name="T7" fmla="*/ 2807043 h 22"/>
                <a:gd name="T8" fmla="*/ 7000346 w 42"/>
                <a:gd name="T9" fmla="*/ 3062137 h 22"/>
                <a:gd name="T10" fmla="*/ 8120592 w 42"/>
                <a:gd name="T11" fmla="*/ 3572324 h 22"/>
                <a:gd name="T12" fmla="*/ 9800696 w 42"/>
                <a:gd name="T13" fmla="*/ 3062137 h 22"/>
                <a:gd name="T14" fmla="*/ 11760729 w 42"/>
                <a:gd name="T15" fmla="*/ 2296350 h 22"/>
                <a:gd name="T16" fmla="*/ 11760729 w 42"/>
                <a:gd name="T17" fmla="*/ 2296350 h 22"/>
                <a:gd name="T18" fmla="*/ 8120592 w 42"/>
                <a:gd name="T19" fmla="*/ 5613580 h 22"/>
                <a:gd name="T20" fmla="*/ 8120592 w 42"/>
                <a:gd name="T21" fmla="*/ 5613580 h 22"/>
                <a:gd name="T22" fmla="*/ 5320242 w 42"/>
                <a:gd name="T23" fmla="*/ 4848299 h 22"/>
                <a:gd name="T24" fmla="*/ 3080279 w 42"/>
                <a:gd name="T25" fmla="*/ 4082512 h 22"/>
                <a:gd name="T26" fmla="*/ 1960033 w 42"/>
                <a:gd name="T27" fmla="*/ 3572324 h 22"/>
                <a:gd name="T28" fmla="*/ 1120246 w 42"/>
                <a:gd name="T29" fmla="*/ 2296350 h 22"/>
                <a:gd name="T30" fmla="*/ 279929 w 42"/>
                <a:gd name="T31" fmla="*/ 1275974 h 22"/>
                <a:gd name="T32" fmla="*/ 0 w 42"/>
                <a:gd name="T33" fmla="*/ 0 h 22"/>
                <a:gd name="T34" fmla="*/ 0 w 42"/>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22">
                  <a:moveTo>
                    <a:pt x="0" y="0"/>
                  </a:moveTo>
                  <a:lnTo>
                    <a:pt x="0" y="0"/>
                  </a:lnTo>
                  <a:lnTo>
                    <a:pt x="10" y="5"/>
                  </a:lnTo>
                  <a:lnTo>
                    <a:pt x="19" y="11"/>
                  </a:lnTo>
                  <a:lnTo>
                    <a:pt x="25" y="12"/>
                  </a:lnTo>
                  <a:lnTo>
                    <a:pt x="29" y="14"/>
                  </a:lnTo>
                  <a:lnTo>
                    <a:pt x="35" y="12"/>
                  </a:lnTo>
                  <a:lnTo>
                    <a:pt x="42" y="9"/>
                  </a:lnTo>
                  <a:lnTo>
                    <a:pt x="29" y="22"/>
                  </a:lnTo>
                  <a:lnTo>
                    <a:pt x="19" y="19"/>
                  </a:lnTo>
                  <a:lnTo>
                    <a:pt x="11" y="16"/>
                  </a:lnTo>
                  <a:lnTo>
                    <a:pt x="7" y="14"/>
                  </a:lnTo>
                  <a:lnTo>
                    <a:pt x="4" y="9"/>
                  </a:lnTo>
                  <a:lnTo>
                    <a:pt x="1"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5" name="Freeform 1307"/>
            <p:cNvSpPr>
              <a:spLocks/>
            </p:cNvSpPr>
            <p:nvPr/>
          </p:nvSpPr>
          <p:spPr bwMode="auto">
            <a:xfrm>
              <a:off x="6635750" y="982663"/>
              <a:ext cx="15875" cy="7938"/>
            </a:xfrm>
            <a:custGeom>
              <a:avLst/>
              <a:gdLst>
                <a:gd name="T0" fmla="*/ 3360208 w 30"/>
                <a:gd name="T1" fmla="*/ 0 h 16"/>
                <a:gd name="T2" fmla="*/ 3360208 w 30"/>
                <a:gd name="T3" fmla="*/ 0 h 16"/>
                <a:gd name="T4" fmla="*/ 8400521 w 30"/>
                <a:gd name="T5" fmla="*/ 2953928 h 16"/>
                <a:gd name="T6" fmla="*/ 8400521 w 30"/>
                <a:gd name="T7" fmla="*/ 2953928 h 16"/>
                <a:gd name="T8" fmla="*/ 6720417 w 30"/>
                <a:gd name="T9" fmla="*/ 3692162 h 16"/>
                <a:gd name="T10" fmla="*/ 4199996 w 30"/>
                <a:gd name="T11" fmla="*/ 3938240 h 16"/>
                <a:gd name="T12" fmla="*/ 1960033 w 30"/>
                <a:gd name="T13" fmla="*/ 3938240 h 16"/>
                <a:gd name="T14" fmla="*/ 1120246 w 30"/>
                <a:gd name="T15" fmla="*/ 3938240 h 16"/>
                <a:gd name="T16" fmla="*/ 279929 w 30"/>
                <a:gd name="T17" fmla="*/ 3692162 h 16"/>
                <a:gd name="T18" fmla="*/ 279929 w 30"/>
                <a:gd name="T19" fmla="*/ 3692162 h 16"/>
                <a:gd name="T20" fmla="*/ 0 w 30"/>
                <a:gd name="T21" fmla="*/ 2707354 h 16"/>
                <a:gd name="T22" fmla="*/ 279929 w 30"/>
                <a:gd name="T23" fmla="*/ 1723042 h 16"/>
                <a:gd name="T24" fmla="*/ 1680104 w 30"/>
                <a:gd name="T25" fmla="*/ 984808 h 16"/>
                <a:gd name="T26" fmla="*/ 3360208 w 30"/>
                <a:gd name="T27" fmla="*/ 0 h 16"/>
                <a:gd name="T28" fmla="*/ 3360208 w 3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16">
                  <a:moveTo>
                    <a:pt x="12" y="0"/>
                  </a:moveTo>
                  <a:lnTo>
                    <a:pt x="12" y="0"/>
                  </a:lnTo>
                  <a:lnTo>
                    <a:pt x="30" y="12"/>
                  </a:lnTo>
                  <a:lnTo>
                    <a:pt x="24" y="15"/>
                  </a:lnTo>
                  <a:lnTo>
                    <a:pt x="15" y="16"/>
                  </a:lnTo>
                  <a:lnTo>
                    <a:pt x="7" y="16"/>
                  </a:lnTo>
                  <a:lnTo>
                    <a:pt x="4" y="16"/>
                  </a:lnTo>
                  <a:lnTo>
                    <a:pt x="1" y="15"/>
                  </a:lnTo>
                  <a:lnTo>
                    <a:pt x="0" y="11"/>
                  </a:lnTo>
                  <a:lnTo>
                    <a:pt x="1" y="7"/>
                  </a:lnTo>
                  <a:lnTo>
                    <a:pt x="6" y="4"/>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6" name="Freeform 1308"/>
            <p:cNvSpPr>
              <a:spLocks/>
            </p:cNvSpPr>
            <p:nvPr/>
          </p:nvSpPr>
          <p:spPr bwMode="auto">
            <a:xfrm>
              <a:off x="6589713" y="979488"/>
              <a:ext cx="26988" cy="9525"/>
            </a:xfrm>
            <a:custGeom>
              <a:avLst/>
              <a:gdLst>
                <a:gd name="T0" fmla="*/ 4309776 w 52"/>
                <a:gd name="T1" fmla="*/ 3360208 h 18"/>
                <a:gd name="T2" fmla="*/ 4309776 w 52"/>
                <a:gd name="T3" fmla="*/ 3360208 h 18"/>
                <a:gd name="T4" fmla="*/ 14006772 w 52"/>
                <a:gd name="T5" fmla="*/ 2800350 h 18"/>
                <a:gd name="T6" fmla="*/ 14006772 w 52"/>
                <a:gd name="T7" fmla="*/ 2800350 h 18"/>
                <a:gd name="T8" fmla="*/ 11582523 w 52"/>
                <a:gd name="T9" fmla="*/ 3920067 h 18"/>
                <a:gd name="T10" fmla="*/ 9427635 w 52"/>
                <a:gd name="T11" fmla="*/ 4480454 h 18"/>
                <a:gd name="T12" fmla="*/ 7542108 w 52"/>
                <a:gd name="T13" fmla="*/ 5040313 h 18"/>
                <a:gd name="T14" fmla="*/ 6195303 w 52"/>
                <a:gd name="T15" fmla="*/ 5040313 h 18"/>
                <a:gd name="T16" fmla="*/ 4309776 w 52"/>
                <a:gd name="T17" fmla="*/ 4199996 h 18"/>
                <a:gd name="T18" fmla="*/ 2962971 w 52"/>
                <a:gd name="T19" fmla="*/ 3360208 h 18"/>
                <a:gd name="T20" fmla="*/ 1616166 w 52"/>
                <a:gd name="T21" fmla="*/ 1960033 h 18"/>
                <a:gd name="T22" fmla="*/ 0 w 52"/>
                <a:gd name="T23" fmla="*/ 279929 h 18"/>
                <a:gd name="T24" fmla="*/ 0 w 52"/>
                <a:gd name="T25" fmla="*/ 279929 h 18"/>
                <a:gd name="T26" fmla="*/ 1346805 w 52"/>
                <a:gd name="T27" fmla="*/ 0 h 18"/>
                <a:gd name="T28" fmla="*/ 2424249 w 52"/>
                <a:gd name="T29" fmla="*/ 0 h 18"/>
                <a:gd name="T30" fmla="*/ 2962971 w 52"/>
                <a:gd name="T31" fmla="*/ 0 h 18"/>
                <a:gd name="T32" fmla="*/ 3501693 w 52"/>
                <a:gd name="T33" fmla="*/ 279929 h 18"/>
                <a:gd name="T34" fmla="*/ 3771054 w 52"/>
                <a:gd name="T35" fmla="*/ 1960033 h 18"/>
                <a:gd name="T36" fmla="*/ 4309776 w 52"/>
                <a:gd name="T37" fmla="*/ 3360208 h 18"/>
                <a:gd name="T38" fmla="*/ 4309776 w 52"/>
                <a:gd name="T39" fmla="*/ 3360208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 h="18">
                  <a:moveTo>
                    <a:pt x="16" y="12"/>
                  </a:moveTo>
                  <a:lnTo>
                    <a:pt x="16" y="12"/>
                  </a:lnTo>
                  <a:lnTo>
                    <a:pt x="52" y="10"/>
                  </a:lnTo>
                  <a:lnTo>
                    <a:pt x="43" y="14"/>
                  </a:lnTo>
                  <a:lnTo>
                    <a:pt x="35" y="16"/>
                  </a:lnTo>
                  <a:lnTo>
                    <a:pt x="28" y="18"/>
                  </a:lnTo>
                  <a:lnTo>
                    <a:pt x="23" y="18"/>
                  </a:lnTo>
                  <a:lnTo>
                    <a:pt x="16" y="15"/>
                  </a:lnTo>
                  <a:lnTo>
                    <a:pt x="11" y="12"/>
                  </a:lnTo>
                  <a:lnTo>
                    <a:pt x="6" y="7"/>
                  </a:lnTo>
                  <a:lnTo>
                    <a:pt x="0" y="1"/>
                  </a:lnTo>
                  <a:lnTo>
                    <a:pt x="5" y="0"/>
                  </a:lnTo>
                  <a:lnTo>
                    <a:pt x="9" y="0"/>
                  </a:lnTo>
                  <a:lnTo>
                    <a:pt x="11" y="0"/>
                  </a:lnTo>
                  <a:lnTo>
                    <a:pt x="13" y="1"/>
                  </a:lnTo>
                  <a:lnTo>
                    <a:pt x="14" y="7"/>
                  </a:lnTo>
                  <a:lnTo>
                    <a:pt x="1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7" name="Freeform 1309"/>
            <p:cNvSpPr>
              <a:spLocks/>
            </p:cNvSpPr>
            <p:nvPr/>
          </p:nvSpPr>
          <p:spPr bwMode="auto">
            <a:xfrm>
              <a:off x="6753225" y="1143000"/>
              <a:ext cx="17463" cy="9525"/>
            </a:xfrm>
            <a:custGeom>
              <a:avLst/>
              <a:gdLst>
                <a:gd name="T0" fmla="*/ 0 w 33"/>
                <a:gd name="T1" fmla="*/ 226695 h 20"/>
                <a:gd name="T2" fmla="*/ 0 w 33"/>
                <a:gd name="T3" fmla="*/ 226695 h 20"/>
                <a:gd name="T4" fmla="*/ 2240027 w 33"/>
                <a:gd name="T5" fmla="*/ 0 h 20"/>
                <a:gd name="T6" fmla="*/ 4200645 w 33"/>
                <a:gd name="T7" fmla="*/ 0 h 20"/>
                <a:gd name="T8" fmla="*/ 6160735 w 33"/>
                <a:gd name="T9" fmla="*/ 453866 h 20"/>
                <a:gd name="T10" fmla="*/ 8681228 w 33"/>
                <a:gd name="T11" fmla="*/ 1814513 h 20"/>
                <a:gd name="T12" fmla="*/ 8681228 w 33"/>
                <a:gd name="T13" fmla="*/ 1814513 h 20"/>
                <a:gd name="T14" fmla="*/ 9241102 w 33"/>
                <a:gd name="T15" fmla="*/ 2495074 h 20"/>
                <a:gd name="T16" fmla="*/ 9241102 w 33"/>
                <a:gd name="T17" fmla="*/ 2721769 h 20"/>
                <a:gd name="T18" fmla="*/ 8961165 w 33"/>
                <a:gd name="T19" fmla="*/ 3629025 h 20"/>
                <a:gd name="T20" fmla="*/ 8120824 w 33"/>
                <a:gd name="T21" fmla="*/ 4536281 h 20"/>
                <a:gd name="T22" fmla="*/ 8120824 w 33"/>
                <a:gd name="T23" fmla="*/ 4536281 h 20"/>
                <a:gd name="T24" fmla="*/ 0 w 33"/>
                <a:gd name="T25" fmla="*/ 226695 h 20"/>
                <a:gd name="T26" fmla="*/ 0 w 33"/>
                <a:gd name="T27" fmla="*/ 226695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0">
                  <a:moveTo>
                    <a:pt x="0" y="1"/>
                  </a:moveTo>
                  <a:lnTo>
                    <a:pt x="0" y="1"/>
                  </a:lnTo>
                  <a:lnTo>
                    <a:pt x="8" y="0"/>
                  </a:lnTo>
                  <a:lnTo>
                    <a:pt x="15" y="0"/>
                  </a:lnTo>
                  <a:lnTo>
                    <a:pt x="22" y="2"/>
                  </a:lnTo>
                  <a:lnTo>
                    <a:pt x="31" y="8"/>
                  </a:lnTo>
                  <a:lnTo>
                    <a:pt x="33" y="11"/>
                  </a:lnTo>
                  <a:lnTo>
                    <a:pt x="33" y="12"/>
                  </a:lnTo>
                  <a:lnTo>
                    <a:pt x="32" y="16"/>
                  </a:lnTo>
                  <a:lnTo>
                    <a:pt x="29" y="2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8" name="Freeform 1310"/>
            <p:cNvSpPr>
              <a:spLocks/>
            </p:cNvSpPr>
            <p:nvPr/>
          </p:nvSpPr>
          <p:spPr bwMode="auto">
            <a:xfrm>
              <a:off x="6731000" y="1116013"/>
              <a:ext cx="17463" cy="14288"/>
            </a:xfrm>
            <a:custGeom>
              <a:avLst/>
              <a:gdLst>
                <a:gd name="T0" fmla="*/ 9241102 w 33"/>
                <a:gd name="T1" fmla="*/ 6341674 h 26"/>
                <a:gd name="T2" fmla="*/ 9241102 w 33"/>
                <a:gd name="T3" fmla="*/ 6341674 h 26"/>
                <a:gd name="T4" fmla="*/ 0 w 33"/>
                <a:gd name="T5" fmla="*/ 7851806 h 26"/>
                <a:gd name="T6" fmla="*/ 0 w 33"/>
                <a:gd name="T7" fmla="*/ 7851806 h 26"/>
                <a:gd name="T8" fmla="*/ 279937 w 33"/>
                <a:gd name="T9" fmla="*/ 6643920 h 26"/>
                <a:gd name="T10" fmla="*/ 1120278 w 33"/>
                <a:gd name="T11" fmla="*/ 6039977 h 26"/>
                <a:gd name="T12" fmla="*/ 3080367 w 33"/>
                <a:gd name="T13" fmla="*/ 4228149 h 26"/>
                <a:gd name="T14" fmla="*/ 4480582 w 33"/>
                <a:gd name="T15" fmla="*/ 2415771 h 26"/>
                <a:gd name="T16" fmla="*/ 5320394 w 33"/>
                <a:gd name="T17" fmla="*/ 1811828 h 26"/>
                <a:gd name="T18" fmla="*/ 6160735 w 33"/>
                <a:gd name="T19" fmla="*/ 0 h 26"/>
                <a:gd name="T20" fmla="*/ 6160735 w 33"/>
                <a:gd name="T21" fmla="*/ 0 h 26"/>
                <a:gd name="T22" fmla="*/ 9241102 w 33"/>
                <a:gd name="T23" fmla="*/ 6341674 h 26"/>
                <a:gd name="T24" fmla="*/ 9241102 w 33"/>
                <a:gd name="T25" fmla="*/ 6341674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26">
                  <a:moveTo>
                    <a:pt x="33" y="21"/>
                  </a:moveTo>
                  <a:lnTo>
                    <a:pt x="33" y="21"/>
                  </a:lnTo>
                  <a:lnTo>
                    <a:pt x="0" y="26"/>
                  </a:lnTo>
                  <a:lnTo>
                    <a:pt x="1" y="22"/>
                  </a:lnTo>
                  <a:lnTo>
                    <a:pt x="4" y="20"/>
                  </a:lnTo>
                  <a:lnTo>
                    <a:pt x="11" y="14"/>
                  </a:lnTo>
                  <a:lnTo>
                    <a:pt x="16" y="8"/>
                  </a:lnTo>
                  <a:lnTo>
                    <a:pt x="19" y="6"/>
                  </a:lnTo>
                  <a:lnTo>
                    <a:pt x="22" y="0"/>
                  </a:lnTo>
                  <a:lnTo>
                    <a:pt x="33"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09" name="Freeform 1311"/>
            <p:cNvSpPr>
              <a:spLocks/>
            </p:cNvSpPr>
            <p:nvPr/>
          </p:nvSpPr>
          <p:spPr bwMode="auto">
            <a:xfrm>
              <a:off x="6651625" y="963613"/>
              <a:ext cx="15875" cy="11113"/>
            </a:xfrm>
            <a:custGeom>
              <a:avLst/>
              <a:gdLst>
                <a:gd name="T0" fmla="*/ 299435 w 29"/>
                <a:gd name="T1" fmla="*/ 2240592 h 21"/>
                <a:gd name="T2" fmla="*/ 299435 w 29"/>
                <a:gd name="T3" fmla="*/ 2240592 h 21"/>
                <a:gd name="T4" fmla="*/ 2097690 w 29"/>
                <a:gd name="T5" fmla="*/ 2520534 h 21"/>
                <a:gd name="T6" fmla="*/ 2996543 w 29"/>
                <a:gd name="T7" fmla="*/ 2240592 h 21"/>
                <a:gd name="T8" fmla="*/ 3296526 w 29"/>
                <a:gd name="T9" fmla="*/ 1400238 h 21"/>
                <a:gd name="T10" fmla="*/ 3895397 w 29"/>
                <a:gd name="T11" fmla="*/ 0 h 21"/>
                <a:gd name="T12" fmla="*/ 3895397 w 29"/>
                <a:gd name="T13" fmla="*/ 0 h 21"/>
                <a:gd name="T14" fmla="*/ 8690194 w 29"/>
                <a:gd name="T15" fmla="*/ 4480656 h 21"/>
                <a:gd name="T16" fmla="*/ 8690194 w 29"/>
                <a:gd name="T17" fmla="*/ 4480656 h 21"/>
                <a:gd name="T18" fmla="*/ 0 w 29"/>
                <a:gd name="T19" fmla="*/ 5880894 h 21"/>
                <a:gd name="T20" fmla="*/ 0 w 29"/>
                <a:gd name="T21" fmla="*/ 5880894 h 21"/>
                <a:gd name="T22" fmla="*/ 299435 w 29"/>
                <a:gd name="T23" fmla="*/ 2240592 h 21"/>
                <a:gd name="T24" fmla="*/ 299435 w 29"/>
                <a:gd name="T25" fmla="*/ 2240592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21">
                  <a:moveTo>
                    <a:pt x="1" y="8"/>
                  </a:moveTo>
                  <a:lnTo>
                    <a:pt x="1" y="8"/>
                  </a:lnTo>
                  <a:lnTo>
                    <a:pt x="7" y="9"/>
                  </a:lnTo>
                  <a:lnTo>
                    <a:pt x="10" y="8"/>
                  </a:lnTo>
                  <a:lnTo>
                    <a:pt x="11" y="5"/>
                  </a:lnTo>
                  <a:lnTo>
                    <a:pt x="13" y="0"/>
                  </a:lnTo>
                  <a:lnTo>
                    <a:pt x="29" y="16"/>
                  </a:lnTo>
                  <a:lnTo>
                    <a:pt x="0" y="21"/>
                  </a:lnTo>
                  <a:lnTo>
                    <a:pt x="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0" name="Freeform 1312"/>
            <p:cNvSpPr>
              <a:spLocks/>
            </p:cNvSpPr>
            <p:nvPr/>
          </p:nvSpPr>
          <p:spPr bwMode="auto">
            <a:xfrm>
              <a:off x="6492875" y="1362075"/>
              <a:ext cx="12700" cy="9525"/>
            </a:xfrm>
            <a:custGeom>
              <a:avLst/>
              <a:gdLst>
                <a:gd name="T0" fmla="*/ 333086 w 22"/>
                <a:gd name="T1" fmla="*/ 5040313 h 18"/>
                <a:gd name="T2" fmla="*/ 333086 w 22"/>
                <a:gd name="T3" fmla="*/ 5040313 h 18"/>
                <a:gd name="T4" fmla="*/ 0 w 22"/>
                <a:gd name="T5" fmla="*/ 3640137 h 18"/>
                <a:gd name="T6" fmla="*/ 0 w 22"/>
                <a:gd name="T7" fmla="*/ 3360208 h 18"/>
                <a:gd name="T8" fmla="*/ 999836 w 22"/>
                <a:gd name="T9" fmla="*/ 2239963 h 18"/>
                <a:gd name="T10" fmla="*/ 3998768 w 22"/>
                <a:gd name="T11" fmla="*/ 0 h 18"/>
                <a:gd name="T12" fmla="*/ 3998768 w 22"/>
                <a:gd name="T13" fmla="*/ 0 h 18"/>
                <a:gd name="T14" fmla="*/ 7331364 w 22"/>
                <a:gd name="T15" fmla="*/ 4199996 h 18"/>
                <a:gd name="T16" fmla="*/ 7331364 w 22"/>
                <a:gd name="T17" fmla="*/ 4199996 h 18"/>
                <a:gd name="T18" fmla="*/ 0 w 22"/>
                <a:gd name="T19" fmla="*/ 4480454 h 18"/>
                <a:gd name="T20" fmla="*/ 333086 w 22"/>
                <a:gd name="T21" fmla="*/ 50403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8">
                  <a:moveTo>
                    <a:pt x="1" y="18"/>
                  </a:moveTo>
                  <a:lnTo>
                    <a:pt x="1" y="18"/>
                  </a:lnTo>
                  <a:lnTo>
                    <a:pt x="0" y="13"/>
                  </a:lnTo>
                  <a:lnTo>
                    <a:pt x="0" y="12"/>
                  </a:lnTo>
                  <a:lnTo>
                    <a:pt x="3" y="8"/>
                  </a:lnTo>
                  <a:lnTo>
                    <a:pt x="12" y="0"/>
                  </a:lnTo>
                  <a:lnTo>
                    <a:pt x="22" y="15"/>
                  </a:lnTo>
                  <a:lnTo>
                    <a:pt x="0" y="16"/>
                  </a:lnTo>
                  <a:lnTo>
                    <a:pt x="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1" name="Freeform 1313"/>
            <p:cNvSpPr>
              <a:spLocks/>
            </p:cNvSpPr>
            <p:nvPr/>
          </p:nvSpPr>
          <p:spPr bwMode="auto">
            <a:xfrm>
              <a:off x="6440488" y="860425"/>
              <a:ext cx="15875" cy="6350"/>
            </a:xfrm>
            <a:custGeom>
              <a:avLst/>
              <a:gdLst>
                <a:gd name="T0" fmla="*/ 0 w 31"/>
                <a:gd name="T1" fmla="*/ 840317 h 12"/>
                <a:gd name="T2" fmla="*/ 0 w 31"/>
                <a:gd name="T3" fmla="*/ 840317 h 12"/>
                <a:gd name="T4" fmla="*/ 2622448 w 31"/>
                <a:gd name="T5" fmla="*/ 279929 h 12"/>
                <a:gd name="T6" fmla="*/ 4720508 w 31"/>
                <a:gd name="T7" fmla="*/ 0 h 12"/>
                <a:gd name="T8" fmla="*/ 5769282 w 31"/>
                <a:gd name="T9" fmla="*/ 279929 h 12"/>
                <a:gd name="T10" fmla="*/ 7080762 w 31"/>
                <a:gd name="T11" fmla="*/ 840317 h 12"/>
                <a:gd name="T12" fmla="*/ 7605149 w 31"/>
                <a:gd name="T13" fmla="*/ 1960033 h 12"/>
                <a:gd name="T14" fmla="*/ 8129536 w 31"/>
                <a:gd name="T15" fmla="*/ 3360208 h 12"/>
                <a:gd name="T16" fmla="*/ 8129536 w 31"/>
                <a:gd name="T17" fmla="*/ 3360208 h 12"/>
                <a:gd name="T18" fmla="*/ 0 w 31"/>
                <a:gd name="T19" fmla="*/ 840317 h 12"/>
                <a:gd name="T20" fmla="*/ 0 w 31"/>
                <a:gd name="T21" fmla="*/ 84031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 h="12">
                  <a:moveTo>
                    <a:pt x="0" y="3"/>
                  </a:moveTo>
                  <a:lnTo>
                    <a:pt x="0" y="3"/>
                  </a:lnTo>
                  <a:lnTo>
                    <a:pt x="10" y="1"/>
                  </a:lnTo>
                  <a:lnTo>
                    <a:pt x="18" y="0"/>
                  </a:lnTo>
                  <a:lnTo>
                    <a:pt x="22" y="1"/>
                  </a:lnTo>
                  <a:lnTo>
                    <a:pt x="27" y="3"/>
                  </a:lnTo>
                  <a:lnTo>
                    <a:pt x="29" y="7"/>
                  </a:lnTo>
                  <a:lnTo>
                    <a:pt x="31" y="12"/>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2" name="Freeform 1314"/>
            <p:cNvSpPr>
              <a:spLocks/>
            </p:cNvSpPr>
            <p:nvPr/>
          </p:nvSpPr>
          <p:spPr bwMode="auto">
            <a:xfrm>
              <a:off x="6226175" y="866775"/>
              <a:ext cx="17463" cy="4763"/>
            </a:xfrm>
            <a:custGeom>
              <a:avLst/>
              <a:gdLst>
                <a:gd name="T0" fmla="*/ 8969305 w 34"/>
                <a:gd name="T1" fmla="*/ 0 h 10"/>
                <a:gd name="T2" fmla="*/ 8969305 w 34"/>
                <a:gd name="T3" fmla="*/ 0 h 10"/>
                <a:gd name="T4" fmla="*/ 8177820 w 34"/>
                <a:gd name="T5" fmla="*/ 1361265 h 10"/>
                <a:gd name="T6" fmla="*/ 7122850 w 34"/>
                <a:gd name="T7" fmla="*/ 1814703 h 10"/>
                <a:gd name="T8" fmla="*/ 5803879 w 34"/>
                <a:gd name="T9" fmla="*/ 2268617 h 10"/>
                <a:gd name="T10" fmla="*/ 4748395 w 34"/>
                <a:gd name="T11" fmla="*/ 2268617 h 10"/>
                <a:gd name="T12" fmla="*/ 2374454 w 34"/>
                <a:gd name="T13" fmla="*/ 2268617 h 10"/>
                <a:gd name="T14" fmla="*/ 0 w 34"/>
                <a:gd name="T15" fmla="*/ 2268617 h 10"/>
                <a:gd name="T16" fmla="*/ 0 w 34"/>
                <a:gd name="T17" fmla="*/ 2268617 h 10"/>
                <a:gd name="T18" fmla="*/ 2110455 w 34"/>
                <a:gd name="T19" fmla="*/ 1587984 h 10"/>
                <a:gd name="T20" fmla="*/ 4220910 w 34"/>
                <a:gd name="T21" fmla="*/ 907352 h 10"/>
                <a:gd name="T22" fmla="*/ 6594851 w 34"/>
                <a:gd name="T23" fmla="*/ 226719 h 10"/>
                <a:gd name="T24" fmla="*/ 8969305 w 34"/>
                <a:gd name="T25" fmla="*/ 0 h 10"/>
                <a:gd name="T26" fmla="*/ 8969305 w 34"/>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10">
                  <a:moveTo>
                    <a:pt x="34" y="0"/>
                  </a:moveTo>
                  <a:lnTo>
                    <a:pt x="34" y="0"/>
                  </a:lnTo>
                  <a:lnTo>
                    <a:pt x="31" y="6"/>
                  </a:lnTo>
                  <a:lnTo>
                    <a:pt x="27" y="8"/>
                  </a:lnTo>
                  <a:lnTo>
                    <a:pt x="22" y="10"/>
                  </a:lnTo>
                  <a:lnTo>
                    <a:pt x="18" y="10"/>
                  </a:lnTo>
                  <a:lnTo>
                    <a:pt x="9" y="10"/>
                  </a:lnTo>
                  <a:lnTo>
                    <a:pt x="0" y="10"/>
                  </a:lnTo>
                  <a:lnTo>
                    <a:pt x="8" y="7"/>
                  </a:lnTo>
                  <a:lnTo>
                    <a:pt x="16" y="4"/>
                  </a:lnTo>
                  <a:lnTo>
                    <a:pt x="25" y="1"/>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3" name="Freeform 1315"/>
            <p:cNvSpPr>
              <a:spLocks/>
            </p:cNvSpPr>
            <p:nvPr/>
          </p:nvSpPr>
          <p:spPr bwMode="auto">
            <a:xfrm>
              <a:off x="6675438" y="1285875"/>
              <a:ext cx="11113" cy="7938"/>
            </a:xfrm>
            <a:custGeom>
              <a:avLst/>
              <a:gdLst>
                <a:gd name="T0" fmla="*/ 5613580 w 22"/>
                <a:gd name="T1" fmla="*/ 3536379 h 14"/>
                <a:gd name="T2" fmla="*/ 5613580 w 22"/>
                <a:gd name="T3" fmla="*/ 3536379 h 14"/>
                <a:gd name="T4" fmla="*/ 3572324 w 22"/>
                <a:gd name="T5" fmla="*/ 4500846 h 14"/>
                <a:gd name="T6" fmla="*/ 3572324 w 22"/>
                <a:gd name="T7" fmla="*/ 4500846 h 14"/>
                <a:gd name="T8" fmla="*/ 1786162 w 22"/>
                <a:gd name="T9" fmla="*/ 4500846 h 14"/>
                <a:gd name="T10" fmla="*/ 1020881 w 22"/>
                <a:gd name="T11" fmla="*/ 4500846 h 14"/>
                <a:gd name="T12" fmla="*/ 765282 w 22"/>
                <a:gd name="T13" fmla="*/ 4179357 h 14"/>
                <a:gd name="T14" fmla="*/ 510188 w 22"/>
                <a:gd name="T15" fmla="*/ 3536379 h 14"/>
                <a:gd name="T16" fmla="*/ 0 w 22"/>
                <a:gd name="T17" fmla="*/ 2893401 h 14"/>
                <a:gd name="T18" fmla="*/ 510188 w 22"/>
                <a:gd name="T19" fmla="*/ 0 h 14"/>
                <a:gd name="T20" fmla="*/ 510188 w 22"/>
                <a:gd name="T21" fmla="*/ 0 h 14"/>
                <a:gd name="T22" fmla="*/ 5613580 w 22"/>
                <a:gd name="T23" fmla="*/ 3536379 h 14"/>
                <a:gd name="T24" fmla="*/ 5613580 w 22"/>
                <a:gd name="T25" fmla="*/ 3536379 h 14"/>
                <a:gd name="T26" fmla="*/ 5613580 w 22"/>
                <a:gd name="T27" fmla="*/ 3536379 h 14"/>
                <a:gd name="T28" fmla="*/ 561358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22" y="11"/>
                  </a:moveTo>
                  <a:lnTo>
                    <a:pt x="22" y="11"/>
                  </a:lnTo>
                  <a:lnTo>
                    <a:pt x="14" y="14"/>
                  </a:lnTo>
                  <a:lnTo>
                    <a:pt x="7" y="14"/>
                  </a:lnTo>
                  <a:lnTo>
                    <a:pt x="4" y="14"/>
                  </a:lnTo>
                  <a:lnTo>
                    <a:pt x="3" y="13"/>
                  </a:lnTo>
                  <a:lnTo>
                    <a:pt x="2" y="11"/>
                  </a:lnTo>
                  <a:lnTo>
                    <a:pt x="0" y="9"/>
                  </a:lnTo>
                  <a:lnTo>
                    <a:pt x="2" y="0"/>
                  </a:lnTo>
                  <a:lnTo>
                    <a:pt x="2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4" name="Freeform 1316"/>
            <p:cNvSpPr>
              <a:spLocks/>
            </p:cNvSpPr>
            <p:nvPr/>
          </p:nvSpPr>
          <p:spPr bwMode="auto">
            <a:xfrm>
              <a:off x="6069013" y="1041400"/>
              <a:ext cx="11113" cy="7938"/>
            </a:xfrm>
            <a:custGeom>
              <a:avLst/>
              <a:gdLst>
                <a:gd name="T0" fmla="*/ 6174938 w 20"/>
                <a:gd name="T1" fmla="*/ 321489 h 14"/>
                <a:gd name="T2" fmla="*/ 6174938 w 20"/>
                <a:gd name="T3" fmla="*/ 321489 h 14"/>
                <a:gd name="T4" fmla="*/ 5557611 w 20"/>
                <a:gd name="T5" fmla="*/ 2250423 h 14"/>
                <a:gd name="T6" fmla="*/ 4939729 w 20"/>
                <a:gd name="T7" fmla="*/ 3214890 h 14"/>
                <a:gd name="T8" fmla="*/ 4939729 w 20"/>
                <a:gd name="T9" fmla="*/ 3214890 h 14"/>
                <a:gd name="T10" fmla="*/ 3087747 w 20"/>
                <a:gd name="T11" fmla="*/ 3857868 h 14"/>
                <a:gd name="T12" fmla="*/ 926269 w 20"/>
                <a:gd name="T13" fmla="*/ 4500846 h 14"/>
                <a:gd name="T14" fmla="*/ 926269 w 20"/>
                <a:gd name="T15" fmla="*/ 4500846 h 14"/>
                <a:gd name="T16" fmla="*/ 617327 w 20"/>
                <a:gd name="T17" fmla="*/ 3857868 h 14"/>
                <a:gd name="T18" fmla="*/ 0 w 20"/>
                <a:gd name="T19" fmla="*/ 2571912 h 14"/>
                <a:gd name="T20" fmla="*/ 0 w 20"/>
                <a:gd name="T21" fmla="*/ 2571912 h 14"/>
                <a:gd name="T22" fmla="*/ 1235210 w 20"/>
                <a:gd name="T23" fmla="*/ 1285956 h 14"/>
                <a:gd name="T24" fmla="*/ 3087747 w 20"/>
                <a:gd name="T25" fmla="*/ 0 h 14"/>
                <a:gd name="T26" fmla="*/ 3087747 w 20"/>
                <a:gd name="T27" fmla="*/ 0 h 14"/>
                <a:gd name="T28" fmla="*/ 4013460 w 20"/>
                <a:gd name="T29" fmla="*/ 0 h 14"/>
                <a:gd name="T30" fmla="*/ 6174938 w 20"/>
                <a:gd name="T31" fmla="*/ 321489 h 14"/>
                <a:gd name="T32" fmla="*/ 6174938 w 20"/>
                <a:gd name="T33" fmla="*/ 321489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 h="14">
                  <a:moveTo>
                    <a:pt x="20" y="1"/>
                  </a:moveTo>
                  <a:lnTo>
                    <a:pt x="20" y="1"/>
                  </a:lnTo>
                  <a:lnTo>
                    <a:pt x="18" y="7"/>
                  </a:lnTo>
                  <a:lnTo>
                    <a:pt x="16" y="10"/>
                  </a:lnTo>
                  <a:lnTo>
                    <a:pt x="10" y="12"/>
                  </a:lnTo>
                  <a:lnTo>
                    <a:pt x="3" y="14"/>
                  </a:lnTo>
                  <a:lnTo>
                    <a:pt x="2" y="12"/>
                  </a:lnTo>
                  <a:lnTo>
                    <a:pt x="0" y="8"/>
                  </a:lnTo>
                  <a:lnTo>
                    <a:pt x="4" y="4"/>
                  </a:lnTo>
                  <a:lnTo>
                    <a:pt x="10" y="0"/>
                  </a:lnTo>
                  <a:lnTo>
                    <a:pt x="13"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5" name="Freeform 1317"/>
            <p:cNvSpPr>
              <a:spLocks/>
            </p:cNvSpPr>
            <p:nvPr/>
          </p:nvSpPr>
          <p:spPr bwMode="auto">
            <a:xfrm>
              <a:off x="6080125" y="1074738"/>
              <a:ext cx="14288" cy="4763"/>
            </a:xfrm>
            <a:custGeom>
              <a:avLst/>
              <a:gdLst>
                <a:gd name="T0" fmla="*/ 7549559 w 26"/>
                <a:gd name="T1" fmla="*/ 2268617 h 10"/>
                <a:gd name="T2" fmla="*/ 7549559 w 26"/>
                <a:gd name="T3" fmla="*/ 2268617 h 10"/>
                <a:gd name="T4" fmla="*/ 0 w 26"/>
                <a:gd name="T5" fmla="*/ 1587984 h 10"/>
                <a:gd name="T6" fmla="*/ 0 w 26"/>
                <a:gd name="T7" fmla="*/ 1587984 h 10"/>
                <a:gd name="T8" fmla="*/ 2114074 w 26"/>
                <a:gd name="T9" fmla="*/ 453914 h 10"/>
                <a:gd name="T10" fmla="*/ 4228149 w 26"/>
                <a:gd name="T11" fmla="*/ 0 h 10"/>
                <a:gd name="T12" fmla="*/ 5737731 w 26"/>
                <a:gd name="T13" fmla="*/ 453914 h 10"/>
                <a:gd name="T14" fmla="*/ 7851806 w 26"/>
                <a:gd name="T15" fmla="*/ 907352 h 10"/>
                <a:gd name="T16" fmla="*/ 7851806 w 26"/>
                <a:gd name="T17" fmla="*/ 907352 h 10"/>
                <a:gd name="T18" fmla="*/ 7549559 w 26"/>
                <a:gd name="T19" fmla="*/ 2268617 h 10"/>
                <a:gd name="T20" fmla="*/ 7549559 w 26"/>
                <a:gd name="T21" fmla="*/ 2268617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0">
                  <a:moveTo>
                    <a:pt x="25" y="10"/>
                  </a:moveTo>
                  <a:lnTo>
                    <a:pt x="25" y="10"/>
                  </a:lnTo>
                  <a:lnTo>
                    <a:pt x="0" y="7"/>
                  </a:lnTo>
                  <a:lnTo>
                    <a:pt x="7" y="2"/>
                  </a:lnTo>
                  <a:lnTo>
                    <a:pt x="14" y="0"/>
                  </a:lnTo>
                  <a:lnTo>
                    <a:pt x="19" y="2"/>
                  </a:lnTo>
                  <a:lnTo>
                    <a:pt x="26" y="4"/>
                  </a:ln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6" name="Freeform 1318"/>
            <p:cNvSpPr>
              <a:spLocks/>
            </p:cNvSpPr>
            <p:nvPr/>
          </p:nvSpPr>
          <p:spPr bwMode="auto">
            <a:xfrm>
              <a:off x="6577013" y="939800"/>
              <a:ext cx="12700" cy="4763"/>
            </a:xfrm>
            <a:custGeom>
              <a:avLst/>
              <a:gdLst>
                <a:gd name="T0" fmla="*/ 0 w 22"/>
                <a:gd name="T1" fmla="*/ 1874890 h 11"/>
                <a:gd name="T2" fmla="*/ 0 w 22"/>
                <a:gd name="T3" fmla="*/ 1874890 h 11"/>
                <a:gd name="T4" fmla="*/ 3665682 w 22"/>
                <a:gd name="T5" fmla="*/ 187489 h 11"/>
                <a:gd name="T6" fmla="*/ 5665355 w 22"/>
                <a:gd name="T7" fmla="*/ 0 h 11"/>
                <a:gd name="T8" fmla="*/ 7331364 w 22"/>
                <a:gd name="T9" fmla="*/ 0 h 11"/>
                <a:gd name="T10" fmla="*/ 7331364 w 22"/>
                <a:gd name="T11" fmla="*/ 0 h 11"/>
                <a:gd name="T12" fmla="*/ 6664614 w 22"/>
                <a:gd name="T13" fmla="*/ 562467 h 11"/>
                <a:gd name="T14" fmla="*/ 4998605 w 22"/>
                <a:gd name="T15" fmla="*/ 1312423 h 11"/>
                <a:gd name="T16" fmla="*/ 4332432 w 22"/>
                <a:gd name="T17" fmla="*/ 1874890 h 11"/>
                <a:gd name="T18" fmla="*/ 3332595 w 22"/>
                <a:gd name="T19" fmla="*/ 2062379 h 11"/>
                <a:gd name="T20" fmla="*/ 1999673 w 22"/>
                <a:gd name="T21" fmla="*/ 2062379 h 11"/>
                <a:gd name="T22" fmla="*/ 0 w 22"/>
                <a:gd name="T23" fmla="*/ 1874890 h 11"/>
                <a:gd name="T24" fmla="*/ 0 w 22"/>
                <a:gd name="T25" fmla="*/ 187489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 h="11">
                  <a:moveTo>
                    <a:pt x="0" y="10"/>
                  </a:moveTo>
                  <a:lnTo>
                    <a:pt x="0" y="10"/>
                  </a:lnTo>
                  <a:lnTo>
                    <a:pt x="11" y="1"/>
                  </a:lnTo>
                  <a:lnTo>
                    <a:pt x="17" y="0"/>
                  </a:lnTo>
                  <a:lnTo>
                    <a:pt x="22" y="0"/>
                  </a:lnTo>
                  <a:lnTo>
                    <a:pt x="20" y="3"/>
                  </a:lnTo>
                  <a:lnTo>
                    <a:pt x="15" y="7"/>
                  </a:lnTo>
                  <a:lnTo>
                    <a:pt x="13" y="10"/>
                  </a:lnTo>
                  <a:lnTo>
                    <a:pt x="10" y="11"/>
                  </a:lnTo>
                  <a:lnTo>
                    <a:pt x="6" y="11"/>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7" name="Freeform 1319"/>
            <p:cNvSpPr>
              <a:spLocks/>
            </p:cNvSpPr>
            <p:nvPr/>
          </p:nvSpPr>
          <p:spPr bwMode="auto">
            <a:xfrm>
              <a:off x="6661150" y="1314450"/>
              <a:ext cx="9525" cy="9525"/>
            </a:xfrm>
            <a:custGeom>
              <a:avLst/>
              <a:gdLst>
                <a:gd name="T0" fmla="*/ 3543895 w 16"/>
                <a:gd name="T1" fmla="*/ 5040313 h 18"/>
                <a:gd name="T2" fmla="*/ 3543895 w 16"/>
                <a:gd name="T3" fmla="*/ 5040313 h 18"/>
                <a:gd name="T4" fmla="*/ 1772245 w 16"/>
                <a:gd name="T5" fmla="*/ 3920067 h 18"/>
                <a:gd name="T6" fmla="*/ 709017 w 16"/>
                <a:gd name="T7" fmla="*/ 2800350 h 18"/>
                <a:gd name="T8" fmla="*/ 0 w 16"/>
                <a:gd name="T9" fmla="*/ 1680104 h 18"/>
                <a:gd name="T10" fmla="*/ 709017 w 16"/>
                <a:gd name="T11" fmla="*/ 279929 h 18"/>
                <a:gd name="T12" fmla="*/ 709017 w 16"/>
                <a:gd name="T13" fmla="*/ 279929 h 18"/>
                <a:gd name="T14" fmla="*/ 3189684 w 16"/>
                <a:gd name="T15" fmla="*/ 0 h 18"/>
                <a:gd name="T16" fmla="*/ 3189684 w 16"/>
                <a:gd name="T17" fmla="*/ 0 h 18"/>
                <a:gd name="T18" fmla="*/ 5670352 w 16"/>
                <a:gd name="T19" fmla="*/ 4760383 h 18"/>
                <a:gd name="T20" fmla="*/ 5670352 w 16"/>
                <a:gd name="T21" fmla="*/ 4760383 h 18"/>
                <a:gd name="T22" fmla="*/ 3543895 w 16"/>
                <a:gd name="T23" fmla="*/ 5040313 h 18"/>
                <a:gd name="T24" fmla="*/ 3543895 w 16"/>
                <a:gd name="T25" fmla="*/ 5040313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8">
                  <a:moveTo>
                    <a:pt x="10" y="18"/>
                  </a:moveTo>
                  <a:lnTo>
                    <a:pt x="10" y="18"/>
                  </a:lnTo>
                  <a:lnTo>
                    <a:pt x="5" y="14"/>
                  </a:lnTo>
                  <a:lnTo>
                    <a:pt x="2" y="10"/>
                  </a:lnTo>
                  <a:lnTo>
                    <a:pt x="0" y="6"/>
                  </a:lnTo>
                  <a:lnTo>
                    <a:pt x="2" y="1"/>
                  </a:lnTo>
                  <a:lnTo>
                    <a:pt x="9" y="0"/>
                  </a:lnTo>
                  <a:lnTo>
                    <a:pt x="16" y="17"/>
                  </a:lnTo>
                  <a:lnTo>
                    <a:pt x="1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8" name="Freeform 1320"/>
            <p:cNvSpPr>
              <a:spLocks/>
            </p:cNvSpPr>
            <p:nvPr/>
          </p:nvSpPr>
          <p:spPr bwMode="auto">
            <a:xfrm>
              <a:off x="6037263" y="1444625"/>
              <a:ext cx="14288" cy="3175"/>
            </a:xfrm>
            <a:custGeom>
              <a:avLst/>
              <a:gdLst>
                <a:gd name="T0" fmla="*/ 7560998 w 27"/>
                <a:gd name="T1" fmla="*/ 1440089 h 7"/>
                <a:gd name="T2" fmla="*/ 7560998 w 27"/>
                <a:gd name="T3" fmla="*/ 1440089 h 7"/>
                <a:gd name="T4" fmla="*/ 0 w 27"/>
                <a:gd name="T5" fmla="*/ 411389 h 7"/>
                <a:gd name="T6" fmla="*/ 0 w 27"/>
                <a:gd name="T7" fmla="*/ 411389 h 7"/>
                <a:gd name="T8" fmla="*/ 1400224 w 27"/>
                <a:gd name="T9" fmla="*/ 0 h 7"/>
                <a:gd name="T10" fmla="*/ 2800448 w 27"/>
                <a:gd name="T11" fmla="*/ 411389 h 7"/>
                <a:gd name="T12" fmla="*/ 5040489 w 27"/>
                <a:gd name="T13" fmla="*/ 617311 h 7"/>
                <a:gd name="T14" fmla="*/ 7560998 w 27"/>
                <a:gd name="T15" fmla="*/ 1440089 h 7"/>
                <a:gd name="T16" fmla="*/ 7560998 w 27"/>
                <a:gd name="T17" fmla="*/ 1440089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7">
                  <a:moveTo>
                    <a:pt x="27" y="7"/>
                  </a:moveTo>
                  <a:lnTo>
                    <a:pt x="27" y="7"/>
                  </a:lnTo>
                  <a:lnTo>
                    <a:pt x="0" y="2"/>
                  </a:lnTo>
                  <a:lnTo>
                    <a:pt x="5" y="0"/>
                  </a:lnTo>
                  <a:lnTo>
                    <a:pt x="10" y="2"/>
                  </a:lnTo>
                  <a:lnTo>
                    <a:pt x="18" y="3"/>
                  </a:lnTo>
                  <a:lnTo>
                    <a:pt x="2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19" name="Freeform 1321"/>
            <p:cNvSpPr>
              <a:spLocks/>
            </p:cNvSpPr>
            <p:nvPr/>
          </p:nvSpPr>
          <p:spPr bwMode="auto">
            <a:xfrm>
              <a:off x="6713538" y="1225550"/>
              <a:ext cx="11113" cy="7938"/>
            </a:xfrm>
            <a:custGeom>
              <a:avLst/>
              <a:gdLst>
                <a:gd name="T0" fmla="*/ 5613580 w 22"/>
                <a:gd name="T1" fmla="*/ 3920843 h 15"/>
                <a:gd name="T2" fmla="*/ 5613580 w 22"/>
                <a:gd name="T3" fmla="*/ 3920843 h 15"/>
                <a:gd name="T4" fmla="*/ 0 w 22"/>
                <a:gd name="T5" fmla="*/ 1960157 h 15"/>
                <a:gd name="T6" fmla="*/ 0 w 22"/>
                <a:gd name="T7" fmla="*/ 1960157 h 15"/>
                <a:gd name="T8" fmla="*/ 0 w 22"/>
                <a:gd name="T9" fmla="*/ 1960157 h 15"/>
                <a:gd name="T10" fmla="*/ 4592700 w 22"/>
                <a:gd name="T11" fmla="*/ 0 h 15"/>
                <a:gd name="T12" fmla="*/ 4592700 w 22"/>
                <a:gd name="T13" fmla="*/ 0 h 15"/>
                <a:gd name="T14" fmla="*/ 5358487 w 22"/>
                <a:gd name="T15" fmla="*/ 4200790 h 15"/>
                <a:gd name="T16" fmla="*/ 5358487 w 22"/>
                <a:gd name="T17" fmla="*/ 4200790 h 15"/>
                <a:gd name="T18" fmla="*/ 5613580 w 22"/>
                <a:gd name="T19" fmla="*/ 3920843 h 15"/>
                <a:gd name="T20" fmla="*/ 5613580 w 22"/>
                <a:gd name="T21" fmla="*/ 3920843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15">
                  <a:moveTo>
                    <a:pt x="22" y="14"/>
                  </a:moveTo>
                  <a:lnTo>
                    <a:pt x="22" y="14"/>
                  </a:lnTo>
                  <a:lnTo>
                    <a:pt x="0" y="7"/>
                  </a:lnTo>
                  <a:lnTo>
                    <a:pt x="18" y="0"/>
                  </a:lnTo>
                  <a:lnTo>
                    <a:pt x="21" y="15"/>
                  </a:lnTo>
                  <a:lnTo>
                    <a:pt x="22"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0" name="Freeform 1322"/>
            <p:cNvSpPr>
              <a:spLocks/>
            </p:cNvSpPr>
            <p:nvPr/>
          </p:nvSpPr>
          <p:spPr bwMode="auto">
            <a:xfrm>
              <a:off x="6756400" y="1101725"/>
              <a:ext cx="7938" cy="7938"/>
            </a:xfrm>
            <a:custGeom>
              <a:avLst/>
              <a:gdLst>
                <a:gd name="T0" fmla="*/ 4200790 w 15"/>
                <a:gd name="T1" fmla="*/ 4500846 h 14"/>
                <a:gd name="T2" fmla="*/ 4200790 w 15"/>
                <a:gd name="T3" fmla="*/ 4500846 h 14"/>
                <a:gd name="T4" fmla="*/ 1960157 w 15"/>
                <a:gd name="T5" fmla="*/ 4500846 h 14"/>
                <a:gd name="T6" fmla="*/ 1120316 w 15"/>
                <a:gd name="T7" fmla="*/ 4500846 h 14"/>
                <a:gd name="T8" fmla="*/ 279947 w 15"/>
                <a:gd name="T9" fmla="*/ 4179357 h 14"/>
                <a:gd name="T10" fmla="*/ 279947 w 15"/>
                <a:gd name="T11" fmla="*/ 3214890 h 14"/>
                <a:gd name="T12" fmla="*/ 0 w 15"/>
                <a:gd name="T13" fmla="*/ 2250423 h 14"/>
                <a:gd name="T14" fmla="*/ 559894 w 15"/>
                <a:gd name="T15" fmla="*/ 0 h 14"/>
                <a:gd name="T16" fmla="*/ 559894 w 15"/>
                <a:gd name="T17" fmla="*/ 0 h 14"/>
                <a:gd name="T18" fmla="*/ 4200790 w 15"/>
                <a:gd name="T19" fmla="*/ 4500846 h 14"/>
                <a:gd name="T20" fmla="*/ 4200790 w 15"/>
                <a:gd name="T21" fmla="*/ 4500846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 h="14">
                  <a:moveTo>
                    <a:pt x="15" y="14"/>
                  </a:moveTo>
                  <a:lnTo>
                    <a:pt x="15" y="14"/>
                  </a:lnTo>
                  <a:lnTo>
                    <a:pt x="7" y="14"/>
                  </a:lnTo>
                  <a:lnTo>
                    <a:pt x="4" y="14"/>
                  </a:lnTo>
                  <a:lnTo>
                    <a:pt x="1" y="13"/>
                  </a:lnTo>
                  <a:lnTo>
                    <a:pt x="1" y="10"/>
                  </a:lnTo>
                  <a:lnTo>
                    <a:pt x="0" y="7"/>
                  </a:lnTo>
                  <a:lnTo>
                    <a:pt x="2" y="0"/>
                  </a:lnTo>
                  <a:lnTo>
                    <a:pt x="1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1" name="Freeform 1323"/>
            <p:cNvSpPr>
              <a:spLocks/>
            </p:cNvSpPr>
            <p:nvPr/>
          </p:nvSpPr>
          <p:spPr bwMode="auto">
            <a:xfrm>
              <a:off x="6065838" y="1123950"/>
              <a:ext cx="7938" cy="6350"/>
            </a:xfrm>
            <a:custGeom>
              <a:avLst/>
              <a:gdLst>
                <a:gd name="T0" fmla="*/ 0 w 15"/>
                <a:gd name="T1" fmla="*/ 3101731 h 13"/>
                <a:gd name="T2" fmla="*/ 0 w 15"/>
                <a:gd name="T3" fmla="*/ 3101731 h 13"/>
                <a:gd name="T4" fmla="*/ 2240633 w 15"/>
                <a:gd name="T5" fmla="*/ 0 h 13"/>
                <a:gd name="T6" fmla="*/ 2240633 w 15"/>
                <a:gd name="T7" fmla="*/ 0 h 13"/>
                <a:gd name="T8" fmla="*/ 3920843 w 15"/>
                <a:gd name="T9" fmla="*/ 1670050 h 13"/>
                <a:gd name="T10" fmla="*/ 4200790 w 15"/>
                <a:gd name="T11" fmla="*/ 2147277 h 13"/>
                <a:gd name="T12" fmla="*/ 3920843 w 15"/>
                <a:gd name="T13" fmla="*/ 2624504 h 13"/>
                <a:gd name="T14" fmla="*/ 2520580 w 15"/>
                <a:gd name="T15" fmla="*/ 2863362 h 13"/>
                <a:gd name="T16" fmla="*/ 0 w 15"/>
                <a:gd name="T17" fmla="*/ 3101731 h 13"/>
                <a:gd name="T18" fmla="*/ 0 w 15"/>
                <a:gd name="T19" fmla="*/ 3101731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3">
                  <a:moveTo>
                    <a:pt x="0" y="13"/>
                  </a:moveTo>
                  <a:lnTo>
                    <a:pt x="0" y="13"/>
                  </a:lnTo>
                  <a:lnTo>
                    <a:pt x="8" y="0"/>
                  </a:lnTo>
                  <a:lnTo>
                    <a:pt x="14" y="7"/>
                  </a:lnTo>
                  <a:lnTo>
                    <a:pt x="15" y="9"/>
                  </a:lnTo>
                  <a:lnTo>
                    <a:pt x="14" y="11"/>
                  </a:lnTo>
                  <a:lnTo>
                    <a:pt x="9" y="12"/>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2" name="Freeform 1324"/>
            <p:cNvSpPr>
              <a:spLocks/>
            </p:cNvSpPr>
            <p:nvPr/>
          </p:nvSpPr>
          <p:spPr bwMode="auto">
            <a:xfrm>
              <a:off x="6275388" y="1409700"/>
              <a:ext cx="7938" cy="6350"/>
            </a:xfrm>
            <a:custGeom>
              <a:avLst/>
              <a:gdLst>
                <a:gd name="T0" fmla="*/ 3706579 w 17"/>
                <a:gd name="T1" fmla="*/ 0 h 10"/>
                <a:gd name="T2" fmla="*/ 3706579 w 17"/>
                <a:gd name="T3" fmla="*/ 0 h 10"/>
                <a:gd name="T4" fmla="*/ 3706579 w 17"/>
                <a:gd name="T5" fmla="*/ 2822575 h 10"/>
                <a:gd name="T6" fmla="*/ 3488518 w 17"/>
                <a:gd name="T7" fmla="*/ 3629025 h 10"/>
                <a:gd name="T8" fmla="*/ 3488518 w 17"/>
                <a:gd name="T9" fmla="*/ 4032250 h 10"/>
                <a:gd name="T10" fmla="*/ 2180148 w 17"/>
                <a:gd name="T11" fmla="*/ 4032250 h 10"/>
                <a:gd name="T12" fmla="*/ 0 w 17"/>
                <a:gd name="T13" fmla="*/ 3629025 h 10"/>
                <a:gd name="T14" fmla="*/ 0 w 17"/>
                <a:gd name="T15" fmla="*/ 3629025 h 10"/>
                <a:gd name="T16" fmla="*/ 3706579 w 17"/>
                <a:gd name="T17" fmla="*/ 0 h 10"/>
                <a:gd name="T18" fmla="*/ 3706579 w 1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0">
                  <a:moveTo>
                    <a:pt x="17" y="0"/>
                  </a:moveTo>
                  <a:lnTo>
                    <a:pt x="17" y="0"/>
                  </a:lnTo>
                  <a:lnTo>
                    <a:pt x="17" y="7"/>
                  </a:lnTo>
                  <a:lnTo>
                    <a:pt x="16" y="9"/>
                  </a:lnTo>
                  <a:lnTo>
                    <a:pt x="16" y="10"/>
                  </a:lnTo>
                  <a:lnTo>
                    <a:pt x="10" y="10"/>
                  </a:lnTo>
                  <a:lnTo>
                    <a:pt x="0" y="9"/>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3" name="Freeform 1325"/>
            <p:cNvSpPr>
              <a:spLocks/>
            </p:cNvSpPr>
            <p:nvPr/>
          </p:nvSpPr>
          <p:spPr bwMode="auto">
            <a:xfrm>
              <a:off x="6361113" y="847725"/>
              <a:ext cx="7938" cy="6350"/>
            </a:xfrm>
            <a:custGeom>
              <a:avLst/>
              <a:gdLst>
                <a:gd name="T0" fmla="*/ 279947 w 15"/>
                <a:gd name="T1" fmla="*/ 3360208 h 12"/>
                <a:gd name="T2" fmla="*/ 279947 w 15"/>
                <a:gd name="T3" fmla="*/ 3360208 h 12"/>
                <a:gd name="T4" fmla="*/ 0 w 15"/>
                <a:gd name="T5" fmla="*/ 1960033 h 12"/>
                <a:gd name="T6" fmla="*/ 279947 w 15"/>
                <a:gd name="T7" fmla="*/ 1120246 h 12"/>
                <a:gd name="T8" fmla="*/ 1400263 w 15"/>
                <a:gd name="T9" fmla="*/ 279929 h 12"/>
                <a:gd name="T10" fmla="*/ 4200790 w 15"/>
                <a:gd name="T11" fmla="*/ 0 h 12"/>
                <a:gd name="T12" fmla="*/ 4200790 w 15"/>
                <a:gd name="T13" fmla="*/ 0 h 12"/>
                <a:gd name="T14" fmla="*/ 279947 w 15"/>
                <a:gd name="T15" fmla="*/ 3360208 h 12"/>
                <a:gd name="T16" fmla="*/ 279947 w 15"/>
                <a:gd name="T17" fmla="*/ 336020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2">
                  <a:moveTo>
                    <a:pt x="1" y="12"/>
                  </a:moveTo>
                  <a:lnTo>
                    <a:pt x="1" y="12"/>
                  </a:lnTo>
                  <a:lnTo>
                    <a:pt x="0" y="7"/>
                  </a:lnTo>
                  <a:lnTo>
                    <a:pt x="1" y="4"/>
                  </a:lnTo>
                  <a:lnTo>
                    <a:pt x="5" y="1"/>
                  </a:lnTo>
                  <a:lnTo>
                    <a:pt x="15" y="0"/>
                  </a:ln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4" name="Freeform 1326"/>
            <p:cNvSpPr>
              <a:spLocks/>
            </p:cNvSpPr>
            <p:nvPr/>
          </p:nvSpPr>
          <p:spPr bwMode="auto">
            <a:xfrm>
              <a:off x="6481763" y="1370013"/>
              <a:ext cx="12700" cy="6350"/>
            </a:xfrm>
            <a:custGeom>
              <a:avLst/>
              <a:gdLst>
                <a:gd name="T0" fmla="*/ 6707809 w 23"/>
                <a:gd name="T1" fmla="*/ 0 h 13"/>
                <a:gd name="T2" fmla="*/ 6707809 w 23"/>
                <a:gd name="T3" fmla="*/ 0 h 13"/>
                <a:gd name="T4" fmla="*/ 914952 w 23"/>
                <a:gd name="T5" fmla="*/ 3101731 h 13"/>
                <a:gd name="T6" fmla="*/ 914952 w 23"/>
                <a:gd name="T7" fmla="*/ 3101731 h 13"/>
                <a:gd name="T8" fmla="*/ 914952 w 23"/>
                <a:gd name="T9" fmla="*/ 3101731 h 13"/>
                <a:gd name="T10" fmla="*/ 304800 w 23"/>
                <a:gd name="T11" fmla="*/ 2386135 h 13"/>
                <a:gd name="T12" fmla="*/ 0 w 23"/>
                <a:gd name="T13" fmla="*/ 1670050 h 13"/>
                <a:gd name="T14" fmla="*/ 0 w 23"/>
                <a:gd name="T15" fmla="*/ 1431681 h 13"/>
                <a:gd name="T16" fmla="*/ 304800 w 23"/>
                <a:gd name="T17" fmla="*/ 954454 h 13"/>
                <a:gd name="T18" fmla="*/ 2134152 w 23"/>
                <a:gd name="T19" fmla="*/ 715596 h 13"/>
                <a:gd name="T20" fmla="*/ 2134152 w 23"/>
                <a:gd name="T21" fmla="*/ 715596 h 13"/>
                <a:gd name="T22" fmla="*/ 7012609 w 23"/>
                <a:gd name="T23" fmla="*/ 477227 h 13"/>
                <a:gd name="T24" fmla="*/ 7012609 w 23"/>
                <a:gd name="T25" fmla="*/ 477227 h 13"/>
                <a:gd name="T26" fmla="*/ 6707809 w 23"/>
                <a:gd name="T27" fmla="*/ 0 h 13"/>
                <a:gd name="T28" fmla="*/ 6707809 w 23"/>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13">
                  <a:moveTo>
                    <a:pt x="22" y="0"/>
                  </a:moveTo>
                  <a:lnTo>
                    <a:pt x="22" y="0"/>
                  </a:lnTo>
                  <a:lnTo>
                    <a:pt x="3" y="13"/>
                  </a:lnTo>
                  <a:lnTo>
                    <a:pt x="1" y="10"/>
                  </a:lnTo>
                  <a:lnTo>
                    <a:pt x="0" y="7"/>
                  </a:lnTo>
                  <a:lnTo>
                    <a:pt x="0" y="6"/>
                  </a:lnTo>
                  <a:lnTo>
                    <a:pt x="1" y="4"/>
                  </a:lnTo>
                  <a:lnTo>
                    <a:pt x="7" y="3"/>
                  </a:lnTo>
                  <a:lnTo>
                    <a:pt x="23" y="2"/>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5" name="Freeform 1327"/>
            <p:cNvSpPr>
              <a:spLocks/>
            </p:cNvSpPr>
            <p:nvPr/>
          </p:nvSpPr>
          <p:spPr bwMode="auto">
            <a:xfrm>
              <a:off x="6159500" y="893763"/>
              <a:ext cx="7938" cy="1588"/>
            </a:xfrm>
            <a:custGeom>
              <a:avLst/>
              <a:gdLst>
                <a:gd name="T0" fmla="*/ 0 w 15"/>
                <a:gd name="T1" fmla="*/ 315218 h 4"/>
                <a:gd name="T2" fmla="*/ 0 w 15"/>
                <a:gd name="T3" fmla="*/ 315218 h 4"/>
                <a:gd name="T4" fmla="*/ 4200790 w 15"/>
                <a:gd name="T5" fmla="*/ 0 h 4"/>
                <a:gd name="T6" fmla="*/ 4200790 w 15"/>
                <a:gd name="T7" fmla="*/ 0 h 4"/>
                <a:gd name="T8" fmla="*/ 4200790 w 15"/>
                <a:gd name="T9" fmla="*/ 472827 h 4"/>
                <a:gd name="T10" fmla="*/ 4200790 w 15"/>
                <a:gd name="T11" fmla="*/ 472827 h 4"/>
                <a:gd name="T12" fmla="*/ 0 w 15"/>
                <a:gd name="T13" fmla="*/ 630436 h 4"/>
                <a:gd name="T14" fmla="*/ 0 w 15"/>
                <a:gd name="T15" fmla="*/ 630436 h 4"/>
                <a:gd name="T16" fmla="*/ 0 w 15"/>
                <a:gd name="T17" fmla="*/ 315218 h 4"/>
                <a:gd name="T18" fmla="*/ 0 w 15"/>
                <a:gd name="T19" fmla="*/ 315218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
                  <a:moveTo>
                    <a:pt x="0" y="2"/>
                  </a:moveTo>
                  <a:lnTo>
                    <a:pt x="0" y="2"/>
                  </a:lnTo>
                  <a:lnTo>
                    <a:pt x="15" y="0"/>
                  </a:lnTo>
                  <a:lnTo>
                    <a:pt x="15" y="3"/>
                  </a:lnTo>
                  <a:lnTo>
                    <a:pt x="0" y="4"/>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6" name="Freeform 1328"/>
            <p:cNvSpPr>
              <a:spLocks/>
            </p:cNvSpPr>
            <p:nvPr/>
          </p:nvSpPr>
          <p:spPr bwMode="auto">
            <a:xfrm>
              <a:off x="6499225" y="1430338"/>
              <a:ext cx="6350" cy="7938"/>
            </a:xfrm>
            <a:custGeom>
              <a:avLst/>
              <a:gdLst>
                <a:gd name="T0" fmla="*/ 1209675 w 10"/>
                <a:gd name="T1" fmla="*/ 4200790 h 15"/>
                <a:gd name="T2" fmla="*/ 1209675 w 10"/>
                <a:gd name="T3" fmla="*/ 4200790 h 15"/>
                <a:gd name="T4" fmla="*/ 0 w 10"/>
                <a:gd name="T5" fmla="*/ 279947 h 15"/>
                <a:gd name="T6" fmla="*/ 0 w 10"/>
                <a:gd name="T7" fmla="*/ 279947 h 15"/>
                <a:gd name="T8" fmla="*/ 2016125 w 10"/>
                <a:gd name="T9" fmla="*/ 0 h 15"/>
                <a:gd name="T10" fmla="*/ 2016125 w 10"/>
                <a:gd name="T11" fmla="*/ 0 h 15"/>
                <a:gd name="T12" fmla="*/ 4032250 w 10"/>
                <a:gd name="T13" fmla="*/ 4200790 h 15"/>
                <a:gd name="T14" fmla="*/ 4032250 w 10"/>
                <a:gd name="T15" fmla="*/ 4200790 h 15"/>
                <a:gd name="T16" fmla="*/ 1209675 w 10"/>
                <a:gd name="T17" fmla="*/ 4200790 h 15"/>
                <a:gd name="T18" fmla="*/ 1209675 w 10"/>
                <a:gd name="T19" fmla="*/ 420079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5">
                  <a:moveTo>
                    <a:pt x="3" y="15"/>
                  </a:moveTo>
                  <a:lnTo>
                    <a:pt x="3" y="15"/>
                  </a:lnTo>
                  <a:lnTo>
                    <a:pt x="0" y="1"/>
                  </a:lnTo>
                  <a:lnTo>
                    <a:pt x="5" y="0"/>
                  </a:lnTo>
                  <a:lnTo>
                    <a:pt x="10" y="15"/>
                  </a:lnTo>
                  <a:lnTo>
                    <a:pt x="3"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7" name="Freeform 1329"/>
            <p:cNvSpPr>
              <a:spLocks/>
            </p:cNvSpPr>
            <p:nvPr/>
          </p:nvSpPr>
          <p:spPr bwMode="auto">
            <a:xfrm>
              <a:off x="6713538" y="1219200"/>
              <a:ext cx="1588" cy="9525"/>
            </a:xfrm>
            <a:custGeom>
              <a:avLst/>
              <a:gdLst>
                <a:gd name="T0" fmla="*/ 0 w 4"/>
                <a:gd name="T1" fmla="*/ 4775033 h 19"/>
                <a:gd name="T2" fmla="*/ 0 w 4"/>
                <a:gd name="T3" fmla="*/ 4775033 h 19"/>
                <a:gd name="T4" fmla="*/ 0 w 4"/>
                <a:gd name="T5" fmla="*/ 0 h 19"/>
                <a:gd name="T6" fmla="*/ 0 w 4"/>
                <a:gd name="T7" fmla="*/ 0 h 19"/>
                <a:gd name="T8" fmla="*/ 630436 w 4"/>
                <a:gd name="T9" fmla="*/ 1005138 h 19"/>
                <a:gd name="T10" fmla="*/ 630436 w 4"/>
                <a:gd name="T11" fmla="*/ 1759117 h 19"/>
                <a:gd name="T12" fmla="*/ 630436 w 4"/>
                <a:gd name="T13" fmla="*/ 3015916 h 19"/>
                <a:gd name="T14" fmla="*/ 0 w 4"/>
                <a:gd name="T15" fmla="*/ 4775033 h 19"/>
                <a:gd name="T16" fmla="*/ 0 w 4"/>
                <a:gd name="T17" fmla="*/ 4775033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 h="19">
                  <a:moveTo>
                    <a:pt x="0" y="19"/>
                  </a:moveTo>
                  <a:lnTo>
                    <a:pt x="0" y="19"/>
                  </a:lnTo>
                  <a:lnTo>
                    <a:pt x="0" y="0"/>
                  </a:lnTo>
                  <a:lnTo>
                    <a:pt x="4" y="4"/>
                  </a:lnTo>
                  <a:lnTo>
                    <a:pt x="4" y="7"/>
                  </a:lnTo>
                  <a:lnTo>
                    <a:pt x="4" y="12"/>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8" name="Freeform 1330"/>
            <p:cNvSpPr>
              <a:spLocks/>
            </p:cNvSpPr>
            <p:nvPr/>
          </p:nvSpPr>
          <p:spPr bwMode="auto">
            <a:xfrm>
              <a:off x="6477000" y="1376363"/>
              <a:ext cx="6350" cy="6350"/>
            </a:xfrm>
            <a:custGeom>
              <a:avLst/>
              <a:gdLst>
                <a:gd name="T0" fmla="*/ 3101731 w 13"/>
                <a:gd name="T1" fmla="*/ 0 h 12"/>
                <a:gd name="T2" fmla="*/ 3101731 w 13"/>
                <a:gd name="T3" fmla="*/ 0 h 12"/>
                <a:gd name="T4" fmla="*/ 0 w 13"/>
                <a:gd name="T5" fmla="*/ 3360208 h 12"/>
                <a:gd name="T6" fmla="*/ 0 w 13"/>
                <a:gd name="T7" fmla="*/ 3360208 h 12"/>
                <a:gd name="T8" fmla="*/ 715596 w 13"/>
                <a:gd name="T9" fmla="*/ 1400175 h 12"/>
                <a:gd name="T10" fmla="*/ 954454 w 13"/>
                <a:gd name="T11" fmla="*/ 559858 h 12"/>
                <a:gd name="T12" fmla="*/ 1670050 w 13"/>
                <a:gd name="T13" fmla="*/ 279929 h 12"/>
                <a:gd name="T14" fmla="*/ 3101731 w 13"/>
                <a:gd name="T15" fmla="*/ 0 h 12"/>
                <a:gd name="T16" fmla="*/ 3101731 w 13"/>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2">
                  <a:moveTo>
                    <a:pt x="13" y="0"/>
                  </a:moveTo>
                  <a:lnTo>
                    <a:pt x="13" y="0"/>
                  </a:lnTo>
                  <a:lnTo>
                    <a:pt x="0" y="12"/>
                  </a:lnTo>
                  <a:lnTo>
                    <a:pt x="3" y="5"/>
                  </a:lnTo>
                  <a:lnTo>
                    <a:pt x="4" y="2"/>
                  </a:lnTo>
                  <a:lnTo>
                    <a:pt x="7" y="1"/>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29" name="Freeform 1331"/>
            <p:cNvSpPr>
              <a:spLocks/>
            </p:cNvSpPr>
            <p:nvPr/>
          </p:nvSpPr>
          <p:spPr bwMode="auto">
            <a:xfrm>
              <a:off x="6575425" y="966788"/>
              <a:ext cx="7938" cy="4763"/>
            </a:xfrm>
            <a:custGeom>
              <a:avLst/>
              <a:gdLst>
                <a:gd name="T0" fmla="*/ 0 w 13"/>
                <a:gd name="T1" fmla="*/ 2314818 h 7"/>
                <a:gd name="T2" fmla="*/ 0 w 13"/>
                <a:gd name="T3" fmla="*/ 2314818 h 7"/>
                <a:gd name="T4" fmla="*/ 4847065 w 13"/>
                <a:gd name="T5" fmla="*/ 0 h 7"/>
                <a:gd name="T6" fmla="*/ 4847065 w 13"/>
                <a:gd name="T7" fmla="*/ 0 h 7"/>
                <a:gd name="T8" fmla="*/ 4847065 w 13"/>
                <a:gd name="T9" fmla="*/ 2314818 h 7"/>
                <a:gd name="T10" fmla="*/ 4473979 w 13"/>
                <a:gd name="T11" fmla="*/ 3240881 h 7"/>
                <a:gd name="T12" fmla="*/ 2609770 w 13"/>
                <a:gd name="T13" fmla="*/ 3240881 h 7"/>
                <a:gd name="T14" fmla="*/ 0 w 13"/>
                <a:gd name="T15" fmla="*/ 2314818 h 7"/>
                <a:gd name="T16" fmla="*/ 0 w 13"/>
                <a:gd name="T17" fmla="*/ 231481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7">
                  <a:moveTo>
                    <a:pt x="0" y="5"/>
                  </a:moveTo>
                  <a:lnTo>
                    <a:pt x="0" y="5"/>
                  </a:lnTo>
                  <a:lnTo>
                    <a:pt x="13" y="0"/>
                  </a:lnTo>
                  <a:lnTo>
                    <a:pt x="13" y="5"/>
                  </a:lnTo>
                  <a:lnTo>
                    <a:pt x="12" y="7"/>
                  </a:lnTo>
                  <a:lnTo>
                    <a:pt x="7" y="7"/>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0" name="Freeform 1332"/>
            <p:cNvSpPr>
              <a:spLocks/>
            </p:cNvSpPr>
            <p:nvPr/>
          </p:nvSpPr>
          <p:spPr bwMode="auto">
            <a:xfrm>
              <a:off x="6642100" y="966788"/>
              <a:ext cx="9525" cy="3175"/>
            </a:xfrm>
            <a:custGeom>
              <a:avLst/>
              <a:gdLst>
                <a:gd name="T0" fmla="*/ 4536281 w 20"/>
                <a:gd name="T1" fmla="*/ 403225 h 5"/>
                <a:gd name="T2" fmla="*/ 4536281 w 20"/>
                <a:gd name="T3" fmla="*/ 403225 h 5"/>
                <a:gd name="T4" fmla="*/ 3629025 w 20"/>
                <a:gd name="T5" fmla="*/ 806450 h 5"/>
                <a:gd name="T6" fmla="*/ 2721769 w 20"/>
                <a:gd name="T7" fmla="*/ 2016125 h 5"/>
                <a:gd name="T8" fmla="*/ 1587818 w 20"/>
                <a:gd name="T9" fmla="*/ 2016125 h 5"/>
                <a:gd name="T10" fmla="*/ 0 w 20"/>
                <a:gd name="T11" fmla="*/ 806450 h 5"/>
                <a:gd name="T12" fmla="*/ 0 w 20"/>
                <a:gd name="T13" fmla="*/ 806450 h 5"/>
                <a:gd name="T14" fmla="*/ 1133951 w 20"/>
                <a:gd name="T15" fmla="*/ 0 h 5"/>
                <a:gd name="T16" fmla="*/ 2495074 w 20"/>
                <a:gd name="T17" fmla="*/ 0 h 5"/>
                <a:gd name="T18" fmla="*/ 3402330 w 20"/>
                <a:gd name="T19" fmla="*/ 0 h 5"/>
                <a:gd name="T20" fmla="*/ 4536281 w 20"/>
                <a:gd name="T21" fmla="*/ 403225 h 5"/>
                <a:gd name="T22" fmla="*/ 4536281 w 20"/>
                <a:gd name="T23" fmla="*/ 403225 h 5"/>
                <a:gd name="T24" fmla="*/ 4536281 w 20"/>
                <a:gd name="T25" fmla="*/ 403225 h 5"/>
                <a:gd name="T26" fmla="*/ 4536281 w 20"/>
                <a:gd name="T27" fmla="*/ 403225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 h="5">
                  <a:moveTo>
                    <a:pt x="20" y="1"/>
                  </a:moveTo>
                  <a:lnTo>
                    <a:pt x="20" y="1"/>
                  </a:lnTo>
                  <a:lnTo>
                    <a:pt x="16" y="2"/>
                  </a:lnTo>
                  <a:lnTo>
                    <a:pt x="12" y="5"/>
                  </a:lnTo>
                  <a:lnTo>
                    <a:pt x="7" y="5"/>
                  </a:lnTo>
                  <a:lnTo>
                    <a:pt x="0" y="2"/>
                  </a:lnTo>
                  <a:lnTo>
                    <a:pt x="5" y="0"/>
                  </a:lnTo>
                  <a:lnTo>
                    <a:pt x="11" y="0"/>
                  </a:lnTo>
                  <a:lnTo>
                    <a:pt x="15" y="0"/>
                  </a:lnTo>
                  <a:lnTo>
                    <a:pt x="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1" name="Freeform 1333"/>
            <p:cNvSpPr>
              <a:spLocks/>
            </p:cNvSpPr>
            <p:nvPr/>
          </p:nvSpPr>
          <p:spPr bwMode="auto">
            <a:xfrm>
              <a:off x="6200775" y="877888"/>
              <a:ext cx="4763" cy="3175"/>
            </a:xfrm>
            <a:custGeom>
              <a:avLst/>
              <a:gdLst>
                <a:gd name="T0" fmla="*/ 2062379 w 11"/>
                <a:gd name="T1" fmla="*/ 2520156 h 4"/>
                <a:gd name="T2" fmla="*/ 2062379 w 11"/>
                <a:gd name="T3" fmla="*/ 2520156 h 4"/>
                <a:gd name="T4" fmla="*/ 0 w 11"/>
                <a:gd name="T5" fmla="*/ 2520156 h 4"/>
                <a:gd name="T6" fmla="*/ 0 w 11"/>
                <a:gd name="T7" fmla="*/ 2520156 h 4"/>
                <a:gd name="T8" fmla="*/ 0 w 11"/>
                <a:gd name="T9" fmla="*/ 0 h 4"/>
                <a:gd name="T10" fmla="*/ 0 w 11"/>
                <a:gd name="T11" fmla="*/ 0 h 4"/>
                <a:gd name="T12" fmla="*/ 1874890 w 11"/>
                <a:gd name="T13" fmla="*/ 0 h 4"/>
                <a:gd name="T14" fmla="*/ 1874890 w 11"/>
                <a:gd name="T15" fmla="*/ 0 h 4"/>
                <a:gd name="T16" fmla="*/ 2062379 w 11"/>
                <a:gd name="T17" fmla="*/ 2520156 h 4"/>
                <a:gd name="T18" fmla="*/ 2062379 w 11"/>
                <a:gd name="T19" fmla="*/ 2520156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11" y="4"/>
                  </a:moveTo>
                  <a:lnTo>
                    <a:pt x="11" y="4"/>
                  </a:lnTo>
                  <a:lnTo>
                    <a:pt x="0" y="4"/>
                  </a:lnTo>
                  <a:lnTo>
                    <a:pt x="0" y="0"/>
                  </a:lnTo>
                  <a:lnTo>
                    <a:pt x="10"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2" name="Freeform 1334"/>
            <p:cNvSpPr>
              <a:spLocks/>
            </p:cNvSpPr>
            <p:nvPr/>
          </p:nvSpPr>
          <p:spPr bwMode="auto">
            <a:xfrm>
              <a:off x="6410325" y="1422400"/>
              <a:ext cx="7938" cy="4763"/>
            </a:xfrm>
            <a:custGeom>
              <a:avLst/>
              <a:gdLst>
                <a:gd name="T0" fmla="*/ 0 w 15"/>
                <a:gd name="T1" fmla="*/ 462691 h 7"/>
                <a:gd name="T2" fmla="*/ 0 w 15"/>
                <a:gd name="T3" fmla="*/ 462691 h 7"/>
                <a:gd name="T4" fmla="*/ 3640896 w 15"/>
                <a:gd name="T5" fmla="*/ 0 h 7"/>
                <a:gd name="T6" fmla="*/ 3640896 w 15"/>
                <a:gd name="T7" fmla="*/ 0 h 7"/>
                <a:gd name="T8" fmla="*/ 4200790 w 15"/>
                <a:gd name="T9" fmla="*/ 1852127 h 7"/>
                <a:gd name="T10" fmla="*/ 4200790 w 15"/>
                <a:gd name="T11" fmla="*/ 1852127 h 7"/>
                <a:gd name="T12" fmla="*/ 559894 w 15"/>
                <a:gd name="T13" fmla="*/ 3240881 h 7"/>
                <a:gd name="T14" fmla="*/ 559894 w 15"/>
                <a:gd name="T15" fmla="*/ 3240881 h 7"/>
                <a:gd name="T16" fmla="*/ 0 w 15"/>
                <a:gd name="T17" fmla="*/ 462691 h 7"/>
                <a:gd name="T18" fmla="*/ 0 w 15"/>
                <a:gd name="T19" fmla="*/ 46269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7">
                  <a:moveTo>
                    <a:pt x="0" y="1"/>
                  </a:moveTo>
                  <a:lnTo>
                    <a:pt x="0" y="1"/>
                  </a:lnTo>
                  <a:lnTo>
                    <a:pt x="13" y="0"/>
                  </a:lnTo>
                  <a:lnTo>
                    <a:pt x="15" y="4"/>
                  </a:lnTo>
                  <a:lnTo>
                    <a:pt x="2" y="7"/>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3" name="Freeform 1335"/>
            <p:cNvSpPr>
              <a:spLocks/>
            </p:cNvSpPr>
            <p:nvPr/>
          </p:nvSpPr>
          <p:spPr bwMode="auto">
            <a:xfrm>
              <a:off x="6240463" y="928688"/>
              <a:ext cx="6350" cy="3175"/>
            </a:xfrm>
            <a:custGeom>
              <a:avLst/>
              <a:gdLst>
                <a:gd name="T0" fmla="*/ 477227 w 13"/>
                <a:gd name="T1" fmla="*/ 0 h 4"/>
                <a:gd name="T2" fmla="*/ 477227 w 13"/>
                <a:gd name="T3" fmla="*/ 0 h 4"/>
                <a:gd name="T4" fmla="*/ 3101731 w 13"/>
                <a:gd name="T5" fmla="*/ 630238 h 4"/>
                <a:gd name="T6" fmla="*/ 3101731 w 13"/>
                <a:gd name="T7" fmla="*/ 630238 h 4"/>
                <a:gd name="T8" fmla="*/ 3101731 w 13"/>
                <a:gd name="T9" fmla="*/ 2520156 h 4"/>
                <a:gd name="T10" fmla="*/ 3101731 w 13"/>
                <a:gd name="T11" fmla="*/ 2520156 h 4"/>
                <a:gd name="T12" fmla="*/ 0 w 13"/>
                <a:gd name="T13" fmla="*/ 2520156 h 4"/>
                <a:gd name="T14" fmla="*/ 0 w 13"/>
                <a:gd name="T15" fmla="*/ 2520156 h 4"/>
                <a:gd name="T16" fmla="*/ 477227 w 13"/>
                <a:gd name="T17" fmla="*/ 0 h 4"/>
                <a:gd name="T18" fmla="*/ 477227 w 1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4">
                  <a:moveTo>
                    <a:pt x="2" y="0"/>
                  </a:moveTo>
                  <a:lnTo>
                    <a:pt x="2" y="0"/>
                  </a:lnTo>
                  <a:lnTo>
                    <a:pt x="13" y="1"/>
                  </a:lnTo>
                  <a:lnTo>
                    <a:pt x="13" y="4"/>
                  </a:lnTo>
                  <a:lnTo>
                    <a:pt x="0" y="4"/>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4" name="Freeform 1336"/>
            <p:cNvSpPr>
              <a:spLocks/>
            </p:cNvSpPr>
            <p:nvPr/>
          </p:nvSpPr>
          <p:spPr bwMode="auto">
            <a:xfrm>
              <a:off x="6070600" y="1116013"/>
              <a:ext cx="3175" cy="4763"/>
            </a:xfrm>
            <a:custGeom>
              <a:avLst/>
              <a:gdLst>
                <a:gd name="T0" fmla="*/ 617311 w 7"/>
                <a:gd name="T1" fmla="*/ 2835771 h 8"/>
                <a:gd name="T2" fmla="*/ 617311 w 7"/>
                <a:gd name="T3" fmla="*/ 2835771 h 8"/>
                <a:gd name="T4" fmla="*/ 0 w 7"/>
                <a:gd name="T5" fmla="*/ 354248 h 8"/>
                <a:gd name="T6" fmla="*/ 0 w 7"/>
                <a:gd name="T7" fmla="*/ 354248 h 8"/>
                <a:gd name="T8" fmla="*/ 1234168 w 7"/>
                <a:gd name="T9" fmla="*/ 0 h 8"/>
                <a:gd name="T10" fmla="*/ 1234168 w 7"/>
                <a:gd name="T11" fmla="*/ 0 h 8"/>
                <a:gd name="T12" fmla="*/ 1440089 w 7"/>
                <a:gd name="T13" fmla="*/ 2835771 h 8"/>
                <a:gd name="T14" fmla="*/ 1440089 w 7"/>
                <a:gd name="T15" fmla="*/ 2835771 h 8"/>
                <a:gd name="T16" fmla="*/ 617311 w 7"/>
                <a:gd name="T17" fmla="*/ 2835771 h 8"/>
                <a:gd name="T18" fmla="*/ 617311 w 7"/>
                <a:gd name="T19" fmla="*/ 2835771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8">
                  <a:moveTo>
                    <a:pt x="3" y="8"/>
                  </a:moveTo>
                  <a:lnTo>
                    <a:pt x="3" y="8"/>
                  </a:lnTo>
                  <a:lnTo>
                    <a:pt x="0" y="1"/>
                  </a:lnTo>
                  <a:lnTo>
                    <a:pt x="6" y="0"/>
                  </a:lnTo>
                  <a:lnTo>
                    <a:pt x="7" y="8"/>
                  </a:lnTo>
                  <a:lnTo>
                    <a:pt x="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5" name="Freeform 1337"/>
            <p:cNvSpPr>
              <a:spLocks/>
            </p:cNvSpPr>
            <p:nvPr/>
          </p:nvSpPr>
          <p:spPr bwMode="auto">
            <a:xfrm>
              <a:off x="6081713" y="1114425"/>
              <a:ext cx="3175" cy="6350"/>
            </a:xfrm>
            <a:custGeom>
              <a:avLst/>
              <a:gdLst>
                <a:gd name="T0" fmla="*/ 822779 w 7"/>
                <a:gd name="T1" fmla="*/ 0 h 10"/>
                <a:gd name="T2" fmla="*/ 822779 w 7"/>
                <a:gd name="T3" fmla="*/ 0 h 10"/>
                <a:gd name="T4" fmla="*/ 1440089 w 7"/>
                <a:gd name="T5" fmla="*/ 1209675 h 10"/>
                <a:gd name="T6" fmla="*/ 1440089 w 7"/>
                <a:gd name="T7" fmla="*/ 2419350 h 10"/>
                <a:gd name="T8" fmla="*/ 822779 w 7"/>
                <a:gd name="T9" fmla="*/ 2822575 h 10"/>
                <a:gd name="T10" fmla="*/ 0 w 7"/>
                <a:gd name="T11" fmla="*/ 4032250 h 10"/>
                <a:gd name="T12" fmla="*/ 0 w 7"/>
                <a:gd name="T13" fmla="*/ 4032250 h 10"/>
                <a:gd name="T14" fmla="*/ 822779 w 7"/>
                <a:gd name="T15" fmla="*/ 0 h 10"/>
                <a:gd name="T16" fmla="*/ 822779 w 7"/>
                <a:gd name="T17" fmla="*/ 0 h 10"/>
                <a:gd name="T18" fmla="*/ 822779 w 7"/>
                <a:gd name="T19" fmla="*/ 0 h 10"/>
                <a:gd name="T20" fmla="*/ 822779 w 7"/>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 h="10">
                  <a:moveTo>
                    <a:pt x="4" y="0"/>
                  </a:moveTo>
                  <a:lnTo>
                    <a:pt x="4" y="0"/>
                  </a:lnTo>
                  <a:lnTo>
                    <a:pt x="7" y="3"/>
                  </a:lnTo>
                  <a:lnTo>
                    <a:pt x="7" y="6"/>
                  </a:lnTo>
                  <a:lnTo>
                    <a:pt x="4" y="7"/>
                  </a:lnTo>
                  <a:lnTo>
                    <a:pt x="0" y="1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6" name="Freeform 1338"/>
            <p:cNvSpPr>
              <a:spLocks/>
            </p:cNvSpPr>
            <p:nvPr/>
          </p:nvSpPr>
          <p:spPr bwMode="auto">
            <a:xfrm>
              <a:off x="6210300" y="876300"/>
              <a:ext cx="4763" cy="1588"/>
            </a:xfrm>
            <a:custGeom>
              <a:avLst/>
              <a:gdLst>
                <a:gd name="T0" fmla="*/ 0 w 10"/>
                <a:gd name="T1" fmla="*/ 0 h 3"/>
                <a:gd name="T2" fmla="*/ 0 w 10"/>
                <a:gd name="T3" fmla="*/ 0 h 3"/>
                <a:gd name="T4" fmla="*/ 2268617 w 10"/>
                <a:gd name="T5" fmla="*/ 0 h 3"/>
                <a:gd name="T6" fmla="*/ 2268617 w 10"/>
                <a:gd name="T7" fmla="*/ 0 h 3"/>
                <a:gd name="T8" fmla="*/ 2268617 w 10"/>
                <a:gd name="T9" fmla="*/ 840581 h 3"/>
                <a:gd name="T10" fmla="*/ 2268617 w 10"/>
                <a:gd name="T11" fmla="*/ 840581 h 3"/>
                <a:gd name="T12" fmla="*/ 0 w 10"/>
                <a:gd name="T13" fmla="*/ 840581 h 3"/>
                <a:gd name="T14" fmla="*/ 0 w 10"/>
                <a:gd name="T15" fmla="*/ 840581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3">
                  <a:moveTo>
                    <a:pt x="0" y="0"/>
                  </a:moveTo>
                  <a:lnTo>
                    <a:pt x="0" y="0"/>
                  </a:lnTo>
                  <a:lnTo>
                    <a:pt x="10" y="0"/>
                  </a:lnTo>
                  <a:lnTo>
                    <a:pt x="10"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7" name="Freeform 1339"/>
            <p:cNvSpPr>
              <a:spLocks/>
            </p:cNvSpPr>
            <p:nvPr/>
          </p:nvSpPr>
          <p:spPr bwMode="auto">
            <a:xfrm>
              <a:off x="6672263" y="1146175"/>
              <a:ext cx="4763" cy="4763"/>
            </a:xfrm>
            <a:custGeom>
              <a:avLst/>
              <a:gdLst>
                <a:gd name="T0" fmla="*/ 2481523 w 8"/>
                <a:gd name="T1" fmla="*/ 2520685 h 9"/>
                <a:gd name="T2" fmla="*/ 2481523 w 8"/>
                <a:gd name="T3" fmla="*/ 2520685 h 9"/>
                <a:gd name="T4" fmla="*/ 0 w 8"/>
                <a:gd name="T5" fmla="*/ 0 h 9"/>
                <a:gd name="T6" fmla="*/ 0 w 8"/>
                <a:gd name="T7" fmla="*/ 0 h 9"/>
                <a:gd name="T8" fmla="*/ 1772431 w 8"/>
                <a:gd name="T9" fmla="*/ 279959 h 9"/>
                <a:gd name="T10" fmla="*/ 2835771 w 8"/>
                <a:gd name="T11" fmla="*/ 559917 h 9"/>
                <a:gd name="T12" fmla="*/ 2835771 w 8"/>
                <a:gd name="T13" fmla="*/ 1400322 h 9"/>
                <a:gd name="T14" fmla="*/ 1772431 w 8"/>
                <a:gd name="T15" fmla="*/ 2520685 h 9"/>
                <a:gd name="T16" fmla="*/ 1772431 w 8"/>
                <a:gd name="T17" fmla="*/ 2520685 h 9"/>
                <a:gd name="T18" fmla="*/ 2481523 w 8"/>
                <a:gd name="T19" fmla="*/ 2520685 h 9"/>
                <a:gd name="T20" fmla="*/ 2481523 w 8"/>
                <a:gd name="T21" fmla="*/ 2520685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 h="9">
                  <a:moveTo>
                    <a:pt x="7" y="9"/>
                  </a:moveTo>
                  <a:lnTo>
                    <a:pt x="7" y="9"/>
                  </a:lnTo>
                  <a:lnTo>
                    <a:pt x="0" y="0"/>
                  </a:lnTo>
                  <a:lnTo>
                    <a:pt x="5" y="1"/>
                  </a:lnTo>
                  <a:lnTo>
                    <a:pt x="8" y="2"/>
                  </a:lnTo>
                  <a:lnTo>
                    <a:pt x="8" y="5"/>
                  </a:lnTo>
                  <a:lnTo>
                    <a:pt x="5" y="9"/>
                  </a:lnTo>
                  <a:lnTo>
                    <a:pt x="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8" name="Freeform 1340"/>
            <p:cNvSpPr>
              <a:spLocks/>
            </p:cNvSpPr>
            <p:nvPr/>
          </p:nvSpPr>
          <p:spPr bwMode="auto">
            <a:xfrm>
              <a:off x="6723063" y="1063625"/>
              <a:ext cx="7938" cy="3175"/>
            </a:xfrm>
            <a:custGeom>
              <a:avLst/>
              <a:gdLst>
                <a:gd name="T0" fmla="*/ 0 w 16"/>
                <a:gd name="T1" fmla="*/ 1440089 h 7"/>
                <a:gd name="T2" fmla="*/ 0 w 16"/>
                <a:gd name="T3" fmla="*/ 1440089 h 7"/>
                <a:gd name="T4" fmla="*/ 3938240 w 16"/>
                <a:gd name="T5" fmla="*/ 0 h 7"/>
                <a:gd name="T6" fmla="*/ 3938240 w 16"/>
                <a:gd name="T7" fmla="*/ 0 h 7"/>
                <a:gd name="T8" fmla="*/ 3446084 w 16"/>
                <a:gd name="T9" fmla="*/ 822779 h 7"/>
                <a:gd name="T10" fmla="*/ 3200006 w 16"/>
                <a:gd name="T11" fmla="*/ 1234168 h 7"/>
                <a:gd name="T12" fmla="*/ 2707354 w 16"/>
                <a:gd name="T13" fmla="*/ 1440089 h 7"/>
                <a:gd name="T14" fmla="*/ 2215198 w 16"/>
                <a:gd name="T15" fmla="*/ 1440089 h 7"/>
                <a:gd name="T16" fmla="*/ 984808 w 16"/>
                <a:gd name="T17" fmla="*/ 1440089 h 7"/>
                <a:gd name="T18" fmla="*/ 0 w 16"/>
                <a:gd name="T19" fmla="*/ 1440089 h 7"/>
                <a:gd name="T20" fmla="*/ 0 w 16"/>
                <a:gd name="T21" fmla="*/ 1440089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7">
                  <a:moveTo>
                    <a:pt x="0" y="7"/>
                  </a:moveTo>
                  <a:lnTo>
                    <a:pt x="0" y="7"/>
                  </a:lnTo>
                  <a:lnTo>
                    <a:pt x="16" y="0"/>
                  </a:lnTo>
                  <a:lnTo>
                    <a:pt x="14" y="4"/>
                  </a:lnTo>
                  <a:lnTo>
                    <a:pt x="13" y="6"/>
                  </a:lnTo>
                  <a:lnTo>
                    <a:pt x="11" y="7"/>
                  </a:lnTo>
                  <a:lnTo>
                    <a:pt x="9" y="7"/>
                  </a:lnTo>
                  <a:lnTo>
                    <a:pt x="4"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39" name="Freeform 1341"/>
            <p:cNvSpPr>
              <a:spLocks/>
            </p:cNvSpPr>
            <p:nvPr/>
          </p:nvSpPr>
          <p:spPr bwMode="auto">
            <a:xfrm>
              <a:off x="6299200" y="1246188"/>
              <a:ext cx="95250" cy="20638"/>
            </a:xfrm>
            <a:custGeom>
              <a:avLst/>
              <a:gdLst>
                <a:gd name="T0" fmla="*/ 6872448 w 178"/>
                <a:gd name="T1" fmla="*/ 2928016 h 40"/>
                <a:gd name="T2" fmla="*/ 6872448 w 178"/>
                <a:gd name="T3" fmla="*/ 2396072 h 40"/>
                <a:gd name="T4" fmla="*/ 8590159 w 178"/>
                <a:gd name="T5" fmla="*/ 2396072 h 40"/>
                <a:gd name="T6" fmla="*/ 11167260 w 178"/>
                <a:gd name="T7" fmla="*/ 2928016 h 40"/>
                <a:gd name="T8" fmla="*/ 12885506 w 178"/>
                <a:gd name="T9" fmla="*/ 2396072 h 40"/>
                <a:gd name="T10" fmla="*/ 14317466 w 178"/>
                <a:gd name="T11" fmla="*/ 1064921 h 40"/>
                <a:gd name="T12" fmla="*/ 19185383 w 178"/>
                <a:gd name="T13" fmla="*/ 1597381 h 40"/>
                <a:gd name="T14" fmla="*/ 20044239 w 178"/>
                <a:gd name="T15" fmla="*/ 1597381 h 40"/>
                <a:gd name="T16" fmla="*/ 23193910 w 178"/>
                <a:gd name="T17" fmla="*/ 798691 h 40"/>
                <a:gd name="T18" fmla="*/ 26343581 w 178"/>
                <a:gd name="T19" fmla="*/ 0 h 40"/>
                <a:gd name="T20" fmla="*/ 30925213 w 178"/>
                <a:gd name="T21" fmla="*/ 532460 h 40"/>
                <a:gd name="T22" fmla="*/ 33788600 w 178"/>
                <a:gd name="T23" fmla="*/ 1597381 h 40"/>
                <a:gd name="T24" fmla="*/ 35506846 w 178"/>
                <a:gd name="T25" fmla="*/ 2396072 h 40"/>
                <a:gd name="T26" fmla="*/ 38942802 w 178"/>
                <a:gd name="T27" fmla="*/ 3460477 h 40"/>
                <a:gd name="T28" fmla="*/ 43810719 w 178"/>
                <a:gd name="T29" fmla="*/ 3726707 h 40"/>
                <a:gd name="T30" fmla="*/ 49251206 w 178"/>
                <a:gd name="T31" fmla="*/ 8518335 h 40"/>
                <a:gd name="T32" fmla="*/ 50969452 w 178"/>
                <a:gd name="T33" fmla="*/ 10648176 h 40"/>
                <a:gd name="T34" fmla="*/ 39802192 w 178"/>
                <a:gd name="T35" fmla="*/ 10648176 h 40"/>
                <a:gd name="T36" fmla="*/ 38656517 w 178"/>
                <a:gd name="T37" fmla="*/ 8518335 h 40"/>
                <a:gd name="T38" fmla="*/ 36079416 w 178"/>
                <a:gd name="T39" fmla="*/ 7453930 h 40"/>
                <a:gd name="T40" fmla="*/ 30638928 w 178"/>
                <a:gd name="T41" fmla="*/ 6389009 h 40"/>
                <a:gd name="T42" fmla="*/ 28348112 w 178"/>
                <a:gd name="T43" fmla="*/ 6389009 h 40"/>
                <a:gd name="T44" fmla="*/ 25484726 w 178"/>
                <a:gd name="T45" fmla="*/ 7720160 h 40"/>
                <a:gd name="T46" fmla="*/ 24625871 w 178"/>
                <a:gd name="T47" fmla="*/ 9317025 h 40"/>
                <a:gd name="T48" fmla="*/ 14317466 w 178"/>
                <a:gd name="T49" fmla="*/ 10115716 h 40"/>
                <a:gd name="T50" fmla="*/ 14031181 w 178"/>
                <a:gd name="T51" fmla="*/ 8784565 h 40"/>
                <a:gd name="T52" fmla="*/ 14890037 w 178"/>
                <a:gd name="T53" fmla="*/ 5856548 h 40"/>
                <a:gd name="T54" fmla="*/ 13171791 w 178"/>
                <a:gd name="T55" fmla="*/ 4791628 h 40"/>
                <a:gd name="T56" fmla="*/ 11167260 w 178"/>
                <a:gd name="T57" fmla="*/ 5324088 h 40"/>
                <a:gd name="T58" fmla="*/ 8590159 w 178"/>
                <a:gd name="T59" fmla="*/ 10115716 h 40"/>
                <a:gd name="T60" fmla="*/ 0 w 178"/>
                <a:gd name="T61" fmla="*/ 5856548 h 40"/>
                <a:gd name="T62" fmla="*/ 5726772 w 178"/>
                <a:gd name="T63" fmla="*/ 4791628 h 40"/>
                <a:gd name="T64" fmla="*/ 6013058 w 178"/>
                <a:gd name="T65" fmla="*/ 4525397 h 40"/>
                <a:gd name="T66" fmla="*/ 6872448 w 178"/>
                <a:gd name="T67" fmla="*/ 2662302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8" h="40">
                  <a:moveTo>
                    <a:pt x="24" y="11"/>
                  </a:moveTo>
                  <a:lnTo>
                    <a:pt x="24" y="11"/>
                  </a:lnTo>
                  <a:lnTo>
                    <a:pt x="24" y="9"/>
                  </a:lnTo>
                  <a:lnTo>
                    <a:pt x="27" y="9"/>
                  </a:lnTo>
                  <a:lnTo>
                    <a:pt x="30" y="9"/>
                  </a:lnTo>
                  <a:lnTo>
                    <a:pt x="35" y="10"/>
                  </a:lnTo>
                  <a:lnTo>
                    <a:pt x="39" y="11"/>
                  </a:lnTo>
                  <a:lnTo>
                    <a:pt x="42" y="10"/>
                  </a:lnTo>
                  <a:lnTo>
                    <a:pt x="45" y="9"/>
                  </a:lnTo>
                  <a:lnTo>
                    <a:pt x="50" y="4"/>
                  </a:lnTo>
                  <a:lnTo>
                    <a:pt x="56" y="4"/>
                  </a:lnTo>
                  <a:lnTo>
                    <a:pt x="67" y="6"/>
                  </a:lnTo>
                  <a:lnTo>
                    <a:pt x="70" y="6"/>
                  </a:lnTo>
                  <a:lnTo>
                    <a:pt x="74" y="4"/>
                  </a:lnTo>
                  <a:lnTo>
                    <a:pt x="81" y="3"/>
                  </a:lnTo>
                  <a:lnTo>
                    <a:pt x="92" y="0"/>
                  </a:lnTo>
                  <a:lnTo>
                    <a:pt x="103" y="0"/>
                  </a:lnTo>
                  <a:lnTo>
                    <a:pt x="108" y="2"/>
                  </a:lnTo>
                  <a:lnTo>
                    <a:pt x="113" y="3"/>
                  </a:lnTo>
                  <a:lnTo>
                    <a:pt x="118" y="6"/>
                  </a:lnTo>
                  <a:lnTo>
                    <a:pt x="124" y="9"/>
                  </a:lnTo>
                  <a:lnTo>
                    <a:pt x="129" y="11"/>
                  </a:lnTo>
                  <a:lnTo>
                    <a:pt x="136" y="13"/>
                  </a:lnTo>
                  <a:lnTo>
                    <a:pt x="153" y="14"/>
                  </a:lnTo>
                  <a:lnTo>
                    <a:pt x="165" y="25"/>
                  </a:lnTo>
                  <a:lnTo>
                    <a:pt x="172" y="32"/>
                  </a:lnTo>
                  <a:lnTo>
                    <a:pt x="178" y="40"/>
                  </a:lnTo>
                  <a:lnTo>
                    <a:pt x="139" y="40"/>
                  </a:lnTo>
                  <a:lnTo>
                    <a:pt x="136" y="36"/>
                  </a:lnTo>
                  <a:lnTo>
                    <a:pt x="135" y="32"/>
                  </a:lnTo>
                  <a:lnTo>
                    <a:pt x="131" y="29"/>
                  </a:lnTo>
                  <a:lnTo>
                    <a:pt x="126" y="28"/>
                  </a:lnTo>
                  <a:lnTo>
                    <a:pt x="117" y="25"/>
                  </a:lnTo>
                  <a:lnTo>
                    <a:pt x="107" y="24"/>
                  </a:lnTo>
                  <a:lnTo>
                    <a:pt x="99" y="24"/>
                  </a:lnTo>
                  <a:lnTo>
                    <a:pt x="93" y="27"/>
                  </a:lnTo>
                  <a:lnTo>
                    <a:pt x="89" y="29"/>
                  </a:lnTo>
                  <a:lnTo>
                    <a:pt x="86" y="35"/>
                  </a:lnTo>
                  <a:lnTo>
                    <a:pt x="50" y="38"/>
                  </a:lnTo>
                  <a:lnTo>
                    <a:pt x="49" y="36"/>
                  </a:lnTo>
                  <a:lnTo>
                    <a:pt x="49" y="33"/>
                  </a:lnTo>
                  <a:lnTo>
                    <a:pt x="52" y="27"/>
                  </a:lnTo>
                  <a:lnTo>
                    <a:pt x="52" y="22"/>
                  </a:lnTo>
                  <a:lnTo>
                    <a:pt x="50" y="20"/>
                  </a:lnTo>
                  <a:lnTo>
                    <a:pt x="46" y="18"/>
                  </a:lnTo>
                  <a:lnTo>
                    <a:pt x="39" y="20"/>
                  </a:lnTo>
                  <a:lnTo>
                    <a:pt x="30" y="38"/>
                  </a:lnTo>
                  <a:lnTo>
                    <a:pt x="0" y="22"/>
                  </a:lnTo>
                  <a:lnTo>
                    <a:pt x="13" y="20"/>
                  </a:lnTo>
                  <a:lnTo>
                    <a:pt x="20" y="18"/>
                  </a:lnTo>
                  <a:lnTo>
                    <a:pt x="21" y="17"/>
                  </a:lnTo>
                  <a:lnTo>
                    <a:pt x="23" y="15"/>
                  </a:lnTo>
                  <a:lnTo>
                    <a:pt x="24" y="10"/>
                  </a:lnTo>
                  <a:lnTo>
                    <a:pt x="2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0" name="Freeform 1342"/>
            <p:cNvSpPr>
              <a:spLocks/>
            </p:cNvSpPr>
            <p:nvPr/>
          </p:nvSpPr>
          <p:spPr bwMode="auto">
            <a:xfrm>
              <a:off x="6467475" y="1144588"/>
              <a:ext cx="26988" cy="17463"/>
            </a:xfrm>
            <a:custGeom>
              <a:avLst/>
              <a:gdLst>
                <a:gd name="T0" fmla="*/ 14864329 w 49"/>
                <a:gd name="T1" fmla="*/ 7445241 h 32"/>
                <a:gd name="T2" fmla="*/ 14864329 w 49"/>
                <a:gd name="T3" fmla="*/ 7445241 h 32"/>
                <a:gd name="T4" fmla="*/ 5763866 w 49"/>
                <a:gd name="T5" fmla="*/ 9529887 h 32"/>
                <a:gd name="T6" fmla="*/ 5763866 w 49"/>
                <a:gd name="T7" fmla="*/ 9529887 h 32"/>
                <a:gd name="T8" fmla="*/ 0 w 49"/>
                <a:gd name="T9" fmla="*/ 3573912 h 32"/>
                <a:gd name="T10" fmla="*/ 0 w 49"/>
                <a:gd name="T11" fmla="*/ 3573912 h 32"/>
                <a:gd name="T12" fmla="*/ 303477 w 49"/>
                <a:gd name="T13" fmla="*/ 2084646 h 32"/>
                <a:gd name="T14" fmla="*/ 1213358 w 49"/>
                <a:gd name="T15" fmla="*/ 893342 h 32"/>
                <a:gd name="T16" fmla="*/ 2730194 w 49"/>
                <a:gd name="T17" fmla="*/ 0 h 32"/>
                <a:gd name="T18" fmla="*/ 5460388 w 49"/>
                <a:gd name="T19" fmla="*/ 0 h 32"/>
                <a:gd name="T20" fmla="*/ 5460388 w 49"/>
                <a:gd name="T21" fmla="*/ 0 h 32"/>
                <a:gd name="T22" fmla="*/ 5763866 w 49"/>
                <a:gd name="T23" fmla="*/ 6253937 h 32"/>
                <a:gd name="T24" fmla="*/ 5763866 w 49"/>
                <a:gd name="T25" fmla="*/ 6253937 h 32"/>
                <a:gd name="T26" fmla="*/ 6977224 w 49"/>
                <a:gd name="T27" fmla="*/ 6253937 h 32"/>
                <a:gd name="T28" fmla="*/ 8190583 w 49"/>
                <a:gd name="T29" fmla="*/ 6253937 h 32"/>
                <a:gd name="T30" fmla="*/ 10920777 w 49"/>
                <a:gd name="T31" fmla="*/ 5360595 h 32"/>
                <a:gd name="T32" fmla="*/ 12134135 w 49"/>
                <a:gd name="T33" fmla="*/ 5360595 h 32"/>
                <a:gd name="T34" fmla="*/ 13347494 w 49"/>
                <a:gd name="T35" fmla="*/ 5360595 h 32"/>
                <a:gd name="T36" fmla="*/ 14257375 w 49"/>
                <a:gd name="T37" fmla="*/ 6253937 h 32"/>
                <a:gd name="T38" fmla="*/ 14864329 w 49"/>
                <a:gd name="T39" fmla="*/ 7445241 h 32"/>
                <a:gd name="T40" fmla="*/ 14864329 w 49"/>
                <a:gd name="T41" fmla="*/ 7445241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32">
                  <a:moveTo>
                    <a:pt x="49" y="25"/>
                  </a:moveTo>
                  <a:lnTo>
                    <a:pt x="49" y="25"/>
                  </a:lnTo>
                  <a:lnTo>
                    <a:pt x="19" y="32"/>
                  </a:lnTo>
                  <a:lnTo>
                    <a:pt x="0" y="12"/>
                  </a:lnTo>
                  <a:lnTo>
                    <a:pt x="1" y="7"/>
                  </a:lnTo>
                  <a:lnTo>
                    <a:pt x="4" y="3"/>
                  </a:lnTo>
                  <a:lnTo>
                    <a:pt x="9" y="0"/>
                  </a:lnTo>
                  <a:lnTo>
                    <a:pt x="18" y="0"/>
                  </a:lnTo>
                  <a:lnTo>
                    <a:pt x="19" y="21"/>
                  </a:lnTo>
                  <a:lnTo>
                    <a:pt x="23" y="21"/>
                  </a:lnTo>
                  <a:lnTo>
                    <a:pt x="27" y="21"/>
                  </a:lnTo>
                  <a:lnTo>
                    <a:pt x="36" y="18"/>
                  </a:lnTo>
                  <a:lnTo>
                    <a:pt x="40" y="18"/>
                  </a:lnTo>
                  <a:lnTo>
                    <a:pt x="44" y="18"/>
                  </a:lnTo>
                  <a:lnTo>
                    <a:pt x="47" y="21"/>
                  </a:lnTo>
                  <a:lnTo>
                    <a:pt x="4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1" name="Freeform 1343"/>
            <p:cNvSpPr>
              <a:spLocks/>
            </p:cNvSpPr>
            <p:nvPr/>
          </p:nvSpPr>
          <p:spPr bwMode="auto">
            <a:xfrm>
              <a:off x="6481763" y="1133475"/>
              <a:ext cx="30163" cy="11113"/>
            </a:xfrm>
            <a:custGeom>
              <a:avLst/>
              <a:gdLst>
                <a:gd name="T0" fmla="*/ 0 w 57"/>
                <a:gd name="T1" fmla="*/ 3502045 h 23"/>
                <a:gd name="T2" fmla="*/ 0 w 57"/>
                <a:gd name="T3" fmla="*/ 3502045 h 23"/>
                <a:gd name="T4" fmla="*/ 3080330 w 57"/>
                <a:gd name="T5" fmla="*/ 3502045 h 23"/>
                <a:gd name="T6" fmla="*/ 5600793 w 57"/>
                <a:gd name="T7" fmla="*/ 3034815 h 23"/>
                <a:gd name="T8" fmla="*/ 6720528 w 57"/>
                <a:gd name="T9" fmla="*/ 2568069 h 23"/>
                <a:gd name="T10" fmla="*/ 7840792 w 57"/>
                <a:gd name="T11" fmla="*/ 1867467 h 23"/>
                <a:gd name="T12" fmla="*/ 8680594 w 57"/>
                <a:gd name="T13" fmla="*/ 1167348 h 23"/>
                <a:gd name="T14" fmla="*/ 9240991 w 57"/>
                <a:gd name="T15" fmla="*/ 0 h 23"/>
                <a:gd name="T16" fmla="*/ 9240991 w 57"/>
                <a:gd name="T17" fmla="*/ 0 h 23"/>
                <a:gd name="T18" fmla="*/ 15961519 w 57"/>
                <a:gd name="T19" fmla="*/ 1167348 h 23"/>
                <a:gd name="T20" fmla="*/ 15961519 w 57"/>
                <a:gd name="T21" fmla="*/ 1167348 h 23"/>
                <a:gd name="T22" fmla="*/ 15681585 w 57"/>
                <a:gd name="T23" fmla="*/ 2801442 h 23"/>
                <a:gd name="T24" fmla="*/ 15681585 w 57"/>
                <a:gd name="T25" fmla="*/ 3502045 h 23"/>
                <a:gd name="T26" fmla="*/ 14841254 w 57"/>
                <a:gd name="T27" fmla="*/ 4202164 h 23"/>
                <a:gd name="T28" fmla="*/ 14841254 w 57"/>
                <a:gd name="T29" fmla="*/ 4202164 h 23"/>
                <a:gd name="T30" fmla="*/ 12041387 w 57"/>
                <a:gd name="T31" fmla="*/ 5136139 h 23"/>
                <a:gd name="T32" fmla="*/ 10641189 w 57"/>
                <a:gd name="T33" fmla="*/ 5369512 h 23"/>
                <a:gd name="T34" fmla="*/ 9240991 w 57"/>
                <a:gd name="T35" fmla="*/ 5136139 h 23"/>
                <a:gd name="T36" fmla="*/ 9240991 w 57"/>
                <a:gd name="T37" fmla="*/ 5136139 h 23"/>
                <a:gd name="T38" fmla="*/ 7560859 w 57"/>
                <a:gd name="T39" fmla="*/ 4435537 h 23"/>
                <a:gd name="T40" fmla="*/ 5600793 w 57"/>
                <a:gd name="T41" fmla="*/ 4668910 h 23"/>
                <a:gd name="T42" fmla="*/ 3640198 w 57"/>
                <a:gd name="T43" fmla="*/ 5136139 h 23"/>
                <a:gd name="T44" fmla="*/ 1680132 w 57"/>
                <a:gd name="T45" fmla="*/ 5136139 h 23"/>
                <a:gd name="T46" fmla="*/ 1680132 w 57"/>
                <a:gd name="T47" fmla="*/ 5136139 h 23"/>
                <a:gd name="T48" fmla="*/ 840331 w 57"/>
                <a:gd name="T49" fmla="*/ 5136139 h 23"/>
                <a:gd name="T50" fmla="*/ 0 w 57"/>
                <a:gd name="T51" fmla="*/ 4435537 h 23"/>
                <a:gd name="T52" fmla="*/ 0 w 57"/>
                <a:gd name="T53" fmla="*/ 4435537 h 23"/>
                <a:gd name="T54" fmla="*/ 0 w 57"/>
                <a:gd name="T55" fmla="*/ 3502045 h 23"/>
                <a:gd name="T56" fmla="*/ 0 w 57"/>
                <a:gd name="T57" fmla="*/ 3502045 h 2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7" h="23">
                  <a:moveTo>
                    <a:pt x="0" y="15"/>
                  </a:moveTo>
                  <a:lnTo>
                    <a:pt x="0" y="15"/>
                  </a:lnTo>
                  <a:lnTo>
                    <a:pt x="11" y="15"/>
                  </a:lnTo>
                  <a:lnTo>
                    <a:pt x="20" y="13"/>
                  </a:lnTo>
                  <a:lnTo>
                    <a:pt x="24" y="11"/>
                  </a:lnTo>
                  <a:lnTo>
                    <a:pt x="28" y="8"/>
                  </a:lnTo>
                  <a:lnTo>
                    <a:pt x="31" y="5"/>
                  </a:lnTo>
                  <a:lnTo>
                    <a:pt x="33" y="0"/>
                  </a:lnTo>
                  <a:lnTo>
                    <a:pt x="57" y="5"/>
                  </a:lnTo>
                  <a:lnTo>
                    <a:pt x="56" y="12"/>
                  </a:lnTo>
                  <a:lnTo>
                    <a:pt x="56" y="15"/>
                  </a:lnTo>
                  <a:lnTo>
                    <a:pt x="53" y="18"/>
                  </a:lnTo>
                  <a:lnTo>
                    <a:pt x="43" y="22"/>
                  </a:lnTo>
                  <a:lnTo>
                    <a:pt x="38" y="23"/>
                  </a:lnTo>
                  <a:lnTo>
                    <a:pt x="33" y="22"/>
                  </a:lnTo>
                  <a:lnTo>
                    <a:pt x="27" y="19"/>
                  </a:lnTo>
                  <a:lnTo>
                    <a:pt x="20" y="20"/>
                  </a:lnTo>
                  <a:lnTo>
                    <a:pt x="13" y="22"/>
                  </a:lnTo>
                  <a:lnTo>
                    <a:pt x="6" y="22"/>
                  </a:lnTo>
                  <a:lnTo>
                    <a:pt x="3" y="22"/>
                  </a:lnTo>
                  <a:lnTo>
                    <a:pt x="0" y="19"/>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2" name="Freeform 1344"/>
            <p:cNvSpPr>
              <a:spLocks/>
            </p:cNvSpPr>
            <p:nvPr/>
          </p:nvSpPr>
          <p:spPr bwMode="auto">
            <a:xfrm>
              <a:off x="6289675" y="1238250"/>
              <a:ext cx="22225" cy="14288"/>
            </a:xfrm>
            <a:custGeom>
              <a:avLst/>
              <a:gdLst>
                <a:gd name="T0" fmla="*/ 11487224 w 43"/>
                <a:gd name="T1" fmla="*/ 7281059 h 27"/>
                <a:gd name="T2" fmla="*/ 11487224 w 43"/>
                <a:gd name="T3" fmla="*/ 7281059 h 27"/>
                <a:gd name="T4" fmla="*/ 9617223 w 43"/>
                <a:gd name="T5" fmla="*/ 7560998 h 27"/>
                <a:gd name="T6" fmla="*/ 8281655 w 43"/>
                <a:gd name="T7" fmla="*/ 7560998 h 27"/>
                <a:gd name="T8" fmla="*/ 5610003 w 43"/>
                <a:gd name="T9" fmla="*/ 7001120 h 27"/>
                <a:gd name="T10" fmla="*/ 2671652 w 43"/>
                <a:gd name="T11" fmla="*/ 5600896 h 27"/>
                <a:gd name="T12" fmla="*/ 0 w 43"/>
                <a:gd name="T13" fmla="*/ 4480611 h 27"/>
                <a:gd name="T14" fmla="*/ 0 w 43"/>
                <a:gd name="T15" fmla="*/ 4480611 h 27"/>
                <a:gd name="T16" fmla="*/ 1068351 w 43"/>
                <a:gd name="T17" fmla="*/ 0 h 27"/>
                <a:gd name="T18" fmla="*/ 1068351 w 43"/>
                <a:gd name="T19" fmla="*/ 0 h 27"/>
                <a:gd name="T20" fmla="*/ 2137218 w 43"/>
                <a:gd name="T21" fmla="*/ 279939 h 27"/>
                <a:gd name="T22" fmla="*/ 3472785 w 43"/>
                <a:gd name="T23" fmla="*/ 1120285 h 27"/>
                <a:gd name="T24" fmla="*/ 5075570 w 43"/>
                <a:gd name="T25" fmla="*/ 2520509 h 27"/>
                <a:gd name="T26" fmla="*/ 5877220 w 43"/>
                <a:gd name="T27" fmla="*/ 3080387 h 27"/>
                <a:gd name="T28" fmla="*/ 6945571 w 43"/>
                <a:gd name="T29" fmla="*/ 3640265 h 27"/>
                <a:gd name="T30" fmla="*/ 8281655 w 43"/>
                <a:gd name="T31" fmla="*/ 4200672 h 27"/>
                <a:gd name="T32" fmla="*/ 9617223 w 43"/>
                <a:gd name="T33" fmla="*/ 3640265 h 27"/>
                <a:gd name="T34" fmla="*/ 9350006 w 43"/>
                <a:gd name="T35" fmla="*/ 3640265 h 27"/>
                <a:gd name="T36" fmla="*/ 9350006 w 43"/>
                <a:gd name="T37" fmla="*/ 3640265 h 27"/>
                <a:gd name="T38" fmla="*/ 9350006 w 43"/>
                <a:gd name="T39" fmla="*/ 5040489 h 27"/>
                <a:gd name="T40" fmla="*/ 9350006 w 43"/>
                <a:gd name="T41" fmla="*/ 6160774 h 27"/>
                <a:gd name="T42" fmla="*/ 9884440 w 43"/>
                <a:gd name="T43" fmla="*/ 7001120 h 27"/>
                <a:gd name="T44" fmla="*/ 11487224 w 43"/>
                <a:gd name="T45" fmla="*/ 7281059 h 27"/>
                <a:gd name="T46" fmla="*/ 11487224 w 43"/>
                <a:gd name="T47" fmla="*/ 7281059 h 27"/>
                <a:gd name="T48" fmla="*/ 11487224 w 43"/>
                <a:gd name="T49" fmla="*/ 7281059 h 27"/>
                <a:gd name="T50" fmla="*/ 11487224 w 43"/>
                <a:gd name="T51" fmla="*/ 7281059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 h="27">
                  <a:moveTo>
                    <a:pt x="43" y="26"/>
                  </a:moveTo>
                  <a:lnTo>
                    <a:pt x="43" y="26"/>
                  </a:lnTo>
                  <a:lnTo>
                    <a:pt x="36" y="27"/>
                  </a:lnTo>
                  <a:lnTo>
                    <a:pt x="31" y="27"/>
                  </a:lnTo>
                  <a:lnTo>
                    <a:pt x="21" y="25"/>
                  </a:lnTo>
                  <a:lnTo>
                    <a:pt x="10" y="20"/>
                  </a:lnTo>
                  <a:lnTo>
                    <a:pt x="0" y="16"/>
                  </a:lnTo>
                  <a:lnTo>
                    <a:pt x="4" y="0"/>
                  </a:lnTo>
                  <a:lnTo>
                    <a:pt x="8" y="1"/>
                  </a:lnTo>
                  <a:lnTo>
                    <a:pt x="13" y="4"/>
                  </a:lnTo>
                  <a:lnTo>
                    <a:pt x="19" y="9"/>
                  </a:lnTo>
                  <a:lnTo>
                    <a:pt x="22" y="11"/>
                  </a:lnTo>
                  <a:lnTo>
                    <a:pt x="26" y="13"/>
                  </a:lnTo>
                  <a:lnTo>
                    <a:pt x="31" y="15"/>
                  </a:lnTo>
                  <a:lnTo>
                    <a:pt x="36" y="13"/>
                  </a:lnTo>
                  <a:lnTo>
                    <a:pt x="35" y="13"/>
                  </a:lnTo>
                  <a:lnTo>
                    <a:pt x="35" y="18"/>
                  </a:lnTo>
                  <a:lnTo>
                    <a:pt x="35" y="22"/>
                  </a:lnTo>
                  <a:lnTo>
                    <a:pt x="37" y="25"/>
                  </a:lnTo>
                  <a:lnTo>
                    <a:pt x="43"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3" name="Freeform 1345"/>
            <p:cNvSpPr>
              <a:spLocks/>
            </p:cNvSpPr>
            <p:nvPr/>
          </p:nvSpPr>
          <p:spPr bwMode="auto">
            <a:xfrm>
              <a:off x="6346825" y="1231900"/>
              <a:ext cx="26988" cy="7938"/>
            </a:xfrm>
            <a:custGeom>
              <a:avLst/>
              <a:gdLst>
                <a:gd name="T0" fmla="*/ 0 w 51"/>
                <a:gd name="T1" fmla="*/ 3080473 h 15"/>
                <a:gd name="T2" fmla="*/ 0 w 51"/>
                <a:gd name="T3" fmla="*/ 3080473 h 15"/>
                <a:gd name="T4" fmla="*/ 2240004 w 51"/>
                <a:gd name="T5" fmla="*/ 0 h 15"/>
                <a:gd name="T6" fmla="*/ 2240004 w 51"/>
                <a:gd name="T7" fmla="*/ 0 h 15"/>
                <a:gd name="T8" fmla="*/ 4760472 w 51"/>
                <a:gd name="T9" fmla="*/ 1120316 h 15"/>
                <a:gd name="T10" fmla="*/ 7000476 w 51"/>
                <a:gd name="T11" fmla="*/ 1960157 h 15"/>
                <a:gd name="T12" fmla="*/ 9241009 w 51"/>
                <a:gd name="T13" fmla="*/ 1960157 h 15"/>
                <a:gd name="T14" fmla="*/ 10361275 w 51"/>
                <a:gd name="T15" fmla="*/ 1400263 h 15"/>
                <a:gd name="T16" fmla="*/ 11760947 w 51"/>
                <a:gd name="T17" fmla="*/ 1120316 h 15"/>
                <a:gd name="T18" fmla="*/ 11760947 w 51"/>
                <a:gd name="T19" fmla="*/ 1120316 h 15"/>
                <a:gd name="T20" fmla="*/ 12321345 w 51"/>
                <a:gd name="T21" fmla="*/ 840370 h 15"/>
                <a:gd name="T22" fmla="*/ 12881214 w 51"/>
                <a:gd name="T23" fmla="*/ 1120316 h 15"/>
                <a:gd name="T24" fmla="*/ 14281415 w 51"/>
                <a:gd name="T25" fmla="*/ 3360420 h 15"/>
                <a:gd name="T26" fmla="*/ 14281415 w 51"/>
                <a:gd name="T27" fmla="*/ 3360420 h 15"/>
                <a:gd name="T28" fmla="*/ 10921144 w 51"/>
                <a:gd name="T29" fmla="*/ 3920843 h 15"/>
                <a:gd name="T30" fmla="*/ 7280939 w 51"/>
                <a:gd name="T31" fmla="*/ 4200790 h 15"/>
                <a:gd name="T32" fmla="*/ 3640205 w 51"/>
                <a:gd name="T33" fmla="*/ 4200790 h 15"/>
                <a:gd name="T34" fmla="*/ 1960070 w 51"/>
                <a:gd name="T35" fmla="*/ 3920843 h 15"/>
                <a:gd name="T36" fmla="*/ 0 w 51"/>
                <a:gd name="T37" fmla="*/ 3080473 h 15"/>
                <a:gd name="T38" fmla="*/ 0 w 51"/>
                <a:gd name="T39" fmla="*/ 3080473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1" h="15">
                  <a:moveTo>
                    <a:pt x="0" y="11"/>
                  </a:moveTo>
                  <a:lnTo>
                    <a:pt x="0" y="11"/>
                  </a:lnTo>
                  <a:lnTo>
                    <a:pt x="8" y="0"/>
                  </a:lnTo>
                  <a:lnTo>
                    <a:pt x="17" y="4"/>
                  </a:lnTo>
                  <a:lnTo>
                    <a:pt x="25" y="7"/>
                  </a:lnTo>
                  <a:lnTo>
                    <a:pt x="33" y="7"/>
                  </a:lnTo>
                  <a:lnTo>
                    <a:pt x="37" y="5"/>
                  </a:lnTo>
                  <a:lnTo>
                    <a:pt x="42" y="4"/>
                  </a:lnTo>
                  <a:lnTo>
                    <a:pt x="44" y="3"/>
                  </a:lnTo>
                  <a:lnTo>
                    <a:pt x="46" y="4"/>
                  </a:lnTo>
                  <a:lnTo>
                    <a:pt x="51" y="12"/>
                  </a:lnTo>
                  <a:lnTo>
                    <a:pt x="39" y="14"/>
                  </a:lnTo>
                  <a:lnTo>
                    <a:pt x="26" y="15"/>
                  </a:lnTo>
                  <a:lnTo>
                    <a:pt x="13" y="15"/>
                  </a:lnTo>
                  <a:lnTo>
                    <a:pt x="7"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4" name="Freeform 1346"/>
            <p:cNvSpPr>
              <a:spLocks/>
            </p:cNvSpPr>
            <p:nvPr/>
          </p:nvSpPr>
          <p:spPr bwMode="auto">
            <a:xfrm>
              <a:off x="6457950" y="1128713"/>
              <a:ext cx="11113" cy="11113"/>
            </a:xfrm>
            <a:custGeom>
              <a:avLst/>
              <a:gdLst>
                <a:gd name="T0" fmla="*/ 6499935 w 19"/>
                <a:gd name="T1" fmla="*/ 6499935 h 19"/>
                <a:gd name="T2" fmla="*/ 6499935 w 19"/>
                <a:gd name="T3" fmla="*/ 6499935 h 19"/>
                <a:gd name="T4" fmla="*/ 0 w 19"/>
                <a:gd name="T5" fmla="*/ 6157772 h 19"/>
                <a:gd name="T6" fmla="*/ 0 w 19"/>
                <a:gd name="T7" fmla="*/ 6157772 h 19"/>
                <a:gd name="T8" fmla="*/ 3763213 w 19"/>
                <a:gd name="T9" fmla="*/ 0 h 19"/>
                <a:gd name="T10" fmla="*/ 3763213 w 19"/>
                <a:gd name="T11" fmla="*/ 0 h 19"/>
                <a:gd name="T12" fmla="*/ 6499935 w 19"/>
                <a:gd name="T13" fmla="*/ 6499935 h 19"/>
                <a:gd name="T14" fmla="*/ 6499935 w 19"/>
                <a:gd name="T15" fmla="*/ 649993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 h="19">
                  <a:moveTo>
                    <a:pt x="19" y="19"/>
                  </a:moveTo>
                  <a:lnTo>
                    <a:pt x="19" y="19"/>
                  </a:lnTo>
                  <a:lnTo>
                    <a:pt x="0" y="18"/>
                  </a:lnTo>
                  <a:lnTo>
                    <a:pt x="11" y="0"/>
                  </a:lnTo>
                  <a:lnTo>
                    <a:pt x="1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5" name="Freeform 1347"/>
            <p:cNvSpPr>
              <a:spLocks/>
            </p:cNvSpPr>
            <p:nvPr/>
          </p:nvSpPr>
          <p:spPr bwMode="auto">
            <a:xfrm>
              <a:off x="6362700" y="1290638"/>
              <a:ext cx="22225" cy="3175"/>
            </a:xfrm>
            <a:custGeom>
              <a:avLst/>
              <a:gdLst>
                <a:gd name="T0" fmla="*/ 0 w 40"/>
                <a:gd name="T1" fmla="*/ 822779 h 7"/>
                <a:gd name="T2" fmla="*/ 0 w 40"/>
                <a:gd name="T3" fmla="*/ 822779 h 7"/>
                <a:gd name="T4" fmla="*/ 12348766 w 40"/>
                <a:gd name="T5" fmla="*/ 0 h 7"/>
                <a:gd name="T6" fmla="*/ 12348766 w 40"/>
                <a:gd name="T7" fmla="*/ 0 h 7"/>
                <a:gd name="T8" fmla="*/ 10496312 w 40"/>
                <a:gd name="T9" fmla="*/ 822779 h 7"/>
                <a:gd name="T10" fmla="*/ 8952786 w 40"/>
                <a:gd name="T11" fmla="*/ 1440089 h 7"/>
                <a:gd name="T12" fmla="*/ 7409259 w 40"/>
                <a:gd name="T13" fmla="*/ 1440089 h 7"/>
                <a:gd name="T14" fmla="*/ 5865733 w 40"/>
                <a:gd name="T15" fmla="*/ 1234168 h 7"/>
                <a:gd name="T16" fmla="*/ 5865733 w 40"/>
                <a:gd name="T17" fmla="*/ 1234168 h 7"/>
                <a:gd name="T18" fmla="*/ 2778681 w 40"/>
                <a:gd name="T19" fmla="*/ 822779 h 7"/>
                <a:gd name="T20" fmla="*/ 0 w 40"/>
                <a:gd name="T21" fmla="*/ 822779 h 7"/>
                <a:gd name="T22" fmla="*/ 0 w 40"/>
                <a:gd name="T23" fmla="*/ 82277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7">
                  <a:moveTo>
                    <a:pt x="0" y="4"/>
                  </a:moveTo>
                  <a:lnTo>
                    <a:pt x="0" y="4"/>
                  </a:lnTo>
                  <a:lnTo>
                    <a:pt x="40" y="0"/>
                  </a:lnTo>
                  <a:lnTo>
                    <a:pt x="34" y="4"/>
                  </a:lnTo>
                  <a:lnTo>
                    <a:pt x="29" y="7"/>
                  </a:lnTo>
                  <a:lnTo>
                    <a:pt x="24" y="7"/>
                  </a:lnTo>
                  <a:lnTo>
                    <a:pt x="19" y="6"/>
                  </a:lnTo>
                  <a:lnTo>
                    <a:pt x="9" y="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6" name="Freeform 1348"/>
            <p:cNvSpPr>
              <a:spLocks/>
            </p:cNvSpPr>
            <p:nvPr/>
          </p:nvSpPr>
          <p:spPr bwMode="auto">
            <a:xfrm>
              <a:off x="6340475" y="1270000"/>
              <a:ext cx="11113" cy="6350"/>
            </a:xfrm>
            <a:custGeom>
              <a:avLst/>
              <a:gdLst>
                <a:gd name="T0" fmla="*/ 6174938 w 20"/>
                <a:gd name="T1" fmla="*/ 559858 h 12"/>
                <a:gd name="T2" fmla="*/ 6174938 w 20"/>
                <a:gd name="T3" fmla="*/ 559858 h 12"/>
                <a:gd name="T4" fmla="*/ 4631343 w 20"/>
                <a:gd name="T5" fmla="*/ 3360208 h 12"/>
                <a:gd name="T6" fmla="*/ 4631343 w 20"/>
                <a:gd name="T7" fmla="*/ 3360208 h 12"/>
                <a:gd name="T8" fmla="*/ 0 w 20"/>
                <a:gd name="T9" fmla="*/ 1400175 h 12"/>
                <a:gd name="T10" fmla="*/ 0 w 20"/>
                <a:gd name="T11" fmla="*/ 1400175 h 12"/>
                <a:gd name="T12" fmla="*/ 2778806 w 20"/>
                <a:gd name="T13" fmla="*/ 279929 h 12"/>
                <a:gd name="T14" fmla="*/ 4631343 w 20"/>
                <a:gd name="T15" fmla="*/ 0 h 12"/>
                <a:gd name="T16" fmla="*/ 6174938 w 20"/>
                <a:gd name="T17" fmla="*/ 559858 h 12"/>
                <a:gd name="T18" fmla="*/ 6174938 w 20"/>
                <a:gd name="T19" fmla="*/ 559858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2">
                  <a:moveTo>
                    <a:pt x="20" y="2"/>
                  </a:moveTo>
                  <a:lnTo>
                    <a:pt x="20" y="2"/>
                  </a:lnTo>
                  <a:lnTo>
                    <a:pt x="15" y="12"/>
                  </a:lnTo>
                  <a:lnTo>
                    <a:pt x="0" y="5"/>
                  </a:lnTo>
                  <a:lnTo>
                    <a:pt x="9" y="1"/>
                  </a:lnTo>
                  <a:lnTo>
                    <a:pt x="15"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7" name="Freeform 1349"/>
            <p:cNvSpPr>
              <a:spLocks/>
            </p:cNvSpPr>
            <p:nvPr/>
          </p:nvSpPr>
          <p:spPr bwMode="auto">
            <a:xfrm>
              <a:off x="6505575" y="1146175"/>
              <a:ext cx="11113" cy="6350"/>
            </a:xfrm>
            <a:custGeom>
              <a:avLst/>
              <a:gdLst>
                <a:gd name="T0" fmla="*/ 6174938 w 20"/>
                <a:gd name="T1" fmla="*/ 0 h 12"/>
                <a:gd name="T2" fmla="*/ 6174938 w 20"/>
                <a:gd name="T3" fmla="*/ 0 h 12"/>
                <a:gd name="T4" fmla="*/ 5557611 w 20"/>
                <a:gd name="T5" fmla="*/ 1960033 h 12"/>
                <a:gd name="T6" fmla="*/ 4013460 w 20"/>
                <a:gd name="T7" fmla="*/ 3080279 h 12"/>
                <a:gd name="T8" fmla="*/ 2778806 w 20"/>
                <a:gd name="T9" fmla="*/ 3360208 h 12"/>
                <a:gd name="T10" fmla="*/ 0 w 20"/>
                <a:gd name="T11" fmla="*/ 3360208 h 12"/>
                <a:gd name="T12" fmla="*/ 0 w 20"/>
                <a:gd name="T13" fmla="*/ 3360208 h 12"/>
                <a:gd name="T14" fmla="*/ 6174938 w 20"/>
                <a:gd name="T15" fmla="*/ 0 h 12"/>
                <a:gd name="T16" fmla="*/ 6174938 w 20"/>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12">
                  <a:moveTo>
                    <a:pt x="20" y="0"/>
                  </a:moveTo>
                  <a:lnTo>
                    <a:pt x="20" y="0"/>
                  </a:lnTo>
                  <a:lnTo>
                    <a:pt x="18" y="7"/>
                  </a:lnTo>
                  <a:lnTo>
                    <a:pt x="13" y="11"/>
                  </a:lnTo>
                  <a:lnTo>
                    <a:pt x="9" y="12"/>
                  </a:lnTo>
                  <a:lnTo>
                    <a:pt x="0" y="12"/>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8" name="Freeform 1350"/>
            <p:cNvSpPr>
              <a:spLocks/>
            </p:cNvSpPr>
            <p:nvPr/>
          </p:nvSpPr>
          <p:spPr bwMode="auto">
            <a:xfrm>
              <a:off x="6459538" y="1177925"/>
              <a:ext cx="9525" cy="4763"/>
            </a:xfrm>
            <a:custGeom>
              <a:avLst/>
              <a:gdLst>
                <a:gd name="T0" fmla="*/ 5040313 w 18"/>
                <a:gd name="T1" fmla="*/ 2268617 h 10"/>
                <a:gd name="T2" fmla="*/ 5040313 w 18"/>
                <a:gd name="T3" fmla="*/ 2268617 h 10"/>
                <a:gd name="T4" fmla="*/ 0 w 18"/>
                <a:gd name="T5" fmla="*/ 2268617 h 10"/>
                <a:gd name="T6" fmla="*/ 0 w 18"/>
                <a:gd name="T7" fmla="*/ 2268617 h 10"/>
                <a:gd name="T8" fmla="*/ 4480454 w 18"/>
                <a:gd name="T9" fmla="*/ 0 h 10"/>
                <a:gd name="T10" fmla="*/ 4480454 w 18"/>
                <a:gd name="T11" fmla="*/ 0 h 10"/>
                <a:gd name="T12" fmla="*/ 5040313 w 18"/>
                <a:gd name="T13" fmla="*/ 2268617 h 10"/>
                <a:gd name="T14" fmla="*/ 5040313 w 18"/>
                <a:gd name="T15" fmla="*/ 2268617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10">
                  <a:moveTo>
                    <a:pt x="18" y="10"/>
                  </a:moveTo>
                  <a:lnTo>
                    <a:pt x="18" y="10"/>
                  </a:lnTo>
                  <a:lnTo>
                    <a:pt x="0" y="10"/>
                  </a:lnTo>
                  <a:lnTo>
                    <a:pt x="16" y="0"/>
                  </a:lnTo>
                  <a:lnTo>
                    <a:pt x="1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49" name="Freeform 1351"/>
            <p:cNvSpPr>
              <a:spLocks/>
            </p:cNvSpPr>
            <p:nvPr/>
          </p:nvSpPr>
          <p:spPr bwMode="auto">
            <a:xfrm>
              <a:off x="6534150" y="1101725"/>
              <a:ext cx="36513" cy="28575"/>
            </a:xfrm>
            <a:custGeom>
              <a:avLst/>
              <a:gdLst>
                <a:gd name="T0" fmla="*/ 0 w 67"/>
                <a:gd name="T1" fmla="*/ 7840662 h 54"/>
                <a:gd name="T2" fmla="*/ 0 w 67"/>
                <a:gd name="T3" fmla="*/ 7840662 h 54"/>
                <a:gd name="T4" fmla="*/ 3564105 w 67"/>
                <a:gd name="T5" fmla="*/ 0 h 54"/>
                <a:gd name="T6" fmla="*/ 3564105 w 67"/>
                <a:gd name="T7" fmla="*/ 0 h 54"/>
                <a:gd name="T8" fmla="*/ 5642621 w 67"/>
                <a:gd name="T9" fmla="*/ 1120246 h 54"/>
                <a:gd name="T10" fmla="*/ 7721682 w 67"/>
                <a:gd name="T11" fmla="*/ 2800350 h 54"/>
                <a:gd name="T12" fmla="*/ 10988778 w 67"/>
                <a:gd name="T13" fmla="*/ 5880629 h 54"/>
                <a:gd name="T14" fmla="*/ 12473822 w 67"/>
                <a:gd name="T15" fmla="*/ 7000346 h 54"/>
                <a:gd name="T16" fmla="*/ 14552883 w 67"/>
                <a:gd name="T17" fmla="*/ 7840662 h 54"/>
                <a:gd name="T18" fmla="*/ 17225416 w 67"/>
                <a:gd name="T19" fmla="*/ 8680450 h 54"/>
                <a:gd name="T20" fmla="*/ 19898495 w 67"/>
                <a:gd name="T21" fmla="*/ 8680450 h 54"/>
                <a:gd name="T22" fmla="*/ 19898495 w 67"/>
                <a:gd name="T23" fmla="*/ 8680450 h 54"/>
                <a:gd name="T24" fmla="*/ 11285787 w 67"/>
                <a:gd name="T25" fmla="*/ 15120937 h 54"/>
                <a:gd name="T26" fmla="*/ 11285787 w 67"/>
                <a:gd name="T27" fmla="*/ 15120937 h 54"/>
                <a:gd name="T28" fmla="*/ 11285787 w 67"/>
                <a:gd name="T29" fmla="*/ 12320588 h 54"/>
                <a:gd name="T30" fmla="*/ 10988778 w 67"/>
                <a:gd name="T31" fmla="*/ 11200871 h 54"/>
                <a:gd name="T32" fmla="*/ 10691769 w 67"/>
                <a:gd name="T33" fmla="*/ 10080625 h 54"/>
                <a:gd name="T34" fmla="*/ 10097752 w 67"/>
                <a:gd name="T35" fmla="*/ 8960379 h 54"/>
                <a:gd name="T36" fmla="*/ 8909717 w 67"/>
                <a:gd name="T37" fmla="*/ 8120592 h 54"/>
                <a:gd name="T38" fmla="*/ 7127665 w 67"/>
                <a:gd name="T39" fmla="*/ 7280275 h 54"/>
                <a:gd name="T40" fmla="*/ 5642621 w 67"/>
                <a:gd name="T41" fmla="*/ 6720417 h 54"/>
                <a:gd name="T42" fmla="*/ 5642621 w 67"/>
                <a:gd name="T43" fmla="*/ 6720417 h 54"/>
                <a:gd name="T44" fmla="*/ 0 w 67"/>
                <a:gd name="T45" fmla="*/ 7840662 h 54"/>
                <a:gd name="T46" fmla="*/ 0 w 67"/>
                <a:gd name="T47" fmla="*/ 7840662 h 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7" h="54">
                  <a:moveTo>
                    <a:pt x="0" y="28"/>
                  </a:moveTo>
                  <a:lnTo>
                    <a:pt x="0" y="28"/>
                  </a:lnTo>
                  <a:lnTo>
                    <a:pt x="12" y="0"/>
                  </a:lnTo>
                  <a:lnTo>
                    <a:pt x="19" y="4"/>
                  </a:lnTo>
                  <a:lnTo>
                    <a:pt x="26" y="10"/>
                  </a:lnTo>
                  <a:lnTo>
                    <a:pt x="37" y="21"/>
                  </a:lnTo>
                  <a:lnTo>
                    <a:pt x="42" y="25"/>
                  </a:lnTo>
                  <a:lnTo>
                    <a:pt x="49" y="28"/>
                  </a:lnTo>
                  <a:lnTo>
                    <a:pt x="58" y="31"/>
                  </a:lnTo>
                  <a:lnTo>
                    <a:pt x="67" y="31"/>
                  </a:lnTo>
                  <a:lnTo>
                    <a:pt x="38" y="54"/>
                  </a:lnTo>
                  <a:lnTo>
                    <a:pt x="38" y="44"/>
                  </a:lnTo>
                  <a:lnTo>
                    <a:pt x="37" y="40"/>
                  </a:lnTo>
                  <a:lnTo>
                    <a:pt x="36" y="36"/>
                  </a:lnTo>
                  <a:lnTo>
                    <a:pt x="34" y="32"/>
                  </a:lnTo>
                  <a:lnTo>
                    <a:pt x="30" y="29"/>
                  </a:lnTo>
                  <a:lnTo>
                    <a:pt x="24" y="26"/>
                  </a:lnTo>
                  <a:lnTo>
                    <a:pt x="19" y="24"/>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0" name="Freeform 1352"/>
            <p:cNvSpPr>
              <a:spLocks/>
            </p:cNvSpPr>
            <p:nvPr/>
          </p:nvSpPr>
          <p:spPr bwMode="auto">
            <a:xfrm>
              <a:off x="6470650" y="1074738"/>
              <a:ext cx="31750" cy="15875"/>
            </a:xfrm>
            <a:custGeom>
              <a:avLst/>
              <a:gdLst>
                <a:gd name="T0" fmla="*/ 0 w 60"/>
                <a:gd name="T1" fmla="*/ 7280275 h 30"/>
                <a:gd name="T2" fmla="*/ 0 w 60"/>
                <a:gd name="T3" fmla="*/ 7280275 h 30"/>
                <a:gd name="T4" fmla="*/ 1120246 w 60"/>
                <a:gd name="T5" fmla="*/ 6160558 h 30"/>
                <a:gd name="T6" fmla="*/ 2800350 w 60"/>
                <a:gd name="T7" fmla="*/ 5880629 h 30"/>
                <a:gd name="T8" fmla="*/ 2800350 w 60"/>
                <a:gd name="T9" fmla="*/ 5880629 h 30"/>
                <a:gd name="T10" fmla="*/ 5880629 w 60"/>
                <a:gd name="T11" fmla="*/ 5040313 h 30"/>
                <a:gd name="T12" fmla="*/ 7280275 w 60"/>
                <a:gd name="T13" fmla="*/ 4199996 h 30"/>
                <a:gd name="T14" fmla="*/ 7840662 w 60"/>
                <a:gd name="T15" fmla="*/ 3360208 h 30"/>
                <a:gd name="T16" fmla="*/ 8120592 w 60"/>
                <a:gd name="T17" fmla="*/ 2800350 h 30"/>
                <a:gd name="T18" fmla="*/ 8680450 w 60"/>
                <a:gd name="T19" fmla="*/ 0 h 30"/>
                <a:gd name="T20" fmla="*/ 8680450 w 60"/>
                <a:gd name="T21" fmla="*/ 0 h 30"/>
                <a:gd name="T22" fmla="*/ 9800696 w 60"/>
                <a:gd name="T23" fmla="*/ 840317 h 30"/>
                <a:gd name="T24" fmla="*/ 10920942 w 60"/>
                <a:gd name="T25" fmla="*/ 1400175 h 30"/>
                <a:gd name="T26" fmla="*/ 14000692 w 60"/>
                <a:gd name="T27" fmla="*/ 2800350 h 30"/>
                <a:gd name="T28" fmla="*/ 15120937 w 60"/>
                <a:gd name="T29" fmla="*/ 3360208 h 30"/>
                <a:gd name="T30" fmla="*/ 16241183 w 60"/>
                <a:gd name="T31" fmla="*/ 4480454 h 30"/>
                <a:gd name="T32" fmla="*/ 16801042 w 60"/>
                <a:gd name="T33" fmla="*/ 5880629 h 30"/>
                <a:gd name="T34" fmla="*/ 16801042 w 60"/>
                <a:gd name="T35" fmla="*/ 7840662 h 30"/>
                <a:gd name="T36" fmla="*/ 16801042 w 60"/>
                <a:gd name="T37" fmla="*/ 7840662 h 30"/>
                <a:gd name="T38" fmla="*/ 840317 w 60"/>
                <a:gd name="T39" fmla="*/ 8400521 h 30"/>
                <a:gd name="T40" fmla="*/ 840317 w 60"/>
                <a:gd name="T41" fmla="*/ 8400521 h 30"/>
                <a:gd name="T42" fmla="*/ 0 w 60"/>
                <a:gd name="T43" fmla="*/ 7280275 h 30"/>
                <a:gd name="T44" fmla="*/ 0 w 60"/>
                <a:gd name="T45" fmla="*/ 7280275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30">
                  <a:moveTo>
                    <a:pt x="0" y="26"/>
                  </a:moveTo>
                  <a:lnTo>
                    <a:pt x="0" y="26"/>
                  </a:lnTo>
                  <a:lnTo>
                    <a:pt x="4" y="22"/>
                  </a:lnTo>
                  <a:lnTo>
                    <a:pt x="10" y="21"/>
                  </a:lnTo>
                  <a:lnTo>
                    <a:pt x="21" y="18"/>
                  </a:lnTo>
                  <a:lnTo>
                    <a:pt x="26" y="15"/>
                  </a:lnTo>
                  <a:lnTo>
                    <a:pt x="28" y="12"/>
                  </a:lnTo>
                  <a:lnTo>
                    <a:pt x="29" y="10"/>
                  </a:lnTo>
                  <a:lnTo>
                    <a:pt x="31" y="0"/>
                  </a:lnTo>
                  <a:lnTo>
                    <a:pt x="35" y="3"/>
                  </a:lnTo>
                  <a:lnTo>
                    <a:pt x="39" y="5"/>
                  </a:lnTo>
                  <a:lnTo>
                    <a:pt x="50" y="10"/>
                  </a:lnTo>
                  <a:lnTo>
                    <a:pt x="54" y="12"/>
                  </a:lnTo>
                  <a:lnTo>
                    <a:pt x="58" y="16"/>
                  </a:lnTo>
                  <a:lnTo>
                    <a:pt x="60" y="21"/>
                  </a:lnTo>
                  <a:lnTo>
                    <a:pt x="60" y="28"/>
                  </a:lnTo>
                  <a:lnTo>
                    <a:pt x="3" y="30"/>
                  </a:ln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1" name="Freeform 1353"/>
            <p:cNvSpPr>
              <a:spLocks/>
            </p:cNvSpPr>
            <p:nvPr/>
          </p:nvSpPr>
          <p:spPr bwMode="auto">
            <a:xfrm>
              <a:off x="6567488" y="1090613"/>
              <a:ext cx="12700" cy="12700"/>
            </a:xfrm>
            <a:custGeom>
              <a:avLst/>
              <a:gdLst>
                <a:gd name="T0" fmla="*/ 1806448 w 25"/>
                <a:gd name="T1" fmla="*/ 6720417 h 24"/>
                <a:gd name="T2" fmla="*/ 1806448 w 25"/>
                <a:gd name="T3" fmla="*/ 6720417 h 24"/>
                <a:gd name="T4" fmla="*/ 0 w 25"/>
                <a:gd name="T5" fmla="*/ 0 h 24"/>
                <a:gd name="T6" fmla="*/ 0 w 25"/>
                <a:gd name="T7" fmla="*/ 0 h 24"/>
                <a:gd name="T8" fmla="*/ 6451600 w 25"/>
                <a:gd name="T9" fmla="*/ 5880629 h 24"/>
                <a:gd name="T10" fmla="*/ 6451600 w 25"/>
                <a:gd name="T11" fmla="*/ 5880629 h 24"/>
                <a:gd name="T12" fmla="*/ 1806448 w 25"/>
                <a:gd name="T13" fmla="*/ 6720417 h 24"/>
                <a:gd name="T14" fmla="*/ 1806448 w 25"/>
                <a:gd name="T15" fmla="*/ 6720417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7" y="24"/>
                  </a:moveTo>
                  <a:lnTo>
                    <a:pt x="7" y="24"/>
                  </a:lnTo>
                  <a:lnTo>
                    <a:pt x="0" y="0"/>
                  </a:lnTo>
                  <a:lnTo>
                    <a:pt x="25" y="21"/>
                  </a:lnTo>
                  <a:lnTo>
                    <a:pt x="7"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2" name="Freeform 1354"/>
            <p:cNvSpPr>
              <a:spLocks/>
            </p:cNvSpPr>
            <p:nvPr/>
          </p:nvSpPr>
          <p:spPr bwMode="auto">
            <a:xfrm>
              <a:off x="6521450" y="1087438"/>
              <a:ext cx="12700" cy="6350"/>
            </a:xfrm>
            <a:custGeom>
              <a:avLst/>
              <a:gdLst>
                <a:gd name="T0" fmla="*/ 0 w 25"/>
                <a:gd name="T1" fmla="*/ 3665682 h 11"/>
                <a:gd name="T2" fmla="*/ 0 w 25"/>
                <a:gd name="T3" fmla="*/ 3665682 h 11"/>
                <a:gd name="T4" fmla="*/ 1032256 w 25"/>
                <a:gd name="T5" fmla="*/ 1332923 h 11"/>
                <a:gd name="T6" fmla="*/ 1290320 w 25"/>
                <a:gd name="T7" fmla="*/ 333086 h 11"/>
                <a:gd name="T8" fmla="*/ 2064512 w 25"/>
                <a:gd name="T9" fmla="*/ 0 h 11"/>
                <a:gd name="T10" fmla="*/ 2838704 w 25"/>
                <a:gd name="T11" fmla="*/ 0 h 11"/>
                <a:gd name="T12" fmla="*/ 3354832 w 25"/>
                <a:gd name="T13" fmla="*/ 333086 h 11"/>
                <a:gd name="T14" fmla="*/ 6451600 w 25"/>
                <a:gd name="T15" fmla="*/ 1666009 h 11"/>
                <a:gd name="T16" fmla="*/ 6451600 w 25"/>
                <a:gd name="T17" fmla="*/ 1666009 h 11"/>
                <a:gd name="T18" fmla="*/ 0 w 25"/>
                <a:gd name="T19" fmla="*/ 3665682 h 11"/>
                <a:gd name="T20" fmla="*/ 0 w 25"/>
                <a:gd name="T21" fmla="*/ 3665682 h 11"/>
                <a:gd name="T22" fmla="*/ 0 w 25"/>
                <a:gd name="T23" fmla="*/ 3665682 h 11"/>
                <a:gd name="T24" fmla="*/ 0 w 25"/>
                <a:gd name="T25" fmla="*/ 3665682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11">
                  <a:moveTo>
                    <a:pt x="0" y="11"/>
                  </a:moveTo>
                  <a:lnTo>
                    <a:pt x="0" y="11"/>
                  </a:lnTo>
                  <a:lnTo>
                    <a:pt x="4" y="4"/>
                  </a:lnTo>
                  <a:lnTo>
                    <a:pt x="5" y="1"/>
                  </a:lnTo>
                  <a:lnTo>
                    <a:pt x="8" y="0"/>
                  </a:lnTo>
                  <a:lnTo>
                    <a:pt x="11" y="0"/>
                  </a:lnTo>
                  <a:lnTo>
                    <a:pt x="13" y="1"/>
                  </a:lnTo>
                  <a:lnTo>
                    <a:pt x="25" y="5"/>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3" name="Freeform 1355"/>
            <p:cNvSpPr>
              <a:spLocks/>
            </p:cNvSpPr>
            <p:nvPr/>
          </p:nvSpPr>
          <p:spPr bwMode="auto">
            <a:xfrm>
              <a:off x="6581775" y="1146175"/>
              <a:ext cx="3175" cy="6350"/>
            </a:xfrm>
            <a:custGeom>
              <a:avLst/>
              <a:gdLst>
                <a:gd name="T0" fmla="*/ 1440089 w 7"/>
                <a:gd name="T1" fmla="*/ 0 h 12"/>
                <a:gd name="T2" fmla="*/ 1440089 w 7"/>
                <a:gd name="T3" fmla="*/ 0 h 12"/>
                <a:gd name="T4" fmla="*/ 1440089 w 7"/>
                <a:gd name="T5" fmla="*/ 3360208 h 12"/>
                <a:gd name="T6" fmla="*/ 1440089 w 7"/>
                <a:gd name="T7" fmla="*/ 3360208 h 12"/>
                <a:gd name="T8" fmla="*/ 411389 w 7"/>
                <a:gd name="T9" fmla="*/ 3360208 h 12"/>
                <a:gd name="T10" fmla="*/ 411389 w 7"/>
                <a:gd name="T11" fmla="*/ 3360208 h 12"/>
                <a:gd name="T12" fmla="*/ 0 w 7"/>
                <a:gd name="T13" fmla="*/ 279929 h 12"/>
                <a:gd name="T14" fmla="*/ 0 w 7"/>
                <a:gd name="T15" fmla="*/ 279929 h 12"/>
                <a:gd name="T16" fmla="*/ 1440089 w 7"/>
                <a:gd name="T17" fmla="*/ 0 h 12"/>
                <a:gd name="T18" fmla="*/ 1440089 w 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2">
                  <a:moveTo>
                    <a:pt x="7" y="0"/>
                  </a:moveTo>
                  <a:lnTo>
                    <a:pt x="7" y="0"/>
                  </a:lnTo>
                  <a:lnTo>
                    <a:pt x="7" y="12"/>
                  </a:lnTo>
                  <a:lnTo>
                    <a:pt x="2" y="12"/>
                  </a:lnTo>
                  <a:lnTo>
                    <a:pt x="0" y="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4" name="Freeform 1356"/>
            <p:cNvSpPr>
              <a:spLocks/>
            </p:cNvSpPr>
            <p:nvPr/>
          </p:nvSpPr>
          <p:spPr bwMode="auto">
            <a:xfrm>
              <a:off x="6299200" y="1071563"/>
              <a:ext cx="9525" cy="3175"/>
            </a:xfrm>
            <a:custGeom>
              <a:avLst/>
              <a:gdLst>
                <a:gd name="T0" fmla="*/ 0 w 18"/>
                <a:gd name="T1" fmla="*/ 1612900 h 5"/>
                <a:gd name="T2" fmla="*/ 0 w 18"/>
                <a:gd name="T3" fmla="*/ 1612900 h 5"/>
                <a:gd name="T4" fmla="*/ 1960033 w 18"/>
                <a:gd name="T5" fmla="*/ 403225 h 5"/>
                <a:gd name="T6" fmla="*/ 2800350 w 18"/>
                <a:gd name="T7" fmla="*/ 0 h 5"/>
                <a:gd name="T8" fmla="*/ 3920067 w 18"/>
                <a:gd name="T9" fmla="*/ 403225 h 5"/>
                <a:gd name="T10" fmla="*/ 5040313 w 18"/>
                <a:gd name="T11" fmla="*/ 2016125 h 5"/>
                <a:gd name="T12" fmla="*/ 5040313 w 18"/>
                <a:gd name="T13" fmla="*/ 2016125 h 5"/>
                <a:gd name="T14" fmla="*/ 0 w 18"/>
                <a:gd name="T15" fmla="*/ 1612900 h 5"/>
                <a:gd name="T16" fmla="*/ 0 w 18"/>
                <a:gd name="T17" fmla="*/ 161290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5">
                  <a:moveTo>
                    <a:pt x="0" y="4"/>
                  </a:moveTo>
                  <a:lnTo>
                    <a:pt x="0" y="4"/>
                  </a:lnTo>
                  <a:lnTo>
                    <a:pt x="7" y="1"/>
                  </a:lnTo>
                  <a:lnTo>
                    <a:pt x="10" y="0"/>
                  </a:lnTo>
                  <a:lnTo>
                    <a:pt x="14" y="1"/>
                  </a:lnTo>
                  <a:lnTo>
                    <a:pt x="18"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5" name="Freeform 1357"/>
            <p:cNvSpPr>
              <a:spLocks/>
            </p:cNvSpPr>
            <p:nvPr/>
          </p:nvSpPr>
          <p:spPr bwMode="auto">
            <a:xfrm>
              <a:off x="6473825" y="1071563"/>
              <a:ext cx="7938" cy="3175"/>
            </a:xfrm>
            <a:custGeom>
              <a:avLst/>
              <a:gdLst>
                <a:gd name="T0" fmla="*/ 4200790 w 15"/>
                <a:gd name="T1" fmla="*/ 0 h 7"/>
                <a:gd name="T2" fmla="*/ 4200790 w 15"/>
                <a:gd name="T3" fmla="*/ 0 h 7"/>
                <a:gd name="T4" fmla="*/ 3360420 w 15"/>
                <a:gd name="T5" fmla="*/ 822779 h 7"/>
                <a:gd name="T6" fmla="*/ 2240633 w 15"/>
                <a:gd name="T7" fmla="*/ 1440089 h 7"/>
                <a:gd name="T8" fmla="*/ 1120316 w 15"/>
                <a:gd name="T9" fmla="*/ 822779 h 7"/>
                <a:gd name="T10" fmla="*/ 0 w 15"/>
                <a:gd name="T11" fmla="*/ 0 h 7"/>
                <a:gd name="T12" fmla="*/ 0 w 15"/>
                <a:gd name="T13" fmla="*/ 0 h 7"/>
                <a:gd name="T14" fmla="*/ 4200790 w 15"/>
                <a:gd name="T15" fmla="*/ 0 h 7"/>
                <a:gd name="T16" fmla="*/ 4200790 w 15"/>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7">
                  <a:moveTo>
                    <a:pt x="15" y="0"/>
                  </a:moveTo>
                  <a:lnTo>
                    <a:pt x="15" y="0"/>
                  </a:lnTo>
                  <a:lnTo>
                    <a:pt x="12" y="4"/>
                  </a:lnTo>
                  <a:lnTo>
                    <a:pt x="8" y="7"/>
                  </a:lnTo>
                  <a:lnTo>
                    <a:pt x="4" y="4"/>
                  </a:lnTo>
                  <a:lnTo>
                    <a:pt x="0"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6" name="Freeform 1358"/>
            <p:cNvSpPr>
              <a:spLocks/>
            </p:cNvSpPr>
            <p:nvPr/>
          </p:nvSpPr>
          <p:spPr bwMode="auto">
            <a:xfrm>
              <a:off x="6373813" y="1166813"/>
              <a:ext cx="7938" cy="4763"/>
            </a:xfrm>
            <a:custGeom>
              <a:avLst/>
              <a:gdLst>
                <a:gd name="T0" fmla="*/ 3920843 w 15"/>
                <a:gd name="T1" fmla="*/ 0 h 9"/>
                <a:gd name="T2" fmla="*/ 3920843 w 15"/>
                <a:gd name="T3" fmla="*/ 0 h 9"/>
                <a:gd name="T4" fmla="*/ 4200790 w 15"/>
                <a:gd name="T5" fmla="*/ 2520685 h 9"/>
                <a:gd name="T6" fmla="*/ 4200790 w 15"/>
                <a:gd name="T7" fmla="*/ 2520685 h 9"/>
                <a:gd name="T8" fmla="*/ 0 w 15"/>
                <a:gd name="T9" fmla="*/ 2520685 h 9"/>
                <a:gd name="T10" fmla="*/ 0 w 15"/>
                <a:gd name="T11" fmla="*/ 2520685 h 9"/>
                <a:gd name="T12" fmla="*/ 0 w 15"/>
                <a:gd name="T13" fmla="*/ 1400322 h 9"/>
                <a:gd name="T14" fmla="*/ 0 w 15"/>
                <a:gd name="T15" fmla="*/ 1400322 h 9"/>
                <a:gd name="T16" fmla="*/ 3920843 w 15"/>
                <a:gd name="T17" fmla="*/ 279959 h 9"/>
                <a:gd name="T18" fmla="*/ 3920843 w 1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9">
                  <a:moveTo>
                    <a:pt x="14" y="0"/>
                  </a:moveTo>
                  <a:lnTo>
                    <a:pt x="14" y="0"/>
                  </a:lnTo>
                  <a:lnTo>
                    <a:pt x="15" y="9"/>
                  </a:lnTo>
                  <a:lnTo>
                    <a:pt x="0" y="9"/>
                  </a:lnTo>
                  <a:lnTo>
                    <a:pt x="0" y="5"/>
                  </a:lnTo>
                  <a:lnTo>
                    <a:pt x="14" y="1"/>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7" name="Freeform 1359"/>
            <p:cNvSpPr>
              <a:spLocks/>
            </p:cNvSpPr>
            <p:nvPr/>
          </p:nvSpPr>
          <p:spPr bwMode="auto">
            <a:xfrm>
              <a:off x="6399213" y="1136650"/>
              <a:ext cx="4763" cy="3175"/>
            </a:xfrm>
            <a:custGeom>
              <a:avLst/>
              <a:gdLst>
                <a:gd name="T0" fmla="*/ 0 w 9"/>
                <a:gd name="T1" fmla="*/ 1612900 h 5"/>
                <a:gd name="T2" fmla="*/ 0 w 9"/>
                <a:gd name="T3" fmla="*/ 1612900 h 5"/>
                <a:gd name="T4" fmla="*/ 840405 w 9"/>
                <a:gd name="T5" fmla="*/ 403225 h 5"/>
                <a:gd name="T6" fmla="*/ 1120363 w 9"/>
                <a:gd name="T7" fmla="*/ 0 h 5"/>
                <a:gd name="T8" fmla="*/ 1120363 w 9"/>
                <a:gd name="T9" fmla="*/ 0 h 5"/>
                <a:gd name="T10" fmla="*/ 1960768 w 9"/>
                <a:gd name="T11" fmla="*/ 1209675 h 5"/>
                <a:gd name="T12" fmla="*/ 2520685 w 9"/>
                <a:gd name="T13" fmla="*/ 1612900 h 5"/>
                <a:gd name="T14" fmla="*/ 2520685 w 9"/>
                <a:gd name="T15" fmla="*/ 1612900 h 5"/>
                <a:gd name="T16" fmla="*/ 1960768 w 9"/>
                <a:gd name="T17" fmla="*/ 2016125 h 5"/>
                <a:gd name="T18" fmla="*/ 1120363 w 9"/>
                <a:gd name="T19" fmla="*/ 2016125 h 5"/>
                <a:gd name="T20" fmla="*/ 1120363 w 9"/>
                <a:gd name="T21" fmla="*/ 2016125 h 5"/>
                <a:gd name="T22" fmla="*/ 840405 w 9"/>
                <a:gd name="T23" fmla="*/ 2016125 h 5"/>
                <a:gd name="T24" fmla="*/ 0 w 9"/>
                <a:gd name="T25" fmla="*/ 1612900 h 5"/>
                <a:gd name="T26" fmla="*/ 0 w 9"/>
                <a:gd name="T27" fmla="*/ 161290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5">
                  <a:moveTo>
                    <a:pt x="0" y="4"/>
                  </a:moveTo>
                  <a:lnTo>
                    <a:pt x="0" y="4"/>
                  </a:lnTo>
                  <a:lnTo>
                    <a:pt x="3" y="1"/>
                  </a:lnTo>
                  <a:lnTo>
                    <a:pt x="4" y="0"/>
                  </a:lnTo>
                  <a:lnTo>
                    <a:pt x="7" y="3"/>
                  </a:lnTo>
                  <a:lnTo>
                    <a:pt x="9" y="4"/>
                  </a:lnTo>
                  <a:lnTo>
                    <a:pt x="7" y="5"/>
                  </a:lnTo>
                  <a:lnTo>
                    <a:pt x="4" y="5"/>
                  </a:lnTo>
                  <a:lnTo>
                    <a:pt x="3" y="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8" name="Freeform 1360"/>
            <p:cNvSpPr>
              <a:spLocks/>
            </p:cNvSpPr>
            <p:nvPr/>
          </p:nvSpPr>
          <p:spPr bwMode="auto">
            <a:xfrm>
              <a:off x="6180138" y="1028700"/>
              <a:ext cx="12700" cy="7938"/>
            </a:xfrm>
            <a:custGeom>
              <a:avLst/>
              <a:gdLst>
                <a:gd name="T0" fmla="*/ 0 w 22"/>
                <a:gd name="T1" fmla="*/ 3536379 h 14"/>
                <a:gd name="T2" fmla="*/ 0 w 22"/>
                <a:gd name="T3" fmla="*/ 3536379 h 14"/>
                <a:gd name="T4" fmla="*/ 3998768 w 22"/>
                <a:gd name="T5" fmla="*/ 0 h 14"/>
                <a:gd name="T6" fmla="*/ 3998768 w 22"/>
                <a:gd name="T7" fmla="*/ 0 h 14"/>
                <a:gd name="T8" fmla="*/ 5998441 w 22"/>
                <a:gd name="T9" fmla="*/ 964467 h 14"/>
                <a:gd name="T10" fmla="*/ 6998277 w 22"/>
                <a:gd name="T11" fmla="*/ 1928934 h 14"/>
                <a:gd name="T12" fmla="*/ 7331364 w 22"/>
                <a:gd name="T13" fmla="*/ 2250423 h 14"/>
                <a:gd name="T14" fmla="*/ 7331364 w 22"/>
                <a:gd name="T15" fmla="*/ 2250423 h 14"/>
                <a:gd name="T16" fmla="*/ 6998277 w 22"/>
                <a:gd name="T17" fmla="*/ 3536379 h 14"/>
                <a:gd name="T18" fmla="*/ 5998441 w 22"/>
                <a:gd name="T19" fmla="*/ 4179357 h 14"/>
                <a:gd name="T20" fmla="*/ 4998605 w 22"/>
                <a:gd name="T21" fmla="*/ 4500846 h 14"/>
                <a:gd name="T22" fmla="*/ 2998932 w 22"/>
                <a:gd name="T23" fmla="*/ 4500846 h 14"/>
                <a:gd name="T24" fmla="*/ 2998932 w 22"/>
                <a:gd name="T25" fmla="*/ 4500846 h 14"/>
                <a:gd name="T26" fmla="*/ 0 w 22"/>
                <a:gd name="T27" fmla="*/ 3536379 h 14"/>
                <a:gd name="T28" fmla="*/ 0 w 22"/>
                <a:gd name="T29" fmla="*/ 3536379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 h="14">
                  <a:moveTo>
                    <a:pt x="0" y="11"/>
                  </a:moveTo>
                  <a:lnTo>
                    <a:pt x="0" y="11"/>
                  </a:lnTo>
                  <a:lnTo>
                    <a:pt x="12" y="0"/>
                  </a:lnTo>
                  <a:lnTo>
                    <a:pt x="18" y="3"/>
                  </a:lnTo>
                  <a:lnTo>
                    <a:pt x="21" y="6"/>
                  </a:lnTo>
                  <a:lnTo>
                    <a:pt x="22" y="7"/>
                  </a:lnTo>
                  <a:lnTo>
                    <a:pt x="21" y="11"/>
                  </a:lnTo>
                  <a:lnTo>
                    <a:pt x="18" y="13"/>
                  </a:lnTo>
                  <a:lnTo>
                    <a:pt x="15" y="14"/>
                  </a:lnTo>
                  <a:lnTo>
                    <a:pt x="9" y="14"/>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59" name="Freeform 1361"/>
            <p:cNvSpPr>
              <a:spLocks/>
            </p:cNvSpPr>
            <p:nvPr/>
          </p:nvSpPr>
          <p:spPr bwMode="auto">
            <a:xfrm>
              <a:off x="6226175" y="995363"/>
              <a:ext cx="6350" cy="4763"/>
            </a:xfrm>
            <a:custGeom>
              <a:avLst/>
              <a:gdLst>
                <a:gd name="T0" fmla="*/ 0 w 11"/>
                <a:gd name="T1" fmla="*/ 926063 h 7"/>
                <a:gd name="T2" fmla="*/ 0 w 11"/>
                <a:gd name="T3" fmla="*/ 926063 h 7"/>
                <a:gd name="T4" fmla="*/ 2665845 w 11"/>
                <a:gd name="T5" fmla="*/ 0 h 7"/>
                <a:gd name="T6" fmla="*/ 2665845 w 11"/>
                <a:gd name="T7" fmla="*/ 0 h 7"/>
                <a:gd name="T8" fmla="*/ 2998932 w 11"/>
                <a:gd name="T9" fmla="*/ 462691 h 7"/>
                <a:gd name="T10" fmla="*/ 3665682 w 11"/>
                <a:gd name="T11" fmla="*/ 926063 h 7"/>
                <a:gd name="T12" fmla="*/ 3665682 w 11"/>
                <a:gd name="T13" fmla="*/ 926063 h 7"/>
                <a:gd name="T14" fmla="*/ 2998932 w 11"/>
                <a:gd name="T15" fmla="*/ 2314818 h 7"/>
                <a:gd name="T16" fmla="*/ 2332759 w 11"/>
                <a:gd name="T17" fmla="*/ 3240881 h 7"/>
                <a:gd name="T18" fmla="*/ 2332759 w 11"/>
                <a:gd name="T19" fmla="*/ 3240881 h 7"/>
                <a:gd name="T20" fmla="*/ 1332923 w 11"/>
                <a:gd name="T21" fmla="*/ 2314818 h 7"/>
                <a:gd name="T22" fmla="*/ 0 w 11"/>
                <a:gd name="T23" fmla="*/ 926063 h 7"/>
                <a:gd name="T24" fmla="*/ 0 w 11"/>
                <a:gd name="T25" fmla="*/ 92606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7">
                  <a:moveTo>
                    <a:pt x="0" y="2"/>
                  </a:moveTo>
                  <a:lnTo>
                    <a:pt x="0" y="2"/>
                  </a:lnTo>
                  <a:lnTo>
                    <a:pt x="8" y="0"/>
                  </a:lnTo>
                  <a:lnTo>
                    <a:pt x="9" y="1"/>
                  </a:lnTo>
                  <a:lnTo>
                    <a:pt x="11" y="2"/>
                  </a:lnTo>
                  <a:lnTo>
                    <a:pt x="9" y="5"/>
                  </a:lnTo>
                  <a:lnTo>
                    <a:pt x="7" y="7"/>
                  </a:lnTo>
                  <a:lnTo>
                    <a:pt x="4" y="5"/>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0" name="Freeform 1362"/>
            <p:cNvSpPr>
              <a:spLocks/>
            </p:cNvSpPr>
            <p:nvPr/>
          </p:nvSpPr>
          <p:spPr bwMode="auto">
            <a:xfrm>
              <a:off x="6162675" y="1139825"/>
              <a:ext cx="9525" cy="3175"/>
            </a:xfrm>
            <a:custGeom>
              <a:avLst/>
              <a:gdLst>
                <a:gd name="T0" fmla="*/ 4536281 w 20"/>
                <a:gd name="T1" fmla="*/ 1440089 h 7"/>
                <a:gd name="T2" fmla="*/ 4536281 w 20"/>
                <a:gd name="T3" fmla="*/ 1440089 h 7"/>
                <a:gd name="T4" fmla="*/ 0 w 20"/>
                <a:gd name="T5" fmla="*/ 1440089 h 7"/>
                <a:gd name="T6" fmla="*/ 0 w 20"/>
                <a:gd name="T7" fmla="*/ 1440089 h 7"/>
                <a:gd name="T8" fmla="*/ 0 w 20"/>
                <a:gd name="T9" fmla="*/ 822779 h 7"/>
                <a:gd name="T10" fmla="*/ 453866 w 20"/>
                <a:gd name="T11" fmla="*/ 617311 h 7"/>
                <a:gd name="T12" fmla="*/ 453866 w 20"/>
                <a:gd name="T13" fmla="*/ 617311 h 7"/>
                <a:gd name="T14" fmla="*/ 1361123 w 20"/>
                <a:gd name="T15" fmla="*/ 0 h 7"/>
                <a:gd name="T16" fmla="*/ 2268379 w 20"/>
                <a:gd name="T17" fmla="*/ 0 h 7"/>
                <a:gd name="T18" fmla="*/ 3402330 w 20"/>
                <a:gd name="T19" fmla="*/ 205921 h 7"/>
                <a:gd name="T20" fmla="*/ 4536281 w 20"/>
                <a:gd name="T21" fmla="*/ 1440089 h 7"/>
                <a:gd name="T22" fmla="*/ 4536281 w 20"/>
                <a:gd name="T23" fmla="*/ 1440089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7">
                  <a:moveTo>
                    <a:pt x="20" y="7"/>
                  </a:moveTo>
                  <a:lnTo>
                    <a:pt x="20" y="7"/>
                  </a:lnTo>
                  <a:lnTo>
                    <a:pt x="0" y="7"/>
                  </a:lnTo>
                  <a:lnTo>
                    <a:pt x="0" y="4"/>
                  </a:lnTo>
                  <a:lnTo>
                    <a:pt x="2" y="3"/>
                  </a:lnTo>
                  <a:lnTo>
                    <a:pt x="6" y="0"/>
                  </a:lnTo>
                  <a:lnTo>
                    <a:pt x="10" y="0"/>
                  </a:lnTo>
                  <a:lnTo>
                    <a:pt x="15" y="1"/>
                  </a:ln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1" name="Freeform 1363"/>
            <p:cNvSpPr>
              <a:spLocks/>
            </p:cNvSpPr>
            <p:nvPr/>
          </p:nvSpPr>
          <p:spPr bwMode="auto">
            <a:xfrm>
              <a:off x="6061075" y="1352550"/>
              <a:ext cx="4763" cy="7938"/>
            </a:xfrm>
            <a:custGeom>
              <a:avLst/>
              <a:gdLst>
                <a:gd name="T0" fmla="*/ 0 w 11"/>
                <a:gd name="T1" fmla="*/ 4847065 h 13"/>
                <a:gd name="T2" fmla="*/ 0 w 11"/>
                <a:gd name="T3" fmla="*/ 4847065 h 13"/>
                <a:gd name="T4" fmla="*/ 0 w 11"/>
                <a:gd name="T5" fmla="*/ 2237295 h 13"/>
                <a:gd name="T6" fmla="*/ 187489 w 11"/>
                <a:gd name="T7" fmla="*/ 745561 h 13"/>
                <a:gd name="T8" fmla="*/ 749956 w 11"/>
                <a:gd name="T9" fmla="*/ 0 h 13"/>
                <a:gd name="T10" fmla="*/ 2062379 w 11"/>
                <a:gd name="T11" fmla="*/ 0 h 13"/>
                <a:gd name="T12" fmla="*/ 2062379 w 11"/>
                <a:gd name="T13" fmla="*/ 0 h 13"/>
                <a:gd name="T14" fmla="*/ 0 w 11"/>
                <a:gd name="T15" fmla="*/ 4847065 h 13"/>
                <a:gd name="T16" fmla="*/ 0 w 11"/>
                <a:gd name="T17" fmla="*/ 484706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3">
                  <a:moveTo>
                    <a:pt x="0" y="13"/>
                  </a:moveTo>
                  <a:lnTo>
                    <a:pt x="0" y="13"/>
                  </a:lnTo>
                  <a:lnTo>
                    <a:pt x="0" y="6"/>
                  </a:lnTo>
                  <a:lnTo>
                    <a:pt x="1" y="2"/>
                  </a:lnTo>
                  <a:lnTo>
                    <a:pt x="4" y="0"/>
                  </a:lnTo>
                  <a:lnTo>
                    <a:pt x="11"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62" name="Freeform 1364"/>
            <p:cNvSpPr>
              <a:spLocks/>
            </p:cNvSpPr>
            <p:nvPr/>
          </p:nvSpPr>
          <p:spPr bwMode="auto">
            <a:xfrm>
              <a:off x="6534150" y="1244600"/>
              <a:ext cx="4763" cy="4763"/>
            </a:xfrm>
            <a:custGeom>
              <a:avLst/>
              <a:gdLst>
                <a:gd name="T0" fmla="*/ 0 w 8"/>
                <a:gd name="T1" fmla="*/ 226719 h 10"/>
                <a:gd name="T2" fmla="*/ 0 w 8"/>
                <a:gd name="T3" fmla="*/ 226719 h 10"/>
                <a:gd name="T4" fmla="*/ 2835771 w 8"/>
                <a:gd name="T5" fmla="*/ 1587984 h 10"/>
                <a:gd name="T6" fmla="*/ 2835771 w 8"/>
                <a:gd name="T7" fmla="*/ 1587984 h 10"/>
                <a:gd name="T8" fmla="*/ 354248 w 8"/>
                <a:gd name="T9" fmla="*/ 2268617 h 10"/>
                <a:gd name="T10" fmla="*/ 354248 w 8"/>
                <a:gd name="T11" fmla="*/ 2268617 h 10"/>
                <a:gd name="T12" fmla="*/ 0 w 8"/>
                <a:gd name="T13" fmla="*/ 0 h 10"/>
                <a:gd name="T14" fmla="*/ 0 w 8"/>
                <a:gd name="T15" fmla="*/ 0 h 10"/>
                <a:gd name="T16" fmla="*/ 0 w 8"/>
                <a:gd name="T17" fmla="*/ 226719 h 10"/>
                <a:gd name="T18" fmla="*/ 0 w 8"/>
                <a:gd name="T19" fmla="*/ 226719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1"/>
                  </a:moveTo>
                  <a:lnTo>
                    <a:pt x="0" y="1"/>
                  </a:lnTo>
                  <a:lnTo>
                    <a:pt x="8" y="7"/>
                  </a:lnTo>
                  <a:lnTo>
                    <a:pt x="1" y="10"/>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 name="文本框 7"/>
          <p:cNvSpPr txBox="1"/>
          <p:nvPr/>
        </p:nvSpPr>
        <p:spPr>
          <a:xfrm>
            <a:off x="3151189" y="1255714"/>
            <a:ext cx="1595437" cy="1322387"/>
          </a:xfrm>
          <a:prstGeom prst="rect">
            <a:avLst/>
          </a:prstGeom>
          <a:noFill/>
        </p:spPr>
        <p:txBody>
          <a:bodyPr lIns="91438" tIns="45719" rIns="91438" bIns="45719">
            <a:spAutoFit/>
          </a:bodyPr>
          <a:lstStyle/>
          <a:p>
            <a:pPr>
              <a:defRPr/>
            </a:pPr>
            <a:r>
              <a:rPr lang="en-US" altLang="zh-CN" sz="8000" b="1" dirty="0">
                <a:solidFill>
                  <a:schemeClr val="tx1">
                    <a:lumMod val="85000"/>
                    <a:lumOff val="15000"/>
                  </a:schemeClr>
                </a:solidFill>
              </a:rPr>
              <a:t>01</a:t>
            </a:r>
            <a:endParaRPr lang="zh-CN" altLang="en-US" sz="8000" b="1" dirty="0">
              <a:solidFill>
                <a:schemeClr val="tx1">
                  <a:lumMod val="85000"/>
                  <a:lumOff val="15000"/>
                </a:schemeClr>
              </a:solidFill>
            </a:endParaRPr>
          </a:p>
        </p:txBody>
      </p:sp>
      <p:sp>
        <p:nvSpPr>
          <p:cNvPr id="329" name="文本框 328"/>
          <p:cNvSpPr txBox="1"/>
          <p:nvPr/>
        </p:nvSpPr>
        <p:spPr>
          <a:xfrm>
            <a:off x="4819708" y="2109006"/>
            <a:ext cx="1595438" cy="1016000"/>
          </a:xfrm>
          <a:prstGeom prst="rect">
            <a:avLst/>
          </a:prstGeom>
          <a:noFill/>
        </p:spPr>
        <p:txBody>
          <a:bodyPr lIns="91438" tIns="45719" rIns="91438" bIns="45719">
            <a:spAutoFit/>
          </a:bodyPr>
          <a:lstStyle/>
          <a:p>
            <a:pPr>
              <a:defRPr/>
            </a:pPr>
            <a:r>
              <a:rPr lang="en-US" altLang="zh-CN" sz="6000" b="1" dirty="0">
                <a:solidFill>
                  <a:schemeClr val="tx1">
                    <a:lumMod val="85000"/>
                    <a:lumOff val="15000"/>
                  </a:schemeClr>
                </a:solidFill>
              </a:rPr>
              <a:t>02</a:t>
            </a:r>
            <a:endParaRPr lang="zh-CN" altLang="en-US" sz="6000" b="1" dirty="0">
              <a:solidFill>
                <a:schemeClr val="tx1">
                  <a:lumMod val="85000"/>
                  <a:lumOff val="15000"/>
                </a:schemeClr>
              </a:solidFill>
            </a:endParaRPr>
          </a:p>
        </p:txBody>
      </p:sp>
      <p:sp>
        <p:nvSpPr>
          <p:cNvPr id="330" name="文本框 329"/>
          <p:cNvSpPr txBox="1"/>
          <p:nvPr/>
        </p:nvSpPr>
        <p:spPr>
          <a:xfrm>
            <a:off x="4271964" y="3408364"/>
            <a:ext cx="1595437" cy="1108075"/>
          </a:xfrm>
          <a:prstGeom prst="rect">
            <a:avLst/>
          </a:prstGeom>
          <a:noFill/>
        </p:spPr>
        <p:txBody>
          <a:bodyPr lIns="91438" tIns="45719" rIns="91438" bIns="45719">
            <a:spAutoFit/>
          </a:bodyPr>
          <a:lstStyle/>
          <a:p>
            <a:pPr>
              <a:defRPr/>
            </a:pPr>
            <a:r>
              <a:rPr lang="en-US" altLang="zh-CN" sz="6600" b="1" dirty="0">
                <a:solidFill>
                  <a:schemeClr val="tx1">
                    <a:lumMod val="85000"/>
                    <a:lumOff val="15000"/>
                  </a:schemeClr>
                </a:solidFill>
              </a:rPr>
              <a:t>03</a:t>
            </a:r>
            <a:endParaRPr lang="zh-CN" altLang="en-US" sz="6600" b="1" dirty="0">
              <a:solidFill>
                <a:schemeClr val="tx1">
                  <a:lumMod val="85000"/>
                  <a:lumOff val="15000"/>
                </a:schemeClr>
              </a:solidFill>
            </a:endParaRPr>
          </a:p>
        </p:txBody>
      </p:sp>
      <p:sp>
        <p:nvSpPr>
          <p:cNvPr id="319"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界面设计亮点</a:t>
            </a:r>
            <a:endParaRPr lang="zh-CN" altLang="en-US" sz="2400" b="1" dirty="0">
              <a:blipFill dpi="0" rotWithShape="1">
                <a:blip r:embed="rId3"/>
                <a:srcRect/>
                <a:stretch>
                  <a:fillRect/>
                </a:stretch>
              </a:blip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1507" y="1221291"/>
            <a:ext cx="797746" cy="556005"/>
          </a:xfrm>
          <a:prstGeom prst="rect">
            <a:avLst/>
          </a:prstGeom>
        </p:spPr>
      </p:pic>
      <p:pic>
        <p:nvPicPr>
          <p:cNvPr id="313" name="图片 3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240" y="185488"/>
            <a:ext cx="967734" cy="674482"/>
          </a:xfrm>
          <a:prstGeom prst="rect">
            <a:avLst/>
          </a:prstGeom>
          <a:effectLst>
            <a:softEdge rad="127000"/>
          </a:effectLst>
        </p:spPr>
      </p:pic>
    </p:spTree>
    <p:extLst>
      <p:ext uri="{BB962C8B-B14F-4D97-AF65-F5344CB8AC3E}">
        <p14:creationId xmlns:p14="http://schemas.microsoft.com/office/powerpoint/2010/main" val="2539114549"/>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wipe(left)">
                                      <p:cBhvr>
                                        <p:cTn id="7" dur="500"/>
                                        <p:tgtEl>
                                          <p:spTgt spid="31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3557"/>
                                        </p:tgtEl>
                                        <p:attrNameLst>
                                          <p:attrName>style.visibility</p:attrName>
                                        </p:attrNameLst>
                                      </p:cBhvr>
                                      <p:to>
                                        <p:strVal val="visible"/>
                                      </p:to>
                                    </p:set>
                                    <p:animEffect transition="in" filter="fade">
                                      <p:cBhvr>
                                        <p:cTn id="11" dur="1000"/>
                                        <p:tgtEl>
                                          <p:spTgt spid="23557"/>
                                        </p:tgtEl>
                                      </p:cBhvr>
                                    </p:animEffect>
                                    <p:anim calcmode="lin" valueType="num">
                                      <p:cBhvr>
                                        <p:cTn id="12" dur="1000" fill="hold"/>
                                        <p:tgtEl>
                                          <p:spTgt spid="23557"/>
                                        </p:tgtEl>
                                        <p:attrNameLst>
                                          <p:attrName>ppt_x</p:attrName>
                                        </p:attrNameLst>
                                      </p:cBhvr>
                                      <p:tavLst>
                                        <p:tav tm="0">
                                          <p:val>
                                            <p:strVal val="#ppt_x"/>
                                          </p:val>
                                        </p:tav>
                                        <p:tav tm="100000">
                                          <p:val>
                                            <p:strVal val="#ppt_x"/>
                                          </p:val>
                                        </p:tav>
                                      </p:tavLst>
                                    </p:anim>
                                    <p:anim calcmode="lin" valueType="num">
                                      <p:cBhvr>
                                        <p:cTn id="13" dur="1000" fill="hold"/>
                                        <p:tgtEl>
                                          <p:spTgt spid="2355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23554"/>
                                        </p:tgtEl>
                                        <p:attrNameLst>
                                          <p:attrName>style.visibility</p:attrName>
                                        </p:attrNameLst>
                                      </p:cBhvr>
                                      <p:to>
                                        <p:strVal val="visible"/>
                                      </p:to>
                                    </p:set>
                                    <p:animEffect transition="in" filter="fade">
                                      <p:cBhvr>
                                        <p:cTn id="21" dur="1000"/>
                                        <p:tgtEl>
                                          <p:spTgt spid="23554"/>
                                        </p:tgtEl>
                                      </p:cBhvr>
                                    </p:animEffect>
                                    <p:anim calcmode="lin" valueType="num">
                                      <p:cBhvr>
                                        <p:cTn id="22" dur="1000" fill="hold"/>
                                        <p:tgtEl>
                                          <p:spTgt spid="23554"/>
                                        </p:tgtEl>
                                        <p:attrNameLst>
                                          <p:attrName>ppt_x</p:attrName>
                                        </p:attrNameLst>
                                      </p:cBhvr>
                                      <p:tavLst>
                                        <p:tav tm="0">
                                          <p:val>
                                            <p:strVal val="#ppt_x"/>
                                          </p:val>
                                        </p:tav>
                                        <p:tav tm="100000">
                                          <p:val>
                                            <p:strVal val="#ppt_x"/>
                                          </p:val>
                                        </p:tav>
                                      </p:tavLst>
                                    </p:anim>
                                    <p:anim calcmode="lin" valueType="num">
                                      <p:cBhvr>
                                        <p:cTn id="23" dur="1000" fill="hold"/>
                                        <p:tgtEl>
                                          <p:spTgt spid="2355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23558"/>
                                        </p:tgtEl>
                                        <p:attrNameLst>
                                          <p:attrName>style.visibility</p:attrName>
                                        </p:attrNameLst>
                                      </p:cBhvr>
                                      <p:to>
                                        <p:strVal val="visible"/>
                                      </p:to>
                                    </p:set>
                                    <p:animEffect transition="in" filter="fade">
                                      <p:cBhvr>
                                        <p:cTn id="27" dur="1000"/>
                                        <p:tgtEl>
                                          <p:spTgt spid="23558"/>
                                        </p:tgtEl>
                                      </p:cBhvr>
                                    </p:animEffect>
                                    <p:anim calcmode="lin" valueType="num">
                                      <p:cBhvr>
                                        <p:cTn id="28" dur="1000" fill="hold"/>
                                        <p:tgtEl>
                                          <p:spTgt spid="23558"/>
                                        </p:tgtEl>
                                        <p:attrNameLst>
                                          <p:attrName>ppt_x</p:attrName>
                                        </p:attrNameLst>
                                      </p:cBhvr>
                                      <p:tavLst>
                                        <p:tav tm="0">
                                          <p:val>
                                            <p:strVal val="#ppt_x"/>
                                          </p:val>
                                        </p:tav>
                                        <p:tav tm="100000">
                                          <p:val>
                                            <p:strVal val="#ppt_x"/>
                                          </p:val>
                                        </p:tav>
                                      </p:tavLst>
                                    </p:anim>
                                    <p:anim calcmode="lin" valueType="num">
                                      <p:cBhvr>
                                        <p:cTn id="29" dur="1000" fill="hold"/>
                                        <p:tgtEl>
                                          <p:spTgt spid="2355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grpId="0" nodeType="after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barn(inVertical)">
                                      <p:cBhvr>
                                        <p:cTn id="33" dur="500"/>
                                        <p:tgtEl>
                                          <p:spTgt spid="329"/>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23555"/>
                                        </p:tgtEl>
                                        <p:attrNameLst>
                                          <p:attrName>style.visibility</p:attrName>
                                        </p:attrNameLst>
                                      </p:cBhvr>
                                      <p:to>
                                        <p:strVal val="visible"/>
                                      </p:to>
                                    </p:set>
                                    <p:animEffect transition="in" filter="fade">
                                      <p:cBhvr>
                                        <p:cTn id="37" dur="1000"/>
                                        <p:tgtEl>
                                          <p:spTgt spid="23555"/>
                                        </p:tgtEl>
                                      </p:cBhvr>
                                    </p:animEffect>
                                    <p:anim calcmode="lin" valueType="num">
                                      <p:cBhvr>
                                        <p:cTn id="38" dur="1000" fill="hold"/>
                                        <p:tgtEl>
                                          <p:spTgt spid="23555"/>
                                        </p:tgtEl>
                                        <p:attrNameLst>
                                          <p:attrName>ppt_x</p:attrName>
                                        </p:attrNameLst>
                                      </p:cBhvr>
                                      <p:tavLst>
                                        <p:tav tm="0">
                                          <p:val>
                                            <p:strVal val="#ppt_x"/>
                                          </p:val>
                                        </p:tav>
                                        <p:tav tm="100000">
                                          <p:val>
                                            <p:strVal val="#ppt_x"/>
                                          </p:val>
                                        </p:tav>
                                      </p:tavLst>
                                    </p:anim>
                                    <p:anim calcmode="lin" valueType="num">
                                      <p:cBhvr>
                                        <p:cTn id="39" dur="1000" fill="hold"/>
                                        <p:tgtEl>
                                          <p:spTgt spid="2355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nodeType="afterEffect">
                                  <p:stCondLst>
                                    <p:cond delay="0"/>
                                  </p:stCondLst>
                                  <p:childTnLst>
                                    <p:set>
                                      <p:cBhvr>
                                        <p:cTn id="42" dur="1" fill="hold">
                                          <p:stCondLst>
                                            <p:cond delay="0"/>
                                          </p:stCondLst>
                                        </p:cTn>
                                        <p:tgtEl>
                                          <p:spTgt spid="23559"/>
                                        </p:tgtEl>
                                        <p:attrNameLst>
                                          <p:attrName>style.visibility</p:attrName>
                                        </p:attrNameLst>
                                      </p:cBhvr>
                                      <p:to>
                                        <p:strVal val="visible"/>
                                      </p:to>
                                    </p:set>
                                    <p:animEffect transition="in" filter="fade">
                                      <p:cBhvr>
                                        <p:cTn id="43" dur="1000"/>
                                        <p:tgtEl>
                                          <p:spTgt spid="23559"/>
                                        </p:tgtEl>
                                      </p:cBhvr>
                                    </p:animEffect>
                                    <p:anim calcmode="lin" valueType="num">
                                      <p:cBhvr>
                                        <p:cTn id="44" dur="1000" fill="hold"/>
                                        <p:tgtEl>
                                          <p:spTgt spid="23559"/>
                                        </p:tgtEl>
                                        <p:attrNameLst>
                                          <p:attrName>ppt_x</p:attrName>
                                        </p:attrNameLst>
                                      </p:cBhvr>
                                      <p:tavLst>
                                        <p:tav tm="0">
                                          <p:val>
                                            <p:strVal val="#ppt_x"/>
                                          </p:val>
                                        </p:tav>
                                        <p:tav tm="100000">
                                          <p:val>
                                            <p:strVal val="#ppt_x"/>
                                          </p:val>
                                        </p:tav>
                                      </p:tavLst>
                                    </p:anim>
                                    <p:anim calcmode="lin" valueType="num">
                                      <p:cBhvr>
                                        <p:cTn id="45" dur="1000" fill="hold"/>
                                        <p:tgtEl>
                                          <p:spTgt spid="23559"/>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16" presetClass="entr" presetSubtype="21" fill="hold" grpId="0" nodeType="afterEffect">
                                  <p:stCondLst>
                                    <p:cond delay="0"/>
                                  </p:stCondLst>
                                  <p:childTnLst>
                                    <p:set>
                                      <p:cBhvr>
                                        <p:cTn id="48" dur="1" fill="hold">
                                          <p:stCondLst>
                                            <p:cond delay="0"/>
                                          </p:stCondLst>
                                        </p:cTn>
                                        <p:tgtEl>
                                          <p:spTgt spid="330"/>
                                        </p:tgtEl>
                                        <p:attrNameLst>
                                          <p:attrName>style.visibility</p:attrName>
                                        </p:attrNameLst>
                                      </p:cBhvr>
                                      <p:to>
                                        <p:strVal val="visible"/>
                                      </p:to>
                                    </p:set>
                                    <p:animEffect transition="in" filter="barn(inVertical)">
                                      <p:cBhvr>
                                        <p:cTn id="49" dur="500"/>
                                        <p:tgtEl>
                                          <p:spTgt spid="330"/>
                                        </p:tgtEl>
                                      </p:cBhvr>
                                    </p:animEffect>
                                  </p:childTnLst>
                                </p:cTn>
                              </p:par>
                            </p:childTnLst>
                          </p:cTn>
                        </p:par>
                        <p:par>
                          <p:cTn id="50" fill="hold">
                            <p:stCondLst>
                              <p:cond delay="7000"/>
                            </p:stCondLst>
                            <p:childTnLst>
                              <p:par>
                                <p:cTn id="51" presetID="42" presetClass="entr" presetSubtype="0" fill="hold" nodeType="afterEffect">
                                  <p:stCondLst>
                                    <p:cond delay="0"/>
                                  </p:stCondLst>
                                  <p:childTnLst>
                                    <p:set>
                                      <p:cBhvr>
                                        <p:cTn id="52" dur="1" fill="hold">
                                          <p:stCondLst>
                                            <p:cond delay="0"/>
                                          </p:stCondLst>
                                        </p:cTn>
                                        <p:tgtEl>
                                          <p:spTgt spid="23556"/>
                                        </p:tgtEl>
                                        <p:attrNameLst>
                                          <p:attrName>style.visibility</p:attrName>
                                        </p:attrNameLst>
                                      </p:cBhvr>
                                      <p:to>
                                        <p:strVal val="visible"/>
                                      </p:to>
                                    </p:set>
                                    <p:animEffect transition="in" filter="fade">
                                      <p:cBhvr>
                                        <p:cTn id="53" dur="1000"/>
                                        <p:tgtEl>
                                          <p:spTgt spid="23556"/>
                                        </p:tgtEl>
                                      </p:cBhvr>
                                    </p:animEffect>
                                    <p:anim calcmode="lin" valueType="num">
                                      <p:cBhvr>
                                        <p:cTn id="54" dur="1000" fill="hold"/>
                                        <p:tgtEl>
                                          <p:spTgt spid="23556"/>
                                        </p:tgtEl>
                                        <p:attrNameLst>
                                          <p:attrName>ppt_x</p:attrName>
                                        </p:attrNameLst>
                                      </p:cBhvr>
                                      <p:tavLst>
                                        <p:tav tm="0">
                                          <p:val>
                                            <p:strVal val="#ppt_x"/>
                                          </p:val>
                                        </p:tav>
                                        <p:tav tm="100000">
                                          <p:val>
                                            <p:strVal val="#ppt_x"/>
                                          </p:val>
                                        </p:tav>
                                      </p:tavLst>
                                    </p:anim>
                                    <p:anim calcmode="lin" valueType="num">
                                      <p:cBhvr>
                                        <p:cTn id="55"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9" grpId="0"/>
      <p:bldP spid="330" grpId="0"/>
      <p:bldP spid="3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2"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主讲人：伞幺玖团队</a:t>
            </a:r>
            <a:endParaRPr lang="zh-CN" altLang="en-US" sz="1500" dirty="0">
              <a:blipFill dpi="0" rotWithShape="1">
                <a:blip r:embed="rId4"/>
                <a:srcRect/>
                <a:stretch>
                  <a:fillRect/>
                </a:stretch>
              </a:blipFill>
            </a:endParaRPr>
          </a:p>
        </p:txBody>
      </p:sp>
      <p:grpSp>
        <p:nvGrpSpPr>
          <p:cNvPr id="3" name="组合 66"/>
          <p:cNvGrpSpPr/>
          <p:nvPr/>
        </p:nvGrpSpPr>
        <p:grpSpPr>
          <a:xfrm>
            <a:off x="4227993" y="2317653"/>
            <a:ext cx="2560928" cy="347663"/>
            <a:chOff x="4564815" y="3106246"/>
            <a:chExt cx="3414571" cy="463550"/>
          </a:xfrm>
        </p:grpSpPr>
        <p:grpSp>
          <p:nvGrpSpPr>
            <p:cNvPr id="4" name="组合 67"/>
            <p:cNvGrpSpPr/>
            <p:nvPr/>
          </p:nvGrpSpPr>
          <p:grpSpPr>
            <a:xfrm>
              <a:off x="4564815" y="3106246"/>
              <a:ext cx="1715030" cy="463550"/>
              <a:chOff x="4819121" y="3552825"/>
              <a:chExt cx="1715030" cy="463550"/>
            </a:xfrm>
          </p:grpSpPr>
          <p:grpSp>
            <p:nvGrpSpPr>
              <p:cNvPr id="5"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5" name="组合 68"/>
            <p:cNvGrpSpPr/>
            <p:nvPr/>
          </p:nvGrpSpPr>
          <p:grpSpPr>
            <a:xfrm>
              <a:off x="6264356" y="3106246"/>
              <a:ext cx="1715030" cy="463550"/>
              <a:chOff x="4819121" y="3552825"/>
              <a:chExt cx="1715030" cy="463550"/>
            </a:xfrm>
          </p:grpSpPr>
          <p:grpSp>
            <p:nvGrpSpPr>
              <p:cNvPr id="16"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项目演示</a:t>
            </a:r>
            <a:endParaRPr lang="zh-CN" altLang="en-US" sz="3900" b="1" dirty="0">
              <a:blipFill dpi="0" rotWithShape="1">
                <a:blip r:embed="rId4"/>
                <a:srcRect/>
                <a:stretch>
                  <a:fillRect/>
                </a:stretch>
              </a:blipFill>
            </a:endParaRPr>
          </a:p>
        </p:txBody>
      </p:sp>
      <p:grpSp>
        <p:nvGrpSpPr>
          <p:cNvPr id="18"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a:blipFill dpi="0" rotWithShape="1">
                  <a:blip r:embed="rId4"/>
                  <a:srcRect/>
                  <a:stretch>
                    <a:fillRect/>
                  </a:stretch>
                </a:blipFill>
              </a:rPr>
              <a:t>6</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20068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圆角矩形 29"/>
          <p:cNvSpPr>
            <a:spLocks noChangeArrowheads="1"/>
          </p:cNvSpPr>
          <p:nvPr/>
        </p:nvSpPr>
        <p:spPr bwMode="auto">
          <a:xfrm>
            <a:off x="282350" y="3205616"/>
            <a:ext cx="1252535" cy="279400"/>
          </a:xfrm>
          <a:prstGeom prst="roundRect">
            <a:avLst>
              <a:gd name="adj" fmla="val 16667"/>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sym typeface="微软雅黑" pitchFamily="34" charset="-122"/>
              </a:rPr>
              <a:t>李   享</a:t>
            </a:r>
            <a:endParaRPr lang="zh-CN" altLang="en-US" sz="1600" b="1" dirty="0">
              <a:solidFill>
                <a:schemeClr val="bg1"/>
              </a:solidFill>
              <a:latin typeface="迷你简卡通" pitchFamily="65" charset="-122"/>
              <a:ea typeface="迷你简卡通" pitchFamily="65" charset="-122"/>
              <a:sym typeface="微软雅黑" pitchFamily="34" charset="-122"/>
            </a:endParaRPr>
          </a:p>
        </p:txBody>
      </p:sp>
      <p:sp>
        <p:nvSpPr>
          <p:cNvPr id="29" name="文本框 215"/>
          <p:cNvSpPr txBox="1"/>
          <p:nvPr/>
        </p:nvSpPr>
        <p:spPr>
          <a:xfrm>
            <a:off x="1625348" y="376338"/>
            <a:ext cx="6782052" cy="438582"/>
          </a:xfrm>
          <a:prstGeom prst="rect">
            <a:avLst/>
          </a:prstGeom>
          <a:noFill/>
          <a:ln>
            <a:noFill/>
          </a:ln>
        </p:spPr>
        <p:txBody>
          <a:bodyPr wrap="square" lIns="68580" tIns="34290" rIns="68580" bIns="34290" rtlCol="0">
            <a:spAutoFit/>
          </a:bodyPr>
          <a:lstStyle/>
          <a:p>
            <a:r>
              <a:rPr lang="zh-CN" altLang="en-US" sz="2400" b="1" dirty="0" smtClean="0">
                <a:blipFill dpi="0" rotWithShape="1">
                  <a:blip r:embed="rId3"/>
                  <a:srcRect/>
                  <a:stretch>
                    <a:fillRect/>
                  </a:stretch>
                </a:blipFill>
              </a:rPr>
              <a:t>第三小组  伞幺玖</a:t>
            </a:r>
            <a:r>
              <a:rPr lang="en-US" altLang="zh-CN" sz="2400" b="1" dirty="0" smtClean="0">
                <a:blipFill dpi="0" rotWithShape="1">
                  <a:blip r:embed="rId3"/>
                  <a:srcRect/>
                  <a:stretch>
                    <a:fillRect/>
                  </a:stretch>
                </a:blipFill>
              </a:rPr>
              <a:t>web</a:t>
            </a:r>
            <a:r>
              <a:rPr lang="zh-CN" altLang="en-US" sz="2400" b="1" dirty="0" smtClean="0">
                <a:blipFill dpi="0" rotWithShape="1">
                  <a:blip r:embed="rId3"/>
                  <a:srcRect/>
                  <a:stretch>
                    <a:fillRect/>
                  </a:stretch>
                </a:blipFill>
              </a:rPr>
              <a:t>项目组   组员及分工简介</a:t>
            </a:r>
            <a:endParaRPr lang="zh-CN" altLang="en-US" sz="2400" b="1" dirty="0">
              <a:blipFill dpi="0" rotWithShape="1">
                <a:blip r:embed="rId3"/>
                <a:srcRect/>
                <a:stretch>
                  <a:fillRect/>
                </a:stretch>
              </a:blipFill>
            </a:endParaRPr>
          </a:p>
        </p:txBody>
      </p:sp>
      <p:sp>
        <p:nvSpPr>
          <p:cNvPr id="30" name="Rectangle 4"/>
          <p:cNvSpPr txBox="1">
            <a:spLocks noChangeArrowheads="1"/>
          </p:cNvSpPr>
          <p:nvPr/>
        </p:nvSpPr>
        <p:spPr bwMode="auto">
          <a:xfrm>
            <a:off x="-195944" y="5092819"/>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283028" y="3690257"/>
            <a:ext cx="1440160" cy="615553"/>
          </a:xfrm>
          <a:prstGeom prst="rect">
            <a:avLst/>
          </a:prstGeom>
          <a:noFill/>
        </p:spPr>
        <p:txBody>
          <a:bodyPr wrap="square" lIns="0" tIns="0" rIns="0" bIns="0" rtlCol="0">
            <a:spAutoFit/>
          </a:bodyPr>
          <a:lstStyle/>
          <a:p>
            <a:pPr algn="just">
              <a:lnSpc>
                <a:spcPts val="1200"/>
              </a:lnSpc>
            </a:pPr>
            <a:r>
              <a:rPr lang="zh-CN" altLang="en-US" sz="1200" dirty="0" smtClean="0">
                <a:solidFill>
                  <a:schemeClr val="bg1"/>
                </a:solidFill>
                <a:latin typeface="微软雅黑" pitchFamily="34" charset="-122"/>
                <a:ea typeface="微软雅黑" pitchFamily="34" charset="-122"/>
              </a:rPr>
              <a:t>主要负责会籍管理、菜品类别和菜品添加管理模块和个人信息修改模块的编写</a:t>
            </a:r>
            <a:endParaRPr lang="en-US" altLang="zh-CN" sz="1200" dirty="0" smtClean="0">
              <a:solidFill>
                <a:schemeClr val="bg1"/>
              </a:solidFill>
              <a:latin typeface="微软雅黑" pitchFamily="34" charset="-122"/>
              <a:ea typeface="微软雅黑" pitchFamily="34" charset="-122"/>
            </a:endParaRPr>
          </a:p>
        </p:txBody>
      </p:sp>
      <p:sp>
        <p:nvSpPr>
          <p:cNvPr id="39" name="TextBox 38"/>
          <p:cNvSpPr txBox="1"/>
          <p:nvPr/>
        </p:nvSpPr>
        <p:spPr>
          <a:xfrm>
            <a:off x="2083228" y="3690257"/>
            <a:ext cx="1440160" cy="615553"/>
          </a:xfrm>
          <a:prstGeom prst="rect">
            <a:avLst/>
          </a:prstGeom>
          <a:noFill/>
        </p:spPr>
        <p:txBody>
          <a:bodyPr wrap="square" lIns="0" tIns="0" rIns="0" bIns="0" rtlCol="0">
            <a:spAutoFit/>
          </a:bodyPr>
          <a:lstStyle/>
          <a:p>
            <a:pPr algn="just">
              <a:lnSpc>
                <a:spcPts val="1200"/>
              </a:lnSpc>
            </a:pPr>
            <a:r>
              <a:rPr lang="zh-CN" altLang="en-US" sz="1200" dirty="0" smtClean="0">
                <a:solidFill>
                  <a:schemeClr val="bg1"/>
                </a:solidFill>
                <a:latin typeface="微软雅黑" pitchFamily="34" charset="-122"/>
                <a:ea typeface="微软雅黑" pitchFamily="34" charset="-122"/>
              </a:rPr>
              <a:t>负责购物车、订单在网页中的显示方式、餐厅信息的添加与显示方式模块的编写</a:t>
            </a:r>
            <a:endParaRPr lang="en-US" altLang="zh-CN" sz="1200" dirty="0" smtClean="0">
              <a:solidFill>
                <a:schemeClr val="bg1"/>
              </a:solidFill>
              <a:latin typeface="微软雅黑" pitchFamily="34" charset="-122"/>
              <a:ea typeface="微软雅黑" pitchFamily="34" charset="-122"/>
            </a:endParaRPr>
          </a:p>
        </p:txBody>
      </p:sp>
      <p:sp>
        <p:nvSpPr>
          <p:cNvPr id="40" name="TextBox 39"/>
          <p:cNvSpPr txBox="1"/>
          <p:nvPr/>
        </p:nvSpPr>
        <p:spPr>
          <a:xfrm>
            <a:off x="3872358" y="3651989"/>
            <a:ext cx="1440160" cy="615553"/>
          </a:xfrm>
          <a:prstGeom prst="rect">
            <a:avLst/>
          </a:prstGeom>
          <a:noFill/>
        </p:spPr>
        <p:txBody>
          <a:bodyPr wrap="square" lIns="0" tIns="0" rIns="0" bIns="0" rtlCol="0">
            <a:spAutoFit/>
          </a:bodyPr>
          <a:lstStyle/>
          <a:p>
            <a:pPr algn="just">
              <a:lnSpc>
                <a:spcPts val="1200"/>
              </a:lnSpc>
            </a:pPr>
            <a:r>
              <a:rPr lang="zh-CN" altLang="en-US" sz="1200" dirty="0" smtClean="0">
                <a:solidFill>
                  <a:schemeClr val="bg1"/>
                </a:solidFill>
                <a:latin typeface="微软雅黑" pitchFamily="34" charset="-122"/>
                <a:ea typeface="微软雅黑" pitchFamily="34" charset="-122"/>
              </a:rPr>
              <a:t>主要负责首页整合和订单、配送管理模块的编写，以及基础</a:t>
            </a:r>
            <a:r>
              <a:rPr lang="en-US" altLang="zh-CN" sz="1200" dirty="0" smtClean="0">
                <a:solidFill>
                  <a:schemeClr val="bg1"/>
                </a:solidFill>
                <a:latin typeface="微软雅黑" pitchFamily="34" charset="-122"/>
                <a:ea typeface="微软雅黑" pitchFamily="34" charset="-122"/>
              </a:rPr>
              <a:t>SSH</a:t>
            </a:r>
            <a:r>
              <a:rPr lang="zh-CN" altLang="en-US" sz="1200" dirty="0" smtClean="0">
                <a:solidFill>
                  <a:schemeClr val="bg1"/>
                </a:solidFill>
                <a:latin typeface="微软雅黑" pitchFamily="34" charset="-122"/>
                <a:ea typeface="微软雅黑" pitchFamily="34" charset="-122"/>
              </a:rPr>
              <a:t>框架的搭建</a:t>
            </a:r>
            <a:endParaRPr lang="en-US" altLang="zh-CN" sz="1200" dirty="0" smtClean="0">
              <a:solidFill>
                <a:schemeClr val="bg1"/>
              </a:solidFill>
              <a:latin typeface="微软雅黑" pitchFamily="34" charset="-122"/>
              <a:ea typeface="微软雅黑" pitchFamily="34" charset="-122"/>
            </a:endParaRPr>
          </a:p>
        </p:txBody>
      </p:sp>
      <p:sp>
        <p:nvSpPr>
          <p:cNvPr id="41" name="TextBox 40"/>
          <p:cNvSpPr txBox="1"/>
          <p:nvPr/>
        </p:nvSpPr>
        <p:spPr>
          <a:xfrm>
            <a:off x="5672558" y="3723997"/>
            <a:ext cx="1440160" cy="615553"/>
          </a:xfrm>
          <a:prstGeom prst="rect">
            <a:avLst/>
          </a:prstGeom>
          <a:noFill/>
        </p:spPr>
        <p:txBody>
          <a:bodyPr wrap="square" lIns="0" tIns="0" rIns="0" bIns="0" rtlCol="0">
            <a:spAutoFit/>
          </a:bodyPr>
          <a:lstStyle/>
          <a:p>
            <a:pPr algn="just">
              <a:lnSpc>
                <a:spcPts val="1200"/>
              </a:lnSpc>
            </a:pPr>
            <a:r>
              <a:rPr lang="zh-CN" altLang="en-US" sz="1200" dirty="0" smtClean="0">
                <a:solidFill>
                  <a:schemeClr val="bg1"/>
                </a:solidFill>
                <a:latin typeface="微软雅黑" pitchFamily="34" charset="-122"/>
                <a:ea typeface="微软雅黑" pitchFamily="34" charset="-122"/>
              </a:rPr>
              <a:t>主要负责项目数据基础研究和数据库设计以及数据库脚本的编写</a:t>
            </a:r>
            <a:endParaRPr lang="en-US" altLang="zh-CN" sz="1200" dirty="0" smtClean="0">
              <a:solidFill>
                <a:schemeClr val="bg1"/>
              </a:solidFill>
              <a:latin typeface="微软雅黑" pitchFamily="34" charset="-122"/>
              <a:ea typeface="微软雅黑" pitchFamily="34" charset="-122"/>
            </a:endParaRPr>
          </a:p>
        </p:txBody>
      </p:sp>
      <p:sp>
        <p:nvSpPr>
          <p:cNvPr id="42" name="TextBox 41"/>
          <p:cNvSpPr txBox="1"/>
          <p:nvPr/>
        </p:nvSpPr>
        <p:spPr>
          <a:xfrm>
            <a:off x="7328742" y="3723997"/>
            <a:ext cx="1440160" cy="461665"/>
          </a:xfrm>
          <a:prstGeom prst="rect">
            <a:avLst/>
          </a:prstGeom>
          <a:noFill/>
        </p:spPr>
        <p:txBody>
          <a:bodyPr wrap="square" lIns="0" tIns="0" rIns="0" bIns="0" rtlCol="0">
            <a:spAutoFit/>
          </a:bodyPr>
          <a:lstStyle/>
          <a:p>
            <a:pPr algn="just">
              <a:lnSpc>
                <a:spcPts val="1200"/>
              </a:lnSpc>
            </a:pPr>
            <a:r>
              <a:rPr lang="zh-CN" altLang="en-US" sz="1200" dirty="0" smtClean="0">
                <a:solidFill>
                  <a:schemeClr val="bg1"/>
                </a:solidFill>
                <a:latin typeface="微软雅黑" pitchFamily="34" charset="-122"/>
                <a:ea typeface="微软雅黑" pitchFamily="34" charset="-122"/>
              </a:rPr>
              <a:t>主要负责用户注册登录以及管理员登录模块的编写</a:t>
            </a:r>
            <a:endParaRPr lang="en-US" altLang="zh-CN" sz="1200" dirty="0" smtClean="0">
              <a:solidFill>
                <a:schemeClr val="bg1"/>
              </a:solidFill>
              <a:latin typeface="微软雅黑" pitchFamily="34" charset="-122"/>
              <a:ea typeface="微软雅黑" pitchFamily="34" charset="-122"/>
            </a:endParaRPr>
          </a:p>
        </p:txBody>
      </p:sp>
      <p:sp>
        <p:nvSpPr>
          <p:cNvPr id="44" name="圆角矩形 29"/>
          <p:cNvSpPr>
            <a:spLocks noChangeArrowheads="1"/>
          </p:cNvSpPr>
          <p:nvPr/>
        </p:nvSpPr>
        <p:spPr bwMode="auto">
          <a:xfrm>
            <a:off x="2122085" y="3194731"/>
            <a:ext cx="1252535" cy="279400"/>
          </a:xfrm>
          <a:prstGeom prst="roundRect">
            <a:avLst>
              <a:gd name="adj" fmla="val 16667"/>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sym typeface="微软雅黑" pitchFamily="34" charset="-122"/>
              </a:rPr>
              <a:t>邹德润</a:t>
            </a:r>
            <a:endParaRPr lang="zh-CN" altLang="en-US" sz="1600" b="1" dirty="0">
              <a:solidFill>
                <a:schemeClr val="bg1"/>
              </a:solidFill>
              <a:latin typeface="迷你简卡通" pitchFamily="65" charset="-122"/>
              <a:ea typeface="迷你简卡通" pitchFamily="65" charset="-122"/>
              <a:sym typeface="微软雅黑" pitchFamily="34" charset="-122"/>
            </a:endParaRPr>
          </a:p>
        </p:txBody>
      </p:sp>
      <p:sp>
        <p:nvSpPr>
          <p:cNvPr id="45" name="圆角矩形 29"/>
          <p:cNvSpPr>
            <a:spLocks noChangeArrowheads="1"/>
          </p:cNvSpPr>
          <p:nvPr/>
        </p:nvSpPr>
        <p:spPr bwMode="auto">
          <a:xfrm>
            <a:off x="3950929" y="3205613"/>
            <a:ext cx="1252535" cy="279400"/>
          </a:xfrm>
          <a:prstGeom prst="roundRect">
            <a:avLst>
              <a:gd name="adj" fmla="val 16667"/>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sym typeface="微软雅黑" pitchFamily="34" charset="-122"/>
              </a:rPr>
              <a:t>纪浩博</a:t>
            </a:r>
            <a:endParaRPr lang="zh-CN" altLang="en-US" sz="1600" b="1" dirty="0">
              <a:solidFill>
                <a:schemeClr val="bg1"/>
              </a:solidFill>
              <a:latin typeface="迷你简卡通" pitchFamily="65" charset="-122"/>
              <a:ea typeface="迷你简卡通" pitchFamily="65" charset="-122"/>
              <a:sym typeface="微软雅黑" pitchFamily="34" charset="-122"/>
            </a:endParaRPr>
          </a:p>
        </p:txBody>
      </p:sp>
      <p:sp>
        <p:nvSpPr>
          <p:cNvPr id="46" name="圆角矩形 29"/>
          <p:cNvSpPr>
            <a:spLocks noChangeArrowheads="1"/>
          </p:cNvSpPr>
          <p:nvPr/>
        </p:nvSpPr>
        <p:spPr bwMode="auto">
          <a:xfrm>
            <a:off x="5703501" y="3194731"/>
            <a:ext cx="1252535" cy="279400"/>
          </a:xfrm>
          <a:prstGeom prst="roundRect">
            <a:avLst>
              <a:gd name="adj" fmla="val 16667"/>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sym typeface="微软雅黑" pitchFamily="34" charset="-122"/>
              </a:rPr>
              <a:t>王振宇</a:t>
            </a:r>
            <a:endParaRPr lang="zh-CN" altLang="en-US" sz="1600" b="1" dirty="0">
              <a:solidFill>
                <a:schemeClr val="bg1"/>
              </a:solidFill>
              <a:latin typeface="迷你简卡通" pitchFamily="65" charset="-122"/>
              <a:ea typeface="迷你简卡通" pitchFamily="65" charset="-122"/>
              <a:sym typeface="微软雅黑" pitchFamily="34" charset="-122"/>
            </a:endParaRPr>
          </a:p>
        </p:txBody>
      </p:sp>
      <p:sp>
        <p:nvSpPr>
          <p:cNvPr id="47" name="圆角矩形 29"/>
          <p:cNvSpPr>
            <a:spLocks noChangeArrowheads="1"/>
          </p:cNvSpPr>
          <p:nvPr/>
        </p:nvSpPr>
        <p:spPr bwMode="auto">
          <a:xfrm>
            <a:off x="7347240" y="3194731"/>
            <a:ext cx="1252535" cy="279400"/>
          </a:xfrm>
          <a:prstGeom prst="roundRect">
            <a:avLst>
              <a:gd name="adj" fmla="val 16667"/>
            </a:avLst>
          </a:prstGeom>
          <a:noFill/>
          <a:ln w="12700">
            <a:solidFill>
              <a:schemeClr val="bg1"/>
            </a:solid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sym typeface="微软雅黑" pitchFamily="34" charset="-122"/>
              </a:rPr>
              <a:t>任翔宇</a:t>
            </a:r>
            <a:endParaRPr lang="zh-CN" altLang="en-US" sz="1600" b="1" dirty="0">
              <a:solidFill>
                <a:schemeClr val="bg1"/>
              </a:solidFill>
              <a:latin typeface="迷你简卡通" pitchFamily="65" charset="-122"/>
              <a:ea typeface="迷你简卡通" pitchFamily="65" charset="-122"/>
              <a:sym typeface="微软雅黑" pitchFamily="34" charset="-122"/>
            </a:endParaRPr>
          </a:p>
        </p:txBody>
      </p:sp>
      <p:pic>
        <p:nvPicPr>
          <p:cNvPr id="74758" name="Picture 6">
            <a:hlinkClick r:id="rId4" action="ppaction://hlinksldjump"/>
          </p:cNvPr>
          <p:cNvPicPr>
            <a:picLocks noChangeAspect="1" noChangeArrowheads="1"/>
          </p:cNvPicPr>
          <p:nvPr/>
        </p:nvPicPr>
        <p:blipFill>
          <a:blip r:embed="rId5" cstate="print"/>
          <a:srcRect/>
          <a:stretch>
            <a:fillRect/>
          </a:stretch>
        </p:blipFill>
        <p:spPr bwMode="auto">
          <a:xfrm>
            <a:off x="5609925" y="1328056"/>
            <a:ext cx="1574646" cy="1574646"/>
          </a:xfrm>
          <a:prstGeom prst="rect">
            <a:avLst/>
          </a:prstGeom>
          <a:noFill/>
          <a:ln w="9525">
            <a:noFill/>
            <a:miter lim="800000"/>
            <a:headEnd/>
            <a:tailEnd/>
          </a:ln>
          <a:effectLst>
            <a:softEdge rad="317500"/>
          </a:effectLst>
        </p:spPr>
      </p:pic>
      <p:pic>
        <p:nvPicPr>
          <p:cNvPr id="74759" name="Picture 7">
            <a:hlinkClick r:id="rId6" action="ppaction://hlinksldjump"/>
          </p:cNvPr>
          <p:cNvPicPr>
            <a:picLocks noChangeAspect="1" noChangeArrowheads="1"/>
          </p:cNvPicPr>
          <p:nvPr/>
        </p:nvPicPr>
        <p:blipFill>
          <a:blip r:embed="rId7" cstate="print"/>
          <a:srcRect/>
          <a:stretch>
            <a:fillRect/>
          </a:stretch>
        </p:blipFill>
        <p:spPr bwMode="auto">
          <a:xfrm>
            <a:off x="1900036" y="1277358"/>
            <a:ext cx="1640014" cy="1640014"/>
          </a:xfrm>
          <a:prstGeom prst="rect">
            <a:avLst/>
          </a:prstGeom>
          <a:noFill/>
          <a:ln w="9525">
            <a:noFill/>
            <a:miter lim="800000"/>
            <a:headEnd/>
            <a:tailEnd/>
          </a:ln>
          <a:effectLst>
            <a:softEdge rad="317500"/>
          </a:effectLst>
        </p:spPr>
      </p:pic>
      <p:pic>
        <p:nvPicPr>
          <p:cNvPr id="74761" name="Picture 9"/>
          <p:cNvPicPr>
            <a:picLocks noChangeAspect="1" noChangeArrowheads="1"/>
          </p:cNvPicPr>
          <p:nvPr/>
        </p:nvPicPr>
        <p:blipFill>
          <a:blip r:embed="rId8" cstate="print"/>
          <a:srcRect/>
          <a:stretch>
            <a:fillRect/>
          </a:stretch>
        </p:blipFill>
        <p:spPr bwMode="auto">
          <a:xfrm>
            <a:off x="7222217" y="1277257"/>
            <a:ext cx="1562554" cy="1562554"/>
          </a:xfrm>
          <a:prstGeom prst="rect">
            <a:avLst/>
          </a:prstGeom>
          <a:noFill/>
          <a:ln w="9525">
            <a:noFill/>
            <a:miter lim="800000"/>
            <a:headEnd/>
            <a:tailEnd/>
          </a:ln>
          <a:effectLst>
            <a:softEdge rad="317500"/>
          </a:effectLst>
        </p:spPr>
      </p:pic>
      <p:pic>
        <p:nvPicPr>
          <p:cNvPr id="74762" name="Picture 10">
            <a:hlinkClick r:id="rId9" action="ppaction://hlinksldjump"/>
          </p:cNvPr>
          <p:cNvPicPr>
            <a:picLocks noChangeAspect="1" noChangeArrowheads="1"/>
          </p:cNvPicPr>
          <p:nvPr/>
        </p:nvPicPr>
        <p:blipFill>
          <a:blip r:embed="rId10" cstate="print"/>
          <a:srcRect/>
          <a:stretch>
            <a:fillRect/>
          </a:stretch>
        </p:blipFill>
        <p:spPr bwMode="auto">
          <a:xfrm>
            <a:off x="3793218" y="1354591"/>
            <a:ext cx="1584551" cy="1584551"/>
          </a:xfrm>
          <a:prstGeom prst="rect">
            <a:avLst/>
          </a:prstGeom>
          <a:noFill/>
          <a:ln w="9525">
            <a:noFill/>
            <a:miter lim="800000"/>
            <a:headEnd/>
            <a:tailEnd/>
          </a:ln>
          <a:effectLst>
            <a:softEdge rad="317500"/>
          </a:effectLst>
        </p:spPr>
      </p:pic>
      <p:pic>
        <p:nvPicPr>
          <p:cNvPr id="74763" name="Picture 11">
            <a:hlinkClick r:id="rId11" action="ppaction://hlinksldjump"/>
          </p:cNvPr>
          <p:cNvPicPr>
            <a:picLocks noChangeAspect="1" noChangeArrowheads="1"/>
          </p:cNvPicPr>
          <p:nvPr/>
        </p:nvPicPr>
        <p:blipFill>
          <a:blip r:embed="rId12" cstate="print"/>
          <a:srcRect/>
          <a:stretch>
            <a:fillRect/>
          </a:stretch>
        </p:blipFill>
        <p:spPr bwMode="auto">
          <a:xfrm>
            <a:off x="395968" y="1249833"/>
            <a:ext cx="1226004" cy="1741509"/>
          </a:xfrm>
          <a:prstGeom prst="rect">
            <a:avLst/>
          </a:prstGeom>
          <a:noFill/>
          <a:ln w="9525">
            <a:noFill/>
            <a:miter lim="800000"/>
            <a:headEnd/>
            <a:tailEnd/>
          </a:ln>
          <a:effectLst>
            <a:softEdge rad="317500"/>
          </a:effectLst>
        </p:spPr>
      </p:pic>
      <p:pic>
        <p:nvPicPr>
          <p:cNvPr id="22" name="图片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068" y="196375"/>
            <a:ext cx="967734" cy="674482"/>
          </a:xfrm>
          <a:prstGeom prst="rect">
            <a:avLst/>
          </a:prstGeom>
          <a:effectLst>
            <a:softEdge rad="127000"/>
          </a:effectLst>
        </p:spPr>
      </p:pic>
    </p:spTree>
    <p:extLst>
      <p:ext uri="{BB962C8B-B14F-4D97-AF65-F5344CB8AC3E}">
        <p14:creationId xmlns:p14="http://schemas.microsoft.com/office/powerpoint/2010/main" val="3772843080"/>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175"/>
                                        </p:tgtEl>
                                        <p:attrNameLst>
                                          <p:attrName>style.visibility</p:attrName>
                                        </p:attrNameLst>
                                      </p:cBhvr>
                                      <p:to>
                                        <p:strVal val="visible"/>
                                      </p:to>
                                    </p:set>
                                    <p:animEffect transition="in" filter="barn(inVertical)">
                                      <p:cBhvr>
                                        <p:cTn id="12" dur="500"/>
                                        <p:tgtEl>
                                          <p:spTgt spid="717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arn(inVertical)">
                                      <p:cBhvr>
                                        <p:cTn id="18" dur="500"/>
                                        <p:tgtEl>
                                          <p:spTgt spid="4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barn(inVertical)">
                                      <p:cBhvr>
                                        <p:cTn id="21" dur="500"/>
                                        <p:tgtEl>
                                          <p:spTgt spid="4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arn(inVertical)">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74763"/>
                                        </p:tgtEl>
                                        <p:attrNameLst>
                                          <p:attrName>style.visibility</p:attrName>
                                        </p:attrNameLst>
                                      </p:cBhvr>
                                      <p:to>
                                        <p:strVal val="visible"/>
                                      </p:to>
                                    </p:set>
                                    <p:animEffect transition="in" filter="wheel(1)">
                                      <p:cBhvr>
                                        <p:cTn id="29" dur="2000"/>
                                        <p:tgtEl>
                                          <p:spTgt spid="74763"/>
                                        </p:tgtEl>
                                      </p:cBhvr>
                                    </p:animEffect>
                                  </p:childTnLst>
                                </p:cTn>
                              </p:par>
                              <p:par>
                                <p:cTn id="30" presetID="21" presetClass="entr" presetSubtype="1" fill="hold" nodeType="withEffect">
                                  <p:stCondLst>
                                    <p:cond delay="0"/>
                                  </p:stCondLst>
                                  <p:childTnLst>
                                    <p:set>
                                      <p:cBhvr>
                                        <p:cTn id="31" dur="1" fill="hold">
                                          <p:stCondLst>
                                            <p:cond delay="0"/>
                                          </p:stCondLst>
                                        </p:cTn>
                                        <p:tgtEl>
                                          <p:spTgt spid="74759"/>
                                        </p:tgtEl>
                                        <p:attrNameLst>
                                          <p:attrName>style.visibility</p:attrName>
                                        </p:attrNameLst>
                                      </p:cBhvr>
                                      <p:to>
                                        <p:strVal val="visible"/>
                                      </p:to>
                                    </p:set>
                                    <p:animEffect transition="in" filter="wheel(1)">
                                      <p:cBhvr>
                                        <p:cTn id="32" dur="2000"/>
                                        <p:tgtEl>
                                          <p:spTgt spid="74759"/>
                                        </p:tgtEl>
                                      </p:cBhvr>
                                    </p:animEffect>
                                  </p:childTnLst>
                                </p:cTn>
                              </p:par>
                              <p:par>
                                <p:cTn id="33" presetID="21" presetClass="entr" presetSubtype="1" fill="hold" nodeType="withEffect">
                                  <p:stCondLst>
                                    <p:cond delay="0"/>
                                  </p:stCondLst>
                                  <p:childTnLst>
                                    <p:set>
                                      <p:cBhvr>
                                        <p:cTn id="34" dur="1" fill="hold">
                                          <p:stCondLst>
                                            <p:cond delay="0"/>
                                          </p:stCondLst>
                                        </p:cTn>
                                        <p:tgtEl>
                                          <p:spTgt spid="74762"/>
                                        </p:tgtEl>
                                        <p:attrNameLst>
                                          <p:attrName>style.visibility</p:attrName>
                                        </p:attrNameLst>
                                      </p:cBhvr>
                                      <p:to>
                                        <p:strVal val="visible"/>
                                      </p:to>
                                    </p:set>
                                    <p:animEffect transition="in" filter="wheel(1)">
                                      <p:cBhvr>
                                        <p:cTn id="35" dur="2000"/>
                                        <p:tgtEl>
                                          <p:spTgt spid="74762"/>
                                        </p:tgtEl>
                                      </p:cBhvr>
                                    </p:animEffect>
                                  </p:childTnLst>
                                </p:cTn>
                              </p:par>
                              <p:par>
                                <p:cTn id="36" presetID="21" presetClass="entr" presetSubtype="1" fill="hold" nodeType="withEffect">
                                  <p:stCondLst>
                                    <p:cond delay="0"/>
                                  </p:stCondLst>
                                  <p:childTnLst>
                                    <p:set>
                                      <p:cBhvr>
                                        <p:cTn id="37" dur="1" fill="hold">
                                          <p:stCondLst>
                                            <p:cond delay="0"/>
                                          </p:stCondLst>
                                        </p:cTn>
                                        <p:tgtEl>
                                          <p:spTgt spid="74758"/>
                                        </p:tgtEl>
                                        <p:attrNameLst>
                                          <p:attrName>style.visibility</p:attrName>
                                        </p:attrNameLst>
                                      </p:cBhvr>
                                      <p:to>
                                        <p:strVal val="visible"/>
                                      </p:to>
                                    </p:set>
                                    <p:animEffect transition="in" filter="wheel(1)">
                                      <p:cBhvr>
                                        <p:cTn id="38" dur="2000"/>
                                        <p:tgtEl>
                                          <p:spTgt spid="74758"/>
                                        </p:tgtEl>
                                      </p:cBhvr>
                                    </p:animEffect>
                                  </p:childTnLst>
                                </p:cTn>
                              </p:par>
                              <p:par>
                                <p:cTn id="39" presetID="21" presetClass="entr" presetSubtype="1" fill="hold" nodeType="withEffect">
                                  <p:stCondLst>
                                    <p:cond delay="0"/>
                                  </p:stCondLst>
                                  <p:childTnLst>
                                    <p:set>
                                      <p:cBhvr>
                                        <p:cTn id="40" dur="1" fill="hold">
                                          <p:stCondLst>
                                            <p:cond delay="0"/>
                                          </p:stCondLst>
                                        </p:cTn>
                                        <p:tgtEl>
                                          <p:spTgt spid="74761"/>
                                        </p:tgtEl>
                                        <p:attrNameLst>
                                          <p:attrName>style.visibility</p:attrName>
                                        </p:attrNameLst>
                                      </p:cBhvr>
                                      <p:to>
                                        <p:strVal val="visible"/>
                                      </p:to>
                                    </p:set>
                                    <p:animEffect transition="in" filter="wheel(1)">
                                      <p:cBhvr>
                                        <p:cTn id="41" dur="2000"/>
                                        <p:tgtEl>
                                          <p:spTgt spid="7476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anim calcmode="lin" valueType="num">
                                      <p:cBhvr>
                                        <p:cTn id="57" dur="1000" fill="hold"/>
                                        <p:tgtEl>
                                          <p:spTgt spid="40"/>
                                        </p:tgtEl>
                                        <p:attrNameLst>
                                          <p:attrName>ppt_x</p:attrName>
                                        </p:attrNameLst>
                                      </p:cBhvr>
                                      <p:tavLst>
                                        <p:tav tm="0">
                                          <p:val>
                                            <p:strVal val="#ppt_x"/>
                                          </p:val>
                                        </p:tav>
                                        <p:tav tm="100000">
                                          <p:val>
                                            <p:strVal val="#ppt_x"/>
                                          </p:val>
                                        </p:tav>
                                      </p:tavLst>
                                    </p:anim>
                                    <p:anim calcmode="lin" valueType="num">
                                      <p:cBhvr>
                                        <p:cTn id="58" dur="1000" fill="hold"/>
                                        <p:tgtEl>
                                          <p:spTgt spid="4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animBg="1"/>
      <p:bldP spid="29" grpId="0"/>
      <p:bldP spid="38" grpId="0"/>
      <p:bldP spid="39" grpId="0"/>
      <p:bldP spid="40" grpId="0"/>
      <p:bldP spid="41" grpId="0"/>
      <p:bldP spid="42" grpId="0"/>
      <p:bldP spid="44" grpId="0" animBg="1"/>
      <p:bldP spid="45" grpId="0" animBg="1"/>
      <p:bldP spid="46" grpId="0" animBg="1"/>
      <p:bldP spid="4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215"/>
          <p:cNvSpPr txBox="1"/>
          <p:nvPr/>
        </p:nvSpPr>
        <p:spPr>
          <a:xfrm>
            <a:off x="0" y="1554477"/>
            <a:ext cx="9144000" cy="1177245"/>
          </a:xfrm>
          <a:prstGeom prst="rect">
            <a:avLst/>
          </a:prstGeom>
          <a:noFill/>
          <a:ln>
            <a:noFill/>
          </a:ln>
        </p:spPr>
        <p:txBody>
          <a:bodyPr wrap="square" lIns="68580" tIns="34290" rIns="68580" bIns="34290" rtlCol="0">
            <a:spAutoFit/>
          </a:bodyPr>
          <a:lstStyle/>
          <a:p>
            <a:pPr algn="ctr"/>
            <a:r>
              <a:rPr lang="en-US" altLang="zh-CN" sz="7200" b="1" dirty="0">
                <a:blipFill dpi="0" rotWithShape="1">
                  <a:blip r:embed="rId3"/>
                  <a:srcRect/>
                  <a:stretch>
                    <a:fillRect/>
                  </a:stretch>
                </a:blipFill>
              </a:rPr>
              <a:t>THANKS</a:t>
            </a:r>
          </a:p>
        </p:txBody>
      </p:sp>
      <p:sp>
        <p:nvSpPr>
          <p:cNvPr id="41" name="文本框 215"/>
          <p:cNvSpPr txBox="1"/>
          <p:nvPr/>
        </p:nvSpPr>
        <p:spPr>
          <a:xfrm>
            <a:off x="559127" y="4155581"/>
            <a:ext cx="8067515" cy="300082"/>
          </a:xfrm>
          <a:prstGeom prst="rect">
            <a:avLst/>
          </a:prstGeom>
          <a:noFill/>
          <a:ln>
            <a:noFill/>
          </a:ln>
        </p:spPr>
        <p:txBody>
          <a:bodyPr wrap="square" lIns="68580" tIns="34290" rIns="68580" bIns="34290" rtlCol="0">
            <a:spAutoFit/>
          </a:bodyPr>
          <a:lstStyle/>
          <a:p>
            <a:pPr algn="ctr"/>
            <a:r>
              <a:rPr lang="zh-CN" altLang="en-US" sz="1500" b="1" dirty="0" smtClean="0">
                <a:blipFill dpi="0" rotWithShape="1">
                  <a:blip r:embed="rId3"/>
                  <a:srcRect/>
                  <a:stretch>
                    <a:fillRect/>
                  </a:stretch>
                </a:blipFill>
              </a:rPr>
              <a:t>愿您的系统万里奔腾无</a:t>
            </a:r>
            <a:r>
              <a:rPr lang="en-US" altLang="zh-CN" sz="1500" b="1" dirty="0" smtClean="0">
                <a:blipFill dpi="0" rotWithShape="1">
                  <a:blip r:embed="rId3"/>
                  <a:srcRect/>
                  <a:stretch>
                    <a:fillRect/>
                  </a:stretch>
                </a:blipFill>
              </a:rPr>
              <a:t>BUG</a:t>
            </a:r>
            <a:r>
              <a:rPr lang="zh-CN" altLang="en-US" sz="1500" b="1" dirty="0" smtClean="0">
                <a:blipFill dpi="0" rotWithShape="1">
                  <a:blip r:embed="rId3"/>
                  <a:srcRect/>
                  <a:stretch>
                    <a:fillRect/>
                  </a:stretch>
                </a:blipFill>
              </a:rPr>
              <a:t>，重装系统</a:t>
            </a:r>
            <a:r>
              <a:rPr lang="en-US" altLang="zh-CN" sz="1500" b="1" smtClean="0">
                <a:blipFill dpi="0" rotWithShape="1">
                  <a:blip r:embed="rId3"/>
                  <a:srcRect/>
                  <a:stretch>
                    <a:fillRect/>
                  </a:stretch>
                </a:blipFill>
              </a:rPr>
              <a:t>gb319</a:t>
            </a:r>
            <a:endParaRPr lang="zh-CN" altLang="en-US" sz="1500" b="1" dirty="0">
              <a:blipFill dpi="0" rotWithShape="1">
                <a:blip r:embed="rId3"/>
                <a:srcRect/>
                <a:stretch>
                  <a:fillRect/>
                </a:stretch>
              </a:blipFill>
            </a:endParaRPr>
          </a:p>
        </p:txBody>
      </p:sp>
      <p:sp>
        <p:nvSpPr>
          <p:cNvPr id="50" name="Freeform 544"/>
          <p:cNvSpPr>
            <a:spLocks noEditPoints="1"/>
          </p:cNvSpPr>
          <p:nvPr/>
        </p:nvSpPr>
        <p:spPr bwMode="auto">
          <a:xfrm>
            <a:off x="3773155" y="4766354"/>
            <a:ext cx="1838325" cy="63103"/>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3" name="Freeform 102"/>
          <p:cNvSpPr>
            <a:spLocks noEditPoints="1"/>
          </p:cNvSpPr>
          <p:nvPr/>
        </p:nvSpPr>
        <p:spPr bwMode="auto">
          <a:xfrm>
            <a:off x="1106905" y="2792704"/>
            <a:ext cx="6713621" cy="1242563"/>
          </a:xfrm>
          <a:custGeom>
            <a:avLst/>
            <a:gdLst>
              <a:gd name="T0" fmla="*/ 743446888 w 418"/>
              <a:gd name="T1" fmla="*/ 206652632 h 361"/>
              <a:gd name="T2" fmla="*/ 690522813 w 418"/>
              <a:gd name="T3" fmla="*/ 441027753 h 361"/>
              <a:gd name="T4" fmla="*/ 640119688 w 418"/>
              <a:gd name="T5" fmla="*/ 413305264 h 361"/>
              <a:gd name="T6" fmla="*/ 592237513 w 418"/>
              <a:gd name="T7" fmla="*/ 456148677 h 361"/>
              <a:gd name="T8" fmla="*/ 556955325 w 418"/>
              <a:gd name="T9" fmla="*/ 899695790 h 361"/>
              <a:gd name="T10" fmla="*/ 539313438 w 418"/>
              <a:gd name="T11" fmla="*/ 143649575 h 361"/>
              <a:gd name="T12" fmla="*/ 483870000 w 418"/>
              <a:gd name="T13" fmla="*/ 453627729 h 361"/>
              <a:gd name="T14" fmla="*/ 435987825 w 418"/>
              <a:gd name="T15" fmla="*/ 461188985 h 361"/>
              <a:gd name="T16" fmla="*/ 372983125 w 418"/>
              <a:gd name="T17" fmla="*/ 433466497 h 361"/>
              <a:gd name="T18" fmla="*/ 337700938 w 418"/>
              <a:gd name="T19" fmla="*/ 796368680 h 361"/>
              <a:gd name="T20" fmla="*/ 312499375 w 418"/>
              <a:gd name="T21" fmla="*/ 675401286 h 361"/>
              <a:gd name="T22" fmla="*/ 277217188 w 418"/>
              <a:gd name="T23" fmla="*/ 302418486 h 361"/>
              <a:gd name="T24" fmla="*/ 234375325 w 418"/>
              <a:gd name="T25" fmla="*/ 662801309 h 361"/>
              <a:gd name="T26" fmla="*/ 194052825 w 418"/>
              <a:gd name="T27" fmla="*/ 461188985 h 361"/>
              <a:gd name="T28" fmla="*/ 27722513 w 418"/>
              <a:gd name="T29" fmla="*/ 433466497 h 361"/>
              <a:gd name="T30" fmla="*/ 151209375 w 418"/>
              <a:gd name="T31" fmla="*/ 425906828 h 361"/>
              <a:gd name="T32" fmla="*/ 42843450 w 418"/>
              <a:gd name="T33" fmla="*/ 410785904 h 361"/>
              <a:gd name="T34" fmla="*/ 20161250 w 418"/>
              <a:gd name="T35" fmla="*/ 400705288 h 361"/>
              <a:gd name="T36" fmla="*/ 194052825 w 418"/>
              <a:gd name="T37" fmla="*/ 418345573 h 361"/>
              <a:gd name="T38" fmla="*/ 229335013 w 418"/>
              <a:gd name="T39" fmla="*/ 461188985 h 361"/>
              <a:gd name="T40" fmla="*/ 264617200 w 418"/>
              <a:gd name="T41" fmla="*/ 178931731 h 361"/>
              <a:gd name="T42" fmla="*/ 302418750 w 418"/>
              <a:gd name="T43" fmla="*/ 55443389 h 361"/>
              <a:gd name="T44" fmla="*/ 325100950 w 418"/>
              <a:gd name="T45" fmla="*/ 529232351 h 361"/>
              <a:gd name="T46" fmla="*/ 357862188 w 418"/>
              <a:gd name="T47" fmla="*/ 330140974 h 361"/>
              <a:gd name="T48" fmla="*/ 413305625 w 418"/>
              <a:gd name="T49" fmla="*/ 352821567 h 361"/>
              <a:gd name="T50" fmla="*/ 451108763 w 418"/>
              <a:gd name="T51" fmla="*/ 393144032 h 361"/>
              <a:gd name="T52" fmla="*/ 496471575 w 418"/>
              <a:gd name="T53" fmla="*/ 413305264 h 361"/>
              <a:gd name="T54" fmla="*/ 539313438 w 418"/>
              <a:gd name="T55" fmla="*/ 7561256 h 361"/>
              <a:gd name="T56" fmla="*/ 551915013 w 418"/>
              <a:gd name="T57" fmla="*/ 572075763 h 361"/>
              <a:gd name="T58" fmla="*/ 584676250 w 418"/>
              <a:gd name="T59" fmla="*/ 325100666 h 361"/>
              <a:gd name="T60" fmla="*/ 607358450 w 418"/>
              <a:gd name="T61" fmla="*/ 420866520 h 361"/>
              <a:gd name="T62" fmla="*/ 662801888 w 418"/>
              <a:gd name="T63" fmla="*/ 400705288 h 361"/>
              <a:gd name="T64" fmla="*/ 705643750 w 418"/>
              <a:gd name="T65" fmla="*/ 352821567 h 361"/>
              <a:gd name="T66" fmla="*/ 745966250 w 418"/>
              <a:gd name="T67" fmla="*/ 40322465 h 361"/>
              <a:gd name="T68" fmla="*/ 753527513 w 418"/>
              <a:gd name="T69" fmla="*/ 461188985 h 361"/>
              <a:gd name="T70" fmla="*/ 771167813 w 418"/>
              <a:gd name="T71" fmla="*/ 529232351 h 361"/>
              <a:gd name="T72" fmla="*/ 829132200 w 418"/>
              <a:gd name="T73" fmla="*/ 380544055 h 361"/>
              <a:gd name="T74" fmla="*/ 894656263 w 418"/>
              <a:gd name="T75" fmla="*/ 385584364 h 361"/>
              <a:gd name="T76" fmla="*/ 912296563 w 418"/>
              <a:gd name="T77" fmla="*/ 393144032 h 361"/>
              <a:gd name="T78" fmla="*/ 1040825325 w 418"/>
              <a:gd name="T79" fmla="*/ 400705288 h 361"/>
              <a:gd name="T80" fmla="*/ 877014375 w 418"/>
              <a:gd name="T81" fmla="*/ 400705288 h 361"/>
              <a:gd name="T82" fmla="*/ 839212825 w 418"/>
              <a:gd name="T83" fmla="*/ 433466497 h 361"/>
              <a:gd name="T84" fmla="*/ 791329063 w 418"/>
              <a:gd name="T85" fmla="*/ 488909886 h 361"/>
              <a:gd name="T86" fmla="*/ 753527513 w 418"/>
              <a:gd name="T87" fmla="*/ 889615174 h 361"/>
              <a:gd name="T88" fmla="*/ 594756875 w 418"/>
              <a:gd name="T89" fmla="*/ 441027753 h 361"/>
              <a:gd name="T90" fmla="*/ 269657513 w 418"/>
              <a:gd name="T91" fmla="*/ 246975097 h 361"/>
              <a:gd name="T92" fmla="*/ 269657513 w 418"/>
              <a:gd name="T93" fmla="*/ 322579719 h 361"/>
              <a:gd name="T94" fmla="*/ 511592513 w 418"/>
              <a:gd name="T95" fmla="*/ 221773557 h 361"/>
              <a:gd name="T96" fmla="*/ 511592513 w 418"/>
              <a:gd name="T97" fmla="*/ 221773557 h 361"/>
              <a:gd name="T98" fmla="*/ 277217188 w 418"/>
              <a:gd name="T99" fmla="*/ 214213888 h 361"/>
              <a:gd name="T100" fmla="*/ 567035950 w 418"/>
              <a:gd name="T101" fmla="*/ 493950194 h 361"/>
              <a:gd name="T102" fmla="*/ 173891575 w 418"/>
              <a:gd name="T103" fmla="*/ 405745596 h 361"/>
              <a:gd name="T104" fmla="*/ 695563125 w 418"/>
              <a:gd name="T105" fmla="*/ 393144032 h 361"/>
              <a:gd name="T106" fmla="*/ 650200313 w 418"/>
              <a:gd name="T107" fmla="*/ 433466497 h 361"/>
              <a:gd name="T108" fmla="*/ 771167813 w 418"/>
              <a:gd name="T109" fmla="*/ 783768704 h 361"/>
              <a:gd name="T110" fmla="*/ 882054688 w 418"/>
              <a:gd name="T111" fmla="*/ 398184340 h 361"/>
              <a:gd name="T112" fmla="*/ 304939700 w 418"/>
              <a:gd name="T113" fmla="*/ 390624672 h 361"/>
              <a:gd name="T114" fmla="*/ 667842200 w 418"/>
              <a:gd name="T115" fmla="*/ 425906828 h 361"/>
              <a:gd name="T116" fmla="*/ 347781563 w 418"/>
              <a:gd name="T117" fmla="*/ 352821567 h 361"/>
              <a:gd name="T118" fmla="*/ 415826575 w 418"/>
              <a:gd name="T119" fmla="*/ 365423131 h 361"/>
              <a:gd name="T120" fmla="*/ 428426563 w 418"/>
              <a:gd name="T121" fmla="*/ 380544055 h 361"/>
              <a:gd name="T122" fmla="*/ 320060638 w 418"/>
              <a:gd name="T123" fmla="*/ 579635432 h 361"/>
              <a:gd name="T124" fmla="*/ 277217188 w 418"/>
              <a:gd name="T125" fmla="*/ 143649575 h 36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8" h="361">
                <a:moveTo>
                  <a:pt x="299" y="349"/>
                </a:moveTo>
                <a:lnTo>
                  <a:pt x="299" y="349"/>
                </a:lnTo>
                <a:lnTo>
                  <a:pt x="296" y="349"/>
                </a:lnTo>
                <a:lnTo>
                  <a:pt x="295" y="345"/>
                </a:lnTo>
                <a:lnTo>
                  <a:pt x="295" y="342"/>
                </a:lnTo>
                <a:lnTo>
                  <a:pt x="295" y="257"/>
                </a:lnTo>
                <a:lnTo>
                  <a:pt x="295" y="166"/>
                </a:lnTo>
                <a:lnTo>
                  <a:pt x="295" y="144"/>
                </a:lnTo>
                <a:lnTo>
                  <a:pt x="295" y="123"/>
                </a:lnTo>
                <a:lnTo>
                  <a:pt x="295" y="84"/>
                </a:lnTo>
                <a:lnTo>
                  <a:pt x="295" y="82"/>
                </a:lnTo>
                <a:lnTo>
                  <a:pt x="293" y="84"/>
                </a:lnTo>
                <a:lnTo>
                  <a:pt x="291" y="101"/>
                </a:lnTo>
                <a:lnTo>
                  <a:pt x="290" y="114"/>
                </a:lnTo>
                <a:lnTo>
                  <a:pt x="288" y="128"/>
                </a:lnTo>
                <a:lnTo>
                  <a:pt x="287" y="145"/>
                </a:lnTo>
                <a:lnTo>
                  <a:pt x="285" y="156"/>
                </a:lnTo>
                <a:lnTo>
                  <a:pt x="284" y="167"/>
                </a:lnTo>
                <a:lnTo>
                  <a:pt x="282" y="169"/>
                </a:lnTo>
                <a:lnTo>
                  <a:pt x="279" y="169"/>
                </a:lnTo>
                <a:lnTo>
                  <a:pt x="279" y="170"/>
                </a:lnTo>
                <a:lnTo>
                  <a:pt x="277" y="174"/>
                </a:lnTo>
                <a:lnTo>
                  <a:pt x="276" y="175"/>
                </a:lnTo>
                <a:lnTo>
                  <a:pt x="274" y="175"/>
                </a:lnTo>
                <a:lnTo>
                  <a:pt x="271" y="172"/>
                </a:lnTo>
                <a:lnTo>
                  <a:pt x="269" y="167"/>
                </a:lnTo>
                <a:lnTo>
                  <a:pt x="266" y="177"/>
                </a:lnTo>
                <a:lnTo>
                  <a:pt x="266" y="178"/>
                </a:lnTo>
                <a:lnTo>
                  <a:pt x="265" y="180"/>
                </a:lnTo>
                <a:lnTo>
                  <a:pt x="263" y="178"/>
                </a:lnTo>
                <a:lnTo>
                  <a:pt x="262" y="175"/>
                </a:lnTo>
                <a:lnTo>
                  <a:pt x="260" y="177"/>
                </a:lnTo>
                <a:lnTo>
                  <a:pt x="258" y="177"/>
                </a:lnTo>
                <a:lnTo>
                  <a:pt x="257" y="177"/>
                </a:lnTo>
                <a:lnTo>
                  <a:pt x="255" y="174"/>
                </a:lnTo>
                <a:lnTo>
                  <a:pt x="254" y="164"/>
                </a:lnTo>
                <a:lnTo>
                  <a:pt x="254" y="159"/>
                </a:lnTo>
                <a:lnTo>
                  <a:pt x="252" y="161"/>
                </a:lnTo>
                <a:lnTo>
                  <a:pt x="250" y="174"/>
                </a:lnTo>
                <a:lnTo>
                  <a:pt x="247" y="185"/>
                </a:lnTo>
                <a:lnTo>
                  <a:pt x="246" y="189"/>
                </a:lnTo>
                <a:lnTo>
                  <a:pt x="244" y="191"/>
                </a:lnTo>
                <a:lnTo>
                  <a:pt x="243" y="191"/>
                </a:lnTo>
                <a:lnTo>
                  <a:pt x="241" y="189"/>
                </a:lnTo>
                <a:lnTo>
                  <a:pt x="239" y="186"/>
                </a:lnTo>
                <a:lnTo>
                  <a:pt x="238" y="186"/>
                </a:lnTo>
                <a:lnTo>
                  <a:pt x="236" y="185"/>
                </a:lnTo>
                <a:lnTo>
                  <a:pt x="235" y="181"/>
                </a:lnTo>
                <a:lnTo>
                  <a:pt x="233" y="177"/>
                </a:lnTo>
                <a:lnTo>
                  <a:pt x="233" y="186"/>
                </a:lnTo>
                <a:lnTo>
                  <a:pt x="232" y="204"/>
                </a:lnTo>
                <a:lnTo>
                  <a:pt x="228" y="224"/>
                </a:lnTo>
                <a:lnTo>
                  <a:pt x="228" y="238"/>
                </a:lnTo>
                <a:lnTo>
                  <a:pt x="227" y="248"/>
                </a:lnTo>
                <a:lnTo>
                  <a:pt x="227" y="284"/>
                </a:lnTo>
                <a:lnTo>
                  <a:pt x="225" y="312"/>
                </a:lnTo>
                <a:lnTo>
                  <a:pt x="224" y="323"/>
                </a:lnTo>
                <a:lnTo>
                  <a:pt x="222" y="352"/>
                </a:lnTo>
                <a:lnTo>
                  <a:pt x="222" y="355"/>
                </a:lnTo>
                <a:lnTo>
                  <a:pt x="221" y="357"/>
                </a:lnTo>
                <a:lnTo>
                  <a:pt x="219" y="357"/>
                </a:lnTo>
                <a:lnTo>
                  <a:pt x="219" y="361"/>
                </a:lnTo>
                <a:lnTo>
                  <a:pt x="216" y="361"/>
                </a:lnTo>
                <a:lnTo>
                  <a:pt x="216" y="358"/>
                </a:lnTo>
                <a:lnTo>
                  <a:pt x="216" y="292"/>
                </a:lnTo>
                <a:lnTo>
                  <a:pt x="216" y="259"/>
                </a:lnTo>
                <a:lnTo>
                  <a:pt x="214" y="240"/>
                </a:lnTo>
                <a:lnTo>
                  <a:pt x="213" y="215"/>
                </a:lnTo>
                <a:lnTo>
                  <a:pt x="213" y="166"/>
                </a:lnTo>
                <a:lnTo>
                  <a:pt x="214" y="128"/>
                </a:lnTo>
                <a:lnTo>
                  <a:pt x="214" y="90"/>
                </a:lnTo>
                <a:lnTo>
                  <a:pt x="214" y="57"/>
                </a:lnTo>
                <a:lnTo>
                  <a:pt x="214" y="55"/>
                </a:lnTo>
                <a:lnTo>
                  <a:pt x="214" y="60"/>
                </a:lnTo>
                <a:lnTo>
                  <a:pt x="211" y="84"/>
                </a:lnTo>
                <a:lnTo>
                  <a:pt x="208" y="101"/>
                </a:lnTo>
                <a:lnTo>
                  <a:pt x="205" y="125"/>
                </a:lnTo>
                <a:lnTo>
                  <a:pt x="203" y="140"/>
                </a:lnTo>
                <a:lnTo>
                  <a:pt x="202" y="159"/>
                </a:lnTo>
                <a:lnTo>
                  <a:pt x="200" y="169"/>
                </a:lnTo>
                <a:lnTo>
                  <a:pt x="197" y="177"/>
                </a:lnTo>
                <a:lnTo>
                  <a:pt x="195" y="180"/>
                </a:lnTo>
                <a:lnTo>
                  <a:pt x="194" y="180"/>
                </a:lnTo>
                <a:lnTo>
                  <a:pt x="192" y="180"/>
                </a:lnTo>
                <a:lnTo>
                  <a:pt x="191" y="178"/>
                </a:lnTo>
                <a:lnTo>
                  <a:pt x="187" y="172"/>
                </a:lnTo>
                <a:lnTo>
                  <a:pt x="186" y="169"/>
                </a:lnTo>
                <a:lnTo>
                  <a:pt x="184" y="170"/>
                </a:lnTo>
                <a:lnTo>
                  <a:pt x="183" y="172"/>
                </a:lnTo>
                <a:lnTo>
                  <a:pt x="181" y="174"/>
                </a:lnTo>
                <a:lnTo>
                  <a:pt x="179" y="180"/>
                </a:lnTo>
                <a:lnTo>
                  <a:pt x="178" y="181"/>
                </a:lnTo>
                <a:lnTo>
                  <a:pt x="178" y="183"/>
                </a:lnTo>
                <a:lnTo>
                  <a:pt x="175" y="185"/>
                </a:lnTo>
                <a:lnTo>
                  <a:pt x="173" y="185"/>
                </a:lnTo>
                <a:lnTo>
                  <a:pt x="173" y="183"/>
                </a:lnTo>
                <a:lnTo>
                  <a:pt x="172" y="180"/>
                </a:lnTo>
                <a:lnTo>
                  <a:pt x="168" y="159"/>
                </a:lnTo>
                <a:lnTo>
                  <a:pt x="167" y="156"/>
                </a:lnTo>
                <a:lnTo>
                  <a:pt x="165" y="159"/>
                </a:lnTo>
                <a:lnTo>
                  <a:pt x="161" y="174"/>
                </a:lnTo>
                <a:lnTo>
                  <a:pt x="157" y="185"/>
                </a:lnTo>
                <a:lnTo>
                  <a:pt x="157" y="189"/>
                </a:lnTo>
                <a:lnTo>
                  <a:pt x="156" y="191"/>
                </a:lnTo>
                <a:lnTo>
                  <a:pt x="154" y="192"/>
                </a:lnTo>
                <a:lnTo>
                  <a:pt x="153" y="191"/>
                </a:lnTo>
                <a:lnTo>
                  <a:pt x="151" y="188"/>
                </a:lnTo>
                <a:lnTo>
                  <a:pt x="148" y="172"/>
                </a:lnTo>
                <a:lnTo>
                  <a:pt x="142" y="151"/>
                </a:lnTo>
                <a:lnTo>
                  <a:pt x="142" y="150"/>
                </a:lnTo>
                <a:lnTo>
                  <a:pt x="142" y="153"/>
                </a:lnTo>
                <a:lnTo>
                  <a:pt x="138" y="175"/>
                </a:lnTo>
                <a:lnTo>
                  <a:pt x="138" y="196"/>
                </a:lnTo>
                <a:lnTo>
                  <a:pt x="138" y="208"/>
                </a:lnTo>
                <a:lnTo>
                  <a:pt x="137" y="240"/>
                </a:lnTo>
                <a:lnTo>
                  <a:pt x="137" y="265"/>
                </a:lnTo>
                <a:lnTo>
                  <a:pt x="137" y="304"/>
                </a:lnTo>
                <a:lnTo>
                  <a:pt x="137" y="314"/>
                </a:lnTo>
                <a:lnTo>
                  <a:pt x="135" y="314"/>
                </a:lnTo>
                <a:lnTo>
                  <a:pt x="135" y="316"/>
                </a:lnTo>
                <a:lnTo>
                  <a:pt x="134" y="316"/>
                </a:lnTo>
                <a:lnTo>
                  <a:pt x="132" y="314"/>
                </a:lnTo>
                <a:lnTo>
                  <a:pt x="132" y="316"/>
                </a:lnTo>
                <a:lnTo>
                  <a:pt x="132" y="327"/>
                </a:lnTo>
                <a:lnTo>
                  <a:pt x="132" y="328"/>
                </a:lnTo>
                <a:lnTo>
                  <a:pt x="131" y="330"/>
                </a:lnTo>
                <a:lnTo>
                  <a:pt x="131" y="331"/>
                </a:lnTo>
                <a:lnTo>
                  <a:pt x="129" y="331"/>
                </a:lnTo>
                <a:lnTo>
                  <a:pt x="127" y="330"/>
                </a:lnTo>
                <a:lnTo>
                  <a:pt x="126" y="309"/>
                </a:lnTo>
                <a:lnTo>
                  <a:pt x="124" y="268"/>
                </a:lnTo>
                <a:lnTo>
                  <a:pt x="124" y="251"/>
                </a:lnTo>
                <a:lnTo>
                  <a:pt x="123" y="232"/>
                </a:lnTo>
                <a:lnTo>
                  <a:pt x="121" y="216"/>
                </a:lnTo>
                <a:lnTo>
                  <a:pt x="120" y="181"/>
                </a:lnTo>
                <a:lnTo>
                  <a:pt x="118" y="142"/>
                </a:lnTo>
                <a:lnTo>
                  <a:pt x="116" y="110"/>
                </a:lnTo>
                <a:lnTo>
                  <a:pt x="116" y="95"/>
                </a:lnTo>
                <a:lnTo>
                  <a:pt x="116" y="73"/>
                </a:lnTo>
                <a:lnTo>
                  <a:pt x="116" y="71"/>
                </a:lnTo>
                <a:lnTo>
                  <a:pt x="115" y="77"/>
                </a:lnTo>
                <a:lnTo>
                  <a:pt x="113" y="99"/>
                </a:lnTo>
                <a:lnTo>
                  <a:pt x="110" y="120"/>
                </a:lnTo>
                <a:lnTo>
                  <a:pt x="110" y="140"/>
                </a:lnTo>
                <a:lnTo>
                  <a:pt x="109" y="161"/>
                </a:lnTo>
                <a:lnTo>
                  <a:pt x="109" y="213"/>
                </a:lnTo>
                <a:lnTo>
                  <a:pt x="105" y="246"/>
                </a:lnTo>
                <a:lnTo>
                  <a:pt x="104" y="270"/>
                </a:lnTo>
                <a:lnTo>
                  <a:pt x="102" y="282"/>
                </a:lnTo>
                <a:lnTo>
                  <a:pt x="101" y="289"/>
                </a:lnTo>
                <a:lnTo>
                  <a:pt x="101" y="290"/>
                </a:lnTo>
                <a:lnTo>
                  <a:pt x="97" y="292"/>
                </a:lnTo>
                <a:lnTo>
                  <a:pt x="96" y="292"/>
                </a:lnTo>
                <a:lnTo>
                  <a:pt x="94" y="290"/>
                </a:lnTo>
                <a:lnTo>
                  <a:pt x="94" y="287"/>
                </a:lnTo>
                <a:lnTo>
                  <a:pt x="93" y="263"/>
                </a:lnTo>
                <a:lnTo>
                  <a:pt x="90" y="235"/>
                </a:lnTo>
                <a:lnTo>
                  <a:pt x="88" y="208"/>
                </a:lnTo>
                <a:lnTo>
                  <a:pt x="86" y="196"/>
                </a:lnTo>
                <a:lnTo>
                  <a:pt x="86" y="167"/>
                </a:lnTo>
                <a:lnTo>
                  <a:pt x="86" y="158"/>
                </a:lnTo>
                <a:lnTo>
                  <a:pt x="85" y="158"/>
                </a:lnTo>
                <a:lnTo>
                  <a:pt x="80" y="177"/>
                </a:lnTo>
                <a:lnTo>
                  <a:pt x="80" y="180"/>
                </a:lnTo>
                <a:lnTo>
                  <a:pt x="80" y="181"/>
                </a:lnTo>
                <a:lnTo>
                  <a:pt x="79" y="183"/>
                </a:lnTo>
                <a:lnTo>
                  <a:pt x="77" y="183"/>
                </a:lnTo>
                <a:lnTo>
                  <a:pt x="75" y="186"/>
                </a:lnTo>
                <a:lnTo>
                  <a:pt x="74" y="192"/>
                </a:lnTo>
                <a:lnTo>
                  <a:pt x="72" y="194"/>
                </a:lnTo>
                <a:lnTo>
                  <a:pt x="71" y="192"/>
                </a:lnTo>
                <a:lnTo>
                  <a:pt x="67" y="191"/>
                </a:lnTo>
                <a:lnTo>
                  <a:pt x="64" y="185"/>
                </a:lnTo>
                <a:lnTo>
                  <a:pt x="61" y="178"/>
                </a:lnTo>
                <a:lnTo>
                  <a:pt x="58" y="170"/>
                </a:lnTo>
                <a:lnTo>
                  <a:pt x="56" y="170"/>
                </a:lnTo>
                <a:lnTo>
                  <a:pt x="39" y="172"/>
                </a:lnTo>
                <a:lnTo>
                  <a:pt x="23" y="172"/>
                </a:lnTo>
                <a:lnTo>
                  <a:pt x="11" y="172"/>
                </a:lnTo>
                <a:lnTo>
                  <a:pt x="9" y="172"/>
                </a:lnTo>
                <a:lnTo>
                  <a:pt x="6" y="174"/>
                </a:lnTo>
                <a:lnTo>
                  <a:pt x="4" y="172"/>
                </a:lnTo>
                <a:lnTo>
                  <a:pt x="4" y="170"/>
                </a:lnTo>
                <a:lnTo>
                  <a:pt x="4" y="169"/>
                </a:lnTo>
                <a:lnTo>
                  <a:pt x="8" y="167"/>
                </a:lnTo>
                <a:lnTo>
                  <a:pt x="9" y="167"/>
                </a:lnTo>
                <a:lnTo>
                  <a:pt x="12" y="169"/>
                </a:lnTo>
                <a:lnTo>
                  <a:pt x="25" y="169"/>
                </a:lnTo>
                <a:lnTo>
                  <a:pt x="39" y="169"/>
                </a:lnTo>
                <a:lnTo>
                  <a:pt x="58" y="167"/>
                </a:lnTo>
                <a:lnTo>
                  <a:pt x="60" y="167"/>
                </a:lnTo>
                <a:lnTo>
                  <a:pt x="60" y="169"/>
                </a:lnTo>
                <a:lnTo>
                  <a:pt x="64" y="177"/>
                </a:lnTo>
                <a:lnTo>
                  <a:pt x="71" y="189"/>
                </a:lnTo>
                <a:lnTo>
                  <a:pt x="72" y="189"/>
                </a:lnTo>
                <a:lnTo>
                  <a:pt x="72" y="185"/>
                </a:lnTo>
                <a:lnTo>
                  <a:pt x="71" y="183"/>
                </a:lnTo>
                <a:lnTo>
                  <a:pt x="69" y="181"/>
                </a:lnTo>
                <a:lnTo>
                  <a:pt x="64" y="169"/>
                </a:lnTo>
                <a:lnTo>
                  <a:pt x="63" y="164"/>
                </a:lnTo>
                <a:lnTo>
                  <a:pt x="61" y="163"/>
                </a:lnTo>
                <a:lnTo>
                  <a:pt x="56" y="163"/>
                </a:lnTo>
                <a:lnTo>
                  <a:pt x="49" y="163"/>
                </a:lnTo>
                <a:lnTo>
                  <a:pt x="17" y="163"/>
                </a:lnTo>
                <a:lnTo>
                  <a:pt x="9" y="164"/>
                </a:lnTo>
                <a:lnTo>
                  <a:pt x="8" y="164"/>
                </a:lnTo>
                <a:lnTo>
                  <a:pt x="6" y="166"/>
                </a:lnTo>
                <a:lnTo>
                  <a:pt x="4" y="164"/>
                </a:lnTo>
                <a:lnTo>
                  <a:pt x="3" y="166"/>
                </a:lnTo>
                <a:lnTo>
                  <a:pt x="0" y="164"/>
                </a:lnTo>
                <a:lnTo>
                  <a:pt x="0" y="163"/>
                </a:lnTo>
                <a:lnTo>
                  <a:pt x="0" y="159"/>
                </a:lnTo>
                <a:lnTo>
                  <a:pt x="1" y="159"/>
                </a:lnTo>
                <a:lnTo>
                  <a:pt x="3" y="159"/>
                </a:lnTo>
                <a:lnTo>
                  <a:pt x="4" y="161"/>
                </a:lnTo>
                <a:lnTo>
                  <a:pt x="6" y="159"/>
                </a:lnTo>
                <a:lnTo>
                  <a:pt x="8" y="159"/>
                </a:lnTo>
                <a:lnTo>
                  <a:pt x="14" y="159"/>
                </a:lnTo>
                <a:lnTo>
                  <a:pt x="20" y="159"/>
                </a:lnTo>
                <a:lnTo>
                  <a:pt x="39" y="159"/>
                </a:lnTo>
                <a:lnTo>
                  <a:pt x="55" y="158"/>
                </a:lnTo>
                <a:lnTo>
                  <a:pt x="60" y="158"/>
                </a:lnTo>
                <a:lnTo>
                  <a:pt x="63" y="158"/>
                </a:lnTo>
                <a:lnTo>
                  <a:pt x="64" y="158"/>
                </a:lnTo>
                <a:lnTo>
                  <a:pt x="69" y="158"/>
                </a:lnTo>
                <a:lnTo>
                  <a:pt x="71" y="159"/>
                </a:lnTo>
                <a:lnTo>
                  <a:pt x="72" y="161"/>
                </a:lnTo>
                <a:lnTo>
                  <a:pt x="74" y="170"/>
                </a:lnTo>
                <a:lnTo>
                  <a:pt x="75" y="172"/>
                </a:lnTo>
                <a:lnTo>
                  <a:pt x="77" y="166"/>
                </a:lnTo>
                <a:lnTo>
                  <a:pt x="82" y="150"/>
                </a:lnTo>
                <a:lnTo>
                  <a:pt x="83" y="145"/>
                </a:lnTo>
                <a:lnTo>
                  <a:pt x="85" y="144"/>
                </a:lnTo>
                <a:lnTo>
                  <a:pt x="86" y="142"/>
                </a:lnTo>
                <a:lnTo>
                  <a:pt x="88" y="142"/>
                </a:lnTo>
                <a:lnTo>
                  <a:pt x="90" y="144"/>
                </a:lnTo>
                <a:lnTo>
                  <a:pt x="90" y="145"/>
                </a:lnTo>
                <a:lnTo>
                  <a:pt x="90" y="150"/>
                </a:lnTo>
                <a:lnTo>
                  <a:pt x="90" y="153"/>
                </a:lnTo>
                <a:lnTo>
                  <a:pt x="91" y="159"/>
                </a:lnTo>
                <a:lnTo>
                  <a:pt x="91" y="183"/>
                </a:lnTo>
                <a:lnTo>
                  <a:pt x="93" y="204"/>
                </a:lnTo>
                <a:lnTo>
                  <a:pt x="94" y="233"/>
                </a:lnTo>
                <a:lnTo>
                  <a:pt x="96" y="256"/>
                </a:lnTo>
                <a:lnTo>
                  <a:pt x="97" y="267"/>
                </a:lnTo>
                <a:lnTo>
                  <a:pt x="97" y="265"/>
                </a:lnTo>
                <a:lnTo>
                  <a:pt x="97" y="260"/>
                </a:lnTo>
                <a:lnTo>
                  <a:pt x="97" y="169"/>
                </a:lnTo>
                <a:lnTo>
                  <a:pt x="99" y="148"/>
                </a:lnTo>
                <a:lnTo>
                  <a:pt x="101" y="126"/>
                </a:lnTo>
                <a:lnTo>
                  <a:pt x="102" y="109"/>
                </a:lnTo>
                <a:lnTo>
                  <a:pt x="104" y="96"/>
                </a:lnTo>
                <a:lnTo>
                  <a:pt x="105" y="71"/>
                </a:lnTo>
                <a:lnTo>
                  <a:pt x="107" y="58"/>
                </a:lnTo>
                <a:lnTo>
                  <a:pt x="107" y="30"/>
                </a:lnTo>
                <a:lnTo>
                  <a:pt x="109" y="22"/>
                </a:lnTo>
                <a:lnTo>
                  <a:pt x="109" y="19"/>
                </a:lnTo>
                <a:lnTo>
                  <a:pt x="112" y="17"/>
                </a:lnTo>
                <a:lnTo>
                  <a:pt x="113" y="19"/>
                </a:lnTo>
                <a:lnTo>
                  <a:pt x="115" y="22"/>
                </a:lnTo>
                <a:lnTo>
                  <a:pt x="115" y="24"/>
                </a:lnTo>
                <a:lnTo>
                  <a:pt x="116" y="22"/>
                </a:lnTo>
                <a:lnTo>
                  <a:pt x="118" y="22"/>
                </a:lnTo>
                <a:lnTo>
                  <a:pt x="120" y="24"/>
                </a:lnTo>
                <a:lnTo>
                  <a:pt x="120" y="22"/>
                </a:lnTo>
                <a:lnTo>
                  <a:pt x="120" y="17"/>
                </a:lnTo>
                <a:lnTo>
                  <a:pt x="121" y="17"/>
                </a:lnTo>
                <a:lnTo>
                  <a:pt x="121" y="16"/>
                </a:lnTo>
                <a:lnTo>
                  <a:pt x="123" y="17"/>
                </a:lnTo>
                <a:lnTo>
                  <a:pt x="123" y="22"/>
                </a:lnTo>
                <a:lnTo>
                  <a:pt x="123" y="80"/>
                </a:lnTo>
                <a:lnTo>
                  <a:pt x="124" y="110"/>
                </a:lnTo>
                <a:lnTo>
                  <a:pt x="124" y="131"/>
                </a:lnTo>
                <a:lnTo>
                  <a:pt x="126" y="155"/>
                </a:lnTo>
                <a:lnTo>
                  <a:pt x="126" y="164"/>
                </a:lnTo>
                <a:lnTo>
                  <a:pt x="127" y="180"/>
                </a:lnTo>
                <a:lnTo>
                  <a:pt x="129" y="210"/>
                </a:lnTo>
                <a:lnTo>
                  <a:pt x="131" y="233"/>
                </a:lnTo>
                <a:lnTo>
                  <a:pt x="131" y="238"/>
                </a:lnTo>
                <a:lnTo>
                  <a:pt x="131" y="241"/>
                </a:lnTo>
                <a:lnTo>
                  <a:pt x="131" y="237"/>
                </a:lnTo>
                <a:lnTo>
                  <a:pt x="134" y="213"/>
                </a:lnTo>
                <a:lnTo>
                  <a:pt x="135" y="194"/>
                </a:lnTo>
                <a:lnTo>
                  <a:pt x="135" y="175"/>
                </a:lnTo>
                <a:lnTo>
                  <a:pt x="135" y="142"/>
                </a:lnTo>
                <a:lnTo>
                  <a:pt x="137" y="133"/>
                </a:lnTo>
                <a:lnTo>
                  <a:pt x="138" y="129"/>
                </a:lnTo>
                <a:lnTo>
                  <a:pt x="142" y="131"/>
                </a:lnTo>
                <a:lnTo>
                  <a:pt x="143" y="131"/>
                </a:lnTo>
                <a:lnTo>
                  <a:pt x="145" y="131"/>
                </a:lnTo>
                <a:lnTo>
                  <a:pt x="145" y="136"/>
                </a:lnTo>
                <a:lnTo>
                  <a:pt x="146" y="140"/>
                </a:lnTo>
                <a:lnTo>
                  <a:pt x="146" y="142"/>
                </a:lnTo>
                <a:lnTo>
                  <a:pt x="151" y="163"/>
                </a:lnTo>
                <a:lnTo>
                  <a:pt x="153" y="180"/>
                </a:lnTo>
                <a:lnTo>
                  <a:pt x="154" y="181"/>
                </a:lnTo>
                <a:lnTo>
                  <a:pt x="156" y="177"/>
                </a:lnTo>
                <a:lnTo>
                  <a:pt x="157" y="170"/>
                </a:lnTo>
                <a:lnTo>
                  <a:pt x="159" y="161"/>
                </a:lnTo>
                <a:lnTo>
                  <a:pt x="164" y="140"/>
                </a:lnTo>
                <a:lnTo>
                  <a:pt x="164" y="139"/>
                </a:lnTo>
                <a:lnTo>
                  <a:pt x="165" y="137"/>
                </a:lnTo>
                <a:lnTo>
                  <a:pt x="167" y="139"/>
                </a:lnTo>
                <a:lnTo>
                  <a:pt x="168" y="140"/>
                </a:lnTo>
                <a:lnTo>
                  <a:pt x="170" y="140"/>
                </a:lnTo>
                <a:lnTo>
                  <a:pt x="172" y="142"/>
                </a:lnTo>
                <a:lnTo>
                  <a:pt x="172" y="144"/>
                </a:lnTo>
                <a:lnTo>
                  <a:pt x="173" y="158"/>
                </a:lnTo>
                <a:lnTo>
                  <a:pt x="175" y="163"/>
                </a:lnTo>
                <a:lnTo>
                  <a:pt x="176" y="166"/>
                </a:lnTo>
                <a:lnTo>
                  <a:pt x="178" y="161"/>
                </a:lnTo>
                <a:lnTo>
                  <a:pt x="179" y="156"/>
                </a:lnTo>
                <a:lnTo>
                  <a:pt x="181" y="155"/>
                </a:lnTo>
                <a:lnTo>
                  <a:pt x="183" y="153"/>
                </a:lnTo>
                <a:lnTo>
                  <a:pt x="184" y="155"/>
                </a:lnTo>
                <a:lnTo>
                  <a:pt x="186" y="156"/>
                </a:lnTo>
                <a:lnTo>
                  <a:pt x="186" y="155"/>
                </a:lnTo>
                <a:lnTo>
                  <a:pt x="187" y="153"/>
                </a:lnTo>
                <a:lnTo>
                  <a:pt x="189" y="155"/>
                </a:lnTo>
                <a:lnTo>
                  <a:pt x="191" y="156"/>
                </a:lnTo>
                <a:lnTo>
                  <a:pt x="192" y="159"/>
                </a:lnTo>
                <a:lnTo>
                  <a:pt x="194" y="161"/>
                </a:lnTo>
                <a:lnTo>
                  <a:pt x="195" y="164"/>
                </a:lnTo>
                <a:lnTo>
                  <a:pt x="197" y="166"/>
                </a:lnTo>
                <a:lnTo>
                  <a:pt x="197" y="164"/>
                </a:lnTo>
                <a:lnTo>
                  <a:pt x="198" y="151"/>
                </a:lnTo>
                <a:lnTo>
                  <a:pt x="200" y="136"/>
                </a:lnTo>
                <a:lnTo>
                  <a:pt x="200" y="131"/>
                </a:lnTo>
                <a:lnTo>
                  <a:pt x="200" y="112"/>
                </a:lnTo>
                <a:lnTo>
                  <a:pt x="200" y="98"/>
                </a:lnTo>
                <a:lnTo>
                  <a:pt x="202" y="76"/>
                </a:lnTo>
                <a:lnTo>
                  <a:pt x="203" y="62"/>
                </a:lnTo>
                <a:lnTo>
                  <a:pt x="206" y="47"/>
                </a:lnTo>
                <a:lnTo>
                  <a:pt x="211" y="25"/>
                </a:lnTo>
                <a:lnTo>
                  <a:pt x="213" y="19"/>
                </a:lnTo>
                <a:lnTo>
                  <a:pt x="213" y="17"/>
                </a:lnTo>
                <a:lnTo>
                  <a:pt x="214" y="16"/>
                </a:lnTo>
                <a:lnTo>
                  <a:pt x="214" y="3"/>
                </a:lnTo>
                <a:lnTo>
                  <a:pt x="214" y="2"/>
                </a:lnTo>
                <a:lnTo>
                  <a:pt x="216" y="0"/>
                </a:lnTo>
                <a:lnTo>
                  <a:pt x="217" y="0"/>
                </a:lnTo>
                <a:lnTo>
                  <a:pt x="217" y="2"/>
                </a:lnTo>
                <a:lnTo>
                  <a:pt x="217" y="3"/>
                </a:lnTo>
                <a:lnTo>
                  <a:pt x="219" y="3"/>
                </a:lnTo>
                <a:lnTo>
                  <a:pt x="221" y="5"/>
                </a:lnTo>
                <a:lnTo>
                  <a:pt x="221" y="6"/>
                </a:lnTo>
                <a:lnTo>
                  <a:pt x="221" y="28"/>
                </a:lnTo>
                <a:lnTo>
                  <a:pt x="219" y="62"/>
                </a:lnTo>
                <a:lnTo>
                  <a:pt x="219" y="227"/>
                </a:lnTo>
                <a:lnTo>
                  <a:pt x="221" y="282"/>
                </a:lnTo>
                <a:lnTo>
                  <a:pt x="221" y="284"/>
                </a:lnTo>
                <a:lnTo>
                  <a:pt x="221" y="262"/>
                </a:lnTo>
                <a:lnTo>
                  <a:pt x="221" y="232"/>
                </a:lnTo>
                <a:lnTo>
                  <a:pt x="222" y="204"/>
                </a:lnTo>
                <a:lnTo>
                  <a:pt x="224" y="180"/>
                </a:lnTo>
                <a:lnTo>
                  <a:pt x="227" y="159"/>
                </a:lnTo>
                <a:lnTo>
                  <a:pt x="230" y="144"/>
                </a:lnTo>
                <a:lnTo>
                  <a:pt x="230" y="136"/>
                </a:lnTo>
                <a:lnTo>
                  <a:pt x="232" y="134"/>
                </a:lnTo>
                <a:lnTo>
                  <a:pt x="232" y="133"/>
                </a:lnTo>
                <a:lnTo>
                  <a:pt x="232" y="129"/>
                </a:lnTo>
                <a:lnTo>
                  <a:pt x="235" y="128"/>
                </a:lnTo>
                <a:lnTo>
                  <a:pt x="236" y="129"/>
                </a:lnTo>
                <a:lnTo>
                  <a:pt x="236" y="131"/>
                </a:lnTo>
                <a:lnTo>
                  <a:pt x="236" y="129"/>
                </a:lnTo>
                <a:lnTo>
                  <a:pt x="236" y="128"/>
                </a:lnTo>
                <a:lnTo>
                  <a:pt x="238" y="126"/>
                </a:lnTo>
                <a:lnTo>
                  <a:pt x="239" y="128"/>
                </a:lnTo>
                <a:lnTo>
                  <a:pt x="239" y="131"/>
                </a:lnTo>
                <a:lnTo>
                  <a:pt x="239" y="163"/>
                </a:lnTo>
                <a:lnTo>
                  <a:pt x="241" y="169"/>
                </a:lnTo>
                <a:lnTo>
                  <a:pt x="241" y="167"/>
                </a:lnTo>
                <a:lnTo>
                  <a:pt x="246" y="155"/>
                </a:lnTo>
                <a:lnTo>
                  <a:pt x="249" y="147"/>
                </a:lnTo>
                <a:lnTo>
                  <a:pt x="250" y="145"/>
                </a:lnTo>
                <a:lnTo>
                  <a:pt x="252" y="145"/>
                </a:lnTo>
                <a:lnTo>
                  <a:pt x="254" y="144"/>
                </a:lnTo>
                <a:lnTo>
                  <a:pt x="254" y="140"/>
                </a:lnTo>
                <a:lnTo>
                  <a:pt x="255" y="139"/>
                </a:lnTo>
                <a:lnTo>
                  <a:pt x="258" y="137"/>
                </a:lnTo>
                <a:lnTo>
                  <a:pt x="260" y="140"/>
                </a:lnTo>
                <a:lnTo>
                  <a:pt x="262" y="148"/>
                </a:lnTo>
                <a:lnTo>
                  <a:pt x="263" y="158"/>
                </a:lnTo>
                <a:lnTo>
                  <a:pt x="263" y="159"/>
                </a:lnTo>
                <a:lnTo>
                  <a:pt x="263" y="158"/>
                </a:lnTo>
                <a:lnTo>
                  <a:pt x="266" y="155"/>
                </a:lnTo>
                <a:lnTo>
                  <a:pt x="268" y="151"/>
                </a:lnTo>
                <a:lnTo>
                  <a:pt x="271" y="153"/>
                </a:lnTo>
                <a:lnTo>
                  <a:pt x="273" y="151"/>
                </a:lnTo>
                <a:lnTo>
                  <a:pt x="274" y="150"/>
                </a:lnTo>
                <a:lnTo>
                  <a:pt x="276" y="148"/>
                </a:lnTo>
                <a:lnTo>
                  <a:pt x="277" y="150"/>
                </a:lnTo>
                <a:lnTo>
                  <a:pt x="277" y="153"/>
                </a:lnTo>
                <a:lnTo>
                  <a:pt x="279" y="155"/>
                </a:lnTo>
                <a:lnTo>
                  <a:pt x="279" y="153"/>
                </a:lnTo>
                <a:lnTo>
                  <a:pt x="280" y="140"/>
                </a:lnTo>
                <a:lnTo>
                  <a:pt x="280" y="121"/>
                </a:lnTo>
                <a:lnTo>
                  <a:pt x="282" y="114"/>
                </a:lnTo>
                <a:lnTo>
                  <a:pt x="284" y="99"/>
                </a:lnTo>
                <a:lnTo>
                  <a:pt x="288" y="73"/>
                </a:lnTo>
                <a:lnTo>
                  <a:pt x="290" y="65"/>
                </a:lnTo>
                <a:lnTo>
                  <a:pt x="293" y="51"/>
                </a:lnTo>
                <a:lnTo>
                  <a:pt x="295" y="36"/>
                </a:lnTo>
                <a:lnTo>
                  <a:pt x="295" y="35"/>
                </a:lnTo>
                <a:lnTo>
                  <a:pt x="295" y="33"/>
                </a:lnTo>
                <a:lnTo>
                  <a:pt x="296" y="21"/>
                </a:lnTo>
                <a:lnTo>
                  <a:pt x="296" y="16"/>
                </a:lnTo>
                <a:lnTo>
                  <a:pt x="298" y="13"/>
                </a:lnTo>
                <a:lnTo>
                  <a:pt x="299" y="13"/>
                </a:lnTo>
                <a:lnTo>
                  <a:pt x="301" y="10"/>
                </a:lnTo>
                <a:lnTo>
                  <a:pt x="301" y="8"/>
                </a:lnTo>
                <a:lnTo>
                  <a:pt x="303" y="6"/>
                </a:lnTo>
                <a:lnTo>
                  <a:pt x="304" y="8"/>
                </a:lnTo>
                <a:lnTo>
                  <a:pt x="304" y="10"/>
                </a:lnTo>
                <a:lnTo>
                  <a:pt x="303" y="25"/>
                </a:lnTo>
                <a:lnTo>
                  <a:pt x="301" y="36"/>
                </a:lnTo>
                <a:lnTo>
                  <a:pt x="301" y="41"/>
                </a:lnTo>
                <a:lnTo>
                  <a:pt x="301" y="123"/>
                </a:lnTo>
                <a:lnTo>
                  <a:pt x="299" y="174"/>
                </a:lnTo>
                <a:lnTo>
                  <a:pt x="299" y="183"/>
                </a:lnTo>
                <a:lnTo>
                  <a:pt x="299" y="197"/>
                </a:lnTo>
                <a:lnTo>
                  <a:pt x="299" y="213"/>
                </a:lnTo>
                <a:lnTo>
                  <a:pt x="299" y="249"/>
                </a:lnTo>
                <a:lnTo>
                  <a:pt x="301" y="273"/>
                </a:lnTo>
                <a:lnTo>
                  <a:pt x="301" y="289"/>
                </a:lnTo>
                <a:lnTo>
                  <a:pt x="301" y="292"/>
                </a:lnTo>
                <a:lnTo>
                  <a:pt x="303" y="292"/>
                </a:lnTo>
                <a:lnTo>
                  <a:pt x="303" y="287"/>
                </a:lnTo>
                <a:lnTo>
                  <a:pt x="303" y="268"/>
                </a:lnTo>
                <a:lnTo>
                  <a:pt x="304" y="249"/>
                </a:lnTo>
                <a:lnTo>
                  <a:pt x="304" y="238"/>
                </a:lnTo>
                <a:lnTo>
                  <a:pt x="306" y="210"/>
                </a:lnTo>
                <a:lnTo>
                  <a:pt x="307" y="192"/>
                </a:lnTo>
                <a:lnTo>
                  <a:pt x="309" y="174"/>
                </a:lnTo>
                <a:lnTo>
                  <a:pt x="310" y="156"/>
                </a:lnTo>
                <a:lnTo>
                  <a:pt x="310" y="136"/>
                </a:lnTo>
                <a:lnTo>
                  <a:pt x="312" y="128"/>
                </a:lnTo>
                <a:lnTo>
                  <a:pt x="312" y="125"/>
                </a:lnTo>
                <a:lnTo>
                  <a:pt x="315" y="121"/>
                </a:lnTo>
                <a:lnTo>
                  <a:pt x="317" y="121"/>
                </a:lnTo>
                <a:lnTo>
                  <a:pt x="320" y="121"/>
                </a:lnTo>
                <a:lnTo>
                  <a:pt x="320" y="125"/>
                </a:lnTo>
                <a:lnTo>
                  <a:pt x="328" y="147"/>
                </a:lnTo>
                <a:lnTo>
                  <a:pt x="329" y="151"/>
                </a:lnTo>
                <a:lnTo>
                  <a:pt x="329" y="150"/>
                </a:lnTo>
                <a:lnTo>
                  <a:pt x="334" y="137"/>
                </a:lnTo>
                <a:lnTo>
                  <a:pt x="336" y="136"/>
                </a:lnTo>
                <a:lnTo>
                  <a:pt x="337" y="128"/>
                </a:lnTo>
                <a:lnTo>
                  <a:pt x="339" y="125"/>
                </a:lnTo>
                <a:lnTo>
                  <a:pt x="340" y="121"/>
                </a:lnTo>
                <a:lnTo>
                  <a:pt x="342" y="120"/>
                </a:lnTo>
                <a:lnTo>
                  <a:pt x="344" y="121"/>
                </a:lnTo>
                <a:lnTo>
                  <a:pt x="344" y="123"/>
                </a:lnTo>
                <a:lnTo>
                  <a:pt x="347" y="133"/>
                </a:lnTo>
                <a:lnTo>
                  <a:pt x="350" y="147"/>
                </a:lnTo>
                <a:lnTo>
                  <a:pt x="351" y="150"/>
                </a:lnTo>
                <a:lnTo>
                  <a:pt x="355" y="153"/>
                </a:lnTo>
                <a:lnTo>
                  <a:pt x="356" y="153"/>
                </a:lnTo>
                <a:lnTo>
                  <a:pt x="366" y="151"/>
                </a:lnTo>
                <a:lnTo>
                  <a:pt x="377" y="151"/>
                </a:lnTo>
                <a:lnTo>
                  <a:pt x="399" y="151"/>
                </a:lnTo>
                <a:lnTo>
                  <a:pt x="400" y="151"/>
                </a:lnTo>
                <a:lnTo>
                  <a:pt x="402" y="150"/>
                </a:lnTo>
                <a:lnTo>
                  <a:pt x="404" y="148"/>
                </a:lnTo>
                <a:lnTo>
                  <a:pt x="405" y="148"/>
                </a:lnTo>
                <a:lnTo>
                  <a:pt x="407" y="150"/>
                </a:lnTo>
                <a:lnTo>
                  <a:pt x="407" y="153"/>
                </a:lnTo>
                <a:lnTo>
                  <a:pt x="407" y="155"/>
                </a:lnTo>
                <a:lnTo>
                  <a:pt x="405" y="155"/>
                </a:lnTo>
                <a:lnTo>
                  <a:pt x="370" y="155"/>
                </a:lnTo>
                <a:lnTo>
                  <a:pt x="362" y="156"/>
                </a:lnTo>
                <a:lnTo>
                  <a:pt x="370" y="156"/>
                </a:lnTo>
                <a:lnTo>
                  <a:pt x="388" y="155"/>
                </a:lnTo>
                <a:lnTo>
                  <a:pt x="402" y="155"/>
                </a:lnTo>
                <a:lnTo>
                  <a:pt x="411" y="155"/>
                </a:lnTo>
                <a:lnTo>
                  <a:pt x="413" y="153"/>
                </a:lnTo>
                <a:lnTo>
                  <a:pt x="415" y="153"/>
                </a:lnTo>
                <a:lnTo>
                  <a:pt x="416" y="153"/>
                </a:lnTo>
                <a:lnTo>
                  <a:pt x="418" y="155"/>
                </a:lnTo>
                <a:lnTo>
                  <a:pt x="418" y="156"/>
                </a:lnTo>
                <a:lnTo>
                  <a:pt x="416" y="158"/>
                </a:lnTo>
                <a:lnTo>
                  <a:pt x="413" y="159"/>
                </a:lnTo>
                <a:lnTo>
                  <a:pt x="411" y="161"/>
                </a:lnTo>
                <a:lnTo>
                  <a:pt x="410" y="161"/>
                </a:lnTo>
                <a:lnTo>
                  <a:pt x="407" y="159"/>
                </a:lnTo>
                <a:lnTo>
                  <a:pt x="375" y="159"/>
                </a:lnTo>
                <a:lnTo>
                  <a:pt x="370" y="159"/>
                </a:lnTo>
                <a:lnTo>
                  <a:pt x="366" y="159"/>
                </a:lnTo>
                <a:lnTo>
                  <a:pt x="359" y="163"/>
                </a:lnTo>
                <a:lnTo>
                  <a:pt x="358" y="164"/>
                </a:lnTo>
                <a:lnTo>
                  <a:pt x="355" y="164"/>
                </a:lnTo>
                <a:lnTo>
                  <a:pt x="351" y="166"/>
                </a:lnTo>
                <a:lnTo>
                  <a:pt x="350" y="163"/>
                </a:lnTo>
                <a:lnTo>
                  <a:pt x="348" y="159"/>
                </a:lnTo>
                <a:lnTo>
                  <a:pt x="347" y="159"/>
                </a:lnTo>
                <a:lnTo>
                  <a:pt x="345" y="158"/>
                </a:lnTo>
                <a:lnTo>
                  <a:pt x="344" y="156"/>
                </a:lnTo>
                <a:lnTo>
                  <a:pt x="344" y="153"/>
                </a:lnTo>
                <a:lnTo>
                  <a:pt x="342" y="140"/>
                </a:lnTo>
                <a:lnTo>
                  <a:pt x="340" y="136"/>
                </a:lnTo>
                <a:lnTo>
                  <a:pt x="340" y="134"/>
                </a:lnTo>
                <a:lnTo>
                  <a:pt x="339" y="137"/>
                </a:lnTo>
                <a:lnTo>
                  <a:pt x="337" y="147"/>
                </a:lnTo>
                <a:lnTo>
                  <a:pt x="334" y="167"/>
                </a:lnTo>
                <a:lnTo>
                  <a:pt x="333" y="172"/>
                </a:lnTo>
                <a:lnTo>
                  <a:pt x="333" y="174"/>
                </a:lnTo>
                <a:lnTo>
                  <a:pt x="331" y="175"/>
                </a:lnTo>
                <a:lnTo>
                  <a:pt x="329" y="174"/>
                </a:lnTo>
                <a:lnTo>
                  <a:pt x="328" y="172"/>
                </a:lnTo>
                <a:lnTo>
                  <a:pt x="328" y="164"/>
                </a:lnTo>
                <a:lnTo>
                  <a:pt x="325" y="164"/>
                </a:lnTo>
                <a:lnTo>
                  <a:pt x="323" y="161"/>
                </a:lnTo>
                <a:lnTo>
                  <a:pt x="320" y="147"/>
                </a:lnTo>
                <a:lnTo>
                  <a:pt x="317" y="134"/>
                </a:lnTo>
                <a:lnTo>
                  <a:pt x="317" y="136"/>
                </a:lnTo>
                <a:lnTo>
                  <a:pt x="315" y="156"/>
                </a:lnTo>
                <a:lnTo>
                  <a:pt x="314" y="194"/>
                </a:lnTo>
                <a:lnTo>
                  <a:pt x="312" y="230"/>
                </a:lnTo>
                <a:lnTo>
                  <a:pt x="312" y="257"/>
                </a:lnTo>
                <a:lnTo>
                  <a:pt x="310" y="278"/>
                </a:lnTo>
                <a:lnTo>
                  <a:pt x="309" y="303"/>
                </a:lnTo>
                <a:lnTo>
                  <a:pt x="307" y="320"/>
                </a:lnTo>
                <a:lnTo>
                  <a:pt x="306" y="330"/>
                </a:lnTo>
                <a:lnTo>
                  <a:pt x="303" y="341"/>
                </a:lnTo>
                <a:lnTo>
                  <a:pt x="303" y="344"/>
                </a:lnTo>
                <a:lnTo>
                  <a:pt x="303" y="352"/>
                </a:lnTo>
                <a:lnTo>
                  <a:pt x="303" y="353"/>
                </a:lnTo>
                <a:lnTo>
                  <a:pt x="301" y="353"/>
                </a:lnTo>
                <a:lnTo>
                  <a:pt x="299" y="353"/>
                </a:lnTo>
                <a:lnTo>
                  <a:pt x="299" y="350"/>
                </a:lnTo>
                <a:lnTo>
                  <a:pt x="299" y="349"/>
                </a:lnTo>
                <a:close/>
                <a:moveTo>
                  <a:pt x="236" y="175"/>
                </a:moveTo>
                <a:lnTo>
                  <a:pt x="236" y="175"/>
                </a:lnTo>
                <a:lnTo>
                  <a:pt x="236" y="170"/>
                </a:lnTo>
                <a:lnTo>
                  <a:pt x="236" y="167"/>
                </a:lnTo>
                <a:lnTo>
                  <a:pt x="236" y="164"/>
                </a:lnTo>
                <a:lnTo>
                  <a:pt x="236" y="170"/>
                </a:lnTo>
                <a:lnTo>
                  <a:pt x="236" y="175"/>
                </a:lnTo>
                <a:lnTo>
                  <a:pt x="238" y="178"/>
                </a:lnTo>
                <a:lnTo>
                  <a:pt x="236" y="175"/>
                </a:lnTo>
                <a:close/>
                <a:moveTo>
                  <a:pt x="102" y="249"/>
                </a:moveTo>
                <a:lnTo>
                  <a:pt x="102" y="249"/>
                </a:lnTo>
                <a:lnTo>
                  <a:pt x="102" y="251"/>
                </a:lnTo>
                <a:lnTo>
                  <a:pt x="101" y="260"/>
                </a:lnTo>
                <a:lnTo>
                  <a:pt x="101" y="263"/>
                </a:lnTo>
                <a:lnTo>
                  <a:pt x="102" y="256"/>
                </a:lnTo>
                <a:lnTo>
                  <a:pt x="102" y="249"/>
                </a:lnTo>
                <a:lnTo>
                  <a:pt x="102" y="248"/>
                </a:lnTo>
                <a:lnTo>
                  <a:pt x="102" y="249"/>
                </a:lnTo>
                <a:close/>
                <a:moveTo>
                  <a:pt x="107" y="93"/>
                </a:moveTo>
                <a:lnTo>
                  <a:pt x="107" y="93"/>
                </a:lnTo>
                <a:lnTo>
                  <a:pt x="107" y="98"/>
                </a:lnTo>
                <a:lnTo>
                  <a:pt x="105" y="106"/>
                </a:lnTo>
                <a:lnTo>
                  <a:pt x="104" y="125"/>
                </a:lnTo>
                <a:lnTo>
                  <a:pt x="102" y="145"/>
                </a:lnTo>
                <a:lnTo>
                  <a:pt x="101" y="170"/>
                </a:lnTo>
                <a:lnTo>
                  <a:pt x="101" y="232"/>
                </a:lnTo>
                <a:lnTo>
                  <a:pt x="101" y="233"/>
                </a:lnTo>
                <a:lnTo>
                  <a:pt x="101" y="232"/>
                </a:lnTo>
                <a:lnTo>
                  <a:pt x="102" y="221"/>
                </a:lnTo>
                <a:lnTo>
                  <a:pt x="104" y="205"/>
                </a:lnTo>
                <a:lnTo>
                  <a:pt x="105" y="183"/>
                </a:lnTo>
                <a:lnTo>
                  <a:pt x="105" y="144"/>
                </a:lnTo>
                <a:lnTo>
                  <a:pt x="107" y="128"/>
                </a:lnTo>
                <a:lnTo>
                  <a:pt x="107" y="110"/>
                </a:lnTo>
                <a:lnTo>
                  <a:pt x="107" y="95"/>
                </a:lnTo>
                <a:lnTo>
                  <a:pt x="107" y="93"/>
                </a:lnTo>
                <a:close/>
                <a:moveTo>
                  <a:pt x="288" y="87"/>
                </a:moveTo>
                <a:lnTo>
                  <a:pt x="288" y="87"/>
                </a:lnTo>
                <a:lnTo>
                  <a:pt x="288" y="92"/>
                </a:lnTo>
                <a:lnTo>
                  <a:pt x="285" y="109"/>
                </a:lnTo>
                <a:lnTo>
                  <a:pt x="284" y="129"/>
                </a:lnTo>
                <a:lnTo>
                  <a:pt x="280" y="159"/>
                </a:lnTo>
                <a:lnTo>
                  <a:pt x="282" y="161"/>
                </a:lnTo>
                <a:lnTo>
                  <a:pt x="285" y="125"/>
                </a:lnTo>
                <a:lnTo>
                  <a:pt x="288" y="87"/>
                </a:lnTo>
                <a:close/>
                <a:moveTo>
                  <a:pt x="203" y="88"/>
                </a:moveTo>
                <a:lnTo>
                  <a:pt x="203" y="88"/>
                </a:lnTo>
                <a:lnTo>
                  <a:pt x="205" y="85"/>
                </a:lnTo>
                <a:lnTo>
                  <a:pt x="209" y="54"/>
                </a:lnTo>
                <a:lnTo>
                  <a:pt x="213" y="41"/>
                </a:lnTo>
                <a:lnTo>
                  <a:pt x="214" y="28"/>
                </a:lnTo>
                <a:lnTo>
                  <a:pt x="214" y="27"/>
                </a:lnTo>
                <a:lnTo>
                  <a:pt x="213" y="28"/>
                </a:lnTo>
                <a:lnTo>
                  <a:pt x="213" y="33"/>
                </a:lnTo>
                <a:lnTo>
                  <a:pt x="208" y="49"/>
                </a:lnTo>
                <a:lnTo>
                  <a:pt x="206" y="66"/>
                </a:lnTo>
                <a:lnTo>
                  <a:pt x="205" y="80"/>
                </a:lnTo>
                <a:lnTo>
                  <a:pt x="203" y="88"/>
                </a:lnTo>
                <a:close/>
                <a:moveTo>
                  <a:pt x="110" y="85"/>
                </a:moveTo>
                <a:lnTo>
                  <a:pt x="110" y="85"/>
                </a:lnTo>
                <a:lnTo>
                  <a:pt x="112" y="85"/>
                </a:lnTo>
                <a:lnTo>
                  <a:pt x="112" y="77"/>
                </a:lnTo>
                <a:lnTo>
                  <a:pt x="115" y="57"/>
                </a:lnTo>
                <a:lnTo>
                  <a:pt x="116" y="52"/>
                </a:lnTo>
                <a:lnTo>
                  <a:pt x="115" y="43"/>
                </a:lnTo>
                <a:lnTo>
                  <a:pt x="115" y="41"/>
                </a:lnTo>
                <a:lnTo>
                  <a:pt x="115" y="43"/>
                </a:lnTo>
                <a:lnTo>
                  <a:pt x="112" y="62"/>
                </a:lnTo>
                <a:lnTo>
                  <a:pt x="112" y="79"/>
                </a:lnTo>
                <a:lnTo>
                  <a:pt x="110" y="85"/>
                </a:lnTo>
                <a:close/>
                <a:moveTo>
                  <a:pt x="243" y="183"/>
                </a:moveTo>
                <a:lnTo>
                  <a:pt x="243" y="183"/>
                </a:lnTo>
                <a:lnTo>
                  <a:pt x="247" y="166"/>
                </a:lnTo>
                <a:lnTo>
                  <a:pt x="250" y="151"/>
                </a:lnTo>
                <a:lnTo>
                  <a:pt x="250" y="150"/>
                </a:lnTo>
                <a:lnTo>
                  <a:pt x="249" y="153"/>
                </a:lnTo>
                <a:lnTo>
                  <a:pt x="243" y="175"/>
                </a:lnTo>
                <a:lnTo>
                  <a:pt x="241" y="177"/>
                </a:lnTo>
                <a:lnTo>
                  <a:pt x="243" y="183"/>
                </a:lnTo>
                <a:close/>
                <a:moveTo>
                  <a:pt x="228" y="178"/>
                </a:moveTo>
                <a:lnTo>
                  <a:pt x="228" y="178"/>
                </a:lnTo>
                <a:lnTo>
                  <a:pt x="227" y="178"/>
                </a:lnTo>
                <a:lnTo>
                  <a:pt x="225" y="196"/>
                </a:lnTo>
                <a:lnTo>
                  <a:pt x="224" y="213"/>
                </a:lnTo>
                <a:lnTo>
                  <a:pt x="224" y="248"/>
                </a:lnTo>
                <a:lnTo>
                  <a:pt x="224" y="230"/>
                </a:lnTo>
                <a:lnTo>
                  <a:pt x="225" y="213"/>
                </a:lnTo>
                <a:lnTo>
                  <a:pt x="227" y="196"/>
                </a:lnTo>
                <a:lnTo>
                  <a:pt x="228" y="178"/>
                </a:lnTo>
                <a:close/>
                <a:moveTo>
                  <a:pt x="72" y="180"/>
                </a:moveTo>
                <a:lnTo>
                  <a:pt x="72" y="180"/>
                </a:lnTo>
                <a:lnTo>
                  <a:pt x="74" y="177"/>
                </a:lnTo>
                <a:lnTo>
                  <a:pt x="72" y="175"/>
                </a:lnTo>
                <a:lnTo>
                  <a:pt x="72" y="172"/>
                </a:lnTo>
                <a:lnTo>
                  <a:pt x="69" y="166"/>
                </a:lnTo>
                <a:lnTo>
                  <a:pt x="69" y="164"/>
                </a:lnTo>
                <a:lnTo>
                  <a:pt x="69" y="161"/>
                </a:lnTo>
                <a:lnTo>
                  <a:pt x="64" y="161"/>
                </a:lnTo>
                <a:lnTo>
                  <a:pt x="69" y="170"/>
                </a:lnTo>
                <a:lnTo>
                  <a:pt x="72" y="180"/>
                </a:lnTo>
                <a:close/>
                <a:moveTo>
                  <a:pt x="274" y="155"/>
                </a:moveTo>
                <a:lnTo>
                  <a:pt x="274" y="155"/>
                </a:lnTo>
                <a:lnTo>
                  <a:pt x="273" y="158"/>
                </a:lnTo>
                <a:lnTo>
                  <a:pt x="273" y="163"/>
                </a:lnTo>
                <a:lnTo>
                  <a:pt x="273" y="164"/>
                </a:lnTo>
                <a:lnTo>
                  <a:pt x="274" y="170"/>
                </a:lnTo>
                <a:lnTo>
                  <a:pt x="276" y="172"/>
                </a:lnTo>
                <a:lnTo>
                  <a:pt x="276" y="167"/>
                </a:lnTo>
                <a:lnTo>
                  <a:pt x="277" y="166"/>
                </a:lnTo>
                <a:lnTo>
                  <a:pt x="277" y="163"/>
                </a:lnTo>
                <a:lnTo>
                  <a:pt x="276" y="156"/>
                </a:lnTo>
                <a:lnTo>
                  <a:pt x="274" y="155"/>
                </a:lnTo>
                <a:close/>
                <a:moveTo>
                  <a:pt x="258" y="172"/>
                </a:moveTo>
                <a:lnTo>
                  <a:pt x="258" y="172"/>
                </a:lnTo>
                <a:lnTo>
                  <a:pt x="260" y="169"/>
                </a:lnTo>
                <a:lnTo>
                  <a:pt x="258" y="159"/>
                </a:lnTo>
                <a:lnTo>
                  <a:pt x="257" y="150"/>
                </a:lnTo>
                <a:lnTo>
                  <a:pt x="257" y="148"/>
                </a:lnTo>
                <a:lnTo>
                  <a:pt x="255" y="151"/>
                </a:lnTo>
                <a:lnTo>
                  <a:pt x="255" y="155"/>
                </a:lnTo>
                <a:lnTo>
                  <a:pt x="257" y="166"/>
                </a:lnTo>
                <a:lnTo>
                  <a:pt x="258" y="172"/>
                </a:lnTo>
                <a:close/>
                <a:moveTo>
                  <a:pt x="110" y="55"/>
                </a:moveTo>
                <a:lnTo>
                  <a:pt x="110" y="55"/>
                </a:lnTo>
                <a:lnTo>
                  <a:pt x="113" y="33"/>
                </a:lnTo>
                <a:lnTo>
                  <a:pt x="113" y="32"/>
                </a:lnTo>
                <a:lnTo>
                  <a:pt x="112" y="25"/>
                </a:lnTo>
                <a:lnTo>
                  <a:pt x="112" y="24"/>
                </a:lnTo>
                <a:lnTo>
                  <a:pt x="110" y="55"/>
                </a:lnTo>
                <a:close/>
                <a:moveTo>
                  <a:pt x="306" y="295"/>
                </a:moveTo>
                <a:lnTo>
                  <a:pt x="306" y="295"/>
                </a:lnTo>
                <a:lnTo>
                  <a:pt x="306" y="298"/>
                </a:lnTo>
                <a:lnTo>
                  <a:pt x="304" y="314"/>
                </a:lnTo>
                <a:lnTo>
                  <a:pt x="303" y="327"/>
                </a:lnTo>
                <a:lnTo>
                  <a:pt x="303" y="328"/>
                </a:lnTo>
                <a:lnTo>
                  <a:pt x="306" y="311"/>
                </a:lnTo>
                <a:lnTo>
                  <a:pt x="306" y="295"/>
                </a:lnTo>
                <a:close/>
                <a:moveTo>
                  <a:pt x="129" y="286"/>
                </a:moveTo>
                <a:lnTo>
                  <a:pt x="129" y="286"/>
                </a:lnTo>
                <a:lnTo>
                  <a:pt x="127" y="235"/>
                </a:lnTo>
                <a:lnTo>
                  <a:pt x="129" y="286"/>
                </a:lnTo>
                <a:close/>
                <a:moveTo>
                  <a:pt x="350" y="158"/>
                </a:moveTo>
                <a:lnTo>
                  <a:pt x="350" y="158"/>
                </a:lnTo>
                <a:lnTo>
                  <a:pt x="351" y="161"/>
                </a:lnTo>
                <a:lnTo>
                  <a:pt x="353" y="163"/>
                </a:lnTo>
                <a:lnTo>
                  <a:pt x="356" y="161"/>
                </a:lnTo>
                <a:lnTo>
                  <a:pt x="359" y="159"/>
                </a:lnTo>
                <a:lnTo>
                  <a:pt x="356" y="158"/>
                </a:lnTo>
                <a:lnTo>
                  <a:pt x="355" y="158"/>
                </a:lnTo>
                <a:lnTo>
                  <a:pt x="350" y="158"/>
                </a:lnTo>
                <a:close/>
                <a:moveTo>
                  <a:pt x="326" y="159"/>
                </a:moveTo>
                <a:lnTo>
                  <a:pt x="326" y="159"/>
                </a:lnTo>
                <a:lnTo>
                  <a:pt x="323" y="147"/>
                </a:lnTo>
                <a:lnTo>
                  <a:pt x="320" y="134"/>
                </a:lnTo>
                <a:lnTo>
                  <a:pt x="323" y="148"/>
                </a:lnTo>
                <a:lnTo>
                  <a:pt x="326" y="159"/>
                </a:lnTo>
                <a:close/>
                <a:moveTo>
                  <a:pt x="179" y="169"/>
                </a:moveTo>
                <a:lnTo>
                  <a:pt x="179" y="169"/>
                </a:lnTo>
                <a:lnTo>
                  <a:pt x="183" y="161"/>
                </a:lnTo>
                <a:lnTo>
                  <a:pt x="183" y="159"/>
                </a:lnTo>
                <a:lnTo>
                  <a:pt x="183" y="158"/>
                </a:lnTo>
                <a:lnTo>
                  <a:pt x="179" y="163"/>
                </a:lnTo>
                <a:lnTo>
                  <a:pt x="179" y="167"/>
                </a:lnTo>
                <a:lnTo>
                  <a:pt x="178" y="169"/>
                </a:lnTo>
                <a:lnTo>
                  <a:pt x="179" y="169"/>
                </a:lnTo>
                <a:close/>
                <a:moveTo>
                  <a:pt x="121" y="155"/>
                </a:moveTo>
                <a:lnTo>
                  <a:pt x="121" y="155"/>
                </a:lnTo>
                <a:lnTo>
                  <a:pt x="123" y="192"/>
                </a:lnTo>
                <a:lnTo>
                  <a:pt x="123" y="174"/>
                </a:lnTo>
                <a:lnTo>
                  <a:pt x="121" y="155"/>
                </a:lnTo>
                <a:close/>
                <a:moveTo>
                  <a:pt x="216" y="224"/>
                </a:moveTo>
                <a:lnTo>
                  <a:pt x="216" y="224"/>
                </a:lnTo>
                <a:lnTo>
                  <a:pt x="216" y="167"/>
                </a:lnTo>
                <a:lnTo>
                  <a:pt x="216" y="196"/>
                </a:lnTo>
                <a:lnTo>
                  <a:pt x="216" y="224"/>
                </a:lnTo>
                <a:close/>
                <a:moveTo>
                  <a:pt x="265" y="169"/>
                </a:moveTo>
                <a:lnTo>
                  <a:pt x="265" y="169"/>
                </a:lnTo>
                <a:lnTo>
                  <a:pt x="269" y="156"/>
                </a:lnTo>
                <a:lnTo>
                  <a:pt x="268" y="156"/>
                </a:lnTo>
                <a:lnTo>
                  <a:pt x="268" y="158"/>
                </a:lnTo>
                <a:lnTo>
                  <a:pt x="265" y="166"/>
                </a:lnTo>
                <a:lnTo>
                  <a:pt x="265" y="169"/>
                </a:lnTo>
                <a:close/>
                <a:moveTo>
                  <a:pt x="191" y="169"/>
                </a:moveTo>
                <a:lnTo>
                  <a:pt x="191" y="169"/>
                </a:lnTo>
                <a:lnTo>
                  <a:pt x="192" y="174"/>
                </a:lnTo>
                <a:lnTo>
                  <a:pt x="194" y="177"/>
                </a:lnTo>
                <a:lnTo>
                  <a:pt x="195" y="174"/>
                </a:lnTo>
                <a:lnTo>
                  <a:pt x="192" y="172"/>
                </a:lnTo>
                <a:lnTo>
                  <a:pt x="191" y="169"/>
                </a:lnTo>
                <a:close/>
                <a:moveTo>
                  <a:pt x="195" y="170"/>
                </a:moveTo>
                <a:lnTo>
                  <a:pt x="195" y="170"/>
                </a:lnTo>
                <a:lnTo>
                  <a:pt x="195" y="169"/>
                </a:lnTo>
                <a:lnTo>
                  <a:pt x="194" y="167"/>
                </a:lnTo>
                <a:lnTo>
                  <a:pt x="192" y="166"/>
                </a:lnTo>
                <a:lnTo>
                  <a:pt x="194" y="169"/>
                </a:lnTo>
                <a:lnTo>
                  <a:pt x="195" y="170"/>
                </a:lnTo>
                <a:close/>
                <a:moveTo>
                  <a:pt x="138" y="140"/>
                </a:moveTo>
                <a:lnTo>
                  <a:pt x="138" y="140"/>
                </a:lnTo>
                <a:lnTo>
                  <a:pt x="140" y="139"/>
                </a:lnTo>
                <a:lnTo>
                  <a:pt x="140" y="136"/>
                </a:lnTo>
                <a:lnTo>
                  <a:pt x="140" y="134"/>
                </a:lnTo>
                <a:lnTo>
                  <a:pt x="138" y="140"/>
                </a:lnTo>
                <a:close/>
                <a:moveTo>
                  <a:pt x="331" y="153"/>
                </a:moveTo>
                <a:lnTo>
                  <a:pt x="331" y="153"/>
                </a:lnTo>
                <a:lnTo>
                  <a:pt x="329" y="158"/>
                </a:lnTo>
                <a:lnTo>
                  <a:pt x="331" y="161"/>
                </a:lnTo>
                <a:lnTo>
                  <a:pt x="331" y="153"/>
                </a:lnTo>
                <a:close/>
                <a:moveTo>
                  <a:pt x="164" y="153"/>
                </a:moveTo>
                <a:lnTo>
                  <a:pt x="164" y="153"/>
                </a:lnTo>
                <a:lnTo>
                  <a:pt x="165" y="145"/>
                </a:lnTo>
                <a:lnTo>
                  <a:pt x="164" y="153"/>
                </a:lnTo>
                <a:close/>
                <a:moveTo>
                  <a:pt x="348" y="151"/>
                </a:moveTo>
                <a:lnTo>
                  <a:pt x="348" y="151"/>
                </a:lnTo>
                <a:lnTo>
                  <a:pt x="350" y="156"/>
                </a:lnTo>
                <a:lnTo>
                  <a:pt x="351" y="155"/>
                </a:lnTo>
                <a:lnTo>
                  <a:pt x="348" y="151"/>
                </a:lnTo>
                <a:close/>
                <a:moveTo>
                  <a:pt x="134" y="282"/>
                </a:moveTo>
                <a:lnTo>
                  <a:pt x="134" y="282"/>
                </a:lnTo>
                <a:lnTo>
                  <a:pt x="134" y="292"/>
                </a:lnTo>
                <a:lnTo>
                  <a:pt x="134" y="282"/>
                </a:lnTo>
                <a:close/>
                <a:moveTo>
                  <a:pt x="170" y="151"/>
                </a:moveTo>
                <a:lnTo>
                  <a:pt x="170" y="151"/>
                </a:lnTo>
                <a:lnTo>
                  <a:pt x="170" y="147"/>
                </a:lnTo>
                <a:lnTo>
                  <a:pt x="170" y="151"/>
                </a:lnTo>
                <a:close/>
                <a:moveTo>
                  <a:pt x="77" y="178"/>
                </a:moveTo>
                <a:lnTo>
                  <a:pt x="77" y="178"/>
                </a:lnTo>
                <a:lnTo>
                  <a:pt x="79" y="175"/>
                </a:lnTo>
                <a:lnTo>
                  <a:pt x="77" y="177"/>
                </a:lnTo>
                <a:lnTo>
                  <a:pt x="77" y="178"/>
                </a:lnTo>
                <a:close/>
                <a:moveTo>
                  <a:pt x="127" y="233"/>
                </a:moveTo>
                <a:lnTo>
                  <a:pt x="127" y="233"/>
                </a:lnTo>
                <a:lnTo>
                  <a:pt x="127" y="230"/>
                </a:lnTo>
                <a:lnTo>
                  <a:pt x="127" y="233"/>
                </a:lnTo>
                <a:close/>
                <a:moveTo>
                  <a:pt x="178" y="172"/>
                </a:moveTo>
                <a:lnTo>
                  <a:pt x="178" y="172"/>
                </a:lnTo>
                <a:lnTo>
                  <a:pt x="178" y="174"/>
                </a:lnTo>
                <a:lnTo>
                  <a:pt x="178" y="172"/>
                </a:lnTo>
                <a:close/>
                <a:moveTo>
                  <a:pt x="126" y="227"/>
                </a:moveTo>
                <a:lnTo>
                  <a:pt x="126" y="227"/>
                </a:lnTo>
                <a:close/>
                <a:moveTo>
                  <a:pt x="110" y="57"/>
                </a:moveTo>
                <a:lnTo>
                  <a:pt x="110" y="57"/>
                </a:lnTo>
                <a:close/>
                <a:moveTo>
                  <a:pt x="102" y="246"/>
                </a:moveTo>
                <a:lnTo>
                  <a:pt x="102" y="246"/>
                </a:lnTo>
                <a:lnTo>
                  <a:pt x="104" y="245"/>
                </a:lnTo>
                <a:lnTo>
                  <a:pt x="102" y="245"/>
                </a:lnTo>
                <a:lnTo>
                  <a:pt x="102" y="246"/>
                </a:ln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1795754"/>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0"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5"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主讲人：李    享</a:t>
            </a:r>
            <a:endParaRPr lang="zh-CN" altLang="en-US" sz="1500" dirty="0">
              <a:blipFill dpi="0" rotWithShape="1">
                <a:blip r:embed="rId4"/>
                <a:srcRect/>
                <a:stretch>
                  <a:fillRect/>
                </a:stretch>
              </a:blipFill>
            </a:endParaRPr>
          </a:p>
        </p:txBody>
      </p:sp>
      <p:grpSp>
        <p:nvGrpSpPr>
          <p:cNvPr id="67" name="组合 66"/>
          <p:cNvGrpSpPr/>
          <p:nvPr/>
        </p:nvGrpSpPr>
        <p:grpSpPr>
          <a:xfrm>
            <a:off x="4227993" y="2317653"/>
            <a:ext cx="2560928" cy="347663"/>
            <a:chOff x="4564815" y="3106246"/>
            <a:chExt cx="3414571" cy="463550"/>
          </a:xfrm>
        </p:grpSpPr>
        <p:grpSp>
          <p:nvGrpSpPr>
            <p:cNvPr id="68" name="组合 67"/>
            <p:cNvGrpSpPr/>
            <p:nvPr/>
          </p:nvGrpSpPr>
          <p:grpSpPr>
            <a:xfrm>
              <a:off x="4564815" y="3106246"/>
              <a:ext cx="1715030" cy="463550"/>
              <a:chOff x="4819121" y="3552825"/>
              <a:chExt cx="1715030" cy="463550"/>
            </a:xfrm>
          </p:grpSpPr>
          <p:grpSp>
            <p:nvGrpSpPr>
              <p:cNvPr id="82"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3"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9" name="组合 68"/>
            <p:cNvGrpSpPr/>
            <p:nvPr/>
          </p:nvGrpSpPr>
          <p:grpSpPr>
            <a:xfrm>
              <a:off x="6264356" y="3106246"/>
              <a:ext cx="1715030" cy="463550"/>
              <a:chOff x="4819121" y="3552825"/>
              <a:chExt cx="1715030" cy="463550"/>
            </a:xfrm>
          </p:grpSpPr>
          <p:grpSp>
            <p:nvGrpSpPr>
              <p:cNvPr id="70"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92498"/>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项目简介</a:t>
            </a:r>
            <a:endParaRPr lang="zh-CN" altLang="en-US" sz="3900" b="1" dirty="0">
              <a:blipFill dpi="0" rotWithShape="1">
                <a:blip r:embed="rId4"/>
                <a:srcRect/>
                <a:stretch>
                  <a:fillRect/>
                </a:stretch>
              </a:blipFill>
            </a:endParaRPr>
          </a:p>
        </p:txBody>
      </p:sp>
      <p:grpSp>
        <p:nvGrpSpPr>
          <p:cNvPr id="135"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a:blipFill dpi="0" rotWithShape="1">
                  <a:blip r:embed="rId4"/>
                  <a:srcRect/>
                  <a:stretch>
                    <a:fillRect/>
                  </a:stretch>
                </a:blipFill>
              </a:rPr>
              <a:t>1</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6292956"/>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anim calcmode="lin" valueType="num">
                                      <p:cBhvr>
                                        <p:cTn id="46" dur="1000" fill="hold"/>
                                        <p:tgtEl>
                                          <p:spTgt spid="135"/>
                                        </p:tgtEl>
                                        <p:attrNameLst>
                                          <p:attrName>ppt_x</p:attrName>
                                        </p:attrNameLst>
                                      </p:cBhvr>
                                      <p:tavLst>
                                        <p:tav tm="0">
                                          <p:val>
                                            <p:strVal val="#ppt_x"/>
                                          </p:val>
                                        </p:tav>
                                        <p:tav tm="100000">
                                          <p:val>
                                            <p:strVal val="#ppt_x"/>
                                          </p:val>
                                        </p:tav>
                                      </p:tavLst>
                                    </p:anim>
                                    <p:anim calcmode="lin" valueType="num">
                                      <p:cBhvr>
                                        <p:cTn id="47" dur="1000" fill="hold"/>
                                        <p:tgtEl>
                                          <p:spTgt spid="135"/>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215"/>
          <p:cNvSpPr txBox="1"/>
          <p:nvPr/>
        </p:nvSpPr>
        <p:spPr>
          <a:xfrm>
            <a:off x="564918" y="607832"/>
            <a:ext cx="4476313"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3"/>
                  <a:srcRect/>
                  <a:stretch>
                    <a:fillRect/>
                  </a:stretch>
                </a:blipFill>
              </a:rPr>
              <a:t>项目背景</a:t>
            </a:r>
            <a:endParaRPr lang="zh-CN" altLang="en-US" sz="3900" b="1" dirty="0">
              <a:blipFill dpi="0" rotWithShape="1">
                <a:blip r:embed="rId3"/>
                <a:srcRect/>
                <a:stretch>
                  <a:fillRect/>
                </a:stretch>
              </a:blipFill>
            </a:endParaRPr>
          </a:p>
        </p:txBody>
      </p:sp>
      <p:sp>
        <p:nvSpPr>
          <p:cNvPr id="13" name="文本框 215"/>
          <p:cNvSpPr txBox="1"/>
          <p:nvPr/>
        </p:nvSpPr>
        <p:spPr>
          <a:xfrm>
            <a:off x="454281" y="1665356"/>
            <a:ext cx="5888964" cy="2839239"/>
          </a:xfrm>
          <a:prstGeom prst="rect">
            <a:avLst/>
          </a:prstGeom>
          <a:noFill/>
          <a:ln>
            <a:noFill/>
          </a:ln>
        </p:spPr>
        <p:txBody>
          <a:bodyPr wrap="square" lIns="68580" tIns="34290" rIns="68580" bIns="34290" rtlCol="0">
            <a:spAutoFit/>
          </a:bodyPr>
          <a:lstStyle/>
          <a:p>
            <a:r>
              <a:rPr lang="zh-CN" altLang="en-US" sz="1500" b="1" dirty="0" smtClean="0">
                <a:blipFill dpi="0" rotWithShape="1">
                  <a:blip r:embed="rId3"/>
                  <a:srcRect/>
                  <a:stretch>
                    <a:fillRect/>
                  </a:stretch>
                </a:blipFill>
              </a:rPr>
              <a:t>        结合社会需求背景：随着餐饮行业的迅猛发展，人们已经不再满足最初的电话订餐系统；随着网络的普及，人们往往更倾向于使用互联通过移动终端进行最快捷的订餐操作。</a:t>
            </a:r>
            <a:endParaRPr lang="en-US" altLang="zh-CN" sz="1500" b="1" dirty="0" smtClean="0">
              <a:blipFill dpi="0" rotWithShape="1">
                <a:blip r:embed="rId3"/>
                <a:srcRect/>
                <a:stretch>
                  <a:fillRect/>
                </a:stretch>
              </a:blipFill>
            </a:endParaRPr>
          </a:p>
          <a:p>
            <a:r>
              <a:rPr lang="en-US" altLang="zh-CN" sz="1500" b="1" dirty="0" smtClean="0">
                <a:blipFill dpi="0" rotWithShape="1">
                  <a:blip r:embed="rId3"/>
                  <a:srcRect/>
                  <a:stretch>
                    <a:fillRect/>
                  </a:stretch>
                </a:blipFill>
              </a:rPr>
              <a:t>        </a:t>
            </a:r>
            <a:r>
              <a:rPr lang="zh-CN" altLang="en-US" sz="1500" b="1" dirty="0" smtClean="0">
                <a:blipFill dpi="0" rotWithShape="1">
                  <a:blip r:embed="rId3"/>
                  <a:srcRect/>
                  <a:stretch>
                    <a:fillRect/>
                  </a:stretch>
                </a:blipFill>
              </a:rPr>
              <a:t>结合企业需求：最初的电话订餐系统对餐饮巨头而言既无法有效管理旗下子公司，又无法最高效率地满足顾客的需求；从而无法实现自身利润的最大化。而网上订餐系统恰好可以解决这两个问题。</a:t>
            </a:r>
            <a:endParaRPr lang="en-US" altLang="zh-CN" sz="1500" b="1" dirty="0" smtClean="0">
              <a:blipFill dpi="0" rotWithShape="1">
                <a:blip r:embed="rId3"/>
                <a:srcRect/>
                <a:stretch>
                  <a:fillRect/>
                </a:stretch>
              </a:blipFill>
            </a:endParaRPr>
          </a:p>
          <a:p>
            <a:r>
              <a:rPr lang="en-US" altLang="zh-CN" sz="1500" b="1" dirty="0" smtClean="0">
                <a:blipFill dpi="0" rotWithShape="1">
                  <a:blip r:embed="rId3"/>
                  <a:srcRect/>
                  <a:stretch>
                    <a:fillRect/>
                  </a:stretch>
                </a:blipFill>
              </a:rPr>
              <a:t>       </a:t>
            </a:r>
            <a:r>
              <a:rPr lang="zh-CN" altLang="en-US" sz="1500" b="1" dirty="0" smtClean="0">
                <a:blipFill dpi="0" rotWithShape="1">
                  <a:blip r:embed="rId3"/>
                  <a:srcRect/>
                  <a:stretch>
                    <a:fillRect/>
                  </a:stretch>
                </a:blipFill>
              </a:rPr>
              <a:t>结合国家政策：国家曾多次在各个重要会议上强调电子商务的重要性，因此，电子商务作为国家重点发展的对象，在今后的生活中一定会发挥着举足轻重的作用，餐饮行业也不例外；</a:t>
            </a:r>
            <a:endParaRPr lang="en-US" altLang="zh-CN" sz="1500" b="1" dirty="0" smtClean="0">
              <a:blipFill dpi="0" rotWithShape="1">
                <a:blip r:embed="rId3"/>
                <a:srcRect/>
                <a:stretch>
                  <a:fillRect/>
                </a:stretch>
              </a:blipFill>
            </a:endParaRPr>
          </a:p>
          <a:p>
            <a:r>
              <a:rPr lang="en-US" altLang="zh-CN" sz="1500" b="1" dirty="0" smtClean="0">
                <a:blipFill dpi="0" rotWithShape="1">
                  <a:blip r:embed="rId3"/>
                  <a:srcRect/>
                  <a:stretch>
                    <a:fillRect/>
                  </a:stretch>
                </a:blipFill>
              </a:rPr>
              <a:t>       </a:t>
            </a:r>
            <a:r>
              <a:rPr lang="zh-CN" altLang="en-US" sz="1500" b="1" dirty="0" smtClean="0">
                <a:blipFill dpi="0" rotWithShape="1">
                  <a:blip r:embed="rId3"/>
                  <a:srcRect/>
                  <a:stretch>
                    <a:fillRect/>
                  </a:stretch>
                </a:blipFill>
              </a:rPr>
              <a:t>综上：本项目通过小组成员的综合研究和充分讨论，面向客户对象为各大餐饮酒店和有需求的食客的订餐系统。通过以上需求分析可见，本项目在餐饮行业的应用有十分广阔的前景。</a:t>
            </a:r>
            <a:endParaRPr lang="zh-CN" altLang="en-US" sz="1500" b="1" dirty="0">
              <a:blipFill dpi="0" rotWithShape="1">
                <a:blip r:embed="rId3"/>
                <a:srcRect/>
                <a:stretch>
                  <a:fillRect/>
                </a:stretch>
              </a:blipFill>
            </a:endParaRPr>
          </a:p>
        </p:txBody>
      </p:sp>
      <p:grpSp>
        <p:nvGrpSpPr>
          <p:cNvPr id="2" name="组合 13"/>
          <p:cNvGrpSpPr/>
          <p:nvPr/>
        </p:nvGrpSpPr>
        <p:grpSpPr>
          <a:xfrm>
            <a:off x="6226191" y="819615"/>
            <a:ext cx="2917809" cy="3684980"/>
            <a:chOff x="7350125" y="1141413"/>
            <a:chExt cx="3622675" cy="4575175"/>
          </a:xfrm>
          <a:solidFill>
            <a:schemeClr val="bg1">
              <a:lumMod val="65000"/>
            </a:schemeClr>
          </a:solidFill>
        </p:grpSpPr>
        <p:sp>
          <p:nvSpPr>
            <p:cNvPr id="15" name="Freeform 5"/>
            <p:cNvSpPr>
              <a:spLocks noEditPoints="1"/>
            </p:cNvSpPr>
            <p:nvPr/>
          </p:nvSpPr>
          <p:spPr bwMode="auto">
            <a:xfrm>
              <a:off x="7350125" y="1141413"/>
              <a:ext cx="2606675" cy="3149600"/>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Freeform 6"/>
            <p:cNvSpPr>
              <a:spLocks/>
            </p:cNvSpPr>
            <p:nvPr/>
          </p:nvSpPr>
          <p:spPr bwMode="auto">
            <a:xfrm>
              <a:off x="10425113" y="4044951"/>
              <a:ext cx="100013" cy="96838"/>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Freeform 7"/>
            <p:cNvSpPr>
              <a:spLocks/>
            </p:cNvSpPr>
            <p:nvPr/>
          </p:nvSpPr>
          <p:spPr bwMode="auto">
            <a:xfrm>
              <a:off x="10450513" y="3663951"/>
              <a:ext cx="112713" cy="363538"/>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Freeform 8"/>
            <p:cNvSpPr>
              <a:spLocks noEditPoints="1"/>
            </p:cNvSpPr>
            <p:nvPr/>
          </p:nvSpPr>
          <p:spPr bwMode="auto">
            <a:xfrm>
              <a:off x="8980488" y="3856038"/>
              <a:ext cx="255588" cy="360363"/>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9"/>
            <p:cNvSpPr>
              <a:spLocks noEditPoints="1"/>
            </p:cNvSpPr>
            <p:nvPr/>
          </p:nvSpPr>
          <p:spPr bwMode="auto">
            <a:xfrm>
              <a:off x="9242425" y="3836988"/>
              <a:ext cx="461963" cy="333375"/>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Freeform 10"/>
            <p:cNvSpPr>
              <a:spLocks noEditPoints="1"/>
            </p:cNvSpPr>
            <p:nvPr/>
          </p:nvSpPr>
          <p:spPr bwMode="auto">
            <a:xfrm>
              <a:off x="9683750" y="3775076"/>
              <a:ext cx="328613" cy="366713"/>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Freeform 11"/>
            <p:cNvSpPr>
              <a:spLocks noEditPoints="1"/>
            </p:cNvSpPr>
            <p:nvPr/>
          </p:nvSpPr>
          <p:spPr bwMode="auto">
            <a:xfrm>
              <a:off x="10025063" y="3759201"/>
              <a:ext cx="282575" cy="369888"/>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12"/>
            <p:cNvSpPr>
              <a:spLocks/>
            </p:cNvSpPr>
            <p:nvPr/>
          </p:nvSpPr>
          <p:spPr bwMode="auto">
            <a:xfrm>
              <a:off x="10560050" y="5703888"/>
              <a:ext cx="371475" cy="12700"/>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Freeform 13"/>
            <p:cNvSpPr>
              <a:spLocks/>
            </p:cNvSpPr>
            <p:nvPr/>
          </p:nvSpPr>
          <p:spPr bwMode="auto">
            <a:xfrm>
              <a:off x="10895013" y="5703888"/>
              <a:ext cx="46038" cy="3175"/>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Freeform 14"/>
            <p:cNvSpPr>
              <a:spLocks/>
            </p:cNvSpPr>
            <p:nvPr/>
          </p:nvSpPr>
          <p:spPr bwMode="auto">
            <a:xfrm>
              <a:off x="10291763" y="5688013"/>
              <a:ext cx="142875" cy="12700"/>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15"/>
            <p:cNvSpPr>
              <a:spLocks/>
            </p:cNvSpPr>
            <p:nvPr/>
          </p:nvSpPr>
          <p:spPr bwMode="auto">
            <a:xfrm>
              <a:off x="9482138" y="5372101"/>
              <a:ext cx="95250" cy="15240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16"/>
            <p:cNvSpPr>
              <a:spLocks/>
            </p:cNvSpPr>
            <p:nvPr/>
          </p:nvSpPr>
          <p:spPr bwMode="auto">
            <a:xfrm>
              <a:off x="8401050" y="4337051"/>
              <a:ext cx="2571750" cy="1376363"/>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Freeform 17"/>
            <p:cNvSpPr>
              <a:spLocks/>
            </p:cNvSpPr>
            <p:nvPr/>
          </p:nvSpPr>
          <p:spPr bwMode="auto">
            <a:xfrm>
              <a:off x="9639300" y="4365626"/>
              <a:ext cx="252413" cy="22225"/>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18"/>
            <p:cNvSpPr>
              <a:spLocks/>
            </p:cNvSpPr>
            <p:nvPr/>
          </p:nvSpPr>
          <p:spPr bwMode="auto">
            <a:xfrm>
              <a:off x="10645775" y="4333876"/>
              <a:ext cx="119063"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19"/>
            <p:cNvSpPr>
              <a:spLocks/>
            </p:cNvSpPr>
            <p:nvPr/>
          </p:nvSpPr>
          <p:spPr bwMode="auto">
            <a:xfrm>
              <a:off x="7959725" y="4535488"/>
              <a:ext cx="487363" cy="60325"/>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Freeform 20"/>
            <p:cNvSpPr>
              <a:spLocks/>
            </p:cNvSpPr>
            <p:nvPr/>
          </p:nvSpPr>
          <p:spPr bwMode="auto">
            <a:xfrm>
              <a:off x="7800975" y="4521201"/>
              <a:ext cx="798513" cy="114300"/>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21"/>
            <p:cNvSpPr>
              <a:spLocks/>
            </p:cNvSpPr>
            <p:nvPr/>
          </p:nvSpPr>
          <p:spPr bwMode="auto">
            <a:xfrm>
              <a:off x="7670800" y="4629151"/>
              <a:ext cx="139700" cy="22225"/>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blipFill>
              <a:blip r:embed="rId4"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2" name="文本框 215"/>
          <p:cNvSpPr txBox="1"/>
          <p:nvPr/>
        </p:nvSpPr>
        <p:spPr>
          <a:xfrm>
            <a:off x="2560148" y="843895"/>
            <a:ext cx="2653202" cy="392415"/>
          </a:xfrm>
          <a:prstGeom prst="rect">
            <a:avLst/>
          </a:prstGeom>
          <a:noFill/>
          <a:ln>
            <a:noFill/>
          </a:ln>
        </p:spPr>
        <p:txBody>
          <a:bodyPr wrap="square" lIns="68580" tIns="34290" rIns="68580" bIns="34290" rtlCol="0">
            <a:spAutoFit/>
          </a:bodyPr>
          <a:lstStyle/>
          <a:p>
            <a:r>
              <a:rPr lang="en-US" altLang="zh-CN" sz="2100" b="1" dirty="0" smtClean="0">
                <a:blipFill dpi="0" rotWithShape="1">
                  <a:blip r:embed="rId3"/>
                  <a:srcRect/>
                  <a:stretch>
                    <a:fillRect/>
                  </a:stretch>
                </a:blipFill>
              </a:rPr>
              <a:t>(BACKGROUND)</a:t>
            </a:r>
            <a:endParaRPr lang="zh-CN" altLang="en-US" sz="2100" b="1" dirty="0">
              <a:blipFill dpi="0" rotWithShape="1">
                <a:blip r:embed="rId3"/>
                <a:srcRect/>
                <a:stretch>
                  <a:fillRect/>
                </a:stretch>
              </a:blipFill>
            </a:endParaRPr>
          </a:p>
        </p:txBody>
      </p:sp>
      <p:sp>
        <p:nvSpPr>
          <p:cNvPr id="3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3000713"/>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8" fill="hold" grpId="0" nodeType="afterEffect" nodePh="1">
                                  <p:stCondLst>
                                    <p:cond delay="0"/>
                                  </p:stCondLst>
                                  <p:endCondLst>
                                    <p:cond evt="begin" delay="0">
                                      <p:tn val="23"/>
                                    </p:cond>
                                  </p:end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215"/>
          <p:cNvSpPr txBox="1"/>
          <p:nvPr/>
        </p:nvSpPr>
        <p:spPr>
          <a:xfrm>
            <a:off x="1514999" y="187145"/>
            <a:ext cx="2780430" cy="623248"/>
          </a:xfrm>
          <a:prstGeom prst="rect">
            <a:avLst/>
          </a:prstGeom>
          <a:noFill/>
          <a:ln>
            <a:noFill/>
          </a:ln>
        </p:spPr>
        <p:txBody>
          <a:bodyPr wrap="square" lIns="68580" tIns="34290" rIns="68580" bIns="34290" rtlCol="0">
            <a:spAutoFit/>
          </a:bodyPr>
          <a:lstStyle/>
          <a:p>
            <a:r>
              <a:rPr lang="zh-CN" altLang="en-US" sz="3600" b="1" dirty="0" smtClean="0">
                <a:blipFill dpi="0" rotWithShape="1">
                  <a:blip r:embed="rId3"/>
                  <a:srcRect/>
                  <a:stretch>
                    <a:fillRect/>
                  </a:stretch>
                </a:blipFill>
              </a:rPr>
              <a:t>项目简介</a:t>
            </a:r>
            <a:endParaRPr lang="zh-CN" altLang="en-US" sz="3600" b="1" dirty="0">
              <a:blipFill dpi="0" rotWithShape="1">
                <a:blip r:embed="rId3"/>
                <a:srcRect/>
                <a:stretch>
                  <a:fillRect/>
                </a:stretch>
              </a:blipFill>
            </a:endParaRPr>
          </a:p>
        </p:txBody>
      </p:sp>
      <p:pic>
        <p:nvPicPr>
          <p:cNvPr id="4" name="Picture 4" descr="C:\Users\Administrator\Desktop\image 4845.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55191" y="1401381"/>
            <a:ext cx="1271588" cy="12644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Administrator\Desktop\image 4900.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32460" y="1401382"/>
            <a:ext cx="1271588" cy="1264444"/>
          </a:xfrm>
          <a:prstGeom prst="rect">
            <a:avLst/>
          </a:prstGeom>
          <a:noFill/>
          <a:extLst>
            <a:ext uri="{909E8E84-426E-40DD-AFC4-6F175D3DCCD1}">
              <a14:hiddenFill xmlns:a14="http://schemas.microsoft.com/office/drawing/2010/main">
                <a:solidFill>
                  <a:srgbClr val="FFFFFF"/>
                </a:solidFill>
              </a14:hiddenFill>
            </a:ext>
          </a:extLst>
        </p:spPr>
      </p:pic>
      <p:sp>
        <p:nvSpPr>
          <p:cNvPr id="125" name="Freeform 544"/>
          <p:cNvSpPr>
            <a:spLocks noEditPoints="1"/>
          </p:cNvSpPr>
          <p:nvPr/>
        </p:nvSpPr>
        <p:spPr bwMode="auto">
          <a:xfrm rot="16200000">
            <a:off x="-352317" y="3342014"/>
            <a:ext cx="2321618"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26" name="Freeform 544"/>
          <p:cNvSpPr>
            <a:spLocks noEditPoints="1"/>
          </p:cNvSpPr>
          <p:nvPr/>
        </p:nvSpPr>
        <p:spPr bwMode="auto">
          <a:xfrm rot="16200000">
            <a:off x="3704788" y="3537109"/>
            <a:ext cx="1725224"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27" name="Freeform 544"/>
          <p:cNvSpPr>
            <a:spLocks noEditPoints="1"/>
          </p:cNvSpPr>
          <p:nvPr/>
        </p:nvSpPr>
        <p:spPr bwMode="auto">
          <a:xfrm rot="16200000">
            <a:off x="7165497" y="3342014"/>
            <a:ext cx="2321618"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28" name="文本框 11"/>
          <p:cNvSpPr txBox="1"/>
          <p:nvPr/>
        </p:nvSpPr>
        <p:spPr>
          <a:xfrm>
            <a:off x="1250156" y="2665826"/>
            <a:ext cx="2875580" cy="1915909"/>
          </a:xfrm>
          <a:prstGeom prst="rect">
            <a:avLst/>
          </a:prstGeom>
          <a:noFill/>
        </p:spPr>
        <p:txBody>
          <a:bodyPr wrap="square" lIns="68580" tIns="34290" rIns="68580" bIns="34290" rtlCol="0">
            <a:spAutoFit/>
          </a:bodyPr>
          <a:lstStyle/>
          <a:p>
            <a:pPr algn="ctr"/>
            <a:r>
              <a:rPr lang="zh-CN" altLang="en-US" sz="1500" dirty="0" smtClean="0">
                <a:blipFill>
                  <a:blip r:embed="rId3"/>
                  <a:stretch>
                    <a:fillRect/>
                  </a:stretch>
                </a:blipFill>
              </a:rPr>
              <a:t>我们小组倾向于设计一个主要面向客户、高效、操作方便、界面美观的网上订餐系统，带给用户更好的体验。从菜品类别、受欢迎程度、商家推荐等更加快捷方便的提供给用户更加偏爱的菜品，并且从选择到最后生成订单操作便捷简单，适合广大人群的使用</a:t>
            </a:r>
            <a:endParaRPr lang="zh-CN" altLang="en-US" sz="1500" dirty="0">
              <a:blipFill>
                <a:blip r:embed="rId3"/>
                <a:stretch>
                  <a:fillRect/>
                </a:stretch>
              </a:blipFill>
            </a:endParaRPr>
          </a:p>
        </p:txBody>
      </p:sp>
      <p:sp>
        <p:nvSpPr>
          <p:cNvPr id="129" name="文本框 12"/>
          <p:cNvSpPr txBox="1"/>
          <p:nvPr/>
        </p:nvSpPr>
        <p:spPr>
          <a:xfrm>
            <a:off x="5009063" y="2665826"/>
            <a:ext cx="2875580" cy="2146742"/>
          </a:xfrm>
          <a:prstGeom prst="rect">
            <a:avLst/>
          </a:prstGeom>
          <a:noFill/>
        </p:spPr>
        <p:txBody>
          <a:bodyPr wrap="square" lIns="68580" tIns="34290" rIns="68580" bIns="34290" rtlCol="0">
            <a:spAutoFit/>
          </a:bodyPr>
          <a:lstStyle/>
          <a:p>
            <a:r>
              <a:rPr lang="zh-CN" altLang="en-US" sz="1500" dirty="0" smtClean="0">
                <a:blipFill>
                  <a:blip r:embed="rId3"/>
                  <a:stretch>
                    <a:fillRect/>
                  </a:stretch>
                </a:blipFill>
              </a:rPr>
              <a:t>我们根据市场调研分析用户需求，更加实际需求设计订餐系统的功能，实现网上订餐的方便性、快捷性、完善性和自主性，并划分系统的逻辑功能模块。其中包括网上菜品信息、订单信息、配送信息、餐厅信息、会员信息等，使服务高效化和低错误化，具有良好的运行性能。</a:t>
            </a:r>
            <a:endParaRPr lang="zh-CN" altLang="en-US" sz="1500" dirty="0">
              <a:blipFill>
                <a:blip r:embed="rId3"/>
                <a:stretch>
                  <a:fillRect/>
                </a:stretch>
              </a:blipFill>
            </a:endParaRPr>
          </a:p>
        </p:txBody>
      </p:sp>
      <p:grpSp>
        <p:nvGrpSpPr>
          <p:cNvPr id="130" name="组合 129"/>
          <p:cNvGrpSpPr/>
          <p:nvPr/>
        </p:nvGrpSpPr>
        <p:grpSpPr>
          <a:xfrm>
            <a:off x="4375297" y="2167219"/>
            <a:ext cx="369344" cy="446168"/>
            <a:chOff x="7024688" y="1708150"/>
            <a:chExt cx="793750" cy="958850"/>
          </a:xfrm>
          <a:solidFill>
            <a:schemeClr val="bg1">
              <a:lumMod val="75000"/>
            </a:schemeClr>
          </a:solidFill>
        </p:grpSpPr>
        <p:sp>
          <p:nvSpPr>
            <p:cNvPr id="131" name="Freeform 5"/>
            <p:cNvSpPr>
              <a:spLocks noEditPoints="1"/>
            </p:cNvSpPr>
            <p:nvPr/>
          </p:nvSpPr>
          <p:spPr bwMode="auto">
            <a:xfrm>
              <a:off x="7092951" y="1708150"/>
              <a:ext cx="660400" cy="831850"/>
            </a:xfrm>
            <a:custGeom>
              <a:avLst/>
              <a:gdLst>
                <a:gd name="T0" fmla="*/ 38 w 201"/>
                <a:gd name="T1" fmla="*/ 156 h 254"/>
                <a:gd name="T2" fmla="*/ 105 w 201"/>
                <a:gd name="T3" fmla="*/ 212 h 254"/>
                <a:gd name="T4" fmla="*/ 106 w 201"/>
                <a:gd name="T5" fmla="*/ 226 h 254"/>
                <a:gd name="T6" fmla="*/ 157 w 201"/>
                <a:gd name="T7" fmla="*/ 9 h 254"/>
                <a:gd name="T8" fmla="*/ 151 w 201"/>
                <a:gd name="T9" fmla="*/ 99 h 254"/>
                <a:gd name="T10" fmla="*/ 128 w 201"/>
                <a:gd name="T11" fmla="*/ 144 h 254"/>
                <a:gd name="T12" fmla="*/ 123 w 201"/>
                <a:gd name="T13" fmla="*/ 81 h 254"/>
                <a:gd name="T14" fmla="*/ 108 w 201"/>
                <a:gd name="T15" fmla="*/ 69 h 254"/>
                <a:gd name="T16" fmla="*/ 48 w 201"/>
                <a:gd name="T17" fmla="*/ 72 h 254"/>
                <a:gd name="T18" fmla="*/ 117 w 201"/>
                <a:gd name="T19" fmla="*/ 61 h 254"/>
                <a:gd name="T20" fmla="*/ 137 w 201"/>
                <a:gd name="T21" fmla="*/ 87 h 254"/>
                <a:gd name="T22" fmla="*/ 94 w 201"/>
                <a:gd name="T23" fmla="*/ 220 h 254"/>
                <a:gd name="T24" fmla="*/ 97 w 201"/>
                <a:gd name="T25" fmla="*/ 45 h 254"/>
                <a:gd name="T26" fmla="*/ 73 w 201"/>
                <a:gd name="T27" fmla="*/ 185 h 254"/>
                <a:gd name="T28" fmla="*/ 137 w 201"/>
                <a:gd name="T29" fmla="*/ 49 h 254"/>
                <a:gd name="T30" fmla="*/ 130 w 201"/>
                <a:gd name="T31" fmla="*/ 209 h 254"/>
                <a:gd name="T32" fmla="*/ 71 w 201"/>
                <a:gd name="T33" fmla="*/ 182 h 254"/>
                <a:gd name="T34" fmla="*/ 115 w 201"/>
                <a:gd name="T35" fmla="*/ 163 h 254"/>
                <a:gd name="T36" fmla="*/ 115 w 201"/>
                <a:gd name="T37" fmla="*/ 190 h 254"/>
                <a:gd name="T38" fmla="*/ 124 w 201"/>
                <a:gd name="T39" fmla="*/ 45 h 254"/>
                <a:gd name="T40" fmla="*/ 148 w 201"/>
                <a:gd name="T41" fmla="*/ 19 h 254"/>
                <a:gd name="T42" fmla="*/ 54 w 201"/>
                <a:gd name="T43" fmla="*/ 31 h 254"/>
                <a:gd name="T44" fmla="*/ 92 w 201"/>
                <a:gd name="T45" fmla="*/ 117 h 254"/>
                <a:gd name="T46" fmla="*/ 99 w 201"/>
                <a:gd name="T47" fmla="*/ 246 h 254"/>
                <a:gd name="T48" fmla="*/ 47 w 201"/>
                <a:gd name="T49" fmla="*/ 170 h 254"/>
                <a:gd name="T50" fmla="*/ 101 w 201"/>
                <a:gd name="T51" fmla="*/ 199 h 254"/>
                <a:gd name="T52" fmla="*/ 98 w 201"/>
                <a:gd name="T53" fmla="*/ 36 h 254"/>
                <a:gd name="T54" fmla="*/ 138 w 201"/>
                <a:gd name="T55" fmla="*/ 179 h 254"/>
                <a:gd name="T56" fmla="*/ 132 w 201"/>
                <a:gd name="T57" fmla="*/ 66 h 254"/>
                <a:gd name="T58" fmla="*/ 196 w 201"/>
                <a:gd name="T59" fmla="*/ 164 h 254"/>
                <a:gd name="T60" fmla="*/ 68 w 201"/>
                <a:gd name="T61" fmla="*/ 120 h 254"/>
                <a:gd name="T62" fmla="*/ 107 w 201"/>
                <a:gd name="T63" fmla="*/ 175 h 254"/>
                <a:gd name="T64" fmla="*/ 138 w 201"/>
                <a:gd name="T65" fmla="*/ 24 h 254"/>
                <a:gd name="T66" fmla="*/ 89 w 201"/>
                <a:gd name="T67" fmla="*/ 155 h 254"/>
                <a:gd name="T68" fmla="*/ 128 w 201"/>
                <a:gd name="T69" fmla="*/ 120 h 254"/>
                <a:gd name="T70" fmla="*/ 92 w 201"/>
                <a:gd name="T71" fmla="*/ 122 h 254"/>
                <a:gd name="T72" fmla="*/ 52 w 201"/>
                <a:gd name="T73" fmla="*/ 63 h 254"/>
                <a:gd name="T74" fmla="*/ 148 w 201"/>
                <a:gd name="T75" fmla="*/ 10 h 254"/>
                <a:gd name="T76" fmla="*/ 144 w 201"/>
                <a:gd name="T77" fmla="*/ 25 h 254"/>
                <a:gd name="T78" fmla="*/ 87 w 201"/>
                <a:gd name="T79" fmla="*/ 221 h 254"/>
                <a:gd name="T80" fmla="*/ 122 w 201"/>
                <a:gd name="T81" fmla="*/ 166 h 254"/>
                <a:gd name="T82" fmla="*/ 79 w 201"/>
                <a:gd name="T83" fmla="*/ 25 h 254"/>
                <a:gd name="T84" fmla="*/ 106 w 201"/>
                <a:gd name="T85" fmla="*/ 39 h 254"/>
                <a:gd name="T86" fmla="*/ 107 w 201"/>
                <a:gd name="T87" fmla="*/ 159 h 254"/>
                <a:gd name="T88" fmla="*/ 122 w 201"/>
                <a:gd name="T89" fmla="*/ 20 h 254"/>
                <a:gd name="T90" fmla="*/ 42 w 201"/>
                <a:gd name="T91" fmla="*/ 163 h 254"/>
                <a:gd name="T92" fmla="*/ 5 w 201"/>
                <a:gd name="T93" fmla="*/ 160 h 254"/>
                <a:gd name="T94" fmla="*/ 122 w 201"/>
                <a:gd name="T95" fmla="*/ 28 h 254"/>
                <a:gd name="T96" fmla="*/ 146 w 201"/>
                <a:gd name="T97" fmla="*/ 30 h 254"/>
                <a:gd name="T98" fmla="*/ 59 w 201"/>
                <a:gd name="T99" fmla="*/ 21 h 254"/>
                <a:gd name="T100" fmla="*/ 62 w 201"/>
                <a:gd name="T101" fmla="*/ 57 h 254"/>
                <a:gd name="T102" fmla="*/ 89 w 201"/>
                <a:gd name="T103" fmla="*/ 23 h 254"/>
                <a:gd name="T104" fmla="*/ 78 w 201"/>
                <a:gd name="T105" fmla="*/ 187 h 254"/>
                <a:gd name="T106" fmla="*/ 57 w 201"/>
                <a:gd name="T107" fmla="*/ 123 h 254"/>
                <a:gd name="T108" fmla="*/ 110 w 201"/>
                <a:gd name="T109" fmla="*/ 119 h 254"/>
                <a:gd name="T110" fmla="*/ 96 w 201"/>
                <a:gd name="T111" fmla="*/ 207 h 254"/>
                <a:gd name="T112" fmla="*/ 154 w 201"/>
                <a:gd name="T113" fmla="*/ 191 h 254"/>
                <a:gd name="T114" fmla="*/ 64 w 201"/>
                <a:gd name="T115" fmla="*/ 67 h 254"/>
                <a:gd name="T116" fmla="*/ 111 w 201"/>
                <a:gd name="T117" fmla="*/ 168 h 254"/>
                <a:gd name="T118" fmla="*/ 107 w 201"/>
                <a:gd name="T119" fmla="*/ 27 h 254"/>
                <a:gd name="T120" fmla="*/ 141 w 201"/>
                <a:gd name="T121" fmla="*/ 62 h 254"/>
                <a:gd name="T122" fmla="*/ 132 w 201"/>
                <a:gd name="T123" fmla="*/ 42 h 254"/>
                <a:gd name="T124" fmla="*/ 125 w 201"/>
                <a:gd name="T125"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 h="254">
                  <a:moveTo>
                    <a:pt x="158" y="158"/>
                  </a:moveTo>
                  <a:cubicBezTo>
                    <a:pt x="159" y="158"/>
                    <a:pt x="160" y="158"/>
                    <a:pt x="161" y="158"/>
                  </a:cubicBezTo>
                  <a:cubicBezTo>
                    <a:pt x="167" y="158"/>
                    <a:pt x="173" y="158"/>
                    <a:pt x="178" y="158"/>
                  </a:cubicBezTo>
                  <a:cubicBezTo>
                    <a:pt x="182" y="158"/>
                    <a:pt x="187" y="158"/>
                    <a:pt x="191" y="159"/>
                  </a:cubicBezTo>
                  <a:cubicBezTo>
                    <a:pt x="191" y="159"/>
                    <a:pt x="191" y="159"/>
                    <a:pt x="192" y="159"/>
                  </a:cubicBezTo>
                  <a:cubicBezTo>
                    <a:pt x="193" y="159"/>
                    <a:pt x="194" y="160"/>
                    <a:pt x="193" y="161"/>
                  </a:cubicBezTo>
                  <a:cubicBezTo>
                    <a:pt x="194" y="162"/>
                    <a:pt x="195" y="162"/>
                    <a:pt x="196" y="162"/>
                  </a:cubicBezTo>
                  <a:cubicBezTo>
                    <a:pt x="197" y="162"/>
                    <a:pt x="198" y="162"/>
                    <a:pt x="199" y="162"/>
                  </a:cubicBezTo>
                  <a:cubicBezTo>
                    <a:pt x="199" y="162"/>
                    <a:pt x="200" y="162"/>
                    <a:pt x="200" y="162"/>
                  </a:cubicBezTo>
                  <a:cubicBezTo>
                    <a:pt x="201" y="163"/>
                    <a:pt x="201" y="163"/>
                    <a:pt x="201" y="163"/>
                  </a:cubicBezTo>
                  <a:cubicBezTo>
                    <a:pt x="201" y="164"/>
                    <a:pt x="201" y="165"/>
                    <a:pt x="200" y="165"/>
                  </a:cubicBezTo>
                  <a:cubicBezTo>
                    <a:pt x="200" y="165"/>
                    <a:pt x="199" y="165"/>
                    <a:pt x="199" y="165"/>
                  </a:cubicBezTo>
                  <a:cubicBezTo>
                    <a:pt x="197" y="166"/>
                    <a:pt x="194" y="167"/>
                    <a:pt x="192" y="169"/>
                  </a:cubicBezTo>
                  <a:cubicBezTo>
                    <a:pt x="193" y="169"/>
                    <a:pt x="193" y="170"/>
                    <a:pt x="193" y="170"/>
                  </a:cubicBezTo>
                  <a:cubicBezTo>
                    <a:pt x="193" y="170"/>
                    <a:pt x="193" y="171"/>
                    <a:pt x="192" y="171"/>
                  </a:cubicBezTo>
                  <a:cubicBezTo>
                    <a:pt x="192" y="172"/>
                    <a:pt x="192" y="172"/>
                    <a:pt x="192" y="172"/>
                  </a:cubicBezTo>
                  <a:cubicBezTo>
                    <a:pt x="187" y="175"/>
                    <a:pt x="184" y="178"/>
                    <a:pt x="180" y="182"/>
                  </a:cubicBezTo>
                  <a:cubicBezTo>
                    <a:pt x="172" y="189"/>
                    <a:pt x="165" y="197"/>
                    <a:pt x="157" y="204"/>
                  </a:cubicBezTo>
                  <a:cubicBezTo>
                    <a:pt x="146" y="214"/>
                    <a:pt x="135" y="224"/>
                    <a:pt x="123" y="234"/>
                  </a:cubicBezTo>
                  <a:cubicBezTo>
                    <a:pt x="120" y="236"/>
                    <a:pt x="117" y="239"/>
                    <a:pt x="114" y="241"/>
                  </a:cubicBezTo>
                  <a:cubicBezTo>
                    <a:pt x="113" y="242"/>
                    <a:pt x="112" y="244"/>
                    <a:pt x="110" y="245"/>
                  </a:cubicBezTo>
                  <a:cubicBezTo>
                    <a:pt x="110" y="245"/>
                    <a:pt x="109" y="246"/>
                    <a:pt x="108" y="247"/>
                  </a:cubicBezTo>
                  <a:cubicBezTo>
                    <a:pt x="108" y="247"/>
                    <a:pt x="108" y="247"/>
                    <a:pt x="108" y="247"/>
                  </a:cubicBezTo>
                  <a:cubicBezTo>
                    <a:pt x="108" y="248"/>
                    <a:pt x="108" y="248"/>
                    <a:pt x="108" y="249"/>
                  </a:cubicBezTo>
                  <a:cubicBezTo>
                    <a:pt x="109" y="249"/>
                    <a:pt x="108" y="250"/>
                    <a:pt x="108" y="250"/>
                  </a:cubicBezTo>
                  <a:cubicBezTo>
                    <a:pt x="107" y="251"/>
                    <a:pt x="107" y="251"/>
                    <a:pt x="106" y="250"/>
                  </a:cubicBezTo>
                  <a:cubicBezTo>
                    <a:pt x="106" y="250"/>
                    <a:pt x="105" y="250"/>
                    <a:pt x="105" y="250"/>
                  </a:cubicBezTo>
                  <a:cubicBezTo>
                    <a:pt x="104" y="251"/>
                    <a:pt x="103" y="252"/>
                    <a:pt x="102" y="252"/>
                  </a:cubicBezTo>
                  <a:cubicBezTo>
                    <a:pt x="101" y="253"/>
                    <a:pt x="101" y="253"/>
                    <a:pt x="101" y="253"/>
                  </a:cubicBezTo>
                  <a:cubicBezTo>
                    <a:pt x="100" y="254"/>
                    <a:pt x="99" y="254"/>
                    <a:pt x="99" y="253"/>
                  </a:cubicBezTo>
                  <a:cubicBezTo>
                    <a:pt x="99" y="253"/>
                    <a:pt x="99" y="252"/>
                    <a:pt x="99" y="252"/>
                  </a:cubicBezTo>
                  <a:cubicBezTo>
                    <a:pt x="99" y="252"/>
                    <a:pt x="99" y="251"/>
                    <a:pt x="99" y="251"/>
                  </a:cubicBezTo>
                  <a:cubicBezTo>
                    <a:pt x="99" y="251"/>
                    <a:pt x="99" y="251"/>
                    <a:pt x="98" y="250"/>
                  </a:cubicBezTo>
                  <a:cubicBezTo>
                    <a:pt x="96" y="248"/>
                    <a:pt x="94" y="246"/>
                    <a:pt x="92" y="244"/>
                  </a:cubicBezTo>
                  <a:cubicBezTo>
                    <a:pt x="90" y="241"/>
                    <a:pt x="88" y="238"/>
                    <a:pt x="86" y="235"/>
                  </a:cubicBezTo>
                  <a:cubicBezTo>
                    <a:pt x="85" y="235"/>
                    <a:pt x="85" y="235"/>
                    <a:pt x="84" y="235"/>
                  </a:cubicBezTo>
                  <a:cubicBezTo>
                    <a:pt x="83" y="235"/>
                    <a:pt x="83" y="234"/>
                    <a:pt x="82" y="234"/>
                  </a:cubicBezTo>
                  <a:cubicBezTo>
                    <a:pt x="77" y="228"/>
                    <a:pt x="72" y="223"/>
                    <a:pt x="67" y="218"/>
                  </a:cubicBezTo>
                  <a:cubicBezTo>
                    <a:pt x="63" y="213"/>
                    <a:pt x="59" y="209"/>
                    <a:pt x="55" y="204"/>
                  </a:cubicBezTo>
                  <a:cubicBezTo>
                    <a:pt x="52" y="201"/>
                    <a:pt x="49" y="199"/>
                    <a:pt x="46" y="196"/>
                  </a:cubicBezTo>
                  <a:cubicBezTo>
                    <a:pt x="36" y="187"/>
                    <a:pt x="25" y="179"/>
                    <a:pt x="15" y="170"/>
                  </a:cubicBezTo>
                  <a:cubicBezTo>
                    <a:pt x="13" y="168"/>
                    <a:pt x="10" y="167"/>
                    <a:pt x="8" y="165"/>
                  </a:cubicBezTo>
                  <a:cubicBezTo>
                    <a:pt x="7" y="164"/>
                    <a:pt x="5" y="164"/>
                    <a:pt x="3" y="163"/>
                  </a:cubicBezTo>
                  <a:cubicBezTo>
                    <a:pt x="3" y="163"/>
                    <a:pt x="3" y="163"/>
                    <a:pt x="2" y="163"/>
                  </a:cubicBezTo>
                  <a:cubicBezTo>
                    <a:pt x="1" y="163"/>
                    <a:pt x="1" y="163"/>
                    <a:pt x="1" y="162"/>
                  </a:cubicBezTo>
                  <a:cubicBezTo>
                    <a:pt x="0" y="161"/>
                    <a:pt x="0" y="160"/>
                    <a:pt x="1" y="159"/>
                  </a:cubicBezTo>
                  <a:cubicBezTo>
                    <a:pt x="2" y="159"/>
                    <a:pt x="2" y="158"/>
                    <a:pt x="2" y="158"/>
                  </a:cubicBezTo>
                  <a:cubicBezTo>
                    <a:pt x="2" y="158"/>
                    <a:pt x="3" y="158"/>
                    <a:pt x="3" y="158"/>
                  </a:cubicBezTo>
                  <a:cubicBezTo>
                    <a:pt x="6" y="157"/>
                    <a:pt x="9" y="157"/>
                    <a:pt x="12" y="157"/>
                  </a:cubicBezTo>
                  <a:cubicBezTo>
                    <a:pt x="20" y="157"/>
                    <a:pt x="29" y="156"/>
                    <a:pt x="38" y="156"/>
                  </a:cubicBezTo>
                  <a:cubicBezTo>
                    <a:pt x="39" y="156"/>
                    <a:pt x="40" y="156"/>
                    <a:pt x="41" y="156"/>
                  </a:cubicBezTo>
                  <a:cubicBezTo>
                    <a:pt x="41" y="155"/>
                    <a:pt x="41" y="154"/>
                    <a:pt x="42" y="154"/>
                  </a:cubicBezTo>
                  <a:cubicBezTo>
                    <a:pt x="44" y="154"/>
                    <a:pt x="45" y="156"/>
                    <a:pt x="44" y="158"/>
                  </a:cubicBezTo>
                  <a:cubicBezTo>
                    <a:pt x="44" y="158"/>
                    <a:pt x="44" y="158"/>
                    <a:pt x="43" y="159"/>
                  </a:cubicBezTo>
                  <a:cubicBezTo>
                    <a:pt x="42" y="159"/>
                    <a:pt x="41" y="158"/>
                    <a:pt x="39" y="158"/>
                  </a:cubicBezTo>
                  <a:cubicBezTo>
                    <a:pt x="39" y="158"/>
                    <a:pt x="38" y="158"/>
                    <a:pt x="37" y="159"/>
                  </a:cubicBezTo>
                  <a:cubicBezTo>
                    <a:pt x="40" y="159"/>
                    <a:pt x="42" y="159"/>
                    <a:pt x="44" y="159"/>
                  </a:cubicBezTo>
                  <a:cubicBezTo>
                    <a:pt x="44" y="159"/>
                    <a:pt x="44" y="159"/>
                    <a:pt x="44" y="159"/>
                  </a:cubicBezTo>
                  <a:cubicBezTo>
                    <a:pt x="45" y="158"/>
                    <a:pt x="45" y="158"/>
                    <a:pt x="45" y="158"/>
                  </a:cubicBezTo>
                  <a:cubicBezTo>
                    <a:pt x="45" y="156"/>
                    <a:pt x="45" y="155"/>
                    <a:pt x="45" y="153"/>
                  </a:cubicBezTo>
                  <a:cubicBezTo>
                    <a:pt x="44" y="151"/>
                    <a:pt x="44" y="150"/>
                    <a:pt x="44" y="148"/>
                  </a:cubicBezTo>
                  <a:cubicBezTo>
                    <a:pt x="44" y="140"/>
                    <a:pt x="45" y="133"/>
                    <a:pt x="44" y="125"/>
                  </a:cubicBezTo>
                  <a:cubicBezTo>
                    <a:pt x="44" y="116"/>
                    <a:pt x="44" y="107"/>
                    <a:pt x="44" y="98"/>
                  </a:cubicBezTo>
                  <a:cubicBezTo>
                    <a:pt x="44" y="91"/>
                    <a:pt x="43" y="84"/>
                    <a:pt x="43" y="77"/>
                  </a:cubicBezTo>
                  <a:cubicBezTo>
                    <a:pt x="42" y="72"/>
                    <a:pt x="42" y="67"/>
                    <a:pt x="42" y="62"/>
                  </a:cubicBezTo>
                  <a:cubicBezTo>
                    <a:pt x="41" y="52"/>
                    <a:pt x="41" y="42"/>
                    <a:pt x="40" y="32"/>
                  </a:cubicBezTo>
                  <a:cubicBezTo>
                    <a:pt x="40" y="28"/>
                    <a:pt x="40" y="24"/>
                    <a:pt x="40" y="20"/>
                  </a:cubicBezTo>
                  <a:cubicBezTo>
                    <a:pt x="40" y="19"/>
                    <a:pt x="40" y="19"/>
                    <a:pt x="39" y="18"/>
                  </a:cubicBezTo>
                  <a:cubicBezTo>
                    <a:pt x="39" y="18"/>
                    <a:pt x="39" y="17"/>
                    <a:pt x="39" y="17"/>
                  </a:cubicBezTo>
                  <a:cubicBezTo>
                    <a:pt x="39" y="16"/>
                    <a:pt x="39" y="16"/>
                    <a:pt x="39" y="15"/>
                  </a:cubicBezTo>
                  <a:cubicBezTo>
                    <a:pt x="39" y="12"/>
                    <a:pt x="39" y="10"/>
                    <a:pt x="39" y="8"/>
                  </a:cubicBezTo>
                  <a:cubicBezTo>
                    <a:pt x="39" y="7"/>
                    <a:pt x="39" y="7"/>
                    <a:pt x="39" y="7"/>
                  </a:cubicBezTo>
                  <a:cubicBezTo>
                    <a:pt x="39" y="5"/>
                    <a:pt x="40" y="4"/>
                    <a:pt x="42" y="3"/>
                  </a:cubicBezTo>
                  <a:cubicBezTo>
                    <a:pt x="44" y="3"/>
                    <a:pt x="47" y="3"/>
                    <a:pt x="50" y="3"/>
                  </a:cubicBezTo>
                  <a:cubicBezTo>
                    <a:pt x="50" y="3"/>
                    <a:pt x="51" y="3"/>
                    <a:pt x="51" y="2"/>
                  </a:cubicBezTo>
                  <a:cubicBezTo>
                    <a:pt x="52" y="2"/>
                    <a:pt x="53" y="2"/>
                    <a:pt x="54" y="2"/>
                  </a:cubicBezTo>
                  <a:cubicBezTo>
                    <a:pt x="57" y="2"/>
                    <a:pt x="59" y="1"/>
                    <a:pt x="61" y="1"/>
                  </a:cubicBezTo>
                  <a:cubicBezTo>
                    <a:pt x="78" y="1"/>
                    <a:pt x="96" y="0"/>
                    <a:pt x="113" y="1"/>
                  </a:cubicBezTo>
                  <a:cubicBezTo>
                    <a:pt x="123" y="1"/>
                    <a:pt x="133" y="1"/>
                    <a:pt x="143" y="2"/>
                  </a:cubicBezTo>
                  <a:cubicBezTo>
                    <a:pt x="143" y="3"/>
                    <a:pt x="144" y="3"/>
                    <a:pt x="144" y="3"/>
                  </a:cubicBezTo>
                  <a:cubicBezTo>
                    <a:pt x="148" y="3"/>
                    <a:pt x="151" y="3"/>
                    <a:pt x="155" y="2"/>
                  </a:cubicBezTo>
                  <a:cubicBezTo>
                    <a:pt x="158" y="2"/>
                    <a:pt x="161" y="1"/>
                    <a:pt x="164" y="1"/>
                  </a:cubicBezTo>
                  <a:cubicBezTo>
                    <a:pt x="166" y="1"/>
                    <a:pt x="167" y="2"/>
                    <a:pt x="167" y="4"/>
                  </a:cubicBezTo>
                  <a:cubicBezTo>
                    <a:pt x="167" y="5"/>
                    <a:pt x="167" y="6"/>
                    <a:pt x="167" y="7"/>
                  </a:cubicBezTo>
                  <a:cubicBezTo>
                    <a:pt x="166" y="11"/>
                    <a:pt x="165" y="14"/>
                    <a:pt x="165" y="17"/>
                  </a:cubicBezTo>
                  <a:cubicBezTo>
                    <a:pt x="163" y="25"/>
                    <a:pt x="162" y="32"/>
                    <a:pt x="161" y="39"/>
                  </a:cubicBezTo>
                  <a:cubicBezTo>
                    <a:pt x="160" y="44"/>
                    <a:pt x="160" y="49"/>
                    <a:pt x="159" y="55"/>
                  </a:cubicBezTo>
                  <a:cubicBezTo>
                    <a:pt x="158" y="59"/>
                    <a:pt x="158" y="64"/>
                    <a:pt x="158" y="68"/>
                  </a:cubicBezTo>
                  <a:cubicBezTo>
                    <a:pt x="158" y="76"/>
                    <a:pt x="158" y="84"/>
                    <a:pt x="159" y="92"/>
                  </a:cubicBezTo>
                  <a:cubicBezTo>
                    <a:pt x="159" y="106"/>
                    <a:pt x="160" y="119"/>
                    <a:pt x="159" y="133"/>
                  </a:cubicBezTo>
                  <a:cubicBezTo>
                    <a:pt x="159" y="136"/>
                    <a:pt x="159" y="139"/>
                    <a:pt x="158" y="142"/>
                  </a:cubicBezTo>
                  <a:cubicBezTo>
                    <a:pt x="158" y="144"/>
                    <a:pt x="158" y="146"/>
                    <a:pt x="157" y="148"/>
                  </a:cubicBezTo>
                  <a:cubicBezTo>
                    <a:pt x="157" y="148"/>
                    <a:pt x="157" y="148"/>
                    <a:pt x="157" y="148"/>
                  </a:cubicBezTo>
                  <a:cubicBezTo>
                    <a:pt x="157" y="151"/>
                    <a:pt x="158" y="155"/>
                    <a:pt x="158" y="158"/>
                  </a:cubicBezTo>
                  <a:close/>
                  <a:moveTo>
                    <a:pt x="105" y="212"/>
                  </a:moveTo>
                  <a:cubicBezTo>
                    <a:pt x="105" y="212"/>
                    <a:pt x="106" y="212"/>
                    <a:pt x="106" y="212"/>
                  </a:cubicBezTo>
                  <a:cubicBezTo>
                    <a:pt x="107" y="211"/>
                    <a:pt x="109" y="210"/>
                    <a:pt x="110" y="209"/>
                  </a:cubicBezTo>
                  <a:cubicBezTo>
                    <a:pt x="110" y="208"/>
                    <a:pt x="111" y="208"/>
                    <a:pt x="111" y="208"/>
                  </a:cubicBezTo>
                  <a:cubicBezTo>
                    <a:pt x="111" y="208"/>
                    <a:pt x="111" y="208"/>
                    <a:pt x="111" y="208"/>
                  </a:cubicBezTo>
                  <a:cubicBezTo>
                    <a:pt x="109" y="209"/>
                    <a:pt x="107" y="211"/>
                    <a:pt x="105" y="212"/>
                  </a:cubicBezTo>
                  <a:cubicBezTo>
                    <a:pt x="105" y="212"/>
                    <a:pt x="105" y="212"/>
                    <a:pt x="105" y="212"/>
                  </a:cubicBezTo>
                  <a:cubicBezTo>
                    <a:pt x="105" y="212"/>
                    <a:pt x="105" y="213"/>
                    <a:pt x="105" y="213"/>
                  </a:cubicBezTo>
                  <a:cubicBezTo>
                    <a:pt x="105" y="213"/>
                    <a:pt x="105" y="213"/>
                    <a:pt x="105" y="212"/>
                  </a:cubicBezTo>
                  <a:close/>
                  <a:moveTo>
                    <a:pt x="142" y="135"/>
                  </a:moveTo>
                  <a:cubicBezTo>
                    <a:pt x="143" y="135"/>
                    <a:pt x="144" y="134"/>
                    <a:pt x="144" y="134"/>
                  </a:cubicBezTo>
                  <a:cubicBezTo>
                    <a:pt x="145" y="133"/>
                    <a:pt x="145" y="133"/>
                    <a:pt x="145" y="132"/>
                  </a:cubicBezTo>
                  <a:cubicBezTo>
                    <a:pt x="145" y="130"/>
                    <a:pt x="145" y="127"/>
                    <a:pt x="145" y="125"/>
                  </a:cubicBezTo>
                  <a:cubicBezTo>
                    <a:pt x="145" y="124"/>
                    <a:pt x="145" y="124"/>
                    <a:pt x="145" y="124"/>
                  </a:cubicBezTo>
                  <a:cubicBezTo>
                    <a:pt x="145" y="124"/>
                    <a:pt x="145" y="124"/>
                    <a:pt x="145" y="124"/>
                  </a:cubicBezTo>
                  <a:cubicBezTo>
                    <a:pt x="144" y="124"/>
                    <a:pt x="144" y="125"/>
                    <a:pt x="144" y="125"/>
                  </a:cubicBezTo>
                  <a:cubicBezTo>
                    <a:pt x="143" y="126"/>
                    <a:pt x="143" y="126"/>
                    <a:pt x="143" y="127"/>
                  </a:cubicBezTo>
                  <a:cubicBezTo>
                    <a:pt x="143" y="129"/>
                    <a:pt x="143" y="131"/>
                    <a:pt x="143" y="132"/>
                  </a:cubicBezTo>
                  <a:cubicBezTo>
                    <a:pt x="143" y="133"/>
                    <a:pt x="142" y="134"/>
                    <a:pt x="142" y="135"/>
                  </a:cubicBezTo>
                  <a:cubicBezTo>
                    <a:pt x="142" y="135"/>
                    <a:pt x="141" y="135"/>
                    <a:pt x="141" y="136"/>
                  </a:cubicBezTo>
                  <a:cubicBezTo>
                    <a:pt x="141" y="136"/>
                    <a:pt x="141" y="136"/>
                    <a:pt x="141" y="137"/>
                  </a:cubicBezTo>
                  <a:cubicBezTo>
                    <a:pt x="141" y="136"/>
                    <a:pt x="142" y="136"/>
                    <a:pt x="142" y="135"/>
                  </a:cubicBezTo>
                  <a:close/>
                  <a:moveTo>
                    <a:pt x="107" y="9"/>
                  </a:moveTo>
                  <a:cubicBezTo>
                    <a:pt x="107" y="9"/>
                    <a:pt x="107" y="9"/>
                    <a:pt x="107" y="10"/>
                  </a:cubicBezTo>
                  <a:cubicBezTo>
                    <a:pt x="108" y="10"/>
                    <a:pt x="108" y="10"/>
                    <a:pt x="108" y="10"/>
                  </a:cubicBezTo>
                  <a:cubicBezTo>
                    <a:pt x="112" y="10"/>
                    <a:pt x="116" y="11"/>
                    <a:pt x="119" y="12"/>
                  </a:cubicBezTo>
                  <a:cubicBezTo>
                    <a:pt x="123" y="12"/>
                    <a:pt x="126" y="13"/>
                    <a:pt x="129" y="15"/>
                  </a:cubicBezTo>
                  <a:cubicBezTo>
                    <a:pt x="130" y="15"/>
                    <a:pt x="130" y="15"/>
                    <a:pt x="130" y="15"/>
                  </a:cubicBezTo>
                  <a:cubicBezTo>
                    <a:pt x="131" y="16"/>
                    <a:pt x="132" y="16"/>
                    <a:pt x="133" y="17"/>
                  </a:cubicBezTo>
                  <a:cubicBezTo>
                    <a:pt x="134" y="18"/>
                    <a:pt x="135" y="18"/>
                    <a:pt x="136" y="18"/>
                  </a:cubicBezTo>
                  <a:cubicBezTo>
                    <a:pt x="136" y="18"/>
                    <a:pt x="136" y="18"/>
                    <a:pt x="137" y="18"/>
                  </a:cubicBezTo>
                  <a:cubicBezTo>
                    <a:pt x="137" y="18"/>
                    <a:pt x="137" y="18"/>
                    <a:pt x="137" y="18"/>
                  </a:cubicBezTo>
                  <a:cubicBezTo>
                    <a:pt x="138" y="17"/>
                    <a:pt x="139" y="18"/>
                    <a:pt x="139" y="18"/>
                  </a:cubicBezTo>
                  <a:cubicBezTo>
                    <a:pt x="139" y="18"/>
                    <a:pt x="140" y="18"/>
                    <a:pt x="140" y="18"/>
                  </a:cubicBezTo>
                  <a:cubicBezTo>
                    <a:pt x="140" y="18"/>
                    <a:pt x="140" y="18"/>
                    <a:pt x="140" y="18"/>
                  </a:cubicBezTo>
                  <a:cubicBezTo>
                    <a:pt x="139" y="17"/>
                    <a:pt x="139" y="15"/>
                    <a:pt x="139" y="13"/>
                  </a:cubicBezTo>
                  <a:cubicBezTo>
                    <a:pt x="139" y="13"/>
                    <a:pt x="139" y="13"/>
                    <a:pt x="138" y="13"/>
                  </a:cubicBezTo>
                  <a:cubicBezTo>
                    <a:pt x="137" y="13"/>
                    <a:pt x="137" y="12"/>
                    <a:pt x="136" y="12"/>
                  </a:cubicBezTo>
                  <a:cubicBezTo>
                    <a:pt x="133" y="12"/>
                    <a:pt x="129" y="11"/>
                    <a:pt x="126" y="11"/>
                  </a:cubicBezTo>
                  <a:cubicBezTo>
                    <a:pt x="121" y="10"/>
                    <a:pt x="117" y="9"/>
                    <a:pt x="112" y="9"/>
                  </a:cubicBezTo>
                  <a:cubicBezTo>
                    <a:pt x="110" y="9"/>
                    <a:pt x="109" y="9"/>
                    <a:pt x="107" y="9"/>
                  </a:cubicBezTo>
                  <a:close/>
                  <a:moveTo>
                    <a:pt x="107" y="242"/>
                  </a:moveTo>
                  <a:cubicBezTo>
                    <a:pt x="105" y="242"/>
                    <a:pt x="105" y="241"/>
                    <a:pt x="105" y="240"/>
                  </a:cubicBezTo>
                  <a:cubicBezTo>
                    <a:pt x="105" y="239"/>
                    <a:pt x="106" y="239"/>
                    <a:pt x="106" y="238"/>
                  </a:cubicBezTo>
                  <a:cubicBezTo>
                    <a:pt x="106" y="237"/>
                    <a:pt x="107" y="235"/>
                    <a:pt x="108" y="234"/>
                  </a:cubicBezTo>
                  <a:cubicBezTo>
                    <a:pt x="109" y="230"/>
                    <a:pt x="111" y="226"/>
                    <a:pt x="113" y="222"/>
                  </a:cubicBezTo>
                  <a:cubicBezTo>
                    <a:pt x="113" y="222"/>
                    <a:pt x="113" y="221"/>
                    <a:pt x="113" y="221"/>
                  </a:cubicBezTo>
                  <a:cubicBezTo>
                    <a:pt x="113" y="220"/>
                    <a:pt x="113" y="219"/>
                    <a:pt x="114" y="218"/>
                  </a:cubicBezTo>
                  <a:cubicBezTo>
                    <a:pt x="114" y="218"/>
                    <a:pt x="114" y="218"/>
                    <a:pt x="114" y="217"/>
                  </a:cubicBezTo>
                  <a:cubicBezTo>
                    <a:pt x="113" y="217"/>
                    <a:pt x="112" y="218"/>
                    <a:pt x="111" y="218"/>
                  </a:cubicBezTo>
                  <a:cubicBezTo>
                    <a:pt x="112" y="218"/>
                    <a:pt x="112" y="218"/>
                    <a:pt x="112" y="218"/>
                  </a:cubicBezTo>
                  <a:cubicBezTo>
                    <a:pt x="112" y="219"/>
                    <a:pt x="113" y="219"/>
                    <a:pt x="113" y="220"/>
                  </a:cubicBezTo>
                  <a:cubicBezTo>
                    <a:pt x="112" y="220"/>
                    <a:pt x="112" y="221"/>
                    <a:pt x="111" y="221"/>
                  </a:cubicBezTo>
                  <a:cubicBezTo>
                    <a:pt x="111" y="221"/>
                    <a:pt x="110" y="221"/>
                    <a:pt x="110" y="221"/>
                  </a:cubicBezTo>
                  <a:cubicBezTo>
                    <a:pt x="109" y="221"/>
                    <a:pt x="109" y="222"/>
                    <a:pt x="109" y="222"/>
                  </a:cubicBezTo>
                  <a:cubicBezTo>
                    <a:pt x="108" y="223"/>
                    <a:pt x="107" y="225"/>
                    <a:pt x="106" y="226"/>
                  </a:cubicBezTo>
                  <a:cubicBezTo>
                    <a:pt x="105" y="230"/>
                    <a:pt x="104" y="233"/>
                    <a:pt x="103" y="236"/>
                  </a:cubicBezTo>
                  <a:cubicBezTo>
                    <a:pt x="103" y="237"/>
                    <a:pt x="102" y="238"/>
                    <a:pt x="103" y="239"/>
                  </a:cubicBezTo>
                  <a:cubicBezTo>
                    <a:pt x="104" y="240"/>
                    <a:pt x="105" y="241"/>
                    <a:pt x="104" y="242"/>
                  </a:cubicBezTo>
                  <a:cubicBezTo>
                    <a:pt x="104" y="243"/>
                    <a:pt x="105" y="244"/>
                    <a:pt x="105" y="244"/>
                  </a:cubicBezTo>
                  <a:cubicBezTo>
                    <a:pt x="106" y="243"/>
                    <a:pt x="106" y="243"/>
                    <a:pt x="107" y="242"/>
                  </a:cubicBezTo>
                  <a:close/>
                  <a:moveTo>
                    <a:pt x="97" y="240"/>
                  </a:moveTo>
                  <a:cubicBezTo>
                    <a:pt x="97" y="239"/>
                    <a:pt x="97" y="239"/>
                    <a:pt x="97" y="239"/>
                  </a:cubicBezTo>
                  <a:cubicBezTo>
                    <a:pt x="97" y="239"/>
                    <a:pt x="96" y="238"/>
                    <a:pt x="95" y="237"/>
                  </a:cubicBezTo>
                  <a:cubicBezTo>
                    <a:pt x="94" y="235"/>
                    <a:pt x="92" y="234"/>
                    <a:pt x="91" y="232"/>
                  </a:cubicBezTo>
                  <a:cubicBezTo>
                    <a:pt x="89" y="231"/>
                    <a:pt x="88" y="230"/>
                    <a:pt x="86" y="229"/>
                  </a:cubicBezTo>
                  <a:cubicBezTo>
                    <a:pt x="86" y="228"/>
                    <a:pt x="85" y="227"/>
                    <a:pt x="85" y="226"/>
                  </a:cubicBezTo>
                  <a:cubicBezTo>
                    <a:pt x="84" y="225"/>
                    <a:pt x="83" y="225"/>
                    <a:pt x="83" y="224"/>
                  </a:cubicBezTo>
                  <a:cubicBezTo>
                    <a:pt x="74" y="216"/>
                    <a:pt x="65" y="209"/>
                    <a:pt x="56" y="201"/>
                  </a:cubicBezTo>
                  <a:cubicBezTo>
                    <a:pt x="56" y="201"/>
                    <a:pt x="56" y="201"/>
                    <a:pt x="55" y="201"/>
                  </a:cubicBezTo>
                  <a:cubicBezTo>
                    <a:pt x="56" y="201"/>
                    <a:pt x="56" y="202"/>
                    <a:pt x="56" y="202"/>
                  </a:cubicBezTo>
                  <a:cubicBezTo>
                    <a:pt x="58" y="204"/>
                    <a:pt x="61" y="206"/>
                    <a:pt x="63" y="208"/>
                  </a:cubicBezTo>
                  <a:cubicBezTo>
                    <a:pt x="68" y="214"/>
                    <a:pt x="74" y="219"/>
                    <a:pt x="79" y="224"/>
                  </a:cubicBezTo>
                  <a:cubicBezTo>
                    <a:pt x="80" y="225"/>
                    <a:pt x="81" y="226"/>
                    <a:pt x="82" y="227"/>
                  </a:cubicBezTo>
                  <a:cubicBezTo>
                    <a:pt x="86" y="230"/>
                    <a:pt x="91" y="234"/>
                    <a:pt x="95" y="238"/>
                  </a:cubicBezTo>
                  <a:cubicBezTo>
                    <a:pt x="96" y="238"/>
                    <a:pt x="96" y="239"/>
                    <a:pt x="97" y="240"/>
                  </a:cubicBezTo>
                  <a:close/>
                  <a:moveTo>
                    <a:pt x="155" y="194"/>
                  </a:moveTo>
                  <a:cubicBezTo>
                    <a:pt x="155" y="194"/>
                    <a:pt x="155" y="194"/>
                    <a:pt x="155" y="194"/>
                  </a:cubicBezTo>
                  <a:cubicBezTo>
                    <a:pt x="155" y="194"/>
                    <a:pt x="156" y="193"/>
                    <a:pt x="156" y="193"/>
                  </a:cubicBezTo>
                  <a:cubicBezTo>
                    <a:pt x="157" y="192"/>
                    <a:pt x="159" y="191"/>
                    <a:pt x="160" y="190"/>
                  </a:cubicBezTo>
                  <a:cubicBezTo>
                    <a:pt x="164" y="187"/>
                    <a:pt x="168" y="184"/>
                    <a:pt x="171" y="181"/>
                  </a:cubicBezTo>
                  <a:cubicBezTo>
                    <a:pt x="173" y="179"/>
                    <a:pt x="175" y="177"/>
                    <a:pt x="176" y="176"/>
                  </a:cubicBezTo>
                  <a:cubicBezTo>
                    <a:pt x="179" y="174"/>
                    <a:pt x="181" y="171"/>
                    <a:pt x="183" y="168"/>
                  </a:cubicBezTo>
                  <a:cubicBezTo>
                    <a:pt x="183" y="168"/>
                    <a:pt x="183" y="168"/>
                    <a:pt x="183" y="167"/>
                  </a:cubicBezTo>
                  <a:cubicBezTo>
                    <a:pt x="183" y="168"/>
                    <a:pt x="182" y="168"/>
                    <a:pt x="182" y="168"/>
                  </a:cubicBezTo>
                  <a:cubicBezTo>
                    <a:pt x="182" y="168"/>
                    <a:pt x="181" y="168"/>
                    <a:pt x="181" y="169"/>
                  </a:cubicBezTo>
                  <a:cubicBezTo>
                    <a:pt x="181" y="169"/>
                    <a:pt x="181" y="170"/>
                    <a:pt x="180" y="170"/>
                  </a:cubicBezTo>
                  <a:cubicBezTo>
                    <a:pt x="179" y="170"/>
                    <a:pt x="179" y="170"/>
                    <a:pt x="178" y="170"/>
                  </a:cubicBezTo>
                  <a:cubicBezTo>
                    <a:pt x="176" y="172"/>
                    <a:pt x="174" y="174"/>
                    <a:pt x="172" y="176"/>
                  </a:cubicBezTo>
                  <a:cubicBezTo>
                    <a:pt x="172" y="176"/>
                    <a:pt x="171" y="177"/>
                    <a:pt x="171" y="177"/>
                  </a:cubicBezTo>
                  <a:cubicBezTo>
                    <a:pt x="172" y="178"/>
                    <a:pt x="171" y="179"/>
                    <a:pt x="170" y="179"/>
                  </a:cubicBezTo>
                  <a:cubicBezTo>
                    <a:pt x="170" y="179"/>
                    <a:pt x="169" y="179"/>
                    <a:pt x="169" y="179"/>
                  </a:cubicBezTo>
                  <a:cubicBezTo>
                    <a:pt x="169" y="180"/>
                    <a:pt x="168" y="180"/>
                    <a:pt x="167" y="180"/>
                  </a:cubicBezTo>
                  <a:cubicBezTo>
                    <a:pt x="165" y="182"/>
                    <a:pt x="163" y="185"/>
                    <a:pt x="161" y="187"/>
                  </a:cubicBezTo>
                  <a:cubicBezTo>
                    <a:pt x="160" y="187"/>
                    <a:pt x="160" y="187"/>
                    <a:pt x="160" y="188"/>
                  </a:cubicBezTo>
                  <a:cubicBezTo>
                    <a:pt x="160" y="188"/>
                    <a:pt x="159" y="189"/>
                    <a:pt x="159" y="190"/>
                  </a:cubicBezTo>
                  <a:cubicBezTo>
                    <a:pt x="158" y="190"/>
                    <a:pt x="157" y="191"/>
                    <a:pt x="157" y="192"/>
                  </a:cubicBezTo>
                  <a:cubicBezTo>
                    <a:pt x="156" y="192"/>
                    <a:pt x="156" y="193"/>
                    <a:pt x="155" y="194"/>
                  </a:cubicBezTo>
                  <a:close/>
                  <a:moveTo>
                    <a:pt x="155" y="72"/>
                  </a:moveTo>
                  <a:cubicBezTo>
                    <a:pt x="155" y="72"/>
                    <a:pt x="155" y="72"/>
                    <a:pt x="155" y="72"/>
                  </a:cubicBezTo>
                  <a:cubicBezTo>
                    <a:pt x="155" y="69"/>
                    <a:pt x="156" y="66"/>
                    <a:pt x="156" y="64"/>
                  </a:cubicBezTo>
                  <a:cubicBezTo>
                    <a:pt x="156" y="56"/>
                    <a:pt x="156" y="49"/>
                    <a:pt x="156" y="42"/>
                  </a:cubicBezTo>
                  <a:cubicBezTo>
                    <a:pt x="156" y="35"/>
                    <a:pt x="157" y="28"/>
                    <a:pt x="157" y="21"/>
                  </a:cubicBezTo>
                  <a:cubicBezTo>
                    <a:pt x="158" y="17"/>
                    <a:pt x="158" y="13"/>
                    <a:pt x="158" y="8"/>
                  </a:cubicBezTo>
                  <a:cubicBezTo>
                    <a:pt x="158" y="8"/>
                    <a:pt x="158" y="8"/>
                    <a:pt x="158" y="7"/>
                  </a:cubicBezTo>
                  <a:cubicBezTo>
                    <a:pt x="158" y="7"/>
                    <a:pt x="158" y="8"/>
                    <a:pt x="157" y="9"/>
                  </a:cubicBezTo>
                  <a:cubicBezTo>
                    <a:pt x="157" y="9"/>
                    <a:pt x="156" y="9"/>
                    <a:pt x="156" y="9"/>
                  </a:cubicBezTo>
                  <a:cubicBezTo>
                    <a:pt x="156" y="12"/>
                    <a:pt x="156" y="14"/>
                    <a:pt x="156" y="16"/>
                  </a:cubicBezTo>
                  <a:cubicBezTo>
                    <a:pt x="156" y="20"/>
                    <a:pt x="156" y="25"/>
                    <a:pt x="155" y="29"/>
                  </a:cubicBezTo>
                  <a:cubicBezTo>
                    <a:pt x="155" y="32"/>
                    <a:pt x="154" y="36"/>
                    <a:pt x="155" y="40"/>
                  </a:cubicBezTo>
                  <a:cubicBezTo>
                    <a:pt x="155" y="47"/>
                    <a:pt x="155" y="55"/>
                    <a:pt x="155" y="63"/>
                  </a:cubicBezTo>
                  <a:cubicBezTo>
                    <a:pt x="155" y="66"/>
                    <a:pt x="155" y="69"/>
                    <a:pt x="155" y="72"/>
                  </a:cubicBezTo>
                  <a:close/>
                  <a:moveTo>
                    <a:pt x="159" y="38"/>
                  </a:moveTo>
                  <a:cubicBezTo>
                    <a:pt x="159" y="38"/>
                    <a:pt x="159" y="38"/>
                    <a:pt x="159" y="38"/>
                  </a:cubicBezTo>
                  <a:cubicBezTo>
                    <a:pt x="159" y="37"/>
                    <a:pt x="159" y="36"/>
                    <a:pt x="160" y="35"/>
                  </a:cubicBezTo>
                  <a:cubicBezTo>
                    <a:pt x="161" y="29"/>
                    <a:pt x="162" y="23"/>
                    <a:pt x="163" y="17"/>
                  </a:cubicBezTo>
                  <a:cubicBezTo>
                    <a:pt x="163" y="13"/>
                    <a:pt x="164" y="9"/>
                    <a:pt x="165" y="5"/>
                  </a:cubicBezTo>
                  <a:cubicBezTo>
                    <a:pt x="165" y="4"/>
                    <a:pt x="165" y="4"/>
                    <a:pt x="165" y="3"/>
                  </a:cubicBezTo>
                  <a:cubicBezTo>
                    <a:pt x="162" y="3"/>
                    <a:pt x="159" y="4"/>
                    <a:pt x="156" y="4"/>
                  </a:cubicBezTo>
                  <a:cubicBezTo>
                    <a:pt x="156" y="4"/>
                    <a:pt x="157" y="4"/>
                    <a:pt x="157" y="4"/>
                  </a:cubicBezTo>
                  <a:cubicBezTo>
                    <a:pt x="158" y="5"/>
                    <a:pt x="158" y="5"/>
                    <a:pt x="159" y="5"/>
                  </a:cubicBezTo>
                  <a:cubicBezTo>
                    <a:pt x="159" y="5"/>
                    <a:pt x="160" y="5"/>
                    <a:pt x="160" y="5"/>
                  </a:cubicBezTo>
                  <a:cubicBezTo>
                    <a:pt x="160" y="6"/>
                    <a:pt x="161" y="7"/>
                    <a:pt x="161" y="8"/>
                  </a:cubicBezTo>
                  <a:cubicBezTo>
                    <a:pt x="161" y="9"/>
                    <a:pt x="161" y="10"/>
                    <a:pt x="161" y="11"/>
                  </a:cubicBezTo>
                  <a:cubicBezTo>
                    <a:pt x="160" y="16"/>
                    <a:pt x="160" y="22"/>
                    <a:pt x="160" y="27"/>
                  </a:cubicBezTo>
                  <a:cubicBezTo>
                    <a:pt x="159" y="31"/>
                    <a:pt x="159" y="34"/>
                    <a:pt x="159" y="38"/>
                  </a:cubicBezTo>
                  <a:close/>
                  <a:moveTo>
                    <a:pt x="100" y="214"/>
                  </a:moveTo>
                  <a:cubicBezTo>
                    <a:pt x="101" y="213"/>
                    <a:pt x="101" y="213"/>
                    <a:pt x="101" y="212"/>
                  </a:cubicBezTo>
                  <a:cubicBezTo>
                    <a:pt x="102" y="212"/>
                    <a:pt x="102" y="211"/>
                    <a:pt x="102" y="211"/>
                  </a:cubicBezTo>
                  <a:cubicBezTo>
                    <a:pt x="104" y="207"/>
                    <a:pt x="106" y="205"/>
                    <a:pt x="109" y="202"/>
                  </a:cubicBezTo>
                  <a:cubicBezTo>
                    <a:pt x="109" y="202"/>
                    <a:pt x="110" y="202"/>
                    <a:pt x="110" y="201"/>
                  </a:cubicBezTo>
                  <a:cubicBezTo>
                    <a:pt x="109" y="201"/>
                    <a:pt x="108" y="201"/>
                    <a:pt x="107" y="201"/>
                  </a:cubicBezTo>
                  <a:cubicBezTo>
                    <a:pt x="105" y="201"/>
                    <a:pt x="103" y="202"/>
                    <a:pt x="102" y="202"/>
                  </a:cubicBezTo>
                  <a:cubicBezTo>
                    <a:pt x="101" y="202"/>
                    <a:pt x="101" y="202"/>
                    <a:pt x="101" y="202"/>
                  </a:cubicBezTo>
                  <a:cubicBezTo>
                    <a:pt x="100" y="203"/>
                    <a:pt x="98" y="203"/>
                    <a:pt x="97" y="204"/>
                  </a:cubicBezTo>
                  <a:cubicBezTo>
                    <a:pt x="98" y="207"/>
                    <a:pt x="99" y="211"/>
                    <a:pt x="100" y="214"/>
                  </a:cubicBezTo>
                  <a:close/>
                  <a:moveTo>
                    <a:pt x="72" y="16"/>
                  </a:moveTo>
                  <a:cubicBezTo>
                    <a:pt x="72" y="18"/>
                    <a:pt x="73" y="20"/>
                    <a:pt x="73" y="22"/>
                  </a:cubicBezTo>
                  <a:cubicBezTo>
                    <a:pt x="73" y="23"/>
                    <a:pt x="74" y="23"/>
                    <a:pt x="74" y="24"/>
                  </a:cubicBezTo>
                  <a:cubicBezTo>
                    <a:pt x="76" y="26"/>
                    <a:pt x="77" y="28"/>
                    <a:pt x="78" y="30"/>
                  </a:cubicBezTo>
                  <a:cubicBezTo>
                    <a:pt x="78" y="30"/>
                    <a:pt x="79" y="30"/>
                    <a:pt x="79" y="30"/>
                  </a:cubicBezTo>
                  <a:cubicBezTo>
                    <a:pt x="79" y="30"/>
                    <a:pt x="79" y="30"/>
                    <a:pt x="79" y="30"/>
                  </a:cubicBezTo>
                  <a:cubicBezTo>
                    <a:pt x="78" y="29"/>
                    <a:pt x="78" y="28"/>
                    <a:pt x="77" y="27"/>
                  </a:cubicBezTo>
                  <a:cubicBezTo>
                    <a:pt x="76" y="25"/>
                    <a:pt x="76" y="24"/>
                    <a:pt x="78" y="23"/>
                  </a:cubicBezTo>
                  <a:cubicBezTo>
                    <a:pt x="79" y="23"/>
                    <a:pt x="79" y="23"/>
                    <a:pt x="80" y="22"/>
                  </a:cubicBezTo>
                  <a:cubicBezTo>
                    <a:pt x="80" y="22"/>
                    <a:pt x="81" y="22"/>
                    <a:pt x="81" y="22"/>
                  </a:cubicBezTo>
                  <a:cubicBezTo>
                    <a:pt x="81" y="21"/>
                    <a:pt x="81" y="20"/>
                    <a:pt x="81" y="19"/>
                  </a:cubicBezTo>
                  <a:cubicBezTo>
                    <a:pt x="81" y="18"/>
                    <a:pt x="82" y="17"/>
                    <a:pt x="82" y="15"/>
                  </a:cubicBezTo>
                  <a:cubicBezTo>
                    <a:pt x="79" y="16"/>
                    <a:pt x="75" y="16"/>
                    <a:pt x="72" y="16"/>
                  </a:cubicBezTo>
                  <a:close/>
                  <a:moveTo>
                    <a:pt x="152" y="141"/>
                  </a:moveTo>
                  <a:cubicBezTo>
                    <a:pt x="153" y="137"/>
                    <a:pt x="153" y="66"/>
                    <a:pt x="153" y="60"/>
                  </a:cubicBezTo>
                  <a:cubicBezTo>
                    <a:pt x="153" y="61"/>
                    <a:pt x="153" y="62"/>
                    <a:pt x="153" y="63"/>
                  </a:cubicBezTo>
                  <a:cubicBezTo>
                    <a:pt x="153" y="68"/>
                    <a:pt x="153" y="74"/>
                    <a:pt x="152" y="80"/>
                  </a:cubicBezTo>
                  <a:cubicBezTo>
                    <a:pt x="152" y="84"/>
                    <a:pt x="152" y="88"/>
                    <a:pt x="152" y="92"/>
                  </a:cubicBezTo>
                  <a:cubicBezTo>
                    <a:pt x="152" y="93"/>
                    <a:pt x="152" y="93"/>
                    <a:pt x="151" y="94"/>
                  </a:cubicBezTo>
                  <a:cubicBezTo>
                    <a:pt x="151" y="96"/>
                    <a:pt x="151" y="98"/>
                    <a:pt x="151" y="99"/>
                  </a:cubicBezTo>
                  <a:cubicBezTo>
                    <a:pt x="151" y="100"/>
                    <a:pt x="151" y="100"/>
                    <a:pt x="151" y="101"/>
                  </a:cubicBezTo>
                  <a:cubicBezTo>
                    <a:pt x="151" y="104"/>
                    <a:pt x="152" y="107"/>
                    <a:pt x="152" y="110"/>
                  </a:cubicBezTo>
                  <a:cubicBezTo>
                    <a:pt x="152" y="118"/>
                    <a:pt x="152" y="126"/>
                    <a:pt x="152" y="133"/>
                  </a:cubicBezTo>
                  <a:cubicBezTo>
                    <a:pt x="152" y="136"/>
                    <a:pt x="152" y="138"/>
                    <a:pt x="152" y="141"/>
                  </a:cubicBezTo>
                  <a:close/>
                  <a:moveTo>
                    <a:pt x="92" y="184"/>
                  </a:moveTo>
                  <a:cubicBezTo>
                    <a:pt x="92" y="184"/>
                    <a:pt x="92" y="184"/>
                    <a:pt x="92" y="184"/>
                  </a:cubicBezTo>
                  <a:cubicBezTo>
                    <a:pt x="93" y="184"/>
                    <a:pt x="94" y="184"/>
                    <a:pt x="94" y="183"/>
                  </a:cubicBezTo>
                  <a:cubicBezTo>
                    <a:pt x="95" y="181"/>
                    <a:pt x="96" y="180"/>
                    <a:pt x="96" y="178"/>
                  </a:cubicBezTo>
                  <a:cubicBezTo>
                    <a:pt x="96" y="177"/>
                    <a:pt x="97" y="177"/>
                    <a:pt x="97" y="176"/>
                  </a:cubicBezTo>
                  <a:cubicBezTo>
                    <a:pt x="95" y="174"/>
                    <a:pt x="93" y="171"/>
                    <a:pt x="91" y="169"/>
                  </a:cubicBezTo>
                  <a:cubicBezTo>
                    <a:pt x="90" y="170"/>
                    <a:pt x="90" y="172"/>
                    <a:pt x="90" y="173"/>
                  </a:cubicBezTo>
                  <a:cubicBezTo>
                    <a:pt x="90" y="174"/>
                    <a:pt x="90" y="176"/>
                    <a:pt x="89" y="177"/>
                  </a:cubicBezTo>
                  <a:cubicBezTo>
                    <a:pt x="89" y="177"/>
                    <a:pt x="89" y="177"/>
                    <a:pt x="89" y="178"/>
                  </a:cubicBezTo>
                  <a:cubicBezTo>
                    <a:pt x="90" y="180"/>
                    <a:pt x="91" y="182"/>
                    <a:pt x="92" y="184"/>
                  </a:cubicBezTo>
                  <a:close/>
                  <a:moveTo>
                    <a:pt x="93" y="51"/>
                  </a:moveTo>
                  <a:cubicBezTo>
                    <a:pt x="93" y="51"/>
                    <a:pt x="93" y="51"/>
                    <a:pt x="93" y="51"/>
                  </a:cubicBezTo>
                  <a:cubicBezTo>
                    <a:pt x="94" y="49"/>
                    <a:pt x="94" y="47"/>
                    <a:pt x="95" y="46"/>
                  </a:cubicBezTo>
                  <a:cubicBezTo>
                    <a:pt x="94" y="46"/>
                    <a:pt x="94" y="46"/>
                    <a:pt x="93" y="46"/>
                  </a:cubicBezTo>
                  <a:cubicBezTo>
                    <a:pt x="93" y="46"/>
                    <a:pt x="92" y="45"/>
                    <a:pt x="92" y="45"/>
                  </a:cubicBezTo>
                  <a:cubicBezTo>
                    <a:pt x="92" y="44"/>
                    <a:pt x="92" y="44"/>
                    <a:pt x="93" y="43"/>
                  </a:cubicBezTo>
                  <a:cubicBezTo>
                    <a:pt x="93" y="43"/>
                    <a:pt x="94" y="43"/>
                    <a:pt x="94" y="43"/>
                  </a:cubicBezTo>
                  <a:cubicBezTo>
                    <a:pt x="94" y="42"/>
                    <a:pt x="94" y="41"/>
                    <a:pt x="94" y="41"/>
                  </a:cubicBezTo>
                  <a:cubicBezTo>
                    <a:pt x="93" y="40"/>
                    <a:pt x="93" y="38"/>
                    <a:pt x="93" y="37"/>
                  </a:cubicBezTo>
                  <a:cubicBezTo>
                    <a:pt x="92" y="36"/>
                    <a:pt x="91" y="36"/>
                    <a:pt x="89" y="35"/>
                  </a:cubicBezTo>
                  <a:cubicBezTo>
                    <a:pt x="89" y="34"/>
                    <a:pt x="88" y="34"/>
                    <a:pt x="87" y="35"/>
                  </a:cubicBezTo>
                  <a:cubicBezTo>
                    <a:pt x="87" y="36"/>
                    <a:pt x="87" y="37"/>
                    <a:pt x="87" y="38"/>
                  </a:cubicBezTo>
                  <a:cubicBezTo>
                    <a:pt x="88" y="42"/>
                    <a:pt x="89" y="45"/>
                    <a:pt x="91" y="48"/>
                  </a:cubicBezTo>
                  <a:cubicBezTo>
                    <a:pt x="92" y="49"/>
                    <a:pt x="92" y="49"/>
                    <a:pt x="92" y="50"/>
                  </a:cubicBezTo>
                  <a:cubicBezTo>
                    <a:pt x="93" y="50"/>
                    <a:pt x="93" y="51"/>
                    <a:pt x="93" y="51"/>
                  </a:cubicBezTo>
                  <a:close/>
                  <a:moveTo>
                    <a:pt x="95" y="62"/>
                  </a:moveTo>
                  <a:cubicBezTo>
                    <a:pt x="95" y="63"/>
                    <a:pt x="95" y="63"/>
                    <a:pt x="96" y="63"/>
                  </a:cubicBezTo>
                  <a:cubicBezTo>
                    <a:pt x="96" y="65"/>
                    <a:pt x="97" y="67"/>
                    <a:pt x="98" y="69"/>
                  </a:cubicBezTo>
                  <a:cubicBezTo>
                    <a:pt x="98" y="69"/>
                    <a:pt x="98" y="70"/>
                    <a:pt x="98" y="70"/>
                  </a:cubicBezTo>
                  <a:cubicBezTo>
                    <a:pt x="98" y="70"/>
                    <a:pt x="98" y="71"/>
                    <a:pt x="97" y="71"/>
                  </a:cubicBezTo>
                  <a:cubicBezTo>
                    <a:pt x="97" y="71"/>
                    <a:pt x="97" y="71"/>
                    <a:pt x="96" y="71"/>
                  </a:cubicBezTo>
                  <a:cubicBezTo>
                    <a:pt x="96" y="71"/>
                    <a:pt x="96" y="70"/>
                    <a:pt x="96" y="70"/>
                  </a:cubicBezTo>
                  <a:cubicBezTo>
                    <a:pt x="95" y="68"/>
                    <a:pt x="93" y="65"/>
                    <a:pt x="92" y="63"/>
                  </a:cubicBezTo>
                  <a:cubicBezTo>
                    <a:pt x="92" y="63"/>
                    <a:pt x="92" y="62"/>
                    <a:pt x="92" y="62"/>
                  </a:cubicBezTo>
                  <a:cubicBezTo>
                    <a:pt x="91" y="64"/>
                    <a:pt x="90" y="65"/>
                    <a:pt x="90" y="67"/>
                  </a:cubicBezTo>
                  <a:cubicBezTo>
                    <a:pt x="92" y="69"/>
                    <a:pt x="94" y="72"/>
                    <a:pt x="96" y="74"/>
                  </a:cubicBezTo>
                  <a:cubicBezTo>
                    <a:pt x="96" y="74"/>
                    <a:pt x="96" y="74"/>
                    <a:pt x="97" y="73"/>
                  </a:cubicBezTo>
                  <a:cubicBezTo>
                    <a:pt x="98" y="72"/>
                    <a:pt x="99" y="70"/>
                    <a:pt x="101" y="69"/>
                  </a:cubicBezTo>
                  <a:cubicBezTo>
                    <a:pt x="102" y="68"/>
                    <a:pt x="102" y="66"/>
                    <a:pt x="102" y="65"/>
                  </a:cubicBezTo>
                  <a:cubicBezTo>
                    <a:pt x="100" y="64"/>
                    <a:pt x="98" y="63"/>
                    <a:pt x="95" y="62"/>
                  </a:cubicBezTo>
                  <a:close/>
                  <a:moveTo>
                    <a:pt x="132" y="139"/>
                  </a:moveTo>
                  <a:cubicBezTo>
                    <a:pt x="132" y="139"/>
                    <a:pt x="132" y="139"/>
                    <a:pt x="132" y="139"/>
                  </a:cubicBezTo>
                  <a:cubicBezTo>
                    <a:pt x="131" y="140"/>
                    <a:pt x="131" y="140"/>
                    <a:pt x="131" y="141"/>
                  </a:cubicBezTo>
                  <a:cubicBezTo>
                    <a:pt x="131" y="141"/>
                    <a:pt x="130" y="142"/>
                    <a:pt x="130" y="142"/>
                  </a:cubicBezTo>
                  <a:cubicBezTo>
                    <a:pt x="130" y="142"/>
                    <a:pt x="129" y="143"/>
                    <a:pt x="129" y="143"/>
                  </a:cubicBezTo>
                  <a:cubicBezTo>
                    <a:pt x="128" y="143"/>
                    <a:pt x="128" y="143"/>
                    <a:pt x="128" y="144"/>
                  </a:cubicBezTo>
                  <a:cubicBezTo>
                    <a:pt x="129" y="147"/>
                    <a:pt x="129" y="149"/>
                    <a:pt x="129" y="152"/>
                  </a:cubicBezTo>
                  <a:cubicBezTo>
                    <a:pt x="130" y="152"/>
                    <a:pt x="130" y="153"/>
                    <a:pt x="130" y="154"/>
                  </a:cubicBezTo>
                  <a:cubicBezTo>
                    <a:pt x="131" y="154"/>
                    <a:pt x="131" y="153"/>
                    <a:pt x="132" y="153"/>
                  </a:cubicBezTo>
                  <a:cubicBezTo>
                    <a:pt x="133" y="153"/>
                    <a:pt x="134" y="153"/>
                    <a:pt x="134" y="153"/>
                  </a:cubicBezTo>
                  <a:cubicBezTo>
                    <a:pt x="136" y="151"/>
                    <a:pt x="136" y="151"/>
                    <a:pt x="135" y="148"/>
                  </a:cubicBezTo>
                  <a:cubicBezTo>
                    <a:pt x="135" y="148"/>
                    <a:pt x="135" y="147"/>
                    <a:pt x="134" y="146"/>
                  </a:cubicBezTo>
                  <a:cubicBezTo>
                    <a:pt x="134" y="145"/>
                    <a:pt x="134" y="145"/>
                    <a:pt x="134" y="144"/>
                  </a:cubicBezTo>
                  <a:cubicBezTo>
                    <a:pt x="133" y="144"/>
                    <a:pt x="133" y="144"/>
                    <a:pt x="133" y="144"/>
                  </a:cubicBezTo>
                  <a:cubicBezTo>
                    <a:pt x="132" y="144"/>
                    <a:pt x="131" y="143"/>
                    <a:pt x="131" y="142"/>
                  </a:cubicBezTo>
                  <a:cubicBezTo>
                    <a:pt x="131" y="141"/>
                    <a:pt x="132" y="141"/>
                    <a:pt x="132" y="140"/>
                  </a:cubicBezTo>
                  <a:cubicBezTo>
                    <a:pt x="132" y="140"/>
                    <a:pt x="132" y="140"/>
                    <a:pt x="132" y="139"/>
                  </a:cubicBezTo>
                  <a:close/>
                  <a:moveTo>
                    <a:pt x="81" y="42"/>
                  </a:moveTo>
                  <a:cubicBezTo>
                    <a:pt x="81" y="42"/>
                    <a:pt x="81" y="42"/>
                    <a:pt x="81" y="42"/>
                  </a:cubicBezTo>
                  <a:cubicBezTo>
                    <a:pt x="79" y="45"/>
                    <a:pt x="78" y="47"/>
                    <a:pt x="78" y="49"/>
                  </a:cubicBezTo>
                  <a:cubicBezTo>
                    <a:pt x="77" y="50"/>
                    <a:pt x="77" y="51"/>
                    <a:pt x="77" y="52"/>
                  </a:cubicBezTo>
                  <a:cubicBezTo>
                    <a:pt x="77" y="52"/>
                    <a:pt x="77" y="52"/>
                    <a:pt x="77" y="53"/>
                  </a:cubicBezTo>
                  <a:cubicBezTo>
                    <a:pt x="79" y="54"/>
                    <a:pt x="82" y="55"/>
                    <a:pt x="84" y="56"/>
                  </a:cubicBezTo>
                  <a:cubicBezTo>
                    <a:pt x="84" y="54"/>
                    <a:pt x="83" y="45"/>
                    <a:pt x="81" y="42"/>
                  </a:cubicBezTo>
                  <a:close/>
                  <a:moveTo>
                    <a:pt x="82" y="120"/>
                  </a:moveTo>
                  <a:cubicBezTo>
                    <a:pt x="82" y="119"/>
                    <a:pt x="82" y="117"/>
                    <a:pt x="82" y="116"/>
                  </a:cubicBezTo>
                  <a:cubicBezTo>
                    <a:pt x="81" y="116"/>
                    <a:pt x="80" y="117"/>
                    <a:pt x="79" y="117"/>
                  </a:cubicBezTo>
                  <a:cubicBezTo>
                    <a:pt x="79" y="118"/>
                    <a:pt x="78" y="118"/>
                    <a:pt x="78" y="119"/>
                  </a:cubicBezTo>
                  <a:cubicBezTo>
                    <a:pt x="78" y="121"/>
                    <a:pt x="78" y="124"/>
                    <a:pt x="78" y="127"/>
                  </a:cubicBezTo>
                  <a:cubicBezTo>
                    <a:pt x="77" y="128"/>
                    <a:pt x="77" y="129"/>
                    <a:pt x="77" y="130"/>
                  </a:cubicBezTo>
                  <a:cubicBezTo>
                    <a:pt x="77" y="131"/>
                    <a:pt x="77" y="131"/>
                    <a:pt x="76" y="132"/>
                  </a:cubicBezTo>
                  <a:cubicBezTo>
                    <a:pt x="76" y="132"/>
                    <a:pt x="75" y="132"/>
                    <a:pt x="75" y="132"/>
                  </a:cubicBezTo>
                  <a:cubicBezTo>
                    <a:pt x="75" y="134"/>
                    <a:pt x="76" y="135"/>
                    <a:pt x="76" y="137"/>
                  </a:cubicBezTo>
                  <a:cubicBezTo>
                    <a:pt x="76" y="136"/>
                    <a:pt x="77" y="136"/>
                    <a:pt x="77" y="136"/>
                  </a:cubicBezTo>
                  <a:cubicBezTo>
                    <a:pt x="78" y="132"/>
                    <a:pt x="80" y="129"/>
                    <a:pt x="81" y="126"/>
                  </a:cubicBezTo>
                  <a:cubicBezTo>
                    <a:pt x="82" y="125"/>
                    <a:pt x="82" y="124"/>
                    <a:pt x="81" y="123"/>
                  </a:cubicBezTo>
                  <a:cubicBezTo>
                    <a:pt x="81" y="122"/>
                    <a:pt x="81" y="121"/>
                    <a:pt x="82" y="120"/>
                  </a:cubicBezTo>
                  <a:close/>
                  <a:moveTo>
                    <a:pt x="146" y="139"/>
                  </a:moveTo>
                  <a:cubicBezTo>
                    <a:pt x="144" y="141"/>
                    <a:pt x="143" y="143"/>
                    <a:pt x="142" y="144"/>
                  </a:cubicBezTo>
                  <a:cubicBezTo>
                    <a:pt x="142" y="145"/>
                    <a:pt x="142" y="145"/>
                    <a:pt x="142" y="145"/>
                  </a:cubicBezTo>
                  <a:cubicBezTo>
                    <a:pt x="142" y="147"/>
                    <a:pt x="142" y="148"/>
                    <a:pt x="142" y="149"/>
                  </a:cubicBezTo>
                  <a:cubicBezTo>
                    <a:pt x="142" y="150"/>
                    <a:pt x="142" y="151"/>
                    <a:pt x="143" y="151"/>
                  </a:cubicBezTo>
                  <a:cubicBezTo>
                    <a:pt x="143" y="151"/>
                    <a:pt x="143" y="151"/>
                    <a:pt x="143" y="151"/>
                  </a:cubicBezTo>
                  <a:cubicBezTo>
                    <a:pt x="145" y="150"/>
                    <a:pt x="147" y="149"/>
                    <a:pt x="148" y="147"/>
                  </a:cubicBezTo>
                  <a:cubicBezTo>
                    <a:pt x="149" y="147"/>
                    <a:pt x="149" y="147"/>
                    <a:pt x="149" y="146"/>
                  </a:cubicBezTo>
                  <a:cubicBezTo>
                    <a:pt x="149" y="144"/>
                    <a:pt x="148" y="142"/>
                    <a:pt x="148" y="140"/>
                  </a:cubicBezTo>
                  <a:cubicBezTo>
                    <a:pt x="148" y="139"/>
                    <a:pt x="148" y="138"/>
                    <a:pt x="148" y="137"/>
                  </a:cubicBezTo>
                  <a:cubicBezTo>
                    <a:pt x="148" y="137"/>
                    <a:pt x="148" y="138"/>
                    <a:pt x="148" y="138"/>
                  </a:cubicBezTo>
                  <a:cubicBezTo>
                    <a:pt x="148" y="140"/>
                    <a:pt x="147" y="140"/>
                    <a:pt x="146" y="139"/>
                  </a:cubicBezTo>
                  <a:close/>
                  <a:moveTo>
                    <a:pt x="127" y="103"/>
                  </a:moveTo>
                  <a:cubicBezTo>
                    <a:pt x="127" y="103"/>
                    <a:pt x="127" y="103"/>
                    <a:pt x="127" y="103"/>
                  </a:cubicBezTo>
                  <a:cubicBezTo>
                    <a:pt x="128" y="102"/>
                    <a:pt x="128" y="101"/>
                    <a:pt x="129" y="101"/>
                  </a:cubicBezTo>
                  <a:cubicBezTo>
                    <a:pt x="129" y="100"/>
                    <a:pt x="129" y="99"/>
                    <a:pt x="129" y="99"/>
                  </a:cubicBezTo>
                  <a:cubicBezTo>
                    <a:pt x="129" y="98"/>
                    <a:pt x="129" y="96"/>
                    <a:pt x="129" y="95"/>
                  </a:cubicBezTo>
                  <a:cubicBezTo>
                    <a:pt x="129" y="95"/>
                    <a:pt x="129" y="94"/>
                    <a:pt x="129" y="94"/>
                  </a:cubicBezTo>
                  <a:cubicBezTo>
                    <a:pt x="127" y="90"/>
                    <a:pt x="125" y="85"/>
                    <a:pt x="123" y="81"/>
                  </a:cubicBezTo>
                  <a:cubicBezTo>
                    <a:pt x="123" y="81"/>
                    <a:pt x="123" y="81"/>
                    <a:pt x="123" y="80"/>
                  </a:cubicBezTo>
                  <a:cubicBezTo>
                    <a:pt x="122" y="82"/>
                    <a:pt x="122" y="83"/>
                    <a:pt x="123" y="85"/>
                  </a:cubicBezTo>
                  <a:cubicBezTo>
                    <a:pt x="123" y="87"/>
                    <a:pt x="124" y="90"/>
                    <a:pt x="125" y="92"/>
                  </a:cubicBezTo>
                  <a:cubicBezTo>
                    <a:pt x="125" y="92"/>
                    <a:pt x="125" y="93"/>
                    <a:pt x="125" y="93"/>
                  </a:cubicBezTo>
                  <a:cubicBezTo>
                    <a:pt x="125" y="93"/>
                    <a:pt x="125" y="93"/>
                    <a:pt x="125" y="93"/>
                  </a:cubicBezTo>
                  <a:cubicBezTo>
                    <a:pt x="126" y="93"/>
                    <a:pt x="126" y="93"/>
                    <a:pt x="126" y="94"/>
                  </a:cubicBezTo>
                  <a:cubicBezTo>
                    <a:pt x="127" y="94"/>
                    <a:pt x="126" y="95"/>
                    <a:pt x="126" y="95"/>
                  </a:cubicBezTo>
                  <a:cubicBezTo>
                    <a:pt x="125" y="95"/>
                    <a:pt x="125" y="96"/>
                    <a:pt x="126" y="96"/>
                  </a:cubicBezTo>
                  <a:cubicBezTo>
                    <a:pt x="126" y="98"/>
                    <a:pt x="126" y="100"/>
                    <a:pt x="127" y="102"/>
                  </a:cubicBezTo>
                  <a:cubicBezTo>
                    <a:pt x="127" y="102"/>
                    <a:pt x="127" y="103"/>
                    <a:pt x="127" y="103"/>
                  </a:cubicBezTo>
                  <a:close/>
                  <a:moveTo>
                    <a:pt x="118" y="78"/>
                  </a:moveTo>
                  <a:cubicBezTo>
                    <a:pt x="116" y="79"/>
                    <a:pt x="115" y="80"/>
                    <a:pt x="114" y="81"/>
                  </a:cubicBezTo>
                  <a:cubicBezTo>
                    <a:pt x="114" y="81"/>
                    <a:pt x="113" y="82"/>
                    <a:pt x="113" y="82"/>
                  </a:cubicBezTo>
                  <a:cubicBezTo>
                    <a:pt x="112" y="84"/>
                    <a:pt x="112" y="85"/>
                    <a:pt x="111" y="87"/>
                  </a:cubicBezTo>
                  <a:cubicBezTo>
                    <a:pt x="111" y="87"/>
                    <a:pt x="111" y="87"/>
                    <a:pt x="110" y="88"/>
                  </a:cubicBezTo>
                  <a:cubicBezTo>
                    <a:pt x="113" y="88"/>
                    <a:pt x="116" y="89"/>
                    <a:pt x="118" y="91"/>
                  </a:cubicBezTo>
                  <a:cubicBezTo>
                    <a:pt x="118" y="87"/>
                    <a:pt x="118" y="83"/>
                    <a:pt x="118" y="78"/>
                  </a:cubicBezTo>
                  <a:close/>
                  <a:moveTo>
                    <a:pt x="90" y="16"/>
                  </a:moveTo>
                  <a:cubicBezTo>
                    <a:pt x="90" y="17"/>
                    <a:pt x="90" y="17"/>
                    <a:pt x="90" y="17"/>
                  </a:cubicBezTo>
                  <a:cubicBezTo>
                    <a:pt x="91" y="17"/>
                    <a:pt x="91" y="18"/>
                    <a:pt x="92" y="19"/>
                  </a:cubicBezTo>
                  <a:cubicBezTo>
                    <a:pt x="94" y="20"/>
                    <a:pt x="96" y="22"/>
                    <a:pt x="98" y="24"/>
                  </a:cubicBezTo>
                  <a:cubicBezTo>
                    <a:pt x="98" y="24"/>
                    <a:pt x="98" y="24"/>
                    <a:pt x="99" y="24"/>
                  </a:cubicBezTo>
                  <a:cubicBezTo>
                    <a:pt x="100" y="24"/>
                    <a:pt x="100" y="24"/>
                    <a:pt x="101" y="24"/>
                  </a:cubicBezTo>
                  <a:cubicBezTo>
                    <a:pt x="102" y="22"/>
                    <a:pt x="102" y="20"/>
                    <a:pt x="103" y="18"/>
                  </a:cubicBezTo>
                  <a:cubicBezTo>
                    <a:pt x="103" y="18"/>
                    <a:pt x="103" y="18"/>
                    <a:pt x="102" y="18"/>
                  </a:cubicBezTo>
                  <a:cubicBezTo>
                    <a:pt x="99" y="18"/>
                    <a:pt x="97" y="17"/>
                    <a:pt x="94" y="17"/>
                  </a:cubicBezTo>
                  <a:cubicBezTo>
                    <a:pt x="93" y="17"/>
                    <a:pt x="92" y="17"/>
                    <a:pt x="91" y="16"/>
                  </a:cubicBezTo>
                  <a:cubicBezTo>
                    <a:pt x="91" y="16"/>
                    <a:pt x="90" y="16"/>
                    <a:pt x="90" y="16"/>
                  </a:cubicBezTo>
                  <a:close/>
                  <a:moveTo>
                    <a:pt x="146" y="71"/>
                  </a:moveTo>
                  <a:cubicBezTo>
                    <a:pt x="146" y="69"/>
                    <a:pt x="147" y="67"/>
                    <a:pt x="147" y="64"/>
                  </a:cubicBezTo>
                  <a:cubicBezTo>
                    <a:pt x="146" y="60"/>
                    <a:pt x="146" y="56"/>
                    <a:pt x="146" y="52"/>
                  </a:cubicBezTo>
                  <a:cubicBezTo>
                    <a:pt x="145" y="53"/>
                    <a:pt x="145" y="53"/>
                    <a:pt x="145" y="54"/>
                  </a:cubicBezTo>
                  <a:cubicBezTo>
                    <a:pt x="146" y="56"/>
                    <a:pt x="145" y="58"/>
                    <a:pt x="145" y="60"/>
                  </a:cubicBezTo>
                  <a:cubicBezTo>
                    <a:pt x="145" y="60"/>
                    <a:pt x="145" y="61"/>
                    <a:pt x="144" y="62"/>
                  </a:cubicBezTo>
                  <a:cubicBezTo>
                    <a:pt x="144" y="62"/>
                    <a:pt x="144" y="62"/>
                    <a:pt x="144" y="63"/>
                  </a:cubicBezTo>
                  <a:cubicBezTo>
                    <a:pt x="143" y="63"/>
                    <a:pt x="143" y="64"/>
                    <a:pt x="143" y="65"/>
                  </a:cubicBezTo>
                  <a:cubicBezTo>
                    <a:pt x="143" y="69"/>
                    <a:pt x="143" y="74"/>
                    <a:pt x="143" y="79"/>
                  </a:cubicBezTo>
                  <a:cubicBezTo>
                    <a:pt x="143" y="79"/>
                    <a:pt x="143" y="80"/>
                    <a:pt x="143" y="81"/>
                  </a:cubicBezTo>
                  <a:cubicBezTo>
                    <a:pt x="143" y="80"/>
                    <a:pt x="143" y="80"/>
                    <a:pt x="144" y="79"/>
                  </a:cubicBezTo>
                  <a:cubicBezTo>
                    <a:pt x="144" y="77"/>
                    <a:pt x="144" y="75"/>
                    <a:pt x="144" y="73"/>
                  </a:cubicBezTo>
                  <a:cubicBezTo>
                    <a:pt x="145" y="72"/>
                    <a:pt x="145" y="71"/>
                    <a:pt x="146" y="71"/>
                  </a:cubicBezTo>
                  <a:close/>
                  <a:moveTo>
                    <a:pt x="104" y="72"/>
                  </a:moveTo>
                  <a:cubicBezTo>
                    <a:pt x="103" y="73"/>
                    <a:pt x="102" y="74"/>
                    <a:pt x="101" y="75"/>
                  </a:cubicBezTo>
                  <a:cubicBezTo>
                    <a:pt x="101" y="76"/>
                    <a:pt x="101" y="76"/>
                    <a:pt x="101" y="77"/>
                  </a:cubicBezTo>
                  <a:cubicBezTo>
                    <a:pt x="103" y="76"/>
                    <a:pt x="104" y="76"/>
                    <a:pt x="106" y="75"/>
                  </a:cubicBezTo>
                  <a:cubicBezTo>
                    <a:pt x="107" y="75"/>
                    <a:pt x="109" y="74"/>
                    <a:pt x="110" y="76"/>
                  </a:cubicBezTo>
                  <a:cubicBezTo>
                    <a:pt x="111" y="75"/>
                    <a:pt x="112" y="74"/>
                    <a:pt x="113" y="73"/>
                  </a:cubicBezTo>
                  <a:cubicBezTo>
                    <a:pt x="113" y="72"/>
                    <a:pt x="113" y="71"/>
                    <a:pt x="113" y="71"/>
                  </a:cubicBezTo>
                  <a:cubicBezTo>
                    <a:pt x="112" y="69"/>
                    <a:pt x="110" y="69"/>
                    <a:pt x="109" y="68"/>
                  </a:cubicBezTo>
                  <a:cubicBezTo>
                    <a:pt x="108" y="68"/>
                    <a:pt x="108" y="69"/>
                    <a:pt x="108" y="69"/>
                  </a:cubicBezTo>
                  <a:cubicBezTo>
                    <a:pt x="108" y="70"/>
                    <a:pt x="107" y="71"/>
                    <a:pt x="107" y="72"/>
                  </a:cubicBezTo>
                  <a:cubicBezTo>
                    <a:pt x="106" y="73"/>
                    <a:pt x="105" y="74"/>
                    <a:pt x="104" y="72"/>
                  </a:cubicBezTo>
                  <a:cubicBezTo>
                    <a:pt x="104" y="72"/>
                    <a:pt x="104" y="72"/>
                    <a:pt x="104" y="72"/>
                  </a:cubicBezTo>
                  <a:close/>
                  <a:moveTo>
                    <a:pt x="74" y="68"/>
                  </a:moveTo>
                  <a:cubicBezTo>
                    <a:pt x="74" y="68"/>
                    <a:pt x="73" y="68"/>
                    <a:pt x="72" y="69"/>
                  </a:cubicBezTo>
                  <a:cubicBezTo>
                    <a:pt x="72" y="69"/>
                    <a:pt x="71" y="69"/>
                    <a:pt x="71" y="70"/>
                  </a:cubicBezTo>
                  <a:cubicBezTo>
                    <a:pt x="71" y="71"/>
                    <a:pt x="70" y="71"/>
                    <a:pt x="70" y="72"/>
                  </a:cubicBezTo>
                  <a:cubicBezTo>
                    <a:pt x="69" y="73"/>
                    <a:pt x="69" y="73"/>
                    <a:pt x="70" y="74"/>
                  </a:cubicBezTo>
                  <a:cubicBezTo>
                    <a:pt x="70" y="77"/>
                    <a:pt x="71" y="79"/>
                    <a:pt x="72" y="82"/>
                  </a:cubicBezTo>
                  <a:cubicBezTo>
                    <a:pt x="72" y="82"/>
                    <a:pt x="72" y="82"/>
                    <a:pt x="72" y="83"/>
                  </a:cubicBezTo>
                  <a:cubicBezTo>
                    <a:pt x="74" y="81"/>
                    <a:pt x="74" y="81"/>
                    <a:pt x="74" y="79"/>
                  </a:cubicBezTo>
                  <a:cubicBezTo>
                    <a:pt x="74" y="76"/>
                    <a:pt x="74" y="72"/>
                    <a:pt x="74" y="69"/>
                  </a:cubicBezTo>
                  <a:cubicBezTo>
                    <a:pt x="74" y="69"/>
                    <a:pt x="74" y="68"/>
                    <a:pt x="74" y="68"/>
                  </a:cubicBezTo>
                  <a:close/>
                  <a:moveTo>
                    <a:pt x="118" y="53"/>
                  </a:moveTo>
                  <a:cubicBezTo>
                    <a:pt x="119" y="53"/>
                    <a:pt x="119" y="52"/>
                    <a:pt x="120" y="52"/>
                  </a:cubicBezTo>
                  <a:cubicBezTo>
                    <a:pt x="120" y="52"/>
                    <a:pt x="120" y="51"/>
                    <a:pt x="120" y="51"/>
                  </a:cubicBezTo>
                  <a:cubicBezTo>
                    <a:pt x="120" y="50"/>
                    <a:pt x="119" y="48"/>
                    <a:pt x="119" y="47"/>
                  </a:cubicBezTo>
                  <a:cubicBezTo>
                    <a:pt x="119" y="47"/>
                    <a:pt x="119" y="47"/>
                    <a:pt x="119" y="46"/>
                  </a:cubicBezTo>
                  <a:cubicBezTo>
                    <a:pt x="116" y="47"/>
                    <a:pt x="115" y="48"/>
                    <a:pt x="113" y="49"/>
                  </a:cubicBezTo>
                  <a:cubicBezTo>
                    <a:pt x="112" y="49"/>
                    <a:pt x="112" y="50"/>
                    <a:pt x="112" y="50"/>
                  </a:cubicBezTo>
                  <a:cubicBezTo>
                    <a:pt x="112" y="52"/>
                    <a:pt x="111" y="54"/>
                    <a:pt x="111" y="55"/>
                  </a:cubicBezTo>
                  <a:cubicBezTo>
                    <a:pt x="111" y="56"/>
                    <a:pt x="111" y="56"/>
                    <a:pt x="111" y="56"/>
                  </a:cubicBezTo>
                  <a:cubicBezTo>
                    <a:pt x="112" y="56"/>
                    <a:pt x="112" y="56"/>
                    <a:pt x="113" y="56"/>
                  </a:cubicBezTo>
                  <a:cubicBezTo>
                    <a:pt x="113" y="55"/>
                    <a:pt x="114" y="54"/>
                    <a:pt x="115" y="53"/>
                  </a:cubicBezTo>
                  <a:cubicBezTo>
                    <a:pt x="116" y="52"/>
                    <a:pt x="117" y="52"/>
                    <a:pt x="118" y="53"/>
                  </a:cubicBezTo>
                  <a:close/>
                  <a:moveTo>
                    <a:pt x="62" y="183"/>
                  </a:moveTo>
                  <a:cubicBezTo>
                    <a:pt x="62" y="183"/>
                    <a:pt x="62" y="184"/>
                    <a:pt x="62" y="184"/>
                  </a:cubicBezTo>
                  <a:cubicBezTo>
                    <a:pt x="61" y="184"/>
                    <a:pt x="60" y="184"/>
                    <a:pt x="60" y="183"/>
                  </a:cubicBezTo>
                  <a:cubicBezTo>
                    <a:pt x="60" y="183"/>
                    <a:pt x="60" y="182"/>
                    <a:pt x="59" y="182"/>
                  </a:cubicBezTo>
                  <a:cubicBezTo>
                    <a:pt x="59" y="182"/>
                    <a:pt x="59" y="183"/>
                    <a:pt x="59" y="183"/>
                  </a:cubicBezTo>
                  <a:cubicBezTo>
                    <a:pt x="59" y="183"/>
                    <a:pt x="59" y="183"/>
                    <a:pt x="59" y="184"/>
                  </a:cubicBezTo>
                  <a:cubicBezTo>
                    <a:pt x="58" y="185"/>
                    <a:pt x="58" y="186"/>
                    <a:pt x="60" y="187"/>
                  </a:cubicBezTo>
                  <a:cubicBezTo>
                    <a:pt x="63" y="191"/>
                    <a:pt x="67" y="194"/>
                    <a:pt x="71" y="197"/>
                  </a:cubicBezTo>
                  <a:cubicBezTo>
                    <a:pt x="71" y="198"/>
                    <a:pt x="72" y="198"/>
                    <a:pt x="72" y="198"/>
                  </a:cubicBezTo>
                  <a:cubicBezTo>
                    <a:pt x="72" y="198"/>
                    <a:pt x="72" y="198"/>
                    <a:pt x="72" y="198"/>
                  </a:cubicBezTo>
                  <a:cubicBezTo>
                    <a:pt x="68" y="193"/>
                    <a:pt x="65" y="188"/>
                    <a:pt x="62" y="183"/>
                  </a:cubicBezTo>
                  <a:close/>
                  <a:moveTo>
                    <a:pt x="102" y="231"/>
                  </a:moveTo>
                  <a:cubicBezTo>
                    <a:pt x="103" y="230"/>
                    <a:pt x="103" y="230"/>
                    <a:pt x="103" y="229"/>
                  </a:cubicBezTo>
                  <a:cubicBezTo>
                    <a:pt x="102" y="229"/>
                    <a:pt x="101" y="228"/>
                    <a:pt x="101" y="227"/>
                  </a:cubicBezTo>
                  <a:cubicBezTo>
                    <a:pt x="101" y="226"/>
                    <a:pt x="100" y="225"/>
                    <a:pt x="100" y="224"/>
                  </a:cubicBezTo>
                  <a:cubicBezTo>
                    <a:pt x="100" y="224"/>
                    <a:pt x="100" y="223"/>
                    <a:pt x="99" y="223"/>
                  </a:cubicBezTo>
                  <a:cubicBezTo>
                    <a:pt x="99" y="222"/>
                    <a:pt x="99" y="222"/>
                    <a:pt x="98" y="222"/>
                  </a:cubicBezTo>
                  <a:cubicBezTo>
                    <a:pt x="96" y="222"/>
                    <a:pt x="95" y="223"/>
                    <a:pt x="93" y="223"/>
                  </a:cubicBezTo>
                  <a:cubicBezTo>
                    <a:pt x="93" y="223"/>
                    <a:pt x="92" y="223"/>
                    <a:pt x="92" y="223"/>
                  </a:cubicBezTo>
                  <a:cubicBezTo>
                    <a:pt x="95" y="226"/>
                    <a:pt x="97" y="228"/>
                    <a:pt x="100" y="231"/>
                  </a:cubicBezTo>
                  <a:cubicBezTo>
                    <a:pt x="101" y="230"/>
                    <a:pt x="101" y="230"/>
                    <a:pt x="102" y="231"/>
                  </a:cubicBezTo>
                  <a:close/>
                  <a:moveTo>
                    <a:pt x="53" y="64"/>
                  </a:moveTo>
                  <a:cubicBezTo>
                    <a:pt x="53" y="65"/>
                    <a:pt x="53" y="65"/>
                    <a:pt x="53" y="65"/>
                  </a:cubicBezTo>
                  <a:cubicBezTo>
                    <a:pt x="51" y="67"/>
                    <a:pt x="50" y="68"/>
                    <a:pt x="49" y="70"/>
                  </a:cubicBezTo>
                  <a:cubicBezTo>
                    <a:pt x="48" y="70"/>
                    <a:pt x="48" y="71"/>
                    <a:pt x="48" y="72"/>
                  </a:cubicBezTo>
                  <a:cubicBezTo>
                    <a:pt x="48" y="76"/>
                    <a:pt x="49" y="80"/>
                    <a:pt x="49" y="85"/>
                  </a:cubicBezTo>
                  <a:cubicBezTo>
                    <a:pt x="49" y="85"/>
                    <a:pt x="49" y="86"/>
                    <a:pt x="49" y="86"/>
                  </a:cubicBezTo>
                  <a:cubicBezTo>
                    <a:pt x="49" y="86"/>
                    <a:pt x="49" y="86"/>
                    <a:pt x="49" y="85"/>
                  </a:cubicBezTo>
                  <a:cubicBezTo>
                    <a:pt x="50" y="83"/>
                    <a:pt x="50" y="81"/>
                    <a:pt x="51" y="79"/>
                  </a:cubicBezTo>
                  <a:cubicBezTo>
                    <a:pt x="51" y="79"/>
                    <a:pt x="51" y="78"/>
                    <a:pt x="51" y="78"/>
                  </a:cubicBezTo>
                  <a:cubicBezTo>
                    <a:pt x="50" y="77"/>
                    <a:pt x="50" y="75"/>
                    <a:pt x="50" y="74"/>
                  </a:cubicBezTo>
                  <a:cubicBezTo>
                    <a:pt x="50" y="72"/>
                    <a:pt x="51" y="71"/>
                    <a:pt x="53" y="70"/>
                  </a:cubicBezTo>
                  <a:cubicBezTo>
                    <a:pt x="53" y="70"/>
                    <a:pt x="53" y="70"/>
                    <a:pt x="54" y="70"/>
                  </a:cubicBezTo>
                  <a:cubicBezTo>
                    <a:pt x="54" y="68"/>
                    <a:pt x="54" y="66"/>
                    <a:pt x="53" y="64"/>
                  </a:cubicBezTo>
                  <a:close/>
                  <a:moveTo>
                    <a:pt x="131" y="121"/>
                  </a:moveTo>
                  <a:cubicBezTo>
                    <a:pt x="132" y="125"/>
                    <a:pt x="132" y="129"/>
                    <a:pt x="133" y="133"/>
                  </a:cubicBezTo>
                  <a:cubicBezTo>
                    <a:pt x="133" y="132"/>
                    <a:pt x="133" y="132"/>
                    <a:pt x="133" y="132"/>
                  </a:cubicBezTo>
                  <a:cubicBezTo>
                    <a:pt x="134" y="129"/>
                    <a:pt x="135" y="126"/>
                    <a:pt x="136" y="124"/>
                  </a:cubicBezTo>
                  <a:cubicBezTo>
                    <a:pt x="137" y="122"/>
                    <a:pt x="136" y="120"/>
                    <a:pt x="136" y="118"/>
                  </a:cubicBezTo>
                  <a:cubicBezTo>
                    <a:pt x="134" y="119"/>
                    <a:pt x="133" y="120"/>
                    <a:pt x="131" y="121"/>
                  </a:cubicBezTo>
                  <a:close/>
                  <a:moveTo>
                    <a:pt x="109" y="90"/>
                  </a:moveTo>
                  <a:cubicBezTo>
                    <a:pt x="109" y="90"/>
                    <a:pt x="109" y="91"/>
                    <a:pt x="109" y="91"/>
                  </a:cubicBezTo>
                  <a:cubicBezTo>
                    <a:pt x="108" y="91"/>
                    <a:pt x="108" y="92"/>
                    <a:pt x="109" y="92"/>
                  </a:cubicBezTo>
                  <a:cubicBezTo>
                    <a:pt x="110" y="94"/>
                    <a:pt x="111" y="95"/>
                    <a:pt x="112" y="97"/>
                  </a:cubicBezTo>
                  <a:cubicBezTo>
                    <a:pt x="113" y="97"/>
                    <a:pt x="113" y="97"/>
                    <a:pt x="113" y="97"/>
                  </a:cubicBezTo>
                  <a:cubicBezTo>
                    <a:pt x="115" y="97"/>
                    <a:pt x="117" y="96"/>
                    <a:pt x="118" y="96"/>
                  </a:cubicBezTo>
                  <a:cubicBezTo>
                    <a:pt x="117" y="92"/>
                    <a:pt x="113" y="90"/>
                    <a:pt x="109" y="90"/>
                  </a:cubicBezTo>
                  <a:close/>
                  <a:moveTo>
                    <a:pt x="122" y="113"/>
                  </a:moveTo>
                  <a:cubicBezTo>
                    <a:pt x="123" y="113"/>
                    <a:pt x="123" y="113"/>
                    <a:pt x="123" y="113"/>
                  </a:cubicBezTo>
                  <a:cubicBezTo>
                    <a:pt x="124" y="111"/>
                    <a:pt x="125" y="109"/>
                    <a:pt x="126" y="107"/>
                  </a:cubicBezTo>
                  <a:cubicBezTo>
                    <a:pt x="126" y="107"/>
                    <a:pt x="126" y="106"/>
                    <a:pt x="126" y="106"/>
                  </a:cubicBezTo>
                  <a:cubicBezTo>
                    <a:pt x="125" y="103"/>
                    <a:pt x="124" y="100"/>
                    <a:pt x="124" y="98"/>
                  </a:cubicBezTo>
                  <a:cubicBezTo>
                    <a:pt x="124" y="97"/>
                    <a:pt x="124" y="97"/>
                    <a:pt x="123" y="97"/>
                  </a:cubicBezTo>
                  <a:cubicBezTo>
                    <a:pt x="123" y="97"/>
                    <a:pt x="122" y="97"/>
                    <a:pt x="122" y="98"/>
                  </a:cubicBezTo>
                  <a:cubicBezTo>
                    <a:pt x="122" y="98"/>
                    <a:pt x="122" y="98"/>
                    <a:pt x="122" y="98"/>
                  </a:cubicBezTo>
                  <a:cubicBezTo>
                    <a:pt x="122" y="100"/>
                    <a:pt x="122" y="101"/>
                    <a:pt x="122" y="102"/>
                  </a:cubicBezTo>
                  <a:cubicBezTo>
                    <a:pt x="122" y="103"/>
                    <a:pt x="122" y="104"/>
                    <a:pt x="122" y="105"/>
                  </a:cubicBezTo>
                  <a:cubicBezTo>
                    <a:pt x="122" y="106"/>
                    <a:pt x="122" y="106"/>
                    <a:pt x="122" y="106"/>
                  </a:cubicBezTo>
                  <a:cubicBezTo>
                    <a:pt x="122" y="108"/>
                    <a:pt x="122" y="111"/>
                    <a:pt x="122" y="113"/>
                  </a:cubicBezTo>
                  <a:close/>
                  <a:moveTo>
                    <a:pt x="112" y="118"/>
                  </a:moveTo>
                  <a:cubicBezTo>
                    <a:pt x="112" y="118"/>
                    <a:pt x="112" y="118"/>
                    <a:pt x="112" y="118"/>
                  </a:cubicBezTo>
                  <a:cubicBezTo>
                    <a:pt x="112" y="115"/>
                    <a:pt x="112" y="113"/>
                    <a:pt x="112" y="111"/>
                  </a:cubicBezTo>
                  <a:cubicBezTo>
                    <a:pt x="112" y="111"/>
                    <a:pt x="112" y="110"/>
                    <a:pt x="112" y="110"/>
                  </a:cubicBezTo>
                  <a:cubicBezTo>
                    <a:pt x="111" y="109"/>
                    <a:pt x="110" y="109"/>
                    <a:pt x="109" y="108"/>
                  </a:cubicBezTo>
                  <a:cubicBezTo>
                    <a:pt x="108" y="109"/>
                    <a:pt x="107" y="111"/>
                    <a:pt x="105" y="112"/>
                  </a:cubicBezTo>
                  <a:cubicBezTo>
                    <a:pt x="105" y="113"/>
                    <a:pt x="106" y="113"/>
                    <a:pt x="106" y="114"/>
                  </a:cubicBezTo>
                  <a:cubicBezTo>
                    <a:pt x="106" y="114"/>
                    <a:pt x="107" y="115"/>
                    <a:pt x="108" y="115"/>
                  </a:cubicBezTo>
                  <a:cubicBezTo>
                    <a:pt x="109" y="116"/>
                    <a:pt x="111" y="117"/>
                    <a:pt x="112" y="118"/>
                  </a:cubicBezTo>
                  <a:cubicBezTo>
                    <a:pt x="112" y="118"/>
                    <a:pt x="112" y="118"/>
                    <a:pt x="112" y="118"/>
                  </a:cubicBezTo>
                  <a:close/>
                  <a:moveTo>
                    <a:pt x="115" y="74"/>
                  </a:moveTo>
                  <a:cubicBezTo>
                    <a:pt x="115" y="74"/>
                    <a:pt x="115" y="74"/>
                    <a:pt x="115" y="74"/>
                  </a:cubicBezTo>
                  <a:cubicBezTo>
                    <a:pt x="116" y="73"/>
                    <a:pt x="117" y="72"/>
                    <a:pt x="117" y="70"/>
                  </a:cubicBezTo>
                  <a:cubicBezTo>
                    <a:pt x="117" y="70"/>
                    <a:pt x="118" y="70"/>
                    <a:pt x="118" y="69"/>
                  </a:cubicBezTo>
                  <a:cubicBezTo>
                    <a:pt x="117" y="67"/>
                    <a:pt x="117" y="65"/>
                    <a:pt x="117" y="62"/>
                  </a:cubicBezTo>
                  <a:cubicBezTo>
                    <a:pt x="117" y="62"/>
                    <a:pt x="117" y="62"/>
                    <a:pt x="117" y="61"/>
                  </a:cubicBezTo>
                  <a:cubicBezTo>
                    <a:pt x="115" y="63"/>
                    <a:pt x="113" y="65"/>
                    <a:pt x="111" y="66"/>
                  </a:cubicBezTo>
                  <a:cubicBezTo>
                    <a:pt x="112" y="67"/>
                    <a:pt x="113" y="68"/>
                    <a:pt x="113" y="69"/>
                  </a:cubicBezTo>
                  <a:cubicBezTo>
                    <a:pt x="115" y="70"/>
                    <a:pt x="116" y="72"/>
                    <a:pt x="115" y="74"/>
                  </a:cubicBezTo>
                  <a:cubicBezTo>
                    <a:pt x="115" y="74"/>
                    <a:pt x="115" y="74"/>
                    <a:pt x="115" y="74"/>
                  </a:cubicBezTo>
                  <a:close/>
                  <a:moveTo>
                    <a:pt x="146" y="175"/>
                  </a:moveTo>
                  <a:cubicBezTo>
                    <a:pt x="146" y="172"/>
                    <a:pt x="144" y="166"/>
                    <a:pt x="143" y="165"/>
                  </a:cubicBezTo>
                  <a:cubicBezTo>
                    <a:pt x="143" y="165"/>
                    <a:pt x="142" y="166"/>
                    <a:pt x="142" y="166"/>
                  </a:cubicBezTo>
                  <a:cubicBezTo>
                    <a:pt x="141" y="169"/>
                    <a:pt x="140" y="171"/>
                    <a:pt x="140" y="174"/>
                  </a:cubicBezTo>
                  <a:cubicBezTo>
                    <a:pt x="140" y="175"/>
                    <a:pt x="140" y="175"/>
                    <a:pt x="141" y="175"/>
                  </a:cubicBezTo>
                  <a:cubicBezTo>
                    <a:pt x="142" y="175"/>
                    <a:pt x="143" y="174"/>
                    <a:pt x="143" y="174"/>
                  </a:cubicBezTo>
                  <a:cubicBezTo>
                    <a:pt x="144" y="175"/>
                    <a:pt x="145" y="175"/>
                    <a:pt x="146" y="175"/>
                  </a:cubicBezTo>
                  <a:close/>
                  <a:moveTo>
                    <a:pt x="82" y="129"/>
                  </a:moveTo>
                  <a:cubicBezTo>
                    <a:pt x="82" y="130"/>
                    <a:pt x="82" y="130"/>
                    <a:pt x="82" y="130"/>
                  </a:cubicBezTo>
                  <a:cubicBezTo>
                    <a:pt x="80" y="133"/>
                    <a:pt x="79" y="135"/>
                    <a:pt x="78" y="138"/>
                  </a:cubicBezTo>
                  <a:cubicBezTo>
                    <a:pt x="77" y="140"/>
                    <a:pt x="77" y="142"/>
                    <a:pt x="77" y="144"/>
                  </a:cubicBezTo>
                  <a:cubicBezTo>
                    <a:pt x="78" y="144"/>
                    <a:pt x="78" y="145"/>
                    <a:pt x="79" y="145"/>
                  </a:cubicBezTo>
                  <a:cubicBezTo>
                    <a:pt x="79" y="144"/>
                    <a:pt x="80" y="143"/>
                    <a:pt x="81" y="141"/>
                  </a:cubicBezTo>
                  <a:cubicBezTo>
                    <a:pt x="81" y="141"/>
                    <a:pt x="81" y="141"/>
                    <a:pt x="81" y="140"/>
                  </a:cubicBezTo>
                  <a:cubicBezTo>
                    <a:pt x="81" y="138"/>
                    <a:pt x="82" y="137"/>
                    <a:pt x="82" y="135"/>
                  </a:cubicBezTo>
                  <a:cubicBezTo>
                    <a:pt x="82" y="133"/>
                    <a:pt x="83" y="131"/>
                    <a:pt x="82" y="129"/>
                  </a:cubicBezTo>
                  <a:close/>
                  <a:moveTo>
                    <a:pt x="72" y="189"/>
                  </a:moveTo>
                  <a:cubicBezTo>
                    <a:pt x="72" y="189"/>
                    <a:pt x="72" y="190"/>
                    <a:pt x="72" y="190"/>
                  </a:cubicBezTo>
                  <a:cubicBezTo>
                    <a:pt x="73" y="193"/>
                    <a:pt x="73" y="196"/>
                    <a:pt x="75" y="199"/>
                  </a:cubicBezTo>
                  <a:cubicBezTo>
                    <a:pt x="76" y="199"/>
                    <a:pt x="76" y="200"/>
                    <a:pt x="77" y="200"/>
                  </a:cubicBezTo>
                  <a:cubicBezTo>
                    <a:pt x="77" y="201"/>
                    <a:pt x="77" y="201"/>
                    <a:pt x="77" y="201"/>
                  </a:cubicBezTo>
                  <a:cubicBezTo>
                    <a:pt x="78" y="201"/>
                    <a:pt x="78" y="200"/>
                    <a:pt x="78" y="200"/>
                  </a:cubicBezTo>
                  <a:cubicBezTo>
                    <a:pt x="78" y="200"/>
                    <a:pt x="78" y="199"/>
                    <a:pt x="78" y="199"/>
                  </a:cubicBezTo>
                  <a:cubicBezTo>
                    <a:pt x="78" y="197"/>
                    <a:pt x="78" y="195"/>
                    <a:pt x="77" y="193"/>
                  </a:cubicBezTo>
                  <a:cubicBezTo>
                    <a:pt x="77" y="193"/>
                    <a:pt x="77" y="193"/>
                    <a:pt x="77" y="192"/>
                  </a:cubicBezTo>
                  <a:cubicBezTo>
                    <a:pt x="76" y="191"/>
                    <a:pt x="74" y="190"/>
                    <a:pt x="73" y="189"/>
                  </a:cubicBezTo>
                  <a:cubicBezTo>
                    <a:pt x="73" y="189"/>
                    <a:pt x="73" y="189"/>
                    <a:pt x="72" y="189"/>
                  </a:cubicBezTo>
                  <a:close/>
                  <a:moveTo>
                    <a:pt x="117" y="111"/>
                  </a:moveTo>
                  <a:cubicBezTo>
                    <a:pt x="117" y="110"/>
                    <a:pt x="118" y="109"/>
                    <a:pt x="119" y="107"/>
                  </a:cubicBezTo>
                  <a:cubicBezTo>
                    <a:pt x="119" y="107"/>
                    <a:pt x="119" y="107"/>
                    <a:pt x="119" y="107"/>
                  </a:cubicBezTo>
                  <a:cubicBezTo>
                    <a:pt x="119" y="105"/>
                    <a:pt x="119" y="104"/>
                    <a:pt x="119" y="102"/>
                  </a:cubicBezTo>
                  <a:cubicBezTo>
                    <a:pt x="119" y="102"/>
                    <a:pt x="118" y="102"/>
                    <a:pt x="118" y="102"/>
                  </a:cubicBezTo>
                  <a:cubicBezTo>
                    <a:pt x="117" y="102"/>
                    <a:pt x="117" y="102"/>
                    <a:pt x="116" y="102"/>
                  </a:cubicBezTo>
                  <a:cubicBezTo>
                    <a:pt x="115" y="103"/>
                    <a:pt x="114" y="104"/>
                    <a:pt x="113" y="105"/>
                  </a:cubicBezTo>
                  <a:cubicBezTo>
                    <a:pt x="113" y="105"/>
                    <a:pt x="112" y="105"/>
                    <a:pt x="112" y="106"/>
                  </a:cubicBezTo>
                  <a:cubicBezTo>
                    <a:pt x="114" y="108"/>
                    <a:pt x="115" y="109"/>
                    <a:pt x="117" y="111"/>
                  </a:cubicBezTo>
                  <a:close/>
                  <a:moveTo>
                    <a:pt x="60" y="44"/>
                  </a:moveTo>
                  <a:cubicBezTo>
                    <a:pt x="62" y="45"/>
                    <a:pt x="65" y="47"/>
                    <a:pt x="65" y="47"/>
                  </a:cubicBezTo>
                  <a:cubicBezTo>
                    <a:pt x="64" y="44"/>
                    <a:pt x="66" y="42"/>
                    <a:pt x="68" y="41"/>
                  </a:cubicBezTo>
                  <a:cubicBezTo>
                    <a:pt x="68" y="40"/>
                    <a:pt x="68" y="39"/>
                    <a:pt x="68" y="38"/>
                  </a:cubicBezTo>
                  <a:cubicBezTo>
                    <a:pt x="67" y="38"/>
                    <a:pt x="65" y="38"/>
                    <a:pt x="64" y="39"/>
                  </a:cubicBezTo>
                  <a:cubicBezTo>
                    <a:pt x="64" y="39"/>
                    <a:pt x="63" y="39"/>
                    <a:pt x="63" y="40"/>
                  </a:cubicBezTo>
                  <a:cubicBezTo>
                    <a:pt x="62" y="40"/>
                    <a:pt x="62" y="41"/>
                    <a:pt x="61" y="42"/>
                  </a:cubicBezTo>
                  <a:cubicBezTo>
                    <a:pt x="61" y="43"/>
                    <a:pt x="61" y="44"/>
                    <a:pt x="60" y="44"/>
                  </a:cubicBezTo>
                  <a:close/>
                  <a:moveTo>
                    <a:pt x="135" y="69"/>
                  </a:moveTo>
                  <a:cubicBezTo>
                    <a:pt x="135" y="75"/>
                    <a:pt x="136" y="81"/>
                    <a:pt x="137" y="87"/>
                  </a:cubicBezTo>
                  <a:cubicBezTo>
                    <a:pt x="137" y="86"/>
                    <a:pt x="138" y="86"/>
                    <a:pt x="139" y="85"/>
                  </a:cubicBezTo>
                  <a:cubicBezTo>
                    <a:pt x="138" y="80"/>
                    <a:pt x="137" y="74"/>
                    <a:pt x="136" y="68"/>
                  </a:cubicBezTo>
                  <a:cubicBezTo>
                    <a:pt x="136" y="69"/>
                    <a:pt x="135" y="69"/>
                    <a:pt x="135" y="69"/>
                  </a:cubicBezTo>
                  <a:close/>
                  <a:moveTo>
                    <a:pt x="149" y="6"/>
                  </a:moveTo>
                  <a:cubicBezTo>
                    <a:pt x="149" y="6"/>
                    <a:pt x="149" y="5"/>
                    <a:pt x="149" y="5"/>
                  </a:cubicBezTo>
                  <a:cubicBezTo>
                    <a:pt x="149" y="5"/>
                    <a:pt x="148" y="5"/>
                    <a:pt x="147" y="5"/>
                  </a:cubicBezTo>
                  <a:cubicBezTo>
                    <a:pt x="143" y="5"/>
                    <a:pt x="138" y="6"/>
                    <a:pt x="134" y="6"/>
                  </a:cubicBezTo>
                  <a:cubicBezTo>
                    <a:pt x="124" y="6"/>
                    <a:pt x="115" y="5"/>
                    <a:pt x="106" y="5"/>
                  </a:cubicBezTo>
                  <a:cubicBezTo>
                    <a:pt x="101" y="5"/>
                    <a:pt x="97" y="5"/>
                    <a:pt x="93" y="5"/>
                  </a:cubicBezTo>
                  <a:cubicBezTo>
                    <a:pt x="111" y="7"/>
                    <a:pt x="130" y="7"/>
                    <a:pt x="149" y="6"/>
                  </a:cubicBezTo>
                  <a:close/>
                  <a:moveTo>
                    <a:pt x="76" y="67"/>
                  </a:moveTo>
                  <a:cubicBezTo>
                    <a:pt x="76" y="69"/>
                    <a:pt x="76" y="77"/>
                    <a:pt x="76" y="78"/>
                  </a:cubicBezTo>
                  <a:cubicBezTo>
                    <a:pt x="77" y="77"/>
                    <a:pt x="78" y="77"/>
                    <a:pt x="79" y="77"/>
                  </a:cubicBezTo>
                  <a:cubicBezTo>
                    <a:pt x="80" y="76"/>
                    <a:pt x="80" y="75"/>
                    <a:pt x="81" y="74"/>
                  </a:cubicBezTo>
                  <a:cubicBezTo>
                    <a:pt x="81" y="74"/>
                    <a:pt x="81" y="73"/>
                    <a:pt x="81" y="73"/>
                  </a:cubicBezTo>
                  <a:cubicBezTo>
                    <a:pt x="81" y="72"/>
                    <a:pt x="81" y="72"/>
                    <a:pt x="81" y="71"/>
                  </a:cubicBezTo>
                  <a:cubicBezTo>
                    <a:pt x="80" y="70"/>
                    <a:pt x="79" y="69"/>
                    <a:pt x="78" y="68"/>
                  </a:cubicBezTo>
                  <a:cubicBezTo>
                    <a:pt x="77" y="67"/>
                    <a:pt x="77" y="67"/>
                    <a:pt x="76" y="67"/>
                  </a:cubicBezTo>
                  <a:close/>
                  <a:moveTo>
                    <a:pt x="52" y="177"/>
                  </a:moveTo>
                  <a:cubicBezTo>
                    <a:pt x="53" y="178"/>
                    <a:pt x="55" y="179"/>
                    <a:pt x="57" y="179"/>
                  </a:cubicBezTo>
                  <a:cubicBezTo>
                    <a:pt x="57" y="178"/>
                    <a:pt x="58" y="177"/>
                    <a:pt x="58" y="176"/>
                  </a:cubicBezTo>
                  <a:cubicBezTo>
                    <a:pt x="58" y="176"/>
                    <a:pt x="58" y="175"/>
                    <a:pt x="58" y="174"/>
                  </a:cubicBezTo>
                  <a:cubicBezTo>
                    <a:pt x="57" y="172"/>
                    <a:pt x="56" y="170"/>
                    <a:pt x="57" y="168"/>
                  </a:cubicBezTo>
                  <a:cubicBezTo>
                    <a:pt x="57" y="168"/>
                    <a:pt x="56" y="168"/>
                    <a:pt x="56" y="168"/>
                  </a:cubicBezTo>
                  <a:cubicBezTo>
                    <a:pt x="55" y="167"/>
                    <a:pt x="55" y="167"/>
                    <a:pt x="55" y="168"/>
                  </a:cubicBezTo>
                  <a:cubicBezTo>
                    <a:pt x="55" y="168"/>
                    <a:pt x="54" y="169"/>
                    <a:pt x="54" y="169"/>
                  </a:cubicBezTo>
                  <a:cubicBezTo>
                    <a:pt x="54" y="171"/>
                    <a:pt x="54" y="173"/>
                    <a:pt x="55" y="175"/>
                  </a:cubicBezTo>
                  <a:cubicBezTo>
                    <a:pt x="55" y="176"/>
                    <a:pt x="55" y="176"/>
                    <a:pt x="55" y="176"/>
                  </a:cubicBezTo>
                  <a:cubicBezTo>
                    <a:pt x="55" y="177"/>
                    <a:pt x="55" y="177"/>
                    <a:pt x="54" y="177"/>
                  </a:cubicBezTo>
                  <a:cubicBezTo>
                    <a:pt x="54" y="178"/>
                    <a:pt x="53" y="177"/>
                    <a:pt x="53" y="177"/>
                  </a:cubicBezTo>
                  <a:cubicBezTo>
                    <a:pt x="53" y="176"/>
                    <a:pt x="53" y="176"/>
                    <a:pt x="53" y="176"/>
                  </a:cubicBezTo>
                  <a:cubicBezTo>
                    <a:pt x="52" y="175"/>
                    <a:pt x="52" y="175"/>
                    <a:pt x="52" y="174"/>
                  </a:cubicBezTo>
                  <a:cubicBezTo>
                    <a:pt x="52" y="175"/>
                    <a:pt x="52" y="176"/>
                    <a:pt x="52" y="177"/>
                  </a:cubicBezTo>
                  <a:close/>
                  <a:moveTo>
                    <a:pt x="86" y="224"/>
                  </a:moveTo>
                  <a:cubicBezTo>
                    <a:pt x="87" y="225"/>
                    <a:pt x="87" y="225"/>
                    <a:pt x="87" y="225"/>
                  </a:cubicBezTo>
                  <a:cubicBezTo>
                    <a:pt x="89" y="227"/>
                    <a:pt x="90" y="228"/>
                    <a:pt x="91" y="229"/>
                  </a:cubicBezTo>
                  <a:cubicBezTo>
                    <a:pt x="94" y="232"/>
                    <a:pt x="96" y="234"/>
                    <a:pt x="99" y="235"/>
                  </a:cubicBezTo>
                  <a:cubicBezTo>
                    <a:pt x="99" y="235"/>
                    <a:pt x="99" y="235"/>
                    <a:pt x="99" y="236"/>
                  </a:cubicBezTo>
                  <a:cubicBezTo>
                    <a:pt x="99" y="235"/>
                    <a:pt x="100" y="235"/>
                    <a:pt x="100" y="234"/>
                  </a:cubicBezTo>
                  <a:cubicBezTo>
                    <a:pt x="99" y="233"/>
                    <a:pt x="98" y="233"/>
                    <a:pt x="97" y="232"/>
                  </a:cubicBezTo>
                  <a:cubicBezTo>
                    <a:pt x="96" y="230"/>
                    <a:pt x="94" y="229"/>
                    <a:pt x="93" y="228"/>
                  </a:cubicBezTo>
                  <a:cubicBezTo>
                    <a:pt x="92" y="226"/>
                    <a:pt x="91" y="225"/>
                    <a:pt x="90" y="224"/>
                  </a:cubicBezTo>
                  <a:cubicBezTo>
                    <a:pt x="89" y="223"/>
                    <a:pt x="89" y="223"/>
                    <a:pt x="88" y="223"/>
                  </a:cubicBezTo>
                  <a:cubicBezTo>
                    <a:pt x="88" y="224"/>
                    <a:pt x="87" y="224"/>
                    <a:pt x="86" y="224"/>
                  </a:cubicBezTo>
                  <a:close/>
                  <a:moveTo>
                    <a:pt x="87" y="215"/>
                  </a:moveTo>
                  <a:cubicBezTo>
                    <a:pt x="88" y="216"/>
                    <a:pt x="89" y="217"/>
                    <a:pt x="89" y="218"/>
                  </a:cubicBezTo>
                  <a:cubicBezTo>
                    <a:pt x="90" y="219"/>
                    <a:pt x="90" y="219"/>
                    <a:pt x="89" y="219"/>
                  </a:cubicBezTo>
                  <a:cubicBezTo>
                    <a:pt x="89" y="220"/>
                    <a:pt x="89" y="220"/>
                    <a:pt x="89" y="220"/>
                  </a:cubicBezTo>
                  <a:cubicBezTo>
                    <a:pt x="90" y="221"/>
                    <a:pt x="90" y="221"/>
                    <a:pt x="91" y="221"/>
                  </a:cubicBezTo>
                  <a:cubicBezTo>
                    <a:pt x="92" y="221"/>
                    <a:pt x="93" y="220"/>
                    <a:pt x="94" y="220"/>
                  </a:cubicBezTo>
                  <a:cubicBezTo>
                    <a:pt x="95" y="220"/>
                    <a:pt x="96" y="220"/>
                    <a:pt x="98" y="220"/>
                  </a:cubicBezTo>
                  <a:cubicBezTo>
                    <a:pt x="97" y="219"/>
                    <a:pt x="97" y="218"/>
                    <a:pt x="96" y="217"/>
                  </a:cubicBezTo>
                  <a:cubicBezTo>
                    <a:pt x="96" y="217"/>
                    <a:pt x="95" y="216"/>
                    <a:pt x="95" y="216"/>
                  </a:cubicBezTo>
                  <a:cubicBezTo>
                    <a:pt x="93" y="216"/>
                    <a:pt x="91" y="215"/>
                    <a:pt x="89" y="215"/>
                  </a:cubicBezTo>
                  <a:cubicBezTo>
                    <a:pt x="88" y="215"/>
                    <a:pt x="88" y="215"/>
                    <a:pt x="87" y="215"/>
                  </a:cubicBezTo>
                  <a:close/>
                  <a:moveTo>
                    <a:pt x="140" y="99"/>
                  </a:moveTo>
                  <a:cubicBezTo>
                    <a:pt x="140" y="99"/>
                    <a:pt x="141" y="98"/>
                    <a:pt x="141" y="98"/>
                  </a:cubicBezTo>
                  <a:cubicBezTo>
                    <a:pt x="142" y="98"/>
                    <a:pt x="142" y="97"/>
                    <a:pt x="142" y="96"/>
                  </a:cubicBezTo>
                  <a:cubicBezTo>
                    <a:pt x="142" y="94"/>
                    <a:pt x="141" y="92"/>
                    <a:pt x="141" y="90"/>
                  </a:cubicBezTo>
                  <a:cubicBezTo>
                    <a:pt x="141" y="90"/>
                    <a:pt x="141" y="89"/>
                    <a:pt x="140" y="89"/>
                  </a:cubicBezTo>
                  <a:cubicBezTo>
                    <a:pt x="140" y="89"/>
                    <a:pt x="140" y="88"/>
                    <a:pt x="139" y="88"/>
                  </a:cubicBezTo>
                  <a:cubicBezTo>
                    <a:pt x="138" y="88"/>
                    <a:pt x="138" y="89"/>
                    <a:pt x="137" y="90"/>
                  </a:cubicBezTo>
                  <a:cubicBezTo>
                    <a:pt x="137" y="90"/>
                    <a:pt x="137" y="90"/>
                    <a:pt x="137" y="91"/>
                  </a:cubicBezTo>
                  <a:cubicBezTo>
                    <a:pt x="137" y="94"/>
                    <a:pt x="139" y="96"/>
                    <a:pt x="140" y="99"/>
                  </a:cubicBezTo>
                  <a:close/>
                  <a:moveTo>
                    <a:pt x="87" y="124"/>
                  </a:moveTo>
                  <a:cubicBezTo>
                    <a:pt x="87" y="124"/>
                    <a:pt x="87" y="124"/>
                    <a:pt x="87" y="124"/>
                  </a:cubicBezTo>
                  <a:cubicBezTo>
                    <a:pt x="87" y="121"/>
                    <a:pt x="88" y="118"/>
                    <a:pt x="89" y="116"/>
                  </a:cubicBezTo>
                  <a:cubicBezTo>
                    <a:pt x="89" y="115"/>
                    <a:pt x="89" y="115"/>
                    <a:pt x="89" y="115"/>
                  </a:cubicBezTo>
                  <a:cubicBezTo>
                    <a:pt x="88" y="114"/>
                    <a:pt x="88" y="114"/>
                    <a:pt x="88" y="113"/>
                  </a:cubicBezTo>
                  <a:cubicBezTo>
                    <a:pt x="86" y="113"/>
                    <a:pt x="85" y="114"/>
                    <a:pt x="84" y="115"/>
                  </a:cubicBezTo>
                  <a:cubicBezTo>
                    <a:pt x="84" y="117"/>
                    <a:pt x="84" y="119"/>
                    <a:pt x="84" y="121"/>
                  </a:cubicBezTo>
                  <a:cubicBezTo>
                    <a:pt x="84" y="121"/>
                    <a:pt x="84" y="122"/>
                    <a:pt x="85" y="122"/>
                  </a:cubicBezTo>
                  <a:cubicBezTo>
                    <a:pt x="85" y="122"/>
                    <a:pt x="86" y="123"/>
                    <a:pt x="87" y="124"/>
                  </a:cubicBezTo>
                  <a:close/>
                  <a:moveTo>
                    <a:pt x="88" y="68"/>
                  </a:moveTo>
                  <a:cubicBezTo>
                    <a:pt x="88" y="69"/>
                    <a:pt x="88" y="69"/>
                    <a:pt x="88" y="69"/>
                  </a:cubicBezTo>
                  <a:cubicBezTo>
                    <a:pt x="88" y="71"/>
                    <a:pt x="88" y="74"/>
                    <a:pt x="88" y="76"/>
                  </a:cubicBezTo>
                  <a:cubicBezTo>
                    <a:pt x="88" y="77"/>
                    <a:pt x="89" y="77"/>
                    <a:pt x="89" y="77"/>
                  </a:cubicBezTo>
                  <a:cubicBezTo>
                    <a:pt x="89" y="78"/>
                    <a:pt x="90" y="79"/>
                    <a:pt x="91" y="80"/>
                  </a:cubicBezTo>
                  <a:cubicBezTo>
                    <a:pt x="92" y="78"/>
                    <a:pt x="93" y="77"/>
                    <a:pt x="94" y="76"/>
                  </a:cubicBezTo>
                  <a:cubicBezTo>
                    <a:pt x="92" y="73"/>
                    <a:pt x="90" y="71"/>
                    <a:pt x="88" y="68"/>
                  </a:cubicBezTo>
                  <a:close/>
                  <a:moveTo>
                    <a:pt x="110" y="38"/>
                  </a:moveTo>
                  <a:cubicBezTo>
                    <a:pt x="110" y="37"/>
                    <a:pt x="111" y="37"/>
                    <a:pt x="112" y="37"/>
                  </a:cubicBezTo>
                  <a:cubicBezTo>
                    <a:pt x="112" y="37"/>
                    <a:pt x="112" y="36"/>
                    <a:pt x="113" y="36"/>
                  </a:cubicBezTo>
                  <a:cubicBezTo>
                    <a:pt x="113" y="34"/>
                    <a:pt x="113" y="32"/>
                    <a:pt x="114" y="30"/>
                  </a:cubicBezTo>
                  <a:cubicBezTo>
                    <a:pt x="114" y="29"/>
                    <a:pt x="114" y="28"/>
                    <a:pt x="113" y="28"/>
                  </a:cubicBezTo>
                  <a:cubicBezTo>
                    <a:pt x="112" y="28"/>
                    <a:pt x="111" y="28"/>
                    <a:pt x="109" y="29"/>
                  </a:cubicBezTo>
                  <a:cubicBezTo>
                    <a:pt x="109" y="32"/>
                    <a:pt x="110" y="34"/>
                    <a:pt x="110" y="38"/>
                  </a:cubicBezTo>
                  <a:close/>
                  <a:moveTo>
                    <a:pt x="128" y="72"/>
                  </a:moveTo>
                  <a:cubicBezTo>
                    <a:pt x="128" y="67"/>
                    <a:pt x="129" y="63"/>
                    <a:pt x="130" y="58"/>
                  </a:cubicBezTo>
                  <a:cubicBezTo>
                    <a:pt x="129" y="59"/>
                    <a:pt x="129" y="60"/>
                    <a:pt x="128" y="61"/>
                  </a:cubicBezTo>
                  <a:cubicBezTo>
                    <a:pt x="128" y="61"/>
                    <a:pt x="128" y="61"/>
                    <a:pt x="127" y="62"/>
                  </a:cubicBezTo>
                  <a:cubicBezTo>
                    <a:pt x="127" y="62"/>
                    <a:pt x="127" y="62"/>
                    <a:pt x="126" y="62"/>
                  </a:cubicBezTo>
                  <a:cubicBezTo>
                    <a:pt x="126" y="62"/>
                    <a:pt x="126" y="61"/>
                    <a:pt x="126" y="61"/>
                  </a:cubicBezTo>
                  <a:cubicBezTo>
                    <a:pt x="126" y="60"/>
                    <a:pt x="126" y="60"/>
                    <a:pt x="126" y="60"/>
                  </a:cubicBezTo>
                  <a:cubicBezTo>
                    <a:pt x="126" y="59"/>
                    <a:pt x="127" y="57"/>
                    <a:pt x="127" y="56"/>
                  </a:cubicBezTo>
                  <a:cubicBezTo>
                    <a:pt x="127" y="56"/>
                    <a:pt x="128" y="56"/>
                    <a:pt x="128" y="55"/>
                  </a:cubicBezTo>
                  <a:cubicBezTo>
                    <a:pt x="126" y="56"/>
                    <a:pt x="125" y="56"/>
                    <a:pt x="124" y="57"/>
                  </a:cubicBezTo>
                  <a:cubicBezTo>
                    <a:pt x="125" y="62"/>
                    <a:pt x="126" y="67"/>
                    <a:pt x="128" y="72"/>
                  </a:cubicBezTo>
                  <a:close/>
                  <a:moveTo>
                    <a:pt x="100" y="45"/>
                  </a:moveTo>
                  <a:cubicBezTo>
                    <a:pt x="99" y="45"/>
                    <a:pt x="98" y="45"/>
                    <a:pt x="97" y="45"/>
                  </a:cubicBezTo>
                  <a:cubicBezTo>
                    <a:pt x="98" y="49"/>
                    <a:pt x="98" y="52"/>
                    <a:pt x="99" y="55"/>
                  </a:cubicBezTo>
                  <a:cubicBezTo>
                    <a:pt x="100" y="54"/>
                    <a:pt x="101" y="53"/>
                    <a:pt x="103" y="52"/>
                  </a:cubicBezTo>
                  <a:cubicBezTo>
                    <a:pt x="102" y="49"/>
                    <a:pt x="101" y="47"/>
                    <a:pt x="100" y="45"/>
                  </a:cubicBezTo>
                  <a:close/>
                  <a:moveTo>
                    <a:pt x="160" y="176"/>
                  </a:moveTo>
                  <a:cubicBezTo>
                    <a:pt x="160" y="176"/>
                    <a:pt x="160" y="176"/>
                    <a:pt x="160" y="176"/>
                  </a:cubicBezTo>
                  <a:cubicBezTo>
                    <a:pt x="160" y="176"/>
                    <a:pt x="160" y="176"/>
                    <a:pt x="159" y="175"/>
                  </a:cubicBezTo>
                  <a:cubicBezTo>
                    <a:pt x="157" y="174"/>
                    <a:pt x="155" y="172"/>
                    <a:pt x="153" y="171"/>
                  </a:cubicBezTo>
                  <a:cubicBezTo>
                    <a:pt x="151" y="170"/>
                    <a:pt x="150" y="169"/>
                    <a:pt x="149" y="167"/>
                  </a:cubicBezTo>
                  <a:cubicBezTo>
                    <a:pt x="149" y="167"/>
                    <a:pt x="149" y="167"/>
                    <a:pt x="149" y="167"/>
                  </a:cubicBezTo>
                  <a:cubicBezTo>
                    <a:pt x="149" y="167"/>
                    <a:pt x="149" y="167"/>
                    <a:pt x="149" y="167"/>
                  </a:cubicBezTo>
                  <a:cubicBezTo>
                    <a:pt x="150" y="170"/>
                    <a:pt x="151" y="173"/>
                    <a:pt x="152" y="176"/>
                  </a:cubicBezTo>
                  <a:cubicBezTo>
                    <a:pt x="155" y="176"/>
                    <a:pt x="157" y="176"/>
                    <a:pt x="160" y="176"/>
                  </a:cubicBezTo>
                  <a:close/>
                  <a:moveTo>
                    <a:pt x="159" y="172"/>
                  </a:moveTo>
                  <a:cubicBezTo>
                    <a:pt x="161" y="173"/>
                    <a:pt x="162" y="174"/>
                    <a:pt x="164" y="175"/>
                  </a:cubicBezTo>
                  <a:cubicBezTo>
                    <a:pt x="167" y="173"/>
                    <a:pt x="171" y="171"/>
                    <a:pt x="174" y="169"/>
                  </a:cubicBezTo>
                  <a:cubicBezTo>
                    <a:pt x="174" y="169"/>
                    <a:pt x="174" y="169"/>
                    <a:pt x="174" y="169"/>
                  </a:cubicBezTo>
                  <a:cubicBezTo>
                    <a:pt x="169" y="170"/>
                    <a:pt x="164" y="171"/>
                    <a:pt x="159" y="172"/>
                  </a:cubicBezTo>
                  <a:close/>
                  <a:moveTo>
                    <a:pt x="106" y="186"/>
                  </a:moveTo>
                  <a:cubicBezTo>
                    <a:pt x="107" y="189"/>
                    <a:pt x="108" y="191"/>
                    <a:pt x="108" y="193"/>
                  </a:cubicBezTo>
                  <a:cubicBezTo>
                    <a:pt x="109" y="193"/>
                    <a:pt x="109" y="194"/>
                    <a:pt x="110" y="193"/>
                  </a:cubicBezTo>
                  <a:cubicBezTo>
                    <a:pt x="111" y="193"/>
                    <a:pt x="112" y="192"/>
                    <a:pt x="112" y="191"/>
                  </a:cubicBezTo>
                  <a:cubicBezTo>
                    <a:pt x="112" y="190"/>
                    <a:pt x="112" y="189"/>
                    <a:pt x="111" y="189"/>
                  </a:cubicBezTo>
                  <a:cubicBezTo>
                    <a:pt x="111" y="188"/>
                    <a:pt x="110" y="187"/>
                    <a:pt x="110" y="186"/>
                  </a:cubicBezTo>
                  <a:cubicBezTo>
                    <a:pt x="110" y="186"/>
                    <a:pt x="110" y="185"/>
                    <a:pt x="109" y="185"/>
                  </a:cubicBezTo>
                  <a:cubicBezTo>
                    <a:pt x="108" y="185"/>
                    <a:pt x="107" y="186"/>
                    <a:pt x="106" y="186"/>
                  </a:cubicBezTo>
                  <a:close/>
                  <a:moveTo>
                    <a:pt x="136" y="116"/>
                  </a:moveTo>
                  <a:cubicBezTo>
                    <a:pt x="135" y="113"/>
                    <a:pt x="135" y="111"/>
                    <a:pt x="135" y="108"/>
                  </a:cubicBezTo>
                  <a:cubicBezTo>
                    <a:pt x="133" y="110"/>
                    <a:pt x="132" y="111"/>
                    <a:pt x="131" y="113"/>
                  </a:cubicBezTo>
                  <a:cubicBezTo>
                    <a:pt x="131" y="113"/>
                    <a:pt x="131" y="113"/>
                    <a:pt x="131" y="113"/>
                  </a:cubicBezTo>
                  <a:cubicBezTo>
                    <a:pt x="131" y="115"/>
                    <a:pt x="131" y="116"/>
                    <a:pt x="131" y="117"/>
                  </a:cubicBezTo>
                  <a:cubicBezTo>
                    <a:pt x="131" y="118"/>
                    <a:pt x="131" y="118"/>
                    <a:pt x="131" y="118"/>
                  </a:cubicBezTo>
                  <a:cubicBezTo>
                    <a:pt x="132" y="117"/>
                    <a:pt x="134" y="117"/>
                    <a:pt x="136" y="116"/>
                  </a:cubicBezTo>
                  <a:close/>
                  <a:moveTo>
                    <a:pt x="67" y="205"/>
                  </a:moveTo>
                  <a:cubicBezTo>
                    <a:pt x="66" y="205"/>
                    <a:pt x="66" y="205"/>
                    <a:pt x="65" y="205"/>
                  </a:cubicBezTo>
                  <a:cubicBezTo>
                    <a:pt x="65" y="204"/>
                    <a:pt x="64" y="204"/>
                    <a:pt x="64" y="204"/>
                  </a:cubicBezTo>
                  <a:cubicBezTo>
                    <a:pt x="62" y="203"/>
                    <a:pt x="61" y="202"/>
                    <a:pt x="60" y="200"/>
                  </a:cubicBezTo>
                  <a:cubicBezTo>
                    <a:pt x="58" y="199"/>
                    <a:pt x="56" y="198"/>
                    <a:pt x="55" y="196"/>
                  </a:cubicBezTo>
                  <a:cubicBezTo>
                    <a:pt x="54" y="196"/>
                    <a:pt x="54" y="196"/>
                    <a:pt x="53" y="196"/>
                  </a:cubicBezTo>
                  <a:cubicBezTo>
                    <a:pt x="60" y="202"/>
                    <a:pt x="67" y="208"/>
                    <a:pt x="74" y="214"/>
                  </a:cubicBezTo>
                  <a:cubicBezTo>
                    <a:pt x="74" y="214"/>
                    <a:pt x="74" y="213"/>
                    <a:pt x="74" y="213"/>
                  </a:cubicBezTo>
                  <a:cubicBezTo>
                    <a:pt x="72" y="211"/>
                    <a:pt x="70" y="208"/>
                    <a:pt x="67" y="205"/>
                  </a:cubicBezTo>
                  <a:close/>
                  <a:moveTo>
                    <a:pt x="75" y="185"/>
                  </a:moveTo>
                  <a:cubicBezTo>
                    <a:pt x="75" y="184"/>
                    <a:pt x="75" y="184"/>
                    <a:pt x="74" y="184"/>
                  </a:cubicBezTo>
                  <a:cubicBezTo>
                    <a:pt x="71" y="184"/>
                    <a:pt x="68" y="184"/>
                    <a:pt x="65" y="183"/>
                  </a:cubicBezTo>
                  <a:cubicBezTo>
                    <a:pt x="65" y="183"/>
                    <a:pt x="65" y="183"/>
                    <a:pt x="65" y="183"/>
                  </a:cubicBezTo>
                  <a:cubicBezTo>
                    <a:pt x="66" y="185"/>
                    <a:pt x="69" y="191"/>
                    <a:pt x="70" y="191"/>
                  </a:cubicBezTo>
                  <a:cubicBezTo>
                    <a:pt x="70" y="191"/>
                    <a:pt x="70" y="190"/>
                    <a:pt x="70" y="189"/>
                  </a:cubicBezTo>
                  <a:cubicBezTo>
                    <a:pt x="70" y="189"/>
                    <a:pt x="70" y="188"/>
                    <a:pt x="70" y="187"/>
                  </a:cubicBezTo>
                  <a:cubicBezTo>
                    <a:pt x="70" y="187"/>
                    <a:pt x="71" y="186"/>
                    <a:pt x="72" y="186"/>
                  </a:cubicBezTo>
                  <a:cubicBezTo>
                    <a:pt x="72" y="186"/>
                    <a:pt x="73" y="186"/>
                    <a:pt x="73" y="185"/>
                  </a:cubicBezTo>
                  <a:cubicBezTo>
                    <a:pt x="74" y="185"/>
                    <a:pt x="75" y="185"/>
                    <a:pt x="75" y="185"/>
                  </a:cubicBezTo>
                  <a:close/>
                  <a:moveTo>
                    <a:pt x="149" y="189"/>
                  </a:moveTo>
                  <a:cubicBezTo>
                    <a:pt x="149" y="189"/>
                    <a:pt x="149" y="189"/>
                    <a:pt x="149" y="189"/>
                  </a:cubicBezTo>
                  <a:cubicBezTo>
                    <a:pt x="149" y="189"/>
                    <a:pt x="149" y="189"/>
                    <a:pt x="149" y="190"/>
                  </a:cubicBezTo>
                  <a:cubicBezTo>
                    <a:pt x="148" y="190"/>
                    <a:pt x="147" y="191"/>
                    <a:pt x="146" y="192"/>
                  </a:cubicBezTo>
                  <a:cubicBezTo>
                    <a:pt x="146" y="192"/>
                    <a:pt x="145" y="192"/>
                    <a:pt x="145" y="193"/>
                  </a:cubicBezTo>
                  <a:cubicBezTo>
                    <a:pt x="144" y="193"/>
                    <a:pt x="144" y="193"/>
                    <a:pt x="143" y="193"/>
                  </a:cubicBezTo>
                  <a:cubicBezTo>
                    <a:pt x="143" y="192"/>
                    <a:pt x="143" y="192"/>
                    <a:pt x="143" y="191"/>
                  </a:cubicBezTo>
                  <a:cubicBezTo>
                    <a:pt x="143" y="191"/>
                    <a:pt x="144" y="190"/>
                    <a:pt x="144" y="190"/>
                  </a:cubicBezTo>
                  <a:cubicBezTo>
                    <a:pt x="144" y="189"/>
                    <a:pt x="144" y="189"/>
                    <a:pt x="144" y="188"/>
                  </a:cubicBezTo>
                  <a:cubicBezTo>
                    <a:pt x="144" y="188"/>
                    <a:pt x="144" y="188"/>
                    <a:pt x="144" y="188"/>
                  </a:cubicBezTo>
                  <a:cubicBezTo>
                    <a:pt x="142" y="190"/>
                    <a:pt x="139" y="192"/>
                    <a:pt x="136" y="194"/>
                  </a:cubicBezTo>
                  <a:cubicBezTo>
                    <a:pt x="137" y="195"/>
                    <a:pt x="137" y="195"/>
                    <a:pt x="137" y="196"/>
                  </a:cubicBezTo>
                  <a:cubicBezTo>
                    <a:pt x="137" y="195"/>
                    <a:pt x="138" y="195"/>
                    <a:pt x="138" y="195"/>
                  </a:cubicBezTo>
                  <a:cubicBezTo>
                    <a:pt x="140" y="194"/>
                    <a:pt x="141" y="194"/>
                    <a:pt x="142" y="196"/>
                  </a:cubicBezTo>
                  <a:cubicBezTo>
                    <a:pt x="142" y="195"/>
                    <a:pt x="143" y="195"/>
                    <a:pt x="143" y="195"/>
                  </a:cubicBezTo>
                  <a:cubicBezTo>
                    <a:pt x="144" y="195"/>
                    <a:pt x="144" y="195"/>
                    <a:pt x="144" y="194"/>
                  </a:cubicBezTo>
                  <a:cubicBezTo>
                    <a:pt x="146" y="193"/>
                    <a:pt x="147" y="192"/>
                    <a:pt x="149" y="190"/>
                  </a:cubicBezTo>
                  <a:cubicBezTo>
                    <a:pt x="149" y="190"/>
                    <a:pt x="149" y="190"/>
                    <a:pt x="149" y="189"/>
                  </a:cubicBezTo>
                  <a:close/>
                  <a:moveTo>
                    <a:pt x="94" y="124"/>
                  </a:moveTo>
                  <a:cubicBezTo>
                    <a:pt x="93" y="126"/>
                    <a:pt x="92" y="127"/>
                    <a:pt x="92" y="128"/>
                  </a:cubicBezTo>
                  <a:cubicBezTo>
                    <a:pt x="92" y="129"/>
                    <a:pt x="92" y="129"/>
                    <a:pt x="92" y="130"/>
                  </a:cubicBezTo>
                  <a:cubicBezTo>
                    <a:pt x="93" y="131"/>
                    <a:pt x="95" y="133"/>
                    <a:pt x="96" y="134"/>
                  </a:cubicBezTo>
                  <a:cubicBezTo>
                    <a:pt x="96" y="135"/>
                    <a:pt x="96" y="135"/>
                    <a:pt x="97" y="135"/>
                  </a:cubicBezTo>
                  <a:cubicBezTo>
                    <a:pt x="97" y="135"/>
                    <a:pt x="97" y="134"/>
                    <a:pt x="98" y="134"/>
                  </a:cubicBezTo>
                  <a:cubicBezTo>
                    <a:pt x="97" y="133"/>
                    <a:pt x="97" y="132"/>
                    <a:pt x="97" y="131"/>
                  </a:cubicBezTo>
                  <a:cubicBezTo>
                    <a:pt x="97" y="131"/>
                    <a:pt x="97" y="130"/>
                    <a:pt x="97" y="129"/>
                  </a:cubicBezTo>
                  <a:cubicBezTo>
                    <a:pt x="96" y="128"/>
                    <a:pt x="95" y="126"/>
                    <a:pt x="94" y="124"/>
                  </a:cubicBezTo>
                  <a:close/>
                  <a:moveTo>
                    <a:pt x="70" y="199"/>
                  </a:moveTo>
                  <a:cubicBezTo>
                    <a:pt x="69" y="198"/>
                    <a:pt x="59" y="189"/>
                    <a:pt x="57" y="188"/>
                  </a:cubicBezTo>
                  <a:cubicBezTo>
                    <a:pt x="57" y="189"/>
                    <a:pt x="57" y="190"/>
                    <a:pt x="58" y="190"/>
                  </a:cubicBezTo>
                  <a:cubicBezTo>
                    <a:pt x="60" y="192"/>
                    <a:pt x="62" y="194"/>
                    <a:pt x="64" y="197"/>
                  </a:cubicBezTo>
                  <a:cubicBezTo>
                    <a:pt x="64" y="197"/>
                    <a:pt x="64" y="197"/>
                    <a:pt x="64" y="197"/>
                  </a:cubicBezTo>
                  <a:cubicBezTo>
                    <a:pt x="66" y="198"/>
                    <a:pt x="68" y="199"/>
                    <a:pt x="70" y="199"/>
                  </a:cubicBezTo>
                  <a:close/>
                  <a:moveTo>
                    <a:pt x="52" y="52"/>
                  </a:moveTo>
                  <a:cubicBezTo>
                    <a:pt x="52" y="51"/>
                    <a:pt x="52" y="47"/>
                    <a:pt x="51" y="46"/>
                  </a:cubicBezTo>
                  <a:cubicBezTo>
                    <a:pt x="50" y="47"/>
                    <a:pt x="49" y="48"/>
                    <a:pt x="48" y="49"/>
                  </a:cubicBezTo>
                  <a:cubicBezTo>
                    <a:pt x="48" y="49"/>
                    <a:pt x="48" y="50"/>
                    <a:pt x="48" y="50"/>
                  </a:cubicBezTo>
                  <a:cubicBezTo>
                    <a:pt x="48" y="54"/>
                    <a:pt x="48" y="57"/>
                    <a:pt x="48" y="61"/>
                  </a:cubicBezTo>
                  <a:cubicBezTo>
                    <a:pt x="48" y="61"/>
                    <a:pt x="48" y="61"/>
                    <a:pt x="48" y="61"/>
                  </a:cubicBezTo>
                  <a:cubicBezTo>
                    <a:pt x="48" y="61"/>
                    <a:pt x="48" y="61"/>
                    <a:pt x="48" y="61"/>
                  </a:cubicBezTo>
                  <a:cubicBezTo>
                    <a:pt x="48" y="61"/>
                    <a:pt x="48" y="60"/>
                    <a:pt x="49" y="60"/>
                  </a:cubicBezTo>
                  <a:cubicBezTo>
                    <a:pt x="49" y="60"/>
                    <a:pt x="49" y="59"/>
                    <a:pt x="49" y="59"/>
                  </a:cubicBezTo>
                  <a:cubicBezTo>
                    <a:pt x="47" y="56"/>
                    <a:pt x="49" y="54"/>
                    <a:pt x="51" y="53"/>
                  </a:cubicBezTo>
                  <a:cubicBezTo>
                    <a:pt x="51" y="53"/>
                    <a:pt x="52" y="52"/>
                    <a:pt x="52" y="52"/>
                  </a:cubicBezTo>
                  <a:close/>
                  <a:moveTo>
                    <a:pt x="138" y="62"/>
                  </a:moveTo>
                  <a:cubicBezTo>
                    <a:pt x="138" y="61"/>
                    <a:pt x="139" y="60"/>
                    <a:pt x="139" y="59"/>
                  </a:cubicBezTo>
                  <a:cubicBezTo>
                    <a:pt x="139" y="58"/>
                    <a:pt x="139" y="57"/>
                    <a:pt x="139" y="55"/>
                  </a:cubicBezTo>
                  <a:cubicBezTo>
                    <a:pt x="139" y="55"/>
                    <a:pt x="139" y="54"/>
                    <a:pt x="139" y="54"/>
                  </a:cubicBezTo>
                  <a:cubicBezTo>
                    <a:pt x="138" y="52"/>
                    <a:pt x="138" y="50"/>
                    <a:pt x="137" y="49"/>
                  </a:cubicBezTo>
                  <a:cubicBezTo>
                    <a:pt x="137" y="48"/>
                    <a:pt x="136" y="47"/>
                    <a:pt x="136" y="46"/>
                  </a:cubicBezTo>
                  <a:cubicBezTo>
                    <a:pt x="136" y="46"/>
                    <a:pt x="135" y="47"/>
                    <a:pt x="135" y="48"/>
                  </a:cubicBezTo>
                  <a:cubicBezTo>
                    <a:pt x="135" y="48"/>
                    <a:pt x="135" y="49"/>
                    <a:pt x="135" y="49"/>
                  </a:cubicBezTo>
                  <a:cubicBezTo>
                    <a:pt x="136" y="53"/>
                    <a:pt x="137" y="56"/>
                    <a:pt x="137" y="60"/>
                  </a:cubicBezTo>
                  <a:cubicBezTo>
                    <a:pt x="137" y="61"/>
                    <a:pt x="138" y="61"/>
                    <a:pt x="138" y="62"/>
                  </a:cubicBezTo>
                  <a:close/>
                  <a:moveTo>
                    <a:pt x="46" y="35"/>
                  </a:moveTo>
                  <a:cubicBezTo>
                    <a:pt x="46" y="35"/>
                    <a:pt x="45" y="36"/>
                    <a:pt x="45" y="36"/>
                  </a:cubicBezTo>
                  <a:cubicBezTo>
                    <a:pt x="44" y="37"/>
                    <a:pt x="44" y="37"/>
                    <a:pt x="44" y="38"/>
                  </a:cubicBezTo>
                  <a:cubicBezTo>
                    <a:pt x="44" y="42"/>
                    <a:pt x="44" y="47"/>
                    <a:pt x="44" y="51"/>
                  </a:cubicBezTo>
                  <a:cubicBezTo>
                    <a:pt x="44" y="51"/>
                    <a:pt x="45" y="52"/>
                    <a:pt x="45" y="52"/>
                  </a:cubicBezTo>
                  <a:cubicBezTo>
                    <a:pt x="45" y="52"/>
                    <a:pt x="45" y="52"/>
                    <a:pt x="46" y="53"/>
                  </a:cubicBezTo>
                  <a:cubicBezTo>
                    <a:pt x="46" y="51"/>
                    <a:pt x="46" y="50"/>
                    <a:pt x="46" y="49"/>
                  </a:cubicBezTo>
                  <a:cubicBezTo>
                    <a:pt x="45" y="49"/>
                    <a:pt x="45" y="48"/>
                    <a:pt x="46" y="48"/>
                  </a:cubicBezTo>
                  <a:cubicBezTo>
                    <a:pt x="46" y="47"/>
                    <a:pt x="46" y="46"/>
                    <a:pt x="46" y="45"/>
                  </a:cubicBezTo>
                  <a:cubicBezTo>
                    <a:pt x="46" y="44"/>
                    <a:pt x="46" y="43"/>
                    <a:pt x="46" y="42"/>
                  </a:cubicBezTo>
                  <a:cubicBezTo>
                    <a:pt x="46" y="39"/>
                    <a:pt x="46" y="37"/>
                    <a:pt x="46" y="35"/>
                  </a:cubicBezTo>
                  <a:close/>
                  <a:moveTo>
                    <a:pt x="65" y="111"/>
                  </a:moveTo>
                  <a:cubicBezTo>
                    <a:pt x="65" y="111"/>
                    <a:pt x="65" y="111"/>
                    <a:pt x="65" y="111"/>
                  </a:cubicBezTo>
                  <a:cubicBezTo>
                    <a:pt x="64" y="113"/>
                    <a:pt x="63" y="115"/>
                    <a:pt x="62" y="116"/>
                  </a:cubicBezTo>
                  <a:cubicBezTo>
                    <a:pt x="62" y="117"/>
                    <a:pt x="62" y="119"/>
                    <a:pt x="62" y="120"/>
                  </a:cubicBezTo>
                  <a:cubicBezTo>
                    <a:pt x="62" y="121"/>
                    <a:pt x="62" y="122"/>
                    <a:pt x="62" y="123"/>
                  </a:cubicBezTo>
                  <a:cubicBezTo>
                    <a:pt x="62" y="123"/>
                    <a:pt x="62" y="124"/>
                    <a:pt x="62" y="124"/>
                  </a:cubicBezTo>
                  <a:cubicBezTo>
                    <a:pt x="63" y="122"/>
                    <a:pt x="64" y="121"/>
                    <a:pt x="66" y="120"/>
                  </a:cubicBezTo>
                  <a:cubicBezTo>
                    <a:pt x="66" y="117"/>
                    <a:pt x="65" y="114"/>
                    <a:pt x="65" y="111"/>
                  </a:cubicBezTo>
                  <a:close/>
                  <a:moveTo>
                    <a:pt x="141" y="188"/>
                  </a:moveTo>
                  <a:cubicBezTo>
                    <a:pt x="140" y="187"/>
                    <a:pt x="138" y="187"/>
                    <a:pt x="137" y="187"/>
                  </a:cubicBezTo>
                  <a:cubicBezTo>
                    <a:pt x="136" y="187"/>
                    <a:pt x="136" y="187"/>
                    <a:pt x="136" y="187"/>
                  </a:cubicBezTo>
                  <a:cubicBezTo>
                    <a:pt x="135" y="189"/>
                    <a:pt x="134" y="190"/>
                    <a:pt x="134" y="192"/>
                  </a:cubicBezTo>
                  <a:cubicBezTo>
                    <a:pt x="134" y="192"/>
                    <a:pt x="133" y="193"/>
                    <a:pt x="132" y="193"/>
                  </a:cubicBezTo>
                  <a:cubicBezTo>
                    <a:pt x="132" y="193"/>
                    <a:pt x="132" y="193"/>
                    <a:pt x="132" y="193"/>
                  </a:cubicBezTo>
                  <a:cubicBezTo>
                    <a:pt x="131" y="194"/>
                    <a:pt x="131" y="195"/>
                    <a:pt x="130" y="196"/>
                  </a:cubicBezTo>
                  <a:cubicBezTo>
                    <a:pt x="130" y="196"/>
                    <a:pt x="130" y="197"/>
                    <a:pt x="130" y="197"/>
                  </a:cubicBezTo>
                  <a:cubicBezTo>
                    <a:pt x="131" y="196"/>
                    <a:pt x="132" y="195"/>
                    <a:pt x="132" y="195"/>
                  </a:cubicBezTo>
                  <a:cubicBezTo>
                    <a:pt x="133" y="194"/>
                    <a:pt x="133" y="194"/>
                    <a:pt x="134" y="194"/>
                  </a:cubicBezTo>
                  <a:cubicBezTo>
                    <a:pt x="134" y="193"/>
                    <a:pt x="135" y="193"/>
                    <a:pt x="136" y="192"/>
                  </a:cubicBezTo>
                  <a:cubicBezTo>
                    <a:pt x="137" y="191"/>
                    <a:pt x="139" y="190"/>
                    <a:pt x="140" y="188"/>
                  </a:cubicBezTo>
                  <a:cubicBezTo>
                    <a:pt x="141" y="188"/>
                    <a:pt x="141" y="188"/>
                    <a:pt x="141" y="188"/>
                  </a:cubicBezTo>
                  <a:close/>
                  <a:moveTo>
                    <a:pt x="86" y="202"/>
                  </a:moveTo>
                  <a:cubicBezTo>
                    <a:pt x="84" y="200"/>
                    <a:pt x="82" y="198"/>
                    <a:pt x="80" y="195"/>
                  </a:cubicBezTo>
                  <a:cubicBezTo>
                    <a:pt x="80" y="196"/>
                    <a:pt x="80" y="197"/>
                    <a:pt x="80" y="198"/>
                  </a:cubicBezTo>
                  <a:cubicBezTo>
                    <a:pt x="80" y="200"/>
                    <a:pt x="80" y="202"/>
                    <a:pt x="79" y="203"/>
                  </a:cubicBezTo>
                  <a:cubicBezTo>
                    <a:pt x="79" y="204"/>
                    <a:pt x="79" y="204"/>
                    <a:pt x="80" y="204"/>
                  </a:cubicBezTo>
                  <a:cubicBezTo>
                    <a:pt x="82" y="203"/>
                    <a:pt x="84" y="203"/>
                    <a:pt x="86" y="202"/>
                  </a:cubicBezTo>
                  <a:close/>
                  <a:moveTo>
                    <a:pt x="129" y="187"/>
                  </a:moveTo>
                  <a:cubicBezTo>
                    <a:pt x="127" y="189"/>
                    <a:pt x="124" y="195"/>
                    <a:pt x="123" y="197"/>
                  </a:cubicBezTo>
                  <a:cubicBezTo>
                    <a:pt x="125" y="196"/>
                    <a:pt x="126" y="194"/>
                    <a:pt x="127" y="196"/>
                  </a:cubicBezTo>
                  <a:cubicBezTo>
                    <a:pt x="128" y="194"/>
                    <a:pt x="129" y="193"/>
                    <a:pt x="130" y="192"/>
                  </a:cubicBezTo>
                  <a:cubicBezTo>
                    <a:pt x="130" y="191"/>
                    <a:pt x="130" y="191"/>
                    <a:pt x="130" y="191"/>
                  </a:cubicBezTo>
                  <a:cubicBezTo>
                    <a:pt x="130" y="190"/>
                    <a:pt x="129" y="189"/>
                    <a:pt x="129" y="187"/>
                  </a:cubicBezTo>
                  <a:close/>
                  <a:moveTo>
                    <a:pt x="130" y="209"/>
                  </a:moveTo>
                  <a:cubicBezTo>
                    <a:pt x="130" y="209"/>
                    <a:pt x="130" y="209"/>
                    <a:pt x="130" y="209"/>
                  </a:cubicBezTo>
                  <a:cubicBezTo>
                    <a:pt x="126" y="211"/>
                    <a:pt x="123" y="213"/>
                    <a:pt x="119" y="215"/>
                  </a:cubicBezTo>
                  <a:cubicBezTo>
                    <a:pt x="119" y="215"/>
                    <a:pt x="119" y="216"/>
                    <a:pt x="118" y="216"/>
                  </a:cubicBezTo>
                  <a:cubicBezTo>
                    <a:pt x="118" y="217"/>
                    <a:pt x="117" y="218"/>
                    <a:pt x="117" y="219"/>
                  </a:cubicBezTo>
                  <a:cubicBezTo>
                    <a:pt x="117" y="219"/>
                    <a:pt x="117" y="219"/>
                    <a:pt x="117" y="219"/>
                  </a:cubicBezTo>
                  <a:cubicBezTo>
                    <a:pt x="120" y="218"/>
                    <a:pt x="123" y="216"/>
                    <a:pt x="125" y="214"/>
                  </a:cubicBezTo>
                  <a:cubicBezTo>
                    <a:pt x="127" y="213"/>
                    <a:pt x="129" y="211"/>
                    <a:pt x="130" y="209"/>
                  </a:cubicBezTo>
                  <a:close/>
                  <a:moveTo>
                    <a:pt x="87" y="212"/>
                  </a:moveTo>
                  <a:cubicBezTo>
                    <a:pt x="89" y="213"/>
                    <a:pt x="92" y="213"/>
                    <a:pt x="94" y="214"/>
                  </a:cubicBezTo>
                  <a:cubicBezTo>
                    <a:pt x="93" y="212"/>
                    <a:pt x="90" y="207"/>
                    <a:pt x="89" y="206"/>
                  </a:cubicBezTo>
                  <a:cubicBezTo>
                    <a:pt x="88" y="208"/>
                    <a:pt x="88" y="210"/>
                    <a:pt x="87" y="212"/>
                  </a:cubicBezTo>
                  <a:close/>
                  <a:moveTo>
                    <a:pt x="116" y="182"/>
                  </a:moveTo>
                  <a:cubicBezTo>
                    <a:pt x="118" y="181"/>
                    <a:pt x="120" y="181"/>
                    <a:pt x="122" y="181"/>
                  </a:cubicBezTo>
                  <a:cubicBezTo>
                    <a:pt x="122" y="180"/>
                    <a:pt x="123" y="180"/>
                    <a:pt x="123" y="180"/>
                  </a:cubicBezTo>
                  <a:cubicBezTo>
                    <a:pt x="123" y="179"/>
                    <a:pt x="124" y="179"/>
                    <a:pt x="124" y="178"/>
                  </a:cubicBezTo>
                  <a:cubicBezTo>
                    <a:pt x="124" y="178"/>
                    <a:pt x="124" y="177"/>
                    <a:pt x="124" y="177"/>
                  </a:cubicBezTo>
                  <a:cubicBezTo>
                    <a:pt x="124" y="176"/>
                    <a:pt x="124" y="176"/>
                    <a:pt x="124" y="176"/>
                  </a:cubicBezTo>
                  <a:cubicBezTo>
                    <a:pt x="123" y="176"/>
                    <a:pt x="123" y="176"/>
                    <a:pt x="122" y="176"/>
                  </a:cubicBezTo>
                  <a:cubicBezTo>
                    <a:pt x="121" y="177"/>
                    <a:pt x="119" y="178"/>
                    <a:pt x="117" y="179"/>
                  </a:cubicBezTo>
                  <a:cubicBezTo>
                    <a:pt x="116" y="180"/>
                    <a:pt x="116" y="180"/>
                    <a:pt x="116" y="182"/>
                  </a:cubicBezTo>
                  <a:close/>
                  <a:moveTo>
                    <a:pt x="106" y="157"/>
                  </a:moveTo>
                  <a:cubicBezTo>
                    <a:pt x="106" y="155"/>
                    <a:pt x="105" y="154"/>
                    <a:pt x="104" y="152"/>
                  </a:cubicBezTo>
                  <a:cubicBezTo>
                    <a:pt x="104" y="151"/>
                    <a:pt x="103" y="149"/>
                    <a:pt x="101" y="147"/>
                  </a:cubicBezTo>
                  <a:cubicBezTo>
                    <a:pt x="101" y="148"/>
                    <a:pt x="101" y="148"/>
                    <a:pt x="101" y="148"/>
                  </a:cubicBezTo>
                  <a:cubicBezTo>
                    <a:pt x="102" y="151"/>
                    <a:pt x="102" y="154"/>
                    <a:pt x="103" y="157"/>
                  </a:cubicBezTo>
                  <a:cubicBezTo>
                    <a:pt x="103" y="158"/>
                    <a:pt x="103" y="159"/>
                    <a:pt x="104" y="159"/>
                  </a:cubicBezTo>
                  <a:cubicBezTo>
                    <a:pt x="105" y="158"/>
                    <a:pt x="106" y="158"/>
                    <a:pt x="106" y="157"/>
                  </a:cubicBezTo>
                  <a:close/>
                  <a:moveTo>
                    <a:pt x="119" y="150"/>
                  </a:moveTo>
                  <a:cubicBezTo>
                    <a:pt x="118" y="151"/>
                    <a:pt x="118" y="152"/>
                    <a:pt x="119" y="153"/>
                  </a:cubicBezTo>
                  <a:cubicBezTo>
                    <a:pt x="120" y="155"/>
                    <a:pt x="121" y="156"/>
                    <a:pt x="122" y="158"/>
                  </a:cubicBezTo>
                  <a:cubicBezTo>
                    <a:pt x="122" y="158"/>
                    <a:pt x="122" y="158"/>
                    <a:pt x="122" y="159"/>
                  </a:cubicBezTo>
                  <a:cubicBezTo>
                    <a:pt x="123" y="158"/>
                    <a:pt x="124" y="157"/>
                    <a:pt x="125" y="157"/>
                  </a:cubicBezTo>
                  <a:cubicBezTo>
                    <a:pt x="123" y="154"/>
                    <a:pt x="121" y="152"/>
                    <a:pt x="119" y="150"/>
                  </a:cubicBezTo>
                  <a:close/>
                  <a:moveTo>
                    <a:pt x="140" y="185"/>
                  </a:moveTo>
                  <a:cubicBezTo>
                    <a:pt x="141" y="185"/>
                    <a:pt x="142" y="185"/>
                    <a:pt x="144" y="186"/>
                  </a:cubicBezTo>
                  <a:cubicBezTo>
                    <a:pt x="144" y="186"/>
                    <a:pt x="144" y="186"/>
                    <a:pt x="144" y="185"/>
                  </a:cubicBezTo>
                  <a:cubicBezTo>
                    <a:pt x="145" y="185"/>
                    <a:pt x="145" y="185"/>
                    <a:pt x="146" y="184"/>
                  </a:cubicBezTo>
                  <a:cubicBezTo>
                    <a:pt x="146" y="184"/>
                    <a:pt x="146" y="184"/>
                    <a:pt x="146" y="183"/>
                  </a:cubicBezTo>
                  <a:cubicBezTo>
                    <a:pt x="145" y="182"/>
                    <a:pt x="144" y="181"/>
                    <a:pt x="143" y="180"/>
                  </a:cubicBezTo>
                  <a:cubicBezTo>
                    <a:pt x="142" y="180"/>
                    <a:pt x="142" y="180"/>
                    <a:pt x="141" y="180"/>
                  </a:cubicBezTo>
                  <a:cubicBezTo>
                    <a:pt x="141" y="180"/>
                    <a:pt x="140" y="181"/>
                    <a:pt x="141" y="182"/>
                  </a:cubicBezTo>
                  <a:cubicBezTo>
                    <a:pt x="141" y="183"/>
                    <a:pt x="140" y="183"/>
                    <a:pt x="140" y="184"/>
                  </a:cubicBezTo>
                  <a:cubicBezTo>
                    <a:pt x="140" y="184"/>
                    <a:pt x="140" y="185"/>
                    <a:pt x="140" y="185"/>
                  </a:cubicBezTo>
                  <a:close/>
                  <a:moveTo>
                    <a:pt x="73" y="182"/>
                  </a:moveTo>
                  <a:cubicBezTo>
                    <a:pt x="72" y="181"/>
                    <a:pt x="72" y="181"/>
                    <a:pt x="71" y="181"/>
                  </a:cubicBezTo>
                  <a:cubicBezTo>
                    <a:pt x="68" y="180"/>
                    <a:pt x="66" y="178"/>
                    <a:pt x="63" y="177"/>
                  </a:cubicBezTo>
                  <a:cubicBezTo>
                    <a:pt x="63" y="177"/>
                    <a:pt x="63" y="177"/>
                    <a:pt x="62" y="177"/>
                  </a:cubicBezTo>
                  <a:cubicBezTo>
                    <a:pt x="62" y="178"/>
                    <a:pt x="62" y="178"/>
                    <a:pt x="62" y="179"/>
                  </a:cubicBezTo>
                  <a:cubicBezTo>
                    <a:pt x="63" y="180"/>
                    <a:pt x="63" y="181"/>
                    <a:pt x="65" y="181"/>
                  </a:cubicBezTo>
                  <a:cubicBezTo>
                    <a:pt x="67" y="181"/>
                    <a:pt x="69" y="182"/>
                    <a:pt x="71" y="182"/>
                  </a:cubicBezTo>
                  <a:cubicBezTo>
                    <a:pt x="72" y="182"/>
                    <a:pt x="72" y="182"/>
                    <a:pt x="73" y="182"/>
                  </a:cubicBezTo>
                  <a:close/>
                  <a:moveTo>
                    <a:pt x="149" y="153"/>
                  </a:moveTo>
                  <a:cubicBezTo>
                    <a:pt x="148" y="155"/>
                    <a:pt x="147" y="157"/>
                    <a:pt x="145" y="159"/>
                  </a:cubicBezTo>
                  <a:cubicBezTo>
                    <a:pt x="147" y="160"/>
                    <a:pt x="148" y="161"/>
                    <a:pt x="150" y="161"/>
                  </a:cubicBezTo>
                  <a:cubicBezTo>
                    <a:pt x="150" y="159"/>
                    <a:pt x="150" y="157"/>
                    <a:pt x="150" y="155"/>
                  </a:cubicBezTo>
                  <a:cubicBezTo>
                    <a:pt x="150" y="155"/>
                    <a:pt x="150" y="155"/>
                    <a:pt x="150" y="155"/>
                  </a:cubicBezTo>
                  <a:cubicBezTo>
                    <a:pt x="150" y="154"/>
                    <a:pt x="149" y="153"/>
                    <a:pt x="149" y="153"/>
                  </a:cubicBezTo>
                  <a:close/>
                  <a:moveTo>
                    <a:pt x="87" y="165"/>
                  </a:moveTo>
                  <a:cubicBezTo>
                    <a:pt x="87" y="164"/>
                    <a:pt x="87" y="163"/>
                    <a:pt x="87" y="163"/>
                  </a:cubicBezTo>
                  <a:cubicBezTo>
                    <a:pt x="85" y="161"/>
                    <a:pt x="84" y="158"/>
                    <a:pt x="82" y="156"/>
                  </a:cubicBezTo>
                  <a:cubicBezTo>
                    <a:pt x="82" y="156"/>
                    <a:pt x="82" y="156"/>
                    <a:pt x="81" y="156"/>
                  </a:cubicBezTo>
                  <a:cubicBezTo>
                    <a:pt x="81" y="157"/>
                    <a:pt x="81" y="158"/>
                    <a:pt x="82" y="160"/>
                  </a:cubicBezTo>
                  <a:cubicBezTo>
                    <a:pt x="82" y="161"/>
                    <a:pt x="83" y="162"/>
                    <a:pt x="83" y="164"/>
                  </a:cubicBezTo>
                  <a:cubicBezTo>
                    <a:pt x="84" y="164"/>
                    <a:pt x="84" y="164"/>
                    <a:pt x="84" y="165"/>
                  </a:cubicBezTo>
                  <a:cubicBezTo>
                    <a:pt x="85" y="165"/>
                    <a:pt x="86" y="165"/>
                    <a:pt x="87" y="165"/>
                  </a:cubicBezTo>
                  <a:close/>
                  <a:moveTo>
                    <a:pt x="138" y="218"/>
                  </a:moveTo>
                  <a:cubicBezTo>
                    <a:pt x="140" y="217"/>
                    <a:pt x="164" y="194"/>
                    <a:pt x="165" y="193"/>
                  </a:cubicBezTo>
                  <a:cubicBezTo>
                    <a:pt x="156" y="201"/>
                    <a:pt x="146" y="210"/>
                    <a:pt x="138" y="218"/>
                  </a:cubicBezTo>
                  <a:close/>
                  <a:moveTo>
                    <a:pt x="106" y="104"/>
                  </a:moveTo>
                  <a:cubicBezTo>
                    <a:pt x="105" y="104"/>
                    <a:pt x="104" y="105"/>
                    <a:pt x="103" y="105"/>
                  </a:cubicBezTo>
                  <a:cubicBezTo>
                    <a:pt x="102" y="105"/>
                    <a:pt x="101" y="106"/>
                    <a:pt x="102" y="107"/>
                  </a:cubicBezTo>
                  <a:cubicBezTo>
                    <a:pt x="102" y="108"/>
                    <a:pt x="103" y="109"/>
                    <a:pt x="104" y="110"/>
                  </a:cubicBezTo>
                  <a:cubicBezTo>
                    <a:pt x="105" y="109"/>
                    <a:pt x="107" y="108"/>
                    <a:pt x="108" y="106"/>
                  </a:cubicBezTo>
                  <a:cubicBezTo>
                    <a:pt x="107" y="105"/>
                    <a:pt x="107" y="105"/>
                    <a:pt x="106" y="104"/>
                  </a:cubicBezTo>
                  <a:close/>
                  <a:moveTo>
                    <a:pt x="88" y="201"/>
                  </a:moveTo>
                  <a:cubicBezTo>
                    <a:pt x="88" y="200"/>
                    <a:pt x="88" y="200"/>
                    <a:pt x="88" y="199"/>
                  </a:cubicBezTo>
                  <a:cubicBezTo>
                    <a:pt x="86" y="196"/>
                    <a:pt x="84" y="194"/>
                    <a:pt x="82" y="191"/>
                  </a:cubicBezTo>
                  <a:cubicBezTo>
                    <a:pt x="82" y="191"/>
                    <a:pt x="82" y="191"/>
                    <a:pt x="82" y="191"/>
                  </a:cubicBezTo>
                  <a:cubicBezTo>
                    <a:pt x="81" y="191"/>
                    <a:pt x="80" y="190"/>
                    <a:pt x="79" y="190"/>
                  </a:cubicBezTo>
                  <a:cubicBezTo>
                    <a:pt x="79" y="191"/>
                    <a:pt x="79" y="192"/>
                    <a:pt x="80" y="192"/>
                  </a:cubicBezTo>
                  <a:cubicBezTo>
                    <a:pt x="82" y="194"/>
                    <a:pt x="84" y="196"/>
                    <a:pt x="85" y="198"/>
                  </a:cubicBezTo>
                  <a:cubicBezTo>
                    <a:pt x="86" y="199"/>
                    <a:pt x="87" y="200"/>
                    <a:pt x="88" y="201"/>
                  </a:cubicBezTo>
                  <a:close/>
                  <a:moveTo>
                    <a:pt x="92" y="96"/>
                  </a:moveTo>
                  <a:cubicBezTo>
                    <a:pt x="92" y="96"/>
                    <a:pt x="92" y="95"/>
                    <a:pt x="92" y="95"/>
                  </a:cubicBezTo>
                  <a:cubicBezTo>
                    <a:pt x="90" y="95"/>
                    <a:pt x="88" y="96"/>
                    <a:pt x="87" y="96"/>
                  </a:cubicBezTo>
                  <a:cubicBezTo>
                    <a:pt x="87" y="99"/>
                    <a:pt x="86" y="101"/>
                    <a:pt x="86" y="103"/>
                  </a:cubicBezTo>
                  <a:cubicBezTo>
                    <a:pt x="86" y="103"/>
                    <a:pt x="86" y="103"/>
                    <a:pt x="86" y="103"/>
                  </a:cubicBezTo>
                  <a:cubicBezTo>
                    <a:pt x="88" y="101"/>
                    <a:pt x="90" y="99"/>
                    <a:pt x="92" y="96"/>
                  </a:cubicBezTo>
                  <a:close/>
                  <a:moveTo>
                    <a:pt x="124" y="40"/>
                  </a:moveTo>
                  <a:cubicBezTo>
                    <a:pt x="125" y="40"/>
                    <a:pt x="127" y="40"/>
                    <a:pt x="128" y="40"/>
                  </a:cubicBezTo>
                  <a:cubicBezTo>
                    <a:pt x="128" y="37"/>
                    <a:pt x="128" y="35"/>
                    <a:pt x="127" y="33"/>
                  </a:cubicBezTo>
                  <a:cubicBezTo>
                    <a:pt x="126" y="34"/>
                    <a:pt x="125" y="34"/>
                    <a:pt x="125" y="34"/>
                  </a:cubicBezTo>
                  <a:cubicBezTo>
                    <a:pt x="124" y="34"/>
                    <a:pt x="124" y="35"/>
                    <a:pt x="124" y="35"/>
                  </a:cubicBezTo>
                  <a:cubicBezTo>
                    <a:pt x="124" y="37"/>
                    <a:pt x="124" y="38"/>
                    <a:pt x="124" y="40"/>
                  </a:cubicBezTo>
                  <a:close/>
                  <a:moveTo>
                    <a:pt x="115" y="155"/>
                  </a:moveTo>
                  <a:cubicBezTo>
                    <a:pt x="114" y="156"/>
                    <a:pt x="113" y="158"/>
                    <a:pt x="113" y="159"/>
                  </a:cubicBezTo>
                  <a:cubicBezTo>
                    <a:pt x="112" y="159"/>
                    <a:pt x="112" y="159"/>
                    <a:pt x="112" y="159"/>
                  </a:cubicBezTo>
                  <a:cubicBezTo>
                    <a:pt x="113" y="161"/>
                    <a:pt x="113" y="162"/>
                    <a:pt x="113" y="164"/>
                  </a:cubicBezTo>
                  <a:cubicBezTo>
                    <a:pt x="114" y="164"/>
                    <a:pt x="114" y="164"/>
                    <a:pt x="115" y="164"/>
                  </a:cubicBezTo>
                  <a:cubicBezTo>
                    <a:pt x="115" y="164"/>
                    <a:pt x="115" y="164"/>
                    <a:pt x="115" y="163"/>
                  </a:cubicBezTo>
                  <a:cubicBezTo>
                    <a:pt x="116" y="161"/>
                    <a:pt x="116" y="159"/>
                    <a:pt x="116" y="157"/>
                  </a:cubicBezTo>
                  <a:cubicBezTo>
                    <a:pt x="116" y="156"/>
                    <a:pt x="116" y="156"/>
                    <a:pt x="115" y="155"/>
                  </a:cubicBezTo>
                  <a:close/>
                  <a:moveTo>
                    <a:pt x="134" y="210"/>
                  </a:moveTo>
                  <a:cubicBezTo>
                    <a:pt x="132" y="212"/>
                    <a:pt x="130" y="213"/>
                    <a:pt x="128" y="215"/>
                  </a:cubicBezTo>
                  <a:cubicBezTo>
                    <a:pt x="128" y="215"/>
                    <a:pt x="128" y="215"/>
                    <a:pt x="127" y="215"/>
                  </a:cubicBezTo>
                  <a:cubicBezTo>
                    <a:pt x="125" y="219"/>
                    <a:pt x="123" y="222"/>
                    <a:pt x="120" y="225"/>
                  </a:cubicBezTo>
                  <a:cubicBezTo>
                    <a:pt x="120" y="225"/>
                    <a:pt x="120" y="225"/>
                    <a:pt x="119" y="226"/>
                  </a:cubicBezTo>
                  <a:cubicBezTo>
                    <a:pt x="120" y="226"/>
                    <a:pt x="120" y="226"/>
                    <a:pt x="120" y="226"/>
                  </a:cubicBezTo>
                  <a:cubicBezTo>
                    <a:pt x="120" y="226"/>
                    <a:pt x="120" y="226"/>
                    <a:pt x="120" y="225"/>
                  </a:cubicBezTo>
                  <a:cubicBezTo>
                    <a:pt x="123" y="223"/>
                    <a:pt x="126" y="220"/>
                    <a:pt x="129" y="217"/>
                  </a:cubicBezTo>
                  <a:cubicBezTo>
                    <a:pt x="131" y="215"/>
                    <a:pt x="132" y="213"/>
                    <a:pt x="134" y="210"/>
                  </a:cubicBezTo>
                  <a:cubicBezTo>
                    <a:pt x="134" y="210"/>
                    <a:pt x="134" y="210"/>
                    <a:pt x="134" y="210"/>
                  </a:cubicBezTo>
                  <a:close/>
                  <a:moveTo>
                    <a:pt x="118" y="145"/>
                  </a:moveTo>
                  <a:cubicBezTo>
                    <a:pt x="118" y="144"/>
                    <a:pt x="119" y="144"/>
                    <a:pt x="119" y="144"/>
                  </a:cubicBezTo>
                  <a:cubicBezTo>
                    <a:pt x="120" y="144"/>
                    <a:pt x="121" y="143"/>
                    <a:pt x="121" y="142"/>
                  </a:cubicBezTo>
                  <a:cubicBezTo>
                    <a:pt x="121" y="142"/>
                    <a:pt x="121" y="142"/>
                    <a:pt x="121" y="141"/>
                  </a:cubicBezTo>
                  <a:cubicBezTo>
                    <a:pt x="121" y="140"/>
                    <a:pt x="120" y="138"/>
                    <a:pt x="119" y="138"/>
                  </a:cubicBezTo>
                  <a:cubicBezTo>
                    <a:pt x="118" y="138"/>
                    <a:pt x="118" y="137"/>
                    <a:pt x="118" y="137"/>
                  </a:cubicBezTo>
                  <a:cubicBezTo>
                    <a:pt x="117" y="137"/>
                    <a:pt x="117" y="137"/>
                    <a:pt x="117" y="136"/>
                  </a:cubicBezTo>
                  <a:cubicBezTo>
                    <a:pt x="117" y="139"/>
                    <a:pt x="117" y="142"/>
                    <a:pt x="118" y="145"/>
                  </a:cubicBezTo>
                  <a:close/>
                  <a:moveTo>
                    <a:pt x="148" y="202"/>
                  </a:moveTo>
                  <a:cubicBezTo>
                    <a:pt x="148" y="202"/>
                    <a:pt x="148" y="202"/>
                    <a:pt x="148" y="202"/>
                  </a:cubicBezTo>
                  <a:cubicBezTo>
                    <a:pt x="148" y="202"/>
                    <a:pt x="148" y="202"/>
                    <a:pt x="148" y="202"/>
                  </a:cubicBezTo>
                  <a:cubicBezTo>
                    <a:pt x="146" y="204"/>
                    <a:pt x="144" y="205"/>
                    <a:pt x="142" y="206"/>
                  </a:cubicBezTo>
                  <a:cubicBezTo>
                    <a:pt x="141" y="206"/>
                    <a:pt x="141" y="206"/>
                    <a:pt x="141" y="207"/>
                  </a:cubicBezTo>
                  <a:cubicBezTo>
                    <a:pt x="139" y="208"/>
                    <a:pt x="138" y="210"/>
                    <a:pt x="137" y="212"/>
                  </a:cubicBezTo>
                  <a:cubicBezTo>
                    <a:pt x="136" y="213"/>
                    <a:pt x="136" y="213"/>
                    <a:pt x="136" y="214"/>
                  </a:cubicBezTo>
                  <a:cubicBezTo>
                    <a:pt x="140" y="210"/>
                    <a:pt x="144" y="206"/>
                    <a:pt x="148" y="202"/>
                  </a:cubicBezTo>
                  <a:close/>
                  <a:moveTo>
                    <a:pt x="142" y="35"/>
                  </a:moveTo>
                  <a:cubicBezTo>
                    <a:pt x="141" y="36"/>
                    <a:pt x="141" y="36"/>
                    <a:pt x="141" y="37"/>
                  </a:cubicBezTo>
                  <a:cubicBezTo>
                    <a:pt x="141" y="43"/>
                    <a:pt x="141" y="48"/>
                    <a:pt x="141" y="54"/>
                  </a:cubicBezTo>
                  <a:cubicBezTo>
                    <a:pt x="141" y="54"/>
                    <a:pt x="141" y="54"/>
                    <a:pt x="141" y="54"/>
                  </a:cubicBezTo>
                  <a:cubicBezTo>
                    <a:pt x="141" y="54"/>
                    <a:pt x="141" y="54"/>
                    <a:pt x="141" y="54"/>
                  </a:cubicBezTo>
                  <a:cubicBezTo>
                    <a:pt x="142" y="54"/>
                    <a:pt x="142" y="53"/>
                    <a:pt x="142" y="53"/>
                  </a:cubicBezTo>
                  <a:cubicBezTo>
                    <a:pt x="142" y="51"/>
                    <a:pt x="142" y="49"/>
                    <a:pt x="142" y="46"/>
                  </a:cubicBezTo>
                  <a:cubicBezTo>
                    <a:pt x="142" y="44"/>
                    <a:pt x="143" y="41"/>
                    <a:pt x="142" y="39"/>
                  </a:cubicBezTo>
                  <a:cubicBezTo>
                    <a:pt x="142" y="38"/>
                    <a:pt x="142" y="36"/>
                    <a:pt x="142" y="35"/>
                  </a:cubicBezTo>
                  <a:close/>
                  <a:moveTo>
                    <a:pt x="99" y="193"/>
                  </a:moveTo>
                  <a:cubicBezTo>
                    <a:pt x="98" y="194"/>
                    <a:pt x="98" y="195"/>
                    <a:pt x="99" y="195"/>
                  </a:cubicBezTo>
                  <a:cubicBezTo>
                    <a:pt x="100" y="197"/>
                    <a:pt x="101" y="197"/>
                    <a:pt x="103" y="198"/>
                  </a:cubicBezTo>
                  <a:cubicBezTo>
                    <a:pt x="103" y="198"/>
                    <a:pt x="103" y="198"/>
                    <a:pt x="103" y="198"/>
                  </a:cubicBezTo>
                  <a:cubicBezTo>
                    <a:pt x="105" y="197"/>
                    <a:pt x="106" y="196"/>
                    <a:pt x="107" y="195"/>
                  </a:cubicBezTo>
                  <a:cubicBezTo>
                    <a:pt x="107" y="195"/>
                    <a:pt x="107" y="195"/>
                    <a:pt x="107" y="195"/>
                  </a:cubicBezTo>
                  <a:cubicBezTo>
                    <a:pt x="104" y="194"/>
                    <a:pt x="101" y="194"/>
                    <a:pt x="99" y="193"/>
                  </a:cubicBezTo>
                  <a:close/>
                  <a:moveTo>
                    <a:pt x="115" y="190"/>
                  </a:moveTo>
                  <a:cubicBezTo>
                    <a:pt x="116" y="189"/>
                    <a:pt x="116" y="189"/>
                    <a:pt x="117" y="189"/>
                  </a:cubicBezTo>
                  <a:cubicBezTo>
                    <a:pt x="119" y="188"/>
                    <a:pt x="120" y="187"/>
                    <a:pt x="120" y="185"/>
                  </a:cubicBezTo>
                  <a:cubicBezTo>
                    <a:pt x="120" y="184"/>
                    <a:pt x="121" y="184"/>
                    <a:pt x="121" y="183"/>
                  </a:cubicBezTo>
                  <a:cubicBezTo>
                    <a:pt x="119" y="183"/>
                    <a:pt x="117" y="184"/>
                    <a:pt x="115" y="184"/>
                  </a:cubicBezTo>
                  <a:cubicBezTo>
                    <a:pt x="116" y="186"/>
                    <a:pt x="116" y="188"/>
                    <a:pt x="115" y="190"/>
                  </a:cubicBezTo>
                  <a:close/>
                  <a:moveTo>
                    <a:pt x="104" y="40"/>
                  </a:moveTo>
                  <a:cubicBezTo>
                    <a:pt x="104" y="38"/>
                    <a:pt x="104" y="36"/>
                    <a:pt x="104" y="34"/>
                  </a:cubicBezTo>
                  <a:cubicBezTo>
                    <a:pt x="104" y="34"/>
                    <a:pt x="104" y="33"/>
                    <a:pt x="104" y="33"/>
                  </a:cubicBezTo>
                  <a:cubicBezTo>
                    <a:pt x="103" y="33"/>
                    <a:pt x="102" y="32"/>
                    <a:pt x="101" y="32"/>
                  </a:cubicBezTo>
                  <a:cubicBezTo>
                    <a:pt x="101" y="33"/>
                    <a:pt x="101" y="33"/>
                    <a:pt x="101" y="34"/>
                  </a:cubicBezTo>
                  <a:cubicBezTo>
                    <a:pt x="100" y="35"/>
                    <a:pt x="100" y="36"/>
                    <a:pt x="101" y="37"/>
                  </a:cubicBezTo>
                  <a:cubicBezTo>
                    <a:pt x="101" y="38"/>
                    <a:pt x="102" y="39"/>
                    <a:pt x="102" y="40"/>
                  </a:cubicBezTo>
                  <a:cubicBezTo>
                    <a:pt x="103" y="40"/>
                    <a:pt x="103" y="40"/>
                    <a:pt x="104" y="40"/>
                  </a:cubicBezTo>
                  <a:close/>
                  <a:moveTo>
                    <a:pt x="87" y="204"/>
                  </a:moveTo>
                  <a:cubicBezTo>
                    <a:pt x="85" y="205"/>
                    <a:pt x="83" y="205"/>
                    <a:pt x="81" y="206"/>
                  </a:cubicBezTo>
                  <a:cubicBezTo>
                    <a:pt x="82" y="208"/>
                    <a:pt x="83" y="209"/>
                    <a:pt x="85" y="211"/>
                  </a:cubicBezTo>
                  <a:cubicBezTo>
                    <a:pt x="86" y="209"/>
                    <a:pt x="86" y="207"/>
                    <a:pt x="87" y="204"/>
                  </a:cubicBezTo>
                  <a:close/>
                  <a:moveTo>
                    <a:pt x="113" y="77"/>
                  </a:moveTo>
                  <a:cubicBezTo>
                    <a:pt x="112" y="77"/>
                    <a:pt x="111" y="78"/>
                    <a:pt x="110" y="78"/>
                  </a:cubicBezTo>
                  <a:cubicBezTo>
                    <a:pt x="110" y="78"/>
                    <a:pt x="109" y="79"/>
                    <a:pt x="109" y="79"/>
                  </a:cubicBezTo>
                  <a:cubicBezTo>
                    <a:pt x="108" y="80"/>
                    <a:pt x="107" y="82"/>
                    <a:pt x="106" y="83"/>
                  </a:cubicBezTo>
                  <a:cubicBezTo>
                    <a:pt x="105" y="84"/>
                    <a:pt x="105" y="85"/>
                    <a:pt x="104" y="85"/>
                  </a:cubicBezTo>
                  <a:cubicBezTo>
                    <a:pt x="104" y="86"/>
                    <a:pt x="104" y="86"/>
                    <a:pt x="105" y="86"/>
                  </a:cubicBezTo>
                  <a:cubicBezTo>
                    <a:pt x="105" y="86"/>
                    <a:pt x="105" y="86"/>
                    <a:pt x="105" y="86"/>
                  </a:cubicBezTo>
                  <a:cubicBezTo>
                    <a:pt x="107" y="84"/>
                    <a:pt x="109" y="83"/>
                    <a:pt x="110" y="81"/>
                  </a:cubicBezTo>
                  <a:cubicBezTo>
                    <a:pt x="112" y="80"/>
                    <a:pt x="112" y="79"/>
                    <a:pt x="113" y="77"/>
                  </a:cubicBezTo>
                  <a:close/>
                  <a:moveTo>
                    <a:pt x="101" y="116"/>
                  </a:moveTo>
                  <a:cubicBezTo>
                    <a:pt x="102" y="117"/>
                    <a:pt x="102" y="117"/>
                    <a:pt x="102" y="117"/>
                  </a:cubicBezTo>
                  <a:cubicBezTo>
                    <a:pt x="103" y="119"/>
                    <a:pt x="105" y="120"/>
                    <a:pt x="107" y="122"/>
                  </a:cubicBezTo>
                  <a:cubicBezTo>
                    <a:pt x="107" y="122"/>
                    <a:pt x="107" y="122"/>
                    <a:pt x="108" y="122"/>
                  </a:cubicBezTo>
                  <a:cubicBezTo>
                    <a:pt x="108" y="122"/>
                    <a:pt x="108" y="122"/>
                    <a:pt x="109" y="122"/>
                  </a:cubicBezTo>
                  <a:cubicBezTo>
                    <a:pt x="108" y="120"/>
                    <a:pt x="107" y="118"/>
                    <a:pt x="106" y="117"/>
                  </a:cubicBezTo>
                  <a:cubicBezTo>
                    <a:pt x="105" y="117"/>
                    <a:pt x="105" y="116"/>
                    <a:pt x="105" y="116"/>
                  </a:cubicBezTo>
                  <a:cubicBezTo>
                    <a:pt x="104" y="116"/>
                    <a:pt x="103" y="116"/>
                    <a:pt x="102" y="115"/>
                  </a:cubicBezTo>
                  <a:cubicBezTo>
                    <a:pt x="102" y="116"/>
                    <a:pt x="102" y="116"/>
                    <a:pt x="101" y="116"/>
                  </a:cubicBezTo>
                  <a:close/>
                  <a:moveTo>
                    <a:pt x="124" y="210"/>
                  </a:moveTo>
                  <a:cubicBezTo>
                    <a:pt x="130" y="206"/>
                    <a:pt x="135" y="203"/>
                    <a:pt x="138" y="197"/>
                  </a:cubicBezTo>
                  <a:cubicBezTo>
                    <a:pt x="133" y="201"/>
                    <a:pt x="129" y="205"/>
                    <a:pt x="124" y="210"/>
                  </a:cubicBezTo>
                  <a:close/>
                  <a:moveTo>
                    <a:pt x="81" y="105"/>
                  </a:moveTo>
                  <a:cubicBezTo>
                    <a:pt x="81" y="105"/>
                    <a:pt x="82" y="105"/>
                    <a:pt x="82" y="105"/>
                  </a:cubicBezTo>
                  <a:cubicBezTo>
                    <a:pt x="82" y="101"/>
                    <a:pt x="82" y="96"/>
                    <a:pt x="83" y="92"/>
                  </a:cubicBezTo>
                  <a:cubicBezTo>
                    <a:pt x="82" y="92"/>
                    <a:pt x="82" y="92"/>
                    <a:pt x="82" y="92"/>
                  </a:cubicBezTo>
                  <a:cubicBezTo>
                    <a:pt x="82" y="92"/>
                    <a:pt x="81" y="93"/>
                    <a:pt x="80" y="93"/>
                  </a:cubicBezTo>
                  <a:cubicBezTo>
                    <a:pt x="80" y="94"/>
                    <a:pt x="80" y="94"/>
                    <a:pt x="80" y="94"/>
                  </a:cubicBezTo>
                  <a:cubicBezTo>
                    <a:pt x="80" y="96"/>
                    <a:pt x="80" y="97"/>
                    <a:pt x="80" y="99"/>
                  </a:cubicBezTo>
                  <a:cubicBezTo>
                    <a:pt x="82" y="100"/>
                    <a:pt x="82" y="101"/>
                    <a:pt x="81" y="105"/>
                  </a:cubicBezTo>
                  <a:close/>
                  <a:moveTo>
                    <a:pt x="91" y="8"/>
                  </a:moveTo>
                  <a:cubicBezTo>
                    <a:pt x="80" y="7"/>
                    <a:pt x="70" y="8"/>
                    <a:pt x="59" y="8"/>
                  </a:cubicBezTo>
                  <a:cubicBezTo>
                    <a:pt x="59" y="8"/>
                    <a:pt x="60" y="8"/>
                    <a:pt x="60" y="8"/>
                  </a:cubicBezTo>
                  <a:cubicBezTo>
                    <a:pt x="64" y="8"/>
                    <a:pt x="69" y="8"/>
                    <a:pt x="73" y="8"/>
                  </a:cubicBezTo>
                  <a:cubicBezTo>
                    <a:pt x="78" y="8"/>
                    <a:pt x="84" y="8"/>
                    <a:pt x="89" y="8"/>
                  </a:cubicBezTo>
                  <a:cubicBezTo>
                    <a:pt x="90" y="8"/>
                    <a:pt x="90" y="8"/>
                    <a:pt x="91" y="8"/>
                  </a:cubicBezTo>
                  <a:close/>
                  <a:moveTo>
                    <a:pt x="129" y="43"/>
                  </a:moveTo>
                  <a:cubicBezTo>
                    <a:pt x="127" y="43"/>
                    <a:pt x="126" y="44"/>
                    <a:pt x="124" y="44"/>
                  </a:cubicBezTo>
                  <a:cubicBezTo>
                    <a:pt x="124" y="44"/>
                    <a:pt x="124" y="44"/>
                    <a:pt x="124" y="45"/>
                  </a:cubicBezTo>
                  <a:cubicBezTo>
                    <a:pt x="124" y="46"/>
                    <a:pt x="124" y="47"/>
                    <a:pt x="124" y="49"/>
                  </a:cubicBezTo>
                  <a:cubicBezTo>
                    <a:pt x="126" y="48"/>
                    <a:pt x="127" y="47"/>
                    <a:pt x="129" y="46"/>
                  </a:cubicBezTo>
                  <a:cubicBezTo>
                    <a:pt x="129" y="45"/>
                    <a:pt x="129" y="44"/>
                    <a:pt x="129" y="43"/>
                  </a:cubicBezTo>
                  <a:close/>
                  <a:moveTo>
                    <a:pt x="34" y="178"/>
                  </a:moveTo>
                  <a:cubicBezTo>
                    <a:pt x="33" y="176"/>
                    <a:pt x="32" y="176"/>
                    <a:pt x="31" y="175"/>
                  </a:cubicBezTo>
                  <a:cubicBezTo>
                    <a:pt x="28" y="173"/>
                    <a:pt x="25" y="172"/>
                    <a:pt x="21" y="170"/>
                  </a:cubicBezTo>
                  <a:cubicBezTo>
                    <a:pt x="21" y="170"/>
                    <a:pt x="21" y="170"/>
                    <a:pt x="21" y="170"/>
                  </a:cubicBezTo>
                  <a:cubicBezTo>
                    <a:pt x="21" y="170"/>
                    <a:pt x="21" y="170"/>
                    <a:pt x="21" y="170"/>
                  </a:cubicBezTo>
                  <a:cubicBezTo>
                    <a:pt x="23" y="172"/>
                    <a:pt x="26" y="174"/>
                    <a:pt x="28" y="177"/>
                  </a:cubicBezTo>
                  <a:cubicBezTo>
                    <a:pt x="29" y="175"/>
                    <a:pt x="30" y="175"/>
                    <a:pt x="31" y="176"/>
                  </a:cubicBezTo>
                  <a:cubicBezTo>
                    <a:pt x="31" y="176"/>
                    <a:pt x="32" y="176"/>
                    <a:pt x="32" y="177"/>
                  </a:cubicBezTo>
                  <a:cubicBezTo>
                    <a:pt x="32" y="177"/>
                    <a:pt x="33" y="177"/>
                    <a:pt x="34" y="178"/>
                  </a:cubicBezTo>
                  <a:close/>
                  <a:moveTo>
                    <a:pt x="94" y="56"/>
                  </a:moveTo>
                  <a:cubicBezTo>
                    <a:pt x="93" y="57"/>
                    <a:pt x="93" y="57"/>
                    <a:pt x="94" y="58"/>
                  </a:cubicBezTo>
                  <a:cubicBezTo>
                    <a:pt x="94" y="59"/>
                    <a:pt x="94" y="60"/>
                    <a:pt x="96" y="60"/>
                  </a:cubicBezTo>
                  <a:cubicBezTo>
                    <a:pt x="98" y="61"/>
                    <a:pt x="100" y="62"/>
                    <a:pt x="102" y="63"/>
                  </a:cubicBezTo>
                  <a:cubicBezTo>
                    <a:pt x="102" y="63"/>
                    <a:pt x="103" y="63"/>
                    <a:pt x="103" y="63"/>
                  </a:cubicBezTo>
                  <a:cubicBezTo>
                    <a:pt x="103" y="62"/>
                    <a:pt x="103" y="61"/>
                    <a:pt x="103" y="60"/>
                  </a:cubicBezTo>
                  <a:cubicBezTo>
                    <a:pt x="103" y="60"/>
                    <a:pt x="102" y="60"/>
                    <a:pt x="102" y="60"/>
                  </a:cubicBezTo>
                  <a:cubicBezTo>
                    <a:pt x="101" y="60"/>
                    <a:pt x="100" y="60"/>
                    <a:pt x="99" y="60"/>
                  </a:cubicBezTo>
                  <a:cubicBezTo>
                    <a:pt x="99" y="60"/>
                    <a:pt x="98" y="60"/>
                    <a:pt x="97" y="59"/>
                  </a:cubicBezTo>
                  <a:cubicBezTo>
                    <a:pt x="97" y="59"/>
                    <a:pt x="96" y="58"/>
                    <a:pt x="95" y="58"/>
                  </a:cubicBezTo>
                  <a:cubicBezTo>
                    <a:pt x="95" y="57"/>
                    <a:pt x="94" y="57"/>
                    <a:pt x="94" y="56"/>
                  </a:cubicBezTo>
                  <a:close/>
                  <a:moveTo>
                    <a:pt x="98" y="126"/>
                  </a:moveTo>
                  <a:cubicBezTo>
                    <a:pt x="98" y="129"/>
                    <a:pt x="100" y="130"/>
                    <a:pt x="101" y="132"/>
                  </a:cubicBezTo>
                  <a:cubicBezTo>
                    <a:pt x="102" y="132"/>
                    <a:pt x="102" y="131"/>
                    <a:pt x="103" y="131"/>
                  </a:cubicBezTo>
                  <a:cubicBezTo>
                    <a:pt x="103" y="129"/>
                    <a:pt x="103" y="128"/>
                    <a:pt x="102" y="126"/>
                  </a:cubicBezTo>
                  <a:cubicBezTo>
                    <a:pt x="101" y="126"/>
                    <a:pt x="100" y="126"/>
                    <a:pt x="98" y="126"/>
                  </a:cubicBezTo>
                  <a:close/>
                  <a:moveTo>
                    <a:pt x="91" y="131"/>
                  </a:moveTo>
                  <a:cubicBezTo>
                    <a:pt x="89" y="134"/>
                    <a:pt x="89" y="134"/>
                    <a:pt x="90" y="136"/>
                  </a:cubicBezTo>
                  <a:cubicBezTo>
                    <a:pt x="90" y="136"/>
                    <a:pt x="91" y="137"/>
                    <a:pt x="91" y="137"/>
                  </a:cubicBezTo>
                  <a:cubicBezTo>
                    <a:pt x="91" y="138"/>
                    <a:pt x="92" y="138"/>
                    <a:pt x="92" y="139"/>
                  </a:cubicBezTo>
                  <a:cubicBezTo>
                    <a:pt x="93" y="138"/>
                    <a:pt x="94" y="137"/>
                    <a:pt x="95" y="136"/>
                  </a:cubicBezTo>
                  <a:cubicBezTo>
                    <a:pt x="93" y="135"/>
                    <a:pt x="92" y="133"/>
                    <a:pt x="91" y="131"/>
                  </a:cubicBezTo>
                  <a:close/>
                  <a:moveTo>
                    <a:pt x="116" y="227"/>
                  </a:moveTo>
                  <a:cubicBezTo>
                    <a:pt x="114" y="228"/>
                    <a:pt x="114" y="228"/>
                    <a:pt x="112" y="228"/>
                  </a:cubicBezTo>
                  <a:cubicBezTo>
                    <a:pt x="111" y="231"/>
                    <a:pt x="110" y="234"/>
                    <a:pt x="108" y="238"/>
                  </a:cubicBezTo>
                  <a:cubicBezTo>
                    <a:pt x="109" y="237"/>
                    <a:pt x="109" y="237"/>
                    <a:pt x="110" y="237"/>
                  </a:cubicBezTo>
                  <a:cubicBezTo>
                    <a:pt x="110" y="236"/>
                    <a:pt x="112" y="235"/>
                    <a:pt x="112" y="233"/>
                  </a:cubicBezTo>
                  <a:cubicBezTo>
                    <a:pt x="112" y="233"/>
                    <a:pt x="112" y="232"/>
                    <a:pt x="113" y="232"/>
                  </a:cubicBezTo>
                  <a:cubicBezTo>
                    <a:pt x="113" y="231"/>
                    <a:pt x="114" y="230"/>
                    <a:pt x="114" y="229"/>
                  </a:cubicBezTo>
                  <a:cubicBezTo>
                    <a:pt x="115" y="228"/>
                    <a:pt x="115" y="228"/>
                    <a:pt x="116" y="227"/>
                  </a:cubicBezTo>
                  <a:close/>
                  <a:moveTo>
                    <a:pt x="78" y="64"/>
                  </a:moveTo>
                  <a:cubicBezTo>
                    <a:pt x="79" y="64"/>
                    <a:pt x="80" y="64"/>
                    <a:pt x="81" y="64"/>
                  </a:cubicBezTo>
                  <a:cubicBezTo>
                    <a:pt x="82" y="64"/>
                    <a:pt x="83" y="64"/>
                    <a:pt x="84" y="64"/>
                  </a:cubicBezTo>
                  <a:cubicBezTo>
                    <a:pt x="83" y="62"/>
                    <a:pt x="78" y="60"/>
                    <a:pt x="77" y="59"/>
                  </a:cubicBezTo>
                  <a:cubicBezTo>
                    <a:pt x="76" y="61"/>
                    <a:pt x="77" y="63"/>
                    <a:pt x="78" y="64"/>
                  </a:cubicBezTo>
                  <a:close/>
                  <a:moveTo>
                    <a:pt x="141" y="14"/>
                  </a:moveTo>
                  <a:cubicBezTo>
                    <a:pt x="142" y="15"/>
                    <a:pt x="142" y="17"/>
                    <a:pt x="142" y="18"/>
                  </a:cubicBezTo>
                  <a:cubicBezTo>
                    <a:pt x="144" y="18"/>
                    <a:pt x="146" y="19"/>
                    <a:pt x="148" y="19"/>
                  </a:cubicBezTo>
                  <a:cubicBezTo>
                    <a:pt x="148" y="18"/>
                    <a:pt x="148" y="18"/>
                    <a:pt x="147" y="17"/>
                  </a:cubicBezTo>
                  <a:cubicBezTo>
                    <a:pt x="146" y="16"/>
                    <a:pt x="144" y="15"/>
                    <a:pt x="142" y="14"/>
                  </a:cubicBezTo>
                  <a:cubicBezTo>
                    <a:pt x="142" y="14"/>
                    <a:pt x="142" y="14"/>
                    <a:pt x="141" y="14"/>
                  </a:cubicBezTo>
                  <a:close/>
                  <a:moveTo>
                    <a:pt x="45" y="22"/>
                  </a:moveTo>
                  <a:cubicBezTo>
                    <a:pt x="45" y="22"/>
                    <a:pt x="45" y="22"/>
                    <a:pt x="45" y="22"/>
                  </a:cubicBezTo>
                  <a:cubicBezTo>
                    <a:pt x="46" y="21"/>
                    <a:pt x="47" y="20"/>
                    <a:pt x="48" y="19"/>
                  </a:cubicBezTo>
                  <a:cubicBezTo>
                    <a:pt x="48" y="19"/>
                    <a:pt x="48" y="18"/>
                    <a:pt x="48" y="18"/>
                  </a:cubicBezTo>
                  <a:cubicBezTo>
                    <a:pt x="48" y="17"/>
                    <a:pt x="49" y="16"/>
                    <a:pt x="50" y="15"/>
                  </a:cubicBezTo>
                  <a:cubicBezTo>
                    <a:pt x="51" y="15"/>
                    <a:pt x="52" y="14"/>
                    <a:pt x="53" y="13"/>
                  </a:cubicBezTo>
                  <a:cubicBezTo>
                    <a:pt x="53" y="13"/>
                    <a:pt x="53" y="12"/>
                    <a:pt x="53" y="12"/>
                  </a:cubicBezTo>
                  <a:cubicBezTo>
                    <a:pt x="52" y="11"/>
                    <a:pt x="52" y="10"/>
                    <a:pt x="51" y="9"/>
                  </a:cubicBezTo>
                  <a:cubicBezTo>
                    <a:pt x="49" y="14"/>
                    <a:pt x="47" y="18"/>
                    <a:pt x="45" y="22"/>
                  </a:cubicBezTo>
                  <a:close/>
                  <a:moveTo>
                    <a:pt x="129" y="48"/>
                  </a:moveTo>
                  <a:cubicBezTo>
                    <a:pt x="128" y="49"/>
                    <a:pt x="126" y="50"/>
                    <a:pt x="125" y="51"/>
                  </a:cubicBezTo>
                  <a:cubicBezTo>
                    <a:pt x="123" y="52"/>
                    <a:pt x="123" y="52"/>
                    <a:pt x="124" y="53"/>
                  </a:cubicBezTo>
                  <a:cubicBezTo>
                    <a:pt x="124" y="53"/>
                    <a:pt x="124" y="53"/>
                    <a:pt x="124" y="54"/>
                  </a:cubicBezTo>
                  <a:cubicBezTo>
                    <a:pt x="125" y="53"/>
                    <a:pt x="127" y="53"/>
                    <a:pt x="129" y="53"/>
                  </a:cubicBezTo>
                  <a:cubicBezTo>
                    <a:pt x="129" y="51"/>
                    <a:pt x="130" y="50"/>
                    <a:pt x="129" y="48"/>
                  </a:cubicBezTo>
                  <a:close/>
                  <a:moveTo>
                    <a:pt x="131" y="94"/>
                  </a:moveTo>
                  <a:cubicBezTo>
                    <a:pt x="131" y="94"/>
                    <a:pt x="132" y="94"/>
                    <a:pt x="132" y="94"/>
                  </a:cubicBezTo>
                  <a:cubicBezTo>
                    <a:pt x="132" y="94"/>
                    <a:pt x="132" y="93"/>
                    <a:pt x="133" y="93"/>
                  </a:cubicBezTo>
                  <a:cubicBezTo>
                    <a:pt x="134" y="91"/>
                    <a:pt x="134" y="90"/>
                    <a:pt x="134" y="89"/>
                  </a:cubicBezTo>
                  <a:cubicBezTo>
                    <a:pt x="134" y="88"/>
                    <a:pt x="133" y="88"/>
                    <a:pt x="133" y="88"/>
                  </a:cubicBezTo>
                  <a:cubicBezTo>
                    <a:pt x="133" y="86"/>
                    <a:pt x="132" y="84"/>
                    <a:pt x="132" y="82"/>
                  </a:cubicBezTo>
                  <a:cubicBezTo>
                    <a:pt x="131" y="82"/>
                    <a:pt x="131" y="82"/>
                    <a:pt x="131" y="82"/>
                  </a:cubicBezTo>
                  <a:cubicBezTo>
                    <a:pt x="131" y="86"/>
                    <a:pt x="131" y="90"/>
                    <a:pt x="131" y="94"/>
                  </a:cubicBezTo>
                  <a:close/>
                  <a:moveTo>
                    <a:pt x="122" y="129"/>
                  </a:moveTo>
                  <a:cubicBezTo>
                    <a:pt x="122" y="128"/>
                    <a:pt x="121" y="127"/>
                    <a:pt x="121" y="127"/>
                  </a:cubicBezTo>
                  <a:cubicBezTo>
                    <a:pt x="120" y="127"/>
                    <a:pt x="119" y="128"/>
                    <a:pt x="118" y="127"/>
                  </a:cubicBezTo>
                  <a:cubicBezTo>
                    <a:pt x="117" y="127"/>
                    <a:pt x="117" y="128"/>
                    <a:pt x="116" y="128"/>
                  </a:cubicBezTo>
                  <a:cubicBezTo>
                    <a:pt x="116" y="128"/>
                    <a:pt x="116" y="129"/>
                    <a:pt x="116" y="130"/>
                  </a:cubicBezTo>
                  <a:cubicBezTo>
                    <a:pt x="116" y="131"/>
                    <a:pt x="117" y="131"/>
                    <a:pt x="117" y="132"/>
                  </a:cubicBezTo>
                  <a:cubicBezTo>
                    <a:pt x="117" y="132"/>
                    <a:pt x="117" y="132"/>
                    <a:pt x="117" y="132"/>
                  </a:cubicBezTo>
                  <a:cubicBezTo>
                    <a:pt x="117" y="132"/>
                    <a:pt x="117" y="132"/>
                    <a:pt x="117" y="131"/>
                  </a:cubicBezTo>
                  <a:cubicBezTo>
                    <a:pt x="117" y="131"/>
                    <a:pt x="118" y="130"/>
                    <a:pt x="118" y="131"/>
                  </a:cubicBezTo>
                  <a:cubicBezTo>
                    <a:pt x="119" y="131"/>
                    <a:pt x="119" y="130"/>
                    <a:pt x="120" y="130"/>
                  </a:cubicBezTo>
                  <a:cubicBezTo>
                    <a:pt x="120" y="130"/>
                    <a:pt x="121" y="129"/>
                    <a:pt x="122" y="129"/>
                  </a:cubicBezTo>
                  <a:close/>
                  <a:moveTo>
                    <a:pt x="96" y="99"/>
                  </a:moveTo>
                  <a:cubicBezTo>
                    <a:pt x="97" y="99"/>
                    <a:pt x="97" y="100"/>
                    <a:pt x="98" y="101"/>
                  </a:cubicBezTo>
                  <a:cubicBezTo>
                    <a:pt x="98" y="101"/>
                    <a:pt x="98" y="101"/>
                    <a:pt x="99" y="101"/>
                  </a:cubicBezTo>
                  <a:cubicBezTo>
                    <a:pt x="99" y="101"/>
                    <a:pt x="100" y="101"/>
                    <a:pt x="101" y="101"/>
                  </a:cubicBezTo>
                  <a:cubicBezTo>
                    <a:pt x="102" y="101"/>
                    <a:pt x="102" y="100"/>
                    <a:pt x="102" y="100"/>
                  </a:cubicBezTo>
                  <a:cubicBezTo>
                    <a:pt x="101" y="98"/>
                    <a:pt x="100" y="97"/>
                    <a:pt x="99" y="96"/>
                  </a:cubicBezTo>
                  <a:cubicBezTo>
                    <a:pt x="98" y="97"/>
                    <a:pt x="97" y="98"/>
                    <a:pt x="96" y="99"/>
                  </a:cubicBezTo>
                  <a:close/>
                  <a:moveTo>
                    <a:pt x="54" y="25"/>
                  </a:moveTo>
                  <a:cubicBezTo>
                    <a:pt x="53" y="26"/>
                    <a:pt x="52" y="28"/>
                    <a:pt x="51" y="29"/>
                  </a:cubicBezTo>
                  <a:cubicBezTo>
                    <a:pt x="51" y="29"/>
                    <a:pt x="51" y="29"/>
                    <a:pt x="51" y="29"/>
                  </a:cubicBezTo>
                  <a:cubicBezTo>
                    <a:pt x="51" y="30"/>
                    <a:pt x="51" y="31"/>
                    <a:pt x="52" y="31"/>
                  </a:cubicBezTo>
                  <a:cubicBezTo>
                    <a:pt x="52" y="31"/>
                    <a:pt x="53" y="31"/>
                    <a:pt x="53" y="31"/>
                  </a:cubicBezTo>
                  <a:cubicBezTo>
                    <a:pt x="54" y="31"/>
                    <a:pt x="54" y="31"/>
                    <a:pt x="54" y="31"/>
                  </a:cubicBezTo>
                  <a:cubicBezTo>
                    <a:pt x="55" y="30"/>
                    <a:pt x="55" y="29"/>
                    <a:pt x="56" y="27"/>
                  </a:cubicBezTo>
                  <a:cubicBezTo>
                    <a:pt x="56" y="27"/>
                    <a:pt x="56" y="26"/>
                    <a:pt x="55" y="26"/>
                  </a:cubicBezTo>
                  <a:cubicBezTo>
                    <a:pt x="55" y="26"/>
                    <a:pt x="55" y="25"/>
                    <a:pt x="54" y="25"/>
                  </a:cubicBezTo>
                  <a:close/>
                  <a:moveTo>
                    <a:pt x="96" y="138"/>
                  </a:moveTo>
                  <a:cubicBezTo>
                    <a:pt x="95" y="139"/>
                    <a:pt x="94" y="140"/>
                    <a:pt x="93" y="141"/>
                  </a:cubicBezTo>
                  <a:cubicBezTo>
                    <a:pt x="94" y="142"/>
                    <a:pt x="94" y="143"/>
                    <a:pt x="95" y="145"/>
                  </a:cubicBezTo>
                  <a:cubicBezTo>
                    <a:pt x="96" y="144"/>
                    <a:pt x="97" y="142"/>
                    <a:pt x="97" y="141"/>
                  </a:cubicBezTo>
                  <a:cubicBezTo>
                    <a:pt x="98" y="140"/>
                    <a:pt x="98" y="140"/>
                    <a:pt x="97" y="139"/>
                  </a:cubicBezTo>
                  <a:cubicBezTo>
                    <a:pt x="97" y="139"/>
                    <a:pt x="97" y="138"/>
                    <a:pt x="96" y="138"/>
                  </a:cubicBezTo>
                  <a:close/>
                  <a:moveTo>
                    <a:pt x="128" y="8"/>
                  </a:moveTo>
                  <a:cubicBezTo>
                    <a:pt x="128" y="9"/>
                    <a:pt x="128" y="9"/>
                    <a:pt x="128" y="9"/>
                  </a:cubicBezTo>
                  <a:cubicBezTo>
                    <a:pt x="131" y="9"/>
                    <a:pt x="133" y="9"/>
                    <a:pt x="135" y="10"/>
                  </a:cubicBezTo>
                  <a:cubicBezTo>
                    <a:pt x="138" y="10"/>
                    <a:pt x="141" y="11"/>
                    <a:pt x="144" y="11"/>
                  </a:cubicBezTo>
                  <a:cubicBezTo>
                    <a:pt x="144" y="11"/>
                    <a:pt x="144" y="11"/>
                    <a:pt x="144" y="11"/>
                  </a:cubicBezTo>
                  <a:cubicBezTo>
                    <a:pt x="144" y="11"/>
                    <a:pt x="144" y="10"/>
                    <a:pt x="144" y="10"/>
                  </a:cubicBezTo>
                  <a:cubicBezTo>
                    <a:pt x="144" y="10"/>
                    <a:pt x="143" y="10"/>
                    <a:pt x="142" y="10"/>
                  </a:cubicBezTo>
                  <a:cubicBezTo>
                    <a:pt x="140" y="9"/>
                    <a:pt x="139" y="9"/>
                    <a:pt x="137" y="8"/>
                  </a:cubicBezTo>
                  <a:cubicBezTo>
                    <a:pt x="137" y="8"/>
                    <a:pt x="137" y="8"/>
                    <a:pt x="137" y="8"/>
                  </a:cubicBezTo>
                  <a:cubicBezTo>
                    <a:pt x="134" y="8"/>
                    <a:pt x="131" y="8"/>
                    <a:pt x="128" y="8"/>
                  </a:cubicBezTo>
                  <a:close/>
                  <a:moveTo>
                    <a:pt x="153" y="163"/>
                  </a:moveTo>
                  <a:cubicBezTo>
                    <a:pt x="153" y="164"/>
                    <a:pt x="153" y="164"/>
                    <a:pt x="154" y="164"/>
                  </a:cubicBezTo>
                  <a:cubicBezTo>
                    <a:pt x="158" y="163"/>
                    <a:pt x="161" y="164"/>
                    <a:pt x="165" y="164"/>
                  </a:cubicBezTo>
                  <a:cubicBezTo>
                    <a:pt x="167" y="165"/>
                    <a:pt x="169" y="165"/>
                    <a:pt x="171" y="164"/>
                  </a:cubicBezTo>
                  <a:cubicBezTo>
                    <a:pt x="172" y="164"/>
                    <a:pt x="172" y="164"/>
                    <a:pt x="173" y="164"/>
                  </a:cubicBezTo>
                  <a:cubicBezTo>
                    <a:pt x="166" y="163"/>
                    <a:pt x="159" y="163"/>
                    <a:pt x="153" y="163"/>
                  </a:cubicBezTo>
                  <a:close/>
                  <a:moveTo>
                    <a:pt x="114" y="208"/>
                  </a:moveTo>
                  <a:cubicBezTo>
                    <a:pt x="111" y="211"/>
                    <a:pt x="108" y="213"/>
                    <a:pt x="105" y="215"/>
                  </a:cubicBezTo>
                  <a:cubicBezTo>
                    <a:pt x="106" y="216"/>
                    <a:pt x="107" y="216"/>
                    <a:pt x="108" y="216"/>
                  </a:cubicBezTo>
                  <a:cubicBezTo>
                    <a:pt x="109" y="216"/>
                    <a:pt x="109" y="216"/>
                    <a:pt x="110" y="215"/>
                  </a:cubicBezTo>
                  <a:cubicBezTo>
                    <a:pt x="111" y="214"/>
                    <a:pt x="112" y="212"/>
                    <a:pt x="113" y="210"/>
                  </a:cubicBezTo>
                  <a:cubicBezTo>
                    <a:pt x="113" y="210"/>
                    <a:pt x="113" y="209"/>
                    <a:pt x="114" y="208"/>
                  </a:cubicBezTo>
                  <a:close/>
                  <a:moveTo>
                    <a:pt x="81" y="89"/>
                  </a:moveTo>
                  <a:cubicBezTo>
                    <a:pt x="81" y="89"/>
                    <a:pt x="81" y="89"/>
                    <a:pt x="82" y="89"/>
                  </a:cubicBezTo>
                  <a:cubicBezTo>
                    <a:pt x="83" y="88"/>
                    <a:pt x="83" y="88"/>
                    <a:pt x="83" y="87"/>
                  </a:cubicBezTo>
                  <a:cubicBezTo>
                    <a:pt x="83" y="86"/>
                    <a:pt x="83" y="85"/>
                    <a:pt x="83" y="84"/>
                  </a:cubicBezTo>
                  <a:cubicBezTo>
                    <a:pt x="83" y="82"/>
                    <a:pt x="83" y="79"/>
                    <a:pt x="83" y="77"/>
                  </a:cubicBezTo>
                  <a:cubicBezTo>
                    <a:pt x="83" y="76"/>
                    <a:pt x="83" y="76"/>
                    <a:pt x="83" y="76"/>
                  </a:cubicBezTo>
                  <a:cubicBezTo>
                    <a:pt x="83" y="76"/>
                    <a:pt x="83" y="76"/>
                    <a:pt x="82" y="76"/>
                  </a:cubicBezTo>
                  <a:cubicBezTo>
                    <a:pt x="82" y="80"/>
                    <a:pt x="81" y="84"/>
                    <a:pt x="81" y="89"/>
                  </a:cubicBezTo>
                  <a:close/>
                  <a:moveTo>
                    <a:pt x="66" y="20"/>
                  </a:moveTo>
                  <a:cubicBezTo>
                    <a:pt x="65" y="22"/>
                    <a:pt x="64" y="24"/>
                    <a:pt x="63" y="27"/>
                  </a:cubicBezTo>
                  <a:cubicBezTo>
                    <a:pt x="64" y="27"/>
                    <a:pt x="64" y="27"/>
                    <a:pt x="65" y="27"/>
                  </a:cubicBezTo>
                  <a:cubicBezTo>
                    <a:pt x="66" y="26"/>
                    <a:pt x="67" y="25"/>
                    <a:pt x="67" y="24"/>
                  </a:cubicBezTo>
                  <a:cubicBezTo>
                    <a:pt x="67" y="23"/>
                    <a:pt x="67" y="23"/>
                    <a:pt x="68" y="22"/>
                  </a:cubicBezTo>
                  <a:cubicBezTo>
                    <a:pt x="68" y="22"/>
                    <a:pt x="68" y="21"/>
                    <a:pt x="68" y="21"/>
                  </a:cubicBezTo>
                  <a:cubicBezTo>
                    <a:pt x="68" y="21"/>
                    <a:pt x="67" y="21"/>
                    <a:pt x="67" y="20"/>
                  </a:cubicBezTo>
                  <a:cubicBezTo>
                    <a:pt x="67" y="20"/>
                    <a:pt x="66" y="20"/>
                    <a:pt x="66" y="20"/>
                  </a:cubicBezTo>
                  <a:close/>
                  <a:moveTo>
                    <a:pt x="93" y="111"/>
                  </a:moveTo>
                  <a:cubicBezTo>
                    <a:pt x="93" y="113"/>
                    <a:pt x="92" y="115"/>
                    <a:pt x="92" y="116"/>
                  </a:cubicBezTo>
                  <a:cubicBezTo>
                    <a:pt x="92" y="116"/>
                    <a:pt x="92" y="116"/>
                    <a:pt x="92" y="117"/>
                  </a:cubicBezTo>
                  <a:cubicBezTo>
                    <a:pt x="92" y="117"/>
                    <a:pt x="93" y="118"/>
                    <a:pt x="93" y="119"/>
                  </a:cubicBezTo>
                  <a:cubicBezTo>
                    <a:pt x="94" y="118"/>
                    <a:pt x="95" y="116"/>
                    <a:pt x="96" y="114"/>
                  </a:cubicBezTo>
                  <a:cubicBezTo>
                    <a:pt x="96" y="114"/>
                    <a:pt x="96" y="114"/>
                    <a:pt x="95" y="114"/>
                  </a:cubicBezTo>
                  <a:cubicBezTo>
                    <a:pt x="95" y="113"/>
                    <a:pt x="94" y="112"/>
                    <a:pt x="93" y="111"/>
                  </a:cubicBezTo>
                  <a:close/>
                  <a:moveTo>
                    <a:pt x="77" y="57"/>
                  </a:moveTo>
                  <a:cubicBezTo>
                    <a:pt x="79" y="58"/>
                    <a:pt x="82" y="60"/>
                    <a:pt x="84" y="61"/>
                  </a:cubicBezTo>
                  <a:cubicBezTo>
                    <a:pt x="84" y="60"/>
                    <a:pt x="84" y="59"/>
                    <a:pt x="84" y="58"/>
                  </a:cubicBezTo>
                  <a:cubicBezTo>
                    <a:pt x="82" y="57"/>
                    <a:pt x="79" y="56"/>
                    <a:pt x="77" y="55"/>
                  </a:cubicBezTo>
                  <a:cubicBezTo>
                    <a:pt x="77" y="56"/>
                    <a:pt x="77" y="56"/>
                    <a:pt x="77" y="57"/>
                  </a:cubicBezTo>
                  <a:close/>
                  <a:moveTo>
                    <a:pt x="103" y="11"/>
                  </a:moveTo>
                  <a:cubicBezTo>
                    <a:pt x="103" y="11"/>
                    <a:pt x="103" y="11"/>
                    <a:pt x="103" y="11"/>
                  </a:cubicBezTo>
                  <a:cubicBezTo>
                    <a:pt x="102" y="11"/>
                    <a:pt x="101" y="10"/>
                    <a:pt x="99" y="10"/>
                  </a:cubicBezTo>
                  <a:cubicBezTo>
                    <a:pt x="99" y="10"/>
                    <a:pt x="98" y="10"/>
                    <a:pt x="97" y="10"/>
                  </a:cubicBezTo>
                  <a:cubicBezTo>
                    <a:pt x="94" y="10"/>
                    <a:pt x="92" y="10"/>
                    <a:pt x="90" y="10"/>
                  </a:cubicBezTo>
                  <a:cubicBezTo>
                    <a:pt x="89" y="10"/>
                    <a:pt x="89" y="10"/>
                    <a:pt x="89" y="10"/>
                  </a:cubicBezTo>
                  <a:cubicBezTo>
                    <a:pt x="89" y="10"/>
                    <a:pt x="89" y="10"/>
                    <a:pt x="90" y="10"/>
                  </a:cubicBezTo>
                  <a:cubicBezTo>
                    <a:pt x="93" y="11"/>
                    <a:pt x="96" y="11"/>
                    <a:pt x="99" y="12"/>
                  </a:cubicBezTo>
                  <a:cubicBezTo>
                    <a:pt x="99" y="12"/>
                    <a:pt x="99" y="12"/>
                    <a:pt x="100" y="12"/>
                  </a:cubicBezTo>
                  <a:cubicBezTo>
                    <a:pt x="101" y="12"/>
                    <a:pt x="102" y="11"/>
                    <a:pt x="103" y="11"/>
                  </a:cubicBezTo>
                  <a:close/>
                  <a:moveTo>
                    <a:pt x="70" y="165"/>
                  </a:moveTo>
                  <a:cubicBezTo>
                    <a:pt x="69" y="163"/>
                    <a:pt x="69" y="162"/>
                    <a:pt x="68" y="161"/>
                  </a:cubicBezTo>
                  <a:cubicBezTo>
                    <a:pt x="68" y="160"/>
                    <a:pt x="68" y="160"/>
                    <a:pt x="68" y="160"/>
                  </a:cubicBezTo>
                  <a:cubicBezTo>
                    <a:pt x="67" y="160"/>
                    <a:pt x="67" y="159"/>
                    <a:pt x="67" y="159"/>
                  </a:cubicBezTo>
                  <a:cubicBezTo>
                    <a:pt x="67" y="158"/>
                    <a:pt x="67" y="158"/>
                    <a:pt x="67" y="157"/>
                  </a:cubicBezTo>
                  <a:cubicBezTo>
                    <a:pt x="67" y="156"/>
                    <a:pt x="66" y="154"/>
                    <a:pt x="66" y="153"/>
                  </a:cubicBezTo>
                  <a:cubicBezTo>
                    <a:pt x="66" y="155"/>
                    <a:pt x="66" y="157"/>
                    <a:pt x="66" y="159"/>
                  </a:cubicBezTo>
                  <a:cubicBezTo>
                    <a:pt x="66" y="159"/>
                    <a:pt x="66" y="159"/>
                    <a:pt x="66" y="159"/>
                  </a:cubicBezTo>
                  <a:cubicBezTo>
                    <a:pt x="67" y="161"/>
                    <a:pt x="67" y="163"/>
                    <a:pt x="68" y="164"/>
                  </a:cubicBezTo>
                  <a:cubicBezTo>
                    <a:pt x="69" y="165"/>
                    <a:pt x="69" y="165"/>
                    <a:pt x="70" y="165"/>
                  </a:cubicBezTo>
                  <a:close/>
                  <a:moveTo>
                    <a:pt x="117" y="171"/>
                  </a:moveTo>
                  <a:cubicBezTo>
                    <a:pt x="119" y="171"/>
                    <a:pt x="120" y="171"/>
                    <a:pt x="122" y="170"/>
                  </a:cubicBezTo>
                  <a:cubicBezTo>
                    <a:pt x="121" y="169"/>
                    <a:pt x="120" y="168"/>
                    <a:pt x="120" y="166"/>
                  </a:cubicBezTo>
                  <a:cubicBezTo>
                    <a:pt x="119" y="166"/>
                    <a:pt x="118" y="166"/>
                    <a:pt x="118" y="166"/>
                  </a:cubicBezTo>
                  <a:cubicBezTo>
                    <a:pt x="117" y="168"/>
                    <a:pt x="117" y="169"/>
                    <a:pt x="117" y="171"/>
                  </a:cubicBezTo>
                  <a:close/>
                  <a:moveTo>
                    <a:pt x="109" y="57"/>
                  </a:moveTo>
                  <a:cubicBezTo>
                    <a:pt x="109" y="55"/>
                    <a:pt x="109" y="53"/>
                    <a:pt x="110" y="51"/>
                  </a:cubicBezTo>
                  <a:cubicBezTo>
                    <a:pt x="109" y="51"/>
                    <a:pt x="109" y="51"/>
                    <a:pt x="109" y="51"/>
                  </a:cubicBezTo>
                  <a:cubicBezTo>
                    <a:pt x="109" y="53"/>
                    <a:pt x="108" y="53"/>
                    <a:pt x="107" y="53"/>
                  </a:cubicBezTo>
                  <a:cubicBezTo>
                    <a:pt x="106" y="52"/>
                    <a:pt x="106" y="53"/>
                    <a:pt x="106" y="53"/>
                  </a:cubicBezTo>
                  <a:cubicBezTo>
                    <a:pt x="106" y="54"/>
                    <a:pt x="106" y="56"/>
                    <a:pt x="106" y="57"/>
                  </a:cubicBezTo>
                  <a:cubicBezTo>
                    <a:pt x="107" y="57"/>
                    <a:pt x="108" y="57"/>
                    <a:pt x="109" y="57"/>
                  </a:cubicBezTo>
                  <a:close/>
                  <a:moveTo>
                    <a:pt x="137" y="148"/>
                  </a:moveTo>
                  <a:cubicBezTo>
                    <a:pt x="138" y="147"/>
                    <a:pt x="139" y="146"/>
                    <a:pt x="139" y="144"/>
                  </a:cubicBezTo>
                  <a:cubicBezTo>
                    <a:pt x="139" y="144"/>
                    <a:pt x="139" y="144"/>
                    <a:pt x="139" y="144"/>
                  </a:cubicBezTo>
                  <a:cubicBezTo>
                    <a:pt x="139" y="143"/>
                    <a:pt x="139" y="142"/>
                    <a:pt x="139" y="141"/>
                  </a:cubicBezTo>
                  <a:cubicBezTo>
                    <a:pt x="138" y="142"/>
                    <a:pt x="137" y="142"/>
                    <a:pt x="136" y="143"/>
                  </a:cubicBezTo>
                  <a:cubicBezTo>
                    <a:pt x="136" y="145"/>
                    <a:pt x="137" y="146"/>
                    <a:pt x="137" y="148"/>
                  </a:cubicBezTo>
                  <a:close/>
                  <a:moveTo>
                    <a:pt x="99" y="248"/>
                  </a:moveTo>
                  <a:cubicBezTo>
                    <a:pt x="99" y="248"/>
                    <a:pt x="99" y="248"/>
                    <a:pt x="99" y="248"/>
                  </a:cubicBezTo>
                  <a:cubicBezTo>
                    <a:pt x="99" y="247"/>
                    <a:pt x="99" y="247"/>
                    <a:pt x="99" y="246"/>
                  </a:cubicBezTo>
                  <a:cubicBezTo>
                    <a:pt x="99" y="245"/>
                    <a:pt x="99" y="245"/>
                    <a:pt x="98" y="244"/>
                  </a:cubicBezTo>
                  <a:cubicBezTo>
                    <a:pt x="96" y="242"/>
                    <a:pt x="94" y="241"/>
                    <a:pt x="92" y="239"/>
                  </a:cubicBezTo>
                  <a:cubicBezTo>
                    <a:pt x="91" y="238"/>
                    <a:pt x="91" y="238"/>
                    <a:pt x="91" y="238"/>
                  </a:cubicBezTo>
                  <a:cubicBezTo>
                    <a:pt x="94" y="241"/>
                    <a:pt x="96" y="245"/>
                    <a:pt x="99" y="248"/>
                  </a:cubicBezTo>
                  <a:close/>
                  <a:moveTo>
                    <a:pt x="132" y="100"/>
                  </a:moveTo>
                  <a:cubicBezTo>
                    <a:pt x="131" y="100"/>
                    <a:pt x="131" y="100"/>
                    <a:pt x="131" y="100"/>
                  </a:cubicBezTo>
                  <a:cubicBezTo>
                    <a:pt x="131" y="101"/>
                    <a:pt x="131" y="102"/>
                    <a:pt x="131" y="103"/>
                  </a:cubicBezTo>
                  <a:cubicBezTo>
                    <a:pt x="131" y="104"/>
                    <a:pt x="131" y="105"/>
                    <a:pt x="131" y="106"/>
                  </a:cubicBezTo>
                  <a:cubicBezTo>
                    <a:pt x="131" y="107"/>
                    <a:pt x="131" y="108"/>
                    <a:pt x="131" y="109"/>
                  </a:cubicBezTo>
                  <a:cubicBezTo>
                    <a:pt x="132" y="108"/>
                    <a:pt x="133" y="107"/>
                    <a:pt x="134" y="106"/>
                  </a:cubicBezTo>
                  <a:cubicBezTo>
                    <a:pt x="134" y="106"/>
                    <a:pt x="134" y="105"/>
                    <a:pt x="134" y="105"/>
                  </a:cubicBezTo>
                  <a:cubicBezTo>
                    <a:pt x="133" y="103"/>
                    <a:pt x="132" y="102"/>
                    <a:pt x="132" y="100"/>
                  </a:cubicBezTo>
                  <a:close/>
                  <a:moveTo>
                    <a:pt x="53" y="40"/>
                  </a:moveTo>
                  <a:cubicBezTo>
                    <a:pt x="54" y="39"/>
                    <a:pt x="55" y="38"/>
                    <a:pt x="56" y="37"/>
                  </a:cubicBezTo>
                  <a:cubicBezTo>
                    <a:pt x="56" y="37"/>
                    <a:pt x="56" y="36"/>
                    <a:pt x="56" y="36"/>
                  </a:cubicBezTo>
                  <a:cubicBezTo>
                    <a:pt x="56" y="35"/>
                    <a:pt x="56" y="34"/>
                    <a:pt x="56" y="33"/>
                  </a:cubicBezTo>
                  <a:cubicBezTo>
                    <a:pt x="55" y="33"/>
                    <a:pt x="55" y="33"/>
                    <a:pt x="55" y="34"/>
                  </a:cubicBezTo>
                  <a:cubicBezTo>
                    <a:pt x="54" y="35"/>
                    <a:pt x="54" y="36"/>
                    <a:pt x="53" y="36"/>
                  </a:cubicBezTo>
                  <a:cubicBezTo>
                    <a:pt x="52" y="37"/>
                    <a:pt x="53" y="39"/>
                    <a:pt x="53" y="40"/>
                  </a:cubicBezTo>
                  <a:close/>
                  <a:moveTo>
                    <a:pt x="116" y="177"/>
                  </a:moveTo>
                  <a:cubicBezTo>
                    <a:pt x="119" y="176"/>
                    <a:pt x="121" y="175"/>
                    <a:pt x="123" y="173"/>
                  </a:cubicBezTo>
                  <a:cubicBezTo>
                    <a:pt x="123" y="173"/>
                    <a:pt x="123" y="173"/>
                    <a:pt x="122" y="172"/>
                  </a:cubicBezTo>
                  <a:cubicBezTo>
                    <a:pt x="120" y="173"/>
                    <a:pt x="119" y="173"/>
                    <a:pt x="117" y="173"/>
                  </a:cubicBezTo>
                  <a:cubicBezTo>
                    <a:pt x="117" y="175"/>
                    <a:pt x="116" y="176"/>
                    <a:pt x="116" y="177"/>
                  </a:cubicBezTo>
                  <a:close/>
                  <a:moveTo>
                    <a:pt x="124" y="64"/>
                  </a:moveTo>
                  <a:cubicBezTo>
                    <a:pt x="124" y="64"/>
                    <a:pt x="124" y="64"/>
                    <a:pt x="124" y="64"/>
                  </a:cubicBezTo>
                  <a:cubicBezTo>
                    <a:pt x="124" y="66"/>
                    <a:pt x="124" y="69"/>
                    <a:pt x="124" y="71"/>
                  </a:cubicBezTo>
                  <a:cubicBezTo>
                    <a:pt x="124" y="71"/>
                    <a:pt x="124" y="71"/>
                    <a:pt x="125" y="71"/>
                  </a:cubicBezTo>
                  <a:cubicBezTo>
                    <a:pt x="125" y="72"/>
                    <a:pt x="125" y="72"/>
                    <a:pt x="125" y="73"/>
                  </a:cubicBezTo>
                  <a:cubicBezTo>
                    <a:pt x="125" y="73"/>
                    <a:pt x="124" y="74"/>
                    <a:pt x="124" y="74"/>
                  </a:cubicBezTo>
                  <a:cubicBezTo>
                    <a:pt x="125" y="76"/>
                    <a:pt x="125" y="78"/>
                    <a:pt x="125" y="80"/>
                  </a:cubicBezTo>
                  <a:cubicBezTo>
                    <a:pt x="125" y="80"/>
                    <a:pt x="125" y="80"/>
                    <a:pt x="126" y="81"/>
                  </a:cubicBezTo>
                  <a:cubicBezTo>
                    <a:pt x="126" y="80"/>
                    <a:pt x="126" y="79"/>
                    <a:pt x="126" y="78"/>
                  </a:cubicBezTo>
                  <a:cubicBezTo>
                    <a:pt x="127" y="77"/>
                    <a:pt x="127" y="77"/>
                    <a:pt x="126" y="76"/>
                  </a:cubicBezTo>
                  <a:cubicBezTo>
                    <a:pt x="126" y="74"/>
                    <a:pt x="125" y="73"/>
                    <a:pt x="125" y="71"/>
                  </a:cubicBezTo>
                  <a:cubicBezTo>
                    <a:pt x="125" y="69"/>
                    <a:pt x="124" y="67"/>
                    <a:pt x="124" y="64"/>
                  </a:cubicBezTo>
                  <a:close/>
                  <a:moveTo>
                    <a:pt x="100" y="118"/>
                  </a:moveTo>
                  <a:cubicBezTo>
                    <a:pt x="99" y="119"/>
                    <a:pt x="99" y="120"/>
                    <a:pt x="98" y="120"/>
                  </a:cubicBezTo>
                  <a:cubicBezTo>
                    <a:pt x="97" y="122"/>
                    <a:pt x="98" y="123"/>
                    <a:pt x="98" y="124"/>
                  </a:cubicBezTo>
                  <a:cubicBezTo>
                    <a:pt x="99" y="124"/>
                    <a:pt x="100" y="124"/>
                    <a:pt x="102" y="124"/>
                  </a:cubicBezTo>
                  <a:cubicBezTo>
                    <a:pt x="101" y="122"/>
                    <a:pt x="100" y="120"/>
                    <a:pt x="100" y="118"/>
                  </a:cubicBezTo>
                  <a:close/>
                  <a:moveTo>
                    <a:pt x="111" y="98"/>
                  </a:moveTo>
                  <a:cubicBezTo>
                    <a:pt x="110" y="97"/>
                    <a:pt x="109" y="95"/>
                    <a:pt x="107" y="94"/>
                  </a:cubicBezTo>
                  <a:cubicBezTo>
                    <a:pt x="107" y="95"/>
                    <a:pt x="106" y="96"/>
                    <a:pt x="106" y="97"/>
                  </a:cubicBezTo>
                  <a:cubicBezTo>
                    <a:pt x="106" y="98"/>
                    <a:pt x="107" y="99"/>
                    <a:pt x="107" y="99"/>
                  </a:cubicBezTo>
                  <a:cubicBezTo>
                    <a:pt x="109" y="99"/>
                    <a:pt x="110" y="99"/>
                    <a:pt x="111" y="98"/>
                  </a:cubicBezTo>
                  <a:close/>
                  <a:moveTo>
                    <a:pt x="49" y="176"/>
                  </a:moveTo>
                  <a:cubicBezTo>
                    <a:pt x="49" y="175"/>
                    <a:pt x="49" y="173"/>
                    <a:pt x="49" y="172"/>
                  </a:cubicBezTo>
                  <a:cubicBezTo>
                    <a:pt x="49" y="172"/>
                    <a:pt x="49" y="172"/>
                    <a:pt x="49" y="172"/>
                  </a:cubicBezTo>
                  <a:cubicBezTo>
                    <a:pt x="48" y="171"/>
                    <a:pt x="48" y="171"/>
                    <a:pt x="47" y="170"/>
                  </a:cubicBezTo>
                  <a:cubicBezTo>
                    <a:pt x="47" y="171"/>
                    <a:pt x="46" y="173"/>
                    <a:pt x="46" y="174"/>
                  </a:cubicBezTo>
                  <a:cubicBezTo>
                    <a:pt x="47" y="175"/>
                    <a:pt x="48" y="175"/>
                    <a:pt x="49" y="176"/>
                  </a:cubicBezTo>
                  <a:close/>
                  <a:moveTo>
                    <a:pt x="135" y="141"/>
                  </a:moveTo>
                  <a:cubicBezTo>
                    <a:pt x="136" y="140"/>
                    <a:pt x="137" y="139"/>
                    <a:pt x="138" y="138"/>
                  </a:cubicBezTo>
                  <a:cubicBezTo>
                    <a:pt x="138" y="138"/>
                    <a:pt x="139" y="138"/>
                    <a:pt x="139" y="138"/>
                  </a:cubicBezTo>
                  <a:cubicBezTo>
                    <a:pt x="139" y="136"/>
                    <a:pt x="138" y="135"/>
                    <a:pt x="138" y="134"/>
                  </a:cubicBezTo>
                  <a:cubicBezTo>
                    <a:pt x="138" y="134"/>
                    <a:pt x="138" y="134"/>
                    <a:pt x="137" y="135"/>
                  </a:cubicBezTo>
                  <a:cubicBezTo>
                    <a:pt x="137" y="136"/>
                    <a:pt x="136" y="137"/>
                    <a:pt x="135" y="139"/>
                  </a:cubicBezTo>
                  <a:cubicBezTo>
                    <a:pt x="134" y="140"/>
                    <a:pt x="134" y="140"/>
                    <a:pt x="135" y="141"/>
                  </a:cubicBezTo>
                  <a:close/>
                  <a:moveTo>
                    <a:pt x="17" y="160"/>
                  </a:moveTo>
                  <a:cubicBezTo>
                    <a:pt x="17" y="162"/>
                    <a:pt x="17" y="164"/>
                    <a:pt x="18" y="166"/>
                  </a:cubicBezTo>
                  <a:cubicBezTo>
                    <a:pt x="18" y="166"/>
                    <a:pt x="18" y="166"/>
                    <a:pt x="19" y="165"/>
                  </a:cubicBezTo>
                  <a:cubicBezTo>
                    <a:pt x="19" y="164"/>
                    <a:pt x="20" y="163"/>
                    <a:pt x="20" y="162"/>
                  </a:cubicBezTo>
                  <a:cubicBezTo>
                    <a:pt x="21" y="161"/>
                    <a:pt x="21" y="161"/>
                    <a:pt x="20" y="160"/>
                  </a:cubicBezTo>
                  <a:cubicBezTo>
                    <a:pt x="19" y="160"/>
                    <a:pt x="18" y="160"/>
                    <a:pt x="17" y="160"/>
                  </a:cubicBezTo>
                  <a:close/>
                  <a:moveTo>
                    <a:pt x="88" y="25"/>
                  </a:moveTo>
                  <a:cubicBezTo>
                    <a:pt x="88" y="26"/>
                    <a:pt x="87" y="26"/>
                    <a:pt x="87" y="26"/>
                  </a:cubicBezTo>
                  <a:cubicBezTo>
                    <a:pt x="87" y="28"/>
                    <a:pt x="87" y="29"/>
                    <a:pt x="87" y="31"/>
                  </a:cubicBezTo>
                  <a:cubicBezTo>
                    <a:pt x="87" y="31"/>
                    <a:pt x="88" y="32"/>
                    <a:pt x="89" y="32"/>
                  </a:cubicBezTo>
                  <a:cubicBezTo>
                    <a:pt x="90" y="32"/>
                    <a:pt x="90" y="32"/>
                    <a:pt x="91" y="31"/>
                  </a:cubicBezTo>
                  <a:cubicBezTo>
                    <a:pt x="91" y="30"/>
                    <a:pt x="91" y="30"/>
                    <a:pt x="90" y="29"/>
                  </a:cubicBezTo>
                  <a:cubicBezTo>
                    <a:pt x="90" y="29"/>
                    <a:pt x="90" y="29"/>
                    <a:pt x="89" y="29"/>
                  </a:cubicBezTo>
                  <a:cubicBezTo>
                    <a:pt x="89" y="29"/>
                    <a:pt x="88" y="29"/>
                    <a:pt x="88" y="28"/>
                  </a:cubicBezTo>
                  <a:cubicBezTo>
                    <a:pt x="88" y="27"/>
                    <a:pt x="88" y="27"/>
                    <a:pt x="89" y="27"/>
                  </a:cubicBezTo>
                  <a:cubicBezTo>
                    <a:pt x="89" y="26"/>
                    <a:pt x="89" y="26"/>
                    <a:pt x="90" y="26"/>
                  </a:cubicBezTo>
                  <a:cubicBezTo>
                    <a:pt x="89" y="26"/>
                    <a:pt x="88" y="26"/>
                    <a:pt x="88" y="25"/>
                  </a:cubicBezTo>
                  <a:close/>
                  <a:moveTo>
                    <a:pt x="123" y="160"/>
                  </a:moveTo>
                  <a:cubicBezTo>
                    <a:pt x="124" y="161"/>
                    <a:pt x="125" y="162"/>
                    <a:pt x="125" y="163"/>
                  </a:cubicBezTo>
                  <a:cubicBezTo>
                    <a:pt x="125" y="163"/>
                    <a:pt x="126" y="163"/>
                    <a:pt x="126" y="163"/>
                  </a:cubicBezTo>
                  <a:cubicBezTo>
                    <a:pt x="127" y="163"/>
                    <a:pt x="128" y="163"/>
                    <a:pt x="129" y="163"/>
                  </a:cubicBezTo>
                  <a:cubicBezTo>
                    <a:pt x="128" y="161"/>
                    <a:pt x="127" y="159"/>
                    <a:pt x="126" y="159"/>
                  </a:cubicBezTo>
                  <a:cubicBezTo>
                    <a:pt x="125" y="159"/>
                    <a:pt x="124" y="160"/>
                    <a:pt x="123" y="160"/>
                  </a:cubicBezTo>
                  <a:close/>
                  <a:moveTo>
                    <a:pt x="123" y="3"/>
                  </a:moveTo>
                  <a:cubicBezTo>
                    <a:pt x="120" y="3"/>
                    <a:pt x="92" y="3"/>
                    <a:pt x="86" y="3"/>
                  </a:cubicBezTo>
                  <a:cubicBezTo>
                    <a:pt x="92" y="3"/>
                    <a:pt x="98" y="3"/>
                    <a:pt x="104" y="3"/>
                  </a:cubicBezTo>
                  <a:cubicBezTo>
                    <a:pt x="111" y="3"/>
                    <a:pt x="117" y="3"/>
                    <a:pt x="123" y="3"/>
                  </a:cubicBezTo>
                  <a:close/>
                  <a:moveTo>
                    <a:pt x="45" y="32"/>
                  </a:moveTo>
                  <a:cubicBezTo>
                    <a:pt x="46" y="32"/>
                    <a:pt x="47" y="31"/>
                    <a:pt x="47" y="29"/>
                  </a:cubicBezTo>
                  <a:cubicBezTo>
                    <a:pt x="47" y="29"/>
                    <a:pt x="48" y="28"/>
                    <a:pt x="48" y="28"/>
                  </a:cubicBezTo>
                  <a:cubicBezTo>
                    <a:pt x="48" y="27"/>
                    <a:pt x="49" y="27"/>
                    <a:pt x="50" y="27"/>
                  </a:cubicBezTo>
                  <a:cubicBezTo>
                    <a:pt x="50" y="27"/>
                    <a:pt x="50" y="27"/>
                    <a:pt x="50" y="27"/>
                  </a:cubicBezTo>
                  <a:cubicBezTo>
                    <a:pt x="51" y="26"/>
                    <a:pt x="52" y="25"/>
                    <a:pt x="52" y="24"/>
                  </a:cubicBezTo>
                  <a:cubicBezTo>
                    <a:pt x="52" y="24"/>
                    <a:pt x="51" y="23"/>
                    <a:pt x="50" y="23"/>
                  </a:cubicBezTo>
                  <a:cubicBezTo>
                    <a:pt x="48" y="26"/>
                    <a:pt x="47" y="29"/>
                    <a:pt x="45" y="32"/>
                  </a:cubicBezTo>
                  <a:close/>
                  <a:moveTo>
                    <a:pt x="101" y="199"/>
                  </a:moveTo>
                  <a:cubicBezTo>
                    <a:pt x="100" y="199"/>
                    <a:pt x="100" y="199"/>
                    <a:pt x="99" y="199"/>
                  </a:cubicBezTo>
                  <a:cubicBezTo>
                    <a:pt x="98" y="198"/>
                    <a:pt x="96" y="196"/>
                    <a:pt x="96" y="194"/>
                  </a:cubicBezTo>
                  <a:cubicBezTo>
                    <a:pt x="95" y="195"/>
                    <a:pt x="95" y="196"/>
                    <a:pt x="95" y="196"/>
                  </a:cubicBezTo>
                  <a:cubicBezTo>
                    <a:pt x="95" y="198"/>
                    <a:pt x="96" y="199"/>
                    <a:pt x="96" y="200"/>
                  </a:cubicBezTo>
                  <a:cubicBezTo>
                    <a:pt x="98" y="200"/>
                    <a:pt x="100" y="200"/>
                    <a:pt x="101" y="199"/>
                  </a:cubicBezTo>
                  <a:close/>
                  <a:moveTo>
                    <a:pt x="100" y="191"/>
                  </a:moveTo>
                  <a:cubicBezTo>
                    <a:pt x="100" y="191"/>
                    <a:pt x="100" y="191"/>
                    <a:pt x="100" y="192"/>
                  </a:cubicBezTo>
                  <a:cubicBezTo>
                    <a:pt x="102" y="192"/>
                    <a:pt x="104" y="192"/>
                    <a:pt x="106" y="193"/>
                  </a:cubicBezTo>
                  <a:cubicBezTo>
                    <a:pt x="105" y="191"/>
                    <a:pt x="105" y="189"/>
                    <a:pt x="104" y="188"/>
                  </a:cubicBezTo>
                  <a:cubicBezTo>
                    <a:pt x="103" y="189"/>
                    <a:pt x="102" y="190"/>
                    <a:pt x="100" y="191"/>
                  </a:cubicBezTo>
                  <a:close/>
                  <a:moveTo>
                    <a:pt x="116" y="126"/>
                  </a:moveTo>
                  <a:cubicBezTo>
                    <a:pt x="117" y="124"/>
                    <a:pt x="118" y="122"/>
                    <a:pt x="120" y="121"/>
                  </a:cubicBezTo>
                  <a:cubicBezTo>
                    <a:pt x="120" y="120"/>
                    <a:pt x="119" y="120"/>
                    <a:pt x="119" y="120"/>
                  </a:cubicBezTo>
                  <a:cubicBezTo>
                    <a:pt x="118" y="120"/>
                    <a:pt x="116" y="121"/>
                    <a:pt x="115" y="122"/>
                  </a:cubicBezTo>
                  <a:cubicBezTo>
                    <a:pt x="115" y="123"/>
                    <a:pt x="115" y="124"/>
                    <a:pt x="116" y="126"/>
                  </a:cubicBezTo>
                  <a:close/>
                  <a:moveTo>
                    <a:pt x="134" y="54"/>
                  </a:moveTo>
                  <a:cubicBezTo>
                    <a:pt x="134" y="54"/>
                    <a:pt x="134" y="54"/>
                    <a:pt x="134" y="54"/>
                  </a:cubicBezTo>
                  <a:cubicBezTo>
                    <a:pt x="134" y="56"/>
                    <a:pt x="134" y="58"/>
                    <a:pt x="134" y="60"/>
                  </a:cubicBezTo>
                  <a:cubicBezTo>
                    <a:pt x="134" y="62"/>
                    <a:pt x="134" y="63"/>
                    <a:pt x="134" y="64"/>
                  </a:cubicBezTo>
                  <a:cubicBezTo>
                    <a:pt x="134" y="65"/>
                    <a:pt x="135" y="66"/>
                    <a:pt x="135" y="66"/>
                  </a:cubicBezTo>
                  <a:cubicBezTo>
                    <a:pt x="136" y="66"/>
                    <a:pt x="136" y="65"/>
                    <a:pt x="136" y="65"/>
                  </a:cubicBezTo>
                  <a:cubicBezTo>
                    <a:pt x="136" y="62"/>
                    <a:pt x="135" y="60"/>
                    <a:pt x="135" y="57"/>
                  </a:cubicBezTo>
                  <a:cubicBezTo>
                    <a:pt x="135" y="56"/>
                    <a:pt x="134" y="55"/>
                    <a:pt x="134" y="54"/>
                  </a:cubicBezTo>
                  <a:close/>
                  <a:moveTo>
                    <a:pt x="45" y="169"/>
                  </a:moveTo>
                  <a:cubicBezTo>
                    <a:pt x="44" y="168"/>
                    <a:pt x="43" y="168"/>
                    <a:pt x="42" y="167"/>
                  </a:cubicBezTo>
                  <a:cubicBezTo>
                    <a:pt x="42" y="168"/>
                    <a:pt x="42" y="169"/>
                    <a:pt x="42" y="170"/>
                  </a:cubicBezTo>
                  <a:cubicBezTo>
                    <a:pt x="42" y="172"/>
                    <a:pt x="42" y="172"/>
                    <a:pt x="44" y="173"/>
                  </a:cubicBezTo>
                  <a:cubicBezTo>
                    <a:pt x="44" y="173"/>
                    <a:pt x="44" y="173"/>
                    <a:pt x="44" y="173"/>
                  </a:cubicBezTo>
                  <a:cubicBezTo>
                    <a:pt x="44" y="172"/>
                    <a:pt x="45" y="170"/>
                    <a:pt x="45" y="169"/>
                  </a:cubicBezTo>
                  <a:close/>
                  <a:moveTo>
                    <a:pt x="117" y="198"/>
                  </a:moveTo>
                  <a:cubicBezTo>
                    <a:pt x="116" y="197"/>
                    <a:pt x="115" y="197"/>
                    <a:pt x="115" y="197"/>
                  </a:cubicBezTo>
                  <a:cubicBezTo>
                    <a:pt x="114" y="197"/>
                    <a:pt x="113" y="196"/>
                    <a:pt x="112" y="196"/>
                  </a:cubicBezTo>
                  <a:cubicBezTo>
                    <a:pt x="112" y="197"/>
                    <a:pt x="111" y="197"/>
                    <a:pt x="110" y="197"/>
                  </a:cubicBezTo>
                  <a:cubicBezTo>
                    <a:pt x="110" y="197"/>
                    <a:pt x="109" y="197"/>
                    <a:pt x="108" y="197"/>
                  </a:cubicBezTo>
                  <a:cubicBezTo>
                    <a:pt x="108" y="197"/>
                    <a:pt x="107" y="198"/>
                    <a:pt x="106" y="198"/>
                  </a:cubicBezTo>
                  <a:cubicBezTo>
                    <a:pt x="106" y="198"/>
                    <a:pt x="106" y="199"/>
                    <a:pt x="106" y="199"/>
                  </a:cubicBezTo>
                  <a:cubicBezTo>
                    <a:pt x="107" y="199"/>
                    <a:pt x="108" y="199"/>
                    <a:pt x="108" y="199"/>
                  </a:cubicBezTo>
                  <a:cubicBezTo>
                    <a:pt x="111" y="198"/>
                    <a:pt x="114" y="198"/>
                    <a:pt x="117" y="198"/>
                  </a:cubicBezTo>
                  <a:cubicBezTo>
                    <a:pt x="117" y="198"/>
                    <a:pt x="117" y="198"/>
                    <a:pt x="117" y="198"/>
                  </a:cubicBezTo>
                  <a:close/>
                  <a:moveTo>
                    <a:pt x="75" y="167"/>
                  </a:moveTo>
                  <a:cubicBezTo>
                    <a:pt x="74" y="167"/>
                    <a:pt x="73" y="167"/>
                    <a:pt x="73" y="167"/>
                  </a:cubicBezTo>
                  <a:cubicBezTo>
                    <a:pt x="73" y="169"/>
                    <a:pt x="75" y="175"/>
                    <a:pt x="75" y="175"/>
                  </a:cubicBezTo>
                  <a:cubicBezTo>
                    <a:pt x="75" y="173"/>
                    <a:pt x="75" y="172"/>
                    <a:pt x="75" y="170"/>
                  </a:cubicBezTo>
                  <a:cubicBezTo>
                    <a:pt x="76" y="169"/>
                    <a:pt x="75" y="168"/>
                    <a:pt x="75" y="167"/>
                  </a:cubicBezTo>
                  <a:close/>
                  <a:moveTo>
                    <a:pt x="71" y="156"/>
                  </a:moveTo>
                  <a:cubicBezTo>
                    <a:pt x="70" y="157"/>
                    <a:pt x="70" y="158"/>
                    <a:pt x="70" y="159"/>
                  </a:cubicBezTo>
                  <a:cubicBezTo>
                    <a:pt x="70" y="160"/>
                    <a:pt x="71" y="161"/>
                    <a:pt x="71" y="162"/>
                  </a:cubicBezTo>
                  <a:cubicBezTo>
                    <a:pt x="71" y="163"/>
                    <a:pt x="72" y="164"/>
                    <a:pt x="72" y="165"/>
                  </a:cubicBezTo>
                  <a:cubicBezTo>
                    <a:pt x="73" y="165"/>
                    <a:pt x="73" y="165"/>
                    <a:pt x="74" y="165"/>
                  </a:cubicBezTo>
                  <a:cubicBezTo>
                    <a:pt x="73" y="162"/>
                    <a:pt x="72" y="159"/>
                    <a:pt x="71" y="156"/>
                  </a:cubicBezTo>
                  <a:close/>
                  <a:moveTo>
                    <a:pt x="94" y="33"/>
                  </a:moveTo>
                  <a:cubicBezTo>
                    <a:pt x="94" y="34"/>
                    <a:pt x="94" y="35"/>
                    <a:pt x="95" y="35"/>
                  </a:cubicBezTo>
                  <a:cubicBezTo>
                    <a:pt x="95" y="36"/>
                    <a:pt x="95" y="36"/>
                    <a:pt x="95" y="36"/>
                  </a:cubicBezTo>
                  <a:cubicBezTo>
                    <a:pt x="96" y="37"/>
                    <a:pt x="96" y="37"/>
                    <a:pt x="97" y="38"/>
                  </a:cubicBezTo>
                  <a:cubicBezTo>
                    <a:pt x="97" y="37"/>
                    <a:pt x="98" y="37"/>
                    <a:pt x="98" y="36"/>
                  </a:cubicBezTo>
                  <a:cubicBezTo>
                    <a:pt x="98" y="36"/>
                    <a:pt x="98" y="35"/>
                    <a:pt x="98" y="35"/>
                  </a:cubicBezTo>
                  <a:cubicBezTo>
                    <a:pt x="97" y="34"/>
                    <a:pt x="97" y="33"/>
                    <a:pt x="96" y="32"/>
                  </a:cubicBezTo>
                  <a:cubicBezTo>
                    <a:pt x="95" y="32"/>
                    <a:pt x="95" y="33"/>
                    <a:pt x="94" y="33"/>
                  </a:cubicBezTo>
                  <a:close/>
                  <a:moveTo>
                    <a:pt x="99" y="186"/>
                  </a:moveTo>
                  <a:cubicBezTo>
                    <a:pt x="98" y="188"/>
                    <a:pt x="98" y="189"/>
                    <a:pt x="97" y="191"/>
                  </a:cubicBezTo>
                  <a:cubicBezTo>
                    <a:pt x="98" y="191"/>
                    <a:pt x="98" y="191"/>
                    <a:pt x="98" y="191"/>
                  </a:cubicBezTo>
                  <a:cubicBezTo>
                    <a:pt x="100" y="189"/>
                    <a:pt x="101" y="188"/>
                    <a:pt x="103" y="186"/>
                  </a:cubicBezTo>
                  <a:cubicBezTo>
                    <a:pt x="103" y="186"/>
                    <a:pt x="103" y="186"/>
                    <a:pt x="104" y="185"/>
                  </a:cubicBezTo>
                  <a:cubicBezTo>
                    <a:pt x="102" y="186"/>
                    <a:pt x="100" y="186"/>
                    <a:pt x="99" y="186"/>
                  </a:cubicBezTo>
                  <a:close/>
                  <a:moveTo>
                    <a:pt x="162" y="166"/>
                  </a:moveTo>
                  <a:cubicBezTo>
                    <a:pt x="160" y="166"/>
                    <a:pt x="158" y="166"/>
                    <a:pt x="156" y="166"/>
                  </a:cubicBezTo>
                  <a:cubicBezTo>
                    <a:pt x="156" y="167"/>
                    <a:pt x="156" y="167"/>
                    <a:pt x="156" y="168"/>
                  </a:cubicBezTo>
                  <a:cubicBezTo>
                    <a:pt x="155" y="168"/>
                    <a:pt x="155" y="168"/>
                    <a:pt x="155" y="169"/>
                  </a:cubicBezTo>
                  <a:cubicBezTo>
                    <a:pt x="157" y="168"/>
                    <a:pt x="159" y="168"/>
                    <a:pt x="162" y="167"/>
                  </a:cubicBezTo>
                  <a:cubicBezTo>
                    <a:pt x="162" y="167"/>
                    <a:pt x="162" y="167"/>
                    <a:pt x="162" y="166"/>
                  </a:cubicBezTo>
                  <a:close/>
                  <a:moveTo>
                    <a:pt x="122" y="67"/>
                  </a:moveTo>
                  <a:cubicBezTo>
                    <a:pt x="121" y="64"/>
                    <a:pt x="121" y="62"/>
                    <a:pt x="121" y="59"/>
                  </a:cubicBezTo>
                  <a:cubicBezTo>
                    <a:pt x="119" y="60"/>
                    <a:pt x="119" y="60"/>
                    <a:pt x="119" y="61"/>
                  </a:cubicBezTo>
                  <a:cubicBezTo>
                    <a:pt x="120" y="63"/>
                    <a:pt x="120" y="65"/>
                    <a:pt x="120" y="66"/>
                  </a:cubicBezTo>
                  <a:cubicBezTo>
                    <a:pt x="120" y="67"/>
                    <a:pt x="120" y="67"/>
                    <a:pt x="120" y="67"/>
                  </a:cubicBezTo>
                  <a:cubicBezTo>
                    <a:pt x="120" y="67"/>
                    <a:pt x="121" y="67"/>
                    <a:pt x="122" y="67"/>
                  </a:cubicBezTo>
                  <a:close/>
                  <a:moveTo>
                    <a:pt x="57" y="5"/>
                  </a:moveTo>
                  <a:cubicBezTo>
                    <a:pt x="55" y="5"/>
                    <a:pt x="54" y="5"/>
                    <a:pt x="52" y="5"/>
                  </a:cubicBezTo>
                  <a:cubicBezTo>
                    <a:pt x="53" y="6"/>
                    <a:pt x="53" y="7"/>
                    <a:pt x="53" y="8"/>
                  </a:cubicBezTo>
                  <a:cubicBezTo>
                    <a:pt x="55" y="8"/>
                    <a:pt x="56" y="8"/>
                    <a:pt x="57" y="8"/>
                  </a:cubicBezTo>
                  <a:cubicBezTo>
                    <a:pt x="57" y="7"/>
                    <a:pt x="57" y="6"/>
                    <a:pt x="57" y="5"/>
                  </a:cubicBezTo>
                  <a:close/>
                  <a:moveTo>
                    <a:pt x="92" y="100"/>
                  </a:moveTo>
                  <a:cubicBezTo>
                    <a:pt x="92" y="100"/>
                    <a:pt x="92" y="100"/>
                    <a:pt x="92" y="99"/>
                  </a:cubicBezTo>
                  <a:cubicBezTo>
                    <a:pt x="91" y="101"/>
                    <a:pt x="89" y="103"/>
                    <a:pt x="88" y="105"/>
                  </a:cubicBezTo>
                  <a:cubicBezTo>
                    <a:pt x="89" y="105"/>
                    <a:pt x="90" y="106"/>
                    <a:pt x="91" y="107"/>
                  </a:cubicBezTo>
                  <a:cubicBezTo>
                    <a:pt x="91" y="104"/>
                    <a:pt x="92" y="102"/>
                    <a:pt x="92" y="100"/>
                  </a:cubicBezTo>
                  <a:close/>
                  <a:moveTo>
                    <a:pt x="109" y="165"/>
                  </a:moveTo>
                  <a:cubicBezTo>
                    <a:pt x="108" y="166"/>
                    <a:pt x="108" y="166"/>
                    <a:pt x="108" y="166"/>
                  </a:cubicBezTo>
                  <a:cubicBezTo>
                    <a:pt x="108" y="167"/>
                    <a:pt x="108" y="168"/>
                    <a:pt x="107" y="168"/>
                  </a:cubicBezTo>
                  <a:cubicBezTo>
                    <a:pt x="107" y="168"/>
                    <a:pt x="107" y="168"/>
                    <a:pt x="107" y="168"/>
                  </a:cubicBezTo>
                  <a:cubicBezTo>
                    <a:pt x="106" y="168"/>
                    <a:pt x="106" y="169"/>
                    <a:pt x="106" y="169"/>
                  </a:cubicBezTo>
                  <a:cubicBezTo>
                    <a:pt x="106" y="170"/>
                    <a:pt x="106" y="171"/>
                    <a:pt x="106" y="173"/>
                  </a:cubicBezTo>
                  <a:cubicBezTo>
                    <a:pt x="107" y="172"/>
                    <a:pt x="108" y="171"/>
                    <a:pt x="109" y="170"/>
                  </a:cubicBezTo>
                  <a:cubicBezTo>
                    <a:pt x="109" y="170"/>
                    <a:pt x="109" y="170"/>
                    <a:pt x="109" y="169"/>
                  </a:cubicBezTo>
                  <a:cubicBezTo>
                    <a:pt x="109" y="168"/>
                    <a:pt x="109" y="167"/>
                    <a:pt x="109" y="165"/>
                  </a:cubicBezTo>
                  <a:close/>
                  <a:moveTo>
                    <a:pt x="117" y="195"/>
                  </a:moveTo>
                  <a:cubicBezTo>
                    <a:pt x="118" y="195"/>
                    <a:pt x="119" y="196"/>
                    <a:pt x="119" y="196"/>
                  </a:cubicBezTo>
                  <a:cubicBezTo>
                    <a:pt x="120" y="193"/>
                    <a:pt x="121" y="190"/>
                    <a:pt x="122" y="188"/>
                  </a:cubicBezTo>
                  <a:cubicBezTo>
                    <a:pt x="122" y="188"/>
                    <a:pt x="122" y="188"/>
                    <a:pt x="122" y="188"/>
                  </a:cubicBezTo>
                  <a:cubicBezTo>
                    <a:pt x="122" y="188"/>
                    <a:pt x="121" y="189"/>
                    <a:pt x="121" y="189"/>
                  </a:cubicBezTo>
                  <a:cubicBezTo>
                    <a:pt x="119" y="191"/>
                    <a:pt x="119" y="193"/>
                    <a:pt x="117" y="195"/>
                  </a:cubicBezTo>
                  <a:close/>
                  <a:moveTo>
                    <a:pt x="133" y="179"/>
                  </a:moveTo>
                  <a:cubicBezTo>
                    <a:pt x="133" y="179"/>
                    <a:pt x="133" y="179"/>
                    <a:pt x="133" y="179"/>
                  </a:cubicBezTo>
                  <a:cubicBezTo>
                    <a:pt x="134" y="179"/>
                    <a:pt x="134" y="179"/>
                    <a:pt x="135" y="179"/>
                  </a:cubicBezTo>
                  <a:cubicBezTo>
                    <a:pt x="136" y="179"/>
                    <a:pt x="137" y="179"/>
                    <a:pt x="138" y="179"/>
                  </a:cubicBezTo>
                  <a:cubicBezTo>
                    <a:pt x="139" y="179"/>
                    <a:pt x="139" y="179"/>
                    <a:pt x="139" y="179"/>
                  </a:cubicBezTo>
                  <a:cubicBezTo>
                    <a:pt x="138" y="178"/>
                    <a:pt x="137" y="178"/>
                    <a:pt x="137" y="177"/>
                  </a:cubicBezTo>
                  <a:cubicBezTo>
                    <a:pt x="137" y="177"/>
                    <a:pt x="137" y="176"/>
                    <a:pt x="137" y="175"/>
                  </a:cubicBezTo>
                  <a:cubicBezTo>
                    <a:pt x="137" y="175"/>
                    <a:pt x="136" y="174"/>
                    <a:pt x="136" y="174"/>
                  </a:cubicBezTo>
                  <a:cubicBezTo>
                    <a:pt x="135" y="176"/>
                    <a:pt x="134" y="177"/>
                    <a:pt x="133" y="179"/>
                  </a:cubicBezTo>
                  <a:close/>
                  <a:moveTo>
                    <a:pt x="57" y="162"/>
                  </a:moveTo>
                  <a:cubicBezTo>
                    <a:pt x="57" y="160"/>
                    <a:pt x="57" y="158"/>
                    <a:pt x="57" y="156"/>
                  </a:cubicBezTo>
                  <a:cubicBezTo>
                    <a:pt x="57" y="156"/>
                    <a:pt x="57" y="156"/>
                    <a:pt x="56" y="156"/>
                  </a:cubicBezTo>
                  <a:cubicBezTo>
                    <a:pt x="56" y="155"/>
                    <a:pt x="56" y="155"/>
                    <a:pt x="56" y="154"/>
                  </a:cubicBezTo>
                  <a:cubicBezTo>
                    <a:pt x="55" y="154"/>
                    <a:pt x="55" y="153"/>
                    <a:pt x="55" y="152"/>
                  </a:cubicBezTo>
                  <a:cubicBezTo>
                    <a:pt x="55" y="152"/>
                    <a:pt x="55" y="152"/>
                    <a:pt x="55" y="153"/>
                  </a:cubicBezTo>
                  <a:cubicBezTo>
                    <a:pt x="55" y="156"/>
                    <a:pt x="55" y="159"/>
                    <a:pt x="55" y="162"/>
                  </a:cubicBezTo>
                  <a:cubicBezTo>
                    <a:pt x="56" y="162"/>
                    <a:pt x="56" y="162"/>
                    <a:pt x="57" y="162"/>
                  </a:cubicBezTo>
                  <a:close/>
                  <a:moveTo>
                    <a:pt x="54" y="22"/>
                  </a:moveTo>
                  <a:cubicBezTo>
                    <a:pt x="54" y="22"/>
                    <a:pt x="54" y="22"/>
                    <a:pt x="55" y="22"/>
                  </a:cubicBezTo>
                  <a:cubicBezTo>
                    <a:pt x="55" y="21"/>
                    <a:pt x="55" y="21"/>
                    <a:pt x="55" y="20"/>
                  </a:cubicBezTo>
                  <a:cubicBezTo>
                    <a:pt x="55" y="19"/>
                    <a:pt x="55" y="18"/>
                    <a:pt x="54" y="17"/>
                  </a:cubicBezTo>
                  <a:cubicBezTo>
                    <a:pt x="54" y="17"/>
                    <a:pt x="54" y="17"/>
                    <a:pt x="54" y="16"/>
                  </a:cubicBezTo>
                  <a:cubicBezTo>
                    <a:pt x="53" y="18"/>
                    <a:pt x="52" y="19"/>
                    <a:pt x="51" y="21"/>
                  </a:cubicBezTo>
                  <a:cubicBezTo>
                    <a:pt x="52" y="21"/>
                    <a:pt x="53" y="22"/>
                    <a:pt x="54" y="22"/>
                  </a:cubicBezTo>
                  <a:close/>
                  <a:moveTo>
                    <a:pt x="44" y="182"/>
                  </a:moveTo>
                  <a:cubicBezTo>
                    <a:pt x="43" y="182"/>
                    <a:pt x="44" y="183"/>
                    <a:pt x="44" y="183"/>
                  </a:cubicBezTo>
                  <a:cubicBezTo>
                    <a:pt x="46" y="184"/>
                    <a:pt x="47" y="186"/>
                    <a:pt x="49" y="187"/>
                  </a:cubicBezTo>
                  <a:cubicBezTo>
                    <a:pt x="49" y="187"/>
                    <a:pt x="49" y="187"/>
                    <a:pt x="50" y="187"/>
                  </a:cubicBezTo>
                  <a:cubicBezTo>
                    <a:pt x="50" y="186"/>
                    <a:pt x="50" y="185"/>
                    <a:pt x="50" y="184"/>
                  </a:cubicBezTo>
                  <a:cubicBezTo>
                    <a:pt x="48" y="183"/>
                    <a:pt x="46" y="183"/>
                    <a:pt x="44" y="182"/>
                  </a:cubicBezTo>
                  <a:close/>
                  <a:moveTo>
                    <a:pt x="90" y="58"/>
                  </a:moveTo>
                  <a:cubicBezTo>
                    <a:pt x="89" y="56"/>
                    <a:pt x="87" y="51"/>
                    <a:pt x="86" y="50"/>
                  </a:cubicBezTo>
                  <a:cubicBezTo>
                    <a:pt x="86" y="51"/>
                    <a:pt x="86" y="52"/>
                    <a:pt x="86" y="53"/>
                  </a:cubicBezTo>
                  <a:cubicBezTo>
                    <a:pt x="86" y="53"/>
                    <a:pt x="86" y="54"/>
                    <a:pt x="87" y="54"/>
                  </a:cubicBezTo>
                  <a:cubicBezTo>
                    <a:pt x="87" y="57"/>
                    <a:pt x="87" y="57"/>
                    <a:pt x="89" y="58"/>
                  </a:cubicBezTo>
                  <a:cubicBezTo>
                    <a:pt x="90" y="58"/>
                    <a:pt x="90" y="58"/>
                    <a:pt x="90" y="58"/>
                  </a:cubicBezTo>
                  <a:close/>
                  <a:moveTo>
                    <a:pt x="61" y="85"/>
                  </a:moveTo>
                  <a:cubicBezTo>
                    <a:pt x="62" y="84"/>
                    <a:pt x="62" y="83"/>
                    <a:pt x="62" y="82"/>
                  </a:cubicBezTo>
                  <a:cubicBezTo>
                    <a:pt x="62" y="80"/>
                    <a:pt x="62" y="78"/>
                    <a:pt x="61" y="76"/>
                  </a:cubicBezTo>
                  <a:cubicBezTo>
                    <a:pt x="61" y="75"/>
                    <a:pt x="61" y="75"/>
                    <a:pt x="61" y="75"/>
                  </a:cubicBezTo>
                  <a:cubicBezTo>
                    <a:pt x="61" y="75"/>
                    <a:pt x="60" y="76"/>
                    <a:pt x="60" y="77"/>
                  </a:cubicBezTo>
                  <a:cubicBezTo>
                    <a:pt x="60" y="79"/>
                    <a:pt x="60" y="81"/>
                    <a:pt x="60" y="84"/>
                  </a:cubicBezTo>
                  <a:cubicBezTo>
                    <a:pt x="60" y="84"/>
                    <a:pt x="61" y="84"/>
                    <a:pt x="61" y="85"/>
                  </a:cubicBezTo>
                  <a:close/>
                  <a:moveTo>
                    <a:pt x="118" y="44"/>
                  </a:moveTo>
                  <a:cubicBezTo>
                    <a:pt x="118" y="44"/>
                    <a:pt x="118" y="43"/>
                    <a:pt x="118" y="43"/>
                  </a:cubicBezTo>
                  <a:cubicBezTo>
                    <a:pt x="116" y="43"/>
                    <a:pt x="115" y="43"/>
                    <a:pt x="113" y="43"/>
                  </a:cubicBezTo>
                  <a:cubicBezTo>
                    <a:pt x="113" y="44"/>
                    <a:pt x="113" y="46"/>
                    <a:pt x="113" y="47"/>
                  </a:cubicBezTo>
                  <a:cubicBezTo>
                    <a:pt x="115" y="46"/>
                    <a:pt x="116" y="45"/>
                    <a:pt x="118" y="44"/>
                  </a:cubicBezTo>
                  <a:close/>
                  <a:moveTo>
                    <a:pt x="132" y="66"/>
                  </a:moveTo>
                  <a:cubicBezTo>
                    <a:pt x="132" y="69"/>
                    <a:pt x="132" y="72"/>
                    <a:pt x="132" y="75"/>
                  </a:cubicBezTo>
                  <a:cubicBezTo>
                    <a:pt x="132" y="75"/>
                    <a:pt x="132" y="75"/>
                    <a:pt x="132" y="76"/>
                  </a:cubicBezTo>
                  <a:cubicBezTo>
                    <a:pt x="132" y="77"/>
                    <a:pt x="132" y="78"/>
                    <a:pt x="133" y="79"/>
                  </a:cubicBezTo>
                  <a:cubicBezTo>
                    <a:pt x="133" y="80"/>
                    <a:pt x="133" y="80"/>
                    <a:pt x="133" y="80"/>
                  </a:cubicBezTo>
                  <a:cubicBezTo>
                    <a:pt x="133" y="75"/>
                    <a:pt x="133" y="70"/>
                    <a:pt x="132" y="66"/>
                  </a:cubicBezTo>
                  <a:close/>
                  <a:moveTo>
                    <a:pt x="129" y="89"/>
                  </a:moveTo>
                  <a:cubicBezTo>
                    <a:pt x="129" y="89"/>
                    <a:pt x="129" y="89"/>
                    <a:pt x="129" y="89"/>
                  </a:cubicBezTo>
                  <a:cubicBezTo>
                    <a:pt x="129" y="88"/>
                    <a:pt x="129" y="88"/>
                    <a:pt x="129" y="88"/>
                  </a:cubicBezTo>
                  <a:cubicBezTo>
                    <a:pt x="129" y="86"/>
                    <a:pt x="129" y="84"/>
                    <a:pt x="129" y="82"/>
                  </a:cubicBezTo>
                  <a:cubicBezTo>
                    <a:pt x="129" y="81"/>
                    <a:pt x="129" y="81"/>
                    <a:pt x="128" y="81"/>
                  </a:cubicBezTo>
                  <a:cubicBezTo>
                    <a:pt x="128" y="81"/>
                    <a:pt x="127" y="82"/>
                    <a:pt x="127" y="83"/>
                  </a:cubicBezTo>
                  <a:cubicBezTo>
                    <a:pt x="127" y="83"/>
                    <a:pt x="127" y="84"/>
                    <a:pt x="127" y="84"/>
                  </a:cubicBezTo>
                  <a:cubicBezTo>
                    <a:pt x="127" y="86"/>
                    <a:pt x="128" y="87"/>
                    <a:pt x="129" y="89"/>
                  </a:cubicBezTo>
                  <a:close/>
                  <a:moveTo>
                    <a:pt x="61" y="96"/>
                  </a:moveTo>
                  <a:cubicBezTo>
                    <a:pt x="62" y="96"/>
                    <a:pt x="62" y="95"/>
                    <a:pt x="62" y="95"/>
                  </a:cubicBezTo>
                  <a:cubicBezTo>
                    <a:pt x="63" y="94"/>
                    <a:pt x="63" y="94"/>
                    <a:pt x="63" y="93"/>
                  </a:cubicBezTo>
                  <a:cubicBezTo>
                    <a:pt x="63" y="92"/>
                    <a:pt x="63" y="90"/>
                    <a:pt x="62" y="89"/>
                  </a:cubicBezTo>
                  <a:cubicBezTo>
                    <a:pt x="62" y="88"/>
                    <a:pt x="62" y="88"/>
                    <a:pt x="62" y="88"/>
                  </a:cubicBezTo>
                  <a:cubicBezTo>
                    <a:pt x="62" y="88"/>
                    <a:pt x="62" y="88"/>
                    <a:pt x="62" y="88"/>
                  </a:cubicBezTo>
                  <a:cubicBezTo>
                    <a:pt x="62" y="89"/>
                    <a:pt x="61" y="90"/>
                    <a:pt x="61" y="91"/>
                  </a:cubicBezTo>
                  <a:cubicBezTo>
                    <a:pt x="61" y="93"/>
                    <a:pt x="61" y="94"/>
                    <a:pt x="61" y="95"/>
                  </a:cubicBezTo>
                  <a:cubicBezTo>
                    <a:pt x="61" y="95"/>
                    <a:pt x="61" y="96"/>
                    <a:pt x="61" y="96"/>
                  </a:cubicBezTo>
                  <a:close/>
                  <a:moveTo>
                    <a:pt x="67" y="65"/>
                  </a:moveTo>
                  <a:cubicBezTo>
                    <a:pt x="69" y="63"/>
                    <a:pt x="71" y="61"/>
                    <a:pt x="72" y="59"/>
                  </a:cubicBezTo>
                  <a:cubicBezTo>
                    <a:pt x="72" y="58"/>
                    <a:pt x="71" y="58"/>
                    <a:pt x="71" y="57"/>
                  </a:cubicBezTo>
                  <a:cubicBezTo>
                    <a:pt x="69" y="59"/>
                    <a:pt x="68" y="61"/>
                    <a:pt x="67" y="63"/>
                  </a:cubicBezTo>
                  <a:cubicBezTo>
                    <a:pt x="67" y="64"/>
                    <a:pt x="67" y="64"/>
                    <a:pt x="67" y="65"/>
                  </a:cubicBezTo>
                  <a:close/>
                  <a:moveTo>
                    <a:pt x="83" y="142"/>
                  </a:moveTo>
                  <a:cubicBezTo>
                    <a:pt x="83" y="142"/>
                    <a:pt x="83" y="142"/>
                    <a:pt x="83" y="143"/>
                  </a:cubicBezTo>
                  <a:cubicBezTo>
                    <a:pt x="83" y="145"/>
                    <a:pt x="82" y="146"/>
                    <a:pt x="82" y="148"/>
                  </a:cubicBezTo>
                  <a:cubicBezTo>
                    <a:pt x="82" y="149"/>
                    <a:pt x="82" y="150"/>
                    <a:pt x="83" y="150"/>
                  </a:cubicBezTo>
                  <a:cubicBezTo>
                    <a:pt x="84" y="148"/>
                    <a:pt x="84" y="147"/>
                    <a:pt x="85" y="145"/>
                  </a:cubicBezTo>
                  <a:cubicBezTo>
                    <a:pt x="85" y="144"/>
                    <a:pt x="84" y="143"/>
                    <a:pt x="83" y="142"/>
                  </a:cubicBezTo>
                  <a:close/>
                  <a:moveTo>
                    <a:pt x="102" y="92"/>
                  </a:moveTo>
                  <a:cubicBezTo>
                    <a:pt x="102" y="93"/>
                    <a:pt x="103" y="94"/>
                    <a:pt x="104" y="96"/>
                  </a:cubicBezTo>
                  <a:cubicBezTo>
                    <a:pt x="105" y="94"/>
                    <a:pt x="105" y="93"/>
                    <a:pt x="106" y="92"/>
                  </a:cubicBezTo>
                  <a:cubicBezTo>
                    <a:pt x="105" y="91"/>
                    <a:pt x="105" y="91"/>
                    <a:pt x="105" y="90"/>
                  </a:cubicBezTo>
                  <a:cubicBezTo>
                    <a:pt x="103" y="91"/>
                    <a:pt x="103" y="91"/>
                    <a:pt x="102" y="92"/>
                  </a:cubicBezTo>
                  <a:close/>
                  <a:moveTo>
                    <a:pt x="136" y="157"/>
                  </a:moveTo>
                  <a:cubicBezTo>
                    <a:pt x="136" y="158"/>
                    <a:pt x="136" y="159"/>
                    <a:pt x="136" y="159"/>
                  </a:cubicBezTo>
                  <a:cubicBezTo>
                    <a:pt x="136" y="160"/>
                    <a:pt x="135" y="161"/>
                    <a:pt x="135" y="162"/>
                  </a:cubicBezTo>
                  <a:cubicBezTo>
                    <a:pt x="137" y="162"/>
                    <a:pt x="138" y="161"/>
                    <a:pt x="139" y="161"/>
                  </a:cubicBezTo>
                  <a:cubicBezTo>
                    <a:pt x="139" y="160"/>
                    <a:pt x="138" y="158"/>
                    <a:pt x="138" y="157"/>
                  </a:cubicBezTo>
                  <a:cubicBezTo>
                    <a:pt x="137" y="157"/>
                    <a:pt x="137" y="157"/>
                    <a:pt x="136" y="157"/>
                  </a:cubicBezTo>
                  <a:close/>
                  <a:moveTo>
                    <a:pt x="103" y="227"/>
                  </a:moveTo>
                  <a:cubicBezTo>
                    <a:pt x="104" y="225"/>
                    <a:pt x="105" y="224"/>
                    <a:pt x="106" y="222"/>
                  </a:cubicBezTo>
                  <a:cubicBezTo>
                    <a:pt x="105" y="222"/>
                    <a:pt x="103" y="222"/>
                    <a:pt x="102" y="222"/>
                  </a:cubicBezTo>
                  <a:cubicBezTo>
                    <a:pt x="102" y="224"/>
                    <a:pt x="103" y="225"/>
                    <a:pt x="103" y="227"/>
                  </a:cubicBezTo>
                  <a:close/>
                  <a:moveTo>
                    <a:pt x="133" y="161"/>
                  </a:moveTo>
                  <a:cubicBezTo>
                    <a:pt x="133" y="161"/>
                    <a:pt x="133" y="161"/>
                    <a:pt x="133" y="161"/>
                  </a:cubicBezTo>
                  <a:cubicBezTo>
                    <a:pt x="134" y="159"/>
                    <a:pt x="135" y="157"/>
                    <a:pt x="134" y="155"/>
                  </a:cubicBezTo>
                  <a:cubicBezTo>
                    <a:pt x="133" y="155"/>
                    <a:pt x="132" y="155"/>
                    <a:pt x="131" y="156"/>
                  </a:cubicBezTo>
                  <a:cubicBezTo>
                    <a:pt x="131" y="158"/>
                    <a:pt x="132" y="159"/>
                    <a:pt x="133" y="161"/>
                  </a:cubicBezTo>
                  <a:close/>
                  <a:moveTo>
                    <a:pt x="196" y="164"/>
                  </a:moveTo>
                  <a:cubicBezTo>
                    <a:pt x="196" y="164"/>
                    <a:pt x="196" y="164"/>
                    <a:pt x="196" y="164"/>
                  </a:cubicBezTo>
                  <a:cubicBezTo>
                    <a:pt x="193" y="164"/>
                    <a:pt x="190" y="163"/>
                    <a:pt x="187" y="163"/>
                  </a:cubicBezTo>
                  <a:cubicBezTo>
                    <a:pt x="187" y="164"/>
                    <a:pt x="187" y="164"/>
                    <a:pt x="188" y="164"/>
                  </a:cubicBezTo>
                  <a:cubicBezTo>
                    <a:pt x="189" y="164"/>
                    <a:pt x="190" y="164"/>
                    <a:pt x="190" y="164"/>
                  </a:cubicBezTo>
                  <a:cubicBezTo>
                    <a:pt x="191" y="164"/>
                    <a:pt x="192" y="165"/>
                    <a:pt x="192" y="166"/>
                  </a:cubicBezTo>
                  <a:cubicBezTo>
                    <a:pt x="192" y="166"/>
                    <a:pt x="192" y="166"/>
                    <a:pt x="192" y="167"/>
                  </a:cubicBezTo>
                  <a:cubicBezTo>
                    <a:pt x="193" y="166"/>
                    <a:pt x="195" y="165"/>
                    <a:pt x="196" y="164"/>
                  </a:cubicBezTo>
                  <a:close/>
                  <a:moveTo>
                    <a:pt x="54" y="95"/>
                  </a:moveTo>
                  <a:cubicBezTo>
                    <a:pt x="54" y="95"/>
                    <a:pt x="54" y="95"/>
                    <a:pt x="54" y="95"/>
                  </a:cubicBezTo>
                  <a:cubicBezTo>
                    <a:pt x="55" y="91"/>
                    <a:pt x="55" y="88"/>
                    <a:pt x="55" y="84"/>
                  </a:cubicBezTo>
                  <a:cubicBezTo>
                    <a:pt x="55" y="83"/>
                    <a:pt x="55" y="83"/>
                    <a:pt x="54" y="83"/>
                  </a:cubicBezTo>
                  <a:cubicBezTo>
                    <a:pt x="53" y="87"/>
                    <a:pt x="54" y="91"/>
                    <a:pt x="54" y="95"/>
                  </a:cubicBezTo>
                  <a:close/>
                  <a:moveTo>
                    <a:pt x="117" y="57"/>
                  </a:moveTo>
                  <a:cubicBezTo>
                    <a:pt x="117" y="57"/>
                    <a:pt x="116" y="57"/>
                    <a:pt x="116" y="58"/>
                  </a:cubicBezTo>
                  <a:cubicBezTo>
                    <a:pt x="114" y="59"/>
                    <a:pt x="112" y="61"/>
                    <a:pt x="110" y="63"/>
                  </a:cubicBezTo>
                  <a:cubicBezTo>
                    <a:pt x="110" y="63"/>
                    <a:pt x="109" y="64"/>
                    <a:pt x="110" y="64"/>
                  </a:cubicBezTo>
                  <a:cubicBezTo>
                    <a:pt x="110" y="64"/>
                    <a:pt x="110" y="64"/>
                    <a:pt x="110" y="64"/>
                  </a:cubicBezTo>
                  <a:cubicBezTo>
                    <a:pt x="112" y="62"/>
                    <a:pt x="114" y="61"/>
                    <a:pt x="116" y="59"/>
                  </a:cubicBezTo>
                  <a:cubicBezTo>
                    <a:pt x="117" y="59"/>
                    <a:pt x="117" y="59"/>
                    <a:pt x="117" y="57"/>
                  </a:cubicBezTo>
                  <a:close/>
                  <a:moveTo>
                    <a:pt x="129" y="202"/>
                  </a:moveTo>
                  <a:cubicBezTo>
                    <a:pt x="129" y="202"/>
                    <a:pt x="128" y="202"/>
                    <a:pt x="128" y="202"/>
                  </a:cubicBezTo>
                  <a:cubicBezTo>
                    <a:pt x="128" y="202"/>
                    <a:pt x="127" y="202"/>
                    <a:pt x="127" y="202"/>
                  </a:cubicBezTo>
                  <a:cubicBezTo>
                    <a:pt x="125" y="203"/>
                    <a:pt x="124" y="205"/>
                    <a:pt x="123" y="207"/>
                  </a:cubicBezTo>
                  <a:cubicBezTo>
                    <a:pt x="123" y="207"/>
                    <a:pt x="122" y="208"/>
                    <a:pt x="122" y="208"/>
                  </a:cubicBezTo>
                  <a:cubicBezTo>
                    <a:pt x="122" y="208"/>
                    <a:pt x="122" y="209"/>
                    <a:pt x="122" y="209"/>
                  </a:cubicBezTo>
                  <a:cubicBezTo>
                    <a:pt x="124" y="207"/>
                    <a:pt x="127" y="204"/>
                    <a:pt x="129" y="202"/>
                  </a:cubicBezTo>
                  <a:close/>
                  <a:moveTo>
                    <a:pt x="121" y="148"/>
                  </a:moveTo>
                  <a:cubicBezTo>
                    <a:pt x="123" y="150"/>
                    <a:pt x="124" y="152"/>
                    <a:pt x="126" y="154"/>
                  </a:cubicBezTo>
                  <a:cubicBezTo>
                    <a:pt x="125" y="152"/>
                    <a:pt x="124" y="149"/>
                    <a:pt x="123" y="147"/>
                  </a:cubicBezTo>
                  <a:cubicBezTo>
                    <a:pt x="122" y="147"/>
                    <a:pt x="122" y="148"/>
                    <a:pt x="121" y="148"/>
                  </a:cubicBezTo>
                  <a:close/>
                  <a:moveTo>
                    <a:pt x="122" y="131"/>
                  </a:moveTo>
                  <a:cubicBezTo>
                    <a:pt x="121" y="132"/>
                    <a:pt x="121" y="132"/>
                    <a:pt x="120" y="133"/>
                  </a:cubicBezTo>
                  <a:cubicBezTo>
                    <a:pt x="121" y="134"/>
                    <a:pt x="121" y="136"/>
                    <a:pt x="122" y="137"/>
                  </a:cubicBezTo>
                  <a:cubicBezTo>
                    <a:pt x="122" y="138"/>
                    <a:pt x="123" y="138"/>
                    <a:pt x="124" y="138"/>
                  </a:cubicBezTo>
                  <a:cubicBezTo>
                    <a:pt x="123" y="136"/>
                    <a:pt x="123" y="134"/>
                    <a:pt x="122" y="131"/>
                  </a:cubicBezTo>
                  <a:close/>
                  <a:moveTo>
                    <a:pt x="63" y="73"/>
                  </a:moveTo>
                  <a:cubicBezTo>
                    <a:pt x="63" y="75"/>
                    <a:pt x="64" y="77"/>
                    <a:pt x="64" y="79"/>
                  </a:cubicBezTo>
                  <a:cubicBezTo>
                    <a:pt x="64" y="79"/>
                    <a:pt x="64" y="79"/>
                    <a:pt x="64" y="79"/>
                  </a:cubicBezTo>
                  <a:cubicBezTo>
                    <a:pt x="65" y="78"/>
                    <a:pt x="65" y="77"/>
                    <a:pt x="66" y="76"/>
                  </a:cubicBezTo>
                  <a:cubicBezTo>
                    <a:pt x="66" y="75"/>
                    <a:pt x="66" y="74"/>
                    <a:pt x="66" y="73"/>
                  </a:cubicBezTo>
                  <a:cubicBezTo>
                    <a:pt x="65" y="73"/>
                    <a:pt x="64" y="73"/>
                    <a:pt x="63" y="73"/>
                  </a:cubicBezTo>
                  <a:close/>
                  <a:moveTo>
                    <a:pt x="86" y="176"/>
                  </a:moveTo>
                  <a:cubicBezTo>
                    <a:pt x="86" y="175"/>
                    <a:pt x="86" y="175"/>
                    <a:pt x="86" y="174"/>
                  </a:cubicBezTo>
                  <a:cubicBezTo>
                    <a:pt x="85" y="172"/>
                    <a:pt x="84" y="170"/>
                    <a:pt x="83" y="168"/>
                  </a:cubicBezTo>
                  <a:cubicBezTo>
                    <a:pt x="83" y="167"/>
                    <a:pt x="82" y="167"/>
                    <a:pt x="81" y="167"/>
                  </a:cubicBezTo>
                  <a:cubicBezTo>
                    <a:pt x="83" y="170"/>
                    <a:pt x="84" y="173"/>
                    <a:pt x="86" y="176"/>
                  </a:cubicBezTo>
                  <a:close/>
                  <a:moveTo>
                    <a:pt x="68" y="106"/>
                  </a:moveTo>
                  <a:cubicBezTo>
                    <a:pt x="67" y="107"/>
                    <a:pt x="67" y="107"/>
                    <a:pt x="67" y="108"/>
                  </a:cubicBezTo>
                  <a:cubicBezTo>
                    <a:pt x="67" y="111"/>
                    <a:pt x="67" y="115"/>
                    <a:pt x="68" y="118"/>
                  </a:cubicBezTo>
                  <a:cubicBezTo>
                    <a:pt x="68" y="119"/>
                    <a:pt x="68" y="120"/>
                    <a:pt x="68" y="120"/>
                  </a:cubicBezTo>
                  <a:cubicBezTo>
                    <a:pt x="68" y="120"/>
                    <a:pt x="68" y="120"/>
                    <a:pt x="68" y="120"/>
                  </a:cubicBezTo>
                  <a:cubicBezTo>
                    <a:pt x="68" y="116"/>
                    <a:pt x="68" y="111"/>
                    <a:pt x="68" y="106"/>
                  </a:cubicBezTo>
                  <a:close/>
                  <a:moveTo>
                    <a:pt x="66" y="80"/>
                  </a:moveTo>
                  <a:cubicBezTo>
                    <a:pt x="66" y="80"/>
                    <a:pt x="66" y="80"/>
                    <a:pt x="66" y="80"/>
                  </a:cubicBezTo>
                  <a:cubicBezTo>
                    <a:pt x="65" y="81"/>
                    <a:pt x="65" y="82"/>
                    <a:pt x="64" y="83"/>
                  </a:cubicBezTo>
                  <a:cubicBezTo>
                    <a:pt x="64" y="84"/>
                    <a:pt x="64" y="85"/>
                    <a:pt x="64" y="86"/>
                  </a:cubicBezTo>
                  <a:cubicBezTo>
                    <a:pt x="65" y="86"/>
                    <a:pt x="66" y="87"/>
                    <a:pt x="66" y="87"/>
                  </a:cubicBezTo>
                  <a:cubicBezTo>
                    <a:pt x="66" y="87"/>
                    <a:pt x="66" y="87"/>
                    <a:pt x="67" y="87"/>
                  </a:cubicBezTo>
                  <a:cubicBezTo>
                    <a:pt x="66" y="85"/>
                    <a:pt x="66" y="82"/>
                    <a:pt x="66" y="80"/>
                  </a:cubicBezTo>
                  <a:close/>
                  <a:moveTo>
                    <a:pt x="74" y="104"/>
                  </a:moveTo>
                  <a:cubicBezTo>
                    <a:pt x="75" y="106"/>
                    <a:pt x="75" y="109"/>
                    <a:pt x="75" y="111"/>
                  </a:cubicBezTo>
                  <a:cubicBezTo>
                    <a:pt x="76" y="110"/>
                    <a:pt x="77" y="109"/>
                    <a:pt x="77" y="108"/>
                  </a:cubicBezTo>
                  <a:cubicBezTo>
                    <a:pt x="77" y="107"/>
                    <a:pt x="77" y="107"/>
                    <a:pt x="77" y="106"/>
                  </a:cubicBezTo>
                  <a:cubicBezTo>
                    <a:pt x="77" y="106"/>
                    <a:pt x="77" y="105"/>
                    <a:pt x="77" y="105"/>
                  </a:cubicBezTo>
                  <a:cubicBezTo>
                    <a:pt x="76" y="105"/>
                    <a:pt x="75" y="104"/>
                    <a:pt x="74" y="104"/>
                  </a:cubicBezTo>
                  <a:close/>
                  <a:moveTo>
                    <a:pt x="80" y="66"/>
                  </a:moveTo>
                  <a:cubicBezTo>
                    <a:pt x="80" y="66"/>
                    <a:pt x="80" y="67"/>
                    <a:pt x="80" y="67"/>
                  </a:cubicBezTo>
                  <a:cubicBezTo>
                    <a:pt x="80" y="67"/>
                    <a:pt x="81" y="68"/>
                    <a:pt x="81" y="69"/>
                  </a:cubicBezTo>
                  <a:cubicBezTo>
                    <a:pt x="82" y="69"/>
                    <a:pt x="82" y="69"/>
                    <a:pt x="82" y="70"/>
                  </a:cubicBezTo>
                  <a:cubicBezTo>
                    <a:pt x="83" y="70"/>
                    <a:pt x="83" y="70"/>
                    <a:pt x="83" y="70"/>
                  </a:cubicBezTo>
                  <a:cubicBezTo>
                    <a:pt x="84" y="69"/>
                    <a:pt x="84" y="68"/>
                    <a:pt x="84" y="68"/>
                  </a:cubicBezTo>
                  <a:cubicBezTo>
                    <a:pt x="84" y="67"/>
                    <a:pt x="84" y="66"/>
                    <a:pt x="83" y="66"/>
                  </a:cubicBezTo>
                  <a:cubicBezTo>
                    <a:pt x="82" y="66"/>
                    <a:pt x="81" y="66"/>
                    <a:pt x="80" y="66"/>
                  </a:cubicBezTo>
                  <a:close/>
                  <a:moveTo>
                    <a:pt x="66" y="61"/>
                  </a:moveTo>
                  <a:cubicBezTo>
                    <a:pt x="67" y="59"/>
                    <a:pt x="68" y="57"/>
                    <a:pt x="70" y="55"/>
                  </a:cubicBezTo>
                  <a:cubicBezTo>
                    <a:pt x="70" y="55"/>
                    <a:pt x="70" y="54"/>
                    <a:pt x="70" y="54"/>
                  </a:cubicBezTo>
                  <a:cubicBezTo>
                    <a:pt x="69" y="53"/>
                    <a:pt x="69" y="54"/>
                    <a:pt x="68" y="54"/>
                  </a:cubicBezTo>
                  <a:cubicBezTo>
                    <a:pt x="68" y="56"/>
                    <a:pt x="67" y="57"/>
                    <a:pt x="66" y="58"/>
                  </a:cubicBezTo>
                  <a:cubicBezTo>
                    <a:pt x="65" y="59"/>
                    <a:pt x="65" y="60"/>
                    <a:pt x="66" y="61"/>
                  </a:cubicBezTo>
                  <a:close/>
                  <a:moveTo>
                    <a:pt x="133" y="40"/>
                  </a:moveTo>
                  <a:cubicBezTo>
                    <a:pt x="133" y="38"/>
                    <a:pt x="133" y="37"/>
                    <a:pt x="133" y="36"/>
                  </a:cubicBezTo>
                  <a:cubicBezTo>
                    <a:pt x="133" y="36"/>
                    <a:pt x="133" y="35"/>
                    <a:pt x="133" y="35"/>
                  </a:cubicBezTo>
                  <a:cubicBezTo>
                    <a:pt x="133" y="33"/>
                    <a:pt x="132" y="31"/>
                    <a:pt x="132" y="30"/>
                  </a:cubicBezTo>
                  <a:cubicBezTo>
                    <a:pt x="132" y="30"/>
                    <a:pt x="132" y="29"/>
                    <a:pt x="132" y="29"/>
                  </a:cubicBezTo>
                  <a:cubicBezTo>
                    <a:pt x="132" y="32"/>
                    <a:pt x="132" y="36"/>
                    <a:pt x="132" y="39"/>
                  </a:cubicBezTo>
                  <a:cubicBezTo>
                    <a:pt x="132" y="39"/>
                    <a:pt x="132" y="40"/>
                    <a:pt x="133" y="40"/>
                  </a:cubicBezTo>
                  <a:close/>
                  <a:moveTo>
                    <a:pt x="116" y="202"/>
                  </a:moveTo>
                  <a:cubicBezTo>
                    <a:pt x="114" y="202"/>
                    <a:pt x="113" y="202"/>
                    <a:pt x="112" y="203"/>
                  </a:cubicBezTo>
                  <a:cubicBezTo>
                    <a:pt x="110" y="204"/>
                    <a:pt x="108" y="206"/>
                    <a:pt x="107" y="208"/>
                  </a:cubicBezTo>
                  <a:cubicBezTo>
                    <a:pt x="107" y="208"/>
                    <a:pt x="106" y="208"/>
                    <a:pt x="106" y="208"/>
                  </a:cubicBezTo>
                  <a:cubicBezTo>
                    <a:pt x="109" y="206"/>
                    <a:pt x="112" y="204"/>
                    <a:pt x="116" y="202"/>
                  </a:cubicBezTo>
                  <a:close/>
                  <a:moveTo>
                    <a:pt x="52" y="182"/>
                  </a:moveTo>
                  <a:cubicBezTo>
                    <a:pt x="53" y="183"/>
                    <a:pt x="55" y="183"/>
                    <a:pt x="56" y="184"/>
                  </a:cubicBezTo>
                  <a:cubicBezTo>
                    <a:pt x="56" y="183"/>
                    <a:pt x="57" y="183"/>
                    <a:pt x="57" y="182"/>
                  </a:cubicBezTo>
                  <a:cubicBezTo>
                    <a:pt x="55" y="181"/>
                    <a:pt x="53" y="180"/>
                    <a:pt x="52" y="180"/>
                  </a:cubicBezTo>
                  <a:cubicBezTo>
                    <a:pt x="52" y="180"/>
                    <a:pt x="52" y="181"/>
                    <a:pt x="52" y="182"/>
                  </a:cubicBezTo>
                  <a:close/>
                  <a:moveTo>
                    <a:pt x="110" y="181"/>
                  </a:moveTo>
                  <a:cubicBezTo>
                    <a:pt x="111" y="180"/>
                    <a:pt x="111" y="180"/>
                    <a:pt x="111" y="180"/>
                  </a:cubicBezTo>
                  <a:cubicBezTo>
                    <a:pt x="110" y="179"/>
                    <a:pt x="110" y="179"/>
                    <a:pt x="110" y="178"/>
                  </a:cubicBezTo>
                  <a:cubicBezTo>
                    <a:pt x="110" y="177"/>
                    <a:pt x="110" y="176"/>
                    <a:pt x="110" y="175"/>
                  </a:cubicBezTo>
                  <a:cubicBezTo>
                    <a:pt x="109" y="175"/>
                    <a:pt x="108" y="175"/>
                    <a:pt x="107" y="175"/>
                  </a:cubicBezTo>
                  <a:cubicBezTo>
                    <a:pt x="108" y="177"/>
                    <a:pt x="109" y="179"/>
                    <a:pt x="110" y="181"/>
                  </a:cubicBezTo>
                  <a:close/>
                  <a:moveTo>
                    <a:pt x="111" y="132"/>
                  </a:moveTo>
                  <a:cubicBezTo>
                    <a:pt x="110" y="131"/>
                    <a:pt x="109" y="130"/>
                    <a:pt x="108" y="130"/>
                  </a:cubicBezTo>
                  <a:cubicBezTo>
                    <a:pt x="108" y="130"/>
                    <a:pt x="107" y="130"/>
                    <a:pt x="107" y="131"/>
                  </a:cubicBezTo>
                  <a:cubicBezTo>
                    <a:pt x="107" y="131"/>
                    <a:pt x="106" y="131"/>
                    <a:pt x="107" y="132"/>
                  </a:cubicBezTo>
                  <a:cubicBezTo>
                    <a:pt x="107" y="133"/>
                    <a:pt x="107" y="134"/>
                    <a:pt x="108" y="135"/>
                  </a:cubicBezTo>
                  <a:cubicBezTo>
                    <a:pt x="109" y="134"/>
                    <a:pt x="110" y="133"/>
                    <a:pt x="111" y="132"/>
                  </a:cubicBezTo>
                  <a:close/>
                  <a:moveTo>
                    <a:pt x="69" y="142"/>
                  </a:moveTo>
                  <a:cubicBezTo>
                    <a:pt x="70" y="140"/>
                    <a:pt x="70" y="138"/>
                    <a:pt x="71" y="136"/>
                  </a:cubicBezTo>
                  <a:cubicBezTo>
                    <a:pt x="70" y="136"/>
                    <a:pt x="69" y="136"/>
                    <a:pt x="69" y="135"/>
                  </a:cubicBezTo>
                  <a:cubicBezTo>
                    <a:pt x="69" y="134"/>
                    <a:pt x="69" y="134"/>
                    <a:pt x="68" y="133"/>
                  </a:cubicBezTo>
                  <a:cubicBezTo>
                    <a:pt x="68" y="135"/>
                    <a:pt x="69" y="141"/>
                    <a:pt x="69" y="142"/>
                  </a:cubicBezTo>
                  <a:close/>
                  <a:moveTo>
                    <a:pt x="112" y="23"/>
                  </a:moveTo>
                  <a:cubicBezTo>
                    <a:pt x="112" y="22"/>
                    <a:pt x="111" y="21"/>
                    <a:pt x="111" y="20"/>
                  </a:cubicBezTo>
                  <a:cubicBezTo>
                    <a:pt x="110" y="19"/>
                    <a:pt x="110" y="19"/>
                    <a:pt x="109" y="19"/>
                  </a:cubicBezTo>
                  <a:cubicBezTo>
                    <a:pt x="109" y="21"/>
                    <a:pt x="109" y="22"/>
                    <a:pt x="109" y="24"/>
                  </a:cubicBezTo>
                  <a:cubicBezTo>
                    <a:pt x="110" y="24"/>
                    <a:pt x="111" y="24"/>
                    <a:pt x="112" y="23"/>
                  </a:cubicBezTo>
                  <a:close/>
                  <a:moveTo>
                    <a:pt x="60" y="37"/>
                  </a:moveTo>
                  <a:cubicBezTo>
                    <a:pt x="61" y="37"/>
                    <a:pt x="62" y="37"/>
                    <a:pt x="62" y="37"/>
                  </a:cubicBezTo>
                  <a:cubicBezTo>
                    <a:pt x="63" y="36"/>
                    <a:pt x="64" y="35"/>
                    <a:pt x="64" y="33"/>
                  </a:cubicBezTo>
                  <a:cubicBezTo>
                    <a:pt x="63" y="33"/>
                    <a:pt x="62" y="33"/>
                    <a:pt x="61" y="34"/>
                  </a:cubicBezTo>
                  <a:cubicBezTo>
                    <a:pt x="61" y="35"/>
                    <a:pt x="61" y="35"/>
                    <a:pt x="61" y="35"/>
                  </a:cubicBezTo>
                  <a:cubicBezTo>
                    <a:pt x="60" y="36"/>
                    <a:pt x="60" y="36"/>
                    <a:pt x="60" y="37"/>
                  </a:cubicBezTo>
                  <a:close/>
                  <a:moveTo>
                    <a:pt x="85" y="86"/>
                  </a:moveTo>
                  <a:cubicBezTo>
                    <a:pt x="86" y="85"/>
                    <a:pt x="86" y="85"/>
                    <a:pt x="86" y="84"/>
                  </a:cubicBezTo>
                  <a:cubicBezTo>
                    <a:pt x="86" y="82"/>
                    <a:pt x="86" y="80"/>
                    <a:pt x="86" y="79"/>
                  </a:cubicBezTo>
                  <a:cubicBezTo>
                    <a:pt x="86" y="78"/>
                    <a:pt x="86" y="77"/>
                    <a:pt x="85" y="76"/>
                  </a:cubicBezTo>
                  <a:cubicBezTo>
                    <a:pt x="85" y="79"/>
                    <a:pt x="85" y="83"/>
                    <a:pt x="85" y="86"/>
                  </a:cubicBezTo>
                  <a:close/>
                  <a:moveTo>
                    <a:pt x="61" y="163"/>
                  </a:moveTo>
                  <a:cubicBezTo>
                    <a:pt x="63" y="164"/>
                    <a:pt x="63" y="164"/>
                    <a:pt x="61" y="165"/>
                  </a:cubicBezTo>
                  <a:cubicBezTo>
                    <a:pt x="61" y="166"/>
                    <a:pt x="61" y="166"/>
                    <a:pt x="61" y="167"/>
                  </a:cubicBezTo>
                  <a:cubicBezTo>
                    <a:pt x="62" y="167"/>
                    <a:pt x="62" y="166"/>
                    <a:pt x="63" y="166"/>
                  </a:cubicBezTo>
                  <a:cubicBezTo>
                    <a:pt x="63" y="162"/>
                    <a:pt x="63" y="160"/>
                    <a:pt x="62" y="158"/>
                  </a:cubicBezTo>
                  <a:cubicBezTo>
                    <a:pt x="61" y="159"/>
                    <a:pt x="61" y="161"/>
                    <a:pt x="61" y="163"/>
                  </a:cubicBezTo>
                  <a:close/>
                  <a:moveTo>
                    <a:pt x="97" y="161"/>
                  </a:moveTo>
                  <a:cubicBezTo>
                    <a:pt x="97" y="159"/>
                    <a:pt x="97" y="157"/>
                    <a:pt x="95" y="155"/>
                  </a:cubicBezTo>
                  <a:cubicBezTo>
                    <a:pt x="94" y="157"/>
                    <a:pt x="94" y="157"/>
                    <a:pt x="95" y="159"/>
                  </a:cubicBezTo>
                  <a:cubicBezTo>
                    <a:pt x="95" y="159"/>
                    <a:pt x="95" y="160"/>
                    <a:pt x="95" y="160"/>
                  </a:cubicBezTo>
                  <a:cubicBezTo>
                    <a:pt x="95" y="161"/>
                    <a:pt x="96" y="161"/>
                    <a:pt x="97" y="161"/>
                  </a:cubicBezTo>
                  <a:close/>
                  <a:moveTo>
                    <a:pt x="61" y="26"/>
                  </a:moveTo>
                  <a:cubicBezTo>
                    <a:pt x="63" y="24"/>
                    <a:pt x="64" y="19"/>
                    <a:pt x="64" y="18"/>
                  </a:cubicBezTo>
                  <a:cubicBezTo>
                    <a:pt x="62" y="20"/>
                    <a:pt x="61" y="23"/>
                    <a:pt x="60" y="25"/>
                  </a:cubicBezTo>
                  <a:cubicBezTo>
                    <a:pt x="60" y="26"/>
                    <a:pt x="61" y="26"/>
                    <a:pt x="61" y="26"/>
                  </a:cubicBezTo>
                  <a:close/>
                  <a:moveTo>
                    <a:pt x="137" y="39"/>
                  </a:moveTo>
                  <a:cubicBezTo>
                    <a:pt x="137" y="39"/>
                    <a:pt x="137" y="39"/>
                    <a:pt x="137" y="39"/>
                  </a:cubicBezTo>
                  <a:cubicBezTo>
                    <a:pt x="138" y="38"/>
                    <a:pt x="138" y="37"/>
                    <a:pt x="138" y="37"/>
                  </a:cubicBezTo>
                  <a:cubicBezTo>
                    <a:pt x="138" y="36"/>
                    <a:pt x="139" y="36"/>
                    <a:pt x="139" y="36"/>
                  </a:cubicBezTo>
                  <a:cubicBezTo>
                    <a:pt x="138" y="32"/>
                    <a:pt x="138" y="29"/>
                    <a:pt x="138" y="25"/>
                  </a:cubicBezTo>
                  <a:cubicBezTo>
                    <a:pt x="138" y="25"/>
                    <a:pt x="138" y="24"/>
                    <a:pt x="138" y="24"/>
                  </a:cubicBezTo>
                  <a:cubicBezTo>
                    <a:pt x="138" y="24"/>
                    <a:pt x="138" y="24"/>
                    <a:pt x="138" y="24"/>
                  </a:cubicBezTo>
                  <a:cubicBezTo>
                    <a:pt x="138" y="25"/>
                    <a:pt x="137" y="26"/>
                    <a:pt x="138" y="27"/>
                  </a:cubicBezTo>
                  <a:cubicBezTo>
                    <a:pt x="138" y="29"/>
                    <a:pt x="138" y="32"/>
                    <a:pt x="138" y="34"/>
                  </a:cubicBezTo>
                  <a:cubicBezTo>
                    <a:pt x="137" y="36"/>
                    <a:pt x="137" y="37"/>
                    <a:pt x="137" y="39"/>
                  </a:cubicBezTo>
                  <a:close/>
                  <a:moveTo>
                    <a:pt x="33" y="173"/>
                  </a:moveTo>
                  <a:cubicBezTo>
                    <a:pt x="33" y="172"/>
                    <a:pt x="33" y="170"/>
                    <a:pt x="32" y="170"/>
                  </a:cubicBezTo>
                  <a:cubicBezTo>
                    <a:pt x="31" y="169"/>
                    <a:pt x="31" y="169"/>
                    <a:pt x="30" y="169"/>
                  </a:cubicBezTo>
                  <a:cubicBezTo>
                    <a:pt x="30" y="168"/>
                    <a:pt x="29" y="168"/>
                    <a:pt x="29" y="167"/>
                  </a:cubicBezTo>
                  <a:cubicBezTo>
                    <a:pt x="29" y="168"/>
                    <a:pt x="28" y="168"/>
                    <a:pt x="28" y="169"/>
                  </a:cubicBezTo>
                  <a:cubicBezTo>
                    <a:pt x="30" y="170"/>
                    <a:pt x="31" y="172"/>
                    <a:pt x="33" y="173"/>
                  </a:cubicBezTo>
                  <a:close/>
                  <a:moveTo>
                    <a:pt x="38" y="166"/>
                  </a:moveTo>
                  <a:cubicBezTo>
                    <a:pt x="37" y="165"/>
                    <a:pt x="36" y="165"/>
                    <a:pt x="35" y="165"/>
                  </a:cubicBezTo>
                  <a:cubicBezTo>
                    <a:pt x="35" y="166"/>
                    <a:pt x="35" y="166"/>
                    <a:pt x="35" y="167"/>
                  </a:cubicBezTo>
                  <a:cubicBezTo>
                    <a:pt x="35" y="167"/>
                    <a:pt x="35" y="167"/>
                    <a:pt x="35" y="167"/>
                  </a:cubicBezTo>
                  <a:cubicBezTo>
                    <a:pt x="36" y="168"/>
                    <a:pt x="37" y="168"/>
                    <a:pt x="37" y="169"/>
                  </a:cubicBezTo>
                  <a:cubicBezTo>
                    <a:pt x="38" y="168"/>
                    <a:pt x="38" y="167"/>
                    <a:pt x="38" y="166"/>
                  </a:cubicBezTo>
                  <a:close/>
                  <a:moveTo>
                    <a:pt x="48" y="116"/>
                  </a:moveTo>
                  <a:cubicBezTo>
                    <a:pt x="48" y="116"/>
                    <a:pt x="48" y="116"/>
                    <a:pt x="48" y="116"/>
                  </a:cubicBezTo>
                  <a:cubicBezTo>
                    <a:pt x="48" y="114"/>
                    <a:pt x="48" y="112"/>
                    <a:pt x="48" y="109"/>
                  </a:cubicBezTo>
                  <a:cubicBezTo>
                    <a:pt x="47" y="107"/>
                    <a:pt x="47" y="104"/>
                    <a:pt x="47" y="102"/>
                  </a:cubicBezTo>
                  <a:cubicBezTo>
                    <a:pt x="47" y="98"/>
                    <a:pt x="46" y="95"/>
                    <a:pt x="46" y="91"/>
                  </a:cubicBezTo>
                  <a:cubicBezTo>
                    <a:pt x="46" y="91"/>
                    <a:pt x="46" y="91"/>
                    <a:pt x="46" y="91"/>
                  </a:cubicBezTo>
                  <a:cubicBezTo>
                    <a:pt x="47" y="99"/>
                    <a:pt x="47" y="108"/>
                    <a:pt x="48" y="116"/>
                  </a:cubicBezTo>
                  <a:close/>
                  <a:moveTo>
                    <a:pt x="89" y="184"/>
                  </a:moveTo>
                  <a:cubicBezTo>
                    <a:pt x="88" y="183"/>
                    <a:pt x="87" y="182"/>
                    <a:pt x="87" y="181"/>
                  </a:cubicBezTo>
                  <a:cubicBezTo>
                    <a:pt x="86" y="181"/>
                    <a:pt x="86" y="181"/>
                    <a:pt x="85" y="181"/>
                  </a:cubicBezTo>
                  <a:cubicBezTo>
                    <a:pt x="85" y="182"/>
                    <a:pt x="85" y="183"/>
                    <a:pt x="84" y="183"/>
                  </a:cubicBezTo>
                  <a:cubicBezTo>
                    <a:pt x="84" y="184"/>
                    <a:pt x="84" y="184"/>
                    <a:pt x="85" y="185"/>
                  </a:cubicBezTo>
                  <a:cubicBezTo>
                    <a:pt x="86" y="184"/>
                    <a:pt x="87" y="184"/>
                    <a:pt x="89" y="184"/>
                  </a:cubicBezTo>
                  <a:close/>
                  <a:moveTo>
                    <a:pt x="48" y="12"/>
                  </a:moveTo>
                  <a:cubicBezTo>
                    <a:pt x="48" y="12"/>
                    <a:pt x="48" y="12"/>
                    <a:pt x="48" y="11"/>
                  </a:cubicBezTo>
                  <a:cubicBezTo>
                    <a:pt x="46" y="13"/>
                    <a:pt x="45" y="14"/>
                    <a:pt x="44" y="16"/>
                  </a:cubicBezTo>
                  <a:cubicBezTo>
                    <a:pt x="43" y="16"/>
                    <a:pt x="43" y="16"/>
                    <a:pt x="43" y="16"/>
                  </a:cubicBezTo>
                  <a:cubicBezTo>
                    <a:pt x="43" y="17"/>
                    <a:pt x="43" y="18"/>
                    <a:pt x="44" y="20"/>
                  </a:cubicBezTo>
                  <a:cubicBezTo>
                    <a:pt x="45" y="17"/>
                    <a:pt x="46" y="14"/>
                    <a:pt x="48" y="12"/>
                  </a:cubicBezTo>
                  <a:close/>
                  <a:moveTo>
                    <a:pt x="64" y="49"/>
                  </a:moveTo>
                  <a:cubicBezTo>
                    <a:pt x="63" y="48"/>
                    <a:pt x="61" y="47"/>
                    <a:pt x="60" y="47"/>
                  </a:cubicBezTo>
                  <a:cubicBezTo>
                    <a:pt x="60" y="48"/>
                    <a:pt x="61" y="51"/>
                    <a:pt x="61" y="52"/>
                  </a:cubicBezTo>
                  <a:cubicBezTo>
                    <a:pt x="61" y="52"/>
                    <a:pt x="61" y="52"/>
                    <a:pt x="61" y="51"/>
                  </a:cubicBezTo>
                  <a:cubicBezTo>
                    <a:pt x="62" y="51"/>
                    <a:pt x="63" y="50"/>
                    <a:pt x="64" y="49"/>
                  </a:cubicBezTo>
                  <a:close/>
                  <a:moveTo>
                    <a:pt x="101" y="220"/>
                  </a:moveTo>
                  <a:cubicBezTo>
                    <a:pt x="103" y="220"/>
                    <a:pt x="107" y="220"/>
                    <a:pt x="107" y="219"/>
                  </a:cubicBezTo>
                  <a:cubicBezTo>
                    <a:pt x="107" y="219"/>
                    <a:pt x="107" y="219"/>
                    <a:pt x="107" y="219"/>
                  </a:cubicBezTo>
                  <a:cubicBezTo>
                    <a:pt x="105" y="219"/>
                    <a:pt x="104" y="218"/>
                    <a:pt x="102" y="218"/>
                  </a:cubicBezTo>
                  <a:cubicBezTo>
                    <a:pt x="101" y="218"/>
                    <a:pt x="101" y="218"/>
                    <a:pt x="101" y="218"/>
                  </a:cubicBezTo>
                  <a:cubicBezTo>
                    <a:pt x="101" y="219"/>
                    <a:pt x="101" y="219"/>
                    <a:pt x="101" y="220"/>
                  </a:cubicBezTo>
                  <a:close/>
                  <a:moveTo>
                    <a:pt x="91" y="159"/>
                  </a:moveTo>
                  <a:cubicBezTo>
                    <a:pt x="92" y="158"/>
                    <a:pt x="92" y="158"/>
                    <a:pt x="91" y="157"/>
                  </a:cubicBezTo>
                  <a:cubicBezTo>
                    <a:pt x="90" y="156"/>
                    <a:pt x="90" y="154"/>
                    <a:pt x="89" y="153"/>
                  </a:cubicBezTo>
                  <a:cubicBezTo>
                    <a:pt x="89" y="153"/>
                    <a:pt x="89" y="152"/>
                    <a:pt x="88" y="152"/>
                  </a:cubicBezTo>
                  <a:cubicBezTo>
                    <a:pt x="88" y="153"/>
                    <a:pt x="88" y="154"/>
                    <a:pt x="89" y="155"/>
                  </a:cubicBezTo>
                  <a:cubicBezTo>
                    <a:pt x="89" y="158"/>
                    <a:pt x="89" y="158"/>
                    <a:pt x="91" y="159"/>
                  </a:cubicBezTo>
                  <a:close/>
                  <a:moveTo>
                    <a:pt x="118" y="35"/>
                  </a:moveTo>
                  <a:cubicBezTo>
                    <a:pt x="119" y="34"/>
                    <a:pt x="118" y="34"/>
                    <a:pt x="118" y="33"/>
                  </a:cubicBezTo>
                  <a:cubicBezTo>
                    <a:pt x="118" y="32"/>
                    <a:pt x="118" y="30"/>
                    <a:pt x="117" y="28"/>
                  </a:cubicBezTo>
                  <a:cubicBezTo>
                    <a:pt x="117" y="28"/>
                    <a:pt x="117" y="27"/>
                    <a:pt x="117" y="27"/>
                  </a:cubicBezTo>
                  <a:cubicBezTo>
                    <a:pt x="117" y="27"/>
                    <a:pt x="117" y="27"/>
                    <a:pt x="116" y="27"/>
                  </a:cubicBezTo>
                  <a:cubicBezTo>
                    <a:pt x="116" y="28"/>
                    <a:pt x="116" y="28"/>
                    <a:pt x="116" y="29"/>
                  </a:cubicBezTo>
                  <a:cubicBezTo>
                    <a:pt x="117" y="31"/>
                    <a:pt x="117" y="33"/>
                    <a:pt x="118" y="35"/>
                  </a:cubicBezTo>
                  <a:close/>
                  <a:moveTo>
                    <a:pt x="99" y="58"/>
                  </a:moveTo>
                  <a:cubicBezTo>
                    <a:pt x="101" y="58"/>
                    <a:pt x="102" y="58"/>
                    <a:pt x="103" y="57"/>
                  </a:cubicBezTo>
                  <a:cubicBezTo>
                    <a:pt x="103" y="57"/>
                    <a:pt x="103" y="56"/>
                    <a:pt x="103" y="54"/>
                  </a:cubicBezTo>
                  <a:cubicBezTo>
                    <a:pt x="102" y="55"/>
                    <a:pt x="100" y="56"/>
                    <a:pt x="99" y="58"/>
                  </a:cubicBezTo>
                  <a:close/>
                  <a:moveTo>
                    <a:pt x="59" y="159"/>
                  </a:moveTo>
                  <a:cubicBezTo>
                    <a:pt x="59" y="159"/>
                    <a:pt x="59" y="159"/>
                    <a:pt x="59" y="159"/>
                  </a:cubicBezTo>
                  <a:cubicBezTo>
                    <a:pt x="59" y="158"/>
                    <a:pt x="60" y="157"/>
                    <a:pt x="60" y="156"/>
                  </a:cubicBezTo>
                  <a:cubicBezTo>
                    <a:pt x="60" y="154"/>
                    <a:pt x="59" y="152"/>
                    <a:pt x="59" y="150"/>
                  </a:cubicBezTo>
                  <a:cubicBezTo>
                    <a:pt x="59" y="149"/>
                    <a:pt x="59" y="148"/>
                    <a:pt x="58" y="147"/>
                  </a:cubicBezTo>
                  <a:cubicBezTo>
                    <a:pt x="58" y="148"/>
                    <a:pt x="58" y="148"/>
                    <a:pt x="58" y="148"/>
                  </a:cubicBezTo>
                  <a:cubicBezTo>
                    <a:pt x="58" y="151"/>
                    <a:pt x="59" y="155"/>
                    <a:pt x="59" y="159"/>
                  </a:cubicBezTo>
                  <a:close/>
                  <a:moveTo>
                    <a:pt x="112" y="139"/>
                  </a:moveTo>
                  <a:cubicBezTo>
                    <a:pt x="112" y="140"/>
                    <a:pt x="113" y="140"/>
                    <a:pt x="113" y="140"/>
                  </a:cubicBezTo>
                  <a:cubicBezTo>
                    <a:pt x="114" y="141"/>
                    <a:pt x="115" y="141"/>
                    <a:pt x="115" y="142"/>
                  </a:cubicBezTo>
                  <a:cubicBezTo>
                    <a:pt x="115" y="140"/>
                    <a:pt x="115" y="139"/>
                    <a:pt x="115" y="137"/>
                  </a:cubicBezTo>
                  <a:cubicBezTo>
                    <a:pt x="114" y="138"/>
                    <a:pt x="113" y="138"/>
                    <a:pt x="112" y="139"/>
                  </a:cubicBezTo>
                  <a:close/>
                  <a:moveTo>
                    <a:pt x="148" y="150"/>
                  </a:moveTo>
                  <a:cubicBezTo>
                    <a:pt x="148" y="150"/>
                    <a:pt x="148" y="150"/>
                    <a:pt x="148" y="150"/>
                  </a:cubicBezTo>
                  <a:cubicBezTo>
                    <a:pt x="146" y="151"/>
                    <a:pt x="145" y="152"/>
                    <a:pt x="143" y="154"/>
                  </a:cubicBezTo>
                  <a:cubicBezTo>
                    <a:pt x="143" y="154"/>
                    <a:pt x="143" y="154"/>
                    <a:pt x="143" y="155"/>
                  </a:cubicBezTo>
                  <a:cubicBezTo>
                    <a:pt x="143" y="155"/>
                    <a:pt x="144" y="155"/>
                    <a:pt x="144" y="156"/>
                  </a:cubicBezTo>
                  <a:cubicBezTo>
                    <a:pt x="146" y="154"/>
                    <a:pt x="147" y="152"/>
                    <a:pt x="148" y="150"/>
                  </a:cubicBezTo>
                  <a:close/>
                  <a:moveTo>
                    <a:pt x="139" y="154"/>
                  </a:moveTo>
                  <a:cubicBezTo>
                    <a:pt x="139" y="154"/>
                    <a:pt x="139" y="154"/>
                    <a:pt x="140" y="153"/>
                  </a:cubicBezTo>
                  <a:cubicBezTo>
                    <a:pt x="140" y="153"/>
                    <a:pt x="141" y="153"/>
                    <a:pt x="140" y="152"/>
                  </a:cubicBezTo>
                  <a:cubicBezTo>
                    <a:pt x="140" y="151"/>
                    <a:pt x="140" y="150"/>
                    <a:pt x="140" y="149"/>
                  </a:cubicBezTo>
                  <a:cubicBezTo>
                    <a:pt x="140" y="148"/>
                    <a:pt x="140" y="148"/>
                    <a:pt x="140" y="148"/>
                  </a:cubicBezTo>
                  <a:cubicBezTo>
                    <a:pt x="139" y="149"/>
                    <a:pt x="139" y="150"/>
                    <a:pt x="138" y="150"/>
                  </a:cubicBezTo>
                  <a:cubicBezTo>
                    <a:pt x="138" y="151"/>
                    <a:pt x="138" y="151"/>
                    <a:pt x="138" y="151"/>
                  </a:cubicBezTo>
                  <a:cubicBezTo>
                    <a:pt x="138" y="152"/>
                    <a:pt x="139" y="153"/>
                    <a:pt x="139" y="154"/>
                  </a:cubicBezTo>
                  <a:close/>
                  <a:moveTo>
                    <a:pt x="107" y="50"/>
                  </a:moveTo>
                  <a:cubicBezTo>
                    <a:pt x="108" y="48"/>
                    <a:pt x="108" y="46"/>
                    <a:pt x="108" y="44"/>
                  </a:cubicBezTo>
                  <a:cubicBezTo>
                    <a:pt x="107" y="44"/>
                    <a:pt x="107" y="44"/>
                    <a:pt x="106" y="44"/>
                  </a:cubicBezTo>
                  <a:cubicBezTo>
                    <a:pt x="106" y="46"/>
                    <a:pt x="106" y="48"/>
                    <a:pt x="107" y="50"/>
                  </a:cubicBezTo>
                  <a:close/>
                  <a:moveTo>
                    <a:pt x="90" y="141"/>
                  </a:moveTo>
                  <a:cubicBezTo>
                    <a:pt x="89" y="140"/>
                    <a:pt x="87" y="135"/>
                    <a:pt x="86" y="135"/>
                  </a:cubicBezTo>
                  <a:cubicBezTo>
                    <a:pt x="86" y="135"/>
                    <a:pt x="86" y="135"/>
                    <a:pt x="86" y="135"/>
                  </a:cubicBezTo>
                  <a:cubicBezTo>
                    <a:pt x="86" y="137"/>
                    <a:pt x="86" y="138"/>
                    <a:pt x="87" y="139"/>
                  </a:cubicBezTo>
                  <a:cubicBezTo>
                    <a:pt x="87" y="139"/>
                    <a:pt x="87" y="139"/>
                    <a:pt x="87" y="139"/>
                  </a:cubicBezTo>
                  <a:cubicBezTo>
                    <a:pt x="88" y="140"/>
                    <a:pt x="89" y="140"/>
                    <a:pt x="90" y="141"/>
                  </a:cubicBezTo>
                  <a:close/>
                  <a:moveTo>
                    <a:pt x="127" y="121"/>
                  </a:moveTo>
                  <a:cubicBezTo>
                    <a:pt x="127" y="121"/>
                    <a:pt x="128" y="120"/>
                    <a:pt x="128" y="120"/>
                  </a:cubicBezTo>
                  <a:cubicBezTo>
                    <a:pt x="128" y="120"/>
                    <a:pt x="128" y="120"/>
                    <a:pt x="128" y="119"/>
                  </a:cubicBezTo>
                  <a:cubicBezTo>
                    <a:pt x="129" y="118"/>
                    <a:pt x="128" y="117"/>
                    <a:pt x="128" y="116"/>
                  </a:cubicBezTo>
                  <a:cubicBezTo>
                    <a:pt x="127" y="117"/>
                    <a:pt x="125" y="119"/>
                    <a:pt x="125" y="120"/>
                  </a:cubicBezTo>
                  <a:cubicBezTo>
                    <a:pt x="126" y="120"/>
                    <a:pt x="126" y="120"/>
                    <a:pt x="127" y="121"/>
                  </a:cubicBezTo>
                  <a:close/>
                  <a:moveTo>
                    <a:pt x="114" y="41"/>
                  </a:moveTo>
                  <a:cubicBezTo>
                    <a:pt x="115" y="41"/>
                    <a:pt x="116" y="41"/>
                    <a:pt x="117" y="41"/>
                  </a:cubicBezTo>
                  <a:cubicBezTo>
                    <a:pt x="117" y="40"/>
                    <a:pt x="117" y="39"/>
                    <a:pt x="116" y="38"/>
                  </a:cubicBezTo>
                  <a:cubicBezTo>
                    <a:pt x="114" y="38"/>
                    <a:pt x="114" y="38"/>
                    <a:pt x="114" y="40"/>
                  </a:cubicBezTo>
                  <a:cubicBezTo>
                    <a:pt x="114" y="40"/>
                    <a:pt x="114" y="41"/>
                    <a:pt x="114" y="41"/>
                  </a:cubicBezTo>
                  <a:close/>
                  <a:moveTo>
                    <a:pt x="75" y="127"/>
                  </a:moveTo>
                  <a:cubicBezTo>
                    <a:pt x="76" y="125"/>
                    <a:pt x="76" y="122"/>
                    <a:pt x="76" y="119"/>
                  </a:cubicBezTo>
                  <a:cubicBezTo>
                    <a:pt x="76" y="119"/>
                    <a:pt x="76" y="119"/>
                    <a:pt x="75" y="119"/>
                  </a:cubicBezTo>
                  <a:cubicBezTo>
                    <a:pt x="75" y="119"/>
                    <a:pt x="75" y="119"/>
                    <a:pt x="75" y="119"/>
                  </a:cubicBezTo>
                  <a:cubicBezTo>
                    <a:pt x="75" y="122"/>
                    <a:pt x="74" y="125"/>
                    <a:pt x="75" y="127"/>
                  </a:cubicBezTo>
                  <a:close/>
                  <a:moveTo>
                    <a:pt x="97" y="111"/>
                  </a:moveTo>
                  <a:cubicBezTo>
                    <a:pt x="98" y="109"/>
                    <a:pt x="98" y="108"/>
                    <a:pt x="99" y="107"/>
                  </a:cubicBezTo>
                  <a:cubicBezTo>
                    <a:pt x="99" y="107"/>
                    <a:pt x="99" y="107"/>
                    <a:pt x="99" y="107"/>
                  </a:cubicBezTo>
                  <a:cubicBezTo>
                    <a:pt x="97" y="108"/>
                    <a:pt x="96" y="108"/>
                    <a:pt x="94" y="109"/>
                  </a:cubicBezTo>
                  <a:cubicBezTo>
                    <a:pt x="94" y="109"/>
                    <a:pt x="94" y="109"/>
                    <a:pt x="94" y="110"/>
                  </a:cubicBezTo>
                  <a:cubicBezTo>
                    <a:pt x="95" y="110"/>
                    <a:pt x="96" y="110"/>
                    <a:pt x="97" y="111"/>
                  </a:cubicBezTo>
                  <a:close/>
                  <a:moveTo>
                    <a:pt x="23" y="169"/>
                  </a:moveTo>
                  <a:cubicBezTo>
                    <a:pt x="24" y="167"/>
                    <a:pt x="23" y="165"/>
                    <a:pt x="22" y="164"/>
                  </a:cubicBezTo>
                  <a:cubicBezTo>
                    <a:pt x="21" y="165"/>
                    <a:pt x="21" y="166"/>
                    <a:pt x="20" y="167"/>
                  </a:cubicBezTo>
                  <a:cubicBezTo>
                    <a:pt x="21" y="168"/>
                    <a:pt x="22" y="168"/>
                    <a:pt x="23" y="169"/>
                  </a:cubicBezTo>
                  <a:close/>
                  <a:moveTo>
                    <a:pt x="139" y="113"/>
                  </a:moveTo>
                  <a:cubicBezTo>
                    <a:pt x="139" y="112"/>
                    <a:pt x="139" y="112"/>
                    <a:pt x="139" y="112"/>
                  </a:cubicBezTo>
                  <a:cubicBezTo>
                    <a:pt x="140" y="112"/>
                    <a:pt x="140" y="111"/>
                    <a:pt x="140" y="111"/>
                  </a:cubicBezTo>
                  <a:cubicBezTo>
                    <a:pt x="140" y="109"/>
                    <a:pt x="140" y="107"/>
                    <a:pt x="140" y="106"/>
                  </a:cubicBezTo>
                  <a:cubicBezTo>
                    <a:pt x="139" y="105"/>
                    <a:pt x="139" y="105"/>
                    <a:pt x="139" y="104"/>
                  </a:cubicBezTo>
                  <a:cubicBezTo>
                    <a:pt x="139" y="107"/>
                    <a:pt x="139" y="110"/>
                    <a:pt x="139" y="113"/>
                  </a:cubicBezTo>
                  <a:close/>
                  <a:moveTo>
                    <a:pt x="74" y="141"/>
                  </a:moveTo>
                  <a:cubicBezTo>
                    <a:pt x="75" y="141"/>
                    <a:pt x="75" y="140"/>
                    <a:pt x="74" y="140"/>
                  </a:cubicBezTo>
                  <a:cubicBezTo>
                    <a:pt x="74" y="138"/>
                    <a:pt x="74" y="137"/>
                    <a:pt x="73" y="135"/>
                  </a:cubicBezTo>
                  <a:cubicBezTo>
                    <a:pt x="73" y="135"/>
                    <a:pt x="73" y="135"/>
                    <a:pt x="73" y="134"/>
                  </a:cubicBezTo>
                  <a:cubicBezTo>
                    <a:pt x="73" y="136"/>
                    <a:pt x="72" y="137"/>
                    <a:pt x="72" y="139"/>
                  </a:cubicBezTo>
                  <a:cubicBezTo>
                    <a:pt x="72" y="139"/>
                    <a:pt x="72" y="139"/>
                    <a:pt x="72" y="139"/>
                  </a:cubicBezTo>
                  <a:cubicBezTo>
                    <a:pt x="73" y="140"/>
                    <a:pt x="74" y="141"/>
                    <a:pt x="74" y="141"/>
                  </a:cubicBezTo>
                  <a:close/>
                  <a:moveTo>
                    <a:pt x="137" y="127"/>
                  </a:moveTo>
                  <a:cubicBezTo>
                    <a:pt x="136" y="130"/>
                    <a:pt x="135" y="134"/>
                    <a:pt x="133" y="137"/>
                  </a:cubicBezTo>
                  <a:cubicBezTo>
                    <a:pt x="134" y="137"/>
                    <a:pt x="134" y="137"/>
                    <a:pt x="134" y="136"/>
                  </a:cubicBezTo>
                  <a:cubicBezTo>
                    <a:pt x="135" y="135"/>
                    <a:pt x="136" y="133"/>
                    <a:pt x="137" y="131"/>
                  </a:cubicBezTo>
                  <a:cubicBezTo>
                    <a:pt x="138" y="130"/>
                    <a:pt x="138" y="130"/>
                    <a:pt x="138" y="130"/>
                  </a:cubicBezTo>
                  <a:cubicBezTo>
                    <a:pt x="138" y="129"/>
                    <a:pt x="137" y="128"/>
                    <a:pt x="137" y="127"/>
                  </a:cubicBezTo>
                  <a:close/>
                  <a:moveTo>
                    <a:pt x="91" y="120"/>
                  </a:moveTo>
                  <a:cubicBezTo>
                    <a:pt x="91" y="120"/>
                    <a:pt x="91" y="120"/>
                    <a:pt x="91" y="120"/>
                  </a:cubicBezTo>
                  <a:cubicBezTo>
                    <a:pt x="91" y="122"/>
                    <a:pt x="90" y="124"/>
                    <a:pt x="90" y="127"/>
                  </a:cubicBezTo>
                  <a:cubicBezTo>
                    <a:pt x="90" y="127"/>
                    <a:pt x="90" y="127"/>
                    <a:pt x="90" y="127"/>
                  </a:cubicBezTo>
                  <a:cubicBezTo>
                    <a:pt x="90" y="127"/>
                    <a:pt x="90" y="127"/>
                    <a:pt x="90" y="127"/>
                  </a:cubicBezTo>
                  <a:cubicBezTo>
                    <a:pt x="91" y="125"/>
                    <a:pt x="91" y="124"/>
                    <a:pt x="92" y="122"/>
                  </a:cubicBezTo>
                  <a:cubicBezTo>
                    <a:pt x="92" y="122"/>
                    <a:pt x="92" y="122"/>
                    <a:pt x="92" y="122"/>
                  </a:cubicBezTo>
                  <a:cubicBezTo>
                    <a:pt x="92" y="121"/>
                    <a:pt x="92" y="121"/>
                    <a:pt x="91" y="120"/>
                  </a:cubicBezTo>
                  <a:close/>
                  <a:moveTo>
                    <a:pt x="73" y="51"/>
                  </a:moveTo>
                  <a:cubicBezTo>
                    <a:pt x="74" y="49"/>
                    <a:pt x="75" y="47"/>
                    <a:pt x="74" y="45"/>
                  </a:cubicBezTo>
                  <a:cubicBezTo>
                    <a:pt x="73" y="46"/>
                    <a:pt x="73" y="48"/>
                    <a:pt x="72" y="49"/>
                  </a:cubicBezTo>
                  <a:cubicBezTo>
                    <a:pt x="71" y="50"/>
                    <a:pt x="71" y="50"/>
                    <a:pt x="72" y="51"/>
                  </a:cubicBezTo>
                  <a:cubicBezTo>
                    <a:pt x="72" y="51"/>
                    <a:pt x="73" y="51"/>
                    <a:pt x="73" y="51"/>
                  </a:cubicBezTo>
                  <a:close/>
                  <a:moveTo>
                    <a:pt x="49" y="179"/>
                  </a:moveTo>
                  <a:cubicBezTo>
                    <a:pt x="48" y="178"/>
                    <a:pt x="47" y="177"/>
                    <a:pt x="45" y="176"/>
                  </a:cubicBezTo>
                  <a:cubicBezTo>
                    <a:pt x="45" y="177"/>
                    <a:pt x="45" y="177"/>
                    <a:pt x="46" y="178"/>
                  </a:cubicBezTo>
                  <a:cubicBezTo>
                    <a:pt x="46" y="179"/>
                    <a:pt x="47" y="179"/>
                    <a:pt x="48" y="180"/>
                  </a:cubicBezTo>
                  <a:cubicBezTo>
                    <a:pt x="48" y="180"/>
                    <a:pt x="49" y="180"/>
                    <a:pt x="49" y="181"/>
                  </a:cubicBezTo>
                  <a:cubicBezTo>
                    <a:pt x="49" y="180"/>
                    <a:pt x="49" y="179"/>
                    <a:pt x="49" y="179"/>
                  </a:cubicBezTo>
                  <a:close/>
                  <a:moveTo>
                    <a:pt x="88" y="146"/>
                  </a:moveTo>
                  <a:cubicBezTo>
                    <a:pt x="88" y="146"/>
                    <a:pt x="88" y="146"/>
                    <a:pt x="88" y="146"/>
                  </a:cubicBezTo>
                  <a:cubicBezTo>
                    <a:pt x="88" y="146"/>
                    <a:pt x="92" y="154"/>
                    <a:pt x="92" y="155"/>
                  </a:cubicBezTo>
                  <a:cubicBezTo>
                    <a:pt x="93" y="154"/>
                    <a:pt x="93" y="154"/>
                    <a:pt x="93" y="154"/>
                  </a:cubicBezTo>
                  <a:cubicBezTo>
                    <a:pt x="92" y="153"/>
                    <a:pt x="91" y="152"/>
                    <a:pt x="92" y="151"/>
                  </a:cubicBezTo>
                  <a:cubicBezTo>
                    <a:pt x="92" y="151"/>
                    <a:pt x="92" y="151"/>
                    <a:pt x="91" y="151"/>
                  </a:cubicBezTo>
                  <a:cubicBezTo>
                    <a:pt x="90" y="149"/>
                    <a:pt x="89" y="147"/>
                    <a:pt x="88" y="146"/>
                  </a:cubicBezTo>
                  <a:close/>
                  <a:moveTo>
                    <a:pt x="63" y="174"/>
                  </a:moveTo>
                  <a:cubicBezTo>
                    <a:pt x="65" y="176"/>
                    <a:pt x="68" y="177"/>
                    <a:pt x="69" y="177"/>
                  </a:cubicBezTo>
                  <a:cubicBezTo>
                    <a:pt x="68" y="176"/>
                    <a:pt x="66" y="174"/>
                    <a:pt x="64" y="173"/>
                  </a:cubicBezTo>
                  <a:cubicBezTo>
                    <a:pt x="64" y="173"/>
                    <a:pt x="63" y="174"/>
                    <a:pt x="63" y="174"/>
                  </a:cubicBezTo>
                  <a:close/>
                  <a:moveTo>
                    <a:pt x="141" y="125"/>
                  </a:moveTo>
                  <a:cubicBezTo>
                    <a:pt x="141" y="125"/>
                    <a:pt x="141" y="125"/>
                    <a:pt x="141" y="125"/>
                  </a:cubicBezTo>
                  <a:cubicBezTo>
                    <a:pt x="141" y="125"/>
                    <a:pt x="141" y="125"/>
                    <a:pt x="141" y="124"/>
                  </a:cubicBezTo>
                  <a:cubicBezTo>
                    <a:pt x="141" y="121"/>
                    <a:pt x="141" y="118"/>
                    <a:pt x="141" y="115"/>
                  </a:cubicBezTo>
                  <a:cubicBezTo>
                    <a:pt x="141" y="115"/>
                    <a:pt x="141" y="115"/>
                    <a:pt x="141" y="115"/>
                  </a:cubicBezTo>
                  <a:cubicBezTo>
                    <a:pt x="141" y="115"/>
                    <a:pt x="141" y="115"/>
                    <a:pt x="141" y="115"/>
                  </a:cubicBezTo>
                  <a:cubicBezTo>
                    <a:pt x="141" y="116"/>
                    <a:pt x="140" y="117"/>
                    <a:pt x="140" y="118"/>
                  </a:cubicBezTo>
                  <a:cubicBezTo>
                    <a:pt x="140" y="118"/>
                    <a:pt x="140" y="119"/>
                    <a:pt x="140" y="119"/>
                  </a:cubicBezTo>
                  <a:cubicBezTo>
                    <a:pt x="140" y="121"/>
                    <a:pt x="140" y="123"/>
                    <a:pt x="141" y="125"/>
                  </a:cubicBezTo>
                  <a:close/>
                  <a:moveTo>
                    <a:pt x="87" y="59"/>
                  </a:moveTo>
                  <a:cubicBezTo>
                    <a:pt x="88" y="61"/>
                    <a:pt x="88" y="63"/>
                    <a:pt x="88" y="65"/>
                  </a:cubicBezTo>
                  <a:cubicBezTo>
                    <a:pt x="89" y="64"/>
                    <a:pt x="90" y="62"/>
                    <a:pt x="90" y="60"/>
                  </a:cubicBezTo>
                  <a:cubicBezTo>
                    <a:pt x="89" y="60"/>
                    <a:pt x="88" y="60"/>
                    <a:pt x="87" y="59"/>
                  </a:cubicBezTo>
                  <a:close/>
                  <a:moveTo>
                    <a:pt x="88" y="89"/>
                  </a:moveTo>
                  <a:cubicBezTo>
                    <a:pt x="88" y="89"/>
                    <a:pt x="88" y="89"/>
                    <a:pt x="88" y="89"/>
                  </a:cubicBezTo>
                  <a:cubicBezTo>
                    <a:pt x="88" y="91"/>
                    <a:pt x="88" y="92"/>
                    <a:pt x="87" y="94"/>
                  </a:cubicBezTo>
                  <a:cubicBezTo>
                    <a:pt x="88" y="93"/>
                    <a:pt x="89" y="93"/>
                    <a:pt x="90" y="93"/>
                  </a:cubicBezTo>
                  <a:cubicBezTo>
                    <a:pt x="90" y="91"/>
                    <a:pt x="89" y="90"/>
                    <a:pt x="88" y="89"/>
                  </a:cubicBezTo>
                  <a:close/>
                  <a:moveTo>
                    <a:pt x="48" y="22"/>
                  </a:moveTo>
                  <a:cubicBezTo>
                    <a:pt x="48" y="22"/>
                    <a:pt x="48" y="22"/>
                    <a:pt x="48" y="22"/>
                  </a:cubicBezTo>
                  <a:cubicBezTo>
                    <a:pt x="46" y="23"/>
                    <a:pt x="45" y="25"/>
                    <a:pt x="44" y="26"/>
                  </a:cubicBezTo>
                  <a:cubicBezTo>
                    <a:pt x="44" y="26"/>
                    <a:pt x="44" y="27"/>
                    <a:pt x="44" y="27"/>
                  </a:cubicBezTo>
                  <a:cubicBezTo>
                    <a:pt x="44" y="28"/>
                    <a:pt x="44" y="29"/>
                    <a:pt x="44" y="30"/>
                  </a:cubicBezTo>
                  <a:cubicBezTo>
                    <a:pt x="44" y="30"/>
                    <a:pt x="44" y="30"/>
                    <a:pt x="44" y="30"/>
                  </a:cubicBezTo>
                  <a:cubicBezTo>
                    <a:pt x="45" y="27"/>
                    <a:pt x="47" y="25"/>
                    <a:pt x="48" y="22"/>
                  </a:cubicBezTo>
                  <a:close/>
                  <a:moveTo>
                    <a:pt x="48" y="67"/>
                  </a:moveTo>
                  <a:cubicBezTo>
                    <a:pt x="49" y="66"/>
                    <a:pt x="51" y="64"/>
                    <a:pt x="52" y="63"/>
                  </a:cubicBezTo>
                  <a:cubicBezTo>
                    <a:pt x="51" y="62"/>
                    <a:pt x="51" y="62"/>
                    <a:pt x="50" y="61"/>
                  </a:cubicBezTo>
                  <a:cubicBezTo>
                    <a:pt x="49" y="63"/>
                    <a:pt x="48" y="66"/>
                    <a:pt x="48" y="67"/>
                  </a:cubicBezTo>
                  <a:close/>
                  <a:moveTo>
                    <a:pt x="114" y="134"/>
                  </a:moveTo>
                  <a:cubicBezTo>
                    <a:pt x="113" y="134"/>
                    <a:pt x="113" y="133"/>
                    <a:pt x="112" y="133"/>
                  </a:cubicBezTo>
                  <a:cubicBezTo>
                    <a:pt x="111" y="134"/>
                    <a:pt x="111" y="135"/>
                    <a:pt x="110" y="136"/>
                  </a:cubicBezTo>
                  <a:cubicBezTo>
                    <a:pt x="110" y="137"/>
                    <a:pt x="110" y="137"/>
                    <a:pt x="110" y="137"/>
                  </a:cubicBezTo>
                  <a:cubicBezTo>
                    <a:pt x="112" y="136"/>
                    <a:pt x="113" y="135"/>
                    <a:pt x="114" y="134"/>
                  </a:cubicBezTo>
                  <a:close/>
                  <a:moveTo>
                    <a:pt x="95" y="103"/>
                  </a:moveTo>
                  <a:cubicBezTo>
                    <a:pt x="95" y="104"/>
                    <a:pt x="94" y="105"/>
                    <a:pt x="94" y="107"/>
                  </a:cubicBezTo>
                  <a:cubicBezTo>
                    <a:pt x="95" y="106"/>
                    <a:pt x="97" y="105"/>
                    <a:pt x="98" y="105"/>
                  </a:cubicBezTo>
                  <a:cubicBezTo>
                    <a:pt x="97" y="103"/>
                    <a:pt x="96" y="103"/>
                    <a:pt x="95" y="103"/>
                  </a:cubicBezTo>
                  <a:close/>
                  <a:moveTo>
                    <a:pt x="124" y="32"/>
                  </a:moveTo>
                  <a:cubicBezTo>
                    <a:pt x="125" y="32"/>
                    <a:pt x="125" y="32"/>
                    <a:pt x="126" y="32"/>
                  </a:cubicBezTo>
                  <a:cubicBezTo>
                    <a:pt x="126" y="31"/>
                    <a:pt x="126" y="31"/>
                    <a:pt x="127" y="31"/>
                  </a:cubicBezTo>
                  <a:cubicBezTo>
                    <a:pt x="127" y="29"/>
                    <a:pt x="126" y="28"/>
                    <a:pt x="124" y="28"/>
                  </a:cubicBezTo>
                  <a:cubicBezTo>
                    <a:pt x="124" y="29"/>
                    <a:pt x="124" y="31"/>
                    <a:pt x="124" y="32"/>
                  </a:cubicBezTo>
                  <a:close/>
                  <a:moveTo>
                    <a:pt x="85" y="167"/>
                  </a:moveTo>
                  <a:cubicBezTo>
                    <a:pt x="86" y="169"/>
                    <a:pt x="86" y="170"/>
                    <a:pt x="87" y="172"/>
                  </a:cubicBezTo>
                  <a:cubicBezTo>
                    <a:pt x="87" y="172"/>
                    <a:pt x="87" y="172"/>
                    <a:pt x="87" y="172"/>
                  </a:cubicBezTo>
                  <a:cubicBezTo>
                    <a:pt x="88" y="170"/>
                    <a:pt x="88" y="169"/>
                    <a:pt x="87" y="167"/>
                  </a:cubicBezTo>
                  <a:cubicBezTo>
                    <a:pt x="87" y="167"/>
                    <a:pt x="86" y="167"/>
                    <a:pt x="85" y="167"/>
                  </a:cubicBezTo>
                  <a:close/>
                  <a:moveTo>
                    <a:pt x="151" y="8"/>
                  </a:moveTo>
                  <a:cubicBezTo>
                    <a:pt x="151" y="9"/>
                    <a:pt x="152" y="11"/>
                    <a:pt x="152" y="12"/>
                  </a:cubicBezTo>
                  <a:cubicBezTo>
                    <a:pt x="152" y="11"/>
                    <a:pt x="154" y="9"/>
                    <a:pt x="153" y="8"/>
                  </a:cubicBezTo>
                  <a:cubicBezTo>
                    <a:pt x="152" y="8"/>
                    <a:pt x="152" y="8"/>
                    <a:pt x="151" y="8"/>
                  </a:cubicBezTo>
                  <a:close/>
                  <a:moveTo>
                    <a:pt x="78" y="38"/>
                  </a:moveTo>
                  <a:cubicBezTo>
                    <a:pt x="77" y="39"/>
                    <a:pt x="77" y="39"/>
                    <a:pt x="77" y="40"/>
                  </a:cubicBezTo>
                  <a:cubicBezTo>
                    <a:pt x="77" y="40"/>
                    <a:pt x="77" y="40"/>
                    <a:pt x="77" y="40"/>
                  </a:cubicBezTo>
                  <a:cubicBezTo>
                    <a:pt x="76" y="42"/>
                    <a:pt x="76" y="43"/>
                    <a:pt x="76" y="45"/>
                  </a:cubicBezTo>
                  <a:cubicBezTo>
                    <a:pt x="77" y="45"/>
                    <a:pt x="77" y="45"/>
                    <a:pt x="77" y="45"/>
                  </a:cubicBezTo>
                  <a:cubicBezTo>
                    <a:pt x="77" y="43"/>
                    <a:pt x="78" y="41"/>
                    <a:pt x="78" y="38"/>
                  </a:cubicBezTo>
                  <a:close/>
                  <a:moveTo>
                    <a:pt x="116" y="19"/>
                  </a:moveTo>
                  <a:cubicBezTo>
                    <a:pt x="115" y="19"/>
                    <a:pt x="114" y="19"/>
                    <a:pt x="113" y="19"/>
                  </a:cubicBezTo>
                  <a:cubicBezTo>
                    <a:pt x="113" y="21"/>
                    <a:pt x="114" y="22"/>
                    <a:pt x="114" y="23"/>
                  </a:cubicBezTo>
                  <a:cubicBezTo>
                    <a:pt x="115" y="23"/>
                    <a:pt x="115" y="23"/>
                    <a:pt x="115" y="23"/>
                  </a:cubicBezTo>
                  <a:cubicBezTo>
                    <a:pt x="115" y="22"/>
                    <a:pt x="116" y="21"/>
                    <a:pt x="116" y="19"/>
                  </a:cubicBezTo>
                  <a:close/>
                  <a:moveTo>
                    <a:pt x="164" y="180"/>
                  </a:moveTo>
                  <a:cubicBezTo>
                    <a:pt x="163" y="180"/>
                    <a:pt x="158" y="184"/>
                    <a:pt x="158" y="185"/>
                  </a:cubicBezTo>
                  <a:cubicBezTo>
                    <a:pt x="158" y="186"/>
                    <a:pt x="159" y="186"/>
                    <a:pt x="159" y="185"/>
                  </a:cubicBezTo>
                  <a:cubicBezTo>
                    <a:pt x="160" y="184"/>
                    <a:pt x="162" y="183"/>
                    <a:pt x="163" y="181"/>
                  </a:cubicBezTo>
                  <a:cubicBezTo>
                    <a:pt x="163" y="181"/>
                    <a:pt x="164" y="181"/>
                    <a:pt x="164" y="180"/>
                  </a:cubicBezTo>
                  <a:close/>
                  <a:moveTo>
                    <a:pt x="72" y="63"/>
                  </a:moveTo>
                  <a:cubicBezTo>
                    <a:pt x="72" y="62"/>
                    <a:pt x="72" y="62"/>
                    <a:pt x="72" y="62"/>
                  </a:cubicBezTo>
                  <a:cubicBezTo>
                    <a:pt x="71" y="64"/>
                    <a:pt x="69" y="65"/>
                    <a:pt x="68" y="67"/>
                  </a:cubicBezTo>
                  <a:cubicBezTo>
                    <a:pt x="68" y="67"/>
                    <a:pt x="68" y="68"/>
                    <a:pt x="68" y="68"/>
                  </a:cubicBezTo>
                  <a:cubicBezTo>
                    <a:pt x="69" y="68"/>
                    <a:pt x="70" y="67"/>
                    <a:pt x="70" y="67"/>
                  </a:cubicBezTo>
                  <a:cubicBezTo>
                    <a:pt x="71" y="65"/>
                    <a:pt x="72" y="64"/>
                    <a:pt x="72" y="63"/>
                  </a:cubicBezTo>
                  <a:close/>
                  <a:moveTo>
                    <a:pt x="145" y="13"/>
                  </a:moveTo>
                  <a:cubicBezTo>
                    <a:pt x="146" y="14"/>
                    <a:pt x="147" y="14"/>
                    <a:pt x="148" y="15"/>
                  </a:cubicBezTo>
                  <a:cubicBezTo>
                    <a:pt x="148" y="13"/>
                    <a:pt x="148" y="12"/>
                    <a:pt x="148" y="10"/>
                  </a:cubicBezTo>
                  <a:cubicBezTo>
                    <a:pt x="148" y="10"/>
                    <a:pt x="148" y="10"/>
                    <a:pt x="148" y="10"/>
                  </a:cubicBezTo>
                  <a:cubicBezTo>
                    <a:pt x="148" y="10"/>
                    <a:pt x="148" y="10"/>
                    <a:pt x="148" y="10"/>
                  </a:cubicBezTo>
                  <a:cubicBezTo>
                    <a:pt x="148" y="12"/>
                    <a:pt x="147" y="12"/>
                    <a:pt x="145" y="13"/>
                  </a:cubicBezTo>
                  <a:close/>
                  <a:moveTo>
                    <a:pt x="111" y="149"/>
                  </a:moveTo>
                  <a:cubicBezTo>
                    <a:pt x="111" y="150"/>
                    <a:pt x="111" y="151"/>
                    <a:pt x="112" y="153"/>
                  </a:cubicBezTo>
                  <a:cubicBezTo>
                    <a:pt x="112" y="152"/>
                    <a:pt x="113" y="151"/>
                    <a:pt x="114" y="151"/>
                  </a:cubicBezTo>
                  <a:cubicBezTo>
                    <a:pt x="114" y="150"/>
                    <a:pt x="113" y="149"/>
                    <a:pt x="113" y="149"/>
                  </a:cubicBezTo>
                  <a:cubicBezTo>
                    <a:pt x="112" y="149"/>
                    <a:pt x="112" y="149"/>
                    <a:pt x="111" y="149"/>
                  </a:cubicBezTo>
                  <a:close/>
                  <a:moveTo>
                    <a:pt x="72" y="24"/>
                  </a:moveTo>
                  <a:cubicBezTo>
                    <a:pt x="71" y="25"/>
                    <a:pt x="71" y="26"/>
                    <a:pt x="71" y="27"/>
                  </a:cubicBezTo>
                  <a:cubicBezTo>
                    <a:pt x="70" y="27"/>
                    <a:pt x="70" y="28"/>
                    <a:pt x="70" y="29"/>
                  </a:cubicBezTo>
                  <a:cubicBezTo>
                    <a:pt x="71" y="29"/>
                    <a:pt x="71" y="29"/>
                    <a:pt x="72" y="29"/>
                  </a:cubicBezTo>
                  <a:cubicBezTo>
                    <a:pt x="72" y="28"/>
                    <a:pt x="72" y="26"/>
                    <a:pt x="72" y="24"/>
                  </a:cubicBezTo>
                  <a:close/>
                  <a:moveTo>
                    <a:pt x="61" y="102"/>
                  </a:moveTo>
                  <a:cubicBezTo>
                    <a:pt x="61" y="102"/>
                    <a:pt x="61" y="102"/>
                    <a:pt x="62" y="102"/>
                  </a:cubicBezTo>
                  <a:cubicBezTo>
                    <a:pt x="62" y="101"/>
                    <a:pt x="63" y="101"/>
                    <a:pt x="63" y="100"/>
                  </a:cubicBezTo>
                  <a:cubicBezTo>
                    <a:pt x="63" y="100"/>
                    <a:pt x="64" y="99"/>
                    <a:pt x="63" y="99"/>
                  </a:cubicBezTo>
                  <a:cubicBezTo>
                    <a:pt x="63" y="98"/>
                    <a:pt x="63" y="98"/>
                    <a:pt x="63" y="97"/>
                  </a:cubicBezTo>
                  <a:cubicBezTo>
                    <a:pt x="62" y="98"/>
                    <a:pt x="61" y="100"/>
                    <a:pt x="61" y="101"/>
                  </a:cubicBezTo>
                  <a:cubicBezTo>
                    <a:pt x="61" y="102"/>
                    <a:pt x="61" y="102"/>
                    <a:pt x="61" y="102"/>
                  </a:cubicBezTo>
                  <a:close/>
                  <a:moveTo>
                    <a:pt x="64" y="103"/>
                  </a:moveTo>
                  <a:cubicBezTo>
                    <a:pt x="64" y="103"/>
                    <a:pt x="64" y="103"/>
                    <a:pt x="64" y="103"/>
                  </a:cubicBezTo>
                  <a:cubicBezTo>
                    <a:pt x="63" y="104"/>
                    <a:pt x="63" y="105"/>
                    <a:pt x="62" y="105"/>
                  </a:cubicBezTo>
                  <a:cubicBezTo>
                    <a:pt x="61" y="106"/>
                    <a:pt x="61" y="107"/>
                    <a:pt x="62" y="108"/>
                  </a:cubicBezTo>
                  <a:cubicBezTo>
                    <a:pt x="62" y="107"/>
                    <a:pt x="63" y="107"/>
                    <a:pt x="64" y="106"/>
                  </a:cubicBezTo>
                  <a:cubicBezTo>
                    <a:pt x="64" y="106"/>
                    <a:pt x="64" y="106"/>
                    <a:pt x="64" y="106"/>
                  </a:cubicBezTo>
                  <a:cubicBezTo>
                    <a:pt x="64" y="105"/>
                    <a:pt x="64" y="104"/>
                    <a:pt x="64" y="103"/>
                  </a:cubicBezTo>
                  <a:close/>
                  <a:moveTo>
                    <a:pt x="144" y="31"/>
                  </a:moveTo>
                  <a:cubicBezTo>
                    <a:pt x="144" y="31"/>
                    <a:pt x="144" y="31"/>
                    <a:pt x="144" y="31"/>
                  </a:cubicBezTo>
                  <a:cubicBezTo>
                    <a:pt x="144" y="34"/>
                    <a:pt x="144" y="37"/>
                    <a:pt x="144" y="39"/>
                  </a:cubicBezTo>
                  <a:cubicBezTo>
                    <a:pt x="144" y="39"/>
                    <a:pt x="145" y="39"/>
                    <a:pt x="145" y="39"/>
                  </a:cubicBezTo>
                  <a:cubicBezTo>
                    <a:pt x="145" y="38"/>
                    <a:pt x="145" y="37"/>
                    <a:pt x="145" y="35"/>
                  </a:cubicBezTo>
                  <a:cubicBezTo>
                    <a:pt x="145" y="35"/>
                    <a:pt x="145" y="35"/>
                    <a:pt x="145" y="35"/>
                  </a:cubicBezTo>
                  <a:cubicBezTo>
                    <a:pt x="145" y="34"/>
                    <a:pt x="144" y="33"/>
                    <a:pt x="144" y="31"/>
                  </a:cubicBezTo>
                  <a:close/>
                  <a:moveTo>
                    <a:pt x="70" y="37"/>
                  </a:moveTo>
                  <a:cubicBezTo>
                    <a:pt x="70" y="38"/>
                    <a:pt x="70" y="39"/>
                    <a:pt x="71" y="39"/>
                  </a:cubicBezTo>
                  <a:cubicBezTo>
                    <a:pt x="72" y="39"/>
                    <a:pt x="73" y="38"/>
                    <a:pt x="74" y="38"/>
                  </a:cubicBezTo>
                  <a:cubicBezTo>
                    <a:pt x="74" y="37"/>
                    <a:pt x="73" y="37"/>
                    <a:pt x="73" y="36"/>
                  </a:cubicBezTo>
                  <a:cubicBezTo>
                    <a:pt x="72" y="36"/>
                    <a:pt x="71" y="37"/>
                    <a:pt x="70" y="37"/>
                  </a:cubicBezTo>
                  <a:close/>
                  <a:moveTo>
                    <a:pt x="151" y="42"/>
                  </a:moveTo>
                  <a:cubicBezTo>
                    <a:pt x="151" y="42"/>
                    <a:pt x="151" y="42"/>
                    <a:pt x="151" y="42"/>
                  </a:cubicBezTo>
                  <a:cubicBezTo>
                    <a:pt x="152" y="37"/>
                    <a:pt x="152" y="32"/>
                    <a:pt x="152" y="27"/>
                  </a:cubicBezTo>
                  <a:cubicBezTo>
                    <a:pt x="151" y="30"/>
                    <a:pt x="151" y="32"/>
                    <a:pt x="151" y="34"/>
                  </a:cubicBezTo>
                  <a:cubicBezTo>
                    <a:pt x="151" y="37"/>
                    <a:pt x="151" y="40"/>
                    <a:pt x="151" y="42"/>
                  </a:cubicBezTo>
                  <a:close/>
                  <a:moveTo>
                    <a:pt x="11" y="163"/>
                  </a:moveTo>
                  <a:cubicBezTo>
                    <a:pt x="12" y="164"/>
                    <a:pt x="14" y="164"/>
                    <a:pt x="15" y="165"/>
                  </a:cubicBezTo>
                  <a:cubicBezTo>
                    <a:pt x="15" y="164"/>
                    <a:pt x="15" y="162"/>
                    <a:pt x="15" y="161"/>
                  </a:cubicBezTo>
                  <a:cubicBezTo>
                    <a:pt x="14" y="162"/>
                    <a:pt x="13" y="163"/>
                    <a:pt x="11" y="163"/>
                  </a:cubicBezTo>
                  <a:close/>
                  <a:moveTo>
                    <a:pt x="143" y="22"/>
                  </a:moveTo>
                  <a:cubicBezTo>
                    <a:pt x="144" y="23"/>
                    <a:pt x="144" y="24"/>
                    <a:pt x="144" y="25"/>
                  </a:cubicBezTo>
                  <a:cubicBezTo>
                    <a:pt x="145" y="24"/>
                    <a:pt x="146" y="22"/>
                    <a:pt x="147" y="21"/>
                  </a:cubicBezTo>
                  <a:cubicBezTo>
                    <a:pt x="145" y="21"/>
                    <a:pt x="144" y="21"/>
                    <a:pt x="143" y="22"/>
                  </a:cubicBezTo>
                  <a:close/>
                  <a:moveTo>
                    <a:pt x="43" y="10"/>
                  </a:moveTo>
                  <a:cubicBezTo>
                    <a:pt x="43" y="10"/>
                    <a:pt x="43" y="10"/>
                    <a:pt x="43" y="10"/>
                  </a:cubicBezTo>
                  <a:cubicBezTo>
                    <a:pt x="44" y="9"/>
                    <a:pt x="44" y="8"/>
                    <a:pt x="45" y="7"/>
                  </a:cubicBezTo>
                  <a:cubicBezTo>
                    <a:pt x="45" y="7"/>
                    <a:pt x="46" y="6"/>
                    <a:pt x="47" y="5"/>
                  </a:cubicBezTo>
                  <a:cubicBezTo>
                    <a:pt x="46" y="5"/>
                    <a:pt x="45" y="5"/>
                    <a:pt x="45" y="5"/>
                  </a:cubicBezTo>
                  <a:cubicBezTo>
                    <a:pt x="44" y="5"/>
                    <a:pt x="44" y="5"/>
                    <a:pt x="44" y="6"/>
                  </a:cubicBezTo>
                  <a:cubicBezTo>
                    <a:pt x="44" y="7"/>
                    <a:pt x="43" y="8"/>
                    <a:pt x="43" y="10"/>
                  </a:cubicBezTo>
                  <a:close/>
                  <a:moveTo>
                    <a:pt x="141" y="141"/>
                  </a:moveTo>
                  <a:cubicBezTo>
                    <a:pt x="143" y="140"/>
                    <a:pt x="145" y="137"/>
                    <a:pt x="145" y="136"/>
                  </a:cubicBezTo>
                  <a:cubicBezTo>
                    <a:pt x="145" y="136"/>
                    <a:pt x="145" y="136"/>
                    <a:pt x="145" y="136"/>
                  </a:cubicBezTo>
                  <a:cubicBezTo>
                    <a:pt x="144" y="137"/>
                    <a:pt x="143" y="137"/>
                    <a:pt x="142" y="138"/>
                  </a:cubicBezTo>
                  <a:cubicBezTo>
                    <a:pt x="141" y="139"/>
                    <a:pt x="141" y="139"/>
                    <a:pt x="141" y="141"/>
                  </a:cubicBezTo>
                  <a:cubicBezTo>
                    <a:pt x="141" y="141"/>
                    <a:pt x="141" y="141"/>
                    <a:pt x="141" y="141"/>
                  </a:cubicBezTo>
                  <a:close/>
                  <a:moveTo>
                    <a:pt x="51" y="149"/>
                  </a:moveTo>
                  <a:cubicBezTo>
                    <a:pt x="52" y="149"/>
                    <a:pt x="52" y="148"/>
                    <a:pt x="52" y="148"/>
                  </a:cubicBezTo>
                  <a:cubicBezTo>
                    <a:pt x="52" y="145"/>
                    <a:pt x="52" y="143"/>
                    <a:pt x="52" y="140"/>
                  </a:cubicBezTo>
                  <a:cubicBezTo>
                    <a:pt x="52" y="143"/>
                    <a:pt x="51" y="146"/>
                    <a:pt x="51" y="149"/>
                  </a:cubicBezTo>
                  <a:close/>
                  <a:moveTo>
                    <a:pt x="90" y="204"/>
                  </a:moveTo>
                  <a:cubicBezTo>
                    <a:pt x="92" y="206"/>
                    <a:pt x="93" y="208"/>
                    <a:pt x="94" y="210"/>
                  </a:cubicBezTo>
                  <a:cubicBezTo>
                    <a:pt x="94" y="210"/>
                    <a:pt x="94" y="210"/>
                    <a:pt x="94" y="210"/>
                  </a:cubicBezTo>
                  <a:cubicBezTo>
                    <a:pt x="94" y="208"/>
                    <a:pt x="93" y="206"/>
                    <a:pt x="92" y="203"/>
                  </a:cubicBezTo>
                  <a:cubicBezTo>
                    <a:pt x="91" y="204"/>
                    <a:pt x="91" y="204"/>
                    <a:pt x="90" y="204"/>
                  </a:cubicBezTo>
                  <a:close/>
                  <a:moveTo>
                    <a:pt x="72" y="126"/>
                  </a:moveTo>
                  <a:cubicBezTo>
                    <a:pt x="72" y="124"/>
                    <a:pt x="72" y="122"/>
                    <a:pt x="71" y="120"/>
                  </a:cubicBezTo>
                  <a:cubicBezTo>
                    <a:pt x="71" y="121"/>
                    <a:pt x="71" y="121"/>
                    <a:pt x="71" y="122"/>
                  </a:cubicBezTo>
                  <a:cubicBezTo>
                    <a:pt x="71" y="123"/>
                    <a:pt x="70" y="125"/>
                    <a:pt x="72" y="126"/>
                  </a:cubicBezTo>
                  <a:close/>
                  <a:moveTo>
                    <a:pt x="54" y="191"/>
                  </a:moveTo>
                  <a:cubicBezTo>
                    <a:pt x="54" y="191"/>
                    <a:pt x="55" y="190"/>
                    <a:pt x="54" y="190"/>
                  </a:cubicBezTo>
                  <a:cubicBezTo>
                    <a:pt x="54" y="189"/>
                    <a:pt x="53" y="188"/>
                    <a:pt x="52" y="187"/>
                  </a:cubicBezTo>
                  <a:cubicBezTo>
                    <a:pt x="52" y="187"/>
                    <a:pt x="52" y="187"/>
                    <a:pt x="52" y="187"/>
                  </a:cubicBezTo>
                  <a:cubicBezTo>
                    <a:pt x="52" y="188"/>
                    <a:pt x="52" y="188"/>
                    <a:pt x="52" y="189"/>
                  </a:cubicBezTo>
                  <a:cubicBezTo>
                    <a:pt x="52" y="189"/>
                    <a:pt x="52" y="190"/>
                    <a:pt x="52" y="190"/>
                  </a:cubicBezTo>
                  <a:cubicBezTo>
                    <a:pt x="53" y="190"/>
                    <a:pt x="54" y="191"/>
                    <a:pt x="54" y="191"/>
                  </a:cubicBezTo>
                  <a:close/>
                  <a:moveTo>
                    <a:pt x="87" y="111"/>
                  </a:moveTo>
                  <a:cubicBezTo>
                    <a:pt x="86" y="109"/>
                    <a:pt x="86" y="109"/>
                    <a:pt x="84" y="109"/>
                  </a:cubicBezTo>
                  <a:cubicBezTo>
                    <a:pt x="84" y="110"/>
                    <a:pt x="84" y="111"/>
                    <a:pt x="84" y="112"/>
                  </a:cubicBezTo>
                  <a:cubicBezTo>
                    <a:pt x="85" y="112"/>
                    <a:pt x="86" y="111"/>
                    <a:pt x="87" y="111"/>
                  </a:cubicBezTo>
                  <a:close/>
                  <a:moveTo>
                    <a:pt x="113" y="215"/>
                  </a:moveTo>
                  <a:cubicBezTo>
                    <a:pt x="114" y="215"/>
                    <a:pt x="114" y="215"/>
                    <a:pt x="115" y="215"/>
                  </a:cubicBezTo>
                  <a:cubicBezTo>
                    <a:pt x="115" y="215"/>
                    <a:pt x="115" y="214"/>
                    <a:pt x="116" y="214"/>
                  </a:cubicBezTo>
                  <a:cubicBezTo>
                    <a:pt x="116" y="213"/>
                    <a:pt x="116" y="212"/>
                    <a:pt x="117" y="210"/>
                  </a:cubicBezTo>
                  <a:cubicBezTo>
                    <a:pt x="117" y="210"/>
                    <a:pt x="117" y="210"/>
                    <a:pt x="116" y="210"/>
                  </a:cubicBezTo>
                  <a:cubicBezTo>
                    <a:pt x="115" y="212"/>
                    <a:pt x="114" y="213"/>
                    <a:pt x="113" y="215"/>
                  </a:cubicBezTo>
                  <a:close/>
                  <a:moveTo>
                    <a:pt x="87" y="221"/>
                  </a:moveTo>
                  <a:cubicBezTo>
                    <a:pt x="87" y="221"/>
                    <a:pt x="86" y="220"/>
                    <a:pt x="85" y="219"/>
                  </a:cubicBezTo>
                  <a:cubicBezTo>
                    <a:pt x="85" y="220"/>
                    <a:pt x="84" y="221"/>
                    <a:pt x="84" y="221"/>
                  </a:cubicBezTo>
                  <a:cubicBezTo>
                    <a:pt x="84" y="222"/>
                    <a:pt x="85" y="222"/>
                    <a:pt x="85" y="223"/>
                  </a:cubicBezTo>
                  <a:cubicBezTo>
                    <a:pt x="86" y="222"/>
                    <a:pt x="87" y="222"/>
                    <a:pt x="87" y="221"/>
                  </a:cubicBezTo>
                  <a:close/>
                  <a:moveTo>
                    <a:pt x="99" y="88"/>
                  </a:moveTo>
                  <a:cubicBezTo>
                    <a:pt x="99" y="89"/>
                    <a:pt x="99" y="89"/>
                    <a:pt x="99" y="89"/>
                  </a:cubicBezTo>
                  <a:cubicBezTo>
                    <a:pt x="100" y="88"/>
                    <a:pt x="100" y="87"/>
                    <a:pt x="101" y="86"/>
                  </a:cubicBezTo>
                  <a:cubicBezTo>
                    <a:pt x="101" y="85"/>
                    <a:pt x="100" y="84"/>
                    <a:pt x="100" y="83"/>
                  </a:cubicBezTo>
                  <a:cubicBezTo>
                    <a:pt x="99" y="85"/>
                    <a:pt x="99" y="87"/>
                    <a:pt x="99" y="88"/>
                  </a:cubicBezTo>
                  <a:close/>
                  <a:moveTo>
                    <a:pt x="105" y="182"/>
                  </a:moveTo>
                  <a:cubicBezTo>
                    <a:pt x="106" y="180"/>
                    <a:pt x="105" y="178"/>
                    <a:pt x="105" y="177"/>
                  </a:cubicBezTo>
                  <a:cubicBezTo>
                    <a:pt x="104" y="178"/>
                    <a:pt x="104" y="178"/>
                    <a:pt x="104" y="180"/>
                  </a:cubicBezTo>
                  <a:cubicBezTo>
                    <a:pt x="104" y="180"/>
                    <a:pt x="104" y="180"/>
                    <a:pt x="104" y="180"/>
                  </a:cubicBezTo>
                  <a:cubicBezTo>
                    <a:pt x="104" y="181"/>
                    <a:pt x="105" y="181"/>
                    <a:pt x="105" y="182"/>
                  </a:cubicBezTo>
                  <a:close/>
                  <a:moveTo>
                    <a:pt x="54" y="50"/>
                  </a:moveTo>
                  <a:cubicBezTo>
                    <a:pt x="54" y="50"/>
                    <a:pt x="54" y="50"/>
                    <a:pt x="54" y="50"/>
                  </a:cubicBezTo>
                  <a:cubicBezTo>
                    <a:pt x="55" y="48"/>
                    <a:pt x="55" y="46"/>
                    <a:pt x="55" y="44"/>
                  </a:cubicBezTo>
                  <a:cubicBezTo>
                    <a:pt x="54" y="44"/>
                    <a:pt x="54" y="44"/>
                    <a:pt x="53" y="43"/>
                  </a:cubicBezTo>
                  <a:cubicBezTo>
                    <a:pt x="54" y="46"/>
                    <a:pt x="54" y="48"/>
                    <a:pt x="54" y="50"/>
                  </a:cubicBezTo>
                  <a:close/>
                  <a:moveTo>
                    <a:pt x="106" y="60"/>
                  </a:moveTo>
                  <a:cubicBezTo>
                    <a:pt x="106" y="61"/>
                    <a:pt x="106" y="62"/>
                    <a:pt x="106" y="63"/>
                  </a:cubicBezTo>
                  <a:cubicBezTo>
                    <a:pt x="107" y="62"/>
                    <a:pt x="108" y="61"/>
                    <a:pt x="108" y="59"/>
                  </a:cubicBezTo>
                  <a:cubicBezTo>
                    <a:pt x="107" y="59"/>
                    <a:pt x="107" y="59"/>
                    <a:pt x="106" y="60"/>
                  </a:cubicBezTo>
                  <a:close/>
                  <a:moveTo>
                    <a:pt x="82" y="113"/>
                  </a:moveTo>
                  <a:cubicBezTo>
                    <a:pt x="82" y="113"/>
                    <a:pt x="82" y="112"/>
                    <a:pt x="82" y="111"/>
                  </a:cubicBezTo>
                  <a:cubicBezTo>
                    <a:pt x="81" y="112"/>
                    <a:pt x="80" y="113"/>
                    <a:pt x="79" y="114"/>
                  </a:cubicBezTo>
                  <a:cubicBezTo>
                    <a:pt x="79" y="114"/>
                    <a:pt x="79" y="115"/>
                    <a:pt x="79" y="115"/>
                  </a:cubicBezTo>
                  <a:cubicBezTo>
                    <a:pt x="79" y="115"/>
                    <a:pt x="79" y="115"/>
                    <a:pt x="79" y="115"/>
                  </a:cubicBezTo>
                  <a:cubicBezTo>
                    <a:pt x="80" y="115"/>
                    <a:pt x="81" y="114"/>
                    <a:pt x="82" y="113"/>
                  </a:cubicBezTo>
                  <a:close/>
                  <a:moveTo>
                    <a:pt x="63" y="54"/>
                  </a:moveTo>
                  <a:cubicBezTo>
                    <a:pt x="63" y="55"/>
                    <a:pt x="64" y="56"/>
                    <a:pt x="64" y="57"/>
                  </a:cubicBezTo>
                  <a:cubicBezTo>
                    <a:pt x="65" y="56"/>
                    <a:pt x="66" y="55"/>
                    <a:pt x="66" y="54"/>
                  </a:cubicBezTo>
                  <a:cubicBezTo>
                    <a:pt x="65" y="54"/>
                    <a:pt x="64" y="54"/>
                    <a:pt x="63" y="54"/>
                  </a:cubicBezTo>
                  <a:close/>
                  <a:moveTo>
                    <a:pt x="99" y="112"/>
                  </a:moveTo>
                  <a:cubicBezTo>
                    <a:pt x="100" y="112"/>
                    <a:pt x="101" y="112"/>
                    <a:pt x="101" y="112"/>
                  </a:cubicBezTo>
                  <a:cubicBezTo>
                    <a:pt x="102" y="113"/>
                    <a:pt x="102" y="112"/>
                    <a:pt x="102" y="112"/>
                  </a:cubicBezTo>
                  <a:cubicBezTo>
                    <a:pt x="102" y="111"/>
                    <a:pt x="101" y="110"/>
                    <a:pt x="100" y="109"/>
                  </a:cubicBezTo>
                  <a:cubicBezTo>
                    <a:pt x="100" y="110"/>
                    <a:pt x="100" y="111"/>
                    <a:pt x="99" y="112"/>
                  </a:cubicBezTo>
                  <a:close/>
                  <a:moveTo>
                    <a:pt x="96" y="50"/>
                  </a:moveTo>
                  <a:cubicBezTo>
                    <a:pt x="96" y="50"/>
                    <a:pt x="96" y="50"/>
                    <a:pt x="96" y="50"/>
                  </a:cubicBezTo>
                  <a:cubicBezTo>
                    <a:pt x="95" y="51"/>
                    <a:pt x="95" y="52"/>
                    <a:pt x="95" y="53"/>
                  </a:cubicBezTo>
                  <a:cubicBezTo>
                    <a:pt x="95" y="53"/>
                    <a:pt x="95" y="54"/>
                    <a:pt x="95" y="54"/>
                  </a:cubicBezTo>
                  <a:cubicBezTo>
                    <a:pt x="95" y="54"/>
                    <a:pt x="96" y="55"/>
                    <a:pt x="97" y="56"/>
                  </a:cubicBezTo>
                  <a:cubicBezTo>
                    <a:pt x="97" y="54"/>
                    <a:pt x="96" y="52"/>
                    <a:pt x="96" y="50"/>
                  </a:cubicBezTo>
                  <a:close/>
                  <a:moveTo>
                    <a:pt x="137" y="181"/>
                  </a:moveTo>
                  <a:cubicBezTo>
                    <a:pt x="136" y="181"/>
                    <a:pt x="135" y="181"/>
                    <a:pt x="134" y="182"/>
                  </a:cubicBezTo>
                  <a:cubicBezTo>
                    <a:pt x="134" y="182"/>
                    <a:pt x="135" y="183"/>
                    <a:pt x="135" y="184"/>
                  </a:cubicBezTo>
                  <a:cubicBezTo>
                    <a:pt x="136" y="183"/>
                    <a:pt x="137" y="182"/>
                    <a:pt x="137" y="181"/>
                  </a:cubicBezTo>
                  <a:close/>
                  <a:moveTo>
                    <a:pt x="122" y="166"/>
                  </a:moveTo>
                  <a:cubicBezTo>
                    <a:pt x="123" y="167"/>
                    <a:pt x="123" y="169"/>
                    <a:pt x="124" y="170"/>
                  </a:cubicBezTo>
                  <a:cubicBezTo>
                    <a:pt x="124" y="170"/>
                    <a:pt x="124" y="170"/>
                    <a:pt x="124" y="170"/>
                  </a:cubicBezTo>
                  <a:cubicBezTo>
                    <a:pt x="125" y="170"/>
                    <a:pt x="125" y="170"/>
                    <a:pt x="125" y="170"/>
                  </a:cubicBezTo>
                  <a:cubicBezTo>
                    <a:pt x="124" y="168"/>
                    <a:pt x="124" y="167"/>
                    <a:pt x="123" y="166"/>
                  </a:cubicBezTo>
                  <a:cubicBezTo>
                    <a:pt x="123" y="166"/>
                    <a:pt x="123" y="166"/>
                    <a:pt x="122" y="166"/>
                  </a:cubicBezTo>
                  <a:close/>
                  <a:moveTo>
                    <a:pt x="143" y="122"/>
                  </a:moveTo>
                  <a:cubicBezTo>
                    <a:pt x="143" y="122"/>
                    <a:pt x="143" y="122"/>
                    <a:pt x="143" y="122"/>
                  </a:cubicBezTo>
                  <a:cubicBezTo>
                    <a:pt x="144" y="121"/>
                    <a:pt x="145" y="121"/>
                    <a:pt x="145" y="120"/>
                  </a:cubicBezTo>
                  <a:cubicBezTo>
                    <a:pt x="145" y="119"/>
                    <a:pt x="144" y="118"/>
                    <a:pt x="144" y="118"/>
                  </a:cubicBezTo>
                  <a:cubicBezTo>
                    <a:pt x="144" y="117"/>
                    <a:pt x="144" y="117"/>
                    <a:pt x="144" y="117"/>
                  </a:cubicBezTo>
                  <a:cubicBezTo>
                    <a:pt x="144" y="117"/>
                    <a:pt x="144" y="117"/>
                    <a:pt x="143" y="116"/>
                  </a:cubicBezTo>
                  <a:cubicBezTo>
                    <a:pt x="143" y="118"/>
                    <a:pt x="143" y="120"/>
                    <a:pt x="143" y="122"/>
                  </a:cubicBezTo>
                  <a:close/>
                  <a:moveTo>
                    <a:pt x="71" y="96"/>
                  </a:moveTo>
                  <a:cubicBezTo>
                    <a:pt x="72" y="95"/>
                    <a:pt x="72" y="95"/>
                    <a:pt x="72" y="94"/>
                  </a:cubicBezTo>
                  <a:cubicBezTo>
                    <a:pt x="73" y="94"/>
                    <a:pt x="73" y="94"/>
                    <a:pt x="73" y="94"/>
                  </a:cubicBezTo>
                  <a:cubicBezTo>
                    <a:pt x="73" y="93"/>
                    <a:pt x="72" y="92"/>
                    <a:pt x="72" y="92"/>
                  </a:cubicBezTo>
                  <a:cubicBezTo>
                    <a:pt x="71" y="93"/>
                    <a:pt x="70" y="94"/>
                    <a:pt x="71" y="96"/>
                  </a:cubicBezTo>
                  <a:close/>
                  <a:moveTo>
                    <a:pt x="66" y="103"/>
                  </a:moveTo>
                  <a:cubicBezTo>
                    <a:pt x="68" y="102"/>
                    <a:pt x="68" y="100"/>
                    <a:pt x="67" y="98"/>
                  </a:cubicBezTo>
                  <a:cubicBezTo>
                    <a:pt x="67" y="99"/>
                    <a:pt x="66" y="100"/>
                    <a:pt x="66" y="100"/>
                  </a:cubicBezTo>
                  <a:cubicBezTo>
                    <a:pt x="66" y="101"/>
                    <a:pt x="66" y="102"/>
                    <a:pt x="66" y="103"/>
                  </a:cubicBezTo>
                  <a:close/>
                  <a:moveTo>
                    <a:pt x="84" y="25"/>
                  </a:moveTo>
                  <a:cubicBezTo>
                    <a:pt x="84" y="26"/>
                    <a:pt x="84" y="29"/>
                    <a:pt x="85" y="30"/>
                  </a:cubicBezTo>
                  <a:cubicBezTo>
                    <a:pt x="85" y="28"/>
                    <a:pt x="85" y="26"/>
                    <a:pt x="85" y="25"/>
                  </a:cubicBezTo>
                  <a:cubicBezTo>
                    <a:pt x="85" y="25"/>
                    <a:pt x="85" y="25"/>
                    <a:pt x="84" y="25"/>
                  </a:cubicBezTo>
                  <a:close/>
                  <a:moveTo>
                    <a:pt x="95" y="186"/>
                  </a:moveTo>
                  <a:cubicBezTo>
                    <a:pt x="95" y="188"/>
                    <a:pt x="94" y="189"/>
                    <a:pt x="94" y="190"/>
                  </a:cubicBezTo>
                  <a:cubicBezTo>
                    <a:pt x="94" y="190"/>
                    <a:pt x="94" y="190"/>
                    <a:pt x="95" y="190"/>
                  </a:cubicBezTo>
                  <a:cubicBezTo>
                    <a:pt x="95" y="189"/>
                    <a:pt x="96" y="188"/>
                    <a:pt x="96" y="186"/>
                  </a:cubicBezTo>
                  <a:cubicBezTo>
                    <a:pt x="96" y="186"/>
                    <a:pt x="96" y="186"/>
                    <a:pt x="95" y="186"/>
                  </a:cubicBezTo>
                  <a:close/>
                  <a:moveTo>
                    <a:pt x="119" y="111"/>
                  </a:moveTo>
                  <a:cubicBezTo>
                    <a:pt x="119" y="111"/>
                    <a:pt x="119" y="111"/>
                    <a:pt x="119" y="111"/>
                  </a:cubicBezTo>
                  <a:cubicBezTo>
                    <a:pt x="119" y="112"/>
                    <a:pt x="118" y="113"/>
                    <a:pt x="118" y="114"/>
                  </a:cubicBezTo>
                  <a:cubicBezTo>
                    <a:pt x="118" y="114"/>
                    <a:pt x="119" y="115"/>
                    <a:pt x="119" y="115"/>
                  </a:cubicBezTo>
                  <a:cubicBezTo>
                    <a:pt x="119" y="116"/>
                    <a:pt x="119" y="116"/>
                    <a:pt x="120" y="117"/>
                  </a:cubicBezTo>
                  <a:cubicBezTo>
                    <a:pt x="120" y="115"/>
                    <a:pt x="120" y="113"/>
                    <a:pt x="119" y="111"/>
                  </a:cubicBezTo>
                  <a:close/>
                  <a:moveTo>
                    <a:pt x="103" y="183"/>
                  </a:moveTo>
                  <a:cubicBezTo>
                    <a:pt x="103" y="182"/>
                    <a:pt x="102" y="182"/>
                    <a:pt x="101" y="181"/>
                  </a:cubicBezTo>
                  <a:cubicBezTo>
                    <a:pt x="100" y="182"/>
                    <a:pt x="100" y="183"/>
                    <a:pt x="100" y="184"/>
                  </a:cubicBezTo>
                  <a:cubicBezTo>
                    <a:pt x="101" y="184"/>
                    <a:pt x="102" y="183"/>
                    <a:pt x="103" y="183"/>
                  </a:cubicBezTo>
                  <a:close/>
                  <a:moveTo>
                    <a:pt x="65" y="36"/>
                  </a:moveTo>
                  <a:cubicBezTo>
                    <a:pt x="65" y="36"/>
                    <a:pt x="65" y="36"/>
                    <a:pt x="65" y="36"/>
                  </a:cubicBezTo>
                  <a:cubicBezTo>
                    <a:pt x="66" y="36"/>
                    <a:pt x="67" y="36"/>
                    <a:pt x="68" y="35"/>
                  </a:cubicBezTo>
                  <a:cubicBezTo>
                    <a:pt x="68" y="35"/>
                    <a:pt x="68" y="34"/>
                    <a:pt x="68" y="33"/>
                  </a:cubicBezTo>
                  <a:cubicBezTo>
                    <a:pt x="67" y="33"/>
                    <a:pt x="67" y="33"/>
                    <a:pt x="67" y="34"/>
                  </a:cubicBezTo>
                  <a:cubicBezTo>
                    <a:pt x="66" y="34"/>
                    <a:pt x="66" y="35"/>
                    <a:pt x="65" y="36"/>
                  </a:cubicBezTo>
                  <a:close/>
                  <a:moveTo>
                    <a:pt x="97" y="148"/>
                  </a:moveTo>
                  <a:cubicBezTo>
                    <a:pt x="97" y="148"/>
                    <a:pt x="98" y="148"/>
                    <a:pt x="98" y="147"/>
                  </a:cubicBezTo>
                  <a:cubicBezTo>
                    <a:pt x="98" y="147"/>
                    <a:pt x="99" y="147"/>
                    <a:pt x="99" y="146"/>
                  </a:cubicBezTo>
                  <a:cubicBezTo>
                    <a:pt x="98" y="146"/>
                    <a:pt x="98" y="145"/>
                    <a:pt x="98" y="144"/>
                  </a:cubicBezTo>
                  <a:cubicBezTo>
                    <a:pt x="98" y="144"/>
                    <a:pt x="98" y="144"/>
                    <a:pt x="98" y="144"/>
                  </a:cubicBezTo>
                  <a:cubicBezTo>
                    <a:pt x="97" y="145"/>
                    <a:pt x="97" y="146"/>
                    <a:pt x="96" y="147"/>
                  </a:cubicBezTo>
                  <a:cubicBezTo>
                    <a:pt x="97" y="147"/>
                    <a:pt x="97" y="148"/>
                    <a:pt x="97" y="148"/>
                  </a:cubicBezTo>
                  <a:close/>
                  <a:moveTo>
                    <a:pt x="81" y="24"/>
                  </a:moveTo>
                  <a:cubicBezTo>
                    <a:pt x="81" y="25"/>
                    <a:pt x="80" y="25"/>
                    <a:pt x="79" y="25"/>
                  </a:cubicBezTo>
                  <a:cubicBezTo>
                    <a:pt x="80" y="26"/>
                    <a:pt x="80" y="27"/>
                    <a:pt x="81" y="27"/>
                  </a:cubicBezTo>
                  <a:cubicBezTo>
                    <a:pt x="82" y="26"/>
                    <a:pt x="82" y="26"/>
                    <a:pt x="81" y="24"/>
                  </a:cubicBezTo>
                  <a:close/>
                  <a:moveTo>
                    <a:pt x="69" y="170"/>
                  </a:moveTo>
                  <a:cubicBezTo>
                    <a:pt x="70" y="172"/>
                    <a:pt x="70" y="175"/>
                    <a:pt x="73" y="176"/>
                  </a:cubicBezTo>
                  <a:cubicBezTo>
                    <a:pt x="72" y="174"/>
                    <a:pt x="70" y="172"/>
                    <a:pt x="69" y="170"/>
                  </a:cubicBezTo>
                  <a:close/>
                  <a:moveTo>
                    <a:pt x="129" y="136"/>
                  </a:moveTo>
                  <a:cubicBezTo>
                    <a:pt x="129" y="137"/>
                    <a:pt x="129" y="138"/>
                    <a:pt x="128" y="140"/>
                  </a:cubicBezTo>
                  <a:cubicBezTo>
                    <a:pt x="130" y="139"/>
                    <a:pt x="130" y="138"/>
                    <a:pt x="131" y="136"/>
                  </a:cubicBezTo>
                  <a:cubicBezTo>
                    <a:pt x="130" y="136"/>
                    <a:pt x="130" y="136"/>
                    <a:pt x="129" y="136"/>
                  </a:cubicBezTo>
                  <a:close/>
                  <a:moveTo>
                    <a:pt x="64" y="52"/>
                  </a:moveTo>
                  <a:cubicBezTo>
                    <a:pt x="65" y="52"/>
                    <a:pt x="66" y="52"/>
                    <a:pt x="67" y="52"/>
                  </a:cubicBezTo>
                  <a:cubicBezTo>
                    <a:pt x="68" y="52"/>
                    <a:pt x="68" y="51"/>
                    <a:pt x="68" y="51"/>
                  </a:cubicBezTo>
                  <a:cubicBezTo>
                    <a:pt x="67" y="50"/>
                    <a:pt x="67" y="50"/>
                    <a:pt x="66" y="50"/>
                  </a:cubicBezTo>
                  <a:cubicBezTo>
                    <a:pt x="65" y="50"/>
                    <a:pt x="65" y="51"/>
                    <a:pt x="64" y="52"/>
                  </a:cubicBezTo>
                  <a:close/>
                  <a:moveTo>
                    <a:pt x="135" y="27"/>
                  </a:moveTo>
                  <a:cubicBezTo>
                    <a:pt x="135" y="25"/>
                    <a:pt x="135" y="24"/>
                    <a:pt x="134" y="23"/>
                  </a:cubicBezTo>
                  <a:cubicBezTo>
                    <a:pt x="134" y="23"/>
                    <a:pt x="133" y="23"/>
                    <a:pt x="132" y="23"/>
                  </a:cubicBezTo>
                  <a:cubicBezTo>
                    <a:pt x="133" y="24"/>
                    <a:pt x="133" y="24"/>
                    <a:pt x="133" y="25"/>
                  </a:cubicBezTo>
                  <a:cubicBezTo>
                    <a:pt x="134" y="25"/>
                    <a:pt x="134" y="26"/>
                    <a:pt x="135" y="27"/>
                  </a:cubicBezTo>
                  <a:close/>
                  <a:moveTo>
                    <a:pt x="90" y="88"/>
                  </a:moveTo>
                  <a:cubicBezTo>
                    <a:pt x="90" y="88"/>
                    <a:pt x="90" y="88"/>
                    <a:pt x="90" y="88"/>
                  </a:cubicBezTo>
                  <a:cubicBezTo>
                    <a:pt x="91" y="89"/>
                    <a:pt x="92" y="91"/>
                    <a:pt x="92" y="92"/>
                  </a:cubicBezTo>
                  <a:cubicBezTo>
                    <a:pt x="93" y="92"/>
                    <a:pt x="93" y="92"/>
                    <a:pt x="94" y="91"/>
                  </a:cubicBezTo>
                  <a:cubicBezTo>
                    <a:pt x="93" y="90"/>
                    <a:pt x="91" y="89"/>
                    <a:pt x="90" y="88"/>
                  </a:cubicBezTo>
                  <a:close/>
                  <a:moveTo>
                    <a:pt x="59" y="134"/>
                  </a:moveTo>
                  <a:cubicBezTo>
                    <a:pt x="58" y="134"/>
                    <a:pt x="58" y="134"/>
                    <a:pt x="57" y="134"/>
                  </a:cubicBezTo>
                  <a:cubicBezTo>
                    <a:pt x="57" y="135"/>
                    <a:pt x="58" y="137"/>
                    <a:pt x="59" y="138"/>
                  </a:cubicBezTo>
                  <a:cubicBezTo>
                    <a:pt x="59" y="138"/>
                    <a:pt x="59" y="136"/>
                    <a:pt x="59" y="134"/>
                  </a:cubicBezTo>
                  <a:close/>
                  <a:moveTo>
                    <a:pt x="95" y="30"/>
                  </a:moveTo>
                  <a:cubicBezTo>
                    <a:pt x="95" y="29"/>
                    <a:pt x="95" y="29"/>
                    <a:pt x="94" y="28"/>
                  </a:cubicBezTo>
                  <a:cubicBezTo>
                    <a:pt x="94" y="28"/>
                    <a:pt x="93" y="28"/>
                    <a:pt x="92" y="28"/>
                  </a:cubicBezTo>
                  <a:cubicBezTo>
                    <a:pt x="93" y="29"/>
                    <a:pt x="93" y="30"/>
                    <a:pt x="93" y="31"/>
                  </a:cubicBezTo>
                  <a:cubicBezTo>
                    <a:pt x="94" y="30"/>
                    <a:pt x="95" y="30"/>
                    <a:pt x="95" y="30"/>
                  </a:cubicBezTo>
                  <a:close/>
                  <a:moveTo>
                    <a:pt x="86" y="70"/>
                  </a:moveTo>
                  <a:cubicBezTo>
                    <a:pt x="86" y="70"/>
                    <a:pt x="86" y="70"/>
                    <a:pt x="86" y="70"/>
                  </a:cubicBezTo>
                  <a:cubicBezTo>
                    <a:pt x="86" y="70"/>
                    <a:pt x="85" y="71"/>
                    <a:pt x="85" y="72"/>
                  </a:cubicBezTo>
                  <a:cubicBezTo>
                    <a:pt x="85" y="72"/>
                    <a:pt x="85" y="72"/>
                    <a:pt x="85" y="73"/>
                  </a:cubicBezTo>
                  <a:cubicBezTo>
                    <a:pt x="85" y="73"/>
                    <a:pt x="86" y="74"/>
                    <a:pt x="86" y="74"/>
                  </a:cubicBezTo>
                  <a:cubicBezTo>
                    <a:pt x="86" y="73"/>
                    <a:pt x="86" y="71"/>
                    <a:pt x="86" y="70"/>
                  </a:cubicBezTo>
                  <a:close/>
                  <a:moveTo>
                    <a:pt x="118" y="118"/>
                  </a:moveTo>
                  <a:cubicBezTo>
                    <a:pt x="117" y="117"/>
                    <a:pt x="117" y="116"/>
                    <a:pt x="117" y="116"/>
                  </a:cubicBezTo>
                  <a:cubicBezTo>
                    <a:pt x="115" y="117"/>
                    <a:pt x="115" y="118"/>
                    <a:pt x="115" y="119"/>
                  </a:cubicBezTo>
                  <a:cubicBezTo>
                    <a:pt x="116" y="119"/>
                    <a:pt x="117" y="118"/>
                    <a:pt x="118" y="118"/>
                  </a:cubicBezTo>
                  <a:close/>
                  <a:moveTo>
                    <a:pt x="40" y="162"/>
                  </a:moveTo>
                  <a:cubicBezTo>
                    <a:pt x="37" y="162"/>
                    <a:pt x="35" y="162"/>
                    <a:pt x="34" y="162"/>
                  </a:cubicBezTo>
                  <a:cubicBezTo>
                    <a:pt x="35" y="162"/>
                    <a:pt x="35" y="162"/>
                    <a:pt x="35" y="162"/>
                  </a:cubicBezTo>
                  <a:cubicBezTo>
                    <a:pt x="36" y="163"/>
                    <a:pt x="37" y="163"/>
                    <a:pt x="38" y="163"/>
                  </a:cubicBezTo>
                  <a:cubicBezTo>
                    <a:pt x="39" y="163"/>
                    <a:pt x="39" y="163"/>
                    <a:pt x="40" y="162"/>
                  </a:cubicBezTo>
                  <a:close/>
                  <a:moveTo>
                    <a:pt x="106" y="35"/>
                  </a:moveTo>
                  <a:cubicBezTo>
                    <a:pt x="106" y="36"/>
                    <a:pt x="106" y="38"/>
                    <a:pt x="106" y="39"/>
                  </a:cubicBezTo>
                  <a:cubicBezTo>
                    <a:pt x="107" y="39"/>
                    <a:pt x="107" y="38"/>
                    <a:pt x="108" y="38"/>
                  </a:cubicBezTo>
                  <a:cubicBezTo>
                    <a:pt x="107" y="37"/>
                    <a:pt x="107" y="36"/>
                    <a:pt x="107" y="35"/>
                  </a:cubicBezTo>
                  <a:cubicBezTo>
                    <a:pt x="107" y="35"/>
                    <a:pt x="107" y="35"/>
                    <a:pt x="106" y="35"/>
                  </a:cubicBezTo>
                  <a:close/>
                  <a:moveTo>
                    <a:pt x="92" y="87"/>
                  </a:moveTo>
                  <a:cubicBezTo>
                    <a:pt x="93" y="88"/>
                    <a:pt x="94" y="88"/>
                    <a:pt x="95" y="89"/>
                  </a:cubicBezTo>
                  <a:cubicBezTo>
                    <a:pt x="95" y="89"/>
                    <a:pt x="95" y="88"/>
                    <a:pt x="95" y="88"/>
                  </a:cubicBezTo>
                  <a:cubicBezTo>
                    <a:pt x="95" y="87"/>
                    <a:pt x="94" y="87"/>
                    <a:pt x="94" y="86"/>
                  </a:cubicBezTo>
                  <a:cubicBezTo>
                    <a:pt x="93" y="86"/>
                    <a:pt x="93" y="86"/>
                    <a:pt x="92" y="87"/>
                  </a:cubicBezTo>
                  <a:close/>
                  <a:moveTo>
                    <a:pt x="127" y="110"/>
                  </a:moveTo>
                  <a:cubicBezTo>
                    <a:pt x="127" y="110"/>
                    <a:pt x="127" y="110"/>
                    <a:pt x="126" y="110"/>
                  </a:cubicBezTo>
                  <a:cubicBezTo>
                    <a:pt x="126" y="111"/>
                    <a:pt x="125" y="113"/>
                    <a:pt x="125" y="114"/>
                  </a:cubicBezTo>
                  <a:cubicBezTo>
                    <a:pt x="125" y="114"/>
                    <a:pt x="125" y="114"/>
                    <a:pt x="125" y="114"/>
                  </a:cubicBezTo>
                  <a:cubicBezTo>
                    <a:pt x="126" y="114"/>
                    <a:pt x="126" y="113"/>
                    <a:pt x="127" y="113"/>
                  </a:cubicBezTo>
                  <a:cubicBezTo>
                    <a:pt x="127" y="112"/>
                    <a:pt x="127" y="111"/>
                    <a:pt x="127" y="110"/>
                  </a:cubicBezTo>
                  <a:close/>
                  <a:moveTo>
                    <a:pt x="129" y="18"/>
                  </a:moveTo>
                  <a:cubicBezTo>
                    <a:pt x="129" y="17"/>
                    <a:pt x="129" y="17"/>
                    <a:pt x="128" y="17"/>
                  </a:cubicBezTo>
                  <a:cubicBezTo>
                    <a:pt x="128" y="16"/>
                    <a:pt x="127" y="16"/>
                    <a:pt x="126" y="16"/>
                  </a:cubicBezTo>
                  <a:cubicBezTo>
                    <a:pt x="126" y="17"/>
                    <a:pt x="126" y="17"/>
                    <a:pt x="126" y="18"/>
                  </a:cubicBezTo>
                  <a:cubicBezTo>
                    <a:pt x="127" y="18"/>
                    <a:pt x="128" y="18"/>
                    <a:pt x="129" y="18"/>
                  </a:cubicBezTo>
                  <a:close/>
                  <a:moveTo>
                    <a:pt x="52" y="77"/>
                  </a:moveTo>
                  <a:cubicBezTo>
                    <a:pt x="52" y="77"/>
                    <a:pt x="53" y="77"/>
                    <a:pt x="53" y="77"/>
                  </a:cubicBezTo>
                  <a:cubicBezTo>
                    <a:pt x="53" y="75"/>
                    <a:pt x="53" y="74"/>
                    <a:pt x="53" y="72"/>
                  </a:cubicBezTo>
                  <a:cubicBezTo>
                    <a:pt x="52" y="72"/>
                    <a:pt x="52" y="73"/>
                    <a:pt x="52" y="74"/>
                  </a:cubicBezTo>
                  <a:cubicBezTo>
                    <a:pt x="52" y="75"/>
                    <a:pt x="52" y="76"/>
                    <a:pt x="52" y="77"/>
                  </a:cubicBezTo>
                  <a:close/>
                  <a:moveTo>
                    <a:pt x="134" y="95"/>
                  </a:moveTo>
                  <a:cubicBezTo>
                    <a:pt x="134" y="95"/>
                    <a:pt x="134" y="95"/>
                    <a:pt x="134" y="95"/>
                  </a:cubicBezTo>
                  <a:cubicBezTo>
                    <a:pt x="133" y="96"/>
                    <a:pt x="133" y="96"/>
                    <a:pt x="133" y="97"/>
                  </a:cubicBezTo>
                  <a:cubicBezTo>
                    <a:pt x="133" y="97"/>
                    <a:pt x="133" y="97"/>
                    <a:pt x="133" y="98"/>
                  </a:cubicBezTo>
                  <a:cubicBezTo>
                    <a:pt x="133" y="99"/>
                    <a:pt x="134" y="99"/>
                    <a:pt x="134" y="100"/>
                  </a:cubicBezTo>
                  <a:cubicBezTo>
                    <a:pt x="134" y="100"/>
                    <a:pt x="134" y="100"/>
                    <a:pt x="134" y="100"/>
                  </a:cubicBezTo>
                  <a:cubicBezTo>
                    <a:pt x="134" y="99"/>
                    <a:pt x="134" y="97"/>
                    <a:pt x="134" y="95"/>
                  </a:cubicBezTo>
                  <a:close/>
                  <a:moveTo>
                    <a:pt x="129" y="165"/>
                  </a:moveTo>
                  <a:cubicBezTo>
                    <a:pt x="128" y="165"/>
                    <a:pt x="128" y="165"/>
                    <a:pt x="127" y="165"/>
                  </a:cubicBezTo>
                  <a:cubicBezTo>
                    <a:pt x="128" y="167"/>
                    <a:pt x="129" y="168"/>
                    <a:pt x="130" y="168"/>
                  </a:cubicBezTo>
                  <a:cubicBezTo>
                    <a:pt x="129" y="167"/>
                    <a:pt x="129" y="166"/>
                    <a:pt x="129" y="165"/>
                  </a:cubicBezTo>
                  <a:close/>
                  <a:moveTo>
                    <a:pt x="140" y="23"/>
                  </a:moveTo>
                  <a:cubicBezTo>
                    <a:pt x="140" y="23"/>
                    <a:pt x="140" y="23"/>
                    <a:pt x="140" y="23"/>
                  </a:cubicBezTo>
                  <a:cubicBezTo>
                    <a:pt x="140" y="26"/>
                    <a:pt x="140" y="29"/>
                    <a:pt x="141" y="32"/>
                  </a:cubicBezTo>
                  <a:cubicBezTo>
                    <a:pt x="141" y="31"/>
                    <a:pt x="141" y="31"/>
                    <a:pt x="141" y="30"/>
                  </a:cubicBezTo>
                  <a:cubicBezTo>
                    <a:pt x="141" y="30"/>
                    <a:pt x="141" y="29"/>
                    <a:pt x="141" y="29"/>
                  </a:cubicBezTo>
                  <a:cubicBezTo>
                    <a:pt x="141" y="27"/>
                    <a:pt x="141" y="25"/>
                    <a:pt x="140" y="23"/>
                  </a:cubicBezTo>
                  <a:close/>
                  <a:moveTo>
                    <a:pt x="119" y="221"/>
                  </a:moveTo>
                  <a:cubicBezTo>
                    <a:pt x="119" y="221"/>
                    <a:pt x="119" y="221"/>
                    <a:pt x="119" y="221"/>
                  </a:cubicBezTo>
                  <a:cubicBezTo>
                    <a:pt x="118" y="221"/>
                    <a:pt x="117" y="222"/>
                    <a:pt x="116" y="222"/>
                  </a:cubicBezTo>
                  <a:cubicBezTo>
                    <a:pt x="116" y="222"/>
                    <a:pt x="116" y="222"/>
                    <a:pt x="116" y="222"/>
                  </a:cubicBezTo>
                  <a:cubicBezTo>
                    <a:pt x="115" y="223"/>
                    <a:pt x="115" y="224"/>
                    <a:pt x="115" y="225"/>
                  </a:cubicBezTo>
                  <a:cubicBezTo>
                    <a:pt x="116" y="223"/>
                    <a:pt x="117" y="222"/>
                    <a:pt x="119" y="221"/>
                  </a:cubicBezTo>
                  <a:close/>
                  <a:moveTo>
                    <a:pt x="106" y="161"/>
                  </a:moveTo>
                  <a:cubicBezTo>
                    <a:pt x="106" y="161"/>
                    <a:pt x="107" y="162"/>
                    <a:pt x="108" y="162"/>
                  </a:cubicBezTo>
                  <a:cubicBezTo>
                    <a:pt x="108" y="161"/>
                    <a:pt x="108" y="160"/>
                    <a:pt x="107" y="159"/>
                  </a:cubicBezTo>
                  <a:cubicBezTo>
                    <a:pt x="107" y="160"/>
                    <a:pt x="106" y="160"/>
                    <a:pt x="106" y="161"/>
                  </a:cubicBezTo>
                  <a:close/>
                  <a:moveTo>
                    <a:pt x="64" y="148"/>
                  </a:moveTo>
                  <a:cubicBezTo>
                    <a:pt x="64" y="148"/>
                    <a:pt x="64" y="148"/>
                    <a:pt x="64" y="148"/>
                  </a:cubicBezTo>
                  <a:cubicBezTo>
                    <a:pt x="63" y="149"/>
                    <a:pt x="63" y="150"/>
                    <a:pt x="63" y="151"/>
                  </a:cubicBezTo>
                  <a:cubicBezTo>
                    <a:pt x="62" y="152"/>
                    <a:pt x="63" y="153"/>
                    <a:pt x="64" y="154"/>
                  </a:cubicBezTo>
                  <a:cubicBezTo>
                    <a:pt x="64" y="152"/>
                    <a:pt x="64" y="150"/>
                    <a:pt x="64" y="148"/>
                  </a:cubicBezTo>
                  <a:close/>
                  <a:moveTo>
                    <a:pt x="132" y="189"/>
                  </a:moveTo>
                  <a:cubicBezTo>
                    <a:pt x="132" y="189"/>
                    <a:pt x="132" y="189"/>
                    <a:pt x="132" y="189"/>
                  </a:cubicBezTo>
                  <a:cubicBezTo>
                    <a:pt x="132" y="188"/>
                    <a:pt x="132" y="187"/>
                    <a:pt x="132" y="186"/>
                  </a:cubicBezTo>
                  <a:cubicBezTo>
                    <a:pt x="132" y="185"/>
                    <a:pt x="131" y="185"/>
                    <a:pt x="131" y="185"/>
                  </a:cubicBezTo>
                  <a:cubicBezTo>
                    <a:pt x="130" y="185"/>
                    <a:pt x="130" y="185"/>
                    <a:pt x="130" y="186"/>
                  </a:cubicBezTo>
                  <a:cubicBezTo>
                    <a:pt x="131" y="187"/>
                    <a:pt x="131" y="188"/>
                    <a:pt x="132" y="189"/>
                  </a:cubicBezTo>
                  <a:close/>
                  <a:moveTo>
                    <a:pt x="148" y="42"/>
                  </a:moveTo>
                  <a:cubicBezTo>
                    <a:pt x="147" y="45"/>
                    <a:pt x="147" y="47"/>
                    <a:pt x="148" y="49"/>
                  </a:cubicBezTo>
                  <a:cubicBezTo>
                    <a:pt x="148" y="47"/>
                    <a:pt x="148" y="45"/>
                    <a:pt x="148" y="42"/>
                  </a:cubicBezTo>
                  <a:close/>
                  <a:moveTo>
                    <a:pt x="127" y="185"/>
                  </a:moveTo>
                  <a:cubicBezTo>
                    <a:pt x="127" y="185"/>
                    <a:pt x="126" y="185"/>
                    <a:pt x="126" y="186"/>
                  </a:cubicBezTo>
                  <a:cubicBezTo>
                    <a:pt x="125" y="187"/>
                    <a:pt x="124" y="189"/>
                    <a:pt x="124" y="190"/>
                  </a:cubicBezTo>
                  <a:cubicBezTo>
                    <a:pt x="124" y="190"/>
                    <a:pt x="124" y="190"/>
                    <a:pt x="124" y="190"/>
                  </a:cubicBezTo>
                  <a:cubicBezTo>
                    <a:pt x="125" y="188"/>
                    <a:pt x="126" y="187"/>
                    <a:pt x="127" y="185"/>
                  </a:cubicBezTo>
                  <a:close/>
                  <a:moveTo>
                    <a:pt x="88" y="187"/>
                  </a:moveTo>
                  <a:cubicBezTo>
                    <a:pt x="87" y="187"/>
                    <a:pt x="86" y="187"/>
                    <a:pt x="86" y="187"/>
                  </a:cubicBezTo>
                  <a:cubicBezTo>
                    <a:pt x="86" y="187"/>
                    <a:pt x="86" y="187"/>
                    <a:pt x="86" y="187"/>
                  </a:cubicBezTo>
                  <a:cubicBezTo>
                    <a:pt x="86" y="188"/>
                    <a:pt x="86" y="189"/>
                    <a:pt x="87" y="189"/>
                  </a:cubicBezTo>
                  <a:cubicBezTo>
                    <a:pt x="88" y="188"/>
                    <a:pt x="88" y="188"/>
                    <a:pt x="88" y="187"/>
                  </a:cubicBezTo>
                  <a:close/>
                  <a:moveTo>
                    <a:pt x="46" y="190"/>
                  </a:moveTo>
                  <a:cubicBezTo>
                    <a:pt x="46" y="190"/>
                    <a:pt x="46" y="190"/>
                    <a:pt x="46" y="190"/>
                  </a:cubicBezTo>
                  <a:cubicBezTo>
                    <a:pt x="47" y="192"/>
                    <a:pt x="49" y="193"/>
                    <a:pt x="51" y="194"/>
                  </a:cubicBezTo>
                  <a:cubicBezTo>
                    <a:pt x="51" y="193"/>
                    <a:pt x="50" y="193"/>
                    <a:pt x="50" y="193"/>
                  </a:cubicBezTo>
                  <a:cubicBezTo>
                    <a:pt x="48" y="192"/>
                    <a:pt x="47" y="191"/>
                    <a:pt x="46" y="190"/>
                  </a:cubicBezTo>
                  <a:close/>
                  <a:moveTo>
                    <a:pt x="66" y="97"/>
                  </a:moveTo>
                  <a:cubicBezTo>
                    <a:pt x="67" y="95"/>
                    <a:pt x="67" y="94"/>
                    <a:pt x="67" y="93"/>
                  </a:cubicBezTo>
                  <a:cubicBezTo>
                    <a:pt x="65" y="95"/>
                    <a:pt x="65" y="94"/>
                    <a:pt x="66" y="97"/>
                  </a:cubicBezTo>
                  <a:close/>
                  <a:moveTo>
                    <a:pt x="146" y="196"/>
                  </a:moveTo>
                  <a:cubicBezTo>
                    <a:pt x="144" y="197"/>
                    <a:pt x="141" y="201"/>
                    <a:pt x="141" y="202"/>
                  </a:cubicBezTo>
                  <a:cubicBezTo>
                    <a:pt x="143" y="200"/>
                    <a:pt x="144" y="198"/>
                    <a:pt x="146" y="196"/>
                  </a:cubicBezTo>
                  <a:close/>
                  <a:moveTo>
                    <a:pt x="150" y="176"/>
                  </a:moveTo>
                  <a:cubicBezTo>
                    <a:pt x="149" y="174"/>
                    <a:pt x="148" y="172"/>
                    <a:pt x="148" y="170"/>
                  </a:cubicBezTo>
                  <a:cubicBezTo>
                    <a:pt x="148" y="172"/>
                    <a:pt x="148" y="174"/>
                    <a:pt x="148" y="175"/>
                  </a:cubicBezTo>
                  <a:cubicBezTo>
                    <a:pt x="148" y="176"/>
                    <a:pt x="149" y="176"/>
                    <a:pt x="150" y="176"/>
                  </a:cubicBezTo>
                  <a:close/>
                  <a:moveTo>
                    <a:pt x="115" y="168"/>
                  </a:moveTo>
                  <a:cubicBezTo>
                    <a:pt x="115" y="168"/>
                    <a:pt x="114" y="168"/>
                    <a:pt x="114" y="169"/>
                  </a:cubicBezTo>
                  <a:cubicBezTo>
                    <a:pt x="114" y="170"/>
                    <a:pt x="114" y="171"/>
                    <a:pt x="114" y="172"/>
                  </a:cubicBezTo>
                  <a:cubicBezTo>
                    <a:pt x="115" y="172"/>
                    <a:pt x="115" y="172"/>
                    <a:pt x="115" y="171"/>
                  </a:cubicBezTo>
                  <a:cubicBezTo>
                    <a:pt x="115" y="170"/>
                    <a:pt x="115" y="169"/>
                    <a:pt x="115" y="168"/>
                  </a:cubicBezTo>
                  <a:close/>
                  <a:moveTo>
                    <a:pt x="123" y="201"/>
                  </a:moveTo>
                  <a:cubicBezTo>
                    <a:pt x="123" y="201"/>
                    <a:pt x="122" y="201"/>
                    <a:pt x="122" y="201"/>
                  </a:cubicBezTo>
                  <a:cubicBezTo>
                    <a:pt x="121" y="202"/>
                    <a:pt x="120" y="203"/>
                    <a:pt x="120" y="204"/>
                  </a:cubicBezTo>
                  <a:cubicBezTo>
                    <a:pt x="122" y="203"/>
                    <a:pt x="123" y="203"/>
                    <a:pt x="123" y="201"/>
                  </a:cubicBezTo>
                  <a:close/>
                  <a:moveTo>
                    <a:pt x="122" y="20"/>
                  </a:moveTo>
                  <a:cubicBezTo>
                    <a:pt x="122" y="20"/>
                    <a:pt x="121" y="20"/>
                    <a:pt x="121" y="20"/>
                  </a:cubicBezTo>
                  <a:cubicBezTo>
                    <a:pt x="121" y="21"/>
                    <a:pt x="121" y="22"/>
                    <a:pt x="121" y="23"/>
                  </a:cubicBezTo>
                  <a:cubicBezTo>
                    <a:pt x="121" y="23"/>
                    <a:pt x="122" y="23"/>
                    <a:pt x="122" y="23"/>
                  </a:cubicBezTo>
                  <a:cubicBezTo>
                    <a:pt x="122" y="22"/>
                    <a:pt x="122" y="21"/>
                    <a:pt x="122" y="20"/>
                  </a:cubicBezTo>
                  <a:close/>
                  <a:moveTo>
                    <a:pt x="152" y="195"/>
                  </a:moveTo>
                  <a:cubicBezTo>
                    <a:pt x="150" y="197"/>
                    <a:pt x="148" y="199"/>
                    <a:pt x="146" y="200"/>
                  </a:cubicBezTo>
                  <a:cubicBezTo>
                    <a:pt x="147" y="200"/>
                    <a:pt x="147" y="200"/>
                    <a:pt x="147" y="200"/>
                  </a:cubicBezTo>
                  <a:cubicBezTo>
                    <a:pt x="147" y="200"/>
                    <a:pt x="148" y="200"/>
                    <a:pt x="148" y="199"/>
                  </a:cubicBezTo>
                  <a:cubicBezTo>
                    <a:pt x="149" y="198"/>
                    <a:pt x="151" y="197"/>
                    <a:pt x="152" y="196"/>
                  </a:cubicBezTo>
                  <a:cubicBezTo>
                    <a:pt x="152" y="196"/>
                    <a:pt x="153" y="196"/>
                    <a:pt x="152" y="195"/>
                  </a:cubicBezTo>
                  <a:close/>
                  <a:moveTo>
                    <a:pt x="86" y="154"/>
                  </a:moveTo>
                  <a:cubicBezTo>
                    <a:pt x="86" y="152"/>
                    <a:pt x="86" y="151"/>
                    <a:pt x="86" y="149"/>
                  </a:cubicBezTo>
                  <a:cubicBezTo>
                    <a:pt x="84" y="151"/>
                    <a:pt x="85" y="152"/>
                    <a:pt x="86" y="154"/>
                  </a:cubicBezTo>
                  <a:close/>
                  <a:moveTo>
                    <a:pt x="66" y="129"/>
                  </a:moveTo>
                  <a:cubicBezTo>
                    <a:pt x="66" y="129"/>
                    <a:pt x="66" y="129"/>
                    <a:pt x="66" y="129"/>
                  </a:cubicBezTo>
                  <a:cubicBezTo>
                    <a:pt x="65" y="131"/>
                    <a:pt x="64" y="133"/>
                    <a:pt x="64" y="134"/>
                  </a:cubicBezTo>
                  <a:cubicBezTo>
                    <a:pt x="63" y="134"/>
                    <a:pt x="64" y="135"/>
                    <a:pt x="64" y="135"/>
                  </a:cubicBezTo>
                  <a:cubicBezTo>
                    <a:pt x="64" y="134"/>
                    <a:pt x="65" y="133"/>
                    <a:pt x="65" y="132"/>
                  </a:cubicBezTo>
                  <a:cubicBezTo>
                    <a:pt x="66" y="131"/>
                    <a:pt x="66" y="130"/>
                    <a:pt x="66" y="129"/>
                  </a:cubicBezTo>
                  <a:close/>
                  <a:moveTo>
                    <a:pt x="66" y="168"/>
                  </a:moveTo>
                  <a:cubicBezTo>
                    <a:pt x="64" y="168"/>
                    <a:pt x="64" y="168"/>
                    <a:pt x="64" y="170"/>
                  </a:cubicBezTo>
                  <a:cubicBezTo>
                    <a:pt x="65" y="170"/>
                    <a:pt x="66" y="170"/>
                    <a:pt x="67" y="171"/>
                  </a:cubicBezTo>
                  <a:cubicBezTo>
                    <a:pt x="67" y="171"/>
                    <a:pt x="67" y="171"/>
                    <a:pt x="67" y="171"/>
                  </a:cubicBezTo>
                  <a:cubicBezTo>
                    <a:pt x="66" y="170"/>
                    <a:pt x="66" y="169"/>
                    <a:pt x="66" y="168"/>
                  </a:cubicBezTo>
                  <a:close/>
                  <a:moveTo>
                    <a:pt x="78" y="99"/>
                  </a:moveTo>
                  <a:cubicBezTo>
                    <a:pt x="78" y="98"/>
                    <a:pt x="78" y="97"/>
                    <a:pt x="78" y="96"/>
                  </a:cubicBezTo>
                  <a:cubicBezTo>
                    <a:pt x="76" y="97"/>
                    <a:pt x="76" y="97"/>
                    <a:pt x="77" y="99"/>
                  </a:cubicBezTo>
                  <a:cubicBezTo>
                    <a:pt x="77" y="99"/>
                    <a:pt x="77" y="99"/>
                    <a:pt x="77" y="99"/>
                  </a:cubicBezTo>
                  <a:cubicBezTo>
                    <a:pt x="77" y="99"/>
                    <a:pt x="77" y="99"/>
                    <a:pt x="78" y="99"/>
                  </a:cubicBezTo>
                  <a:close/>
                  <a:moveTo>
                    <a:pt x="129" y="20"/>
                  </a:moveTo>
                  <a:cubicBezTo>
                    <a:pt x="128" y="20"/>
                    <a:pt x="128" y="20"/>
                    <a:pt x="127" y="20"/>
                  </a:cubicBezTo>
                  <a:cubicBezTo>
                    <a:pt x="127" y="21"/>
                    <a:pt x="127" y="22"/>
                    <a:pt x="127" y="22"/>
                  </a:cubicBezTo>
                  <a:cubicBezTo>
                    <a:pt x="128" y="22"/>
                    <a:pt x="128" y="22"/>
                    <a:pt x="129" y="22"/>
                  </a:cubicBezTo>
                  <a:cubicBezTo>
                    <a:pt x="129" y="21"/>
                    <a:pt x="129" y="21"/>
                    <a:pt x="129" y="20"/>
                  </a:cubicBezTo>
                  <a:close/>
                  <a:moveTo>
                    <a:pt x="106" y="15"/>
                  </a:moveTo>
                  <a:cubicBezTo>
                    <a:pt x="106" y="15"/>
                    <a:pt x="106" y="15"/>
                    <a:pt x="106" y="15"/>
                  </a:cubicBezTo>
                  <a:cubicBezTo>
                    <a:pt x="106" y="15"/>
                    <a:pt x="106" y="15"/>
                    <a:pt x="106" y="15"/>
                  </a:cubicBezTo>
                  <a:cubicBezTo>
                    <a:pt x="105" y="15"/>
                    <a:pt x="103" y="15"/>
                    <a:pt x="102" y="14"/>
                  </a:cubicBezTo>
                  <a:cubicBezTo>
                    <a:pt x="101" y="14"/>
                    <a:pt x="101" y="15"/>
                    <a:pt x="100" y="15"/>
                  </a:cubicBezTo>
                  <a:cubicBezTo>
                    <a:pt x="102" y="15"/>
                    <a:pt x="104" y="15"/>
                    <a:pt x="106" y="15"/>
                  </a:cubicBezTo>
                  <a:close/>
                  <a:moveTo>
                    <a:pt x="49" y="165"/>
                  </a:moveTo>
                  <a:cubicBezTo>
                    <a:pt x="48" y="166"/>
                    <a:pt x="48" y="166"/>
                    <a:pt x="48" y="168"/>
                  </a:cubicBezTo>
                  <a:cubicBezTo>
                    <a:pt x="48" y="168"/>
                    <a:pt x="49" y="168"/>
                    <a:pt x="49" y="169"/>
                  </a:cubicBezTo>
                  <a:cubicBezTo>
                    <a:pt x="49" y="168"/>
                    <a:pt x="49" y="167"/>
                    <a:pt x="49" y="165"/>
                  </a:cubicBezTo>
                  <a:close/>
                  <a:moveTo>
                    <a:pt x="64" y="62"/>
                  </a:moveTo>
                  <a:cubicBezTo>
                    <a:pt x="63" y="63"/>
                    <a:pt x="62" y="64"/>
                    <a:pt x="63" y="66"/>
                  </a:cubicBezTo>
                  <a:cubicBezTo>
                    <a:pt x="63" y="65"/>
                    <a:pt x="63" y="65"/>
                    <a:pt x="64" y="64"/>
                  </a:cubicBezTo>
                  <a:cubicBezTo>
                    <a:pt x="64" y="63"/>
                    <a:pt x="64" y="63"/>
                    <a:pt x="64" y="62"/>
                  </a:cubicBezTo>
                  <a:close/>
                  <a:moveTo>
                    <a:pt x="41" y="162"/>
                  </a:moveTo>
                  <a:cubicBezTo>
                    <a:pt x="41" y="163"/>
                    <a:pt x="41" y="163"/>
                    <a:pt x="42" y="163"/>
                  </a:cubicBezTo>
                  <a:cubicBezTo>
                    <a:pt x="44" y="163"/>
                    <a:pt x="46" y="163"/>
                    <a:pt x="47" y="163"/>
                  </a:cubicBezTo>
                  <a:cubicBezTo>
                    <a:pt x="45" y="163"/>
                    <a:pt x="43" y="162"/>
                    <a:pt x="41" y="162"/>
                  </a:cubicBezTo>
                  <a:close/>
                  <a:moveTo>
                    <a:pt x="111" y="104"/>
                  </a:moveTo>
                  <a:cubicBezTo>
                    <a:pt x="112" y="103"/>
                    <a:pt x="112" y="102"/>
                    <a:pt x="113" y="102"/>
                  </a:cubicBezTo>
                  <a:cubicBezTo>
                    <a:pt x="113" y="102"/>
                    <a:pt x="113" y="102"/>
                    <a:pt x="113" y="102"/>
                  </a:cubicBezTo>
                  <a:cubicBezTo>
                    <a:pt x="112" y="102"/>
                    <a:pt x="111" y="102"/>
                    <a:pt x="110" y="102"/>
                  </a:cubicBezTo>
                  <a:cubicBezTo>
                    <a:pt x="110" y="103"/>
                    <a:pt x="110" y="103"/>
                    <a:pt x="111" y="104"/>
                  </a:cubicBezTo>
                  <a:close/>
                  <a:moveTo>
                    <a:pt x="107" y="29"/>
                  </a:moveTo>
                  <a:cubicBezTo>
                    <a:pt x="106" y="29"/>
                    <a:pt x="106" y="29"/>
                    <a:pt x="106" y="30"/>
                  </a:cubicBezTo>
                  <a:cubicBezTo>
                    <a:pt x="106" y="30"/>
                    <a:pt x="106" y="31"/>
                    <a:pt x="106" y="31"/>
                  </a:cubicBezTo>
                  <a:cubicBezTo>
                    <a:pt x="106" y="32"/>
                    <a:pt x="106" y="32"/>
                    <a:pt x="107" y="33"/>
                  </a:cubicBezTo>
                  <a:cubicBezTo>
                    <a:pt x="107" y="32"/>
                    <a:pt x="107" y="30"/>
                    <a:pt x="107" y="29"/>
                  </a:cubicBezTo>
                  <a:close/>
                  <a:moveTo>
                    <a:pt x="98" y="150"/>
                  </a:moveTo>
                  <a:cubicBezTo>
                    <a:pt x="99" y="152"/>
                    <a:pt x="99" y="153"/>
                    <a:pt x="100" y="154"/>
                  </a:cubicBezTo>
                  <a:cubicBezTo>
                    <a:pt x="100" y="152"/>
                    <a:pt x="99" y="151"/>
                    <a:pt x="99" y="149"/>
                  </a:cubicBezTo>
                  <a:cubicBezTo>
                    <a:pt x="99" y="150"/>
                    <a:pt x="98" y="150"/>
                    <a:pt x="98" y="150"/>
                  </a:cubicBezTo>
                  <a:close/>
                  <a:moveTo>
                    <a:pt x="76" y="156"/>
                  </a:moveTo>
                  <a:cubicBezTo>
                    <a:pt x="77" y="154"/>
                    <a:pt x="76" y="152"/>
                    <a:pt x="75" y="150"/>
                  </a:cubicBezTo>
                  <a:cubicBezTo>
                    <a:pt x="75" y="152"/>
                    <a:pt x="76" y="154"/>
                    <a:pt x="76" y="156"/>
                  </a:cubicBezTo>
                  <a:close/>
                  <a:moveTo>
                    <a:pt x="105" y="81"/>
                  </a:moveTo>
                  <a:cubicBezTo>
                    <a:pt x="105" y="81"/>
                    <a:pt x="105" y="81"/>
                    <a:pt x="105" y="81"/>
                  </a:cubicBezTo>
                  <a:cubicBezTo>
                    <a:pt x="104" y="81"/>
                    <a:pt x="103" y="82"/>
                    <a:pt x="102" y="82"/>
                  </a:cubicBezTo>
                  <a:cubicBezTo>
                    <a:pt x="102" y="83"/>
                    <a:pt x="102" y="83"/>
                    <a:pt x="103" y="84"/>
                  </a:cubicBezTo>
                  <a:cubicBezTo>
                    <a:pt x="103" y="83"/>
                    <a:pt x="104" y="82"/>
                    <a:pt x="105" y="81"/>
                  </a:cubicBezTo>
                  <a:close/>
                  <a:moveTo>
                    <a:pt x="77" y="85"/>
                  </a:moveTo>
                  <a:cubicBezTo>
                    <a:pt x="75" y="86"/>
                    <a:pt x="75" y="88"/>
                    <a:pt x="76" y="89"/>
                  </a:cubicBezTo>
                  <a:cubicBezTo>
                    <a:pt x="76" y="88"/>
                    <a:pt x="77" y="86"/>
                    <a:pt x="77" y="85"/>
                  </a:cubicBezTo>
                  <a:close/>
                  <a:moveTo>
                    <a:pt x="50" y="131"/>
                  </a:moveTo>
                  <a:cubicBezTo>
                    <a:pt x="50" y="131"/>
                    <a:pt x="51" y="131"/>
                    <a:pt x="51" y="131"/>
                  </a:cubicBezTo>
                  <a:cubicBezTo>
                    <a:pt x="51" y="130"/>
                    <a:pt x="51" y="130"/>
                    <a:pt x="51" y="129"/>
                  </a:cubicBezTo>
                  <a:cubicBezTo>
                    <a:pt x="51" y="128"/>
                    <a:pt x="51" y="127"/>
                    <a:pt x="52" y="127"/>
                  </a:cubicBezTo>
                  <a:cubicBezTo>
                    <a:pt x="52" y="127"/>
                    <a:pt x="52" y="127"/>
                    <a:pt x="52" y="127"/>
                  </a:cubicBezTo>
                  <a:cubicBezTo>
                    <a:pt x="52" y="127"/>
                    <a:pt x="51" y="127"/>
                    <a:pt x="50" y="126"/>
                  </a:cubicBezTo>
                  <a:cubicBezTo>
                    <a:pt x="50" y="128"/>
                    <a:pt x="50" y="129"/>
                    <a:pt x="50" y="131"/>
                  </a:cubicBezTo>
                  <a:close/>
                  <a:moveTo>
                    <a:pt x="146" y="104"/>
                  </a:moveTo>
                  <a:cubicBezTo>
                    <a:pt x="147" y="106"/>
                    <a:pt x="147" y="108"/>
                    <a:pt x="147" y="110"/>
                  </a:cubicBezTo>
                  <a:cubicBezTo>
                    <a:pt x="147" y="110"/>
                    <a:pt x="147" y="110"/>
                    <a:pt x="147" y="110"/>
                  </a:cubicBezTo>
                  <a:cubicBezTo>
                    <a:pt x="148" y="110"/>
                    <a:pt x="147" y="106"/>
                    <a:pt x="146" y="104"/>
                  </a:cubicBezTo>
                  <a:close/>
                  <a:moveTo>
                    <a:pt x="112" y="39"/>
                  </a:moveTo>
                  <a:cubicBezTo>
                    <a:pt x="111" y="39"/>
                    <a:pt x="110" y="40"/>
                    <a:pt x="110" y="40"/>
                  </a:cubicBezTo>
                  <a:cubicBezTo>
                    <a:pt x="110" y="40"/>
                    <a:pt x="110" y="41"/>
                    <a:pt x="110" y="42"/>
                  </a:cubicBezTo>
                  <a:cubicBezTo>
                    <a:pt x="110" y="41"/>
                    <a:pt x="111" y="41"/>
                    <a:pt x="111" y="41"/>
                  </a:cubicBezTo>
                  <a:cubicBezTo>
                    <a:pt x="112" y="41"/>
                    <a:pt x="112" y="40"/>
                    <a:pt x="112" y="39"/>
                  </a:cubicBezTo>
                  <a:close/>
                  <a:moveTo>
                    <a:pt x="139" y="41"/>
                  </a:moveTo>
                  <a:cubicBezTo>
                    <a:pt x="138" y="42"/>
                    <a:pt x="137" y="43"/>
                    <a:pt x="138" y="44"/>
                  </a:cubicBezTo>
                  <a:cubicBezTo>
                    <a:pt x="138" y="45"/>
                    <a:pt x="138" y="45"/>
                    <a:pt x="138" y="46"/>
                  </a:cubicBezTo>
                  <a:cubicBezTo>
                    <a:pt x="138" y="46"/>
                    <a:pt x="139" y="46"/>
                    <a:pt x="139" y="46"/>
                  </a:cubicBezTo>
                  <a:cubicBezTo>
                    <a:pt x="139" y="44"/>
                    <a:pt x="139" y="43"/>
                    <a:pt x="139" y="41"/>
                  </a:cubicBezTo>
                  <a:close/>
                  <a:moveTo>
                    <a:pt x="13" y="160"/>
                  </a:moveTo>
                  <a:cubicBezTo>
                    <a:pt x="10" y="160"/>
                    <a:pt x="7" y="160"/>
                    <a:pt x="5" y="160"/>
                  </a:cubicBezTo>
                  <a:cubicBezTo>
                    <a:pt x="5" y="160"/>
                    <a:pt x="5" y="160"/>
                    <a:pt x="5" y="160"/>
                  </a:cubicBezTo>
                  <a:cubicBezTo>
                    <a:pt x="6" y="160"/>
                    <a:pt x="6" y="160"/>
                    <a:pt x="6" y="160"/>
                  </a:cubicBezTo>
                  <a:cubicBezTo>
                    <a:pt x="8" y="160"/>
                    <a:pt x="10" y="160"/>
                    <a:pt x="12" y="160"/>
                  </a:cubicBezTo>
                  <a:cubicBezTo>
                    <a:pt x="12" y="160"/>
                    <a:pt x="12" y="161"/>
                    <a:pt x="13" y="160"/>
                  </a:cubicBezTo>
                  <a:close/>
                  <a:moveTo>
                    <a:pt x="59" y="28"/>
                  </a:moveTo>
                  <a:cubicBezTo>
                    <a:pt x="59" y="29"/>
                    <a:pt x="59" y="30"/>
                    <a:pt x="59" y="31"/>
                  </a:cubicBezTo>
                  <a:cubicBezTo>
                    <a:pt x="59" y="31"/>
                    <a:pt x="59" y="31"/>
                    <a:pt x="59" y="31"/>
                  </a:cubicBezTo>
                  <a:cubicBezTo>
                    <a:pt x="60" y="30"/>
                    <a:pt x="60" y="29"/>
                    <a:pt x="61" y="28"/>
                  </a:cubicBezTo>
                  <a:cubicBezTo>
                    <a:pt x="60" y="28"/>
                    <a:pt x="60" y="28"/>
                    <a:pt x="59" y="28"/>
                  </a:cubicBezTo>
                  <a:close/>
                  <a:moveTo>
                    <a:pt x="70" y="111"/>
                  </a:moveTo>
                  <a:cubicBezTo>
                    <a:pt x="70" y="111"/>
                    <a:pt x="70" y="111"/>
                    <a:pt x="70" y="111"/>
                  </a:cubicBezTo>
                  <a:cubicBezTo>
                    <a:pt x="70" y="113"/>
                    <a:pt x="70" y="115"/>
                    <a:pt x="70" y="118"/>
                  </a:cubicBezTo>
                  <a:cubicBezTo>
                    <a:pt x="71" y="117"/>
                    <a:pt x="71" y="117"/>
                    <a:pt x="71" y="116"/>
                  </a:cubicBezTo>
                  <a:cubicBezTo>
                    <a:pt x="71" y="114"/>
                    <a:pt x="71" y="113"/>
                    <a:pt x="70" y="111"/>
                  </a:cubicBezTo>
                  <a:close/>
                  <a:moveTo>
                    <a:pt x="75" y="211"/>
                  </a:moveTo>
                  <a:cubicBezTo>
                    <a:pt x="76" y="213"/>
                    <a:pt x="77" y="214"/>
                    <a:pt x="78" y="215"/>
                  </a:cubicBezTo>
                  <a:cubicBezTo>
                    <a:pt x="78" y="215"/>
                    <a:pt x="78" y="215"/>
                    <a:pt x="78" y="215"/>
                  </a:cubicBezTo>
                  <a:cubicBezTo>
                    <a:pt x="78" y="214"/>
                    <a:pt x="78" y="214"/>
                    <a:pt x="78" y="213"/>
                  </a:cubicBezTo>
                  <a:cubicBezTo>
                    <a:pt x="77" y="212"/>
                    <a:pt x="76" y="211"/>
                    <a:pt x="75" y="211"/>
                  </a:cubicBezTo>
                  <a:close/>
                  <a:moveTo>
                    <a:pt x="110" y="48"/>
                  </a:moveTo>
                  <a:cubicBezTo>
                    <a:pt x="110" y="48"/>
                    <a:pt x="110" y="48"/>
                    <a:pt x="110" y="48"/>
                  </a:cubicBezTo>
                  <a:cubicBezTo>
                    <a:pt x="110" y="47"/>
                    <a:pt x="111" y="45"/>
                    <a:pt x="111" y="44"/>
                  </a:cubicBezTo>
                  <a:cubicBezTo>
                    <a:pt x="111" y="44"/>
                    <a:pt x="110" y="44"/>
                    <a:pt x="110" y="44"/>
                  </a:cubicBezTo>
                  <a:cubicBezTo>
                    <a:pt x="110" y="45"/>
                    <a:pt x="110" y="47"/>
                    <a:pt x="110" y="48"/>
                  </a:cubicBezTo>
                  <a:close/>
                  <a:moveTo>
                    <a:pt x="113" y="14"/>
                  </a:moveTo>
                  <a:cubicBezTo>
                    <a:pt x="112" y="13"/>
                    <a:pt x="110" y="12"/>
                    <a:pt x="109" y="13"/>
                  </a:cubicBezTo>
                  <a:cubicBezTo>
                    <a:pt x="110" y="14"/>
                    <a:pt x="112" y="13"/>
                    <a:pt x="113" y="14"/>
                  </a:cubicBezTo>
                  <a:close/>
                  <a:moveTo>
                    <a:pt x="93" y="149"/>
                  </a:moveTo>
                  <a:cubicBezTo>
                    <a:pt x="93" y="148"/>
                    <a:pt x="93" y="148"/>
                    <a:pt x="93" y="148"/>
                  </a:cubicBezTo>
                  <a:cubicBezTo>
                    <a:pt x="92" y="147"/>
                    <a:pt x="91" y="146"/>
                    <a:pt x="91" y="145"/>
                  </a:cubicBezTo>
                  <a:cubicBezTo>
                    <a:pt x="91" y="145"/>
                    <a:pt x="90" y="144"/>
                    <a:pt x="90" y="144"/>
                  </a:cubicBezTo>
                  <a:cubicBezTo>
                    <a:pt x="90" y="144"/>
                    <a:pt x="90" y="144"/>
                    <a:pt x="90" y="144"/>
                  </a:cubicBezTo>
                  <a:cubicBezTo>
                    <a:pt x="91" y="146"/>
                    <a:pt x="92" y="147"/>
                    <a:pt x="93" y="149"/>
                  </a:cubicBezTo>
                  <a:close/>
                  <a:moveTo>
                    <a:pt x="76" y="36"/>
                  </a:moveTo>
                  <a:cubicBezTo>
                    <a:pt x="76" y="36"/>
                    <a:pt x="76" y="37"/>
                    <a:pt x="76" y="37"/>
                  </a:cubicBezTo>
                  <a:cubicBezTo>
                    <a:pt x="76" y="37"/>
                    <a:pt x="77" y="37"/>
                    <a:pt x="77" y="36"/>
                  </a:cubicBezTo>
                  <a:cubicBezTo>
                    <a:pt x="78" y="36"/>
                    <a:pt x="78" y="36"/>
                    <a:pt x="79" y="35"/>
                  </a:cubicBezTo>
                  <a:cubicBezTo>
                    <a:pt x="78" y="35"/>
                    <a:pt x="77" y="35"/>
                    <a:pt x="76" y="36"/>
                  </a:cubicBezTo>
                  <a:close/>
                  <a:moveTo>
                    <a:pt x="122" y="16"/>
                  </a:moveTo>
                  <a:cubicBezTo>
                    <a:pt x="122" y="15"/>
                    <a:pt x="122" y="15"/>
                    <a:pt x="122" y="15"/>
                  </a:cubicBezTo>
                  <a:cubicBezTo>
                    <a:pt x="121" y="14"/>
                    <a:pt x="121" y="14"/>
                    <a:pt x="120" y="14"/>
                  </a:cubicBezTo>
                  <a:cubicBezTo>
                    <a:pt x="120" y="15"/>
                    <a:pt x="120" y="15"/>
                    <a:pt x="121" y="15"/>
                  </a:cubicBezTo>
                  <a:cubicBezTo>
                    <a:pt x="121" y="16"/>
                    <a:pt x="122" y="16"/>
                    <a:pt x="122" y="16"/>
                  </a:cubicBezTo>
                  <a:close/>
                  <a:moveTo>
                    <a:pt x="115" y="193"/>
                  </a:moveTo>
                  <a:cubicBezTo>
                    <a:pt x="115" y="193"/>
                    <a:pt x="115" y="194"/>
                    <a:pt x="115" y="194"/>
                  </a:cubicBezTo>
                  <a:cubicBezTo>
                    <a:pt x="116" y="193"/>
                    <a:pt x="117" y="192"/>
                    <a:pt x="117" y="191"/>
                  </a:cubicBezTo>
                  <a:cubicBezTo>
                    <a:pt x="116" y="192"/>
                    <a:pt x="115" y="192"/>
                    <a:pt x="115" y="193"/>
                  </a:cubicBezTo>
                  <a:close/>
                  <a:moveTo>
                    <a:pt x="122" y="27"/>
                  </a:moveTo>
                  <a:cubicBezTo>
                    <a:pt x="121" y="29"/>
                    <a:pt x="121" y="32"/>
                    <a:pt x="122" y="33"/>
                  </a:cubicBezTo>
                  <a:cubicBezTo>
                    <a:pt x="122" y="31"/>
                    <a:pt x="122" y="30"/>
                    <a:pt x="122" y="28"/>
                  </a:cubicBezTo>
                  <a:cubicBezTo>
                    <a:pt x="122" y="28"/>
                    <a:pt x="122" y="28"/>
                    <a:pt x="122" y="27"/>
                  </a:cubicBezTo>
                  <a:close/>
                  <a:moveTo>
                    <a:pt x="53" y="61"/>
                  </a:moveTo>
                  <a:cubicBezTo>
                    <a:pt x="53" y="61"/>
                    <a:pt x="53" y="61"/>
                    <a:pt x="53" y="60"/>
                  </a:cubicBezTo>
                  <a:cubicBezTo>
                    <a:pt x="53" y="59"/>
                    <a:pt x="53" y="58"/>
                    <a:pt x="53" y="57"/>
                  </a:cubicBezTo>
                  <a:cubicBezTo>
                    <a:pt x="53" y="57"/>
                    <a:pt x="53" y="57"/>
                    <a:pt x="53" y="57"/>
                  </a:cubicBezTo>
                  <a:cubicBezTo>
                    <a:pt x="52" y="58"/>
                    <a:pt x="52" y="59"/>
                    <a:pt x="52" y="59"/>
                  </a:cubicBezTo>
                  <a:cubicBezTo>
                    <a:pt x="52" y="60"/>
                    <a:pt x="52" y="60"/>
                    <a:pt x="53" y="61"/>
                  </a:cubicBezTo>
                  <a:close/>
                  <a:moveTo>
                    <a:pt x="93" y="167"/>
                  </a:moveTo>
                  <a:cubicBezTo>
                    <a:pt x="93" y="168"/>
                    <a:pt x="94" y="169"/>
                    <a:pt x="95" y="170"/>
                  </a:cubicBezTo>
                  <a:cubicBezTo>
                    <a:pt x="95" y="169"/>
                    <a:pt x="95" y="169"/>
                    <a:pt x="95" y="168"/>
                  </a:cubicBezTo>
                  <a:cubicBezTo>
                    <a:pt x="94" y="168"/>
                    <a:pt x="94" y="167"/>
                    <a:pt x="93" y="167"/>
                  </a:cubicBezTo>
                  <a:close/>
                  <a:moveTo>
                    <a:pt x="149" y="180"/>
                  </a:moveTo>
                  <a:cubicBezTo>
                    <a:pt x="149" y="181"/>
                    <a:pt x="149" y="182"/>
                    <a:pt x="149" y="182"/>
                  </a:cubicBezTo>
                  <a:cubicBezTo>
                    <a:pt x="150" y="182"/>
                    <a:pt x="150" y="181"/>
                    <a:pt x="151" y="181"/>
                  </a:cubicBezTo>
                  <a:cubicBezTo>
                    <a:pt x="150" y="180"/>
                    <a:pt x="150" y="180"/>
                    <a:pt x="149" y="180"/>
                  </a:cubicBezTo>
                  <a:close/>
                  <a:moveTo>
                    <a:pt x="64" y="13"/>
                  </a:moveTo>
                  <a:cubicBezTo>
                    <a:pt x="63" y="13"/>
                    <a:pt x="63" y="13"/>
                    <a:pt x="61" y="14"/>
                  </a:cubicBezTo>
                  <a:cubicBezTo>
                    <a:pt x="62" y="14"/>
                    <a:pt x="62" y="14"/>
                    <a:pt x="62" y="14"/>
                  </a:cubicBezTo>
                  <a:cubicBezTo>
                    <a:pt x="63" y="14"/>
                    <a:pt x="64" y="14"/>
                    <a:pt x="65" y="14"/>
                  </a:cubicBezTo>
                  <a:cubicBezTo>
                    <a:pt x="65" y="14"/>
                    <a:pt x="65" y="13"/>
                    <a:pt x="64" y="13"/>
                  </a:cubicBezTo>
                  <a:close/>
                  <a:moveTo>
                    <a:pt x="73" y="34"/>
                  </a:moveTo>
                  <a:cubicBezTo>
                    <a:pt x="73" y="34"/>
                    <a:pt x="73" y="34"/>
                    <a:pt x="73" y="34"/>
                  </a:cubicBezTo>
                  <a:cubicBezTo>
                    <a:pt x="72" y="33"/>
                    <a:pt x="71" y="33"/>
                    <a:pt x="70" y="33"/>
                  </a:cubicBezTo>
                  <a:cubicBezTo>
                    <a:pt x="70" y="34"/>
                    <a:pt x="70" y="34"/>
                    <a:pt x="70" y="35"/>
                  </a:cubicBezTo>
                  <a:cubicBezTo>
                    <a:pt x="71" y="35"/>
                    <a:pt x="72" y="34"/>
                    <a:pt x="73" y="34"/>
                  </a:cubicBezTo>
                  <a:close/>
                  <a:moveTo>
                    <a:pt x="62" y="132"/>
                  </a:moveTo>
                  <a:cubicBezTo>
                    <a:pt x="62" y="132"/>
                    <a:pt x="62" y="132"/>
                    <a:pt x="62" y="132"/>
                  </a:cubicBezTo>
                  <a:cubicBezTo>
                    <a:pt x="63" y="131"/>
                    <a:pt x="63" y="130"/>
                    <a:pt x="64" y="128"/>
                  </a:cubicBezTo>
                  <a:cubicBezTo>
                    <a:pt x="63" y="129"/>
                    <a:pt x="63" y="129"/>
                    <a:pt x="62" y="129"/>
                  </a:cubicBezTo>
                  <a:cubicBezTo>
                    <a:pt x="62" y="129"/>
                    <a:pt x="62" y="130"/>
                    <a:pt x="62" y="130"/>
                  </a:cubicBezTo>
                  <a:cubicBezTo>
                    <a:pt x="62" y="130"/>
                    <a:pt x="62" y="131"/>
                    <a:pt x="62" y="132"/>
                  </a:cubicBezTo>
                  <a:close/>
                  <a:moveTo>
                    <a:pt x="57" y="14"/>
                  </a:moveTo>
                  <a:cubicBezTo>
                    <a:pt x="57" y="13"/>
                    <a:pt x="57" y="12"/>
                    <a:pt x="57" y="11"/>
                  </a:cubicBezTo>
                  <a:cubicBezTo>
                    <a:pt x="57" y="12"/>
                    <a:pt x="56" y="13"/>
                    <a:pt x="56" y="13"/>
                  </a:cubicBezTo>
                  <a:cubicBezTo>
                    <a:pt x="56" y="13"/>
                    <a:pt x="56" y="14"/>
                    <a:pt x="56" y="14"/>
                  </a:cubicBezTo>
                  <a:cubicBezTo>
                    <a:pt x="56" y="14"/>
                    <a:pt x="57" y="14"/>
                    <a:pt x="57" y="14"/>
                  </a:cubicBezTo>
                  <a:close/>
                  <a:moveTo>
                    <a:pt x="59" y="13"/>
                  </a:moveTo>
                  <a:cubicBezTo>
                    <a:pt x="60" y="12"/>
                    <a:pt x="61" y="12"/>
                    <a:pt x="61" y="11"/>
                  </a:cubicBezTo>
                  <a:cubicBezTo>
                    <a:pt x="61" y="11"/>
                    <a:pt x="60" y="10"/>
                    <a:pt x="59" y="11"/>
                  </a:cubicBezTo>
                  <a:cubicBezTo>
                    <a:pt x="59" y="11"/>
                    <a:pt x="59" y="12"/>
                    <a:pt x="59" y="13"/>
                  </a:cubicBezTo>
                  <a:close/>
                  <a:moveTo>
                    <a:pt x="141" y="159"/>
                  </a:moveTo>
                  <a:cubicBezTo>
                    <a:pt x="141" y="159"/>
                    <a:pt x="141" y="159"/>
                    <a:pt x="141" y="159"/>
                  </a:cubicBezTo>
                  <a:cubicBezTo>
                    <a:pt x="141" y="158"/>
                    <a:pt x="141" y="157"/>
                    <a:pt x="141" y="155"/>
                  </a:cubicBezTo>
                  <a:cubicBezTo>
                    <a:pt x="140" y="156"/>
                    <a:pt x="140" y="156"/>
                    <a:pt x="140" y="156"/>
                  </a:cubicBezTo>
                  <a:cubicBezTo>
                    <a:pt x="140" y="157"/>
                    <a:pt x="141" y="158"/>
                    <a:pt x="141" y="159"/>
                  </a:cubicBezTo>
                  <a:close/>
                  <a:moveTo>
                    <a:pt x="121" y="69"/>
                  </a:moveTo>
                  <a:cubicBezTo>
                    <a:pt x="120" y="70"/>
                    <a:pt x="119" y="71"/>
                    <a:pt x="120" y="72"/>
                  </a:cubicBezTo>
                  <a:cubicBezTo>
                    <a:pt x="120" y="72"/>
                    <a:pt x="120" y="72"/>
                    <a:pt x="121" y="72"/>
                  </a:cubicBezTo>
                  <a:cubicBezTo>
                    <a:pt x="121" y="71"/>
                    <a:pt x="121" y="70"/>
                    <a:pt x="121" y="69"/>
                  </a:cubicBezTo>
                  <a:close/>
                  <a:moveTo>
                    <a:pt x="146" y="30"/>
                  </a:moveTo>
                  <a:cubicBezTo>
                    <a:pt x="146" y="29"/>
                    <a:pt x="146" y="27"/>
                    <a:pt x="147" y="26"/>
                  </a:cubicBezTo>
                  <a:cubicBezTo>
                    <a:pt x="147" y="26"/>
                    <a:pt x="147" y="26"/>
                    <a:pt x="146" y="26"/>
                  </a:cubicBezTo>
                  <a:cubicBezTo>
                    <a:pt x="146" y="26"/>
                    <a:pt x="146" y="26"/>
                    <a:pt x="146" y="26"/>
                  </a:cubicBezTo>
                  <a:cubicBezTo>
                    <a:pt x="146" y="27"/>
                    <a:pt x="145" y="29"/>
                    <a:pt x="146" y="30"/>
                  </a:cubicBezTo>
                  <a:close/>
                  <a:moveTo>
                    <a:pt x="105" y="139"/>
                  </a:moveTo>
                  <a:cubicBezTo>
                    <a:pt x="105" y="139"/>
                    <a:pt x="105" y="138"/>
                    <a:pt x="105" y="137"/>
                  </a:cubicBezTo>
                  <a:cubicBezTo>
                    <a:pt x="104" y="137"/>
                    <a:pt x="104" y="136"/>
                    <a:pt x="103" y="136"/>
                  </a:cubicBezTo>
                  <a:cubicBezTo>
                    <a:pt x="103" y="137"/>
                    <a:pt x="104" y="138"/>
                    <a:pt x="105" y="139"/>
                  </a:cubicBezTo>
                  <a:close/>
                  <a:moveTo>
                    <a:pt x="92" y="198"/>
                  </a:moveTo>
                  <a:cubicBezTo>
                    <a:pt x="93" y="196"/>
                    <a:pt x="93" y="196"/>
                    <a:pt x="92" y="195"/>
                  </a:cubicBezTo>
                  <a:cubicBezTo>
                    <a:pt x="91" y="196"/>
                    <a:pt x="91" y="197"/>
                    <a:pt x="92" y="198"/>
                  </a:cubicBezTo>
                  <a:close/>
                  <a:moveTo>
                    <a:pt x="93" y="25"/>
                  </a:moveTo>
                  <a:cubicBezTo>
                    <a:pt x="92" y="23"/>
                    <a:pt x="91" y="22"/>
                    <a:pt x="90" y="21"/>
                  </a:cubicBezTo>
                  <a:cubicBezTo>
                    <a:pt x="91" y="22"/>
                    <a:pt x="91" y="23"/>
                    <a:pt x="91" y="24"/>
                  </a:cubicBezTo>
                  <a:cubicBezTo>
                    <a:pt x="91" y="24"/>
                    <a:pt x="92" y="25"/>
                    <a:pt x="93" y="25"/>
                  </a:cubicBezTo>
                  <a:close/>
                  <a:moveTo>
                    <a:pt x="67" y="89"/>
                  </a:moveTo>
                  <a:cubicBezTo>
                    <a:pt x="66" y="89"/>
                    <a:pt x="65" y="89"/>
                    <a:pt x="65" y="89"/>
                  </a:cubicBezTo>
                  <a:cubicBezTo>
                    <a:pt x="65" y="90"/>
                    <a:pt x="65" y="90"/>
                    <a:pt x="65" y="92"/>
                  </a:cubicBezTo>
                  <a:cubicBezTo>
                    <a:pt x="66" y="91"/>
                    <a:pt x="66" y="90"/>
                    <a:pt x="67" y="89"/>
                  </a:cubicBezTo>
                  <a:close/>
                  <a:moveTo>
                    <a:pt x="57" y="120"/>
                  </a:moveTo>
                  <a:cubicBezTo>
                    <a:pt x="57" y="117"/>
                    <a:pt x="57" y="115"/>
                    <a:pt x="57" y="113"/>
                  </a:cubicBezTo>
                  <a:cubicBezTo>
                    <a:pt x="57" y="114"/>
                    <a:pt x="57" y="117"/>
                    <a:pt x="57" y="120"/>
                  </a:cubicBezTo>
                  <a:close/>
                  <a:moveTo>
                    <a:pt x="72" y="107"/>
                  </a:moveTo>
                  <a:cubicBezTo>
                    <a:pt x="72" y="109"/>
                    <a:pt x="73" y="111"/>
                    <a:pt x="73" y="112"/>
                  </a:cubicBezTo>
                  <a:cubicBezTo>
                    <a:pt x="73" y="112"/>
                    <a:pt x="73" y="112"/>
                    <a:pt x="73" y="112"/>
                  </a:cubicBezTo>
                  <a:cubicBezTo>
                    <a:pt x="73" y="111"/>
                    <a:pt x="73" y="109"/>
                    <a:pt x="73" y="107"/>
                  </a:cubicBezTo>
                  <a:cubicBezTo>
                    <a:pt x="73" y="107"/>
                    <a:pt x="72" y="107"/>
                    <a:pt x="72" y="107"/>
                  </a:cubicBezTo>
                  <a:close/>
                  <a:moveTo>
                    <a:pt x="50" y="38"/>
                  </a:moveTo>
                  <a:cubicBezTo>
                    <a:pt x="50" y="37"/>
                    <a:pt x="50" y="35"/>
                    <a:pt x="50" y="35"/>
                  </a:cubicBezTo>
                  <a:cubicBezTo>
                    <a:pt x="49" y="36"/>
                    <a:pt x="49" y="36"/>
                    <a:pt x="50" y="38"/>
                  </a:cubicBezTo>
                  <a:close/>
                  <a:moveTo>
                    <a:pt x="71" y="20"/>
                  </a:moveTo>
                  <a:cubicBezTo>
                    <a:pt x="70" y="19"/>
                    <a:pt x="70" y="18"/>
                    <a:pt x="70" y="17"/>
                  </a:cubicBezTo>
                  <a:cubicBezTo>
                    <a:pt x="70" y="17"/>
                    <a:pt x="70" y="18"/>
                    <a:pt x="70" y="19"/>
                  </a:cubicBezTo>
                  <a:cubicBezTo>
                    <a:pt x="70" y="20"/>
                    <a:pt x="70" y="20"/>
                    <a:pt x="71" y="20"/>
                  </a:cubicBezTo>
                  <a:close/>
                  <a:moveTo>
                    <a:pt x="102" y="139"/>
                  </a:moveTo>
                  <a:cubicBezTo>
                    <a:pt x="102" y="140"/>
                    <a:pt x="102" y="142"/>
                    <a:pt x="103" y="142"/>
                  </a:cubicBezTo>
                  <a:cubicBezTo>
                    <a:pt x="103" y="142"/>
                    <a:pt x="103" y="142"/>
                    <a:pt x="103" y="142"/>
                  </a:cubicBezTo>
                  <a:cubicBezTo>
                    <a:pt x="103" y="141"/>
                    <a:pt x="102" y="140"/>
                    <a:pt x="102" y="139"/>
                  </a:cubicBezTo>
                  <a:close/>
                  <a:moveTo>
                    <a:pt x="106" y="88"/>
                  </a:moveTo>
                  <a:cubicBezTo>
                    <a:pt x="108" y="88"/>
                    <a:pt x="109" y="87"/>
                    <a:pt x="109" y="85"/>
                  </a:cubicBezTo>
                  <a:cubicBezTo>
                    <a:pt x="108" y="86"/>
                    <a:pt x="107" y="87"/>
                    <a:pt x="106" y="88"/>
                  </a:cubicBezTo>
                  <a:close/>
                  <a:moveTo>
                    <a:pt x="93" y="162"/>
                  </a:moveTo>
                  <a:cubicBezTo>
                    <a:pt x="93" y="163"/>
                    <a:pt x="95" y="165"/>
                    <a:pt x="95" y="165"/>
                  </a:cubicBezTo>
                  <a:cubicBezTo>
                    <a:pt x="95" y="163"/>
                    <a:pt x="94" y="162"/>
                    <a:pt x="93" y="162"/>
                  </a:cubicBezTo>
                  <a:close/>
                  <a:moveTo>
                    <a:pt x="142" y="101"/>
                  </a:moveTo>
                  <a:cubicBezTo>
                    <a:pt x="141" y="101"/>
                    <a:pt x="141" y="101"/>
                    <a:pt x="140" y="102"/>
                  </a:cubicBezTo>
                  <a:cubicBezTo>
                    <a:pt x="141" y="102"/>
                    <a:pt x="141" y="103"/>
                    <a:pt x="141" y="104"/>
                  </a:cubicBezTo>
                  <a:cubicBezTo>
                    <a:pt x="141" y="104"/>
                    <a:pt x="141" y="104"/>
                    <a:pt x="141" y="104"/>
                  </a:cubicBezTo>
                  <a:cubicBezTo>
                    <a:pt x="142" y="103"/>
                    <a:pt x="142" y="102"/>
                    <a:pt x="142" y="101"/>
                  </a:cubicBezTo>
                  <a:close/>
                  <a:moveTo>
                    <a:pt x="59" y="21"/>
                  </a:moveTo>
                  <a:cubicBezTo>
                    <a:pt x="60" y="21"/>
                    <a:pt x="61" y="19"/>
                    <a:pt x="61" y="18"/>
                  </a:cubicBezTo>
                  <a:cubicBezTo>
                    <a:pt x="60" y="19"/>
                    <a:pt x="59" y="20"/>
                    <a:pt x="59" y="21"/>
                  </a:cubicBezTo>
                  <a:close/>
                  <a:moveTo>
                    <a:pt x="71" y="46"/>
                  </a:moveTo>
                  <a:cubicBezTo>
                    <a:pt x="72" y="44"/>
                    <a:pt x="73" y="43"/>
                    <a:pt x="73" y="42"/>
                  </a:cubicBezTo>
                  <a:cubicBezTo>
                    <a:pt x="73" y="42"/>
                    <a:pt x="73" y="42"/>
                    <a:pt x="73" y="42"/>
                  </a:cubicBezTo>
                  <a:cubicBezTo>
                    <a:pt x="72" y="43"/>
                    <a:pt x="72" y="43"/>
                    <a:pt x="72" y="43"/>
                  </a:cubicBezTo>
                  <a:cubicBezTo>
                    <a:pt x="71" y="44"/>
                    <a:pt x="71" y="45"/>
                    <a:pt x="71" y="46"/>
                  </a:cubicBezTo>
                  <a:close/>
                  <a:moveTo>
                    <a:pt x="155" y="129"/>
                  </a:moveTo>
                  <a:cubicBezTo>
                    <a:pt x="155" y="129"/>
                    <a:pt x="155" y="129"/>
                    <a:pt x="155" y="129"/>
                  </a:cubicBezTo>
                  <a:cubicBezTo>
                    <a:pt x="155" y="132"/>
                    <a:pt x="155" y="135"/>
                    <a:pt x="155" y="139"/>
                  </a:cubicBezTo>
                  <a:cubicBezTo>
                    <a:pt x="155" y="139"/>
                    <a:pt x="155" y="139"/>
                    <a:pt x="155" y="139"/>
                  </a:cubicBezTo>
                  <a:cubicBezTo>
                    <a:pt x="155" y="135"/>
                    <a:pt x="155" y="132"/>
                    <a:pt x="155" y="129"/>
                  </a:cubicBezTo>
                  <a:close/>
                  <a:moveTo>
                    <a:pt x="93" y="186"/>
                  </a:moveTo>
                  <a:cubicBezTo>
                    <a:pt x="92" y="186"/>
                    <a:pt x="91" y="186"/>
                    <a:pt x="91" y="186"/>
                  </a:cubicBezTo>
                  <a:cubicBezTo>
                    <a:pt x="91" y="187"/>
                    <a:pt x="92" y="188"/>
                    <a:pt x="92" y="189"/>
                  </a:cubicBezTo>
                  <a:cubicBezTo>
                    <a:pt x="92" y="188"/>
                    <a:pt x="93" y="187"/>
                    <a:pt x="93" y="186"/>
                  </a:cubicBezTo>
                  <a:close/>
                  <a:moveTo>
                    <a:pt x="83" y="218"/>
                  </a:moveTo>
                  <a:cubicBezTo>
                    <a:pt x="82" y="217"/>
                    <a:pt x="82" y="216"/>
                    <a:pt x="81" y="216"/>
                  </a:cubicBezTo>
                  <a:cubicBezTo>
                    <a:pt x="82" y="217"/>
                    <a:pt x="82" y="218"/>
                    <a:pt x="83" y="219"/>
                  </a:cubicBezTo>
                  <a:cubicBezTo>
                    <a:pt x="83" y="218"/>
                    <a:pt x="83" y="218"/>
                    <a:pt x="83" y="218"/>
                  </a:cubicBezTo>
                  <a:close/>
                  <a:moveTo>
                    <a:pt x="51" y="41"/>
                  </a:moveTo>
                  <a:cubicBezTo>
                    <a:pt x="50" y="43"/>
                    <a:pt x="50" y="44"/>
                    <a:pt x="49" y="45"/>
                  </a:cubicBezTo>
                  <a:cubicBezTo>
                    <a:pt x="49" y="45"/>
                    <a:pt x="49" y="45"/>
                    <a:pt x="49" y="45"/>
                  </a:cubicBezTo>
                  <a:cubicBezTo>
                    <a:pt x="50" y="44"/>
                    <a:pt x="50" y="44"/>
                    <a:pt x="51" y="43"/>
                  </a:cubicBezTo>
                  <a:cubicBezTo>
                    <a:pt x="51" y="43"/>
                    <a:pt x="51" y="42"/>
                    <a:pt x="51" y="41"/>
                  </a:cubicBezTo>
                  <a:close/>
                  <a:moveTo>
                    <a:pt x="132" y="171"/>
                  </a:moveTo>
                  <a:cubicBezTo>
                    <a:pt x="133" y="171"/>
                    <a:pt x="133" y="171"/>
                    <a:pt x="134" y="170"/>
                  </a:cubicBezTo>
                  <a:cubicBezTo>
                    <a:pt x="134" y="170"/>
                    <a:pt x="133" y="169"/>
                    <a:pt x="133" y="169"/>
                  </a:cubicBezTo>
                  <a:cubicBezTo>
                    <a:pt x="132" y="169"/>
                    <a:pt x="132" y="170"/>
                    <a:pt x="132" y="171"/>
                  </a:cubicBezTo>
                  <a:close/>
                  <a:moveTo>
                    <a:pt x="106" y="19"/>
                  </a:moveTo>
                  <a:cubicBezTo>
                    <a:pt x="106" y="20"/>
                    <a:pt x="106" y="23"/>
                    <a:pt x="107" y="24"/>
                  </a:cubicBezTo>
                  <a:cubicBezTo>
                    <a:pt x="107" y="23"/>
                    <a:pt x="107" y="20"/>
                    <a:pt x="106" y="19"/>
                  </a:cubicBezTo>
                  <a:close/>
                  <a:moveTo>
                    <a:pt x="108" y="142"/>
                  </a:moveTo>
                  <a:cubicBezTo>
                    <a:pt x="108" y="142"/>
                    <a:pt x="108" y="142"/>
                    <a:pt x="108" y="142"/>
                  </a:cubicBezTo>
                  <a:cubicBezTo>
                    <a:pt x="107" y="143"/>
                    <a:pt x="108" y="143"/>
                    <a:pt x="108" y="144"/>
                  </a:cubicBezTo>
                  <a:cubicBezTo>
                    <a:pt x="108" y="144"/>
                    <a:pt x="108" y="145"/>
                    <a:pt x="108" y="146"/>
                  </a:cubicBezTo>
                  <a:cubicBezTo>
                    <a:pt x="108" y="146"/>
                    <a:pt x="108" y="147"/>
                    <a:pt x="109" y="147"/>
                  </a:cubicBezTo>
                  <a:cubicBezTo>
                    <a:pt x="108" y="146"/>
                    <a:pt x="108" y="144"/>
                    <a:pt x="108" y="142"/>
                  </a:cubicBezTo>
                  <a:close/>
                  <a:moveTo>
                    <a:pt x="152" y="183"/>
                  </a:moveTo>
                  <a:cubicBezTo>
                    <a:pt x="151" y="183"/>
                    <a:pt x="150" y="184"/>
                    <a:pt x="150" y="184"/>
                  </a:cubicBezTo>
                  <a:cubicBezTo>
                    <a:pt x="150" y="185"/>
                    <a:pt x="150" y="185"/>
                    <a:pt x="150" y="185"/>
                  </a:cubicBezTo>
                  <a:cubicBezTo>
                    <a:pt x="151" y="184"/>
                    <a:pt x="152" y="184"/>
                    <a:pt x="152" y="183"/>
                  </a:cubicBezTo>
                  <a:close/>
                  <a:moveTo>
                    <a:pt x="113" y="143"/>
                  </a:moveTo>
                  <a:cubicBezTo>
                    <a:pt x="113" y="143"/>
                    <a:pt x="113" y="143"/>
                    <a:pt x="113" y="143"/>
                  </a:cubicBezTo>
                  <a:cubicBezTo>
                    <a:pt x="114" y="144"/>
                    <a:pt x="114" y="145"/>
                    <a:pt x="114" y="146"/>
                  </a:cubicBezTo>
                  <a:cubicBezTo>
                    <a:pt x="115" y="146"/>
                    <a:pt x="115" y="146"/>
                    <a:pt x="115" y="145"/>
                  </a:cubicBezTo>
                  <a:cubicBezTo>
                    <a:pt x="115" y="145"/>
                    <a:pt x="114" y="144"/>
                    <a:pt x="113" y="143"/>
                  </a:cubicBezTo>
                  <a:close/>
                  <a:moveTo>
                    <a:pt x="62" y="60"/>
                  </a:moveTo>
                  <a:cubicBezTo>
                    <a:pt x="62" y="60"/>
                    <a:pt x="63" y="59"/>
                    <a:pt x="63" y="59"/>
                  </a:cubicBezTo>
                  <a:cubicBezTo>
                    <a:pt x="62" y="58"/>
                    <a:pt x="62" y="57"/>
                    <a:pt x="62" y="57"/>
                  </a:cubicBezTo>
                  <a:cubicBezTo>
                    <a:pt x="62" y="57"/>
                    <a:pt x="62" y="57"/>
                    <a:pt x="62" y="57"/>
                  </a:cubicBezTo>
                  <a:cubicBezTo>
                    <a:pt x="62" y="58"/>
                    <a:pt x="62" y="59"/>
                    <a:pt x="62" y="60"/>
                  </a:cubicBezTo>
                  <a:close/>
                  <a:moveTo>
                    <a:pt x="74" y="66"/>
                  </a:moveTo>
                  <a:cubicBezTo>
                    <a:pt x="74" y="65"/>
                    <a:pt x="74" y="64"/>
                    <a:pt x="74" y="63"/>
                  </a:cubicBezTo>
                  <a:cubicBezTo>
                    <a:pt x="74" y="63"/>
                    <a:pt x="74" y="63"/>
                    <a:pt x="74" y="63"/>
                  </a:cubicBezTo>
                  <a:cubicBezTo>
                    <a:pt x="74" y="64"/>
                    <a:pt x="73" y="65"/>
                    <a:pt x="73" y="66"/>
                  </a:cubicBezTo>
                  <a:cubicBezTo>
                    <a:pt x="73" y="66"/>
                    <a:pt x="74" y="66"/>
                    <a:pt x="74" y="66"/>
                  </a:cubicBezTo>
                  <a:close/>
                  <a:moveTo>
                    <a:pt x="125" y="20"/>
                  </a:moveTo>
                  <a:cubicBezTo>
                    <a:pt x="124" y="21"/>
                    <a:pt x="124" y="22"/>
                    <a:pt x="124" y="23"/>
                  </a:cubicBezTo>
                  <a:cubicBezTo>
                    <a:pt x="125" y="23"/>
                    <a:pt x="125" y="23"/>
                    <a:pt x="125" y="23"/>
                  </a:cubicBezTo>
                  <a:cubicBezTo>
                    <a:pt x="125" y="22"/>
                    <a:pt x="125" y="21"/>
                    <a:pt x="125" y="20"/>
                  </a:cubicBezTo>
                  <a:close/>
                  <a:moveTo>
                    <a:pt x="82" y="178"/>
                  </a:moveTo>
                  <a:cubicBezTo>
                    <a:pt x="82" y="179"/>
                    <a:pt x="83" y="180"/>
                    <a:pt x="83" y="181"/>
                  </a:cubicBezTo>
                  <a:cubicBezTo>
                    <a:pt x="83" y="181"/>
                    <a:pt x="84" y="180"/>
                    <a:pt x="84" y="180"/>
                  </a:cubicBezTo>
                  <a:cubicBezTo>
                    <a:pt x="83" y="179"/>
                    <a:pt x="83" y="179"/>
                    <a:pt x="82" y="178"/>
                  </a:cubicBezTo>
                  <a:close/>
                  <a:moveTo>
                    <a:pt x="75" y="28"/>
                  </a:moveTo>
                  <a:cubicBezTo>
                    <a:pt x="74" y="28"/>
                    <a:pt x="74" y="28"/>
                    <a:pt x="74" y="28"/>
                  </a:cubicBezTo>
                  <a:cubicBezTo>
                    <a:pt x="74" y="29"/>
                    <a:pt x="75" y="29"/>
                    <a:pt x="75" y="30"/>
                  </a:cubicBezTo>
                  <a:cubicBezTo>
                    <a:pt x="75" y="30"/>
                    <a:pt x="76" y="30"/>
                    <a:pt x="76" y="30"/>
                  </a:cubicBezTo>
                  <a:cubicBezTo>
                    <a:pt x="76" y="30"/>
                    <a:pt x="76" y="30"/>
                    <a:pt x="76" y="30"/>
                  </a:cubicBezTo>
                  <a:cubicBezTo>
                    <a:pt x="76" y="29"/>
                    <a:pt x="75" y="29"/>
                    <a:pt x="75" y="28"/>
                  </a:cubicBezTo>
                  <a:close/>
                  <a:moveTo>
                    <a:pt x="62" y="141"/>
                  </a:moveTo>
                  <a:cubicBezTo>
                    <a:pt x="62" y="142"/>
                    <a:pt x="62" y="143"/>
                    <a:pt x="62" y="144"/>
                  </a:cubicBezTo>
                  <a:cubicBezTo>
                    <a:pt x="63" y="143"/>
                    <a:pt x="63" y="142"/>
                    <a:pt x="62" y="141"/>
                  </a:cubicBezTo>
                  <a:close/>
                  <a:moveTo>
                    <a:pt x="84" y="189"/>
                  </a:moveTo>
                  <a:cubicBezTo>
                    <a:pt x="84" y="188"/>
                    <a:pt x="83" y="187"/>
                    <a:pt x="83" y="187"/>
                  </a:cubicBezTo>
                  <a:cubicBezTo>
                    <a:pt x="83" y="187"/>
                    <a:pt x="82" y="187"/>
                    <a:pt x="82" y="187"/>
                  </a:cubicBezTo>
                  <a:cubicBezTo>
                    <a:pt x="83" y="188"/>
                    <a:pt x="83" y="189"/>
                    <a:pt x="84" y="189"/>
                  </a:cubicBezTo>
                  <a:close/>
                  <a:moveTo>
                    <a:pt x="37" y="176"/>
                  </a:moveTo>
                  <a:cubicBezTo>
                    <a:pt x="38" y="176"/>
                    <a:pt x="39" y="177"/>
                    <a:pt x="39" y="177"/>
                  </a:cubicBezTo>
                  <a:cubicBezTo>
                    <a:pt x="40" y="176"/>
                    <a:pt x="39" y="175"/>
                    <a:pt x="38" y="175"/>
                  </a:cubicBezTo>
                  <a:cubicBezTo>
                    <a:pt x="38" y="175"/>
                    <a:pt x="38" y="175"/>
                    <a:pt x="37" y="176"/>
                  </a:cubicBezTo>
                  <a:close/>
                  <a:moveTo>
                    <a:pt x="25" y="165"/>
                  </a:moveTo>
                  <a:cubicBezTo>
                    <a:pt x="25" y="166"/>
                    <a:pt x="26" y="166"/>
                    <a:pt x="27" y="167"/>
                  </a:cubicBezTo>
                  <a:cubicBezTo>
                    <a:pt x="27" y="167"/>
                    <a:pt x="27" y="167"/>
                    <a:pt x="27" y="167"/>
                  </a:cubicBezTo>
                  <a:cubicBezTo>
                    <a:pt x="27" y="167"/>
                    <a:pt x="27" y="166"/>
                    <a:pt x="27" y="166"/>
                  </a:cubicBezTo>
                  <a:cubicBezTo>
                    <a:pt x="27" y="165"/>
                    <a:pt x="26" y="165"/>
                    <a:pt x="25" y="165"/>
                  </a:cubicBezTo>
                  <a:close/>
                  <a:moveTo>
                    <a:pt x="107" y="126"/>
                  </a:moveTo>
                  <a:cubicBezTo>
                    <a:pt x="107" y="126"/>
                    <a:pt x="107" y="125"/>
                    <a:pt x="106" y="125"/>
                  </a:cubicBezTo>
                  <a:cubicBezTo>
                    <a:pt x="106" y="125"/>
                    <a:pt x="106" y="125"/>
                    <a:pt x="105" y="125"/>
                  </a:cubicBezTo>
                  <a:cubicBezTo>
                    <a:pt x="106" y="126"/>
                    <a:pt x="106" y="126"/>
                    <a:pt x="107" y="127"/>
                  </a:cubicBezTo>
                  <a:cubicBezTo>
                    <a:pt x="107" y="126"/>
                    <a:pt x="107" y="126"/>
                    <a:pt x="107" y="126"/>
                  </a:cubicBezTo>
                  <a:close/>
                  <a:moveTo>
                    <a:pt x="56" y="192"/>
                  </a:moveTo>
                  <a:cubicBezTo>
                    <a:pt x="56" y="192"/>
                    <a:pt x="56" y="193"/>
                    <a:pt x="56" y="193"/>
                  </a:cubicBezTo>
                  <a:cubicBezTo>
                    <a:pt x="57" y="193"/>
                    <a:pt x="57" y="194"/>
                    <a:pt x="58" y="194"/>
                  </a:cubicBezTo>
                  <a:cubicBezTo>
                    <a:pt x="58" y="194"/>
                    <a:pt x="57" y="193"/>
                    <a:pt x="56" y="192"/>
                  </a:cubicBezTo>
                  <a:close/>
                  <a:moveTo>
                    <a:pt x="89" y="23"/>
                  </a:moveTo>
                  <a:cubicBezTo>
                    <a:pt x="88" y="22"/>
                    <a:pt x="88" y="21"/>
                    <a:pt x="88" y="21"/>
                  </a:cubicBezTo>
                  <a:cubicBezTo>
                    <a:pt x="88" y="22"/>
                    <a:pt x="88" y="22"/>
                    <a:pt x="88" y="23"/>
                  </a:cubicBezTo>
                  <a:cubicBezTo>
                    <a:pt x="88" y="23"/>
                    <a:pt x="88" y="23"/>
                    <a:pt x="89" y="23"/>
                  </a:cubicBezTo>
                  <a:close/>
                  <a:moveTo>
                    <a:pt x="71" y="144"/>
                  </a:moveTo>
                  <a:cubicBezTo>
                    <a:pt x="71" y="145"/>
                    <a:pt x="70" y="146"/>
                    <a:pt x="72" y="147"/>
                  </a:cubicBezTo>
                  <a:cubicBezTo>
                    <a:pt x="72" y="146"/>
                    <a:pt x="71" y="145"/>
                    <a:pt x="71" y="144"/>
                  </a:cubicBezTo>
                  <a:close/>
                  <a:moveTo>
                    <a:pt x="108" y="41"/>
                  </a:moveTo>
                  <a:cubicBezTo>
                    <a:pt x="106" y="41"/>
                    <a:pt x="106" y="41"/>
                    <a:pt x="106" y="42"/>
                  </a:cubicBezTo>
                  <a:cubicBezTo>
                    <a:pt x="107" y="42"/>
                    <a:pt x="107" y="42"/>
                    <a:pt x="108" y="42"/>
                  </a:cubicBezTo>
                  <a:cubicBezTo>
                    <a:pt x="108" y="41"/>
                    <a:pt x="108" y="41"/>
                    <a:pt x="108" y="41"/>
                  </a:cubicBezTo>
                  <a:close/>
                  <a:moveTo>
                    <a:pt x="46" y="165"/>
                  </a:moveTo>
                  <a:cubicBezTo>
                    <a:pt x="45" y="165"/>
                    <a:pt x="44" y="165"/>
                    <a:pt x="44" y="165"/>
                  </a:cubicBezTo>
                  <a:cubicBezTo>
                    <a:pt x="44" y="165"/>
                    <a:pt x="44" y="166"/>
                    <a:pt x="44" y="166"/>
                  </a:cubicBezTo>
                  <a:cubicBezTo>
                    <a:pt x="44" y="166"/>
                    <a:pt x="45" y="166"/>
                    <a:pt x="46" y="167"/>
                  </a:cubicBezTo>
                  <a:cubicBezTo>
                    <a:pt x="46" y="166"/>
                    <a:pt x="46" y="166"/>
                    <a:pt x="46" y="165"/>
                  </a:cubicBezTo>
                  <a:close/>
                  <a:moveTo>
                    <a:pt x="114" y="115"/>
                  </a:moveTo>
                  <a:cubicBezTo>
                    <a:pt x="114" y="115"/>
                    <a:pt x="114" y="115"/>
                    <a:pt x="115" y="115"/>
                  </a:cubicBezTo>
                  <a:cubicBezTo>
                    <a:pt x="115" y="114"/>
                    <a:pt x="115" y="114"/>
                    <a:pt x="115" y="113"/>
                  </a:cubicBezTo>
                  <a:cubicBezTo>
                    <a:pt x="115" y="113"/>
                    <a:pt x="115" y="113"/>
                    <a:pt x="114" y="113"/>
                  </a:cubicBezTo>
                  <a:cubicBezTo>
                    <a:pt x="114" y="114"/>
                    <a:pt x="114" y="114"/>
                    <a:pt x="114" y="115"/>
                  </a:cubicBezTo>
                  <a:close/>
                  <a:moveTo>
                    <a:pt x="137" y="172"/>
                  </a:moveTo>
                  <a:cubicBezTo>
                    <a:pt x="137" y="172"/>
                    <a:pt x="137" y="172"/>
                    <a:pt x="138" y="173"/>
                  </a:cubicBezTo>
                  <a:cubicBezTo>
                    <a:pt x="138" y="172"/>
                    <a:pt x="138" y="171"/>
                    <a:pt x="138" y="170"/>
                  </a:cubicBezTo>
                  <a:cubicBezTo>
                    <a:pt x="138" y="171"/>
                    <a:pt x="137" y="171"/>
                    <a:pt x="137" y="172"/>
                  </a:cubicBezTo>
                  <a:close/>
                  <a:moveTo>
                    <a:pt x="59" y="41"/>
                  </a:moveTo>
                  <a:cubicBezTo>
                    <a:pt x="59" y="41"/>
                    <a:pt x="59" y="41"/>
                    <a:pt x="59" y="41"/>
                  </a:cubicBezTo>
                  <a:cubicBezTo>
                    <a:pt x="60" y="41"/>
                    <a:pt x="60" y="40"/>
                    <a:pt x="61" y="39"/>
                  </a:cubicBezTo>
                  <a:cubicBezTo>
                    <a:pt x="60" y="39"/>
                    <a:pt x="60" y="39"/>
                    <a:pt x="59" y="39"/>
                  </a:cubicBezTo>
                  <a:cubicBezTo>
                    <a:pt x="59" y="40"/>
                    <a:pt x="59" y="41"/>
                    <a:pt x="59" y="41"/>
                  </a:cubicBezTo>
                  <a:close/>
                  <a:moveTo>
                    <a:pt x="63" y="110"/>
                  </a:moveTo>
                  <a:cubicBezTo>
                    <a:pt x="61" y="110"/>
                    <a:pt x="61" y="111"/>
                    <a:pt x="62" y="112"/>
                  </a:cubicBezTo>
                  <a:cubicBezTo>
                    <a:pt x="62" y="111"/>
                    <a:pt x="63" y="110"/>
                    <a:pt x="63" y="110"/>
                  </a:cubicBezTo>
                  <a:close/>
                  <a:moveTo>
                    <a:pt x="87" y="13"/>
                  </a:moveTo>
                  <a:cubicBezTo>
                    <a:pt x="85" y="12"/>
                    <a:pt x="84" y="12"/>
                    <a:pt x="82" y="12"/>
                  </a:cubicBezTo>
                  <a:cubicBezTo>
                    <a:pt x="84" y="13"/>
                    <a:pt x="85" y="13"/>
                    <a:pt x="87" y="13"/>
                  </a:cubicBezTo>
                  <a:close/>
                  <a:moveTo>
                    <a:pt x="144" y="108"/>
                  </a:moveTo>
                  <a:cubicBezTo>
                    <a:pt x="144" y="109"/>
                    <a:pt x="143" y="110"/>
                    <a:pt x="144" y="111"/>
                  </a:cubicBezTo>
                  <a:cubicBezTo>
                    <a:pt x="144" y="110"/>
                    <a:pt x="144" y="109"/>
                    <a:pt x="144" y="108"/>
                  </a:cubicBezTo>
                  <a:close/>
                  <a:moveTo>
                    <a:pt x="124" y="182"/>
                  </a:moveTo>
                  <a:cubicBezTo>
                    <a:pt x="124" y="182"/>
                    <a:pt x="124" y="182"/>
                    <a:pt x="124" y="183"/>
                  </a:cubicBezTo>
                  <a:cubicBezTo>
                    <a:pt x="124" y="183"/>
                    <a:pt x="123" y="184"/>
                    <a:pt x="123" y="185"/>
                  </a:cubicBezTo>
                  <a:cubicBezTo>
                    <a:pt x="124" y="184"/>
                    <a:pt x="124" y="184"/>
                    <a:pt x="124" y="182"/>
                  </a:cubicBezTo>
                  <a:close/>
                  <a:moveTo>
                    <a:pt x="60" y="64"/>
                  </a:moveTo>
                  <a:cubicBezTo>
                    <a:pt x="60" y="64"/>
                    <a:pt x="60" y="64"/>
                    <a:pt x="60" y="64"/>
                  </a:cubicBezTo>
                  <a:cubicBezTo>
                    <a:pt x="60" y="62"/>
                    <a:pt x="60" y="61"/>
                    <a:pt x="60" y="59"/>
                  </a:cubicBezTo>
                  <a:cubicBezTo>
                    <a:pt x="60" y="61"/>
                    <a:pt x="60" y="62"/>
                    <a:pt x="60" y="64"/>
                  </a:cubicBezTo>
                  <a:close/>
                  <a:moveTo>
                    <a:pt x="121" y="164"/>
                  </a:moveTo>
                  <a:cubicBezTo>
                    <a:pt x="122" y="164"/>
                    <a:pt x="122" y="164"/>
                    <a:pt x="122" y="164"/>
                  </a:cubicBezTo>
                  <a:cubicBezTo>
                    <a:pt x="122" y="163"/>
                    <a:pt x="122" y="163"/>
                    <a:pt x="122" y="162"/>
                  </a:cubicBezTo>
                  <a:cubicBezTo>
                    <a:pt x="121" y="163"/>
                    <a:pt x="121" y="163"/>
                    <a:pt x="121" y="164"/>
                  </a:cubicBezTo>
                  <a:close/>
                  <a:moveTo>
                    <a:pt x="78" y="187"/>
                  </a:moveTo>
                  <a:cubicBezTo>
                    <a:pt x="78" y="188"/>
                    <a:pt x="78" y="188"/>
                    <a:pt x="80" y="188"/>
                  </a:cubicBezTo>
                  <a:cubicBezTo>
                    <a:pt x="79" y="187"/>
                    <a:pt x="79" y="187"/>
                    <a:pt x="78" y="187"/>
                  </a:cubicBezTo>
                  <a:close/>
                  <a:moveTo>
                    <a:pt x="126" y="25"/>
                  </a:moveTo>
                  <a:cubicBezTo>
                    <a:pt x="125" y="25"/>
                    <a:pt x="125" y="25"/>
                    <a:pt x="124" y="25"/>
                  </a:cubicBezTo>
                  <a:cubicBezTo>
                    <a:pt x="124" y="25"/>
                    <a:pt x="124" y="25"/>
                    <a:pt x="124" y="25"/>
                  </a:cubicBezTo>
                  <a:cubicBezTo>
                    <a:pt x="124" y="26"/>
                    <a:pt x="124" y="26"/>
                    <a:pt x="124" y="26"/>
                  </a:cubicBezTo>
                  <a:cubicBezTo>
                    <a:pt x="125" y="26"/>
                    <a:pt x="125" y="26"/>
                    <a:pt x="126" y="26"/>
                  </a:cubicBezTo>
                  <a:cubicBezTo>
                    <a:pt x="126" y="26"/>
                    <a:pt x="126" y="25"/>
                    <a:pt x="126" y="25"/>
                  </a:cubicBezTo>
                  <a:close/>
                  <a:moveTo>
                    <a:pt x="128" y="25"/>
                  </a:moveTo>
                  <a:cubicBezTo>
                    <a:pt x="128" y="27"/>
                    <a:pt x="128" y="27"/>
                    <a:pt x="129" y="27"/>
                  </a:cubicBezTo>
                  <a:cubicBezTo>
                    <a:pt x="129" y="27"/>
                    <a:pt x="129" y="26"/>
                    <a:pt x="129" y="26"/>
                  </a:cubicBezTo>
                  <a:cubicBezTo>
                    <a:pt x="129" y="26"/>
                    <a:pt x="128" y="25"/>
                    <a:pt x="128" y="25"/>
                  </a:cubicBezTo>
                  <a:close/>
                  <a:moveTo>
                    <a:pt x="74" y="158"/>
                  </a:moveTo>
                  <a:cubicBezTo>
                    <a:pt x="74" y="159"/>
                    <a:pt x="75" y="161"/>
                    <a:pt x="76" y="162"/>
                  </a:cubicBezTo>
                  <a:cubicBezTo>
                    <a:pt x="75" y="161"/>
                    <a:pt x="75" y="159"/>
                    <a:pt x="74" y="158"/>
                  </a:cubicBezTo>
                  <a:close/>
                  <a:moveTo>
                    <a:pt x="104" y="27"/>
                  </a:moveTo>
                  <a:cubicBezTo>
                    <a:pt x="102" y="27"/>
                    <a:pt x="102" y="27"/>
                    <a:pt x="102" y="28"/>
                  </a:cubicBezTo>
                  <a:cubicBezTo>
                    <a:pt x="104" y="28"/>
                    <a:pt x="104" y="28"/>
                    <a:pt x="104" y="27"/>
                  </a:cubicBezTo>
                  <a:close/>
                  <a:moveTo>
                    <a:pt x="155" y="189"/>
                  </a:moveTo>
                  <a:cubicBezTo>
                    <a:pt x="156" y="189"/>
                    <a:pt x="156" y="188"/>
                    <a:pt x="157" y="187"/>
                  </a:cubicBezTo>
                  <a:cubicBezTo>
                    <a:pt x="156" y="188"/>
                    <a:pt x="156" y="188"/>
                    <a:pt x="156" y="188"/>
                  </a:cubicBezTo>
                  <a:cubicBezTo>
                    <a:pt x="155" y="188"/>
                    <a:pt x="155" y="189"/>
                    <a:pt x="155" y="189"/>
                  </a:cubicBezTo>
                  <a:close/>
                  <a:moveTo>
                    <a:pt x="111" y="145"/>
                  </a:moveTo>
                  <a:cubicBezTo>
                    <a:pt x="111" y="145"/>
                    <a:pt x="111" y="147"/>
                    <a:pt x="111" y="147"/>
                  </a:cubicBezTo>
                  <a:cubicBezTo>
                    <a:pt x="111" y="147"/>
                    <a:pt x="112" y="147"/>
                    <a:pt x="112" y="147"/>
                  </a:cubicBezTo>
                  <a:cubicBezTo>
                    <a:pt x="111" y="146"/>
                    <a:pt x="111" y="145"/>
                    <a:pt x="111" y="145"/>
                  </a:cubicBezTo>
                  <a:close/>
                  <a:moveTo>
                    <a:pt x="129" y="105"/>
                  </a:moveTo>
                  <a:cubicBezTo>
                    <a:pt x="128" y="107"/>
                    <a:pt x="128" y="108"/>
                    <a:pt x="129" y="109"/>
                  </a:cubicBezTo>
                  <a:cubicBezTo>
                    <a:pt x="129" y="108"/>
                    <a:pt x="129" y="107"/>
                    <a:pt x="129" y="105"/>
                  </a:cubicBezTo>
                  <a:close/>
                  <a:moveTo>
                    <a:pt x="66" y="30"/>
                  </a:moveTo>
                  <a:cubicBezTo>
                    <a:pt x="65" y="30"/>
                    <a:pt x="65" y="30"/>
                    <a:pt x="64" y="31"/>
                  </a:cubicBezTo>
                  <a:cubicBezTo>
                    <a:pt x="66" y="31"/>
                    <a:pt x="66" y="31"/>
                    <a:pt x="66" y="30"/>
                  </a:cubicBezTo>
                  <a:close/>
                  <a:moveTo>
                    <a:pt x="117" y="14"/>
                  </a:moveTo>
                  <a:cubicBezTo>
                    <a:pt x="117" y="13"/>
                    <a:pt x="116" y="13"/>
                    <a:pt x="116" y="13"/>
                  </a:cubicBezTo>
                  <a:cubicBezTo>
                    <a:pt x="116" y="14"/>
                    <a:pt x="116" y="14"/>
                    <a:pt x="117" y="15"/>
                  </a:cubicBezTo>
                  <a:cubicBezTo>
                    <a:pt x="117" y="15"/>
                    <a:pt x="117" y="14"/>
                    <a:pt x="117" y="14"/>
                  </a:cubicBezTo>
                  <a:close/>
                  <a:moveTo>
                    <a:pt x="123" y="94"/>
                  </a:moveTo>
                  <a:cubicBezTo>
                    <a:pt x="123" y="93"/>
                    <a:pt x="123" y="93"/>
                    <a:pt x="122" y="92"/>
                  </a:cubicBezTo>
                  <a:cubicBezTo>
                    <a:pt x="122" y="92"/>
                    <a:pt x="122" y="92"/>
                    <a:pt x="122" y="91"/>
                  </a:cubicBezTo>
                  <a:cubicBezTo>
                    <a:pt x="122" y="91"/>
                    <a:pt x="122" y="91"/>
                    <a:pt x="122" y="91"/>
                  </a:cubicBezTo>
                  <a:cubicBezTo>
                    <a:pt x="122" y="92"/>
                    <a:pt x="122" y="93"/>
                    <a:pt x="122" y="94"/>
                  </a:cubicBezTo>
                  <a:cubicBezTo>
                    <a:pt x="122" y="94"/>
                    <a:pt x="122" y="94"/>
                    <a:pt x="123" y="94"/>
                  </a:cubicBezTo>
                  <a:close/>
                  <a:moveTo>
                    <a:pt x="139" y="69"/>
                  </a:moveTo>
                  <a:cubicBezTo>
                    <a:pt x="139" y="68"/>
                    <a:pt x="139" y="66"/>
                    <a:pt x="139" y="65"/>
                  </a:cubicBezTo>
                  <a:cubicBezTo>
                    <a:pt x="138" y="66"/>
                    <a:pt x="139" y="68"/>
                    <a:pt x="139" y="69"/>
                  </a:cubicBezTo>
                  <a:close/>
                  <a:moveTo>
                    <a:pt x="35" y="175"/>
                  </a:moveTo>
                  <a:cubicBezTo>
                    <a:pt x="35" y="175"/>
                    <a:pt x="35" y="175"/>
                    <a:pt x="36" y="175"/>
                  </a:cubicBezTo>
                  <a:cubicBezTo>
                    <a:pt x="36" y="174"/>
                    <a:pt x="36" y="174"/>
                    <a:pt x="36" y="173"/>
                  </a:cubicBezTo>
                  <a:cubicBezTo>
                    <a:pt x="36" y="173"/>
                    <a:pt x="35" y="173"/>
                    <a:pt x="35" y="172"/>
                  </a:cubicBezTo>
                  <a:cubicBezTo>
                    <a:pt x="35" y="173"/>
                    <a:pt x="35" y="174"/>
                    <a:pt x="35" y="175"/>
                  </a:cubicBezTo>
                  <a:close/>
                  <a:moveTo>
                    <a:pt x="57" y="123"/>
                  </a:moveTo>
                  <a:cubicBezTo>
                    <a:pt x="57" y="123"/>
                    <a:pt x="57" y="123"/>
                    <a:pt x="57" y="123"/>
                  </a:cubicBezTo>
                  <a:cubicBezTo>
                    <a:pt x="56" y="124"/>
                    <a:pt x="57" y="126"/>
                    <a:pt x="57" y="127"/>
                  </a:cubicBezTo>
                  <a:cubicBezTo>
                    <a:pt x="57" y="126"/>
                    <a:pt x="57" y="124"/>
                    <a:pt x="57" y="123"/>
                  </a:cubicBezTo>
                  <a:close/>
                  <a:moveTo>
                    <a:pt x="88" y="82"/>
                  </a:moveTo>
                  <a:cubicBezTo>
                    <a:pt x="88" y="82"/>
                    <a:pt x="88" y="82"/>
                    <a:pt x="89" y="82"/>
                  </a:cubicBezTo>
                  <a:cubicBezTo>
                    <a:pt x="89" y="82"/>
                    <a:pt x="89" y="81"/>
                    <a:pt x="89" y="81"/>
                  </a:cubicBezTo>
                  <a:cubicBezTo>
                    <a:pt x="89" y="81"/>
                    <a:pt x="89" y="81"/>
                    <a:pt x="88" y="80"/>
                  </a:cubicBezTo>
                  <a:cubicBezTo>
                    <a:pt x="88" y="81"/>
                    <a:pt x="88" y="81"/>
                    <a:pt x="88" y="82"/>
                  </a:cubicBezTo>
                  <a:close/>
                  <a:moveTo>
                    <a:pt x="107" y="152"/>
                  </a:moveTo>
                  <a:cubicBezTo>
                    <a:pt x="107" y="152"/>
                    <a:pt x="107" y="152"/>
                    <a:pt x="107" y="152"/>
                  </a:cubicBezTo>
                  <a:cubicBezTo>
                    <a:pt x="107" y="151"/>
                    <a:pt x="107" y="151"/>
                    <a:pt x="107" y="150"/>
                  </a:cubicBezTo>
                  <a:cubicBezTo>
                    <a:pt x="106" y="150"/>
                    <a:pt x="106" y="150"/>
                    <a:pt x="106" y="150"/>
                  </a:cubicBezTo>
                  <a:cubicBezTo>
                    <a:pt x="106" y="151"/>
                    <a:pt x="106" y="152"/>
                    <a:pt x="107" y="152"/>
                  </a:cubicBezTo>
                  <a:close/>
                  <a:moveTo>
                    <a:pt x="89" y="161"/>
                  </a:moveTo>
                  <a:cubicBezTo>
                    <a:pt x="89" y="162"/>
                    <a:pt x="89" y="163"/>
                    <a:pt x="90" y="163"/>
                  </a:cubicBezTo>
                  <a:cubicBezTo>
                    <a:pt x="90" y="162"/>
                    <a:pt x="90" y="162"/>
                    <a:pt x="89" y="161"/>
                  </a:cubicBezTo>
                  <a:close/>
                  <a:moveTo>
                    <a:pt x="81" y="163"/>
                  </a:moveTo>
                  <a:cubicBezTo>
                    <a:pt x="81" y="163"/>
                    <a:pt x="81" y="163"/>
                    <a:pt x="80" y="163"/>
                  </a:cubicBezTo>
                  <a:cubicBezTo>
                    <a:pt x="80" y="163"/>
                    <a:pt x="80" y="164"/>
                    <a:pt x="80" y="165"/>
                  </a:cubicBezTo>
                  <a:cubicBezTo>
                    <a:pt x="81" y="165"/>
                    <a:pt x="81" y="165"/>
                    <a:pt x="82" y="165"/>
                  </a:cubicBezTo>
                  <a:cubicBezTo>
                    <a:pt x="81" y="164"/>
                    <a:pt x="81" y="163"/>
                    <a:pt x="81" y="163"/>
                  </a:cubicBezTo>
                  <a:close/>
                  <a:moveTo>
                    <a:pt x="137" y="165"/>
                  </a:moveTo>
                  <a:cubicBezTo>
                    <a:pt x="137" y="165"/>
                    <a:pt x="137" y="165"/>
                    <a:pt x="137" y="165"/>
                  </a:cubicBezTo>
                  <a:cubicBezTo>
                    <a:pt x="136" y="165"/>
                    <a:pt x="136" y="166"/>
                    <a:pt x="136" y="166"/>
                  </a:cubicBezTo>
                  <a:cubicBezTo>
                    <a:pt x="135" y="166"/>
                    <a:pt x="135" y="167"/>
                    <a:pt x="136" y="167"/>
                  </a:cubicBezTo>
                  <a:cubicBezTo>
                    <a:pt x="136" y="166"/>
                    <a:pt x="137" y="166"/>
                    <a:pt x="137" y="165"/>
                  </a:cubicBezTo>
                  <a:close/>
                  <a:moveTo>
                    <a:pt x="109" y="150"/>
                  </a:moveTo>
                  <a:cubicBezTo>
                    <a:pt x="109" y="150"/>
                    <a:pt x="109" y="150"/>
                    <a:pt x="109" y="150"/>
                  </a:cubicBezTo>
                  <a:cubicBezTo>
                    <a:pt x="109" y="151"/>
                    <a:pt x="109" y="153"/>
                    <a:pt x="109" y="154"/>
                  </a:cubicBezTo>
                  <a:cubicBezTo>
                    <a:pt x="109" y="154"/>
                    <a:pt x="109" y="154"/>
                    <a:pt x="110" y="154"/>
                  </a:cubicBezTo>
                  <a:cubicBezTo>
                    <a:pt x="109" y="153"/>
                    <a:pt x="109" y="151"/>
                    <a:pt x="109" y="150"/>
                  </a:cubicBezTo>
                  <a:close/>
                  <a:moveTo>
                    <a:pt x="105" y="123"/>
                  </a:moveTo>
                  <a:cubicBezTo>
                    <a:pt x="104" y="123"/>
                    <a:pt x="104" y="122"/>
                    <a:pt x="103" y="122"/>
                  </a:cubicBezTo>
                  <a:cubicBezTo>
                    <a:pt x="103" y="122"/>
                    <a:pt x="103" y="122"/>
                    <a:pt x="103" y="122"/>
                  </a:cubicBezTo>
                  <a:cubicBezTo>
                    <a:pt x="103" y="122"/>
                    <a:pt x="104" y="123"/>
                    <a:pt x="104" y="124"/>
                  </a:cubicBezTo>
                  <a:cubicBezTo>
                    <a:pt x="104" y="123"/>
                    <a:pt x="104" y="123"/>
                    <a:pt x="105" y="123"/>
                  </a:cubicBezTo>
                  <a:close/>
                  <a:moveTo>
                    <a:pt x="53" y="116"/>
                  </a:moveTo>
                  <a:cubicBezTo>
                    <a:pt x="53" y="116"/>
                    <a:pt x="53" y="116"/>
                    <a:pt x="53" y="116"/>
                  </a:cubicBezTo>
                  <a:cubicBezTo>
                    <a:pt x="53" y="115"/>
                    <a:pt x="53" y="113"/>
                    <a:pt x="53" y="111"/>
                  </a:cubicBezTo>
                  <a:cubicBezTo>
                    <a:pt x="53" y="111"/>
                    <a:pt x="53" y="111"/>
                    <a:pt x="53" y="111"/>
                  </a:cubicBezTo>
                  <a:cubicBezTo>
                    <a:pt x="53" y="113"/>
                    <a:pt x="53" y="115"/>
                    <a:pt x="53" y="116"/>
                  </a:cubicBezTo>
                  <a:close/>
                  <a:moveTo>
                    <a:pt x="113" y="179"/>
                  </a:moveTo>
                  <a:cubicBezTo>
                    <a:pt x="113" y="179"/>
                    <a:pt x="113" y="179"/>
                    <a:pt x="113" y="179"/>
                  </a:cubicBezTo>
                  <a:cubicBezTo>
                    <a:pt x="113" y="177"/>
                    <a:pt x="112" y="176"/>
                    <a:pt x="112" y="175"/>
                  </a:cubicBezTo>
                  <a:cubicBezTo>
                    <a:pt x="112" y="175"/>
                    <a:pt x="112" y="175"/>
                    <a:pt x="112" y="175"/>
                  </a:cubicBezTo>
                  <a:cubicBezTo>
                    <a:pt x="112" y="176"/>
                    <a:pt x="112" y="177"/>
                    <a:pt x="113" y="179"/>
                  </a:cubicBezTo>
                  <a:close/>
                  <a:moveTo>
                    <a:pt x="110" y="119"/>
                  </a:moveTo>
                  <a:cubicBezTo>
                    <a:pt x="110" y="119"/>
                    <a:pt x="110" y="119"/>
                    <a:pt x="110" y="119"/>
                  </a:cubicBezTo>
                  <a:cubicBezTo>
                    <a:pt x="110" y="120"/>
                    <a:pt x="110" y="120"/>
                    <a:pt x="111" y="121"/>
                  </a:cubicBezTo>
                  <a:cubicBezTo>
                    <a:pt x="111" y="120"/>
                    <a:pt x="111" y="120"/>
                    <a:pt x="111" y="120"/>
                  </a:cubicBezTo>
                  <a:cubicBezTo>
                    <a:pt x="111" y="120"/>
                    <a:pt x="110" y="119"/>
                    <a:pt x="110" y="119"/>
                  </a:cubicBezTo>
                  <a:close/>
                  <a:moveTo>
                    <a:pt x="43" y="176"/>
                  </a:moveTo>
                  <a:cubicBezTo>
                    <a:pt x="43" y="175"/>
                    <a:pt x="43" y="175"/>
                    <a:pt x="42" y="174"/>
                  </a:cubicBezTo>
                  <a:cubicBezTo>
                    <a:pt x="42" y="175"/>
                    <a:pt x="42" y="175"/>
                    <a:pt x="43" y="176"/>
                  </a:cubicBezTo>
                  <a:close/>
                  <a:moveTo>
                    <a:pt x="100" y="143"/>
                  </a:moveTo>
                  <a:cubicBezTo>
                    <a:pt x="100" y="143"/>
                    <a:pt x="100" y="143"/>
                    <a:pt x="100" y="143"/>
                  </a:cubicBezTo>
                  <a:cubicBezTo>
                    <a:pt x="100" y="144"/>
                    <a:pt x="100" y="144"/>
                    <a:pt x="101" y="145"/>
                  </a:cubicBezTo>
                  <a:cubicBezTo>
                    <a:pt x="101" y="145"/>
                    <a:pt x="101" y="145"/>
                    <a:pt x="101" y="145"/>
                  </a:cubicBezTo>
                  <a:cubicBezTo>
                    <a:pt x="101" y="144"/>
                    <a:pt x="101" y="143"/>
                    <a:pt x="100" y="143"/>
                  </a:cubicBezTo>
                  <a:close/>
                  <a:moveTo>
                    <a:pt x="74" y="54"/>
                  </a:moveTo>
                  <a:cubicBezTo>
                    <a:pt x="73" y="55"/>
                    <a:pt x="72" y="55"/>
                    <a:pt x="73" y="56"/>
                  </a:cubicBezTo>
                  <a:cubicBezTo>
                    <a:pt x="73" y="55"/>
                    <a:pt x="73" y="54"/>
                    <a:pt x="74" y="54"/>
                  </a:cubicBezTo>
                  <a:close/>
                  <a:moveTo>
                    <a:pt x="133" y="21"/>
                  </a:moveTo>
                  <a:cubicBezTo>
                    <a:pt x="133" y="20"/>
                    <a:pt x="132" y="20"/>
                    <a:pt x="132" y="20"/>
                  </a:cubicBezTo>
                  <a:cubicBezTo>
                    <a:pt x="132" y="21"/>
                    <a:pt x="132" y="21"/>
                    <a:pt x="132" y="21"/>
                  </a:cubicBezTo>
                  <a:cubicBezTo>
                    <a:pt x="133" y="21"/>
                    <a:pt x="133" y="21"/>
                    <a:pt x="133" y="21"/>
                  </a:cubicBezTo>
                  <a:close/>
                  <a:moveTo>
                    <a:pt x="83" y="31"/>
                  </a:moveTo>
                  <a:cubicBezTo>
                    <a:pt x="82" y="32"/>
                    <a:pt x="83" y="33"/>
                    <a:pt x="83" y="34"/>
                  </a:cubicBezTo>
                  <a:cubicBezTo>
                    <a:pt x="83" y="33"/>
                    <a:pt x="83" y="32"/>
                    <a:pt x="83" y="31"/>
                  </a:cubicBezTo>
                  <a:close/>
                  <a:moveTo>
                    <a:pt x="67" y="16"/>
                  </a:moveTo>
                  <a:cubicBezTo>
                    <a:pt x="67" y="16"/>
                    <a:pt x="67" y="16"/>
                    <a:pt x="67" y="17"/>
                  </a:cubicBezTo>
                  <a:cubicBezTo>
                    <a:pt x="67" y="17"/>
                    <a:pt x="67" y="18"/>
                    <a:pt x="67" y="18"/>
                  </a:cubicBezTo>
                  <a:cubicBezTo>
                    <a:pt x="67" y="17"/>
                    <a:pt x="67" y="17"/>
                    <a:pt x="67" y="16"/>
                  </a:cubicBezTo>
                  <a:close/>
                  <a:moveTo>
                    <a:pt x="97" y="118"/>
                  </a:moveTo>
                  <a:cubicBezTo>
                    <a:pt x="98" y="117"/>
                    <a:pt x="98" y="117"/>
                    <a:pt x="98" y="117"/>
                  </a:cubicBezTo>
                  <a:cubicBezTo>
                    <a:pt x="98" y="116"/>
                    <a:pt x="98" y="116"/>
                    <a:pt x="97" y="116"/>
                  </a:cubicBezTo>
                  <a:cubicBezTo>
                    <a:pt x="97" y="116"/>
                    <a:pt x="97" y="117"/>
                    <a:pt x="97" y="117"/>
                  </a:cubicBezTo>
                  <a:cubicBezTo>
                    <a:pt x="97" y="117"/>
                    <a:pt x="97" y="118"/>
                    <a:pt x="97" y="118"/>
                  </a:cubicBezTo>
                  <a:close/>
                  <a:moveTo>
                    <a:pt x="57" y="104"/>
                  </a:moveTo>
                  <a:cubicBezTo>
                    <a:pt x="57" y="104"/>
                    <a:pt x="57" y="104"/>
                    <a:pt x="57" y="104"/>
                  </a:cubicBezTo>
                  <a:cubicBezTo>
                    <a:pt x="57" y="105"/>
                    <a:pt x="57" y="105"/>
                    <a:pt x="57" y="106"/>
                  </a:cubicBezTo>
                  <a:cubicBezTo>
                    <a:pt x="57" y="107"/>
                    <a:pt x="57" y="108"/>
                    <a:pt x="57" y="108"/>
                  </a:cubicBezTo>
                  <a:cubicBezTo>
                    <a:pt x="57" y="107"/>
                    <a:pt x="57" y="105"/>
                    <a:pt x="57" y="104"/>
                  </a:cubicBezTo>
                  <a:close/>
                  <a:moveTo>
                    <a:pt x="125" y="133"/>
                  </a:moveTo>
                  <a:cubicBezTo>
                    <a:pt x="125" y="132"/>
                    <a:pt x="125" y="130"/>
                    <a:pt x="124" y="130"/>
                  </a:cubicBezTo>
                  <a:cubicBezTo>
                    <a:pt x="124" y="131"/>
                    <a:pt x="124" y="132"/>
                    <a:pt x="125" y="133"/>
                  </a:cubicBezTo>
                  <a:close/>
                  <a:moveTo>
                    <a:pt x="118" y="98"/>
                  </a:moveTo>
                  <a:cubicBezTo>
                    <a:pt x="117" y="98"/>
                    <a:pt x="116" y="99"/>
                    <a:pt x="115" y="99"/>
                  </a:cubicBezTo>
                  <a:cubicBezTo>
                    <a:pt x="117" y="99"/>
                    <a:pt x="117" y="99"/>
                    <a:pt x="118" y="98"/>
                  </a:cubicBezTo>
                  <a:close/>
                  <a:moveTo>
                    <a:pt x="147" y="113"/>
                  </a:moveTo>
                  <a:cubicBezTo>
                    <a:pt x="147" y="113"/>
                    <a:pt x="147" y="115"/>
                    <a:pt x="147" y="116"/>
                  </a:cubicBezTo>
                  <a:cubicBezTo>
                    <a:pt x="147" y="115"/>
                    <a:pt x="147" y="114"/>
                    <a:pt x="147" y="113"/>
                  </a:cubicBezTo>
                  <a:close/>
                  <a:moveTo>
                    <a:pt x="79" y="178"/>
                  </a:moveTo>
                  <a:cubicBezTo>
                    <a:pt x="79" y="180"/>
                    <a:pt x="79" y="180"/>
                    <a:pt x="80" y="180"/>
                  </a:cubicBezTo>
                  <a:cubicBezTo>
                    <a:pt x="80" y="179"/>
                    <a:pt x="80" y="179"/>
                    <a:pt x="79" y="178"/>
                  </a:cubicBezTo>
                  <a:close/>
                  <a:moveTo>
                    <a:pt x="85" y="20"/>
                  </a:moveTo>
                  <a:cubicBezTo>
                    <a:pt x="85" y="21"/>
                    <a:pt x="85" y="22"/>
                    <a:pt x="85" y="23"/>
                  </a:cubicBezTo>
                  <a:cubicBezTo>
                    <a:pt x="86" y="22"/>
                    <a:pt x="86" y="22"/>
                    <a:pt x="85" y="20"/>
                  </a:cubicBezTo>
                  <a:close/>
                  <a:moveTo>
                    <a:pt x="96" y="207"/>
                  </a:moveTo>
                  <a:cubicBezTo>
                    <a:pt x="95" y="205"/>
                    <a:pt x="95" y="205"/>
                    <a:pt x="95" y="205"/>
                  </a:cubicBezTo>
                  <a:cubicBezTo>
                    <a:pt x="95" y="206"/>
                    <a:pt x="95" y="206"/>
                    <a:pt x="96" y="207"/>
                  </a:cubicBezTo>
                  <a:close/>
                  <a:moveTo>
                    <a:pt x="99" y="39"/>
                  </a:moveTo>
                  <a:cubicBezTo>
                    <a:pt x="99" y="40"/>
                    <a:pt x="99" y="40"/>
                    <a:pt x="100" y="41"/>
                  </a:cubicBezTo>
                  <a:cubicBezTo>
                    <a:pt x="100" y="40"/>
                    <a:pt x="100" y="39"/>
                    <a:pt x="99" y="39"/>
                  </a:cubicBezTo>
                  <a:close/>
                  <a:moveTo>
                    <a:pt x="61" y="70"/>
                  </a:moveTo>
                  <a:cubicBezTo>
                    <a:pt x="61" y="69"/>
                    <a:pt x="61" y="69"/>
                    <a:pt x="60" y="69"/>
                  </a:cubicBezTo>
                  <a:cubicBezTo>
                    <a:pt x="60" y="69"/>
                    <a:pt x="60" y="70"/>
                    <a:pt x="60" y="70"/>
                  </a:cubicBezTo>
                  <a:cubicBezTo>
                    <a:pt x="60" y="70"/>
                    <a:pt x="60" y="70"/>
                    <a:pt x="61" y="70"/>
                  </a:cubicBezTo>
                  <a:close/>
                  <a:moveTo>
                    <a:pt x="71" y="129"/>
                  </a:moveTo>
                  <a:cubicBezTo>
                    <a:pt x="71" y="130"/>
                    <a:pt x="71" y="131"/>
                    <a:pt x="71" y="131"/>
                  </a:cubicBezTo>
                  <a:cubicBezTo>
                    <a:pt x="71" y="131"/>
                    <a:pt x="72" y="130"/>
                    <a:pt x="71" y="129"/>
                  </a:cubicBezTo>
                  <a:close/>
                  <a:moveTo>
                    <a:pt x="120" y="160"/>
                  </a:moveTo>
                  <a:cubicBezTo>
                    <a:pt x="120" y="160"/>
                    <a:pt x="120" y="160"/>
                    <a:pt x="120" y="160"/>
                  </a:cubicBezTo>
                  <a:cubicBezTo>
                    <a:pt x="120" y="159"/>
                    <a:pt x="120" y="159"/>
                    <a:pt x="119" y="158"/>
                  </a:cubicBezTo>
                  <a:cubicBezTo>
                    <a:pt x="119" y="159"/>
                    <a:pt x="120" y="160"/>
                    <a:pt x="120" y="160"/>
                  </a:cubicBezTo>
                  <a:close/>
                  <a:moveTo>
                    <a:pt x="116" y="35"/>
                  </a:moveTo>
                  <a:cubicBezTo>
                    <a:pt x="116" y="35"/>
                    <a:pt x="115" y="34"/>
                    <a:pt x="115" y="34"/>
                  </a:cubicBezTo>
                  <a:cubicBezTo>
                    <a:pt x="115" y="34"/>
                    <a:pt x="115" y="34"/>
                    <a:pt x="115" y="34"/>
                  </a:cubicBezTo>
                  <a:cubicBezTo>
                    <a:pt x="115" y="34"/>
                    <a:pt x="115" y="35"/>
                    <a:pt x="115" y="36"/>
                  </a:cubicBezTo>
                  <a:cubicBezTo>
                    <a:pt x="115" y="36"/>
                    <a:pt x="115" y="35"/>
                    <a:pt x="116" y="35"/>
                  </a:cubicBezTo>
                  <a:close/>
                  <a:moveTo>
                    <a:pt x="86" y="127"/>
                  </a:moveTo>
                  <a:cubicBezTo>
                    <a:pt x="86" y="126"/>
                    <a:pt x="86" y="126"/>
                    <a:pt x="85" y="126"/>
                  </a:cubicBezTo>
                  <a:cubicBezTo>
                    <a:pt x="85" y="126"/>
                    <a:pt x="86" y="127"/>
                    <a:pt x="86" y="127"/>
                  </a:cubicBezTo>
                  <a:close/>
                  <a:moveTo>
                    <a:pt x="153" y="161"/>
                  </a:moveTo>
                  <a:cubicBezTo>
                    <a:pt x="153" y="160"/>
                    <a:pt x="154" y="160"/>
                    <a:pt x="153" y="159"/>
                  </a:cubicBezTo>
                  <a:cubicBezTo>
                    <a:pt x="153" y="160"/>
                    <a:pt x="152" y="160"/>
                    <a:pt x="153" y="161"/>
                  </a:cubicBezTo>
                  <a:close/>
                  <a:moveTo>
                    <a:pt x="81" y="107"/>
                  </a:moveTo>
                  <a:cubicBezTo>
                    <a:pt x="81" y="107"/>
                    <a:pt x="80" y="107"/>
                    <a:pt x="80" y="107"/>
                  </a:cubicBezTo>
                  <a:cubicBezTo>
                    <a:pt x="81" y="107"/>
                    <a:pt x="81" y="108"/>
                    <a:pt x="81" y="108"/>
                  </a:cubicBezTo>
                  <a:cubicBezTo>
                    <a:pt x="82" y="108"/>
                    <a:pt x="82" y="108"/>
                    <a:pt x="82" y="107"/>
                  </a:cubicBezTo>
                  <a:cubicBezTo>
                    <a:pt x="81" y="107"/>
                    <a:pt x="81" y="107"/>
                    <a:pt x="81" y="107"/>
                  </a:cubicBezTo>
                  <a:close/>
                  <a:moveTo>
                    <a:pt x="119" y="22"/>
                  </a:moveTo>
                  <a:cubicBezTo>
                    <a:pt x="118" y="21"/>
                    <a:pt x="119" y="20"/>
                    <a:pt x="118" y="19"/>
                  </a:cubicBezTo>
                  <a:cubicBezTo>
                    <a:pt x="118" y="20"/>
                    <a:pt x="118" y="21"/>
                    <a:pt x="119" y="22"/>
                  </a:cubicBezTo>
                  <a:close/>
                  <a:moveTo>
                    <a:pt x="119" y="39"/>
                  </a:moveTo>
                  <a:cubicBezTo>
                    <a:pt x="119" y="39"/>
                    <a:pt x="119" y="39"/>
                    <a:pt x="119" y="39"/>
                  </a:cubicBezTo>
                  <a:cubicBezTo>
                    <a:pt x="119" y="38"/>
                    <a:pt x="119" y="37"/>
                    <a:pt x="119" y="37"/>
                  </a:cubicBezTo>
                  <a:cubicBezTo>
                    <a:pt x="119" y="37"/>
                    <a:pt x="119" y="37"/>
                    <a:pt x="118" y="37"/>
                  </a:cubicBezTo>
                  <a:cubicBezTo>
                    <a:pt x="118" y="37"/>
                    <a:pt x="119" y="38"/>
                    <a:pt x="119" y="39"/>
                  </a:cubicBezTo>
                  <a:close/>
                  <a:moveTo>
                    <a:pt x="48" y="39"/>
                  </a:moveTo>
                  <a:cubicBezTo>
                    <a:pt x="48" y="40"/>
                    <a:pt x="48" y="40"/>
                    <a:pt x="48" y="41"/>
                  </a:cubicBezTo>
                  <a:cubicBezTo>
                    <a:pt x="49" y="40"/>
                    <a:pt x="49" y="40"/>
                    <a:pt x="48" y="39"/>
                  </a:cubicBezTo>
                  <a:close/>
                  <a:moveTo>
                    <a:pt x="73" y="203"/>
                  </a:moveTo>
                  <a:cubicBezTo>
                    <a:pt x="73" y="203"/>
                    <a:pt x="73" y="204"/>
                    <a:pt x="74" y="204"/>
                  </a:cubicBezTo>
                  <a:cubicBezTo>
                    <a:pt x="74" y="203"/>
                    <a:pt x="74" y="203"/>
                    <a:pt x="73" y="203"/>
                  </a:cubicBezTo>
                  <a:close/>
                  <a:moveTo>
                    <a:pt x="32" y="166"/>
                  </a:moveTo>
                  <a:cubicBezTo>
                    <a:pt x="32" y="165"/>
                    <a:pt x="32" y="165"/>
                    <a:pt x="31" y="165"/>
                  </a:cubicBezTo>
                  <a:cubicBezTo>
                    <a:pt x="32" y="165"/>
                    <a:pt x="32" y="165"/>
                    <a:pt x="32" y="166"/>
                  </a:cubicBezTo>
                  <a:close/>
                  <a:moveTo>
                    <a:pt x="154" y="191"/>
                  </a:moveTo>
                  <a:cubicBezTo>
                    <a:pt x="153" y="191"/>
                    <a:pt x="153" y="191"/>
                    <a:pt x="152" y="192"/>
                  </a:cubicBezTo>
                  <a:cubicBezTo>
                    <a:pt x="153" y="192"/>
                    <a:pt x="153" y="192"/>
                    <a:pt x="154" y="191"/>
                  </a:cubicBezTo>
                  <a:close/>
                  <a:moveTo>
                    <a:pt x="147" y="94"/>
                  </a:moveTo>
                  <a:cubicBezTo>
                    <a:pt x="147" y="93"/>
                    <a:pt x="147" y="92"/>
                    <a:pt x="146" y="91"/>
                  </a:cubicBezTo>
                  <a:cubicBezTo>
                    <a:pt x="146" y="92"/>
                    <a:pt x="147" y="93"/>
                    <a:pt x="147" y="94"/>
                  </a:cubicBezTo>
                  <a:close/>
                  <a:moveTo>
                    <a:pt x="145" y="98"/>
                  </a:moveTo>
                  <a:cubicBezTo>
                    <a:pt x="145" y="97"/>
                    <a:pt x="145" y="97"/>
                    <a:pt x="145" y="96"/>
                  </a:cubicBezTo>
                  <a:cubicBezTo>
                    <a:pt x="145" y="97"/>
                    <a:pt x="145" y="97"/>
                    <a:pt x="145" y="98"/>
                  </a:cubicBezTo>
                  <a:close/>
                  <a:moveTo>
                    <a:pt x="67" y="13"/>
                  </a:moveTo>
                  <a:cubicBezTo>
                    <a:pt x="67" y="13"/>
                    <a:pt x="67" y="13"/>
                    <a:pt x="67" y="14"/>
                  </a:cubicBezTo>
                  <a:cubicBezTo>
                    <a:pt x="67" y="14"/>
                    <a:pt x="67" y="14"/>
                    <a:pt x="67" y="14"/>
                  </a:cubicBezTo>
                  <a:cubicBezTo>
                    <a:pt x="67" y="14"/>
                    <a:pt x="67" y="14"/>
                    <a:pt x="68" y="13"/>
                  </a:cubicBezTo>
                  <a:cubicBezTo>
                    <a:pt x="68" y="13"/>
                    <a:pt x="67" y="13"/>
                    <a:pt x="67" y="13"/>
                  </a:cubicBezTo>
                  <a:close/>
                  <a:moveTo>
                    <a:pt x="124" y="123"/>
                  </a:moveTo>
                  <a:cubicBezTo>
                    <a:pt x="124" y="122"/>
                    <a:pt x="124" y="122"/>
                    <a:pt x="124" y="121"/>
                  </a:cubicBezTo>
                  <a:cubicBezTo>
                    <a:pt x="123" y="122"/>
                    <a:pt x="123" y="122"/>
                    <a:pt x="124" y="123"/>
                  </a:cubicBezTo>
                  <a:close/>
                  <a:moveTo>
                    <a:pt x="182" y="160"/>
                  </a:moveTo>
                  <a:cubicBezTo>
                    <a:pt x="182" y="160"/>
                    <a:pt x="182" y="160"/>
                    <a:pt x="182" y="160"/>
                  </a:cubicBezTo>
                  <a:cubicBezTo>
                    <a:pt x="181" y="160"/>
                    <a:pt x="180" y="160"/>
                    <a:pt x="179" y="160"/>
                  </a:cubicBezTo>
                  <a:cubicBezTo>
                    <a:pt x="179" y="160"/>
                    <a:pt x="179" y="160"/>
                    <a:pt x="179" y="160"/>
                  </a:cubicBezTo>
                  <a:cubicBezTo>
                    <a:pt x="180" y="160"/>
                    <a:pt x="181" y="160"/>
                    <a:pt x="182" y="160"/>
                  </a:cubicBezTo>
                  <a:close/>
                  <a:moveTo>
                    <a:pt x="137" y="154"/>
                  </a:moveTo>
                  <a:cubicBezTo>
                    <a:pt x="136" y="154"/>
                    <a:pt x="136" y="154"/>
                    <a:pt x="136" y="155"/>
                  </a:cubicBezTo>
                  <a:cubicBezTo>
                    <a:pt x="137" y="155"/>
                    <a:pt x="137" y="155"/>
                    <a:pt x="137" y="155"/>
                  </a:cubicBezTo>
                  <a:cubicBezTo>
                    <a:pt x="137" y="154"/>
                    <a:pt x="137" y="154"/>
                    <a:pt x="137" y="154"/>
                  </a:cubicBezTo>
                  <a:close/>
                  <a:moveTo>
                    <a:pt x="69" y="48"/>
                  </a:moveTo>
                  <a:cubicBezTo>
                    <a:pt x="69" y="48"/>
                    <a:pt x="69" y="48"/>
                    <a:pt x="69" y="48"/>
                  </a:cubicBezTo>
                  <a:cubicBezTo>
                    <a:pt x="69" y="47"/>
                    <a:pt x="69" y="47"/>
                    <a:pt x="69" y="46"/>
                  </a:cubicBezTo>
                  <a:cubicBezTo>
                    <a:pt x="69" y="47"/>
                    <a:pt x="68" y="47"/>
                    <a:pt x="68" y="47"/>
                  </a:cubicBezTo>
                  <a:cubicBezTo>
                    <a:pt x="68" y="48"/>
                    <a:pt x="69" y="48"/>
                    <a:pt x="69" y="48"/>
                  </a:cubicBezTo>
                  <a:close/>
                  <a:moveTo>
                    <a:pt x="80" y="110"/>
                  </a:moveTo>
                  <a:cubicBezTo>
                    <a:pt x="80" y="110"/>
                    <a:pt x="79" y="109"/>
                    <a:pt x="79" y="109"/>
                  </a:cubicBezTo>
                  <a:cubicBezTo>
                    <a:pt x="79" y="110"/>
                    <a:pt x="79" y="110"/>
                    <a:pt x="79" y="111"/>
                  </a:cubicBezTo>
                  <a:cubicBezTo>
                    <a:pt x="79" y="111"/>
                    <a:pt x="79" y="111"/>
                    <a:pt x="79" y="111"/>
                  </a:cubicBezTo>
                  <a:cubicBezTo>
                    <a:pt x="79" y="110"/>
                    <a:pt x="80" y="110"/>
                    <a:pt x="80" y="110"/>
                  </a:cubicBezTo>
                  <a:close/>
                  <a:moveTo>
                    <a:pt x="120" y="85"/>
                  </a:moveTo>
                  <a:cubicBezTo>
                    <a:pt x="120" y="85"/>
                    <a:pt x="120" y="85"/>
                    <a:pt x="120" y="85"/>
                  </a:cubicBezTo>
                  <a:cubicBezTo>
                    <a:pt x="120" y="85"/>
                    <a:pt x="120" y="84"/>
                    <a:pt x="120" y="83"/>
                  </a:cubicBezTo>
                  <a:cubicBezTo>
                    <a:pt x="120" y="83"/>
                    <a:pt x="120" y="83"/>
                    <a:pt x="120" y="83"/>
                  </a:cubicBezTo>
                  <a:cubicBezTo>
                    <a:pt x="120" y="84"/>
                    <a:pt x="120" y="85"/>
                    <a:pt x="120" y="85"/>
                  </a:cubicBezTo>
                  <a:close/>
                  <a:moveTo>
                    <a:pt x="103" y="24"/>
                  </a:moveTo>
                  <a:cubicBezTo>
                    <a:pt x="104" y="24"/>
                    <a:pt x="104" y="23"/>
                    <a:pt x="104" y="22"/>
                  </a:cubicBezTo>
                  <a:cubicBezTo>
                    <a:pt x="104" y="23"/>
                    <a:pt x="104" y="23"/>
                    <a:pt x="103" y="24"/>
                  </a:cubicBezTo>
                  <a:close/>
                  <a:moveTo>
                    <a:pt x="102" y="89"/>
                  </a:moveTo>
                  <a:cubicBezTo>
                    <a:pt x="103" y="88"/>
                    <a:pt x="103" y="88"/>
                    <a:pt x="103" y="87"/>
                  </a:cubicBezTo>
                  <a:cubicBezTo>
                    <a:pt x="102" y="88"/>
                    <a:pt x="102" y="88"/>
                    <a:pt x="102" y="89"/>
                  </a:cubicBezTo>
                  <a:close/>
                  <a:moveTo>
                    <a:pt x="64" y="67"/>
                  </a:moveTo>
                  <a:cubicBezTo>
                    <a:pt x="64" y="67"/>
                    <a:pt x="64" y="67"/>
                    <a:pt x="64" y="68"/>
                  </a:cubicBezTo>
                  <a:cubicBezTo>
                    <a:pt x="65" y="67"/>
                    <a:pt x="65" y="67"/>
                    <a:pt x="65" y="67"/>
                  </a:cubicBezTo>
                  <a:cubicBezTo>
                    <a:pt x="65" y="67"/>
                    <a:pt x="65" y="66"/>
                    <a:pt x="65" y="66"/>
                  </a:cubicBezTo>
                  <a:cubicBezTo>
                    <a:pt x="65" y="66"/>
                    <a:pt x="65" y="66"/>
                    <a:pt x="65" y="66"/>
                  </a:cubicBezTo>
                  <a:cubicBezTo>
                    <a:pt x="65" y="67"/>
                    <a:pt x="65" y="67"/>
                    <a:pt x="64" y="67"/>
                  </a:cubicBezTo>
                  <a:close/>
                  <a:moveTo>
                    <a:pt x="55" y="187"/>
                  </a:moveTo>
                  <a:cubicBezTo>
                    <a:pt x="55" y="186"/>
                    <a:pt x="55" y="186"/>
                    <a:pt x="54" y="186"/>
                  </a:cubicBezTo>
                  <a:cubicBezTo>
                    <a:pt x="55" y="186"/>
                    <a:pt x="55" y="187"/>
                    <a:pt x="55" y="187"/>
                  </a:cubicBezTo>
                  <a:close/>
                  <a:moveTo>
                    <a:pt x="82" y="173"/>
                  </a:moveTo>
                  <a:cubicBezTo>
                    <a:pt x="82" y="173"/>
                    <a:pt x="82" y="173"/>
                    <a:pt x="82" y="173"/>
                  </a:cubicBezTo>
                  <a:cubicBezTo>
                    <a:pt x="81" y="173"/>
                    <a:pt x="81" y="172"/>
                    <a:pt x="81" y="171"/>
                  </a:cubicBezTo>
                  <a:cubicBezTo>
                    <a:pt x="81" y="171"/>
                    <a:pt x="81" y="172"/>
                    <a:pt x="81" y="172"/>
                  </a:cubicBezTo>
                  <a:cubicBezTo>
                    <a:pt x="81" y="172"/>
                    <a:pt x="81" y="173"/>
                    <a:pt x="82" y="173"/>
                  </a:cubicBezTo>
                  <a:close/>
                  <a:moveTo>
                    <a:pt x="57" y="16"/>
                  </a:moveTo>
                  <a:cubicBezTo>
                    <a:pt x="56" y="17"/>
                    <a:pt x="57" y="17"/>
                    <a:pt x="57" y="18"/>
                  </a:cubicBezTo>
                  <a:cubicBezTo>
                    <a:pt x="57" y="17"/>
                    <a:pt x="57" y="17"/>
                    <a:pt x="57" y="16"/>
                  </a:cubicBezTo>
                  <a:close/>
                  <a:moveTo>
                    <a:pt x="126" y="145"/>
                  </a:moveTo>
                  <a:cubicBezTo>
                    <a:pt x="126" y="145"/>
                    <a:pt x="126" y="145"/>
                    <a:pt x="126" y="146"/>
                  </a:cubicBezTo>
                  <a:cubicBezTo>
                    <a:pt x="126" y="146"/>
                    <a:pt x="126" y="145"/>
                    <a:pt x="126" y="145"/>
                  </a:cubicBezTo>
                  <a:close/>
                  <a:moveTo>
                    <a:pt x="96" y="40"/>
                  </a:moveTo>
                  <a:cubicBezTo>
                    <a:pt x="96" y="40"/>
                    <a:pt x="96" y="41"/>
                    <a:pt x="96" y="41"/>
                  </a:cubicBezTo>
                  <a:cubicBezTo>
                    <a:pt x="97" y="40"/>
                    <a:pt x="97" y="40"/>
                    <a:pt x="96" y="40"/>
                  </a:cubicBezTo>
                  <a:close/>
                  <a:moveTo>
                    <a:pt x="73" y="85"/>
                  </a:moveTo>
                  <a:cubicBezTo>
                    <a:pt x="73" y="85"/>
                    <a:pt x="73" y="85"/>
                    <a:pt x="73" y="86"/>
                  </a:cubicBezTo>
                  <a:cubicBezTo>
                    <a:pt x="73" y="86"/>
                    <a:pt x="73" y="85"/>
                    <a:pt x="73" y="85"/>
                  </a:cubicBezTo>
                  <a:close/>
                  <a:moveTo>
                    <a:pt x="113" y="124"/>
                  </a:moveTo>
                  <a:cubicBezTo>
                    <a:pt x="113" y="123"/>
                    <a:pt x="113" y="123"/>
                    <a:pt x="113" y="123"/>
                  </a:cubicBezTo>
                  <a:cubicBezTo>
                    <a:pt x="113" y="123"/>
                    <a:pt x="112" y="123"/>
                    <a:pt x="112" y="123"/>
                  </a:cubicBezTo>
                  <a:cubicBezTo>
                    <a:pt x="112" y="123"/>
                    <a:pt x="112" y="123"/>
                    <a:pt x="113" y="124"/>
                  </a:cubicBezTo>
                  <a:close/>
                  <a:moveTo>
                    <a:pt x="128" y="128"/>
                  </a:moveTo>
                  <a:cubicBezTo>
                    <a:pt x="127" y="128"/>
                    <a:pt x="127" y="129"/>
                    <a:pt x="127" y="129"/>
                  </a:cubicBezTo>
                  <a:cubicBezTo>
                    <a:pt x="128" y="129"/>
                    <a:pt x="128" y="129"/>
                    <a:pt x="128" y="129"/>
                  </a:cubicBezTo>
                  <a:cubicBezTo>
                    <a:pt x="128" y="129"/>
                    <a:pt x="128" y="129"/>
                    <a:pt x="128" y="128"/>
                  </a:cubicBezTo>
                  <a:close/>
                  <a:moveTo>
                    <a:pt x="64" y="125"/>
                  </a:moveTo>
                  <a:cubicBezTo>
                    <a:pt x="65" y="124"/>
                    <a:pt x="65" y="124"/>
                    <a:pt x="65" y="123"/>
                  </a:cubicBezTo>
                  <a:cubicBezTo>
                    <a:pt x="65" y="124"/>
                    <a:pt x="65" y="124"/>
                    <a:pt x="64" y="125"/>
                  </a:cubicBezTo>
                  <a:close/>
                  <a:moveTo>
                    <a:pt x="79" y="88"/>
                  </a:moveTo>
                  <a:cubicBezTo>
                    <a:pt x="78" y="88"/>
                    <a:pt x="78" y="88"/>
                    <a:pt x="78" y="89"/>
                  </a:cubicBezTo>
                  <a:cubicBezTo>
                    <a:pt x="79" y="89"/>
                    <a:pt x="79" y="88"/>
                    <a:pt x="79" y="88"/>
                  </a:cubicBezTo>
                  <a:close/>
                  <a:moveTo>
                    <a:pt x="98" y="165"/>
                  </a:moveTo>
                  <a:cubicBezTo>
                    <a:pt x="98" y="164"/>
                    <a:pt x="98" y="164"/>
                    <a:pt x="97" y="164"/>
                  </a:cubicBezTo>
                  <a:cubicBezTo>
                    <a:pt x="98" y="164"/>
                    <a:pt x="98" y="165"/>
                    <a:pt x="98" y="165"/>
                  </a:cubicBezTo>
                  <a:close/>
                  <a:moveTo>
                    <a:pt x="57" y="56"/>
                  </a:moveTo>
                  <a:cubicBezTo>
                    <a:pt x="57" y="56"/>
                    <a:pt x="57" y="56"/>
                    <a:pt x="57" y="56"/>
                  </a:cubicBezTo>
                  <a:cubicBezTo>
                    <a:pt x="57" y="56"/>
                    <a:pt x="57" y="55"/>
                    <a:pt x="57" y="54"/>
                  </a:cubicBezTo>
                  <a:cubicBezTo>
                    <a:pt x="57" y="54"/>
                    <a:pt x="57" y="54"/>
                    <a:pt x="57" y="54"/>
                  </a:cubicBezTo>
                  <a:cubicBezTo>
                    <a:pt x="57" y="55"/>
                    <a:pt x="57" y="55"/>
                    <a:pt x="57" y="56"/>
                  </a:cubicBezTo>
                  <a:close/>
                  <a:moveTo>
                    <a:pt x="127" y="125"/>
                  </a:moveTo>
                  <a:cubicBezTo>
                    <a:pt x="126" y="125"/>
                    <a:pt x="126" y="125"/>
                    <a:pt x="126" y="125"/>
                  </a:cubicBezTo>
                  <a:cubicBezTo>
                    <a:pt x="126" y="125"/>
                    <a:pt x="126" y="126"/>
                    <a:pt x="126" y="126"/>
                  </a:cubicBezTo>
                  <a:cubicBezTo>
                    <a:pt x="127" y="126"/>
                    <a:pt x="127" y="125"/>
                    <a:pt x="127" y="125"/>
                  </a:cubicBezTo>
                  <a:close/>
                  <a:moveTo>
                    <a:pt x="111" y="166"/>
                  </a:moveTo>
                  <a:cubicBezTo>
                    <a:pt x="111" y="166"/>
                    <a:pt x="111" y="166"/>
                    <a:pt x="111" y="166"/>
                  </a:cubicBezTo>
                  <a:cubicBezTo>
                    <a:pt x="111" y="167"/>
                    <a:pt x="111" y="167"/>
                    <a:pt x="111" y="168"/>
                  </a:cubicBezTo>
                  <a:cubicBezTo>
                    <a:pt x="111" y="168"/>
                    <a:pt x="111" y="168"/>
                    <a:pt x="111" y="168"/>
                  </a:cubicBezTo>
                  <a:cubicBezTo>
                    <a:pt x="111" y="167"/>
                    <a:pt x="111" y="167"/>
                    <a:pt x="111" y="166"/>
                  </a:cubicBezTo>
                  <a:close/>
                  <a:moveTo>
                    <a:pt x="107" y="183"/>
                  </a:moveTo>
                  <a:cubicBezTo>
                    <a:pt x="108" y="182"/>
                    <a:pt x="108" y="182"/>
                    <a:pt x="108" y="182"/>
                  </a:cubicBezTo>
                  <a:cubicBezTo>
                    <a:pt x="108" y="182"/>
                    <a:pt x="108" y="182"/>
                    <a:pt x="107" y="183"/>
                  </a:cubicBezTo>
                  <a:close/>
                  <a:moveTo>
                    <a:pt x="86" y="158"/>
                  </a:moveTo>
                  <a:cubicBezTo>
                    <a:pt x="86" y="158"/>
                    <a:pt x="86" y="159"/>
                    <a:pt x="87" y="159"/>
                  </a:cubicBezTo>
                  <a:cubicBezTo>
                    <a:pt x="87" y="158"/>
                    <a:pt x="87" y="158"/>
                    <a:pt x="86" y="158"/>
                  </a:cubicBezTo>
                  <a:close/>
                  <a:moveTo>
                    <a:pt x="102" y="249"/>
                  </a:moveTo>
                  <a:cubicBezTo>
                    <a:pt x="102" y="248"/>
                    <a:pt x="102" y="248"/>
                    <a:pt x="102" y="248"/>
                  </a:cubicBezTo>
                  <a:cubicBezTo>
                    <a:pt x="102" y="248"/>
                    <a:pt x="102" y="248"/>
                    <a:pt x="102" y="248"/>
                  </a:cubicBezTo>
                  <a:cubicBezTo>
                    <a:pt x="101" y="248"/>
                    <a:pt x="101" y="248"/>
                    <a:pt x="102" y="249"/>
                  </a:cubicBezTo>
                  <a:close/>
                  <a:moveTo>
                    <a:pt x="76" y="114"/>
                  </a:moveTo>
                  <a:cubicBezTo>
                    <a:pt x="76" y="114"/>
                    <a:pt x="76" y="114"/>
                    <a:pt x="76" y="113"/>
                  </a:cubicBezTo>
                  <a:cubicBezTo>
                    <a:pt x="76" y="113"/>
                    <a:pt x="76" y="114"/>
                    <a:pt x="76" y="114"/>
                  </a:cubicBezTo>
                  <a:close/>
                  <a:moveTo>
                    <a:pt x="120" y="57"/>
                  </a:moveTo>
                  <a:cubicBezTo>
                    <a:pt x="119" y="57"/>
                    <a:pt x="119" y="57"/>
                    <a:pt x="119" y="57"/>
                  </a:cubicBezTo>
                  <a:cubicBezTo>
                    <a:pt x="120" y="57"/>
                    <a:pt x="120" y="57"/>
                    <a:pt x="120" y="57"/>
                  </a:cubicBezTo>
                  <a:close/>
                  <a:moveTo>
                    <a:pt x="129" y="32"/>
                  </a:moveTo>
                  <a:cubicBezTo>
                    <a:pt x="129" y="32"/>
                    <a:pt x="129" y="32"/>
                    <a:pt x="129" y="32"/>
                  </a:cubicBezTo>
                  <a:cubicBezTo>
                    <a:pt x="129" y="33"/>
                    <a:pt x="129" y="33"/>
                    <a:pt x="129" y="33"/>
                  </a:cubicBezTo>
                  <a:cubicBezTo>
                    <a:pt x="129" y="33"/>
                    <a:pt x="129" y="33"/>
                    <a:pt x="129" y="33"/>
                  </a:cubicBezTo>
                  <a:cubicBezTo>
                    <a:pt x="129" y="33"/>
                    <a:pt x="129" y="32"/>
                    <a:pt x="129" y="32"/>
                  </a:cubicBezTo>
                  <a:close/>
                  <a:moveTo>
                    <a:pt x="99" y="32"/>
                  </a:moveTo>
                  <a:cubicBezTo>
                    <a:pt x="99" y="32"/>
                    <a:pt x="99" y="32"/>
                    <a:pt x="99" y="31"/>
                  </a:cubicBezTo>
                  <a:cubicBezTo>
                    <a:pt x="98" y="32"/>
                    <a:pt x="98" y="32"/>
                    <a:pt x="99" y="32"/>
                  </a:cubicBezTo>
                  <a:close/>
                  <a:moveTo>
                    <a:pt x="71" y="87"/>
                  </a:moveTo>
                  <a:cubicBezTo>
                    <a:pt x="71" y="88"/>
                    <a:pt x="71" y="88"/>
                    <a:pt x="70" y="88"/>
                  </a:cubicBezTo>
                  <a:cubicBezTo>
                    <a:pt x="71" y="88"/>
                    <a:pt x="71" y="88"/>
                    <a:pt x="71" y="88"/>
                  </a:cubicBezTo>
                  <a:cubicBezTo>
                    <a:pt x="71" y="88"/>
                    <a:pt x="71" y="88"/>
                    <a:pt x="71" y="87"/>
                  </a:cubicBezTo>
                  <a:close/>
                  <a:moveTo>
                    <a:pt x="166" y="192"/>
                  </a:moveTo>
                  <a:cubicBezTo>
                    <a:pt x="166" y="192"/>
                    <a:pt x="166" y="192"/>
                    <a:pt x="166" y="192"/>
                  </a:cubicBezTo>
                  <a:cubicBezTo>
                    <a:pt x="166" y="192"/>
                    <a:pt x="166" y="192"/>
                    <a:pt x="167" y="191"/>
                  </a:cubicBezTo>
                  <a:cubicBezTo>
                    <a:pt x="166" y="192"/>
                    <a:pt x="166" y="192"/>
                    <a:pt x="166" y="192"/>
                  </a:cubicBezTo>
                  <a:close/>
                  <a:moveTo>
                    <a:pt x="159" y="195"/>
                  </a:moveTo>
                  <a:cubicBezTo>
                    <a:pt x="159" y="195"/>
                    <a:pt x="159" y="195"/>
                    <a:pt x="159" y="195"/>
                  </a:cubicBezTo>
                  <a:cubicBezTo>
                    <a:pt x="159" y="195"/>
                    <a:pt x="159" y="196"/>
                    <a:pt x="158" y="196"/>
                  </a:cubicBezTo>
                  <a:cubicBezTo>
                    <a:pt x="158" y="196"/>
                    <a:pt x="158" y="196"/>
                    <a:pt x="158" y="196"/>
                  </a:cubicBezTo>
                  <a:cubicBezTo>
                    <a:pt x="159" y="196"/>
                    <a:pt x="159" y="195"/>
                    <a:pt x="159" y="195"/>
                  </a:cubicBezTo>
                  <a:close/>
                  <a:moveTo>
                    <a:pt x="69" y="44"/>
                  </a:moveTo>
                  <a:cubicBezTo>
                    <a:pt x="68" y="44"/>
                    <a:pt x="68" y="44"/>
                    <a:pt x="68" y="45"/>
                  </a:cubicBezTo>
                  <a:cubicBezTo>
                    <a:pt x="68" y="44"/>
                    <a:pt x="68" y="44"/>
                    <a:pt x="69" y="44"/>
                  </a:cubicBezTo>
                  <a:close/>
                  <a:moveTo>
                    <a:pt x="51" y="55"/>
                  </a:moveTo>
                  <a:cubicBezTo>
                    <a:pt x="51" y="55"/>
                    <a:pt x="51" y="55"/>
                    <a:pt x="51" y="55"/>
                  </a:cubicBezTo>
                  <a:cubicBezTo>
                    <a:pt x="51" y="56"/>
                    <a:pt x="51" y="56"/>
                    <a:pt x="50" y="56"/>
                  </a:cubicBezTo>
                  <a:cubicBezTo>
                    <a:pt x="50" y="56"/>
                    <a:pt x="51" y="56"/>
                    <a:pt x="51" y="56"/>
                  </a:cubicBezTo>
                  <a:cubicBezTo>
                    <a:pt x="51" y="56"/>
                    <a:pt x="51" y="56"/>
                    <a:pt x="51" y="55"/>
                  </a:cubicBezTo>
                  <a:close/>
                  <a:moveTo>
                    <a:pt x="107" y="27"/>
                  </a:moveTo>
                  <a:cubicBezTo>
                    <a:pt x="107" y="26"/>
                    <a:pt x="107" y="26"/>
                    <a:pt x="107" y="26"/>
                  </a:cubicBezTo>
                  <a:cubicBezTo>
                    <a:pt x="106" y="26"/>
                    <a:pt x="106" y="27"/>
                    <a:pt x="106" y="27"/>
                  </a:cubicBezTo>
                  <a:cubicBezTo>
                    <a:pt x="106" y="27"/>
                    <a:pt x="107" y="27"/>
                    <a:pt x="107" y="27"/>
                  </a:cubicBezTo>
                  <a:cubicBezTo>
                    <a:pt x="107" y="27"/>
                    <a:pt x="107" y="27"/>
                    <a:pt x="107" y="27"/>
                  </a:cubicBezTo>
                  <a:close/>
                  <a:moveTo>
                    <a:pt x="99" y="103"/>
                  </a:moveTo>
                  <a:cubicBezTo>
                    <a:pt x="100" y="104"/>
                    <a:pt x="100" y="104"/>
                    <a:pt x="101" y="103"/>
                  </a:cubicBezTo>
                  <a:cubicBezTo>
                    <a:pt x="100" y="103"/>
                    <a:pt x="100" y="103"/>
                    <a:pt x="99" y="103"/>
                  </a:cubicBezTo>
                  <a:close/>
                  <a:moveTo>
                    <a:pt x="96" y="82"/>
                  </a:moveTo>
                  <a:cubicBezTo>
                    <a:pt x="96" y="82"/>
                    <a:pt x="97" y="82"/>
                    <a:pt x="97" y="82"/>
                  </a:cubicBezTo>
                  <a:cubicBezTo>
                    <a:pt x="97" y="82"/>
                    <a:pt x="96" y="82"/>
                    <a:pt x="96" y="82"/>
                  </a:cubicBezTo>
                  <a:close/>
                  <a:moveTo>
                    <a:pt x="49" y="31"/>
                  </a:moveTo>
                  <a:cubicBezTo>
                    <a:pt x="49" y="31"/>
                    <a:pt x="49" y="31"/>
                    <a:pt x="49" y="31"/>
                  </a:cubicBezTo>
                  <a:cubicBezTo>
                    <a:pt x="49" y="32"/>
                    <a:pt x="49" y="32"/>
                    <a:pt x="49" y="32"/>
                  </a:cubicBezTo>
                  <a:cubicBezTo>
                    <a:pt x="49" y="32"/>
                    <a:pt x="49" y="32"/>
                    <a:pt x="49" y="31"/>
                  </a:cubicBezTo>
                  <a:close/>
                  <a:moveTo>
                    <a:pt x="95" y="121"/>
                  </a:moveTo>
                  <a:cubicBezTo>
                    <a:pt x="95" y="121"/>
                    <a:pt x="95" y="121"/>
                    <a:pt x="95" y="121"/>
                  </a:cubicBezTo>
                  <a:cubicBezTo>
                    <a:pt x="95" y="121"/>
                    <a:pt x="95" y="122"/>
                    <a:pt x="95" y="122"/>
                  </a:cubicBezTo>
                  <a:cubicBezTo>
                    <a:pt x="95" y="122"/>
                    <a:pt x="95" y="122"/>
                    <a:pt x="95" y="122"/>
                  </a:cubicBezTo>
                  <a:cubicBezTo>
                    <a:pt x="95" y="122"/>
                    <a:pt x="95" y="121"/>
                    <a:pt x="95" y="121"/>
                  </a:cubicBezTo>
                  <a:close/>
                  <a:moveTo>
                    <a:pt x="112" y="155"/>
                  </a:moveTo>
                  <a:cubicBezTo>
                    <a:pt x="112" y="156"/>
                    <a:pt x="112" y="156"/>
                    <a:pt x="112" y="156"/>
                  </a:cubicBezTo>
                  <a:cubicBezTo>
                    <a:pt x="112" y="155"/>
                    <a:pt x="112" y="155"/>
                    <a:pt x="113" y="155"/>
                  </a:cubicBezTo>
                  <a:cubicBezTo>
                    <a:pt x="113" y="155"/>
                    <a:pt x="113" y="155"/>
                    <a:pt x="112" y="155"/>
                  </a:cubicBezTo>
                  <a:cubicBezTo>
                    <a:pt x="112" y="155"/>
                    <a:pt x="112" y="155"/>
                    <a:pt x="112" y="155"/>
                  </a:cubicBezTo>
                  <a:close/>
                  <a:moveTo>
                    <a:pt x="57" y="166"/>
                  </a:moveTo>
                  <a:cubicBezTo>
                    <a:pt x="57" y="166"/>
                    <a:pt x="57" y="166"/>
                    <a:pt x="58" y="166"/>
                  </a:cubicBezTo>
                  <a:cubicBezTo>
                    <a:pt x="57" y="165"/>
                    <a:pt x="57" y="165"/>
                    <a:pt x="56" y="165"/>
                  </a:cubicBezTo>
                  <a:cubicBezTo>
                    <a:pt x="57" y="166"/>
                    <a:pt x="57" y="166"/>
                    <a:pt x="57" y="166"/>
                  </a:cubicBezTo>
                  <a:close/>
                  <a:moveTo>
                    <a:pt x="104" y="175"/>
                  </a:moveTo>
                  <a:cubicBezTo>
                    <a:pt x="104" y="175"/>
                    <a:pt x="104" y="175"/>
                    <a:pt x="104" y="175"/>
                  </a:cubicBezTo>
                  <a:cubicBezTo>
                    <a:pt x="103" y="175"/>
                    <a:pt x="103" y="175"/>
                    <a:pt x="103" y="175"/>
                  </a:cubicBezTo>
                  <a:cubicBezTo>
                    <a:pt x="103" y="175"/>
                    <a:pt x="103" y="175"/>
                    <a:pt x="103" y="176"/>
                  </a:cubicBezTo>
                  <a:cubicBezTo>
                    <a:pt x="103" y="175"/>
                    <a:pt x="103" y="175"/>
                    <a:pt x="104" y="175"/>
                  </a:cubicBezTo>
                  <a:close/>
                  <a:moveTo>
                    <a:pt x="107" y="13"/>
                  </a:moveTo>
                  <a:cubicBezTo>
                    <a:pt x="107" y="13"/>
                    <a:pt x="107" y="13"/>
                    <a:pt x="107" y="13"/>
                  </a:cubicBezTo>
                  <a:cubicBezTo>
                    <a:pt x="107" y="13"/>
                    <a:pt x="107" y="13"/>
                    <a:pt x="107" y="13"/>
                  </a:cubicBezTo>
                  <a:cubicBezTo>
                    <a:pt x="107" y="13"/>
                    <a:pt x="107" y="13"/>
                    <a:pt x="107" y="13"/>
                  </a:cubicBezTo>
                  <a:cubicBezTo>
                    <a:pt x="107" y="13"/>
                    <a:pt x="107" y="13"/>
                    <a:pt x="107" y="13"/>
                  </a:cubicBezTo>
                  <a:close/>
                  <a:moveTo>
                    <a:pt x="75" y="187"/>
                  </a:moveTo>
                  <a:cubicBezTo>
                    <a:pt x="75" y="187"/>
                    <a:pt x="75" y="187"/>
                    <a:pt x="75" y="187"/>
                  </a:cubicBezTo>
                  <a:cubicBezTo>
                    <a:pt x="75" y="187"/>
                    <a:pt x="76" y="188"/>
                    <a:pt x="76" y="188"/>
                  </a:cubicBezTo>
                  <a:cubicBezTo>
                    <a:pt x="76" y="188"/>
                    <a:pt x="76" y="187"/>
                    <a:pt x="76" y="187"/>
                  </a:cubicBezTo>
                  <a:cubicBezTo>
                    <a:pt x="76" y="187"/>
                    <a:pt x="75" y="187"/>
                    <a:pt x="75" y="187"/>
                  </a:cubicBezTo>
                  <a:close/>
                  <a:moveTo>
                    <a:pt x="116" y="76"/>
                  </a:moveTo>
                  <a:cubicBezTo>
                    <a:pt x="116" y="76"/>
                    <a:pt x="116" y="76"/>
                    <a:pt x="117" y="76"/>
                  </a:cubicBezTo>
                  <a:cubicBezTo>
                    <a:pt x="117" y="76"/>
                    <a:pt x="117" y="76"/>
                    <a:pt x="117" y="76"/>
                  </a:cubicBezTo>
                  <a:cubicBezTo>
                    <a:pt x="117" y="76"/>
                    <a:pt x="117" y="76"/>
                    <a:pt x="117" y="76"/>
                  </a:cubicBezTo>
                  <a:cubicBezTo>
                    <a:pt x="117" y="76"/>
                    <a:pt x="117" y="76"/>
                    <a:pt x="116" y="76"/>
                  </a:cubicBezTo>
                  <a:close/>
                  <a:moveTo>
                    <a:pt x="141" y="62"/>
                  </a:moveTo>
                  <a:cubicBezTo>
                    <a:pt x="141" y="62"/>
                    <a:pt x="141" y="62"/>
                    <a:pt x="141" y="62"/>
                  </a:cubicBezTo>
                  <a:cubicBezTo>
                    <a:pt x="141" y="61"/>
                    <a:pt x="141" y="61"/>
                    <a:pt x="141" y="61"/>
                  </a:cubicBezTo>
                  <a:cubicBezTo>
                    <a:pt x="141" y="61"/>
                    <a:pt x="141" y="61"/>
                    <a:pt x="141" y="61"/>
                  </a:cubicBezTo>
                  <a:cubicBezTo>
                    <a:pt x="141" y="61"/>
                    <a:pt x="141" y="61"/>
                    <a:pt x="141" y="62"/>
                  </a:cubicBezTo>
                  <a:close/>
                  <a:moveTo>
                    <a:pt x="94" y="80"/>
                  </a:moveTo>
                  <a:cubicBezTo>
                    <a:pt x="94" y="80"/>
                    <a:pt x="94" y="80"/>
                    <a:pt x="94" y="80"/>
                  </a:cubicBezTo>
                  <a:cubicBezTo>
                    <a:pt x="94" y="80"/>
                    <a:pt x="94" y="80"/>
                    <a:pt x="94" y="81"/>
                  </a:cubicBezTo>
                  <a:cubicBezTo>
                    <a:pt x="94" y="81"/>
                    <a:pt x="94" y="81"/>
                    <a:pt x="94" y="81"/>
                  </a:cubicBezTo>
                  <a:cubicBezTo>
                    <a:pt x="94" y="80"/>
                    <a:pt x="94" y="80"/>
                    <a:pt x="94" y="80"/>
                  </a:cubicBezTo>
                  <a:close/>
                  <a:moveTo>
                    <a:pt x="136" y="219"/>
                  </a:moveTo>
                  <a:cubicBezTo>
                    <a:pt x="136" y="219"/>
                    <a:pt x="136" y="220"/>
                    <a:pt x="136" y="220"/>
                  </a:cubicBezTo>
                  <a:cubicBezTo>
                    <a:pt x="137" y="219"/>
                    <a:pt x="137" y="219"/>
                    <a:pt x="137" y="219"/>
                  </a:cubicBezTo>
                  <a:cubicBezTo>
                    <a:pt x="137" y="219"/>
                    <a:pt x="137" y="219"/>
                    <a:pt x="137" y="219"/>
                  </a:cubicBezTo>
                  <a:cubicBezTo>
                    <a:pt x="137" y="219"/>
                    <a:pt x="136" y="219"/>
                    <a:pt x="136" y="219"/>
                  </a:cubicBezTo>
                  <a:close/>
                  <a:moveTo>
                    <a:pt x="57" y="51"/>
                  </a:moveTo>
                  <a:cubicBezTo>
                    <a:pt x="57" y="51"/>
                    <a:pt x="57" y="51"/>
                    <a:pt x="57" y="51"/>
                  </a:cubicBezTo>
                  <a:cubicBezTo>
                    <a:pt x="57" y="51"/>
                    <a:pt x="57" y="51"/>
                    <a:pt x="57" y="50"/>
                  </a:cubicBezTo>
                  <a:cubicBezTo>
                    <a:pt x="57" y="50"/>
                    <a:pt x="57" y="50"/>
                    <a:pt x="57" y="50"/>
                  </a:cubicBezTo>
                  <a:cubicBezTo>
                    <a:pt x="57" y="51"/>
                    <a:pt x="57" y="51"/>
                    <a:pt x="57" y="51"/>
                  </a:cubicBezTo>
                  <a:close/>
                  <a:moveTo>
                    <a:pt x="147" y="86"/>
                  </a:moveTo>
                  <a:cubicBezTo>
                    <a:pt x="147" y="86"/>
                    <a:pt x="147" y="86"/>
                    <a:pt x="147" y="86"/>
                  </a:cubicBezTo>
                  <a:cubicBezTo>
                    <a:pt x="147" y="87"/>
                    <a:pt x="147" y="87"/>
                    <a:pt x="147" y="87"/>
                  </a:cubicBezTo>
                  <a:cubicBezTo>
                    <a:pt x="147" y="87"/>
                    <a:pt x="147" y="87"/>
                    <a:pt x="147" y="87"/>
                  </a:cubicBezTo>
                  <a:cubicBezTo>
                    <a:pt x="147" y="87"/>
                    <a:pt x="147" y="86"/>
                    <a:pt x="147" y="86"/>
                  </a:cubicBezTo>
                  <a:close/>
                  <a:moveTo>
                    <a:pt x="116" y="148"/>
                  </a:moveTo>
                  <a:cubicBezTo>
                    <a:pt x="116" y="148"/>
                    <a:pt x="116" y="148"/>
                    <a:pt x="115" y="148"/>
                  </a:cubicBezTo>
                  <a:cubicBezTo>
                    <a:pt x="115" y="148"/>
                    <a:pt x="115" y="148"/>
                    <a:pt x="116" y="148"/>
                  </a:cubicBezTo>
                  <a:close/>
                  <a:moveTo>
                    <a:pt x="112" y="172"/>
                  </a:moveTo>
                  <a:cubicBezTo>
                    <a:pt x="112" y="172"/>
                    <a:pt x="112" y="172"/>
                    <a:pt x="112" y="172"/>
                  </a:cubicBezTo>
                  <a:cubicBezTo>
                    <a:pt x="112" y="171"/>
                    <a:pt x="112" y="171"/>
                    <a:pt x="112" y="171"/>
                  </a:cubicBezTo>
                  <a:cubicBezTo>
                    <a:pt x="112" y="171"/>
                    <a:pt x="112" y="171"/>
                    <a:pt x="112" y="171"/>
                  </a:cubicBezTo>
                  <a:cubicBezTo>
                    <a:pt x="112" y="171"/>
                    <a:pt x="112" y="171"/>
                    <a:pt x="112" y="172"/>
                  </a:cubicBezTo>
                  <a:close/>
                  <a:moveTo>
                    <a:pt x="67" y="28"/>
                  </a:moveTo>
                  <a:cubicBezTo>
                    <a:pt x="68" y="28"/>
                    <a:pt x="68" y="28"/>
                    <a:pt x="67" y="27"/>
                  </a:cubicBezTo>
                  <a:cubicBezTo>
                    <a:pt x="67" y="28"/>
                    <a:pt x="67" y="28"/>
                    <a:pt x="67" y="28"/>
                  </a:cubicBezTo>
                  <a:close/>
                  <a:moveTo>
                    <a:pt x="79" y="154"/>
                  </a:moveTo>
                  <a:cubicBezTo>
                    <a:pt x="79" y="154"/>
                    <a:pt x="79" y="154"/>
                    <a:pt x="79" y="154"/>
                  </a:cubicBezTo>
                  <a:cubicBezTo>
                    <a:pt x="79" y="154"/>
                    <a:pt x="79" y="153"/>
                    <a:pt x="79" y="153"/>
                  </a:cubicBezTo>
                  <a:cubicBezTo>
                    <a:pt x="79" y="153"/>
                    <a:pt x="79" y="153"/>
                    <a:pt x="79" y="153"/>
                  </a:cubicBezTo>
                  <a:cubicBezTo>
                    <a:pt x="79" y="153"/>
                    <a:pt x="79" y="154"/>
                    <a:pt x="79" y="154"/>
                  </a:cubicBezTo>
                  <a:close/>
                  <a:moveTo>
                    <a:pt x="95" y="25"/>
                  </a:moveTo>
                  <a:cubicBezTo>
                    <a:pt x="95" y="24"/>
                    <a:pt x="95" y="24"/>
                    <a:pt x="95" y="24"/>
                  </a:cubicBezTo>
                  <a:cubicBezTo>
                    <a:pt x="95" y="24"/>
                    <a:pt x="95" y="24"/>
                    <a:pt x="95" y="24"/>
                  </a:cubicBezTo>
                  <a:cubicBezTo>
                    <a:pt x="95" y="24"/>
                    <a:pt x="95" y="25"/>
                    <a:pt x="95" y="25"/>
                  </a:cubicBezTo>
                  <a:close/>
                  <a:moveTo>
                    <a:pt x="112" y="128"/>
                  </a:moveTo>
                  <a:cubicBezTo>
                    <a:pt x="112" y="128"/>
                    <a:pt x="112" y="128"/>
                    <a:pt x="113" y="128"/>
                  </a:cubicBezTo>
                  <a:cubicBezTo>
                    <a:pt x="112" y="128"/>
                    <a:pt x="112" y="128"/>
                    <a:pt x="112" y="127"/>
                  </a:cubicBezTo>
                  <a:cubicBezTo>
                    <a:pt x="112" y="127"/>
                    <a:pt x="112" y="127"/>
                    <a:pt x="112" y="127"/>
                  </a:cubicBezTo>
                  <a:cubicBezTo>
                    <a:pt x="112" y="128"/>
                    <a:pt x="112" y="128"/>
                    <a:pt x="112" y="128"/>
                  </a:cubicBezTo>
                  <a:close/>
                  <a:moveTo>
                    <a:pt x="132" y="42"/>
                  </a:moveTo>
                  <a:cubicBezTo>
                    <a:pt x="132" y="42"/>
                    <a:pt x="132" y="42"/>
                    <a:pt x="132" y="42"/>
                  </a:cubicBezTo>
                  <a:cubicBezTo>
                    <a:pt x="132" y="42"/>
                    <a:pt x="132" y="42"/>
                    <a:pt x="132" y="42"/>
                  </a:cubicBezTo>
                  <a:cubicBezTo>
                    <a:pt x="132" y="42"/>
                    <a:pt x="132" y="42"/>
                    <a:pt x="132" y="41"/>
                  </a:cubicBezTo>
                  <a:cubicBezTo>
                    <a:pt x="132" y="42"/>
                    <a:pt x="132" y="42"/>
                    <a:pt x="132" y="42"/>
                  </a:cubicBezTo>
                  <a:close/>
                  <a:moveTo>
                    <a:pt x="36" y="179"/>
                  </a:moveTo>
                  <a:cubicBezTo>
                    <a:pt x="36" y="179"/>
                    <a:pt x="36" y="179"/>
                    <a:pt x="36" y="179"/>
                  </a:cubicBezTo>
                  <a:cubicBezTo>
                    <a:pt x="36" y="179"/>
                    <a:pt x="35" y="178"/>
                    <a:pt x="35" y="178"/>
                  </a:cubicBezTo>
                  <a:cubicBezTo>
                    <a:pt x="35" y="178"/>
                    <a:pt x="35" y="178"/>
                    <a:pt x="35" y="178"/>
                  </a:cubicBezTo>
                  <a:cubicBezTo>
                    <a:pt x="35" y="179"/>
                    <a:pt x="35" y="179"/>
                    <a:pt x="36" y="179"/>
                  </a:cubicBezTo>
                  <a:close/>
                  <a:moveTo>
                    <a:pt x="53" y="166"/>
                  </a:moveTo>
                  <a:cubicBezTo>
                    <a:pt x="54" y="166"/>
                    <a:pt x="54" y="166"/>
                    <a:pt x="54" y="165"/>
                  </a:cubicBezTo>
                  <a:cubicBezTo>
                    <a:pt x="54" y="165"/>
                    <a:pt x="53" y="165"/>
                    <a:pt x="53" y="166"/>
                  </a:cubicBezTo>
                  <a:close/>
                  <a:moveTo>
                    <a:pt x="118" y="135"/>
                  </a:moveTo>
                  <a:cubicBezTo>
                    <a:pt x="118" y="135"/>
                    <a:pt x="118" y="135"/>
                    <a:pt x="118" y="135"/>
                  </a:cubicBezTo>
                  <a:cubicBezTo>
                    <a:pt x="118" y="134"/>
                    <a:pt x="118" y="134"/>
                    <a:pt x="118" y="134"/>
                  </a:cubicBezTo>
                  <a:cubicBezTo>
                    <a:pt x="118" y="134"/>
                    <a:pt x="118" y="134"/>
                    <a:pt x="118" y="134"/>
                  </a:cubicBezTo>
                  <a:cubicBezTo>
                    <a:pt x="118" y="134"/>
                    <a:pt x="118" y="135"/>
                    <a:pt x="118" y="135"/>
                  </a:cubicBezTo>
                  <a:close/>
                  <a:moveTo>
                    <a:pt x="68" y="151"/>
                  </a:moveTo>
                  <a:cubicBezTo>
                    <a:pt x="68" y="151"/>
                    <a:pt x="68" y="151"/>
                    <a:pt x="68" y="151"/>
                  </a:cubicBezTo>
                  <a:cubicBezTo>
                    <a:pt x="68" y="151"/>
                    <a:pt x="68" y="150"/>
                    <a:pt x="68" y="150"/>
                  </a:cubicBezTo>
                  <a:cubicBezTo>
                    <a:pt x="68" y="150"/>
                    <a:pt x="68" y="150"/>
                    <a:pt x="68" y="150"/>
                  </a:cubicBezTo>
                  <a:cubicBezTo>
                    <a:pt x="68" y="150"/>
                    <a:pt x="68" y="151"/>
                    <a:pt x="68" y="151"/>
                  </a:cubicBezTo>
                  <a:close/>
                  <a:moveTo>
                    <a:pt x="95" y="79"/>
                  </a:moveTo>
                  <a:cubicBezTo>
                    <a:pt x="95" y="79"/>
                    <a:pt x="95" y="79"/>
                    <a:pt x="95" y="79"/>
                  </a:cubicBezTo>
                  <a:cubicBezTo>
                    <a:pt x="95" y="79"/>
                    <a:pt x="95" y="79"/>
                    <a:pt x="95" y="79"/>
                  </a:cubicBezTo>
                  <a:cubicBezTo>
                    <a:pt x="95" y="79"/>
                    <a:pt x="95" y="79"/>
                    <a:pt x="95" y="79"/>
                  </a:cubicBezTo>
                  <a:cubicBezTo>
                    <a:pt x="95" y="79"/>
                    <a:pt x="95" y="79"/>
                    <a:pt x="95" y="79"/>
                  </a:cubicBezTo>
                  <a:close/>
                  <a:moveTo>
                    <a:pt x="55" y="200"/>
                  </a:moveTo>
                  <a:cubicBezTo>
                    <a:pt x="54" y="200"/>
                    <a:pt x="54" y="200"/>
                    <a:pt x="54" y="200"/>
                  </a:cubicBezTo>
                  <a:cubicBezTo>
                    <a:pt x="55" y="201"/>
                    <a:pt x="55" y="201"/>
                    <a:pt x="55" y="201"/>
                  </a:cubicBezTo>
                  <a:cubicBezTo>
                    <a:pt x="55" y="201"/>
                    <a:pt x="55" y="201"/>
                    <a:pt x="55" y="201"/>
                  </a:cubicBezTo>
                  <a:cubicBezTo>
                    <a:pt x="55" y="201"/>
                    <a:pt x="55" y="200"/>
                    <a:pt x="55" y="200"/>
                  </a:cubicBezTo>
                  <a:close/>
                  <a:moveTo>
                    <a:pt x="148" y="186"/>
                  </a:moveTo>
                  <a:cubicBezTo>
                    <a:pt x="148" y="186"/>
                    <a:pt x="148" y="186"/>
                    <a:pt x="149" y="186"/>
                  </a:cubicBezTo>
                  <a:cubicBezTo>
                    <a:pt x="148" y="186"/>
                    <a:pt x="148" y="186"/>
                    <a:pt x="148" y="186"/>
                  </a:cubicBezTo>
                  <a:close/>
                  <a:moveTo>
                    <a:pt x="94" y="200"/>
                  </a:moveTo>
                  <a:cubicBezTo>
                    <a:pt x="94" y="200"/>
                    <a:pt x="94" y="200"/>
                    <a:pt x="94" y="200"/>
                  </a:cubicBezTo>
                  <a:cubicBezTo>
                    <a:pt x="94" y="200"/>
                    <a:pt x="94" y="201"/>
                    <a:pt x="94" y="201"/>
                  </a:cubicBezTo>
                  <a:cubicBezTo>
                    <a:pt x="94" y="201"/>
                    <a:pt x="94" y="201"/>
                    <a:pt x="94" y="201"/>
                  </a:cubicBezTo>
                  <a:cubicBezTo>
                    <a:pt x="94" y="201"/>
                    <a:pt x="94" y="200"/>
                    <a:pt x="94" y="200"/>
                  </a:cubicBezTo>
                  <a:close/>
                  <a:moveTo>
                    <a:pt x="111" y="125"/>
                  </a:moveTo>
                  <a:cubicBezTo>
                    <a:pt x="111" y="125"/>
                    <a:pt x="111" y="125"/>
                    <a:pt x="111" y="125"/>
                  </a:cubicBezTo>
                  <a:cubicBezTo>
                    <a:pt x="111" y="125"/>
                    <a:pt x="110" y="125"/>
                    <a:pt x="110" y="126"/>
                  </a:cubicBezTo>
                  <a:cubicBezTo>
                    <a:pt x="110" y="126"/>
                    <a:pt x="110" y="126"/>
                    <a:pt x="110" y="126"/>
                  </a:cubicBezTo>
                  <a:cubicBezTo>
                    <a:pt x="111" y="126"/>
                    <a:pt x="111" y="125"/>
                    <a:pt x="111" y="125"/>
                  </a:cubicBezTo>
                  <a:close/>
                  <a:moveTo>
                    <a:pt x="152" y="187"/>
                  </a:moveTo>
                  <a:cubicBezTo>
                    <a:pt x="152" y="187"/>
                    <a:pt x="152" y="187"/>
                    <a:pt x="152" y="187"/>
                  </a:cubicBezTo>
                  <a:cubicBezTo>
                    <a:pt x="152" y="187"/>
                    <a:pt x="152" y="187"/>
                    <a:pt x="153" y="186"/>
                  </a:cubicBezTo>
                  <a:cubicBezTo>
                    <a:pt x="152" y="186"/>
                    <a:pt x="152" y="186"/>
                    <a:pt x="152" y="186"/>
                  </a:cubicBezTo>
                  <a:cubicBezTo>
                    <a:pt x="152" y="186"/>
                    <a:pt x="152" y="186"/>
                    <a:pt x="152" y="187"/>
                  </a:cubicBezTo>
                  <a:close/>
                  <a:moveTo>
                    <a:pt x="125" y="172"/>
                  </a:moveTo>
                  <a:cubicBezTo>
                    <a:pt x="125" y="172"/>
                    <a:pt x="125" y="172"/>
                    <a:pt x="125" y="172"/>
                  </a:cubicBezTo>
                  <a:cubicBezTo>
                    <a:pt x="125" y="172"/>
                    <a:pt x="125" y="172"/>
                    <a:pt x="125" y="172"/>
                  </a:cubicBezTo>
                  <a:cubicBezTo>
                    <a:pt x="125" y="172"/>
                    <a:pt x="125" y="172"/>
                    <a:pt x="125" y="172"/>
                  </a:cubicBezTo>
                  <a:cubicBezTo>
                    <a:pt x="125" y="172"/>
                    <a:pt x="125" y="172"/>
                    <a:pt x="125" y="172"/>
                  </a:cubicBezTo>
                  <a:close/>
                  <a:moveTo>
                    <a:pt x="100" y="94"/>
                  </a:moveTo>
                  <a:cubicBezTo>
                    <a:pt x="100" y="94"/>
                    <a:pt x="100" y="94"/>
                    <a:pt x="100" y="94"/>
                  </a:cubicBezTo>
                  <a:cubicBezTo>
                    <a:pt x="100" y="94"/>
                    <a:pt x="100" y="95"/>
                    <a:pt x="101" y="95"/>
                  </a:cubicBezTo>
                  <a:cubicBezTo>
                    <a:pt x="101" y="95"/>
                    <a:pt x="101" y="95"/>
                    <a:pt x="101" y="95"/>
                  </a:cubicBezTo>
                  <a:cubicBezTo>
                    <a:pt x="101" y="95"/>
                    <a:pt x="100" y="94"/>
                    <a:pt x="100" y="94"/>
                  </a:cubicBezTo>
                  <a:close/>
                  <a:moveTo>
                    <a:pt x="153" y="19"/>
                  </a:moveTo>
                  <a:cubicBezTo>
                    <a:pt x="153" y="19"/>
                    <a:pt x="153" y="19"/>
                    <a:pt x="153" y="19"/>
                  </a:cubicBezTo>
                  <a:cubicBezTo>
                    <a:pt x="153" y="20"/>
                    <a:pt x="153" y="20"/>
                    <a:pt x="153" y="20"/>
                  </a:cubicBezTo>
                  <a:cubicBezTo>
                    <a:pt x="153" y="20"/>
                    <a:pt x="153" y="20"/>
                    <a:pt x="153" y="20"/>
                  </a:cubicBezTo>
                  <a:cubicBezTo>
                    <a:pt x="153" y="20"/>
                    <a:pt x="153" y="20"/>
                    <a:pt x="153" y="19"/>
                  </a:cubicBezTo>
                  <a:close/>
                  <a:moveTo>
                    <a:pt x="52" y="171"/>
                  </a:moveTo>
                  <a:cubicBezTo>
                    <a:pt x="52" y="171"/>
                    <a:pt x="52" y="171"/>
                    <a:pt x="52" y="171"/>
                  </a:cubicBezTo>
                  <a:cubicBezTo>
                    <a:pt x="52" y="171"/>
                    <a:pt x="52" y="171"/>
                    <a:pt x="52" y="170"/>
                  </a:cubicBezTo>
                  <a:cubicBezTo>
                    <a:pt x="52" y="170"/>
                    <a:pt x="52" y="171"/>
                    <a:pt x="52" y="171"/>
                  </a:cubicBezTo>
                  <a:cubicBezTo>
                    <a:pt x="52" y="171"/>
                    <a:pt x="52" y="171"/>
                    <a:pt x="52" y="171"/>
                  </a:cubicBezTo>
                  <a:close/>
                  <a:moveTo>
                    <a:pt x="119" y="209"/>
                  </a:moveTo>
                  <a:cubicBezTo>
                    <a:pt x="119" y="209"/>
                    <a:pt x="119" y="209"/>
                    <a:pt x="119" y="209"/>
                  </a:cubicBezTo>
                  <a:cubicBezTo>
                    <a:pt x="119" y="209"/>
                    <a:pt x="119" y="209"/>
                    <a:pt x="119" y="208"/>
                  </a:cubicBezTo>
                  <a:cubicBezTo>
                    <a:pt x="119" y="209"/>
                    <a:pt x="119" y="209"/>
                    <a:pt x="119" y="209"/>
                  </a:cubicBezTo>
                  <a:cubicBezTo>
                    <a:pt x="119" y="209"/>
                    <a:pt x="119" y="209"/>
                    <a:pt x="11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
            <p:cNvSpPr>
              <a:spLocks noEditPoints="1"/>
            </p:cNvSpPr>
            <p:nvPr/>
          </p:nvSpPr>
          <p:spPr bwMode="auto">
            <a:xfrm>
              <a:off x="7024688" y="2435225"/>
              <a:ext cx="793750" cy="231775"/>
            </a:xfrm>
            <a:custGeom>
              <a:avLst/>
              <a:gdLst>
                <a:gd name="T0" fmla="*/ 209 w 242"/>
                <a:gd name="T1" fmla="*/ 2 h 71"/>
                <a:gd name="T2" fmla="*/ 233 w 242"/>
                <a:gd name="T3" fmla="*/ 0 h 71"/>
                <a:gd name="T4" fmla="*/ 233 w 242"/>
                <a:gd name="T5" fmla="*/ 3 h 71"/>
                <a:gd name="T6" fmla="*/ 238 w 242"/>
                <a:gd name="T7" fmla="*/ 6 h 71"/>
                <a:gd name="T8" fmla="*/ 233 w 242"/>
                <a:gd name="T9" fmla="*/ 9 h 71"/>
                <a:gd name="T10" fmla="*/ 237 w 242"/>
                <a:gd name="T11" fmla="*/ 42 h 71"/>
                <a:gd name="T12" fmla="*/ 232 w 242"/>
                <a:gd name="T13" fmla="*/ 61 h 71"/>
                <a:gd name="T14" fmla="*/ 124 w 242"/>
                <a:gd name="T15" fmla="*/ 66 h 71"/>
                <a:gd name="T16" fmla="*/ 70 w 242"/>
                <a:gd name="T17" fmla="*/ 70 h 71"/>
                <a:gd name="T18" fmla="*/ 17 w 242"/>
                <a:gd name="T19" fmla="*/ 68 h 71"/>
                <a:gd name="T20" fmla="*/ 11 w 242"/>
                <a:gd name="T21" fmla="*/ 63 h 71"/>
                <a:gd name="T22" fmla="*/ 6 w 242"/>
                <a:gd name="T23" fmla="*/ 26 h 71"/>
                <a:gd name="T24" fmla="*/ 1 w 242"/>
                <a:gd name="T25" fmla="*/ 9 h 71"/>
                <a:gd name="T26" fmla="*/ 15 w 242"/>
                <a:gd name="T27" fmla="*/ 6 h 71"/>
                <a:gd name="T28" fmla="*/ 27 w 242"/>
                <a:gd name="T29" fmla="*/ 5 h 71"/>
                <a:gd name="T30" fmla="*/ 23 w 242"/>
                <a:gd name="T31" fmla="*/ 32 h 71"/>
                <a:gd name="T32" fmla="*/ 32 w 242"/>
                <a:gd name="T33" fmla="*/ 55 h 71"/>
                <a:gd name="T34" fmla="*/ 100 w 242"/>
                <a:gd name="T35" fmla="*/ 56 h 71"/>
                <a:gd name="T36" fmla="*/ 177 w 242"/>
                <a:gd name="T37" fmla="*/ 51 h 71"/>
                <a:gd name="T38" fmla="*/ 219 w 242"/>
                <a:gd name="T39" fmla="*/ 42 h 71"/>
                <a:gd name="T40" fmla="*/ 214 w 242"/>
                <a:gd name="T41" fmla="*/ 7 h 71"/>
                <a:gd name="T42" fmla="*/ 214 w 242"/>
                <a:gd name="T43" fmla="*/ 5 h 71"/>
                <a:gd name="T44" fmla="*/ 91 w 242"/>
                <a:gd name="T45" fmla="*/ 65 h 71"/>
                <a:gd name="T46" fmla="*/ 88 w 242"/>
                <a:gd name="T47" fmla="*/ 65 h 71"/>
                <a:gd name="T48" fmla="*/ 129 w 242"/>
                <a:gd name="T49" fmla="*/ 64 h 71"/>
                <a:gd name="T50" fmla="*/ 192 w 242"/>
                <a:gd name="T51" fmla="*/ 64 h 71"/>
                <a:gd name="T52" fmla="*/ 169 w 242"/>
                <a:gd name="T53" fmla="*/ 63 h 71"/>
                <a:gd name="T54" fmla="*/ 190 w 242"/>
                <a:gd name="T55" fmla="*/ 58 h 71"/>
                <a:gd name="T56" fmla="*/ 227 w 242"/>
                <a:gd name="T57" fmla="*/ 57 h 71"/>
                <a:gd name="T58" fmla="*/ 201 w 242"/>
                <a:gd name="T59" fmla="*/ 53 h 71"/>
                <a:gd name="T60" fmla="*/ 218 w 242"/>
                <a:gd name="T61" fmla="*/ 9 h 71"/>
                <a:gd name="T62" fmla="*/ 222 w 242"/>
                <a:gd name="T63" fmla="*/ 48 h 71"/>
                <a:gd name="T64" fmla="*/ 223 w 242"/>
                <a:gd name="T65" fmla="*/ 47 h 71"/>
                <a:gd name="T66" fmla="*/ 218 w 242"/>
                <a:gd name="T67" fmla="*/ 8 h 71"/>
                <a:gd name="T68" fmla="*/ 15 w 242"/>
                <a:gd name="T69" fmla="*/ 39 h 71"/>
                <a:gd name="T70" fmla="*/ 15 w 242"/>
                <a:gd name="T71" fmla="*/ 34 h 71"/>
                <a:gd name="T72" fmla="*/ 17 w 242"/>
                <a:gd name="T73" fmla="*/ 13 h 71"/>
                <a:gd name="T74" fmla="*/ 224 w 242"/>
                <a:gd name="T75" fmla="*/ 7 h 71"/>
                <a:gd name="T76" fmla="*/ 225 w 242"/>
                <a:gd name="T77" fmla="*/ 12 h 71"/>
                <a:gd name="T78" fmla="*/ 228 w 242"/>
                <a:gd name="T79" fmla="*/ 7 h 71"/>
                <a:gd name="T80" fmla="*/ 237 w 242"/>
                <a:gd name="T81" fmla="*/ 47 h 71"/>
                <a:gd name="T82" fmla="*/ 237 w 242"/>
                <a:gd name="T83" fmla="*/ 56 h 71"/>
                <a:gd name="T84" fmla="*/ 27 w 242"/>
                <a:gd name="T85" fmla="*/ 61 h 71"/>
                <a:gd name="T86" fmla="*/ 20 w 242"/>
                <a:gd name="T87" fmla="*/ 62 h 71"/>
                <a:gd name="T88" fmla="*/ 9 w 242"/>
                <a:gd name="T89" fmla="*/ 38 h 71"/>
                <a:gd name="T90" fmla="*/ 13 w 242"/>
                <a:gd name="T91" fmla="*/ 59 h 71"/>
                <a:gd name="T92" fmla="*/ 14 w 242"/>
                <a:gd name="T93" fmla="*/ 58 h 71"/>
                <a:gd name="T94" fmla="*/ 15 w 242"/>
                <a:gd name="T95" fmla="*/ 9 h 71"/>
                <a:gd name="T96" fmla="*/ 41 w 242"/>
                <a:gd name="T97" fmla="*/ 60 h 71"/>
                <a:gd name="T98" fmla="*/ 26 w 242"/>
                <a:gd name="T99" fmla="*/ 68 h 71"/>
                <a:gd name="T100" fmla="*/ 22 w 242"/>
                <a:gd name="T101" fmla="*/ 7 h 71"/>
                <a:gd name="T102" fmla="*/ 223 w 242"/>
                <a:gd name="T103" fmla="*/ 3 h 71"/>
                <a:gd name="T104" fmla="*/ 21 w 242"/>
                <a:gd name="T105" fmla="*/ 41 h 71"/>
                <a:gd name="T106" fmla="*/ 232 w 242"/>
                <a:gd name="T107" fmla="*/ 48 h 71"/>
                <a:gd name="T108" fmla="*/ 230 w 242"/>
                <a:gd name="T109" fmla="*/ 4 h 71"/>
                <a:gd name="T110" fmla="*/ 232 w 242"/>
                <a:gd name="T111" fmla="*/ 56 h 71"/>
                <a:gd name="T112" fmla="*/ 10 w 242"/>
                <a:gd name="T113" fmla="*/ 14 h 71"/>
                <a:gd name="T114" fmla="*/ 5 w 242"/>
                <a:gd name="T115" fmla="*/ 9 h 71"/>
                <a:gd name="T116" fmla="*/ 20 w 242"/>
                <a:gd name="T117" fmla="*/ 59 h 71"/>
                <a:gd name="T118" fmla="*/ 14 w 242"/>
                <a:gd name="T119"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71">
                  <a:moveTo>
                    <a:pt x="216" y="4"/>
                  </a:moveTo>
                  <a:cubicBezTo>
                    <a:pt x="214" y="4"/>
                    <a:pt x="212" y="4"/>
                    <a:pt x="210" y="3"/>
                  </a:cubicBezTo>
                  <a:cubicBezTo>
                    <a:pt x="210" y="3"/>
                    <a:pt x="210" y="3"/>
                    <a:pt x="209" y="3"/>
                  </a:cubicBezTo>
                  <a:cubicBezTo>
                    <a:pt x="209" y="3"/>
                    <a:pt x="209" y="2"/>
                    <a:pt x="209" y="2"/>
                  </a:cubicBezTo>
                  <a:cubicBezTo>
                    <a:pt x="209" y="1"/>
                    <a:pt x="209" y="1"/>
                    <a:pt x="210" y="1"/>
                  </a:cubicBezTo>
                  <a:cubicBezTo>
                    <a:pt x="210" y="1"/>
                    <a:pt x="211" y="0"/>
                    <a:pt x="212" y="0"/>
                  </a:cubicBezTo>
                  <a:cubicBezTo>
                    <a:pt x="215" y="0"/>
                    <a:pt x="219" y="0"/>
                    <a:pt x="223" y="0"/>
                  </a:cubicBezTo>
                  <a:cubicBezTo>
                    <a:pt x="226" y="0"/>
                    <a:pt x="230" y="0"/>
                    <a:pt x="233" y="0"/>
                  </a:cubicBezTo>
                  <a:cubicBezTo>
                    <a:pt x="233" y="0"/>
                    <a:pt x="233" y="0"/>
                    <a:pt x="234" y="0"/>
                  </a:cubicBezTo>
                  <a:cubicBezTo>
                    <a:pt x="234" y="0"/>
                    <a:pt x="235" y="1"/>
                    <a:pt x="235" y="1"/>
                  </a:cubicBezTo>
                  <a:cubicBezTo>
                    <a:pt x="235" y="2"/>
                    <a:pt x="234" y="2"/>
                    <a:pt x="234" y="2"/>
                  </a:cubicBezTo>
                  <a:cubicBezTo>
                    <a:pt x="233" y="2"/>
                    <a:pt x="233" y="2"/>
                    <a:pt x="233" y="3"/>
                  </a:cubicBezTo>
                  <a:cubicBezTo>
                    <a:pt x="233" y="3"/>
                    <a:pt x="233" y="4"/>
                    <a:pt x="233" y="4"/>
                  </a:cubicBezTo>
                  <a:cubicBezTo>
                    <a:pt x="234" y="4"/>
                    <a:pt x="235" y="4"/>
                    <a:pt x="235" y="5"/>
                  </a:cubicBezTo>
                  <a:cubicBezTo>
                    <a:pt x="236" y="5"/>
                    <a:pt x="236" y="5"/>
                    <a:pt x="237" y="5"/>
                  </a:cubicBezTo>
                  <a:cubicBezTo>
                    <a:pt x="238" y="5"/>
                    <a:pt x="238" y="5"/>
                    <a:pt x="238" y="6"/>
                  </a:cubicBezTo>
                  <a:cubicBezTo>
                    <a:pt x="238" y="6"/>
                    <a:pt x="237" y="7"/>
                    <a:pt x="237" y="7"/>
                  </a:cubicBezTo>
                  <a:cubicBezTo>
                    <a:pt x="236" y="7"/>
                    <a:pt x="236" y="7"/>
                    <a:pt x="235" y="7"/>
                  </a:cubicBezTo>
                  <a:cubicBezTo>
                    <a:pt x="235" y="7"/>
                    <a:pt x="234" y="7"/>
                    <a:pt x="233" y="7"/>
                  </a:cubicBezTo>
                  <a:cubicBezTo>
                    <a:pt x="233" y="8"/>
                    <a:pt x="233" y="8"/>
                    <a:pt x="233" y="9"/>
                  </a:cubicBezTo>
                  <a:cubicBezTo>
                    <a:pt x="233" y="10"/>
                    <a:pt x="233" y="10"/>
                    <a:pt x="233" y="11"/>
                  </a:cubicBezTo>
                  <a:cubicBezTo>
                    <a:pt x="235" y="18"/>
                    <a:pt x="235" y="25"/>
                    <a:pt x="236" y="32"/>
                  </a:cubicBezTo>
                  <a:cubicBezTo>
                    <a:pt x="236" y="35"/>
                    <a:pt x="236" y="38"/>
                    <a:pt x="237" y="40"/>
                  </a:cubicBezTo>
                  <a:cubicBezTo>
                    <a:pt x="237" y="41"/>
                    <a:pt x="237" y="42"/>
                    <a:pt x="237" y="42"/>
                  </a:cubicBezTo>
                  <a:cubicBezTo>
                    <a:pt x="239" y="44"/>
                    <a:pt x="240" y="46"/>
                    <a:pt x="241" y="48"/>
                  </a:cubicBezTo>
                  <a:cubicBezTo>
                    <a:pt x="241" y="49"/>
                    <a:pt x="241" y="50"/>
                    <a:pt x="242" y="52"/>
                  </a:cubicBezTo>
                  <a:cubicBezTo>
                    <a:pt x="242" y="55"/>
                    <a:pt x="241" y="57"/>
                    <a:pt x="238" y="59"/>
                  </a:cubicBezTo>
                  <a:cubicBezTo>
                    <a:pt x="236" y="60"/>
                    <a:pt x="234" y="61"/>
                    <a:pt x="232" y="61"/>
                  </a:cubicBezTo>
                  <a:cubicBezTo>
                    <a:pt x="227" y="63"/>
                    <a:pt x="221" y="63"/>
                    <a:pt x="216" y="64"/>
                  </a:cubicBezTo>
                  <a:cubicBezTo>
                    <a:pt x="212" y="64"/>
                    <a:pt x="209" y="64"/>
                    <a:pt x="206" y="65"/>
                  </a:cubicBezTo>
                  <a:cubicBezTo>
                    <a:pt x="200" y="65"/>
                    <a:pt x="194" y="66"/>
                    <a:pt x="188" y="66"/>
                  </a:cubicBezTo>
                  <a:cubicBezTo>
                    <a:pt x="166" y="66"/>
                    <a:pt x="145" y="66"/>
                    <a:pt x="124" y="66"/>
                  </a:cubicBezTo>
                  <a:cubicBezTo>
                    <a:pt x="120" y="66"/>
                    <a:pt x="116" y="66"/>
                    <a:pt x="112" y="66"/>
                  </a:cubicBezTo>
                  <a:cubicBezTo>
                    <a:pt x="109" y="66"/>
                    <a:pt x="106" y="66"/>
                    <a:pt x="102" y="66"/>
                  </a:cubicBezTo>
                  <a:cubicBezTo>
                    <a:pt x="97" y="67"/>
                    <a:pt x="91" y="68"/>
                    <a:pt x="85" y="68"/>
                  </a:cubicBezTo>
                  <a:cubicBezTo>
                    <a:pt x="80" y="69"/>
                    <a:pt x="75" y="69"/>
                    <a:pt x="70" y="70"/>
                  </a:cubicBezTo>
                  <a:cubicBezTo>
                    <a:pt x="62" y="70"/>
                    <a:pt x="54" y="70"/>
                    <a:pt x="47" y="70"/>
                  </a:cubicBezTo>
                  <a:cubicBezTo>
                    <a:pt x="40" y="71"/>
                    <a:pt x="33" y="71"/>
                    <a:pt x="27" y="71"/>
                  </a:cubicBezTo>
                  <a:cubicBezTo>
                    <a:pt x="25" y="71"/>
                    <a:pt x="23" y="70"/>
                    <a:pt x="21" y="70"/>
                  </a:cubicBezTo>
                  <a:cubicBezTo>
                    <a:pt x="19" y="70"/>
                    <a:pt x="18" y="70"/>
                    <a:pt x="17" y="68"/>
                  </a:cubicBezTo>
                  <a:cubicBezTo>
                    <a:pt x="17" y="68"/>
                    <a:pt x="16" y="68"/>
                    <a:pt x="16" y="68"/>
                  </a:cubicBezTo>
                  <a:cubicBezTo>
                    <a:pt x="16" y="68"/>
                    <a:pt x="16" y="68"/>
                    <a:pt x="15" y="68"/>
                  </a:cubicBezTo>
                  <a:cubicBezTo>
                    <a:pt x="13" y="68"/>
                    <a:pt x="12" y="67"/>
                    <a:pt x="12" y="65"/>
                  </a:cubicBezTo>
                  <a:cubicBezTo>
                    <a:pt x="12" y="65"/>
                    <a:pt x="11" y="64"/>
                    <a:pt x="11" y="63"/>
                  </a:cubicBezTo>
                  <a:cubicBezTo>
                    <a:pt x="11" y="62"/>
                    <a:pt x="11" y="62"/>
                    <a:pt x="11" y="61"/>
                  </a:cubicBezTo>
                  <a:cubicBezTo>
                    <a:pt x="10" y="60"/>
                    <a:pt x="10" y="60"/>
                    <a:pt x="10" y="59"/>
                  </a:cubicBezTo>
                  <a:cubicBezTo>
                    <a:pt x="9" y="52"/>
                    <a:pt x="8" y="46"/>
                    <a:pt x="8" y="40"/>
                  </a:cubicBezTo>
                  <a:cubicBezTo>
                    <a:pt x="7" y="35"/>
                    <a:pt x="6" y="30"/>
                    <a:pt x="6" y="26"/>
                  </a:cubicBezTo>
                  <a:cubicBezTo>
                    <a:pt x="5" y="23"/>
                    <a:pt x="5" y="19"/>
                    <a:pt x="4" y="16"/>
                  </a:cubicBezTo>
                  <a:cubicBezTo>
                    <a:pt x="4" y="14"/>
                    <a:pt x="4" y="12"/>
                    <a:pt x="3" y="11"/>
                  </a:cubicBezTo>
                  <a:cubicBezTo>
                    <a:pt x="3" y="10"/>
                    <a:pt x="3" y="10"/>
                    <a:pt x="3" y="9"/>
                  </a:cubicBezTo>
                  <a:cubicBezTo>
                    <a:pt x="2" y="9"/>
                    <a:pt x="2" y="9"/>
                    <a:pt x="1" y="9"/>
                  </a:cubicBezTo>
                  <a:cubicBezTo>
                    <a:pt x="1" y="9"/>
                    <a:pt x="0" y="9"/>
                    <a:pt x="0" y="8"/>
                  </a:cubicBezTo>
                  <a:cubicBezTo>
                    <a:pt x="0" y="8"/>
                    <a:pt x="1" y="7"/>
                    <a:pt x="1" y="7"/>
                  </a:cubicBezTo>
                  <a:cubicBezTo>
                    <a:pt x="4" y="7"/>
                    <a:pt x="6" y="7"/>
                    <a:pt x="9" y="7"/>
                  </a:cubicBezTo>
                  <a:cubicBezTo>
                    <a:pt x="11" y="7"/>
                    <a:pt x="13" y="6"/>
                    <a:pt x="15" y="6"/>
                  </a:cubicBezTo>
                  <a:cubicBezTo>
                    <a:pt x="18" y="6"/>
                    <a:pt x="21" y="5"/>
                    <a:pt x="24" y="5"/>
                  </a:cubicBezTo>
                  <a:cubicBezTo>
                    <a:pt x="24" y="5"/>
                    <a:pt x="25" y="4"/>
                    <a:pt x="25" y="4"/>
                  </a:cubicBezTo>
                  <a:cubicBezTo>
                    <a:pt x="25" y="4"/>
                    <a:pt x="25" y="4"/>
                    <a:pt x="26" y="4"/>
                  </a:cubicBezTo>
                  <a:cubicBezTo>
                    <a:pt x="26" y="4"/>
                    <a:pt x="27" y="4"/>
                    <a:pt x="27" y="5"/>
                  </a:cubicBezTo>
                  <a:cubicBezTo>
                    <a:pt x="27" y="6"/>
                    <a:pt x="27" y="6"/>
                    <a:pt x="26" y="6"/>
                  </a:cubicBezTo>
                  <a:cubicBezTo>
                    <a:pt x="25" y="7"/>
                    <a:pt x="24" y="8"/>
                    <a:pt x="24" y="9"/>
                  </a:cubicBezTo>
                  <a:cubicBezTo>
                    <a:pt x="24" y="10"/>
                    <a:pt x="23" y="11"/>
                    <a:pt x="23" y="12"/>
                  </a:cubicBezTo>
                  <a:cubicBezTo>
                    <a:pt x="22" y="19"/>
                    <a:pt x="22" y="25"/>
                    <a:pt x="23" y="32"/>
                  </a:cubicBezTo>
                  <a:cubicBezTo>
                    <a:pt x="24" y="36"/>
                    <a:pt x="24" y="40"/>
                    <a:pt x="25" y="45"/>
                  </a:cubicBezTo>
                  <a:cubicBezTo>
                    <a:pt x="25" y="48"/>
                    <a:pt x="25" y="51"/>
                    <a:pt x="26" y="54"/>
                  </a:cubicBezTo>
                  <a:cubicBezTo>
                    <a:pt x="26" y="55"/>
                    <a:pt x="26" y="55"/>
                    <a:pt x="27" y="55"/>
                  </a:cubicBezTo>
                  <a:cubicBezTo>
                    <a:pt x="29" y="55"/>
                    <a:pt x="30" y="55"/>
                    <a:pt x="32" y="55"/>
                  </a:cubicBezTo>
                  <a:cubicBezTo>
                    <a:pt x="37" y="56"/>
                    <a:pt x="42" y="57"/>
                    <a:pt x="47" y="57"/>
                  </a:cubicBezTo>
                  <a:cubicBezTo>
                    <a:pt x="48" y="57"/>
                    <a:pt x="49" y="57"/>
                    <a:pt x="49" y="57"/>
                  </a:cubicBezTo>
                  <a:cubicBezTo>
                    <a:pt x="60" y="57"/>
                    <a:pt x="70" y="57"/>
                    <a:pt x="81" y="56"/>
                  </a:cubicBezTo>
                  <a:cubicBezTo>
                    <a:pt x="87" y="56"/>
                    <a:pt x="93" y="56"/>
                    <a:pt x="100" y="56"/>
                  </a:cubicBezTo>
                  <a:cubicBezTo>
                    <a:pt x="104" y="56"/>
                    <a:pt x="109" y="55"/>
                    <a:pt x="114" y="55"/>
                  </a:cubicBezTo>
                  <a:cubicBezTo>
                    <a:pt x="119" y="55"/>
                    <a:pt x="125" y="54"/>
                    <a:pt x="130" y="54"/>
                  </a:cubicBezTo>
                  <a:cubicBezTo>
                    <a:pt x="136" y="53"/>
                    <a:pt x="141" y="53"/>
                    <a:pt x="147" y="52"/>
                  </a:cubicBezTo>
                  <a:cubicBezTo>
                    <a:pt x="157" y="51"/>
                    <a:pt x="167" y="51"/>
                    <a:pt x="177" y="51"/>
                  </a:cubicBezTo>
                  <a:cubicBezTo>
                    <a:pt x="191" y="51"/>
                    <a:pt x="205" y="51"/>
                    <a:pt x="219" y="51"/>
                  </a:cubicBezTo>
                  <a:cubicBezTo>
                    <a:pt x="220" y="51"/>
                    <a:pt x="220" y="51"/>
                    <a:pt x="221" y="51"/>
                  </a:cubicBezTo>
                  <a:cubicBezTo>
                    <a:pt x="221" y="50"/>
                    <a:pt x="221" y="50"/>
                    <a:pt x="221" y="50"/>
                  </a:cubicBezTo>
                  <a:cubicBezTo>
                    <a:pt x="220" y="47"/>
                    <a:pt x="219" y="45"/>
                    <a:pt x="219" y="42"/>
                  </a:cubicBezTo>
                  <a:cubicBezTo>
                    <a:pt x="218" y="37"/>
                    <a:pt x="217" y="31"/>
                    <a:pt x="217" y="26"/>
                  </a:cubicBezTo>
                  <a:cubicBezTo>
                    <a:pt x="216" y="21"/>
                    <a:pt x="216" y="16"/>
                    <a:pt x="216" y="11"/>
                  </a:cubicBezTo>
                  <a:cubicBezTo>
                    <a:pt x="216" y="10"/>
                    <a:pt x="216" y="9"/>
                    <a:pt x="216" y="8"/>
                  </a:cubicBezTo>
                  <a:cubicBezTo>
                    <a:pt x="215" y="7"/>
                    <a:pt x="214" y="7"/>
                    <a:pt x="214" y="7"/>
                  </a:cubicBezTo>
                  <a:cubicBezTo>
                    <a:pt x="213" y="7"/>
                    <a:pt x="213" y="7"/>
                    <a:pt x="212" y="7"/>
                  </a:cubicBezTo>
                  <a:cubicBezTo>
                    <a:pt x="212" y="7"/>
                    <a:pt x="212" y="6"/>
                    <a:pt x="212" y="6"/>
                  </a:cubicBezTo>
                  <a:cubicBezTo>
                    <a:pt x="212" y="5"/>
                    <a:pt x="212" y="5"/>
                    <a:pt x="213" y="5"/>
                  </a:cubicBezTo>
                  <a:cubicBezTo>
                    <a:pt x="213" y="5"/>
                    <a:pt x="214" y="5"/>
                    <a:pt x="214" y="5"/>
                  </a:cubicBezTo>
                  <a:cubicBezTo>
                    <a:pt x="215" y="5"/>
                    <a:pt x="215" y="5"/>
                    <a:pt x="216" y="4"/>
                  </a:cubicBezTo>
                  <a:cubicBezTo>
                    <a:pt x="216" y="4"/>
                    <a:pt x="216" y="4"/>
                    <a:pt x="216" y="4"/>
                  </a:cubicBezTo>
                  <a:close/>
                  <a:moveTo>
                    <a:pt x="89" y="65"/>
                  </a:moveTo>
                  <a:cubicBezTo>
                    <a:pt x="90" y="65"/>
                    <a:pt x="91" y="65"/>
                    <a:pt x="91" y="65"/>
                  </a:cubicBezTo>
                  <a:cubicBezTo>
                    <a:pt x="91" y="65"/>
                    <a:pt x="91" y="65"/>
                    <a:pt x="91" y="64"/>
                  </a:cubicBezTo>
                  <a:cubicBezTo>
                    <a:pt x="90" y="65"/>
                    <a:pt x="90" y="64"/>
                    <a:pt x="89" y="65"/>
                  </a:cubicBezTo>
                  <a:cubicBezTo>
                    <a:pt x="89" y="65"/>
                    <a:pt x="88" y="65"/>
                    <a:pt x="88" y="65"/>
                  </a:cubicBezTo>
                  <a:cubicBezTo>
                    <a:pt x="88" y="65"/>
                    <a:pt x="88" y="65"/>
                    <a:pt x="88" y="65"/>
                  </a:cubicBezTo>
                  <a:cubicBezTo>
                    <a:pt x="88" y="65"/>
                    <a:pt x="89" y="65"/>
                    <a:pt x="89" y="65"/>
                  </a:cubicBezTo>
                  <a:close/>
                  <a:moveTo>
                    <a:pt x="127" y="63"/>
                  </a:moveTo>
                  <a:cubicBezTo>
                    <a:pt x="127" y="63"/>
                    <a:pt x="127" y="63"/>
                    <a:pt x="127" y="64"/>
                  </a:cubicBezTo>
                  <a:cubicBezTo>
                    <a:pt x="128" y="64"/>
                    <a:pt x="128" y="64"/>
                    <a:pt x="129" y="64"/>
                  </a:cubicBezTo>
                  <a:cubicBezTo>
                    <a:pt x="132" y="64"/>
                    <a:pt x="135" y="64"/>
                    <a:pt x="138" y="64"/>
                  </a:cubicBezTo>
                  <a:cubicBezTo>
                    <a:pt x="147" y="64"/>
                    <a:pt x="156" y="64"/>
                    <a:pt x="165" y="64"/>
                  </a:cubicBezTo>
                  <a:cubicBezTo>
                    <a:pt x="168" y="64"/>
                    <a:pt x="172" y="64"/>
                    <a:pt x="175" y="64"/>
                  </a:cubicBezTo>
                  <a:cubicBezTo>
                    <a:pt x="181" y="64"/>
                    <a:pt x="186" y="64"/>
                    <a:pt x="192" y="64"/>
                  </a:cubicBezTo>
                  <a:cubicBezTo>
                    <a:pt x="192" y="63"/>
                    <a:pt x="193" y="63"/>
                    <a:pt x="194" y="63"/>
                  </a:cubicBezTo>
                  <a:cubicBezTo>
                    <a:pt x="194" y="63"/>
                    <a:pt x="194" y="63"/>
                    <a:pt x="194" y="63"/>
                  </a:cubicBezTo>
                  <a:cubicBezTo>
                    <a:pt x="192" y="63"/>
                    <a:pt x="190" y="63"/>
                    <a:pt x="188" y="63"/>
                  </a:cubicBezTo>
                  <a:cubicBezTo>
                    <a:pt x="182" y="63"/>
                    <a:pt x="175" y="63"/>
                    <a:pt x="169" y="63"/>
                  </a:cubicBezTo>
                  <a:cubicBezTo>
                    <a:pt x="156" y="63"/>
                    <a:pt x="143" y="63"/>
                    <a:pt x="131" y="63"/>
                  </a:cubicBezTo>
                  <a:cubicBezTo>
                    <a:pt x="129" y="63"/>
                    <a:pt x="128" y="63"/>
                    <a:pt x="127" y="63"/>
                  </a:cubicBezTo>
                  <a:close/>
                  <a:moveTo>
                    <a:pt x="190" y="58"/>
                  </a:moveTo>
                  <a:cubicBezTo>
                    <a:pt x="190" y="58"/>
                    <a:pt x="190" y="58"/>
                    <a:pt x="190" y="58"/>
                  </a:cubicBezTo>
                  <a:cubicBezTo>
                    <a:pt x="192" y="58"/>
                    <a:pt x="194" y="58"/>
                    <a:pt x="197" y="58"/>
                  </a:cubicBezTo>
                  <a:cubicBezTo>
                    <a:pt x="201" y="58"/>
                    <a:pt x="205" y="58"/>
                    <a:pt x="210" y="58"/>
                  </a:cubicBezTo>
                  <a:cubicBezTo>
                    <a:pt x="215" y="58"/>
                    <a:pt x="220" y="58"/>
                    <a:pt x="225" y="58"/>
                  </a:cubicBezTo>
                  <a:cubicBezTo>
                    <a:pt x="226" y="58"/>
                    <a:pt x="227" y="58"/>
                    <a:pt x="227" y="57"/>
                  </a:cubicBezTo>
                  <a:cubicBezTo>
                    <a:pt x="227" y="57"/>
                    <a:pt x="227" y="57"/>
                    <a:pt x="227" y="56"/>
                  </a:cubicBezTo>
                  <a:cubicBezTo>
                    <a:pt x="227" y="56"/>
                    <a:pt x="227" y="56"/>
                    <a:pt x="226" y="55"/>
                  </a:cubicBezTo>
                  <a:cubicBezTo>
                    <a:pt x="214" y="56"/>
                    <a:pt x="202" y="57"/>
                    <a:pt x="190" y="58"/>
                  </a:cubicBezTo>
                  <a:close/>
                  <a:moveTo>
                    <a:pt x="201" y="53"/>
                  </a:moveTo>
                  <a:cubicBezTo>
                    <a:pt x="181" y="53"/>
                    <a:pt x="161" y="53"/>
                    <a:pt x="141" y="55"/>
                  </a:cubicBezTo>
                  <a:cubicBezTo>
                    <a:pt x="161" y="55"/>
                    <a:pt x="181" y="54"/>
                    <a:pt x="201" y="53"/>
                  </a:cubicBezTo>
                  <a:close/>
                  <a:moveTo>
                    <a:pt x="218" y="8"/>
                  </a:moveTo>
                  <a:cubicBezTo>
                    <a:pt x="218" y="8"/>
                    <a:pt x="218" y="8"/>
                    <a:pt x="218" y="9"/>
                  </a:cubicBezTo>
                  <a:cubicBezTo>
                    <a:pt x="218" y="9"/>
                    <a:pt x="218" y="10"/>
                    <a:pt x="218" y="10"/>
                  </a:cubicBezTo>
                  <a:cubicBezTo>
                    <a:pt x="219" y="13"/>
                    <a:pt x="219" y="15"/>
                    <a:pt x="219" y="17"/>
                  </a:cubicBezTo>
                  <a:cubicBezTo>
                    <a:pt x="220" y="21"/>
                    <a:pt x="220" y="25"/>
                    <a:pt x="220" y="29"/>
                  </a:cubicBezTo>
                  <a:cubicBezTo>
                    <a:pt x="221" y="35"/>
                    <a:pt x="222" y="42"/>
                    <a:pt x="222" y="48"/>
                  </a:cubicBezTo>
                  <a:cubicBezTo>
                    <a:pt x="223" y="49"/>
                    <a:pt x="223" y="49"/>
                    <a:pt x="223" y="50"/>
                  </a:cubicBezTo>
                  <a:cubicBezTo>
                    <a:pt x="223" y="50"/>
                    <a:pt x="223" y="51"/>
                    <a:pt x="224" y="51"/>
                  </a:cubicBezTo>
                  <a:cubicBezTo>
                    <a:pt x="224" y="50"/>
                    <a:pt x="224" y="50"/>
                    <a:pt x="224" y="49"/>
                  </a:cubicBezTo>
                  <a:cubicBezTo>
                    <a:pt x="223" y="49"/>
                    <a:pt x="223" y="48"/>
                    <a:pt x="223" y="47"/>
                  </a:cubicBezTo>
                  <a:cubicBezTo>
                    <a:pt x="223" y="42"/>
                    <a:pt x="222" y="37"/>
                    <a:pt x="222" y="32"/>
                  </a:cubicBezTo>
                  <a:cubicBezTo>
                    <a:pt x="221" y="27"/>
                    <a:pt x="221" y="22"/>
                    <a:pt x="221" y="17"/>
                  </a:cubicBezTo>
                  <a:cubicBezTo>
                    <a:pt x="221" y="14"/>
                    <a:pt x="220" y="11"/>
                    <a:pt x="219" y="8"/>
                  </a:cubicBezTo>
                  <a:cubicBezTo>
                    <a:pt x="219" y="8"/>
                    <a:pt x="219" y="7"/>
                    <a:pt x="218" y="8"/>
                  </a:cubicBezTo>
                  <a:close/>
                  <a:moveTo>
                    <a:pt x="12" y="12"/>
                  </a:moveTo>
                  <a:cubicBezTo>
                    <a:pt x="13" y="13"/>
                    <a:pt x="13" y="13"/>
                    <a:pt x="13" y="14"/>
                  </a:cubicBezTo>
                  <a:cubicBezTo>
                    <a:pt x="13" y="16"/>
                    <a:pt x="13" y="17"/>
                    <a:pt x="13" y="19"/>
                  </a:cubicBezTo>
                  <a:cubicBezTo>
                    <a:pt x="14" y="26"/>
                    <a:pt x="14" y="32"/>
                    <a:pt x="15" y="39"/>
                  </a:cubicBezTo>
                  <a:cubicBezTo>
                    <a:pt x="15" y="40"/>
                    <a:pt x="15" y="41"/>
                    <a:pt x="15" y="42"/>
                  </a:cubicBezTo>
                  <a:cubicBezTo>
                    <a:pt x="15" y="42"/>
                    <a:pt x="15" y="42"/>
                    <a:pt x="15" y="42"/>
                  </a:cubicBezTo>
                  <a:cubicBezTo>
                    <a:pt x="16" y="42"/>
                    <a:pt x="16" y="41"/>
                    <a:pt x="16" y="41"/>
                  </a:cubicBezTo>
                  <a:cubicBezTo>
                    <a:pt x="16" y="38"/>
                    <a:pt x="15" y="36"/>
                    <a:pt x="15" y="34"/>
                  </a:cubicBezTo>
                  <a:cubicBezTo>
                    <a:pt x="15" y="27"/>
                    <a:pt x="15" y="20"/>
                    <a:pt x="15" y="14"/>
                  </a:cubicBezTo>
                  <a:cubicBezTo>
                    <a:pt x="15" y="14"/>
                    <a:pt x="15" y="13"/>
                    <a:pt x="15" y="13"/>
                  </a:cubicBezTo>
                  <a:cubicBezTo>
                    <a:pt x="15" y="13"/>
                    <a:pt x="15" y="12"/>
                    <a:pt x="16" y="12"/>
                  </a:cubicBezTo>
                  <a:cubicBezTo>
                    <a:pt x="16" y="12"/>
                    <a:pt x="17" y="12"/>
                    <a:pt x="17" y="13"/>
                  </a:cubicBezTo>
                  <a:cubicBezTo>
                    <a:pt x="17" y="13"/>
                    <a:pt x="17" y="13"/>
                    <a:pt x="18" y="14"/>
                  </a:cubicBezTo>
                  <a:cubicBezTo>
                    <a:pt x="18" y="13"/>
                    <a:pt x="18" y="12"/>
                    <a:pt x="18" y="11"/>
                  </a:cubicBezTo>
                  <a:cubicBezTo>
                    <a:pt x="16" y="12"/>
                    <a:pt x="14" y="12"/>
                    <a:pt x="12" y="12"/>
                  </a:cubicBezTo>
                  <a:close/>
                  <a:moveTo>
                    <a:pt x="224" y="7"/>
                  </a:moveTo>
                  <a:cubicBezTo>
                    <a:pt x="223" y="10"/>
                    <a:pt x="224" y="16"/>
                    <a:pt x="225" y="20"/>
                  </a:cubicBezTo>
                  <a:cubicBezTo>
                    <a:pt x="225" y="18"/>
                    <a:pt x="225" y="17"/>
                    <a:pt x="225" y="15"/>
                  </a:cubicBezTo>
                  <a:cubicBezTo>
                    <a:pt x="225" y="15"/>
                    <a:pt x="225" y="14"/>
                    <a:pt x="226" y="13"/>
                  </a:cubicBezTo>
                  <a:cubicBezTo>
                    <a:pt x="226" y="13"/>
                    <a:pt x="225" y="12"/>
                    <a:pt x="225" y="12"/>
                  </a:cubicBezTo>
                  <a:cubicBezTo>
                    <a:pt x="225" y="12"/>
                    <a:pt x="225" y="11"/>
                    <a:pt x="226" y="11"/>
                  </a:cubicBezTo>
                  <a:cubicBezTo>
                    <a:pt x="226" y="10"/>
                    <a:pt x="227" y="10"/>
                    <a:pt x="227" y="11"/>
                  </a:cubicBezTo>
                  <a:cubicBezTo>
                    <a:pt x="227" y="11"/>
                    <a:pt x="227" y="11"/>
                    <a:pt x="228" y="11"/>
                  </a:cubicBezTo>
                  <a:cubicBezTo>
                    <a:pt x="228" y="9"/>
                    <a:pt x="228" y="8"/>
                    <a:pt x="228" y="7"/>
                  </a:cubicBezTo>
                  <a:cubicBezTo>
                    <a:pt x="227" y="7"/>
                    <a:pt x="227" y="7"/>
                    <a:pt x="227" y="7"/>
                  </a:cubicBezTo>
                  <a:cubicBezTo>
                    <a:pt x="226" y="7"/>
                    <a:pt x="225" y="7"/>
                    <a:pt x="224" y="7"/>
                  </a:cubicBezTo>
                  <a:close/>
                  <a:moveTo>
                    <a:pt x="237" y="46"/>
                  </a:moveTo>
                  <a:cubicBezTo>
                    <a:pt x="237" y="47"/>
                    <a:pt x="237" y="47"/>
                    <a:pt x="237" y="47"/>
                  </a:cubicBezTo>
                  <a:cubicBezTo>
                    <a:pt x="237" y="48"/>
                    <a:pt x="237" y="48"/>
                    <a:pt x="237" y="49"/>
                  </a:cubicBezTo>
                  <a:cubicBezTo>
                    <a:pt x="237" y="50"/>
                    <a:pt x="237" y="51"/>
                    <a:pt x="237" y="51"/>
                  </a:cubicBezTo>
                  <a:cubicBezTo>
                    <a:pt x="237" y="52"/>
                    <a:pt x="237" y="53"/>
                    <a:pt x="237" y="54"/>
                  </a:cubicBezTo>
                  <a:cubicBezTo>
                    <a:pt x="237" y="54"/>
                    <a:pt x="237" y="55"/>
                    <a:pt x="237" y="56"/>
                  </a:cubicBezTo>
                  <a:cubicBezTo>
                    <a:pt x="237" y="56"/>
                    <a:pt x="237" y="56"/>
                    <a:pt x="237" y="57"/>
                  </a:cubicBezTo>
                  <a:cubicBezTo>
                    <a:pt x="239" y="56"/>
                    <a:pt x="240" y="54"/>
                    <a:pt x="240" y="52"/>
                  </a:cubicBezTo>
                  <a:cubicBezTo>
                    <a:pt x="239" y="50"/>
                    <a:pt x="238" y="48"/>
                    <a:pt x="237" y="46"/>
                  </a:cubicBezTo>
                  <a:close/>
                  <a:moveTo>
                    <a:pt x="27" y="61"/>
                  </a:moveTo>
                  <a:cubicBezTo>
                    <a:pt x="27" y="62"/>
                    <a:pt x="26" y="62"/>
                    <a:pt x="26" y="62"/>
                  </a:cubicBezTo>
                  <a:cubicBezTo>
                    <a:pt x="30" y="62"/>
                    <a:pt x="34" y="62"/>
                    <a:pt x="38" y="62"/>
                  </a:cubicBezTo>
                  <a:cubicBezTo>
                    <a:pt x="34" y="61"/>
                    <a:pt x="31" y="61"/>
                    <a:pt x="27" y="61"/>
                  </a:cubicBezTo>
                  <a:close/>
                  <a:moveTo>
                    <a:pt x="20" y="62"/>
                  </a:moveTo>
                  <a:cubicBezTo>
                    <a:pt x="21" y="63"/>
                    <a:pt x="23" y="63"/>
                    <a:pt x="25" y="63"/>
                  </a:cubicBezTo>
                  <a:cubicBezTo>
                    <a:pt x="25" y="62"/>
                    <a:pt x="24" y="62"/>
                    <a:pt x="24" y="61"/>
                  </a:cubicBezTo>
                  <a:cubicBezTo>
                    <a:pt x="23" y="61"/>
                    <a:pt x="21" y="61"/>
                    <a:pt x="20" y="62"/>
                  </a:cubicBezTo>
                  <a:close/>
                  <a:moveTo>
                    <a:pt x="9" y="38"/>
                  </a:moveTo>
                  <a:cubicBezTo>
                    <a:pt x="10" y="34"/>
                    <a:pt x="9" y="28"/>
                    <a:pt x="8" y="27"/>
                  </a:cubicBezTo>
                  <a:cubicBezTo>
                    <a:pt x="9" y="31"/>
                    <a:pt x="9" y="34"/>
                    <a:pt x="9" y="38"/>
                  </a:cubicBezTo>
                  <a:close/>
                  <a:moveTo>
                    <a:pt x="14" y="58"/>
                  </a:moveTo>
                  <a:cubicBezTo>
                    <a:pt x="13" y="58"/>
                    <a:pt x="13" y="58"/>
                    <a:pt x="13" y="59"/>
                  </a:cubicBezTo>
                  <a:cubicBezTo>
                    <a:pt x="13" y="60"/>
                    <a:pt x="14" y="61"/>
                    <a:pt x="14" y="62"/>
                  </a:cubicBezTo>
                  <a:cubicBezTo>
                    <a:pt x="14" y="62"/>
                    <a:pt x="14" y="63"/>
                    <a:pt x="14" y="63"/>
                  </a:cubicBezTo>
                  <a:cubicBezTo>
                    <a:pt x="14" y="63"/>
                    <a:pt x="14" y="63"/>
                    <a:pt x="15" y="63"/>
                  </a:cubicBezTo>
                  <a:cubicBezTo>
                    <a:pt x="14" y="61"/>
                    <a:pt x="14" y="60"/>
                    <a:pt x="14" y="58"/>
                  </a:cubicBezTo>
                  <a:close/>
                  <a:moveTo>
                    <a:pt x="9" y="9"/>
                  </a:moveTo>
                  <a:cubicBezTo>
                    <a:pt x="9" y="10"/>
                    <a:pt x="9" y="10"/>
                    <a:pt x="9" y="10"/>
                  </a:cubicBezTo>
                  <a:cubicBezTo>
                    <a:pt x="10" y="10"/>
                    <a:pt x="10" y="10"/>
                    <a:pt x="10" y="10"/>
                  </a:cubicBezTo>
                  <a:cubicBezTo>
                    <a:pt x="12" y="10"/>
                    <a:pt x="13" y="10"/>
                    <a:pt x="15" y="9"/>
                  </a:cubicBezTo>
                  <a:cubicBezTo>
                    <a:pt x="13" y="9"/>
                    <a:pt x="11" y="9"/>
                    <a:pt x="9" y="9"/>
                  </a:cubicBezTo>
                  <a:close/>
                  <a:moveTo>
                    <a:pt x="46" y="61"/>
                  </a:moveTo>
                  <a:cubicBezTo>
                    <a:pt x="46" y="61"/>
                    <a:pt x="46" y="61"/>
                    <a:pt x="46" y="61"/>
                  </a:cubicBezTo>
                  <a:cubicBezTo>
                    <a:pt x="45" y="61"/>
                    <a:pt x="43" y="61"/>
                    <a:pt x="41" y="60"/>
                  </a:cubicBezTo>
                  <a:cubicBezTo>
                    <a:pt x="41" y="61"/>
                    <a:pt x="40" y="61"/>
                    <a:pt x="40" y="62"/>
                  </a:cubicBezTo>
                  <a:cubicBezTo>
                    <a:pt x="42" y="61"/>
                    <a:pt x="44" y="61"/>
                    <a:pt x="46" y="61"/>
                  </a:cubicBezTo>
                  <a:close/>
                  <a:moveTo>
                    <a:pt x="36" y="68"/>
                  </a:moveTo>
                  <a:cubicBezTo>
                    <a:pt x="33" y="68"/>
                    <a:pt x="29" y="68"/>
                    <a:pt x="26" y="68"/>
                  </a:cubicBezTo>
                  <a:cubicBezTo>
                    <a:pt x="29" y="68"/>
                    <a:pt x="33" y="68"/>
                    <a:pt x="36" y="68"/>
                  </a:cubicBezTo>
                  <a:close/>
                  <a:moveTo>
                    <a:pt x="19" y="8"/>
                  </a:moveTo>
                  <a:cubicBezTo>
                    <a:pt x="20" y="8"/>
                    <a:pt x="21" y="9"/>
                    <a:pt x="21" y="9"/>
                  </a:cubicBezTo>
                  <a:cubicBezTo>
                    <a:pt x="22" y="9"/>
                    <a:pt x="22" y="8"/>
                    <a:pt x="22" y="7"/>
                  </a:cubicBezTo>
                  <a:cubicBezTo>
                    <a:pt x="21" y="7"/>
                    <a:pt x="20" y="8"/>
                    <a:pt x="19" y="8"/>
                  </a:cubicBezTo>
                  <a:close/>
                  <a:moveTo>
                    <a:pt x="219" y="3"/>
                  </a:moveTo>
                  <a:cubicBezTo>
                    <a:pt x="219" y="3"/>
                    <a:pt x="219" y="3"/>
                    <a:pt x="219" y="3"/>
                  </a:cubicBezTo>
                  <a:cubicBezTo>
                    <a:pt x="221" y="3"/>
                    <a:pt x="222" y="3"/>
                    <a:pt x="223" y="3"/>
                  </a:cubicBezTo>
                  <a:cubicBezTo>
                    <a:pt x="224" y="3"/>
                    <a:pt x="224" y="3"/>
                    <a:pt x="224" y="3"/>
                  </a:cubicBezTo>
                  <a:cubicBezTo>
                    <a:pt x="223" y="3"/>
                    <a:pt x="221" y="3"/>
                    <a:pt x="219" y="3"/>
                  </a:cubicBezTo>
                  <a:close/>
                  <a:moveTo>
                    <a:pt x="21" y="46"/>
                  </a:moveTo>
                  <a:cubicBezTo>
                    <a:pt x="21" y="44"/>
                    <a:pt x="21" y="43"/>
                    <a:pt x="21" y="41"/>
                  </a:cubicBezTo>
                  <a:cubicBezTo>
                    <a:pt x="21" y="43"/>
                    <a:pt x="20" y="44"/>
                    <a:pt x="21" y="46"/>
                  </a:cubicBezTo>
                  <a:close/>
                  <a:moveTo>
                    <a:pt x="232" y="52"/>
                  </a:moveTo>
                  <a:cubicBezTo>
                    <a:pt x="232" y="52"/>
                    <a:pt x="232" y="52"/>
                    <a:pt x="232" y="52"/>
                  </a:cubicBezTo>
                  <a:cubicBezTo>
                    <a:pt x="232" y="51"/>
                    <a:pt x="232" y="49"/>
                    <a:pt x="232" y="48"/>
                  </a:cubicBezTo>
                  <a:cubicBezTo>
                    <a:pt x="232" y="49"/>
                    <a:pt x="231" y="51"/>
                    <a:pt x="232" y="52"/>
                  </a:cubicBezTo>
                  <a:close/>
                  <a:moveTo>
                    <a:pt x="228" y="3"/>
                  </a:moveTo>
                  <a:cubicBezTo>
                    <a:pt x="228" y="4"/>
                    <a:pt x="228" y="4"/>
                    <a:pt x="228" y="4"/>
                  </a:cubicBezTo>
                  <a:cubicBezTo>
                    <a:pt x="228" y="4"/>
                    <a:pt x="229" y="4"/>
                    <a:pt x="230" y="4"/>
                  </a:cubicBezTo>
                  <a:cubicBezTo>
                    <a:pt x="231" y="4"/>
                    <a:pt x="230" y="3"/>
                    <a:pt x="230" y="3"/>
                  </a:cubicBezTo>
                  <a:cubicBezTo>
                    <a:pt x="229" y="3"/>
                    <a:pt x="228" y="3"/>
                    <a:pt x="228" y="3"/>
                  </a:cubicBezTo>
                  <a:close/>
                  <a:moveTo>
                    <a:pt x="232" y="54"/>
                  </a:moveTo>
                  <a:cubicBezTo>
                    <a:pt x="232" y="55"/>
                    <a:pt x="232" y="55"/>
                    <a:pt x="232" y="56"/>
                  </a:cubicBezTo>
                  <a:cubicBezTo>
                    <a:pt x="232" y="56"/>
                    <a:pt x="232" y="56"/>
                    <a:pt x="233" y="56"/>
                  </a:cubicBezTo>
                  <a:cubicBezTo>
                    <a:pt x="233" y="55"/>
                    <a:pt x="233" y="55"/>
                    <a:pt x="233" y="54"/>
                  </a:cubicBezTo>
                  <a:cubicBezTo>
                    <a:pt x="232" y="54"/>
                    <a:pt x="232" y="54"/>
                    <a:pt x="232" y="54"/>
                  </a:cubicBezTo>
                  <a:close/>
                  <a:moveTo>
                    <a:pt x="10" y="14"/>
                  </a:moveTo>
                  <a:cubicBezTo>
                    <a:pt x="10" y="13"/>
                    <a:pt x="11" y="13"/>
                    <a:pt x="11" y="12"/>
                  </a:cubicBezTo>
                  <a:cubicBezTo>
                    <a:pt x="10" y="12"/>
                    <a:pt x="10" y="12"/>
                    <a:pt x="10" y="12"/>
                  </a:cubicBezTo>
                  <a:cubicBezTo>
                    <a:pt x="10" y="13"/>
                    <a:pt x="10" y="13"/>
                    <a:pt x="10" y="14"/>
                  </a:cubicBezTo>
                  <a:close/>
                  <a:moveTo>
                    <a:pt x="5" y="9"/>
                  </a:moveTo>
                  <a:cubicBezTo>
                    <a:pt x="6" y="10"/>
                    <a:pt x="6" y="10"/>
                    <a:pt x="6" y="9"/>
                  </a:cubicBezTo>
                  <a:cubicBezTo>
                    <a:pt x="6" y="9"/>
                    <a:pt x="6" y="9"/>
                    <a:pt x="5" y="9"/>
                  </a:cubicBezTo>
                  <a:close/>
                  <a:moveTo>
                    <a:pt x="19" y="59"/>
                  </a:moveTo>
                  <a:cubicBezTo>
                    <a:pt x="20" y="59"/>
                    <a:pt x="20" y="59"/>
                    <a:pt x="20" y="59"/>
                  </a:cubicBezTo>
                  <a:cubicBezTo>
                    <a:pt x="20" y="59"/>
                    <a:pt x="20" y="59"/>
                    <a:pt x="20" y="59"/>
                  </a:cubicBezTo>
                  <a:cubicBezTo>
                    <a:pt x="20" y="59"/>
                    <a:pt x="20" y="59"/>
                    <a:pt x="19" y="59"/>
                  </a:cubicBezTo>
                  <a:close/>
                  <a:moveTo>
                    <a:pt x="14" y="66"/>
                  </a:moveTo>
                  <a:cubicBezTo>
                    <a:pt x="14" y="66"/>
                    <a:pt x="14" y="66"/>
                    <a:pt x="14" y="66"/>
                  </a:cubicBezTo>
                  <a:cubicBezTo>
                    <a:pt x="15" y="66"/>
                    <a:pt x="15" y="66"/>
                    <a:pt x="15" y="66"/>
                  </a:cubicBezTo>
                  <a:cubicBezTo>
                    <a:pt x="15" y="66"/>
                    <a:pt x="15" y="66"/>
                    <a:pt x="15" y="66"/>
                  </a:cubicBezTo>
                  <a:cubicBezTo>
                    <a:pt x="15" y="66"/>
                    <a:pt x="15" y="66"/>
                    <a:pt x="1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4" name="矩形 133"/>
          <p:cNvSpPr/>
          <p:nvPr/>
        </p:nvSpPr>
        <p:spPr>
          <a:xfrm>
            <a:off x="5965041" y="1934071"/>
            <a:ext cx="1517073" cy="392415"/>
          </a:xfrm>
          <a:prstGeom prst="rect">
            <a:avLst/>
          </a:prstGeom>
        </p:spPr>
        <p:txBody>
          <a:bodyPr wrap="square" lIns="68580" tIns="34290" rIns="68580" bIns="34290">
            <a:spAutoFit/>
          </a:bodyPr>
          <a:lstStyle/>
          <a:p>
            <a:pPr algn="ctr"/>
            <a:r>
              <a:rPr lang="zh-CN" altLang="en-US" sz="2100" b="1" dirty="0" smtClean="0">
                <a:blipFill>
                  <a:blip r:embed="rId3"/>
                  <a:stretch>
                    <a:fillRect/>
                  </a:stretch>
                </a:blipFill>
              </a:rPr>
              <a:t>项目性能</a:t>
            </a:r>
            <a:endParaRPr lang="zh-CN" altLang="en-US" sz="2100" b="1" dirty="0">
              <a:blipFill>
                <a:blip r:embed="rId3"/>
                <a:stretch>
                  <a:fillRect/>
                </a:stretch>
              </a:blipFill>
            </a:endParaRPr>
          </a:p>
        </p:txBody>
      </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2067955" y="1955842"/>
            <a:ext cx="1517073" cy="392415"/>
          </a:xfrm>
          <a:prstGeom prst="rect">
            <a:avLst/>
          </a:prstGeom>
        </p:spPr>
        <p:txBody>
          <a:bodyPr wrap="square" lIns="68580" tIns="34290" rIns="68580" bIns="34290">
            <a:spAutoFit/>
          </a:bodyPr>
          <a:lstStyle/>
          <a:p>
            <a:pPr algn="ctr"/>
            <a:r>
              <a:rPr lang="zh-CN" altLang="en-US" sz="2100" b="1" dirty="0" smtClean="0">
                <a:blipFill>
                  <a:blip r:embed="rId3"/>
                  <a:stretch>
                    <a:fillRect/>
                  </a:stretch>
                </a:blipFill>
              </a:rPr>
              <a:t>项目目标</a:t>
            </a:r>
            <a:endParaRPr lang="zh-CN" altLang="en-US" sz="2100" b="1" dirty="0">
              <a:blipFill>
                <a:blip r:embed="rId3"/>
                <a:stretch>
                  <a:fillRect/>
                </a:stretch>
              </a:blipFill>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068" y="196375"/>
            <a:ext cx="967734" cy="674482"/>
          </a:xfrm>
          <a:prstGeom prst="rect">
            <a:avLst/>
          </a:prstGeom>
          <a:effectLst>
            <a:softEdge rad="127000"/>
          </a:effectLst>
        </p:spPr>
      </p:pic>
    </p:spTree>
    <p:extLst>
      <p:ext uri="{BB962C8B-B14F-4D97-AF65-F5344CB8AC3E}">
        <p14:creationId xmlns:p14="http://schemas.microsoft.com/office/powerpoint/2010/main" val="157036734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wipe(up)">
                                      <p:cBhvr>
                                        <p:cTn id="17" dur="500"/>
                                        <p:tgtEl>
                                          <p:spTgt spid="125"/>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up)">
                                      <p:cBhvr>
                                        <p:cTn id="21" dur="500"/>
                                        <p:tgtEl>
                                          <p:spTgt spid="128"/>
                                        </p:tgtEl>
                                      </p:cBhvr>
                                    </p:animEffect>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wipe(up)">
                                      <p:cBhvr>
                                        <p:cTn id="31" dur="500"/>
                                        <p:tgtEl>
                                          <p:spTgt spid="126"/>
                                        </p:tgtEl>
                                      </p:cBhvr>
                                    </p:animEffect>
                                  </p:childTnLst>
                                </p:cTn>
                              </p:par>
                            </p:childTnLst>
                          </p:cTn>
                        </p:par>
                        <p:par>
                          <p:cTn id="32" fill="hold">
                            <p:stCondLst>
                              <p:cond delay="4000"/>
                            </p:stCondLst>
                            <p:childTnLst>
                              <p:par>
                                <p:cTn id="33" presetID="47" presetClass="entr" presetSubtype="0" fill="hold" nodeType="after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fade">
                                      <p:cBhvr>
                                        <p:cTn id="35" dur="1000"/>
                                        <p:tgtEl>
                                          <p:spTgt spid="130"/>
                                        </p:tgtEl>
                                      </p:cBhvr>
                                    </p:animEffect>
                                    <p:anim calcmode="lin" valueType="num">
                                      <p:cBhvr>
                                        <p:cTn id="36" dur="1000" fill="hold"/>
                                        <p:tgtEl>
                                          <p:spTgt spid="130"/>
                                        </p:tgtEl>
                                        <p:attrNameLst>
                                          <p:attrName>ppt_x</p:attrName>
                                        </p:attrNameLst>
                                      </p:cBhvr>
                                      <p:tavLst>
                                        <p:tav tm="0">
                                          <p:val>
                                            <p:strVal val="#ppt_x"/>
                                          </p:val>
                                        </p:tav>
                                        <p:tav tm="100000">
                                          <p:val>
                                            <p:strVal val="#ppt_x"/>
                                          </p:val>
                                        </p:tav>
                                      </p:tavLst>
                                    </p:anim>
                                    <p:anim calcmode="lin" valueType="num">
                                      <p:cBhvr>
                                        <p:cTn id="37" dur="1000" fill="hold"/>
                                        <p:tgtEl>
                                          <p:spTgt spid="13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wipe(left)">
                                      <p:cBhvr>
                                        <p:cTn id="41" dur="500"/>
                                        <p:tgtEl>
                                          <p:spTgt spid="134"/>
                                        </p:tgtEl>
                                      </p:cBhvr>
                                    </p:animEffect>
                                  </p:childTnLst>
                                </p:cTn>
                              </p:par>
                            </p:childTnLst>
                          </p:cTn>
                        </p:par>
                        <p:par>
                          <p:cTn id="42" fill="hold">
                            <p:stCondLst>
                              <p:cond delay="5500"/>
                            </p:stCondLst>
                            <p:childTnLst>
                              <p:par>
                                <p:cTn id="43" presetID="22" presetClass="entr" presetSubtype="1" fill="hold" grpId="0" nodeType="after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up)">
                                      <p:cBhvr>
                                        <p:cTn id="45" dur="500"/>
                                        <p:tgtEl>
                                          <p:spTgt spid="129"/>
                                        </p:tgtEl>
                                      </p:cBhvr>
                                    </p:animEffect>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wipe(up)">
                                      <p:cBhvr>
                                        <p:cTn id="49" dur="500"/>
                                        <p:tgtEl>
                                          <p:spTgt spid="127"/>
                                        </p:tgtEl>
                                      </p:cBhvr>
                                    </p:animEffect>
                                  </p:childTnLst>
                                </p:cTn>
                              </p:par>
                            </p:childTnLst>
                          </p:cTn>
                        </p:par>
                        <p:par>
                          <p:cTn id="50" fill="hold">
                            <p:stCondLst>
                              <p:cond delay="6500"/>
                            </p:stCondLst>
                            <p:childTnLst>
                              <p:par>
                                <p:cTn id="51" presetID="22" presetClass="entr" presetSubtype="8" fill="hold" grpId="0" nodeType="afterEffect" nodePh="1">
                                  <p:stCondLst>
                                    <p:cond delay="0"/>
                                  </p:stCondLst>
                                  <p:endCondLst>
                                    <p:cond evt="begin" delay="0">
                                      <p:tn val="51"/>
                                    </p:cond>
                                  </p:end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animBg="1"/>
      <p:bldP spid="126" grpId="0" animBg="1"/>
      <p:bldP spid="127" grpId="0" animBg="1"/>
      <p:bldP spid="128" grpId="0"/>
      <p:bldP spid="129" grpId="0"/>
      <p:bldP spid="134"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对角圆角矩形 257"/>
          <p:cNvSpPr/>
          <p:nvPr/>
        </p:nvSpPr>
        <p:spPr>
          <a:xfrm>
            <a:off x="785813" y="732892"/>
            <a:ext cx="3065214" cy="3710522"/>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a:p>
        </p:txBody>
      </p:sp>
      <p:grpSp>
        <p:nvGrpSpPr>
          <p:cNvPr id="27651" name="组合 285"/>
          <p:cNvGrpSpPr>
            <a:grpSpLocks/>
          </p:cNvGrpSpPr>
          <p:nvPr/>
        </p:nvGrpSpPr>
        <p:grpSpPr bwMode="auto">
          <a:xfrm>
            <a:off x="863323" y="870203"/>
            <a:ext cx="2993803" cy="3477452"/>
            <a:chOff x="5456620" y="467133"/>
            <a:chExt cx="3157572" cy="1124495"/>
          </a:xfrm>
        </p:grpSpPr>
        <p:sp>
          <p:nvSpPr>
            <p:cNvPr id="27687" name="矩形 286"/>
            <p:cNvSpPr>
              <a:spLocks noChangeArrowheads="1"/>
            </p:cNvSpPr>
            <p:nvPr/>
          </p:nvSpPr>
          <p:spPr bwMode="auto">
            <a:xfrm>
              <a:off x="6734620" y="467133"/>
              <a:ext cx="1584201"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rPr>
                <a:t>市场可行性</a:t>
              </a:r>
              <a:endParaRPr lang="zh-CN" altLang="en-US" sz="1600" b="1" dirty="0">
                <a:solidFill>
                  <a:schemeClr val="bg1"/>
                </a:solidFill>
                <a:latin typeface="迷你简卡通" pitchFamily="65" charset="-122"/>
                <a:ea typeface="迷你简卡通" pitchFamily="65" charset="-122"/>
              </a:endParaRPr>
            </a:p>
          </p:txBody>
        </p:sp>
        <p:sp>
          <p:nvSpPr>
            <p:cNvPr id="288" name="TextBox 46"/>
            <p:cNvSpPr txBox="1"/>
            <p:nvPr/>
          </p:nvSpPr>
          <p:spPr>
            <a:xfrm>
              <a:off x="5456620" y="576474"/>
              <a:ext cx="3157572" cy="1015154"/>
            </a:xfrm>
            <a:prstGeom prst="rect">
              <a:avLst/>
            </a:prstGeom>
            <a:noFill/>
          </p:spPr>
          <p:txBody>
            <a:bodyPr>
              <a:spAutoFit/>
            </a:bodyPr>
            <a:lstStyle/>
            <a:p>
              <a:pPr>
                <a:defRPr/>
              </a:pPr>
              <a:r>
                <a:rPr lang="zh-CN" altLang="en-US" sz="1100" dirty="0">
                  <a:solidFill>
                    <a:schemeClr val="bg1"/>
                  </a:solidFill>
                  <a:latin typeface="迷你简卡通" panose="03000509000000000000" pitchFamily="65" charset="-122"/>
                  <a:ea typeface="迷你简卡通" panose="03000509000000000000" pitchFamily="65" charset="-122"/>
                </a:rPr>
                <a:t>      </a:t>
              </a:r>
              <a:r>
                <a:rPr lang="en-US" altLang="zh-CN" sz="1100" dirty="0" smtClean="0">
                  <a:solidFill>
                    <a:schemeClr val="bg1"/>
                  </a:solidFill>
                  <a:latin typeface="迷你简卡通" panose="03000509000000000000" pitchFamily="65" charset="-122"/>
                  <a:ea typeface="迷你简卡通" panose="03000509000000000000" pitchFamily="65" charset="-122"/>
                </a:rPr>
                <a:t>	</a:t>
              </a:r>
              <a:r>
                <a:rPr lang="zh-CN" altLang="en-US" sz="1100" dirty="0" smtClean="0">
                  <a:solidFill>
                    <a:schemeClr val="bg1"/>
                  </a:solidFill>
                  <a:latin typeface="迷你简卡通" panose="03000509000000000000" pitchFamily="65" charset="-122"/>
                  <a:ea typeface="迷你简卡通" panose="03000509000000000000" pitchFamily="65" charset="-122"/>
                </a:rPr>
                <a:t> </a:t>
              </a:r>
              <a:r>
                <a:rPr lang="en-US" altLang="zh-CN" sz="1100" b="1" dirty="0" smtClean="0">
                  <a:solidFill>
                    <a:schemeClr val="bg1"/>
                  </a:solidFill>
                  <a:latin typeface="迷你简卡通" panose="03000509000000000000" pitchFamily="65" charset="-122"/>
                  <a:ea typeface="迷你简卡通" panose="03000509000000000000" pitchFamily="65" charset="-122"/>
                </a:rPr>
                <a:t>1.</a:t>
              </a:r>
              <a:r>
                <a:rPr lang="zh-CN" altLang="en-US" sz="1100" dirty="0" smtClean="0">
                  <a:solidFill>
                    <a:schemeClr val="bg1"/>
                  </a:solidFill>
                  <a:latin typeface="迷你简卡通" panose="03000509000000000000" pitchFamily="65" charset="-122"/>
                  <a:ea typeface="迷你简卡通" panose="03000509000000000000" pitchFamily="65" charset="-122"/>
                </a:rPr>
                <a:t>国家早在</a:t>
              </a:r>
              <a:r>
                <a:rPr lang="en-US" altLang="zh-CN" sz="1100" dirty="0" smtClean="0">
                  <a:solidFill>
                    <a:schemeClr val="bg1"/>
                  </a:solidFill>
                  <a:latin typeface="迷你简卡通" panose="03000509000000000000" pitchFamily="65" charset="-122"/>
                  <a:ea typeface="迷你简卡通" panose="03000509000000000000" pitchFamily="65" charset="-122"/>
                </a:rPr>
                <a:t>2010</a:t>
              </a:r>
              <a:r>
                <a:rPr lang="zh-CN" altLang="en-US" sz="1100" dirty="0" smtClean="0">
                  <a:solidFill>
                    <a:schemeClr val="bg1"/>
                  </a:solidFill>
                  <a:latin typeface="迷你简卡通" panose="03000509000000000000" pitchFamily="65" charset="-122"/>
                  <a:ea typeface="迷你简卡通" panose="03000509000000000000" pitchFamily="65" charset="-122"/>
                </a:rPr>
                <a:t>年开始规范电子商务市场，出台一系列规范，总体上是支持鼓励电商的发展。根据国家在</a:t>
              </a:r>
              <a:r>
                <a:rPr lang="en-US" altLang="zh-CN" sz="1100" dirty="0" smtClean="0">
                  <a:solidFill>
                    <a:schemeClr val="bg1"/>
                  </a:solidFill>
                  <a:latin typeface="迷你简卡通" panose="03000509000000000000" pitchFamily="65" charset="-122"/>
                  <a:ea typeface="迷你简卡通" panose="03000509000000000000" pitchFamily="65" charset="-122"/>
                </a:rPr>
                <a:t>2013</a:t>
              </a:r>
              <a:r>
                <a:rPr lang="zh-CN" altLang="en-US" sz="1100" dirty="0" smtClean="0">
                  <a:solidFill>
                    <a:schemeClr val="bg1"/>
                  </a:solidFill>
                  <a:latin typeface="迷你简卡通" panose="03000509000000000000" pitchFamily="65" charset="-122"/>
                  <a:ea typeface="迷你简卡通" panose="03000509000000000000" pitchFamily="65" charset="-122"/>
                </a:rPr>
                <a:t>年出台的</a:t>
              </a:r>
              <a:r>
                <a:rPr lang="en-US" altLang="zh-CN" sz="1100" dirty="0" smtClean="0">
                  <a:solidFill>
                    <a:schemeClr val="bg1"/>
                  </a:solidFill>
                  <a:latin typeface="迷你简卡通" panose="03000509000000000000" pitchFamily="65" charset="-122"/>
                  <a:ea typeface="迷你简卡通" panose="03000509000000000000" pitchFamily="65" charset="-122"/>
                </a:rPr>
                <a:t>《</a:t>
              </a:r>
              <a:r>
                <a:rPr lang="zh-CN" altLang="en-US" sz="1100" dirty="0" smtClean="0">
                  <a:solidFill>
                    <a:schemeClr val="bg1"/>
                  </a:solidFill>
                  <a:latin typeface="迷你简卡通" panose="03000509000000000000" pitchFamily="65" charset="-122"/>
                  <a:ea typeface="迷你简卡通" panose="03000509000000000000" pitchFamily="65" charset="-122"/>
                </a:rPr>
                <a:t>关于促进电子商务应用的实施意见</a:t>
              </a:r>
              <a:r>
                <a:rPr lang="en-US" altLang="zh-CN" sz="1100" dirty="0" smtClean="0">
                  <a:solidFill>
                    <a:schemeClr val="bg1"/>
                  </a:solidFill>
                  <a:latin typeface="迷你简卡通" panose="03000509000000000000" pitchFamily="65" charset="-122"/>
                  <a:ea typeface="迷你简卡通" panose="03000509000000000000" pitchFamily="65" charset="-122"/>
                </a:rPr>
                <a:t>》</a:t>
              </a:r>
              <a:r>
                <a:rPr lang="zh-CN" altLang="en-US" sz="1100" dirty="0" smtClean="0">
                  <a:solidFill>
                    <a:schemeClr val="bg1"/>
                  </a:solidFill>
                  <a:latin typeface="迷你简卡通" panose="03000509000000000000" pitchFamily="65" charset="-122"/>
                  <a:ea typeface="迷你简卡通" panose="03000509000000000000" pitchFamily="65" charset="-122"/>
                </a:rPr>
                <a:t>更是可见国家对电商发展的日趋重视，以餐饮、购物为主的电商行业发展前景是空前的。</a:t>
              </a:r>
              <a:endParaRPr lang="en-US" altLang="zh-CN" sz="1100" dirty="0" smtClean="0">
                <a:solidFill>
                  <a:schemeClr val="bg1"/>
                </a:solidFill>
                <a:latin typeface="迷你简卡通" panose="03000509000000000000" pitchFamily="65" charset="-122"/>
                <a:ea typeface="迷你简卡通" panose="03000509000000000000" pitchFamily="65" charset="-122"/>
              </a:endParaRPr>
            </a:p>
            <a:p>
              <a:pPr>
                <a:defRPr/>
              </a:pPr>
              <a:r>
                <a:rPr lang="en-US" altLang="zh-CN" sz="1100" dirty="0">
                  <a:solidFill>
                    <a:schemeClr val="bg1"/>
                  </a:solidFill>
                  <a:latin typeface="迷你简卡通" panose="03000509000000000000" pitchFamily="65" charset="-122"/>
                  <a:ea typeface="迷你简卡通" panose="03000509000000000000" pitchFamily="65" charset="-122"/>
                </a:rPr>
                <a:t> </a:t>
              </a:r>
              <a:r>
                <a:rPr lang="en-US" altLang="zh-CN" sz="1100" dirty="0" smtClean="0">
                  <a:solidFill>
                    <a:schemeClr val="bg1"/>
                  </a:solidFill>
                  <a:latin typeface="迷你简卡通" panose="03000509000000000000" pitchFamily="65" charset="-122"/>
                  <a:ea typeface="迷你简卡通" panose="03000509000000000000" pitchFamily="65" charset="-122"/>
                </a:rPr>
                <a:t>   </a:t>
              </a:r>
            </a:p>
            <a:p>
              <a:pPr>
                <a:defRPr/>
              </a:pPr>
              <a:r>
                <a:rPr lang="en-US" altLang="zh-CN" sz="1100" b="1" dirty="0" smtClean="0">
                  <a:solidFill>
                    <a:schemeClr val="bg1"/>
                  </a:solidFill>
                  <a:latin typeface="迷你简卡通" panose="03000509000000000000" pitchFamily="65" charset="-122"/>
                  <a:ea typeface="迷你简卡通" panose="03000509000000000000" pitchFamily="65" charset="-122"/>
                </a:rPr>
                <a:t>2.</a:t>
              </a:r>
              <a:r>
                <a:rPr lang="en-US" altLang="zh-CN" sz="1100" dirty="0" smtClean="0">
                  <a:solidFill>
                    <a:schemeClr val="bg1"/>
                  </a:solidFill>
                  <a:latin typeface="迷你简卡通" panose="03000509000000000000" pitchFamily="65" charset="-122"/>
                  <a:ea typeface="迷你简卡通" panose="03000509000000000000" pitchFamily="65" charset="-122"/>
                </a:rPr>
                <a:t>2020</a:t>
              </a:r>
              <a:r>
                <a:rPr lang="zh-CN" altLang="en-US" sz="1100" dirty="0" smtClean="0">
                  <a:solidFill>
                    <a:schemeClr val="bg1"/>
                  </a:solidFill>
                  <a:latin typeface="迷你简卡通" panose="03000509000000000000" pitchFamily="65" charset="-122"/>
                  <a:ea typeface="迷你简卡通" panose="03000509000000000000" pitchFamily="65" charset="-122"/>
                </a:rPr>
                <a:t>年，中国有望全面进入小康社会，届时</a:t>
              </a:r>
              <a:endParaRPr lang="zh-CN" altLang="en-US" sz="1100" dirty="0">
                <a:solidFill>
                  <a:schemeClr val="bg1"/>
                </a:solidFill>
                <a:latin typeface="迷你简卡通" panose="03000509000000000000" pitchFamily="65" charset="-122"/>
                <a:ea typeface="迷你简卡通" panose="03000509000000000000" pitchFamily="65" charset="-122"/>
              </a:endParaRPr>
            </a:p>
            <a:p>
              <a:pPr>
                <a:defRPr/>
              </a:pPr>
              <a:r>
                <a:rPr lang="zh-CN" altLang="en-US" sz="1100" dirty="0" smtClean="0">
                  <a:solidFill>
                    <a:schemeClr val="bg1"/>
                  </a:solidFill>
                  <a:latin typeface="迷你简卡通" panose="03000509000000000000" pitchFamily="65" charset="-122"/>
                  <a:ea typeface="迷你简卡通" panose="03000509000000000000" pitchFamily="65" charset="-122"/>
                </a:rPr>
                <a:t>，相对中低层收入群体增多，这一群体更倾向于拥有紧凑的生活节奏，相比于自主下厨和去餐馆实地就餐而言，外卖更适于这一群体的生活方式，具有广阔的市场前景。</a:t>
              </a:r>
              <a:endParaRPr lang="en-US" altLang="zh-CN" sz="1100" dirty="0" smtClean="0">
                <a:solidFill>
                  <a:schemeClr val="bg1"/>
                </a:solidFill>
                <a:latin typeface="迷你简卡通" panose="03000509000000000000" pitchFamily="65" charset="-122"/>
                <a:ea typeface="迷你简卡通" panose="03000509000000000000" pitchFamily="65" charset="-122"/>
              </a:endParaRPr>
            </a:p>
            <a:p>
              <a:pPr>
                <a:defRPr/>
              </a:pPr>
              <a:endParaRPr lang="en-US" altLang="zh-CN" sz="1100" dirty="0">
                <a:solidFill>
                  <a:schemeClr val="bg1"/>
                </a:solidFill>
                <a:latin typeface="迷你简卡通" panose="03000509000000000000" pitchFamily="65" charset="-122"/>
                <a:ea typeface="迷你简卡通" panose="03000509000000000000" pitchFamily="65" charset="-122"/>
              </a:endParaRPr>
            </a:p>
            <a:p>
              <a:pPr>
                <a:defRPr/>
              </a:pPr>
              <a:r>
                <a:rPr lang="en-US" altLang="zh-CN" sz="1100" b="1" dirty="0" smtClean="0">
                  <a:solidFill>
                    <a:schemeClr val="bg1"/>
                  </a:solidFill>
                  <a:latin typeface="迷你简卡通" panose="03000509000000000000" pitchFamily="65" charset="-122"/>
                  <a:ea typeface="迷你简卡通" panose="03000509000000000000" pitchFamily="65" charset="-122"/>
                </a:rPr>
                <a:t>3.</a:t>
              </a:r>
              <a:r>
                <a:rPr lang="zh-CN" altLang="en-US" sz="1100" dirty="0" smtClean="0">
                  <a:solidFill>
                    <a:schemeClr val="bg1"/>
                  </a:solidFill>
                  <a:latin typeface="迷你简卡通" panose="03000509000000000000" pitchFamily="65" charset="-122"/>
                  <a:ea typeface="迷你简卡通" panose="03000509000000000000" pitchFamily="65" charset="-122"/>
                </a:rPr>
                <a:t>与传统的电话订餐和实地就餐想必，互联网订餐的订餐方便快捷，也打破了空间上的限制，再加上可跨餐厅，同时享受来自不同餐馆的菜品，相比之下，这种新型网络餐厅消费方式必定将受到广大人群的欢迎。</a:t>
              </a:r>
              <a:endParaRPr lang="zh-CN" altLang="en-US" sz="1100" dirty="0">
                <a:solidFill>
                  <a:schemeClr val="bg1"/>
                </a:solidFill>
                <a:latin typeface="迷你简卡通" panose="03000509000000000000" pitchFamily="65" charset="-122"/>
                <a:ea typeface="迷你简卡通" panose="03000509000000000000" pitchFamily="65" charset="-122"/>
              </a:endParaRPr>
            </a:p>
          </p:txBody>
        </p:sp>
      </p:grpSp>
      <p:grpSp>
        <p:nvGrpSpPr>
          <p:cNvPr id="27652" name="组合 352"/>
          <p:cNvGrpSpPr>
            <a:grpSpLocks/>
          </p:cNvGrpSpPr>
          <p:nvPr/>
        </p:nvGrpSpPr>
        <p:grpSpPr bwMode="auto">
          <a:xfrm>
            <a:off x="3929063" y="1383689"/>
            <a:ext cx="1285875" cy="3059724"/>
            <a:chOff x="4643438" y="1142990"/>
            <a:chExt cx="1752608" cy="3143272"/>
          </a:xfrm>
        </p:grpSpPr>
        <p:grpSp>
          <p:nvGrpSpPr>
            <p:cNvPr id="27664" name="组合 302"/>
            <p:cNvGrpSpPr>
              <a:grpSpLocks/>
            </p:cNvGrpSpPr>
            <p:nvPr/>
          </p:nvGrpSpPr>
          <p:grpSpPr bwMode="auto">
            <a:xfrm>
              <a:off x="4643438" y="1142990"/>
              <a:ext cx="1752608" cy="3132151"/>
              <a:chOff x="2133601" y="3810000"/>
              <a:chExt cx="681038" cy="1274763"/>
            </a:xfrm>
          </p:grpSpPr>
          <p:sp>
            <p:nvSpPr>
              <p:cNvPr id="27674" name="Freeform 146"/>
              <p:cNvSpPr>
                <a:spLocks/>
              </p:cNvSpPr>
              <p:nvPr/>
            </p:nvSpPr>
            <p:spPr bwMode="auto">
              <a:xfrm>
                <a:off x="2290763" y="3983038"/>
                <a:ext cx="9525" cy="25400"/>
              </a:xfrm>
              <a:custGeom>
                <a:avLst/>
                <a:gdLst>
                  <a:gd name="T0" fmla="*/ 1058 w 18"/>
                  <a:gd name="T1" fmla="*/ 0 h 48"/>
                  <a:gd name="T2" fmla="*/ 1058 w 18"/>
                  <a:gd name="T3" fmla="*/ 0 h 48"/>
                  <a:gd name="T4" fmla="*/ 3704 w 18"/>
                  <a:gd name="T5" fmla="*/ 5821 h 48"/>
                  <a:gd name="T6" fmla="*/ 6350 w 18"/>
                  <a:gd name="T7" fmla="*/ 11642 h 48"/>
                  <a:gd name="T8" fmla="*/ 8467 w 18"/>
                  <a:gd name="T9" fmla="*/ 17992 h 48"/>
                  <a:gd name="T10" fmla="*/ 9525 w 18"/>
                  <a:gd name="T11" fmla="*/ 21696 h 48"/>
                  <a:gd name="T12" fmla="*/ 8467 w 18"/>
                  <a:gd name="T13" fmla="*/ 25400 h 48"/>
                  <a:gd name="T14" fmla="*/ 8467 w 18"/>
                  <a:gd name="T15" fmla="*/ 25400 h 48"/>
                  <a:gd name="T16" fmla="*/ 6350 w 18"/>
                  <a:gd name="T17" fmla="*/ 22754 h 48"/>
                  <a:gd name="T18" fmla="*/ 4233 w 18"/>
                  <a:gd name="T19" fmla="*/ 20638 h 48"/>
                  <a:gd name="T20" fmla="*/ 2117 w 18"/>
                  <a:gd name="T21" fmla="*/ 16933 h 48"/>
                  <a:gd name="T22" fmla="*/ 529 w 18"/>
                  <a:gd name="T23" fmla="*/ 13229 h 48"/>
                  <a:gd name="T24" fmla="*/ 0 w 18"/>
                  <a:gd name="T25" fmla="*/ 9525 h 48"/>
                  <a:gd name="T26" fmla="*/ 0 w 18"/>
                  <a:gd name="T27" fmla="*/ 5821 h 48"/>
                  <a:gd name="T28" fmla="*/ 0 w 18"/>
                  <a:gd name="T29" fmla="*/ 3175 h 48"/>
                  <a:gd name="T30" fmla="*/ 1058 w 18"/>
                  <a:gd name="T31" fmla="*/ 0 h 48"/>
                  <a:gd name="T32" fmla="*/ 1058 w 18"/>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48">
                    <a:moveTo>
                      <a:pt x="2" y="0"/>
                    </a:moveTo>
                    <a:lnTo>
                      <a:pt x="2" y="0"/>
                    </a:lnTo>
                    <a:lnTo>
                      <a:pt x="7" y="11"/>
                    </a:lnTo>
                    <a:lnTo>
                      <a:pt x="12" y="22"/>
                    </a:lnTo>
                    <a:lnTo>
                      <a:pt x="16" y="34"/>
                    </a:lnTo>
                    <a:lnTo>
                      <a:pt x="18" y="41"/>
                    </a:lnTo>
                    <a:lnTo>
                      <a:pt x="16" y="48"/>
                    </a:lnTo>
                    <a:lnTo>
                      <a:pt x="12" y="43"/>
                    </a:lnTo>
                    <a:lnTo>
                      <a:pt x="8" y="39"/>
                    </a:lnTo>
                    <a:lnTo>
                      <a:pt x="4" y="32"/>
                    </a:lnTo>
                    <a:lnTo>
                      <a:pt x="1" y="25"/>
                    </a:lnTo>
                    <a:lnTo>
                      <a:pt x="0" y="18"/>
                    </a:lnTo>
                    <a:lnTo>
                      <a:pt x="0" y="11"/>
                    </a:lnTo>
                    <a:lnTo>
                      <a:pt x="0" y="6"/>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5" name="Freeform 147"/>
              <p:cNvSpPr>
                <a:spLocks/>
              </p:cNvSpPr>
              <p:nvPr/>
            </p:nvSpPr>
            <p:spPr bwMode="auto">
              <a:xfrm>
                <a:off x="2359026" y="4005263"/>
                <a:ext cx="31750" cy="33338"/>
              </a:xfrm>
              <a:custGeom>
                <a:avLst/>
                <a:gdLst>
                  <a:gd name="T0" fmla="*/ 31750 w 61"/>
                  <a:gd name="T1" fmla="*/ 11460 h 64"/>
                  <a:gd name="T2" fmla="*/ 31750 w 61"/>
                  <a:gd name="T3" fmla="*/ 11460 h 64"/>
                  <a:gd name="T4" fmla="*/ 25504 w 61"/>
                  <a:gd name="T5" fmla="*/ 9376 h 64"/>
                  <a:gd name="T6" fmla="*/ 19779 w 61"/>
                  <a:gd name="T7" fmla="*/ 7293 h 64"/>
                  <a:gd name="T8" fmla="*/ 17697 w 61"/>
                  <a:gd name="T9" fmla="*/ 7293 h 64"/>
                  <a:gd name="T10" fmla="*/ 14574 w 61"/>
                  <a:gd name="T11" fmla="*/ 7814 h 64"/>
                  <a:gd name="T12" fmla="*/ 11971 w 61"/>
                  <a:gd name="T13" fmla="*/ 8335 h 64"/>
                  <a:gd name="T14" fmla="*/ 9889 w 61"/>
                  <a:gd name="T15" fmla="*/ 11460 h 64"/>
                  <a:gd name="T16" fmla="*/ 9889 w 61"/>
                  <a:gd name="T17" fmla="*/ 11460 h 64"/>
                  <a:gd name="T18" fmla="*/ 8328 w 61"/>
                  <a:gd name="T19" fmla="*/ 18232 h 64"/>
                  <a:gd name="T20" fmla="*/ 7287 w 61"/>
                  <a:gd name="T21" fmla="*/ 23962 h 64"/>
                  <a:gd name="T22" fmla="*/ 6766 w 61"/>
                  <a:gd name="T23" fmla="*/ 29171 h 64"/>
                  <a:gd name="T24" fmla="*/ 5205 w 61"/>
                  <a:gd name="T25" fmla="*/ 31254 h 64"/>
                  <a:gd name="T26" fmla="*/ 3643 w 61"/>
                  <a:gd name="T27" fmla="*/ 33338 h 64"/>
                  <a:gd name="T28" fmla="*/ 3643 w 61"/>
                  <a:gd name="T29" fmla="*/ 33338 h 64"/>
                  <a:gd name="T30" fmla="*/ 1041 w 61"/>
                  <a:gd name="T31" fmla="*/ 31254 h 64"/>
                  <a:gd name="T32" fmla="*/ 0 w 61"/>
                  <a:gd name="T33" fmla="*/ 28129 h 64"/>
                  <a:gd name="T34" fmla="*/ 0 w 61"/>
                  <a:gd name="T35" fmla="*/ 25524 h 64"/>
                  <a:gd name="T36" fmla="*/ 1041 w 61"/>
                  <a:gd name="T37" fmla="*/ 22399 h 64"/>
                  <a:gd name="T38" fmla="*/ 3123 w 61"/>
                  <a:gd name="T39" fmla="*/ 15106 h 64"/>
                  <a:gd name="T40" fmla="*/ 3643 w 61"/>
                  <a:gd name="T41" fmla="*/ 11460 h 64"/>
                  <a:gd name="T42" fmla="*/ 3643 w 61"/>
                  <a:gd name="T43" fmla="*/ 8335 h 64"/>
                  <a:gd name="T44" fmla="*/ 3643 w 61"/>
                  <a:gd name="T45" fmla="*/ 8335 h 64"/>
                  <a:gd name="T46" fmla="*/ 6766 w 61"/>
                  <a:gd name="T47" fmla="*/ 4688 h 64"/>
                  <a:gd name="T48" fmla="*/ 10410 w 61"/>
                  <a:gd name="T49" fmla="*/ 2084 h 64"/>
                  <a:gd name="T50" fmla="*/ 14574 w 61"/>
                  <a:gd name="T51" fmla="*/ 521 h 64"/>
                  <a:gd name="T52" fmla="*/ 19258 w 61"/>
                  <a:gd name="T53" fmla="*/ 0 h 64"/>
                  <a:gd name="T54" fmla="*/ 23422 w 61"/>
                  <a:gd name="T55" fmla="*/ 521 h 64"/>
                  <a:gd name="T56" fmla="*/ 27066 w 61"/>
                  <a:gd name="T57" fmla="*/ 2084 h 64"/>
                  <a:gd name="T58" fmla="*/ 28627 w 61"/>
                  <a:gd name="T59" fmla="*/ 4167 h 64"/>
                  <a:gd name="T60" fmla="*/ 30189 w 61"/>
                  <a:gd name="T61" fmla="*/ 5730 h 64"/>
                  <a:gd name="T62" fmla="*/ 31750 w 61"/>
                  <a:gd name="T63" fmla="*/ 8335 h 64"/>
                  <a:gd name="T64" fmla="*/ 31750 w 61"/>
                  <a:gd name="T65" fmla="*/ 11460 h 64"/>
                  <a:gd name="T66" fmla="*/ 31750 w 61"/>
                  <a:gd name="T67" fmla="*/ 11460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1" h="64">
                    <a:moveTo>
                      <a:pt x="61" y="22"/>
                    </a:moveTo>
                    <a:lnTo>
                      <a:pt x="61" y="22"/>
                    </a:lnTo>
                    <a:lnTo>
                      <a:pt x="49" y="18"/>
                    </a:lnTo>
                    <a:lnTo>
                      <a:pt x="38" y="14"/>
                    </a:lnTo>
                    <a:lnTo>
                      <a:pt x="34" y="14"/>
                    </a:lnTo>
                    <a:lnTo>
                      <a:pt x="28" y="15"/>
                    </a:lnTo>
                    <a:lnTo>
                      <a:pt x="23" y="16"/>
                    </a:lnTo>
                    <a:lnTo>
                      <a:pt x="19" y="22"/>
                    </a:lnTo>
                    <a:lnTo>
                      <a:pt x="16" y="35"/>
                    </a:lnTo>
                    <a:lnTo>
                      <a:pt x="14" y="46"/>
                    </a:lnTo>
                    <a:lnTo>
                      <a:pt x="13" y="56"/>
                    </a:lnTo>
                    <a:lnTo>
                      <a:pt x="10" y="60"/>
                    </a:lnTo>
                    <a:lnTo>
                      <a:pt x="7" y="64"/>
                    </a:lnTo>
                    <a:lnTo>
                      <a:pt x="2" y="60"/>
                    </a:lnTo>
                    <a:lnTo>
                      <a:pt x="0" y="54"/>
                    </a:lnTo>
                    <a:lnTo>
                      <a:pt x="0" y="49"/>
                    </a:lnTo>
                    <a:lnTo>
                      <a:pt x="2" y="43"/>
                    </a:lnTo>
                    <a:lnTo>
                      <a:pt x="6" y="29"/>
                    </a:lnTo>
                    <a:lnTo>
                      <a:pt x="7" y="22"/>
                    </a:lnTo>
                    <a:lnTo>
                      <a:pt x="7" y="16"/>
                    </a:lnTo>
                    <a:lnTo>
                      <a:pt x="13" y="9"/>
                    </a:lnTo>
                    <a:lnTo>
                      <a:pt x="20" y="4"/>
                    </a:lnTo>
                    <a:lnTo>
                      <a:pt x="28" y="1"/>
                    </a:lnTo>
                    <a:lnTo>
                      <a:pt x="37" y="0"/>
                    </a:lnTo>
                    <a:lnTo>
                      <a:pt x="45" y="1"/>
                    </a:lnTo>
                    <a:lnTo>
                      <a:pt x="52" y="4"/>
                    </a:lnTo>
                    <a:lnTo>
                      <a:pt x="55" y="8"/>
                    </a:lnTo>
                    <a:lnTo>
                      <a:pt x="58" y="11"/>
                    </a:lnTo>
                    <a:lnTo>
                      <a:pt x="61" y="16"/>
                    </a:lnTo>
                    <a:lnTo>
                      <a:pt x="6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6" name="Freeform 148"/>
              <p:cNvSpPr>
                <a:spLocks noEditPoints="1"/>
              </p:cNvSpPr>
              <p:nvPr/>
            </p:nvSpPr>
            <p:spPr bwMode="auto">
              <a:xfrm>
                <a:off x="2576513" y="4005263"/>
                <a:ext cx="123825" cy="122238"/>
              </a:xfrm>
              <a:custGeom>
                <a:avLst/>
                <a:gdLst>
                  <a:gd name="T0" fmla="*/ 0 w 233"/>
                  <a:gd name="T1" fmla="*/ 91285 h 233"/>
                  <a:gd name="T2" fmla="*/ 9566 w 233"/>
                  <a:gd name="T3" fmla="*/ 61906 h 233"/>
                  <a:gd name="T4" fmla="*/ 20726 w 233"/>
                  <a:gd name="T5" fmla="*/ 40921 h 233"/>
                  <a:gd name="T6" fmla="*/ 30823 w 233"/>
                  <a:gd name="T7" fmla="*/ 28330 h 233"/>
                  <a:gd name="T8" fmla="*/ 41984 w 233"/>
                  <a:gd name="T9" fmla="*/ 17313 h 233"/>
                  <a:gd name="T10" fmla="*/ 53675 w 233"/>
                  <a:gd name="T11" fmla="*/ 8394 h 233"/>
                  <a:gd name="T12" fmla="*/ 66961 w 233"/>
                  <a:gd name="T13" fmla="*/ 2623 h 233"/>
                  <a:gd name="T14" fmla="*/ 73870 w 233"/>
                  <a:gd name="T15" fmla="*/ 525 h 233"/>
                  <a:gd name="T16" fmla="*/ 88219 w 233"/>
                  <a:gd name="T17" fmla="*/ 0 h 233"/>
                  <a:gd name="T18" fmla="*/ 103099 w 233"/>
                  <a:gd name="T19" fmla="*/ 3672 h 233"/>
                  <a:gd name="T20" fmla="*/ 116385 w 233"/>
                  <a:gd name="T21" fmla="*/ 11542 h 233"/>
                  <a:gd name="T22" fmla="*/ 120636 w 233"/>
                  <a:gd name="T23" fmla="*/ 18362 h 233"/>
                  <a:gd name="T24" fmla="*/ 123294 w 233"/>
                  <a:gd name="T25" fmla="*/ 24657 h 233"/>
                  <a:gd name="T26" fmla="*/ 123825 w 233"/>
                  <a:gd name="T27" fmla="*/ 28330 h 233"/>
                  <a:gd name="T28" fmla="*/ 123294 w 233"/>
                  <a:gd name="T29" fmla="*/ 35150 h 233"/>
                  <a:gd name="T30" fmla="*/ 120105 w 233"/>
                  <a:gd name="T31" fmla="*/ 39347 h 233"/>
                  <a:gd name="T32" fmla="*/ 112665 w 233"/>
                  <a:gd name="T33" fmla="*/ 44593 h 233"/>
                  <a:gd name="T34" fmla="*/ 99910 w 233"/>
                  <a:gd name="T35" fmla="*/ 49840 h 233"/>
                  <a:gd name="T36" fmla="*/ 87156 w 233"/>
                  <a:gd name="T37" fmla="*/ 55086 h 233"/>
                  <a:gd name="T38" fmla="*/ 82904 w 233"/>
                  <a:gd name="T39" fmla="*/ 58234 h 233"/>
                  <a:gd name="T40" fmla="*/ 71744 w 233"/>
                  <a:gd name="T41" fmla="*/ 67677 h 233"/>
                  <a:gd name="T42" fmla="*/ 56864 w 233"/>
                  <a:gd name="T43" fmla="*/ 84465 h 233"/>
                  <a:gd name="T44" fmla="*/ 35075 w 233"/>
                  <a:gd name="T45" fmla="*/ 109647 h 233"/>
                  <a:gd name="T46" fmla="*/ 27635 w 233"/>
                  <a:gd name="T47" fmla="*/ 115942 h 233"/>
                  <a:gd name="T48" fmla="*/ 16475 w 233"/>
                  <a:gd name="T49" fmla="*/ 122238 h 233"/>
                  <a:gd name="T50" fmla="*/ 12223 w 233"/>
                  <a:gd name="T51" fmla="*/ 122238 h 233"/>
                  <a:gd name="T52" fmla="*/ 8503 w 233"/>
                  <a:gd name="T53" fmla="*/ 121189 h 233"/>
                  <a:gd name="T54" fmla="*/ 3720 w 233"/>
                  <a:gd name="T55" fmla="*/ 115418 h 233"/>
                  <a:gd name="T56" fmla="*/ 531 w 233"/>
                  <a:gd name="T57" fmla="*/ 101253 h 233"/>
                  <a:gd name="T58" fmla="*/ 0 w 233"/>
                  <a:gd name="T59" fmla="*/ 91285 h 233"/>
                  <a:gd name="T60" fmla="*/ 18069 w 233"/>
                  <a:gd name="T61" fmla="*/ 58234 h 233"/>
                  <a:gd name="T62" fmla="*/ 10629 w 233"/>
                  <a:gd name="T63" fmla="*/ 76595 h 233"/>
                  <a:gd name="T64" fmla="*/ 7440 w 233"/>
                  <a:gd name="T65" fmla="*/ 94957 h 233"/>
                  <a:gd name="T66" fmla="*/ 7440 w 233"/>
                  <a:gd name="T67" fmla="*/ 103876 h 233"/>
                  <a:gd name="T68" fmla="*/ 9034 w 233"/>
                  <a:gd name="T69" fmla="*/ 109647 h 233"/>
                  <a:gd name="T70" fmla="*/ 12223 w 233"/>
                  <a:gd name="T71" fmla="*/ 112270 h 233"/>
                  <a:gd name="T72" fmla="*/ 15943 w 233"/>
                  <a:gd name="T73" fmla="*/ 112270 h 233"/>
                  <a:gd name="T74" fmla="*/ 23915 w 233"/>
                  <a:gd name="T75" fmla="*/ 108073 h 233"/>
                  <a:gd name="T76" fmla="*/ 32949 w 233"/>
                  <a:gd name="T77" fmla="*/ 100728 h 233"/>
                  <a:gd name="T78" fmla="*/ 49955 w 233"/>
                  <a:gd name="T79" fmla="*/ 82366 h 233"/>
                  <a:gd name="T80" fmla="*/ 65898 w 233"/>
                  <a:gd name="T81" fmla="*/ 64529 h 233"/>
                  <a:gd name="T82" fmla="*/ 84499 w 233"/>
                  <a:gd name="T83" fmla="*/ 49840 h 233"/>
                  <a:gd name="T84" fmla="*/ 94064 w 233"/>
                  <a:gd name="T85" fmla="*/ 44593 h 233"/>
                  <a:gd name="T86" fmla="*/ 105756 w 233"/>
                  <a:gd name="T87" fmla="*/ 41970 h 233"/>
                  <a:gd name="T88" fmla="*/ 109476 w 233"/>
                  <a:gd name="T89" fmla="*/ 38298 h 233"/>
                  <a:gd name="T90" fmla="*/ 115853 w 233"/>
                  <a:gd name="T91" fmla="*/ 30953 h 233"/>
                  <a:gd name="T92" fmla="*/ 115853 w 233"/>
                  <a:gd name="T93" fmla="*/ 26231 h 233"/>
                  <a:gd name="T94" fmla="*/ 114791 w 233"/>
                  <a:gd name="T95" fmla="*/ 22559 h 233"/>
                  <a:gd name="T96" fmla="*/ 109476 w 233"/>
                  <a:gd name="T97" fmla="*/ 18362 h 233"/>
                  <a:gd name="T98" fmla="*/ 99910 w 233"/>
                  <a:gd name="T99" fmla="*/ 14690 h 233"/>
                  <a:gd name="T100" fmla="*/ 95659 w 233"/>
                  <a:gd name="T101" fmla="*/ 11542 h 233"/>
                  <a:gd name="T102" fmla="*/ 94596 w 233"/>
                  <a:gd name="T103" fmla="*/ 9968 h 233"/>
                  <a:gd name="T104" fmla="*/ 97253 w 233"/>
                  <a:gd name="T105" fmla="*/ 8394 h 233"/>
                  <a:gd name="T106" fmla="*/ 99379 w 233"/>
                  <a:gd name="T107" fmla="*/ 7869 h 233"/>
                  <a:gd name="T108" fmla="*/ 99379 w 233"/>
                  <a:gd name="T109" fmla="*/ 6296 h 233"/>
                  <a:gd name="T110" fmla="*/ 82904 w 233"/>
                  <a:gd name="T111" fmla="*/ 7345 h 233"/>
                  <a:gd name="T112" fmla="*/ 69618 w 233"/>
                  <a:gd name="T113" fmla="*/ 9443 h 233"/>
                  <a:gd name="T114" fmla="*/ 56864 w 233"/>
                  <a:gd name="T115" fmla="*/ 13640 h 233"/>
                  <a:gd name="T116" fmla="*/ 47298 w 233"/>
                  <a:gd name="T117" fmla="*/ 20460 h 233"/>
                  <a:gd name="T118" fmla="*/ 38264 w 233"/>
                  <a:gd name="T119" fmla="*/ 28330 h 233"/>
                  <a:gd name="T120" fmla="*/ 23915 w 233"/>
                  <a:gd name="T121" fmla="*/ 47741 h 233"/>
                  <a:gd name="T122" fmla="*/ 18069 w 233"/>
                  <a:gd name="T123" fmla="*/ 58234 h 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3" h="233">
                    <a:moveTo>
                      <a:pt x="0" y="174"/>
                    </a:moveTo>
                    <a:lnTo>
                      <a:pt x="0" y="174"/>
                    </a:lnTo>
                    <a:lnTo>
                      <a:pt x="7" y="146"/>
                    </a:lnTo>
                    <a:lnTo>
                      <a:pt x="18" y="118"/>
                    </a:lnTo>
                    <a:lnTo>
                      <a:pt x="32" y="91"/>
                    </a:lnTo>
                    <a:lnTo>
                      <a:pt x="39" y="78"/>
                    </a:lnTo>
                    <a:lnTo>
                      <a:pt x="49" y="66"/>
                    </a:lnTo>
                    <a:lnTo>
                      <a:pt x="58" y="54"/>
                    </a:lnTo>
                    <a:lnTo>
                      <a:pt x="67" y="43"/>
                    </a:lnTo>
                    <a:lnTo>
                      <a:pt x="79" y="33"/>
                    </a:lnTo>
                    <a:lnTo>
                      <a:pt x="89" y="25"/>
                    </a:lnTo>
                    <a:lnTo>
                      <a:pt x="101" y="16"/>
                    </a:lnTo>
                    <a:lnTo>
                      <a:pt x="112" y="11"/>
                    </a:lnTo>
                    <a:lnTo>
                      <a:pt x="126" y="5"/>
                    </a:lnTo>
                    <a:lnTo>
                      <a:pt x="139" y="1"/>
                    </a:lnTo>
                    <a:lnTo>
                      <a:pt x="152" y="0"/>
                    </a:lnTo>
                    <a:lnTo>
                      <a:pt x="166" y="0"/>
                    </a:lnTo>
                    <a:lnTo>
                      <a:pt x="180" y="2"/>
                    </a:lnTo>
                    <a:lnTo>
                      <a:pt x="194" y="7"/>
                    </a:lnTo>
                    <a:lnTo>
                      <a:pt x="208" y="14"/>
                    </a:lnTo>
                    <a:lnTo>
                      <a:pt x="219" y="22"/>
                    </a:lnTo>
                    <a:lnTo>
                      <a:pt x="223" y="28"/>
                    </a:lnTo>
                    <a:lnTo>
                      <a:pt x="227" y="35"/>
                    </a:lnTo>
                    <a:lnTo>
                      <a:pt x="230" y="40"/>
                    </a:lnTo>
                    <a:lnTo>
                      <a:pt x="232" y="47"/>
                    </a:lnTo>
                    <a:lnTo>
                      <a:pt x="233" y="54"/>
                    </a:lnTo>
                    <a:lnTo>
                      <a:pt x="232" y="61"/>
                    </a:lnTo>
                    <a:lnTo>
                      <a:pt x="232" y="67"/>
                    </a:lnTo>
                    <a:lnTo>
                      <a:pt x="229" y="71"/>
                    </a:lnTo>
                    <a:lnTo>
                      <a:pt x="226" y="75"/>
                    </a:lnTo>
                    <a:lnTo>
                      <a:pt x="222" y="80"/>
                    </a:lnTo>
                    <a:lnTo>
                      <a:pt x="212" y="85"/>
                    </a:lnTo>
                    <a:lnTo>
                      <a:pt x="201" y="91"/>
                    </a:lnTo>
                    <a:lnTo>
                      <a:pt x="188" y="95"/>
                    </a:lnTo>
                    <a:lnTo>
                      <a:pt x="176" y="99"/>
                    </a:lnTo>
                    <a:lnTo>
                      <a:pt x="164" y="105"/>
                    </a:lnTo>
                    <a:lnTo>
                      <a:pt x="156" y="111"/>
                    </a:lnTo>
                    <a:lnTo>
                      <a:pt x="149" y="116"/>
                    </a:lnTo>
                    <a:lnTo>
                      <a:pt x="135" y="129"/>
                    </a:lnTo>
                    <a:lnTo>
                      <a:pt x="121" y="144"/>
                    </a:lnTo>
                    <a:lnTo>
                      <a:pt x="107" y="161"/>
                    </a:lnTo>
                    <a:lnTo>
                      <a:pt x="80" y="195"/>
                    </a:lnTo>
                    <a:lnTo>
                      <a:pt x="66" y="209"/>
                    </a:lnTo>
                    <a:lnTo>
                      <a:pt x="52" y="221"/>
                    </a:lnTo>
                    <a:lnTo>
                      <a:pt x="39" y="228"/>
                    </a:lnTo>
                    <a:lnTo>
                      <a:pt x="31" y="233"/>
                    </a:lnTo>
                    <a:lnTo>
                      <a:pt x="27" y="233"/>
                    </a:lnTo>
                    <a:lnTo>
                      <a:pt x="23" y="233"/>
                    </a:lnTo>
                    <a:lnTo>
                      <a:pt x="16" y="231"/>
                    </a:lnTo>
                    <a:lnTo>
                      <a:pt x="10" y="226"/>
                    </a:lnTo>
                    <a:lnTo>
                      <a:pt x="7" y="220"/>
                    </a:lnTo>
                    <a:lnTo>
                      <a:pt x="4" y="212"/>
                    </a:lnTo>
                    <a:lnTo>
                      <a:pt x="1" y="193"/>
                    </a:lnTo>
                    <a:lnTo>
                      <a:pt x="0" y="174"/>
                    </a:lnTo>
                    <a:close/>
                    <a:moveTo>
                      <a:pt x="34" y="111"/>
                    </a:moveTo>
                    <a:lnTo>
                      <a:pt x="34" y="111"/>
                    </a:lnTo>
                    <a:lnTo>
                      <a:pt x="27" y="127"/>
                    </a:lnTo>
                    <a:lnTo>
                      <a:pt x="20" y="146"/>
                    </a:lnTo>
                    <a:lnTo>
                      <a:pt x="16" y="164"/>
                    </a:lnTo>
                    <a:lnTo>
                      <a:pt x="14" y="181"/>
                    </a:lnTo>
                    <a:lnTo>
                      <a:pt x="14" y="198"/>
                    </a:lnTo>
                    <a:lnTo>
                      <a:pt x="16" y="205"/>
                    </a:lnTo>
                    <a:lnTo>
                      <a:pt x="17" y="209"/>
                    </a:lnTo>
                    <a:lnTo>
                      <a:pt x="20" y="212"/>
                    </a:lnTo>
                    <a:lnTo>
                      <a:pt x="23" y="214"/>
                    </a:lnTo>
                    <a:lnTo>
                      <a:pt x="25" y="214"/>
                    </a:lnTo>
                    <a:lnTo>
                      <a:pt x="30" y="214"/>
                    </a:lnTo>
                    <a:lnTo>
                      <a:pt x="37" y="212"/>
                    </a:lnTo>
                    <a:lnTo>
                      <a:pt x="45" y="206"/>
                    </a:lnTo>
                    <a:lnTo>
                      <a:pt x="62" y="192"/>
                    </a:lnTo>
                    <a:lnTo>
                      <a:pt x="79" y="175"/>
                    </a:lnTo>
                    <a:lnTo>
                      <a:pt x="94" y="157"/>
                    </a:lnTo>
                    <a:lnTo>
                      <a:pt x="108" y="140"/>
                    </a:lnTo>
                    <a:lnTo>
                      <a:pt x="124" y="123"/>
                    </a:lnTo>
                    <a:lnTo>
                      <a:pt x="140" y="108"/>
                    </a:lnTo>
                    <a:lnTo>
                      <a:pt x="159" y="95"/>
                    </a:lnTo>
                    <a:lnTo>
                      <a:pt x="167" y="90"/>
                    </a:lnTo>
                    <a:lnTo>
                      <a:pt x="177" y="85"/>
                    </a:lnTo>
                    <a:lnTo>
                      <a:pt x="188" y="81"/>
                    </a:lnTo>
                    <a:lnTo>
                      <a:pt x="199" y="80"/>
                    </a:lnTo>
                    <a:lnTo>
                      <a:pt x="206" y="73"/>
                    </a:lnTo>
                    <a:lnTo>
                      <a:pt x="212" y="66"/>
                    </a:lnTo>
                    <a:lnTo>
                      <a:pt x="218" y="59"/>
                    </a:lnTo>
                    <a:lnTo>
                      <a:pt x="218" y="54"/>
                    </a:lnTo>
                    <a:lnTo>
                      <a:pt x="218" y="50"/>
                    </a:lnTo>
                    <a:lnTo>
                      <a:pt x="216" y="43"/>
                    </a:lnTo>
                    <a:lnTo>
                      <a:pt x="212" y="39"/>
                    </a:lnTo>
                    <a:lnTo>
                      <a:pt x="206" y="35"/>
                    </a:lnTo>
                    <a:lnTo>
                      <a:pt x="201" y="33"/>
                    </a:lnTo>
                    <a:lnTo>
                      <a:pt x="188" y="28"/>
                    </a:lnTo>
                    <a:lnTo>
                      <a:pt x="184" y="25"/>
                    </a:lnTo>
                    <a:lnTo>
                      <a:pt x="180" y="22"/>
                    </a:lnTo>
                    <a:lnTo>
                      <a:pt x="178" y="19"/>
                    </a:lnTo>
                    <a:lnTo>
                      <a:pt x="180" y="18"/>
                    </a:lnTo>
                    <a:lnTo>
                      <a:pt x="183" y="16"/>
                    </a:lnTo>
                    <a:lnTo>
                      <a:pt x="185" y="15"/>
                    </a:lnTo>
                    <a:lnTo>
                      <a:pt x="187" y="15"/>
                    </a:lnTo>
                    <a:lnTo>
                      <a:pt x="187" y="12"/>
                    </a:lnTo>
                    <a:lnTo>
                      <a:pt x="171" y="12"/>
                    </a:lnTo>
                    <a:lnTo>
                      <a:pt x="156" y="14"/>
                    </a:lnTo>
                    <a:lnTo>
                      <a:pt x="143" y="15"/>
                    </a:lnTo>
                    <a:lnTo>
                      <a:pt x="131" y="18"/>
                    </a:lnTo>
                    <a:lnTo>
                      <a:pt x="118" y="22"/>
                    </a:lnTo>
                    <a:lnTo>
                      <a:pt x="107" y="26"/>
                    </a:lnTo>
                    <a:lnTo>
                      <a:pt x="97" y="33"/>
                    </a:lnTo>
                    <a:lnTo>
                      <a:pt x="89" y="39"/>
                    </a:lnTo>
                    <a:lnTo>
                      <a:pt x="80" y="47"/>
                    </a:lnTo>
                    <a:lnTo>
                      <a:pt x="72" y="54"/>
                    </a:lnTo>
                    <a:lnTo>
                      <a:pt x="58" y="73"/>
                    </a:lnTo>
                    <a:lnTo>
                      <a:pt x="45" y="91"/>
                    </a:lnTo>
                    <a:lnTo>
                      <a:pt x="34"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7" name="Freeform 149"/>
              <p:cNvSpPr>
                <a:spLocks/>
              </p:cNvSpPr>
              <p:nvPr/>
            </p:nvSpPr>
            <p:spPr bwMode="auto">
              <a:xfrm>
                <a:off x="2393951" y="4017963"/>
                <a:ext cx="7938" cy="22225"/>
              </a:xfrm>
              <a:custGeom>
                <a:avLst/>
                <a:gdLst>
                  <a:gd name="T0" fmla="*/ 0 w 15"/>
                  <a:gd name="T1" fmla="*/ 0 h 42"/>
                  <a:gd name="T2" fmla="*/ 0 w 15"/>
                  <a:gd name="T3" fmla="*/ 0 h 42"/>
                  <a:gd name="T4" fmla="*/ 2646 w 15"/>
                  <a:gd name="T5" fmla="*/ 1588 h 42"/>
                  <a:gd name="T6" fmla="*/ 5821 w 15"/>
                  <a:gd name="T7" fmla="*/ 4763 h 42"/>
                  <a:gd name="T8" fmla="*/ 7409 w 15"/>
                  <a:gd name="T9" fmla="*/ 8467 h 42"/>
                  <a:gd name="T10" fmla="*/ 7938 w 15"/>
                  <a:gd name="T11" fmla="*/ 12171 h 42"/>
                  <a:gd name="T12" fmla="*/ 7938 w 15"/>
                  <a:gd name="T13" fmla="*/ 15875 h 42"/>
                  <a:gd name="T14" fmla="*/ 6350 w 15"/>
                  <a:gd name="T15" fmla="*/ 18521 h 42"/>
                  <a:gd name="T16" fmla="*/ 4234 w 15"/>
                  <a:gd name="T17" fmla="*/ 21696 h 42"/>
                  <a:gd name="T18" fmla="*/ 2646 w 15"/>
                  <a:gd name="T19" fmla="*/ 22225 h 42"/>
                  <a:gd name="T20" fmla="*/ 529 w 15"/>
                  <a:gd name="T21" fmla="*/ 22225 h 42"/>
                  <a:gd name="T22" fmla="*/ 529 w 15"/>
                  <a:gd name="T23" fmla="*/ 22225 h 42"/>
                  <a:gd name="T24" fmla="*/ 0 w 15"/>
                  <a:gd name="T25" fmla="*/ 12171 h 42"/>
                  <a:gd name="T26" fmla="*/ 0 w 15"/>
                  <a:gd name="T27" fmla="*/ 6350 h 42"/>
                  <a:gd name="T28" fmla="*/ 0 w 15"/>
                  <a:gd name="T29" fmla="*/ 0 h 42"/>
                  <a:gd name="T30" fmla="*/ 0 w 15"/>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 h="42">
                    <a:moveTo>
                      <a:pt x="0" y="0"/>
                    </a:moveTo>
                    <a:lnTo>
                      <a:pt x="0" y="0"/>
                    </a:lnTo>
                    <a:lnTo>
                      <a:pt x="5" y="3"/>
                    </a:lnTo>
                    <a:lnTo>
                      <a:pt x="11" y="9"/>
                    </a:lnTo>
                    <a:lnTo>
                      <a:pt x="14" y="16"/>
                    </a:lnTo>
                    <a:lnTo>
                      <a:pt x="15" y="23"/>
                    </a:lnTo>
                    <a:lnTo>
                      <a:pt x="15" y="30"/>
                    </a:lnTo>
                    <a:lnTo>
                      <a:pt x="12" y="35"/>
                    </a:lnTo>
                    <a:lnTo>
                      <a:pt x="8" y="41"/>
                    </a:lnTo>
                    <a:lnTo>
                      <a:pt x="5" y="42"/>
                    </a:lnTo>
                    <a:lnTo>
                      <a:pt x="1" y="42"/>
                    </a:lnTo>
                    <a:lnTo>
                      <a:pt x="0" y="23"/>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8" name="Freeform 150"/>
              <p:cNvSpPr>
                <a:spLocks noEditPoints="1"/>
              </p:cNvSpPr>
              <p:nvPr/>
            </p:nvSpPr>
            <p:spPr bwMode="auto">
              <a:xfrm>
                <a:off x="2209801" y="4027488"/>
                <a:ext cx="100013" cy="128588"/>
              </a:xfrm>
              <a:custGeom>
                <a:avLst/>
                <a:gdLst>
                  <a:gd name="T0" fmla="*/ 17555 w 188"/>
                  <a:gd name="T1" fmla="*/ 0 h 244"/>
                  <a:gd name="T2" fmla="*/ 27663 w 188"/>
                  <a:gd name="T3" fmla="*/ 2108 h 244"/>
                  <a:gd name="T4" fmla="*/ 28727 w 188"/>
                  <a:gd name="T5" fmla="*/ 5270 h 244"/>
                  <a:gd name="T6" fmla="*/ 39899 w 188"/>
                  <a:gd name="T7" fmla="*/ 6851 h 244"/>
                  <a:gd name="T8" fmla="*/ 55858 w 188"/>
                  <a:gd name="T9" fmla="*/ 16864 h 244"/>
                  <a:gd name="T10" fmla="*/ 57454 w 188"/>
                  <a:gd name="T11" fmla="*/ 39525 h 244"/>
                  <a:gd name="T12" fmla="*/ 61710 w 188"/>
                  <a:gd name="T13" fmla="*/ 56389 h 244"/>
                  <a:gd name="T14" fmla="*/ 67562 w 188"/>
                  <a:gd name="T15" fmla="*/ 63240 h 244"/>
                  <a:gd name="T16" fmla="*/ 76606 w 188"/>
                  <a:gd name="T17" fmla="*/ 72726 h 244"/>
                  <a:gd name="T18" fmla="*/ 81394 w 188"/>
                  <a:gd name="T19" fmla="*/ 80104 h 244"/>
                  <a:gd name="T20" fmla="*/ 92565 w 188"/>
                  <a:gd name="T21" fmla="*/ 91171 h 244"/>
                  <a:gd name="T22" fmla="*/ 98949 w 188"/>
                  <a:gd name="T23" fmla="*/ 100657 h 244"/>
                  <a:gd name="T24" fmla="*/ 100013 w 188"/>
                  <a:gd name="T25" fmla="*/ 111724 h 244"/>
                  <a:gd name="T26" fmla="*/ 91501 w 188"/>
                  <a:gd name="T27" fmla="*/ 124899 h 244"/>
                  <a:gd name="T28" fmla="*/ 74478 w 188"/>
                  <a:gd name="T29" fmla="*/ 128061 h 244"/>
                  <a:gd name="T30" fmla="*/ 62774 w 188"/>
                  <a:gd name="T31" fmla="*/ 124899 h 244"/>
                  <a:gd name="T32" fmla="*/ 39367 w 188"/>
                  <a:gd name="T33" fmla="*/ 111197 h 244"/>
                  <a:gd name="T34" fmla="*/ 15960 w 188"/>
                  <a:gd name="T35" fmla="*/ 85374 h 244"/>
                  <a:gd name="T36" fmla="*/ 6384 w 188"/>
                  <a:gd name="T37" fmla="*/ 65875 h 244"/>
                  <a:gd name="T38" fmla="*/ 2128 w 188"/>
                  <a:gd name="T39" fmla="*/ 37944 h 244"/>
                  <a:gd name="T40" fmla="*/ 2660 w 188"/>
                  <a:gd name="T41" fmla="*/ 20026 h 244"/>
                  <a:gd name="T42" fmla="*/ 10108 w 188"/>
                  <a:gd name="T43" fmla="*/ 5797 h 244"/>
                  <a:gd name="T44" fmla="*/ 15960 w 188"/>
                  <a:gd name="T45" fmla="*/ 1054 h 244"/>
                  <a:gd name="T46" fmla="*/ 21279 w 188"/>
                  <a:gd name="T47" fmla="*/ 5270 h 244"/>
                  <a:gd name="T48" fmla="*/ 13300 w 188"/>
                  <a:gd name="T49" fmla="*/ 12648 h 244"/>
                  <a:gd name="T50" fmla="*/ 10108 w 188"/>
                  <a:gd name="T51" fmla="*/ 20026 h 244"/>
                  <a:gd name="T52" fmla="*/ 7448 w 188"/>
                  <a:gd name="T53" fmla="*/ 31093 h 244"/>
                  <a:gd name="T54" fmla="*/ 8512 w 188"/>
                  <a:gd name="T55" fmla="*/ 47430 h 244"/>
                  <a:gd name="T56" fmla="*/ 15960 w 188"/>
                  <a:gd name="T57" fmla="*/ 71145 h 244"/>
                  <a:gd name="T58" fmla="*/ 29791 w 188"/>
                  <a:gd name="T59" fmla="*/ 93279 h 244"/>
                  <a:gd name="T60" fmla="*/ 48943 w 188"/>
                  <a:gd name="T61" fmla="*/ 110143 h 244"/>
                  <a:gd name="T62" fmla="*/ 71286 w 188"/>
                  <a:gd name="T63" fmla="*/ 120156 h 244"/>
                  <a:gd name="T64" fmla="*/ 87245 w 188"/>
                  <a:gd name="T65" fmla="*/ 120683 h 244"/>
                  <a:gd name="T66" fmla="*/ 93097 w 188"/>
                  <a:gd name="T67" fmla="*/ 105927 h 244"/>
                  <a:gd name="T68" fmla="*/ 85649 w 188"/>
                  <a:gd name="T69" fmla="*/ 93806 h 244"/>
                  <a:gd name="T70" fmla="*/ 76074 w 188"/>
                  <a:gd name="T71" fmla="*/ 83793 h 244"/>
                  <a:gd name="T72" fmla="*/ 70222 w 188"/>
                  <a:gd name="T73" fmla="*/ 72726 h 244"/>
                  <a:gd name="T74" fmla="*/ 57986 w 188"/>
                  <a:gd name="T75" fmla="*/ 56916 h 244"/>
                  <a:gd name="T76" fmla="*/ 51070 w 188"/>
                  <a:gd name="T77" fmla="*/ 45322 h 244"/>
                  <a:gd name="T78" fmla="*/ 50006 w 188"/>
                  <a:gd name="T79" fmla="*/ 32147 h 244"/>
                  <a:gd name="T80" fmla="*/ 46815 w 188"/>
                  <a:gd name="T81" fmla="*/ 18445 h 244"/>
                  <a:gd name="T82" fmla="*/ 41495 w 188"/>
                  <a:gd name="T83" fmla="*/ 13175 h 244"/>
                  <a:gd name="T84" fmla="*/ 30323 w 188"/>
                  <a:gd name="T85" fmla="*/ 12648 h 244"/>
                  <a:gd name="T86" fmla="*/ 26599 w 188"/>
                  <a:gd name="T87" fmla="*/ 11067 h 244"/>
                  <a:gd name="T88" fmla="*/ 26599 w 188"/>
                  <a:gd name="T89" fmla="*/ 5270 h 244"/>
                  <a:gd name="T90" fmla="*/ 24471 w 188"/>
                  <a:gd name="T91" fmla="*/ 4743 h 2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88" h="244">
                    <a:moveTo>
                      <a:pt x="30" y="2"/>
                    </a:moveTo>
                    <a:lnTo>
                      <a:pt x="30" y="2"/>
                    </a:lnTo>
                    <a:lnTo>
                      <a:pt x="33" y="0"/>
                    </a:lnTo>
                    <a:lnTo>
                      <a:pt x="37" y="0"/>
                    </a:lnTo>
                    <a:lnTo>
                      <a:pt x="45" y="2"/>
                    </a:lnTo>
                    <a:lnTo>
                      <a:pt x="52" y="4"/>
                    </a:lnTo>
                    <a:lnTo>
                      <a:pt x="53" y="7"/>
                    </a:lnTo>
                    <a:lnTo>
                      <a:pt x="54" y="10"/>
                    </a:lnTo>
                    <a:lnTo>
                      <a:pt x="61" y="10"/>
                    </a:lnTo>
                    <a:lnTo>
                      <a:pt x="68" y="10"/>
                    </a:lnTo>
                    <a:lnTo>
                      <a:pt x="75" y="13"/>
                    </a:lnTo>
                    <a:lnTo>
                      <a:pt x="82" y="16"/>
                    </a:lnTo>
                    <a:lnTo>
                      <a:pt x="95" y="24"/>
                    </a:lnTo>
                    <a:lnTo>
                      <a:pt x="105" y="32"/>
                    </a:lnTo>
                    <a:lnTo>
                      <a:pt x="106" y="55"/>
                    </a:lnTo>
                    <a:lnTo>
                      <a:pt x="108" y="75"/>
                    </a:lnTo>
                    <a:lnTo>
                      <a:pt x="109" y="90"/>
                    </a:lnTo>
                    <a:lnTo>
                      <a:pt x="112" y="98"/>
                    </a:lnTo>
                    <a:lnTo>
                      <a:pt x="116" y="107"/>
                    </a:lnTo>
                    <a:lnTo>
                      <a:pt x="120" y="112"/>
                    </a:lnTo>
                    <a:lnTo>
                      <a:pt x="127" y="120"/>
                    </a:lnTo>
                    <a:lnTo>
                      <a:pt x="140" y="132"/>
                    </a:lnTo>
                    <a:lnTo>
                      <a:pt x="144" y="138"/>
                    </a:lnTo>
                    <a:lnTo>
                      <a:pt x="147" y="142"/>
                    </a:lnTo>
                    <a:lnTo>
                      <a:pt x="150" y="148"/>
                    </a:lnTo>
                    <a:lnTo>
                      <a:pt x="153" y="152"/>
                    </a:lnTo>
                    <a:lnTo>
                      <a:pt x="164" y="163"/>
                    </a:lnTo>
                    <a:lnTo>
                      <a:pt x="174" y="173"/>
                    </a:lnTo>
                    <a:lnTo>
                      <a:pt x="179" y="178"/>
                    </a:lnTo>
                    <a:lnTo>
                      <a:pt x="183" y="185"/>
                    </a:lnTo>
                    <a:lnTo>
                      <a:pt x="186" y="191"/>
                    </a:lnTo>
                    <a:lnTo>
                      <a:pt x="188" y="200"/>
                    </a:lnTo>
                    <a:lnTo>
                      <a:pt x="188" y="212"/>
                    </a:lnTo>
                    <a:lnTo>
                      <a:pt x="185" y="222"/>
                    </a:lnTo>
                    <a:lnTo>
                      <a:pt x="179" y="230"/>
                    </a:lnTo>
                    <a:lnTo>
                      <a:pt x="172" y="237"/>
                    </a:lnTo>
                    <a:lnTo>
                      <a:pt x="162" y="242"/>
                    </a:lnTo>
                    <a:lnTo>
                      <a:pt x="151" y="244"/>
                    </a:lnTo>
                    <a:lnTo>
                      <a:pt x="140" y="243"/>
                    </a:lnTo>
                    <a:lnTo>
                      <a:pt x="126" y="242"/>
                    </a:lnTo>
                    <a:lnTo>
                      <a:pt x="118" y="237"/>
                    </a:lnTo>
                    <a:lnTo>
                      <a:pt x="108" y="235"/>
                    </a:lnTo>
                    <a:lnTo>
                      <a:pt x="91" y="223"/>
                    </a:lnTo>
                    <a:lnTo>
                      <a:pt x="74" y="211"/>
                    </a:lnTo>
                    <a:lnTo>
                      <a:pt x="59" y="195"/>
                    </a:lnTo>
                    <a:lnTo>
                      <a:pt x="43" y="178"/>
                    </a:lnTo>
                    <a:lnTo>
                      <a:pt x="30" y="162"/>
                    </a:lnTo>
                    <a:lnTo>
                      <a:pt x="21" y="143"/>
                    </a:lnTo>
                    <a:lnTo>
                      <a:pt x="12" y="125"/>
                    </a:lnTo>
                    <a:lnTo>
                      <a:pt x="8" y="110"/>
                    </a:lnTo>
                    <a:lnTo>
                      <a:pt x="5" y="91"/>
                    </a:lnTo>
                    <a:lnTo>
                      <a:pt x="4" y="72"/>
                    </a:lnTo>
                    <a:lnTo>
                      <a:pt x="0" y="54"/>
                    </a:lnTo>
                    <a:lnTo>
                      <a:pt x="5" y="38"/>
                    </a:lnTo>
                    <a:lnTo>
                      <a:pt x="11" y="23"/>
                    </a:lnTo>
                    <a:lnTo>
                      <a:pt x="15" y="17"/>
                    </a:lnTo>
                    <a:lnTo>
                      <a:pt x="19" y="11"/>
                    </a:lnTo>
                    <a:lnTo>
                      <a:pt x="23" y="6"/>
                    </a:lnTo>
                    <a:lnTo>
                      <a:pt x="30" y="2"/>
                    </a:lnTo>
                    <a:close/>
                    <a:moveTo>
                      <a:pt x="46" y="9"/>
                    </a:moveTo>
                    <a:lnTo>
                      <a:pt x="46" y="9"/>
                    </a:lnTo>
                    <a:lnTo>
                      <a:pt x="40" y="10"/>
                    </a:lnTo>
                    <a:lnTo>
                      <a:pt x="36" y="11"/>
                    </a:lnTo>
                    <a:lnTo>
                      <a:pt x="30" y="17"/>
                    </a:lnTo>
                    <a:lnTo>
                      <a:pt x="25" y="24"/>
                    </a:lnTo>
                    <a:lnTo>
                      <a:pt x="19" y="31"/>
                    </a:lnTo>
                    <a:lnTo>
                      <a:pt x="19" y="38"/>
                    </a:lnTo>
                    <a:lnTo>
                      <a:pt x="16" y="45"/>
                    </a:lnTo>
                    <a:lnTo>
                      <a:pt x="15" y="52"/>
                    </a:lnTo>
                    <a:lnTo>
                      <a:pt x="14" y="59"/>
                    </a:lnTo>
                    <a:lnTo>
                      <a:pt x="14" y="75"/>
                    </a:lnTo>
                    <a:lnTo>
                      <a:pt x="16" y="90"/>
                    </a:lnTo>
                    <a:lnTo>
                      <a:pt x="19" y="105"/>
                    </a:lnTo>
                    <a:lnTo>
                      <a:pt x="23" y="120"/>
                    </a:lnTo>
                    <a:lnTo>
                      <a:pt x="30" y="135"/>
                    </a:lnTo>
                    <a:lnTo>
                      <a:pt x="37" y="150"/>
                    </a:lnTo>
                    <a:lnTo>
                      <a:pt x="46" y="164"/>
                    </a:lnTo>
                    <a:lnTo>
                      <a:pt x="56" y="177"/>
                    </a:lnTo>
                    <a:lnTo>
                      <a:pt x="67" y="188"/>
                    </a:lnTo>
                    <a:lnTo>
                      <a:pt x="80" y="200"/>
                    </a:lnTo>
                    <a:lnTo>
                      <a:pt x="92" y="209"/>
                    </a:lnTo>
                    <a:lnTo>
                      <a:pt x="105" y="218"/>
                    </a:lnTo>
                    <a:lnTo>
                      <a:pt x="119" y="223"/>
                    </a:lnTo>
                    <a:lnTo>
                      <a:pt x="134" y="228"/>
                    </a:lnTo>
                    <a:lnTo>
                      <a:pt x="148" y="229"/>
                    </a:lnTo>
                    <a:lnTo>
                      <a:pt x="164" y="229"/>
                    </a:lnTo>
                    <a:lnTo>
                      <a:pt x="172" y="218"/>
                    </a:lnTo>
                    <a:lnTo>
                      <a:pt x="175" y="209"/>
                    </a:lnTo>
                    <a:lnTo>
                      <a:pt x="175" y="201"/>
                    </a:lnTo>
                    <a:lnTo>
                      <a:pt x="172" y="193"/>
                    </a:lnTo>
                    <a:lnTo>
                      <a:pt x="167" y="185"/>
                    </a:lnTo>
                    <a:lnTo>
                      <a:pt x="161" y="178"/>
                    </a:lnTo>
                    <a:lnTo>
                      <a:pt x="147" y="164"/>
                    </a:lnTo>
                    <a:lnTo>
                      <a:pt x="143" y="159"/>
                    </a:lnTo>
                    <a:lnTo>
                      <a:pt x="140" y="152"/>
                    </a:lnTo>
                    <a:lnTo>
                      <a:pt x="136" y="145"/>
                    </a:lnTo>
                    <a:lnTo>
                      <a:pt x="132" y="138"/>
                    </a:lnTo>
                    <a:lnTo>
                      <a:pt x="119" y="124"/>
                    </a:lnTo>
                    <a:lnTo>
                      <a:pt x="109" y="108"/>
                    </a:lnTo>
                    <a:lnTo>
                      <a:pt x="103" y="101"/>
                    </a:lnTo>
                    <a:lnTo>
                      <a:pt x="99" y="94"/>
                    </a:lnTo>
                    <a:lnTo>
                      <a:pt x="96" y="86"/>
                    </a:lnTo>
                    <a:lnTo>
                      <a:pt x="95" y="76"/>
                    </a:lnTo>
                    <a:lnTo>
                      <a:pt x="94" y="61"/>
                    </a:lnTo>
                    <a:lnTo>
                      <a:pt x="92" y="47"/>
                    </a:lnTo>
                    <a:lnTo>
                      <a:pt x="91" y="41"/>
                    </a:lnTo>
                    <a:lnTo>
                      <a:pt x="88" y="35"/>
                    </a:lnTo>
                    <a:lnTo>
                      <a:pt x="84" y="31"/>
                    </a:lnTo>
                    <a:lnTo>
                      <a:pt x="78" y="25"/>
                    </a:lnTo>
                    <a:lnTo>
                      <a:pt x="71" y="24"/>
                    </a:lnTo>
                    <a:lnTo>
                      <a:pt x="64" y="24"/>
                    </a:lnTo>
                    <a:lnTo>
                      <a:pt x="57" y="24"/>
                    </a:lnTo>
                    <a:lnTo>
                      <a:pt x="52" y="24"/>
                    </a:lnTo>
                    <a:lnTo>
                      <a:pt x="50" y="21"/>
                    </a:lnTo>
                    <a:lnTo>
                      <a:pt x="49" y="20"/>
                    </a:lnTo>
                    <a:lnTo>
                      <a:pt x="50" y="14"/>
                    </a:lnTo>
                    <a:lnTo>
                      <a:pt x="50" y="10"/>
                    </a:lnTo>
                    <a:lnTo>
                      <a:pt x="49" y="9"/>
                    </a:lnTo>
                    <a:lnTo>
                      <a:pt x="4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9" name="Freeform 151"/>
              <p:cNvSpPr>
                <a:spLocks/>
              </p:cNvSpPr>
              <p:nvPr/>
            </p:nvSpPr>
            <p:spPr bwMode="auto">
              <a:xfrm>
                <a:off x="2311401" y="4032250"/>
                <a:ext cx="17463" cy="20638"/>
              </a:xfrm>
              <a:custGeom>
                <a:avLst/>
                <a:gdLst>
                  <a:gd name="T0" fmla="*/ 0 w 32"/>
                  <a:gd name="T1" fmla="*/ 0 h 38"/>
                  <a:gd name="T2" fmla="*/ 0 w 32"/>
                  <a:gd name="T3" fmla="*/ 0 h 38"/>
                  <a:gd name="T4" fmla="*/ 2183 w 32"/>
                  <a:gd name="T5" fmla="*/ 2716 h 38"/>
                  <a:gd name="T6" fmla="*/ 4366 w 32"/>
                  <a:gd name="T7" fmla="*/ 4888 h 38"/>
                  <a:gd name="T8" fmla="*/ 10914 w 32"/>
                  <a:gd name="T9" fmla="*/ 9776 h 38"/>
                  <a:gd name="T10" fmla="*/ 13643 w 32"/>
                  <a:gd name="T11" fmla="*/ 11948 h 38"/>
                  <a:gd name="T12" fmla="*/ 15826 w 32"/>
                  <a:gd name="T13" fmla="*/ 14121 h 38"/>
                  <a:gd name="T14" fmla="*/ 17463 w 32"/>
                  <a:gd name="T15" fmla="*/ 17379 h 38"/>
                  <a:gd name="T16" fmla="*/ 17463 w 32"/>
                  <a:gd name="T17" fmla="*/ 20638 h 38"/>
                  <a:gd name="T18" fmla="*/ 17463 w 32"/>
                  <a:gd name="T19" fmla="*/ 20638 h 38"/>
                  <a:gd name="T20" fmla="*/ 13643 w 32"/>
                  <a:gd name="T21" fmla="*/ 20638 h 38"/>
                  <a:gd name="T22" fmla="*/ 10914 w 32"/>
                  <a:gd name="T23" fmla="*/ 19009 h 38"/>
                  <a:gd name="T24" fmla="*/ 7640 w 32"/>
                  <a:gd name="T25" fmla="*/ 16293 h 38"/>
                  <a:gd name="T26" fmla="*/ 4366 w 32"/>
                  <a:gd name="T27" fmla="*/ 14121 h 38"/>
                  <a:gd name="T28" fmla="*/ 3274 w 32"/>
                  <a:gd name="T29" fmla="*/ 10319 h 38"/>
                  <a:gd name="T30" fmla="*/ 1637 w 32"/>
                  <a:gd name="T31" fmla="*/ 6517 h 38"/>
                  <a:gd name="T32" fmla="*/ 546 w 32"/>
                  <a:gd name="T33" fmla="*/ 3802 h 38"/>
                  <a:gd name="T34" fmla="*/ 0 w 32"/>
                  <a:gd name="T35" fmla="*/ 0 h 38"/>
                  <a:gd name="T36" fmla="*/ 0 w 32"/>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 h="38">
                    <a:moveTo>
                      <a:pt x="0" y="0"/>
                    </a:moveTo>
                    <a:lnTo>
                      <a:pt x="0" y="0"/>
                    </a:lnTo>
                    <a:lnTo>
                      <a:pt x="4" y="5"/>
                    </a:lnTo>
                    <a:lnTo>
                      <a:pt x="8" y="9"/>
                    </a:lnTo>
                    <a:lnTo>
                      <a:pt x="20" y="18"/>
                    </a:lnTo>
                    <a:lnTo>
                      <a:pt x="25" y="22"/>
                    </a:lnTo>
                    <a:lnTo>
                      <a:pt x="29" y="26"/>
                    </a:lnTo>
                    <a:lnTo>
                      <a:pt x="32" y="32"/>
                    </a:lnTo>
                    <a:lnTo>
                      <a:pt x="32" y="38"/>
                    </a:lnTo>
                    <a:lnTo>
                      <a:pt x="25" y="38"/>
                    </a:lnTo>
                    <a:lnTo>
                      <a:pt x="20" y="35"/>
                    </a:lnTo>
                    <a:lnTo>
                      <a:pt x="14" y="30"/>
                    </a:lnTo>
                    <a:lnTo>
                      <a:pt x="8" y="26"/>
                    </a:lnTo>
                    <a:lnTo>
                      <a:pt x="6" y="19"/>
                    </a:lnTo>
                    <a:lnTo>
                      <a:pt x="3" y="12"/>
                    </a:lnTo>
                    <a:lnTo>
                      <a:pt x="1"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0" name="Freeform 152"/>
              <p:cNvSpPr>
                <a:spLocks/>
              </p:cNvSpPr>
              <p:nvPr/>
            </p:nvSpPr>
            <p:spPr bwMode="auto">
              <a:xfrm>
                <a:off x="2360613" y="4041775"/>
                <a:ext cx="22225" cy="23813"/>
              </a:xfrm>
              <a:custGeom>
                <a:avLst/>
                <a:gdLst>
                  <a:gd name="T0" fmla="*/ 2223 w 40"/>
                  <a:gd name="T1" fmla="*/ 0 h 44"/>
                  <a:gd name="T2" fmla="*/ 2223 w 40"/>
                  <a:gd name="T3" fmla="*/ 0 h 44"/>
                  <a:gd name="T4" fmla="*/ 5001 w 40"/>
                  <a:gd name="T5" fmla="*/ 1624 h 44"/>
                  <a:gd name="T6" fmla="*/ 7779 w 40"/>
                  <a:gd name="T7" fmla="*/ 3788 h 44"/>
                  <a:gd name="T8" fmla="*/ 11668 w 40"/>
                  <a:gd name="T9" fmla="*/ 9200 h 44"/>
                  <a:gd name="T10" fmla="*/ 13891 w 40"/>
                  <a:gd name="T11" fmla="*/ 12448 h 44"/>
                  <a:gd name="T12" fmla="*/ 16113 w 40"/>
                  <a:gd name="T13" fmla="*/ 14613 h 44"/>
                  <a:gd name="T14" fmla="*/ 18336 w 40"/>
                  <a:gd name="T15" fmla="*/ 16777 h 44"/>
                  <a:gd name="T16" fmla="*/ 22225 w 40"/>
                  <a:gd name="T17" fmla="*/ 17860 h 44"/>
                  <a:gd name="T18" fmla="*/ 22225 w 40"/>
                  <a:gd name="T19" fmla="*/ 17860 h 44"/>
                  <a:gd name="T20" fmla="*/ 21669 w 40"/>
                  <a:gd name="T21" fmla="*/ 20566 h 44"/>
                  <a:gd name="T22" fmla="*/ 20558 w 40"/>
                  <a:gd name="T23" fmla="*/ 23813 h 44"/>
                  <a:gd name="T24" fmla="*/ 20558 w 40"/>
                  <a:gd name="T25" fmla="*/ 23813 h 44"/>
                  <a:gd name="T26" fmla="*/ 16113 w 40"/>
                  <a:gd name="T27" fmla="*/ 22731 h 44"/>
                  <a:gd name="T28" fmla="*/ 12224 w 40"/>
                  <a:gd name="T29" fmla="*/ 22189 h 44"/>
                  <a:gd name="T30" fmla="*/ 8890 w 40"/>
                  <a:gd name="T31" fmla="*/ 20025 h 44"/>
                  <a:gd name="T32" fmla="*/ 6668 w 40"/>
                  <a:gd name="T33" fmla="*/ 16777 h 44"/>
                  <a:gd name="T34" fmla="*/ 3889 w 40"/>
                  <a:gd name="T35" fmla="*/ 10283 h 44"/>
                  <a:gd name="T36" fmla="*/ 0 w 40"/>
                  <a:gd name="T37" fmla="*/ 2165 h 44"/>
                  <a:gd name="T38" fmla="*/ 0 w 40"/>
                  <a:gd name="T39" fmla="*/ 2165 h 44"/>
                  <a:gd name="T40" fmla="*/ 1111 w 40"/>
                  <a:gd name="T41" fmla="*/ 1624 h 44"/>
                  <a:gd name="T42" fmla="*/ 2223 w 40"/>
                  <a:gd name="T43" fmla="*/ 0 h 44"/>
                  <a:gd name="T44" fmla="*/ 2223 w 40"/>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44">
                    <a:moveTo>
                      <a:pt x="4" y="0"/>
                    </a:moveTo>
                    <a:lnTo>
                      <a:pt x="4" y="0"/>
                    </a:lnTo>
                    <a:lnTo>
                      <a:pt x="9" y="3"/>
                    </a:lnTo>
                    <a:lnTo>
                      <a:pt x="14" y="7"/>
                    </a:lnTo>
                    <a:lnTo>
                      <a:pt x="21" y="17"/>
                    </a:lnTo>
                    <a:lnTo>
                      <a:pt x="25" y="23"/>
                    </a:lnTo>
                    <a:lnTo>
                      <a:pt x="29" y="27"/>
                    </a:lnTo>
                    <a:lnTo>
                      <a:pt x="33" y="31"/>
                    </a:lnTo>
                    <a:lnTo>
                      <a:pt x="40" y="33"/>
                    </a:lnTo>
                    <a:lnTo>
                      <a:pt x="39" y="38"/>
                    </a:lnTo>
                    <a:lnTo>
                      <a:pt x="37" y="44"/>
                    </a:lnTo>
                    <a:lnTo>
                      <a:pt x="29" y="42"/>
                    </a:lnTo>
                    <a:lnTo>
                      <a:pt x="22" y="41"/>
                    </a:lnTo>
                    <a:lnTo>
                      <a:pt x="16" y="37"/>
                    </a:lnTo>
                    <a:lnTo>
                      <a:pt x="12" y="31"/>
                    </a:lnTo>
                    <a:lnTo>
                      <a:pt x="7" y="19"/>
                    </a:lnTo>
                    <a:lnTo>
                      <a:pt x="0" y="4"/>
                    </a:lnTo>
                    <a:lnTo>
                      <a:pt x="2" y="3"/>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1" name="Freeform 153"/>
              <p:cNvSpPr>
                <a:spLocks/>
              </p:cNvSpPr>
              <p:nvPr/>
            </p:nvSpPr>
            <p:spPr bwMode="auto">
              <a:xfrm>
                <a:off x="2386013" y="4048125"/>
                <a:ext cx="11113" cy="14288"/>
              </a:xfrm>
              <a:custGeom>
                <a:avLst/>
                <a:gdLst>
                  <a:gd name="T0" fmla="*/ 8587 w 22"/>
                  <a:gd name="T1" fmla="*/ 0 h 28"/>
                  <a:gd name="T2" fmla="*/ 8587 w 22"/>
                  <a:gd name="T3" fmla="*/ 0 h 28"/>
                  <a:gd name="T4" fmla="*/ 10608 w 22"/>
                  <a:gd name="T5" fmla="*/ 2041 h 28"/>
                  <a:gd name="T6" fmla="*/ 11113 w 22"/>
                  <a:gd name="T7" fmla="*/ 4593 h 28"/>
                  <a:gd name="T8" fmla="*/ 11113 w 22"/>
                  <a:gd name="T9" fmla="*/ 7144 h 28"/>
                  <a:gd name="T10" fmla="*/ 10103 w 22"/>
                  <a:gd name="T11" fmla="*/ 10206 h 28"/>
                  <a:gd name="T12" fmla="*/ 7577 w 22"/>
                  <a:gd name="T13" fmla="*/ 12247 h 28"/>
                  <a:gd name="T14" fmla="*/ 5051 w 22"/>
                  <a:gd name="T15" fmla="*/ 13778 h 28"/>
                  <a:gd name="T16" fmla="*/ 3031 w 22"/>
                  <a:gd name="T17" fmla="*/ 14288 h 28"/>
                  <a:gd name="T18" fmla="*/ 0 w 22"/>
                  <a:gd name="T19" fmla="*/ 14288 h 28"/>
                  <a:gd name="T20" fmla="*/ 0 w 22"/>
                  <a:gd name="T21" fmla="*/ 14288 h 28"/>
                  <a:gd name="T22" fmla="*/ 505 w 22"/>
                  <a:gd name="T23" fmla="*/ 12247 h 28"/>
                  <a:gd name="T24" fmla="*/ 1515 w 22"/>
                  <a:gd name="T25" fmla="*/ 10206 h 28"/>
                  <a:gd name="T26" fmla="*/ 3536 w 22"/>
                  <a:gd name="T27" fmla="*/ 6634 h 28"/>
                  <a:gd name="T28" fmla="*/ 6567 w 22"/>
                  <a:gd name="T29" fmla="*/ 3572 h 28"/>
                  <a:gd name="T30" fmla="*/ 8587 w 22"/>
                  <a:gd name="T31" fmla="*/ 0 h 28"/>
                  <a:gd name="T32" fmla="*/ 8587 w 22"/>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28">
                    <a:moveTo>
                      <a:pt x="17" y="0"/>
                    </a:moveTo>
                    <a:lnTo>
                      <a:pt x="17" y="0"/>
                    </a:lnTo>
                    <a:lnTo>
                      <a:pt x="21" y="4"/>
                    </a:lnTo>
                    <a:lnTo>
                      <a:pt x="22" y="9"/>
                    </a:lnTo>
                    <a:lnTo>
                      <a:pt x="22" y="14"/>
                    </a:lnTo>
                    <a:lnTo>
                      <a:pt x="20" y="20"/>
                    </a:lnTo>
                    <a:lnTo>
                      <a:pt x="15" y="24"/>
                    </a:lnTo>
                    <a:lnTo>
                      <a:pt x="10" y="27"/>
                    </a:lnTo>
                    <a:lnTo>
                      <a:pt x="6" y="28"/>
                    </a:lnTo>
                    <a:lnTo>
                      <a:pt x="0" y="28"/>
                    </a:lnTo>
                    <a:lnTo>
                      <a:pt x="1" y="24"/>
                    </a:lnTo>
                    <a:lnTo>
                      <a:pt x="3" y="20"/>
                    </a:lnTo>
                    <a:lnTo>
                      <a:pt x="7" y="13"/>
                    </a:lnTo>
                    <a:lnTo>
                      <a:pt x="13" y="7"/>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2" name="Freeform 154"/>
              <p:cNvSpPr>
                <a:spLocks/>
              </p:cNvSpPr>
              <p:nvPr/>
            </p:nvSpPr>
            <p:spPr bwMode="auto">
              <a:xfrm>
                <a:off x="2349501" y="4068763"/>
                <a:ext cx="17463" cy="17463"/>
              </a:xfrm>
              <a:custGeom>
                <a:avLst/>
                <a:gdLst>
                  <a:gd name="T0" fmla="*/ 0 w 33"/>
                  <a:gd name="T1" fmla="*/ 0 h 31"/>
                  <a:gd name="T2" fmla="*/ 0 w 33"/>
                  <a:gd name="T3" fmla="*/ 0 h 31"/>
                  <a:gd name="T4" fmla="*/ 2117 w 33"/>
                  <a:gd name="T5" fmla="*/ 2253 h 31"/>
                  <a:gd name="T6" fmla="*/ 4763 w 33"/>
                  <a:gd name="T7" fmla="*/ 3943 h 31"/>
                  <a:gd name="T8" fmla="*/ 10054 w 33"/>
                  <a:gd name="T9" fmla="*/ 6760 h 31"/>
                  <a:gd name="T10" fmla="*/ 12171 w 33"/>
                  <a:gd name="T11" fmla="*/ 9576 h 31"/>
                  <a:gd name="T12" fmla="*/ 14817 w 33"/>
                  <a:gd name="T13" fmla="*/ 11830 h 31"/>
                  <a:gd name="T14" fmla="*/ 16934 w 33"/>
                  <a:gd name="T15" fmla="*/ 14083 h 31"/>
                  <a:gd name="T16" fmla="*/ 17463 w 33"/>
                  <a:gd name="T17" fmla="*/ 17463 h 31"/>
                  <a:gd name="T18" fmla="*/ 17463 w 33"/>
                  <a:gd name="T19" fmla="*/ 17463 h 31"/>
                  <a:gd name="T20" fmla="*/ 14817 w 33"/>
                  <a:gd name="T21" fmla="*/ 17463 h 31"/>
                  <a:gd name="T22" fmla="*/ 12171 w 33"/>
                  <a:gd name="T23" fmla="*/ 16336 h 31"/>
                  <a:gd name="T24" fmla="*/ 9525 w 33"/>
                  <a:gd name="T25" fmla="*/ 14646 h 31"/>
                  <a:gd name="T26" fmla="*/ 6350 w 33"/>
                  <a:gd name="T27" fmla="*/ 12393 h 31"/>
                  <a:gd name="T28" fmla="*/ 4233 w 33"/>
                  <a:gd name="T29" fmla="*/ 9576 h 31"/>
                  <a:gd name="T30" fmla="*/ 2117 w 33"/>
                  <a:gd name="T31" fmla="*/ 6197 h 31"/>
                  <a:gd name="T32" fmla="*/ 529 w 33"/>
                  <a:gd name="T33" fmla="*/ 2817 h 31"/>
                  <a:gd name="T34" fmla="*/ 0 w 33"/>
                  <a:gd name="T35" fmla="*/ 0 h 31"/>
                  <a:gd name="T36" fmla="*/ 0 w 33"/>
                  <a:gd name="T37" fmla="*/ 0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3" h="31">
                    <a:moveTo>
                      <a:pt x="0" y="0"/>
                    </a:moveTo>
                    <a:lnTo>
                      <a:pt x="0" y="0"/>
                    </a:lnTo>
                    <a:lnTo>
                      <a:pt x="4" y="4"/>
                    </a:lnTo>
                    <a:lnTo>
                      <a:pt x="9" y="7"/>
                    </a:lnTo>
                    <a:lnTo>
                      <a:pt x="19" y="12"/>
                    </a:lnTo>
                    <a:lnTo>
                      <a:pt x="23" y="17"/>
                    </a:lnTo>
                    <a:lnTo>
                      <a:pt x="28" y="21"/>
                    </a:lnTo>
                    <a:lnTo>
                      <a:pt x="32" y="25"/>
                    </a:lnTo>
                    <a:lnTo>
                      <a:pt x="33" y="31"/>
                    </a:lnTo>
                    <a:lnTo>
                      <a:pt x="28" y="31"/>
                    </a:lnTo>
                    <a:lnTo>
                      <a:pt x="23" y="29"/>
                    </a:lnTo>
                    <a:lnTo>
                      <a:pt x="18" y="26"/>
                    </a:lnTo>
                    <a:lnTo>
                      <a:pt x="12" y="22"/>
                    </a:lnTo>
                    <a:lnTo>
                      <a:pt x="8" y="17"/>
                    </a:lnTo>
                    <a:lnTo>
                      <a:pt x="4" y="11"/>
                    </a:lnTo>
                    <a:lnTo>
                      <a:pt x="1"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3" name="Freeform 155"/>
              <p:cNvSpPr>
                <a:spLocks/>
              </p:cNvSpPr>
              <p:nvPr/>
            </p:nvSpPr>
            <p:spPr bwMode="auto">
              <a:xfrm>
                <a:off x="2389188" y="4098925"/>
                <a:ext cx="26988" cy="11113"/>
              </a:xfrm>
              <a:custGeom>
                <a:avLst/>
                <a:gdLst>
                  <a:gd name="T0" fmla="*/ 0 w 49"/>
                  <a:gd name="T1" fmla="*/ 0 h 22"/>
                  <a:gd name="T2" fmla="*/ 0 w 49"/>
                  <a:gd name="T3" fmla="*/ 0 h 22"/>
                  <a:gd name="T4" fmla="*/ 14871 w 49"/>
                  <a:gd name="T5" fmla="*/ 3536 h 22"/>
                  <a:gd name="T6" fmla="*/ 22031 w 49"/>
                  <a:gd name="T7" fmla="*/ 5557 h 22"/>
                  <a:gd name="T8" fmla="*/ 26988 w 49"/>
                  <a:gd name="T9" fmla="*/ 8587 h 22"/>
                  <a:gd name="T10" fmla="*/ 26988 w 49"/>
                  <a:gd name="T11" fmla="*/ 8587 h 22"/>
                  <a:gd name="T12" fmla="*/ 25886 w 49"/>
                  <a:gd name="T13" fmla="*/ 10103 h 22"/>
                  <a:gd name="T14" fmla="*/ 24234 w 49"/>
                  <a:gd name="T15" fmla="*/ 10608 h 22"/>
                  <a:gd name="T16" fmla="*/ 20379 w 49"/>
                  <a:gd name="T17" fmla="*/ 11113 h 22"/>
                  <a:gd name="T18" fmla="*/ 16523 w 49"/>
                  <a:gd name="T19" fmla="*/ 10608 h 22"/>
                  <a:gd name="T20" fmla="*/ 12668 w 49"/>
                  <a:gd name="T21" fmla="*/ 9092 h 22"/>
                  <a:gd name="T22" fmla="*/ 8812 w 49"/>
                  <a:gd name="T23" fmla="*/ 7072 h 22"/>
                  <a:gd name="T24" fmla="*/ 4957 w 49"/>
                  <a:gd name="T25" fmla="*/ 5051 h 22"/>
                  <a:gd name="T26" fmla="*/ 2754 w 49"/>
                  <a:gd name="T27" fmla="*/ 2021 h 22"/>
                  <a:gd name="T28" fmla="*/ 0 w 49"/>
                  <a:gd name="T29" fmla="*/ 0 h 22"/>
                  <a:gd name="T30" fmla="*/ 0 w 49"/>
                  <a:gd name="T31" fmla="*/ 0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 h="22">
                    <a:moveTo>
                      <a:pt x="0" y="0"/>
                    </a:moveTo>
                    <a:lnTo>
                      <a:pt x="0" y="0"/>
                    </a:lnTo>
                    <a:lnTo>
                      <a:pt x="27" y="7"/>
                    </a:lnTo>
                    <a:lnTo>
                      <a:pt x="40" y="11"/>
                    </a:lnTo>
                    <a:lnTo>
                      <a:pt x="49" y="17"/>
                    </a:lnTo>
                    <a:lnTo>
                      <a:pt x="47" y="20"/>
                    </a:lnTo>
                    <a:lnTo>
                      <a:pt x="44" y="21"/>
                    </a:lnTo>
                    <a:lnTo>
                      <a:pt x="37" y="22"/>
                    </a:lnTo>
                    <a:lnTo>
                      <a:pt x="30" y="21"/>
                    </a:lnTo>
                    <a:lnTo>
                      <a:pt x="23" y="18"/>
                    </a:lnTo>
                    <a:lnTo>
                      <a:pt x="16" y="14"/>
                    </a:lnTo>
                    <a:lnTo>
                      <a:pt x="9" y="10"/>
                    </a:lnTo>
                    <a:lnTo>
                      <a:pt x="5"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4" name="Freeform 156"/>
              <p:cNvSpPr>
                <a:spLocks noEditPoints="1"/>
              </p:cNvSpPr>
              <p:nvPr/>
            </p:nvSpPr>
            <p:spPr bwMode="auto">
              <a:xfrm>
                <a:off x="2557463" y="4151313"/>
                <a:ext cx="41275" cy="50800"/>
              </a:xfrm>
              <a:custGeom>
                <a:avLst/>
                <a:gdLst>
                  <a:gd name="T0" fmla="*/ 6350 w 78"/>
                  <a:gd name="T1" fmla="*/ 50800 h 95"/>
                  <a:gd name="T2" fmla="*/ 6350 w 78"/>
                  <a:gd name="T3" fmla="*/ 50800 h 95"/>
                  <a:gd name="T4" fmla="*/ 3704 w 78"/>
                  <a:gd name="T5" fmla="*/ 47057 h 95"/>
                  <a:gd name="T6" fmla="*/ 1058 w 78"/>
                  <a:gd name="T7" fmla="*/ 41709 h 95"/>
                  <a:gd name="T8" fmla="*/ 0 w 78"/>
                  <a:gd name="T9" fmla="*/ 36362 h 95"/>
                  <a:gd name="T10" fmla="*/ 0 w 78"/>
                  <a:gd name="T11" fmla="*/ 31549 h 95"/>
                  <a:gd name="T12" fmla="*/ 529 w 78"/>
                  <a:gd name="T13" fmla="*/ 26202 h 95"/>
                  <a:gd name="T14" fmla="*/ 2117 w 78"/>
                  <a:gd name="T15" fmla="*/ 20320 h 95"/>
                  <a:gd name="T16" fmla="*/ 5821 w 78"/>
                  <a:gd name="T17" fmla="*/ 9625 h 95"/>
                  <a:gd name="T18" fmla="*/ 5821 w 78"/>
                  <a:gd name="T19" fmla="*/ 9625 h 95"/>
                  <a:gd name="T20" fmla="*/ 9525 w 78"/>
                  <a:gd name="T21" fmla="*/ 8021 h 95"/>
                  <a:gd name="T22" fmla="*/ 12171 w 78"/>
                  <a:gd name="T23" fmla="*/ 4813 h 95"/>
                  <a:gd name="T24" fmla="*/ 15346 w 78"/>
                  <a:gd name="T25" fmla="*/ 2139 h 95"/>
                  <a:gd name="T26" fmla="*/ 19050 w 78"/>
                  <a:gd name="T27" fmla="*/ 535 h 95"/>
                  <a:gd name="T28" fmla="*/ 19050 w 78"/>
                  <a:gd name="T29" fmla="*/ 535 h 95"/>
                  <a:gd name="T30" fmla="*/ 22225 w 78"/>
                  <a:gd name="T31" fmla="*/ 0 h 95"/>
                  <a:gd name="T32" fmla="*/ 25929 w 78"/>
                  <a:gd name="T33" fmla="*/ 535 h 95"/>
                  <a:gd name="T34" fmla="*/ 28575 w 78"/>
                  <a:gd name="T35" fmla="*/ 2139 h 95"/>
                  <a:gd name="T36" fmla="*/ 32279 w 78"/>
                  <a:gd name="T37" fmla="*/ 3743 h 95"/>
                  <a:gd name="T38" fmla="*/ 35454 w 78"/>
                  <a:gd name="T39" fmla="*/ 5882 h 95"/>
                  <a:gd name="T40" fmla="*/ 37571 w 78"/>
                  <a:gd name="T41" fmla="*/ 8556 h 95"/>
                  <a:gd name="T42" fmla="*/ 39688 w 78"/>
                  <a:gd name="T43" fmla="*/ 11764 h 95"/>
                  <a:gd name="T44" fmla="*/ 40746 w 78"/>
                  <a:gd name="T45" fmla="*/ 13903 h 95"/>
                  <a:gd name="T46" fmla="*/ 40746 w 78"/>
                  <a:gd name="T47" fmla="*/ 13903 h 95"/>
                  <a:gd name="T48" fmla="*/ 41275 w 78"/>
                  <a:gd name="T49" fmla="*/ 17112 h 95"/>
                  <a:gd name="T50" fmla="*/ 41275 w 78"/>
                  <a:gd name="T51" fmla="*/ 20320 h 95"/>
                  <a:gd name="T52" fmla="*/ 40746 w 78"/>
                  <a:gd name="T53" fmla="*/ 26737 h 95"/>
                  <a:gd name="T54" fmla="*/ 37571 w 78"/>
                  <a:gd name="T55" fmla="*/ 32619 h 95"/>
                  <a:gd name="T56" fmla="*/ 33338 w 78"/>
                  <a:gd name="T57" fmla="*/ 39036 h 95"/>
                  <a:gd name="T58" fmla="*/ 28046 w 78"/>
                  <a:gd name="T59" fmla="*/ 43848 h 95"/>
                  <a:gd name="T60" fmla="*/ 21167 w 78"/>
                  <a:gd name="T61" fmla="*/ 48661 h 95"/>
                  <a:gd name="T62" fmla="*/ 17463 w 78"/>
                  <a:gd name="T63" fmla="*/ 50265 h 95"/>
                  <a:gd name="T64" fmla="*/ 13758 w 78"/>
                  <a:gd name="T65" fmla="*/ 50800 h 95"/>
                  <a:gd name="T66" fmla="*/ 10054 w 78"/>
                  <a:gd name="T67" fmla="*/ 50800 h 95"/>
                  <a:gd name="T68" fmla="*/ 6350 w 78"/>
                  <a:gd name="T69" fmla="*/ 50800 h 95"/>
                  <a:gd name="T70" fmla="*/ 6350 w 78"/>
                  <a:gd name="T71" fmla="*/ 50800 h 95"/>
                  <a:gd name="T72" fmla="*/ 32279 w 78"/>
                  <a:gd name="T73" fmla="*/ 13368 h 95"/>
                  <a:gd name="T74" fmla="*/ 32279 w 78"/>
                  <a:gd name="T75" fmla="*/ 13368 h 95"/>
                  <a:gd name="T76" fmla="*/ 30162 w 78"/>
                  <a:gd name="T77" fmla="*/ 11229 h 95"/>
                  <a:gd name="T78" fmla="*/ 28046 w 78"/>
                  <a:gd name="T79" fmla="*/ 10160 h 95"/>
                  <a:gd name="T80" fmla="*/ 24871 w 78"/>
                  <a:gd name="T81" fmla="*/ 10160 h 95"/>
                  <a:gd name="T82" fmla="*/ 22225 w 78"/>
                  <a:gd name="T83" fmla="*/ 11229 h 95"/>
                  <a:gd name="T84" fmla="*/ 15346 w 78"/>
                  <a:gd name="T85" fmla="*/ 13903 h 95"/>
                  <a:gd name="T86" fmla="*/ 9525 w 78"/>
                  <a:gd name="T87" fmla="*/ 17112 h 95"/>
                  <a:gd name="T88" fmla="*/ 9525 w 78"/>
                  <a:gd name="T89" fmla="*/ 17112 h 95"/>
                  <a:gd name="T90" fmla="*/ 7937 w 78"/>
                  <a:gd name="T91" fmla="*/ 22994 h 95"/>
                  <a:gd name="T92" fmla="*/ 7408 w 78"/>
                  <a:gd name="T93" fmla="*/ 29945 h 95"/>
                  <a:gd name="T94" fmla="*/ 6350 w 78"/>
                  <a:gd name="T95" fmla="*/ 33688 h 95"/>
                  <a:gd name="T96" fmla="*/ 7408 w 78"/>
                  <a:gd name="T97" fmla="*/ 36362 h 95"/>
                  <a:gd name="T98" fmla="*/ 7937 w 78"/>
                  <a:gd name="T99" fmla="*/ 39571 h 95"/>
                  <a:gd name="T100" fmla="*/ 9525 w 78"/>
                  <a:gd name="T101" fmla="*/ 42779 h 95"/>
                  <a:gd name="T102" fmla="*/ 9525 w 78"/>
                  <a:gd name="T103" fmla="*/ 42779 h 95"/>
                  <a:gd name="T104" fmla="*/ 12171 w 78"/>
                  <a:gd name="T105" fmla="*/ 42779 h 95"/>
                  <a:gd name="T106" fmla="*/ 14817 w 78"/>
                  <a:gd name="T107" fmla="*/ 42779 h 95"/>
                  <a:gd name="T108" fmla="*/ 19579 w 78"/>
                  <a:gd name="T109" fmla="*/ 40105 h 95"/>
                  <a:gd name="T110" fmla="*/ 24871 w 78"/>
                  <a:gd name="T111" fmla="*/ 37432 h 95"/>
                  <a:gd name="T112" fmla="*/ 28575 w 78"/>
                  <a:gd name="T113" fmla="*/ 32619 h 95"/>
                  <a:gd name="T114" fmla="*/ 31750 w 78"/>
                  <a:gd name="T115" fmla="*/ 27806 h 95"/>
                  <a:gd name="T116" fmla="*/ 33867 w 78"/>
                  <a:gd name="T117" fmla="*/ 22459 h 95"/>
                  <a:gd name="T118" fmla="*/ 33867 w 78"/>
                  <a:gd name="T119" fmla="*/ 17646 h 95"/>
                  <a:gd name="T120" fmla="*/ 33867 w 78"/>
                  <a:gd name="T121" fmla="*/ 15507 h 95"/>
                  <a:gd name="T122" fmla="*/ 32279 w 78"/>
                  <a:gd name="T123" fmla="*/ 13368 h 95"/>
                  <a:gd name="T124" fmla="*/ 32279 w 78"/>
                  <a:gd name="T125" fmla="*/ 13368 h 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95">
                    <a:moveTo>
                      <a:pt x="12" y="95"/>
                    </a:moveTo>
                    <a:lnTo>
                      <a:pt x="12" y="95"/>
                    </a:lnTo>
                    <a:lnTo>
                      <a:pt x="7" y="88"/>
                    </a:lnTo>
                    <a:lnTo>
                      <a:pt x="2" y="78"/>
                    </a:lnTo>
                    <a:lnTo>
                      <a:pt x="0" y="68"/>
                    </a:lnTo>
                    <a:lnTo>
                      <a:pt x="0" y="59"/>
                    </a:lnTo>
                    <a:lnTo>
                      <a:pt x="1" y="49"/>
                    </a:lnTo>
                    <a:lnTo>
                      <a:pt x="4" y="38"/>
                    </a:lnTo>
                    <a:lnTo>
                      <a:pt x="11" y="18"/>
                    </a:lnTo>
                    <a:lnTo>
                      <a:pt x="18" y="15"/>
                    </a:lnTo>
                    <a:lnTo>
                      <a:pt x="23" y="9"/>
                    </a:lnTo>
                    <a:lnTo>
                      <a:pt x="29" y="4"/>
                    </a:lnTo>
                    <a:lnTo>
                      <a:pt x="36" y="1"/>
                    </a:lnTo>
                    <a:lnTo>
                      <a:pt x="42" y="0"/>
                    </a:lnTo>
                    <a:lnTo>
                      <a:pt x="49" y="1"/>
                    </a:lnTo>
                    <a:lnTo>
                      <a:pt x="54" y="4"/>
                    </a:lnTo>
                    <a:lnTo>
                      <a:pt x="61" y="7"/>
                    </a:lnTo>
                    <a:lnTo>
                      <a:pt x="67" y="11"/>
                    </a:lnTo>
                    <a:lnTo>
                      <a:pt x="71" y="16"/>
                    </a:lnTo>
                    <a:lnTo>
                      <a:pt x="75" y="22"/>
                    </a:lnTo>
                    <a:lnTo>
                      <a:pt x="77" y="26"/>
                    </a:lnTo>
                    <a:lnTo>
                      <a:pt x="78" y="32"/>
                    </a:lnTo>
                    <a:lnTo>
                      <a:pt x="78" y="38"/>
                    </a:lnTo>
                    <a:lnTo>
                      <a:pt x="77" y="50"/>
                    </a:lnTo>
                    <a:lnTo>
                      <a:pt x="71" y="61"/>
                    </a:lnTo>
                    <a:lnTo>
                      <a:pt x="63" y="73"/>
                    </a:lnTo>
                    <a:lnTo>
                      <a:pt x="53" y="82"/>
                    </a:lnTo>
                    <a:lnTo>
                      <a:pt x="40" y="91"/>
                    </a:lnTo>
                    <a:lnTo>
                      <a:pt x="33" y="94"/>
                    </a:lnTo>
                    <a:lnTo>
                      <a:pt x="26" y="95"/>
                    </a:lnTo>
                    <a:lnTo>
                      <a:pt x="19" y="95"/>
                    </a:lnTo>
                    <a:lnTo>
                      <a:pt x="12" y="95"/>
                    </a:lnTo>
                    <a:close/>
                    <a:moveTo>
                      <a:pt x="61" y="25"/>
                    </a:moveTo>
                    <a:lnTo>
                      <a:pt x="61" y="25"/>
                    </a:lnTo>
                    <a:lnTo>
                      <a:pt x="57" y="21"/>
                    </a:lnTo>
                    <a:lnTo>
                      <a:pt x="53" y="19"/>
                    </a:lnTo>
                    <a:lnTo>
                      <a:pt x="47" y="19"/>
                    </a:lnTo>
                    <a:lnTo>
                      <a:pt x="42" y="21"/>
                    </a:lnTo>
                    <a:lnTo>
                      <a:pt x="29" y="26"/>
                    </a:lnTo>
                    <a:lnTo>
                      <a:pt x="18" y="32"/>
                    </a:lnTo>
                    <a:lnTo>
                      <a:pt x="15" y="43"/>
                    </a:lnTo>
                    <a:lnTo>
                      <a:pt x="14" y="56"/>
                    </a:lnTo>
                    <a:lnTo>
                      <a:pt x="12" y="63"/>
                    </a:lnTo>
                    <a:lnTo>
                      <a:pt x="14" y="68"/>
                    </a:lnTo>
                    <a:lnTo>
                      <a:pt x="15" y="74"/>
                    </a:lnTo>
                    <a:lnTo>
                      <a:pt x="18" y="80"/>
                    </a:lnTo>
                    <a:lnTo>
                      <a:pt x="23" y="80"/>
                    </a:lnTo>
                    <a:lnTo>
                      <a:pt x="28" y="80"/>
                    </a:lnTo>
                    <a:lnTo>
                      <a:pt x="37" y="75"/>
                    </a:lnTo>
                    <a:lnTo>
                      <a:pt x="47" y="70"/>
                    </a:lnTo>
                    <a:lnTo>
                      <a:pt x="54" y="61"/>
                    </a:lnTo>
                    <a:lnTo>
                      <a:pt x="60" y="52"/>
                    </a:lnTo>
                    <a:lnTo>
                      <a:pt x="64" y="42"/>
                    </a:lnTo>
                    <a:lnTo>
                      <a:pt x="64" y="33"/>
                    </a:lnTo>
                    <a:lnTo>
                      <a:pt x="64" y="29"/>
                    </a:lnTo>
                    <a:lnTo>
                      <a:pt x="6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5" name="Freeform 157"/>
              <p:cNvSpPr>
                <a:spLocks noEditPoints="1"/>
              </p:cNvSpPr>
              <p:nvPr/>
            </p:nvSpPr>
            <p:spPr bwMode="auto">
              <a:xfrm>
                <a:off x="2336801" y="4152900"/>
                <a:ext cx="44450" cy="44450"/>
              </a:xfrm>
              <a:custGeom>
                <a:avLst/>
                <a:gdLst>
                  <a:gd name="T0" fmla="*/ 34113 w 86"/>
                  <a:gd name="T1" fmla="*/ 12700 h 84"/>
                  <a:gd name="T2" fmla="*/ 39281 w 86"/>
                  <a:gd name="T3" fmla="*/ 14817 h 84"/>
                  <a:gd name="T4" fmla="*/ 42383 w 86"/>
                  <a:gd name="T5" fmla="*/ 18521 h 84"/>
                  <a:gd name="T6" fmla="*/ 44450 w 86"/>
                  <a:gd name="T7" fmla="*/ 28046 h 84"/>
                  <a:gd name="T8" fmla="*/ 41349 w 86"/>
                  <a:gd name="T9" fmla="*/ 38629 h 84"/>
                  <a:gd name="T10" fmla="*/ 36180 w 86"/>
                  <a:gd name="T11" fmla="*/ 42863 h 84"/>
                  <a:gd name="T12" fmla="*/ 34113 w 86"/>
                  <a:gd name="T13" fmla="*/ 44450 h 84"/>
                  <a:gd name="T14" fmla="*/ 22742 w 86"/>
                  <a:gd name="T15" fmla="*/ 41804 h 84"/>
                  <a:gd name="T16" fmla="*/ 10337 w 86"/>
                  <a:gd name="T17" fmla="*/ 34925 h 84"/>
                  <a:gd name="T18" fmla="*/ 3101 w 86"/>
                  <a:gd name="T19" fmla="*/ 26987 h 84"/>
                  <a:gd name="T20" fmla="*/ 1034 w 86"/>
                  <a:gd name="T21" fmla="*/ 20108 h 84"/>
                  <a:gd name="T22" fmla="*/ 0 w 86"/>
                  <a:gd name="T23" fmla="*/ 12700 h 84"/>
                  <a:gd name="T24" fmla="*/ 1034 w 86"/>
                  <a:gd name="T25" fmla="*/ 7937 h 84"/>
                  <a:gd name="T26" fmla="*/ 3101 w 86"/>
                  <a:gd name="T27" fmla="*/ 4233 h 84"/>
                  <a:gd name="T28" fmla="*/ 5169 w 86"/>
                  <a:gd name="T29" fmla="*/ 529 h 84"/>
                  <a:gd name="T30" fmla="*/ 14472 w 86"/>
                  <a:gd name="T31" fmla="*/ 529 h 84"/>
                  <a:gd name="T32" fmla="*/ 24292 w 86"/>
                  <a:gd name="T33" fmla="*/ 3175 h 84"/>
                  <a:gd name="T34" fmla="*/ 30495 w 86"/>
                  <a:gd name="T35" fmla="*/ 6879 h 84"/>
                  <a:gd name="T36" fmla="*/ 34113 w 86"/>
                  <a:gd name="T37" fmla="*/ 12700 h 84"/>
                  <a:gd name="T38" fmla="*/ 8270 w 86"/>
                  <a:gd name="T39" fmla="*/ 7408 h 84"/>
                  <a:gd name="T40" fmla="*/ 5685 w 86"/>
                  <a:gd name="T41" fmla="*/ 10583 h 84"/>
                  <a:gd name="T42" fmla="*/ 5169 w 86"/>
                  <a:gd name="T43" fmla="*/ 17992 h 84"/>
                  <a:gd name="T44" fmla="*/ 8787 w 86"/>
                  <a:gd name="T45" fmla="*/ 25400 h 84"/>
                  <a:gd name="T46" fmla="*/ 15506 w 86"/>
                  <a:gd name="T47" fmla="*/ 31221 h 84"/>
                  <a:gd name="T48" fmla="*/ 22742 w 86"/>
                  <a:gd name="T49" fmla="*/ 35454 h 84"/>
                  <a:gd name="T50" fmla="*/ 28944 w 86"/>
                  <a:gd name="T51" fmla="*/ 36513 h 84"/>
                  <a:gd name="T52" fmla="*/ 34113 w 86"/>
                  <a:gd name="T53" fmla="*/ 34925 h 84"/>
                  <a:gd name="T54" fmla="*/ 36180 w 86"/>
                  <a:gd name="T55" fmla="*/ 28046 h 84"/>
                  <a:gd name="T56" fmla="*/ 36180 w 86"/>
                  <a:gd name="T57" fmla="*/ 23283 h 84"/>
                  <a:gd name="T58" fmla="*/ 30495 w 86"/>
                  <a:gd name="T59" fmla="*/ 21696 h 84"/>
                  <a:gd name="T60" fmla="*/ 27910 w 86"/>
                  <a:gd name="T61" fmla="*/ 18521 h 84"/>
                  <a:gd name="T62" fmla="*/ 26877 w 86"/>
                  <a:gd name="T63" fmla="*/ 16404 h 84"/>
                  <a:gd name="T64" fmla="*/ 27910 w 86"/>
                  <a:gd name="T65" fmla="*/ 14817 h 84"/>
                  <a:gd name="T66" fmla="*/ 30495 w 86"/>
                  <a:gd name="T67" fmla="*/ 13229 h 84"/>
                  <a:gd name="T68" fmla="*/ 29978 w 86"/>
                  <a:gd name="T69" fmla="*/ 12171 h 84"/>
                  <a:gd name="T70" fmla="*/ 24809 w 86"/>
                  <a:gd name="T71" fmla="*/ 10583 h 84"/>
                  <a:gd name="T72" fmla="*/ 13955 w 86"/>
                  <a:gd name="T73" fmla="*/ 6879 h 84"/>
                  <a:gd name="T74" fmla="*/ 8270 w 86"/>
                  <a:gd name="T75" fmla="*/ 7408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6" h="84">
                    <a:moveTo>
                      <a:pt x="66" y="24"/>
                    </a:moveTo>
                    <a:lnTo>
                      <a:pt x="66" y="24"/>
                    </a:lnTo>
                    <a:lnTo>
                      <a:pt x="72" y="25"/>
                    </a:lnTo>
                    <a:lnTo>
                      <a:pt x="76" y="28"/>
                    </a:lnTo>
                    <a:lnTo>
                      <a:pt x="79" y="31"/>
                    </a:lnTo>
                    <a:lnTo>
                      <a:pt x="82" y="35"/>
                    </a:lnTo>
                    <a:lnTo>
                      <a:pt x="84" y="44"/>
                    </a:lnTo>
                    <a:lnTo>
                      <a:pt x="86" y="53"/>
                    </a:lnTo>
                    <a:lnTo>
                      <a:pt x="84" y="63"/>
                    </a:lnTo>
                    <a:lnTo>
                      <a:pt x="80" y="73"/>
                    </a:lnTo>
                    <a:lnTo>
                      <a:pt x="75" y="80"/>
                    </a:lnTo>
                    <a:lnTo>
                      <a:pt x="70" y="81"/>
                    </a:lnTo>
                    <a:lnTo>
                      <a:pt x="66" y="84"/>
                    </a:lnTo>
                    <a:lnTo>
                      <a:pt x="55" y="83"/>
                    </a:lnTo>
                    <a:lnTo>
                      <a:pt x="44" y="79"/>
                    </a:lnTo>
                    <a:lnTo>
                      <a:pt x="31" y="73"/>
                    </a:lnTo>
                    <a:lnTo>
                      <a:pt x="20" y="66"/>
                    </a:lnTo>
                    <a:lnTo>
                      <a:pt x="10" y="56"/>
                    </a:lnTo>
                    <a:lnTo>
                      <a:pt x="6" y="51"/>
                    </a:lnTo>
                    <a:lnTo>
                      <a:pt x="3" y="45"/>
                    </a:lnTo>
                    <a:lnTo>
                      <a:pt x="2" y="38"/>
                    </a:lnTo>
                    <a:lnTo>
                      <a:pt x="0" y="31"/>
                    </a:lnTo>
                    <a:lnTo>
                      <a:pt x="0" y="24"/>
                    </a:lnTo>
                    <a:lnTo>
                      <a:pt x="2" y="15"/>
                    </a:lnTo>
                    <a:lnTo>
                      <a:pt x="3" y="13"/>
                    </a:lnTo>
                    <a:lnTo>
                      <a:pt x="6" y="8"/>
                    </a:lnTo>
                    <a:lnTo>
                      <a:pt x="10" y="1"/>
                    </a:lnTo>
                    <a:lnTo>
                      <a:pt x="20" y="0"/>
                    </a:lnTo>
                    <a:lnTo>
                      <a:pt x="28" y="1"/>
                    </a:lnTo>
                    <a:lnTo>
                      <a:pt x="38" y="3"/>
                    </a:lnTo>
                    <a:lnTo>
                      <a:pt x="47" y="6"/>
                    </a:lnTo>
                    <a:lnTo>
                      <a:pt x="54" y="8"/>
                    </a:lnTo>
                    <a:lnTo>
                      <a:pt x="59" y="13"/>
                    </a:lnTo>
                    <a:lnTo>
                      <a:pt x="65" y="18"/>
                    </a:lnTo>
                    <a:lnTo>
                      <a:pt x="66" y="24"/>
                    </a:lnTo>
                    <a:close/>
                    <a:moveTo>
                      <a:pt x="16" y="14"/>
                    </a:moveTo>
                    <a:lnTo>
                      <a:pt x="16" y="14"/>
                    </a:lnTo>
                    <a:lnTo>
                      <a:pt x="11" y="20"/>
                    </a:lnTo>
                    <a:lnTo>
                      <a:pt x="10" y="27"/>
                    </a:lnTo>
                    <a:lnTo>
                      <a:pt x="10" y="34"/>
                    </a:lnTo>
                    <a:lnTo>
                      <a:pt x="13" y="41"/>
                    </a:lnTo>
                    <a:lnTo>
                      <a:pt x="17" y="48"/>
                    </a:lnTo>
                    <a:lnTo>
                      <a:pt x="23" y="53"/>
                    </a:lnTo>
                    <a:lnTo>
                      <a:pt x="30" y="59"/>
                    </a:lnTo>
                    <a:lnTo>
                      <a:pt x="35" y="63"/>
                    </a:lnTo>
                    <a:lnTo>
                      <a:pt x="44" y="67"/>
                    </a:lnTo>
                    <a:lnTo>
                      <a:pt x="49" y="69"/>
                    </a:lnTo>
                    <a:lnTo>
                      <a:pt x="56" y="69"/>
                    </a:lnTo>
                    <a:lnTo>
                      <a:pt x="62" y="69"/>
                    </a:lnTo>
                    <a:lnTo>
                      <a:pt x="66" y="66"/>
                    </a:lnTo>
                    <a:lnTo>
                      <a:pt x="69" y="60"/>
                    </a:lnTo>
                    <a:lnTo>
                      <a:pt x="70" y="53"/>
                    </a:lnTo>
                    <a:lnTo>
                      <a:pt x="70" y="44"/>
                    </a:lnTo>
                    <a:lnTo>
                      <a:pt x="65" y="42"/>
                    </a:lnTo>
                    <a:lnTo>
                      <a:pt x="59" y="41"/>
                    </a:lnTo>
                    <a:lnTo>
                      <a:pt x="55" y="38"/>
                    </a:lnTo>
                    <a:lnTo>
                      <a:pt x="54" y="35"/>
                    </a:lnTo>
                    <a:lnTo>
                      <a:pt x="52" y="31"/>
                    </a:lnTo>
                    <a:lnTo>
                      <a:pt x="52" y="30"/>
                    </a:lnTo>
                    <a:lnTo>
                      <a:pt x="54" y="28"/>
                    </a:lnTo>
                    <a:lnTo>
                      <a:pt x="58" y="27"/>
                    </a:lnTo>
                    <a:lnTo>
                      <a:pt x="59" y="25"/>
                    </a:lnTo>
                    <a:lnTo>
                      <a:pt x="59" y="24"/>
                    </a:lnTo>
                    <a:lnTo>
                      <a:pt x="58" y="23"/>
                    </a:lnTo>
                    <a:lnTo>
                      <a:pt x="48" y="20"/>
                    </a:lnTo>
                    <a:lnTo>
                      <a:pt x="38" y="15"/>
                    </a:lnTo>
                    <a:lnTo>
                      <a:pt x="27" y="13"/>
                    </a:lnTo>
                    <a:lnTo>
                      <a:pt x="21" y="13"/>
                    </a:lnTo>
                    <a:lnTo>
                      <a:pt x="1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6" name="Freeform 158"/>
              <p:cNvSpPr>
                <a:spLocks noEditPoints="1"/>
              </p:cNvSpPr>
              <p:nvPr/>
            </p:nvSpPr>
            <p:spPr bwMode="auto">
              <a:xfrm>
                <a:off x="2133601" y="3810000"/>
                <a:ext cx="681038" cy="1274763"/>
              </a:xfrm>
              <a:custGeom>
                <a:avLst/>
                <a:gdLst>
                  <a:gd name="T0" fmla="*/ 324632 w 1286"/>
                  <a:gd name="T1" fmla="*/ 440103 h 2407"/>
                  <a:gd name="T2" fmla="*/ 97442 w 1286"/>
                  <a:gd name="T3" fmla="*/ 382376 h 2407"/>
                  <a:gd name="T4" fmla="*/ 105386 w 1286"/>
                  <a:gd name="T5" fmla="*/ 153056 h 2407"/>
                  <a:gd name="T6" fmla="*/ 356936 w 1286"/>
                  <a:gd name="T7" fmla="*/ 32306 h 2407"/>
                  <a:gd name="T8" fmla="*/ 386592 w 1286"/>
                  <a:gd name="T9" fmla="*/ 309290 h 2407"/>
                  <a:gd name="T10" fmla="*/ 591010 w 1286"/>
                  <a:gd name="T11" fmla="*/ 191188 h 2407"/>
                  <a:gd name="T12" fmla="*/ 558176 w 1286"/>
                  <a:gd name="T13" fmla="*/ 467643 h 2407"/>
                  <a:gd name="T14" fmla="*/ 426840 w 1286"/>
                  <a:gd name="T15" fmla="*/ 510011 h 2407"/>
                  <a:gd name="T16" fmla="*/ 504688 w 1286"/>
                  <a:gd name="T17" fmla="*/ 745686 h 2407"/>
                  <a:gd name="T18" fmla="*/ 593128 w 1286"/>
                  <a:gd name="T19" fmla="*/ 826186 h 2407"/>
                  <a:gd name="T20" fmla="*/ 656677 w 1286"/>
                  <a:gd name="T21" fmla="*/ 1259934 h 2407"/>
                  <a:gd name="T22" fmla="*/ 40248 w 1286"/>
                  <a:gd name="T23" fmla="*/ 1212269 h 2407"/>
                  <a:gd name="T24" fmla="*/ 75200 w 1286"/>
                  <a:gd name="T25" fmla="*/ 813476 h 2407"/>
                  <a:gd name="T26" fmla="*/ 414660 w 1286"/>
                  <a:gd name="T27" fmla="*/ 783818 h 2407"/>
                  <a:gd name="T28" fmla="*/ 356936 w 1286"/>
                  <a:gd name="T29" fmla="*/ 40780 h 2407"/>
                  <a:gd name="T30" fmla="*/ 199122 w 1286"/>
                  <a:gd name="T31" fmla="*/ 154116 h 2407"/>
                  <a:gd name="T32" fmla="*/ 248372 w 1286"/>
                  <a:gd name="T33" fmla="*/ 81030 h 2407"/>
                  <a:gd name="T34" fmla="*/ 342108 w 1286"/>
                  <a:gd name="T35" fmla="*/ 317764 h 2407"/>
                  <a:gd name="T36" fmla="*/ 252079 w 1286"/>
                  <a:gd name="T37" fmla="*/ 135579 h 2407"/>
                  <a:gd name="T38" fmla="*/ 294975 w 1286"/>
                  <a:gd name="T39" fmla="*/ 224024 h 2407"/>
                  <a:gd name="T40" fmla="*/ 59313 w 1286"/>
                  <a:gd name="T41" fmla="*/ 224553 h 2407"/>
                  <a:gd name="T42" fmla="*/ 210243 w 1286"/>
                  <a:gd name="T43" fmla="*/ 430570 h 2407"/>
                  <a:gd name="T44" fmla="*/ 300271 w 1286"/>
                  <a:gd name="T45" fmla="*/ 306642 h 2407"/>
                  <a:gd name="T46" fmla="*/ 409364 w 1286"/>
                  <a:gd name="T47" fmla="*/ 305053 h 2407"/>
                  <a:gd name="T48" fmla="*/ 561353 w 1286"/>
                  <a:gd name="T49" fmla="*/ 457580 h 2407"/>
                  <a:gd name="T50" fmla="*/ 563472 w 1286"/>
                  <a:gd name="T51" fmla="*/ 188010 h 2407"/>
                  <a:gd name="T52" fmla="*/ 388711 w 1286"/>
                  <a:gd name="T53" fmla="*/ 318294 h 2407"/>
                  <a:gd name="T54" fmla="*/ 342637 w 1286"/>
                  <a:gd name="T55" fmla="*/ 338419 h 2407"/>
                  <a:gd name="T56" fmla="*/ 406716 w 1286"/>
                  <a:gd name="T57" fmla="*/ 513718 h 2407"/>
                  <a:gd name="T58" fmla="*/ 378649 w 1286"/>
                  <a:gd name="T59" fmla="*/ 351659 h 2407"/>
                  <a:gd name="T60" fmla="*/ 338401 w 1286"/>
                  <a:gd name="T61" fmla="*/ 412564 h 2407"/>
                  <a:gd name="T62" fmla="*/ 403009 w 1286"/>
                  <a:gd name="T63" fmla="*/ 487238 h 2407"/>
                  <a:gd name="T64" fmla="*/ 442198 w 1286"/>
                  <a:gd name="T65" fmla="*/ 495182 h 2407"/>
                  <a:gd name="T66" fmla="*/ 445905 w 1286"/>
                  <a:gd name="T67" fmla="*/ 758397 h 2407"/>
                  <a:gd name="T68" fmla="*/ 399302 w 1286"/>
                  <a:gd name="T69" fmla="*/ 671541 h 2407"/>
                  <a:gd name="T70" fmla="*/ 274851 w 1286"/>
                  <a:gd name="T71" fmla="*/ 758397 h 2407"/>
                  <a:gd name="T72" fmla="*/ 342108 w 1286"/>
                  <a:gd name="T73" fmla="*/ 794939 h 2407"/>
                  <a:gd name="T74" fmla="*/ 342108 w 1286"/>
                  <a:gd name="T75" fmla="*/ 755749 h 2407"/>
                  <a:gd name="T76" fmla="*/ 344226 w 1286"/>
                  <a:gd name="T77" fmla="*/ 803943 h 2407"/>
                  <a:gd name="T78" fmla="*/ 456497 w 1286"/>
                  <a:gd name="T79" fmla="*/ 828305 h 2407"/>
                  <a:gd name="T80" fmla="*/ 47662 w 1286"/>
                  <a:gd name="T81" fmla="*/ 848430 h 2407"/>
                  <a:gd name="T82" fmla="*/ 162581 w 1286"/>
                  <a:gd name="T83" fmla="*/ 861140 h 2407"/>
                  <a:gd name="T84" fmla="*/ 372294 w 1286"/>
                  <a:gd name="T85" fmla="*/ 860611 h 2407"/>
                  <a:gd name="T86" fmla="*/ 428959 w 1286"/>
                  <a:gd name="T87" fmla="*/ 830423 h 2407"/>
                  <a:gd name="T88" fmla="*/ 500452 w 1286"/>
                  <a:gd name="T89" fmla="*/ 846311 h 2407"/>
                  <a:gd name="T90" fmla="*/ 626491 w 1286"/>
                  <a:gd name="T91" fmla="*/ 850548 h 2407"/>
                  <a:gd name="T92" fmla="*/ 463911 w 1286"/>
                  <a:gd name="T93" fmla="*/ 844722 h 2407"/>
                  <a:gd name="T94" fmla="*/ 211831 w 1286"/>
                  <a:gd name="T95" fmla="*/ 842074 h 2407"/>
                  <a:gd name="T96" fmla="*/ 387122 w 1286"/>
                  <a:gd name="T97" fmla="*/ 859022 h 2407"/>
                  <a:gd name="T98" fmla="*/ 544407 w 1286"/>
                  <a:gd name="T99" fmla="*/ 855315 h 2407"/>
                  <a:gd name="T100" fmla="*/ 136102 w 1286"/>
                  <a:gd name="T101" fmla="*/ 864848 h 2407"/>
                  <a:gd name="T102" fmla="*/ 144045 w 1286"/>
                  <a:gd name="T103" fmla="*/ 874380 h 2407"/>
                  <a:gd name="T104" fmla="*/ 329398 w 1286"/>
                  <a:gd name="T105" fmla="*/ 881795 h 2407"/>
                  <a:gd name="T106" fmla="*/ 351640 w 1286"/>
                  <a:gd name="T107" fmla="*/ 868555 h 2407"/>
                  <a:gd name="T108" fmla="*/ 522694 w 1286"/>
                  <a:gd name="T109" fmla="*/ 866966 h 2407"/>
                  <a:gd name="T110" fmla="*/ 622784 w 1286"/>
                  <a:gd name="T111" fmla="*/ 874380 h 2407"/>
                  <a:gd name="T112" fmla="*/ 410423 w 1286"/>
                  <a:gd name="T113" fmla="*/ 890798 h 2407"/>
                  <a:gd name="T114" fmla="*/ 34952 w 1286"/>
                  <a:gd name="T115" fmla="*/ 882854 h 2407"/>
                  <a:gd name="T116" fmla="*/ 187471 w 1286"/>
                  <a:gd name="T117" fmla="*/ 1262052 h 2407"/>
                  <a:gd name="T118" fmla="*/ 667799 w 1286"/>
                  <a:gd name="T119" fmla="*/ 1118529 h 2407"/>
                  <a:gd name="T120" fmla="*/ 500981 w 1286"/>
                  <a:gd name="T121" fmla="*/ 885502 h 2407"/>
                  <a:gd name="T122" fmla="*/ 503100 w 1286"/>
                  <a:gd name="T123" fmla="*/ 909334 h 24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86" h="2407">
                    <a:moveTo>
                      <a:pt x="807" y="1533"/>
                    </a:moveTo>
                    <a:lnTo>
                      <a:pt x="807" y="1533"/>
                    </a:lnTo>
                    <a:lnTo>
                      <a:pt x="797" y="1494"/>
                    </a:lnTo>
                    <a:lnTo>
                      <a:pt x="783" y="1455"/>
                    </a:lnTo>
                    <a:lnTo>
                      <a:pt x="771" y="1414"/>
                    </a:lnTo>
                    <a:lnTo>
                      <a:pt x="759" y="1373"/>
                    </a:lnTo>
                    <a:lnTo>
                      <a:pt x="751" y="1324"/>
                    </a:lnTo>
                    <a:lnTo>
                      <a:pt x="745" y="1278"/>
                    </a:lnTo>
                    <a:lnTo>
                      <a:pt x="736" y="1188"/>
                    </a:lnTo>
                    <a:lnTo>
                      <a:pt x="733" y="1156"/>
                    </a:lnTo>
                    <a:lnTo>
                      <a:pt x="733" y="1140"/>
                    </a:lnTo>
                    <a:lnTo>
                      <a:pt x="733" y="1125"/>
                    </a:lnTo>
                    <a:lnTo>
                      <a:pt x="737" y="1086"/>
                    </a:lnTo>
                    <a:lnTo>
                      <a:pt x="737" y="1077"/>
                    </a:lnTo>
                    <a:lnTo>
                      <a:pt x="736" y="1069"/>
                    </a:lnTo>
                    <a:lnTo>
                      <a:pt x="734" y="1060"/>
                    </a:lnTo>
                    <a:lnTo>
                      <a:pt x="731" y="1052"/>
                    </a:lnTo>
                    <a:lnTo>
                      <a:pt x="717" y="1024"/>
                    </a:lnTo>
                    <a:lnTo>
                      <a:pt x="703" y="996"/>
                    </a:lnTo>
                    <a:lnTo>
                      <a:pt x="689" y="966"/>
                    </a:lnTo>
                    <a:lnTo>
                      <a:pt x="675" y="938"/>
                    </a:lnTo>
                    <a:lnTo>
                      <a:pt x="663" y="909"/>
                    </a:lnTo>
                    <a:lnTo>
                      <a:pt x="653" y="878"/>
                    </a:lnTo>
                    <a:lnTo>
                      <a:pt x="650" y="862"/>
                    </a:lnTo>
                    <a:lnTo>
                      <a:pt x="647" y="847"/>
                    </a:lnTo>
                    <a:lnTo>
                      <a:pt x="646" y="830"/>
                    </a:lnTo>
                    <a:lnTo>
                      <a:pt x="646" y="813"/>
                    </a:lnTo>
                    <a:lnTo>
                      <a:pt x="639" y="816"/>
                    </a:lnTo>
                    <a:lnTo>
                      <a:pt x="633" y="819"/>
                    </a:lnTo>
                    <a:lnTo>
                      <a:pt x="619" y="829"/>
                    </a:lnTo>
                    <a:lnTo>
                      <a:pt x="613" y="831"/>
                    </a:lnTo>
                    <a:lnTo>
                      <a:pt x="608" y="833"/>
                    </a:lnTo>
                    <a:lnTo>
                      <a:pt x="605" y="833"/>
                    </a:lnTo>
                    <a:lnTo>
                      <a:pt x="602" y="833"/>
                    </a:lnTo>
                    <a:lnTo>
                      <a:pt x="599" y="830"/>
                    </a:lnTo>
                    <a:lnTo>
                      <a:pt x="598" y="827"/>
                    </a:lnTo>
                    <a:lnTo>
                      <a:pt x="588" y="809"/>
                    </a:lnTo>
                    <a:lnTo>
                      <a:pt x="584" y="800"/>
                    </a:lnTo>
                    <a:lnTo>
                      <a:pt x="578" y="792"/>
                    </a:lnTo>
                    <a:lnTo>
                      <a:pt x="554" y="802"/>
                    </a:lnTo>
                    <a:lnTo>
                      <a:pt x="532" y="812"/>
                    </a:lnTo>
                    <a:lnTo>
                      <a:pt x="511" y="820"/>
                    </a:lnTo>
                    <a:lnTo>
                      <a:pt x="500" y="824"/>
                    </a:lnTo>
                    <a:lnTo>
                      <a:pt x="489" y="827"/>
                    </a:lnTo>
                    <a:lnTo>
                      <a:pt x="479" y="829"/>
                    </a:lnTo>
                    <a:lnTo>
                      <a:pt x="467" y="830"/>
                    </a:lnTo>
                    <a:lnTo>
                      <a:pt x="448" y="830"/>
                    </a:lnTo>
                    <a:lnTo>
                      <a:pt x="404" y="826"/>
                    </a:lnTo>
                    <a:lnTo>
                      <a:pt x="383" y="824"/>
                    </a:lnTo>
                    <a:lnTo>
                      <a:pt x="362" y="822"/>
                    </a:lnTo>
                    <a:lnTo>
                      <a:pt x="343" y="817"/>
                    </a:lnTo>
                    <a:lnTo>
                      <a:pt x="323" y="812"/>
                    </a:lnTo>
                    <a:lnTo>
                      <a:pt x="289" y="798"/>
                    </a:lnTo>
                    <a:lnTo>
                      <a:pt x="272" y="791"/>
                    </a:lnTo>
                    <a:lnTo>
                      <a:pt x="255" y="781"/>
                    </a:lnTo>
                    <a:lnTo>
                      <a:pt x="240" y="772"/>
                    </a:lnTo>
                    <a:lnTo>
                      <a:pt x="225" y="761"/>
                    </a:lnTo>
                    <a:lnTo>
                      <a:pt x="211" y="750"/>
                    </a:lnTo>
                    <a:lnTo>
                      <a:pt x="198" y="739"/>
                    </a:lnTo>
                    <a:lnTo>
                      <a:pt x="191" y="730"/>
                    </a:lnTo>
                    <a:lnTo>
                      <a:pt x="184" y="722"/>
                    </a:lnTo>
                    <a:lnTo>
                      <a:pt x="177" y="712"/>
                    </a:lnTo>
                    <a:lnTo>
                      <a:pt x="170" y="704"/>
                    </a:lnTo>
                    <a:lnTo>
                      <a:pt x="154" y="687"/>
                    </a:lnTo>
                    <a:lnTo>
                      <a:pt x="147" y="680"/>
                    </a:lnTo>
                    <a:lnTo>
                      <a:pt x="142" y="670"/>
                    </a:lnTo>
                    <a:lnTo>
                      <a:pt x="132" y="650"/>
                    </a:lnTo>
                    <a:lnTo>
                      <a:pt x="121" y="629"/>
                    </a:lnTo>
                    <a:lnTo>
                      <a:pt x="111" y="607"/>
                    </a:lnTo>
                    <a:lnTo>
                      <a:pt x="105" y="584"/>
                    </a:lnTo>
                    <a:lnTo>
                      <a:pt x="95" y="542"/>
                    </a:lnTo>
                    <a:lnTo>
                      <a:pt x="93" y="521"/>
                    </a:lnTo>
                    <a:lnTo>
                      <a:pt x="90" y="499"/>
                    </a:lnTo>
                    <a:lnTo>
                      <a:pt x="88" y="478"/>
                    </a:lnTo>
                    <a:lnTo>
                      <a:pt x="88" y="457"/>
                    </a:lnTo>
                    <a:lnTo>
                      <a:pt x="91" y="435"/>
                    </a:lnTo>
                    <a:lnTo>
                      <a:pt x="97" y="414"/>
                    </a:lnTo>
                    <a:lnTo>
                      <a:pt x="100" y="409"/>
                    </a:lnTo>
                    <a:lnTo>
                      <a:pt x="104" y="402"/>
                    </a:lnTo>
                    <a:lnTo>
                      <a:pt x="107" y="396"/>
                    </a:lnTo>
                    <a:lnTo>
                      <a:pt x="111" y="389"/>
                    </a:lnTo>
                    <a:lnTo>
                      <a:pt x="114" y="371"/>
                    </a:lnTo>
                    <a:lnTo>
                      <a:pt x="117" y="361"/>
                    </a:lnTo>
                    <a:lnTo>
                      <a:pt x="121" y="353"/>
                    </a:lnTo>
                    <a:lnTo>
                      <a:pt x="126" y="344"/>
                    </a:lnTo>
                    <a:lnTo>
                      <a:pt x="135" y="334"/>
                    </a:lnTo>
                    <a:lnTo>
                      <a:pt x="145" y="326"/>
                    </a:lnTo>
                    <a:lnTo>
                      <a:pt x="154" y="318"/>
                    </a:lnTo>
                    <a:lnTo>
                      <a:pt x="177" y="301"/>
                    </a:lnTo>
                    <a:lnTo>
                      <a:pt x="188" y="295"/>
                    </a:lnTo>
                    <a:lnTo>
                      <a:pt x="199" y="289"/>
                    </a:lnTo>
                    <a:lnTo>
                      <a:pt x="218" y="282"/>
                    </a:lnTo>
                    <a:lnTo>
                      <a:pt x="239" y="280"/>
                    </a:lnTo>
                    <a:lnTo>
                      <a:pt x="261" y="278"/>
                    </a:lnTo>
                    <a:lnTo>
                      <a:pt x="289" y="281"/>
                    </a:lnTo>
                    <a:lnTo>
                      <a:pt x="288" y="239"/>
                    </a:lnTo>
                    <a:lnTo>
                      <a:pt x="289" y="194"/>
                    </a:lnTo>
                    <a:lnTo>
                      <a:pt x="291" y="171"/>
                    </a:lnTo>
                    <a:lnTo>
                      <a:pt x="295" y="150"/>
                    </a:lnTo>
                    <a:lnTo>
                      <a:pt x="300" y="129"/>
                    </a:lnTo>
                    <a:lnTo>
                      <a:pt x="307" y="111"/>
                    </a:lnTo>
                    <a:lnTo>
                      <a:pt x="316" y="97"/>
                    </a:lnTo>
                    <a:lnTo>
                      <a:pt x="324" y="86"/>
                    </a:lnTo>
                    <a:lnTo>
                      <a:pt x="334" y="75"/>
                    </a:lnTo>
                    <a:lnTo>
                      <a:pt x="344" y="63"/>
                    </a:lnTo>
                    <a:lnTo>
                      <a:pt x="364" y="44"/>
                    </a:lnTo>
                    <a:lnTo>
                      <a:pt x="385" y="25"/>
                    </a:lnTo>
                    <a:lnTo>
                      <a:pt x="400" y="17"/>
                    </a:lnTo>
                    <a:lnTo>
                      <a:pt x="417" y="10"/>
                    </a:lnTo>
                    <a:lnTo>
                      <a:pt x="435" y="6"/>
                    </a:lnTo>
                    <a:lnTo>
                      <a:pt x="453" y="2"/>
                    </a:lnTo>
                    <a:lnTo>
                      <a:pt x="472" y="0"/>
                    </a:lnTo>
                    <a:lnTo>
                      <a:pt x="491" y="0"/>
                    </a:lnTo>
                    <a:lnTo>
                      <a:pt x="511" y="2"/>
                    </a:lnTo>
                    <a:lnTo>
                      <a:pt x="531" y="3"/>
                    </a:lnTo>
                    <a:lnTo>
                      <a:pt x="549" y="7"/>
                    </a:lnTo>
                    <a:lnTo>
                      <a:pt x="569" y="11"/>
                    </a:lnTo>
                    <a:lnTo>
                      <a:pt x="588" y="17"/>
                    </a:lnTo>
                    <a:lnTo>
                      <a:pt x="606" y="24"/>
                    </a:lnTo>
                    <a:lnTo>
                      <a:pt x="625" y="32"/>
                    </a:lnTo>
                    <a:lnTo>
                      <a:pt x="642" y="41"/>
                    </a:lnTo>
                    <a:lnTo>
                      <a:pt x="658" y="49"/>
                    </a:lnTo>
                    <a:lnTo>
                      <a:pt x="674" y="61"/>
                    </a:lnTo>
                    <a:lnTo>
                      <a:pt x="679" y="65"/>
                    </a:lnTo>
                    <a:lnTo>
                      <a:pt x="684" y="70"/>
                    </a:lnTo>
                    <a:lnTo>
                      <a:pt x="695" y="82"/>
                    </a:lnTo>
                    <a:lnTo>
                      <a:pt x="705" y="94"/>
                    </a:lnTo>
                    <a:lnTo>
                      <a:pt x="710" y="100"/>
                    </a:lnTo>
                    <a:lnTo>
                      <a:pt x="717" y="104"/>
                    </a:lnTo>
                    <a:lnTo>
                      <a:pt x="723" y="118"/>
                    </a:lnTo>
                    <a:lnTo>
                      <a:pt x="731" y="134"/>
                    </a:lnTo>
                    <a:lnTo>
                      <a:pt x="747" y="162"/>
                    </a:lnTo>
                    <a:lnTo>
                      <a:pt x="762" y="190"/>
                    </a:lnTo>
                    <a:lnTo>
                      <a:pt x="768" y="204"/>
                    </a:lnTo>
                    <a:lnTo>
                      <a:pt x="772" y="219"/>
                    </a:lnTo>
                    <a:lnTo>
                      <a:pt x="772" y="226"/>
                    </a:lnTo>
                    <a:lnTo>
                      <a:pt x="773" y="233"/>
                    </a:lnTo>
                    <a:lnTo>
                      <a:pt x="778" y="247"/>
                    </a:lnTo>
                    <a:lnTo>
                      <a:pt x="782" y="261"/>
                    </a:lnTo>
                    <a:lnTo>
                      <a:pt x="786" y="275"/>
                    </a:lnTo>
                    <a:lnTo>
                      <a:pt x="792" y="302"/>
                    </a:lnTo>
                    <a:lnTo>
                      <a:pt x="793" y="330"/>
                    </a:lnTo>
                    <a:lnTo>
                      <a:pt x="793" y="358"/>
                    </a:lnTo>
                    <a:lnTo>
                      <a:pt x="790" y="386"/>
                    </a:lnTo>
                    <a:lnTo>
                      <a:pt x="788" y="414"/>
                    </a:lnTo>
                    <a:lnTo>
                      <a:pt x="782" y="441"/>
                    </a:lnTo>
                    <a:lnTo>
                      <a:pt x="775" y="468"/>
                    </a:lnTo>
                    <a:lnTo>
                      <a:pt x="768" y="492"/>
                    </a:lnTo>
                    <a:lnTo>
                      <a:pt x="758" y="515"/>
                    </a:lnTo>
                    <a:lnTo>
                      <a:pt x="748" y="538"/>
                    </a:lnTo>
                    <a:lnTo>
                      <a:pt x="737" y="559"/>
                    </a:lnTo>
                    <a:lnTo>
                      <a:pt x="724" y="577"/>
                    </a:lnTo>
                    <a:lnTo>
                      <a:pt x="730" y="584"/>
                    </a:lnTo>
                    <a:lnTo>
                      <a:pt x="737" y="590"/>
                    </a:lnTo>
                    <a:lnTo>
                      <a:pt x="752" y="600"/>
                    </a:lnTo>
                    <a:lnTo>
                      <a:pt x="759" y="576"/>
                    </a:lnTo>
                    <a:lnTo>
                      <a:pt x="768" y="551"/>
                    </a:lnTo>
                    <a:lnTo>
                      <a:pt x="778" y="527"/>
                    </a:lnTo>
                    <a:lnTo>
                      <a:pt x="788" y="503"/>
                    </a:lnTo>
                    <a:lnTo>
                      <a:pt x="800" y="479"/>
                    </a:lnTo>
                    <a:lnTo>
                      <a:pt x="813" y="457"/>
                    </a:lnTo>
                    <a:lnTo>
                      <a:pt x="828" y="434"/>
                    </a:lnTo>
                    <a:lnTo>
                      <a:pt x="845" y="413"/>
                    </a:lnTo>
                    <a:lnTo>
                      <a:pt x="858" y="399"/>
                    </a:lnTo>
                    <a:lnTo>
                      <a:pt x="873" y="385"/>
                    </a:lnTo>
                    <a:lnTo>
                      <a:pt x="890" y="372"/>
                    </a:lnTo>
                    <a:lnTo>
                      <a:pt x="910" y="360"/>
                    </a:lnTo>
                    <a:lnTo>
                      <a:pt x="929" y="350"/>
                    </a:lnTo>
                    <a:lnTo>
                      <a:pt x="949" y="341"/>
                    </a:lnTo>
                    <a:lnTo>
                      <a:pt x="970" y="336"/>
                    </a:lnTo>
                    <a:lnTo>
                      <a:pt x="990" y="333"/>
                    </a:lnTo>
                    <a:lnTo>
                      <a:pt x="1000" y="333"/>
                    </a:lnTo>
                    <a:lnTo>
                      <a:pt x="1009" y="333"/>
                    </a:lnTo>
                    <a:lnTo>
                      <a:pt x="1033" y="337"/>
                    </a:lnTo>
                    <a:lnTo>
                      <a:pt x="1057" y="341"/>
                    </a:lnTo>
                    <a:lnTo>
                      <a:pt x="1081" y="346"/>
                    </a:lnTo>
                    <a:lnTo>
                      <a:pt x="1087" y="346"/>
                    </a:lnTo>
                    <a:lnTo>
                      <a:pt x="1092" y="344"/>
                    </a:lnTo>
                    <a:lnTo>
                      <a:pt x="1098" y="344"/>
                    </a:lnTo>
                    <a:lnTo>
                      <a:pt x="1103" y="346"/>
                    </a:lnTo>
                    <a:lnTo>
                      <a:pt x="1106" y="347"/>
                    </a:lnTo>
                    <a:lnTo>
                      <a:pt x="1109" y="351"/>
                    </a:lnTo>
                    <a:lnTo>
                      <a:pt x="1112" y="357"/>
                    </a:lnTo>
                    <a:lnTo>
                      <a:pt x="1116" y="361"/>
                    </a:lnTo>
                    <a:lnTo>
                      <a:pt x="1129" y="371"/>
                    </a:lnTo>
                    <a:lnTo>
                      <a:pt x="1146" y="381"/>
                    </a:lnTo>
                    <a:lnTo>
                      <a:pt x="1162" y="391"/>
                    </a:lnTo>
                    <a:lnTo>
                      <a:pt x="1169" y="396"/>
                    </a:lnTo>
                    <a:lnTo>
                      <a:pt x="1175" y="400"/>
                    </a:lnTo>
                    <a:lnTo>
                      <a:pt x="1178" y="406"/>
                    </a:lnTo>
                    <a:lnTo>
                      <a:pt x="1182" y="412"/>
                    </a:lnTo>
                    <a:lnTo>
                      <a:pt x="1188" y="421"/>
                    </a:lnTo>
                    <a:lnTo>
                      <a:pt x="1211" y="454"/>
                    </a:lnTo>
                    <a:lnTo>
                      <a:pt x="1221" y="472"/>
                    </a:lnTo>
                    <a:lnTo>
                      <a:pt x="1226" y="480"/>
                    </a:lnTo>
                    <a:lnTo>
                      <a:pt x="1230" y="490"/>
                    </a:lnTo>
                    <a:lnTo>
                      <a:pt x="1235" y="525"/>
                    </a:lnTo>
                    <a:lnTo>
                      <a:pt x="1241" y="559"/>
                    </a:lnTo>
                    <a:lnTo>
                      <a:pt x="1244" y="577"/>
                    </a:lnTo>
                    <a:lnTo>
                      <a:pt x="1244" y="595"/>
                    </a:lnTo>
                    <a:lnTo>
                      <a:pt x="1244" y="612"/>
                    </a:lnTo>
                    <a:lnTo>
                      <a:pt x="1241" y="632"/>
                    </a:lnTo>
                    <a:lnTo>
                      <a:pt x="1237" y="652"/>
                    </a:lnTo>
                    <a:lnTo>
                      <a:pt x="1230" y="673"/>
                    </a:lnTo>
                    <a:lnTo>
                      <a:pt x="1213" y="712"/>
                    </a:lnTo>
                    <a:lnTo>
                      <a:pt x="1202" y="736"/>
                    </a:lnTo>
                    <a:lnTo>
                      <a:pt x="1189" y="756"/>
                    </a:lnTo>
                    <a:lnTo>
                      <a:pt x="1175" y="775"/>
                    </a:lnTo>
                    <a:lnTo>
                      <a:pt x="1160" y="792"/>
                    </a:lnTo>
                    <a:lnTo>
                      <a:pt x="1143" y="809"/>
                    </a:lnTo>
                    <a:lnTo>
                      <a:pt x="1126" y="824"/>
                    </a:lnTo>
                    <a:lnTo>
                      <a:pt x="1088" y="855"/>
                    </a:lnTo>
                    <a:lnTo>
                      <a:pt x="1054" y="883"/>
                    </a:lnTo>
                    <a:lnTo>
                      <a:pt x="1035" y="896"/>
                    </a:lnTo>
                    <a:lnTo>
                      <a:pt x="1025" y="902"/>
                    </a:lnTo>
                    <a:lnTo>
                      <a:pt x="1014" y="906"/>
                    </a:lnTo>
                    <a:lnTo>
                      <a:pt x="1002" y="907"/>
                    </a:lnTo>
                    <a:lnTo>
                      <a:pt x="991" y="910"/>
                    </a:lnTo>
                    <a:lnTo>
                      <a:pt x="981" y="916"/>
                    </a:lnTo>
                    <a:lnTo>
                      <a:pt x="971" y="923"/>
                    </a:lnTo>
                    <a:lnTo>
                      <a:pt x="942" y="928"/>
                    </a:lnTo>
                    <a:lnTo>
                      <a:pt x="927" y="931"/>
                    </a:lnTo>
                    <a:lnTo>
                      <a:pt x="911" y="932"/>
                    </a:lnTo>
                    <a:lnTo>
                      <a:pt x="894" y="932"/>
                    </a:lnTo>
                    <a:lnTo>
                      <a:pt x="879" y="932"/>
                    </a:lnTo>
                    <a:lnTo>
                      <a:pt x="863" y="930"/>
                    </a:lnTo>
                    <a:lnTo>
                      <a:pt x="849" y="927"/>
                    </a:lnTo>
                    <a:lnTo>
                      <a:pt x="856" y="948"/>
                    </a:lnTo>
                    <a:lnTo>
                      <a:pt x="859" y="959"/>
                    </a:lnTo>
                    <a:lnTo>
                      <a:pt x="861" y="972"/>
                    </a:lnTo>
                    <a:lnTo>
                      <a:pt x="861" y="982"/>
                    </a:lnTo>
                    <a:lnTo>
                      <a:pt x="859" y="987"/>
                    </a:lnTo>
                    <a:lnTo>
                      <a:pt x="858" y="991"/>
                    </a:lnTo>
                    <a:lnTo>
                      <a:pt x="855" y="994"/>
                    </a:lnTo>
                    <a:lnTo>
                      <a:pt x="852" y="997"/>
                    </a:lnTo>
                    <a:lnTo>
                      <a:pt x="848" y="998"/>
                    </a:lnTo>
                    <a:lnTo>
                      <a:pt x="842" y="998"/>
                    </a:lnTo>
                    <a:lnTo>
                      <a:pt x="837" y="998"/>
                    </a:lnTo>
                    <a:lnTo>
                      <a:pt x="831" y="994"/>
                    </a:lnTo>
                    <a:lnTo>
                      <a:pt x="827" y="990"/>
                    </a:lnTo>
                    <a:lnTo>
                      <a:pt x="823" y="984"/>
                    </a:lnTo>
                    <a:lnTo>
                      <a:pt x="816" y="973"/>
                    </a:lnTo>
                    <a:lnTo>
                      <a:pt x="811" y="968"/>
                    </a:lnTo>
                    <a:lnTo>
                      <a:pt x="806" y="963"/>
                    </a:lnTo>
                    <a:lnTo>
                      <a:pt x="816" y="996"/>
                    </a:lnTo>
                    <a:lnTo>
                      <a:pt x="824" y="1028"/>
                    </a:lnTo>
                    <a:lnTo>
                      <a:pt x="831" y="1062"/>
                    </a:lnTo>
                    <a:lnTo>
                      <a:pt x="838" y="1095"/>
                    </a:lnTo>
                    <a:lnTo>
                      <a:pt x="844" y="1130"/>
                    </a:lnTo>
                    <a:lnTo>
                      <a:pt x="849" y="1166"/>
                    </a:lnTo>
                    <a:lnTo>
                      <a:pt x="854" y="1202"/>
                    </a:lnTo>
                    <a:lnTo>
                      <a:pt x="856" y="1239"/>
                    </a:lnTo>
                    <a:lnTo>
                      <a:pt x="859" y="1275"/>
                    </a:lnTo>
                    <a:lnTo>
                      <a:pt x="861" y="1312"/>
                    </a:lnTo>
                    <a:lnTo>
                      <a:pt x="861" y="1349"/>
                    </a:lnTo>
                    <a:lnTo>
                      <a:pt x="859" y="1386"/>
                    </a:lnTo>
                    <a:lnTo>
                      <a:pt x="856" y="1422"/>
                    </a:lnTo>
                    <a:lnTo>
                      <a:pt x="854" y="1459"/>
                    </a:lnTo>
                    <a:lnTo>
                      <a:pt x="849" y="1495"/>
                    </a:lnTo>
                    <a:lnTo>
                      <a:pt x="842" y="1531"/>
                    </a:lnTo>
                    <a:lnTo>
                      <a:pt x="845" y="1532"/>
                    </a:lnTo>
                    <a:lnTo>
                      <a:pt x="848" y="1531"/>
                    </a:lnTo>
                    <a:lnTo>
                      <a:pt x="855" y="1528"/>
                    </a:lnTo>
                    <a:lnTo>
                      <a:pt x="862" y="1524"/>
                    </a:lnTo>
                    <a:lnTo>
                      <a:pt x="869" y="1519"/>
                    </a:lnTo>
                    <a:lnTo>
                      <a:pt x="880" y="1488"/>
                    </a:lnTo>
                    <a:lnTo>
                      <a:pt x="887" y="1470"/>
                    </a:lnTo>
                    <a:lnTo>
                      <a:pt x="897" y="1452"/>
                    </a:lnTo>
                    <a:lnTo>
                      <a:pt x="904" y="1442"/>
                    </a:lnTo>
                    <a:lnTo>
                      <a:pt x="911" y="1431"/>
                    </a:lnTo>
                    <a:lnTo>
                      <a:pt x="921" y="1420"/>
                    </a:lnTo>
                    <a:lnTo>
                      <a:pt x="929" y="1411"/>
                    </a:lnTo>
                    <a:lnTo>
                      <a:pt x="935" y="1408"/>
                    </a:lnTo>
                    <a:lnTo>
                      <a:pt x="939" y="1407"/>
                    </a:lnTo>
                    <a:lnTo>
                      <a:pt x="943" y="1406"/>
                    </a:lnTo>
                    <a:lnTo>
                      <a:pt x="949" y="1407"/>
                    </a:lnTo>
                    <a:lnTo>
                      <a:pt x="953" y="1408"/>
                    </a:lnTo>
                    <a:lnTo>
                      <a:pt x="956" y="1413"/>
                    </a:lnTo>
                    <a:lnTo>
                      <a:pt x="960" y="1418"/>
                    </a:lnTo>
                    <a:lnTo>
                      <a:pt x="963" y="1425"/>
                    </a:lnTo>
                    <a:lnTo>
                      <a:pt x="959" y="1441"/>
                    </a:lnTo>
                    <a:lnTo>
                      <a:pt x="955" y="1453"/>
                    </a:lnTo>
                    <a:lnTo>
                      <a:pt x="948" y="1466"/>
                    </a:lnTo>
                    <a:lnTo>
                      <a:pt x="941" y="1477"/>
                    </a:lnTo>
                    <a:lnTo>
                      <a:pt x="932" y="1487"/>
                    </a:lnTo>
                    <a:lnTo>
                      <a:pt x="924" y="1497"/>
                    </a:lnTo>
                    <a:lnTo>
                      <a:pt x="904" y="1515"/>
                    </a:lnTo>
                    <a:lnTo>
                      <a:pt x="934" y="1507"/>
                    </a:lnTo>
                    <a:lnTo>
                      <a:pt x="950" y="1502"/>
                    </a:lnTo>
                    <a:lnTo>
                      <a:pt x="969" y="1500"/>
                    </a:lnTo>
                    <a:lnTo>
                      <a:pt x="984" y="1498"/>
                    </a:lnTo>
                    <a:lnTo>
                      <a:pt x="991" y="1500"/>
                    </a:lnTo>
                    <a:lnTo>
                      <a:pt x="998" y="1501"/>
                    </a:lnTo>
                    <a:lnTo>
                      <a:pt x="1004" y="1505"/>
                    </a:lnTo>
                    <a:lnTo>
                      <a:pt x="1009" y="1510"/>
                    </a:lnTo>
                    <a:lnTo>
                      <a:pt x="1014" y="1515"/>
                    </a:lnTo>
                    <a:lnTo>
                      <a:pt x="1016" y="1524"/>
                    </a:lnTo>
                    <a:lnTo>
                      <a:pt x="1011" y="1531"/>
                    </a:lnTo>
                    <a:lnTo>
                      <a:pt x="1005" y="1538"/>
                    </a:lnTo>
                    <a:lnTo>
                      <a:pt x="998" y="1543"/>
                    </a:lnTo>
                    <a:lnTo>
                      <a:pt x="991" y="1547"/>
                    </a:lnTo>
                    <a:lnTo>
                      <a:pt x="976" y="1556"/>
                    </a:lnTo>
                    <a:lnTo>
                      <a:pt x="960" y="1561"/>
                    </a:lnTo>
                    <a:lnTo>
                      <a:pt x="1000" y="1566"/>
                    </a:lnTo>
                    <a:lnTo>
                      <a:pt x="1040" y="1567"/>
                    </a:lnTo>
                    <a:lnTo>
                      <a:pt x="1061" y="1568"/>
                    </a:lnTo>
                    <a:lnTo>
                      <a:pt x="1081" y="1567"/>
                    </a:lnTo>
                    <a:lnTo>
                      <a:pt x="1102" y="1564"/>
                    </a:lnTo>
                    <a:lnTo>
                      <a:pt x="1120" y="1560"/>
                    </a:lnTo>
                    <a:lnTo>
                      <a:pt x="1130" y="1563"/>
                    </a:lnTo>
                    <a:lnTo>
                      <a:pt x="1140" y="1566"/>
                    </a:lnTo>
                    <a:lnTo>
                      <a:pt x="1148" y="1566"/>
                    </a:lnTo>
                    <a:lnTo>
                      <a:pt x="1157" y="1566"/>
                    </a:lnTo>
                    <a:lnTo>
                      <a:pt x="1174" y="1577"/>
                    </a:lnTo>
                    <a:lnTo>
                      <a:pt x="1189" y="1590"/>
                    </a:lnTo>
                    <a:lnTo>
                      <a:pt x="1219" y="1615"/>
                    </a:lnTo>
                    <a:lnTo>
                      <a:pt x="1248" y="1640"/>
                    </a:lnTo>
                    <a:lnTo>
                      <a:pt x="1263" y="1653"/>
                    </a:lnTo>
                    <a:lnTo>
                      <a:pt x="1280" y="1664"/>
                    </a:lnTo>
                    <a:lnTo>
                      <a:pt x="1283" y="1682"/>
                    </a:lnTo>
                    <a:lnTo>
                      <a:pt x="1284" y="1703"/>
                    </a:lnTo>
                    <a:lnTo>
                      <a:pt x="1286" y="1724"/>
                    </a:lnTo>
                    <a:lnTo>
                      <a:pt x="1286" y="1747"/>
                    </a:lnTo>
                    <a:lnTo>
                      <a:pt x="1284" y="1792"/>
                    </a:lnTo>
                    <a:lnTo>
                      <a:pt x="1282" y="1835"/>
                    </a:lnTo>
                    <a:lnTo>
                      <a:pt x="1280" y="1872"/>
                    </a:lnTo>
                    <a:lnTo>
                      <a:pt x="1280" y="1910"/>
                    </a:lnTo>
                    <a:lnTo>
                      <a:pt x="1280" y="1983"/>
                    </a:lnTo>
                    <a:lnTo>
                      <a:pt x="1280" y="2019"/>
                    </a:lnTo>
                    <a:lnTo>
                      <a:pt x="1280" y="2056"/>
                    </a:lnTo>
                    <a:lnTo>
                      <a:pt x="1277" y="2091"/>
                    </a:lnTo>
                    <a:lnTo>
                      <a:pt x="1275" y="2127"/>
                    </a:lnTo>
                    <a:lnTo>
                      <a:pt x="1263" y="2214"/>
                    </a:lnTo>
                    <a:lnTo>
                      <a:pt x="1252" y="2300"/>
                    </a:lnTo>
                    <a:lnTo>
                      <a:pt x="1248" y="2320"/>
                    </a:lnTo>
                    <a:lnTo>
                      <a:pt x="1244" y="2338"/>
                    </a:lnTo>
                    <a:lnTo>
                      <a:pt x="1241" y="2358"/>
                    </a:lnTo>
                    <a:lnTo>
                      <a:pt x="1240" y="2367"/>
                    </a:lnTo>
                    <a:lnTo>
                      <a:pt x="1240" y="2379"/>
                    </a:lnTo>
                    <a:lnTo>
                      <a:pt x="1224" y="2384"/>
                    </a:lnTo>
                    <a:lnTo>
                      <a:pt x="1209" y="2388"/>
                    </a:lnTo>
                    <a:lnTo>
                      <a:pt x="1192" y="2393"/>
                    </a:lnTo>
                    <a:lnTo>
                      <a:pt x="1175" y="2395"/>
                    </a:lnTo>
                    <a:lnTo>
                      <a:pt x="1141" y="2400"/>
                    </a:lnTo>
                    <a:lnTo>
                      <a:pt x="1106" y="2401"/>
                    </a:lnTo>
                    <a:lnTo>
                      <a:pt x="1029" y="2401"/>
                    </a:lnTo>
                    <a:lnTo>
                      <a:pt x="990" y="2401"/>
                    </a:lnTo>
                    <a:lnTo>
                      <a:pt x="949" y="2402"/>
                    </a:lnTo>
                    <a:lnTo>
                      <a:pt x="873" y="2407"/>
                    </a:lnTo>
                    <a:lnTo>
                      <a:pt x="796" y="2407"/>
                    </a:lnTo>
                    <a:lnTo>
                      <a:pt x="716" y="2407"/>
                    </a:lnTo>
                    <a:lnTo>
                      <a:pt x="635" y="2405"/>
                    </a:lnTo>
                    <a:lnTo>
                      <a:pt x="507" y="2402"/>
                    </a:lnTo>
                    <a:lnTo>
                      <a:pt x="376" y="2400"/>
                    </a:lnTo>
                    <a:lnTo>
                      <a:pt x="310" y="2397"/>
                    </a:lnTo>
                    <a:lnTo>
                      <a:pt x="246" y="2393"/>
                    </a:lnTo>
                    <a:lnTo>
                      <a:pt x="181" y="2387"/>
                    </a:lnTo>
                    <a:lnTo>
                      <a:pt x="118" y="2379"/>
                    </a:lnTo>
                    <a:lnTo>
                      <a:pt x="109" y="2372"/>
                    </a:lnTo>
                    <a:lnTo>
                      <a:pt x="104" y="2365"/>
                    </a:lnTo>
                    <a:lnTo>
                      <a:pt x="93" y="2349"/>
                    </a:lnTo>
                    <a:lnTo>
                      <a:pt x="86" y="2341"/>
                    </a:lnTo>
                    <a:lnTo>
                      <a:pt x="83" y="2338"/>
                    </a:lnTo>
                    <a:lnTo>
                      <a:pt x="80" y="2335"/>
                    </a:lnTo>
                    <a:lnTo>
                      <a:pt x="77" y="2325"/>
                    </a:lnTo>
                    <a:lnTo>
                      <a:pt x="76" y="2313"/>
                    </a:lnTo>
                    <a:lnTo>
                      <a:pt x="76" y="2289"/>
                    </a:lnTo>
                    <a:lnTo>
                      <a:pt x="72" y="2256"/>
                    </a:lnTo>
                    <a:lnTo>
                      <a:pt x="67" y="2224"/>
                    </a:lnTo>
                    <a:lnTo>
                      <a:pt x="56" y="2157"/>
                    </a:lnTo>
                    <a:lnTo>
                      <a:pt x="45" y="2085"/>
                    </a:lnTo>
                    <a:lnTo>
                      <a:pt x="34" y="2014"/>
                    </a:lnTo>
                    <a:lnTo>
                      <a:pt x="28" y="1964"/>
                    </a:lnTo>
                    <a:lnTo>
                      <a:pt x="24" y="1914"/>
                    </a:lnTo>
                    <a:lnTo>
                      <a:pt x="20" y="1865"/>
                    </a:lnTo>
                    <a:lnTo>
                      <a:pt x="15" y="1818"/>
                    </a:lnTo>
                    <a:lnTo>
                      <a:pt x="14" y="1802"/>
                    </a:lnTo>
                    <a:lnTo>
                      <a:pt x="10" y="1783"/>
                    </a:lnTo>
                    <a:lnTo>
                      <a:pt x="7" y="1766"/>
                    </a:lnTo>
                    <a:lnTo>
                      <a:pt x="6" y="1750"/>
                    </a:lnTo>
                    <a:lnTo>
                      <a:pt x="6" y="1734"/>
                    </a:lnTo>
                    <a:lnTo>
                      <a:pt x="6" y="1719"/>
                    </a:lnTo>
                    <a:lnTo>
                      <a:pt x="1" y="1698"/>
                    </a:lnTo>
                    <a:lnTo>
                      <a:pt x="0" y="1688"/>
                    </a:lnTo>
                    <a:lnTo>
                      <a:pt x="1" y="1678"/>
                    </a:lnTo>
                    <a:lnTo>
                      <a:pt x="6" y="1670"/>
                    </a:lnTo>
                    <a:lnTo>
                      <a:pt x="11" y="1663"/>
                    </a:lnTo>
                    <a:lnTo>
                      <a:pt x="25" y="1647"/>
                    </a:lnTo>
                    <a:lnTo>
                      <a:pt x="35" y="1632"/>
                    </a:lnTo>
                    <a:lnTo>
                      <a:pt x="41" y="1623"/>
                    </a:lnTo>
                    <a:lnTo>
                      <a:pt x="45" y="1618"/>
                    </a:lnTo>
                    <a:lnTo>
                      <a:pt x="58" y="1606"/>
                    </a:lnTo>
                    <a:lnTo>
                      <a:pt x="69" y="1595"/>
                    </a:lnTo>
                    <a:lnTo>
                      <a:pt x="94" y="1576"/>
                    </a:lnTo>
                    <a:lnTo>
                      <a:pt x="119" y="1556"/>
                    </a:lnTo>
                    <a:lnTo>
                      <a:pt x="142" y="1536"/>
                    </a:lnTo>
                    <a:lnTo>
                      <a:pt x="154" y="1533"/>
                    </a:lnTo>
                    <a:lnTo>
                      <a:pt x="168" y="1532"/>
                    </a:lnTo>
                    <a:lnTo>
                      <a:pt x="198" y="1532"/>
                    </a:lnTo>
                    <a:lnTo>
                      <a:pt x="230" y="1533"/>
                    </a:lnTo>
                    <a:lnTo>
                      <a:pt x="264" y="1538"/>
                    </a:lnTo>
                    <a:lnTo>
                      <a:pt x="330" y="1546"/>
                    </a:lnTo>
                    <a:lnTo>
                      <a:pt x="362" y="1549"/>
                    </a:lnTo>
                    <a:lnTo>
                      <a:pt x="393" y="1550"/>
                    </a:lnTo>
                    <a:lnTo>
                      <a:pt x="404" y="1517"/>
                    </a:lnTo>
                    <a:lnTo>
                      <a:pt x="410" y="1500"/>
                    </a:lnTo>
                    <a:lnTo>
                      <a:pt x="417" y="1484"/>
                    </a:lnTo>
                    <a:lnTo>
                      <a:pt x="424" y="1470"/>
                    </a:lnTo>
                    <a:lnTo>
                      <a:pt x="432" y="1456"/>
                    </a:lnTo>
                    <a:lnTo>
                      <a:pt x="441" y="1444"/>
                    </a:lnTo>
                    <a:lnTo>
                      <a:pt x="451" y="1431"/>
                    </a:lnTo>
                    <a:lnTo>
                      <a:pt x="469" y="1425"/>
                    </a:lnTo>
                    <a:lnTo>
                      <a:pt x="487" y="1421"/>
                    </a:lnTo>
                    <a:lnTo>
                      <a:pt x="505" y="1418"/>
                    </a:lnTo>
                    <a:lnTo>
                      <a:pt x="524" y="1415"/>
                    </a:lnTo>
                    <a:lnTo>
                      <a:pt x="560" y="1415"/>
                    </a:lnTo>
                    <a:lnTo>
                      <a:pt x="598" y="1415"/>
                    </a:lnTo>
                    <a:lnTo>
                      <a:pt x="625" y="1415"/>
                    </a:lnTo>
                    <a:lnTo>
                      <a:pt x="653" y="1415"/>
                    </a:lnTo>
                    <a:lnTo>
                      <a:pt x="682" y="1418"/>
                    </a:lnTo>
                    <a:lnTo>
                      <a:pt x="699" y="1421"/>
                    </a:lnTo>
                    <a:lnTo>
                      <a:pt x="715" y="1425"/>
                    </a:lnTo>
                    <a:lnTo>
                      <a:pt x="731" y="1434"/>
                    </a:lnTo>
                    <a:lnTo>
                      <a:pt x="747" y="1444"/>
                    </a:lnTo>
                    <a:lnTo>
                      <a:pt x="761" y="1453"/>
                    </a:lnTo>
                    <a:lnTo>
                      <a:pt x="772" y="1466"/>
                    </a:lnTo>
                    <a:lnTo>
                      <a:pt x="783" y="1480"/>
                    </a:lnTo>
                    <a:lnTo>
                      <a:pt x="793" y="1495"/>
                    </a:lnTo>
                    <a:lnTo>
                      <a:pt x="800" y="1512"/>
                    </a:lnTo>
                    <a:lnTo>
                      <a:pt x="806" y="1531"/>
                    </a:lnTo>
                    <a:lnTo>
                      <a:pt x="807" y="1531"/>
                    </a:lnTo>
                    <a:lnTo>
                      <a:pt x="807" y="1532"/>
                    </a:lnTo>
                    <a:lnTo>
                      <a:pt x="807" y="1533"/>
                    </a:lnTo>
                    <a:close/>
                    <a:moveTo>
                      <a:pt x="712" y="569"/>
                    </a:moveTo>
                    <a:lnTo>
                      <a:pt x="712" y="569"/>
                    </a:lnTo>
                    <a:lnTo>
                      <a:pt x="722" y="556"/>
                    </a:lnTo>
                    <a:lnTo>
                      <a:pt x="730" y="541"/>
                    </a:lnTo>
                    <a:lnTo>
                      <a:pt x="737" y="524"/>
                    </a:lnTo>
                    <a:lnTo>
                      <a:pt x="744" y="507"/>
                    </a:lnTo>
                    <a:lnTo>
                      <a:pt x="757" y="473"/>
                    </a:lnTo>
                    <a:lnTo>
                      <a:pt x="768" y="441"/>
                    </a:lnTo>
                    <a:lnTo>
                      <a:pt x="772" y="427"/>
                    </a:lnTo>
                    <a:lnTo>
                      <a:pt x="775" y="414"/>
                    </a:lnTo>
                    <a:lnTo>
                      <a:pt x="779" y="385"/>
                    </a:lnTo>
                    <a:lnTo>
                      <a:pt x="781" y="357"/>
                    </a:lnTo>
                    <a:lnTo>
                      <a:pt x="779" y="327"/>
                    </a:lnTo>
                    <a:lnTo>
                      <a:pt x="776" y="298"/>
                    </a:lnTo>
                    <a:lnTo>
                      <a:pt x="771" y="268"/>
                    </a:lnTo>
                    <a:lnTo>
                      <a:pt x="765" y="240"/>
                    </a:lnTo>
                    <a:lnTo>
                      <a:pt x="757" y="214"/>
                    </a:lnTo>
                    <a:lnTo>
                      <a:pt x="750" y="195"/>
                    </a:lnTo>
                    <a:lnTo>
                      <a:pt x="741" y="177"/>
                    </a:lnTo>
                    <a:lnTo>
                      <a:pt x="720" y="141"/>
                    </a:lnTo>
                    <a:lnTo>
                      <a:pt x="709" y="122"/>
                    </a:lnTo>
                    <a:lnTo>
                      <a:pt x="698" y="105"/>
                    </a:lnTo>
                    <a:lnTo>
                      <a:pt x="686" y="90"/>
                    </a:lnTo>
                    <a:lnTo>
                      <a:pt x="674" y="77"/>
                    </a:lnTo>
                    <a:lnTo>
                      <a:pt x="654" y="63"/>
                    </a:lnTo>
                    <a:lnTo>
                      <a:pt x="632" y="49"/>
                    </a:lnTo>
                    <a:lnTo>
                      <a:pt x="606" y="38"/>
                    </a:lnTo>
                    <a:lnTo>
                      <a:pt x="581" y="28"/>
                    </a:lnTo>
                    <a:lnTo>
                      <a:pt x="553" y="21"/>
                    </a:lnTo>
                    <a:lnTo>
                      <a:pt x="525" y="16"/>
                    </a:lnTo>
                    <a:lnTo>
                      <a:pt x="497" y="14"/>
                    </a:lnTo>
                    <a:lnTo>
                      <a:pt x="470" y="14"/>
                    </a:lnTo>
                    <a:lnTo>
                      <a:pt x="449" y="17"/>
                    </a:lnTo>
                    <a:lnTo>
                      <a:pt x="431" y="23"/>
                    </a:lnTo>
                    <a:lnTo>
                      <a:pt x="414" y="28"/>
                    </a:lnTo>
                    <a:lnTo>
                      <a:pt x="399" y="37"/>
                    </a:lnTo>
                    <a:lnTo>
                      <a:pt x="385" y="45"/>
                    </a:lnTo>
                    <a:lnTo>
                      <a:pt x="372" y="56"/>
                    </a:lnTo>
                    <a:lnTo>
                      <a:pt x="359" y="68"/>
                    </a:lnTo>
                    <a:lnTo>
                      <a:pt x="347" y="82"/>
                    </a:lnTo>
                    <a:lnTo>
                      <a:pt x="338" y="91"/>
                    </a:lnTo>
                    <a:lnTo>
                      <a:pt x="330" y="101"/>
                    </a:lnTo>
                    <a:lnTo>
                      <a:pt x="324" y="113"/>
                    </a:lnTo>
                    <a:lnTo>
                      <a:pt x="319" y="122"/>
                    </a:lnTo>
                    <a:lnTo>
                      <a:pt x="313" y="134"/>
                    </a:lnTo>
                    <a:lnTo>
                      <a:pt x="309" y="146"/>
                    </a:lnTo>
                    <a:lnTo>
                      <a:pt x="303" y="170"/>
                    </a:lnTo>
                    <a:lnTo>
                      <a:pt x="300" y="195"/>
                    </a:lnTo>
                    <a:lnTo>
                      <a:pt x="299" y="223"/>
                    </a:lnTo>
                    <a:lnTo>
                      <a:pt x="299" y="252"/>
                    </a:lnTo>
                    <a:lnTo>
                      <a:pt x="299" y="282"/>
                    </a:lnTo>
                    <a:lnTo>
                      <a:pt x="319" y="288"/>
                    </a:lnTo>
                    <a:lnTo>
                      <a:pt x="338" y="292"/>
                    </a:lnTo>
                    <a:lnTo>
                      <a:pt x="383" y="299"/>
                    </a:lnTo>
                    <a:lnTo>
                      <a:pt x="376" y="291"/>
                    </a:lnTo>
                    <a:lnTo>
                      <a:pt x="368" y="284"/>
                    </a:lnTo>
                    <a:lnTo>
                      <a:pt x="359" y="275"/>
                    </a:lnTo>
                    <a:lnTo>
                      <a:pt x="351" y="264"/>
                    </a:lnTo>
                    <a:lnTo>
                      <a:pt x="347" y="254"/>
                    </a:lnTo>
                    <a:lnTo>
                      <a:pt x="343" y="243"/>
                    </a:lnTo>
                    <a:lnTo>
                      <a:pt x="340" y="230"/>
                    </a:lnTo>
                    <a:lnTo>
                      <a:pt x="338" y="218"/>
                    </a:lnTo>
                    <a:lnTo>
                      <a:pt x="337" y="190"/>
                    </a:lnTo>
                    <a:lnTo>
                      <a:pt x="336" y="162"/>
                    </a:lnTo>
                    <a:lnTo>
                      <a:pt x="341" y="150"/>
                    </a:lnTo>
                    <a:lnTo>
                      <a:pt x="347" y="141"/>
                    </a:lnTo>
                    <a:lnTo>
                      <a:pt x="352" y="131"/>
                    </a:lnTo>
                    <a:lnTo>
                      <a:pt x="359" y="121"/>
                    </a:lnTo>
                    <a:lnTo>
                      <a:pt x="368" y="113"/>
                    </a:lnTo>
                    <a:lnTo>
                      <a:pt x="376" y="107"/>
                    </a:lnTo>
                    <a:lnTo>
                      <a:pt x="386" y="101"/>
                    </a:lnTo>
                    <a:lnTo>
                      <a:pt x="397" y="98"/>
                    </a:lnTo>
                    <a:lnTo>
                      <a:pt x="400" y="93"/>
                    </a:lnTo>
                    <a:lnTo>
                      <a:pt x="404" y="90"/>
                    </a:lnTo>
                    <a:lnTo>
                      <a:pt x="409" y="86"/>
                    </a:lnTo>
                    <a:lnTo>
                      <a:pt x="413" y="84"/>
                    </a:lnTo>
                    <a:lnTo>
                      <a:pt x="418" y="83"/>
                    </a:lnTo>
                    <a:lnTo>
                      <a:pt x="423" y="83"/>
                    </a:lnTo>
                    <a:lnTo>
                      <a:pt x="434" y="84"/>
                    </a:lnTo>
                    <a:lnTo>
                      <a:pt x="444" y="89"/>
                    </a:lnTo>
                    <a:lnTo>
                      <a:pt x="453" y="94"/>
                    </a:lnTo>
                    <a:lnTo>
                      <a:pt x="462" y="101"/>
                    </a:lnTo>
                    <a:lnTo>
                      <a:pt x="467" y="111"/>
                    </a:lnTo>
                    <a:lnTo>
                      <a:pt x="469" y="117"/>
                    </a:lnTo>
                    <a:lnTo>
                      <a:pt x="470" y="124"/>
                    </a:lnTo>
                    <a:lnTo>
                      <a:pt x="470" y="138"/>
                    </a:lnTo>
                    <a:lnTo>
                      <a:pt x="469" y="153"/>
                    </a:lnTo>
                    <a:lnTo>
                      <a:pt x="467" y="160"/>
                    </a:lnTo>
                    <a:lnTo>
                      <a:pt x="469" y="169"/>
                    </a:lnTo>
                    <a:lnTo>
                      <a:pt x="470" y="177"/>
                    </a:lnTo>
                    <a:lnTo>
                      <a:pt x="473" y="186"/>
                    </a:lnTo>
                    <a:lnTo>
                      <a:pt x="482" y="201"/>
                    </a:lnTo>
                    <a:lnTo>
                      <a:pt x="489" y="216"/>
                    </a:lnTo>
                    <a:lnTo>
                      <a:pt x="490" y="223"/>
                    </a:lnTo>
                    <a:lnTo>
                      <a:pt x="491" y="233"/>
                    </a:lnTo>
                    <a:lnTo>
                      <a:pt x="490" y="249"/>
                    </a:lnTo>
                    <a:lnTo>
                      <a:pt x="487" y="264"/>
                    </a:lnTo>
                    <a:lnTo>
                      <a:pt x="482" y="277"/>
                    </a:lnTo>
                    <a:lnTo>
                      <a:pt x="474" y="288"/>
                    </a:lnTo>
                    <a:lnTo>
                      <a:pt x="466" y="299"/>
                    </a:lnTo>
                    <a:lnTo>
                      <a:pt x="456" y="308"/>
                    </a:lnTo>
                    <a:lnTo>
                      <a:pt x="445" y="313"/>
                    </a:lnTo>
                    <a:lnTo>
                      <a:pt x="434" y="319"/>
                    </a:lnTo>
                    <a:lnTo>
                      <a:pt x="455" y="329"/>
                    </a:lnTo>
                    <a:lnTo>
                      <a:pt x="474" y="340"/>
                    </a:lnTo>
                    <a:lnTo>
                      <a:pt x="493" y="353"/>
                    </a:lnTo>
                    <a:lnTo>
                      <a:pt x="512" y="365"/>
                    </a:lnTo>
                    <a:lnTo>
                      <a:pt x="529" y="379"/>
                    </a:lnTo>
                    <a:lnTo>
                      <a:pt x="546" y="395"/>
                    </a:lnTo>
                    <a:lnTo>
                      <a:pt x="562" y="410"/>
                    </a:lnTo>
                    <a:lnTo>
                      <a:pt x="577" y="427"/>
                    </a:lnTo>
                    <a:lnTo>
                      <a:pt x="590" y="444"/>
                    </a:lnTo>
                    <a:lnTo>
                      <a:pt x="602" y="464"/>
                    </a:lnTo>
                    <a:lnTo>
                      <a:pt x="613" y="483"/>
                    </a:lnTo>
                    <a:lnTo>
                      <a:pt x="622" y="504"/>
                    </a:lnTo>
                    <a:lnTo>
                      <a:pt x="630" y="527"/>
                    </a:lnTo>
                    <a:lnTo>
                      <a:pt x="637" y="551"/>
                    </a:lnTo>
                    <a:lnTo>
                      <a:pt x="642" y="574"/>
                    </a:lnTo>
                    <a:lnTo>
                      <a:pt x="646" y="600"/>
                    </a:lnTo>
                    <a:lnTo>
                      <a:pt x="657" y="598"/>
                    </a:lnTo>
                    <a:lnTo>
                      <a:pt x="667" y="597"/>
                    </a:lnTo>
                    <a:lnTo>
                      <a:pt x="675" y="593"/>
                    </a:lnTo>
                    <a:lnTo>
                      <a:pt x="684" y="588"/>
                    </a:lnTo>
                    <a:lnTo>
                      <a:pt x="698" y="579"/>
                    </a:lnTo>
                    <a:lnTo>
                      <a:pt x="712" y="569"/>
                    </a:lnTo>
                    <a:close/>
                    <a:moveTo>
                      <a:pt x="396" y="111"/>
                    </a:moveTo>
                    <a:lnTo>
                      <a:pt x="396" y="111"/>
                    </a:lnTo>
                    <a:lnTo>
                      <a:pt x="376" y="125"/>
                    </a:lnTo>
                    <a:lnTo>
                      <a:pt x="368" y="134"/>
                    </a:lnTo>
                    <a:lnTo>
                      <a:pt x="361" y="143"/>
                    </a:lnTo>
                    <a:lnTo>
                      <a:pt x="355" y="153"/>
                    </a:lnTo>
                    <a:lnTo>
                      <a:pt x="351" y="164"/>
                    </a:lnTo>
                    <a:lnTo>
                      <a:pt x="348" y="177"/>
                    </a:lnTo>
                    <a:lnTo>
                      <a:pt x="348" y="193"/>
                    </a:lnTo>
                    <a:lnTo>
                      <a:pt x="351" y="225"/>
                    </a:lnTo>
                    <a:lnTo>
                      <a:pt x="352" y="240"/>
                    </a:lnTo>
                    <a:lnTo>
                      <a:pt x="357" y="253"/>
                    </a:lnTo>
                    <a:lnTo>
                      <a:pt x="362" y="263"/>
                    </a:lnTo>
                    <a:lnTo>
                      <a:pt x="371" y="273"/>
                    </a:lnTo>
                    <a:lnTo>
                      <a:pt x="379" y="281"/>
                    </a:lnTo>
                    <a:lnTo>
                      <a:pt x="390" y="289"/>
                    </a:lnTo>
                    <a:lnTo>
                      <a:pt x="401" y="296"/>
                    </a:lnTo>
                    <a:lnTo>
                      <a:pt x="413" y="301"/>
                    </a:lnTo>
                    <a:lnTo>
                      <a:pt x="424" y="303"/>
                    </a:lnTo>
                    <a:lnTo>
                      <a:pt x="435" y="303"/>
                    </a:lnTo>
                    <a:lnTo>
                      <a:pt x="445" y="301"/>
                    </a:lnTo>
                    <a:lnTo>
                      <a:pt x="453" y="295"/>
                    </a:lnTo>
                    <a:lnTo>
                      <a:pt x="462" y="287"/>
                    </a:lnTo>
                    <a:lnTo>
                      <a:pt x="467" y="278"/>
                    </a:lnTo>
                    <a:lnTo>
                      <a:pt x="473" y="267"/>
                    </a:lnTo>
                    <a:lnTo>
                      <a:pt x="476" y="256"/>
                    </a:lnTo>
                    <a:lnTo>
                      <a:pt x="479" y="244"/>
                    </a:lnTo>
                    <a:lnTo>
                      <a:pt x="479" y="233"/>
                    </a:lnTo>
                    <a:lnTo>
                      <a:pt x="479" y="223"/>
                    </a:lnTo>
                    <a:lnTo>
                      <a:pt x="476" y="214"/>
                    </a:lnTo>
                    <a:lnTo>
                      <a:pt x="469" y="197"/>
                    </a:lnTo>
                    <a:lnTo>
                      <a:pt x="460" y="180"/>
                    </a:lnTo>
                    <a:lnTo>
                      <a:pt x="458" y="171"/>
                    </a:lnTo>
                    <a:lnTo>
                      <a:pt x="456" y="163"/>
                    </a:lnTo>
                    <a:lnTo>
                      <a:pt x="456" y="143"/>
                    </a:lnTo>
                    <a:lnTo>
                      <a:pt x="456" y="134"/>
                    </a:lnTo>
                    <a:lnTo>
                      <a:pt x="456" y="122"/>
                    </a:lnTo>
                    <a:lnTo>
                      <a:pt x="453" y="114"/>
                    </a:lnTo>
                    <a:lnTo>
                      <a:pt x="449" y="105"/>
                    </a:lnTo>
                    <a:lnTo>
                      <a:pt x="445" y="103"/>
                    </a:lnTo>
                    <a:lnTo>
                      <a:pt x="441" y="100"/>
                    </a:lnTo>
                    <a:lnTo>
                      <a:pt x="437" y="98"/>
                    </a:lnTo>
                    <a:lnTo>
                      <a:pt x="430" y="97"/>
                    </a:lnTo>
                    <a:lnTo>
                      <a:pt x="425" y="97"/>
                    </a:lnTo>
                    <a:lnTo>
                      <a:pt x="420" y="98"/>
                    </a:lnTo>
                    <a:lnTo>
                      <a:pt x="409" y="101"/>
                    </a:lnTo>
                    <a:lnTo>
                      <a:pt x="410" y="104"/>
                    </a:lnTo>
                    <a:lnTo>
                      <a:pt x="411" y="105"/>
                    </a:lnTo>
                    <a:lnTo>
                      <a:pt x="413" y="107"/>
                    </a:lnTo>
                    <a:lnTo>
                      <a:pt x="413" y="111"/>
                    </a:lnTo>
                    <a:lnTo>
                      <a:pt x="396" y="111"/>
                    </a:lnTo>
                    <a:close/>
                    <a:moveTo>
                      <a:pt x="598" y="479"/>
                    </a:moveTo>
                    <a:lnTo>
                      <a:pt x="598" y="479"/>
                    </a:lnTo>
                    <a:lnTo>
                      <a:pt x="585" y="459"/>
                    </a:lnTo>
                    <a:lnTo>
                      <a:pt x="573" y="441"/>
                    </a:lnTo>
                    <a:lnTo>
                      <a:pt x="557" y="423"/>
                    </a:lnTo>
                    <a:lnTo>
                      <a:pt x="542" y="407"/>
                    </a:lnTo>
                    <a:lnTo>
                      <a:pt x="525" y="392"/>
                    </a:lnTo>
                    <a:lnTo>
                      <a:pt x="507" y="378"/>
                    </a:lnTo>
                    <a:lnTo>
                      <a:pt x="469" y="353"/>
                    </a:lnTo>
                    <a:lnTo>
                      <a:pt x="451" y="341"/>
                    </a:lnTo>
                    <a:lnTo>
                      <a:pt x="432" y="330"/>
                    </a:lnTo>
                    <a:lnTo>
                      <a:pt x="416" y="322"/>
                    </a:lnTo>
                    <a:lnTo>
                      <a:pt x="397" y="315"/>
                    </a:lnTo>
                    <a:lnTo>
                      <a:pt x="379" y="312"/>
                    </a:lnTo>
                    <a:lnTo>
                      <a:pt x="361" y="310"/>
                    </a:lnTo>
                    <a:lnTo>
                      <a:pt x="344" y="309"/>
                    </a:lnTo>
                    <a:lnTo>
                      <a:pt x="327" y="306"/>
                    </a:lnTo>
                    <a:lnTo>
                      <a:pt x="302" y="299"/>
                    </a:lnTo>
                    <a:lnTo>
                      <a:pt x="289" y="296"/>
                    </a:lnTo>
                    <a:lnTo>
                      <a:pt x="275" y="294"/>
                    </a:lnTo>
                    <a:lnTo>
                      <a:pt x="260" y="294"/>
                    </a:lnTo>
                    <a:lnTo>
                      <a:pt x="247" y="294"/>
                    </a:lnTo>
                    <a:lnTo>
                      <a:pt x="234" y="295"/>
                    </a:lnTo>
                    <a:lnTo>
                      <a:pt x="223" y="298"/>
                    </a:lnTo>
                    <a:lnTo>
                      <a:pt x="212" y="302"/>
                    </a:lnTo>
                    <a:lnTo>
                      <a:pt x="201" y="306"/>
                    </a:lnTo>
                    <a:lnTo>
                      <a:pt x="180" y="318"/>
                    </a:lnTo>
                    <a:lnTo>
                      <a:pt x="170" y="325"/>
                    </a:lnTo>
                    <a:lnTo>
                      <a:pt x="160" y="333"/>
                    </a:lnTo>
                    <a:lnTo>
                      <a:pt x="150" y="343"/>
                    </a:lnTo>
                    <a:lnTo>
                      <a:pt x="142" y="354"/>
                    </a:lnTo>
                    <a:lnTo>
                      <a:pt x="135" y="367"/>
                    </a:lnTo>
                    <a:lnTo>
                      <a:pt x="128" y="381"/>
                    </a:lnTo>
                    <a:lnTo>
                      <a:pt x="122" y="395"/>
                    </a:lnTo>
                    <a:lnTo>
                      <a:pt x="117" y="409"/>
                    </a:lnTo>
                    <a:lnTo>
                      <a:pt x="112" y="424"/>
                    </a:lnTo>
                    <a:lnTo>
                      <a:pt x="109" y="441"/>
                    </a:lnTo>
                    <a:lnTo>
                      <a:pt x="107" y="457"/>
                    </a:lnTo>
                    <a:lnTo>
                      <a:pt x="105" y="473"/>
                    </a:lnTo>
                    <a:lnTo>
                      <a:pt x="105" y="489"/>
                    </a:lnTo>
                    <a:lnTo>
                      <a:pt x="105" y="504"/>
                    </a:lnTo>
                    <a:lnTo>
                      <a:pt x="108" y="521"/>
                    </a:lnTo>
                    <a:lnTo>
                      <a:pt x="111" y="535"/>
                    </a:lnTo>
                    <a:lnTo>
                      <a:pt x="117" y="567"/>
                    </a:lnTo>
                    <a:lnTo>
                      <a:pt x="119" y="584"/>
                    </a:lnTo>
                    <a:lnTo>
                      <a:pt x="122" y="598"/>
                    </a:lnTo>
                    <a:lnTo>
                      <a:pt x="126" y="608"/>
                    </a:lnTo>
                    <a:lnTo>
                      <a:pt x="131" y="618"/>
                    </a:lnTo>
                    <a:lnTo>
                      <a:pt x="142" y="638"/>
                    </a:lnTo>
                    <a:lnTo>
                      <a:pt x="152" y="657"/>
                    </a:lnTo>
                    <a:lnTo>
                      <a:pt x="157" y="669"/>
                    </a:lnTo>
                    <a:lnTo>
                      <a:pt x="161" y="678"/>
                    </a:lnTo>
                    <a:lnTo>
                      <a:pt x="167" y="684"/>
                    </a:lnTo>
                    <a:lnTo>
                      <a:pt x="173" y="688"/>
                    </a:lnTo>
                    <a:lnTo>
                      <a:pt x="182" y="699"/>
                    </a:lnTo>
                    <a:lnTo>
                      <a:pt x="192" y="712"/>
                    </a:lnTo>
                    <a:lnTo>
                      <a:pt x="204" y="725"/>
                    </a:lnTo>
                    <a:lnTo>
                      <a:pt x="216" y="737"/>
                    </a:lnTo>
                    <a:lnTo>
                      <a:pt x="232" y="749"/>
                    </a:lnTo>
                    <a:lnTo>
                      <a:pt x="247" y="760"/>
                    </a:lnTo>
                    <a:lnTo>
                      <a:pt x="265" y="770"/>
                    </a:lnTo>
                    <a:lnTo>
                      <a:pt x="284" y="779"/>
                    </a:lnTo>
                    <a:lnTo>
                      <a:pt x="302" y="788"/>
                    </a:lnTo>
                    <a:lnTo>
                      <a:pt x="320" y="795"/>
                    </a:lnTo>
                    <a:lnTo>
                      <a:pt x="340" y="802"/>
                    </a:lnTo>
                    <a:lnTo>
                      <a:pt x="368" y="809"/>
                    </a:lnTo>
                    <a:lnTo>
                      <a:pt x="397" y="813"/>
                    </a:lnTo>
                    <a:lnTo>
                      <a:pt x="427" y="815"/>
                    </a:lnTo>
                    <a:lnTo>
                      <a:pt x="455" y="813"/>
                    </a:lnTo>
                    <a:lnTo>
                      <a:pt x="483" y="810"/>
                    </a:lnTo>
                    <a:lnTo>
                      <a:pt x="511" y="805"/>
                    </a:lnTo>
                    <a:lnTo>
                      <a:pt x="536" y="796"/>
                    </a:lnTo>
                    <a:lnTo>
                      <a:pt x="562" y="785"/>
                    </a:lnTo>
                    <a:lnTo>
                      <a:pt x="578" y="770"/>
                    </a:lnTo>
                    <a:lnTo>
                      <a:pt x="588" y="763"/>
                    </a:lnTo>
                    <a:lnTo>
                      <a:pt x="598" y="756"/>
                    </a:lnTo>
                    <a:lnTo>
                      <a:pt x="599" y="747"/>
                    </a:lnTo>
                    <a:lnTo>
                      <a:pt x="602" y="740"/>
                    </a:lnTo>
                    <a:lnTo>
                      <a:pt x="606" y="734"/>
                    </a:lnTo>
                    <a:lnTo>
                      <a:pt x="612" y="729"/>
                    </a:lnTo>
                    <a:lnTo>
                      <a:pt x="623" y="719"/>
                    </a:lnTo>
                    <a:lnTo>
                      <a:pt x="627" y="713"/>
                    </a:lnTo>
                    <a:lnTo>
                      <a:pt x="632" y="706"/>
                    </a:lnTo>
                    <a:lnTo>
                      <a:pt x="635" y="697"/>
                    </a:lnTo>
                    <a:lnTo>
                      <a:pt x="636" y="685"/>
                    </a:lnTo>
                    <a:lnTo>
                      <a:pt x="636" y="673"/>
                    </a:lnTo>
                    <a:lnTo>
                      <a:pt x="635" y="660"/>
                    </a:lnTo>
                    <a:lnTo>
                      <a:pt x="633" y="633"/>
                    </a:lnTo>
                    <a:lnTo>
                      <a:pt x="633" y="619"/>
                    </a:lnTo>
                    <a:lnTo>
                      <a:pt x="633" y="604"/>
                    </a:lnTo>
                    <a:lnTo>
                      <a:pt x="625" y="605"/>
                    </a:lnTo>
                    <a:lnTo>
                      <a:pt x="615" y="604"/>
                    </a:lnTo>
                    <a:lnTo>
                      <a:pt x="604" y="603"/>
                    </a:lnTo>
                    <a:lnTo>
                      <a:pt x="594" y="600"/>
                    </a:lnTo>
                    <a:lnTo>
                      <a:pt x="584" y="595"/>
                    </a:lnTo>
                    <a:lnTo>
                      <a:pt x="576" y="591"/>
                    </a:lnTo>
                    <a:lnTo>
                      <a:pt x="570" y="586"/>
                    </a:lnTo>
                    <a:lnTo>
                      <a:pt x="567" y="579"/>
                    </a:lnTo>
                    <a:lnTo>
                      <a:pt x="583" y="584"/>
                    </a:lnTo>
                    <a:lnTo>
                      <a:pt x="599" y="588"/>
                    </a:lnTo>
                    <a:lnTo>
                      <a:pt x="615" y="591"/>
                    </a:lnTo>
                    <a:lnTo>
                      <a:pt x="623" y="591"/>
                    </a:lnTo>
                    <a:lnTo>
                      <a:pt x="632" y="590"/>
                    </a:lnTo>
                    <a:lnTo>
                      <a:pt x="625" y="562"/>
                    </a:lnTo>
                    <a:lnTo>
                      <a:pt x="618" y="534"/>
                    </a:lnTo>
                    <a:lnTo>
                      <a:pt x="609" y="506"/>
                    </a:lnTo>
                    <a:lnTo>
                      <a:pt x="604" y="493"/>
                    </a:lnTo>
                    <a:lnTo>
                      <a:pt x="598" y="479"/>
                    </a:lnTo>
                    <a:close/>
                    <a:moveTo>
                      <a:pt x="1064" y="355"/>
                    </a:moveTo>
                    <a:lnTo>
                      <a:pt x="1064" y="355"/>
                    </a:lnTo>
                    <a:lnTo>
                      <a:pt x="1051" y="353"/>
                    </a:lnTo>
                    <a:lnTo>
                      <a:pt x="1037" y="351"/>
                    </a:lnTo>
                    <a:lnTo>
                      <a:pt x="1023" y="350"/>
                    </a:lnTo>
                    <a:lnTo>
                      <a:pt x="1011" y="350"/>
                    </a:lnTo>
                    <a:lnTo>
                      <a:pt x="998" y="350"/>
                    </a:lnTo>
                    <a:lnTo>
                      <a:pt x="984" y="353"/>
                    </a:lnTo>
                    <a:lnTo>
                      <a:pt x="960" y="358"/>
                    </a:lnTo>
                    <a:lnTo>
                      <a:pt x="936" y="367"/>
                    </a:lnTo>
                    <a:lnTo>
                      <a:pt x="914" y="376"/>
                    </a:lnTo>
                    <a:lnTo>
                      <a:pt x="894" y="391"/>
                    </a:lnTo>
                    <a:lnTo>
                      <a:pt x="876" y="405"/>
                    </a:lnTo>
                    <a:lnTo>
                      <a:pt x="863" y="417"/>
                    </a:lnTo>
                    <a:lnTo>
                      <a:pt x="852" y="431"/>
                    </a:lnTo>
                    <a:lnTo>
                      <a:pt x="839" y="447"/>
                    </a:lnTo>
                    <a:lnTo>
                      <a:pt x="828" y="462"/>
                    </a:lnTo>
                    <a:lnTo>
                      <a:pt x="818" y="479"/>
                    </a:lnTo>
                    <a:lnTo>
                      <a:pt x="807" y="497"/>
                    </a:lnTo>
                    <a:lnTo>
                      <a:pt x="797" y="515"/>
                    </a:lnTo>
                    <a:lnTo>
                      <a:pt x="789" y="535"/>
                    </a:lnTo>
                    <a:lnTo>
                      <a:pt x="781" y="555"/>
                    </a:lnTo>
                    <a:lnTo>
                      <a:pt x="773" y="576"/>
                    </a:lnTo>
                    <a:lnTo>
                      <a:pt x="766" y="597"/>
                    </a:lnTo>
                    <a:lnTo>
                      <a:pt x="759" y="618"/>
                    </a:lnTo>
                    <a:lnTo>
                      <a:pt x="755" y="640"/>
                    </a:lnTo>
                    <a:lnTo>
                      <a:pt x="751" y="661"/>
                    </a:lnTo>
                    <a:lnTo>
                      <a:pt x="748" y="684"/>
                    </a:lnTo>
                    <a:lnTo>
                      <a:pt x="747" y="706"/>
                    </a:lnTo>
                    <a:lnTo>
                      <a:pt x="745" y="734"/>
                    </a:lnTo>
                    <a:lnTo>
                      <a:pt x="747" y="760"/>
                    </a:lnTo>
                    <a:lnTo>
                      <a:pt x="750" y="785"/>
                    </a:lnTo>
                    <a:lnTo>
                      <a:pt x="754" y="809"/>
                    </a:lnTo>
                    <a:lnTo>
                      <a:pt x="761" y="830"/>
                    </a:lnTo>
                    <a:lnTo>
                      <a:pt x="771" y="850"/>
                    </a:lnTo>
                    <a:lnTo>
                      <a:pt x="776" y="859"/>
                    </a:lnTo>
                    <a:lnTo>
                      <a:pt x="783" y="868"/>
                    </a:lnTo>
                    <a:lnTo>
                      <a:pt x="789" y="876"/>
                    </a:lnTo>
                    <a:lnTo>
                      <a:pt x="797" y="883"/>
                    </a:lnTo>
                    <a:lnTo>
                      <a:pt x="807" y="892"/>
                    </a:lnTo>
                    <a:lnTo>
                      <a:pt x="817" y="899"/>
                    </a:lnTo>
                    <a:lnTo>
                      <a:pt x="828" y="904"/>
                    </a:lnTo>
                    <a:lnTo>
                      <a:pt x="839" y="910"/>
                    </a:lnTo>
                    <a:lnTo>
                      <a:pt x="852" y="914"/>
                    </a:lnTo>
                    <a:lnTo>
                      <a:pt x="866" y="917"/>
                    </a:lnTo>
                    <a:lnTo>
                      <a:pt x="882" y="918"/>
                    </a:lnTo>
                    <a:lnTo>
                      <a:pt x="898" y="918"/>
                    </a:lnTo>
                    <a:lnTo>
                      <a:pt x="917" y="917"/>
                    </a:lnTo>
                    <a:lnTo>
                      <a:pt x="935" y="916"/>
                    </a:lnTo>
                    <a:lnTo>
                      <a:pt x="952" y="913"/>
                    </a:lnTo>
                    <a:lnTo>
                      <a:pt x="969" y="907"/>
                    </a:lnTo>
                    <a:lnTo>
                      <a:pt x="985" y="902"/>
                    </a:lnTo>
                    <a:lnTo>
                      <a:pt x="1001" y="896"/>
                    </a:lnTo>
                    <a:lnTo>
                      <a:pt x="1016" y="889"/>
                    </a:lnTo>
                    <a:lnTo>
                      <a:pt x="1032" y="881"/>
                    </a:lnTo>
                    <a:lnTo>
                      <a:pt x="1060" y="864"/>
                    </a:lnTo>
                    <a:lnTo>
                      <a:pt x="1085" y="844"/>
                    </a:lnTo>
                    <a:lnTo>
                      <a:pt x="1110" y="824"/>
                    </a:lnTo>
                    <a:lnTo>
                      <a:pt x="1133" y="805"/>
                    </a:lnTo>
                    <a:lnTo>
                      <a:pt x="1143" y="795"/>
                    </a:lnTo>
                    <a:lnTo>
                      <a:pt x="1154" y="784"/>
                    </a:lnTo>
                    <a:lnTo>
                      <a:pt x="1174" y="757"/>
                    </a:lnTo>
                    <a:lnTo>
                      <a:pt x="1192" y="730"/>
                    </a:lnTo>
                    <a:lnTo>
                      <a:pt x="1199" y="716"/>
                    </a:lnTo>
                    <a:lnTo>
                      <a:pt x="1204" y="704"/>
                    </a:lnTo>
                    <a:lnTo>
                      <a:pt x="1211" y="685"/>
                    </a:lnTo>
                    <a:lnTo>
                      <a:pt x="1217" y="667"/>
                    </a:lnTo>
                    <a:lnTo>
                      <a:pt x="1221" y="649"/>
                    </a:lnTo>
                    <a:lnTo>
                      <a:pt x="1226" y="629"/>
                    </a:lnTo>
                    <a:lnTo>
                      <a:pt x="1227" y="611"/>
                    </a:lnTo>
                    <a:lnTo>
                      <a:pt x="1228" y="593"/>
                    </a:lnTo>
                    <a:lnTo>
                      <a:pt x="1228" y="573"/>
                    </a:lnTo>
                    <a:lnTo>
                      <a:pt x="1228" y="555"/>
                    </a:lnTo>
                    <a:lnTo>
                      <a:pt x="1226" y="537"/>
                    </a:lnTo>
                    <a:lnTo>
                      <a:pt x="1223" y="518"/>
                    </a:lnTo>
                    <a:lnTo>
                      <a:pt x="1217" y="501"/>
                    </a:lnTo>
                    <a:lnTo>
                      <a:pt x="1211" y="483"/>
                    </a:lnTo>
                    <a:lnTo>
                      <a:pt x="1204" y="466"/>
                    </a:lnTo>
                    <a:lnTo>
                      <a:pt x="1196" y="451"/>
                    </a:lnTo>
                    <a:lnTo>
                      <a:pt x="1186" y="435"/>
                    </a:lnTo>
                    <a:lnTo>
                      <a:pt x="1175" y="420"/>
                    </a:lnTo>
                    <a:lnTo>
                      <a:pt x="1144" y="396"/>
                    </a:lnTo>
                    <a:lnTo>
                      <a:pt x="1113" y="371"/>
                    </a:lnTo>
                    <a:lnTo>
                      <a:pt x="1101" y="369"/>
                    </a:lnTo>
                    <a:lnTo>
                      <a:pt x="1089" y="364"/>
                    </a:lnTo>
                    <a:lnTo>
                      <a:pt x="1077" y="360"/>
                    </a:lnTo>
                    <a:lnTo>
                      <a:pt x="1064" y="355"/>
                    </a:lnTo>
                    <a:close/>
                    <a:moveTo>
                      <a:pt x="710" y="593"/>
                    </a:moveTo>
                    <a:lnTo>
                      <a:pt x="710" y="593"/>
                    </a:lnTo>
                    <a:lnTo>
                      <a:pt x="708" y="597"/>
                    </a:lnTo>
                    <a:lnTo>
                      <a:pt x="705" y="600"/>
                    </a:lnTo>
                    <a:lnTo>
                      <a:pt x="696" y="604"/>
                    </a:lnTo>
                    <a:lnTo>
                      <a:pt x="688" y="608"/>
                    </a:lnTo>
                    <a:lnTo>
                      <a:pt x="679" y="612"/>
                    </a:lnTo>
                    <a:lnTo>
                      <a:pt x="678" y="611"/>
                    </a:lnTo>
                    <a:lnTo>
                      <a:pt x="675" y="611"/>
                    </a:lnTo>
                    <a:lnTo>
                      <a:pt x="672" y="611"/>
                    </a:lnTo>
                    <a:lnTo>
                      <a:pt x="670" y="612"/>
                    </a:lnTo>
                    <a:lnTo>
                      <a:pt x="668" y="625"/>
                    </a:lnTo>
                    <a:lnTo>
                      <a:pt x="668" y="639"/>
                    </a:lnTo>
                    <a:lnTo>
                      <a:pt x="670" y="646"/>
                    </a:lnTo>
                    <a:lnTo>
                      <a:pt x="671" y="650"/>
                    </a:lnTo>
                    <a:lnTo>
                      <a:pt x="674" y="656"/>
                    </a:lnTo>
                    <a:lnTo>
                      <a:pt x="678" y="659"/>
                    </a:lnTo>
                    <a:lnTo>
                      <a:pt x="685" y="656"/>
                    </a:lnTo>
                    <a:lnTo>
                      <a:pt x="691" y="653"/>
                    </a:lnTo>
                    <a:lnTo>
                      <a:pt x="696" y="649"/>
                    </a:lnTo>
                    <a:lnTo>
                      <a:pt x="699" y="643"/>
                    </a:lnTo>
                    <a:lnTo>
                      <a:pt x="706" y="632"/>
                    </a:lnTo>
                    <a:lnTo>
                      <a:pt x="710" y="628"/>
                    </a:lnTo>
                    <a:lnTo>
                      <a:pt x="715" y="624"/>
                    </a:lnTo>
                    <a:lnTo>
                      <a:pt x="731" y="624"/>
                    </a:lnTo>
                    <a:lnTo>
                      <a:pt x="737" y="624"/>
                    </a:lnTo>
                    <a:lnTo>
                      <a:pt x="745" y="621"/>
                    </a:lnTo>
                    <a:lnTo>
                      <a:pt x="744" y="615"/>
                    </a:lnTo>
                    <a:lnTo>
                      <a:pt x="741" y="610"/>
                    </a:lnTo>
                    <a:lnTo>
                      <a:pt x="738" y="604"/>
                    </a:lnTo>
                    <a:lnTo>
                      <a:pt x="734" y="601"/>
                    </a:lnTo>
                    <a:lnTo>
                      <a:pt x="729" y="598"/>
                    </a:lnTo>
                    <a:lnTo>
                      <a:pt x="723" y="595"/>
                    </a:lnTo>
                    <a:lnTo>
                      <a:pt x="710" y="593"/>
                    </a:lnTo>
                    <a:close/>
                    <a:moveTo>
                      <a:pt x="783" y="896"/>
                    </a:moveTo>
                    <a:lnTo>
                      <a:pt x="783" y="896"/>
                    </a:lnTo>
                    <a:lnTo>
                      <a:pt x="786" y="895"/>
                    </a:lnTo>
                    <a:lnTo>
                      <a:pt x="785" y="895"/>
                    </a:lnTo>
                    <a:lnTo>
                      <a:pt x="781" y="892"/>
                    </a:lnTo>
                    <a:lnTo>
                      <a:pt x="776" y="889"/>
                    </a:lnTo>
                    <a:lnTo>
                      <a:pt x="762" y="862"/>
                    </a:lnTo>
                    <a:lnTo>
                      <a:pt x="751" y="834"/>
                    </a:lnTo>
                    <a:lnTo>
                      <a:pt x="740" y="806"/>
                    </a:lnTo>
                    <a:lnTo>
                      <a:pt x="731" y="778"/>
                    </a:lnTo>
                    <a:lnTo>
                      <a:pt x="716" y="722"/>
                    </a:lnTo>
                    <a:lnTo>
                      <a:pt x="700" y="663"/>
                    </a:lnTo>
                    <a:lnTo>
                      <a:pt x="682" y="670"/>
                    </a:lnTo>
                    <a:lnTo>
                      <a:pt x="672" y="671"/>
                    </a:lnTo>
                    <a:lnTo>
                      <a:pt x="667" y="670"/>
                    </a:lnTo>
                    <a:lnTo>
                      <a:pt x="663" y="669"/>
                    </a:lnTo>
                    <a:lnTo>
                      <a:pt x="658" y="653"/>
                    </a:lnTo>
                    <a:lnTo>
                      <a:pt x="657" y="639"/>
                    </a:lnTo>
                    <a:lnTo>
                      <a:pt x="658" y="625"/>
                    </a:lnTo>
                    <a:lnTo>
                      <a:pt x="661" y="611"/>
                    </a:lnTo>
                    <a:lnTo>
                      <a:pt x="651" y="611"/>
                    </a:lnTo>
                    <a:lnTo>
                      <a:pt x="649" y="611"/>
                    </a:lnTo>
                    <a:lnTo>
                      <a:pt x="646" y="610"/>
                    </a:lnTo>
                    <a:lnTo>
                      <a:pt x="647" y="624"/>
                    </a:lnTo>
                    <a:lnTo>
                      <a:pt x="647" y="639"/>
                    </a:lnTo>
                    <a:lnTo>
                      <a:pt x="646" y="673"/>
                    </a:lnTo>
                    <a:lnTo>
                      <a:pt x="646" y="704"/>
                    </a:lnTo>
                    <a:lnTo>
                      <a:pt x="646" y="718"/>
                    </a:lnTo>
                    <a:lnTo>
                      <a:pt x="649" y="730"/>
                    </a:lnTo>
                    <a:lnTo>
                      <a:pt x="654" y="730"/>
                    </a:lnTo>
                    <a:lnTo>
                      <a:pt x="661" y="732"/>
                    </a:lnTo>
                    <a:lnTo>
                      <a:pt x="667" y="733"/>
                    </a:lnTo>
                    <a:lnTo>
                      <a:pt x="672" y="737"/>
                    </a:lnTo>
                    <a:lnTo>
                      <a:pt x="678" y="742"/>
                    </a:lnTo>
                    <a:lnTo>
                      <a:pt x="682" y="746"/>
                    </a:lnTo>
                    <a:lnTo>
                      <a:pt x="685" y="751"/>
                    </a:lnTo>
                    <a:lnTo>
                      <a:pt x="686" y="757"/>
                    </a:lnTo>
                    <a:lnTo>
                      <a:pt x="682" y="767"/>
                    </a:lnTo>
                    <a:lnTo>
                      <a:pt x="675" y="774"/>
                    </a:lnTo>
                    <a:lnTo>
                      <a:pt x="667" y="778"/>
                    </a:lnTo>
                    <a:lnTo>
                      <a:pt x="657" y="782"/>
                    </a:lnTo>
                    <a:lnTo>
                      <a:pt x="656" y="800"/>
                    </a:lnTo>
                    <a:lnTo>
                      <a:pt x="656" y="820"/>
                    </a:lnTo>
                    <a:lnTo>
                      <a:pt x="658" y="841"/>
                    </a:lnTo>
                    <a:lnTo>
                      <a:pt x="663" y="861"/>
                    </a:lnTo>
                    <a:lnTo>
                      <a:pt x="667" y="881"/>
                    </a:lnTo>
                    <a:lnTo>
                      <a:pt x="672" y="899"/>
                    </a:lnTo>
                    <a:lnTo>
                      <a:pt x="679" y="917"/>
                    </a:lnTo>
                    <a:lnTo>
                      <a:pt x="686" y="932"/>
                    </a:lnTo>
                    <a:lnTo>
                      <a:pt x="716" y="991"/>
                    </a:lnTo>
                    <a:lnTo>
                      <a:pt x="730" y="1020"/>
                    </a:lnTo>
                    <a:lnTo>
                      <a:pt x="743" y="1046"/>
                    </a:lnTo>
                    <a:lnTo>
                      <a:pt x="754" y="1007"/>
                    </a:lnTo>
                    <a:lnTo>
                      <a:pt x="759" y="987"/>
                    </a:lnTo>
                    <a:lnTo>
                      <a:pt x="768" y="970"/>
                    </a:lnTo>
                    <a:lnTo>
                      <a:pt x="762" y="962"/>
                    </a:lnTo>
                    <a:lnTo>
                      <a:pt x="759" y="954"/>
                    </a:lnTo>
                    <a:lnTo>
                      <a:pt x="755" y="944"/>
                    </a:lnTo>
                    <a:lnTo>
                      <a:pt x="750" y="937"/>
                    </a:lnTo>
                    <a:lnTo>
                      <a:pt x="738" y="935"/>
                    </a:lnTo>
                    <a:lnTo>
                      <a:pt x="729" y="932"/>
                    </a:lnTo>
                    <a:lnTo>
                      <a:pt x="724" y="930"/>
                    </a:lnTo>
                    <a:lnTo>
                      <a:pt x="720" y="927"/>
                    </a:lnTo>
                    <a:lnTo>
                      <a:pt x="719" y="924"/>
                    </a:lnTo>
                    <a:lnTo>
                      <a:pt x="717" y="918"/>
                    </a:lnTo>
                    <a:lnTo>
                      <a:pt x="717" y="913"/>
                    </a:lnTo>
                    <a:lnTo>
                      <a:pt x="720" y="909"/>
                    </a:lnTo>
                    <a:lnTo>
                      <a:pt x="723" y="904"/>
                    </a:lnTo>
                    <a:lnTo>
                      <a:pt x="726" y="902"/>
                    </a:lnTo>
                    <a:lnTo>
                      <a:pt x="734" y="897"/>
                    </a:lnTo>
                    <a:lnTo>
                      <a:pt x="744" y="895"/>
                    </a:lnTo>
                    <a:lnTo>
                      <a:pt x="755" y="895"/>
                    </a:lnTo>
                    <a:lnTo>
                      <a:pt x="765" y="895"/>
                    </a:lnTo>
                    <a:lnTo>
                      <a:pt x="783" y="896"/>
                    </a:lnTo>
                    <a:close/>
                    <a:moveTo>
                      <a:pt x="733" y="737"/>
                    </a:moveTo>
                    <a:lnTo>
                      <a:pt x="733" y="737"/>
                    </a:lnTo>
                    <a:lnTo>
                      <a:pt x="733" y="708"/>
                    </a:lnTo>
                    <a:lnTo>
                      <a:pt x="736" y="683"/>
                    </a:lnTo>
                    <a:lnTo>
                      <a:pt x="738" y="657"/>
                    </a:lnTo>
                    <a:lnTo>
                      <a:pt x="743" y="633"/>
                    </a:lnTo>
                    <a:lnTo>
                      <a:pt x="734" y="635"/>
                    </a:lnTo>
                    <a:lnTo>
                      <a:pt x="727" y="636"/>
                    </a:lnTo>
                    <a:lnTo>
                      <a:pt x="722" y="640"/>
                    </a:lnTo>
                    <a:lnTo>
                      <a:pt x="717" y="645"/>
                    </a:lnTo>
                    <a:lnTo>
                      <a:pt x="716" y="650"/>
                    </a:lnTo>
                    <a:lnTo>
                      <a:pt x="715" y="657"/>
                    </a:lnTo>
                    <a:lnTo>
                      <a:pt x="715" y="664"/>
                    </a:lnTo>
                    <a:lnTo>
                      <a:pt x="716" y="671"/>
                    </a:lnTo>
                    <a:lnTo>
                      <a:pt x="720" y="688"/>
                    </a:lnTo>
                    <a:lnTo>
                      <a:pt x="726" y="705"/>
                    </a:lnTo>
                    <a:lnTo>
                      <a:pt x="730" y="722"/>
                    </a:lnTo>
                    <a:lnTo>
                      <a:pt x="733" y="737"/>
                    </a:lnTo>
                    <a:close/>
                    <a:moveTo>
                      <a:pt x="612" y="761"/>
                    </a:moveTo>
                    <a:lnTo>
                      <a:pt x="612" y="761"/>
                    </a:lnTo>
                    <a:lnTo>
                      <a:pt x="618" y="757"/>
                    </a:lnTo>
                    <a:lnTo>
                      <a:pt x="623" y="751"/>
                    </a:lnTo>
                    <a:lnTo>
                      <a:pt x="627" y="744"/>
                    </a:lnTo>
                    <a:lnTo>
                      <a:pt x="629" y="737"/>
                    </a:lnTo>
                    <a:lnTo>
                      <a:pt x="625" y="737"/>
                    </a:lnTo>
                    <a:lnTo>
                      <a:pt x="620" y="739"/>
                    </a:lnTo>
                    <a:lnTo>
                      <a:pt x="618" y="742"/>
                    </a:lnTo>
                    <a:lnTo>
                      <a:pt x="616" y="744"/>
                    </a:lnTo>
                    <a:lnTo>
                      <a:pt x="613" y="753"/>
                    </a:lnTo>
                    <a:lnTo>
                      <a:pt x="612" y="761"/>
                    </a:lnTo>
                    <a:close/>
                    <a:moveTo>
                      <a:pt x="601" y="789"/>
                    </a:moveTo>
                    <a:lnTo>
                      <a:pt x="601" y="789"/>
                    </a:lnTo>
                    <a:lnTo>
                      <a:pt x="604" y="793"/>
                    </a:lnTo>
                    <a:lnTo>
                      <a:pt x="605" y="800"/>
                    </a:lnTo>
                    <a:lnTo>
                      <a:pt x="606" y="809"/>
                    </a:lnTo>
                    <a:lnTo>
                      <a:pt x="608" y="817"/>
                    </a:lnTo>
                    <a:lnTo>
                      <a:pt x="619" y="812"/>
                    </a:lnTo>
                    <a:lnTo>
                      <a:pt x="629" y="806"/>
                    </a:lnTo>
                    <a:lnTo>
                      <a:pt x="633" y="802"/>
                    </a:lnTo>
                    <a:lnTo>
                      <a:pt x="637" y="798"/>
                    </a:lnTo>
                    <a:lnTo>
                      <a:pt x="640" y="793"/>
                    </a:lnTo>
                    <a:lnTo>
                      <a:pt x="642" y="788"/>
                    </a:lnTo>
                    <a:lnTo>
                      <a:pt x="639" y="784"/>
                    </a:lnTo>
                    <a:lnTo>
                      <a:pt x="639" y="779"/>
                    </a:lnTo>
                    <a:lnTo>
                      <a:pt x="639" y="778"/>
                    </a:lnTo>
                    <a:lnTo>
                      <a:pt x="639" y="775"/>
                    </a:lnTo>
                    <a:lnTo>
                      <a:pt x="643" y="772"/>
                    </a:lnTo>
                    <a:lnTo>
                      <a:pt x="650" y="770"/>
                    </a:lnTo>
                    <a:lnTo>
                      <a:pt x="663" y="765"/>
                    </a:lnTo>
                    <a:lnTo>
                      <a:pt x="667" y="763"/>
                    </a:lnTo>
                    <a:lnTo>
                      <a:pt x="670" y="760"/>
                    </a:lnTo>
                    <a:lnTo>
                      <a:pt x="670" y="757"/>
                    </a:lnTo>
                    <a:lnTo>
                      <a:pt x="670" y="753"/>
                    </a:lnTo>
                    <a:lnTo>
                      <a:pt x="668" y="750"/>
                    </a:lnTo>
                    <a:lnTo>
                      <a:pt x="665" y="747"/>
                    </a:lnTo>
                    <a:lnTo>
                      <a:pt x="661" y="746"/>
                    </a:lnTo>
                    <a:lnTo>
                      <a:pt x="653" y="744"/>
                    </a:lnTo>
                    <a:lnTo>
                      <a:pt x="643" y="742"/>
                    </a:lnTo>
                    <a:lnTo>
                      <a:pt x="640" y="750"/>
                    </a:lnTo>
                    <a:lnTo>
                      <a:pt x="636" y="757"/>
                    </a:lnTo>
                    <a:lnTo>
                      <a:pt x="632" y="763"/>
                    </a:lnTo>
                    <a:lnTo>
                      <a:pt x="626" y="768"/>
                    </a:lnTo>
                    <a:lnTo>
                      <a:pt x="613" y="778"/>
                    </a:lnTo>
                    <a:lnTo>
                      <a:pt x="601" y="789"/>
                    </a:lnTo>
                    <a:close/>
                    <a:moveTo>
                      <a:pt x="797" y="917"/>
                    </a:moveTo>
                    <a:lnTo>
                      <a:pt x="797" y="917"/>
                    </a:lnTo>
                    <a:lnTo>
                      <a:pt x="779" y="913"/>
                    </a:lnTo>
                    <a:lnTo>
                      <a:pt x="762" y="909"/>
                    </a:lnTo>
                    <a:lnTo>
                      <a:pt x="754" y="909"/>
                    </a:lnTo>
                    <a:lnTo>
                      <a:pt x="747" y="909"/>
                    </a:lnTo>
                    <a:lnTo>
                      <a:pt x="740" y="911"/>
                    </a:lnTo>
                    <a:lnTo>
                      <a:pt x="734" y="917"/>
                    </a:lnTo>
                    <a:lnTo>
                      <a:pt x="743" y="918"/>
                    </a:lnTo>
                    <a:lnTo>
                      <a:pt x="748" y="920"/>
                    </a:lnTo>
                    <a:lnTo>
                      <a:pt x="754" y="920"/>
                    </a:lnTo>
                    <a:lnTo>
                      <a:pt x="761" y="920"/>
                    </a:lnTo>
                    <a:lnTo>
                      <a:pt x="764" y="928"/>
                    </a:lnTo>
                    <a:lnTo>
                      <a:pt x="766" y="937"/>
                    </a:lnTo>
                    <a:lnTo>
                      <a:pt x="768" y="945"/>
                    </a:lnTo>
                    <a:lnTo>
                      <a:pt x="771" y="954"/>
                    </a:lnTo>
                    <a:lnTo>
                      <a:pt x="779" y="954"/>
                    </a:lnTo>
                    <a:lnTo>
                      <a:pt x="785" y="952"/>
                    </a:lnTo>
                    <a:lnTo>
                      <a:pt x="785" y="944"/>
                    </a:lnTo>
                    <a:lnTo>
                      <a:pt x="786" y="938"/>
                    </a:lnTo>
                    <a:lnTo>
                      <a:pt x="789" y="937"/>
                    </a:lnTo>
                    <a:lnTo>
                      <a:pt x="792" y="935"/>
                    </a:lnTo>
                    <a:lnTo>
                      <a:pt x="799" y="937"/>
                    </a:lnTo>
                    <a:lnTo>
                      <a:pt x="800" y="938"/>
                    </a:lnTo>
                    <a:lnTo>
                      <a:pt x="800" y="939"/>
                    </a:lnTo>
                    <a:lnTo>
                      <a:pt x="799" y="942"/>
                    </a:lnTo>
                    <a:lnTo>
                      <a:pt x="800" y="945"/>
                    </a:lnTo>
                    <a:lnTo>
                      <a:pt x="806" y="945"/>
                    </a:lnTo>
                    <a:lnTo>
                      <a:pt x="809" y="947"/>
                    </a:lnTo>
                    <a:lnTo>
                      <a:pt x="816" y="952"/>
                    </a:lnTo>
                    <a:lnTo>
                      <a:pt x="820" y="958"/>
                    </a:lnTo>
                    <a:lnTo>
                      <a:pt x="824" y="965"/>
                    </a:lnTo>
                    <a:lnTo>
                      <a:pt x="828" y="972"/>
                    </a:lnTo>
                    <a:lnTo>
                      <a:pt x="834" y="977"/>
                    </a:lnTo>
                    <a:lnTo>
                      <a:pt x="835" y="979"/>
                    </a:lnTo>
                    <a:lnTo>
                      <a:pt x="839" y="980"/>
                    </a:lnTo>
                    <a:lnTo>
                      <a:pt x="842" y="980"/>
                    </a:lnTo>
                    <a:lnTo>
                      <a:pt x="846" y="980"/>
                    </a:lnTo>
                    <a:lnTo>
                      <a:pt x="846" y="966"/>
                    </a:lnTo>
                    <a:lnTo>
                      <a:pt x="844" y="954"/>
                    </a:lnTo>
                    <a:lnTo>
                      <a:pt x="839" y="941"/>
                    </a:lnTo>
                    <a:lnTo>
                      <a:pt x="835" y="935"/>
                    </a:lnTo>
                    <a:lnTo>
                      <a:pt x="832" y="931"/>
                    </a:lnTo>
                    <a:lnTo>
                      <a:pt x="820" y="931"/>
                    </a:lnTo>
                    <a:lnTo>
                      <a:pt x="810" y="930"/>
                    </a:lnTo>
                    <a:lnTo>
                      <a:pt x="806" y="927"/>
                    </a:lnTo>
                    <a:lnTo>
                      <a:pt x="802" y="924"/>
                    </a:lnTo>
                    <a:lnTo>
                      <a:pt x="799" y="921"/>
                    </a:lnTo>
                    <a:lnTo>
                      <a:pt x="797" y="917"/>
                    </a:lnTo>
                    <a:close/>
                    <a:moveTo>
                      <a:pt x="783" y="966"/>
                    </a:moveTo>
                    <a:lnTo>
                      <a:pt x="783" y="966"/>
                    </a:lnTo>
                    <a:lnTo>
                      <a:pt x="773" y="987"/>
                    </a:lnTo>
                    <a:lnTo>
                      <a:pt x="762" y="1012"/>
                    </a:lnTo>
                    <a:lnTo>
                      <a:pt x="758" y="1027"/>
                    </a:lnTo>
                    <a:lnTo>
                      <a:pt x="754" y="1039"/>
                    </a:lnTo>
                    <a:lnTo>
                      <a:pt x="752" y="1053"/>
                    </a:lnTo>
                    <a:lnTo>
                      <a:pt x="752" y="1067"/>
                    </a:lnTo>
                    <a:lnTo>
                      <a:pt x="754" y="1080"/>
                    </a:lnTo>
                    <a:lnTo>
                      <a:pt x="757" y="1091"/>
                    </a:lnTo>
                    <a:lnTo>
                      <a:pt x="766" y="1116"/>
                    </a:lnTo>
                    <a:lnTo>
                      <a:pt x="778" y="1143"/>
                    </a:lnTo>
                    <a:lnTo>
                      <a:pt x="786" y="1168"/>
                    </a:lnTo>
                    <a:lnTo>
                      <a:pt x="797" y="1209"/>
                    </a:lnTo>
                    <a:lnTo>
                      <a:pt x="806" y="1251"/>
                    </a:lnTo>
                    <a:lnTo>
                      <a:pt x="813" y="1295"/>
                    </a:lnTo>
                    <a:lnTo>
                      <a:pt x="817" y="1338"/>
                    </a:lnTo>
                    <a:lnTo>
                      <a:pt x="821" y="1382"/>
                    </a:lnTo>
                    <a:lnTo>
                      <a:pt x="824" y="1427"/>
                    </a:lnTo>
                    <a:lnTo>
                      <a:pt x="831" y="1515"/>
                    </a:lnTo>
                    <a:lnTo>
                      <a:pt x="832" y="1495"/>
                    </a:lnTo>
                    <a:lnTo>
                      <a:pt x="837" y="1474"/>
                    </a:lnTo>
                    <a:lnTo>
                      <a:pt x="839" y="1453"/>
                    </a:lnTo>
                    <a:lnTo>
                      <a:pt x="842" y="1432"/>
                    </a:lnTo>
                    <a:lnTo>
                      <a:pt x="845" y="1392"/>
                    </a:lnTo>
                    <a:lnTo>
                      <a:pt x="846" y="1354"/>
                    </a:lnTo>
                    <a:lnTo>
                      <a:pt x="848" y="1314"/>
                    </a:lnTo>
                    <a:lnTo>
                      <a:pt x="846" y="1278"/>
                    </a:lnTo>
                    <a:lnTo>
                      <a:pt x="845" y="1240"/>
                    </a:lnTo>
                    <a:lnTo>
                      <a:pt x="842" y="1203"/>
                    </a:lnTo>
                    <a:lnTo>
                      <a:pt x="838" y="1167"/>
                    </a:lnTo>
                    <a:lnTo>
                      <a:pt x="832" y="1130"/>
                    </a:lnTo>
                    <a:lnTo>
                      <a:pt x="824" y="1087"/>
                    </a:lnTo>
                    <a:lnTo>
                      <a:pt x="816" y="1045"/>
                    </a:lnTo>
                    <a:lnTo>
                      <a:pt x="810" y="1025"/>
                    </a:lnTo>
                    <a:lnTo>
                      <a:pt x="804" y="1004"/>
                    </a:lnTo>
                    <a:lnTo>
                      <a:pt x="797" y="984"/>
                    </a:lnTo>
                    <a:lnTo>
                      <a:pt x="789" y="966"/>
                    </a:lnTo>
                    <a:lnTo>
                      <a:pt x="786" y="966"/>
                    </a:lnTo>
                    <a:lnTo>
                      <a:pt x="783" y="966"/>
                    </a:lnTo>
                    <a:close/>
                    <a:moveTo>
                      <a:pt x="818" y="1519"/>
                    </a:moveTo>
                    <a:lnTo>
                      <a:pt x="818" y="1519"/>
                    </a:lnTo>
                    <a:lnTo>
                      <a:pt x="816" y="1465"/>
                    </a:lnTo>
                    <a:lnTo>
                      <a:pt x="811" y="1408"/>
                    </a:lnTo>
                    <a:lnTo>
                      <a:pt x="806" y="1352"/>
                    </a:lnTo>
                    <a:lnTo>
                      <a:pt x="799" y="1298"/>
                    </a:lnTo>
                    <a:lnTo>
                      <a:pt x="790" y="1246"/>
                    </a:lnTo>
                    <a:lnTo>
                      <a:pt x="779" y="1194"/>
                    </a:lnTo>
                    <a:lnTo>
                      <a:pt x="772" y="1170"/>
                    </a:lnTo>
                    <a:lnTo>
                      <a:pt x="765" y="1146"/>
                    </a:lnTo>
                    <a:lnTo>
                      <a:pt x="757" y="1122"/>
                    </a:lnTo>
                    <a:lnTo>
                      <a:pt x="748" y="1101"/>
                    </a:lnTo>
                    <a:lnTo>
                      <a:pt x="747" y="1157"/>
                    </a:lnTo>
                    <a:lnTo>
                      <a:pt x="750" y="1213"/>
                    </a:lnTo>
                    <a:lnTo>
                      <a:pt x="754" y="1268"/>
                    </a:lnTo>
                    <a:lnTo>
                      <a:pt x="762" y="1321"/>
                    </a:lnTo>
                    <a:lnTo>
                      <a:pt x="772" y="1373"/>
                    </a:lnTo>
                    <a:lnTo>
                      <a:pt x="786" y="1424"/>
                    </a:lnTo>
                    <a:lnTo>
                      <a:pt x="800" y="1473"/>
                    </a:lnTo>
                    <a:lnTo>
                      <a:pt x="818" y="1519"/>
                    </a:lnTo>
                    <a:close/>
                    <a:moveTo>
                      <a:pt x="886" y="1512"/>
                    </a:moveTo>
                    <a:lnTo>
                      <a:pt x="886" y="1512"/>
                    </a:lnTo>
                    <a:lnTo>
                      <a:pt x="907" y="1495"/>
                    </a:lnTo>
                    <a:lnTo>
                      <a:pt x="918" y="1486"/>
                    </a:lnTo>
                    <a:lnTo>
                      <a:pt x="928" y="1474"/>
                    </a:lnTo>
                    <a:lnTo>
                      <a:pt x="936" y="1463"/>
                    </a:lnTo>
                    <a:lnTo>
                      <a:pt x="942" y="1451"/>
                    </a:lnTo>
                    <a:lnTo>
                      <a:pt x="943" y="1444"/>
                    </a:lnTo>
                    <a:lnTo>
                      <a:pt x="945" y="1437"/>
                    </a:lnTo>
                    <a:lnTo>
                      <a:pt x="945" y="1428"/>
                    </a:lnTo>
                    <a:lnTo>
                      <a:pt x="945" y="1420"/>
                    </a:lnTo>
                    <a:lnTo>
                      <a:pt x="932" y="1428"/>
                    </a:lnTo>
                    <a:lnTo>
                      <a:pt x="922" y="1437"/>
                    </a:lnTo>
                    <a:lnTo>
                      <a:pt x="914" y="1446"/>
                    </a:lnTo>
                    <a:lnTo>
                      <a:pt x="907" y="1458"/>
                    </a:lnTo>
                    <a:lnTo>
                      <a:pt x="901" y="1470"/>
                    </a:lnTo>
                    <a:lnTo>
                      <a:pt x="896" y="1484"/>
                    </a:lnTo>
                    <a:lnTo>
                      <a:pt x="886" y="1512"/>
                    </a:lnTo>
                    <a:close/>
                    <a:moveTo>
                      <a:pt x="646" y="1427"/>
                    </a:moveTo>
                    <a:lnTo>
                      <a:pt x="646" y="1427"/>
                    </a:lnTo>
                    <a:lnTo>
                      <a:pt x="619" y="1427"/>
                    </a:lnTo>
                    <a:lnTo>
                      <a:pt x="592" y="1428"/>
                    </a:lnTo>
                    <a:lnTo>
                      <a:pt x="566" y="1428"/>
                    </a:lnTo>
                    <a:lnTo>
                      <a:pt x="553" y="1428"/>
                    </a:lnTo>
                    <a:lnTo>
                      <a:pt x="542" y="1427"/>
                    </a:lnTo>
                    <a:lnTo>
                      <a:pt x="531" y="1431"/>
                    </a:lnTo>
                    <a:lnTo>
                      <a:pt x="519" y="1432"/>
                    </a:lnTo>
                    <a:lnTo>
                      <a:pt x="497" y="1435"/>
                    </a:lnTo>
                    <a:lnTo>
                      <a:pt x="486" y="1438"/>
                    </a:lnTo>
                    <a:lnTo>
                      <a:pt x="476" y="1439"/>
                    </a:lnTo>
                    <a:lnTo>
                      <a:pt x="466" y="1444"/>
                    </a:lnTo>
                    <a:lnTo>
                      <a:pt x="456" y="1448"/>
                    </a:lnTo>
                    <a:lnTo>
                      <a:pt x="452" y="1452"/>
                    </a:lnTo>
                    <a:lnTo>
                      <a:pt x="446" y="1458"/>
                    </a:lnTo>
                    <a:lnTo>
                      <a:pt x="438" y="1470"/>
                    </a:lnTo>
                    <a:lnTo>
                      <a:pt x="430" y="1486"/>
                    </a:lnTo>
                    <a:lnTo>
                      <a:pt x="423" y="1504"/>
                    </a:lnTo>
                    <a:lnTo>
                      <a:pt x="416" y="1522"/>
                    </a:lnTo>
                    <a:lnTo>
                      <a:pt x="411" y="1540"/>
                    </a:lnTo>
                    <a:lnTo>
                      <a:pt x="409" y="1557"/>
                    </a:lnTo>
                    <a:lnTo>
                      <a:pt x="407" y="1571"/>
                    </a:lnTo>
                    <a:lnTo>
                      <a:pt x="448" y="1580"/>
                    </a:lnTo>
                    <a:lnTo>
                      <a:pt x="466" y="1584"/>
                    </a:lnTo>
                    <a:lnTo>
                      <a:pt x="486" y="1590"/>
                    </a:lnTo>
                    <a:lnTo>
                      <a:pt x="487" y="1581"/>
                    </a:lnTo>
                    <a:lnTo>
                      <a:pt x="486" y="1568"/>
                    </a:lnTo>
                    <a:lnTo>
                      <a:pt x="486" y="1554"/>
                    </a:lnTo>
                    <a:lnTo>
                      <a:pt x="486" y="1540"/>
                    </a:lnTo>
                    <a:lnTo>
                      <a:pt x="497" y="1528"/>
                    </a:lnTo>
                    <a:lnTo>
                      <a:pt x="504" y="1521"/>
                    </a:lnTo>
                    <a:lnTo>
                      <a:pt x="512" y="1515"/>
                    </a:lnTo>
                    <a:lnTo>
                      <a:pt x="522" y="1510"/>
                    </a:lnTo>
                    <a:lnTo>
                      <a:pt x="532" y="1507"/>
                    </a:lnTo>
                    <a:lnTo>
                      <a:pt x="545" y="1502"/>
                    </a:lnTo>
                    <a:lnTo>
                      <a:pt x="557" y="1501"/>
                    </a:lnTo>
                    <a:lnTo>
                      <a:pt x="587" y="1497"/>
                    </a:lnTo>
                    <a:lnTo>
                      <a:pt x="616" y="1497"/>
                    </a:lnTo>
                    <a:lnTo>
                      <a:pt x="646" y="1501"/>
                    </a:lnTo>
                    <a:lnTo>
                      <a:pt x="660" y="1502"/>
                    </a:lnTo>
                    <a:lnTo>
                      <a:pt x="672" y="1507"/>
                    </a:lnTo>
                    <a:lnTo>
                      <a:pt x="684" y="1511"/>
                    </a:lnTo>
                    <a:lnTo>
                      <a:pt x="695" y="1517"/>
                    </a:lnTo>
                    <a:lnTo>
                      <a:pt x="703" y="1522"/>
                    </a:lnTo>
                    <a:lnTo>
                      <a:pt x="710" y="1529"/>
                    </a:lnTo>
                    <a:lnTo>
                      <a:pt x="713" y="1535"/>
                    </a:lnTo>
                    <a:lnTo>
                      <a:pt x="716" y="1540"/>
                    </a:lnTo>
                    <a:lnTo>
                      <a:pt x="719" y="1553"/>
                    </a:lnTo>
                    <a:lnTo>
                      <a:pt x="722" y="1566"/>
                    </a:lnTo>
                    <a:lnTo>
                      <a:pt x="724" y="1580"/>
                    </a:lnTo>
                    <a:lnTo>
                      <a:pt x="737" y="1580"/>
                    </a:lnTo>
                    <a:lnTo>
                      <a:pt x="748" y="1578"/>
                    </a:lnTo>
                    <a:lnTo>
                      <a:pt x="758" y="1576"/>
                    </a:lnTo>
                    <a:lnTo>
                      <a:pt x="768" y="1573"/>
                    </a:lnTo>
                    <a:lnTo>
                      <a:pt x="776" y="1568"/>
                    </a:lnTo>
                    <a:lnTo>
                      <a:pt x="783" y="1564"/>
                    </a:lnTo>
                    <a:lnTo>
                      <a:pt x="799" y="1553"/>
                    </a:lnTo>
                    <a:lnTo>
                      <a:pt x="795" y="1538"/>
                    </a:lnTo>
                    <a:lnTo>
                      <a:pt x="789" y="1522"/>
                    </a:lnTo>
                    <a:lnTo>
                      <a:pt x="783" y="1510"/>
                    </a:lnTo>
                    <a:lnTo>
                      <a:pt x="778" y="1497"/>
                    </a:lnTo>
                    <a:lnTo>
                      <a:pt x="771" y="1486"/>
                    </a:lnTo>
                    <a:lnTo>
                      <a:pt x="762" y="1476"/>
                    </a:lnTo>
                    <a:lnTo>
                      <a:pt x="754" y="1467"/>
                    </a:lnTo>
                    <a:lnTo>
                      <a:pt x="744" y="1459"/>
                    </a:lnTo>
                    <a:lnTo>
                      <a:pt x="734" y="1452"/>
                    </a:lnTo>
                    <a:lnTo>
                      <a:pt x="724" y="1446"/>
                    </a:lnTo>
                    <a:lnTo>
                      <a:pt x="713" y="1441"/>
                    </a:lnTo>
                    <a:lnTo>
                      <a:pt x="700" y="1437"/>
                    </a:lnTo>
                    <a:lnTo>
                      <a:pt x="688" y="1434"/>
                    </a:lnTo>
                    <a:lnTo>
                      <a:pt x="674" y="1431"/>
                    </a:lnTo>
                    <a:lnTo>
                      <a:pt x="646" y="1427"/>
                    </a:lnTo>
                    <a:close/>
                    <a:moveTo>
                      <a:pt x="967" y="1547"/>
                    </a:moveTo>
                    <a:lnTo>
                      <a:pt x="967" y="1547"/>
                    </a:lnTo>
                    <a:lnTo>
                      <a:pt x="984" y="1539"/>
                    </a:lnTo>
                    <a:lnTo>
                      <a:pt x="990" y="1535"/>
                    </a:lnTo>
                    <a:lnTo>
                      <a:pt x="995" y="1529"/>
                    </a:lnTo>
                    <a:lnTo>
                      <a:pt x="998" y="1524"/>
                    </a:lnTo>
                    <a:lnTo>
                      <a:pt x="998" y="1518"/>
                    </a:lnTo>
                    <a:lnTo>
                      <a:pt x="995" y="1514"/>
                    </a:lnTo>
                    <a:lnTo>
                      <a:pt x="990" y="1508"/>
                    </a:lnTo>
                    <a:lnTo>
                      <a:pt x="959" y="1512"/>
                    </a:lnTo>
                    <a:lnTo>
                      <a:pt x="942" y="1515"/>
                    </a:lnTo>
                    <a:lnTo>
                      <a:pt x="927" y="1519"/>
                    </a:lnTo>
                    <a:lnTo>
                      <a:pt x="911" y="1525"/>
                    </a:lnTo>
                    <a:lnTo>
                      <a:pt x="904" y="1528"/>
                    </a:lnTo>
                    <a:lnTo>
                      <a:pt x="898" y="1532"/>
                    </a:lnTo>
                    <a:lnTo>
                      <a:pt x="893" y="1538"/>
                    </a:lnTo>
                    <a:lnTo>
                      <a:pt x="889" y="1543"/>
                    </a:lnTo>
                    <a:lnTo>
                      <a:pt x="884" y="1550"/>
                    </a:lnTo>
                    <a:lnTo>
                      <a:pt x="883" y="1559"/>
                    </a:lnTo>
                    <a:lnTo>
                      <a:pt x="894" y="1561"/>
                    </a:lnTo>
                    <a:lnTo>
                      <a:pt x="904" y="1564"/>
                    </a:lnTo>
                    <a:lnTo>
                      <a:pt x="915" y="1563"/>
                    </a:lnTo>
                    <a:lnTo>
                      <a:pt x="927" y="1561"/>
                    </a:lnTo>
                    <a:lnTo>
                      <a:pt x="938" y="1559"/>
                    </a:lnTo>
                    <a:lnTo>
                      <a:pt x="948" y="1556"/>
                    </a:lnTo>
                    <a:lnTo>
                      <a:pt x="967" y="1547"/>
                    </a:lnTo>
                    <a:close/>
                    <a:moveTo>
                      <a:pt x="696" y="1536"/>
                    </a:moveTo>
                    <a:lnTo>
                      <a:pt x="696" y="1536"/>
                    </a:lnTo>
                    <a:lnTo>
                      <a:pt x="685" y="1531"/>
                    </a:lnTo>
                    <a:lnTo>
                      <a:pt x="674" y="1525"/>
                    </a:lnTo>
                    <a:lnTo>
                      <a:pt x="663" y="1521"/>
                    </a:lnTo>
                    <a:lnTo>
                      <a:pt x="650" y="1518"/>
                    </a:lnTo>
                    <a:lnTo>
                      <a:pt x="625" y="1512"/>
                    </a:lnTo>
                    <a:lnTo>
                      <a:pt x="598" y="1512"/>
                    </a:lnTo>
                    <a:lnTo>
                      <a:pt x="573" y="1514"/>
                    </a:lnTo>
                    <a:lnTo>
                      <a:pt x="560" y="1517"/>
                    </a:lnTo>
                    <a:lnTo>
                      <a:pt x="547" y="1519"/>
                    </a:lnTo>
                    <a:lnTo>
                      <a:pt x="536" y="1524"/>
                    </a:lnTo>
                    <a:lnTo>
                      <a:pt x="525" y="1528"/>
                    </a:lnTo>
                    <a:lnTo>
                      <a:pt x="515" y="1533"/>
                    </a:lnTo>
                    <a:lnTo>
                      <a:pt x="505" y="1539"/>
                    </a:lnTo>
                    <a:lnTo>
                      <a:pt x="501" y="1552"/>
                    </a:lnTo>
                    <a:lnTo>
                      <a:pt x="501" y="1559"/>
                    </a:lnTo>
                    <a:lnTo>
                      <a:pt x="501" y="1564"/>
                    </a:lnTo>
                    <a:lnTo>
                      <a:pt x="508" y="1559"/>
                    </a:lnTo>
                    <a:lnTo>
                      <a:pt x="515" y="1556"/>
                    </a:lnTo>
                    <a:lnTo>
                      <a:pt x="524" y="1554"/>
                    </a:lnTo>
                    <a:lnTo>
                      <a:pt x="532" y="1554"/>
                    </a:lnTo>
                    <a:lnTo>
                      <a:pt x="550" y="1554"/>
                    </a:lnTo>
                    <a:lnTo>
                      <a:pt x="567" y="1554"/>
                    </a:lnTo>
                    <a:lnTo>
                      <a:pt x="595" y="1553"/>
                    </a:lnTo>
                    <a:lnTo>
                      <a:pt x="629" y="1552"/>
                    </a:lnTo>
                    <a:lnTo>
                      <a:pt x="665" y="1552"/>
                    </a:lnTo>
                    <a:lnTo>
                      <a:pt x="684" y="1553"/>
                    </a:lnTo>
                    <a:lnTo>
                      <a:pt x="703" y="1554"/>
                    </a:lnTo>
                    <a:lnTo>
                      <a:pt x="703" y="1553"/>
                    </a:lnTo>
                    <a:lnTo>
                      <a:pt x="703" y="1550"/>
                    </a:lnTo>
                    <a:lnTo>
                      <a:pt x="700" y="1546"/>
                    </a:lnTo>
                    <a:lnTo>
                      <a:pt x="698" y="1542"/>
                    </a:lnTo>
                    <a:lnTo>
                      <a:pt x="696" y="1536"/>
                    </a:lnTo>
                    <a:close/>
                    <a:moveTo>
                      <a:pt x="861" y="1567"/>
                    </a:moveTo>
                    <a:lnTo>
                      <a:pt x="861" y="1567"/>
                    </a:lnTo>
                    <a:lnTo>
                      <a:pt x="862" y="1564"/>
                    </a:lnTo>
                    <a:lnTo>
                      <a:pt x="863" y="1559"/>
                    </a:lnTo>
                    <a:lnTo>
                      <a:pt x="863" y="1554"/>
                    </a:lnTo>
                    <a:lnTo>
                      <a:pt x="862" y="1550"/>
                    </a:lnTo>
                    <a:lnTo>
                      <a:pt x="861" y="1546"/>
                    </a:lnTo>
                    <a:lnTo>
                      <a:pt x="856" y="1543"/>
                    </a:lnTo>
                    <a:lnTo>
                      <a:pt x="848" y="1552"/>
                    </a:lnTo>
                    <a:lnTo>
                      <a:pt x="845" y="1557"/>
                    </a:lnTo>
                    <a:lnTo>
                      <a:pt x="845" y="1567"/>
                    </a:lnTo>
                    <a:lnTo>
                      <a:pt x="846" y="1568"/>
                    </a:lnTo>
                    <a:lnTo>
                      <a:pt x="849" y="1568"/>
                    </a:lnTo>
                    <a:lnTo>
                      <a:pt x="852" y="1570"/>
                    </a:lnTo>
                    <a:lnTo>
                      <a:pt x="855" y="1571"/>
                    </a:lnTo>
                    <a:lnTo>
                      <a:pt x="858" y="1566"/>
                    </a:lnTo>
                    <a:lnTo>
                      <a:pt x="859" y="1566"/>
                    </a:lnTo>
                    <a:lnTo>
                      <a:pt x="861" y="1567"/>
                    </a:lnTo>
                    <a:close/>
                    <a:moveTo>
                      <a:pt x="296" y="1560"/>
                    </a:moveTo>
                    <a:lnTo>
                      <a:pt x="296" y="1560"/>
                    </a:lnTo>
                    <a:lnTo>
                      <a:pt x="284" y="1559"/>
                    </a:lnTo>
                    <a:lnTo>
                      <a:pt x="271" y="1554"/>
                    </a:lnTo>
                    <a:lnTo>
                      <a:pt x="260" y="1550"/>
                    </a:lnTo>
                    <a:lnTo>
                      <a:pt x="248" y="1547"/>
                    </a:lnTo>
                    <a:lnTo>
                      <a:pt x="223" y="1546"/>
                    </a:lnTo>
                    <a:lnTo>
                      <a:pt x="192" y="1547"/>
                    </a:lnTo>
                    <a:lnTo>
                      <a:pt x="164" y="1550"/>
                    </a:lnTo>
                    <a:lnTo>
                      <a:pt x="153" y="1553"/>
                    </a:lnTo>
                    <a:lnTo>
                      <a:pt x="143" y="1557"/>
                    </a:lnTo>
                    <a:lnTo>
                      <a:pt x="133" y="1561"/>
                    </a:lnTo>
                    <a:lnTo>
                      <a:pt x="124" y="1568"/>
                    </a:lnTo>
                    <a:lnTo>
                      <a:pt x="107" y="1585"/>
                    </a:lnTo>
                    <a:lnTo>
                      <a:pt x="90" y="1602"/>
                    </a:lnTo>
                    <a:lnTo>
                      <a:pt x="81" y="1611"/>
                    </a:lnTo>
                    <a:lnTo>
                      <a:pt x="72" y="1618"/>
                    </a:lnTo>
                    <a:lnTo>
                      <a:pt x="88" y="1618"/>
                    </a:lnTo>
                    <a:lnTo>
                      <a:pt x="102" y="1615"/>
                    </a:lnTo>
                    <a:lnTo>
                      <a:pt x="118" y="1615"/>
                    </a:lnTo>
                    <a:lnTo>
                      <a:pt x="126" y="1615"/>
                    </a:lnTo>
                    <a:lnTo>
                      <a:pt x="136" y="1616"/>
                    </a:lnTo>
                    <a:lnTo>
                      <a:pt x="143" y="1601"/>
                    </a:lnTo>
                    <a:lnTo>
                      <a:pt x="156" y="1584"/>
                    </a:lnTo>
                    <a:lnTo>
                      <a:pt x="163" y="1576"/>
                    </a:lnTo>
                    <a:lnTo>
                      <a:pt x="170" y="1568"/>
                    </a:lnTo>
                    <a:lnTo>
                      <a:pt x="175" y="1563"/>
                    </a:lnTo>
                    <a:lnTo>
                      <a:pt x="182" y="1560"/>
                    </a:lnTo>
                    <a:lnTo>
                      <a:pt x="187" y="1560"/>
                    </a:lnTo>
                    <a:lnTo>
                      <a:pt x="191" y="1560"/>
                    </a:lnTo>
                    <a:lnTo>
                      <a:pt x="204" y="1564"/>
                    </a:lnTo>
                    <a:lnTo>
                      <a:pt x="219" y="1568"/>
                    </a:lnTo>
                    <a:lnTo>
                      <a:pt x="233" y="1571"/>
                    </a:lnTo>
                    <a:lnTo>
                      <a:pt x="244" y="1571"/>
                    </a:lnTo>
                    <a:lnTo>
                      <a:pt x="257" y="1570"/>
                    </a:lnTo>
                    <a:lnTo>
                      <a:pt x="279" y="1567"/>
                    </a:lnTo>
                    <a:lnTo>
                      <a:pt x="288" y="1567"/>
                    </a:lnTo>
                    <a:lnTo>
                      <a:pt x="298" y="1567"/>
                    </a:lnTo>
                    <a:lnTo>
                      <a:pt x="305" y="1570"/>
                    </a:lnTo>
                    <a:lnTo>
                      <a:pt x="312" y="1576"/>
                    </a:lnTo>
                    <a:lnTo>
                      <a:pt x="313" y="1587"/>
                    </a:lnTo>
                    <a:lnTo>
                      <a:pt x="314" y="1592"/>
                    </a:lnTo>
                    <a:lnTo>
                      <a:pt x="316" y="1597"/>
                    </a:lnTo>
                    <a:lnTo>
                      <a:pt x="313" y="1612"/>
                    </a:lnTo>
                    <a:lnTo>
                      <a:pt x="307" y="1626"/>
                    </a:lnTo>
                    <a:lnTo>
                      <a:pt x="330" y="1622"/>
                    </a:lnTo>
                    <a:lnTo>
                      <a:pt x="348" y="1622"/>
                    </a:lnTo>
                    <a:lnTo>
                      <a:pt x="366" y="1622"/>
                    </a:lnTo>
                    <a:lnTo>
                      <a:pt x="386" y="1622"/>
                    </a:lnTo>
                    <a:lnTo>
                      <a:pt x="379" y="1616"/>
                    </a:lnTo>
                    <a:lnTo>
                      <a:pt x="376" y="1613"/>
                    </a:lnTo>
                    <a:lnTo>
                      <a:pt x="375" y="1611"/>
                    </a:lnTo>
                    <a:lnTo>
                      <a:pt x="373" y="1604"/>
                    </a:lnTo>
                    <a:lnTo>
                      <a:pt x="376" y="1597"/>
                    </a:lnTo>
                    <a:lnTo>
                      <a:pt x="383" y="1581"/>
                    </a:lnTo>
                    <a:lnTo>
                      <a:pt x="386" y="1573"/>
                    </a:lnTo>
                    <a:lnTo>
                      <a:pt x="389" y="1566"/>
                    </a:lnTo>
                    <a:lnTo>
                      <a:pt x="365" y="1563"/>
                    </a:lnTo>
                    <a:lnTo>
                      <a:pt x="341" y="1561"/>
                    </a:lnTo>
                    <a:lnTo>
                      <a:pt x="296" y="1560"/>
                    </a:lnTo>
                    <a:close/>
                    <a:moveTo>
                      <a:pt x="501" y="1571"/>
                    </a:moveTo>
                    <a:lnTo>
                      <a:pt x="501" y="1571"/>
                    </a:lnTo>
                    <a:lnTo>
                      <a:pt x="504" y="1580"/>
                    </a:lnTo>
                    <a:lnTo>
                      <a:pt x="503" y="1588"/>
                    </a:lnTo>
                    <a:lnTo>
                      <a:pt x="501" y="1597"/>
                    </a:lnTo>
                    <a:lnTo>
                      <a:pt x="500" y="1605"/>
                    </a:lnTo>
                    <a:lnTo>
                      <a:pt x="494" y="1620"/>
                    </a:lnTo>
                    <a:lnTo>
                      <a:pt x="493" y="1629"/>
                    </a:lnTo>
                    <a:lnTo>
                      <a:pt x="493" y="1636"/>
                    </a:lnTo>
                    <a:lnTo>
                      <a:pt x="519" y="1632"/>
                    </a:lnTo>
                    <a:lnTo>
                      <a:pt x="545" y="1629"/>
                    </a:lnTo>
                    <a:lnTo>
                      <a:pt x="571" y="1627"/>
                    </a:lnTo>
                    <a:lnTo>
                      <a:pt x="598" y="1627"/>
                    </a:lnTo>
                    <a:lnTo>
                      <a:pt x="651" y="1627"/>
                    </a:lnTo>
                    <a:lnTo>
                      <a:pt x="677" y="1627"/>
                    </a:lnTo>
                    <a:lnTo>
                      <a:pt x="703" y="1625"/>
                    </a:lnTo>
                    <a:lnTo>
                      <a:pt x="706" y="1605"/>
                    </a:lnTo>
                    <a:lnTo>
                      <a:pt x="708" y="1590"/>
                    </a:lnTo>
                    <a:lnTo>
                      <a:pt x="706" y="1585"/>
                    </a:lnTo>
                    <a:lnTo>
                      <a:pt x="702" y="1583"/>
                    </a:lnTo>
                    <a:lnTo>
                      <a:pt x="700" y="1580"/>
                    </a:lnTo>
                    <a:lnTo>
                      <a:pt x="700" y="1577"/>
                    </a:lnTo>
                    <a:lnTo>
                      <a:pt x="700" y="1574"/>
                    </a:lnTo>
                    <a:lnTo>
                      <a:pt x="705" y="1574"/>
                    </a:lnTo>
                    <a:lnTo>
                      <a:pt x="708" y="1576"/>
                    </a:lnTo>
                    <a:lnTo>
                      <a:pt x="709" y="1576"/>
                    </a:lnTo>
                    <a:lnTo>
                      <a:pt x="710" y="1573"/>
                    </a:lnTo>
                    <a:lnTo>
                      <a:pt x="685" y="1567"/>
                    </a:lnTo>
                    <a:lnTo>
                      <a:pt x="660" y="1566"/>
                    </a:lnTo>
                    <a:lnTo>
                      <a:pt x="636" y="1566"/>
                    </a:lnTo>
                    <a:lnTo>
                      <a:pt x="611" y="1567"/>
                    </a:lnTo>
                    <a:lnTo>
                      <a:pt x="557" y="1570"/>
                    </a:lnTo>
                    <a:lnTo>
                      <a:pt x="531" y="1571"/>
                    </a:lnTo>
                    <a:lnTo>
                      <a:pt x="501" y="1571"/>
                    </a:lnTo>
                    <a:close/>
                    <a:moveTo>
                      <a:pt x="722" y="1594"/>
                    </a:moveTo>
                    <a:lnTo>
                      <a:pt x="722" y="1594"/>
                    </a:lnTo>
                    <a:lnTo>
                      <a:pt x="727" y="1597"/>
                    </a:lnTo>
                    <a:lnTo>
                      <a:pt x="731" y="1598"/>
                    </a:lnTo>
                    <a:lnTo>
                      <a:pt x="743" y="1599"/>
                    </a:lnTo>
                    <a:lnTo>
                      <a:pt x="754" y="1599"/>
                    </a:lnTo>
                    <a:lnTo>
                      <a:pt x="765" y="1597"/>
                    </a:lnTo>
                    <a:lnTo>
                      <a:pt x="778" y="1592"/>
                    </a:lnTo>
                    <a:lnTo>
                      <a:pt x="789" y="1587"/>
                    </a:lnTo>
                    <a:lnTo>
                      <a:pt x="810" y="1574"/>
                    </a:lnTo>
                    <a:lnTo>
                      <a:pt x="809" y="1571"/>
                    </a:lnTo>
                    <a:lnTo>
                      <a:pt x="810" y="1568"/>
                    </a:lnTo>
                    <a:lnTo>
                      <a:pt x="811" y="1567"/>
                    </a:lnTo>
                    <a:lnTo>
                      <a:pt x="810" y="1566"/>
                    </a:lnTo>
                    <a:lnTo>
                      <a:pt x="802" y="1571"/>
                    </a:lnTo>
                    <a:lnTo>
                      <a:pt x="792" y="1577"/>
                    </a:lnTo>
                    <a:lnTo>
                      <a:pt x="781" y="1581"/>
                    </a:lnTo>
                    <a:lnTo>
                      <a:pt x="768" y="1585"/>
                    </a:lnTo>
                    <a:lnTo>
                      <a:pt x="743" y="1591"/>
                    </a:lnTo>
                    <a:lnTo>
                      <a:pt x="722" y="1594"/>
                    </a:lnTo>
                    <a:close/>
                    <a:moveTo>
                      <a:pt x="1157" y="1587"/>
                    </a:moveTo>
                    <a:lnTo>
                      <a:pt x="1157" y="1587"/>
                    </a:lnTo>
                    <a:lnTo>
                      <a:pt x="1148" y="1584"/>
                    </a:lnTo>
                    <a:lnTo>
                      <a:pt x="1138" y="1581"/>
                    </a:lnTo>
                    <a:lnTo>
                      <a:pt x="1129" y="1581"/>
                    </a:lnTo>
                    <a:lnTo>
                      <a:pt x="1120" y="1581"/>
                    </a:lnTo>
                    <a:lnTo>
                      <a:pt x="1101" y="1583"/>
                    </a:lnTo>
                    <a:lnTo>
                      <a:pt x="1078" y="1583"/>
                    </a:lnTo>
                    <a:lnTo>
                      <a:pt x="1046" y="1581"/>
                    </a:lnTo>
                    <a:lnTo>
                      <a:pt x="1012" y="1580"/>
                    </a:lnTo>
                    <a:lnTo>
                      <a:pt x="978" y="1578"/>
                    </a:lnTo>
                    <a:lnTo>
                      <a:pt x="962" y="1580"/>
                    </a:lnTo>
                    <a:lnTo>
                      <a:pt x="945" y="1581"/>
                    </a:lnTo>
                    <a:lnTo>
                      <a:pt x="942" y="1578"/>
                    </a:lnTo>
                    <a:lnTo>
                      <a:pt x="938" y="1576"/>
                    </a:lnTo>
                    <a:lnTo>
                      <a:pt x="931" y="1573"/>
                    </a:lnTo>
                    <a:lnTo>
                      <a:pt x="927" y="1574"/>
                    </a:lnTo>
                    <a:lnTo>
                      <a:pt x="922" y="1574"/>
                    </a:lnTo>
                    <a:lnTo>
                      <a:pt x="919" y="1577"/>
                    </a:lnTo>
                    <a:lnTo>
                      <a:pt x="917" y="1580"/>
                    </a:lnTo>
                    <a:lnTo>
                      <a:pt x="924" y="1583"/>
                    </a:lnTo>
                    <a:lnTo>
                      <a:pt x="931" y="1587"/>
                    </a:lnTo>
                    <a:lnTo>
                      <a:pt x="945" y="1598"/>
                    </a:lnTo>
                    <a:lnTo>
                      <a:pt x="956" y="1609"/>
                    </a:lnTo>
                    <a:lnTo>
                      <a:pt x="964" y="1623"/>
                    </a:lnTo>
                    <a:lnTo>
                      <a:pt x="988" y="1623"/>
                    </a:lnTo>
                    <a:lnTo>
                      <a:pt x="998" y="1623"/>
                    </a:lnTo>
                    <a:lnTo>
                      <a:pt x="1009" y="1622"/>
                    </a:lnTo>
                    <a:lnTo>
                      <a:pt x="1007" y="1609"/>
                    </a:lnTo>
                    <a:lnTo>
                      <a:pt x="1008" y="1605"/>
                    </a:lnTo>
                    <a:lnTo>
                      <a:pt x="1008" y="1601"/>
                    </a:lnTo>
                    <a:lnTo>
                      <a:pt x="1011" y="1598"/>
                    </a:lnTo>
                    <a:lnTo>
                      <a:pt x="1014" y="1595"/>
                    </a:lnTo>
                    <a:lnTo>
                      <a:pt x="1019" y="1591"/>
                    </a:lnTo>
                    <a:lnTo>
                      <a:pt x="1028" y="1590"/>
                    </a:lnTo>
                    <a:lnTo>
                      <a:pt x="1037" y="1588"/>
                    </a:lnTo>
                    <a:lnTo>
                      <a:pt x="1060" y="1590"/>
                    </a:lnTo>
                    <a:lnTo>
                      <a:pt x="1081" y="1591"/>
                    </a:lnTo>
                    <a:lnTo>
                      <a:pt x="1102" y="1590"/>
                    </a:lnTo>
                    <a:lnTo>
                      <a:pt x="1122" y="1590"/>
                    </a:lnTo>
                    <a:lnTo>
                      <a:pt x="1141" y="1591"/>
                    </a:lnTo>
                    <a:lnTo>
                      <a:pt x="1148" y="1598"/>
                    </a:lnTo>
                    <a:lnTo>
                      <a:pt x="1155" y="1605"/>
                    </a:lnTo>
                    <a:lnTo>
                      <a:pt x="1162" y="1613"/>
                    </a:lnTo>
                    <a:lnTo>
                      <a:pt x="1171" y="1622"/>
                    </a:lnTo>
                    <a:lnTo>
                      <a:pt x="1179" y="1627"/>
                    </a:lnTo>
                    <a:lnTo>
                      <a:pt x="1188" y="1632"/>
                    </a:lnTo>
                    <a:lnTo>
                      <a:pt x="1193" y="1633"/>
                    </a:lnTo>
                    <a:lnTo>
                      <a:pt x="1199" y="1633"/>
                    </a:lnTo>
                    <a:lnTo>
                      <a:pt x="1204" y="1632"/>
                    </a:lnTo>
                    <a:lnTo>
                      <a:pt x="1210" y="1629"/>
                    </a:lnTo>
                    <a:lnTo>
                      <a:pt x="1203" y="1623"/>
                    </a:lnTo>
                    <a:lnTo>
                      <a:pt x="1196" y="1618"/>
                    </a:lnTo>
                    <a:lnTo>
                      <a:pt x="1183" y="1606"/>
                    </a:lnTo>
                    <a:lnTo>
                      <a:pt x="1172" y="1595"/>
                    </a:lnTo>
                    <a:lnTo>
                      <a:pt x="1165" y="1590"/>
                    </a:lnTo>
                    <a:lnTo>
                      <a:pt x="1157" y="1587"/>
                    </a:lnTo>
                    <a:close/>
                    <a:moveTo>
                      <a:pt x="194" y="1578"/>
                    </a:moveTo>
                    <a:lnTo>
                      <a:pt x="194" y="1578"/>
                    </a:lnTo>
                    <a:lnTo>
                      <a:pt x="173" y="1588"/>
                    </a:lnTo>
                    <a:lnTo>
                      <a:pt x="168" y="1591"/>
                    </a:lnTo>
                    <a:lnTo>
                      <a:pt x="164" y="1594"/>
                    </a:lnTo>
                    <a:lnTo>
                      <a:pt x="163" y="1598"/>
                    </a:lnTo>
                    <a:lnTo>
                      <a:pt x="163" y="1602"/>
                    </a:lnTo>
                    <a:lnTo>
                      <a:pt x="233" y="1602"/>
                    </a:lnTo>
                    <a:lnTo>
                      <a:pt x="299" y="1602"/>
                    </a:lnTo>
                    <a:lnTo>
                      <a:pt x="300" y="1598"/>
                    </a:lnTo>
                    <a:lnTo>
                      <a:pt x="302" y="1595"/>
                    </a:lnTo>
                    <a:lnTo>
                      <a:pt x="303" y="1592"/>
                    </a:lnTo>
                    <a:lnTo>
                      <a:pt x="303" y="1588"/>
                    </a:lnTo>
                    <a:lnTo>
                      <a:pt x="289" y="1585"/>
                    </a:lnTo>
                    <a:lnTo>
                      <a:pt x="275" y="1584"/>
                    </a:lnTo>
                    <a:lnTo>
                      <a:pt x="248" y="1584"/>
                    </a:lnTo>
                    <a:lnTo>
                      <a:pt x="222" y="1583"/>
                    </a:lnTo>
                    <a:lnTo>
                      <a:pt x="208" y="1581"/>
                    </a:lnTo>
                    <a:lnTo>
                      <a:pt x="194" y="1578"/>
                    </a:lnTo>
                    <a:close/>
                    <a:moveTo>
                      <a:pt x="818" y="1636"/>
                    </a:moveTo>
                    <a:lnTo>
                      <a:pt x="818" y="1636"/>
                    </a:lnTo>
                    <a:lnTo>
                      <a:pt x="861" y="1630"/>
                    </a:lnTo>
                    <a:lnTo>
                      <a:pt x="903" y="1626"/>
                    </a:lnTo>
                    <a:lnTo>
                      <a:pt x="898" y="1618"/>
                    </a:lnTo>
                    <a:lnTo>
                      <a:pt x="893" y="1609"/>
                    </a:lnTo>
                    <a:lnTo>
                      <a:pt x="884" y="1602"/>
                    </a:lnTo>
                    <a:lnTo>
                      <a:pt x="876" y="1595"/>
                    </a:lnTo>
                    <a:lnTo>
                      <a:pt x="868" y="1588"/>
                    </a:lnTo>
                    <a:lnTo>
                      <a:pt x="856" y="1584"/>
                    </a:lnTo>
                    <a:lnTo>
                      <a:pt x="846" y="1581"/>
                    </a:lnTo>
                    <a:lnTo>
                      <a:pt x="835" y="1581"/>
                    </a:lnTo>
                    <a:lnTo>
                      <a:pt x="839" y="1588"/>
                    </a:lnTo>
                    <a:lnTo>
                      <a:pt x="841" y="1597"/>
                    </a:lnTo>
                    <a:lnTo>
                      <a:pt x="841" y="1605"/>
                    </a:lnTo>
                    <a:lnTo>
                      <a:pt x="839" y="1613"/>
                    </a:lnTo>
                    <a:lnTo>
                      <a:pt x="837" y="1620"/>
                    </a:lnTo>
                    <a:lnTo>
                      <a:pt x="832" y="1627"/>
                    </a:lnTo>
                    <a:lnTo>
                      <a:pt x="827" y="1633"/>
                    </a:lnTo>
                    <a:lnTo>
                      <a:pt x="818" y="1636"/>
                    </a:lnTo>
                    <a:close/>
                    <a:moveTo>
                      <a:pt x="917" y="1625"/>
                    </a:moveTo>
                    <a:lnTo>
                      <a:pt x="917" y="1625"/>
                    </a:lnTo>
                    <a:lnTo>
                      <a:pt x="935" y="1625"/>
                    </a:lnTo>
                    <a:lnTo>
                      <a:pt x="942" y="1623"/>
                    </a:lnTo>
                    <a:lnTo>
                      <a:pt x="949" y="1622"/>
                    </a:lnTo>
                    <a:lnTo>
                      <a:pt x="943" y="1613"/>
                    </a:lnTo>
                    <a:lnTo>
                      <a:pt x="936" y="1606"/>
                    </a:lnTo>
                    <a:lnTo>
                      <a:pt x="928" y="1599"/>
                    </a:lnTo>
                    <a:lnTo>
                      <a:pt x="919" y="1594"/>
                    </a:lnTo>
                    <a:lnTo>
                      <a:pt x="910" y="1588"/>
                    </a:lnTo>
                    <a:lnTo>
                      <a:pt x="901" y="1585"/>
                    </a:lnTo>
                    <a:lnTo>
                      <a:pt x="891" y="1583"/>
                    </a:lnTo>
                    <a:lnTo>
                      <a:pt x="882" y="1583"/>
                    </a:lnTo>
                    <a:lnTo>
                      <a:pt x="900" y="1602"/>
                    </a:lnTo>
                    <a:lnTo>
                      <a:pt x="908" y="1613"/>
                    </a:lnTo>
                    <a:lnTo>
                      <a:pt x="917" y="1625"/>
                    </a:lnTo>
                    <a:close/>
                    <a:moveTo>
                      <a:pt x="401" y="1587"/>
                    </a:moveTo>
                    <a:lnTo>
                      <a:pt x="401" y="1587"/>
                    </a:lnTo>
                    <a:lnTo>
                      <a:pt x="400" y="1590"/>
                    </a:lnTo>
                    <a:lnTo>
                      <a:pt x="399" y="1592"/>
                    </a:lnTo>
                    <a:lnTo>
                      <a:pt x="399" y="1601"/>
                    </a:lnTo>
                    <a:lnTo>
                      <a:pt x="400" y="1608"/>
                    </a:lnTo>
                    <a:lnTo>
                      <a:pt x="401" y="1615"/>
                    </a:lnTo>
                    <a:lnTo>
                      <a:pt x="434" y="1620"/>
                    </a:lnTo>
                    <a:lnTo>
                      <a:pt x="451" y="1622"/>
                    </a:lnTo>
                    <a:lnTo>
                      <a:pt x="470" y="1623"/>
                    </a:lnTo>
                    <a:lnTo>
                      <a:pt x="480" y="1613"/>
                    </a:lnTo>
                    <a:lnTo>
                      <a:pt x="483" y="1608"/>
                    </a:lnTo>
                    <a:lnTo>
                      <a:pt x="484" y="1604"/>
                    </a:lnTo>
                    <a:lnTo>
                      <a:pt x="484" y="1598"/>
                    </a:lnTo>
                    <a:lnTo>
                      <a:pt x="463" y="1595"/>
                    </a:lnTo>
                    <a:lnTo>
                      <a:pt x="444" y="1594"/>
                    </a:lnTo>
                    <a:lnTo>
                      <a:pt x="424" y="1591"/>
                    </a:lnTo>
                    <a:lnTo>
                      <a:pt x="401" y="1587"/>
                    </a:lnTo>
                    <a:close/>
                    <a:moveTo>
                      <a:pt x="817" y="1590"/>
                    </a:moveTo>
                    <a:lnTo>
                      <a:pt x="817" y="1590"/>
                    </a:lnTo>
                    <a:lnTo>
                      <a:pt x="809" y="1595"/>
                    </a:lnTo>
                    <a:lnTo>
                      <a:pt x="799" y="1599"/>
                    </a:lnTo>
                    <a:lnTo>
                      <a:pt x="788" y="1605"/>
                    </a:lnTo>
                    <a:lnTo>
                      <a:pt x="775" y="1609"/>
                    </a:lnTo>
                    <a:lnTo>
                      <a:pt x="762" y="1612"/>
                    </a:lnTo>
                    <a:lnTo>
                      <a:pt x="748" y="1613"/>
                    </a:lnTo>
                    <a:lnTo>
                      <a:pt x="734" y="1612"/>
                    </a:lnTo>
                    <a:lnTo>
                      <a:pt x="722" y="1609"/>
                    </a:lnTo>
                    <a:lnTo>
                      <a:pt x="722" y="1612"/>
                    </a:lnTo>
                    <a:lnTo>
                      <a:pt x="722" y="1615"/>
                    </a:lnTo>
                    <a:lnTo>
                      <a:pt x="720" y="1618"/>
                    </a:lnTo>
                    <a:lnTo>
                      <a:pt x="720" y="1622"/>
                    </a:lnTo>
                    <a:lnTo>
                      <a:pt x="731" y="1622"/>
                    </a:lnTo>
                    <a:lnTo>
                      <a:pt x="731" y="1625"/>
                    </a:lnTo>
                    <a:lnTo>
                      <a:pt x="733" y="1627"/>
                    </a:lnTo>
                    <a:lnTo>
                      <a:pt x="734" y="1629"/>
                    </a:lnTo>
                    <a:lnTo>
                      <a:pt x="733" y="1632"/>
                    </a:lnTo>
                    <a:lnTo>
                      <a:pt x="745" y="1633"/>
                    </a:lnTo>
                    <a:lnTo>
                      <a:pt x="758" y="1634"/>
                    </a:lnTo>
                    <a:lnTo>
                      <a:pt x="772" y="1633"/>
                    </a:lnTo>
                    <a:lnTo>
                      <a:pt x="785" y="1632"/>
                    </a:lnTo>
                    <a:lnTo>
                      <a:pt x="797" y="1629"/>
                    </a:lnTo>
                    <a:lnTo>
                      <a:pt x="809" y="1625"/>
                    </a:lnTo>
                    <a:lnTo>
                      <a:pt x="818" y="1618"/>
                    </a:lnTo>
                    <a:lnTo>
                      <a:pt x="825" y="1611"/>
                    </a:lnTo>
                    <a:lnTo>
                      <a:pt x="823" y="1605"/>
                    </a:lnTo>
                    <a:lnTo>
                      <a:pt x="823" y="1598"/>
                    </a:lnTo>
                    <a:lnTo>
                      <a:pt x="820" y="1594"/>
                    </a:lnTo>
                    <a:lnTo>
                      <a:pt x="818" y="1591"/>
                    </a:lnTo>
                    <a:lnTo>
                      <a:pt x="817" y="1590"/>
                    </a:lnTo>
                    <a:close/>
                    <a:moveTo>
                      <a:pt x="1134" y="1611"/>
                    </a:moveTo>
                    <a:lnTo>
                      <a:pt x="1134" y="1611"/>
                    </a:lnTo>
                    <a:lnTo>
                      <a:pt x="1108" y="1606"/>
                    </a:lnTo>
                    <a:lnTo>
                      <a:pt x="1082" y="1605"/>
                    </a:lnTo>
                    <a:lnTo>
                      <a:pt x="1039" y="1604"/>
                    </a:lnTo>
                    <a:lnTo>
                      <a:pt x="1035" y="1604"/>
                    </a:lnTo>
                    <a:lnTo>
                      <a:pt x="1029" y="1605"/>
                    </a:lnTo>
                    <a:lnTo>
                      <a:pt x="1026" y="1606"/>
                    </a:lnTo>
                    <a:lnTo>
                      <a:pt x="1023" y="1609"/>
                    </a:lnTo>
                    <a:lnTo>
                      <a:pt x="1023" y="1612"/>
                    </a:lnTo>
                    <a:lnTo>
                      <a:pt x="1023" y="1616"/>
                    </a:lnTo>
                    <a:lnTo>
                      <a:pt x="1026" y="1615"/>
                    </a:lnTo>
                    <a:lnTo>
                      <a:pt x="1028" y="1615"/>
                    </a:lnTo>
                    <a:lnTo>
                      <a:pt x="1032" y="1618"/>
                    </a:lnTo>
                    <a:lnTo>
                      <a:pt x="1035" y="1622"/>
                    </a:lnTo>
                    <a:lnTo>
                      <a:pt x="1039" y="1625"/>
                    </a:lnTo>
                    <a:lnTo>
                      <a:pt x="1065" y="1626"/>
                    </a:lnTo>
                    <a:lnTo>
                      <a:pt x="1094" y="1629"/>
                    </a:lnTo>
                    <a:lnTo>
                      <a:pt x="1122" y="1629"/>
                    </a:lnTo>
                    <a:lnTo>
                      <a:pt x="1136" y="1629"/>
                    </a:lnTo>
                    <a:lnTo>
                      <a:pt x="1148" y="1626"/>
                    </a:lnTo>
                    <a:lnTo>
                      <a:pt x="1147" y="1625"/>
                    </a:lnTo>
                    <a:lnTo>
                      <a:pt x="1146" y="1622"/>
                    </a:lnTo>
                    <a:lnTo>
                      <a:pt x="1141" y="1619"/>
                    </a:lnTo>
                    <a:lnTo>
                      <a:pt x="1137" y="1616"/>
                    </a:lnTo>
                    <a:lnTo>
                      <a:pt x="1136" y="1613"/>
                    </a:lnTo>
                    <a:lnTo>
                      <a:pt x="1134" y="1611"/>
                    </a:lnTo>
                    <a:close/>
                    <a:moveTo>
                      <a:pt x="152" y="1615"/>
                    </a:moveTo>
                    <a:lnTo>
                      <a:pt x="152" y="1615"/>
                    </a:lnTo>
                    <a:lnTo>
                      <a:pt x="152" y="1618"/>
                    </a:lnTo>
                    <a:lnTo>
                      <a:pt x="149" y="1622"/>
                    </a:lnTo>
                    <a:lnTo>
                      <a:pt x="147" y="1625"/>
                    </a:lnTo>
                    <a:lnTo>
                      <a:pt x="147" y="1626"/>
                    </a:lnTo>
                    <a:lnTo>
                      <a:pt x="149" y="1626"/>
                    </a:lnTo>
                    <a:lnTo>
                      <a:pt x="152" y="1625"/>
                    </a:lnTo>
                    <a:lnTo>
                      <a:pt x="154" y="1625"/>
                    </a:lnTo>
                    <a:lnTo>
                      <a:pt x="163" y="1625"/>
                    </a:lnTo>
                    <a:lnTo>
                      <a:pt x="170" y="1625"/>
                    </a:lnTo>
                    <a:lnTo>
                      <a:pt x="173" y="1623"/>
                    </a:lnTo>
                    <a:lnTo>
                      <a:pt x="175" y="1622"/>
                    </a:lnTo>
                    <a:lnTo>
                      <a:pt x="187" y="1626"/>
                    </a:lnTo>
                    <a:lnTo>
                      <a:pt x="199" y="1629"/>
                    </a:lnTo>
                    <a:lnTo>
                      <a:pt x="229" y="1632"/>
                    </a:lnTo>
                    <a:lnTo>
                      <a:pt x="257" y="1633"/>
                    </a:lnTo>
                    <a:lnTo>
                      <a:pt x="282" y="1636"/>
                    </a:lnTo>
                    <a:lnTo>
                      <a:pt x="284" y="1632"/>
                    </a:lnTo>
                    <a:lnTo>
                      <a:pt x="286" y="1627"/>
                    </a:lnTo>
                    <a:lnTo>
                      <a:pt x="289" y="1625"/>
                    </a:lnTo>
                    <a:lnTo>
                      <a:pt x="291" y="1619"/>
                    </a:lnTo>
                    <a:lnTo>
                      <a:pt x="270" y="1618"/>
                    </a:lnTo>
                    <a:lnTo>
                      <a:pt x="251" y="1616"/>
                    </a:lnTo>
                    <a:lnTo>
                      <a:pt x="218" y="1616"/>
                    </a:lnTo>
                    <a:lnTo>
                      <a:pt x="185" y="1616"/>
                    </a:lnTo>
                    <a:lnTo>
                      <a:pt x="168" y="1616"/>
                    </a:lnTo>
                    <a:lnTo>
                      <a:pt x="152" y="1615"/>
                    </a:lnTo>
                    <a:close/>
                    <a:moveTo>
                      <a:pt x="58" y="1629"/>
                    </a:moveTo>
                    <a:lnTo>
                      <a:pt x="58" y="1629"/>
                    </a:lnTo>
                    <a:lnTo>
                      <a:pt x="49" y="1640"/>
                    </a:lnTo>
                    <a:lnTo>
                      <a:pt x="39" y="1651"/>
                    </a:lnTo>
                    <a:lnTo>
                      <a:pt x="29" y="1664"/>
                    </a:lnTo>
                    <a:lnTo>
                      <a:pt x="27" y="1670"/>
                    </a:lnTo>
                    <a:lnTo>
                      <a:pt x="25" y="1675"/>
                    </a:lnTo>
                    <a:lnTo>
                      <a:pt x="28" y="1670"/>
                    </a:lnTo>
                    <a:lnTo>
                      <a:pt x="34" y="1664"/>
                    </a:lnTo>
                    <a:lnTo>
                      <a:pt x="39" y="1661"/>
                    </a:lnTo>
                    <a:lnTo>
                      <a:pt x="46" y="1657"/>
                    </a:lnTo>
                    <a:lnTo>
                      <a:pt x="62" y="1653"/>
                    </a:lnTo>
                    <a:lnTo>
                      <a:pt x="77" y="1651"/>
                    </a:lnTo>
                    <a:lnTo>
                      <a:pt x="104" y="1649"/>
                    </a:lnTo>
                    <a:lnTo>
                      <a:pt x="128" y="1649"/>
                    </a:lnTo>
                    <a:lnTo>
                      <a:pt x="175" y="1651"/>
                    </a:lnTo>
                    <a:lnTo>
                      <a:pt x="223" y="1653"/>
                    </a:lnTo>
                    <a:lnTo>
                      <a:pt x="247" y="1653"/>
                    </a:lnTo>
                    <a:lnTo>
                      <a:pt x="272" y="1651"/>
                    </a:lnTo>
                    <a:lnTo>
                      <a:pt x="253" y="1651"/>
                    </a:lnTo>
                    <a:lnTo>
                      <a:pt x="234" y="1649"/>
                    </a:lnTo>
                    <a:lnTo>
                      <a:pt x="201" y="1644"/>
                    </a:lnTo>
                    <a:lnTo>
                      <a:pt x="185" y="1641"/>
                    </a:lnTo>
                    <a:lnTo>
                      <a:pt x="170" y="1640"/>
                    </a:lnTo>
                    <a:lnTo>
                      <a:pt x="153" y="1640"/>
                    </a:lnTo>
                    <a:lnTo>
                      <a:pt x="136" y="1643"/>
                    </a:lnTo>
                    <a:lnTo>
                      <a:pt x="132" y="1634"/>
                    </a:lnTo>
                    <a:lnTo>
                      <a:pt x="126" y="1629"/>
                    </a:lnTo>
                    <a:lnTo>
                      <a:pt x="109" y="1627"/>
                    </a:lnTo>
                    <a:lnTo>
                      <a:pt x="91" y="1627"/>
                    </a:lnTo>
                    <a:lnTo>
                      <a:pt x="73" y="1629"/>
                    </a:lnTo>
                    <a:lnTo>
                      <a:pt x="58" y="1629"/>
                    </a:lnTo>
                    <a:close/>
                    <a:moveTo>
                      <a:pt x="347" y="1636"/>
                    </a:moveTo>
                    <a:lnTo>
                      <a:pt x="347" y="1636"/>
                    </a:lnTo>
                    <a:lnTo>
                      <a:pt x="331" y="1636"/>
                    </a:lnTo>
                    <a:lnTo>
                      <a:pt x="316" y="1639"/>
                    </a:lnTo>
                    <a:lnTo>
                      <a:pt x="307" y="1640"/>
                    </a:lnTo>
                    <a:lnTo>
                      <a:pt x="302" y="1644"/>
                    </a:lnTo>
                    <a:lnTo>
                      <a:pt x="296" y="1650"/>
                    </a:lnTo>
                    <a:lnTo>
                      <a:pt x="292" y="1657"/>
                    </a:lnTo>
                    <a:lnTo>
                      <a:pt x="343" y="1658"/>
                    </a:lnTo>
                    <a:lnTo>
                      <a:pt x="399" y="1661"/>
                    </a:lnTo>
                    <a:lnTo>
                      <a:pt x="428" y="1663"/>
                    </a:lnTo>
                    <a:lnTo>
                      <a:pt x="458" y="1661"/>
                    </a:lnTo>
                    <a:lnTo>
                      <a:pt x="486" y="1658"/>
                    </a:lnTo>
                    <a:lnTo>
                      <a:pt x="512" y="1653"/>
                    </a:lnTo>
                    <a:lnTo>
                      <a:pt x="519" y="1658"/>
                    </a:lnTo>
                    <a:lnTo>
                      <a:pt x="526" y="1664"/>
                    </a:lnTo>
                    <a:lnTo>
                      <a:pt x="622" y="1665"/>
                    </a:lnTo>
                    <a:lnTo>
                      <a:pt x="722" y="1664"/>
                    </a:lnTo>
                    <a:lnTo>
                      <a:pt x="824" y="1661"/>
                    </a:lnTo>
                    <a:lnTo>
                      <a:pt x="925" y="1657"/>
                    </a:lnTo>
                    <a:lnTo>
                      <a:pt x="921" y="1646"/>
                    </a:lnTo>
                    <a:lnTo>
                      <a:pt x="918" y="1643"/>
                    </a:lnTo>
                    <a:lnTo>
                      <a:pt x="914" y="1639"/>
                    </a:lnTo>
                    <a:lnTo>
                      <a:pt x="896" y="1643"/>
                    </a:lnTo>
                    <a:lnTo>
                      <a:pt x="879" y="1644"/>
                    </a:lnTo>
                    <a:lnTo>
                      <a:pt x="846" y="1646"/>
                    </a:lnTo>
                    <a:lnTo>
                      <a:pt x="837" y="1647"/>
                    </a:lnTo>
                    <a:lnTo>
                      <a:pt x="825" y="1649"/>
                    </a:lnTo>
                    <a:lnTo>
                      <a:pt x="817" y="1650"/>
                    </a:lnTo>
                    <a:lnTo>
                      <a:pt x="807" y="1651"/>
                    </a:lnTo>
                    <a:lnTo>
                      <a:pt x="803" y="1650"/>
                    </a:lnTo>
                    <a:lnTo>
                      <a:pt x="799" y="1649"/>
                    </a:lnTo>
                    <a:lnTo>
                      <a:pt x="795" y="1647"/>
                    </a:lnTo>
                    <a:lnTo>
                      <a:pt x="790" y="1646"/>
                    </a:lnTo>
                    <a:lnTo>
                      <a:pt x="781" y="1646"/>
                    </a:lnTo>
                    <a:lnTo>
                      <a:pt x="772" y="1647"/>
                    </a:lnTo>
                    <a:lnTo>
                      <a:pt x="754" y="1650"/>
                    </a:lnTo>
                    <a:lnTo>
                      <a:pt x="745" y="1650"/>
                    </a:lnTo>
                    <a:lnTo>
                      <a:pt x="737" y="1650"/>
                    </a:lnTo>
                    <a:lnTo>
                      <a:pt x="729" y="1649"/>
                    </a:lnTo>
                    <a:lnTo>
                      <a:pt x="720" y="1646"/>
                    </a:lnTo>
                    <a:lnTo>
                      <a:pt x="713" y="1641"/>
                    </a:lnTo>
                    <a:lnTo>
                      <a:pt x="708" y="1639"/>
                    </a:lnTo>
                    <a:lnTo>
                      <a:pt x="698" y="1637"/>
                    </a:lnTo>
                    <a:lnTo>
                      <a:pt x="686" y="1637"/>
                    </a:lnTo>
                    <a:lnTo>
                      <a:pt x="664" y="1640"/>
                    </a:lnTo>
                    <a:lnTo>
                      <a:pt x="640" y="1643"/>
                    </a:lnTo>
                    <a:lnTo>
                      <a:pt x="615" y="1644"/>
                    </a:lnTo>
                    <a:lnTo>
                      <a:pt x="540" y="1646"/>
                    </a:lnTo>
                    <a:lnTo>
                      <a:pt x="505" y="1647"/>
                    </a:lnTo>
                    <a:lnTo>
                      <a:pt x="467" y="1650"/>
                    </a:lnTo>
                    <a:lnTo>
                      <a:pt x="466" y="1646"/>
                    </a:lnTo>
                    <a:lnTo>
                      <a:pt x="466" y="1644"/>
                    </a:lnTo>
                    <a:lnTo>
                      <a:pt x="469" y="1639"/>
                    </a:lnTo>
                    <a:lnTo>
                      <a:pt x="406" y="1636"/>
                    </a:lnTo>
                    <a:lnTo>
                      <a:pt x="376" y="1636"/>
                    </a:lnTo>
                    <a:lnTo>
                      <a:pt x="347" y="1636"/>
                    </a:lnTo>
                    <a:close/>
                    <a:moveTo>
                      <a:pt x="976" y="1637"/>
                    </a:moveTo>
                    <a:lnTo>
                      <a:pt x="976" y="1637"/>
                    </a:lnTo>
                    <a:lnTo>
                      <a:pt x="977" y="1644"/>
                    </a:lnTo>
                    <a:lnTo>
                      <a:pt x="980" y="1649"/>
                    </a:lnTo>
                    <a:lnTo>
                      <a:pt x="983" y="1653"/>
                    </a:lnTo>
                    <a:lnTo>
                      <a:pt x="985" y="1656"/>
                    </a:lnTo>
                    <a:lnTo>
                      <a:pt x="990" y="1658"/>
                    </a:lnTo>
                    <a:lnTo>
                      <a:pt x="994" y="1660"/>
                    </a:lnTo>
                    <a:lnTo>
                      <a:pt x="1004" y="1660"/>
                    </a:lnTo>
                    <a:lnTo>
                      <a:pt x="1025" y="1658"/>
                    </a:lnTo>
                    <a:lnTo>
                      <a:pt x="1036" y="1658"/>
                    </a:lnTo>
                    <a:lnTo>
                      <a:pt x="1047" y="1661"/>
                    </a:lnTo>
                    <a:lnTo>
                      <a:pt x="1043" y="1658"/>
                    </a:lnTo>
                    <a:lnTo>
                      <a:pt x="1040" y="1656"/>
                    </a:lnTo>
                    <a:lnTo>
                      <a:pt x="1035" y="1649"/>
                    </a:lnTo>
                    <a:lnTo>
                      <a:pt x="1030" y="1643"/>
                    </a:lnTo>
                    <a:lnTo>
                      <a:pt x="1023" y="1636"/>
                    </a:lnTo>
                    <a:lnTo>
                      <a:pt x="998" y="1637"/>
                    </a:lnTo>
                    <a:lnTo>
                      <a:pt x="987" y="1637"/>
                    </a:lnTo>
                    <a:lnTo>
                      <a:pt x="976" y="1637"/>
                    </a:lnTo>
                    <a:close/>
                    <a:moveTo>
                      <a:pt x="938" y="1657"/>
                    </a:moveTo>
                    <a:lnTo>
                      <a:pt x="938" y="1657"/>
                    </a:lnTo>
                    <a:lnTo>
                      <a:pt x="953" y="1656"/>
                    </a:lnTo>
                    <a:lnTo>
                      <a:pt x="969" y="1654"/>
                    </a:lnTo>
                    <a:lnTo>
                      <a:pt x="967" y="1649"/>
                    </a:lnTo>
                    <a:lnTo>
                      <a:pt x="964" y="1644"/>
                    </a:lnTo>
                    <a:lnTo>
                      <a:pt x="962" y="1640"/>
                    </a:lnTo>
                    <a:lnTo>
                      <a:pt x="957" y="1637"/>
                    </a:lnTo>
                    <a:lnTo>
                      <a:pt x="950" y="1639"/>
                    </a:lnTo>
                    <a:lnTo>
                      <a:pt x="943" y="1639"/>
                    </a:lnTo>
                    <a:lnTo>
                      <a:pt x="928" y="1637"/>
                    </a:lnTo>
                    <a:lnTo>
                      <a:pt x="929" y="1643"/>
                    </a:lnTo>
                    <a:lnTo>
                      <a:pt x="934" y="1647"/>
                    </a:lnTo>
                    <a:lnTo>
                      <a:pt x="936" y="1650"/>
                    </a:lnTo>
                    <a:lnTo>
                      <a:pt x="938" y="1657"/>
                    </a:lnTo>
                    <a:close/>
                    <a:moveTo>
                      <a:pt x="1085" y="1644"/>
                    </a:moveTo>
                    <a:lnTo>
                      <a:pt x="1085" y="1644"/>
                    </a:lnTo>
                    <a:lnTo>
                      <a:pt x="1073" y="1641"/>
                    </a:lnTo>
                    <a:lnTo>
                      <a:pt x="1061" y="1640"/>
                    </a:lnTo>
                    <a:lnTo>
                      <a:pt x="1074" y="1644"/>
                    </a:lnTo>
                    <a:lnTo>
                      <a:pt x="1087" y="1647"/>
                    </a:lnTo>
                    <a:lnTo>
                      <a:pt x="1116" y="1651"/>
                    </a:lnTo>
                    <a:lnTo>
                      <a:pt x="1130" y="1654"/>
                    </a:lnTo>
                    <a:lnTo>
                      <a:pt x="1146" y="1656"/>
                    </a:lnTo>
                    <a:lnTo>
                      <a:pt x="1154" y="1656"/>
                    </a:lnTo>
                    <a:lnTo>
                      <a:pt x="1161" y="1656"/>
                    </a:lnTo>
                    <a:lnTo>
                      <a:pt x="1169" y="1654"/>
                    </a:lnTo>
                    <a:lnTo>
                      <a:pt x="1176" y="1651"/>
                    </a:lnTo>
                    <a:lnTo>
                      <a:pt x="1168" y="1646"/>
                    </a:lnTo>
                    <a:lnTo>
                      <a:pt x="1158" y="1643"/>
                    </a:lnTo>
                    <a:lnTo>
                      <a:pt x="1147" y="1641"/>
                    </a:lnTo>
                    <a:lnTo>
                      <a:pt x="1134" y="1641"/>
                    </a:lnTo>
                    <a:lnTo>
                      <a:pt x="1109" y="1644"/>
                    </a:lnTo>
                    <a:lnTo>
                      <a:pt x="1098" y="1644"/>
                    </a:lnTo>
                    <a:lnTo>
                      <a:pt x="1085" y="1644"/>
                    </a:lnTo>
                    <a:close/>
                    <a:moveTo>
                      <a:pt x="1223" y="1643"/>
                    </a:moveTo>
                    <a:lnTo>
                      <a:pt x="1223" y="1643"/>
                    </a:lnTo>
                    <a:lnTo>
                      <a:pt x="1220" y="1644"/>
                    </a:lnTo>
                    <a:lnTo>
                      <a:pt x="1217" y="1646"/>
                    </a:lnTo>
                    <a:lnTo>
                      <a:pt x="1209" y="1647"/>
                    </a:lnTo>
                    <a:lnTo>
                      <a:pt x="1200" y="1647"/>
                    </a:lnTo>
                    <a:lnTo>
                      <a:pt x="1197" y="1647"/>
                    </a:lnTo>
                    <a:lnTo>
                      <a:pt x="1195" y="1647"/>
                    </a:lnTo>
                    <a:lnTo>
                      <a:pt x="1197" y="1649"/>
                    </a:lnTo>
                    <a:lnTo>
                      <a:pt x="1200" y="1651"/>
                    </a:lnTo>
                    <a:lnTo>
                      <a:pt x="1203" y="1658"/>
                    </a:lnTo>
                    <a:lnTo>
                      <a:pt x="1204" y="1665"/>
                    </a:lnTo>
                    <a:lnTo>
                      <a:pt x="1204" y="1672"/>
                    </a:lnTo>
                    <a:lnTo>
                      <a:pt x="1217" y="1672"/>
                    </a:lnTo>
                    <a:lnTo>
                      <a:pt x="1231" y="1674"/>
                    </a:lnTo>
                    <a:lnTo>
                      <a:pt x="1247" y="1677"/>
                    </a:lnTo>
                    <a:lnTo>
                      <a:pt x="1262" y="1678"/>
                    </a:lnTo>
                    <a:lnTo>
                      <a:pt x="1254" y="1667"/>
                    </a:lnTo>
                    <a:lnTo>
                      <a:pt x="1245" y="1657"/>
                    </a:lnTo>
                    <a:lnTo>
                      <a:pt x="1234" y="1650"/>
                    </a:lnTo>
                    <a:lnTo>
                      <a:pt x="1223" y="1643"/>
                    </a:lnTo>
                    <a:close/>
                    <a:moveTo>
                      <a:pt x="775" y="1682"/>
                    </a:moveTo>
                    <a:lnTo>
                      <a:pt x="775" y="1682"/>
                    </a:lnTo>
                    <a:lnTo>
                      <a:pt x="751" y="1679"/>
                    </a:lnTo>
                    <a:lnTo>
                      <a:pt x="729" y="1678"/>
                    </a:lnTo>
                    <a:lnTo>
                      <a:pt x="684" y="1679"/>
                    </a:lnTo>
                    <a:lnTo>
                      <a:pt x="656" y="1679"/>
                    </a:lnTo>
                    <a:lnTo>
                      <a:pt x="627" y="1678"/>
                    </a:lnTo>
                    <a:lnTo>
                      <a:pt x="567" y="1675"/>
                    </a:lnTo>
                    <a:lnTo>
                      <a:pt x="538" y="1675"/>
                    </a:lnTo>
                    <a:lnTo>
                      <a:pt x="507" y="1675"/>
                    </a:lnTo>
                    <a:lnTo>
                      <a:pt x="477" y="1678"/>
                    </a:lnTo>
                    <a:lnTo>
                      <a:pt x="448" y="1682"/>
                    </a:lnTo>
                    <a:lnTo>
                      <a:pt x="449" y="1679"/>
                    </a:lnTo>
                    <a:lnTo>
                      <a:pt x="448" y="1678"/>
                    </a:lnTo>
                    <a:lnTo>
                      <a:pt x="444" y="1675"/>
                    </a:lnTo>
                    <a:lnTo>
                      <a:pt x="416" y="1677"/>
                    </a:lnTo>
                    <a:lnTo>
                      <a:pt x="390" y="1677"/>
                    </a:lnTo>
                    <a:lnTo>
                      <a:pt x="337" y="1674"/>
                    </a:lnTo>
                    <a:lnTo>
                      <a:pt x="281" y="1671"/>
                    </a:lnTo>
                    <a:lnTo>
                      <a:pt x="211" y="1668"/>
                    </a:lnTo>
                    <a:lnTo>
                      <a:pt x="194" y="1668"/>
                    </a:lnTo>
                    <a:lnTo>
                      <a:pt x="177" y="1667"/>
                    </a:lnTo>
                    <a:lnTo>
                      <a:pt x="160" y="1665"/>
                    </a:lnTo>
                    <a:lnTo>
                      <a:pt x="145" y="1665"/>
                    </a:lnTo>
                    <a:lnTo>
                      <a:pt x="128" y="1667"/>
                    </a:lnTo>
                    <a:lnTo>
                      <a:pt x="108" y="1668"/>
                    </a:lnTo>
                    <a:lnTo>
                      <a:pt x="97" y="1668"/>
                    </a:lnTo>
                    <a:lnTo>
                      <a:pt x="87" y="1667"/>
                    </a:lnTo>
                    <a:lnTo>
                      <a:pt x="76" y="1665"/>
                    </a:lnTo>
                    <a:lnTo>
                      <a:pt x="66" y="1667"/>
                    </a:lnTo>
                    <a:lnTo>
                      <a:pt x="59" y="1670"/>
                    </a:lnTo>
                    <a:lnTo>
                      <a:pt x="52" y="1672"/>
                    </a:lnTo>
                    <a:lnTo>
                      <a:pt x="41" y="1679"/>
                    </a:lnTo>
                    <a:lnTo>
                      <a:pt x="29" y="1688"/>
                    </a:lnTo>
                    <a:lnTo>
                      <a:pt x="24" y="1692"/>
                    </a:lnTo>
                    <a:lnTo>
                      <a:pt x="18" y="1695"/>
                    </a:lnTo>
                    <a:lnTo>
                      <a:pt x="20" y="1738"/>
                    </a:lnTo>
                    <a:lnTo>
                      <a:pt x="24" y="1782"/>
                    </a:lnTo>
                    <a:lnTo>
                      <a:pt x="32" y="1868"/>
                    </a:lnTo>
                    <a:lnTo>
                      <a:pt x="52" y="2030"/>
                    </a:lnTo>
                    <a:lnTo>
                      <a:pt x="65" y="2123"/>
                    </a:lnTo>
                    <a:lnTo>
                      <a:pt x="80" y="2219"/>
                    </a:lnTo>
                    <a:lnTo>
                      <a:pt x="87" y="2268"/>
                    </a:lnTo>
                    <a:lnTo>
                      <a:pt x="93" y="2315"/>
                    </a:lnTo>
                    <a:lnTo>
                      <a:pt x="100" y="2327"/>
                    </a:lnTo>
                    <a:lnTo>
                      <a:pt x="105" y="2339"/>
                    </a:lnTo>
                    <a:lnTo>
                      <a:pt x="114" y="2345"/>
                    </a:lnTo>
                    <a:lnTo>
                      <a:pt x="121" y="2352"/>
                    </a:lnTo>
                    <a:lnTo>
                      <a:pt x="135" y="2366"/>
                    </a:lnTo>
                    <a:lnTo>
                      <a:pt x="147" y="2367"/>
                    </a:lnTo>
                    <a:lnTo>
                      <a:pt x="160" y="2370"/>
                    </a:lnTo>
                    <a:lnTo>
                      <a:pt x="182" y="2374"/>
                    </a:lnTo>
                    <a:lnTo>
                      <a:pt x="195" y="2377"/>
                    </a:lnTo>
                    <a:lnTo>
                      <a:pt x="209" y="2379"/>
                    </a:lnTo>
                    <a:lnTo>
                      <a:pt x="237" y="2379"/>
                    </a:lnTo>
                    <a:lnTo>
                      <a:pt x="267" y="2379"/>
                    </a:lnTo>
                    <a:lnTo>
                      <a:pt x="296" y="2379"/>
                    </a:lnTo>
                    <a:lnTo>
                      <a:pt x="354" y="2383"/>
                    </a:lnTo>
                    <a:lnTo>
                      <a:pt x="413" y="2387"/>
                    </a:lnTo>
                    <a:lnTo>
                      <a:pt x="472" y="2390"/>
                    </a:lnTo>
                    <a:lnTo>
                      <a:pt x="500" y="2391"/>
                    </a:lnTo>
                    <a:lnTo>
                      <a:pt x="528" y="2391"/>
                    </a:lnTo>
                    <a:lnTo>
                      <a:pt x="567" y="2390"/>
                    </a:lnTo>
                    <a:lnTo>
                      <a:pt x="605" y="2390"/>
                    </a:lnTo>
                    <a:lnTo>
                      <a:pt x="679" y="2391"/>
                    </a:lnTo>
                    <a:lnTo>
                      <a:pt x="709" y="2391"/>
                    </a:lnTo>
                    <a:lnTo>
                      <a:pt x="737" y="2393"/>
                    </a:lnTo>
                    <a:lnTo>
                      <a:pt x="792" y="2394"/>
                    </a:lnTo>
                    <a:lnTo>
                      <a:pt x="820" y="2394"/>
                    </a:lnTo>
                    <a:lnTo>
                      <a:pt x="846" y="2391"/>
                    </a:lnTo>
                    <a:lnTo>
                      <a:pt x="873" y="2388"/>
                    </a:lnTo>
                    <a:lnTo>
                      <a:pt x="898" y="2387"/>
                    </a:lnTo>
                    <a:lnTo>
                      <a:pt x="950" y="2387"/>
                    </a:lnTo>
                    <a:lnTo>
                      <a:pt x="1000" y="2387"/>
                    </a:lnTo>
                    <a:lnTo>
                      <a:pt x="1050" y="2387"/>
                    </a:lnTo>
                    <a:lnTo>
                      <a:pt x="1074" y="2386"/>
                    </a:lnTo>
                    <a:lnTo>
                      <a:pt x="1099" y="2381"/>
                    </a:lnTo>
                    <a:lnTo>
                      <a:pt x="1115" y="2384"/>
                    </a:lnTo>
                    <a:lnTo>
                      <a:pt x="1129" y="2384"/>
                    </a:lnTo>
                    <a:lnTo>
                      <a:pt x="1144" y="2384"/>
                    </a:lnTo>
                    <a:lnTo>
                      <a:pt x="1160" y="2383"/>
                    </a:lnTo>
                    <a:lnTo>
                      <a:pt x="1175" y="2381"/>
                    </a:lnTo>
                    <a:lnTo>
                      <a:pt x="1190" y="2379"/>
                    </a:lnTo>
                    <a:lnTo>
                      <a:pt x="1223" y="2370"/>
                    </a:lnTo>
                    <a:lnTo>
                      <a:pt x="1237" y="2286"/>
                    </a:lnTo>
                    <a:lnTo>
                      <a:pt x="1251" y="2199"/>
                    </a:lnTo>
                    <a:lnTo>
                      <a:pt x="1256" y="2155"/>
                    </a:lnTo>
                    <a:lnTo>
                      <a:pt x="1261" y="2112"/>
                    </a:lnTo>
                    <a:lnTo>
                      <a:pt x="1265" y="2067"/>
                    </a:lnTo>
                    <a:lnTo>
                      <a:pt x="1268" y="2022"/>
                    </a:lnTo>
                    <a:lnTo>
                      <a:pt x="1269" y="1978"/>
                    </a:lnTo>
                    <a:lnTo>
                      <a:pt x="1269" y="1934"/>
                    </a:lnTo>
                    <a:lnTo>
                      <a:pt x="1269" y="1890"/>
                    </a:lnTo>
                    <a:lnTo>
                      <a:pt x="1269" y="1845"/>
                    </a:lnTo>
                    <a:lnTo>
                      <a:pt x="1270" y="1807"/>
                    </a:lnTo>
                    <a:lnTo>
                      <a:pt x="1272" y="1768"/>
                    </a:lnTo>
                    <a:lnTo>
                      <a:pt x="1272" y="1748"/>
                    </a:lnTo>
                    <a:lnTo>
                      <a:pt x="1272" y="1729"/>
                    </a:lnTo>
                    <a:lnTo>
                      <a:pt x="1269" y="1710"/>
                    </a:lnTo>
                    <a:lnTo>
                      <a:pt x="1266" y="1695"/>
                    </a:lnTo>
                    <a:lnTo>
                      <a:pt x="1230" y="1689"/>
                    </a:lnTo>
                    <a:lnTo>
                      <a:pt x="1195" y="1686"/>
                    </a:lnTo>
                    <a:lnTo>
                      <a:pt x="1124" y="1681"/>
                    </a:lnTo>
                    <a:lnTo>
                      <a:pt x="1057" y="1678"/>
                    </a:lnTo>
                    <a:lnTo>
                      <a:pt x="995" y="1678"/>
                    </a:lnTo>
                    <a:lnTo>
                      <a:pt x="994" y="1679"/>
                    </a:lnTo>
                    <a:lnTo>
                      <a:pt x="994" y="1684"/>
                    </a:lnTo>
                    <a:lnTo>
                      <a:pt x="998" y="1691"/>
                    </a:lnTo>
                    <a:lnTo>
                      <a:pt x="1000" y="1698"/>
                    </a:lnTo>
                    <a:lnTo>
                      <a:pt x="998" y="1700"/>
                    </a:lnTo>
                    <a:lnTo>
                      <a:pt x="997" y="1703"/>
                    </a:lnTo>
                    <a:lnTo>
                      <a:pt x="984" y="1685"/>
                    </a:lnTo>
                    <a:lnTo>
                      <a:pt x="980" y="1677"/>
                    </a:lnTo>
                    <a:lnTo>
                      <a:pt x="977" y="1668"/>
                    </a:lnTo>
                    <a:lnTo>
                      <a:pt x="967" y="1670"/>
                    </a:lnTo>
                    <a:lnTo>
                      <a:pt x="960" y="1670"/>
                    </a:lnTo>
                    <a:lnTo>
                      <a:pt x="955" y="1670"/>
                    </a:lnTo>
                    <a:lnTo>
                      <a:pt x="946" y="1672"/>
                    </a:lnTo>
                    <a:lnTo>
                      <a:pt x="956" y="1696"/>
                    </a:lnTo>
                    <a:lnTo>
                      <a:pt x="960" y="1709"/>
                    </a:lnTo>
                    <a:lnTo>
                      <a:pt x="963" y="1723"/>
                    </a:lnTo>
                    <a:lnTo>
                      <a:pt x="964" y="1737"/>
                    </a:lnTo>
                    <a:lnTo>
                      <a:pt x="966" y="1752"/>
                    </a:lnTo>
                    <a:lnTo>
                      <a:pt x="966" y="1766"/>
                    </a:lnTo>
                    <a:lnTo>
                      <a:pt x="963" y="1782"/>
                    </a:lnTo>
                    <a:lnTo>
                      <a:pt x="956" y="1820"/>
                    </a:lnTo>
                    <a:lnTo>
                      <a:pt x="955" y="1838"/>
                    </a:lnTo>
                    <a:lnTo>
                      <a:pt x="955" y="1846"/>
                    </a:lnTo>
                    <a:lnTo>
                      <a:pt x="956" y="1856"/>
                    </a:lnTo>
                    <a:lnTo>
                      <a:pt x="959" y="1866"/>
                    </a:lnTo>
                    <a:lnTo>
                      <a:pt x="963" y="1876"/>
                    </a:lnTo>
                    <a:lnTo>
                      <a:pt x="973" y="1894"/>
                    </a:lnTo>
                    <a:lnTo>
                      <a:pt x="978" y="1903"/>
                    </a:lnTo>
                    <a:lnTo>
                      <a:pt x="983" y="1912"/>
                    </a:lnTo>
                    <a:lnTo>
                      <a:pt x="985" y="1922"/>
                    </a:lnTo>
                    <a:lnTo>
                      <a:pt x="985" y="1932"/>
                    </a:lnTo>
                    <a:lnTo>
                      <a:pt x="974" y="1918"/>
                    </a:lnTo>
                    <a:lnTo>
                      <a:pt x="966" y="1904"/>
                    </a:lnTo>
                    <a:lnTo>
                      <a:pt x="957" y="1890"/>
                    </a:lnTo>
                    <a:lnTo>
                      <a:pt x="952" y="1875"/>
                    </a:lnTo>
                    <a:lnTo>
                      <a:pt x="948" y="1863"/>
                    </a:lnTo>
                    <a:lnTo>
                      <a:pt x="946" y="1852"/>
                    </a:lnTo>
                    <a:lnTo>
                      <a:pt x="946" y="1839"/>
                    </a:lnTo>
                    <a:lnTo>
                      <a:pt x="946" y="1825"/>
                    </a:lnTo>
                    <a:lnTo>
                      <a:pt x="948" y="1799"/>
                    </a:lnTo>
                    <a:lnTo>
                      <a:pt x="950" y="1772"/>
                    </a:lnTo>
                    <a:lnTo>
                      <a:pt x="952" y="1744"/>
                    </a:lnTo>
                    <a:lnTo>
                      <a:pt x="952" y="1730"/>
                    </a:lnTo>
                    <a:lnTo>
                      <a:pt x="950" y="1717"/>
                    </a:lnTo>
                    <a:lnTo>
                      <a:pt x="948" y="1705"/>
                    </a:lnTo>
                    <a:lnTo>
                      <a:pt x="945" y="1692"/>
                    </a:lnTo>
                    <a:lnTo>
                      <a:pt x="939" y="1681"/>
                    </a:lnTo>
                    <a:lnTo>
                      <a:pt x="932" y="1671"/>
                    </a:lnTo>
                    <a:lnTo>
                      <a:pt x="891" y="1672"/>
                    </a:lnTo>
                    <a:lnTo>
                      <a:pt x="852" y="1674"/>
                    </a:lnTo>
                    <a:lnTo>
                      <a:pt x="813" y="1675"/>
                    </a:lnTo>
                    <a:lnTo>
                      <a:pt x="793" y="1678"/>
                    </a:lnTo>
                    <a:lnTo>
                      <a:pt x="775" y="16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7665" name="组合 343"/>
            <p:cNvGrpSpPr>
              <a:grpSpLocks/>
            </p:cNvGrpSpPr>
            <p:nvPr/>
          </p:nvGrpSpPr>
          <p:grpSpPr bwMode="auto">
            <a:xfrm>
              <a:off x="4857752" y="3594112"/>
              <a:ext cx="1336675" cy="692150"/>
              <a:chOff x="5384801" y="3876675"/>
              <a:chExt cx="1336675" cy="692150"/>
            </a:xfrm>
          </p:grpSpPr>
          <p:sp>
            <p:nvSpPr>
              <p:cNvPr id="27666" name="Freeform 100"/>
              <p:cNvSpPr>
                <a:spLocks/>
              </p:cNvSpPr>
              <p:nvPr/>
            </p:nvSpPr>
            <p:spPr bwMode="auto">
              <a:xfrm>
                <a:off x="6288088" y="3935413"/>
                <a:ext cx="120650" cy="17463"/>
              </a:xfrm>
              <a:custGeom>
                <a:avLst/>
                <a:gdLst>
                  <a:gd name="T0" fmla="*/ 120650 w 226"/>
                  <a:gd name="T1" fmla="*/ 6677 h 34"/>
                  <a:gd name="T2" fmla="*/ 120650 w 226"/>
                  <a:gd name="T3" fmla="*/ 6677 h 34"/>
                  <a:gd name="T4" fmla="*/ 120650 w 226"/>
                  <a:gd name="T5" fmla="*/ 10272 h 34"/>
                  <a:gd name="T6" fmla="*/ 119582 w 226"/>
                  <a:gd name="T7" fmla="*/ 12840 h 34"/>
                  <a:gd name="T8" fmla="*/ 117447 w 226"/>
                  <a:gd name="T9" fmla="*/ 17463 h 34"/>
                  <a:gd name="T10" fmla="*/ 117447 w 226"/>
                  <a:gd name="T11" fmla="*/ 17463 h 34"/>
                  <a:gd name="T12" fmla="*/ 103033 w 226"/>
                  <a:gd name="T13" fmla="*/ 14381 h 34"/>
                  <a:gd name="T14" fmla="*/ 89153 w 226"/>
                  <a:gd name="T15" fmla="*/ 12840 h 34"/>
                  <a:gd name="T16" fmla="*/ 74739 w 226"/>
                  <a:gd name="T17" fmla="*/ 11813 h 34"/>
                  <a:gd name="T18" fmla="*/ 60325 w 226"/>
                  <a:gd name="T19" fmla="*/ 11813 h 34"/>
                  <a:gd name="T20" fmla="*/ 45377 w 226"/>
                  <a:gd name="T21" fmla="*/ 12327 h 34"/>
                  <a:gd name="T22" fmla="*/ 30429 w 226"/>
                  <a:gd name="T23" fmla="*/ 12840 h 34"/>
                  <a:gd name="T24" fmla="*/ 0 w 226"/>
                  <a:gd name="T25" fmla="*/ 16436 h 34"/>
                  <a:gd name="T26" fmla="*/ 0 w 226"/>
                  <a:gd name="T27" fmla="*/ 16436 h 34"/>
                  <a:gd name="T28" fmla="*/ 1068 w 226"/>
                  <a:gd name="T29" fmla="*/ 13868 h 34"/>
                  <a:gd name="T30" fmla="*/ 2669 w 226"/>
                  <a:gd name="T31" fmla="*/ 10786 h 34"/>
                  <a:gd name="T32" fmla="*/ 4271 w 226"/>
                  <a:gd name="T33" fmla="*/ 9245 h 34"/>
                  <a:gd name="T34" fmla="*/ 6406 w 226"/>
                  <a:gd name="T35" fmla="*/ 8218 h 34"/>
                  <a:gd name="T36" fmla="*/ 11745 w 226"/>
                  <a:gd name="T37" fmla="*/ 5136 h 34"/>
                  <a:gd name="T38" fmla="*/ 18685 w 226"/>
                  <a:gd name="T39" fmla="*/ 4109 h 34"/>
                  <a:gd name="T40" fmla="*/ 25091 w 226"/>
                  <a:gd name="T41" fmla="*/ 3595 h 34"/>
                  <a:gd name="T42" fmla="*/ 32565 w 226"/>
                  <a:gd name="T43" fmla="*/ 3595 h 34"/>
                  <a:gd name="T44" fmla="*/ 46979 w 226"/>
                  <a:gd name="T45" fmla="*/ 3595 h 34"/>
                  <a:gd name="T46" fmla="*/ 46979 w 226"/>
                  <a:gd name="T47" fmla="*/ 3595 h 34"/>
                  <a:gd name="T48" fmla="*/ 52317 w 226"/>
                  <a:gd name="T49" fmla="*/ 2054 h 34"/>
                  <a:gd name="T50" fmla="*/ 58190 w 226"/>
                  <a:gd name="T51" fmla="*/ 1541 h 34"/>
                  <a:gd name="T52" fmla="*/ 63528 w 226"/>
                  <a:gd name="T53" fmla="*/ 514 h 34"/>
                  <a:gd name="T54" fmla="*/ 67799 w 226"/>
                  <a:gd name="T55" fmla="*/ 0 h 34"/>
                  <a:gd name="T56" fmla="*/ 67799 w 226"/>
                  <a:gd name="T57" fmla="*/ 0 h 34"/>
                  <a:gd name="T58" fmla="*/ 76340 w 226"/>
                  <a:gd name="T59" fmla="*/ 514 h 34"/>
                  <a:gd name="T60" fmla="*/ 83814 w 226"/>
                  <a:gd name="T61" fmla="*/ 2054 h 34"/>
                  <a:gd name="T62" fmla="*/ 91288 w 226"/>
                  <a:gd name="T63" fmla="*/ 4109 h 34"/>
                  <a:gd name="T64" fmla="*/ 98762 w 226"/>
                  <a:gd name="T65" fmla="*/ 5650 h 34"/>
                  <a:gd name="T66" fmla="*/ 98762 w 226"/>
                  <a:gd name="T67" fmla="*/ 5650 h 34"/>
                  <a:gd name="T68" fmla="*/ 104635 w 226"/>
                  <a:gd name="T69" fmla="*/ 5136 h 34"/>
                  <a:gd name="T70" fmla="*/ 110507 w 226"/>
                  <a:gd name="T71" fmla="*/ 4109 h 34"/>
                  <a:gd name="T72" fmla="*/ 113710 w 226"/>
                  <a:gd name="T73" fmla="*/ 3595 h 34"/>
                  <a:gd name="T74" fmla="*/ 115845 w 226"/>
                  <a:gd name="T75" fmla="*/ 4109 h 34"/>
                  <a:gd name="T76" fmla="*/ 117981 w 226"/>
                  <a:gd name="T77" fmla="*/ 5136 h 34"/>
                  <a:gd name="T78" fmla="*/ 120650 w 226"/>
                  <a:gd name="T79" fmla="*/ 6677 h 34"/>
                  <a:gd name="T80" fmla="*/ 120650 w 226"/>
                  <a:gd name="T81" fmla="*/ 6677 h 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6" h="34">
                    <a:moveTo>
                      <a:pt x="226" y="13"/>
                    </a:moveTo>
                    <a:lnTo>
                      <a:pt x="226" y="13"/>
                    </a:lnTo>
                    <a:lnTo>
                      <a:pt x="226" y="20"/>
                    </a:lnTo>
                    <a:lnTo>
                      <a:pt x="224" y="25"/>
                    </a:lnTo>
                    <a:lnTo>
                      <a:pt x="220" y="34"/>
                    </a:lnTo>
                    <a:lnTo>
                      <a:pt x="193" y="28"/>
                    </a:lnTo>
                    <a:lnTo>
                      <a:pt x="167" y="25"/>
                    </a:lnTo>
                    <a:lnTo>
                      <a:pt x="140" y="23"/>
                    </a:lnTo>
                    <a:lnTo>
                      <a:pt x="113" y="23"/>
                    </a:lnTo>
                    <a:lnTo>
                      <a:pt x="85" y="24"/>
                    </a:lnTo>
                    <a:lnTo>
                      <a:pt x="57" y="25"/>
                    </a:lnTo>
                    <a:lnTo>
                      <a:pt x="0" y="32"/>
                    </a:lnTo>
                    <a:lnTo>
                      <a:pt x="2" y="27"/>
                    </a:lnTo>
                    <a:lnTo>
                      <a:pt x="5" y="21"/>
                    </a:lnTo>
                    <a:lnTo>
                      <a:pt x="8" y="18"/>
                    </a:lnTo>
                    <a:lnTo>
                      <a:pt x="12" y="16"/>
                    </a:lnTo>
                    <a:lnTo>
                      <a:pt x="22" y="10"/>
                    </a:lnTo>
                    <a:lnTo>
                      <a:pt x="35" y="8"/>
                    </a:lnTo>
                    <a:lnTo>
                      <a:pt x="47" y="7"/>
                    </a:lnTo>
                    <a:lnTo>
                      <a:pt x="61" y="7"/>
                    </a:lnTo>
                    <a:lnTo>
                      <a:pt x="88" y="7"/>
                    </a:lnTo>
                    <a:lnTo>
                      <a:pt x="98" y="4"/>
                    </a:lnTo>
                    <a:lnTo>
                      <a:pt x="109" y="3"/>
                    </a:lnTo>
                    <a:lnTo>
                      <a:pt x="119" y="1"/>
                    </a:lnTo>
                    <a:lnTo>
                      <a:pt x="127" y="0"/>
                    </a:lnTo>
                    <a:lnTo>
                      <a:pt x="143" y="1"/>
                    </a:lnTo>
                    <a:lnTo>
                      <a:pt x="157" y="4"/>
                    </a:lnTo>
                    <a:lnTo>
                      <a:pt x="171" y="8"/>
                    </a:lnTo>
                    <a:lnTo>
                      <a:pt x="185" y="11"/>
                    </a:lnTo>
                    <a:lnTo>
                      <a:pt x="196" y="10"/>
                    </a:lnTo>
                    <a:lnTo>
                      <a:pt x="207" y="8"/>
                    </a:lnTo>
                    <a:lnTo>
                      <a:pt x="213" y="7"/>
                    </a:lnTo>
                    <a:lnTo>
                      <a:pt x="217" y="8"/>
                    </a:lnTo>
                    <a:lnTo>
                      <a:pt x="221" y="10"/>
                    </a:lnTo>
                    <a:lnTo>
                      <a:pt x="22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7" name="Freeform 101"/>
              <p:cNvSpPr>
                <a:spLocks/>
              </p:cNvSpPr>
              <p:nvPr/>
            </p:nvSpPr>
            <p:spPr bwMode="auto">
              <a:xfrm>
                <a:off x="6292851" y="3967163"/>
                <a:ext cx="114300" cy="17463"/>
              </a:xfrm>
              <a:custGeom>
                <a:avLst/>
                <a:gdLst>
                  <a:gd name="T0" fmla="*/ 112173 w 215"/>
                  <a:gd name="T1" fmla="*/ 5136 h 34"/>
                  <a:gd name="T2" fmla="*/ 112173 w 215"/>
                  <a:gd name="T3" fmla="*/ 5136 h 34"/>
                  <a:gd name="T4" fmla="*/ 113768 w 215"/>
                  <a:gd name="T5" fmla="*/ 10272 h 34"/>
                  <a:gd name="T6" fmla="*/ 114300 w 215"/>
                  <a:gd name="T7" fmla="*/ 12327 h 34"/>
                  <a:gd name="T8" fmla="*/ 114300 w 215"/>
                  <a:gd name="T9" fmla="*/ 15922 h 34"/>
                  <a:gd name="T10" fmla="*/ 114300 w 215"/>
                  <a:gd name="T11" fmla="*/ 15922 h 34"/>
                  <a:gd name="T12" fmla="*/ 110047 w 215"/>
                  <a:gd name="T13" fmla="*/ 16949 h 34"/>
                  <a:gd name="T14" fmla="*/ 106326 w 215"/>
                  <a:gd name="T15" fmla="*/ 16949 h 34"/>
                  <a:gd name="T16" fmla="*/ 101541 w 215"/>
                  <a:gd name="T17" fmla="*/ 15922 h 34"/>
                  <a:gd name="T18" fmla="*/ 97820 w 215"/>
                  <a:gd name="T19" fmla="*/ 15409 h 34"/>
                  <a:gd name="T20" fmla="*/ 89845 w 215"/>
                  <a:gd name="T21" fmla="*/ 11813 h 34"/>
                  <a:gd name="T22" fmla="*/ 82402 w 215"/>
                  <a:gd name="T23" fmla="*/ 8732 h 34"/>
                  <a:gd name="T24" fmla="*/ 82402 w 215"/>
                  <a:gd name="T25" fmla="*/ 8732 h 34"/>
                  <a:gd name="T26" fmla="*/ 71238 w 215"/>
                  <a:gd name="T27" fmla="*/ 8218 h 34"/>
                  <a:gd name="T28" fmla="*/ 60074 w 215"/>
                  <a:gd name="T29" fmla="*/ 8732 h 34"/>
                  <a:gd name="T30" fmla="*/ 39872 w 215"/>
                  <a:gd name="T31" fmla="*/ 10272 h 34"/>
                  <a:gd name="T32" fmla="*/ 21265 w 215"/>
                  <a:gd name="T33" fmla="*/ 13354 h 34"/>
                  <a:gd name="T34" fmla="*/ 2658 w 215"/>
                  <a:gd name="T35" fmla="*/ 17463 h 34"/>
                  <a:gd name="T36" fmla="*/ 2658 w 215"/>
                  <a:gd name="T37" fmla="*/ 17463 h 34"/>
                  <a:gd name="T38" fmla="*/ 1595 w 215"/>
                  <a:gd name="T39" fmla="*/ 15922 h 34"/>
                  <a:gd name="T40" fmla="*/ 1063 w 215"/>
                  <a:gd name="T41" fmla="*/ 13868 h 34"/>
                  <a:gd name="T42" fmla="*/ 0 w 215"/>
                  <a:gd name="T43" fmla="*/ 12327 h 34"/>
                  <a:gd name="T44" fmla="*/ 0 w 215"/>
                  <a:gd name="T45" fmla="*/ 11300 h 34"/>
                  <a:gd name="T46" fmla="*/ 0 w 215"/>
                  <a:gd name="T47" fmla="*/ 11300 h 34"/>
                  <a:gd name="T48" fmla="*/ 1063 w 215"/>
                  <a:gd name="T49" fmla="*/ 8732 h 34"/>
                  <a:gd name="T50" fmla="*/ 2658 w 215"/>
                  <a:gd name="T51" fmla="*/ 6677 h 34"/>
                  <a:gd name="T52" fmla="*/ 5316 w 215"/>
                  <a:gd name="T53" fmla="*/ 5136 h 34"/>
                  <a:gd name="T54" fmla="*/ 9038 w 215"/>
                  <a:gd name="T55" fmla="*/ 4623 h 34"/>
                  <a:gd name="T56" fmla="*/ 18075 w 215"/>
                  <a:gd name="T57" fmla="*/ 2568 h 34"/>
                  <a:gd name="T58" fmla="*/ 29240 w 215"/>
                  <a:gd name="T59" fmla="*/ 1027 h 34"/>
                  <a:gd name="T60" fmla="*/ 41467 w 215"/>
                  <a:gd name="T61" fmla="*/ 0 h 34"/>
                  <a:gd name="T62" fmla="*/ 53163 w 215"/>
                  <a:gd name="T63" fmla="*/ 0 h 34"/>
                  <a:gd name="T64" fmla="*/ 63795 w 215"/>
                  <a:gd name="T65" fmla="*/ 0 h 34"/>
                  <a:gd name="T66" fmla="*/ 72301 w 215"/>
                  <a:gd name="T67" fmla="*/ 1027 h 34"/>
                  <a:gd name="T68" fmla="*/ 72301 w 215"/>
                  <a:gd name="T69" fmla="*/ 1027 h 34"/>
                  <a:gd name="T70" fmla="*/ 112173 w 215"/>
                  <a:gd name="T71" fmla="*/ 5136 h 34"/>
                  <a:gd name="T72" fmla="*/ 112173 w 215"/>
                  <a:gd name="T73" fmla="*/ 5136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5" h="34">
                    <a:moveTo>
                      <a:pt x="211" y="10"/>
                    </a:moveTo>
                    <a:lnTo>
                      <a:pt x="211" y="10"/>
                    </a:lnTo>
                    <a:lnTo>
                      <a:pt x="214" y="20"/>
                    </a:lnTo>
                    <a:lnTo>
                      <a:pt x="215" y="24"/>
                    </a:lnTo>
                    <a:lnTo>
                      <a:pt x="215" y="31"/>
                    </a:lnTo>
                    <a:lnTo>
                      <a:pt x="207" y="33"/>
                    </a:lnTo>
                    <a:lnTo>
                      <a:pt x="200" y="33"/>
                    </a:lnTo>
                    <a:lnTo>
                      <a:pt x="191" y="31"/>
                    </a:lnTo>
                    <a:lnTo>
                      <a:pt x="184" y="30"/>
                    </a:lnTo>
                    <a:lnTo>
                      <a:pt x="169" y="23"/>
                    </a:lnTo>
                    <a:lnTo>
                      <a:pt x="155" y="17"/>
                    </a:lnTo>
                    <a:lnTo>
                      <a:pt x="134" y="16"/>
                    </a:lnTo>
                    <a:lnTo>
                      <a:pt x="113" y="17"/>
                    </a:lnTo>
                    <a:lnTo>
                      <a:pt x="75" y="20"/>
                    </a:lnTo>
                    <a:lnTo>
                      <a:pt x="40" y="26"/>
                    </a:lnTo>
                    <a:lnTo>
                      <a:pt x="5" y="34"/>
                    </a:lnTo>
                    <a:lnTo>
                      <a:pt x="3" y="31"/>
                    </a:lnTo>
                    <a:lnTo>
                      <a:pt x="2" y="27"/>
                    </a:lnTo>
                    <a:lnTo>
                      <a:pt x="0" y="24"/>
                    </a:lnTo>
                    <a:lnTo>
                      <a:pt x="0" y="22"/>
                    </a:lnTo>
                    <a:lnTo>
                      <a:pt x="2" y="17"/>
                    </a:lnTo>
                    <a:lnTo>
                      <a:pt x="5" y="13"/>
                    </a:lnTo>
                    <a:lnTo>
                      <a:pt x="10" y="10"/>
                    </a:lnTo>
                    <a:lnTo>
                      <a:pt x="17" y="9"/>
                    </a:lnTo>
                    <a:lnTo>
                      <a:pt x="34" y="5"/>
                    </a:lnTo>
                    <a:lnTo>
                      <a:pt x="55" y="2"/>
                    </a:lnTo>
                    <a:lnTo>
                      <a:pt x="78" y="0"/>
                    </a:lnTo>
                    <a:lnTo>
                      <a:pt x="100" y="0"/>
                    </a:lnTo>
                    <a:lnTo>
                      <a:pt x="120" y="0"/>
                    </a:lnTo>
                    <a:lnTo>
                      <a:pt x="136" y="2"/>
                    </a:lnTo>
                    <a:lnTo>
                      <a:pt x="21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8" name="Freeform 102"/>
              <p:cNvSpPr>
                <a:spLocks/>
              </p:cNvSpPr>
              <p:nvPr/>
            </p:nvSpPr>
            <p:spPr bwMode="auto">
              <a:xfrm>
                <a:off x="6313488" y="4187825"/>
                <a:ext cx="87313" cy="15875"/>
              </a:xfrm>
              <a:custGeom>
                <a:avLst/>
                <a:gdLst>
                  <a:gd name="T0" fmla="*/ 82579 w 166"/>
                  <a:gd name="T1" fmla="*/ 512 h 31"/>
                  <a:gd name="T2" fmla="*/ 82579 w 166"/>
                  <a:gd name="T3" fmla="*/ 512 h 31"/>
                  <a:gd name="T4" fmla="*/ 84157 w 166"/>
                  <a:gd name="T5" fmla="*/ 3073 h 31"/>
                  <a:gd name="T6" fmla="*/ 85735 w 166"/>
                  <a:gd name="T7" fmla="*/ 4097 h 31"/>
                  <a:gd name="T8" fmla="*/ 87313 w 166"/>
                  <a:gd name="T9" fmla="*/ 7169 h 31"/>
                  <a:gd name="T10" fmla="*/ 87313 w 166"/>
                  <a:gd name="T11" fmla="*/ 10242 h 31"/>
                  <a:gd name="T12" fmla="*/ 87313 w 166"/>
                  <a:gd name="T13" fmla="*/ 10242 h 31"/>
                  <a:gd name="T14" fmla="*/ 85735 w 166"/>
                  <a:gd name="T15" fmla="*/ 11266 h 31"/>
                  <a:gd name="T16" fmla="*/ 83631 w 166"/>
                  <a:gd name="T17" fmla="*/ 12802 h 31"/>
                  <a:gd name="T18" fmla="*/ 78897 w 166"/>
                  <a:gd name="T19" fmla="*/ 15875 h 31"/>
                  <a:gd name="T20" fmla="*/ 78897 w 166"/>
                  <a:gd name="T21" fmla="*/ 15875 h 31"/>
                  <a:gd name="T22" fmla="*/ 75215 w 166"/>
                  <a:gd name="T23" fmla="*/ 13827 h 31"/>
                  <a:gd name="T24" fmla="*/ 71008 w 166"/>
                  <a:gd name="T25" fmla="*/ 12802 h 31"/>
                  <a:gd name="T26" fmla="*/ 61540 w 166"/>
                  <a:gd name="T27" fmla="*/ 10754 h 31"/>
                  <a:gd name="T28" fmla="*/ 50494 w 166"/>
                  <a:gd name="T29" fmla="*/ 10754 h 31"/>
                  <a:gd name="T30" fmla="*/ 39449 w 166"/>
                  <a:gd name="T31" fmla="*/ 10242 h 31"/>
                  <a:gd name="T32" fmla="*/ 17883 w 166"/>
                  <a:gd name="T33" fmla="*/ 10242 h 31"/>
                  <a:gd name="T34" fmla="*/ 8416 w 166"/>
                  <a:gd name="T35" fmla="*/ 9218 h 31"/>
                  <a:gd name="T36" fmla="*/ 0 w 166"/>
                  <a:gd name="T37" fmla="*/ 7681 h 31"/>
                  <a:gd name="T38" fmla="*/ 0 w 166"/>
                  <a:gd name="T39" fmla="*/ 7681 h 31"/>
                  <a:gd name="T40" fmla="*/ 1052 w 166"/>
                  <a:gd name="T41" fmla="*/ 5121 h 31"/>
                  <a:gd name="T42" fmla="*/ 3156 w 166"/>
                  <a:gd name="T43" fmla="*/ 3073 h 31"/>
                  <a:gd name="T44" fmla="*/ 5786 w 166"/>
                  <a:gd name="T45" fmla="*/ 2048 h 31"/>
                  <a:gd name="T46" fmla="*/ 8942 w 166"/>
                  <a:gd name="T47" fmla="*/ 1536 h 31"/>
                  <a:gd name="T48" fmla="*/ 15779 w 166"/>
                  <a:gd name="T49" fmla="*/ 512 h 31"/>
                  <a:gd name="T50" fmla="*/ 19987 w 166"/>
                  <a:gd name="T51" fmla="*/ 512 h 31"/>
                  <a:gd name="T52" fmla="*/ 19987 w 166"/>
                  <a:gd name="T53" fmla="*/ 512 h 31"/>
                  <a:gd name="T54" fmla="*/ 26825 w 166"/>
                  <a:gd name="T55" fmla="*/ 0 h 31"/>
                  <a:gd name="T56" fmla="*/ 33137 w 166"/>
                  <a:gd name="T57" fmla="*/ 0 h 31"/>
                  <a:gd name="T58" fmla="*/ 50494 w 166"/>
                  <a:gd name="T59" fmla="*/ 1536 h 31"/>
                  <a:gd name="T60" fmla="*/ 59436 w 166"/>
                  <a:gd name="T61" fmla="*/ 2048 h 31"/>
                  <a:gd name="T62" fmla="*/ 67852 w 166"/>
                  <a:gd name="T63" fmla="*/ 2048 h 31"/>
                  <a:gd name="T64" fmla="*/ 75215 w 166"/>
                  <a:gd name="T65" fmla="*/ 2048 h 31"/>
                  <a:gd name="T66" fmla="*/ 82579 w 166"/>
                  <a:gd name="T67" fmla="*/ 512 h 31"/>
                  <a:gd name="T68" fmla="*/ 82579 w 166"/>
                  <a:gd name="T69" fmla="*/ 512 h 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6" h="31">
                    <a:moveTo>
                      <a:pt x="157" y="1"/>
                    </a:moveTo>
                    <a:lnTo>
                      <a:pt x="157" y="1"/>
                    </a:lnTo>
                    <a:lnTo>
                      <a:pt x="160" y="6"/>
                    </a:lnTo>
                    <a:lnTo>
                      <a:pt x="163" y="8"/>
                    </a:lnTo>
                    <a:lnTo>
                      <a:pt x="166" y="14"/>
                    </a:lnTo>
                    <a:lnTo>
                      <a:pt x="166" y="20"/>
                    </a:lnTo>
                    <a:lnTo>
                      <a:pt x="163" y="22"/>
                    </a:lnTo>
                    <a:lnTo>
                      <a:pt x="159" y="25"/>
                    </a:lnTo>
                    <a:lnTo>
                      <a:pt x="150" y="31"/>
                    </a:lnTo>
                    <a:lnTo>
                      <a:pt x="143" y="27"/>
                    </a:lnTo>
                    <a:lnTo>
                      <a:pt x="135" y="25"/>
                    </a:lnTo>
                    <a:lnTo>
                      <a:pt x="117" y="21"/>
                    </a:lnTo>
                    <a:lnTo>
                      <a:pt x="96" y="21"/>
                    </a:lnTo>
                    <a:lnTo>
                      <a:pt x="75" y="20"/>
                    </a:lnTo>
                    <a:lnTo>
                      <a:pt x="34" y="20"/>
                    </a:lnTo>
                    <a:lnTo>
                      <a:pt x="16" y="18"/>
                    </a:lnTo>
                    <a:lnTo>
                      <a:pt x="0" y="15"/>
                    </a:lnTo>
                    <a:lnTo>
                      <a:pt x="2" y="10"/>
                    </a:lnTo>
                    <a:lnTo>
                      <a:pt x="6" y="6"/>
                    </a:lnTo>
                    <a:lnTo>
                      <a:pt x="11" y="4"/>
                    </a:lnTo>
                    <a:lnTo>
                      <a:pt x="17" y="3"/>
                    </a:lnTo>
                    <a:lnTo>
                      <a:pt x="30" y="1"/>
                    </a:lnTo>
                    <a:lnTo>
                      <a:pt x="38" y="1"/>
                    </a:lnTo>
                    <a:lnTo>
                      <a:pt x="51" y="0"/>
                    </a:lnTo>
                    <a:lnTo>
                      <a:pt x="63" y="0"/>
                    </a:lnTo>
                    <a:lnTo>
                      <a:pt x="96" y="3"/>
                    </a:lnTo>
                    <a:lnTo>
                      <a:pt x="113" y="4"/>
                    </a:lnTo>
                    <a:lnTo>
                      <a:pt x="129" y="4"/>
                    </a:lnTo>
                    <a:lnTo>
                      <a:pt x="143" y="4"/>
                    </a:lnTo>
                    <a:lnTo>
                      <a:pt x="15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9" name="Freeform 103"/>
              <p:cNvSpPr>
                <a:spLocks/>
              </p:cNvSpPr>
              <p:nvPr/>
            </p:nvSpPr>
            <p:spPr bwMode="auto">
              <a:xfrm>
                <a:off x="6313488" y="4213225"/>
                <a:ext cx="88900" cy="17463"/>
              </a:xfrm>
              <a:custGeom>
                <a:avLst/>
                <a:gdLst>
                  <a:gd name="T0" fmla="*/ 86238 w 167"/>
                  <a:gd name="T1" fmla="*/ 2646 h 33"/>
                  <a:gd name="T2" fmla="*/ 86238 w 167"/>
                  <a:gd name="T3" fmla="*/ 2646 h 33"/>
                  <a:gd name="T4" fmla="*/ 87303 w 167"/>
                  <a:gd name="T5" fmla="*/ 4233 h 33"/>
                  <a:gd name="T6" fmla="*/ 88900 w 167"/>
                  <a:gd name="T7" fmla="*/ 6350 h 33"/>
                  <a:gd name="T8" fmla="*/ 88900 w 167"/>
                  <a:gd name="T9" fmla="*/ 8996 h 33"/>
                  <a:gd name="T10" fmla="*/ 88900 w 167"/>
                  <a:gd name="T11" fmla="*/ 11113 h 33"/>
                  <a:gd name="T12" fmla="*/ 88368 w 167"/>
                  <a:gd name="T13" fmla="*/ 14817 h 33"/>
                  <a:gd name="T14" fmla="*/ 87303 w 167"/>
                  <a:gd name="T15" fmla="*/ 17463 h 33"/>
                  <a:gd name="T16" fmla="*/ 87303 w 167"/>
                  <a:gd name="T17" fmla="*/ 17463 h 33"/>
                  <a:gd name="T18" fmla="*/ 73995 w 167"/>
                  <a:gd name="T19" fmla="*/ 16405 h 33"/>
                  <a:gd name="T20" fmla="*/ 60686 w 167"/>
                  <a:gd name="T21" fmla="*/ 13230 h 33"/>
                  <a:gd name="T22" fmla="*/ 47378 w 167"/>
                  <a:gd name="T23" fmla="*/ 10054 h 33"/>
                  <a:gd name="T24" fmla="*/ 33005 w 167"/>
                  <a:gd name="T25" fmla="*/ 8996 h 33"/>
                  <a:gd name="T26" fmla="*/ 33005 w 167"/>
                  <a:gd name="T27" fmla="*/ 8996 h 33"/>
                  <a:gd name="T28" fmla="*/ 28746 w 167"/>
                  <a:gd name="T29" fmla="*/ 8996 h 33"/>
                  <a:gd name="T30" fmla="*/ 23423 w 167"/>
                  <a:gd name="T31" fmla="*/ 9525 h 33"/>
                  <a:gd name="T32" fmla="*/ 12776 w 167"/>
                  <a:gd name="T33" fmla="*/ 11113 h 33"/>
                  <a:gd name="T34" fmla="*/ 7453 w 167"/>
                  <a:gd name="T35" fmla="*/ 11113 h 33"/>
                  <a:gd name="T36" fmla="*/ 3726 w 167"/>
                  <a:gd name="T37" fmla="*/ 10054 h 33"/>
                  <a:gd name="T38" fmla="*/ 2129 w 167"/>
                  <a:gd name="T39" fmla="*/ 9525 h 33"/>
                  <a:gd name="T40" fmla="*/ 1065 w 167"/>
                  <a:gd name="T41" fmla="*/ 7938 h 33"/>
                  <a:gd name="T42" fmla="*/ 0 w 167"/>
                  <a:gd name="T43" fmla="*/ 6350 h 33"/>
                  <a:gd name="T44" fmla="*/ 0 w 167"/>
                  <a:gd name="T45" fmla="*/ 4233 h 33"/>
                  <a:gd name="T46" fmla="*/ 0 w 167"/>
                  <a:gd name="T47" fmla="*/ 4233 h 33"/>
                  <a:gd name="T48" fmla="*/ 4791 w 167"/>
                  <a:gd name="T49" fmla="*/ 2646 h 33"/>
                  <a:gd name="T50" fmla="*/ 9050 w 167"/>
                  <a:gd name="T51" fmla="*/ 1588 h 33"/>
                  <a:gd name="T52" fmla="*/ 18632 w 167"/>
                  <a:gd name="T53" fmla="*/ 0 h 33"/>
                  <a:gd name="T54" fmla="*/ 29278 w 167"/>
                  <a:gd name="T55" fmla="*/ 529 h 33"/>
                  <a:gd name="T56" fmla="*/ 39925 w 167"/>
                  <a:gd name="T57" fmla="*/ 1588 h 33"/>
                  <a:gd name="T58" fmla="*/ 51104 w 167"/>
                  <a:gd name="T59" fmla="*/ 2646 h 33"/>
                  <a:gd name="T60" fmla="*/ 62283 w 167"/>
                  <a:gd name="T61" fmla="*/ 3704 h 33"/>
                  <a:gd name="T62" fmla="*/ 73995 w 167"/>
                  <a:gd name="T63" fmla="*/ 4233 h 33"/>
                  <a:gd name="T64" fmla="*/ 86238 w 167"/>
                  <a:gd name="T65" fmla="*/ 2646 h 33"/>
                  <a:gd name="T66" fmla="*/ 86238 w 167"/>
                  <a:gd name="T67" fmla="*/ 2646 h 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7" h="33">
                    <a:moveTo>
                      <a:pt x="162" y="5"/>
                    </a:moveTo>
                    <a:lnTo>
                      <a:pt x="162" y="5"/>
                    </a:lnTo>
                    <a:lnTo>
                      <a:pt x="164" y="8"/>
                    </a:lnTo>
                    <a:lnTo>
                      <a:pt x="167" y="12"/>
                    </a:lnTo>
                    <a:lnTo>
                      <a:pt x="167" y="17"/>
                    </a:lnTo>
                    <a:lnTo>
                      <a:pt x="167" y="21"/>
                    </a:lnTo>
                    <a:lnTo>
                      <a:pt x="166" y="28"/>
                    </a:lnTo>
                    <a:lnTo>
                      <a:pt x="164" y="33"/>
                    </a:lnTo>
                    <a:lnTo>
                      <a:pt x="139" y="31"/>
                    </a:lnTo>
                    <a:lnTo>
                      <a:pt x="114" y="25"/>
                    </a:lnTo>
                    <a:lnTo>
                      <a:pt x="89" y="19"/>
                    </a:lnTo>
                    <a:lnTo>
                      <a:pt x="62" y="17"/>
                    </a:lnTo>
                    <a:lnTo>
                      <a:pt x="54" y="17"/>
                    </a:lnTo>
                    <a:lnTo>
                      <a:pt x="44" y="18"/>
                    </a:lnTo>
                    <a:lnTo>
                      <a:pt x="24" y="21"/>
                    </a:lnTo>
                    <a:lnTo>
                      <a:pt x="14" y="21"/>
                    </a:lnTo>
                    <a:lnTo>
                      <a:pt x="7" y="19"/>
                    </a:lnTo>
                    <a:lnTo>
                      <a:pt x="4" y="18"/>
                    </a:lnTo>
                    <a:lnTo>
                      <a:pt x="2" y="15"/>
                    </a:lnTo>
                    <a:lnTo>
                      <a:pt x="0" y="12"/>
                    </a:lnTo>
                    <a:lnTo>
                      <a:pt x="0" y="8"/>
                    </a:lnTo>
                    <a:lnTo>
                      <a:pt x="9" y="5"/>
                    </a:lnTo>
                    <a:lnTo>
                      <a:pt x="17" y="3"/>
                    </a:lnTo>
                    <a:lnTo>
                      <a:pt x="35" y="0"/>
                    </a:lnTo>
                    <a:lnTo>
                      <a:pt x="55" y="1"/>
                    </a:lnTo>
                    <a:lnTo>
                      <a:pt x="75" y="3"/>
                    </a:lnTo>
                    <a:lnTo>
                      <a:pt x="96" y="5"/>
                    </a:lnTo>
                    <a:lnTo>
                      <a:pt x="117" y="7"/>
                    </a:lnTo>
                    <a:lnTo>
                      <a:pt x="139" y="8"/>
                    </a:lnTo>
                    <a:lnTo>
                      <a:pt x="16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0" name="Freeform 104"/>
              <p:cNvSpPr>
                <a:spLocks/>
              </p:cNvSpPr>
              <p:nvPr/>
            </p:nvSpPr>
            <p:spPr bwMode="auto">
              <a:xfrm>
                <a:off x="6311901" y="4425950"/>
                <a:ext cx="93663" cy="17463"/>
              </a:xfrm>
              <a:custGeom>
                <a:avLst/>
                <a:gdLst>
                  <a:gd name="T0" fmla="*/ 89938 w 176"/>
                  <a:gd name="T1" fmla="*/ 2646 h 33"/>
                  <a:gd name="T2" fmla="*/ 89938 w 176"/>
                  <a:gd name="T3" fmla="*/ 2646 h 33"/>
                  <a:gd name="T4" fmla="*/ 91534 w 176"/>
                  <a:gd name="T5" fmla="*/ 4233 h 33"/>
                  <a:gd name="T6" fmla="*/ 92599 w 176"/>
                  <a:gd name="T7" fmla="*/ 6350 h 33"/>
                  <a:gd name="T8" fmla="*/ 93663 w 176"/>
                  <a:gd name="T9" fmla="*/ 8996 h 33"/>
                  <a:gd name="T10" fmla="*/ 93663 w 176"/>
                  <a:gd name="T11" fmla="*/ 11113 h 33"/>
                  <a:gd name="T12" fmla="*/ 92599 w 176"/>
                  <a:gd name="T13" fmla="*/ 13230 h 33"/>
                  <a:gd name="T14" fmla="*/ 91534 w 176"/>
                  <a:gd name="T15" fmla="*/ 15346 h 33"/>
                  <a:gd name="T16" fmla="*/ 88873 w 176"/>
                  <a:gd name="T17" fmla="*/ 16934 h 33"/>
                  <a:gd name="T18" fmla="*/ 85148 w 176"/>
                  <a:gd name="T19" fmla="*/ 17463 h 33"/>
                  <a:gd name="T20" fmla="*/ 85148 w 176"/>
                  <a:gd name="T21" fmla="*/ 17463 h 33"/>
                  <a:gd name="T22" fmla="*/ 84084 w 176"/>
                  <a:gd name="T23" fmla="*/ 16934 h 33"/>
                  <a:gd name="T24" fmla="*/ 81423 w 176"/>
                  <a:gd name="T25" fmla="*/ 16405 h 33"/>
                  <a:gd name="T26" fmla="*/ 79294 w 176"/>
                  <a:gd name="T27" fmla="*/ 14817 h 33"/>
                  <a:gd name="T28" fmla="*/ 77166 w 176"/>
                  <a:gd name="T29" fmla="*/ 13759 h 33"/>
                  <a:gd name="T30" fmla="*/ 77166 w 176"/>
                  <a:gd name="T31" fmla="*/ 13759 h 33"/>
                  <a:gd name="T32" fmla="*/ 69183 w 176"/>
                  <a:gd name="T33" fmla="*/ 12700 h 33"/>
                  <a:gd name="T34" fmla="*/ 59072 w 176"/>
                  <a:gd name="T35" fmla="*/ 11642 h 33"/>
                  <a:gd name="T36" fmla="*/ 38317 w 176"/>
                  <a:gd name="T37" fmla="*/ 11113 h 33"/>
                  <a:gd name="T38" fmla="*/ 17562 w 176"/>
                  <a:gd name="T39" fmla="*/ 10054 h 33"/>
                  <a:gd name="T40" fmla="*/ 8515 w 176"/>
                  <a:gd name="T41" fmla="*/ 9525 h 33"/>
                  <a:gd name="T42" fmla="*/ 0 w 176"/>
                  <a:gd name="T43" fmla="*/ 8996 h 33"/>
                  <a:gd name="T44" fmla="*/ 0 w 176"/>
                  <a:gd name="T45" fmla="*/ 8996 h 33"/>
                  <a:gd name="T46" fmla="*/ 2661 w 176"/>
                  <a:gd name="T47" fmla="*/ 5821 h 33"/>
                  <a:gd name="T48" fmla="*/ 4790 w 176"/>
                  <a:gd name="T49" fmla="*/ 3704 h 33"/>
                  <a:gd name="T50" fmla="*/ 7450 w 176"/>
                  <a:gd name="T51" fmla="*/ 2117 h 33"/>
                  <a:gd name="T52" fmla="*/ 10644 w 176"/>
                  <a:gd name="T53" fmla="*/ 529 h 33"/>
                  <a:gd name="T54" fmla="*/ 17562 w 176"/>
                  <a:gd name="T55" fmla="*/ 0 h 33"/>
                  <a:gd name="T56" fmla="*/ 23948 w 176"/>
                  <a:gd name="T57" fmla="*/ 0 h 33"/>
                  <a:gd name="T58" fmla="*/ 31398 w 176"/>
                  <a:gd name="T59" fmla="*/ 0 h 33"/>
                  <a:gd name="T60" fmla="*/ 38317 w 176"/>
                  <a:gd name="T61" fmla="*/ 1588 h 33"/>
                  <a:gd name="T62" fmla="*/ 48960 w 176"/>
                  <a:gd name="T63" fmla="*/ 2646 h 33"/>
                  <a:gd name="T64" fmla="*/ 48960 w 176"/>
                  <a:gd name="T65" fmla="*/ 2646 h 33"/>
                  <a:gd name="T66" fmla="*/ 62265 w 176"/>
                  <a:gd name="T67" fmla="*/ 2646 h 33"/>
                  <a:gd name="T68" fmla="*/ 71312 w 176"/>
                  <a:gd name="T69" fmla="*/ 3704 h 33"/>
                  <a:gd name="T70" fmla="*/ 79294 w 176"/>
                  <a:gd name="T71" fmla="*/ 4233 h 33"/>
                  <a:gd name="T72" fmla="*/ 84084 w 176"/>
                  <a:gd name="T73" fmla="*/ 3704 h 33"/>
                  <a:gd name="T74" fmla="*/ 89938 w 176"/>
                  <a:gd name="T75" fmla="*/ 2646 h 33"/>
                  <a:gd name="T76" fmla="*/ 89938 w 176"/>
                  <a:gd name="T77" fmla="*/ 2646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6" h="33">
                    <a:moveTo>
                      <a:pt x="169" y="5"/>
                    </a:moveTo>
                    <a:lnTo>
                      <a:pt x="169" y="5"/>
                    </a:lnTo>
                    <a:lnTo>
                      <a:pt x="172" y="8"/>
                    </a:lnTo>
                    <a:lnTo>
                      <a:pt x="174" y="12"/>
                    </a:lnTo>
                    <a:lnTo>
                      <a:pt x="176" y="17"/>
                    </a:lnTo>
                    <a:lnTo>
                      <a:pt x="176" y="21"/>
                    </a:lnTo>
                    <a:lnTo>
                      <a:pt x="174" y="25"/>
                    </a:lnTo>
                    <a:lnTo>
                      <a:pt x="172" y="29"/>
                    </a:lnTo>
                    <a:lnTo>
                      <a:pt x="167" y="32"/>
                    </a:lnTo>
                    <a:lnTo>
                      <a:pt x="160" y="33"/>
                    </a:lnTo>
                    <a:lnTo>
                      <a:pt x="158" y="32"/>
                    </a:lnTo>
                    <a:lnTo>
                      <a:pt x="153" y="31"/>
                    </a:lnTo>
                    <a:lnTo>
                      <a:pt x="149" y="28"/>
                    </a:lnTo>
                    <a:lnTo>
                      <a:pt x="145" y="26"/>
                    </a:lnTo>
                    <a:lnTo>
                      <a:pt x="130" y="24"/>
                    </a:lnTo>
                    <a:lnTo>
                      <a:pt x="111" y="22"/>
                    </a:lnTo>
                    <a:lnTo>
                      <a:pt x="72" y="21"/>
                    </a:lnTo>
                    <a:lnTo>
                      <a:pt x="33" y="19"/>
                    </a:lnTo>
                    <a:lnTo>
                      <a:pt x="16" y="18"/>
                    </a:lnTo>
                    <a:lnTo>
                      <a:pt x="0" y="17"/>
                    </a:lnTo>
                    <a:lnTo>
                      <a:pt x="5" y="11"/>
                    </a:lnTo>
                    <a:lnTo>
                      <a:pt x="9" y="7"/>
                    </a:lnTo>
                    <a:lnTo>
                      <a:pt x="14" y="4"/>
                    </a:lnTo>
                    <a:lnTo>
                      <a:pt x="20" y="1"/>
                    </a:lnTo>
                    <a:lnTo>
                      <a:pt x="33" y="0"/>
                    </a:lnTo>
                    <a:lnTo>
                      <a:pt x="45" y="0"/>
                    </a:lnTo>
                    <a:lnTo>
                      <a:pt x="59" y="0"/>
                    </a:lnTo>
                    <a:lnTo>
                      <a:pt x="72" y="3"/>
                    </a:lnTo>
                    <a:lnTo>
                      <a:pt x="92" y="5"/>
                    </a:lnTo>
                    <a:lnTo>
                      <a:pt x="117" y="5"/>
                    </a:lnTo>
                    <a:lnTo>
                      <a:pt x="134" y="7"/>
                    </a:lnTo>
                    <a:lnTo>
                      <a:pt x="149" y="8"/>
                    </a:lnTo>
                    <a:lnTo>
                      <a:pt x="158" y="7"/>
                    </a:lnTo>
                    <a:lnTo>
                      <a:pt x="16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1" name="Freeform 105"/>
              <p:cNvSpPr>
                <a:spLocks/>
              </p:cNvSpPr>
              <p:nvPr/>
            </p:nvSpPr>
            <p:spPr bwMode="auto">
              <a:xfrm>
                <a:off x="6307138" y="4456113"/>
                <a:ext cx="101600" cy="17463"/>
              </a:xfrm>
              <a:custGeom>
                <a:avLst/>
                <a:gdLst>
                  <a:gd name="T0" fmla="*/ 95250 w 192"/>
                  <a:gd name="T1" fmla="*/ 0 h 35"/>
                  <a:gd name="T2" fmla="*/ 95250 w 192"/>
                  <a:gd name="T3" fmla="*/ 0 h 35"/>
                  <a:gd name="T4" fmla="*/ 98954 w 192"/>
                  <a:gd name="T5" fmla="*/ 4989 h 35"/>
                  <a:gd name="T6" fmla="*/ 101600 w 192"/>
                  <a:gd name="T7" fmla="*/ 9979 h 35"/>
                  <a:gd name="T8" fmla="*/ 101600 w 192"/>
                  <a:gd name="T9" fmla="*/ 9979 h 35"/>
                  <a:gd name="T10" fmla="*/ 100542 w 192"/>
                  <a:gd name="T11" fmla="*/ 13471 h 35"/>
                  <a:gd name="T12" fmla="*/ 97896 w 192"/>
                  <a:gd name="T13" fmla="*/ 15966 h 35"/>
                  <a:gd name="T14" fmla="*/ 95779 w 192"/>
                  <a:gd name="T15" fmla="*/ 16964 h 35"/>
                  <a:gd name="T16" fmla="*/ 92604 w 192"/>
                  <a:gd name="T17" fmla="*/ 17463 h 35"/>
                  <a:gd name="T18" fmla="*/ 85196 w 192"/>
                  <a:gd name="T19" fmla="*/ 15966 h 35"/>
                  <a:gd name="T20" fmla="*/ 76729 w 192"/>
                  <a:gd name="T21" fmla="*/ 15467 h 35"/>
                  <a:gd name="T22" fmla="*/ 76729 w 192"/>
                  <a:gd name="T23" fmla="*/ 15467 h 35"/>
                  <a:gd name="T24" fmla="*/ 18521 w 192"/>
                  <a:gd name="T25" fmla="*/ 9979 h 35"/>
                  <a:gd name="T26" fmla="*/ 18521 w 192"/>
                  <a:gd name="T27" fmla="*/ 9979 h 35"/>
                  <a:gd name="T28" fmla="*/ 12700 w 192"/>
                  <a:gd name="T29" fmla="*/ 9979 h 35"/>
                  <a:gd name="T30" fmla="*/ 7408 w 192"/>
                  <a:gd name="T31" fmla="*/ 9979 h 35"/>
                  <a:gd name="T32" fmla="*/ 5292 w 192"/>
                  <a:gd name="T33" fmla="*/ 9979 h 35"/>
                  <a:gd name="T34" fmla="*/ 3175 w 192"/>
                  <a:gd name="T35" fmla="*/ 8482 h 35"/>
                  <a:gd name="T36" fmla="*/ 1588 w 192"/>
                  <a:gd name="T37" fmla="*/ 6985 h 35"/>
                  <a:gd name="T38" fmla="*/ 0 w 192"/>
                  <a:gd name="T39" fmla="*/ 3992 h 35"/>
                  <a:gd name="T40" fmla="*/ 0 w 192"/>
                  <a:gd name="T41" fmla="*/ 3992 h 35"/>
                  <a:gd name="T42" fmla="*/ 5292 w 192"/>
                  <a:gd name="T43" fmla="*/ 2495 h 35"/>
                  <a:gd name="T44" fmla="*/ 9525 w 192"/>
                  <a:gd name="T45" fmla="*/ 1996 h 35"/>
                  <a:gd name="T46" fmla="*/ 15346 w 192"/>
                  <a:gd name="T47" fmla="*/ 1497 h 35"/>
                  <a:gd name="T48" fmla="*/ 20638 w 192"/>
                  <a:gd name="T49" fmla="*/ 1497 h 35"/>
                  <a:gd name="T50" fmla="*/ 32808 w 192"/>
                  <a:gd name="T51" fmla="*/ 1996 h 35"/>
                  <a:gd name="T52" fmla="*/ 45508 w 192"/>
                  <a:gd name="T53" fmla="*/ 3493 h 35"/>
                  <a:gd name="T54" fmla="*/ 57679 w 192"/>
                  <a:gd name="T55" fmla="*/ 4989 h 35"/>
                  <a:gd name="T56" fmla="*/ 71438 w 192"/>
                  <a:gd name="T57" fmla="*/ 4989 h 35"/>
                  <a:gd name="T58" fmla="*/ 77258 w 192"/>
                  <a:gd name="T59" fmla="*/ 4989 h 35"/>
                  <a:gd name="T60" fmla="*/ 83079 w 192"/>
                  <a:gd name="T61" fmla="*/ 3992 h 35"/>
                  <a:gd name="T62" fmla="*/ 88900 w 192"/>
                  <a:gd name="T63" fmla="*/ 1996 h 35"/>
                  <a:gd name="T64" fmla="*/ 95250 w 192"/>
                  <a:gd name="T65" fmla="*/ 0 h 35"/>
                  <a:gd name="T66" fmla="*/ 95250 w 192"/>
                  <a:gd name="T67" fmla="*/ 0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2" h="35">
                    <a:moveTo>
                      <a:pt x="180" y="0"/>
                    </a:moveTo>
                    <a:lnTo>
                      <a:pt x="180" y="0"/>
                    </a:lnTo>
                    <a:lnTo>
                      <a:pt x="187" y="10"/>
                    </a:lnTo>
                    <a:lnTo>
                      <a:pt x="192" y="20"/>
                    </a:lnTo>
                    <a:lnTo>
                      <a:pt x="190" y="27"/>
                    </a:lnTo>
                    <a:lnTo>
                      <a:pt x="185" y="32"/>
                    </a:lnTo>
                    <a:lnTo>
                      <a:pt x="181" y="34"/>
                    </a:lnTo>
                    <a:lnTo>
                      <a:pt x="175" y="35"/>
                    </a:lnTo>
                    <a:lnTo>
                      <a:pt x="161" y="32"/>
                    </a:lnTo>
                    <a:lnTo>
                      <a:pt x="145" y="31"/>
                    </a:lnTo>
                    <a:lnTo>
                      <a:pt x="35" y="20"/>
                    </a:lnTo>
                    <a:lnTo>
                      <a:pt x="24" y="20"/>
                    </a:lnTo>
                    <a:lnTo>
                      <a:pt x="14" y="20"/>
                    </a:lnTo>
                    <a:lnTo>
                      <a:pt x="10" y="20"/>
                    </a:lnTo>
                    <a:lnTo>
                      <a:pt x="6" y="17"/>
                    </a:lnTo>
                    <a:lnTo>
                      <a:pt x="3" y="14"/>
                    </a:lnTo>
                    <a:lnTo>
                      <a:pt x="0" y="8"/>
                    </a:lnTo>
                    <a:lnTo>
                      <a:pt x="10" y="5"/>
                    </a:lnTo>
                    <a:lnTo>
                      <a:pt x="18" y="4"/>
                    </a:lnTo>
                    <a:lnTo>
                      <a:pt x="29" y="3"/>
                    </a:lnTo>
                    <a:lnTo>
                      <a:pt x="39" y="3"/>
                    </a:lnTo>
                    <a:lnTo>
                      <a:pt x="62" y="4"/>
                    </a:lnTo>
                    <a:lnTo>
                      <a:pt x="86" y="7"/>
                    </a:lnTo>
                    <a:lnTo>
                      <a:pt x="109" y="10"/>
                    </a:lnTo>
                    <a:lnTo>
                      <a:pt x="135" y="10"/>
                    </a:lnTo>
                    <a:lnTo>
                      <a:pt x="146" y="10"/>
                    </a:lnTo>
                    <a:lnTo>
                      <a:pt x="157" y="8"/>
                    </a:lnTo>
                    <a:lnTo>
                      <a:pt x="168" y="4"/>
                    </a:lnTo>
                    <a:lnTo>
                      <a:pt x="1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2" name="Freeform 106"/>
              <p:cNvSpPr>
                <a:spLocks noEditPoints="1"/>
              </p:cNvSpPr>
              <p:nvPr/>
            </p:nvSpPr>
            <p:spPr bwMode="auto">
              <a:xfrm>
                <a:off x="5384801" y="3876675"/>
                <a:ext cx="1336675" cy="692150"/>
              </a:xfrm>
              <a:custGeom>
                <a:avLst/>
                <a:gdLst>
                  <a:gd name="T0" fmla="*/ 512233 w 2526"/>
                  <a:gd name="T1" fmla="*/ 59267 h 1308"/>
                  <a:gd name="T2" fmla="*/ 768879 w 2526"/>
                  <a:gd name="T3" fmla="*/ 129117 h 1308"/>
                  <a:gd name="T4" fmla="*/ 967317 w 2526"/>
                  <a:gd name="T5" fmla="*/ 0 h 1308"/>
                  <a:gd name="T6" fmla="*/ 1180042 w 2526"/>
                  <a:gd name="T7" fmla="*/ 294746 h 1308"/>
                  <a:gd name="T8" fmla="*/ 1304925 w 2526"/>
                  <a:gd name="T9" fmla="*/ 663575 h 1308"/>
                  <a:gd name="T10" fmla="*/ 1069446 w 2526"/>
                  <a:gd name="T11" fmla="*/ 568325 h 1308"/>
                  <a:gd name="T12" fmla="*/ 853546 w 2526"/>
                  <a:gd name="T13" fmla="*/ 670983 h 1308"/>
                  <a:gd name="T14" fmla="*/ 630238 w 2526"/>
                  <a:gd name="T15" fmla="*/ 660929 h 1308"/>
                  <a:gd name="T16" fmla="*/ 439208 w 2526"/>
                  <a:gd name="T17" fmla="*/ 659871 h 1308"/>
                  <a:gd name="T18" fmla="*/ 192617 w 2526"/>
                  <a:gd name="T19" fmla="*/ 636058 h 1308"/>
                  <a:gd name="T20" fmla="*/ 116946 w 2526"/>
                  <a:gd name="T21" fmla="*/ 325438 h 1308"/>
                  <a:gd name="T22" fmla="*/ 1029758 w 2526"/>
                  <a:gd name="T23" fmla="*/ 660929 h 1308"/>
                  <a:gd name="T24" fmla="*/ 984779 w 2526"/>
                  <a:gd name="T25" fmla="*/ 12700 h 1308"/>
                  <a:gd name="T26" fmla="*/ 908050 w 2526"/>
                  <a:gd name="T27" fmla="*/ 499004 h 1308"/>
                  <a:gd name="T28" fmla="*/ 876300 w 2526"/>
                  <a:gd name="T29" fmla="*/ 283104 h 1308"/>
                  <a:gd name="T30" fmla="*/ 889529 w 2526"/>
                  <a:gd name="T31" fmla="*/ 179917 h 1308"/>
                  <a:gd name="T32" fmla="*/ 538692 w 2526"/>
                  <a:gd name="T33" fmla="*/ 71438 h 1308"/>
                  <a:gd name="T34" fmla="*/ 347133 w 2526"/>
                  <a:gd name="T35" fmla="*/ 158221 h 1308"/>
                  <a:gd name="T36" fmla="*/ 431800 w 2526"/>
                  <a:gd name="T37" fmla="*/ 578379 h 1308"/>
                  <a:gd name="T38" fmla="*/ 436562 w 2526"/>
                  <a:gd name="T39" fmla="*/ 110067 h 1308"/>
                  <a:gd name="T40" fmla="*/ 760942 w 2526"/>
                  <a:gd name="T41" fmla="*/ 231775 h 1308"/>
                  <a:gd name="T42" fmla="*/ 599546 w 2526"/>
                  <a:gd name="T43" fmla="*/ 115887 h 1308"/>
                  <a:gd name="T44" fmla="*/ 608013 w 2526"/>
                  <a:gd name="T45" fmla="*/ 631296 h 1308"/>
                  <a:gd name="T46" fmla="*/ 446617 w 2526"/>
                  <a:gd name="T47" fmla="*/ 143933 h 1308"/>
                  <a:gd name="T48" fmla="*/ 177271 w 2526"/>
                  <a:gd name="T49" fmla="*/ 229658 h 1308"/>
                  <a:gd name="T50" fmla="*/ 73025 w 2526"/>
                  <a:gd name="T51" fmla="*/ 594254 h 1308"/>
                  <a:gd name="T52" fmla="*/ 292100 w 2526"/>
                  <a:gd name="T53" fmla="*/ 171979 h 1308"/>
                  <a:gd name="T54" fmla="*/ 855133 w 2526"/>
                  <a:gd name="T55" fmla="*/ 188383 h 1308"/>
                  <a:gd name="T56" fmla="*/ 867304 w 2526"/>
                  <a:gd name="T57" fmla="*/ 638704 h 1308"/>
                  <a:gd name="T58" fmla="*/ 268288 w 2526"/>
                  <a:gd name="T59" fmla="*/ 325967 h 1308"/>
                  <a:gd name="T60" fmla="*/ 319617 w 2526"/>
                  <a:gd name="T61" fmla="*/ 221192 h 1308"/>
                  <a:gd name="T62" fmla="*/ 310092 w 2526"/>
                  <a:gd name="T63" fmla="*/ 214842 h 1308"/>
                  <a:gd name="T64" fmla="*/ 254529 w 2526"/>
                  <a:gd name="T65" fmla="*/ 320675 h 1308"/>
                  <a:gd name="T66" fmla="*/ 200025 w 2526"/>
                  <a:gd name="T67" fmla="*/ 455083 h 1308"/>
                  <a:gd name="T68" fmla="*/ 201613 w 2526"/>
                  <a:gd name="T69" fmla="*/ 520171 h 1308"/>
                  <a:gd name="T70" fmla="*/ 494771 w 2526"/>
                  <a:gd name="T71" fmla="*/ 198967 h 1308"/>
                  <a:gd name="T72" fmla="*/ 599017 w 2526"/>
                  <a:gd name="T73" fmla="*/ 486304 h 1308"/>
                  <a:gd name="T74" fmla="*/ 773642 w 2526"/>
                  <a:gd name="T75" fmla="*/ 638175 h 1308"/>
                  <a:gd name="T76" fmla="*/ 1088496 w 2526"/>
                  <a:gd name="T77" fmla="*/ 288396 h 1308"/>
                  <a:gd name="T78" fmla="*/ 1042987 w 2526"/>
                  <a:gd name="T79" fmla="*/ 232304 h 1308"/>
                  <a:gd name="T80" fmla="*/ 297921 w 2526"/>
                  <a:gd name="T81" fmla="*/ 215900 h 1308"/>
                  <a:gd name="T82" fmla="*/ 334433 w 2526"/>
                  <a:gd name="T83" fmla="*/ 230187 h 1308"/>
                  <a:gd name="T84" fmla="*/ 378354 w 2526"/>
                  <a:gd name="T85" fmla="*/ 651404 h 1308"/>
                  <a:gd name="T86" fmla="*/ 395288 w 2526"/>
                  <a:gd name="T87" fmla="*/ 238125 h 1308"/>
                  <a:gd name="T88" fmla="*/ 1152525 w 2526"/>
                  <a:gd name="T89" fmla="*/ 267229 h 1308"/>
                  <a:gd name="T90" fmla="*/ 1108075 w 2526"/>
                  <a:gd name="T91" fmla="*/ 628650 h 1308"/>
                  <a:gd name="T92" fmla="*/ 1053042 w 2526"/>
                  <a:gd name="T93" fmla="*/ 311150 h 1308"/>
                  <a:gd name="T94" fmla="*/ 1175279 w 2526"/>
                  <a:gd name="T95" fmla="*/ 301625 h 1308"/>
                  <a:gd name="T96" fmla="*/ 1187979 w 2526"/>
                  <a:gd name="T97" fmla="*/ 325438 h 1308"/>
                  <a:gd name="T98" fmla="*/ 240242 w 2526"/>
                  <a:gd name="T99" fmla="*/ 322263 h 1308"/>
                  <a:gd name="T100" fmla="*/ 306917 w 2526"/>
                  <a:gd name="T101" fmla="*/ 372004 h 1308"/>
                  <a:gd name="T102" fmla="*/ 311679 w 2526"/>
                  <a:gd name="T103" fmla="*/ 355071 h 1308"/>
                  <a:gd name="T104" fmla="*/ 1132417 w 2526"/>
                  <a:gd name="T105" fmla="*/ 385233 h 1308"/>
                  <a:gd name="T106" fmla="*/ 208492 w 2526"/>
                  <a:gd name="T107" fmla="*/ 500062 h 1308"/>
                  <a:gd name="T108" fmla="*/ 1263650 w 2526"/>
                  <a:gd name="T109" fmla="*/ 500062 h 1308"/>
                  <a:gd name="T110" fmla="*/ 1176867 w 2526"/>
                  <a:gd name="T111" fmla="*/ 570971 h 1308"/>
                  <a:gd name="T112" fmla="*/ 175683 w 2526"/>
                  <a:gd name="T113" fmla="*/ 572558 h 1308"/>
                  <a:gd name="T114" fmla="*/ 1301750 w 2526"/>
                  <a:gd name="T115" fmla="*/ 555096 h 1308"/>
                  <a:gd name="T116" fmla="*/ 597429 w 2526"/>
                  <a:gd name="T117" fmla="*/ 579967 h 1308"/>
                  <a:gd name="T118" fmla="*/ 131233 w 2526"/>
                  <a:gd name="T119" fmla="*/ 574146 h 1308"/>
                  <a:gd name="T120" fmla="*/ 1320271 w 2526"/>
                  <a:gd name="T121" fmla="*/ 632883 h 1308"/>
                  <a:gd name="T122" fmla="*/ 118533 w 2526"/>
                  <a:gd name="T123" fmla="*/ 601133 h 1308"/>
                  <a:gd name="T124" fmla="*/ 448733 w 2526"/>
                  <a:gd name="T125" fmla="*/ 641879 h 13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26" h="1308">
                    <a:moveTo>
                      <a:pt x="584" y="272"/>
                    </a:moveTo>
                    <a:lnTo>
                      <a:pt x="584" y="272"/>
                    </a:lnTo>
                    <a:lnTo>
                      <a:pt x="591" y="272"/>
                    </a:lnTo>
                    <a:lnTo>
                      <a:pt x="598" y="275"/>
                    </a:lnTo>
                    <a:lnTo>
                      <a:pt x="606" y="278"/>
                    </a:lnTo>
                    <a:lnTo>
                      <a:pt x="614" y="281"/>
                    </a:lnTo>
                    <a:lnTo>
                      <a:pt x="617" y="271"/>
                    </a:lnTo>
                    <a:lnTo>
                      <a:pt x="618" y="261"/>
                    </a:lnTo>
                    <a:lnTo>
                      <a:pt x="618" y="240"/>
                    </a:lnTo>
                    <a:lnTo>
                      <a:pt x="618" y="230"/>
                    </a:lnTo>
                    <a:lnTo>
                      <a:pt x="620" y="220"/>
                    </a:lnTo>
                    <a:lnTo>
                      <a:pt x="622" y="212"/>
                    </a:lnTo>
                    <a:lnTo>
                      <a:pt x="627" y="203"/>
                    </a:lnTo>
                    <a:lnTo>
                      <a:pt x="664" y="198"/>
                    </a:lnTo>
                    <a:lnTo>
                      <a:pt x="704" y="191"/>
                    </a:lnTo>
                    <a:lnTo>
                      <a:pt x="723" y="185"/>
                    </a:lnTo>
                    <a:lnTo>
                      <a:pt x="743" y="179"/>
                    </a:lnTo>
                    <a:lnTo>
                      <a:pt x="763" y="172"/>
                    </a:lnTo>
                    <a:lnTo>
                      <a:pt x="782" y="163"/>
                    </a:lnTo>
                    <a:lnTo>
                      <a:pt x="805" y="151"/>
                    </a:lnTo>
                    <a:lnTo>
                      <a:pt x="815" y="146"/>
                    </a:lnTo>
                    <a:lnTo>
                      <a:pt x="820" y="140"/>
                    </a:lnTo>
                    <a:lnTo>
                      <a:pt x="825" y="139"/>
                    </a:lnTo>
                    <a:lnTo>
                      <a:pt x="827" y="137"/>
                    </a:lnTo>
                    <a:lnTo>
                      <a:pt x="830" y="137"/>
                    </a:lnTo>
                    <a:lnTo>
                      <a:pt x="833" y="140"/>
                    </a:lnTo>
                    <a:lnTo>
                      <a:pt x="840" y="133"/>
                    </a:lnTo>
                    <a:lnTo>
                      <a:pt x="841" y="129"/>
                    </a:lnTo>
                    <a:lnTo>
                      <a:pt x="844" y="125"/>
                    </a:lnTo>
                    <a:lnTo>
                      <a:pt x="875" y="120"/>
                    </a:lnTo>
                    <a:lnTo>
                      <a:pt x="907" y="116"/>
                    </a:lnTo>
                    <a:lnTo>
                      <a:pt x="940" y="113"/>
                    </a:lnTo>
                    <a:lnTo>
                      <a:pt x="968" y="112"/>
                    </a:lnTo>
                    <a:lnTo>
                      <a:pt x="993" y="112"/>
                    </a:lnTo>
                    <a:lnTo>
                      <a:pt x="1018" y="115"/>
                    </a:lnTo>
                    <a:lnTo>
                      <a:pt x="1044" y="119"/>
                    </a:lnTo>
                    <a:lnTo>
                      <a:pt x="1067" y="125"/>
                    </a:lnTo>
                    <a:lnTo>
                      <a:pt x="1081" y="129"/>
                    </a:lnTo>
                    <a:lnTo>
                      <a:pt x="1097" y="133"/>
                    </a:lnTo>
                    <a:lnTo>
                      <a:pt x="1104" y="137"/>
                    </a:lnTo>
                    <a:lnTo>
                      <a:pt x="1112" y="142"/>
                    </a:lnTo>
                    <a:lnTo>
                      <a:pt x="1119" y="147"/>
                    </a:lnTo>
                    <a:lnTo>
                      <a:pt x="1125" y="154"/>
                    </a:lnTo>
                    <a:lnTo>
                      <a:pt x="1131" y="174"/>
                    </a:lnTo>
                    <a:lnTo>
                      <a:pt x="1132" y="181"/>
                    </a:lnTo>
                    <a:lnTo>
                      <a:pt x="1132" y="189"/>
                    </a:lnTo>
                    <a:lnTo>
                      <a:pt x="1142" y="188"/>
                    </a:lnTo>
                    <a:lnTo>
                      <a:pt x="1152" y="185"/>
                    </a:lnTo>
                    <a:lnTo>
                      <a:pt x="1164" y="182"/>
                    </a:lnTo>
                    <a:lnTo>
                      <a:pt x="1178" y="181"/>
                    </a:lnTo>
                    <a:lnTo>
                      <a:pt x="1191" y="179"/>
                    </a:lnTo>
                    <a:lnTo>
                      <a:pt x="1205" y="181"/>
                    </a:lnTo>
                    <a:lnTo>
                      <a:pt x="1234" y="185"/>
                    </a:lnTo>
                    <a:lnTo>
                      <a:pt x="1265" y="191"/>
                    </a:lnTo>
                    <a:lnTo>
                      <a:pt x="1298" y="195"/>
                    </a:lnTo>
                    <a:lnTo>
                      <a:pt x="1314" y="196"/>
                    </a:lnTo>
                    <a:lnTo>
                      <a:pt x="1333" y="195"/>
                    </a:lnTo>
                    <a:lnTo>
                      <a:pt x="1371" y="192"/>
                    </a:lnTo>
                    <a:lnTo>
                      <a:pt x="1390" y="192"/>
                    </a:lnTo>
                    <a:lnTo>
                      <a:pt x="1407" y="195"/>
                    </a:lnTo>
                    <a:lnTo>
                      <a:pt x="1416" y="198"/>
                    </a:lnTo>
                    <a:lnTo>
                      <a:pt x="1423" y="201"/>
                    </a:lnTo>
                    <a:lnTo>
                      <a:pt x="1430" y="205"/>
                    </a:lnTo>
                    <a:lnTo>
                      <a:pt x="1435" y="210"/>
                    </a:lnTo>
                    <a:lnTo>
                      <a:pt x="1441" y="216"/>
                    </a:lnTo>
                    <a:lnTo>
                      <a:pt x="1445" y="224"/>
                    </a:lnTo>
                    <a:lnTo>
                      <a:pt x="1453" y="244"/>
                    </a:lnTo>
                    <a:lnTo>
                      <a:pt x="1459" y="267"/>
                    </a:lnTo>
                    <a:lnTo>
                      <a:pt x="1463" y="289"/>
                    </a:lnTo>
                    <a:lnTo>
                      <a:pt x="1465" y="302"/>
                    </a:lnTo>
                    <a:lnTo>
                      <a:pt x="1465" y="313"/>
                    </a:lnTo>
                    <a:lnTo>
                      <a:pt x="1463" y="324"/>
                    </a:lnTo>
                    <a:lnTo>
                      <a:pt x="1462" y="335"/>
                    </a:lnTo>
                    <a:lnTo>
                      <a:pt x="1469" y="335"/>
                    </a:lnTo>
                    <a:lnTo>
                      <a:pt x="1474" y="333"/>
                    </a:lnTo>
                    <a:lnTo>
                      <a:pt x="1489" y="327"/>
                    </a:lnTo>
                    <a:lnTo>
                      <a:pt x="1501" y="323"/>
                    </a:lnTo>
                    <a:lnTo>
                      <a:pt x="1508" y="321"/>
                    </a:lnTo>
                    <a:lnTo>
                      <a:pt x="1515" y="321"/>
                    </a:lnTo>
                    <a:lnTo>
                      <a:pt x="1518" y="290"/>
                    </a:lnTo>
                    <a:lnTo>
                      <a:pt x="1519" y="259"/>
                    </a:lnTo>
                    <a:lnTo>
                      <a:pt x="1519" y="229"/>
                    </a:lnTo>
                    <a:lnTo>
                      <a:pt x="1518" y="198"/>
                    </a:lnTo>
                    <a:lnTo>
                      <a:pt x="1517" y="170"/>
                    </a:lnTo>
                    <a:lnTo>
                      <a:pt x="1517" y="142"/>
                    </a:lnTo>
                    <a:lnTo>
                      <a:pt x="1519" y="118"/>
                    </a:lnTo>
                    <a:lnTo>
                      <a:pt x="1522" y="105"/>
                    </a:lnTo>
                    <a:lnTo>
                      <a:pt x="1525" y="95"/>
                    </a:lnTo>
                    <a:lnTo>
                      <a:pt x="1545" y="91"/>
                    </a:lnTo>
                    <a:lnTo>
                      <a:pt x="1564" y="85"/>
                    </a:lnTo>
                    <a:lnTo>
                      <a:pt x="1604" y="71"/>
                    </a:lnTo>
                    <a:lnTo>
                      <a:pt x="1644" y="56"/>
                    </a:lnTo>
                    <a:lnTo>
                      <a:pt x="1682" y="39"/>
                    </a:lnTo>
                    <a:lnTo>
                      <a:pt x="1695" y="31"/>
                    </a:lnTo>
                    <a:lnTo>
                      <a:pt x="1708" y="22"/>
                    </a:lnTo>
                    <a:lnTo>
                      <a:pt x="1722" y="17"/>
                    </a:lnTo>
                    <a:lnTo>
                      <a:pt x="1736" y="11"/>
                    </a:lnTo>
                    <a:lnTo>
                      <a:pt x="1751" y="7"/>
                    </a:lnTo>
                    <a:lnTo>
                      <a:pt x="1766" y="4"/>
                    </a:lnTo>
                    <a:lnTo>
                      <a:pt x="1782" y="1"/>
                    </a:lnTo>
                    <a:lnTo>
                      <a:pt x="1797" y="0"/>
                    </a:lnTo>
                    <a:lnTo>
                      <a:pt x="1828" y="0"/>
                    </a:lnTo>
                    <a:lnTo>
                      <a:pt x="1861" y="3"/>
                    </a:lnTo>
                    <a:lnTo>
                      <a:pt x="1890" y="8"/>
                    </a:lnTo>
                    <a:lnTo>
                      <a:pt x="1919" y="14"/>
                    </a:lnTo>
                    <a:lnTo>
                      <a:pt x="1925" y="18"/>
                    </a:lnTo>
                    <a:lnTo>
                      <a:pt x="1931" y="22"/>
                    </a:lnTo>
                    <a:lnTo>
                      <a:pt x="1936" y="28"/>
                    </a:lnTo>
                    <a:lnTo>
                      <a:pt x="1939" y="33"/>
                    </a:lnTo>
                    <a:lnTo>
                      <a:pt x="1945" y="45"/>
                    </a:lnTo>
                    <a:lnTo>
                      <a:pt x="1949" y="59"/>
                    </a:lnTo>
                    <a:lnTo>
                      <a:pt x="1950" y="73"/>
                    </a:lnTo>
                    <a:lnTo>
                      <a:pt x="1952" y="90"/>
                    </a:lnTo>
                    <a:lnTo>
                      <a:pt x="1953" y="125"/>
                    </a:lnTo>
                    <a:lnTo>
                      <a:pt x="1957" y="198"/>
                    </a:lnTo>
                    <a:lnTo>
                      <a:pt x="1959" y="274"/>
                    </a:lnTo>
                    <a:lnTo>
                      <a:pt x="1959" y="349"/>
                    </a:lnTo>
                    <a:lnTo>
                      <a:pt x="1955" y="418"/>
                    </a:lnTo>
                    <a:lnTo>
                      <a:pt x="1973" y="406"/>
                    </a:lnTo>
                    <a:lnTo>
                      <a:pt x="1994" y="393"/>
                    </a:lnTo>
                    <a:lnTo>
                      <a:pt x="2016" y="383"/>
                    </a:lnTo>
                    <a:lnTo>
                      <a:pt x="2040" y="375"/>
                    </a:lnTo>
                    <a:lnTo>
                      <a:pt x="2065" y="368"/>
                    </a:lnTo>
                    <a:lnTo>
                      <a:pt x="2091" y="365"/>
                    </a:lnTo>
                    <a:lnTo>
                      <a:pt x="2105" y="365"/>
                    </a:lnTo>
                    <a:lnTo>
                      <a:pt x="2117" y="366"/>
                    </a:lnTo>
                    <a:lnTo>
                      <a:pt x="2131" y="368"/>
                    </a:lnTo>
                    <a:lnTo>
                      <a:pt x="2144" y="369"/>
                    </a:lnTo>
                    <a:lnTo>
                      <a:pt x="2155" y="390"/>
                    </a:lnTo>
                    <a:lnTo>
                      <a:pt x="2167" y="413"/>
                    </a:lnTo>
                    <a:lnTo>
                      <a:pt x="2188" y="457"/>
                    </a:lnTo>
                    <a:lnTo>
                      <a:pt x="2192" y="469"/>
                    </a:lnTo>
                    <a:lnTo>
                      <a:pt x="2197" y="481"/>
                    </a:lnTo>
                    <a:lnTo>
                      <a:pt x="2206" y="505"/>
                    </a:lnTo>
                    <a:lnTo>
                      <a:pt x="2217" y="532"/>
                    </a:lnTo>
                    <a:lnTo>
                      <a:pt x="2230" y="557"/>
                    </a:lnTo>
                    <a:lnTo>
                      <a:pt x="2256" y="608"/>
                    </a:lnTo>
                    <a:lnTo>
                      <a:pt x="2286" y="660"/>
                    </a:lnTo>
                    <a:lnTo>
                      <a:pt x="2300" y="688"/>
                    </a:lnTo>
                    <a:lnTo>
                      <a:pt x="2313" y="714"/>
                    </a:lnTo>
                    <a:lnTo>
                      <a:pt x="2320" y="727"/>
                    </a:lnTo>
                    <a:lnTo>
                      <a:pt x="2327" y="740"/>
                    </a:lnTo>
                    <a:lnTo>
                      <a:pt x="2334" y="752"/>
                    </a:lnTo>
                    <a:lnTo>
                      <a:pt x="2341" y="765"/>
                    </a:lnTo>
                    <a:lnTo>
                      <a:pt x="2373" y="837"/>
                    </a:lnTo>
                    <a:lnTo>
                      <a:pt x="2405" y="908"/>
                    </a:lnTo>
                    <a:lnTo>
                      <a:pt x="2439" y="980"/>
                    </a:lnTo>
                    <a:lnTo>
                      <a:pt x="2474" y="1051"/>
                    </a:lnTo>
                    <a:lnTo>
                      <a:pt x="2480" y="1060"/>
                    </a:lnTo>
                    <a:lnTo>
                      <a:pt x="2484" y="1064"/>
                    </a:lnTo>
                    <a:lnTo>
                      <a:pt x="2489" y="1068"/>
                    </a:lnTo>
                    <a:lnTo>
                      <a:pt x="2489" y="1072"/>
                    </a:lnTo>
                    <a:lnTo>
                      <a:pt x="2488" y="1075"/>
                    </a:lnTo>
                    <a:lnTo>
                      <a:pt x="2488" y="1077"/>
                    </a:lnTo>
                    <a:lnTo>
                      <a:pt x="2487" y="1081"/>
                    </a:lnTo>
                    <a:lnTo>
                      <a:pt x="2492" y="1088"/>
                    </a:lnTo>
                    <a:lnTo>
                      <a:pt x="2498" y="1096"/>
                    </a:lnTo>
                    <a:lnTo>
                      <a:pt x="2506" y="1115"/>
                    </a:lnTo>
                    <a:lnTo>
                      <a:pt x="2515" y="1133"/>
                    </a:lnTo>
                    <a:lnTo>
                      <a:pt x="2519" y="1141"/>
                    </a:lnTo>
                    <a:lnTo>
                      <a:pt x="2526" y="1148"/>
                    </a:lnTo>
                    <a:lnTo>
                      <a:pt x="2525" y="1159"/>
                    </a:lnTo>
                    <a:lnTo>
                      <a:pt x="2523" y="1169"/>
                    </a:lnTo>
                    <a:lnTo>
                      <a:pt x="2519" y="1181"/>
                    </a:lnTo>
                    <a:lnTo>
                      <a:pt x="2516" y="1190"/>
                    </a:lnTo>
                    <a:lnTo>
                      <a:pt x="2510" y="1200"/>
                    </a:lnTo>
                    <a:lnTo>
                      <a:pt x="2505" y="1210"/>
                    </a:lnTo>
                    <a:lnTo>
                      <a:pt x="2491" y="1230"/>
                    </a:lnTo>
                    <a:lnTo>
                      <a:pt x="2474" y="1247"/>
                    </a:lnTo>
                    <a:lnTo>
                      <a:pt x="2466" y="1254"/>
                    </a:lnTo>
                    <a:lnTo>
                      <a:pt x="2457" y="1261"/>
                    </a:lnTo>
                    <a:lnTo>
                      <a:pt x="2447" y="1266"/>
                    </a:lnTo>
                    <a:lnTo>
                      <a:pt x="2437" y="1270"/>
                    </a:lnTo>
                    <a:lnTo>
                      <a:pt x="2426" y="1275"/>
                    </a:lnTo>
                    <a:lnTo>
                      <a:pt x="2416" y="1276"/>
                    </a:lnTo>
                    <a:lnTo>
                      <a:pt x="2400" y="1279"/>
                    </a:lnTo>
                    <a:lnTo>
                      <a:pt x="2383" y="1280"/>
                    </a:lnTo>
                    <a:lnTo>
                      <a:pt x="2367" y="1280"/>
                    </a:lnTo>
                    <a:lnTo>
                      <a:pt x="2352" y="1280"/>
                    </a:lnTo>
                    <a:lnTo>
                      <a:pt x="2336" y="1279"/>
                    </a:lnTo>
                    <a:lnTo>
                      <a:pt x="2322" y="1276"/>
                    </a:lnTo>
                    <a:lnTo>
                      <a:pt x="2307" y="1272"/>
                    </a:lnTo>
                    <a:lnTo>
                      <a:pt x="2293" y="1268"/>
                    </a:lnTo>
                    <a:lnTo>
                      <a:pt x="2280" y="1263"/>
                    </a:lnTo>
                    <a:lnTo>
                      <a:pt x="2268" y="1259"/>
                    </a:lnTo>
                    <a:lnTo>
                      <a:pt x="2254" y="1256"/>
                    </a:lnTo>
                    <a:lnTo>
                      <a:pt x="2245" y="1256"/>
                    </a:lnTo>
                    <a:lnTo>
                      <a:pt x="2238" y="1258"/>
                    </a:lnTo>
                    <a:lnTo>
                      <a:pt x="2211" y="1248"/>
                    </a:lnTo>
                    <a:lnTo>
                      <a:pt x="2183" y="1239"/>
                    </a:lnTo>
                    <a:lnTo>
                      <a:pt x="2154" y="1231"/>
                    </a:lnTo>
                    <a:lnTo>
                      <a:pt x="2126" y="1221"/>
                    </a:lnTo>
                    <a:lnTo>
                      <a:pt x="2096" y="1210"/>
                    </a:lnTo>
                    <a:lnTo>
                      <a:pt x="2085" y="1204"/>
                    </a:lnTo>
                    <a:lnTo>
                      <a:pt x="2077" y="1197"/>
                    </a:lnTo>
                    <a:lnTo>
                      <a:pt x="2072" y="1192"/>
                    </a:lnTo>
                    <a:lnTo>
                      <a:pt x="2070" y="1186"/>
                    </a:lnTo>
                    <a:lnTo>
                      <a:pt x="2063" y="1169"/>
                    </a:lnTo>
                    <a:lnTo>
                      <a:pt x="2057" y="1151"/>
                    </a:lnTo>
                    <a:lnTo>
                      <a:pt x="2051" y="1134"/>
                    </a:lnTo>
                    <a:lnTo>
                      <a:pt x="2044" y="1120"/>
                    </a:lnTo>
                    <a:lnTo>
                      <a:pt x="2036" y="1105"/>
                    </a:lnTo>
                    <a:lnTo>
                      <a:pt x="2028" y="1091"/>
                    </a:lnTo>
                    <a:lnTo>
                      <a:pt x="2021" y="1074"/>
                    </a:lnTo>
                    <a:lnTo>
                      <a:pt x="2008" y="1043"/>
                    </a:lnTo>
                    <a:lnTo>
                      <a:pt x="1995" y="1015"/>
                    </a:lnTo>
                    <a:lnTo>
                      <a:pt x="1967" y="959"/>
                    </a:lnTo>
                    <a:lnTo>
                      <a:pt x="1966" y="1016"/>
                    </a:lnTo>
                    <a:lnTo>
                      <a:pt x="1966" y="1084"/>
                    </a:lnTo>
                    <a:lnTo>
                      <a:pt x="1967" y="1225"/>
                    </a:lnTo>
                    <a:lnTo>
                      <a:pt x="1967" y="1238"/>
                    </a:lnTo>
                    <a:lnTo>
                      <a:pt x="1964" y="1249"/>
                    </a:lnTo>
                    <a:lnTo>
                      <a:pt x="1960" y="1259"/>
                    </a:lnTo>
                    <a:lnTo>
                      <a:pt x="1955" y="1268"/>
                    </a:lnTo>
                    <a:lnTo>
                      <a:pt x="1948" y="1276"/>
                    </a:lnTo>
                    <a:lnTo>
                      <a:pt x="1939" y="1282"/>
                    </a:lnTo>
                    <a:lnTo>
                      <a:pt x="1929" y="1287"/>
                    </a:lnTo>
                    <a:lnTo>
                      <a:pt x="1919" y="1293"/>
                    </a:lnTo>
                    <a:lnTo>
                      <a:pt x="1908" y="1296"/>
                    </a:lnTo>
                    <a:lnTo>
                      <a:pt x="1897" y="1300"/>
                    </a:lnTo>
                    <a:lnTo>
                      <a:pt x="1872" y="1304"/>
                    </a:lnTo>
                    <a:lnTo>
                      <a:pt x="1846" y="1307"/>
                    </a:lnTo>
                    <a:lnTo>
                      <a:pt x="1821" y="1308"/>
                    </a:lnTo>
                    <a:lnTo>
                      <a:pt x="1799" y="1308"/>
                    </a:lnTo>
                    <a:lnTo>
                      <a:pt x="1776" y="1305"/>
                    </a:lnTo>
                    <a:lnTo>
                      <a:pt x="1755" y="1301"/>
                    </a:lnTo>
                    <a:lnTo>
                      <a:pt x="1731" y="1300"/>
                    </a:lnTo>
                    <a:lnTo>
                      <a:pt x="1713" y="1284"/>
                    </a:lnTo>
                    <a:lnTo>
                      <a:pt x="1703" y="1276"/>
                    </a:lnTo>
                    <a:lnTo>
                      <a:pt x="1691" y="1268"/>
                    </a:lnTo>
                    <a:lnTo>
                      <a:pt x="1678" y="1262"/>
                    </a:lnTo>
                    <a:lnTo>
                      <a:pt x="1665" y="1256"/>
                    </a:lnTo>
                    <a:lnTo>
                      <a:pt x="1654" y="1254"/>
                    </a:lnTo>
                    <a:lnTo>
                      <a:pt x="1642" y="1254"/>
                    </a:lnTo>
                    <a:lnTo>
                      <a:pt x="1637" y="1254"/>
                    </a:lnTo>
                    <a:lnTo>
                      <a:pt x="1632" y="1256"/>
                    </a:lnTo>
                    <a:lnTo>
                      <a:pt x="1623" y="1262"/>
                    </a:lnTo>
                    <a:lnTo>
                      <a:pt x="1613" y="1268"/>
                    </a:lnTo>
                    <a:lnTo>
                      <a:pt x="1609" y="1270"/>
                    </a:lnTo>
                    <a:lnTo>
                      <a:pt x="1604" y="1272"/>
                    </a:lnTo>
                    <a:lnTo>
                      <a:pt x="1578" y="1273"/>
                    </a:lnTo>
                    <a:lnTo>
                      <a:pt x="1566" y="1273"/>
                    </a:lnTo>
                    <a:lnTo>
                      <a:pt x="1553" y="1273"/>
                    </a:lnTo>
                    <a:lnTo>
                      <a:pt x="1542" y="1270"/>
                    </a:lnTo>
                    <a:lnTo>
                      <a:pt x="1532" y="1266"/>
                    </a:lnTo>
                    <a:lnTo>
                      <a:pt x="1522" y="1261"/>
                    </a:lnTo>
                    <a:lnTo>
                      <a:pt x="1515" y="1251"/>
                    </a:lnTo>
                    <a:lnTo>
                      <a:pt x="1507" y="1249"/>
                    </a:lnTo>
                    <a:lnTo>
                      <a:pt x="1500" y="1248"/>
                    </a:lnTo>
                    <a:lnTo>
                      <a:pt x="1486" y="1242"/>
                    </a:lnTo>
                    <a:lnTo>
                      <a:pt x="1472" y="1234"/>
                    </a:lnTo>
                    <a:lnTo>
                      <a:pt x="1459" y="1225"/>
                    </a:lnTo>
                    <a:lnTo>
                      <a:pt x="1453" y="1225"/>
                    </a:lnTo>
                    <a:lnTo>
                      <a:pt x="1448" y="1227"/>
                    </a:lnTo>
                    <a:lnTo>
                      <a:pt x="1444" y="1230"/>
                    </a:lnTo>
                    <a:lnTo>
                      <a:pt x="1439" y="1232"/>
                    </a:lnTo>
                    <a:lnTo>
                      <a:pt x="1432" y="1241"/>
                    </a:lnTo>
                    <a:lnTo>
                      <a:pt x="1425" y="1247"/>
                    </a:lnTo>
                    <a:lnTo>
                      <a:pt x="1416" y="1251"/>
                    </a:lnTo>
                    <a:lnTo>
                      <a:pt x="1406" y="1254"/>
                    </a:lnTo>
                    <a:lnTo>
                      <a:pt x="1396" y="1255"/>
                    </a:lnTo>
                    <a:lnTo>
                      <a:pt x="1385" y="1256"/>
                    </a:lnTo>
                    <a:lnTo>
                      <a:pt x="1362" y="1256"/>
                    </a:lnTo>
                    <a:lnTo>
                      <a:pt x="1340" y="1258"/>
                    </a:lnTo>
                    <a:lnTo>
                      <a:pt x="1310" y="1256"/>
                    </a:lnTo>
                    <a:lnTo>
                      <a:pt x="1278" y="1255"/>
                    </a:lnTo>
                    <a:lnTo>
                      <a:pt x="1257" y="1252"/>
                    </a:lnTo>
                    <a:lnTo>
                      <a:pt x="1234" y="1248"/>
                    </a:lnTo>
                    <a:lnTo>
                      <a:pt x="1225" y="1247"/>
                    </a:lnTo>
                    <a:lnTo>
                      <a:pt x="1213" y="1245"/>
                    </a:lnTo>
                    <a:lnTo>
                      <a:pt x="1202" y="1247"/>
                    </a:lnTo>
                    <a:lnTo>
                      <a:pt x="1191" y="1249"/>
                    </a:lnTo>
                    <a:lnTo>
                      <a:pt x="1175" y="1244"/>
                    </a:lnTo>
                    <a:lnTo>
                      <a:pt x="1160" y="1239"/>
                    </a:lnTo>
                    <a:lnTo>
                      <a:pt x="1147" y="1235"/>
                    </a:lnTo>
                    <a:lnTo>
                      <a:pt x="1133" y="1230"/>
                    </a:lnTo>
                    <a:lnTo>
                      <a:pt x="1129" y="1234"/>
                    </a:lnTo>
                    <a:lnTo>
                      <a:pt x="1125" y="1239"/>
                    </a:lnTo>
                    <a:lnTo>
                      <a:pt x="1118" y="1242"/>
                    </a:lnTo>
                    <a:lnTo>
                      <a:pt x="1111" y="1247"/>
                    </a:lnTo>
                    <a:lnTo>
                      <a:pt x="1094" y="1251"/>
                    </a:lnTo>
                    <a:lnTo>
                      <a:pt x="1076" y="1255"/>
                    </a:lnTo>
                    <a:lnTo>
                      <a:pt x="1058" y="1256"/>
                    </a:lnTo>
                    <a:lnTo>
                      <a:pt x="1041" y="1256"/>
                    </a:lnTo>
                    <a:lnTo>
                      <a:pt x="1027" y="1255"/>
                    </a:lnTo>
                    <a:lnTo>
                      <a:pt x="1017" y="1254"/>
                    </a:lnTo>
                    <a:lnTo>
                      <a:pt x="1015" y="1254"/>
                    </a:lnTo>
                    <a:lnTo>
                      <a:pt x="1014" y="1254"/>
                    </a:lnTo>
                    <a:lnTo>
                      <a:pt x="1015" y="1256"/>
                    </a:lnTo>
                    <a:lnTo>
                      <a:pt x="1017" y="1258"/>
                    </a:lnTo>
                    <a:lnTo>
                      <a:pt x="1017" y="1259"/>
                    </a:lnTo>
                    <a:lnTo>
                      <a:pt x="1014" y="1259"/>
                    </a:lnTo>
                    <a:lnTo>
                      <a:pt x="1001" y="1256"/>
                    </a:lnTo>
                    <a:lnTo>
                      <a:pt x="983" y="1252"/>
                    </a:lnTo>
                    <a:lnTo>
                      <a:pt x="940" y="1247"/>
                    </a:lnTo>
                    <a:lnTo>
                      <a:pt x="890" y="1241"/>
                    </a:lnTo>
                    <a:lnTo>
                      <a:pt x="868" y="1237"/>
                    </a:lnTo>
                    <a:lnTo>
                      <a:pt x="848" y="1231"/>
                    </a:lnTo>
                    <a:lnTo>
                      <a:pt x="846" y="1232"/>
                    </a:lnTo>
                    <a:lnTo>
                      <a:pt x="844" y="1235"/>
                    </a:lnTo>
                    <a:lnTo>
                      <a:pt x="841" y="1242"/>
                    </a:lnTo>
                    <a:lnTo>
                      <a:pt x="840" y="1248"/>
                    </a:lnTo>
                    <a:lnTo>
                      <a:pt x="839" y="1249"/>
                    </a:lnTo>
                    <a:lnTo>
                      <a:pt x="836" y="1249"/>
                    </a:lnTo>
                    <a:lnTo>
                      <a:pt x="833" y="1248"/>
                    </a:lnTo>
                    <a:lnTo>
                      <a:pt x="830" y="1247"/>
                    </a:lnTo>
                    <a:lnTo>
                      <a:pt x="829" y="1244"/>
                    </a:lnTo>
                    <a:lnTo>
                      <a:pt x="827" y="1242"/>
                    </a:lnTo>
                    <a:lnTo>
                      <a:pt x="827" y="1235"/>
                    </a:lnTo>
                    <a:lnTo>
                      <a:pt x="827" y="1227"/>
                    </a:lnTo>
                    <a:lnTo>
                      <a:pt x="825" y="1231"/>
                    </a:lnTo>
                    <a:lnTo>
                      <a:pt x="822" y="1235"/>
                    </a:lnTo>
                    <a:lnTo>
                      <a:pt x="815" y="1241"/>
                    </a:lnTo>
                    <a:lnTo>
                      <a:pt x="803" y="1251"/>
                    </a:lnTo>
                    <a:lnTo>
                      <a:pt x="785" y="1249"/>
                    </a:lnTo>
                    <a:lnTo>
                      <a:pt x="766" y="1249"/>
                    </a:lnTo>
                    <a:lnTo>
                      <a:pt x="723" y="1252"/>
                    </a:lnTo>
                    <a:lnTo>
                      <a:pt x="702" y="1252"/>
                    </a:lnTo>
                    <a:lnTo>
                      <a:pt x="680" y="1251"/>
                    </a:lnTo>
                    <a:lnTo>
                      <a:pt x="659" y="1248"/>
                    </a:lnTo>
                    <a:lnTo>
                      <a:pt x="648" y="1245"/>
                    </a:lnTo>
                    <a:lnTo>
                      <a:pt x="638" y="1242"/>
                    </a:lnTo>
                    <a:lnTo>
                      <a:pt x="608" y="1213"/>
                    </a:lnTo>
                    <a:lnTo>
                      <a:pt x="593" y="1200"/>
                    </a:lnTo>
                    <a:lnTo>
                      <a:pt x="576" y="1186"/>
                    </a:lnTo>
                    <a:lnTo>
                      <a:pt x="559" y="1175"/>
                    </a:lnTo>
                    <a:lnTo>
                      <a:pt x="542" y="1162"/>
                    </a:lnTo>
                    <a:lnTo>
                      <a:pt x="523" y="1152"/>
                    </a:lnTo>
                    <a:lnTo>
                      <a:pt x="503" y="1143"/>
                    </a:lnTo>
                    <a:lnTo>
                      <a:pt x="509" y="1070"/>
                    </a:lnTo>
                    <a:lnTo>
                      <a:pt x="511" y="998"/>
                    </a:lnTo>
                    <a:lnTo>
                      <a:pt x="513" y="924"/>
                    </a:lnTo>
                    <a:lnTo>
                      <a:pt x="517" y="846"/>
                    </a:lnTo>
                    <a:lnTo>
                      <a:pt x="464" y="971"/>
                    </a:lnTo>
                    <a:lnTo>
                      <a:pt x="437" y="1032"/>
                    </a:lnTo>
                    <a:lnTo>
                      <a:pt x="410" y="1091"/>
                    </a:lnTo>
                    <a:lnTo>
                      <a:pt x="396" y="1123"/>
                    </a:lnTo>
                    <a:lnTo>
                      <a:pt x="384" y="1155"/>
                    </a:lnTo>
                    <a:lnTo>
                      <a:pt x="371" y="1186"/>
                    </a:lnTo>
                    <a:lnTo>
                      <a:pt x="364" y="1202"/>
                    </a:lnTo>
                    <a:lnTo>
                      <a:pt x="357" y="1217"/>
                    </a:lnTo>
                    <a:lnTo>
                      <a:pt x="351" y="1220"/>
                    </a:lnTo>
                    <a:lnTo>
                      <a:pt x="347" y="1223"/>
                    </a:lnTo>
                    <a:lnTo>
                      <a:pt x="337" y="1224"/>
                    </a:lnTo>
                    <a:lnTo>
                      <a:pt x="328" y="1224"/>
                    </a:lnTo>
                    <a:lnTo>
                      <a:pt x="323" y="1227"/>
                    </a:lnTo>
                    <a:lnTo>
                      <a:pt x="319" y="1230"/>
                    </a:lnTo>
                    <a:lnTo>
                      <a:pt x="288" y="1220"/>
                    </a:lnTo>
                    <a:lnTo>
                      <a:pt x="273" y="1216"/>
                    </a:lnTo>
                    <a:lnTo>
                      <a:pt x="257" y="1210"/>
                    </a:lnTo>
                    <a:lnTo>
                      <a:pt x="243" y="1204"/>
                    </a:lnTo>
                    <a:lnTo>
                      <a:pt x="231" y="1196"/>
                    </a:lnTo>
                    <a:lnTo>
                      <a:pt x="219" y="1186"/>
                    </a:lnTo>
                    <a:lnTo>
                      <a:pt x="210" y="1174"/>
                    </a:lnTo>
                    <a:lnTo>
                      <a:pt x="184" y="1162"/>
                    </a:lnTo>
                    <a:lnTo>
                      <a:pt x="158" y="1151"/>
                    </a:lnTo>
                    <a:lnTo>
                      <a:pt x="106" y="1130"/>
                    </a:lnTo>
                    <a:lnTo>
                      <a:pt x="2" y="1093"/>
                    </a:lnTo>
                    <a:lnTo>
                      <a:pt x="0" y="1089"/>
                    </a:lnTo>
                    <a:lnTo>
                      <a:pt x="0" y="1086"/>
                    </a:lnTo>
                    <a:lnTo>
                      <a:pt x="2" y="1078"/>
                    </a:lnTo>
                    <a:lnTo>
                      <a:pt x="3" y="1070"/>
                    </a:lnTo>
                    <a:lnTo>
                      <a:pt x="43" y="990"/>
                    </a:lnTo>
                    <a:lnTo>
                      <a:pt x="83" y="910"/>
                    </a:lnTo>
                    <a:lnTo>
                      <a:pt x="165" y="752"/>
                    </a:lnTo>
                    <a:lnTo>
                      <a:pt x="168" y="735"/>
                    </a:lnTo>
                    <a:lnTo>
                      <a:pt x="170" y="720"/>
                    </a:lnTo>
                    <a:lnTo>
                      <a:pt x="176" y="706"/>
                    </a:lnTo>
                    <a:lnTo>
                      <a:pt x="182" y="693"/>
                    </a:lnTo>
                    <a:lnTo>
                      <a:pt x="196" y="668"/>
                    </a:lnTo>
                    <a:lnTo>
                      <a:pt x="204" y="654"/>
                    </a:lnTo>
                    <a:lnTo>
                      <a:pt x="210" y="640"/>
                    </a:lnTo>
                    <a:lnTo>
                      <a:pt x="221" y="615"/>
                    </a:lnTo>
                    <a:lnTo>
                      <a:pt x="232" y="591"/>
                    </a:lnTo>
                    <a:lnTo>
                      <a:pt x="256" y="545"/>
                    </a:lnTo>
                    <a:lnTo>
                      <a:pt x="281" y="498"/>
                    </a:lnTo>
                    <a:lnTo>
                      <a:pt x="305" y="449"/>
                    </a:lnTo>
                    <a:lnTo>
                      <a:pt x="319" y="420"/>
                    </a:lnTo>
                    <a:lnTo>
                      <a:pt x="339" y="384"/>
                    </a:lnTo>
                    <a:lnTo>
                      <a:pt x="350" y="368"/>
                    </a:lnTo>
                    <a:lnTo>
                      <a:pt x="361" y="351"/>
                    </a:lnTo>
                    <a:lnTo>
                      <a:pt x="371" y="338"/>
                    </a:lnTo>
                    <a:lnTo>
                      <a:pt x="382" y="330"/>
                    </a:lnTo>
                    <a:lnTo>
                      <a:pt x="389" y="325"/>
                    </a:lnTo>
                    <a:lnTo>
                      <a:pt x="399" y="321"/>
                    </a:lnTo>
                    <a:lnTo>
                      <a:pt x="419" y="316"/>
                    </a:lnTo>
                    <a:lnTo>
                      <a:pt x="441" y="311"/>
                    </a:lnTo>
                    <a:lnTo>
                      <a:pt x="461" y="307"/>
                    </a:lnTo>
                    <a:lnTo>
                      <a:pt x="472" y="306"/>
                    </a:lnTo>
                    <a:lnTo>
                      <a:pt x="481" y="303"/>
                    </a:lnTo>
                    <a:lnTo>
                      <a:pt x="499" y="297"/>
                    </a:lnTo>
                    <a:lnTo>
                      <a:pt x="523" y="293"/>
                    </a:lnTo>
                    <a:lnTo>
                      <a:pt x="545" y="290"/>
                    </a:lnTo>
                    <a:lnTo>
                      <a:pt x="556" y="288"/>
                    </a:lnTo>
                    <a:lnTo>
                      <a:pt x="566" y="283"/>
                    </a:lnTo>
                    <a:lnTo>
                      <a:pt x="576" y="279"/>
                    </a:lnTo>
                    <a:lnTo>
                      <a:pt x="584" y="272"/>
                    </a:lnTo>
                    <a:close/>
                    <a:moveTo>
                      <a:pt x="1818" y="1291"/>
                    </a:moveTo>
                    <a:lnTo>
                      <a:pt x="1818" y="1291"/>
                    </a:lnTo>
                    <a:lnTo>
                      <a:pt x="1855" y="1287"/>
                    </a:lnTo>
                    <a:lnTo>
                      <a:pt x="1875" y="1284"/>
                    </a:lnTo>
                    <a:lnTo>
                      <a:pt x="1894" y="1280"/>
                    </a:lnTo>
                    <a:lnTo>
                      <a:pt x="1911" y="1275"/>
                    </a:lnTo>
                    <a:lnTo>
                      <a:pt x="1926" y="1268"/>
                    </a:lnTo>
                    <a:lnTo>
                      <a:pt x="1934" y="1263"/>
                    </a:lnTo>
                    <a:lnTo>
                      <a:pt x="1939" y="1259"/>
                    </a:lnTo>
                    <a:lnTo>
                      <a:pt x="1943" y="1254"/>
                    </a:lnTo>
                    <a:lnTo>
                      <a:pt x="1946" y="1249"/>
                    </a:lnTo>
                    <a:lnTo>
                      <a:pt x="1948" y="1242"/>
                    </a:lnTo>
                    <a:lnTo>
                      <a:pt x="1949" y="1234"/>
                    </a:lnTo>
                    <a:lnTo>
                      <a:pt x="1949" y="1214"/>
                    </a:lnTo>
                    <a:lnTo>
                      <a:pt x="1949" y="1193"/>
                    </a:lnTo>
                    <a:lnTo>
                      <a:pt x="1949" y="1174"/>
                    </a:lnTo>
                    <a:lnTo>
                      <a:pt x="1950" y="1124"/>
                    </a:lnTo>
                    <a:lnTo>
                      <a:pt x="1950" y="1068"/>
                    </a:lnTo>
                    <a:lnTo>
                      <a:pt x="1949" y="959"/>
                    </a:lnTo>
                    <a:lnTo>
                      <a:pt x="1948" y="931"/>
                    </a:lnTo>
                    <a:lnTo>
                      <a:pt x="1945" y="900"/>
                    </a:lnTo>
                    <a:lnTo>
                      <a:pt x="1942" y="866"/>
                    </a:lnTo>
                    <a:lnTo>
                      <a:pt x="1941" y="831"/>
                    </a:lnTo>
                    <a:lnTo>
                      <a:pt x="1939" y="768"/>
                    </a:lnTo>
                    <a:lnTo>
                      <a:pt x="1936" y="706"/>
                    </a:lnTo>
                    <a:lnTo>
                      <a:pt x="1935" y="641"/>
                    </a:lnTo>
                    <a:lnTo>
                      <a:pt x="1936" y="574"/>
                    </a:lnTo>
                    <a:lnTo>
                      <a:pt x="1941" y="434"/>
                    </a:lnTo>
                    <a:lnTo>
                      <a:pt x="1943" y="303"/>
                    </a:lnTo>
                    <a:lnTo>
                      <a:pt x="1943" y="241"/>
                    </a:lnTo>
                    <a:lnTo>
                      <a:pt x="1942" y="181"/>
                    </a:lnTo>
                    <a:lnTo>
                      <a:pt x="1939" y="120"/>
                    </a:lnTo>
                    <a:lnTo>
                      <a:pt x="1934" y="62"/>
                    </a:lnTo>
                    <a:lnTo>
                      <a:pt x="1931" y="60"/>
                    </a:lnTo>
                    <a:lnTo>
                      <a:pt x="1928" y="59"/>
                    </a:lnTo>
                    <a:lnTo>
                      <a:pt x="1926" y="56"/>
                    </a:lnTo>
                    <a:lnTo>
                      <a:pt x="1926" y="53"/>
                    </a:lnTo>
                    <a:lnTo>
                      <a:pt x="1926" y="47"/>
                    </a:lnTo>
                    <a:lnTo>
                      <a:pt x="1925" y="45"/>
                    </a:lnTo>
                    <a:lnTo>
                      <a:pt x="1915" y="38"/>
                    </a:lnTo>
                    <a:lnTo>
                      <a:pt x="1904" y="33"/>
                    </a:lnTo>
                    <a:lnTo>
                      <a:pt x="1894" y="29"/>
                    </a:lnTo>
                    <a:lnTo>
                      <a:pt x="1883" y="26"/>
                    </a:lnTo>
                    <a:lnTo>
                      <a:pt x="1861" y="24"/>
                    </a:lnTo>
                    <a:lnTo>
                      <a:pt x="1835" y="21"/>
                    </a:lnTo>
                    <a:lnTo>
                      <a:pt x="1804" y="17"/>
                    </a:lnTo>
                    <a:lnTo>
                      <a:pt x="1790" y="15"/>
                    </a:lnTo>
                    <a:lnTo>
                      <a:pt x="1779" y="17"/>
                    </a:lnTo>
                    <a:lnTo>
                      <a:pt x="1752" y="21"/>
                    </a:lnTo>
                    <a:lnTo>
                      <a:pt x="1738" y="25"/>
                    </a:lnTo>
                    <a:lnTo>
                      <a:pt x="1724" y="31"/>
                    </a:lnTo>
                    <a:lnTo>
                      <a:pt x="1713" y="36"/>
                    </a:lnTo>
                    <a:lnTo>
                      <a:pt x="1702" y="43"/>
                    </a:lnTo>
                    <a:lnTo>
                      <a:pt x="1693" y="53"/>
                    </a:lnTo>
                    <a:lnTo>
                      <a:pt x="1689" y="57"/>
                    </a:lnTo>
                    <a:lnTo>
                      <a:pt x="1686" y="63"/>
                    </a:lnTo>
                    <a:lnTo>
                      <a:pt x="1684" y="77"/>
                    </a:lnTo>
                    <a:lnTo>
                      <a:pt x="1682" y="97"/>
                    </a:lnTo>
                    <a:lnTo>
                      <a:pt x="1682" y="118"/>
                    </a:lnTo>
                    <a:lnTo>
                      <a:pt x="1682" y="140"/>
                    </a:lnTo>
                    <a:lnTo>
                      <a:pt x="1686" y="185"/>
                    </a:lnTo>
                    <a:lnTo>
                      <a:pt x="1689" y="219"/>
                    </a:lnTo>
                    <a:lnTo>
                      <a:pt x="1693" y="292"/>
                    </a:lnTo>
                    <a:lnTo>
                      <a:pt x="1695" y="328"/>
                    </a:lnTo>
                    <a:lnTo>
                      <a:pt x="1698" y="368"/>
                    </a:lnTo>
                    <a:lnTo>
                      <a:pt x="1703" y="415"/>
                    </a:lnTo>
                    <a:lnTo>
                      <a:pt x="1709" y="464"/>
                    </a:lnTo>
                    <a:lnTo>
                      <a:pt x="1715" y="516"/>
                    </a:lnTo>
                    <a:lnTo>
                      <a:pt x="1716" y="543"/>
                    </a:lnTo>
                    <a:lnTo>
                      <a:pt x="1717" y="570"/>
                    </a:lnTo>
                    <a:lnTo>
                      <a:pt x="1719" y="657"/>
                    </a:lnTo>
                    <a:lnTo>
                      <a:pt x="1720" y="748"/>
                    </a:lnTo>
                    <a:lnTo>
                      <a:pt x="1720" y="793"/>
                    </a:lnTo>
                    <a:lnTo>
                      <a:pt x="1720" y="839"/>
                    </a:lnTo>
                    <a:lnTo>
                      <a:pt x="1719" y="884"/>
                    </a:lnTo>
                    <a:lnTo>
                      <a:pt x="1717" y="928"/>
                    </a:lnTo>
                    <a:lnTo>
                      <a:pt x="1716" y="943"/>
                    </a:lnTo>
                    <a:lnTo>
                      <a:pt x="1717" y="960"/>
                    </a:lnTo>
                    <a:lnTo>
                      <a:pt x="1719" y="977"/>
                    </a:lnTo>
                    <a:lnTo>
                      <a:pt x="1719" y="994"/>
                    </a:lnTo>
                    <a:lnTo>
                      <a:pt x="1717" y="1061"/>
                    </a:lnTo>
                    <a:lnTo>
                      <a:pt x="1715" y="1129"/>
                    </a:lnTo>
                    <a:lnTo>
                      <a:pt x="1710" y="1196"/>
                    </a:lnTo>
                    <a:lnTo>
                      <a:pt x="1706" y="1259"/>
                    </a:lnTo>
                    <a:lnTo>
                      <a:pt x="1717" y="1266"/>
                    </a:lnTo>
                    <a:lnTo>
                      <a:pt x="1729" y="1273"/>
                    </a:lnTo>
                    <a:lnTo>
                      <a:pt x="1743" y="1279"/>
                    </a:lnTo>
                    <a:lnTo>
                      <a:pt x="1755" y="1284"/>
                    </a:lnTo>
                    <a:lnTo>
                      <a:pt x="1771" y="1287"/>
                    </a:lnTo>
                    <a:lnTo>
                      <a:pt x="1786" y="1290"/>
                    </a:lnTo>
                    <a:lnTo>
                      <a:pt x="1802" y="1291"/>
                    </a:lnTo>
                    <a:lnTo>
                      <a:pt x="1818" y="1291"/>
                    </a:lnTo>
                    <a:close/>
                    <a:moveTo>
                      <a:pt x="1536" y="125"/>
                    </a:moveTo>
                    <a:lnTo>
                      <a:pt x="1536" y="125"/>
                    </a:lnTo>
                    <a:lnTo>
                      <a:pt x="1536" y="177"/>
                    </a:lnTo>
                    <a:lnTo>
                      <a:pt x="1536" y="230"/>
                    </a:lnTo>
                    <a:lnTo>
                      <a:pt x="1536" y="279"/>
                    </a:lnTo>
                    <a:lnTo>
                      <a:pt x="1536" y="318"/>
                    </a:lnTo>
                    <a:lnTo>
                      <a:pt x="1560" y="325"/>
                    </a:lnTo>
                    <a:lnTo>
                      <a:pt x="1588" y="330"/>
                    </a:lnTo>
                    <a:lnTo>
                      <a:pt x="1642" y="338"/>
                    </a:lnTo>
                    <a:lnTo>
                      <a:pt x="1643" y="342"/>
                    </a:lnTo>
                    <a:lnTo>
                      <a:pt x="1646" y="347"/>
                    </a:lnTo>
                    <a:lnTo>
                      <a:pt x="1649" y="349"/>
                    </a:lnTo>
                    <a:lnTo>
                      <a:pt x="1651" y="352"/>
                    </a:lnTo>
                    <a:lnTo>
                      <a:pt x="1654" y="368"/>
                    </a:lnTo>
                    <a:lnTo>
                      <a:pt x="1656" y="383"/>
                    </a:lnTo>
                    <a:lnTo>
                      <a:pt x="1657" y="417"/>
                    </a:lnTo>
                    <a:lnTo>
                      <a:pt x="1656" y="487"/>
                    </a:lnTo>
                    <a:lnTo>
                      <a:pt x="1656" y="535"/>
                    </a:lnTo>
                    <a:lnTo>
                      <a:pt x="1657" y="584"/>
                    </a:lnTo>
                    <a:lnTo>
                      <a:pt x="1660" y="685"/>
                    </a:lnTo>
                    <a:lnTo>
                      <a:pt x="1663" y="789"/>
                    </a:lnTo>
                    <a:lnTo>
                      <a:pt x="1663" y="839"/>
                    </a:lnTo>
                    <a:lnTo>
                      <a:pt x="1661" y="891"/>
                    </a:lnTo>
                    <a:lnTo>
                      <a:pt x="1660" y="970"/>
                    </a:lnTo>
                    <a:lnTo>
                      <a:pt x="1658" y="1051"/>
                    </a:lnTo>
                    <a:lnTo>
                      <a:pt x="1658" y="1136"/>
                    </a:lnTo>
                    <a:lnTo>
                      <a:pt x="1657" y="1227"/>
                    </a:lnTo>
                    <a:lnTo>
                      <a:pt x="1661" y="1230"/>
                    </a:lnTo>
                    <a:lnTo>
                      <a:pt x="1664" y="1231"/>
                    </a:lnTo>
                    <a:lnTo>
                      <a:pt x="1670" y="1237"/>
                    </a:lnTo>
                    <a:lnTo>
                      <a:pt x="1677" y="1242"/>
                    </a:lnTo>
                    <a:lnTo>
                      <a:pt x="1681" y="1244"/>
                    </a:lnTo>
                    <a:lnTo>
                      <a:pt x="1686" y="1244"/>
                    </a:lnTo>
                    <a:lnTo>
                      <a:pt x="1693" y="1192"/>
                    </a:lnTo>
                    <a:lnTo>
                      <a:pt x="1698" y="1140"/>
                    </a:lnTo>
                    <a:lnTo>
                      <a:pt x="1699" y="1088"/>
                    </a:lnTo>
                    <a:lnTo>
                      <a:pt x="1700" y="1035"/>
                    </a:lnTo>
                    <a:lnTo>
                      <a:pt x="1699" y="924"/>
                    </a:lnTo>
                    <a:lnTo>
                      <a:pt x="1698" y="801"/>
                    </a:lnTo>
                    <a:lnTo>
                      <a:pt x="1699" y="786"/>
                    </a:lnTo>
                    <a:lnTo>
                      <a:pt x="1700" y="769"/>
                    </a:lnTo>
                    <a:lnTo>
                      <a:pt x="1703" y="754"/>
                    </a:lnTo>
                    <a:lnTo>
                      <a:pt x="1703" y="738"/>
                    </a:lnTo>
                    <a:lnTo>
                      <a:pt x="1705" y="693"/>
                    </a:lnTo>
                    <a:lnTo>
                      <a:pt x="1705" y="647"/>
                    </a:lnTo>
                    <a:lnTo>
                      <a:pt x="1702" y="557"/>
                    </a:lnTo>
                    <a:lnTo>
                      <a:pt x="1700" y="529"/>
                    </a:lnTo>
                    <a:lnTo>
                      <a:pt x="1698" y="502"/>
                    </a:lnTo>
                    <a:lnTo>
                      <a:pt x="1692" y="449"/>
                    </a:lnTo>
                    <a:lnTo>
                      <a:pt x="1685" y="394"/>
                    </a:lnTo>
                    <a:lnTo>
                      <a:pt x="1681" y="340"/>
                    </a:lnTo>
                    <a:lnTo>
                      <a:pt x="1675" y="233"/>
                    </a:lnTo>
                    <a:lnTo>
                      <a:pt x="1670" y="125"/>
                    </a:lnTo>
                    <a:lnTo>
                      <a:pt x="1670" y="111"/>
                    </a:lnTo>
                    <a:lnTo>
                      <a:pt x="1671" y="97"/>
                    </a:lnTo>
                    <a:lnTo>
                      <a:pt x="1671" y="90"/>
                    </a:lnTo>
                    <a:lnTo>
                      <a:pt x="1670" y="83"/>
                    </a:lnTo>
                    <a:lnTo>
                      <a:pt x="1667" y="76"/>
                    </a:lnTo>
                    <a:lnTo>
                      <a:pt x="1664" y="70"/>
                    </a:lnTo>
                    <a:lnTo>
                      <a:pt x="1598" y="95"/>
                    </a:lnTo>
                    <a:lnTo>
                      <a:pt x="1567" y="109"/>
                    </a:lnTo>
                    <a:lnTo>
                      <a:pt x="1536" y="125"/>
                    </a:lnTo>
                    <a:close/>
                    <a:moveTo>
                      <a:pt x="906" y="268"/>
                    </a:moveTo>
                    <a:lnTo>
                      <a:pt x="906" y="268"/>
                    </a:lnTo>
                    <a:lnTo>
                      <a:pt x="934" y="274"/>
                    </a:lnTo>
                    <a:lnTo>
                      <a:pt x="961" y="278"/>
                    </a:lnTo>
                    <a:lnTo>
                      <a:pt x="986" y="279"/>
                    </a:lnTo>
                    <a:lnTo>
                      <a:pt x="1013" y="281"/>
                    </a:lnTo>
                    <a:lnTo>
                      <a:pt x="1031" y="279"/>
                    </a:lnTo>
                    <a:lnTo>
                      <a:pt x="1051" y="276"/>
                    </a:lnTo>
                    <a:lnTo>
                      <a:pt x="1067" y="274"/>
                    </a:lnTo>
                    <a:lnTo>
                      <a:pt x="1074" y="274"/>
                    </a:lnTo>
                    <a:lnTo>
                      <a:pt x="1079" y="274"/>
                    </a:lnTo>
                    <a:lnTo>
                      <a:pt x="1094" y="267"/>
                    </a:lnTo>
                    <a:lnTo>
                      <a:pt x="1102" y="261"/>
                    </a:lnTo>
                    <a:lnTo>
                      <a:pt x="1108" y="257"/>
                    </a:lnTo>
                    <a:lnTo>
                      <a:pt x="1108" y="231"/>
                    </a:lnTo>
                    <a:lnTo>
                      <a:pt x="1108" y="206"/>
                    </a:lnTo>
                    <a:lnTo>
                      <a:pt x="1105" y="181"/>
                    </a:lnTo>
                    <a:lnTo>
                      <a:pt x="1102" y="168"/>
                    </a:lnTo>
                    <a:lnTo>
                      <a:pt x="1100" y="157"/>
                    </a:lnTo>
                    <a:lnTo>
                      <a:pt x="1074" y="150"/>
                    </a:lnTo>
                    <a:lnTo>
                      <a:pt x="1048" y="142"/>
                    </a:lnTo>
                    <a:lnTo>
                      <a:pt x="1018" y="135"/>
                    </a:lnTo>
                    <a:lnTo>
                      <a:pt x="1003" y="132"/>
                    </a:lnTo>
                    <a:lnTo>
                      <a:pt x="987" y="132"/>
                    </a:lnTo>
                    <a:lnTo>
                      <a:pt x="951" y="132"/>
                    </a:lnTo>
                    <a:lnTo>
                      <a:pt x="928" y="133"/>
                    </a:lnTo>
                    <a:lnTo>
                      <a:pt x="907" y="135"/>
                    </a:lnTo>
                    <a:lnTo>
                      <a:pt x="888" y="137"/>
                    </a:lnTo>
                    <a:lnTo>
                      <a:pt x="869" y="142"/>
                    </a:lnTo>
                    <a:lnTo>
                      <a:pt x="855" y="147"/>
                    </a:lnTo>
                    <a:lnTo>
                      <a:pt x="850" y="151"/>
                    </a:lnTo>
                    <a:lnTo>
                      <a:pt x="847" y="154"/>
                    </a:lnTo>
                    <a:lnTo>
                      <a:pt x="843" y="160"/>
                    </a:lnTo>
                    <a:lnTo>
                      <a:pt x="841" y="167"/>
                    </a:lnTo>
                    <a:lnTo>
                      <a:pt x="840" y="174"/>
                    </a:lnTo>
                    <a:lnTo>
                      <a:pt x="840" y="181"/>
                    </a:lnTo>
                    <a:lnTo>
                      <a:pt x="841" y="215"/>
                    </a:lnTo>
                    <a:lnTo>
                      <a:pt x="841" y="229"/>
                    </a:lnTo>
                    <a:lnTo>
                      <a:pt x="840" y="241"/>
                    </a:lnTo>
                    <a:lnTo>
                      <a:pt x="840" y="252"/>
                    </a:lnTo>
                    <a:lnTo>
                      <a:pt x="841" y="258"/>
                    </a:lnTo>
                    <a:lnTo>
                      <a:pt x="844" y="264"/>
                    </a:lnTo>
                    <a:lnTo>
                      <a:pt x="847" y="261"/>
                    </a:lnTo>
                    <a:lnTo>
                      <a:pt x="850" y="258"/>
                    </a:lnTo>
                    <a:lnTo>
                      <a:pt x="857" y="257"/>
                    </a:lnTo>
                    <a:lnTo>
                      <a:pt x="865" y="257"/>
                    </a:lnTo>
                    <a:lnTo>
                      <a:pt x="874" y="258"/>
                    </a:lnTo>
                    <a:lnTo>
                      <a:pt x="890" y="262"/>
                    </a:lnTo>
                    <a:lnTo>
                      <a:pt x="906" y="268"/>
                    </a:lnTo>
                    <a:close/>
                    <a:moveTo>
                      <a:pt x="635" y="233"/>
                    </a:moveTo>
                    <a:lnTo>
                      <a:pt x="635" y="233"/>
                    </a:lnTo>
                    <a:lnTo>
                      <a:pt x="632" y="261"/>
                    </a:lnTo>
                    <a:lnTo>
                      <a:pt x="631" y="276"/>
                    </a:lnTo>
                    <a:lnTo>
                      <a:pt x="631" y="290"/>
                    </a:lnTo>
                    <a:lnTo>
                      <a:pt x="643" y="295"/>
                    </a:lnTo>
                    <a:lnTo>
                      <a:pt x="656" y="299"/>
                    </a:lnTo>
                    <a:lnTo>
                      <a:pt x="669" y="306"/>
                    </a:lnTo>
                    <a:lnTo>
                      <a:pt x="680" y="313"/>
                    </a:lnTo>
                    <a:lnTo>
                      <a:pt x="701" y="330"/>
                    </a:lnTo>
                    <a:lnTo>
                      <a:pt x="721" y="347"/>
                    </a:lnTo>
                    <a:lnTo>
                      <a:pt x="722" y="355"/>
                    </a:lnTo>
                    <a:lnTo>
                      <a:pt x="722" y="366"/>
                    </a:lnTo>
                    <a:lnTo>
                      <a:pt x="719" y="376"/>
                    </a:lnTo>
                    <a:lnTo>
                      <a:pt x="715" y="387"/>
                    </a:lnTo>
                    <a:lnTo>
                      <a:pt x="707" y="411"/>
                    </a:lnTo>
                    <a:lnTo>
                      <a:pt x="702" y="422"/>
                    </a:lnTo>
                    <a:lnTo>
                      <a:pt x="700" y="434"/>
                    </a:lnTo>
                    <a:lnTo>
                      <a:pt x="715" y="431"/>
                    </a:lnTo>
                    <a:lnTo>
                      <a:pt x="730" y="431"/>
                    </a:lnTo>
                    <a:lnTo>
                      <a:pt x="743" y="432"/>
                    </a:lnTo>
                    <a:lnTo>
                      <a:pt x="756" y="434"/>
                    </a:lnTo>
                    <a:lnTo>
                      <a:pt x="768" y="438"/>
                    </a:lnTo>
                    <a:lnTo>
                      <a:pt x="781" y="441"/>
                    </a:lnTo>
                    <a:lnTo>
                      <a:pt x="803" y="450"/>
                    </a:lnTo>
                    <a:lnTo>
                      <a:pt x="803" y="483"/>
                    </a:lnTo>
                    <a:lnTo>
                      <a:pt x="805" y="498"/>
                    </a:lnTo>
                    <a:lnTo>
                      <a:pt x="808" y="505"/>
                    </a:lnTo>
                    <a:lnTo>
                      <a:pt x="810" y="512"/>
                    </a:lnTo>
                    <a:lnTo>
                      <a:pt x="816" y="602"/>
                    </a:lnTo>
                    <a:lnTo>
                      <a:pt x="820" y="695"/>
                    </a:lnTo>
                    <a:lnTo>
                      <a:pt x="823" y="741"/>
                    </a:lnTo>
                    <a:lnTo>
                      <a:pt x="823" y="787"/>
                    </a:lnTo>
                    <a:lnTo>
                      <a:pt x="823" y="835"/>
                    </a:lnTo>
                    <a:lnTo>
                      <a:pt x="820" y="880"/>
                    </a:lnTo>
                    <a:lnTo>
                      <a:pt x="817" y="908"/>
                    </a:lnTo>
                    <a:lnTo>
                      <a:pt x="815" y="936"/>
                    </a:lnTo>
                    <a:lnTo>
                      <a:pt x="813" y="962"/>
                    </a:lnTo>
                    <a:lnTo>
                      <a:pt x="813" y="988"/>
                    </a:lnTo>
                    <a:lnTo>
                      <a:pt x="815" y="1040"/>
                    </a:lnTo>
                    <a:lnTo>
                      <a:pt x="816" y="1093"/>
                    </a:lnTo>
                    <a:lnTo>
                      <a:pt x="817" y="1119"/>
                    </a:lnTo>
                    <a:lnTo>
                      <a:pt x="816" y="1144"/>
                    </a:lnTo>
                    <a:lnTo>
                      <a:pt x="815" y="1161"/>
                    </a:lnTo>
                    <a:lnTo>
                      <a:pt x="812" y="1178"/>
                    </a:lnTo>
                    <a:lnTo>
                      <a:pt x="813" y="1186"/>
                    </a:lnTo>
                    <a:lnTo>
                      <a:pt x="815" y="1193"/>
                    </a:lnTo>
                    <a:lnTo>
                      <a:pt x="819" y="1200"/>
                    </a:lnTo>
                    <a:lnTo>
                      <a:pt x="825" y="1206"/>
                    </a:lnTo>
                    <a:lnTo>
                      <a:pt x="823" y="1197"/>
                    </a:lnTo>
                    <a:lnTo>
                      <a:pt x="823" y="1188"/>
                    </a:lnTo>
                    <a:lnTo>
                      <a:pt x="825" y="1164"/>
                    </a:lnTo>
                    <a:lnTo>
                      <a:pt x="826" y="1152"/>
                    </a:lnTo>
                    <a:lnTo>
                      <a:pt x="826" y="1141"/>
                    </a:lnTo>
                    <a:lnTo>
                      <a:pt x="825" y="1131"/>
                    </a:lnTo>
                    <a:lnTo>
                      <a:pt x="820" y="1123"/>
                    </a:lnTo>
                    <a:lnTo>
                      <a:pt x="822" y="1122"/>
                    </a:lnTo>
                    <a:lnTo>
                      <a:pt x="822" y="1120"/>
                    </a:lnTo>
                    <a:lnTo>
                      <a:pt x="825" y="1119"/>
                    </a:lnTo>
                    <a:lnTo>
                      <a:pt x="827" y="1117"/>
                    </a:lnTo>
                    <a:lnTo>
                      <a:pt x="827" y="1115"/>
                    </a:lnTo>
                    <a:lnTo>
                      <a:pt x="827" y="1112"/>
                    </a:lnTo>
                    <a:lnTo>
                      <a:pt x="827" y="1033"/>
                    </a:lnTo>
                    <a:lnTo>
                      <a:pt x="827" y="949"/>
                    </a:lnTo>
                    <a:lnTo>
                      <a:pt x="827" y="866"/>
                    </a:lnTo>
                    <a:lnTo>
                      <a:pt x="829" y="785"/>
                    </a:lnTo>
                    <a:lnTo>
                      <a:pt x="830" y="721"/>
                    </a:lnTo>
                    <a:lnTo>
                      <a:pt x="830" y="658"/>
                    </a:lnTo>
                    <a:lnTo>
                      <a:pt x="827" y="537"/>
                    </a:lnTo>
                    <a:lnTo>
                      <a:pt x="826" y="438"/>
                    </a:lnTo>
                    <a:lnTo>
                      <a:pt x="827" y="338"/>
                    </a:lnTo>
                    <a:lnTo>
                      <a:pt x="827" y="295"/>
                    </a:lnTo>
                    <a:lnTo>
                      <a:pt x="826" y="251"/>
                    </a:lnTo>
                    <a:lnTo>
                      <a:pt x="825" y="208"/>
                    </a:lnTo>
                    <a:lnTo>
                      <a:pt x="820" y="163"/>
                    </a:lnTo>
                    <a:lnTo>
                      <a:pt x="820" y="165"/>
                    </a:lnTo>
                    <a:lnTo>
                      <a:pt x="819" y="165"/>
                    </a:lnTo>
                    <a:lnTo>
                      <a:pt x="801" y="175"/>
                    </a:lnTo>
                    <a:lnTo>
                      <a:pt x="778" y="185"/>
                    </a:lnTo>
                    <a:lnTo>
                      <a:pt x="754" y="194"/>
                    </a:lnTo>
                    <a:lnTo>
                      <a:pt x="729" y="202"/>
                    </a:lnTo>
                    <a:lnTo>
                      <a:pt x="679" y="217"/>
                    </a:lnTo>
                    <a:lnTo>
                      <a:pt x="656" y="226"/>
                    </a:lnTo>
                    <a:lnTo>
                      <a:pt x="635" y="233"/>
                    </a:lnTo>
                    <a:close/>
                    <a:moveTo>
                      <a:pt x="1323" y="1239"/>
                    </a:moveTo>
                    <a:lnTo>
                      <a:pt x="1323" y="1239"/>
                    </a:lnTo>
                    <a:lnTo>
                      <a:pt x="1343" y="1241"/>
                    </a:lnTo>
                    <a:lnTo>
                      <a:pt x="1359" y="1241"/>
                    </a:lnTo>
                    <a:lnTo>
                      <a:pt x="1376" y="1239"/>
                    </a:lnTo>
                    <a:lnTo>
                      <a:pt x="1392" y="1235"/>
                    </a:lnTo>
                    <a:lnTo>
                      <a:pt x="1404" y="1231"/>
                    </a:lnTo>
                    <a:lnTo>
                      <a:pt x="1417" y="1224"/>
                    </a:lnTo>
                    <a:lnTo>
                      <a:pt x="1427" y="1216"/>
                    </a:lnTo>
                    <a:lnTo>
                      <a:pt x="1434" y="1206"/>
                    </a:lnTo>
                    <a:lnTo>
                      <a:pt x="1437" y="1182"/>
                    </a:lnTo>
                    <a:lnTo>
                      <a:pt x="1437" y="1157"/>
                    </a:lnTo>
                    <a:lnTo>
                      <a:pt x="1438" y="1108"/>
                    </a:lnTo>
                    <a:lnTo>
                      <a:pt x="1434" y="1008"/>
                    </a:lnTo>
                    <a:lnTo>
                      <a:pt x="1432" y="907"/>
                    </a:lnTo>
                    <a:lnTo>
                      <a:pt x="1434" y="810"/>
                    </a:lnTo>
                    <a:lnTo>
                      <a:pt x="1437" y="717"/>
                    </a:lnTo>
                    <a:lnTo>
                      <a:pt x="1442" y="629"/>
                    </a:lnTo>
                    <a:lnTo>
                      <a:pt x="1444" y="606"/>
                    </a:lnTo>
                    <a:lnTo>
                      <a:pt x="1444" y="584"/>
                    </a:lnTo>
                    <a:lnTo>
                      <a:pt x="1441" y="536"/>
                    </a:lnTo>
                    <a:lnTo>
                      <a:pt x="1439" y="488"/>
                    </a:lnTo>
                    <a:lnTo>
                      <a:pt x="1438" y="438"/>
                    </a:lnTo>
                    <a:lnTo>
                      <a:pt x="1438" y="429"/>
                    </a:lnTo>
                    <a:lnTo>
                      <a:pt x="1439" y="421"/>
                    </a:lnTo>
                    <a:lnTo>
                      <a:pt x="1442" y="413"/>
                    </a:lnTo>
                    <a:lnTo>
                      <a:pt x="1442" y="404"/>
                    </a:lnTo>
                    <a:lnTo>
                      <a:pt x="1441" y="396"/>
                    </a:lnTo>
                    <a:lnTo>
                      <a:pt x="1439" y="387"/>
                    </a:lnTo>
                    <a:lnTo>
                      <a:pt x="1438" y="379"/>
                    </a:lnTo>
                    <a:lnTo>
                      <a:pt x="1438" y="369"/>
                    </a:lnTo>
                    <a:lnTo>
                      <a:pt x="1441" y="341"/>
                    </a:lnTo>
                    <a:lnTo>
                      <a:pt x="1442" y="306"/>
                    </a:lnTo>
                    <a:lnTo>
                      <a:pt x="1444" y="288"/>
                    </a:lnTo>
                    <a:lnTo>
                      <a:pt x="1441" y="271"/>
                    </a:lnTo>
                    <a:lnTo>
                      <a:pt x="1438" y="255"/>
                    </a:lnTo>
                    <a:lnTo>
                      <a:pt x="1435" y="248"/>
                    </a:lnTo>
                    <a:lnTo>
                      <a:pt x="1431" y="241"/>
                    </a:lnTo>
                    <a:lnTo>
                      <a:pt x="1427" y="237"/>
                    </a:lnTo>
                    <a:lnTo>
                      <a:pt x="1421" y="231"/>
                    </a:lnTo>
                    <a:lnTo>
                      <a:pt x="1413" y="227"/>
                    </a:lnTo>
                    <a:lnTo>
                      <a:pt x="1404" y="223"/>
                    </a:lnTo>
                    <a:lnTo>
                      <a:pt x="1386" y="216"/>
                    </a:lnTo>
                    <a:lnTo>
                      <a:pt x="1368" y="212"/>
                    </a:lnTo>
                    <a:lnTo>
                      <a:pt x="1341" y="210"/>
                    </a:lnTo>
                    <a:lnTo>
                      <a:pt x="1317" y="210"/>
                    </a:lnTo>
                    <a:lnTo>
                      <a:pt x="1292" y="210"/>
                    </a:lnTo>
                    <a:lnTo>
                      <a:pt x="1265" y="208"/>
                    </a:lnTo>
                    <a:lnTo>
                      <a:pt x="1211" y="201"/>
                    </a:lnTo>
                    <a:lnTo>
                      <a:pt x="1188" y="198"/>
                    </a:lnTo>
                    <a:lnTo>
                      <a:pt x="1178" y="198"/>
                    </a:lnTo>
                    <a:lnTo>
                      <a:pt x="1170" y="199"/>
                    </a:lnTo>
                    <a:lnTo>
                      <a:pt x="1161" y="202"/>
                    </a:lnTo>
                    <a:lnTo>
                      <a:pt x="1150" y="206"/>
                    </a:lnTo>
                    <a:lnTo>
                      <a:pt x="1140" y="212"/>
                    </a:lnTo>
                    <a:lnTo>
                      <a:pt x="1136" y="215"/>
                    </a:lnTo>
                    <a:lnTo>
                      <a:pt x="1133" y="219"/>
                    </a:lnTo>
                    <a:lnTo>
                      <a:pt x="1132" y="223"/>
                    </a:lnTo>
                    <a:lnTo>
                      <a:pt x="1132" y="227"/>
                    </a:lnTo>
                    <a:lnTo>
                      <a:pt x="1133" y="237"/>
                    </a:lnTo>
                    <a:lnTo>
                      <a:pt x="1135" y="268"/>
                    </a:lnTo>
                    <a:lnTo>
                      <a:pt x="1136" y="302"/>
                    </a:lnTo>
                    <a:lnTo>
                      <a:pt x="1135" y="307"/>
                    </a:lnTo>
                    <a:lnTo>
                      <a:pt x="1132" y="314"/>
                    </a:lnTo>
                    <a:lnTo>
                      <a:pt x="1131" y="320"/>
                    </a:lnTo>
                    <a:lnTo>
                      <a:pt x="1129" y="327"/>
                    </a:lnTo>
                    <a:lnTo>
                      <a:pt x="1129" y="347"/>
                    </a:lnTo>
                    <a:lnTo>
                      <a:pt x="1131" y="368"/>
                    </a:lnTo>
                    <a:lnTo>
                      <a:pt x="1132" y="408"/>
                    </a:lnTo>
                    <a:lnTo>
                      <a:pt x="1132" y="434"/>
                    </a:lnTo>
                    <a:lnTo>
                      <a:pt x="1133" y="460"/>
                    </a:lnTo>
                    <a:lnTo>
                      <a:pt x="1138" y="516"/>
                    </a:lnTo>
                    <a:lnTo>
                      <a:pt x="1142" y="574"/>
                    </a:lnTo>
                    <a:lnTo>
                      <a:pt x="1143" y="602"/>
                    </a:lnTo>
                    <a:lnTo>
                      <a:pt x="1145" y="632"/>
                    </a:lnTo>
                    <a:lnTo>
                      <a:pt x="1143" y="688"/>
                    </a:lnTo>
                    <a:lnTo>
                      <a:pt x="1142" y="716"/>
                    </a:lnTo>
                    <a:lnTo>
                      <a:pt x="1142" y="744"/>
                    </a:lnTo>
                    <a:lnTo>
                      <a:pt x="1145" y="773"/>
                    </a:lnTo>
                    <a:lnTo>
                      <a:pt x="1147" y="801"/>
                    </a:lnTo>
                    <a:lnTo>
                      <a:pt x="1150" y="830"/>
                    </a:lnTo>
                    <a:lnTo>
                      <a:pt x="1150" y="858"/>
                    </a:lnTo>
                    <a:lnTo>
                      <a:pt x="1149" y="1032"/>
                    </a:lnTo>
                    <a:lnTo>
                      <a:pt x="1146" y="1079"/>
                    </a:lnTo>
                    <a:lnTo>
                      <a:pt x="1145" y="1127"/>
                    </a:lnTo>
                    <a:lnTo>
                      <a:pt x="1143" y="1150"/>
                    </a:lnTo>
                    <a:lnTo>
                      <a:pt x="1146" y="1172"/>
                    </a:lnTo>
                    <a:lnTo>
                      <a:pt x="1149" y="1193"/>
                    </a:lnTo>
                    <a:lnTo>
                      <a:pt x="1154" y="1214"/>
                    </a:lnTo>
                    <a:lnTo>
                      <a:pt x="1233" y="1228"/>
                    </a:lnTo>
                    <a:lnTo>
                      <a:pt x="1278" y="1235"/>
                    </a:lnTo>
                    <a:lnTo>
                      <a:pt x="1323" y="1239"/>
                    </a:lnTo>
                    <a:close/>
                    <a:moveTo>
                      <a:pt x="844" y="334"/>
                    </a:moveTo>
                    <a:lnTo>
                      <a:pt x="844" y="334"/>
                    </a:lnTo>
                    <a:lnTo>
                      <a:pt x="855" y="335"/>
                    </a:lnTo>
                    <a:lnTo>
                      <a:pt x="867" y="338"/>
                    </a:lnTo>
                    <a:lnTo>
                      <a:pt x="889" y="345"/>
                    </a:lnTo>
                    <a:lnTo>
                      <a:pt x="913" y="355"/>
                    </a:lnTo>
                    <a:lnTo>
                      <a:pt x="926" y="358"/>
                    </a:lnTo>
                    <a:lnTo>
                      <a:pt x="938" y="361"/>
                    </a:lnTo>
                    <a:lnTo>
                      <a:pt x="956" y="365"/>
                    </a:lnTo>
                    <a:lnTo>
                      <a:pt x="979" y="366"/>
                    </a:lnTo>
                    <a:lnTo>
                      <a:pt x="1004" y="368"/>
                    </a:lnTo>
                    <a:lnTo>
                      <a:pt x="1029" y="368"/>
                    </a:lnTo>
                    <a:lnTo>
                      <a:pt x="1055" y="366"/>
                    </a:lnTo>
                    <a:lnTo>
                      <a:pt x="1079" y="363"/>
                    </a:lnTo>
                    <a:lnTo>
                      <a:pt x="1088" y="361"/>
                    </a:lnTo>
                    <a:lnTo>
                      <a:pt x="1098" y="358"/>
                    </a:lnTo>
                    <a:lnTo>
                      <a:pt x="1105" y="355"/>
                    </a:lnTo>
                    <a:lnTo>
                      <a:pt x="1112" y="351"/>
                    </a:lnTo>
                    <a:lnTo>
                      <a:pt x="1111" y="330"/>
                    </a:lnTo>
                    <a:lnTo>
                      <a:pt x="1111" y="314"/>
                    </a:lnTo>
                    <a:lnTo>
                      <a:pt x="1112" y="299"/>
                    </a:lnTo>
                    <a:lnTo>
                      <a:pt x="1115" y="282"/>
                    </a:lnTo>
                    <a:lnTo>
                      <a:pt x="1098" y="286"/>
                    </a:lnTo>
                    <a:lnTo>
                      <a:pt x="1083" y="290"/>
                    </a:lnTo>
                    <a:lnTo>
                      <a:pt x="1049" y="295"/>
                    </a:lnTo>
                    <a:lnTo>
                      <a:pt x="1014" y="296"/>
                    </a:lnTo>
                    <a:lnTo>
                      <a:pt x="980" y="296"/>
                    </a:lnTo>
                    <a:lnTo>
                      <a:pt x="945" y="293"/>
                    </a:lnTo>
                    <a:lnTo>
                      <a:pt x="910" y="288"/>
                    </a:lnTo>
                    <a:lnTo>
                      <a:pt x="876" y="281"/>
                    </a:lnTo>
                    <a:lnTo>
                      <a:pt x="844" y="272"/>
                    </a:lnTo>
                    <a:lnTo>
                      <a:pt x="843" y="279"/>
                    </a:lnTo>
                    <a:lnTo>
                      <a:pt x="841" y="288"/>
                    </a:lnTo>
                    <a:lnTo>
                      <a:pt x="841" y="302"/>
                    </a:lnTo>
                    <a:lnTo>
                      <a:pt x="843" y="317"/>
                    </a:lnTo>
                    <a:lnTo>
                      <a:pt x="844" y="334"/>
                    </a:lnTo>
                    <a:close/>
                    <a:moveTo>
                      <a:pt x="697" y="347"/>
                    </a:moveTo>
                    <a:lnTo>
                      <a:pt x="697" y="347"/>
                    </a:lnTo>
                    <a:lnTo>
                      <a:pt x="684" y="341"/>
                    </a:lnTo>
                    <a:lnTo>
                      <a:pt x="671" y="334"/>
                    </a:lnTo>
                    <a:lnTo>
                      <a:pt x="648" y="320"/>
                    </a:lnTo>
                    <a:lnTo>
                      <a:pt x="634" y="313"/>
                    </a:lnTo>
                    <a:lnTo>
                      <a:pt x="621" y="307"/>
                    </a:lnTo>
                    <a:lnTo>
                      <a:pt x="606" y="302"/>
                    </a:lnTo>
                    <a:lnTo>
                      <a:pt x="589" y="299"/>
                    </a:lnTo>
                    <a:lnTo>
                      <a:pt x="576" y="314"/>
                    </a:lnTo>
                    <a:lnTo>
                      <a:pt x="572" y="324"/>
                    </a:lnTo>
                    <a:lnTo>
                      <a:pt x="568" y="334"/>
                    </a:lnTo>
                    <a:lnTo>
                      <a:pt x="587" y="335"/>
                    </a:lnTo>
                    <a:lnTo>
                      <a:pt x="604" y="340"/>
                    </a:lnTo>
                    <a:lnTo>
                      <a:pt x="621" y="347"/>
                    </a:lnTo>
                    <a:lnTo>
                      <a:pt x="636" y="354"/>
                    </a:lnTo>
                    <a:lnTo>
                      <a:pt x="666" y="373"/>
                    </a:lnTo>
                    <a:lnTo>
                      <a:pt x="681" y="383"/>
                    </a:lnTo>
                    <a:lnTo>
                      <a:pt x="697" y="393"/>
                    </a:lnTo>
                    <a:lnTo>
                      <a:pt x="701" y="379"/>
                    </a:lnTo>
                    <a:lnTo>
                      <a:pt x="702" y="368"/>
                    </a:lnTo>
                    <a:lnTo>
                      <a:pt x="702" y="362"/>
                    </a:lnTo>
                    <a:lnTo>
                      <a:pt x="702" y="356"/>
                    </a:lnTo>
                    <a:lnTo>
                      <a:pt x="701" y="352"/>
                    </a:lnTo>
                    <a:lnTo>
                      <a:pt x="697" y="347"/>
                    </a:lnTo>
                    <a:close/>
                    <a:moveTo>
                      <a:pt x="382" y="352"/>
                    </a:moveTo>
                    <a:lnTo>
                      <a:pt x="382" y="352"/>
                    </a:lnTo>
                    <a:lnTo>
                      <a:pt x="358" y="393"/>
                    </a:lnTo>
                    <a:lnTo>
                      <a:pt x="335" y="434"/>
                    </a:lnTo>
                    <a:lnTo>
                      <a:pt x="314" y="474"/>
                    </a:lnTo>
                    <a:lnTo>
                      <a:pt x="291" y="516"/>
                    </a:lnTo>
                    <a:lnTo>
                      <a:pt x="250" y="602"/>
                    </a:lnTo>
                    <a:lnTo>
                      <a:pt x="210" y="686"/>
                    </a:lnTo>
                    <a:lnTo>
                      <a:pt x="207" y="692"/>
                    </a:lnTo>
                    <a:lnTo>
                      <a:pt x="203" y="698"/>
                    </a:lnTo>
                    <a:lnTo>
                      <a:pt x="198" y="702"/>
                    </a:lnTo>
                    <a:lnTo>
                      <a:pt x="196" y="707"/>
                    </a:lnTo>
                    <a:lnTo>
                      <a:pt x="190" y="721"/>
                    </a:lnTo>
                    <a:lnTo>
                      <a:pt x="187" y="734"/>
                    </a:lnTo>
                    <a:lnTo>
                      <a:pt x="184" y="748"/>
                    </a:lnTo>
                    <a:lnTo>
                      <a:pt x="180" y="761"/>
                    </a:lnTo>
                    <a:lnTo>
                      <a:pt x="170" y="785"/>
                    </a:lnTo>
                    <a:lnTo>
                      <a:pt x="159" y="807"/>
                    </a:lnTo>
                    <a:lnTo>
                      <a:pt x="134" y="852"/>
                    </a:lnTo>
                    <a:lnTo>
                      <a:pt x="121" y="873"/>
                    </a:lnTo>
                    <a:lnTo>
                      <a:pt x="110" y="896"/>
                    </a:lnTo>
                    <a:lnTo>
                      <a:pt x="99" y="919"/>
                    </a:lnTo>
                    <a:lnTo>
                      <a:pt x="90" y="942"/>
                    </a:lnTo>
                    <a:lnTo>
                      <a:pt x="80" y="957"/>
                    </a:lnTo>
                    <a:lnTo>
                      <a:pt x="71" y="973"/>
                    </a:lnTo>
                    <a:lnTo>
                      <a:pt x="62" y="988"/>
                    </a:lnTo>
                    <a:lnTo>
                      <a:pt x="55" y="1004"/>
                    </a:lnTo>
                    <a:lnTo>
                      <a:pt x="41" y="1036"/>
                    </a:lnTo>
                    <a:lnTo>
                      <a:pt x="27" y="1072"/>
                    </a:lnTo>
                    <a:lnTo>
                      <a:pt x="34" y="1078"/>
                    </a:lnTo>
                    <a:lnTo>
                      <a:pt x="44" y="1084"/>
                    </a:lnTo>
                    <a:lnTo>
                      <a:pt x="62" y="1092"/>
                    </a:lnTo>
                    <a:lnTo>
                      <a:pt x="82" y="1100"/>
                    </a:lnTo>
                    <a:lnTo>
                      <a:pt x="99" y="1108"/>
                    </a:lnTo>
                    <a:lnTo>
                      <a:pt x="107" y="1112"/>
                    </a:lnTo>
                    <a:lnTo>
                      <a:pt x="114" y="1115"/>
                    </a:lnTo>
                    <a:lnTo>
                      <a:pt x="138" y="1123"/>
                    </a:lnTo>
                    <a:lnTo>
                      <a:pt x="161" y="1131"/>
                    </a:lnTo>
                    <a:lnTo>
                      <a:pt x="183" y="1137"/>
                    </a:lnTo>
                    <a:lnTo>
                      <a:pt x="193" y="1140"/>
                    </a:lnTo>
                    <a:lnTo>
                      <a:pt x="204" y="1140"/>
                    </a:lnTo>
                    <a:lnTo>
                      <a:pt x="207" y="1133"/>
                    </a:lnTo>
                    <a:lnTo>
                      <a:pt x="208" y="1126"/>
                    </a:lnTo>
                    <a:lnTo>
                      <a:pt x="208" y="1119"/>
                    </a:lnTo>
                    <a:lnTo>
                      <a:pt x="205" y="1110"/>
                    </a:lnTo>
                    <a:lnTo>
                      <a:pt x="207" y="1108"/>
                    </a:lnTo>
                    <a:lnTo>
                      <a:pt x="210" y="1106"/>
                    </a:lnTo>
                    <a:lnTo>
                      <a:pt x="214" y="1106"/>
                    </a:lnTo>
                    <a:lnTo>
                      <a:pt x="218" y="1105"/>
                    </a:lnTo>
                    <a:lnTo>
                      <a:pt x="219" y="1105"/>
                    </a:lnTo>
                    <a:lnTo>
                      <a:pt x="221" y="1102"/>
                    </a:lnTo>
                    <a:lnTo>
                      <a:pt x="262" y="1012"/>
                    </a:lnTo>
                    <a:lnTo>
                      <a:pt x="302" y="924"/>
                    </a:lnTo>
                    <a:lnTo>
                      <a:pt x="322" y="877"/>
                    </a:lnTo>
                    <a:lnTo>
                      <a:pt x="342" y="831"/>
                    </a:lnTo>
                    <a:lnTo>
                      <a:pt x="360" y="785"/>
                    </a:lnTo>
                    <a:lnTo>
                      <a:pt x="377" y="735"/>
                    </a:lnTo>
                    <a:lnTo>
                      <a:pt x="416" y="640"/>
                    </a:lnTo>
                    <a:lnTo>
                      <a:pt x="457" y="540"/>
                    </a:lnTo>
                    <a:lnTo>
                      <a:pt x="478" y="491"/>
                    </a:lnTo>
                    <a:lnTo>
                      <a:pt x="499" y="443"/>
                    </a:lnTo>
                    <a:lnTo>
                      <a:pt x="521" y="397"/>
                    </a:lnTo>
                    <a:lnTo>
                      <a:pt x="544" y="352"/>
                    </a:lnTo>
                    <a:lnTo>
                      <a:pt x="540" y="351"/>
                    </a:lnTo>
                    <a:lnTo>
                      <a:pt x="537" y="348"/>
                    </a:lnTo>
                    <a:lnTo>
                      <a:pt x="534" y="344"/>
                    </a:lnTo>
                    <a:lnTo>
                      <a:pt x="534" y="338"/>
                    </a:lnTo>
                    <a:lnTo>
                      <a:pt x="542" y="335"/>
                    </a:lnTo>
                    <a:lnTo>
                      <a:pt x="548" y="331"/>
                    </a:lnTo>
                    <a:lnTo>
                      <a:pt x="551" y="328"/>
                    </a:lnTo>
                    <a:lnTo>
                      <a:pt x="552" y="325"/>
                    </a:lnTo>
                    <a:lnTo>
                      <a:pt x="554" y="320"/>
                    </a:lnTo>
                    <a:lnTo>
                      <a:pt x="552" y="314"/>
                    </a:lnTo>
                    <a:lnTo>
                      <a:pt x="535" y="314"/>
                    </a:lnTo>
                    <a:lnTo>
                      <a:pt x="516" y="314"/>
                    </a:lnTo>
                    <a:lnTo>
                      <a:pt x="493" y="317"/>
                    </a:lnTo>
                    <a:lnTo>
                      <a:pt x="471" y="323"/>
                    </a:lnTo>
                    <a:lnTo>
                      <a:pt x="447" y="328"/>
                    </a:lnTo>
                    <a:lnTo>
                      <a:pt x="424" y="335"/>
                    </a:lnTo>
                    <a:lnTo>
                      <a:pt x="402" y="344"/>
                    </a:lnTo>
                    <a:lnTo>
                      <a:pt x="382" y="352"/>
                    </a:lnTo>
                    <a:close/>
                    <a:moveTo>
                      <a:pt x="1640" y="1106"/>
                    </a:moveTo>
                    <a:lnTo>
                      <a:pt x="1640" y="1106"/>
                    </a:lnTo>
                    <a:lnTo>
                      <a:pt x="1644" y="931"/>
                    </a:lnTo>
                    <a:lnTo>
                      <a:pt x="1647" y="842"/>
                    </a:lnTo>
                    <a:lnTo>
                      <a:pt x="1646" y="759"/>
                    </a:lnTo>
                    <a:lnTo>
                      <a:pt x="1646" y="734"/>
                    </a:lnTo>
                    <a:lnTo>
                      <a:pt x="1643" y="710"/>
                    </a:lnTo>
                    <a:lnTo>
                      <a:pt x="1637" y="669"/>
                    </a:lnTo>
                    <a:lnTo>
                      <a:pt x="1637" y="661"/>
                    </a:lnTo>
                    <a:lnTo>
                      <a:pt x="1639" y="654"/>
                    </a:lnTo>
                    <a:lnTo>
                      <a:pt x="1640" y="646"/>
                    </a:lnTo>
                    <a:lnTo>
                      <a:pt x="1640" y="636"/>
                    </a:lnTo>
                    <a:lnTo>
                      <a:pt x="1640" y="571"/>
                    </a:lnTo>
                    <a:lnTo>
                      <a:pt x="1640" y="500"/>
                    </a:lnTo>
                    <a:lnTo>
                      <a:pt x="1642" y="466"/>
                    </a:lnTo>
                    <a:lnTo>
                      <a:pt x="1642" y="424"/>
                    </a:lnTo>
                    <a:lnTo>
                      <a:pt x="1642" y="404"/>
                    </a:lnTo>
                    <a:lnTo>
                      <a:pt x="1639" y="387"/>
                    </a:lnTo>
                    <a:lnTo>
                      <a:pt x="1636" y="373"/>
                    </a:lnTo>
                    <a:lnTo>
                      <a:pt x="1635" y="368"/>
                    </a:lnTo>
                    <a:lnTo>
                      <a:pt x="1632" y="363"/>
                    </a:lnTo>
                    <a:lnTo>
                      <a:pt x="1626" y="359"/>
                    </a:lnTo>
                    <a:lnTo>
                      <a:pt x="1616" y="356"/>
                    </a:lnTo>
                    <a:lnTo>
                      <a:pt x="1590" y="348"/>
                    </a:lnTo>
                    <a:lnTo>
                      <a:pt x="1560" y="342"/>
                    </a:lnTo>
                    <a:lnTo>
                      <a:pt x="1547" y="341"/>
                    </a:lnTo>
                    <a:lnTo>
                      <a:pt x="1538" y="340"/>
                    </a:lnTo>
                    <a:lnTo>
                      <a:pt x="1528" y="342"/>
                    </a:lnTo>
                    <a:lnTo>
                      <a:pt x="1521" y="345"/>
                    </a:lnTo>
                    <a:lnTo>
                      <a:pt x="1517" y="348"/>
                    </a:lnTo>
                    <a:lnTo>
                      <a:pt x="1517" y="372"/>
                    </a:lnTo>
                    <a:lnTo>
                      <a:pt x="1515" y="397"/>
                    </a:lnTo>
                    <a:lnTo>
                      <a:pt x="1514" y="422"/>
                    </a:lnTo>
                    <a:lnTo>
                      <a:pt x="1512" y="449"/>
                    </a:lnTo>
                    <a:lnTo>
                      <a:pt x="1512" y="502"/>
                    </a:lnTo>
                    <a:lnTo>
                      <a:pt x="1512" y="557"/>
                    </a:lnTo>
                    <a:lnTo>
                      <a:pt x="1514" y="610"/>
                    </a:lnTo>
                    <a:lnTo>
                      <a:pt x="1515" y="664"/>
                    </a:lnTo>
                    <a:lnTo>
                      <a:pt x="1521" y="772"/>
                    </a:lnTo>
                    <a:lnTo>
                      <a:pt x="1522" y="831"/>
                    </a:lnTo>
                    <a:lnTo>
                      <a:pt x="1524" y="891"/>
                    </a:lnTo>
                    <a:lnTo>
                      <a:pt x="1521" y="1008"/>
                    </a:lnTo>
                    <a:lnTo>
                      <a:pt x="1518" y="1123"/>
                    </a:lnTo>
                    <a:lnTo>
                      <a:pt x="1515" y="1235"/>
                    </a:lnTo>
                    <a:lnTo>
                      <a:pt x="1519" y="1241"/>
                    </a:lnTo>
                    <a:lnTo>
                      <a:pt x="1525" y="1245"/>
                    </a:lnTo>
                    <a:lnTo>
                      <a:pt x="1532" y="1248"/>
                    </a:lnTo>
                    <a:lnTo>
                      <a:pt x="1539" y="1251"/>
                    </a:lnTo>
                    <a:lnTo>
                      <a:pt x="1554" y="1254"/>
                    </a:lnTo>
                    <a:lnTo>
                      <a:pt x="1571" y="1254"/>
                    </a:lnTo>
                    <a:lnTo>
                      <a:pt x="1588" y="1251"/>
                    </a:lnTo>
                    <a:lnTo>
                      <a:pt x="1605" y="1248"/>
                    </a:lnTo>
                    <a:lnTo>
                      <a:pt x="1620" y="1242"/>
                    </a:lnTo>
                    <a:lnTo>
                      <a:pt x="1633" y="1238"/>
                    </a:lnTo>
                    <a:lnTo>
                      <a:pt x="1637" y="1223"/>
                    </a:lnTo>
                    <a:lnTo>
                      <a:pt x="1639" y="1207"/>
                    </a:lnTo>
                    <a:lnTo>
                      <a:pt x="1640" y="1175"/>
                    </a:lnTo>
                    <a:lnTo>
                      <a:pt x="1640" y="1141"/>
                    </a:lnTo>
                    <a:lnTo>
                      <a:pt x="1640" y="1106"/>
                    </a:lnTo>
                    <a:close/>
                    <a:moveTo>
                      <a:pt x="502" y="838"/>
                    </a:moveTo>
                    <a:lnTo>
                      <a:pt x="502" y="838"/>
                    </a:lnTo>
                    <a:lnTo>
                      <a:pt x="504" y="830"/>
                    </a:lnTo>
                    <a:lnTo>
                      <a:pt x="509" y="823"/>
                    </a:lnTo>
                    <a:lnTo>
                      <a:pt x="511" y="815"/>
                    </a:lnTo>
                    <a:lnTo>
                      <a:pt x="514" y="808"/>
                    </a:lnTo>
                    <a:lnTo>
                      <a:pt x="510" y="810"/>
                    </a:lnTo>
                    <a:lnTo>
                      <a:pt x="506" y="810"/>
                    </a:lnTo>
                    <a:lnTo>
                      <a:pt x="502" y="810"/>
                    </a:lnTo>
                    <a:lnTo>
                      <a:pt x="497" y="808"/>
                    </a:lnTo>
                    <a:lnTo>
                      <a:pt x="496" y="803"/>
                    </a:lnTo>
                    <a:lnTo>
                      <a:pt x="495" y="797"/>
                    </a:lnTo>
                    <a:lnTo>
                      <a:pt x="492" y="793"/>
                    </a:lnTo>
                    <a:lnTo>
                      <a:pt x="489" y="790"/>
                    </a:lnTo>
                    <a:lnTo>
                      <a:pt x="482" y="785"/>
                    </a:lnTo>
                    <a:lnTo>
                      <a:pt x="474" y="780"/>
                    </a:lnTo>
                    <a:lnTo>
                      <a:pt x="455" y="773"/>
                    </a:lnTo>
                    <a:lnTo>
                      <a:pt x="448" y="769"/>
                    </a:lnTo>
                    <a:lnTo>
                      <a:pt x="441" y="764"/>
                    </a:lnTo>
                    <a:lnTo>
                      <a:pt x="445" y="759"/>
                    </a:lnTo>
                    <a:lnTo>
                      <a:pt x="447" y="755"/>
                    </a:lnTo>
                    <a:lnTo>
                      <a:pt x="450" y="751"/>
                    </a:lnTo>
                    <a:lnTo>
                      <a:pt x="452" y="749"/>
                    </a:lnTo>
                    <a:lnTo>
                      <a:pt x="455" y="748"/>
                    </a:lnTo>
                    <a:lnTo>
                      <a:pt x="461" y="731"/>
                    </a:lnTo>
                    <a:lnTo>
                      <a:pt x="468" y="714"/>
                    </a:lnTo>
                    <a:lnTo>
                      <a:pt x="485" y="685"/>
                    </a:lnTo>
                    <a:lnTo>
                      <a:pt x="493" y="671"/>
                    </a:lnTo>
                    <a:lnTo>
                      <a:pt x="500" y="654"/>
                    </a:lnTo>
                    <a:lnTo>
                      <a:pt x="504" y="637"/>
                    </a:lnTo>
                    <a:lnTo>
                      <a:pt x="507" y="616"/>
                    </a:lnTo>
                    <a:lnTo>
                      <a:pt x="513" y="613"/>
                    </a:lnTo>
                    <a:lnTo>
                      <a:pt x="517" y="610"/>
                    </a:lnTo>
                    <a:lnTo>
                      <a:pt x="521" y="609"/>
                    </a:lnTo>
                    <a:lnTo>
                      <a:pt x="527" y="609"/>
                    </a:lnTo>
                    <a:lnTo>
                      <a:pt x="537" y="610"/>
                    </a:lnTo>
                    <a:lnTo>
                      <a:pt x="547" y="616"/>
                    </a:lnTo>
                    <a:lnTo>
                      <a:pt x="568" y="627"/>
                    </a:lnTo>
                    <a:lnTo>
                      <a:pt x="577" y="633"/>
                    </a:lnTo>
                    <a:lnTo>
                      <a:pt x="587" y="637"/>
                    </a:lnTo>
                    <a:lnTo>
                      <a:pt x="589" y="630"/>
                    </a:lnTo>
                    <a:lnTo>
                      <a:pt x="593" y="625"/>
                    </a:lnTo>
                    <a:lnTo>
                      <a:pt x="600" y="612"/>
                    </a:lnTo>
                    <a:lnTo>
                      <a:pt x="590" y="606"/>
                    </a:lnTo>
                    <a:lnTo>
                      <a:pt x="582" y="602"/>
                    </a:lnTo>
                    <a:lnTo>
                      <a:pt x="563" y="595"/>
                    </a:lnTo>
                    <a:lnTo>
                      <a:pt x="547" y="588"/>
                    </a:lnTo>
                    <a:lnTo>
                      <a:pt x="540" y="585"/>
                    </a:lnTo>
                    <a:lnTo>
                      <a:pt x="531" y="581"/>
                    </a:lnTo>
                    <a:lnTo>
                      <a:pt x="531" y="568"/>
                    </a:lnTo>
                    <a:lnTo>
                      <a:pt x="534" y="559"/>
                    </a:lnTo>
                    <a:lnTo>
                      <a:pt x="538" y="552"/>
                    </a:lnTo>
                    <a:lnTo>
                      <a:pt x="544" y="546"/>
                    </a:lnTo>
                    <a:lnTo>
                      <a:pt x="551" y="539"/>
                    </a:lnTo>
                    <a:lnTo>
                      <a:pt x="556" y="532"/>
                    </a:lnTo>
                    <a:lnTo>
                      <a:pt x="561" y="522"/>
                    </a:lnTo>
                    <a:lnTo>
                      <a:pt x="563" y="509"/>
                    </a:lnTo>
                    <a:lnTo>
                      <a:pt x="573" y="497"/>
                    </a:lnTo>
                    <a:lnTo>
                      <a:pt x="580" y="481"/>
                    </a:lnTo>
                    <a:lnTo>
                      <a:pt x="586" y="466"/>
                    </a:lnTo>
                    <a:lnTo>
                      <a:pt x="591" y="450"/>
                    </a:lnTo>
                    <a:lnTo>
                      <a:pt x="597" y="424"/>
                    </a:lnTo>
                    <a:lnTo>
                      <a:pt x="600" y="417"/>
                    </a:lnTo>
                    <a:lnTo>
                      <a:pt x="601" y="417"/>
                    </a:lnTo>
                    <a:lnTo>
                      <a:pt x="604" y="418"/>
                    </a:lnTo>
                    <a:lnTo>
                      <a:pt x="606" y="417"/>
                    </a:lnTo>
                    <a:lnTo>
                      <a:pt x="606" y="414"/>
                    </a:lnTo>
                    <a:lnTo>
                      <a:pt x="604" y="411"/>
                    </a:lnTo>
                    <a:lnTo>
                      <a:pt x="606" y="410"/>
                    </a:lnTo>
                    <a:lnTo>
                      <a:pt x="615" y="408"/>
                    </a:lnTo>
                    <a:lnTo>
                      <a:pt x="625" y="408"/>
                    </a:lnTo>
                    <a:lnTo>
                      <a:pt x="635" y="411"/>
                    </a:lnTo>
                    <a:lnTo>
                      <a:pt x="643" y="414"/>
                    </a:lnTo>
                    <a:lnTo>
                      <a:pt x="662" y="424"/>
                    </a:lnTo>
                    <a:lnTo>
                      <a:pt x="680" y="434"/>
                    </a:lnTo>
                    <a:lnTo>
                      <a:pt x="681" y="429"/>
                    </a:lnTo>
                    <a:lnTo>
                      <a:pt x="684" y="425"/>
                    </a:lnTo>
                    <a:lnTo>
                      <a:pt x="686" y="421"/>
                    </a:lnTo>
                    <a:lnTo>
                      <a:pt x="687" y="417"/>
                    </a:lnTo>
                    <a:lnTo>
                      <a:pt x="676" y="403"/>
                    </a:lnTo>
                    <a:lnTo>
                      <a:pt x="663" y="391"/>
                    </a:lnTo>
                    <a:lnTo>
                      <a:pt x="648" y="380"/>
                    </a:lnTo>
                    <a:lnTo>
                      <a:pt x="632" y="372"/>
                    </a:lnTo>
                    <a:lnTo>
                      <a:pt x="615" y="363"/>
                    </a:lnTo>
                    <a:lnTo>
                      <a:pt x="598" y="358"/>
                    </a:lnTo>
                    <a:lnTo>
                      <a:pt x="580" y="354"/>
                    </a:lnTo>
                    <a:lnTo>
                      <a:pt x="563" y="351"/>
                    </a:lnTo>
                    <a:lnTo>
                      <a:pt x="563" y="355"/>
                    </a:lnTo>
                    <a:lnTo>
                      <a:pt x="561" y="358"/>
                    </a:lnTo>
                    <a:lnTo>
                      <a:pt x="556" y="365"/>
                    </a:lnTo>
                    <a:lnTo>
                      <a:pt x="554" y="372"/>
                    </a:lnTo>
                    <a:lnTo>
                      <a:pt x="554" y="375"/>
                    </a:lnTo>
                    <a:lnTo>
                      <a:pt x="555" y="379"/>
                    </a:lnTo>
                    <a:lnTo>
                      <a:pt x="568" y="384"/>
                    </a:lnTo>
                    <a:lnTo>
                      <a:pt x="575" y="390"/>
                    </a:lnTo>
                    <a:lnTo>
                      <a:pt x="580" y="396"/>
                    </a:lnTo>
                    <a:lnTo>
                      <a:pt x="584" y="403"/>
                    </a:lnTo>
                    <a:lnTo>
                      <a:pt x="586" y="406"/>
                    </a:lnTo>
                    <a:lnTo>
                      <a:pt x="586" y="410"/>
                    </a:lnTo>
                    <a:lnTo>
                      <a:pt x="584" y="414"/>
                    </a:lnTo>
                    <a:lnTo>
                      <a:pt x="582" y="417"/>
                    </a:lnTo>
                    <a:lnTo>
                      <a:pt x="579" y="421"/>
                    </a:lnTo>
                    <a:lnTo>
                      <a:pt x="575" y="425"/>
                    </a:lnTo>
                    <a:lnTo>
                      <a:pt x="575" y="429"/>
                    </a:lnTo>
                    <a:lnTo>
                      <a:pt x="575" y="434"/>
                    </a:lnTo>
                    <a:lnTo>
                      <a:pt x="572" y="439"/>
                    </a:lnTo>
                    <a:lnTo>
                      <a:pt x="570" y="445"/>
                    </a:lnTo>
                    <a:lnTo>
                      <a:pt x="569" y="453"/>
                    </a:lnTo>
                    <a:lnTo>
                      <a:pt x="558" y="473"/>
                    </a:lnTo>
                    <a:lnTo>
                      <a:pt x="549" y="494"/>
                    </a:lnTo>
                    <a:lnTo>
                      <a:pt x="540" y="515"/>
                    </a:lnTo>
                    <a:lnTo>
                      <a:pt x="531" y="533"/>
                    </a:lnTo>
                    <a:lnTo>
                      <a:pt x="527" y="545"/>
                    </a:lnTo>
                    <a:lnTo>
                      <a:pt x="523" y="557"/>
                    </a:lnTo>
                    <a:lnTo>
                      <a:pt x="521" y="563"/>
                    </a:lnTo>
                    <a:lnTo>
                      <a:pt x="517" y="567"/>
                    </a:lnTo>
                    <a:lnTo>
                      <a:pt x="513" y="571"/>
                    </a:lnTo>
                    <a:lnTo>
                      <a:pt x="507" y="574"/>
                    </a:lnTo>
                    <a:lnTo>
                      <a:pt x="502" y="571"/>
                    </a:lnTo>
                    <a:lnTo>
                      <a:pt x="497" y="567"/>
                    </a:lnTo>
                    <a:lnTo>
                      <a:pt x="489" y="557"/>
                    </a:lnTo>
                    <a:lnTo>
                      <a:pt x="483" y="560"/>
                    </a:lnTo>
                    <a:lnTo>
                      <a:pt x="478" y="561"/>
                    </a:lnTo>
                    <a:lnTo>
                      <a:pt x="471" y="561"/>
                    </a:lnTo>
                    <a:lnTo>
                      <a:pt x="464" y="561"/>
                    </a:lnTo>
                    <a:lnTo>
                      <a:pt x="458" y="575"/>
                    </a:lnTo>
                    <a:lnTo>
                      <a:pt x="455" y="582"/>
                    </a:lnTo>
                    <a:lnTo>
                      <a:pt x="455" y="591"/>
                    </a:lnTo>
                    <a:lnTo>
                      <a:pt x="467" y="595"/>
                    </a:lnTo>
                    <a:lnTo>
                      <a:pt x="476" y="602"/>
                    </a:lnTo>
                    <a:lnTo>
                      <a:pt x="481" y="606"/>
                    </a:lnTo>
                    <a:lnTo>
                      <a:pt x="485" y="610"/>
                    </a:lnTo>
                    <a:lnTo>
                      <a:pt x="486" y="616"/>
                    </a:lnTo>
                    <a:lnTo>
                      <a:pt x="486" y="623"/>
                    </a:lnTo>
                    <a:lnTo>
                      <a:pt x="486" y="626"/>
                    </a:lnTo>
                    <a:lnTo>
                      <a:pt x="483" y="629"/>
                    </a:lnTo>
                    <a:lnTo>
                      <a:pt x="479" y="634"/>
                    </a:lnTo>
                    <a:lnTo>
                      <a:pt x="472" y="640"/>
                    </a:lnTo>
                    <a:lnTo>
                      <a:pt x="468" y="648"/>
                    </a:lnTo>
                    <a:lnTo>
                      <a:pt x="465" y="655"/>
                    </a:lnTo>
                    <a:lnTo>
                      <a:pt x="465" y="661"/>
                    </a:lnTo>
                    <a:lnTo>
                      <a:pt x="464" y="668"/>
                    </a:lnTo>
                    <a:lnTo>
                      <a:pt x="464" y="674"/>
                    </a:lnTo>
                    <a:lnTo>
                      <a:pt x="455" y="696"/>
                    </a:lnTo>
                    <a:lnTo>
                      <a:pt x="445" y="720"/>
                    </a:lnTo>
                    <a:lnTo>
                      <a:pt x="436" y="741"/>
                    </a:lnTo>
                    <a:lnTo>
                      <a:pt x="427" y="759"/>
                    </a:lnTo>
                    <a:lnTo>
                      <a:pt x="422" y="761"/>
                    </a:lnTo>
                    <a:lnTo>
                      <a:pt x="416" y="764"/>
                    </a:lnTo>
                    <a:lnTo>
                      <a:pt x="406" y="755"/>
                    </a:lnTo>
                    <a:lnTo>
                      <a:pt x="401" y="751"/>
                    </a:lnTo>
                    <a:lnTo>
                      <a:pt x="394" y="748"/>
                    </a:lnTo>
                    <a:lnTo>
                      <a:pt x="385" y="766"/>
                    </a:lnTo>
                    <a:lnTo>
                      <a:pt x="378" y="785"/>
                    </a:lnTo>
                    <a:lnTo>
                      <a:pt x="389" y="789"/>
                    </a:lnTo>
                    <a:lnTo>
                      <a:pt x="398" y="794"/>
                    </a:lnTo>
                    <a:lnTo>
                      <a:pt x="402" y="797"/>
                    </a:lnTo>
                    <a:lnTo>
                      <a:pt x="405" y="801"/>
                    </a:lnTo>
                    <a:lnTo>
                      <a:pt x="406" y="807"/>
                    </a:lnTo>
                    <a:lnTo>
                      <a:pt x="406" y="813"/>
                    </a:lnTo>
                    <a:lnTo>
                      <a:pt x="395" y="827"/>
                    </a:lnTo>
                    <a:lnTo>
                      <a:pt x="387" y="844"/>
                    </a:lnTo>
                    <a:lnTo>
                      <a:pt x="378" y="860"/>
                    </a:lnTo>
                    <a:lnTo>
                      <a:pt x="370" y="880"/>
                    </a:lnTo>
                    <a:lnTo>
                      <a:pt x="364" y="898"/>
                    </a:lnTo>
                    <a:lnTo>
                      <a:pt x="358" y="918"/>
                    </a:lnTo>
                    <a:lnTo>
                      <a:pt x="356" y="936"/>
                    </a:lnTo>
                    <a:lnTo>
                      <a:pt x="353" y="954"/>
                    </a:lnTo>
                    <a:lnTo>
                      <a:pt x="344" y="962"/>
                    </a:lnTo>
                    <a:lnTo>
                      <a:pt x="340" y="963"/>
                    </a:lnTo>
                    <a:lnTo>
                      <a:pt x="336" y="963"/>
                    </a:lnTo>
                    <a:lnTo>
                      <a:pt x="329" y="959"/>
                    </a:lnTo>
                    <a:lnTo>
                      <a:pt x="323" y="953"/>
                    </a:lnTo>
                    <a:lnTo>
                      <a:pt x="318" y="947"/>
                    </a:lnTo>
                    <a:lnTo>
                      <a:pt x="311" y="945"/>
                    </a:lnTo>
                    <a:lnTo>
                      <a:pt x="304" y="959"/>
                    </a:lnTo>
                    <a:lnTo>
                      <a:pt x="297" y="974"/>
                    </a:lnTo>
                    <a:lnTo>
                      <a:pt x="290" y="988"/>
                    </a:lnTo>
                    <a:lnTo>
                      <a:pt x="288" y="995"/>
                    </a:lnTo>
                    <a:lnTo>
                      <a:pt x="287" y="1002"/>
                    </a:lnTo>
                    <a:lnTo>
                      <a:pt x="295" y="999"/>
                    </a:lnTo>
                    <a:lnTo>
                      <a:pt x="305" y="999"/>
                    </a:lnTo>
                    <a:lnTo>
                      <a:pt x="314" y="999"/>
                    </a:lnTo>
                    <a:lnTo>
                      <a:pt x="321" y="1001"/>
                    </a:lnTo>
                    <a:lnTo>
                      <a:pt x="336" y="1005"/>
                    </a:lnTo>
                    <a:lnTo>
                      <a:pt x="351" y="1012"/>
                    </a:lnTo>
                    <a:lnTo>
                      <a:pt x="379" y="1029"/>
                    </a:lnTo>
                    <a:lnTo>
                      <a:pt x="395" y="1037"/>
                    </a:lnTo>
                    <a:lnTo>
                      <a:pt x="410" y="1044"/>
                    </a:lnTo>
                    <a:lnTo>
                      <a:pt x="419" y="1032"/>
                    </a:lnTo>
                    <a:lnTo>
                      <a:pt x="422" y="1026"/>
                    </a:lnTo>
                    <a:lnTo>
                      <a:pt x="424" y="1019"/>
                    </a:lnTo>
                    <a:lnTo>
                      <a:pt x="419" y="1011"/>
                    </a:lnTo>
                    <a:lnTo>
                      <a:pt x="413" y="1004"/>
                    </a:lnTo>
                    <a:lnTo>
                      <a:pt x="405" y="998"/>
                    </a:lnTo>
                    <a:lnTo>
                      <a:pt x="398" y="992"/>
                    </a:lnTo>
                    <a:lnTo>
                      <a:pt x="381" y="983"/>
                    </a:lnTo>
                    <a:lnTo>
                      <a:pt x="361" y="974"/>
                    </a:lnTo>
                    <a:lnTo>
                      <a:pt x="360" y="970"/>
                    </a:lnTo>
                    <a:lnTo>
                      <a:pt x="358" y="967"/>
                    </a:lnTo>
                    <a:lnTo>
                      <a:pt x="361" y="963"/>
                    </a:lnTo>
                    <a:lnTo>
                      <a:pt x="364" y="959"/>
                    </a:lnTo>
                    <a:lnTo>
                      <a:pt x="367" y="954"/>
                    </a:lnTo>
                    <a:lnTo>
                      <a:pt x="368" y="953"/>
                    </a:lnTo>
                    <a:lnTo>
                      <a:pt x="371" y="953"/>
                    </a:lnTo>
                    <a:lnTo>
                      <a:pt x="371" y="940"/>
                    </a:lnTo>
                    <a:lnTo>
                      <a:pt x="381" y="931"/>
                    </a:lnTo>
                    <a:lnTo>
                      <a:pt x="388" y="919"/>
                    </a:lnTo>
                    <a:lnTo>
                      <a:pt x="395" y="907"/>
                    </a:lnTo>
                    <a:lnTo>
                      <a:pt x="401" y="894"/>
                    </a:lnTo>
                    <a:lnTo>
                      <a:pt x="412" y="869"/>
                    </a:lnTo>
                    <a:lnTo>
                      <a:pt x="419" y="856"/>
                    </a:lnTo>
                    <a:lnTo>
                      <a:pt x="427" y="846"/>
                    </a:lnTo>
                    <a:lnTo>
                      <a:pt x="429" y="834"/>
                    </a:lnTo>
                    <a:lnTo>
                      <a:pt x="431" y="823"/>
                    </a:lnTo>
                    <a:lnTo>
                      <a:pt x="433" y="818"/>
                    </a:lnTo>
                    <a:lnTo>
                      <a:pt x="436" y="814"/>
                    </a:lnTo>
                    <a:lnTo>
                      <a:pt x="440" y="811"/>
                    </a:lnTo>
                    <a:lnTo>
                      <a:pt x="444" y="808"/>
                    </a:lnTo>
                    <a:lnTo>
                      <a:pt x="452" y="810"/>
                    </a:lnTo>
                    <a:lnTo>
                      <a:pt x="460" y="811"/>
                    </a:lnTo>
                    <a:lnTo>
                      <a:pt x="474" y="820"/>
                    </a:lnTo>
                    <a:lnTo>
                      <a:pt x="486" y="828"/>
                    </a:lnTo>
                    <a:lnTo>
                      <a:pt x="502" y="838"/>
                    </a:lnTo>
                    <a:close/>
                    <a:moveTo>
                      <a:pt x="1034" y="387"/>
                    </a:moveTo>
                    <a:lnTo>
                      <a:pt x="1034" y="387"/>
                    </a:lnTo>
                    <a:lnTo>
                      <a:pt x="1008" y="387"/>
                    </a:lnTo>
                    <a:lnTo>
                      <a:pt x="985" y="384"/>
                    </a:lnTo>
                    <a:lnTo>
                      <a:pt x="961" y="380"/>
                    </a:lnTo>
                    <a:lnTo>
                      <a:pt x="935" y="376"/>
                    </a:lnTo>
                    <a:lnTo>
                      <a:pt x="889" y="365"/>
                    </a:lnTo>
                    <a:lnTo>
                      <a:pt x="841" y="355"/>
                    </a:lnTo>
                    <a:lnTo>
                      <a:pt x="841" y="361"/>
                    </a:lnTo>
                    <a:lnTo>
                      <a:pt x="843" y="446"/>
                    </a:lnTo>
                    <a:lnTo>
                      <a:pt x="844" y="533"/>
                    </a:lnTo>
                    <a:lnTo>
                      <a:pt x="843" y="707"/>
                    </a:lnTo>
                    <a:lnTo>
                      <a:pt x="841" y="876"/>
                    </a:lnTo>
                    <a:lnTo>
                      <a:pt x="843" y="956"/>
                    </a:lnTo>
                    <a:lnTo>
                      <a:pt x="844" y="1032"/>
                    </a:lnTo>
                    <a:lnTo>
                      <a:pt x="847" y="1030"/>
                    </a:lnTo>
                    <a:lnTo>
                      <a:pt x="850" y="1029"/>
                    </a:lnTo>
                    <a:lnTo>
                      <a:pt x="858" y="1029"/>
                    </a:lnTo>
                    <a:lnTo>
                      <a:pt x="868" y="1032"/>
                    </a:lnTo>
                    <a:lnTo>
                      <a:pt x="874" y="1030"/>
                    </a:lnTo>
                    <a:lnTo>
                      <a:pt x="879" y="1033"/>
                    </a:lnTo>
                    <a:lnTo>
                      <a:pt x="885" y="1036"/>
                    </a:lnTo>
                    <a:lnTo>
                      <a:pt x="893" y="1037"/>
                    </a:lnTo>
                    <a:lnTo>
                      <a:pt x="899" y="1039"/>
                    </a:lnTo>
                    <a:lnTo>
                      <a:pt x="906" y="1037"/>
                    </a:lnTo>
                    <a:lnTo>
                      <a:pt x="913" y="1037"/>
                    </a:lnTo>
                    <a:lnTo>
                      <a:pt x="919" y="1037"/>
                    </a:lnTo>
                    <a:lnTo>
                      <a:pt x="923" y="1039"/>
                    </a:lnTo>
                    <a:lnTo>
                      <a:pt x="926" y="1042"/>
                    </a:lnTo>
                    <a:lnTo>
                      <a:pt x="930" y="1043"/>
                    </a:lnTo>
                    <a:lnTo>
                      <a:pt x="934" y="1044"/>
                    </a:lnTo>
                    <a:lnTo>
                      <a:pt x="958" y="1047"/>
                    </a:lnTo>
                    <a:lnTo>
                      <a:pt x="982" y="1049"/>
                    </a:lnTo>
                    <a:lnTo>
                      <a:pt x="1007" y="1049"/>
                    </a:lnTo>
                    <a:lnTo>
                      <a:pt x="1032" y="1049"/>
                    </a:lnTo>
                    <a:lnTo>
                      <a:pt x="1083" y="1044"/>
                    </a:lnTo>
                    <a:lnTo>
                      <a:pt x="1132" y="1037"/>
                    </a:lnTo>
                    <a:lnTo>
                      <a:pt x="1132" y="919"/>
                    </a:lnTo>
                    <a:lnTo>
                      <a:pt x="1132" y="859"/>
                    </a:lnTo>
                    <a:lnTo>
                      <a:pt x="1129" y="796"/>
                    </a:lnTo>
                    <a:lnTo>
                      <a:pt x="1128" y="744"/>
                    </a:lnTo>
                    <a:lnTo>
                      <a:pt x="1128" y="693"/>
                    </a:lnTo>
                    <a:lnTo>
                      <a:pt x="1128" y="641"/>
                    </a:lnTo>
                    <a:lnTo>
                      <a:pt x="1125" y="591"/>
                    </a:lnTo>
                    <a:lnTo>
                      <a:pt x="1116" y="483"/>
                    </a:lnTo>
                    <a:lnTo>
                      <a:pt x="1114" y="427"/>
                    </a:lnTo>
                    <a:lnTo>
                      <a:pt x="1114" y="400"/>
                    </a:lnTo>
                    <a:lnTo>
                      <a:pt x="1115" y="373"/>
                    </a:lnTo>
                    <a:lnTo>
                      <a:pt x="1104" y="375"/>
                    </a:lnTo>
                    <a:lnTo>
                      <a:pt x="1094" y="375"/>
                    </a:lnTo>
                    <a:lnTo>
                      <a:pt x="1073" y="379"/>
                    </a:lnTo>
                    <a:lnTo>
                      <a:pt x="1053" y="384"/>
                    </a:lnTo>
                    <a:lnTo>
                      <a:pt x="1044" y="386"/>
                    </a:lnTo>
                    <a:lnTo>
                      <a:pt x="1034" y="387"/>
                    </a:lnTo>
                    <a:close/>
                    <a:moveTo>
                      <a:pt x="1458" y="365"/>
                    </a:moveTo>
                    <a:lnTo>
                      <a:pt x="1458" y="365"/>
                    </a:lnTo>
                    <a:lnTo>
                      <a:pt x="1458" y="393"/>
                    </a:lnTo>
                    <a:lnTo>
                      <a:pt x="1459" y="411"/>
                    </a:lnTo>
                    <a:lnTo>
                      <a:pt x="1458" y="428"/>
                    </a:lnTo>
                    <a:lnTo>
                      <a:pt x="1458" y="436"/>
                    </a:lnTo>
                    <a:lnTo>
                      <a:pt x="1455" y="446"/>
                    </a:lnTo>
                    <a:lnTo>
                      <a:pt x="1460" y="532"/>
                    </a:lnTo>
                    <a:lnTo>
                      <a:pt x="1462" y="575"/>
                    </a:lnTo>
                    <a:lnTo>
                      <a:pt x="1462" y="598"/>
                    </a:lnTo>
                    <a:lnTo>
                      <a:pt x="1462" y="620"/>
                    </a:lnTo>
                    <a:lnTo>
                      <a:pt x="1458" y="693"/>
                    </a:lnTo>
                    <a:lnTo>
                      <a:pt x="1455" y="766"/>
                    </a:lnTo>
                    <a:lnTo>
                      <a:pt x="1453" y="842"/>
                    </a:lnTo>
                    <a:lnTo>
                      <a:pt x="1453" y="917"/>
                    </a:lnTo>
                    <a:lnTo>
                      <a:pt x="1455" y="991"/>
                    </a:lnTo>
                    <a:lnTo>
                      <a:pt x="1456" y="1064"/>
                    </a:lnTo>
                    <a:lnTo>
                      <a:pt x="1462" y="1206"/>
                    </a:lnTo>
                    <a:lnTo>
                      <a:pt x="1469" y="1211"/>
                    </a:lnTo>
                    <a:lnTo>
                      <a:pt x="1476" y="1216"/>
                    </a:lnTo>
                    <a:lnTo>
                      <a:pt x="1480" y="1218"/>
                    </a:lnTo>
                    <a:lnTo>
                      <a:pt x="1484" y="1220"/>
                    </a:lnTo>
                    <a:lnTo>
                      <a:pt x="1489" y="1220"/>
                    </a:lnTo>
                    <a:lnTo>
                      <a:pt x="1493" y="1218"/>
                    </a:lnTo>
                    <a:lnTo>
                      <a:pt x="1498" y="1161"/>
                    </a:lnTo>
                    <a:lnTo>
                      <a:pt x="1503" y="1103"/>
                    </a:lnTo>
                    <a:lnTo>
                      <a:pt x="1505" y="1047"/>
                    </a:lnTo>
                    <a:lnTo>
                      <a:pt x="1505" y="990"/>
                    </a:lnTo>
                    <a:lnTo>
                      <a:pt x="1505" y="876"/>
                    </a:lnTo>
                    <a:lnTo>
                      <a:pt x="1504" y="761"/>
                    </a:lnTo>
                    <a:lnTo>
                      <a:pt x="1503" y="724"/>
                    </a:lnTo>
                    <a:lnTo>
                      <a:pt x="1498" y="689"/>
                    </a:lnTo>
                    <a:lnTo>
                      <a:pt x="1496" y="653"/>
                    </a:lnTo>
                    <a:lnTo>
                      <a:pt x="1493" y="616"/>
                    </a:lnTo>
                    <a:lnTo>
                      <a:pt x="1493" y="585"/>
                    </a:lnTo>
                    <a:lnTo>
                      <a:pt x="1493" y="553"/>
                    </a:lnTo>
                    <a:lnTo>
                      <a:pt x="1494" y="488"/>
                    </a:lnTo>
                    <a:lnTo>
                      <a:pt x="1497" y="425"/>
                    </a:lnTo>
                    <a:lnTo>
                      <a:pt x="1497" y="394"/>
                    </a:lnTo>
                    <a:lnTo>
                      <a:pt x="1496" y="363"/>
                    </a:lnTo>
                    <a:lnTo>
                      <a:pt x="1489" y="363"/>
                    </a:lnTo>
                    <a:lnTo>
                      <a:pt x="1483" y="363"/>
                    </a:lnTo>
                    <a:lnTo>
                      <a:pt x="1474" y="365"/>
                    </a:lnTo>
                    <a:lnTo>
                      <a:pt x="1467" y="366"/>
                    </a:lnTo>
                    <a:lnTo>
                      <a:pt x="1463" y="365"/>
                    </a:lnTo>
                    <a:lnTo>
                      <a:pt x="1459" y="363"/>
                    </a:lnTo>
                    <a:lnTo>
                      <a:pt x="1459" y="362"/>
                    </a:lnTo>
                    <a:lnTo>
                      <a:pt x="1458" y="362"/>
                    </a:lnTo>
                    <a:lnTo>
                      <a:pt x="1458" y="363"/>
                    </a:lnTo>
                    <a:lnTo>
                      <a:pt x="1458" y="365"/>
                    </a:lnTo>
                    <a:close/>
                    <a:moveTo>
                      <a:pt x="2057" y="545"/>
                    </a:moveTo>
                    <a:lnTo>
                      <a:pt x="2057" y="545"/>
                    </a:lnTo>
                    <a:lnTo>
                      <a:pt x="2072" y="542"/>
                    </a:lnTo>
                    <a:lnTo>
                      <a:pt x="2089" y="537"/>
                    </a:lnTo>
                    <a:lnTo>
                      <a:pt x="2106" y="532"/>
                    </a:lnTo>
                    <a:lnTo>
                      <a:pt x="2122" y="526"/>
                    </a:lnTo>
                    <a:lnTo>
                      <a:pt x="2137" y="519"/>
                    </a:lnTo>
                    <a:lnTo>
                      <a:pt x="2150" y="511"/>
                    </a:lnTo>
                    <a:lnTo>
                      <a:pt x="2161" y="501"/>
                    </a:lnTo>
                    <a:lnTo>
                      <a:pt x="2169" y="491"/>
                    </a:lnTo>
                    <a:lnTo>
                      <a:pt x="2175" y="481"/>
                    </a:lnTo>
                    <a:lnTo>
                      <a:pt x="2176" y="473"/>
                    </a:lnTo>
                    <a:lnTo>
                      <a:pt x="2175" y="466"/>
                    </a:lnTo>
                    <a:lnTo>
                      <a:pt x="2172" y="457"/>
                    </a:lnTo>
                    <a:lnTo>
                      <a:pt x="2164" y="443"/>
                    </a:lnTo>
                    <a:lnTo>
                      <a:pt x="2155" y="429"/>
                    </a:lnTo>
                    <a:lnTo>
                      <a:pt x="2150" y="415"/>
                    </a:lnTo>
                    <a:lnTo>
                      <a:pt x="2144" y="403"/>
                    </a:lnTo>
                    <a:lnTo>
                      <a:pt x="2140" y="396"/>
                    </a:lnTo>
                    <a:lnTo>
                      <a:pt x="2136" y="391"/>
                    </a:lnTo>
                    <a:lnTo>
                      <a:pt x="2131" y="387"/>
                    </a:lnTo>
                    <a:lnTo>
                      <a:pt x="2126" y="384"/>
                    </a:lnTo>
                    <a:lnTo>
                      <a:pt x="2117" y="383"/>
                    </a:lnTo>
                    <a:lnTo>
                      <a:pt x="2105" y="384"/>
                    </a:lnTo>
                    <a:lnTo>
                      <a:pt x="2077" y="387"/>
                    </a:lnTo>
                    <a:lnTo>
                      <a:pt x="2050" y="390"/>
                    </a:lnTo>
                    <a:lnTo>
                      <a:pt x="2028" y="396"/>
                    </a:lnTo>
                    <a:lnTo>
                      <a:pt x="2019" y="398"/>
                    </a:lnTo>
                    <a:lnTo>
                      <a:pt x="2011" y="403"/>
                    </a:lnTo>
                    <a:lnTo>
                      <a:pt x="1997" y="413"/>
                    </a:lnTo>
                    <a:lnTo>
                      <a:pt x="1984" y="422"/>
                    </a:lnTo>
                    <a:lnTo>
                      <a:pt x="1971" y="429"/>
                    </a:lnTo>
                    <a:lnTo>
                      <a:pt x="1973" y="432"/>
                    </a:lnTo>
                    <a:lnTo>
                      <a:pt x="1973" y="435"/>
                    </a:lnTo>
                    <a:lnTo>
                      <a:pt x="1971" y="439"/>
                    </a:lnTo>
                    <a:lnTo>
                      <a:pt x="1969" y="443"/>
                    </a:lnTo>
                    <a:lnTo>
                      <a:pt x="1969" y="446"/>
                    </a:lnTo>
                    <a:lnTo>
                      <a:pt x="1970" y="449"/>
                    </a:lnTo>
                    <a:lnTo>
                      <a:pt x="1964" y="450"/>
                    </a:lnTo>
                    <a:lnTo>
                      <a:pt x="1962" y="452"/>
                    </a:lnTo>
                    <a:lnTo>
                      <a:pt x="1955" y="459"/>
                    </a:lnTo>
                    <a:lnTo>
                      <a:pt x="1956" y="473"/>
                    </a:lnTo>
                    <a:lnTo>
                      <a:pt x="1959" y="486"/>
                    </a:lnTo>
                    <a:lnTo>
                      <a:pt x="1964" y="498"/>
                    </a:lnTo>
                    <a:lnTo>
                      <a:pt x="1970" y="509"/>
                    </a:lnTo>
                    <a:lnTo>
                      <a:pt x="1981" y="532"/>
                    </a:lnTo>
                    <a:lnTo>
                      <a:pt x="1988" y="543"/>
                    </a:lnTo>
                    <a:lnTo>
                      <a:pt x="1994" y="554"/>
                    </a:lnTo>
                    <a:lnTo>
                      <a:pt x="2001" y="552"/>
                    </a:lnTo>
                    <a:lnTo>
                      <a:pt x="2008" y="550"/>
                    </a:lnTo>
                    <a:lnTo>
                      <a:pt x="2023" y="547"/>
                    </a:lnTo>
                    <a:lnTo>
                      <a:pt x="2039" y="546"/>
                    </a:lnTo>
                    <a:lnTo>
                      <a:pt x="2057" y="545"/>
                    </a:lnTo>
                    <a:close/>
                    <a:moveTo>
                      <a:pt x="542" y="397"/>
                    </a:moveTo>
                    <a:lnTo>
                      <a:pt x="542" y="397"/>
                    </a:lnTo>
                    <a:lnTo>
                      <a:pt x="507" y="467"/>
                    </a:lnTo>
                    <a:lnTo>
                      <a:pt x="474" y="537"/>
                    </a:lnTo>
                    <a:lnTo>
                      <a:pt x="479" y="536"/>
                    </a:lnTo>
                    <a:lnTo>
                      <a:pt x="482" y="536"/>
                    </a:lnTo>
                    <a:lnTo>
                      <a:pt x="489" y="539"/>
                    </a:lnTo>
                    <a:lnTo>
                      <a:pt x="493" y="542"/>
                    </a:lnTo>
                    <a:lnTo>
                      <a:pt x="497" y="543"/>
                    </a:lnTo>
                    <a:lnTo>
                      <a:pt x="502" y="545"/>
                    </a:lnTo>
                    <a:lnTo>
                      <a:pt x="511" y="529"/>
                    </a:lnTo>
                    <a:lnTo>
                      <a:pt x="520" y="512"/>
                    </a:lnTo>
                    <a:lnTo>
                      <a:pt x="537" y="479"/>
                    </a:lnTo>
                    <a:lnTo>
                      <a:pt x="551" y="442"/>
                    </a:lnTo>
                    <a:lnTo>
                      <a:pt x="563" y="408"/>
                    </a:lnTo>
                    <a:lnTo>
                      <a:pt x="561" y="403"/>
                    </a:lnTo>
                    <a:lnTo>
                      <a:pt x="556" y="400"/>
                    </a:lnTo>
                    <a:lnTo>
                      <a:pt x="551" y="397"/>
                    </a:lnTo>
                    <a:lnTo>
                      <a:pt x="542" y="397"/>
                    </a:lnTo>
                    <a:close/>
                    <a:moveTo>
                      <a:pt x="625" y="435"/>
                    </a:moveTo>
                    <a:lnTo>
                      <a:pt x="625" y="435"/>
                    </a:lnTo>
                    <a:lnTo>
                      <a:pt x="621" y="441"/>
                    </a:lnTo>
                    <a:lnTo>
                      <a:pt x="617" y="448"/>
                    </a:lnTo>
                    <a:lnTo>
                      <a:pt x="610" y="462"/>
                    </a:lnTo>
                    <a:lnTo>
                      <a:pt x="603" y="480"/>
                    </a:lnTo>
                    <a:lnTo>
                      <a:pt x="593" y="501"/>
                    </a:lnTo>
                    <a:lnTo>
                      <a:pt x="583" y="519"/>
                    </a:lnTo>
                    <a:lnTo>
                      <a:pt x="573" y="535"/>
                    </a:lnTo>
                    <a:lnTo>
                      <a:pt x="569" y="543"/>
                    </a:lnTo>
                    <a:lnTo>
                      <a:pt x="565" y="550"/>
                    </a:lnTo>
                    <a:lnTo>
                      <a:pt x="563" y="557"/>
                    </a:lnTo>
                    <a:lnTo>
                      <a:pt x="563" y="563"/>
                    </a:lnTo>
                    <a:lnTo>
                      <a:pt x="565" y="568"/>
                    </a:lnTo>
                    <a:lnTo>
                      <a:pt x="569" y="574"/>
                    </a:lnTo>
                    <a:lnTo>
                      <a:pt x="575" y="577"/>
                    </a:lnTo>
                    <a:lnTo>
                      <a:pt x="580" y="580"/>
                    </a:lnTo>
                    <a:lnTo>
                      <a:pt x="591" y="587"/>
                    </a:lnTo>
                    <a:lnTo>
                      <a:pt x="597" y="591"/>
                    </a:lnTo>
                    <a:lnTo>
                      <a:pt x="601" y="595"/>
                    </a:lnTo>
                    <a:lnTo>
                      <a:pt x="613" y="580"/>
                    </a:lnTo>
                    <a:lnTo>
                      <a:pt x="622" y="564"/>
                    </a:lnTo>
                    <a:lnTo>
                      <a:pt x="631" y="547"/>
                    </a:lnTo>
                    <a:lnTo>
                      <a:pt x="638" y="529"/>
                    </a:lnTo>
                    <a:lnTo>
                      <a:pt x="653" y="493"/>
                    </a:lnTo>
                    <a:lnTo>
                      <a:pt x="670" y="457"/>
                    </a:lnTo>
                    <a:lnTo>
                      <a:pt x="662" y="448"/>
                    </a:lnTo>
                    <a:lnTo>
                      <a:pt x="650" y="441"/>
                    </a:lnTo>
                    <a:lnTo>
                      <a:pt x="645" y="438"/>
                    </a:lnTo>
                    <a:lnTo>
                      <a:pt x="638" y="436"/>
                    </a:lnTo>
                    <a:lnTo>
                      <a:pt x="632" y="435"/>
                    </a:lnTo>
                    <a:lnTo>
                      <a:pt x="625" y="435"/>
                    </a:lnTo>
                    <a:close/>
                    <a:moveTo>
                      <a:pt x="688" y="455"/>
                    </a:moveTo>
                    <a:lnTo>
                      <a:pt x="688" y="455"/>
                    </a:lnTo>
                    <a:lnTo>
                      <a:pt x="681" y="473"/>
                    </a:lnTo>
                    <a:lnTo>
                      <a:pt x="674" y="491"/>
                    </a:lnTo>
                    <a:lnTo>
                      <a:pt x="655" y="528"/>
                    </a:lnTo>
                    <a:lnTo>
                      <a:pt x="636" y="564"/>
                    </a:lnTo>
                    <a:lnTo>
                      <a:pt x="629" y="584"/>
                    </a:lnTo>
                    <a:lnTo>
                      <a:pt x="622" y="602"/>
                    </a:lnTo>
                    <a:lnTo>
                      <a:pt x="620" y="618"/>
                    </a:lnTo>
                    <a:lnTo>
                      <a:pt x="618" y="636"/>
                    </a:lnTo>
                    <a:lnTo>
                      <a:pt x="618" y="655"/>
                    </a:lnTo>
                    <a:lnTo>
                      <a:pt x="618" y="675"/>
                    </a:lnTo>
                    <a:lnTo>
                      <a:pt x="622" y="717"/>
                    </a:lnTo>
                    <a:lnTo>
                      <a:pt x="625" y="757"/>
                    </a:lnTo>
                    <a:lnTo>
                      <a:pt x="625" y="792"/>
                    </a:lnTo>
                    <a:lnTo>
                      <a:pt x="624" y="827"/>
                    </a:lnTo>
                    <a:lnTo>
                      <a:pt x="622" y="859"/>
                    </a:lnTo>
                    <a:lnTo>
                      <a:pt x="622" y="891"/>
                    </a:lnTo>
                    <a:lnTo>
                      <a:pt x="625" y="963"/>
                    </a:lnTo>
                    <a:lnTo>
                      <a:pt x="627" y="1039"/>
                    </a:lnTo>
                    <a:lnTo>
                      <a:pt x="627" y="1116"/>
                    </a:lnTo>
                    <a:lnTo>
                      <a:pt x="625" y="1192"/>
                    </a:lnTo>
                    <a:lnTo>
                      <a:pt x="627" y="1195"/>
                    </a:lnTo>
                    <a:lnTo>
                      <a:pt x="629" y="1196"/>
                    </a:lnTo>
                    <a:lnTo>
                      <a:pt x="634" y="1202"/>
                    </a:lnTo>
                    <a:lnTo>
                      <a:pt x="636" y="1204"/>
                    </a:lnTo>
                    <a:lnTo>
                      <a:pt x="638" y="1209"/>
                    </a:lnTo>
                    <a:lnTo>
                      <a:pt x="638" y="1213"/>
                    </a:lnTo>
                    <a:lnTo>
                      <a:pt x="638" y="1218"/>
                    </a:lnTo>
                    <a:lnTo>
                      <a:pt x="656" y="1225"/>
                    </a:lnTo>
                    <a:lnTo>
                      <a:pt x="676" y="1230"/>
                    </a:lnTo>
                    <a:lnTo>
                      <a:pt x="694" y="1232"/>
                    </a:lnTo>
                    <a:lnTo>
                      <a:pt x="715" y="1231"/>
                    </a:lnTo>
                    <a:lnTo>
                      <a:pt x="735" y="1230"/>
                    </a:lnTo>
                    <a:lnTo>
                      <a:pt x="754" y="1227"/>
                    </a:lnTo>
                    <a:lnTo>
                      <a:pt x="774" y="1221"/>
                    </a:lnTo>
                    <a:lnTo>
                      <a:pt x="794" y="1217"/>
                    </a:lnTo>
                    <a:lnTo>
                      <a:pt x="796" y="1196"/>
                    </a:lnTo>
                    <a:lnTo>
                      <a:pt x="799" y="1175"/>
                    </a:lnTo>
                    <a:lnTo>
                      <a:pt x="799" y="1154"/>
                    </a:lnTo>
                    <a:lnTo>
                      <a:pt x="799" y="1133"/>
                    </a:lnTo>
                    <a:lnTo>
                      <a:pt x="796" y="1091"/>
                    </a:lnTo>
                    <a:lnTo>
                      <a:pt x="795" y="1046"/>
                    </a:lnTo>
                    <a:lnTo>
                      <a:pt x="798" y="978"/>
                    </a:lnTo>
                    <a:lnTo>
                      <a:pt x="801" y="908"/>
                    </a:lnTo>
                    <a:lnTo>
                      <a:pt x="805" y="835"/>
                    </a:lnTo>
                    <a:lnTo>
                      <a:pt x="806" y="797"/>
                    </a:lnTo>
                    <a:lnTo>
                      <a:pt x="806" y="757"/>
                    </a:lnTo>
                    <a:lnTo>
                      <a:pt x="806" y="712"/>
                    </a:lnTo>
                    <a:lnTo>
                      <a:pt x="805" y="691"/>
                    </a:lnTo>
                    <a:lnTo>
                      <a:pt x="803" y="669"/>
                    </a:lnTo>
                    <a:lnTo>
                      <a:pt x="802" y="664"/>
                    </a:lnTo>
                    <a:lnTo>
                      <a:pt x="801" y="658"/>
                    </a:lnTo>
                    <a:lnTo>
                      <a:pt x="799" y="653"/>
                    </a:lnTo>
                    <a:lnTo>
                      <a:pt x="798" y="647"/>
                    </a:lnTo>
                    <a:lnTo>
                      <a:pt x="796" y="630"/>
                    </a:lnTo>
                    <a:lnTo>
                      <a:pt x="798" y="615"/>
                    </a:lnTo>
                    <a:lnTo>
                      <a:pt x="799" y="598"/>
                    </a:lnTo>
                    <a:lnTo>
                      <a:pt x="799" y="582"/>
                    </a:lnTo>
                    <a:lnTo>
                      <a:pt x="796" y="553"/>
                    </a:lnTo>
                    <a:lnTo>
                      <a:pt x="791" y="522"/>
                    </a:lnTo>
                    <a:lnTo>
                      <a:pt x="787" y="491"/>
                    </a:lnTo>
                    <a:lnTo>
                      <a:pt x="782" y="459"/>
                    </a:lnTo>
                    <a:lnTo>
                      <a:pt x="771" y="455"/>
                    </a:lnTo>
                    <a:lnTo>
                      <a:pt x="760" y="452"/>
                    </a:lnTo>
                    <a:lnTo>
                      <a:pt x="747" y="450"/>
                    </a:lnTo>
                    <a:lnTo>
                      <a:pt x="736" y="449"/>
                    </a:lnTo>
                    <a:lnTo>
                      <a:pt x="723" y="449"/>
                    </a:lnTo>
                    <a:lnTo>
                      <a:pt x="711" y="450"/>
                    </a:lnTo>
                    <a:lnTo>
                      <a:pt x="700" y="452"/>
                    </a:lnTo>
                    <a:lnTo>
                      <a:pt x="688" y="455"/>
                    </a:lnTo>
                    <a:close/>
                    <a:moveTo>
                      <a:pt x="1999" y="571"/>
                    </a:moveTo>
                    <a:lnTo>
                      <a:pt x="1999" y="571"/>
                    </a:lnTo>
                    <a:lnTo>
                      <a:pt x="2002" y="582"/>
                    </a:lnTo>
                    <a:lnTo>
                      <a:pt x="2005" y="591"/>
                    </a:lnTo>
                    <a:lnTo>
                      <a:pt x="2015" y="608"/>
                    </a:lnTo>
                    <a:lnTo>
                      <a:pt x="2021" y="608"/>
                    </a:lnTo>
                    <a:lnTo>
                      <a:pt x="2025" y="605"/>
                    </a:lnTo>
                    <a:lnTo>
                      <a:pt x="2030" y="602"/>
                    </a:lnTo>
                    <a:lnTo>
                      <a:pt x="2036" y="602"/>
                    </a:lnTo>
                    <a:lnTo>
                      <a:pt x="2049" y="605"/>
                    </a:lnTo>
                    <a:lnTo>
                      <a:pt x="2064" y="606"/>
                    </a:lnTo>
                    <a:lnTo>
                      <a:pt x="2080" y="606"/>
                    </a:lnTo>
                    <a:lnTo>
                      <a:pt x="2096" y="606"/>
                    </a:lnTo>
                    <a:lnTo>
                      <a:pt x="2115" y="603"/>
                    </a:lnTo>
                    <a:lnTo>
                      <a:pt x="2131" y="599"/>
                    </a:lnTo>
                    <a:lnTo>
                      <a:pt x="2147" y="594"/>
                    </a:lnTo>
                    <a:lnTo>
                      <a:pt x="2162" y="587"/>
                    </a:lnTo>
                    <a:lnTo>
                      <a:pt x="2175" y="578"/>
                    </a:lnTo>
                    <a:lnTo>
                      <a:pt x="2188" y="570"/>
                    </a:lnTo>
                    <a:lnTo>
                      <a:pt x="2196" y="559"/>
                    </a:lnTo>
                    <a:lnTo>
                      <a:pt x="2199" y="553"/>
                    </a:lnTo>
                    <a:lnTo>
                      <a:pt x="2202" y="547"/>
                    </a:lnTo>
                    <a:lnTo>
                      <a:pt x="2203" y="542"/>
                    </a:lnTo>
                    <a:lnTo>
                      <a:pt x="2204" y="536"/>
                    </a:lnTo>
                    <a:lnTo>
                      <a:pt x="2203" y="529"/>
                    </a:lnTo>
                    <a:lnTo>
                      <a:pt x="2202" y="523"/>
                    </a:lnTo>
                    <a:lnTo>
                      <a:pt x="2200" y="516"/>
                    </a:lnTo>
                    <a:lnTo>
                      <a:pt x="2196" y="509"/>
                    </a:lnTo>
                    <a:lnTo>
                      <a:pt x="2190" y="502"/>
                    </a:lnTo>
                    <a:lnTo>
                      <a:pt x="2185" y="495"/>
                    </a:lnTo>
                    <a:lnTo>
                      <a:pt x="2178" y="505"/>
                    </a:lnTo>
                    <a:lnTo>
                      <a:pt x="2171" y="514"/>
                    </a:lnTo>
                    <a:lnTo>
                      <a:pt x="2162" y="522"/>
                    </a:lnTo>
                    <a:lnTo>
                      <a:pt x="2153" y="529"/>
                    </a:lnTo>
                    <a:lnTo>
                      <a:pt x="2143" y="536"/>
                    </a:lnTo>
                    <a:lnTo>
                      <a:pt x="2131" y="542"/>
                    </a:lnTo>
                    <a:lnTo>
                      <a:pt x="2108" y="552"/>
                    </a:lnTo>
                    <a:lnTo>
                      <a:pt x="2081" y="559"/>
                    </a:lnTo>
                    <a:lnTo>
                      <a:pt x="2054" y="564"/>
                    </a:lnTo>
                    <a:lnTo>
                      <a:pt x="1999" y="571"/>
                    </a:lnTo>
                    <a:close/>
                    <a:moveTo>
                      <a:pt x="1957" y="693"/>
                    </a:moveTo>
                    <a:lnTo>
                      <a:pt x="1957" y="693"/>
                    </a:lnTo>
                    <a:lnTo>
                      <a:pt x="1957" y="706"/>
                    </a:lnTo>
                    <a:lnTo>
                      <a:pt x="1955" y="717"/>
                    </a:lnTo>
                    <a:lnTo>
                      <a:pt x="1953" y="730"/>
                    </a:lnTo>
                    <a:lnTo>
                      <a:pt x="1953" y="742"/>
                    </a:lnTo>
                    <a:lnTo>
                      <a:pt x="1953" y="769"/>
                    </a:lnTo>
                    <a:lnTo>
                      <a:pt x="1955" y="796"/>
                    </a:lnTo>
                    <a:lnTo>
                      <a:pt x="1957" y="855"/>
                    </a:lnTo>
                    <a:lnTo>
                      <a:pt x="1957" y="891"/>
                    </a:lnTo>
                    <a:lnTo>
                      <a:pt x="1959" y="907"/>
                    </a:lnTo>
                    <a:lnTo>
                      <a:pt x="1962" y="921"/>
                    </a:lnTo>
                    <a:lnTo>
                      <a:pt x="1966" y="929"/>
                    </a:lnTo>
                    <a:lnTo>
                      <a:pt x="1973" y="939"/>
                    </a:lnTo>
                    <a:lnTo>
                      <a:pt x="1980" y="947"/>
                    </a:lnTo>
                    <a:lnTo>
                      <a:pt x="1987" y="957"/>
                    </a:lnTo>
                    <a:lnTo>
                      <a:pt x="2001" y="981"/>
                    </a:lnTo>
                    <a:lnTo>
                      <a:pt x="2014" y="1009"/>
                    </a:lnTo>
                    <a:lnTo>
                      <a:pt x="2040" y="1072"/>
                    </a:lnTo>
                    <a:lnTo>
                      <a:pt x="2064" y="1134"/>
                    </a:lnTo>
                    <a:lnTo>
                      <a:pt x="2071" y="1151"/>
                    </a:lnTo>
                    <a:lnTo>
                      <a:pt x="2078" y="1165"/>
                    </a:lnTo>
                    <a:lnTo>
                      <a:pt x="2085" y="1178"/>
                    </a:lnTo>
                    <a:lnTo>
                      <a:pt x="2094" y="1188"/>
                    </a:lnTo>
                    <a:lnTo>
                      <a:pt x="2099" y="1190"/>
                    </a:lnTo>
                    <a:lnTo>
                      <a:pt x="2106" y="1193"/>
                    </a:lnTo>
                    <a:lnTo>
                      <a:pt x="2122" y="1199"/>
                    </a:lnTo>
                    <a:lnTo>
                      <a:pt x="2137" y="1203"/>
                    </a:lnTo>
                    <a:lnTo>
                      <a:pt x="2151" y="1209"/>
                    </a:lnTo>
                    <a:lnTo>
                      <a:pt x="2164" y="1213"/>
                    </a:lnTo>
                    <a:lnTo>
                      <a:pt x="2176" y="1217"/>
                    </a:lnTo>
                    <a:lnTo>
                      <a:pt x="2204" y="1224"/>
                    </a:lnTo>
                    <a:lnTo>
                      <a:pt x="2231" y="1228"/>
                    </a:lnTo>
                    <a:lnTo>
                      <a:pt x="2258" y="1234"/>
                    </a:lnTo>
                    <a:lnTo>
                      <a:pt x="2252" y="1225"/>
                    </a:lnTo>
                    <a:lnTo>
                      <a:pt x="2247" y="1216"/>
                    </a:lnTo>
                    <a:lnTo>
                      <a:pt x="2240" y="1197"/>
                    </a:lnTo>
                    <a:lnTo>
                      <a:pt x="2227" y="1157"/>
                    </a:lnTo>
                    <a:lnTo>
                      <a:pt x="2221" y="1141"/>
                    </a:lnTo>
                    <a:lnTo>
                      <a:pt x="2214" y="1126"/>
                    </a:lnTo>
                    <a:lnTo>
                      <a:pt x="2207" y="1112"/>
                    </a:lnTo>
                    <a:lnTo>
                      <a:pt x="2202" y="1098"/>
                    </a:lnTo>
                    <a:lnTo>
                      <a:pt x="2200" y="1091"/>
                    </a:lnTo>
                    <a:lnTo>
                      <a:pt x="2200" y="1085"/>
                    </a:lnTo>
                    <a:lnTo>
                      <a:pt x="2199" y="1078"/>
                    </a:lnTo>
                    <a:lnTo>
                      <a:pt x="2197" y="1072"/>
                    </a:lnTo>
                    <a:lnTo>
                      <a:pt x="2185" y="1037"/>
                    </a:lnTo>
                    <a:lnTo>
                      <a:pt x="2169" y="1002"/>
                    </a:lnTo>
                    <a:lnTo>
                      <a:pt x="2154" y="969"/>
                    </a:lnTo>
                    <a:lnTo>
                      <a:pt x="2138" y="933"/>
                    </a:lnTo>
                    <a:lnTo>
                      <a:pt x="2124" y="898"/>
                    </a:lnTo>
                    <a:lnTo>
                      <a:pt x="2110" y="862"/>
                    </a:lnTo>
                    <a:lnTo>
                      <a:pt x="2098" y="827"/>
                    </a:lnTo>
                    <a:lnTo>
                      <a:pt x="2082" y="793"/>
                    </a:lnTo>
                    <a:lnTo>
                      <a:pt x="2051" y="724"/>
                    </a:lnTo>
                    <a:lnTo>
                      <a:pt x="2021" y="655"/>
                    </a:lnTo>
                    <a:lnTo>
                      <a:pt x="1990" y="588"/>
                    </a:lnTo>
                    <a:lnTo>
                      <a:pt x="1957" y="521"/>
                    </a:lnTo>
                    <a:lnTo>
                      <a:pt x="1956" y="519"/>
                    </a:lnTo>
                    <a:lnTo>
                      <a:pt x="1955" y="519"/>
                    </a:lnTo>
                    <a:lnTo>
                      <a:pt x="1953" y="519"/>
                    </a:lnTo>
                    <a:lnTo>
                      <a:pt x="1953" y="521"/>
                    </a:lnTo>
                    <a:lnTo>
                      <a:pt x="1953" y="559"/>
                    </a:lnTo>
                    <a:lnTo>
                      <a:pt x="1955" y="601"/>
                    </a:lnTo>
                    <a:lnTo>
                      <a:pt x="1957" y="693"/>
                    </a:lnTo>
                    <a:close/>
                    <a:moveTo>
                      <a:pt x="2023" y="625"/>
                    </a:moveTo>
                    <a:lnTo>
                      <a:pt x="2023" y="625"/>
                    </a:lnTo>
                    <a:lnTo>
                      <a:pt x="2030" y="637"/>
                    </a:lnTo>
                    <a:lnTo>
                      <a:pt x="2036" y="651"/>
                    </a:lnTo>
                    <a:lnTo>
                      <a:pt x="2042" y="665"/>
                    </a:lnTo>
                    <a:lnTo>
                      <a:pt x="2049" y="678"/>
                    </a:lnTo>
                    <a:lnTo>
                      <a:pt x="2049" y="675"/>
                    </a:lnTo>
                    <a:lnTo>
                      <a:pt x="2050" y="674"/>
                    </a:lnTo>
                    <a:lnTo>
                      <a:pt x="2051" y="672"/>
                    </a:lnTo>
                    <a:lnTo>
                      <a:pt x="2056" y="672"/>
                    </a:lnTo>
                    <a:lnTo>
                      <a:pt x="2067" y="672"/>
                    </a:lnTo>
                    <a:lnTo>
                      <a:pt x="2080" y="672"/>
                    </a:lnTo>
                    <a:lnTo>
                      <a:pt x="2106" y="672"/>
                    </a:lnTo>
                    <a:lnTo>
                      <a:pt x="2123" y="669"/>
                    </a:lnTo>
                    <a:lnTo>
                      <a:pt x="2141" y="664"/>
                    </a:lnTo>
                    <a:lnTo>
                      <a:pt x="2158" y="655"/>
                    </a:lnTo>
                    <a:lnTo>
                      <a:pt x="2175" y="646"/>
                    </a:lnTo>
                    <a:lnTo>
                      <a:pt x="2190" y="634"/>
                    </a:lnTo>
                    <a:lnTo>
                      <a:pt x="2203" y="622"/>
                    </a:lnTo>
                    <a:lnTo>
                      <a:pt x="2214" y="609"/>
                    </a:lnTo>
                    <a:lnTo>
                      <a:pt x="2221" y="598"/>
                    </a:lnTo>
                    <a:lnTo>
                      <a:pt x="2224" y="588"/>
                    </a:lnTo>
                    <a:lnTo>
                      <a:pt x="2224" y="578"/>
                    </a:lnTo>
                    <a:lnTo>
                      <a:pt x="2224" y="574"/>
                    </a:lnTo>
                    <a:lnTo>
                      <a:pt x="2221" y="570"/>
                    </a:lnTo>
                    <a:lnTo>
                      <a:pt x="2218" y="566"/>
                    </a:lnTo>
                    <a:lnTo>
                      <a:pt x="2214" y="563"/>
                    </a:lnTo>
                    <a:lnTo>
                      <a:pt x="2207" y="574"/>
                    </a:lnTo>
                    <a:lnTo>
                      <a:pt x="2199" y="584"/>
                    </a:lnTo>
                    <a:lnTo>
                      <a:pt x="2189" y="592"/>
                    </a:lnTo>
                    <a:lnTo>
                      <a:pt x="2179" y="599"/>
                    </a:lnTo>
                    <a:lnTo>
                      <a:pt x="2168" y="605"/>
                    </a:lnTo>
                    <a:lnTo>
                      <a:pt x="2155" y="609"/>
                    </a:lnTo>
                    <a:lnTo>
                      <a:pt x="2143" y="613"/>
                    </a:lnTo>
                    <a:lnTo>
                      <a:pt x="2130" y="616"/>
                    </a:lnTo>
                    <a:lnTo>
                      <a:pt x="2102" y="622"/>
                    </a:lnTo>
                    <a:lnTo>
                      <a:pt x="2075" y="623"/>
                    </a:lnTo>
                    <a:lnTo>
                      <a:pt x="2023" y="625"/>
                    </a:lnTo>
                    <a:close/>
                    <a:moveTo>
                      <a:pt x="2053" y="693"/>
                    </a:moveTo>
                    <a:lnTo>
                      <a:pt x="2053" y="693"/>
                    </a:lnTo>
                    <a:lnTo>
                      <a:pt x="2056" y="695"/>
                    </a:lnTo>
                    <a:lnTo>
                      <a:pt x="2057" y="699"/>
                    </a:lnTo>
                    <a:lnTo>
                      <a:pt x="2057" y="703"/>
                    </a:lnTo>
                    <a:lnTo>
                      <a:pt x="2060" y="706"/>
                    </a:lnTo>
                    <a:lnTo>
                      <a:pt x="2080" y="707"/>
                    </a:lnTo>
                    <a:lnTo>
                      <a:pt x="2101" y="710"/>
                    </a:lnTo>
                    <a:lnTo>
                      <a:pt x="2120" y="713"/>
                    </a:lnTo>
                    <a:lnTo>
                      <a:pt x="2130" y="713"/>
                    </a:lnTo>
                    <a:lnTo>
                      <a:pt x="2140" y="712"/>
                    </a:lnTo>
                    <a:lnTo>
                      <a:pt x="2160" y="709"/>
                    </a:lnTo>
                    <a:lnTo>
                      <a:pt x="2176" y="702"/>
                    </a:lnTo>
                    <a:lnTo>
                      <a:pt x="2192" y="693"/>
                    </a:lnTo>
                    <a:lnTo>
                      <a:pt x="2207" y="682"/>
                    </a:lnTo>
                    <a:lnTo>
                      <a:pt x="2220" y="671"/>
                    </a:lnTo>
                    <a:lnTo>
                      <a:pt x="2233" y="657"/>
                    </a:lnTo>
                    <a:lnTo>
                      <a:pt x="2244" y="641"/>
                    </a:lnTo>
                    <a:lnTo>
                      <a:pt x="2254" y="627"/>
                    </a:lnTo>
                    <a:lnTo>
                      <a:pt x="2251" y="625"/>
                    </a:lnTo>
                    <a:lnTo>
                      <a:pt x="2248" y="622"/>
                    </a:lnTo>
                    <a:lnTo>
                      <a:pt x="2245" y="615"/>
                    </a:lnTo>
                    <a:lnTo>
                      <a:pt x="2241" y="608"/>
                    </a:lnTo>
                    <a:lnTo>
                      <a:pt x="2240" y="606"/>
                    </a:lnTo>
                    <a:lnTo>
                      <a:pt x="2235" y="603"/>
                    </a:lnTo>
                    <a:lnTo>
                      <a:pt x="2228" y="615"/>
                    </a:lnTo>
                    <a:lnTo>
                      <a:pt x="2221" y="626"/>
                    </a:lnTo>
                    <a:lnTo>
                      <a:pt x="2213" y="636"/>
                    </a:lnTo>
                    <a:lnTo>
                      <a:pt x="2204" y="644"/>
                    </a:lnTo>
                    <a:lnTo>
                      <a:pt x="2195" y="653"/>
                    </a:lnTo>
                    <a:lnTo>
                      <a:pt x="2183" y="661"/>
                    </a:lnTo>
                    <a:lnTo>
                      <a:pt x="2174" y="668"/>
                    </a:lnTo>
                    <a:lnTo>
                      <a:pt x="2162" y="674"/>
                    </a:lnTo>
                    <a:lnTo>
                      <a:pt x="2150" y="679"/>
                    </a:lnTo>
                    <a:lnTo>
                      <a:pt x="2137" y="684"/>
                    </a:lnTo>
                    <a:lnTo>
                      <a:pt x="2124" y="688"/>
                    </a:lnTo>
                    <a:lnTo>
                      <a:pt x="2110" y="691"/>
                    </a:lnTo>
                    <a:lnTo>
                      <a:pt x="2098" y="692"/>
                    </a:lnTo>
                    <a:lnTo>
                      <a:pt x="2082" y="693"/>
                    </a:lnTo>
                    <a:lnTo>
                      <a:pt x="2068" y="693"/>
                    </a:lnTo>
                    <a:lnTo>
                      <a:pt x="2053" y="693"/>
                    </a:lnTo>
                    <a:close/>
                    <a:moveTo>
                      <a:pt x="398" y="735"/>
                    </a:moveTo>
                    <a:lnTo>
                      <a:pt x="398" y="735"/>
                    </a:lnTo>
                    <a:lnTo>
                      <a:pt x="403" y="737"/>
                    </a:lnTo>
                    <a:lnTo>
                      <a:pt x="409" y="738"/>
                    </a:lnTo>
                    <a:lnTo>
                      <a:pt x="413" y="740"/>
                    </a:lnTo>
                    <a:lnTo>
                      <a:pt x="419" y="738"/>
                    </a:lnTo>
                    <a:lnTo>
                      <a:pt x="434" y="707"/>
                    </a:lnTo>
                    <a:lnTo>
                      <a:pt x="444" y="688"/>
                    </a:lnTo>
                    <a:lnTo>
                      <a:pt x="452" y="668"/>
                    </a:lnTo>
                    <a:lnTo>
                      <a:pt x="458" y="650"/>
                    </a:lnTo>
                    <a:lnTo>
                      <a:pt x="461" y="640"/>
                    </a:lnTo>
                    <a:lnTo>
                      <a:pt x="464" y="630"/>
                    </a:lnTo>
                    <a:lnTo>
                      <a:pt x="464" y="622"/>
                    </a:lnTo>
                    <a:lnTo>
                      <a:pt x="462" y="618"/>
                    </a:lnTo>
                    <a:lnTo>
                      <a:pt x="461" y="613"/>
                    </a:lnTo>
                    <a:lnTo>
                      <a:pt x="458" y="612"/>
                    </a:lnTo>
                    <a:lnTo>
                      <a:pt x="454" y="609"/>
                    </a:lnTo>
                    <a:lnTo>
                      <a:pt x="450" y="608"/>
                    </a:lnTo>
                    <a:lnTo>
                      <a:pt x="444" y="608"/>
                    </a:lnTo>
                    <a:lnTo>
                      <a:pt x="440" y="626"/>
                    </a:lnTo>
                    <a:lnTo>
                      <a:pt x="434" y="643"/>
                    </a:lnTo>
                    <a:lnTo>
                      <a:pt x="423" y="674"/>
                    </a:lnTo>
                    <a:lnTo>
                      <a:pt x="410" y="703"/>
                    </a:lnTo>
                    <a:lnTo>
                      <a:pt x="398" y="735"/>
                    </a:lnTo>
                    <a:close/>
                    <a:moveTo>
                      <a:pt x="534" y="633"/>
                    </a:moveTo>
                    <a:lnTo>
                      <a:pt x="534" y="633"/>
                    </a:lnTo>
                    <a:lnTo>
                      <a:pt x="524" y="646"/>
                    </a:lnTo>
                    <a:lnTo>
                      <a:pt x="516" y="660"/>
                    </a:lnTo>
                    <a:lnTo>
                      <a:pt x="499" y="691"/>
                    </a:lnTo>
                    <a:lnTo>
                      <a:pt x="483" y="724"/>
                    </a:lnTo>
                    <a:lnTo>
                      <a:pt x="469" y="757"/>
                    </a:lnTo>
                    <a:lnTo>
                      <a:pt x="482" y="766"/>
                    </a:lnTo>
                    <a:lnTo>
                      <a:pt x="495" y="775"/>
                    </a:lnTo>
                    <a:lnTo>
                      <a:pt x="507" y="785"/>
                    </a:lnTo>
                    <a:lnTo>
                      <a:pt x="518" y="796"/>
                    </a:lnTo>
                    <a:lnTo>
                      <a:pt x="535" y="764"/>
                    </a:lnTo>
                    <a:lnTo>
                      <a:pt x="549" y="730"/>
                    </a:lnTo>
                    <a:lnTo>
                      <a:pt x="563" y="695"/>
                    </a:lnTo>
                    <a:lnTo>
                      <a:pt x="576" y="660"/>
                    </a:lnTo>
                    <a:lnTo>
                      <a:pt x="572" y="654"/>
                    </a:lnTo>
                    <a:lnTo>
                      <a:pt x="568" y="648"/>
                    </a:lnTo>
                    <a:lnTo>
                      <a:pt x="558" y="641"/>
                    </a:lnTo>
                    <a:lnTo>
                      <a:pt x="545" y="636"/>
                    </a:lnTo>
                    <a:lnTo>
                      <a:pt x="534" y="633"/>
                    </a:lnTo>
                    <a:close/>
                    <a:moveTo>
                      <a:pt x="584" y="681"/>
                    </a:moveTo>
                    <a:lnTo>
                      <a:pt x="584" y="681"/>
                    </a:lnTo>
                    <a:lnTo>
                      <a:pt x="583" y="686"/>
                    </a:lnTo>
                    <a:lnTo>
                      <a:pt x="583" y="692"/>
                    </a:lnTo>
                    <a:lnTo>
                      <a:pt x="582" y="698"/>
                    </a:lnTo>
                    <a:lnTo>
                      <a:pt x="580" y="703"/>
                    </a:lnTo>
                    <a:lnTo>
                      <a:pt x="570" y="726"/>
                    </a:lnTo>
                    <a:lnTo>
                      <a:pt x="559" y="748"/>
                    </a:lnTo>
                    <a:lnTo>
                      <a:pt x="548" y="769"/>
                    </a:lnTo>
                    <a:lnTo>
                      <a:pt x="540" y="792"/>
                    </a:lnTo>
                    <a:lnTo>
                      <a:pt x="534" y="814"/>
                    </a:lnTo>
                    <a:lnTo>
                      <a:pt x="531" y="839"/>
                    </a:lnTo>
                    <a:lnTo>
                      <a:pt x="528" y="867"/>
                    </a:lnTo>
                    <a:lnTo>
                      <a:pt x="527" y="893"/>
                    </a:lnTo>
                    <a:lnTo>
                      <a:pt x="525" y="925"/>
                    </a:lnTo>
                    <a:lnTo>
                      <a:pt x="525" y="956"/>
                    </a:lnTo>
                    <a:lnTo>
                      <a:pt x="527" y="1012"/>
                    </a:lnTo>
                    <a:lnTo>
                      <a:pt x="527" y="1039"/>
                    </a:lnTo>
                    <a:lnTo>
                      <a:pt x="525" y="1067"/>
                    </a:lnTo>
                    <a:lnTo>
                      <a:pt x="523" y="1093"/>
                    </a:lnTo>
                    <a:lnTo>
                      <a:pt x="518" y="1123"/>
                    </a:lnTo>
                    <a:lnTo>
                      <a:pt x="562" y="1157"/>
                    </a:lnTo>
                    <a:lnTo>
                      <a:pt x="584" y="1172"/>
                    </a:lnTo>
                    <a:lnTo>
                      <a:pt x="608" y="1188"/>
                    </a:lnTo>
                    <a:lnTo>
                      <a:pt x="610" y="1145"/>
                    </a:lnTo>
                    <a:lnTo>
                      <a:pt x="611" y="1102"/>
                    </a:lnTo>
                    <a:lnTo>
                      <a:pt x="613" y="1012"/>
                    </a:lnTo>
                    <a:lnTo>
                      <a:pt x="611" y="967"/>
                    </a:lnTo>
                    <a:lnTo>
                      <a:pt x="608" y="925"/>
                    </a:lnTo>
                    <a:lnTo>
                      <a:pt x="607" y="884"/>
                    </a:lnTo>
                    <a:lnTo>
                      <a:pt x="606" y="849"/>
                    </a:lnTo>
                    <a:lnTo>
                      <a:pt x="608" y="745"/>
                    </a:lnTo>
                    <a:lnTo>
                      <a:pt x="608" y="691"/>
                    </a:lnTo>
                    <a:lnTo>
                      <a:pt x="607" y="664"/>
                    </a:lnTo>
                    <a:lnTo>
                      <a:pt x="604" y="640"/>
                    </a:lnTo>
                    <a:lnTo>
                      <a:pt x="603" y="646"/>
                    </a:lnTo>
                    <a:lnTo>
                      <a:pt x="601" y="651"/>
                    </a:lnTo>
                    <a:lnTo>
                      <a:pt x="596" y="661"/>
                    </a:lnTo>
                    <a:lnTo>
                      <a:pt x="589" y="671"/>
                    </a:lnTo>
                    <a:lnTo>
                      <a:pt x="584" y="681"/>
                    </a:lnTo>
                    <a:close/>
                    <a:moveTo>
                      <a:pt x="2065" y="721"/>
                    </a:moveTo>
                    <a:lnTo>
                      <a:pt x="2065" y="721"/>
                    </a:lnTo>
                    <a:lnTo>
                      <a:pt x="2095" y="786"/>
                    </a:lnTo>
                    <a:lnTo>
                      <a:pt x="2123" y="853"/>
                    </a:lnTo>
                    <a:lnTo>
                      <a:pt x="2178" y="987"/>
                    </a:lnTo>
                    <a:lnTo>
                      <a:pt x="2193" y="988"/>
                    </a:lnTo>
                    <a:lnTo>
                      <a:pt x="2207" y="988"/>
                    </a:lnTo>
                    <a:lnTo>
                      <a:pt x="2221" y="987"/>
                    </a:lnTo>
                    <a:lnTo>
                      <a:pt x="2237" y="984"/>
                    </a:lnTo>
                    <a:lnTo>
                      <a:pt x="2251" y="981"/>
                    </a:lnTo>
                    <a:lnTo>
                      <a:pt x="2266" y="976"/>
                    </a:lnTo>
                    <a:lnTo>
                      <a:pt x="2280" y="971"/>
                    </a:lnTo>
                    <a:lnTo>
                      <a:pt x="2294" y="964"/>
                    </a:lnTo>
                    <a:lnTo>
                      <a:pt x="2307" y="957"/>
                    </a:lnTo>
                    <a:lnTo>
                      <a:pt x="2321" y="950"/>
                    </a:lnTo>
                    <a:lnTo>
                      <a:pt x="2332" y="940"/>
                    </a:lnTo>
                    <a:lnTo>
                      <a:pt x="2343" y="932"/>
                    </a:lnTo>
                    <a:lnTo>
                      <a:pt x="2355" y="921"/>
                    </a:lnTo>
                    <a:lnTo>
                      <a:pt x="2363" y="911"/>
                    </a:lnTo>
                    <a:lnTo>
                      <a:pt x="2372" y="898"/>
                    </a:lnTo>
                    <a:lnTo>
                      <a:pt x="2379" y="887"/>
                    </a:lnTo>
                    <a:lnTo>
                      <a:pt x="2322" y="766"/>
                    </a:lnTo>
                    <a:lnTo>
                      <a:pt x="2293" y="706"/>
                    </a:lnTo>
                    <a:lnTo>
                      <a:pt x="2262" y="648"/>
                    </a:lnTo>
                    <a:lnTo>
                      <a:pt x="2255" y="658"/>
                    </a:lnTo>
                    <a:lnTo>
                      <a:pt x="2247" y="669"/>
                    </a:lnTo>
                    <a:lnTo>
                      <a:pt x="2238" y="678"/>
                    </a:lnTo>
                    <a:lnTo>
                      <a:pt x="2228" y="688"/>
                    </a:lnTo>
                    <a:lnTo>
                      <a:pt x="2217" y="696"/>
                    </a:lnTo>
                    <a:lnTo>
                      <a:pt x="2206" y="703"/>
                    </a:lnTo>
                    <a:lnTo>
                      <a:pt x="2195" y="710"/>
                    </a:lnTo>
                    <a:lnTo>
                      <a:pt x="2181" y="717"/>
                    </a:lnTo>
                    <a:lnTo>
                      <a:pt x="2168" y="721"/>
                    </a:lnTo>
                    <a:lnTo>
                      <a:pt x="2154" y="726"/>
                    </a:lnTo>
                    <a:lnTo>
                      <a:pt x="2140" y="728"/>
                    </a:lnTo>
                    <a:lnTo>
                      <a:pt x="2126" y="730"/>
                    </a:lnTo>
                    <a:lnTo>
                      <a:pt x="2110" y="730"/>
                    </a:lnTo>
                    <a:lnTo>
                      <a:pt x="2095" y="728"/>
                    </a:lnTo>
                    <a:lnTo>
                      <a:pt x="2081" y="726"/>
                    </a:lnTo>
                    <a:lnTo>
                      <a:pt x="2065" y="721"/>
                    </a:lnTo>
                    <a:close/>
                    <a:moveTo>
                      <a:pt x="316" y="932"/>
                    </a:moveTo>
                    <a:lnTo>
                      <a:pt x="316" y="932"/>
                    </a:lnTo>
                    <a:lnTo>
                      <a:pt x="326" y="935"/>
                    </a:lnTo>
                    <a:lnTo>
                      <a:pt x="336" y="938"/>
                    </a:lnTo>
                    <a:lnTo>
                      <a:pt x="340" y="921"/>
                    </a:lnTo>
                    <a:lnTo>
                      <a:pt x="346" y="904"/>
                    </a:lnTo>
                    <a:lnTo>
                      <a:pt x="357" y="872"/>
                    </a:lnTo>
                    <a:lnTo>
                      <a:pt x="370" y="839"/>
                    </a:lnTo>
                    <a:lnTo>
                      <a:pt x="382" y="808"/>
                    </a:lnTo>
                    <a:lnTo>
                      <a:pt x="378" y="807"/>
                    </a:lnTo>
                    <a:lnTo>
                      <a:pt x="377" y="806"/>
                    </a:lnTo>
                    <a:lnTo>
                      <a:pt x="374" y="804"/>
                    </a:lnTo>
                    <a:lnTo>
                      <a:pt x="370" y="804"/>
                    </a:lnTo>
                    <a:lnTo>
                      <a:pt x="357" y="837"/>
                    </a:lnTo>
                    <a:lnTo>
                      <a:pt x="343" y="869"/>
                    </a:lnTo>
                    <a:lnTo>
                      <a:pt x="330" y="900"/>
                    </a:lnTo>
                    <a:lnTo>
                      <a:pt x="316" y="932"/>
                    </a:lnTo>
                    <a:close/>
                    <a:moveTo>
                      <a:pt x="461" y="831"/>
                    </a:moveTo>
                    <a:lnTo>
                      <a:pt x="461" y="831"/>
                    </a:lnTo>
                    <a:lnTo>
                      <a:pt x="452" y="837"/>
                    </a:lnTo>
                    <a:lnTo>
                      <a:pt x="445" y="844"/>
                    </a:lnTo>
                    <a:lnTo>
                      <a:pt x="440" y="852"/>
                    </a:lnTo>
                    <a:lnTo>
                      <a:pt x="434" y="860"/>
                    </a:lnTo>
                    <a:lnTo>
                      <a:pt x="430" y="870"/>
                    </a:lnTo>
                    <a:lnTo>
                      <a:pt x="427" y="880"/>
                    </a:lnTo>
                    <a:lnTo>
                      <a:pt x="423" y="900"/>
                    </a:lnTo>
                    <a:lnTo>
                      <a:pt x="413" y="912"/>
                    </a:lnTo>
                    <a:lnTo>
                      <a:pt x="403" y="928"/>
                    </a:lnTo>
                    <a:lnTo>
                      <a:pt x="394" y="945"/>
                    </a:lnTo>
                    <a:lnTo>
                      <a:pt x="389" y="953"/>
                    </a:lnTo>
                    <a:lnTo>
                      <a:pt x="387" y="963"/>
                    </a:lnTo>
                    <a:lnTo>
                      <a:pt x="398" y="974"/>
                    </a:lnTo>
                    <a:lnTo>
                      <a:pt x="410" y="983"/>
                    </a:lnTo>
                    <a:lnTo>
                      <a:pt x="422" y="992"/>
                    </a:lnTo>
                    <a:lnTo>
                      <a:pt x="427" y="998"/>
                    </a:lnTo>
                    <a:lnTo>
                      <a:pt x="431" y="1004"/>
                    </a:lnTo>
                    <a:lnTo>
                      <a:pt x="448" y="969"/>
                    </a:lnTo>
                    <a:lnTo>
                      <a:pt x="462" y="932"/>
                    </a:lnTo>
                    <a:lnTo>
                      <a:pt x="490" y="858"/>
                    </a:lnTo>
                    <a:lnTo>
                      <a:pt x="476" y="844"/>
                    </a:lnTo>
                    <a:lnTo>
                      <a:pt x="461" y="831"/>
                    </a:lnTo>
                    <a:close/>
                    <a:moveTo>
                      <a:pt x="2189" y="1008"/>
                    </a:moveTo>
                    <a:lnTo>
                      <a:pt x="2189" y="1008"/>
                    </a:lnTo>
                    <a:lnTo>
                      <a:pt x="2192" y="1020"/>
                    </a:lnTo>
                    <a:lnTo>
                      <a:pt x="2197" y="1032"/>
                    </a:lnTo>
                    <a:lnTo>
                      <a:pt x="2199" y="1027"/>
                    </a:lnTo>
                    <a:lnTo>
                      <a:pt x="2202" y="1025"/>
                    </a:lnTo>
                    <a:lnTo>
                      <a:pt x="2204" y="1022"/>
                    </a:lnTo>
                    <a:lnTo>
                      <a:pt x="2209" y="1020"/>
                    </a:lnTo>
                    <a:lnTo>
                      <a:pt x="2224" y="1022"/>
                    </a:lnTo>
                    <a:lnTo>
                      <a:pt x="2241" y="1020"/>
                    </a:lnTo>
                    <a:lnTo>
                      <a:pt x="2275" y="1019"/>
                    </a:lnTo>
                    <a:lnTo>
                      <a:pt x="2290" y="1016"/>
                    </a:lnTo>
                    <a:lnTo>
                      <a:pt x="2306" y="1011"/>
                    </a:lnTo>
                    <a:lnTo>
                      <a:pt x="2321" y="1004"/>
                    </a:lnTo>
                    <a:lnTo>
                      <a:pt x="2335" y="995"/>
                    </a:lnTo>
                    <a:lnTo>
                      <a:pt x="2349" y="987"/>
                    </a:lnTo>
                    <a:lnTo>
                      <a:pt x="2360" y="977"/>
                    </a:lnTo>
                    <a:lnTo>
                      <a:pt x="2372" y="967"/>
                    </a:lnTo>
                    <a:lnTo>
                      <a:pt x="2381" y="957"/>
                    </a:lnTo>
                    <a:lnTo>
                      <a:pt x="2388" y="945"/>
                    </a:lnTo>
                    <a:lnTo>
                      <a:pt x="2393" y="939"/>
                    </a:lnTo>
                    <a:lnTo>
                      <a:pt x="2394" y="932"/>
                    </a:lnTo>
                    <a:lnTo>
                      <a:pt x="2395" y="925"/>
                    </a:lnTo>
                    <a:lnTo>
                      <a:pt x="2394" y="919"/>
                    </a:lnTo>
                    <a:lnTo>
                      <a:pt x="2393" y="914"/>
                    </a:lnTo>
                    <a:lnTo>
                      <a:pt x="2387" y="910"/>
                    </a:lnTo>
                    <a:lnTo>
                      <a:pt x="2369" y="932"/>
                    </a:lnTo>
                    <a:lnTo>
                      <a:pt x="2348" y="950"/>
                    </a:lnTo>
                    <a:lnTo>
                      <a:pt x="2327" y="967"/>
                    </a:lnTo>
                    <a:lnTo>
                      <a:pt x="2303" y="981"/>
                    </a:lnTo>
                    <a:lnTo>
                      <a:pt x="2276" y="991"/>
                    </a:lnTo>
                    <a:lnTo>
                      <a:pt x="2249" y="999"/>
                    </a:lnTo>
                    <a:lnTo>
                      <a:pt x="2220" y="1005"/>
                    </a:lnTo>
                    <a:lnTo>
                      <a:pt x="2189" y="1008"/>
                    </a:lnTo>
                    <a:close/>
                    <a:moveTo>
                      <a:pt x="2404" y="950"/>
                    </a:moveTo>
                    <a:lnTo>
                      <a:pt x="2404" y="950"/>
                    </a:lnTo>
                    <a:lnTo>
                      <a:pt x="2397" y="962"/>
                    </a:lnTo>
                    <a:lnTo>
                      <a:pt x="2388" y="971"/>
                    </a:lnTo>
                    <a:lnTo>
                      <a:pt x="2380" y="981"/>
                    </a:lnTo>
                    <a:lnTo>
                      <a:pt x="2370" y="991"/>
                    </a:lnTo>
                    <a:lnTo>
                      <a:pt x="2359" y="1001"/>
                    </a:lnTo>
                    <a:lnTo>
                      <a:pt x="2346" y="1008"/>
                    </a:lnTo>
                    <a:lnTo>
                      <a:pt x="2334" y="1016"/>
                    </a:lnTo>
                    <a:lnTo>
                      <a:pt x="2321" y="1023"/>
                    </a:lnTo>
                    <a:lnTo>
                      <a:pt x="2307" y="1029"/>
                    </a:lnTo>
                    <a:lnTo>
                      <a:pt x="2293" y="1033"/>
                    </a:lnTo>
                    <a:lnTo>
                      <a:pt x="2277" y="1036"/>
                    </a:lnTo>
                    <a:lnTo>
                      <a:pt x="2262" y="1039"/>
                    </a:lnTo>
                    <a:lnTo>
                      <a:pt x="2247" y="1040"/>
                    </a:lnTo>
                    <a:lnTo>
                      <a:pt x="2230" y="1039"/>
                    </a:lnTo>
                    <a:lnTo>
                      <a:pt x="2214" y="1037"/>
                    </a:lnTo>
                    <a:lnTo>
                      <a:pt x="2197" y="1033"/>
                    </a:lnTo>
                    <a:lnTo>
                      <a:pt x="2202" y="1046"/>
                    </a:lnTo>
                    <a:lnTo>
                      <a:pt x="2206" y="1057"/>
                    </a:lnTo>
                    <a:lnTo>
                      <a:pt x="2210" y="1067"/>
                    </a:lnTo>
                    <a:lnTo>
                      <a:pt x="2217" y="1074"/>
                    </a:lnTo>
                    <a:lnTo>
                      <a:pt x="2224" y="1079"/>
                    </a:lnTo>
                    <a:lnTo>
                      <a:pt x="2228" y="1082"/>
                    </a:lnTo>
                    <a:lnTo>
                      <a:pt x="2234" y="1082"/>
                    </a:lnTo>
                    <a:lnTo>
                      <a:pt x="2240" y="1082"/>
                    </a:lnTo>
                    <a:lnTo>
                      <a:pt x="2245" y="1081"/>
                    </a:lnTo>
                    <a:lnTo>
                      <a:pt x="2259" y="1077"/>
                    </a:lnTo>
                    <a:lnTo>
                      <a:pt x="2273" y="1079"/>
                    </a:lnTo>
                    <a:lnTo>
                      <a:pt x="2287" y="1081"/>
                    </a:lnTo>
                    <a:lnTo>
                      <a:pt x="2301" y="1081"/>
                    </a:lnTo>
                    <a:lnTo>
                      <a:pt x="2315" y="1079"/>
                    </a:lnTo>
                    <a:lnTo>
                      <a:pt x="2328" y="1078"/>
                    </a:lnTo>
                    <a:lnTo>
                      <a:pt x="2341" y="1075"/>
                    </a:lnTo>
                    <a:lnTo>
                      <a:pt x="2355" y="1071"/>
                    </a:lnTo>
                    <a:lnTo>
                      <a:pt x="2366" y="1067"/>
                    </a:lnTo>
                    <a:lnTo>
                      <a:pt x="2377" y="1061"/>
                    </a:lnTo>
                    <a:lnTo>
                      <a:pt x="2388" y="1054"/>
                    </a:lnTo>
                    <a:lnTo>
                      <a:pt x="2398" y="1047"/>
                    </a:lnTo>
                    <a:lnTo>
                      <a:pt x="2408" y="1039"/>
                    </a:lnTo>
                    <a:lnTo>
                      <a:pt x="2416" y="1029"/>
                    </a:lnTo>
                    <a:lnTo>
                      <a:pt x="2423" y="1019"/>
                    </a:lnTo>
                    <a:lnTo>
                      <a:pt x="2429" y="1009"/>
                    </a:lnTo>
                    <a:lnTo>
                      <a:pt x="2433" y="998"/>
                    </a:lnTo>
                    <a:lnTo>
                      <a:pt x="2430" y="992"/>
                    </a:lnTo>
                    <a:lnTo>
                      <a:pt x="2426" y="985"/>
                    </a:lnTo>
                    <a:lnTo>
                      <a:pt x="2422" y="971"/>
                    </a:lnTo>
                    <a:lnTo>
                      <a:pt x="2418" y="966"/>
                    </a:lnTo>
                    <a:lnTo>
                      <a:pt x="2415" y="959"/>
                    </a:lnTo>
                    <a:lnTo>
                      <a:pt x="2409" y="954"/>
                    </a:lnTo>
                    <a:lnTo>
                      <a:pt x="2404" y="950"/>
                    </a:lnTo>
                    <a:close/>
                    <a:moveTo>
                      <a:pt x="276" y="1020"/>
                    </a:moveTo>
                    <a:lnTo>
                      <a:pt x="276" y="1020"/>
                    </a:lnTo>
                    <a:lnTo>
                      <a:pt x="264" y="1044"/>
                    </a:lnTo>
                    <a:lnTo>
                      <a:pt x="255" y="1070"/>
                    </a:lnTo>
                    <a:lnTo>
                      <a:pt x="276" y="1072"/>
                    </a:lnTo>
                    <a:lnTo>
                      <a:pt x="294" y="1075"/>
                    </a:lnTo>
                    <a:lnTo>
                      <a:pt x="311" y="1077"/>
                    </a:lnTo>
                    <a:lnTo>
                      <a:pt x="332" y="1082"/>
                    </a:lnTo>
                    <a:lnTo>
                      <a:pt x="343" y="1092"/>
                    </a:lnTo>
                    <a:lnTo>
                      <a:pt x="354" y="1103"/>
                    </a:lnTo>
                    <a:lnTo>
                      <a:pt x="367" y="1113"/>
                    </a:lnTo>
                    <a:lnTo>
                      <a:pt x="372" y="1117"/>
                    </a:lnTo>
                    <a:lnTo>
                      <a:pt x="381" y="1122"/>
                    </a:lnTo>
                    <a:lnTo>
                      <a:pt x="382" y="1113"/>
                    </a:lnTo>
                    <a:lnTo>
                      <a:pt x="384" y="1108"/>
                    </a:lnTo>
                    <a:lnTo>
                      <a:pt x="389" y="1095"/>
                    </a:lnTo>
                    <a:lnTo>
                      <a:pt x="395" y="1082"/>
                    </a:lnTo>
                    <a:lnTo>
                      <a:pt x="398" y="1075"/>
                    </a:lnTo>
                    <a:lnTo>
                      <a:pt x="399" y="1068"/>
                    </a:lnTo>
                    <a:lnTo>
                      <a:pt x="388" y="1058"/>
                    </a:lnTo>
                    <a:lnTo>
                      <a:pt x="377" y="1049"/>
                    </a:lnTo>
                    <a:lnTo>
                      <a:pt x="363" y="1040"/>
                    </a:lnTo>
                    <a:lnTo>
                      <a:pt x="347" y="1033"/>
                    </a:lnTo>
                    <a:lnTo>
                      <a:pt x="330" y="1026"/>
                    </a:lnTo>
                    <a:lnTo>
                      <a:pt x="314" y="1022"/>
                    </a:lnTo>
                    <a:lnTo>
                      <a:pt x="295" y="1020"/>
                    </a:lnTo>
                    <a:lnTo>
                      <a:pt x="276" y="1020"/>
                    </a:lnTo>
                    <a:close/>
                    <a:moveTo>
                      <a:pt x="2313" y="1168"/>
                    </a:moveTo>
                    <a:lnTo>
                      <a:pt x="2313" y="1168"/>
                    </a:lnTo>
                    <a:lnTo>
                      <a:pt x="2332" y="1168"/>
                    </a:lnTo>
                    <a:lnTo>
                      <a:pt x="2352" y="1166"/>
                    </a:lnTo>
                    <a:lnTo>
                      <a:pt x="2372" y="1161"/>
                    </a:lnTo>
                    <a:lnTo>
                      <a:pt x="2390" y="1155"/>
                    </a:lnTo>
                    <a:lnTo>
                      <a:pt x="2407" y="1147"/>
                    </a:lnTo>
                    <a:lnTo>
                      <a:pt x="2423" y="1137"/>
                    </a:lnTo>
                    <a:lnTo>
                      <a:pt x="2437" y="1124"/>
                    </a:lnTo>
                    <a:lnTo>
                      <a:pt x="2449" y="1112"/>
                    </a:lnTo>
                    <a:lnTo>
                      <a:pt x="2456" y="1100"/>
                    </a:lnTo>
                    <a:lnTo>
                      <a:pt x="2461" y="1091"/>
                    </a:lnTo>
                    <a:lnTo>
                      <a:pt x="2464" y="1079"/>
                    </a:lnTo>
                    <a:lnTo>
                      <a:pt x="2464" y="1070"/>
                    </a:lnTo>
                    <a:lnTo>
                      <a:pt x="2463" y="1058"/>
                    </a:lnTo>
                    <a:lnTo>
                      <a:pt x="2460" y="1049"/>
                    </a:lnTo>
                    <a:lnTo>
                      <a:pt x="2454" y="1037"/>
                    </a:lnTo>
                    <a:lnTo>
                      <a:pt x="2449" y="1025"/>
                    </a:lnTo>
                    <a:lnTo>
                      <a:pt x="2442" y="1025"/>
                    </a:lnTo>
                    <a:lnTo>
                      <a:pt x="2435" y="1037"/>
                    </a:lnTo>
                    <a:lnTo>
                      <a:pt x="2425" y="1049"/>
                    </a:lnTo>
                    <a:lnTo>
                      <a:pt x="2415" y="1058"/>
                    </a:lnTo>
                    <a:lnTo>
                      <a:pt x="2402" y="1067"/>
                    </a:lnTo>
                    <a:lnTo>
                      <a:pt x="2391" y="1074"/>
                    </a:lnTo>
                    <a:lnTo>
                      <a:pt x="2377" y="1081"/>
                    </a:lnTo>
                    <a:lnTo>
                      <a:pt x="2363" y="1085"/>
                    </a:lnTo>
                    <a:lnTo>
                      <a:pt x="2349" y="1089"/>
                    </a:lnTo>
                    <a:lnTo>
                      <a:pt x="2320" y="1096"/>
                    </a:lnTo>
                    <a:lnTo>
                      <a:pt x="2289" y="1099"/>
                    </a:lnTo>
                    <a:lnTo>
                      <a:pt x="2258" y="1102"/>
                    </a:lnTo>
                    <a:lnTo>
                      <a:pt x="2227" y="1102"/>
                    </a:lnTo>
                    <a:lnTo>
                      <a:pt x="2242" y="1133"/>
                    </a:lnTo>
                    <a:lnTo>
                      <a:pt x="2251" y="1148"/>
                    </a:lnTo>
                    <a:lnTo>
                      <a:pt x="2259" y="1161"/>
                    </a:lnTo>
                    <a:lnTo>
                      <a:pt x="2265" y="1161"/>
                    </a:lnTo>
                    <a:lnTo>
                      <a:pt x="2272" y="1161"/>
                    </a:lnTo>
                    <a:lnTo>
                      <a:pt x="2284" y="1162"/>
                    </a:lnTo>
                    <a:lnTo>
                      <a:pt x="2299" y="1165"/>
                    </a:lnTo>
                    <a:lnTo>
                      <a:pt x="2313" y="1168"/>
                    </a:lnTo>
                    <a:close/>
                    <a:moveTo>
                      <a:pt x="840" y="1122"/>
                    </a:moveTo>
                    <a:lnTo>
                      <a:pt x="840" y="1122"/>
                    </a:lnTo>
                    <a:lnTo>
                      <a:pt x="872" y="1129"/>
                    </a:lnTo>
                    <a:lnTo>
                      <a:pt x="906" y="1134"/>
                    </a:lnTo>
                    <a:lnTo>
                      <a:pt x="941" y="1138"/>
                    </a:lnTo>
                    <a:lnTo>
                      <a:pt x="978" y="1141"/>
                    </a:lnTo>
                    <a:lnTo>
                      <a:pt x="1014" y="1143"/>
                    </a:lnTo>
                    <a:lnTo>
                      <a:pt x="1052" y="1143"/>
                    </a:lnTo>
                    <a:lnTo>
                      <a:pt x="1090" y="1140"/>
                    </a:lnTo>
                    <a:lnTo>
                      <a:pt x="1128" y="1136"/>
                    </a:lnTo>
                    <a:lnTo>
                      <a:pt x="1129" y="1096"/>
                    </a:lnTo>
                    <a:lnTo>
                      <a:pt x="1132" y="1060"/>
                    </a:lnTo>
                    <a:lnTo>
                      <a:pt x="1093" y="1064"/>
                    </a:lnTo>
                    <a:lnTo>
                      <a:pt x="1055" y="1067"/>
                    </a:lnTo>
                    <a:lnTo>
                      <a:pt x="1015" y="1067"/>
                    </a:lnTo>
                    <a:lnTo>
                      <a:pt x="978" y="1067"/>
                    </a:lnTo>
                    <a:lnTo>
                      <a:pt x="941" y="1064"/>
                    </a:lnTo>
                    <a:lnTo>
                      <a:pt x="907" y="1061"/>
                    </a:lnTo>
                    <a:lnTo>
                      <a:pt x="875" y="1056"/>
                    </a:lnTo>
                    <a:lnTo>
                      <a:pt x="847" y="1049"/>
                    </a:lnTo>
                    <a:lnTo>
                      <a:pt x="843" y="1065"/>
                    </a:lnTo>
                    <a:lnTo>
                      <a:pt x="840" y="1082"/>
                    </a:lnTo>
                    <a:lnTo>
                      <a:pt x="840" y="1122"/>
                    </a:lnTo>
                    <a:close/>
                    <a:moveTo>
                      <a:pt x="238" y="1112"/>
                    </a:moveTo>
                    <a:lnTo>
                      <a:pt x="238" y="1112"/>
                    </a:lnTo>
                    <a:lnTo>
                      <a:pt x="257" y="1115"/>
                    </a:lnTo>
                    <a:lnTo>
                      <a:pt x="276" y="1119"/>
                    </a:lnTo>
                    <a:lnTo>
                      <a:pt x="292" y="1126"/>
                    </a:lnTo>
                    <a:lnTo>
                      <a:pt x="308" y="1134"/>
                    </a:lnTo>
                    <a:lnTo>
                      <a:pt x="336" y="1151"/>
                    </a:lnTo>
                    <a:lnTo>
                      <a:pt x="350" y="1159"/>
                    </a:lnTo>
                    <a:lnTo>
                      <a:pt x="363" y="1165"/>
                    </a:lnTo>
                    <a:lnTo>
                      <a:pt x="364" y="1161"/>
                    </a:lnTo>
                    <a:lnTo>
                      <a:pt x="367" y="1157"/>
                    </a:lnTo>
                    <a:lnTo>
                      <a:pt x="368" y="1151"/>
                    </a:lnTo>
                    <a:lnTo>
                      <a:pt x="370" y="1147"/>
                    </a:lnTo>
                    <a:lnTo>
                      <a:pt x="360" y="1133"/>
                    </a:lnTo>
                    <a:lnTo>
                      <a:pt x="349" y="1122"/>
                    </a:lnTo>
                    <a:lnTo>
                      <a:pt x="335" y="1112"/>
                    </a:lnTo>
                    <a:lnTo>
                      <a:pt x="321" y="1103"/>
                    </a:lnTo>
                    <a:lnTo>
                      <a:pt x="305" y="1098"/>
                    </a:lnTo>
                    <a:lnTo>
                      <a:pt x="287" y="1092"/>
                    </a:lnTo>
                    <a:lnTo>
                      <a:pt x="269" y="1089"/>
                    </a:lnTo>
                    <a:lnTo>
                      <a:pt x="249" y="1086"/>
                    </a:lnTo>
                    <a:lnTo>
                      <a:pt x="248" y="1085"/>
                    </a:lnTo>
                    <a:lnTo>
                      <a:pt x="246" y="1085"/>
                    </a:lnTo>
                    <a:lnTo>
                      <a:pt x="242" y="1098"/>
                    </a:lnTo>
                    <a:lnTo>
                      <a:pt x="239" y="1105"/>
                    </a:lnTo>
                    <a:lnTo>
                      <a:pt x="238" y="1112"/>
                    </a:lnTo>
                    <a:close/>
                    <a:moveTo>
                      <a:pt x="2452" y="1136"/>
                    </a:moveTo>
                    <a:lnTo>
                      <a:pt x="2452" y="1136"/>
                    </a:lnTo>
                    <a:lnTo>
                      <a:pt x="2442" y="1145"/>
                    </a:lnTo>
                    <a:lnTo>
                      <a:pt x="2432" y="1152"/>
                    </a:lnTo>
                    <a:lnTo>
                      <a:pt x="2422" y="1159"/>
                    </a:lnTo>
                    <a:lnTo>
                      <a:pt x="2412" y="1166"/>
                    </a:lnTo>
                    <a:lnTo>
                      <a:pt x="2401" y="1171"/>
                    </a:lnTo>
                    <a:lnTo>
                      <a:pt x="2390" y="1175"/>
                    </a:lnTo>
                    <a:lnTo>
                      <a:pt x="2367" y="1182"/>
                    </a:lnTo>
                    <a:lnTo>
                      <a:pt x="2342" y="1185"/>
                    </a:lnTo>
                    <a:lnTo>
                      <a:pt x="2317" y="1186"/>
                    </a:lnTo>
                    <a:lnTo>
                      <a:pt x="2290" y="1185"/>
                    </a:lnTo>
                    <a:lnTo>
                      <a:pt x="2263" y="1183"/>
                    </a:lnTo>
                    <a:lnTo>
                      <a:pt x="2275" y="1204"/>
                    </a:lnTo>
                    <a:lnTo>
                      <a:pt x="2286" y="1227"/>
                    </a:lnTo>
                    <a:lnTo>
                      <a:pt x="2291" y="1237"/>
                    </a:lnTo>
                    <a:lnTo>
                      <a:pt x="2299" y="1245"/>
                    </a:lnTo>
                    <a:lnTo>
                      <a:pt x="2307" y="1252"/>
                    </a:lnTo>
                    <a:lnTo>
                      <a:pt x="2317" y="1258"/>
                    </a:lnTo>
                    <a:lnTo>
                      <a:pt x="2324" y="1259"/>
                    </a:lnTo>
                    <a:lnTo>
                      <a:pt x="2332" y="1261"/>
                    </a:lnTo>
                    <a:lnTo>
                      <a:pt x="2350" y="1262"/>
                    </a:lnTo>
                    <a:lnTo>
                      <a:pt x="2370" y="1261"/>
                    </a:lnTo>
                    <a:lnTo>
                      <a:pt x="2387" y="1259"/>
                    </a:lnTo>
                    <a:lnTo>
                      <a:pt x="2407" y="1256"/>
                    </a:lnTo>
                    <a:lnTo>
                      <a:pt x="2425" y="1251"/>
                    </a:lnTo>
                    <a:lnTo>
                      <a:pt x="2443" y="1244"/>
                    </a:lnTo>
                    <a:lnTo>
                      <a:pt x="2459" y="1234"/>
                    </a:lnTo>
                    <a:lnTo>
                      <a:pt x="2473" y="1223"/>
                    </a:lnTo>
                    <a:lnTo>
                      <a:pt x="2485" y="1210"/>
                    </a:lnTo>
                    <a:lnTo>
                      <a:pt x="2495" y="1196"/>
                    </a:lnTo>
                    <a:lnTo>
                      <a:pt x="2502" y="1181"/>
                    </a:lnTo>
                    <a:lnTo>
                      <a:pt x="2505" y="1168"/>
                    </a:lnTo>
                    <a:lnTo>
                      <a:pt x="2505" y="1157"/>
                    </a:lnTo>
                    <a:lnTo>
                      <a:pt x="2502" y="1145"/>
                    </a:lnTo>
                    <a:lnTo>
                      <a:pt x="2499" y="1134"/>
                    </a:lnTo>
                    <a:lnTo>
                      <a:pt x="2494" y="1124"/>
                    </a:lnTo>
                    <a:lnTo>
                      <a:pt x="2488" y="1113"/>
                    </a:lnTo>
                    <a:lnTo>
                      <a:pt x="2477" y="1093"/>
                    </a:lnTo>
                    <a:lnTo>
                      <a:pt x="2471" y="1105"/>
                    </a:lnTo>
                    <a:lnTo>
                      <a:pt x="2466" y="1117"/>
                    </a:lnTo>
                    <a:lnTo>
                      <a:pt x="2457" y="1127"/>
                    </a:lnTo>
                    <a:lnTo>
                      <a:pt x="2452" y="1136"/>
                    </a:lnTo>
                    <a:close/>
                    <a:moveTo>
                      <a:pt x="221" y="1165"/>
                    </a:moveTo>
                    <a:lnTo>
                      <a:pt x="221" y="1165"/>
                    </a:lnTo>
                    <a:lnTo>
                      <a:pt x="234" y="1176"/>
                    </a:lnTo>
                    <a:lnTo>
                      <a:pt x="249" y="1188"/>
                    </a:lnTo>
                    <a:lnTo>
                      <a:pt x="269" y="1196"/>
                    </a:lnTo>
                    <a:lnTo>
                      <a:pt x="288" y="1203"/>
                    </a:lnTo>
                    <a:lnTo>
                      <a:pt x="298" y="1206"/>
                    </a:lnTo>
                    <a:lnTo>
                      <a:pt x="308" y="1207"/>
                    </a:lnTo>
                    <a:lnTo>
                      <a:pt x="318" y="1207"/>
                    </a:lnTo>
                    <a:lnTo>
                      <a:pt x="326" y="1204"/>
                    </a:lnTo>
                    <a:lnTo>
                      <a:pt x="335" y="1202"/>
                    </a:lnTo>
                    <a:lnTo>
                      <a:pt x="342" y="1196"/>
                    </a:lnTo>
                    <a:lnTo>
                      <a:pt x="347" y="1189"/>
                    </a:lnTo>
                    <a:lnTo>
                      <a:pt x="353" y="1181"/>
                    </a:lnTo>
                    <a:lnTo>
                      <a:pt x="339" y="1172"/>
                    </a:lnTo>
                    <a:lnTo>
                      <a:pt x="325" y="1164"/>
                    </a:lnTo>
                    <a:lnTo>
                      <a:pt x="297" y="1147"/>
                    </a:lnTo>
                    <a:lnTo>
                      <a:pt x="283" y="1140"/>
                    </a:lnTo>
                    <a:lnTo>
                      <a:pt x="266" y="1133"/>
                    </a:lnTo>
                    <a:lnTo>
                      <a:pt x="249" y="1129"/>
                    </a:lnTo>
                    <a:lnTo>
                      <a:pt x="229" y="1126"/>
                    </a:lnTo>
                    <a:lnTo>
                      <a:pt x="226" y="1130"/>
                    </a:lnTo>
                    <a:lnTo>
                      <a:pt x="224" y="1136"/>
                    </a:lnTo>
                    <a:lnTo>
                      <a:pt x="222" y="1145"/>
                    </a:lnTo>
                    <a:lnTo>
                      <a:pt x="222" y="1155"/>
                    </a:lnTo>
                    <a:lnTo>
                      <a:pt x="221" y="1165"/>
                    </a:lnTo>
                    <a:close/>
                    <a:moveTo>
                      <a:pt x="848" y="1213"/>
                    </a:moveTo>
                    <a:lnTo>
                      <a:pt x="848" y="1213"/>
                    </a:lnTo>
                    <a:lnTo>
                      <a:pt x="905" y="1224"/>
                    </a:lnTo>
                    <a:lnTo>
                      <a:pt x="938" y="1231"/>
                    </a:lnTo>
                    <a:lnTo>
                      <a:pt x="973" y="1235"/>
                    </a:lnTo>
                    <a:lnTo>
                      <a:pt x="1013" y="1239"/>
                    </a:lnTo>
                    <a:lnTo>
                      <a:pt x="1034" y="1239"/>
                    </a:lnTo>
                    <a:lnTo>
                      <a:pt x="1056" y="1239"/>
                    </a:lnTo>
                    <a:lnTo>
                      <a:pt x="1077" y="1237"/>
                    </a:lnTo>
                    <a:lnTo>
                      <a:pt x="1095" y="1232"/>
                    </a:lnTo>
                    <a:lnTo>
                      <a:pt x="1104" y="1228"/>
                    </a:lnTo>
                    <a:lnTo>
                      <a:pt x="1111" y="1225"/>
                    </a:lnTo>
                    <a:lnTo>
                      <a:pt x="1116" y="1220"/>
                    </a:lnTo>
                    <a:lnTo>
                      <a:pt x="1121" y="1214"/>
                    </a:lnTo>
                    <a:lnTo>
                      <a:pt x="1124" y="1209"/>
                    </a:lnTo>
                    <a:lnTo>
                      <a:pt x="1125" y="1202"/>
                    </a:lnTo>
                    <a:lnTo>
                      <a:pt x="1125" y="1185"/>
                    </a:lnTo>
                    <a:lnTo>
                      <a:pt x="1125" y="1169"/>
                    </a:lnTo>
                    <a:lnTo>
                      <a:pt x="1125" y="1157"/>
                    </a:lnTo>
                    <a:lnTo>
                      <a:pt x="1051" y="1159"/>
                    </a:lnTo>
                    <a:lnTo>
                      <a:pt x="1014" y="1161"/>
                    </a:lnTo>
                    <a:lnTo>
                      <a:pt x="976" y="1161"/>
                    </a:lnTo>
                    <a:lnTo>
                      <a:pt x="941" y="1158"/>
                    </a:lnTo>
                    <a:lnTo>
                      <a:pt x="906" y="1155"/>
                    </a:lnTo>
                    <a:lnTo>
                      <a:pt x="874" y="1148"/>
                    </a:lnTo>
                    <a:lnTo>
                      <a:pt x="857" y="1145"/>
                    </a:lnTo>
                    <a:lnTo>
                      <a:pt x="841" y="1140"/>
                    </a:lnTo>
                    <a:lnTo>
                      <a:pt x="840" y="1159"/>
                    </a:lnTo>
                    <a:lnTo>
                      <a:pt x="840" y="1179"/>
                    </a:lnTo>
                    <a:lnTo>
                      <a:pt x="843" y="1197"/>
                    </a:lnTo>
                    <a:lnTo>
                      <a:pt x="846" y="1206"/>
                    </a:lnTo>
                    <a:lnTo>
                      <a:pt x="848"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3" name="Freeform 107"/>
              <p:cNvSpPr>
                <a:spLocks noEditPoints="1"/>
              </p:cNvSpPr>
              <p:nvPr/>
            </p:nvSpPr>
            <p:spPr bwMode="auto">
              <a:xfrm>
                <a:off x="6005513" y="4027488"/>
                <a:ext cx="112713" cy="450850"/>
              </a:xfrm>
              <a:custGeom>
                <a:avLst/>
                <a:gdLst>
                  <a:gd name="T0" fmla="*/ 100542 w 213"/>
                  <a:gd name="T1" fmla="*/ 443963 h 851"/>
                  <a:gd name="T2" fmla="*/ 84667 w 213"/>
                  <a:gd name="T3" fmla="*/ 449261 h 851"/>
                  <a:gd name="T4" fmla="*/ 48154 w 213"/>
                  <a:gd name="T5" fmla="*/ 450320 h 851"/>
                  <a:gd name="T6" fmla="*/ 13229 w 213"/>
                  <a:gd name="T7" fmla="*/ 441314 h 851"/>
                  <a:gd name="T8" fmla="*/ 7938 w 213"/>
                  <a:gd name="T9" fmla="*/ 432837 h 851"/>
                  <a:gd name="T10" fmla="*/ 3175 w 213"/>
                  <a:gd name="T11" fmla="*/ 412705 h 851"/>
                  <a:gd name="T12" fmla="*/ 3175 w 213"/>
                  <a:gd name="T13" fmla="*/ 378799 h 851"/>
                  <a:gd name="T14" fmla="*/ 6879 w 213"/>
                  <a:gd name="T15" fmla="*/ 306748 h 851"/>
                  <a:gd name="T16" fmla="*/ 7408 w 213"/>
                  <a:gd name="T17" fmla="*/ 252179 h 851"/>
                  <a:gd name="T18" fmla="*/ 5821 w 213"/>
                  <a:gd name="T19" fmla="*/ 235226 h 851"/>
                  <a:gd name="T20" fmla="*/ 4233 w 213"/>
                  <a:gd name="T21" fmla="*/ 180128 h 851"/>
                  <a:gd name="T22" fmla="*/ 529 w 213"/>
                  <a:gd name="T23" fmla="*/ 96951 h 851"/>
                  <a:gd name="T24" fmla="*/ 529 w 213"/>
                  <a:gd name="T25" fmla="*/ 65694 h 851"/>
                  <a:gd name="T26" fmla="*/ 529 w 213"/>
                  <a:gd name="T27" fmla="*/ 34436 h 851"/>
                  <a:gd name="T28" fmla="*/ 5821 w 213"/>
                  <a:gd name="T29" fmla="*/ 16423 h 851"/>
                  <a:gd name="T30" fmla="*/ 14817 w 213"/>
                  <a:gd name="T31" fmla="*/ 5828 h 851"/>
                  <a:gd name="T32" fmla="*/ 24342 w 213"/>
                  <a:gd name="T33" fmla="*/ 0 h 851"/>
                  <a:gd name="T34" fmla="*/ 32808 w 213"/>
                  <a:gd name="T35" fmla="*/ 1589 h 851"/>
                  <a:gd name="T36" fmla="*/ 42863 w 213"/>
                  <a:gd name="T37" fmla="*/ 2119 h 851"/>
                  <a:gd name="T38" fmla="*/ 81492 w 213"/>
                  <a:gd name="T39" fmla="*/ 3179 h 851"/>
                  <a:gd name="T40" fmla="*/ 94192 w 213"/>
                  <a:gd name="T41" fmla="*/ 7417 h 851"/>
                  <a:gd name="T42" fmla="*/ 104775 w 213"/>
                  <a:gd name="T43" fmla="*/ 16423 h 851"/>
                  <a:gd name="T44" fmla="*/ 109009 w 213"/>
                  <a:gd name="T45" fmla="*/ 25960 h 851"/>
                  <a:gd name="T46" fmla="*/ 112713 w 213"/>
                  <a:gd name="T47" fmla="*/ 50860 h 851"/>
                  <a:gd name="T48" fmla="*/ 109009 w 213"/>
                  <a:gd name="T49" fmla="*/ 89534 h 851"/>
                  <a:gd name="T50" fmla="*/ 107950 w 213"/>
                  <a:gd name="T51" fmla="*/ 143573 h 851"/>
                  <a:gd name="T52" fmla="*/ 109009 w 213"/>
                  <a:gd name="T53" fmla="*/ 318933 h 851"/>
                  <a:gd name="T54" fmla="*/ 110596 w 213"/>
                  <a:gd name="T55" fmla="*/ 382507 h 851"/>
                  <a:gd name="T56" fmla="*/ 107950 w 213"/>
                  <a:gd name="T57" fmla="*/ 427010 h 851"/>
                  <a:gd name="T58" fmla="*/ 29104 w 213"/>
                  <a:gd name="T59" fmla="*/ 432837 h 851"/>
                  <a:gd name="T60" fmla="*/ 42334 w 213"/>
                  <a:gd name="T61" fmla="*/ 437605 h 851"/>
                  <a:gd name="T62" fmla="*/ 60325 w 213"/>
                  <a:gd name="T63" fmla="*/ 439724 h 851"/>
                  <a:gd name="T64" fmla="*/ 71967 w 213"/>
                  <a:gd name="T65" fmla="*/ 436546 h 851"/>
                  <a:gd name="T66" fmla="*/ 85196 w 213"/>
                  <a:gd name="T67" fmla="*/ 438135 h 851"/>
                  <a:gd name="T68" fmla="*/ 94192 w 213"/>
                  <a:gd name="T69" fmla="*/ 430188 h 851"/>
                  <a:gd name="T70" fmla="*/ 97896 w 213"/>
                  <a:gd name="T71" fmla="*/ 419592 h 851"/>
                  <a:gd name="T72" fmla="*/ 98955 w 213"/>
                  <a:gd name="T73" fmla="*/ 375620 h 851"/>
                  <a:gd name="T74" fmla="*/ 98955 w 213"/>
                  <a:gd name="T75" fmla="*/ 336416 h 851"/>
                  <a:gd name="T76" fmla="*/ 98955 w 213"/>
                  <a:gd name="T77" fmla="*/ 294562 h 851"/>
                  <a:gd name="T78" fmla="*/ 98955 w 213"/>
                  <a:gd name="T79" fmla="*/ 143043 h 851"/>
                  <a:gd name="T80" fmla="*/ 100542 w 213"/>
                  <a:gd name="T81" fmla="*/ 90594 h 851"/>
                  <a:gd name="T82" fmla="*/ 101071 w 213"/>
                  <a:gd name="T83" fmla="*/ 40794 h 851"/>
                  <a:gd name="T84" fmla="*/ 98955 w 213"/>
                  <a:gd name="T85" fmla="*/ 32317 h 851"/>
                  <a:gd name="T86" fmla="*/ 92075 w 213"/>
                  <a:gd name="T87" fmla="*/ 23840 h 851"/>
                  <a:gd name="T88" fmla="*/ 77788 w 213"/>
                  <a:gd name="T89" fmla="*/ 14834 h 851"/>
                  <a:gd name="T90" fmla="*/ 64029 w 213"/>
                  <a:gd name="T91" fmla="*/ 12185 h 851"/>
                  <a:gd name="T92" fmla="*/ 34396 w 213"/>
                  <a:gd name="T93" fmla="*/ 16423 h 851"/>
                  <a:gd name="T94" fmla="*/ 20108 w 213"/>
                  <a:gd name="T95" fmla="*/ 19602 h 851"/>
                  <a:gd name="T96" fmla="*/ 14288 w 213"/>
                  <a:gd name="T97" fmla="*/ 29138 h 851"/>
                  <a:gd name="T98" fmla="*/ 11113 w 213"/>
                  <a:gd name="T99" fmla="*/ 46092 h 851"/>
                  <a:gd name="T100" fmla="*/ 9525 w 213"/>
                  <a:gd name="T101" fmla="*/ 93243 h 851"/>
                  <a:gd name="T102" fmla="*/ 14817 w 213"/>
                  <a:gd name="T103" fmla="*/ 206618 h 851"/>
                  <a:gd name="T104" fmla="*/ 16404 w 213"/>
                  <a:gd name="T105" fmla="*/ 259067 h 851"/>
                  <a:gd name="T106" fmla="*/ 12700 w 213"/>
                  <a:gd name="T107" fmla="*/ 364494 h 851"/>
                  <a:gd name="T108" fmla="*/ 11113 w 213"/>
                  <a:gd name="T109" fmla="*/ 412705 h 851"/>
                  <a:gd name="T110" fmla="*/ 14288 w 213"/>
                  <a:gd name="T111" fmla="*/ 421712 h 851"/>
                  <a:gd name="T112" fmla="*/ 16933 w 213"/>
                  <a:gd name="T113" fmla="*/ 427010 h 851"/>
                  <a:gd name="T114" fmla="*/ 26988 w 213"/>
                  <a:gd name="T115" fmla="*/ 437605 h 851"/>
                  <a:gd name="T116" fmla="*/ 27517 w 213"/>
                  <a:gd name="T117" fmla="*/ 432837 h 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3" h="851">
                    <a:moveTo>
                      <a:pt x="198" y="833"/>
                    </a:moveTo>
                    <a:lnTo>
                      <a:pt x="198" y="833"/>
                    </a:lnTo>
                    <a:lnTo>
                      <a:pt x="190" y="838"/>
                    </a:lnTo>
                    <a:lnTo>
                      <a:pt x="181" y="841"/>
                    </a:lnTo>
                    <a:lnTo>
                      <a:pt x="171" y="845"/>
                    </a:lnTo>
                    <a:lnTo>
                      <a:pt x="160" y="848"/>
                    </a:lnTo>
                    <a:lnTo>
                      <a:pt x="139" y="851"/>
                    </a:lnTo>
                    <a:lnTo>
                      <a:pt x="115" y="851"/>
                    </a:lnTo>
                    <a:lnTo>
                      <a:pt x="91" y="850"/>
                    </a:lnTo>
                    <a:lnTo>
                      <a:pt x="69" y="845"/>
                    </a:lnTo>
                    <a:lnTo>
                      <a:pt x="46" y="840"/>
                    </a:lnTo>
                    <a:lnTo>
                      <a:pt x="25" y="833"/>
                    </a:lnTo>
                    <a:lnTo>
                      <a:pt x="20" y="826"/>
                    </a:lnTo>
                    <a:lnTo>
                      <a:pt x="15" y="817"/>
                    </a:lnTo>
                    <a:lnTo>
                      <a:pt x="13" y="809"/>
                    </a:lnTo>
                    <a:lnTo>
                      <a:pt x="10" y="799"/>
                    </a:lnTo>
                    <a:lnTo>
                      <a:pt x="6" y="779"/>
                    </a:lnTo>
                    <a:lnTo>
                      <a:pt x="4" y="760"/>
                    </a:lnTo>
                    <a:lnTo>
                      <a:pt x="4" y="737"/>
                    </a:lnTo>
                    <a:lnTo>
                      <a:pt x="6" y="715"/>
                    </a:lnTo>
                    <a:lnTo>
                      <a:pt x="8" y="668"/>
                    </a:lnTo>
                    <a:lnTo>
                      <a:pt x="13" y="579"/>
                    </a:lnTo>
                    <a:lnTo>
                      <a:pt x="15" y="487"/>
                    </a:lnTo>
                    <a:lnTo>
                      <a:pt x="14" y="476"/>
                    </a:lnTo>
                    <a:lnTo>
                      <a:pt x="13" y="465"/>
                    </a:lnTo>
                    <a:lnTo>
                      <a:pt x="11" y="455"/>
                    </a:lnTo>
                    <a:lnTo>
                      <a:pt x="11" y="444"/>
                    </a:lnTo>
                    <a:lnTo>
                      <a:pt x="10" y="390"/>
                    </a:lnTo>
                    <a:lnTo>
                      <a:pt x="8" y="340"/>
                    </a:lnTo>
                    <a:lnTo>
                      <a:pt x="4" y="243"/>
                    </a:lnTo>
                    <a:lnTo>
                      <a:pt x="1" y="183"/>
                    </a:lnTo>
                    <a:lnTo>
                      <a:pt x="1" y="155"/>
                    </a:lnTo>
                    <a:lnTo>
                      <a:pt x="1" y="124"/>
                    </a:lnTo>
                    <a:lnTo>
                      <a:pt x="1" y="101"/>
                    </a:lnTo>
                    <a:lnTo>
                      <a:pt x="0" y="77"/>
                    </a:lnTo>
                    <a:lnTo>
                      <a:pt x="1" y="65"/>
                    </a:lnTo>
                    <a:lnTo>
                      <a:pt x="3" y="54"/>
                    </a:lnTo>
                    <a:lnTo>
                      <a:pt x="6" y="41"/>
                    </a:lnTo>
                    <a:lnTo>
                      <a:pt x="11" y="31"/>
                    </a:lnTo>
                    <a:lnTo>
                      <a:pt x="18" y="21"/>
                    </a:lnTo>
                    <a:lnTo>
                      <a:pt x="28" y="11"/>
                    </a:lnTo>
                    <a:lnTo>
                      <a:pt x="38" y="4"/>
                    </a:lnTo>
                    <a:lnTo>
                      <a:pt x="44" y="2"/>
                    </a:lnTo>
                    <a:lnTo>
                      <a:pt x="46" y="0"/>
                    </a:lnTo>
                    <a:lnTo>
                      <a:pt x="53" y="2"/>
                    </a:lnTo>
                    <a:lnTo>
                      <a:pt x="62" y="3"/>
                    </a:lnTo>
                    <a:lnTo>
                      <a:pt x="72" y="4"/>
                    </a:lnTo>
                    <a:lnTo>
                      <a:pt x="81" y="4"/>
                    </a:lnTo>
                    <a:lnTo>
                      <a:pt x="118" y="3"/>
                    </a:lnTo>
                    <a:lnTo>
                      <a:pt x="138" y="4"/>
                    </a:lnTo>
                    <a:lnTo>
                      <a:pt x="154" y="6"/>
                    </a:lnTo>
                    <a:lnTo>
                      <a:pt x="163" y="7"/>
                    </a:lnTo>
                    <a:lnTo>
                      <a:pt x="171" y="10"/>
                    </a:lnTo>
                    <a:lnTo>
                      <a:pt x="178" y="14"/>
                    </a:lnTo>
                    <a:lnTo>
                      <a:pt x="185" y="18"/>
                    </a:lnTo>
                    <a:lnTo>
                      <a:pt x="192" y="24"/>
                    </a:lnTo>
                    <a:lnTo>
                      <a:pt x="198" y="31"/>
                    </a:lnTo>
                    <a:lnTo>
                      <a:pt x="202" y="39"/>
                    </a:lnTo>
                    <a:lnTo>
                      <a:pt x="206" y="49"/>
                    </a:lnTo>
                    <a:lnTo>
                      <a:pt x="211" y="65"/>
                    </a:lnTo>
                    <a:lnTo>
                      <a:pt x="212" y="80"/>
                    </a:lnTo>
                    <a:lnTo>
                      <a:pt x="213" y="96"/>
                    </a:lnTo>
                    <a:lnTo>
                      <a:pt x="212" y="110"/>
                    </a:lnTo>
                    <a:lnTo>
                      <a:pt x="209" y="141"/>
                    </a:lnTo>
                    <a:lnTo>
                      <a:pt x="206" y="169"/>
                    </a:lnTo>
                    <a:lnTo>
                      <a:pt x="205" y="219"/>
                    </a:lnTo>
                    <a:lnTo>
                      <a:pt x="204" y="271"/>
                    </a:lnTo>
                    <a:lnTo>
                      <a:pt x="205" y="382"/>
                    </a:lnTo>
                    <a:lnTo>
                      <a:pt x="206" y="496"/>
                    </a:lnTo>
                    <a:lnTo>
                      <a:pt x="206" y="602"/>
                    </a:lnTo>
                    <a:lnTo>
                      <a:pt x="208" y="664"/>
                    </a:lnTo>
                    <a:lnTo>
                      <a:pt x="209" y="722"/>
                    </a:lnTo>
                    <a:lnTo>
                      <a:pt x="208" y="751"/>
                    </a:lnTo>
                    <a:lnTo>
                      <a:pt x="206" y="779"/>
                    </a:lnTo>
                    <a:lnTo>
                      <a:pt x="204" y="806"/>
                    </a:lnTo>
                    <a:lnTo>
                      <a:pt x="198" y="833"/>
                    </a:lnTo>
                    <a:close/>
                    <a:moveTo>
                      <a:pt x="55" y="817"/>
                    </a:moveTo>
                    <a:lnTo>
                      <a:pt x="55" y="817"/>
                    </a:lnTo>
                    <a:lnTo>
                      <a:pt x="70" y="823"/>
                    </a:lnTo>
                    <a:lnTo>
                      <a:pt x="80" y="826"/>
                    </a:lnTo>
                    <a:lnTo>
                      <a:pt x="90" y="829"/>
                    </a:lnTo>
                    <a:lnTo>
                      <a:pt x="103" y="830"/>
                    </a:lnTo>
                    <a:lnTo>
                      <a:pt x="114" y="830"/>
                    </a:lnTo>
                    <a:lnTo>
                      <a:pt x="125" y="827"/>
                    </a:lnTo>
                    <a:lnTo>
                      <a:pt x="136" y="824"/>
                    </a:lnTo>
                    <a:lnTo>
                      <a:pt x="145" y="827"/>
                    </a:lnTo>
                    <a:lnTo>
                      <a:pt x="153" y="829"/>
                    </a:lnTo>
                    <a:lnTo>
                      <a:pt x="161" y="827"/>
                    </a:lnTo>
                    <a:lnTo>
                      <a:pt x="169" y="824"/>
                    </a:lnTo>
                    <a:lnTo>
                      <a:pt x="174" y="819"/>
                    </a:lnTo>
                    <a:lnTo>
                      <a:pt x="178" y="812"/>
                    </a:lnTo>
                    <a:lnTo>
                      <a:pt x="183" y="803"/>
                    </a:lnTo>
                    <a:lnTo>
                      <a:pt x="185" y="792"/>
                    </a:lnTo>
                    <a:lnTo>
                      <a:pt x="187" y="774"/>
                    </a:lnTo>
                    <a:lnTo>
                      <a:pt x="187" y="753"/>
                    </a:lnTo>
                    <a:lnTo>
                      <a:pt x="187" y="709"/>
                    </a:lnTo>
                    <a:lnTo>
                      <a:pt x="188" y="673"/>
                    </a:lnTo>
                    <a:lnTo>
                      <a:pt x="187" y="635"/>
                    </a:lnTo>
                    <a:lnTo>
                      <a:pt x="187" y="595"/>
                    </a:lnTo>
                    <a:lnTo>
                      <a:pt x="187" y="556"/>
                    </a:lnTo>
                    <a:lnTo>
                      <a:pt x="188" y="452"/>
                    </a:lnTo>
                    <a:lnTo>
                      <a:pt x="187" y="360"/>
                    </a:lnTo>
                    <a:lnTo>
                      <a:pt x="187" y="270"/>
                    </a:lnTo>
                    <a:lnTo>
                      <a:pt x="188" y="222"/>
                    </a:lnTo>
                    <a:lnTo>
                      <a:pt x="190" y="171"/>
                    </a:lnTo>
                    <a:lnTo>
                      <a:pt x="192" y="115"/>
                    </a:lnTo>
                    <a:lnTo>
                      <a:pt x="192" y="89"/>
                    </a:lnTo>
                    <a:lnTo>
                      <a:pt x="191" y="77"/>
                    </a:lnTo>
                    <a:lnTo>
                      <a:pt x="190" y="66"/>
                    </a:lnTo>
                    <a:lnTo>
                      <a:pt x="187" y="61"/>
                    </a:lnTo>
                    <a:lnTo>
                      <a:pt x="184" y="55"/>
                    </a:lnTo>
                    <a:lnTo>
                      <a:pt x="180" y="51"/>
                    </a:lnTo>
                    <a:lnTo>
                      <a:pt x="174" y="45"/>
                    </a:lnTo>
                    <a:lnTo>
                      <a:pt x="161" y="37"/>
                    </a:lnTo>
                    <a:lnTo>
                      <a:pt x="147" y="28"/>
                    </a:lnTo>
                    <a:lnTo>
                      <a:pt x="140" y="25"/>
                    </a:lnTo>
                    <a:lnTo>
                      <a:pt x="135" y="24"/>
                    </a:lnTo>
                    <a:lnTo>
                      <a:pt x="121" y="23"/>
                    </a:lnTo>
                    <a:lnTo>
                      <a:pt x="105" y="23"/>
                    </a:lnTo>
                    <a:lnTo>
                      <a:pt x="91" y="25"/>
                    </a:lnTo>
                    <a:lnTo>
                      <a:pt x="65" y="31"/>
                    </a:lnTo>
                    <a:lnTo>
                      <a:pt x="45" y="35"/>
                    </a:lnTo>
                    <a:lnTo>
                      <a:pt x="38" y="37"/>
                    </a:lnTo>
                    <a:lnTo>
                      <a:pt x="32" y="41"/>
                    </a:lnTo>
                    <a:lnTo>
                      <a:pt x="30" y="48"/>
                    </a:lnTo>
                    <a:lnTo>
                      <a:pt x="27" y="55"/>
                    </a:lnTo>
                    <a:lnTo>
                      <a:pt x="23" y="73"/>
                    </a:lnTo>
                    <a:lnTo>
                      <a:pt x="21" y="87"/>
                    </a:lnTo>
                    <a:lnTo>
                      <a:pt x="20" y="105"/>
                    </a:lnTo>
                    <a:lnTo>
                      <a:pt x="18" y="176"/>
                    </a:lnTo>
                    <a:lnTo>
                      <a:pt x="20" y="247"/>
                    </a:lnTo>
                    <a:lnTo>
                      <a:pt x="23" y="320"/>
                    </a:lnTo>
                    <a:lnTo>
                      <a:pt x="28" y="390"/>
                    </a:lnTo>
                    <a:lnTo>
                      <a:pt x="30" y="438"/>
                    </a:lnTo>
                    <a:lnTo>
                      <a:pt x="31" y="489"/>
                    </a:lnTo>
                    <a:lnTo>
                      <a:pt x="30" y="539"/>
                    </a:lnTo>
                    <a:lnTo>
                      <a:pt x="28" y="590"/>
                    </a:lnTo>
                    <a:lnTo>
                      <a:pt x="24" y="688"/>
                    </a:lnTo>
                    <a:lnTo>
                      <a:pt x="23" y="736"/>
                    </a:lnTo>
                    <a:lnTo>
                      <a:pt x="21" y="779"/>
                    </a:lnTo>
                    <a:lnTo>
                      <a:pt x="24" y="785"/>
                    </a:lnTo>
                    <a:lnTo>
                      <a:pt x="25" y="791"/>
                    </a:lnTo>
                    <a:lnTo>
                      <a:pt x="27" y="796"/>
                    </a:lnTo>
                    <a:lnTo>
                      <a:pt x="25" y="800"/>
                    </a:lnTo>
                    <a:lnTo>
                      <a:pt x="32" y="806"/>
                    </a:lnTo>
                    <a:lnTo>
                      <a:pt x="39" y="813"/>
                    </a:lnTo>
                    <a:lnTo>
                      <a:pt x="45" y="820"/>
                    </a:lnTo>
                    <a:lnTo>
                      <a:pt x="51" y="826"/>
                    </a:lnTo>
                    <a:lnTo>
                      <a:pt x="51" y="820"/>
                    </a:lnTo>
                    <a:lnTo>
                      <a:pt x="52" y="817"/>
                    </a:lnTo>
                    <a:lnTo>
                      <a:pt x="55" y="8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354" name="对角圆角矩形 353"/>
          <p:cNvSpPr/>
          <p:nvPr/>
        </p:nvSpPr>
        <p:spPr>
          <a:xfrm>
            <a:off x="5287149" y="725838"/>
            <a:ext cx="3071040" cy="3717575"/>
          </a:xfrm>
          <a:prstGeom prst="round2Diag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a:p>
        </p:txBody>
      </p:sp>
      <p:grpSp>
        <p:nvGrpSpPr>
          <p:cNvPr id="27654" name="组合 285"/>
          <p:cNvGrpSpPr>
            <a:grpSpLocks/>
          </p:cNvGrpSpPr>
          <p:nvPr/>
        </p:nvGrpSpPr>
        <p:grpSpPr bwMode="auto">
          <a:xfrm>
            <a:off x="5325842" y="935289"/>
            <a:ext cx="3092574" cy="3286401"/>
            <a:chOff x="4961679" y="485077"/>
            <a:chExt cx="3149410" cy="1458151"/>
          </a:xfrm>
        </p:grpSpPr>
        <p:sp>
          <p:nvSpPr>
            <p:cNvPr id="27662" name="矩形 355"/>
            <p:cNvSpPr>
              <a:spLocks noChangeArrowheads="1"/>
            </p:cNvSpPr>
            <p:nvPr/>
          </p:nvSpPr>
          <p:spPr bwMode="auto">
            <a:xfrm>
              <a:off x="6194070" y="485077"/>
              <a:ext cx="1584201"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b="1" dirty="0" smtClean="0">
                  <a:solidFill>
                    <a:schemeClr val="bg1"/>
                  </a:solidFill>
                  <a:latin typeface="迷你简卡通" pitchFamily="65" charset="-122"/>
                  <a:ea typeface="迷你简卡通" pitchFamily="65" charset="-122"/>
                </a:rPr>
                <a:t>开发可行性</a:t>
              </a:r>
              <a:endParaRPr lang="zh-CN" altLang="en-US" sz="1600" b="1" dirty="0">
                <a:solidFill>
                  <a:schemeClr val="bg1"/>
                </a:solidFill>
                <a:latin typeface="迷你简卡通" pitchFamily="65" charset="-122"/>
                <a:ea typeface="迷你简卡通" pitchFamily="65" charset="-122"/>
              </a:endParaRPr>
            </a:p>
          </p:txBody>
        </p:sp>
        <p:sp>
          <p:nvSpPr>
            <p:cNvPr id="357" name="TextBox 46"/>
            <p:cNvSpPr txBox="1"/>
            <p:nvPr/>
          </p:nvSpPr>
          <p:spPr>
            <a:xfrm>
              <a:off x="4961679" y="700549"/>
              <a:ext cx="3149410" cy="1242679"/>
            </a:xfrm>
            <a:prstGeom prst="rect">
              <a:avLst/>
            </a:prstGeom>
            <a:noFill/>
          </p:spPr>
          <p:txBody>
            <a:bodyPr wrap="square">
              <a:spAutoFit/>
            </a:bodyPr>
            <a:lstStyle/>
            <a:p>
              <a:pPr>
                <a:defRPr/>
              </a:pPr>
              <a:r>
                <a:rPr lang="zh-CN" altLang="en-US" sz="1100" dirty="0">
                  <a:solidFill>
                    <a:schemeClr val="bg1"/>
                  </a:solidFill>
                  <a:latin typeface="迷你简卡通" panose="03000509000000000000" pitchFamily="65" charset="-122"/>
                  <a:ea typeface="迷你简卡通" panose="03000509000000000000" pitchFamily="65" charset="-122"/>
                </a:rPr>
                <a:t>       </a:t>
              </a:r>
              <a:r>
                <a:rPr lang="en-US" altLang="zh-CN" sz="1100" dirty="0" smtClean="0">
                  <a:solidFill>
                    <a:schemeClr val="bg1"/>
                  </a:solidFill>
                  <a:latin typeface="迷你简卡通" panose="03000509000000000000" pitchFamily="65" charset="-122"/>
                  <a:ea typeface="迷你简卡通" panose="03000509000000000000" pitchFamily="65" charset="-122"/>
                </a:rPr>
                <a:t>	  </a:t>
              </a:r>
              <a:r>
                <a:rPr lang="en-US" altLang="zh-CN" sz="1100" b="1" dirty="0" smtClean="0">
                  <a:solidFill>
                    <a:schemeClr val="bg1"/>
                  </a:solidFill>
                  <a:latin typeface="迷你简卡通" panose="03000509000000000000" pitchFamily="65" charset="-122"/>
                  <a:ea typeface="迷你简卡通" panose="03000509000000000000" pitchFamily="65" charset="-122"/>
                </a:rPr>
                <a:t>1.</a:t>
              </a:r>
              <a:r>
                <a:rPr lang="zh-CN" altLang="en-US" sz="1100" dirty="0" smtClean="0">
                  <a:solidFill>
                    <a:schemeClr val="bg1"/>
                  </a:solidFill>
                  <a:latin typeface="迷你简卡通" panose="03000509000000000000" pitchFamily="65" charset="-122"/>
                  <a:ea typeface="迷你简卡通" panose="03000509000000000000" pitchFamily="65" charset="-122"/>
                </a:rPr>
                <a:t>就网站本身建设而言，通过不断扩容和改进，加强系统分析，改进技术手段，在原有最基础的功能上不断增加新功能，已达到最终目的。</a:t>
              </a:r>
              <a:endParaRPr lang="en-US" altLang="zh-CN" sz="1100" dirty="0" smtClean="0">
                <a:solidFill>
                  <a:schemeClr val="bg1"/>
                </a:solidFill>
                <a:latin typeface="迷你简卡通" panose="03000509000000000000" pitchFamily="65" charset="-122"/>
                <a:ea typeface="迷你简卡通" panose="03000509000000000000" pitchFamily="65" charset="-122"/>
              </a:endParaRPr>
            </a:p>
            <a:p>
              <a:pPr>
                <a:defRPr/>
              </a:pPr>
              <a:endParaRPr lang="en-US" altLang="zh-CN" sz="1100" dirty="0">
                <a:solidFill>
                  <a:schemeClr val="bg1"/>
                </a:solidFill>
                <a:latin typeface="迷你简卡通" panose="03000509000000000000" pitchFamily="65" charset="-122"/>
                <a:ea typeface="迷你简卡通" panose="03000509000000000000" pitchFamily="65" charset="-122"/>
              </a:endParaRPr>
            </a:p>
            <a:p>
              <a:pPr>
                <a:defRPr/>
              </a:pPr>
              <a:r>
                <a:rPr lang="en-US" altLang="zh-CN" sz="1100" b="1" dirty="0" smtClean="0">
                  <a:solidFill>
                    <a:schemeClr val="bg1"/>
                  </a:solidFill>
                  <a:latin typeface="迷你简卡通" panose="03000509000000000000" pitchFamily="65" charset="-122"/>
                  <a:ea typeface="迷你简卡通" panose="03000509000000000000" pitchFamily="65" charset="-122"/>
                </a:rPr>
                <a:t>2.</a:t>
              </a:r>
              <a:r>
                <a:rPr lang="zh-CN" altLang="en-US" sz="1100" dirty="0" smtClean="0">
                  <a:solidFill>
                    <a:schemeClr val="bg1"/>
                  </a:solidFill>
                  <a:ea typeface="迷你简卡通" panose="03000509000000000000"/>
                </a:rPr>
                <a:t>本项目的</a:t>
              </a:r>
              <a:r>
                <a:rPr lang="zh-CN" altLang="en-US" sz="1100" dirty="0">
                  <a:solidFill>
                    <a:schemeClr val="bg1"/>
                  </a:solidFill>
                  <a:ea typeface="迷你简卡通" panose="03000509000000000000"/>
                </a:rPr>
                <a:t>内容是设计并且实现一个基于</a:t>
              </a:r>
              <a:r>
                <a:rPr lang="en-US" altLang="zh-CN" sz="1100" dirty="0">
                  <a:solidFill>
                    <a:schemeClr val="bg1"/>
                  </a:solidFill>
                  <a:ea typeface="迷你简卡通" panose="03000509000000000000"/>
                </a:rPr>
                <a:t>web</a:t>
              </a:r>
              <a:r>
                <a:rPr lang="zh-CN" altLang="en-US" sz="1100" dirty="0">
                  <a:solidFill>
                    <a:schemeClr val="bg1"/>
                  </a:solidFill>
                  <a:ea typeface="迷你简卡通" panose="03000509000000000000"/>
                </a:rPr>
                <a:t>技术的网上订餐系统，故而系统主要以</a:t>
              </a:r>
              <a:r>
                <a:rPr lang="en-US" altLang="zh-CN" sz="1100" dirty="0">
                  <a:solidFill>
                    <a:schemeClr val="bg1"/>
                  </a:solidFill>
                  <a:ea typeface="迷你简卡通" panose="03000509000000000000"/>
                </a:rPr>
                <a:t>j2EE</a:t>
              </a:r>
              <a:r>
                <a:rPr lang="zh-CN" altLang="en-US" sz="1100" dirty="0">
                  <a:solidFill>
                    <a:schemeClr val="bg1"/>
                  </a:solidFill>
                  <a:ea typeface="迷你简卡通" panose="03000509000000000000"/>
                </a:rPr>
                <a:t>作为开发基础</a:t>
              </a:r>
              <a:r>
                <a:rPr lang="en-US" altLang="zh-CN" sz="1100" dirty="0" smtClean="0">
                  <a:solidFill>
                    <a:schemeClr val="bg1"/>
                  </a:solidFill>
                  <a:ea typeface="迷你简卡通" panose="03000509000000000000"/>
                </a:rPr>
                <a:t>,</a:t>
              </a:r>
              <a:r>
                <a:rPr lang="zh-CN" altLang="en-US" sz="1100" dirty="0" smtClean="0">
                  <a:solidFill>
                    <a:schemeClr val="bg1"/>
                  </a:solidFill>
                  <a:ea typeface="迷你简卡通" panose="03000509000000000000"/>
                </a:rPr>
                <a:t>据小组内讨论和技术可行性研究后，主要</a:t>
              </a:r>
              <a:r>
                <a:rPr lang="zh-CN" altLang="en-US" sz="1100" dirty="0">
                  <a:solidFill>
                    <a:schemeClr val="bg1"/>
                  </a:solidFill>
                  <a:ea typeface="迷你简卡通" panose="03000509000000000000"/>
                </a:rPr>
                <a:t>使用了</a:t>
              </a:r>
              <a:r>
                <a:rPr lang="en-US" altLang="zh-CN" sz="1100" dirty="0">
                  <a:solidFill>
                    <a:schemeClr val="bg1"/>
                  </a:solidFill>
                  <a:ea typeface="迷你简卡通" panose="03000509000000000000"/>
                </a:rPr>
                <a:t>struts2+spring+hibernate</a:t>
              </a:r>
              <a:r>
                <a:rPr lang="zh-CN" altLang="en-US" sz="1100" dirty="0">
                  <a:solidFill>
                    <a:schemeClr val="bg1"/>
                  </a:solidFill>
                  <a:ea typeface="迷你简卡通" panose="03000509000000000000"/>
                </a:rPr>
                <a:t>等多种框架的结合使用，</a:t>
              </a:r>
              <a:r>
                <a:rPr lang="zh-CN" altLang="en-US" sz="1100" dirty="0" smtClean="0">
                  <a:solidFill>
                    <a:schemeClr val="bg1"/>
                  </a:solidFill>
                  <a:ea typeface="迷你简卡通" panose="03000509000000000000"/>
                </a:rPr>
                <a:t>用</a:t>
              </a:r>
              <a:r>
                <a:rPr lang="en-US" altLang="zh-CN" sz="1100" dirty="0" smtClean="0">
                  <a:solidFill>
                    <a:schemeClr val="bg1"/>
                  </a:solidFill>
                  <a:ea typeface="迷你简卡通" panose="03000509000000000000"/>
                </a:rPr>
                <a:t>My Eclipse</a:t>
              </a:r>
              <a:r>
                <a:rPr lang="zh-CN" altLang="en-US" sz="1100" dirty="0">
                  <a:solidFill>
                    <a:schemeClr val="bg1"/>
                  </a:solidFill>
                  <a:ea typeface="迷你简卡通" panose="03000509000000000000"/>
                </a:rPr>
                <a:t>作为开发工具，</a:t>
              </a:r>
              <a:r>
                <a:rPr lang="zh-CN" altLang="en-US" sz="1100" dirty="0" smtClean="0">
                  <a:solidFill>
                    <a:schemeClr val="bg1"/>
                  </a:solidFill>
                  <a:ea typeface="迷你简卡通" panose="03000509000000000000"/>
                </a:rPr>
                <a:t>以</a:t>
              </a:r>
              <a:r>
                <a:rPr lang="en-US" altLang="zh-CN" sz="1100" dirty="0" smtClean="0">
                  <a:solidFill>
                    <a:schemeClr val="bg1"/>
                  </a:solidFill>
                  <a:ea typeface="迷你简卡通" panose="03000509000000000000"/>
                </a:rPr>
                <a:t>SQL Server</a:t>
              </a:r>
              <a:r>
                <a:rPr lang="zh-CN" altLang="en-US" sz="1100" dirty="0" smtClean="0">
                  <a:solidFill>
                    <a:schemeClr val="bg1"/>
                  </a:solidFill>
                  <a:ea typeface="迷你简卡通" panose="03000509000000000000"/>
                </a:rPr>
                <a:t>作为</a:t>
              </a:r>
              <a:r>
                <a:rPr lang="zh-CN" altLang="en-US" sz="1100" dirty="0">
                  <a:solidFill>
                    <a:schemeClr val="bg1"/>
                  </a:solidFill>
                  <a:ea typeface="迷你简卡通" panose="03000509000000000000"/>
                </a:rPr>
                <a:t>数据库，以</a:t>
              </a:r>
              <a:r>
                <a:rPr lang="en-US" altLang="zh-CN" sz="1100" dirty="0">
                  <a:solidFill>
                    <a:schemeClr val="bg1"/>
                  </a:solidFill>
                  <a:ea typeface="迷你简卡通" panose="03000509000000000000"/>
                </a:rPr>
                <a:t>Macromedia</a:t>
              </a:r>
              <a:r>
                <a:rPr lang="zh-CN" altLang="en-US" sz="1100" dirty="0">
                  <a:solidFill>
                    <a:schemeClr val="bg1"/>
                  </a:solidFill>
                  <a:ea typeface="迷你简卡通" panose="03000509000000000000"/>
                </a:rPr>
                <a:t>公司的</a:t>
              </a:r>
              <a:r>
                <a:rPr lang="en-US" altLang="zh-CN" sz="1100" dirty="0">
                  <a:solidFill>
                    <a:schemeClr val="bg1"/>
                  </a:solidFill>
                  <a:ea typeface="迷你简卡通" panose="03000509000000000000"/>
                </a:rPr>
                <a:t>Dreamweaver</a:t>
              </a:r>
              <a:r>
                <a:rPr lang="zh-CN" altLang="en-US" sz="1100" dirty="0">
                  <a:solidFill>
                    <a:schemeClr val="bg1"/>
                  </a:solidFill>
                  <a:ea typeface="迷你简卡通" panose="03000509000000000000"/>
                </a:rPr>
                <a:t>作为界面美化工具，使用</a:t>
              </a:r>
              <a:r>
                <a:rPr lang="en-US" altLang="zh-CN" sz="1100" dirty="0">
                  <a:solidFill>
                    <a:schemeClr val="bg1"/>
                  </a:solidFill>
                  <a:ea typeface="迷你简卡通" panose="03000509000000000000"/>
                </a:rPr>
                <a:t>JAVA</a:t>
              </a:r>
              <a:r>
                <a:rPr lang="zh-CN" altLang="en-US" sz="1100" dirty="0">
                  <a:solidFill>
                    <a:schemeClr val="bg1"/>
                  </a:solidFill>
                  <a:ea typeface="迷你简卡通" panose="03000509000000000000"/>
                </a:rPr>
                <a:t>语言开发，页面采取</a:t>
              </a:r>
              <a:r>
                <a:rPr lang="en-US" altLang="zh-CN" sz="1100" dirty="0">
                  <a:solidFill>
                    <a:schemeClr val="bg1"/>
                  </a:solidFill>
                  <a:ea typeface="迷你简卡通" panose="03000509000000000000"/>
                </a:rPr>
                <a:t>JSP</a:t>
              </a:r>
              <a:r>
                <a:rPr lang="zh-CN" altLang="en-US" sz="1100" dirty="0">
                  <a:solidFill>
                    <a:schemeClr val="bg1"/>
                  </a:solidFill>
                  <a:ea typeface="迷你简卡通" panose="03000509000000000000"/>
                </a:rPr>
                <a:t>动态页面开发技术。该系统界面简单、操作方便，容易维护。</a:t>
              </a:r>
              <a:endParaRPr lang="zh-CN" altLang="zh-CN" sz="2000" dirty="0">
                <a:solidFill>
                  <a:schemeClr val="bg1"/>
                </a:solidFill>
                <a:ea typeface="迷你简卡通" panose="03000509000000000000"/>
              </a:endParaRPr>
            </a:p>
            <a:p>
              <a:pPr>
                <a:defRPr/>
              </a:pPr>
              <a:endParaRPr lang="zh-CN" altLang="en-US" sz="1100" dirty="0">
                <a:solidFill>
                  <a:schemeClr val="bg1"/>
                </a:solidFill>
                <a:latin typeface="迷你简卡通" panose="03000509000000000000" pitchFamily="65" charset="-122"/>
                <a:ea typeface="迷你简卡通" panose="03000509000000000000" pitchFamily="65" charset="-122"/>
              </a:endParaRPr>
            </a:p>
            <a:p>
              <a:pPr>
                <a:defRPr/>
              </a:pPr>
              <a:endParaRPr lang="en-US" altLang="zh-CN" sz="1100" dirty="0">
                <a:solidFill>
                  <a:schemeClr val="bg1"/>
                </a:solidFill>
                <a:latin typeface="迷你简卡通" panose="03000509000000000000" pitchFamily="65" charset="-122"/>
                <a:ea typeface="迷你简卡通" panose="03000509000000000000" pitchFamily="65" charset="-122"/>
              </a:endParaRPr>
            </a:p>
          </p:txBody>
        </p:sp>
      </p:grpSp>
      <p:sp>
        <p:nvSpPr>
          <p:cNvPr id="27655" name="Freeform 119"/>
          <p:cNvSpPr>
            <a:spLocks noEditPoints="1"/>
          </p:cNvSpPr>
          <p:nvPr/>
        </p:nvSpPr>
        <p:spPr bwMode="auto">
          <a:xfrm>
            <a:off x="946672" y="870203"/>
            <a:ext cx="854415" cy="513486"/>
          </a:xfrm>
          <a:custGeom>
            <a:avLst/>
            <a:gdLst>
              <a:gd name="T0" fmla="*/ 1060882 w 2450"/>
              <a:gd name="T1" fmla="*/ 101600 h 1473"/>
              <a:gd name="T2" fmla="*/ 1248284 w 2450"/>
              <a:gd name="T3" fmla="*/ 197379 h 1473"/>
              <a:gd name="T4" fmla="*/ 1289046 w 2450"/>
              <a:gd name="T5" fmla="*/ 295275 h 1473"/>
              <a:gd name="T6" fmla="*/ 1096351 w 2450"/>
              <a:gd name="T7" fmla="*/ 574675 h 1473"/>
              <a:gd name="T8" fmla="*/ 889363 w 2450"/>
              <a:gd name="T9" fmla="*/ 778934 h 1473"/>
              <a:gd name="T10" fmla="*/ 584968 w 2450"/>
              <a:gd name="T11" fmla="*/ 699559 h 1473"/>
              <a:gd name="T12" fmla="*/ 498149 w 2450"/>
              <a:gd name="T13" fmla="*/ 695855 h 1473"/>
              <a:gd name="T14" fmla="*/ 381155 w 2450"/>
              <a:gd name="T15" fmla="*/ 536575 h 1473"/>
              <a:gd name="T16" fmla="*/ 137110 w 2450"/>
              <a:gd name="T17" fmla="*/ 465138 h 1473"/>
              <a:gd name="T18" fmla="*/ 38645 w 2450"/>
              <a:gd name="T19" fmla="*/ 383117 h 1473"/>
              <a:gd name="T20" fmla="*/ 173637 w 2450"/>
              <a:gd name="T21" fmla="*/ 230188 h 1473"/>
              <a:gd name="T22" fmla="*/ 422977 w 2450"/>
              <a:gd name="T23" fmla="*/ 0 h 1473"/>
              <a:gd name="T24" fmla="*/ 793015 w 2450"/>
              <a:gd name="T25" fmla="*/ 43921 h 1473"/>
              <a:gd name="T26" fmla="*/ 780839 w 2450"/>
              <a:gd name="T27" fmla="*/ 56092 h 1473"/>
              <a:gd name="T28" fmla="*/ 342510 w 2450"/>
              <a:gd name="T29" fmla="*/ 100013 h 1473"/>
              <a:gd name="T30" fmla="*/ 298042 w 2450"/>
              <a:gd name="T31" fmla="*/ 340784 h 1473"/>
              <a:gd name="T32" fmla="*/ 442564 w 2450"/>
              <a:gd name="T33" fmla="*/ 429684 h 1473"/>
              <a:gd name="T34" fmla="*/ 1131820 w 2450"/>
              <a:gd name="T35" fmla="*/ 202142 h 1473"/>
              <a:gd name="T36" fmla="*/ 895186 w 2450"/>
              <a:gd name="T37" fmla="*/ 49742 h 1473"/>
              <a:gd name="T38" fmla="*/ 691373 w 2450"/>
              <a:gd name="T39" fmla="*/ 193675 h 1473"/>
              <a:gd name="T40" fmla="*/ 484914 w 2450"/>
              <a:gd name="T41" fmla="*/ 437092 h 1473"/>
              <a:gd name="T42" fmla="*/ 870834 w 2450"/>
              <a:gd name="T43" fmla="*/ 605896 h 1473"/>
              <a:gd name="T44" fmla="*/ 1178405 w 2450"/>
              <a:gd name="T45" fmla="*/ 288396 h 1473"/>
              <a:gd name="T46" fmla="*/ 1000003 w 2450"/>
              <a:gd name="T47" fmla="*/ 583671 h 1473"/>
              <a:gd name="T48" fmla="*/ 926419 w 2450"/>
              <a:gd name="T49" fmla="*/ 697971 h 1473"/>
              <a:gd name="T50" fmla="*/ 1117526 w 2450"/>
              <a:gd name="T51" fmla="*/ 486834 h 1473"/>
              <a:gd name="T52" fmla="*/ 1197992 w 2450"/>
              <a:gd name="T53" fmla="*/ 343429 h 1473"/>
              <a:gd name="T54" fmla="*/ 1155642 w 2450"/>
              <a:gd name="T55" fmla="*/ 366713 h 1473"/>
              <a:gd name="T56" fmla="*/ 1224462 w 2450"/>
              <a:gd name="T57" fmla="*/ 250296 h 1473"/>
              <a:gd name="T58" fmla="*/ 971946 w 2450"/>
              <a:gd name="T59" fmla="*/ 559859 h 1473"/>
              <a:gd name="T60" fmla="*/ 926419 w 2450"/>
              <a:gd name="T61" fmla="*/ 650346 h 1473"/>
              <a:gd name="T62" fmla="*/ 1096880 w 2450"/>
              <a:gd name="T63" fmla="*/ 527050 h 1473"/>
              <a:gd name="T64" fmla="*/ 869775 w 2450"/>
              <a:gd name="T65" fmla="*/ 728663 h 1473"/>
              <a:gd name="T66" fmla="*/ 604555 w 2450"/>
              <a:gd name="T67" fmla="*/ 646113 h 1473"/>
              <a:gd name="T68" fmla="*/ 888833 w 2450"/>
              <a:gd name="T69" fmla="*/ 764646 h 1473"/>
              <a:gd name="T70" fmla="*/ 983063 w 2450"/>
              <a:gd name="T71" fmla="*/ 680509 h 1473"/>
              <a:gd name="T72" fmla="*/ 1122820 w 2450"/>
              <a:gd name="T73" fmla="*/ 512763 h 1473"/>
              <a:gd name="T74" fmla="*/ 1276341 w 2450"/>
              <a:gd name="T75" fmla="*/ 309563 h 1473"/>
              <a:gd name="T76" fmla="*/ 104288 w 2450"/>
              <a:gd name="T77" fmla="*/ 386821 h 1473"/>
              <a:gd name="T78" fmla="*/ 91054 w 2450"/>
              <a:gd name="T79" fmla="*/ 409575 h 1473"/>
              <a:gd name="T80" fmla="*/ 342510 w 2450"/>
              <a:gd name="T81" fmla="*/ 442913 h 1473"/>
              <a:gd name="T82" fmla="*/ 366333 w 2450"/>
              <a:gd name="T83" fmla="*/ 424921 h 1473"/>
              <a:gd name="T84" fmla="*/ 355745 w 2450"/>
              <a:gd name="T85" fmla="*/ 409046 h 1473"/>
              <a:gd name="T86" fmla="*/ 346216 w 2450"/>
              <a:gd name="T87" fmla="*/ 368300 h 1473"/>
              <a:gd name="T88" fmla="*/ 128111 w 2450"/>
              <a:gd name="T89" fmla="*/ 369888 h 1473"/>
              <a:gd name="T90" fmla="*/ 120170 w 2450"/>
              <a:gd name="T91" fmla="*/ 446617 h 1473"/>
              <a:gd name="T92" fmla="*/ 252515 w 2450"/>
              <a:gd name="T93" fmla="*/ 455613 h 1473"/>
              <a:gd name="T94" fmla="*/ 16940 w 2450"/>
              <a:gd name="T95" fmla="*/ 422275 h 1473"/>
              <a:gd name="T96" fmla="*/ 374803 w 2450"/>
              <a:gd name="T97" fmla="*/ 466725 h 1473"/>
              <a:gd name="T98" fmla="*/ 465857 w 2450"/>
              <a:gd name="T99" fmla="*/ 512234 h 1473"/>
              <a:gd name="T100" fmla="*/ 521442 w 2450"/>
              <a:gd name="T101" fmla="*/ 456142 h 1473"/>
              <a:gd name="T102" fmla="*/ 540499 w 2450"/>
              <a:gd name="T103" fmla="*/ 486304 h 1473"/>
              <a:gd name="T104" fmla="*/ 650082 w 2450"/>
              <a:gd name="T105" fmla="*/ 569384 h 1473"/>
              <a:gd name="T106" fmla="*/ 625201 w 2450"/>
              <a:gd name="T107" fmla="*/ 615950 h 1473"/>
              <a:gd name="T108" fmla="*/ 859188 w 2450"/>
              <a:gd name="T109" fmla="*/ 702205 h 1473"/>
              <a:gd name="T110" fmla="*/ 714666 w 2450"/>
              <a:gd name="T111" fmla="*/ 627592 h 1473"/>
              <a:gd name="T112" fmla="*/ 827425 w 2450"/>
              <a:gd name="T113" fmla="*/ 659342 h 1473"/>
              <a:gd name="T114" fmla="*/ 803073 w 2450"/>
              <a:gd name="T115" fmla="*/ 610659 h 1473"/>
              <a:gd name="T116" fmla="*/ 421918 w 2450"/>
              <a:gd name="T117" fmla="*/ 533400 h 1473"/>
              <a:gd name="T118" fmla="*/ 491796 w 2450"/>
              <a:gd name="T119" fmla="*/ 506413 h 1473"/>
              <a:gd name="T120" fmla="*/ 545264 w 2450"/>
              <a:gd name="T121" fmla="*/ 630238 h 1473"/>
              <a:gd name="T122" fmla="*/ 619907 w 2450"/>
              <a:gd name="T123" fmla="*/ 569384 h 1473"/>
              <a:gd name="T124" fmla="*/ 488620 w 2450"/>
              <a:gd name="T125" fmla="*/ 576263 h 14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50" h="1473">
                <a:moveTo>
                  <a:pt x="1520" y="111"/>
                </a:moveTo>
                <a:lnTo>
                  <a:pt x="1520" y="111"/>
                </a:lnTo>
                <a:lnTo>
                  <a:pt x="1548" y="102"/>
                </a:lnTo>
                <a:lnTo>
                  <a:pt x="1577" y="93"/>
                </a:lnTo>
                <a:lnTo>
                  <a:pt x="1605" y="84"/>
                </a:lnTo>
                <a:lnTo>
                  <a:pt x="1633" y="75"/>
                </a:lnTo>
                <a:lnTo>
                  <a:pt x="1662" y="69"/>
                </a:lnTo>
                <a:lnTo>
                  <a:pt x="1677" y="67"/>
                </a:lnTo>
                <a:lnTo>
                  <a:pt x="1693" y="64"/>
                </a:lnTo>
                <a:lnTo>
                  <a:pt x="1708" y="63"/>
                </a:lnTo>
                <a:lnTo>
                  <a:pt x="1725" y="63"/>
                </a:lnTo>
                <a:lnTo>
                  <a:pt x="1742" y="64"/>
                </a:lnTo>
                <a:lnTo>
                  <a:pt x="1760" y="65"/>
                </a:lnTo>
                <a:lnTo>
                  <a:pt x="1775" y="69"/>
                </a:lnTo>
                <a:lnTo>
                  <a:pt x="1790" y="72"/>
                </a:lnTo>
                <a:lnTo>
                  <a:pt x="1805" y="75"/>
                </a:lnTo>
                <a:lnTo>
                  <a:pt x="1820" y="80"/>
                </a:lnTo>
                <a:lnTo>
                  <a:pt x="1849" y="91"/>
                </a:lnTo>
                <a:lnTo>
                  <a:pt x="1878" y="105"/>
                </a:lnTo>
                <a:lnTo>
                  <a:pt x="1905" y="119"/>
                </a:lnTo>
                <a:lnTo>
                  <a:pt x="1932" y="135"/>
                </a:lnTo>
                <a:lnTo>
                  <a:pt x="1955" y="151"/>
                </a:lnTo>
                <a:lnTo>
                  <a:pt x="1978" y="167"/>
                </a:lnTo>
                <a:lnTo>
                  <a:pt x="1991" y="179"/>
                </a:lnTo>
                <a:lnTo>
                  <a:pt x="2004" y="192"/>
                </a:lnTo>
                <a:lnTo>
                  <a:pt x="2015" y="207"/>
                </a:lnTo>
                <a:lnTo>
                  <a:pt x="2027" y="222"/>
                </a:lnTo>
                <a:lnTo>
                  <a:pt x="2048" y="253"/>
                </a:lnTo>
                <a:lnTo>
                  <a:pt x="2060" y="268"/>
                </a:lnTo>
                <a:lnTo>
                  <a:pt x="2072" y="283"/>
                </a:lnTo>
                <a:lnTo>
                  <a:pt x="2084" y="296"/>
                </a:lnTo>
                <a:lnTo>
                  <a:pt x="2096" y="307"/>
                </a:lnTo>
                <a:lnTo>
                  <a:pt x="2108" y="318"/>
                </a:lnTo>
                <a:lnTo>
                  <a:pt x="2121" y="329"/>
                </a:lnTo>
                <a:lnTo>
                  <a:pt x="2135" y="338"/>
                </a:lnTo>
                <a:lnTo>
                  <a:pt x="2149" y="347"/>
                </a:lnTo>
                <a:lnTo>
                  <a:pt x="2164" y="356"/>
                </a:lnTo>
                <a:lnTo>
                  <a:pt x="2180" y="363"/>
                </a:lnTo>
                <a:lnTo>
                  <a:pt x="2197" y="368"/>
                </a:lnTo>
                <a:lnTo>
                  <a:pt x="2214" y="375"/>
                </a:lnTo>
                <a:lnTo>
                  <a:pt x="2233" y="379"/>
                </a:lnTo>
                <a:lnTo>
                  <a:pt x="2252" y="382"/>
                </a:lnTo>
                <a:lnTo>
                  <a:pt x="2272" y="386"/>
                </a:lnTo>
                <a:lnTo>
                  <a:pt x="2293" y="387"/>
                </a:lnTo>
                <a:lnTo>
                  <a:pt x="2315" y="388"/>
                </a:lnTo>
                <a:lnTo>
                  <a:pt x="2339" y="388"/>
                </a:lnTo>
                <a:lnTo>
                  <a:pt x="2343" y="386"/>
                </a:lnTo>
                <a:lnTo>
                  <a:pt x="2347" y="383"/>
                </a:lnTo>
                <a:lnTo>
                  <a:pt x="2355" y="376"/>
                </a:lnTo>
                <a:lnTo>
                  <a:pt x="2358" y="373"/>
                </a:lnTo>
                <a:lnTo>
                  <a:pt x="2363" y="371"/>
                </a:lnTo>
                <a:lnTo>
                  <a:pt x="2369" y="370"/>
                </a:lnTo>
                <a:lnTo>
                  <a:pt x="2376" y="371"/>
                </a:lnTo>
                <a:lnTo>
                  <a:pt x="2376" y="388"/>
                </a:lnTo>
                <a:lnTo>
                  <a:pt x="2373" y="404"/>
                </a:lnTo>
                <a:lnTo>
                  <a:pt x="2370" y="420"/>
                </a:lnTo>
                <a:lnTo>
                  <a:pt x="2365" y="436"/>
                </a:lnTo>
                <a:lnTo>
                  <a:pt x="2357" y="467"/>
                </a:lnTo>
                <a:lnTo>
                  <a:pt x="2353" y="483"/>
                </a:lnTo>
                <a:lnTo>
                  <a:pt x="2348" y="500"/>
                </a:lnTo>
                <a:lnTo>
                  <a:pt x="2355" y="500"/>
                </a:lnTo>
                <a:lnTo>
                  <a:pt x="2359" y="502"/>
                </a:lnTo>
                <a:lnTo>
                  <a:pt x="2361" y="506"/>
                </a:lnTo>
                <a:lnTo>
                  <a:pt x="2363" y="510"/>
                </a:lnTo>
                <a:lnTo>
                  <a:pt x="2368" y="520"/>
                </a:lnTo>
                <a:lnTo>
                  <a:pt x="2372" y="527"/>
                </a:lnTo>
                <a:lnTo>
                  <a:pt x="2376" y="531"/>
                </a:lnTo>
                <a:lnTo>
                  <a:pt x="2383" y="534"/>
                </a:lnTo>
                <a:lnTo>
                  <a:pt x="2388" y="538"/>
                </a:lnTo>
                <a:lnTo>
                  <a:pt x="2401" y="543"/>
                </a:lnTo>
                <a:lnTo>
                  <a:pt x="2413" y="547"/>
                </a:lnTo>
                <a:lnTo>
                  <a:pt x="2424" y="552"/>
                </a:lnTo>
                <a:lnTo>
                  <a:pt x="2430" y="555"/>
                </a:lnTo>
                <a:lnTo>
                  <a:pt x="2435" y="558"/>
                </a:lnTo>
                <a:lnTo>
                  <a:pt x="2439" y="561"/>
                </a:lnTo>
                <a:lnTo>
                  <a:pt x="2443" y="567"/>
                </a:lnTo>
                <a:lnTo>
                  <a:pt x="2446" y="572"/>
                </a:lnTo>
                <a:lnTo>
                  <a:pt x="2448" y="578"/>
                </a:lnTo>
                <a:lnTo>
                  <a:pt x="2450" y="586"/>
                </a:lnTo>
                <a:lnTo>
                  <a:pt x="2450" y="594"/>
                </a:lnTo>
                <a:lnTo>
                  <a:pt x="2450" y="600"/>
                </a:lnTo>
                <a:lnTo>
                  <a:pt x="2448" y="605"/>
                </a:lnTo>
                <a:lnTo>
                  <a:pt x="2444" y="618"/>
                </a:lnTo>
                <a:lnTo>
                  <a:pt x="2436" y="632"/>
                </a:lnTo>
                <a:lnTo>
                  <a:pt x="2426" y="646"/>
                </a:lnTo>
                <a:lnTo>
                  <a:pt x="2407" y="674"/>
                </a:lnTo>
                <a:lnTo>
                  <a:pt x="2391" y="696"/>
                </a:lnTo>
                <a:lnTo>
                  <a:pt x="2359" y="739"/>
                </a:lnTo>
                <a:lnTo>
                  <a:pt x="2327" y="779"/>
                </a:lnTo>
                <a:lnTo>
                  <a:pt x="2262" y="860"/>
                </a:lnTo>
                <a:lnTo>
                  <a:pt x="2241" y="885"/>
                </a:lnTo>
                <a:lnTo>
                  <a:pt x="2221" y="909"/>
                </a:lnTo>
                <a:lnTo>
                  <a:pt x="2179" y="955"/>
                </a:lnTo>
                <a:lnTo>
                  <a:pt x="2137" y="1002"/>
                </a:lnTo>
                <a:lnTo>
                  <a:pt x="2117" y="1027"/>
                </a:lnTo>
                <a:lnTo>
                  <a:pt x="2097" y="1053"/>
                </a:lnTo>
                <a:lnTo>
                  <a:pt x="2071" y="1086"/>
                </a:lnTo>
                <a:lnTo>
                  <a:pt x="2043" y="1119"/>
                </a:lnTo>
                <a:lnTo>
                  <a:pt x="1986" y="1183"/>
                </a:lnTo>
                <a:lnTo>
                  <a:pt x="1957" y="1215"/>
                </a:lnTo>
                <a:lnTo>
                  <a:pt x="1931" y="1248"/>
                </a:lnTo>
                <a:lnTo>
                  <a:pt x="1904" y="1281"/>
                </a:lnTo>
                <a:lnTo>
                  <a:pt x="1879" y="1315"/>
                </a:lnTo>
                <a:lnTo>
                  <a:pt x="1873" y="1318"/>
                </a:lnTo>
                <a:lnTo>
                  <a:pt x="1866" y="1322"/>
                </a:lnTo>
                <a:lnTo>
                  <a:pt x="1855" y="1331"/>
                </a:lnTo>
                <a:lnTo>
                  <a:pt x="1844" y="1342"/>
                </a:lnTo>
                <a:lnTo>
                  <a:pt x="1832" y="1355"/>
                </a:lnTo>
                <a:lnTo>
                  <a:pt x="1823" y="1367"/>
                </a:lnTo>
                <a:lnTo>
                  <a:pt x="1812" y="1381"/>
                </a:lnTo>
                <a:lnTo>
                  <a:pt x="1792" y="1410"/>
                </a:lnTo>
                <a:lnTo>
                  <a:pt x="1781" y="1424"/>
                </a:lnTo>
                <a:lnTo>
                  <a:pt x="1769" y="1437"/>
                </a:lnTo>
                <a:lnTo>
                  <a:pt x="1757" y="1448"/>
                </a:lnTo>
                <a:lnTo>
                  <a:pt x="1744" y="1457"/>
                </a:lnTo>
                <a:lnTo>
                  <a:pt x="1738" y="1462"/>
                </a:lnTo>
                <a:lnTo>
                  <a:pt x="1730" y="1466"/>
                </a:lnTo>
                <a:lnTo>
                  <a:pt x="1723" y="1469"/>
                </a:lnTo>
                <a:lnTo>
                  <a:pt x="1715" y="1471"/>
                </a:lnTo>
                <a:lnTo>
                  <a:pt x="1707" y="1472"/>
                </a:lnTo>
                <a:lnTo>
                  <a:pt x="1698" y="1473"/>
                </a:lnTo>
                <a:lnTo>
                  <a:pt x="1690" y="1473"/>
                </a:lnTo>
                <a:lnTo>
                  <a:pt x="1680" y="1472"/>
                </a:lnTo>
                <a:lnTo>
                  <a:pt x="1666" y="1470"/>
                </a:lnTo>
                <a:lnTo>
                  <a:pt x="1650" y="1465"/>
                </a:lnTo>
                <a:lnTo>
                  <a:pt x="1621" y="1455"/>
                </a:lnTo>
                <a:lnTo>
                  <a:pt x="1560" y="1434"/>
                </a:lnTo>
                <a:lnTo>
                  <a:pt x="1498" y="1409"/>
                </a:lnTo>
                <a:lnTo>
                  <a:pt x="1435" y="1382"/>
                </a:lnTo>
                <a:lnTo>
                  <a:pt x="1371" y="1355"/>
                </a:lnTo>
                <a:lnTo>
                  <a:pt x="1247" y="1300"/>
                </a:lnTo>
                <a:lnTo>
                  <a:pt x="1189" y="1274"/>
                </a:lnTo>
                <a:lnTo>
                  <a:pt x="1134" y="1252"/>
                </a:lnTo>
                <a:lnTo>
                  <a:pt x="1132" y="1261"/>
                </a:lnTo>
                <a:lnTo>
                  <a:pt x="1131" y="1271"/>
                </a:lnTo>
                <a:lnTo>
                  <a:pt x="1131" y="1282"/>
                </a:lnTo>
                <a:lnTo>
                  <a:pt x="1132" y="1292"/>
                </a:lnTo>
                <a:lnTo>
                  <a:pt x="1133" y="1315"/>
                </a:lnTo>
                <a:lnTo>
                  <a:pt x="1132" y="1326"/>
                </a:lnTo>
                <a:lnTo>
                  <a:pt x="1131" y="1336"/>
                </a:lnTo>
                <a:lnTo>
                  <a:pt x="1123" y="1337"/>
                </a:lnTo>
                <a:lnTo>
                  <a:pt x="1120" y="1337"/>
                </a:lnTo>
                <a:lnTo>
                  <a:pt x="1117" y="1336"/>
                </a:lnTo>
                <a:lnTo>
                  <a:pt x="1113" y="1333"/>
                </a:lnTo>
                <a:lnTo>
                  <a:pt x="1108" y="1329"/>
                </a:lnTo>
                <a:lnTo>
                  <a:pt x="1105" y="1322"/>
                </a:lnTo>
                <a:lnTo>
                  <a:pt x="1102" y="1315"/>
                </a:lnTo>
                <a:lnTo>
                  <a:pt x="1096" y="1301"/>
                </a:lnTo>
                <a:lnTo>
                  <a:pt x="1090" y="1290"/>
                </a:lnTo>
                <a:lnTo>
                  <a:pt x="1084" y="1281"/>
                </a:lnTo>
                <a:lnTo>
                  <a:pt x="1069" y="1259"/>
                </a:lnTo>
                <a:lnTo>
                  <a:pt x="1054" y="1240"/>
                </a:lnTo>
                <a:lnTo>
                  <a:pt x="1047" y="1230"/>
                </a:lnTo>
                <a:lnTo>
                  <a:pt x="1043" y="1221"/>
                </a:lnTo>
                <a:lnTo>
                  <a:pt x="1035" y="1226"/>
                </a:lnTo>
                <a:lnTo>
                  <a:pt x="1026" y="1233"/>
                </a:lnTo>
                <a:lnTo>
                  <a:pt x="1020" y="1240"/>
                </a:lnTo>
                <a:lnTo>
                  <a:pt x="1013" y="1249"/>
                </a:lnTo>
                <a:lnTo>
                  <a:pt x="1007" y="1256"/>
                </a:lnTo>
                <a:lnTo>
                  <a:pt x="1000" y="1264"/>
                </a:lnTo>
                <a:lnTo>
                  <a:pt x="993" y="1271"/>
                </a:lnTo>
                <a:lnTo>
                  <a:pt x="984" y="1276"/>
                </a:lnTo>
                <a:lnTo>
                  <a:pt x="983" y="1284"/>
                </a:lnTo>
                <a:lnTo>
                  <a:pt x="982" y="1291"/>
                </a:lnTo>
                <a:lnTo>
                  <a:pt x="979" y="1299"/>
                </a:lnTo>
                <a:lnTo>
                  <a:pt x="976" y="1305"/>
                </a:lnTo>
                <a:lnTo>
                  <a:pt x="970" y="1310"/>
                </a:lnTo>
                <a:lnTo>
                  <a:pt x="963" y="1314"/>
                </a:lnTo>
                <a:lnTo>
                  <a:pt x="953" y="1315"/>
                </a:lnTo>
                <a:lnTo>
                  <a:pt x="941" y="1315"/>
                </a:lnTo>
                <a:lnTo>
                  <a:pt x="939" y="1279"/>
                </a:lnTo>
                <a:lnTo>
                  <a:pt x="938" y="1258"/>
                </a:lnTo>
                <a:lnTo>
                  <a:pt x="938" y="1237"/>
                </a:lnTo>
                <a:lnTo>
                  <a:pt x="940" y="1215"/>
                </a:lnTo>
                <a:lnTo>
                  <a:pt x="942" y="1194"/>
                </a:lnTo>
                <a:lnTo>
                  <a:pt x="948" y="1173"/>
                </a:lnTo>
                <a:lnTo>
                  <a:pt x="952" y="1162"/>
                </a:lnTo>
                <a:lnTo>
                  <a:pt x="956" y="1151"/>
                </a:lnTo>
                <a:lnTo>
                  <a:pt x="940" y="1135"/>
                </a:lnTo>
                <a:lnTo>
                  <a:pt x="923" y="1120"/>
                </a:lnTo>
                <a:lnTo>
                  <a:pt x="888" y="1092"/>
                </a:lnTo>
                <a:lnTo>
                  <a:pt x="871" y="1078"/>
                </a:lnTo>
                <a:lnTo>
                  <a:pt x="854" y="1064"/>
                </a:lnTo>
                <a:lnTo>
                  <a:pt x="838" y="1048"/>
                </a:lnTo>
                <a:lnTo>
                  <a:pt x="823" y="1032"/>
                </a:lnTo>
                <a:lnTo>
                  <a:pt x="809" y="1034"/>
                </a:lnTo>
                <a:lnTo>
                  <a:pt x="796" y="1036"/>
                </a:lnTo>
                <a:lnTo>
                  <a:pt x="783" y="1036"/>
                </a:lnTo>
                <a:lnTo>
                  <a:pt x="771" y="1034"/>
                </a:lnTo>
                <a:lnTo>
                  <a:pt x="759" y="1032"/>
                </a:lnTo>
                <a:lnTo>
                  <a:pt x="749" y="1028"/>
                </a:lnTo>
                <a:lnTo>
                  <a:pt x="738" y="1025"/>
                </a:lnTo>
                <a:lnTo>
                  <a:pt x="728" y="1019"/>
                </a:lnTo>
                <a:lnTo>
                  <a:pt x="720" y="1014"/>
                </a:lnTo>
                <a:lnTo>
                  <a:pt x="710" y="1007"/>
                </a:lnTo>
                <a:lnTo>
                  <a:pt x="703" y="1000"/>
                </a:lnTo>
                <a:lnTo>
                  <a:pt x="694" y="993"/>
                </a:lnTo>
                <a:lnTo>
                  <a:pt x="688" y="984"/>
                </a:lnTo>
                <a:lnTo>
                  <a:pt x="681" y="976"/>
                </a:lnTo>
                <a:lnTo>
                  <a:pt x="669" y="958"/>
                </a:lnTo>
                <a:lnTo>
                  <a:pt x="635" y="952"/>
                </a:lnTo>
                <a:lnTo>
                  <a:pt x="601" y="946"/>
                </a:lnTo>
                <a:lnTo>
                  <a:pt x="530" y="936"/>
                </a:lnTo>
                <a:lnTo>
                  <a:pt x="495" y="931"/>
                </a:lnTo>
                <a:lnTo>
                  <a:pt x="461" y="925"/>
                </a:lnTo>
                <a:lnTo>
                  <a:pt x="426" y="918"/>
                </a:lnTo>
                <a:lnTo>
                  <a:pt x="392" y="909"/>
                </a:lnTo>
                <a:lnTo>
                  <a:pt x="374" y="903"/>
                </a:lnTo>
                <a:lnTo>
                  <a:pt x="357" y="895"/>
                </a:lnTo>
                <a:lnTo>
                  <a:pt x="341" y="889"/>
                </a:lnTo>
                <a:lnTo>
                  <a:pt x="331" y="887"/>
                </a:lnTo>
                <a:lnTo>
                  <a:pt x="323" y="885"/>
                </a:lnTo>
                <a:lnTo>
                  <a:pt x="313" y="885"/>
                </a:lnTo>
                <a:lnTo>
                  <a:pt x="303" y="885"/>
                </a:lnTo>
                <a:lnTo>
                  <a:pt x="294" y="886"/>
                </a:lnTo>
                <a:lnTo>
                  <a:pt x="284" y="885"/>
                </a:lnTo>
                <a:lnTo>
                  <a:pt x="259" y="879"/>
                </a:lnTo>
                <a:lnTo>
                  <a:pt x="235" y="873"/>
                </a:lnTo>
                <a:lnTo>
                  <a:pt x="188" y="859"/>
                </a:lnTo>
                <a:lnTo>
                  <a:pt x="164" y="852"/>
                </a:lnTo>
                <a:lnTo>
                  <a:pt x="140" y="848"/>
                </a:lnTo>
                <a:lnTo>
                  <a:pt x="128" y="846"/>
                </a:lnTo>
                <a:lnTo>
                  <a:pt x="116" y="846"/>
                </a:lnTo>
                <a:lnTo>
                  <a:pt x="104" y="846"/>
                </a:lnTo>
                <a:lnTo>
                  <a:pt x="91" y="846"/>
                </a:lnTo>
                <a:lnTo>
                  <a:pt x="84" y="842"/>
                </a:lnTo>
                <a:lnTo>
                  <a:pt x="75" y="838"/>
                </a:lnTo>
                <a:lnTo>
                  <a:pt x="57" y="833"/>
                </a:lnTo>
                <a:lnTo>
                  <a:pt x="38" y="829"/>
                </a:lnTo>
                <a:lnTo>
                  <a:pt x="18" y="826"/>
                </a:lnTo>
                <a:lnTo>
                  <a:pt x="14" y="821"/>
                </a:lnTo>
                <a:lnTo>
                  <a:pt x="12" y="817"/>
                </a:lnTo>
                <a:lnTo>
                  <a:pt x="9" y="810"/>
                </a:lnTo>
                <a:lnTo>
                  <a:pt x="6" y="801"/>
                </a:lnTo>
                <a:lnTo>
                  <a:pt x="0" y="790"/>
                </a:lnTo>
                <a:lnTo>
                  <a:pt x="9" y="775"/>
                </a:lnTo>
                <a:lnTo>
                  <a:pt x="20" y="762"/>
                </a:lnTo>
                <a:lnTo>
                  <a:pt x="30" y="751"/>
                </a:lnTo>
                <a:lnTo>
                  <a:pt x="43" y="741"/>
                </a:lnTo>
                <a:lnTo>
                  <a:pt x="58" y="731"/>
                </a:lnTo>
                <a:lnTo>
                  <a:pt x="73" y="724"/>
                </a:lnTo>
                <a:lnTo>
                  <a:pt x="89" y="716"/>
                </a:lnTo>
                <a:lnTo>
                  <a:pt x="105" y="710"/>
                </a:lnTo>
                <a:lnTo>
                  <a:pt x="104" y="685"/>
                </a:lnTo>
                <a:lnTo>
                  <a:pt x="103" y="674"/>
                </a:lnTo>
                <a:lnTo>
                  <a:pt x="101" y="663"/>
                </a:lnTo>
                <a:lnTo>
                  <a:pt x="98" y="653"/>
                </a:lnTo>
                <a:lnTo>
                  <a:pt x="93" y="643"/>
                </a:lnTo>
                <a:lnTo>
                  <a:pt x="87" y="633"/>
                </a:lnTo>
                <a:lnTo>
                  <a:pt x="77" y="622"/>
                </a:lnTo>
                <a:lnTo>
                  <a:pt x="84" y="613"/>
                </a:lnTo>
                <a:lnTo>
                  <a:pt x="90" y="604"/>
                </a:lnTo>
                <a:lnTo>
                  <a:pt x="98" y="595"/>
                </a:lnTo>
                <a:lnTo>
                  <a:pt x="105" y="588"/>
                </a:lnTo>
                <a:lnTo>
                  <a:pt x="121" y="574"/>
                </a:lnTo>
                <a:lnTo>
                  <a:pt x="139" y="561"/>
                </a:lnTo>
                <a:lnTo>
                  <a:pt x="158" y="550"/>
                </a:lnTo>
                <a:lnTo>
                  <a:pt x="177" y="539"/>
                </a:lnTo>
                <a:lnTo>
                  <a:pt x="195" y="528"/>
                </a:lnTo>
                <a:lnTo>
                  <a:pt x="214" y="517"/>
                </a:lnTo>
                <a:lnTo>
                  <a:pt x="240" y="500"/>
                </a:lnTo>
                <a:lnTo>
                  <a:pt x="266" y="482"/>
                </a:lnTo>
                <a:lnTo>
                  <a:pt x="315" y="443"/>
                </a:lnTo>
                <a:lnTo>
                  <a:pt x="328" y="435"/>
                </a:lnTo>
                <a:lnTo>
                  <a:pt x="339" y="425"/>
                </a:lnTo>
                <a:lnTo>
                  <a:pt x="361" y="404"/>
                </a:lnTo>
                <a:lnTo>
                  <a:pt x="384" y="383"/>
                </a:lnTo>
                <a:lnTo>
                  <a:pt x="394" y="373"/>
                </a:lnTo>
                <a:lnTo>
                  <a:pt x="406" y="363"/>
                </a:lnTo>
                <a:lnTo>
                  <a:pt x="422" y="353"/>
                </a:lnTo>
                <a:lnTo>
                  <a:pt x="438" y="344"/>
                </a:lnTo>
                <a:lnTo>
                  <a:pt x="454" y="335"/>
                </a:lnTo>
                <a:lnTo>
                  <a:pt x="469" y="325"/>
                </a:lnTo>
                <a:lnTo>
                  <a:pt x="480" y="316"/>
                </a:lnTo>
                <a:lnTo>
                  <a:pt x="490" y="307"/>
                </a:lnTo>
                <a:lnTo>
                  <a:pt x="510" y="288"/>
                </a:lnTo>
                <a:lnTo>
                  <a:pt x="530" y="268"/>
                </a:lnTo>
                <a:lnTo>
                  <a:pt x="550" y="247"/>
                </a:lnTo>
                <a:lnTo>
                  <a:pt x="609" y="191"/>
                </a:lnTo>
                <a:lnTo>
                  <a:pt x="639" y="161"/>
                </a:lnTo>
                <a:lnTo>
                  <a:pt x="668" y="131"/>
                </a:lnTo>
                <a:lnTo>
                  <a:pt x="697" y="100"/>
                </a:lnTo>
                <a:lnTo>
                  <a:pt x="725" y="69"/>
                </a:lnTo>
                <a:lnTo>
                  <a:pt x="752" y="37"/>
                </a:lnTo>
                <a:lnTo>
                  <a:pt x="778" y="3"/>
                </a:lnTo>
                <a:lnTo>
                  <a:pt x="788" y="0"/>
                </a:lnTo>
                <a:lnTo>
                  <a:pt x="799" y="0"/>
                </a:lnTo>
                <a:lnTo>
                  <a:pt x="810" y="0"/>
                </a:lnTo>
                <a:lnTo>
                  <a:pt x="820" y="2"/>
                </a:lnTo>
                <a:lnTo>
                  <a:pt x="842" y="7"/>
                </a:lnTo>
                <a:lnTo>
                  <a:pt x="851" y="9"/>
                </a:lnTo>
                <a:lnTo>
                  <a:pt x="861" y="10"/>
                </a:lnTo>
                <a:lnTo>
                  <a:pt x="899" y="13"/>
                </a:lnTo>
                <a:lnTo>
                  <a:pt x="937" y="14"/>
                </a:lnTo>
                <a:lnTo>
                  <a:pt x="976" y="14"/>
                </a:lnTo>
                <a:lnTo>
                  <a:pt x="1014" y="13"/>
                </a:lnTo>
                <a:lnTo>
                  <a:pt x="1092" y="10"/>
                </a:lnTo>
                <a:lnTo>
                  <a:pt x="1169" y="7"/>
                </a:lnTo>
                <a:lnTo>
                  <a:pt x="1208" y="5"/>
                </a:lnTo>
                <a:lnTo>
                  <a:pt x="1245" y="7"/>
                </a:lnTo>
                <a:lnTo>
                  <a:pt x="1283" y="8"/>
                </a:lnTo>
                <a:lnTo>
                  <a:pt x="1319" y="11"/>
                </a:lnTo>
                <a:lnTo>
                  <a:pt x="1354" y="16"/>
                </a:lnTo>
                <a:lnTo>
                  <a:pt x="1388" y="23"/>
                </a:lnTo>
                <a:lnTo>
                  <a:pt x="1405" y="28"/>
                </a:lnTo>
                <a:lnTo>
                  <a:pt x="1421" y="32"/>
                </a:lnTo>
                <a:lnTo>
                  <a:pt x="1437" y="39"/>
                </a:lnTo>
                <a:lnTo>
                  <a:pt x="1453" y="45"/>
                </a:lnTo>
                <a:lnTo>
                  <a:pt x="1461" y="54"/>
                </a:lnTo>
                <a:lnTo>
                  <a:pt x="1469" y="61"/>
                </a:lnTo>
                <a:lnTo>
                  <a:pt x="1489" y="75"/>
                </a:lnTo>
                <a:lnTo>
                  <a:pt x="1498" y="83"/>
                </a:lnTo>
                <a:lnTo>
                  <a:pt x="1507" y="91"/>
                </a:lnTo>
                <a:lnTo>
                  <a:pt x="1514" y="101"/>
                </a:lnTo>
                <a:lnTo>
                  <a:pt x="1516" y="106"/>
                </a:lnTo>
                <a:lnTo>
                  <a:pt x="1520" y="111"/>
                </a:lnTo>
                <a:close/>
                <a:moveTo>
                  <a:pt x="1358" y="283"/>
                </a:moveTo>
                <a:lnTo>
                  <a:pt x="1358" y="283"/>
                </a:lnTo>
                <a:lnTo>
                  <a:pt x="1364" y="277"/>
                </a:lnTo>
                <a:lnTo>
                  <a:pt x="1369" y="271"/>
                </a:lnTo>
                <a:lnTo>
                  <a:pt x="1379" y="257"/>
                </a:lnTo>
                <a:lnTo>
                  <a:pt x="1389" y="243"/>
                </a:lnTo>
                <a:lnTo>
                  <a:pt x="1401" y="230"/>
                </a:lnTo>
                <a:lnTo>
                  <a:pt x="1410" y="221"/>
                </a:lnTo>
                <a:lnTo>
                  <a:pt x="1424" y="210"/>
                </a:lnTo>
                <a:lnTo>
                  <a:pt x="1439" y="197"/>
                </a:lnTo>
                <a:lnTo>
                  <a:pt x="1454" y="183"/>
                </a:lnTo>
                <a:lnTo>
                  <a:pt x="1469" y="169"/>
                </a:lnTo>
                <a:lnTo>
                  <a:pt x="1481" y="155"/>
                </a:lnTo>
                <a:lnTo>
                  <a:pt x="1485" y="148"/>
                </a:lnTo>
                <a:lnTo>
                  <a:pt x="1489" y="141"/>
                </a:lnTo>
                <a:lnTo>
                  <a:pt x="1491" y="135"/>
                </a:lnTo>
                <a:lnTo>
                  <a:pt x="1492" y="129"/>
                </a:lnTo>
                <a:lnTo>
                  <a:pt x="1490" y="124"/>
                </a:lnTo>
                <a:lnTo>
                  <a:pt x="1486" y="119"/>
                </a:lnTo>
                <a:lnTo>
                  <a:pt x="1475" y="106"/>
                </a:lnTo>
                <a:lnTo>
                  <a:pt x="1462" y="93"/>
                </a:lnTo>
                <a:lnTo>
                  <a:pt x="1449" y="84"/>
                </a:lnTo>
                <a:lnTo>
                  <a:pt x="1436" y="75"/>
                </a:lnTo>
                <a:lnTo>
                  <a:pt x="1420" y="68"/>
                </a:lnTo>
                <a:lnTo>
                  <a:pt x="1403" y="61"/>
                </a:lnTo>
                <a:lnTo>
                  <a:pt x="1386" y="55"/>
                </a:lnTo>
                <a:lnTo>
                  <a:pt x="1370" y="50"/>
                </a:lnTo>
                <a:lnTo>
                  <a:pt x="1354" y="46"/>
                </a:lnTo>
                <a:lnTo>
                  <a:pt x="1339" y="43"/>
                </a:lnTo>
                <a:lnTo>
                  <a:pt x="1327" y="42"/>
                </a:lnTo>
                <a:lnTo>
                  <a:pt x="1299" y="39"/>
                </a:lnTo>
                <a:lnTo>
                  <a:pt x="1270" y="37"/>
                </a:lnTo>
                <a:lnTo>
                  <a:pt x="1207" y="35"/>
                </a:lnTo>
                <a:lnTo>
                  <a:pt x="1139" y="34"/>
                </a:lnTo>
                <a:lnTo>
                  <a:pt x="1070" y="35"/>
                </a:lnTo>
                <a:lnTo>
                  <a:pt x="998" y="35"/>
                </a:lnTo>
                <a:lnTo>
                  <a:pt x="929" y="35"/>
                </a:lnTo>
                <a:lnTo>
                  <a:pt x="861" y="32"/>
                </a:lnTo>
                <a:lnTo>
                  <a:pt x="829" y="30"/>
                </a:lnTo>
                <a:lnTo>
                  <a:pt x="798" y="27"/>
                </a:lnTo>
                <a:lnTo>
                  <a:pt x="762" y="69"/>
                </a:lnTo>
                <a:lnTo>
                  <a:pt x="724" y="109"/>
                </a:lnTo>
                <a:lnTo>
                  <a:pt x="687" y="150"/>
                </a:lnTo>
                <a:lnTo>
                  <a:pt x="647" y="189"/>
                </a:lnTo>
                <a:lnTo>
                  <a:pt x="607" y="227"/>
                </a:lnTo>
                <a:lnTo>
                  <a:pt x="568" y="265"/>
                </a:lnTo>
                <a:lnTo>
                  <a:pt x="527" y="302"/>
                </a:lnTo>
                <a:lnTo>
                  <a:pt x="485" y="338"/>
                </a:lnTo>
                <a:lnTo>
                  <a:pt x="442" y="375"/>
                </a:lnTo>
                <a:lnTo>
                  <a:pt x="400" y="410"/>
                </a:lnTo>
                <a:lnTo>
                  <a:pt x="357" y="444"/>
                </a:lnTo>
                <a:lnTo>
                  <a:pt x="312" y="479"/>
                </a:lnTo>
                <a:lnTo>
                  <a:pt x="268" y="512"/>
                </a:lnTo>
                <a:lnTo>
                  <a:pt x="222" y="544"/>
                </a:lnTo>
                <a:lnTo>
                  <a:pt x="177" y="576"/>
                </a:lnTo>
                <a:lnTo>
                  <a:pt x="130" y="608"/>
                </a:lnTo>
                <a:lnTo>
                  <a:pt x="147" y="614"/>
                </a:lnTo>
                <a:lnTo>
                  <a:pt x="165" y="618"/>
                </a:lnTo>
                <a:lnTo>
                  <a:pt x="183" y="621"/>
                </a:lnTo>
                <a:lnTo>
                  <a:pt x="202" y="623"/>
                </a:lnTo>
                <a:lnTo>
                  <a:pt x="221" y="625"/>
                </a:lnTo>
                <a:lnTo>
                  <a:pt x="240" y="626"/>
                </a:lnTo>
                <a:lnTo>
                  <a:pt x="279" y="626"/>
                </a:lnTo>
                <a:lnTo>
                  <a:pt x="358" y="624"/>
                </a:lnTo>
                <a:lnTo>
                  <a:pt x="396" y="624"/>
                </a:lnTo>
                <a:lnTo>
                  <a:pt x="435" y="625"/>
                </a:lnTo>
                <a:lnTo>
                  <a:pt x="466" y="629"/>
                </a:lnTo>
                <a:lnTo>
                  <a:pt x="499" y="633"/>
                </a:lnTo>
                <a:lnTo>
                  <a:pt x="563" y="644"/>
                </a:lnTo>
                <a:lnTo>
                  <a:pt x="604" y="651"/>
                </a:lnTo>
                <a:lnTo>
                  <a:pt x="644" y="660"/>
                </a:lnTo>
                <a:lnTo>
                  <a:pt x="663" y="665"/>
                </a:lnTo>
                <a:lnTo>
                  <a:pt x="681" y="671"/>
                </a:lnTo>
                <a:lnTo>
                  <a:pt x="700" y="679"/>
                </a:lnTo>
                <a:lnTo>
                  <a:pt x="718" y="686"/>
                </a:lnTo>
                <a:lnTo>
                  <a:pt x="736" y="694"/>
                </a:lnTo>
                <a:lnTo>
                  <a:pt x="752" y="704"/>
                </a:lnTo>
                <a:lnTo>
                  <a:pt x="768" y="713"/>
                </a:lnTo>
                <a:lnTo>
                  <a:pt x="782" y="724"/>
                </a:lnTo>
                <a:lnTo>
                  <a:pt x="796" y="736"/>
                </a:lnTo>
                <a:lnTo>
                  <a:pt x="809" y="749"/>
                </a:lnTo>
                <a:lnTo>
                  <a:pt x="820" y="761"/>
                </a:lnTo>
                <a:lnTo>
                  <a:pt x="830" y="776"/>
                </a:lnTo>
                <a:lnTo>
                  <a:pt x="832" y="779"/>
                </a:lnTo>
                <a:lnTo>
                  <a:pt x="833" y="781"/>
                </a:lnTo>
                <a:lnTo>
                  <a:pt x="834" y="785"/>
                </a:lnTo>
                <a:lnTo>
                  <a:pt x="833" y="791"/>
                </a:lnTo>
                <a:lnTo>
                  <a:pt x="832" y="797"/>
                </a:lnTo>
                <a:lnTo>
                  <a:pt x="831" y="802"/>
                </a:lnTo>
                <a:lnTo>
                  <a:pt x="830" y="806"/>
                </a:lnTo>
                <a:lnTo>
                  <a:pt x="831" y="809"/>
                </a:lnTo>
                <a:lnTo>
                  <a:pt x="832" y="810"/>
                </a:lnTo>
                <a:lnTo>
                  <a:pt x="834" y="811"/>
                </a:lnTo>
                <a:lnTo>
                  <a:pt x="836" y="812"/>
                </a:lnTo>
                <a:lnTo>
                  <a:pt x="846" y="809"/>
                </a:lnTo>
                <a:lnTo>
                  <a:pt x="854" y="803"/>
                </a:lnTo>
                <a:lnTo>
                  <a:pt x="860" y="798"/>
                </a:lnTo>
                <a:lnTo>
                  <a:pt x="866" y="791"/>
                </a:lnTo>
                <a:lnTo>
                  <a:pt x="876" y="777"/>
                </a:lnTo>
                <a:lnTo>
                  <a:pt x="886" y="762"/>
                </a:lnTo>
                <a:lnTo>
                  <a:pt x="938" y="718"/>
                </a:lnTo>
                <a:lnTo>
                  <a:pt x="963" y="694"/>
                </a:lnTo>
                <a:lnTo>
                  <a:pt x="987" y="670"/>
                </a:lnTo>
                <a:lnTo>
                  <a:pt x="1011" y="645"/>
                </a:lnTo>
                <a:lnTo>
                  <a:pt x="1033" y="619"/>
                </a:lnTo>
                <a:lnTo>
                  <a:pt x="1055" y="592"/>
                </a:lnTo>
                <a:lnTo>
                  <a:pt x="1075" y="563"/>
                </a:lnTo>
                <a:lnTo>
                  <a:pt x="1112" y="530"/>
                </a:lnTo>
                <a:lnTo>
                  <a:pt x="1148" y="495"/>
                </a:lnTo>
                <a:lnTo>
                  <a:pt x="1183" y="459"/>
                </a:lnTo>
                <a:lnTo>
                  <a:pt x="1219" y="423"/>
                </a:lnTo>
                <a:lnTo>
                  <a:pt x="1288" y="350"/>
                </a:lnTo>
                <a:lnTo>
                  <a:pt x="1323" y="316"/>
                </a:lnTo>
                <a:lnTo>
                  <a:pt x="1358" y="283"/>
                </a:lnTo>
                <a:close/>
                <a:moveTo>
                  <a:pt x="2152" y="391"/>
                </a:moveTo>
                <a:lnTo>
                  <a:pt x="2152" y="391"/>
                </a:lnTo>
                <a:lnTo>
                  <a:pt x="2138" y="382"/>
                </a:lnTo>
                <a:lnTo>
                  <a:pt x="2125" y="372"/>
                </a:lnTo>
                <a:lnTo>
                  <a:pt x="2112" y="361"/>
                </a:lnTo>
                <a:lnTo>
                  <a:pt x="2100" y="350"/>
                </a:lnTo>
                <a:lnTo>
                  <a:pt x="2087" y="338"/>
                </a:lnTo>
                <a:lnTo>
                  <a:pt x="2076" y="326"/>
                </a:lnTo>
                <a:lnTo>
                  <a:pt x="2054" y="300"/>
                </a:lnTo>
                <a:lnTo>
                  <a:pt x="2012" y="247"/>
                </a:lnTo>
                <a:lnTo>
                  <a:pt x="1990" y="222"/>
                </a:lnTo>
                <a:lnTo>
                  <a:pt x="1979" y="210"/>
                </a:lnTo>
                <a:lnTo>
                  <a:pt x="1967" y="199"/>
                </a:lnTo>
                <a:lnTo>
                  <a:pt x="1954" y="187"/>
                </a:lnTo>
                <a:lnTo>
                  <a:pt x="1940" y="177"/>
                </a:lnTo>
                <a:lnTo>
                  <a:pt x="1926" y="166"/>
                </a:lnTo>
                <a:lnTo>
                  <a:pt x="1911" y="156"/>
                </a:lnTo>
                <a:lnTo>
                  <a:pt x="1895" y="147"/>
                </a:lnTo>
                <a:lnTo>
                  <a:pt x="1878" y="138"/>
                </a:lnTo>
                <a:lnTo>
                  <a:pt x="1861" y="131"/>
                </a:lnTo>
                <a:lnTo>
                  <a:pt x="1843" y="123"/>
                </a:lnTo>
                <a:lnTo>
                  <a:pt x="1825" y="117"/>
                </a:lnTo>
                <a:lnTo>
                  <a:pt x="1807" y="110"/>
                </a:lnTo>
                <a:lnTo>
                  <a:pt x="1787" y="105"/>
                </a:lnTo>
                <a:lnTo>
                  <a:pt x="1768" y="101"/>
                </a:lnTo>
                <a:lnTo>
                  <a:pt x="1749" y="98"/>
                </a:lnTo>
                <a:lnTo>
                  <a:pt x="1729" y="95"/>
                </a:lnTo>
                <a:lnTo>
                  <a:pt x="1710" y="94"/>
                </a:lnTo>
                <a:lnTo>
                  <a:pt x="1691" y="94"/>
                </a:lnTo>
                <a:lnTo>
                  <a:pt x="1677" y="94"/>
                </a:lnTo>
                <a:lnTo>
                  <a:pt x="1665" y="96"/>
                </a:lnTo>
                <a:lnTo>
                  <a:pt x="1653" y="100"/>
                </a:lnTo>
                <a:lnTo>
                  <a:pt x="1642" y="103"/>
                </a:lnTo>
                <a:lnTo>
                  <a:pt x="1620" y="110"/>
                </a:lnTo>
                <a:lnTo>
                  <a:pt x="1597" y="118"/>
                </a:lnTo>
                <a:lnTo>
                  <a:pt x="1573" y="126"/>
                </a:lnTo>
                <a:lnTo>
                  <a:pt x="1554" y="135"/>
                </a:lnTo>
                <a:lnTo>
                  <a:pt x="1538" y="145"/>
                </a:lnTo>
                <a:lnTo>
                  <a:pt x="1525" y="154"/>
                </a:lnTo>
                <a:lnTo>
                  <a:pt x="1512" y="165"/>
                </a:lnTo>
                <a:lnTo>
                  <a:pt x="1500" y="177"/>
                </a:lnTo>
                <a:lnTo>
                  <a:pt x="1474" y="202"/>
                </a:lnTo>
                <a:lnTo>
                  <a:pt x="1455" y="220"/>
                </a:lnTo>
                <a:lnTo>
                  <a:pt x="1437" y="238"/>
                </a:lnTo>
                <a:lnTo>
                  <a:pt x="1401" y="276"/>
                </a:lnTo>
                <a:lnTo>
                  <a:pt x="1380" y="295"/>
                </a:lnTo>
                <a:lnTo>
                  <a:pt x="1361" y="312"/>
                </a:lnTo>
                <a:lnTo>
                  <a:pt x="1341" y="329"/>
                </a:lnTo>
                <a:lnTo>
                  <a:pt x="1324" y="346"/>
                </a:lnTo>
                <a:lnTo>
                  <a:pt x="1315" y="356"/>
                </a:lnTo>
                <a:lnTo>
                  <a:pt x="1306" y="366"/>
                </a:lnTo>
                <a:lnTo>
                  <a:pt x="1290" y="388"/>
                </a:lnTo>
                <a:lnTo>
                  <a:pt x="1275" y="408"/>
                </a:lnTo>
                <a:lnTo>
                  <a:pt x="1268" y="418"/>
                </a:lnTo>
                <a:lnTo>
                  <a:pt x="1260" y="426"/>
                </a:lnTo>
                <a:lnTo>
                  <a:pt x="1253" y="433"/>
                </a:lnTo>
                <a:lnTo>
                  <a:pt x="1243" y="439"/>
                </a:lnTo>
                <a:lnTo>
                  <a:pt x="1234" y="444"/>
                </a:lnTo>
                <a:lnTo>
                  <a:pt x="1225" y="451"/>
                </a:lnTo>
                <a:lnTo>
                  <a:pt x="1199" y="476"/>
                </a:lnTo>
                <a:lnTo>
                  <a:pt x="1175" y="501"/>
                </a:lnTo>
                <a:lnTo>
                  <a:pt x="1150" y="527"/>
                </a:lnTo>
                <a:lnTo>
                  <a:pt x="1126" y="554"/>
                </a:lnTo>
                <a:lnTo>
                  <a:pt x="1078" y="608"/>
                </a:lnTo>
                <a:lnTo>
                  <a:pt x="1032" y="661"/>
                </a:lnTo>
                <a:lnTo>
                  <a:pt x="1012" y="683"/>
                </a:lnTo>
                <a:lnTo>
                  <a:pt x="992" y="705"/>
                </a:lnTo>
                <a:lnTo>
                  <a:pt x="950" y="745"/>
                </a:lnTo>
                <a:lnTo>
                  <a:pt x="930" y="766"/>
                </a:lnTo>
                <a:lnTo>
                  <a:pt x="909" y="786"/>
                </a:lnTo>
                <a:lnTo>
                  <a:pt x="890" y="807"/>
                </a:lnTo>
                <a:lnTo>
                  <a:pt x="872" y="829"/>
                </a:lnTo>
                <a:lnTo>
                  <a:pt x="894" y="826"/>
                </a:lnTo>
                <a:lnTo>
                  <a:pt x="916" y="826"/>
                </a:lnTo>
                <a:lnTo>
                  <a:pt x="936" y="827"/>
                </a:lnTo>
                <a:lnTo>
                  <a:pt x="956" y="830"/>
                </a:lnTo>
                <a:lnTo>
                  <a:pt x="977" y="834"/>
                </a:lnTo>
                <a:lnTo>
                  <a:pt x="996" y="840"/>
                </a:lnTo>
                <a:lnTo>
                  <a:pt x="1015" y="847"/>
                </a:lnTo>
                <a:lnTo>
                  <a:pt x="1035" y="856"/>
                </a:lnTo>
                <a:lnTo>
                  <a:pt x="1071" y="873"/>
                </a:lnTo>
                <a:lnTo>
                  <a:pt x="1106" y="892"/>
                </a:lnTo>
                <a:lnTo>
                  <a:pt x="1142" y="910"/>
                </a:lnTo>
                <a:lnTo>
                  <a:pt x="1159" y="919"/>
                </a:lnTo>
                <a:lnTo>
                  <a:pt x="1176" y="926"/>
                </a:lnTo>
                <a:lnTo>
                  <a:pt x="1202" y="949"/>
                </a:lnTo>
                <a:lnTo>
                  <a:pt x="1227" y="970"/>
                </a:lnTo>
                <a:lnTo>
                  <a:pt x="1254" y="991"/>
                </a:lnTo>
                <a:lnTo>
                  <a:pt x="1282" y="1011"/>
                </a:lnTo>
                <a:lnTo>
                  <a:pt x="1310" y="1029"/>
                </a:lnTo>
                <a:lnTo>
                  <a:pt x="1339" y="1047"/>
                </a:lnTo>
                <a:lnTo>
                  <a:pt x="1369" y="1064"/>
                </a:lnTo>
                <a:lnTo>
                  <a:pt x="1400" y="1079"/>
                </a:lnTo>
                <a:lnTo>
                  <a:pt x="1432" y="1093"/>
                </a:lnTo>
                <a:lnTo>
                  <a:pt x="1464" y="1106"/>
                </a:lnTo>
                <a:lnTo>
                  <a:pt x="1498" y="1118"/>
                </a:lnTo>
                <a:lnTo>
                  <a:pt x="1533" y="1127"/>
                </a:lnTo>
                <a:lnTo>
                  <a:pt x="1569" y="1135"/>
                </a:lnTo>
                <a:lnTo>
                  <a:pt x="1606" y="1140"/>
                </a:lnTo>
                <a:lnTo>
                  <a:pt x="1645" y="1145"/>
                </a:lnTo>
                <a:lnTo>
                  <a:pt x="1683" y="1147"/>
                </a:lnTo>
                <a:lnTo>
                  <a:pt x="1687" y="1147"/>
                </a:lnTo>
                <a:lnTo>
                  <a:pt x="1690" y="1149"/>
                </a:lnTo>
                <a:lnTo>
                  <a:pt x="1695" y="1153"/>
                </a:lnTo>
                <a:lnTo>
                  <a:pt x="1701" y="1160"/>
                </a:lnTo>
                <a:lnTo>
                  <a:pt x="1704" y="1163"/>
                </a:lnTo>
                <a:lnTo>
                  <a:pt x="1708" y="1165"/>
                </a:lnTo>
                <a:lnTo>
                  <a:pt x="1736" y="1139"/>
                </a:lnTo>
                <a:lnTo>
                  <a:pt x="1762" y="1114"/>
                </a:lnTo>
                <a:lnTo>
                  <a:pt x="1786" y="1086"/>
                </a:lnTo>
                <a:lnTo>
                  <a:pt x="1810" y="1056"/>
                </a:lnTo>
                <a:lnTo>
                  <a:pt x="1821" y="1042"/>
                </a:lnTo>
                <a:lnTo>
                  <a:pt x="1833" y="1027"/>
                </a:lnTo>
                <a:lnTo>
                  <a:pt x="1858" y="997"/>
                </a:lnTo>
                <a:lnTo>
                  <a:pt x="1870" y="982"/>
                </a:lnTo>
                <a:lnTo>
                  <a:pt x="1880" y="966"/>
                </a:lnTo>
                <a:lnTo>
                  <a:pt x="1890" y="949"/>
                </a:lnTo>
                <a:lnTo>
                  <a:pt x="1898" y="931"/>
                </a:lnTo>
                <a:lnTo>
                  <a:pt x="2009" y="804"/>
                </a:lnTo>
                <a:lnTo>
                  <a:pt x="2065" y="741"/>
                </a:lnTo>
                <a:lnTo>
                  <a:pt x="2119" y="677"/>
                </a:lnTo>
                <a:lnTo>
                  <a:pt x="2173" y="612"/>
                </a:lnTo>
                <a:lnTo>
                  <a:pt x="2226" y="545"/>
                </a:lnTo>
                <a:lnTo>
                  <a:pt x="2278" y="478"/>
                </a:lnTo>
                <a:lnTo>
                  <a:pt x="2328" y="409"/>
                </a:lnTo>
                <a:lnTo>
                  <a:pt x="2303" y="411"/>
                </a:lnTo>
                <a:lnTo>
                  <a:pt x="2279" y="413"/>
                </a:lnTo>
                <a:lnTo>
                  <a:pt x="2255" y="413"/>
                </a:lnTo>
                <a:lnTo>
                  <a:pt x="2233" y="413"/>
                </a:lnTo>
                <a:lnTo>
                  <a:pt x="2211" y="411"/>
                </a:lnTo>
                <a:lnTo>
                  <a:pt x="2190" y="407"/>
                </a:lnTo>
                <a:lnTo>
                  <a:pt x="2180" y="404"/>
                </a:lnTo>
                <a:lnTo>
                  <a:pt x="2171" y="401"/>
                </a:lnTo>
                <a:lnTo>
                  <a:pt x="2162" y="396"/>
                </a:lnTo>
                <a:lnTo>
                  <a:pt x="2152" y="391"/>
                </a:lnTo>
                <a:close/>
                <a:moveTo>
                  <a:pt x="1677" y="1326"/>
                </a:moveTo>
                <a:lnTo>
                  <a:pt x="1677" y="1326"/>
                </a:lnTo>
                <a:lnTo>
                  <a:pt x="1722" y="1284"/>
                </a:lnTo>
                <a:lnTo>
                  <a:pt x="1768" y="1241"/>
                </a:lnTo>
                <a:lnTo>
                  <a:pt x="1790" y="1219"/>
                </a:lnTo>
                <a:lnTo>
                  <a:pt x="1812" y="1196"/>
                </a:lnTo>
                <a:lnTo>
                  <a:pt x="1832" y="1174"/>
                </a:lnTo>
                <a:lnTo>
                  <a:pt x="1851" y="1151"/>
                </a:lnTo>
                <a:lnTo>
                  <a:pt x="1863" y="1134"/>
                </a:lnTo>
                <a:lnTo>
                  <a:pt x="1875" y="1117"/>
                </a:lnTo>
                <a:lnTo>
                  <a:pt x="1883" y="1109"/>
                </a:lnTo>
                <a:lnTo>
                  <a:pt x="1889" y="1103"/>
                </a:lnTo>
                <a:lnTo>
                  <a:pt x="1898" y="1098"/>
                </a:lnTo>
                <a:lnTo>
                  <a:pt x="1908" y="1094"/>
                </a:lnTo>
                <a:lnTo>
                  <a:pt x="1901" y="1109"/>
                </a:lnTo>
                <a:lnTo>
                  <a:pt x="1892" y="1123"/>
                </a:lnTo>
                <a:lnTo>
                  <a:pt x="1884" y="1137"/>
                </a:lnTo>
                <a:lnTo>
                  <a:pt x="1875" y="1150"/>
                </a:lnTo>
                <a:lnTo>
                  <a:pt x="1855" y="1176"/>
                </a:lnTo>
                <a:lnTo>
                  <a:pt x="1833" y="1200"/>
                </a:lnTo>
                <a:lnTo>
                  <a:pt x="1812" y="1224"/>
                </a:lnTo>
                <a:lnTo>
                  <a:pt x="1789" y="1246"/>
                </a:lnTo>
                <a:lnTo>
                  <a:pt x="1768" y="1269"/>
                </a:lnTo>
                <a:lnTo>
                  <a:pt x="1747" y="1290"/>
                </a:lnTo>
                <a:lnTo>
                  <a:pt x="1733" y="1305"/>
                </a:lnTo>
                <a:lnTo>
                  <a:pt x="1718" y="1320"/>
                </a:lnTo>
                <a:lnTo>
                  <a:pt x="1711" y="1328"/>
                </a:lnTo>
                <a:lnTo>
                  <a:pt x="1706" y="1336"/>
                </a:lnTo>
                <a:lnTo>
                  <a:pt x="1701" y="1345"/>
                </a:lnTo>
                <a:lnTo>
                  <a:pt x="1697" y="1354"/>
                </a:lnTo>
                <a:lnTo>
                  <a:pt x="1706" y="1354"/>
                </a:lnTo>
                <a:lnTo>
                  <a:pt x="1713" y="1351"/>
                </a:lnTo>
                <a:lnTo>
                  <a:pt x="1721" y="1348"/>
                </a:lnTo>
                <a:lnTo>
                  <a:pt x="1727" y="1343"/>
                </a:lnTo>
                <a:lnTo>
                  <a:pt x="1739" y="1331"/>
                </a:lnTo>
                <a:lnTo>
                  <a:pt x="1750" y="1319"/>
                </a:lnTo>
                <a:lnTo>
                  <a:pt x="1779" y="1289"/>
                </a:lnTo>
                <a:lnTo>
                  <a:pt x="1807" y="1259"/>
                </a:lnTo>
                <a:lnTo>
                  <a:pt x="1833" y="1229"/>
                </a:lnTo>
                <a:lnTo>
                  <a:pt x="1859" y="1199"/>
                </a:lnTo>
                <a:lnTo>
                  <a:pt x="1883" y="1179"/>
                </a:lnTo>
                <a:lnTo>
                  <a:pt x="1905" y="1156"/>
                </a:lnTo>
                <a:lnTo>
                  <a:pt x="1927" y="1133"/>
                </a:lnTo>
                <a:lnTo>
                  <a:pt x="1948" y="1109"/>
                </a:lnTo>
                <a:lnTo>
                  <a:pt x="1968" y="1084"/>
                </a:lnTo>
                <a:lnTo>
                  <a:pt x="1987" y="1058"/>
                </a:lnTo>
                <a:lnTo>
                  <a:pt x="2006" y="1031"/>
                </a:lnTo>
                <a:lnTo>
                  <a:pt x="2023" y="1003"/>
                </a:lnTo>
                <a:lnTo>
                  <a:pt x="2030" y="1000"/>
                </a:lnTo>
                <a:lnTo>
                  <a:pt x="2037" y="996"/>
                </a:lnTo>
                <a:lnTo>
                  <a:pt x="2043" y="992"/>
                </a:lnTo>
                <a:lnTo>
                  <a:pt x="2048" y="986"/>
                </a:lnTo>
                <a:lnTo>
                  <a:pt x="2058" y="974"/>
                </a:lnTo>
                <a:lnTo>
                  <a:pt x="2068" y="963"/>
                </a:lnTo>
                <a:lnTo>
                  <a:pt x="2076" y="950"/>
                </a:lnTo>
                <a:lnTo>
                  <a:pt x="2086" y="938"/>
                </a:lnTo>
                <a:lnTo>
                  <a:pt x="2091" y="933"/>
                </a:lnTo>
                <a:lnTo>
                  <a:pt x="2097" y="927"/>
                </a:lnTo>
                <a:lnTo>
                  <a:pt x="2103" y="923"/>
                </a:lnTo>
                <a:lnTo>
                  <a:pt x="2111" y="920"/>
                </a:lnTo>
                <a:lnTo>
                  <a:pt x="2123" y="898"/>
                </a:lnTo>
                <a:lnTo>
                  <a:pt x="2136" y="877"/>
                </a:lnTo>
                <a:lnTo>
                  <a:pt x="2150" y="857"/>
                </a:lnTo>
                <a:lnTo>
                  <a:pt x="2165" y="835"/>
                </a:lnTo>
                <a:lnTo>
                  <a:pt x="2195" y="795"/>
                </a:lnTo>
                <a:lnTo>
                  <a:pt x="2227" y="754"/>
                </a:lnTo>
                <a:lnTo>
                  <a:pt x="2259" y="712"/>
                </a:lnTo>
                <a:lnTo>
                  <a:pt x="2290" y="670"/>
                </a:lnTo>
                <a:lnTo>
                  <a:pt x="2305" y="649"/>
                </a:lnTo>
                <a:lnTo>
                  <a:pt x="2319" y="626"/>
                </a:lnTo>
                <a:lnTo>
                  <a:pt x="2332" y="604"/>
                </a:lnTo>
                <a:lnTo>
                  <a:pt x="2345" y="580"/>
                </a:lnTo>
                <a:lnTo>
                  <a:pt x="2339" y="583"/>
                </a:lnTo>
                <a:lnTo>
                  <a:pt x="2333" y="585"/>
                </a:lnTo>
                <a:lnTo>
                  <a:pt x="2328" y="589"/>
                </a:lnTo>
                <a:lnTo>
                  <a:pt x="2323" y="593"/>
                </a:lnTo>
                <a:lnTo>
                  <a:pt x="2313" y="603"/>
                </a:lnTo>
                <a:lnTo>
                  <a:pt x="2303" y="615"/>
                </a:lnTo>
                <a:lnTo>
                  <a:pt x="2294" y="628"/>
                </a:lnTo>
                <a:lnTo>
                  <a:pt x="2284" y="639"/>
                </a:lnTo>
                <a:lnTo>
                  <a:pt x="2273" y="649"/>
                </a:lnTo>
                <a:lnTo>
                  <a:pt x="2267" y="653"/>
                </a:lnTo>
                <a:lnTo>
                  <a:pt x="2262" y="658"/>
                </a:lnTo>
                <a:lnTo>
                  <a:pt x="2263" y="649"/>
                </a:lnTo>
                <a:lnTo>
                  <a:pt x="2266" y="640"/>
                </a:lnTo>
                <a:lnTo>
                  <a:pt x="2269" y="633"/>
                </a:lnTo>
                <a:lnTo>
                  <a:pt x="2273" y="625"/>
                </a:lnTo>
                <a:lnTo>
                  <a:pt x="2284" y="610"/>
                </a:lnTo>
                <a:lnTo>
                  <a:pt x="2296" y="597"/>
                </a:lnTo>
                <a:lnTo>
                  <a:pt x="2308" y="582"/>
                </a:lnTo>
                <a:lnTo>
                  <a:pt x="2319" y="568"/>
                </a:lnTo>
                <a:lnTo>
                  <a:pt x="2330" y="552"/>
                </a:lnTo>
                <a:lnTo>
                  <a:pt x="2334" y="543"/>
                </a:lnTo>
                <a:lnTo>
                  <a:pt x="2339" y="534"/>
                </a:lnTo>
                <a:lnTo>
                  <a:pt x="2333" y="533"/>
                </a:lnTo>
                <a:lnTo>
                  <a:pt x="2329" y="533"/>
                </a:lnTo>
                <a:lnTo>
                  <a:pt x="2325" y="534"/>
                </a:lnTo>
                <a:lnTo>
                  <a:pt x="2320" y="537"/>
                </a:lnTo>
                <a:lnTo>
                  <a:pt x="2313" y="541"/>
                </a:lnTo>
                <a:lnTo>
                  <a:pt x="2307" y="545"/>
                </a:lnTo>
                <a:lnTo>
                  <a:pt x="2296" y="555"/>
                </a:lnTo>
                <a:lnTo>
                  <a:pt x="2286" y="564"/>
                </a:lnTo>
                <a:lnTo>
                  <a:pt x="2277" y="575"/>
                </a:lnTo>
                <a:lnTo>
                  <a:pt x="2267" y="587"/>
                </a:lnTo>
                <a:lnTo>
                  <a:pt x="2249" y="610"/>
                </a:lnTo>
                <a:lnTo>
                  <a:pt x="2232" y="635"/>
                </a:lnTo>
                <a:lnTo>
                  <a:pt x="2213" y="660"/>
                </a:lnTo>
                <a:lnTo>
                  <a:pt x="2193" y="682"/>
                </a:lnTo>
                <a:lnTo>
                  <a:pt x="2183" y="693"/>
                </a:lnTo>
                <a:lnTo>
                  <a:pt x="2173" y="704"/>
                </a:lnTo>
                <a:lnTo>
                  <a:pt x="2161" y="712"/>
                </a:lnTo>
                <a:lnTo>
                  <a:pt x="2149" y="721"/>
                </a:lnTo>
                <a:lnTo>
                  <a:pt x="2158" y="705"/>
                </a:lnTo>
                <a:lnTo>
                  <a:pt x="2166" y="691"/>
                </a:lnTo>
                <a:lnTo>
                  <a:pt x="2175" y="676"/>
                </a:lnTo>
                <a:lnTo>
                  <a:pt x="2186" y="663"/>
                </a:lnTo>
                <a:lnTo>
                  <a:pt x="2206" y="636"/>
                </a:lnTo>
                <a:lnTo>
                  <a:pt x="2227" y="610"/>
                </a:lnTo>
                <a:lnTo>
                  <a:pt x="2249" y="586"/>
                </a:lnTo>
                <a:lnTo>
                  <a:pt x="2270" y="560"/>
                </a:lnTo>
                <a:lnTo>
                  <a:pt x="2290" y="534"/>
                </a:lnTo>
                <a:lnTo>
                  <a:pt x="2301" y="520"/>
                </a:lnTo>
                <a:lnTo>
                  <a:pt x="2310" y="507"/>
                </a:lnTo>
                <a:lnTo>
                  <a:pt x="2318" y="507"/>
                </a:lnTo>
                <a:lnTo>
                  <a:pt x="2322" y="506"/>
                </a:lnTo>
                <a:lnTo>
                  <a:pt x="2324" y="503"/>
                </a:lnTo>
                <a:lnTo>
                  <a:pt x="2330" y="478"/>
                </a:lnTo>
                <a:lnTo>
                  <a:pt x="2333" y="465"/>
                </a:lnTo>
                <a:lnTo>
                  <a:pt x="2334" y="451"/>
                </a:lnTo>
                <a:lnTo>
                  <a:pt x="2326" y="457"/>
                </a:lnTo>
                <a:lnTo>
                  <a:pt x="2319" y="465"/>
                </a:lnTo>
                <a:lnTo>
                  <a:pt x="2313" y="473"/>
                </a:lnTo>
                <a:lnTo>
                  <a:pt x="2308" y="483"/>
                </a:lnTo>
                <a:lnTo>
                  <a:pt x="2301" y="492"/>
                </a:lnTo>
                <a:lnTo>
                  <a:pt x="2295" y="500"/>
                </a:lnTo>
                <a:lnTo>
                  <a:pt x="2287" y="508"/>
                </a:lnTo>
                <a:lnTo>
                  <a:pt x="2279" y="514"/>
                </a:lnTo>
                <a:lnTo>
                  <a:pt x="2272" y="526"/>
                </a:lnTo>
                <a:lnTo>
                  <a:pt x="2265" y="538"/>
                </a:lnTo>
                <a:lnTo>
                  <a:pt x="2257" y="548"/>
                </a:lnTo>
                <a:lnTo>
                  <a:pt x="2249" y="559"/>
                </a:lnTo>
                <a:lnTo>
                  <a:pt x="2232" y="579"/>
                </a:lnTo>
                <a:lnTo>
                  <a:pt x="2213" y="600"/>
                </a:lnTo>
                <a:lnTo>
                  <a:pt x="2195" y="619"/>
                </a:lnTo>
                <a:lnTo>
                  <a:pt x="2178" y="639"/>
                </a:lnTo>
                <a:lnTo>
                  <a:pt x="2171" y="650"/>
                </a:lnTo>
                <a:lnTo>
                  <a:pt x="2163" y="661"/>
                </a:lnTo>
                <a:lnTo>
                  <a:pt x="2156" y="673"/>
                </a:lnTo>
                <a:lnTo>
                  <a:pt x="2149" y="685"/>
                </a:lnTo>
                <a:lnTo>
                  <a:pt x="2118" y="718"/>
                </a:lnTo>
                <a:lnTo>
                  <a:pt x="2089" y="750"/>
                </a:lnTo>
                <a:lnTo>
                  <a:pt x="2060" y="783"/>
                </a:lnTo>
                <a:lnTo>
                  <a:pt x="2031" y="817"/>
                </a:lnTo>
                <a:lnTo>
                  <a:pt x="1976" y="886"/>
                </a:lnTo>
                <a:lnTo>
                  <a:pt x="1920" y="955"/>
                </a:lnTo>
                <a:lnTo>
                  <a:pt x="1864" y="1024"/>
                </a:lnTo>
                <a:lnTo>
                  <a:pt x="1836" y="1058"/>
                </a:lnTo>
                <a:lnTo>
                  <a:pt x="1808" y="1091"/>
                </a:lnTo>
                <a:lnTo>
                  <a:pt x="1778" y="1124"/>
                </a:lnTo>
                <a:lnTo>
                  <a:pt x="1748" y="1156"/>
                </a:lnTo>
                <a:lnTo>
                  <a:pt x="1717" y="1188"/>
                </a:lnTo>
                <a:lnTo>
                  <a:pt x="1683" y="1218"/>
                </a:lnTo>
                <a:lnTo>
                  <a:pt x="1690" y="1237"/>
                </a:lnTo>
                <a:lnTo>
                  <a:pt x="1691" y="1246"/>
                </a:lnTo>
                <a:lnTo>
                  <a:pt x="1691" y="1250"/>
                </a:lnTo>
                <a:lnTo>
                  <a:pt x="1691" y="1252"/>
                </a:lnTo>
                <a:lnTo>
                  <a:pt x="1698" y="1248"/>
                </a:lnTo>
                <a:lnTo>
                  <a:pt x="1705" y="1243"/>
                </a:lnTo>
                <a:lnTo>
                  <a:pt x="1719" y="1231"/>
                </a:lnTo>
                <a:lnTo>
                  <a:pt x="1732" y="1220"/>
                </a:lnTo>
                <a:lnTo>
                  <a:pt x="1744" y="1207"/>
                </a:lnTo>
                <a:lnTo>
                  <a:pt x="1756" y="1194"/>
                </a:lnTo>
                <a:lnTo>
                  <a:pt x="1769" y="1183"/>
                </a:lnTo>
                <a:lnTo>
                  <a:pt x="1775" y="1178"/>
                </a:lnTo>
                <a:lnTo>
                  <a:pt x="1782" y="1174"/>
                </a:lnTo>
                <a:lnTo>
                  <a:pt x="1788" y="1170"/>
                </a:lnTo>
                <a:lnTo>
                  <a:pt x="1796" y="1168"/>
                </a:lnTo>
                <a:lnTo>
                  <a:pt x="1789" y="1179"/>
                </a:lnTo>
                <a:lnTo>
                  <a:pt x="1783" y="1190"/>
                </a:lnTo>
                <a:lnTo>
                  <a:pt x="1767" y="1210"/>
                </a:lnTo>
                <a:lnTo>
                  <a:pt x="1750" y="1229"/>
                </a:lnTo>
                <a:lnTo>
                  <a:pt x="1733" y="1248"/>
                </a:lnTo>
                <a:lnTo>
                  <a:pt x="1715" y="1266"/>
                </a:lnTo>
                <a:lnTo>
                  <a:pt x="1699" y="1285"/>
                </a:lnTo>
                <a:lnTo>
                  <a:pt x="1693" y="1295"/>
                </a:lnTo>
                <a:lnTo>
                  <a:pt x="1687" y="1305"/>
                </a:lnTo>
                <a:lnTo>
                  <a:pt x="1681" y="1315"/>
                </a:lnTo>
                <a:lnTo>
                  <a:pt x="1677" y="1326"/>
                </a:lnTo>
                <a:close/>
                <a:moveTo>
                  <a:pt x="2345" y="644"/>
                </a:moveTo>
                <a:lnTo>
                  <a:pt x="2345" y="644"/>
                </a:lnTo>
                <a:lnTo>
                  <a:pt x="2309" y="690"/>
                </a:lnTo>
                <a:lnTo>
                  <a:pt x="2271" y="735"/>
                </a:lnTo>
                <a:lnTo>
                  <a:pt x="2254" y="757"/>
                </a:lnTo>
                <a:lnTo>
                  <a:pt x="2238" y="781"/>
                </a:lnTo>
                <a:lnTo>
                  <a:pt x="2224" y="803"/>
                </a:lnTo>
                <a:lnTo>
                  <a:pt x="2212" y="826"/>
                </a:lnTo>
                <a:lnTo>
                  <a:pt x="2201" y="836"/>
                </a:lnTo>
                <a:lnTo>
                  <a:pt x="2190" y="848"/>
                </a:lnTo>
                <a:lnTo>
                  <a:pt x="2179" y="861"/>
                </a:lnTo>
                <a:lnTo>
                  <a:pt x="2169" y="874"/>
                </a:lnTo>
                <a:lnTo>
                  <a:pt x="2160" y="888"/>
                </a:lnTo>
                <a:lnTo>
                  <a:pt x="2151" y="902"/>
                </a:lnTo>
                <a:lnTo>
                  <a:pt x="2135" y="931"/>
                </a:lnTo>
                <a:lnTo>
                  <a:pt x="2103" y="963"/>
                </a:lnTo>
                <a:lnTo>
                  <a:pt x="2072" y="996"/>
                </a:lnTo>
                <a:lnTo>
                  <a:pt x="2042" y="1030"/>
                </a:lnTo>
                <a:lnTo>
                  <a:pt x="2012" y="1064"/>
                </a:lnTo>
                <a:lnTo>
                  <a:pt x="1953" y="1137"/>
                </a:lnTo>
                <a:lnTo>
                  <a:pt x="1893" y="1210"/>
                </a:lnTo>
                <a:lnTo>
                  <a:pt x="1884" y="1222"/>
                </a:lnTo>
                <a:lnTo>
                  <a:pt x="1873" y="1233"/>
                </a:lnTo>
                <a:lnTo>
                  <a:pt x="1848" y="1255"/>
                </a:lnTo>
                <a:lnTo>
                  <a:pt x="1823" y="1277"/>
                </a:lnTo>
                <a:lnTo>
                  <a:pt x="1810" y="1290"/>
                </a:lnTo>
                <a:lnTo>
                  <a:pt x="1796" y="1304"/>
                </a:lnTo>
                <a:lnTo>
                  <a:pt x="1773" y="1329"/>
                </a:lnTo>
                <a:lnTo>
                  <a:pt x="1760" y="1343"/>
                </a:lnTo>
                <a:lnTo>
                  <a:pt x="1747" y="1358"/>
                </a:lnTo>
                <a:lnTo>
                  <a:pt x="1733" y="1371"/>
                </a:lnTo>
                <a:lnTo>
                  <a:pt x="1718" y="1381"/>
                </a:lnTo>
                <a:lnTo>
                  <a:pt x="1711" y="1386"/>
                </a:lnTo>
                <a:lnTo>
                  <a:pt x="1704" y="1389"/>
                </a:lnTo>
                <a:lnTo>
                  <a:pt x="1697" y="1391"/>
                </a:lnTo>
                <a:lnTo>
                  <a:pt x="1691" y="1392"/>
                </a:lnTo>
                <a:lnTo>
                  <a:pt x="1682" y="1392"/>
                </a:lnTo>
                <a:lnTo>
                  <a:pt x="1674" y="1391"/>
                </a:lnTo>
                <a:lnTo>
                  <a:pt x="1666" y="1388"/>
                </a:lnTo>
                <a:lnTo>
                  <a:pt x="1658" y="1385"/>
                </a:lnTo>
                <a:lnTo>
                  <a:pt x="1643" y="1377"/>
                </a:lnTo>
                <a:lnTo>
                  <a:pt x="1635" y="1374"/>
                </a:lnTo>
                <a:lnTo>
                  <a:pt x="1628" y="1372"/>
                </a:lnTo>
                <a:lnTo>
                  <a:pt x="1607" y="1367"/>
                </a:lnTo>
                <a:lnTo>
                  <a:pt x="1587" y="1364"/>
                </a:lnTo>
                <a:lnTo>
                  <a:pt x="1567" y="1362"/>
                </a:lnTo>
                <a:lnTo>
                  <a:pt x="1557" y="1360"/>
                </a:lnTo>
                <a:lnTo>
                  <a:pt x="1547" y="1357"/>
                </a:lnTo>
                <a:lnTo>
                  <a:pt x="1521" y="1349"/>
                </a:lnTo>
                <a:lnTo>
                  <a:pt x="1495" y="1340"/>
                </a:lnTo>
                <a:lnTo>
                  <a:pt x="1469" y="1330"/>
                </a:lnTo>
                <a:lnTo>
                  <a:pt x="1444" y="1319"/>
                </a:lnTo>
                <a:lnTo>
                  <a:pt x="1394" y="1297"/>
                </a:lnTo>
                <a:lnTo>
                  <a:pt x="1345" y="1272"/>
                </a:lnTo>
                <a:lnTo>
                  <a:pt x="1296" y="1248"/>
                </a:lnTo>
                <a:lnTo>
                  <a:pt x="1247" y="1224"/>
                </a:lnTo>
                <a:lnTo>
                  <a:pt x="1197" y="1201"/>
                </a:lnTo>
                <a:lnTo>
                  <a:pt x="1173" y="1192"/>
                </a:lnTo>
                <a:lnTo>
                  <a:pt x="1148" y="1182"/>
                </a:lnTo>
                <a:lnTo>
                  <a:pt x="1147" y="1186"/>
                </a:lnTo>
                <a:lnTo>
                  <a:pt x="1146" y="1191"/>
                </a:lnTo>
                <a:lnTo>
                  <a:pt x="1145" y="1201"/>
                </a:lnTo>
                <a:lnTo>
                  <a:pt x="1144" y="1212"/>
                </a:lnTo>
                <a:lnTo>
                  <a:pt x="1143" y="1216"/>
                </a:lnTo>
                <a:lnTo>
                  <a:pt x="1142" y="1221"/>
                </a:lnTo>
                <a:lnTo>
                  <a:pt x="1169" y="1221"/>
                </a:lnTo>
                <a:lnTo>
                  <a:pt x="1189" y="1235"/>
                </a:lnTo>
                <a:lnTo>
                  <a:pt x="1209" y="1249"/>
                </a:lnTo>
                <a:lnTo>
                  <a:pt x="1230" y="1261"/>
                </a:lnTo>
                <a:lnTo>
                  <a:pt x="1252" y="1273"/>
                </a:lnTo>
                <a:lnTo>
                  <a:pt x="1274" y="1286"/>
                </a:lnTo>
                <a:lnTo>
                  <a:pt x="1297" y="1297"/>
                </a:lnTo>
                <a:lnTo>
                  <a:pt x="1344" y="1319"/>
                </a:lnTo>
                <a:lnTo>
                  <a:pt x="1358" y="1325"/>
                </a:lnTo>
                <a:lnTo>
                  <a:pt x="1372" y="1329"/>
                </a:lnTo>
                <a:lnTo>
                  <a:pt x="1400" y="1336"/>
                </a:lnTo>
                <a:lnTo>
                  <a:pt x="1429" y="1345"/>
                </a:lnTo>
                <a:lnTo>
                  <a:pt x="1442" y="1349"/>
                </a:lnTo>
                <a:lnTo>
                  <a:pt x="1456" y="1354"/>
                </a:lnTo>
                <a:lnTo>
                  <a:pt x="1481" y="1364"/>
                </a:lnTo>
                <a:lnTo>
                  <a:pt x="1507" y="1376"/>
                </a:lnTo>
                <a:lnTo>
                  <a:pt x="1532" y="1388"/>
                </a:lnTo>
                <a:lnTo>
                  <a:pt x="1558" y="1400"/>
                </a:lnTo>
                <a:lnTo>
                  <a:pt x="1593" y="1413"/>
                </a:lnTo>
                <a:lnTo>
                  <a:pt x="1629" y="1428"/>
                </a:lnTo>
                <a:lnTo>
                  <a:pt x="1663" y="1440"/>
                </a:lnTo>
                <a:lnTo>
                  <a:pt x="1679" y="1445"/>
                </a:lnTo>
                <a:lnTo>
                  <a:pt x="1694" y="1448"/>
                </a:lnTo>
                <a:lnTo>
                  <a:pt x="1707" y="1441"/>
                </a:lnTo>
                <a:lnTo>
                  <a:pt x="1719" y="1433"/>
                </a:lnTo>
                <a:lnTo>
                  <a:pt x="1729" y="1423"/>
                </a:lnTo>
                <a:lnTo>
                  <a:pt x="1739" y="1412"/>
                </a:lnTo>
                <a:lnTo>
                  <a:pt x="1749" y="1403"/>
                </a:lnTo>
                <a:lnTo>
                  <a:pt x="1759" y="1393"/>
                </a:lnTo>
                <a:lnTo>
                  <a:pt x="1771" y="1385"/>
                </a:lnTo>
                <a:lnTo>
                  <a:pt x="1779" y="1381"/>
                </a:lnTo>
                <a:lnTo>
                  <a:pt x="1785" y="1378"/>
                </a:lnTo>
                <a:lnTo>
                  <a:pt x="1787" y="1371"/>
                </a:lnTo>
                <a:lnTo>
                  <a:pt x="1790" y="1364"/>
                </a:lnTo>
                <a:lnTo>
                  <a:pt x="1797" y="1352"/>
                </a:lnTo>
                <a:lnTo>
                  <a:pt x="1805" y="1342"/>
                </a:lnTo>
                <a:lnTo>
                  <a:pt x="1814" y="1332"/>
                </a:lnTo>
                <a:lnTo>
                  <a:pt x="1824" y="1322"/>
                </a:lnTo>
                <a:lnTo>
                  <a:pt x="1832" y="1312"/>
                </a:lnTo>
                <a:lnTo>
                  <a:pt x="1840" y="1300"/>
                </a:lnTo>
                <a:lnTo>
                  <a:pt x="1842" y="1295"/>
                </a:lnTo>
                <a:lnTo>
                  <a:pt x="1845" y="1287"/>
                </a:lnTo>
                <a:lnTo>
                  <a:pt x="1848" y="1288"/>
                </a:lnTo>
                <a:lnTo>
                  <a:pt x="1851" y="1288"/>
                </a:lnTo>
                <a:lnTo>
                  <a:pt x="1855" y="1287"/>
                </a:lnTo>
                <a:lnTo>
                  <a:pt x="1857" y="1286"/>
                </a:lnTo>
                <a:lnTo>
                  <a:pt x="1861" y="1281"/>
                </a:lnTo>
                <a:lnTo>
                  <a:pt x="1865" y="1274"/>
                </a:lnTo>
                <a:lnTo>
                  <a:pt x="1871" y="1268"/>
                </a:lnTo>
                <a:lnTo>
                  <a:pt x="1875" y="1261"/>
                </a:lnTo>
                <a:lnTo>
                  <a:pt x="1878" y="1259"/>
                </a:lnTo>
                <a:lnTo>
                  <a:pt x="1881" y="1257"/>
                </a:lnTo>
                <a:lnTo>
                  <a:pt x="1886" y="1256"/>
                </a:lnTo>
                <a:lnTo>
                  <a:pt x="1890" y="1256"/>
                </a:lnTo>
                <a:lnTo>
                  <a:pt x="1898" y="1244"/>
                </a:lnTo>
                <a:lnTo>
                  <a:pt x="1905" y="1234"/>
                </a:lnTo>
                <a:lnTo>
                  <a:pt x="1922" y="1214"/>
                </a:lnTo>
                <a:lnTo>
                  <a:pt x="1938" y="1194"/>
                </a:lnTo>
                <a:lnTo>
                  <a:pt x="1947" y="1183"/>
                </a:lnTo>
                <a:lnTo>
                  <a:pt x="1953" y="1171"/>
                </a:lnTo>
                <a:lnTo>
                  <a:pt x="1967" y="1162"/>
                </a:lnTo>
                <a:lnTo>
                  <a:pt x="1979" y="1151"/>
                </a:lnTo>
                <a:lnTo>
                  <a:pt x="1991" y="1140"/>
                </a:lnTo>
                <a:lnTo>
                  <a:pt x="2002" y="1129"/>
                </a:lnTo>
                <a:lnTo>
                  <a:pt x="2013" y="1116"/>
                </a:lnTo>
                <a:lnTo>
                  <a:pt x="2024" y="1103"/>
                </a:lnTo>
                <a:lnTo>
                  <a:pt x="2043" y="1076"/>
                </a:lnTo>
                <a:lnTo>
                  <a:pt x="2081" y="1022"/>
                </a:lnTo>
                <a:lnTo>
                  <a:pt x="2100" y="995"/>
                </a:lnTo>
                <a:lnTo>
                  <a:pt x="2121" y="969"/>
                </a:lnTo>
                <a:lnTo>
                  <a:pt x="2133" y="955"/>
                </a:lnTo>
                <a:lnTo>
                  <a:pt x="2147" y="943"/>
                </a:lnTo>
                <a:lnTo>
                  <a:pt x="2174" y="918"/>
                </a:lnTo>
                <a:lnTo>
                  <a:pt x="2187" y="905"/>
                </a:lnTo>
                <a:lnTo>
                  <a:pt x="2198" y="891"/>
                </a:lnTo>
                <a:lnTo>
                  <a:pt x="2208" y="876"/>
                </a:lnTo>
                <a:lnTo>
                  <a:pt x="2212" y="868"/>
                </a:lnTo>
                <a:lnTo>
                  <a:pt x="2216" y="860"/>
                </a:lnTo>
                <a:lnTo>
                  <a:pt x="2229" y="848"/>
                </a:lnTo>
                <a:lnTo>
                  <a:pt x="2242" y="835"/>
                </a:lnTo>
                <a:lnTo>
                  <a:pt x="2254" y="821"/>
                </a:lnTo>
                <a:lnTo>
                  <a:pt x="2266" y="807"/>
                </a:lnTo>
                <a:lnTo>
                  <a:pt x="2289" y="776"/>
                </a:lnTo>
                <a:lnTo>
                  <a:pt x="2314" y="745"/>
                </a:lnTo>
                <a:lnTo>
                  <a:pt x="2335" y="718"/>
                </a:lnTo>
                <a:lnTo>
                  <a:pt x="2355" y="692"/>
                </a:lnTo>
                <a:lnTo>
                  <a:pt x="2387" y="644"/>
                </a:lnTo>
                <a:lnTo>
                  <a:pt x="2401" y="624"/>
                </a:lnTo>
                <a:lnTo>
                  <a:pt x="2407" y="616"/>
                </a:lnTo>
                <a:lnTo>
                  <a:pt x="2411" y="607"/>
                </a:lnTo>
                <a:lnTo>
                  <a:pt x="2414" y="599"/>
                </a:lnTo>
                <a:lnTo>
                  <a:pt x="2414" y="593"/>
                </a:lnTo>
                <a:lnTo>
                  <a:pt x="2414" y="589"/>
                </a:lnTo>
                <a:lnTo>
                  <a:pt x="2411" y="585"/>
                </a:lnTo>
                <a:lnTo>
                  <a:pt x="2409" y="579"/>
                </a:lnTo>
                <a:lnTo>
                  <a:pt x="2406" y="575"/>
                </a:lnTo>
                <a:lnTo>
                  <a:pt x="2401" y="570"/>
                </a:lnTo>
                <a:lnTo>
                  <a:pt x="2398" y="571"/>
                </a:lnTo>
                <a:lnTo>
                  <a:pt x="2393" y="571"/>
                </a:lnTo>
                <a:lnTo>
                  <a:pt x="2386" y="569"/>
                </a:lnTo>
                <a:lnTo>
                  <a:pt x="2379" y="568"/>
                </a:lnTo>
                <a:lnTo>
                  <a:pt x="2377" y="569"/>
                </a:lnTo>
                <a:lnTo>
                  <a:pt x="2376" y="570"/>
                </a:lnTo>
                <a:lnTo>
                  <a:pt x="2379" y="573"/>
                </a:lnTo>
                <a:lnTo>
                  <a:pt x="2381" y="577"/>
                </a:lnTo>
                <a:lnTo>
                  <a:pt x="2383" y="582"/>
                </a:lnTo>
                <a:lnTo>
                  <a:pt x="2383" y="586"/>
                </a:lnTo>
                <a:lnTo>
                  <a:pt x="2381" y="591"/>
                </a:lnTo>
                <a:lnTo>
                  <a:pt x="2379" y="595"/>
                </a:lnTo>
                <a:lnTo>
                  <a:pt x="2374" y="606"/>
                </a:lnTo>
                <a:lnTo>
                  <a:pt x="2368" y="616"/>
                </a:lnTo>
                <a:lnTo>
                  <a:pt x="2359" y="626"/>
                </a:lnTo>
                <a:lnTo>
                  <a:pt x="2345" y="644"/>
                </a:lnTo>
                <a:close/>
                <a:moveTo>
                  <a:pt x="148" y="721"/>
                </a:moveTo>
                <a:lnTo>
                  <a:pt x="148" y="721"/>
                </a:lnTo>
                <a:lnTo>
                  <a:pt x="159" y="724"/>
                </a:lnTo>
                <a:lnTo>
                  <a:pt x="172" y="727"/>
                </a:lnTo>
                <a:lnTo>
                  <a:pt x="197" y="731"/>
                </a:lnTo>
                <a:lnTo>
                  <a:pt x="225" y="735"/>
                </a:lnTo>
                <a:lnTo>
                  <a:pt x="253" y="738"/>
                </a:lnTo>
                <a:lnTo>
                  <a:pt x="280" y="741"/>
                </a:lnTo>
                <a:lnTo>
                  <a:pt x="306" y="745"/>
                </a:lnTo>
                <a:lnTo>
                  <a:pt x="318" y="749"/>
                </a:lnTo>
                <a:lnTo>
                  <a:pt x="330" y="753"/>
                </a:lnTo>
                <a:lnTo>
                  <a:pt x="341" y="757"/>
                </a:lnTo>
                <a:lnTo>
                  <a:pt x="350" y="762"/>
                </a:lnTo>
                <a:lnTo>
                  <a:pt x="339" y="765"/>
                </a:lnTo>
                <a:lnTo>
                  <a:pt x="326" y="766"/>
                </a:lnTo>
                <a:lnTo>
                  <a:pt x="314" y="767"/>
                </a:lnTo>
                <a:lnTo>
                  <a:pt x="302" y="767"/>
                </a:lnTo>
                <a:lnTo>
                  <a:pt x="278" y="765"/>
                </a:lnTo>
                <a:lnTo>
                  <a:pt x="252" y="761"/>
                </a:lnTo>
                <a:lnTo>
                  <a:pt x="199" y="753"/>
                </a:lnTo>
                <a:lnTo>
                  <a:pt x="170" y="750"/>
                </a:lnTo>
                <a:lnTo>
                  <a:pt x="140" y="749"/>
                </a:lnTo>
                <a:lnTo>
                  <a:pt x="140" y="753"/>
                </a:lnTo>
                <a:lnTo>
                  <a:pt x="140" y="757"/>
                </a:lnTo>
                <a:lnTo>
                  <a:pt x="143" y="760"/>
                </a:lnTo>
                <a:lnTo>
                  <a:pt x="144" y="764"/>
                </a:lnTo>
                <a:lnTo>
                  <a:pt x="149" y="768"/>
                </a:lnTo>
                <a:lnTo>
                  <a:pt x="157" y="771"/>
                </a:lnTo>
                <a:lnTo>
                  <a:pt x="164" y="773"/>
                </a:lnTo>
                <a:lnTo>
                  <a:pt x="172" y="774"/>
                </a:lnTo>
                <a:lnTo>
                  <a:pt x="185" y="776"/>
                </a:lnTo>
                <a:lnTo>
                  <a:pt x="259" y="790"/>
                </a:lnTo>
                <a:lnTo>
                  <a:pt x="329" y="802"/>
                </a:lnTo>
                <a:lnTo>
                  <a:pt x="395" y="813"/>
                </a:lnTo>
                <a:lnTo>
                  <a:pt x="427" y="819"/>
                </a:lnTo>
                <a:lnTo>
                  <a:pt x="458" y="826"/>
                </a:lnTo>
                <a:lnTo>
                  <a:pt x="485" y="833"/>
                </a:lnTo>
                <a:lnTo>
                  <a:pt x="510" y="842"/>
                </a:lnTo>
                <a:lnTo>
                  <a:pt x="559" y="860"/>
                </a:lnTo>
                <a:lnTo>
                  <a:pt x="585" y="868"/>
                </a:lnTo>
                <a:lnTo>
                  <a:pt x="611" y="875"/>
                </a:lnTo>
                <a:lnTo>
                  <a:pt x="639" y="881"/>
                </a:lnTo>
                <a:lnTo>
                  <a:pt x="653" y="883"/>
                </a:lnTo>
                <a:lnTo>
                  <a:pt x="669" y="885"/>
                </a:lnTo>
                <a:lnTo>
                  <a:pt x="670" y="879"/>
                </a:lnTo>
                <a:lnTo>
                  <a:pt x="673" y="875"/>
                </a:lnTo>
                <a:lnTo>
                  <a:pt x="678" y="867"/>
                </a:lnTo>
                <a:lnTo>
                  <a:pt x="684" y="861"/>
                </a:lnTo>
                <a:lnTo>
                  <a:pt x="690" y="853"/>
                </a:lnTo>
                <a:lnTo>
                  <a:pt x="683" y="849"/>
                </a:lnTo>
                <a:lnTo>
                  <a:pt x="677" y="846"/>
                </a:lnTo>
                <a:lnTo>
                  <a:pt x="662" y="841"/>
                </a:lnTo>
                <a:lnTo>
                  <a:pt x="647" y="837"/>
                </a:lnTo>
                <a:lnTo>
                  <a:pt x="630" y="834"/>
                </a:lnTo>
                <a:lnTo>
                  <a:pt x="596" y="830"/>
                </a:lnTo>
                <a:lnTo>
                  <a:pt x="577" y="827"/>
                </a:lnTo>
                <a:lnTo>
                  <a:pt x="560" y="821"/>
                </a:lnTo>
                <a:lnTo>
                  <a:pt x="571" y="818"/>
                </a:lnTo>
                <a:lnTo>
                  <a:pt x="583" y="815"/>
                </a:lnTo>
                <a:lnTo>
                  <a:pt x="596" y="813"/>
                </a:lnTo>
                <a:lnTo>
                  <a:pt x="611" y="813"/>
                </a:lnTo>
                <a:lnTo>
                  <a:pt x="626" y="813"/>
                </a:lnTo>
                <a:lnTo>
                  <a:pt x="641" y="814"/>
                </a:lnTo>
                <a:lnTo>
                  <a:pt x="654" y="816"/>
                </a:lnTo>
                <a:lnTo>
                  <a:pt x="669" y="818"/>
                </a:lnTo>
                <a:lnTo>
                  <a:pt x="678" y="821"/>
                </a:lnTo>
                <a:lnTo>
                  <a:pt x="687" y="825"/>
                </a:lnTo>
                <a:lnTo>
                  <a:pt x="702" y="832"/>
                </a:lnTo>
                <a:lnTo>
                  <a:pt x="709" y="834"/>
                </a:lnTo>
                <a:lnTo>
                  <a:pt x="715" y="835"/>
                </a:lnTo>
                <a:lnTo>
                  <a:pt x="719" y="835"/>
                </a:lnTo>
                <a:lnTo>
                  <a:pt x="722" y="833"/>
                </a:lnTo>
                <a:lnTo>
                  <a:pt x="725" y="832"/>
                </a:lnTo>
                <a:lnTo>
                  <a:pt x="728" y="829"/>
                </a:lnTo>
                <a:lnTo>
                  <a:pt x="720" y="821"/>
                </a:lnTo>
                <a:lnTo>
                  <a:pt x="711" y="815"/>
                </a:lnTo>
                <a:lnTo>
                  <a:pt x="692" y="803"/>
                </a:lnTo>
                <a:lnTo>
                  <a:pt x="670" y="792"/>
                </a:lnTo>
                <a:lnTo>
                  <a:pt x="647" y="784"/>
                </a:lnTo>
                <a:lnTo>
                  <a:pt x="623" y="776"/>
                </a:lnTo>
                <a:lnTo>
                  <a:pt x="598" y="770"/>
                </a:lnTo>
                <a:lnTo>
                  <a:pt x="572" y="766"/>
                </a:lnTo>
                <a:lnTo>
                  <a:pt x="546" y="762"/>
                </a:lnTo>
                <a:lnTo>
                  <a:pt x="540" y="762"/>
                </a:lnTo>
                <a:lnTo>
                  <a:pt x="533" y="762"/>
                </a:lnTo>
                <a:lnTo>
                  <a:pt x="517" y="764"/>
                </a:lnTo>
                <a:lnTo>
                  <a:pt x="510" y="764"/>
                </a:lnTo>
                <a:lnTo>
                  <a:pt x="503" y="761"/>
                </a:lnTo>
                <a:lnTo>
                  <a:pt x="500" y="760"/>
                </a:lnTo>
                <a:lnTo>
                  <a:pt x="498" y="758"/>
                </a:lnTo>
                <a:lnTo>
                  <a:pt x="496" y="755"/>
                </a:lnTo>
                <a:lnTo>
                  <a:pt x="494" y="752"/>
                </a:lnTo>
                <a:lnTo>
                  <a:pt x="514" y="750"/>
                </a:lnTo>
                <a:lnTo>
                  <a:pt x="533" y="749"/>
                </a:lnTo>
                <a:lnTo>
                  <a:pt x="553" y="749"/>
                </a:lnTo>
                <a:lnTo>
                  <a:pt x="571" y="750"/>
                </a:lnTo>
                <a:lnTo>
                  <a:pt x="589" y="752"/>
                </a:lnTo>
                <a:lnTo>
                  <a:pt x="606" y="754"/>
                </a:lnTo>
                <a:lnTo>
                  <a:pt x="623" y="758"/>
                </a:lnTo>
                <a:lnTo>
                  <a:pt x="639" y="762"/>
                </a:lnTo>
                <a:lnTo>
                  <a:pt x="656" y="768"/>
                </a:lnTo>
                <a:lnTo>
                  <a:pt x="672" y="773"/>
                </a:lnTo>
                <a:lnTo>
                  <a:pt x="702" y="785"/>
                </a:lnTo>
                <a:lnTo>
                  <a:pt x="729" y="798"/>
                </a:lnTo>
                <a:lnTo>
                  <a:pt x="756" y="812"/>
                </a:lnTo>
                <a:lnTo>
                  <a:pt x="763" y="809"/>
                </a:lnTo>
                <a:lnTo>
                  <a:pt x="769" y="806"/>
                </a:lnTo>
                <a:lnTo>
                  <a:pt x="784" y="804"/>
                </a:lnTo>
                <a:lnTo>
                  <a:pt x="798" y="802"/>
                </a:lnTo>
                <a:lnTo>
                  <a:pt x="802" y="800"/>
                </a:lnTo>
                <a:lnTo>
                  <a:pt x="805" y="798"/>
                </a:lnTo>
                <a:lnTo>
                  <a:pt x="804" y="790"/>
                </a:lnTo>
                <a:lnTo>
                  <a:pt x="801" y="785"/>
                </a:lnTo>
                <a:lnTo>
                  <a:pt x="797" y="781"/>
                </a:lnTo>
                <a:lnTo>
                  <a:pt x="794" y="776"/>
                </a:lnTo>
                <a:lnTo>
                  <a:pt x="789" y="772"/>
                </a:lnTo>
                <a:lnTo>
                  <a:pt x="785" y="768"/>
                </a:lnTo>
                <a:lnTo>
                  <a:pt x="782" y="762"/>
                </a:lnTo>
                <a:lnTo>
                  <a:pt x="781" y="755"/>
                </a:lnTo>
                <a:lnTo>
                  <a:pt x="764" y="744"/>
                </a:lnTo>
                <a:lnTo>
                  <a:pt x="747" y="735"/>
                </a:lnTo>
                <a:lnTo>
                  <a:pt x="728" y="725"/>
                </a:lnTo>
                <a:lnTo>
                  <a:pt x="710" y="716"/>
                </a:lnTo>
                <a:lnTo>
                  <a:pt x="692" y="709"/>
                </a:lnTo>
                <a:lnTo>
                  <a:pt x="674" y="701"/>
                </a:lnTo>
                <a:lnTo>
                  <a:pt x="654" y="696"/>
                </a:lnTo>
                <a:lnTo>
                  <a:pt x="636" y="690"/>
                </a:lnTo>
                <a:lnTo>
                  <a:pt x="597" y="680"/>
                </a:lnTo>
                <a:lnTo>
                  <a:pt x="557" y="674"/>
                </a:lnTo>
                <a:lnTo>
                  <a:pt x="517" y="667"/>
                </a:lnTo>
                <a:lnTo>
                  <a:pt x="476" y="663"/>
                </a:lnTo>
                <a:lnTo>
                  <a:pt x="435" y="660"/>
                </a:lnTo>
                <a:lnTo>
                  <a:pt x="392" y="658"/>
                </a:lnTo>
                <a:lnTo>
                  <a:pt x="306" y="653"/>
                </a:lnTo>
                <a:lnTo>
                  <a:pt x="263" y="651"/>
                </a:lnTo>
                <a:lnTo>
                  <a:pt x="219" y="649"/>
                </a:lnTo>
                <a:lnTo>
                  <a:pt x="175" y="645"/>
                </a:lnTo>
                <a:lnTo>
                  <a:pt x="130" y="639"/>
                </a:lnTo>
                <a:lnTo>
                  <a:pt x="134" y="654"/>
                </a:lnTo>
                <a:lnTo>
                  <a:pt x="136" y="668"/>
                </a:lnTo>
                <a:lnTo>
                  <a:pt x="140" y="692"/>
                </a:lnTo>
                <a:lnTo>
                  <a:pt x="142" y="686"/>
                </a:lnTo>
                <a:lnTo>
                  <a:pt x="144" y="683"/>
                </a:lnTo>
                <a:lnTo>
                  <a:pt x="147" y="680"/>
                </a:lnTo>
                <a:lnTo>
                  <a:pt x="151" y="678"/>
                </a:lnTo>
                <a:lnTo>
                  <a:pt x="160" y="682"/>
                </a:lnTo>
                <a:lnTo>
                  <a:pt x="169" y="685"/>
                </a:lnTo>
                <a:lnTo>
                  <a:pt x="192" y="691"/>
                </a:lnTo>
                <a:lnTo>
                  <a:pt x="217" y="696"/>
                </a:lnTo>
                <a:lnTo>
                  <a:pt x="242" y="699"/>
                </a:lnTo>
                <a:lnTo>
                  <a:pt x="269" y="704"/>
                </a:lnTo>
                <a:lnTo>
                  <a:pt x="295" y="709"/>
                </a:lnTo>
                <a:lnTo>
                  <a:pt x="319" y="715"/>
                </a:lnTo>
                <a:lnTo>
                  <a:pt x="330" y="720"/>
                </a:lnTo>
                <a:lnTo>
                  <a:pt x="340" y="724"/>
                </a:lnTo>
                <a:lnTo>
                  <a:pt x="316" y="724"/>
                </a:lnTo>
                <a:lnTo>
                  <a:pt x="289" y="722"/>
                </a:lnTo>
                <a:lnTo>
                  <a:pt x="263" y="719"/>
                </a:lnTo>
                <a:lnTo>
                  <a:pt x="234" y="715"/>
                </a:lnTo>
                <a:lnTo>
                  <a:pt x="182" y="706"/>
                </a:lnTo>
                <a:lnTo>
                  <a:pt x="144" y="699"/>
                </a:lnTo>
                <a:lnTo>
                  <a:pt x="146" y="700"/>
                </a:lnTo>
                <a:lnTo>
                  <a:pt x="148" y="701"/>
                </a:lnTo>
                <a:lnTo>
                  <a:pt x="148" y="705"/>
                </a:lnTo>
                <a:lnTo>
                  <a:pt x="148" y="708"/>
                </a:lnTo>
                <a:lnTo>
                  <a:pt x="147" y="714"/>
                </a:lnTo>
                <a:lnTo>
                  <a:pt x="148" y="721"/>
                </a:lnTo>
                <a:close/>
                <a:moveTo>
                  <a:pt x="32" y="798"/>
                </a:moveTo>
                <a:lnTo>
                  <a:pt x="32" y="798"/>
                </a:lnTo>
                <a:lnTo>
                  <a:pt x="66" y="809"/>
                </a:lnTo>
                <a:lnTo>
                  <a:pt x="103" y="818"/>
                </a:lnTo>
                <a:lnTo>
                  <a:pt x="143" y="828"/>
                </a:lnTo>
                <a:lnTo>
                  <a:pt x="185" y="836"/>
                </a:lnTo>
                <a:lnTo>
                  <a:pt x="227" y="844"/>
                </a:lnTo>
                <a:lnTo>
                  <a:pt x="269" y="850"/>
                </a:lnTo>
                <a:lnTo>
                  <a:pt x="308" y="856"/>
                </a:lnTo>
                <a:lnTo>
                  <a:pt x="344" y="860"/>
                </a:lnTo>
                <a:lnTo>
                  <a:pt x="375" y="872"/>
                </a:lnTo>
                <a:lnTo>
                  <a:pt x="406" y="880"/>
                </a:lnTo>
                <a:lnTo>
                  <a:pt x="438" y="889"/>
                </a:lnTo>
                <a:lnTo>
                  <a:pt x="471" y="896"/>
                </a:lnTo>
                <a:lnTo>
                  <a:pt x="505" y="902"/>
                </a:lnTo>
                <a:lnTo>
                  <a:pt x="538" y="907"/>
                </a:lnTo>
                <a:lnTo>
                  <a:pt x="606" y="917"/>
                </a:lnTo>
                <a:lnTo>
                  <a:pt x="620" y="919"/>
                </a:lnTo>
                <a:lnTo>
                  <a:pt x="635" y="921"/>
                </a:lnTo>
                <a:lnTo>
                  <a:pt x="643" y="921"/>
                </a:lnTo>
                <a:lnTo>
                  <a:pt x="650" y="920"/>
                </a:lnTo>
                <a:lnTo>
                  <a:pt x="657" y="918"/>
                </a:lnTo>
                <a:lnTo>
                  <a:pt x="662" y="912"/>
                </a:lnTo>
                <a:lnTo>
                  <a:pt x="653" y="905"/>
                </a:lnTo>
                <a:lnTo>
                  <a:pt x="644" y="900"/>
                </a:lnTo>
                <a:lnTo>
                  <a:pt x="633" y="895"/>
                </a:lnTo>
                <a:lnTo>
                  <a:pt x="622" y="892"/>
                </a:lnTo>
                <a:lnTo>
                  <a:pt x="600" y="889"/>
                </a:lnTo>
                <a:lnTo>
                  <a:pt x="578" y="885"/>
                </a:lnTo>
                <a:lnTo>
                  <a:pt x="477" y="861"/>
                </a:lnTo>
                <a:lnTo>
                  <a:pt x="378" y="836"/>
                </a:lnTo>
                <a:lnTo>
                  <a:pt x="328" y="824"/>
                </a:lnTo>
                <a:lnTo>
                  <a:pt x="276" y="812"/>
                </a:lnTo>
                <a:lnTo>
                  <a:pt x="224" y="801"/>
                </a:lnTo>
                <a:lnTo>
                  <a:pt x="168" y="790"/>
                </a:lnTo>
                <a:lnTo>
                  <a:pt x="163" y="792"/>
                </a:lnTo>
                <a:lnTo>
                  <a:pt x="157" y="794"/>
                </a:lnTo>
                <a:lnTo>
                  <a:pt x="151" y="794"/>
                </a:lnTo>
                <a:lnTo>
                  <a:pt x="146" y="792"/>
                </a:lnTo>
                <a:lnTo>
                  <a:pt x="134" y="789"/>
                </a:lnTo>
                <a:lnTo>
                  <a:pt x="123" y="787"/>
                </a:lnTo>
                <a:lnTo>
                  <a:pt x="119" y="771"/>
                </a:lnTo>
                <a:lnTo>
                  <a:pt x="115" y="758"/>
                </a:lnTo>
                <a:lnTo>
                  <a:pt x="111" y="747"/>
                </a:lnTo>
                <a:lnTo>
                  <a:pt x="105" y="738"/>
                </a:lnTo>
                <a:lnTo>
                  <a:pt x="83" y="750"/>
                </a:lnTo>
                <a:lnTo>
                  <a:pt x="71" y="756"/>
                </a:lnTo>
                <a:lnTo>
                  <a:pt x="60" y="762"/>
                </a:lnTo>
                <a:lnTo>
                  <a:pt x="51" y="770"/>
                </a:lnTo>
                <a:lnTo>
                  <a:pt x="42" y="779"/>
                </a:lnTo>
                <a:lnTo>
                  <a:pt x="36" y="787"/>
                </a:lnTo>
                <a:lnTo>
                  <a:pt x="33" y="792"/>
                </a:lnTo>
                <a:lnTo>
                  <a:pt x="32" y="798"/>
                </a:lnTo>
                <a:close/>
                <a:moveTo>
                  <a:pt x="893" y="923"/>
                </a:moveTo>
                <a:lnTo>
                  <a:pt x="893" y="923"/>
                </a:lnTo>
                <a:lnTo>
                  <a:pt x="892" y="915"/>
                </a:lnTo>
                <a:lnTo>
                  <a:pt x="890" y="905"/>
                </a:lnTo>
                <a:lnTo>
                  <a:pt x="888" y="897"/>
                </a:lnTo>
                <a:lnTo>
                  <a:pt x="885" y="889"/>
                </a:lnTo>
                <a:lnTo>
                  <a:pt x="880" y="882"/>
                </a:lnTo>
                <a:lnTo>
                  <a:pt x="876" y="875"/>
                </a:lnTo>
                <a:lnTo>
                  <a:pt x="871" y="868"/>
                </a:lnTo>
                <a:lnTo>
                  <a:pt x="865" y="863"/>
                </a:lnTo>
                <a:lnTo>
                  <a:pt x="859" y="858"/>
                </a:lnTo>
                <a:lnTo>
                  <a:pt x="853" y="853"/>
                </a:lnTo>
                <a:lnTo>
                  <a:pt x="846" y="849"/>
                </a:lnTo>
                <a:lnTo>
                  <a:pt x="839" y="846"/>
                </a:lnTo>
                <a:lnTo>
                  <a:pt x="824" y="841"/>
                </a:lnTo>
                <a:lnTo>
                  <a:pt x="808" y="837"/>
                </a:lnTo>
                <a:lnTo>
                  <a:pt x="791" y="836"/>
                </a:lnTo>
                <a:lnTo>
                  <a:pt x="775" y="837"/>
                </a:lnTo>
                <a:lnTo>
                  <a:pt x="759" y="842"/>
                </a:lnTo>
                <a:lnTo>
                  <a:pt x="752" y="845"/>
                </a:lnTo>
                <a:lnTo>
                  <a:pt x="744" y="848"/>
                </a:lnTo>
                <a:lnTo>
                  <a:pt x="738" y="852"/>
                </a:lnTo>
                <a:lnTo>
                  <a:pt x="730" y="857"/>
                </a:lnTo>
                <a:lnTo>
                  <a:pt x="724" y="862"/>
                </a:lnTo>
                <a:lnTo>
                  <a:pt x="719" y="868"/>
                </a:lnTo>
                <a:lnTo>
                  <a:pt x="713" y="875"/>
                </a:lnTo>
                <a:lnTo>
                  <a:pt x="708" y="882"/>
                </a:lnTo>
                <a:lnTo>
                  <a:pt x="704" y="890"/>
                </a:lnTo>
                <a:lnTo>
                  <a:pt x="700" y="898"/>
                </a:lnTo>
                <a:lnTo>
                  <a:pt x="709" y="897"/>
                </a:lnTo>
                <a:lnTo>
                  <a:pt x="719" y="895"/>
                </a:lnTo>
                <a:lnTo>
                  <a:pt x="737" y="888"/>
                </a:lnTo>
                <a:lnTo>
                  <a:pt x="755" y="879"/>
                </a:lnTo>
                <a:lnTo>
                  <a:pt x="774" y="871"/>
                </a:lnTo>
                <a:lnTo>
                  <a:pt x="784" y="867"/>
                </a:lnTo>
                <a:lnTo>
                  <a:pt x="794" y="865"/>
                </a:lnTo>
                <a:lnTo>
                  <a:pt x="803" y="863"/>
                </a:lnTo>
                <a:lnTo>
                  <a:pt x="813" y="863"/>
                </a:lnTo>
                <a:lnTo>
                  <a:pt x="824" y="864"/>
                </a:lnTo>
                <a:lnTo>
                  <a:pt x="833" y="866"/>
                </a:lnTo>
                <a:lnTo>
                  <a:pt x="844" y="872"/>
                </a:lnTo>
                <a:lnTo>
                  <a:pt x="855" y="878"/>
                </a:lnTo>
                <a:lnTo>
                  <a:pt x="859" y="883"/>
                </a:lnTo>
                <a:lnTo>
                  <a:pt x="862" y="889"/>
                </a:lnTo>
                <a:lnTo>
                  <a:pt x="869" y="901"/>
                </a:lnTo>
                <a:lnTo>
                  <a:pt x="873" y="913"/>
                </a:lnTo>
                <a:lnTo>
                  <a:pt x="875" y="926"/>
                </a:lnTo>
                <a:lnTo>
                  <a:pt x="876" y="939"/>
                </a:lnTo>
                <a:lnTo>
                  <a:pt x="877" y="952"/>
                </a:lnTo>
                <a:lnTo>
                  <a:pt x="879" y="976"/>
                </a:lnTo>
                <a:lnTo>
                  <a:pt x="880" y="968"/>
                </a:lnTo>
                <a:lnTo>
                  <a:pt x="882" y="961"/>
                </a:lnTo>
                <a:lnTo>
                  <a:pt x="887" y="948"/>
                </a:lnTo>
                <a:lnTo>
                  <a:pt x="891" y="936"/>
                </a:lnTo>
                <a:lnTo>
                  <a:pt x="892" y="930"/>
                </a:lnTo>
                <a:lnTo>
                  <a:pt x="893" y="923"/>
                </a:lnTo>
                <a:close/>
                <a:moveTo>
                  <a:pt x="1435" y="1133"/>
                </a:moveTo>
                <a:lnTo>
                  <a:pt x="1435" y="1133"/>
                </a:lnTo>
                <a:lnTo>
                  <a:pt x="1414" y="1123"/>
                </a:lnTo>
                <a:lnTo>
                  <a:pt x="1391" y="1113"/>
                </a:lnTo>
                <a:lnTo>
                  <a:pt x="1370" y="1100"/>
                </a:lnTo>
                <a:lnTo>
                  <a:pt x="1348" y="1086"/>
                </a:lnTo>
                <a:lnTo>
                  <a:pt x="1327" y="1072"/>
                </a:lnTo>
                <a:lnTo>
                  <a:pt x="1305" y="1057"/>
                </a:lnTo>
                <a:lnTo>
                  <a:pt x="1267" y="1028"/>
                </a:lnTo>
                <a:lnTo>
                  <a:pt x="1208" y="984"/>
                </a:lnTo>
                <a:lnTo>
                  <a:pt x="1178" y="964"/>
                </a:lnTo>
                <a:lnTo>
                  <a:pt x="1148" y="944"/>
                </a:lnTo>
                <a:lnTo>
                  <a:pt x="1122" y="927"/>
                </a:lnTo>
                <a:lnTo>
                  <a:pt x="1093" y="911"/>
                </a:lnTo>
                <a:lnTo>
                  <a:pt x="1065" y="895"/>
                </a:lnTo>
                <a:lnTo>
                  <a:pt x="1033" y="880"/>
                </a:lnTo>
                <a:lnTo>
                  <a:pt x="1017" y="874"/>
                </a:lnTo>
                <a:lnTo>
                  <a:pt x="1001" y="867"/>
                </a:lnTo>
                <a:lnTo>
                  <a:pt x="985" y="862"/>
                </a:lnTo>
                <a:lnTo>
                  <a:pt x="968" y="858"/>
                </a:lnTo>
                <a:lnTo>
                  <a:pt x="952" y="856"/>
                </a:lnTo>
                <a:lnTo>
                  <a:pt x="936" y="853"/>
                </a:lnTo>
                <a:lnTo>
                  <a:pt x="920" y="852"/>
                </a:lnTo>
                <a:lnTo>
                  <a:pt x="903" y="853"/>
                </a:lnTo>
                <a:lnTo>
                  <a:pt x="901" y="853"/>
                </a:lnTo>
                <a:lnTo>
                  <a:pt x="900" y="855"/>
                </a:lnTo>
                <a:lnTo>
                  <a:pt x="900" y="857"/>
                </a:lnTo>
                <a:lnTo>
                  <a:pt x="907" y="863"/>
                </a:lnTo>
                <a:lnTo>
                  <a:pt x="916" y="867"/>
                </a:lnTo>
                <a:lnTo>
                  <a:pt x="924" y="872"/>
                </a:lnTo>
                <a:lnTo>
                  <a:pt x="934" y="875"/>
                </a:lnTo>
                <a:lnTo>
                  <a:pt x="954" y="881"/>
                </a:lnTo>
                <a:lnTo>
                  <a:pt x="976" y="886"/>
                </a:lnTo>
                <a:lnTo>
                  <a:pt x="997" y="891"/>
                </a:lnTo>
                <a:lnTo>
                  <a:pt x="1017" y="897"/>
                </a:lnTo>
                <a:lnTo>
                  <a:pt x="1027" y="901"/>
                </a:lnTo>
                <a:lnTo>
                  <a:pt x="1036" y="905"/>
                </a:lnTo>
                <a:lnTo>
                  <a:pt x="1043" y="910"/>
                </a:lnTo>
                <a:lnTo>
                  <a:pt x="1051" y="917"/>
                </a:lnTo>
                <a:lnTo>
                  <a:pt x="1044" y="919"/>
                </a:lnTo>
                <a:lnTo>
                  <a:pt x="1037" y="920"/>
                </a:lnTo>
                <a:lnTo>
                  <a:pt x="1029" y="920"/>
                </a:lnTo>
                <a:lnTo>
                  <a:pt x="1021" y="919"/>
                </a:lnTo>
                <a:lnTo>
                  <a:pt x="1002" y="913"/>
                </a:lnTo>
                <a:lnTo>
                  <a:pt x="984" y="908"/>
                </a:lnTo>
                <a:lnTo>
                  <a:pt x="966" y="903"/>
                </a:lnTo>
                <a:lnTo>
                  <a:pt x="957" y="902"/>
                </a:lnTo>
                <a:lnTo>
                  <a:pt x="949" y="901"/>
                </a:lnTo>
                <a:lnTo>
                  <a:pt x="940" y="902"/>
                </a:lnTo>
                <a:lnTo>
                  <a:pt x="933" y="904"/>
                </a:lnTo>
                <a:lnTo>
                  <a:pt x="926" y="907"/>
                </a:lnTo>
                <a:lnTo>
                  <a:pt x="921" y="912"/>
                </a:lnTo>
                <a:lnTo>
                  <a:pt x="976" y="928"/>
                </a:lnTo>
                <a:lnTo>
                  <a:pt x="1002" y="936"/>
                </a:lnTo>
                <a:lnTo>
                  <a:pt x="1027" y="943"/>
                </a:lnTo>
                <a:lnTo>
                  <a:pt x="1052" y="952"/>
                </a:lnTo>
                <a:lnTo>
                  <a:pt x="1075" y="962"/>
                </a:lnTo>
                <a:lnTo>
                  <a:pt x="1098" y="973"/>
                </a:lnTo>
                <a:lnTo>
                  <a:pt x="1120" y="986"/>
                </a:lnTo>
                <a:lnTo>
                  <a:pt x="1134" y="996"/>
                </a:lnTo>
                <a:lnTo>
                  <a:pt x="1147" y="1007"/>
                </a:lnTo>
                <a:lnTo>
                  <a:pt x="1173" y="1029"/>
                </a:lnTo>
                <a:lnTo>
                  <a:pt x="1184" y="1041"/>
                </a:lnTo>
                <a:lnTo>
                  <a:pt x="1197" y="1052"/>
                </a:lnTo>
                <a:lnTo>
                  <a:pt x="1211" y="1061"/>
                </a:lnTo>
                <a:lnTo>
                  <a:pt x="1225" y="1070"/>
                </a:lnTo>
                <a:lnTo>
                  <a:pt x="1228" y="1076"/>
                </a:lnTo>
                <a:lnTo>
                  <a:pt x="1232" y="1082"/>
                </a:lnTo>
                <a:lnTo>
                  <a:pt x="1239" y="1094"/>
                </a:lnTo>
                <a:lnTo>
                  <a:pt x="1242" y="1100"/>
                </a:lnTo>
                <a:lnTo>
                  <a:pt x="1244" y="1106"/>
                </a:lnTo>
                <a:lnTo>
                  <a:pt x="1244" y="1113"/>
                </a:lnTo>
                <a:lnTo>
                  <a:pt x="1243" y="1119"/>
                </a:lnTo>
                <a:lnTo>
                  <a:pt x="1234" y="1119"/>
                </a:lnTo>
                <a:lnTo>
                  <a:pt x="1227" y="1117"/>
                </a:lnTo>
                <a:lnTo>
                  <a:pt x="1222" y="1113"/>
                </a:lnTo>
                <a:lnTo>
                  <a:pt x="1218" y="1107"/>
                </a:lnTo>
                <a:lnTo>
                  <a:pt x="1210" y="1097"/>
                </a:lnTo>
                <a:lnTo>
                  <a:pt x="1206" y="1091"/>
                </a:lnTo>
                <a:lnTo>
                  <a:pt x="1200" y="1088"/>
                </a:lnTo>
                <a:lnTo>
                  <a:pt x="1188" y="1103"/>
                </a:lnTo>
                <a:lnTo>
                  <a:pt x="1174" y="1120"/>
                </a:lnTo>
                <a:lnTo>
                  <a:pt x="1167" y="1130"/>
                </a:lnTo>
                <a:lnTo>
                  <a:pt x="1162" y="1139"/>
                </a:lnTo>
                <a:lnTo>
                  <a:pt x="1160" y="1148"/>
                </a:lnTo>
                <a:lnTo>
                  <a:pt x="1159" y="1153"/>
                </a:lnTo>
                <a:lnTo>
                  <a:pt x="1159" y="1158"/>
                </a:lnTo>
                <a:lnTo>
                  <a:pt x="1163" y="1158"/>
                </a:lnTo>
                <a:lnTo>
                  <a:pt x="1166" y="1158"/>
                </a:lnTo>
                <a:lnTo>
                  <a:pt x="1174" y="1160"/>
                </a:lnTo>
                <a:lnTo>
                  <a:pt x="1181" y="1164"/>
                </a:lnTo>
                <a:lnTo>
                  <a:pt x="1190" y="1168"/>
                </a:lnTo>
                <a:lnTo>
                  <a:pt x="1197" y="1174"/>
                </a:lnTo>
                <a:lnTo>
                  <a:pt x="1206" y="1178"/>
                </a:lnTo>
                <a:lnTo>
                  <a:pt x="1215" y="1181"/>
                </a:lnTo>
                <a:lnTo>
                  <a:pt x="1225" y="1182"/>
                </a:lnTo>
                <a:lnTo>
                  <a:pt x="1315" y="1228"/>
                </a:lnTo>
                <a:lnTo>
                  <a:pt x="1362" y="1251"/>
                </a:lnTo>
                <a:lnTo>
                  <a:pt x="1409" y="1273"/>
                </a:lnTo>
                <a:lnTo>
                  <a:pt x="1459" y="1295"/>
                </a:lnTo>
                <a:lnTo>
                  <a:pt x="1483" y="1304"/>
                </a:lnTo>
                <a:lnTo>
                  <a:pt x="1509" y="1314"/>
                </a:lnTo>
                <a:lnTo>
                  <a:pt x="1533" y="1322"/>
                </a:lnTo>
                <a:lnTo>
                  <a:pt x="1559" y="1330"/>
                </a:lnTo>
                <a:lnTo>
                  <a:pt x="1585" y="1337"/>
                </a:lnTo>
                <a:lnTo>
                  <a:pt x="1611" y="1343"/>
                </a:lnTo>
                <a:lnTo>
                  <a:pt x="1620" y="1346"/>
                </a:lnTo>
                <a:lnTo>
                  <a:pt x="1629" y="1347"/>
                </a:lnTo>
                <a:lnTo>
                  <a:pt x="1633" y="1347"/>
                </a:lnTo>
                <a:lnTo>
                  <a:pt x="1636" y="1347"/>
                </a:lnTo>
                <a:lnTo>
                  <a:pt x="1639" y="1346"/>
                </a:lnTo>
                <a:lnTo>
                  <a:pt x="1642" y="1343"/>
                </a:lnTo>
                <a:lnTo>
                  <a:pt x="1637" y="1339"/>
                </a:lnTo>
                <a:lnTo>
                  <a:pt x="1633" y="1334"/>
                </a:lnTo>
                <a:lnTo>
                  <a:pt x="1623" y="1327"/>
                </a:lnTo>
                <a:lnTo>
                  <a:pt x="1612" y="1321"/>
                </a:lnTo>
                <a:lnTo>
                  <a:pt x="1600" y="1317"/>
                </a:lnTo>
                <a:lnTo>
                  <a:pt x="1575" y="1312"/>
                </a:lnTo>
                <a:lnTo>
                  <a:pt x="1562" y="1309"/>
                </a:lnTo>
                <a:lnTo>
                  <a:pt x="1551" y="1304"/>
                </a:lnTo>
                <a:lnTo>
                  <a:pt x="1526" y="1296"/>
                </a:lnTo>
                <a:lnTo>
                  <a:pt x="1501" y="1286"/>
                </a:lnTo>
                <a:lnTo>
                  <a:pt x="1478" y="1276"/>
                </a:lnTo>
                <a:lnTo>
                  <a:pt x="1454" y="1266"/>
                </a:lnTo>
                <a:lnTo>
                  <a:pt x="1410" y="1244"/>
                </a:lnTo>
                <a:lnTo>
                  <a:pt x="1369" y="1221"/>
                </a:lnTo>
                <a:lnTo>
                  <a:pt x="1346" y="1209"/>
                </a:lnTo>
                <a:lnTo>
                  <a:pt x="1335" y="1203"/>
                </a:lnTo>
                <a:lnTo>
                  <a:pt x="1325" y="1196"/>
                </a:lnTo>
                <a:lnTo>
                  <a:pt x="1314" y="1190"/>
                </a:lnTo>
                <a:lnTo>
                  <a:pt x="1304" y="1181"/>
                </a:lnTo>
                <a:lnTo>
                  <a:pt x="1297" y="1173"/>
                </a:lnTo>
                <a:lnTo>
                  <a:pt x="1295" y="1167"/>
                </a:lnTo>
                <a:lnTo>
                  <a:pt x="1291" y="1161"/>
                </a:lnTo>
                <a:lnTo>
                  <a:pt x="1300" y="1163"/>
                </a:lnTo>
                <a:lnTo>
                  <a:pt x="1308" y="1165"/>
                </a:lnTo>
                <a:lnTo>
                  <a:pt x="1323" y="1170"/>
                </a:lnTo>
                <a:lnTo>
                  <a:pt x="1336" y="1178"/>
                </a:lnTo>
                <a:lnTo>
                  <a:pt x="1350" y="1186"/>
                </a:lnTo>
                <a:lnTo>
                  <a:pt x="1376" y="1206"/>
                </a:lnTo>
                <a:lnTo>
                  <a:pt x="1390" y="1215"/>
                </a:lnTo>
                <a:lnTo>
                  <a:pt x="1404" y="1224"/>
                </a:lnTo>
                <a:lnTo>
                  <a:pt x="1433" y="1239"/>
                </a:lnTo>
                <a:lnTo>
                  <a:pt x="1463" y="1254"/>
                </a:lnTo>
                <a:lnTo>
                  <a:pt x="1494" y="1266"/>
                </a:lnTo>
                <a:lnTo>
                  <a:pt x="1526" y="1277"/>
                </a:lnTo>
                <a:lnTo>
                  <a:pt x="1558" y="1286"/>
                </a:lnTo>
                <a:lnTo>
                  <a:pt x="1591" y="1294"/>
                </a:lnTo>
                <a:lnTo>
                  <a:pt x="1626" y="1299"/>
                </a:lnTo>
                <a:lnTo>
                  <a:pt x="1659" y="1301"/>
                </a:lnTo>
                <a:lnTo>
                  <a:pt x="1661" y="1295"/>
                </a:lnTo>
                <a:lnTo>
                  <a:pt x="1664" y="1289"/>
                </a:lnTo>
                <a:lnTo>
                  <a:pt x="1667" y="1283"/>
                </a:lnTo>
                <a:lnTo>
                  <a:pt x="1669" y="1276"/>
                </a:lnTo>
                <a:lnTo>
                  <a:pt x="1662" y="1274"/>
                </a:lnTo>
                <a:lnTo>
                  <a:pt x="1653" y="1272"/>
                </a:lnTo>
                <a:lnTo>
                  <a:pt x="1637" y="1266"/>
                </a:lnTo>
                <a:lnTo>
                  <a:pt x="1621" y="1258"/>
                </a:lnTo>
                <a:lnTo>
                  <a:pt x="1603" y="1252"/>
                </a:lnTo>
                <a:lnTo>
                  <a:pt x="1593" y="1251"/>
                </a:lnTo>
                <a:lnTo>
                  <a:pt x="1584" y="1249"/>
                </a:lnTo>
                <a:lnTo>
                  <a:pt x="1563" y="1246"/>
                </a:lnTo>
                <a:lnTo>
                  <a:pt x="1554" y="1244"/>
                </a:lnTo>
                <a:lnTo>
                  <a:pt x="1545" y="1241"/>
                </a:lnTo>
                <a:lnTo>
                  <a:pt x="1542" y="1238"/>
                </a:lnTo>
                <a:lnTo>
                  <a:pt x="1539" y="1236"/>
                </a:lnTo>
                <a:lnTo>
                  <a:pt x="1536" y="1231"/>
                </a:lnTo>
                <a:lnTo>
                  <a:pt x="1533" y="1228"/>
                </a:lnTo>
                <a:lnTo>
                  <a:pt x="1551" y="1227"/>
                </a:lnTo>
                <a:lnTo>
                  <a:pt x="1567" y="1228"/>
                </a:lnTo>
                <a:lnTo>
                  <a:pt x="1582" y="1229"/>
                </a:lnTo>
                <a:lnTo>
                  <a:pt x="1597" y="1230"/>
                </a:lnTo>
                <a:lnTo>
                  <a:pt x="1624" y="1236"/>
                </a:lnTo>
                <a:lnTo>
                  <a:pt x="1652" y="1242"/>
                </a:lnTo>
                <a:lnTo>
                  <a:pt x="1654" y="1231"/>
                </a:lnTo>
                <a:lnTo>
                  <a:pt x="1657" y="1223"/>
                </a:lnTo>
                <a:lnTo>
                  <a:pt x="1658" y="1208"/>
                </a:lnTo>
                <a:lnTo>
                  <a:pt x="1659" y="1193"/>
                </a:lnTo>
                <a:lnTo>
                  <a:pt x="1660" y="1186"/>
                </a:lnTo>
                <a:lnTo>
                  <a:pt x="1663" y="1179"/>
                </a:lnTo>
                <a:lnTo>
                  <a:pt x="1647" y="1175"/>
                </a:lnTo>
                <a:lnTo>
                  <a:pt x="1632" y="1170"/>
                </a:lnTo>
                <a:lnTo>
                  <a:pt x="1603" y="1165"/>
                </a:lnTo>
                <a:lnTo>
                  <a:pt x="1574" y="1161"/>
                </a:lnTo>
                <a:lnTo>
                  <a:pt x="1545" y="1158"/>
                </a:lnTo>
                <a:lnTo>
                  <a:pt x="1517" y="1154"/>
                </a:lnTo>
                <a:lnTo>
                  <a:pt x="1491" y="1149"/>
                </a:lnTo>
                <a:lnTo>
                  <a:pt x="1463" y="1143"/>
                </a:lnTo>
                <a:lnTo>
                  <a:pt x="1449" y="1138"/>
                </a:lnTo>
                <a:lnTo>
                  <a:pt x="1435" y="1133"/>
                </a:lnTo>
                <a:close/>
                <a:moveTo>
                  <a:pt x="841" y="1000"/>
                </a:moveTo>
                <a:lnTo>
                  <a:pt x="841" y="1000"/>
                </a:lnTo>
                <a:lnTo>
                  <a:pt x="796" y="986"/>
                </a:lnTo>
                <a:lnTo>
                  <a:pt x="775" y="981"/>
                </a:lnTo>
                <a:lnTo>
                  <a:pt x="756" y="974"/>
                </a:lnTo>
                <a:lnTo>
                  <a:pt x="739" y="967"/>
                </a:lnTo>
                <a:lnTo>
                  <a:pt x="722" y="958"/>
                </a:lnTo>
                <a:lnTo>
                  <a:pt x="706" y="949"/>
                </a:lnTo>
                <a:lnTo>
                  <a:pt x="690" y="937"/>
                </a:lnTo>
                <a:lnTo>
                  <a:pt x="693" y="948"/>
                </a:lnTo>
                <a:lnTo>
                  <a:pt x="698" y="958"/>
                </a:lnTo>
                <a:lnTo>
                  <a:pt x="704" y="967"/>
                </a:lnTo>
                <a:lnTo>
                  <a:pt x="711" y="976"/>
                </a:lnTo>
                <a:lnTo>
                  <a:pt x="720" y="983"/>
                </a:lnTo>
                <a:lnTo>
                  <a:pt x="729" y="989"/>
                </a:lnTo>
                <a:lnTo>
                  <a:pt x="740" y="995"/>
                </a:lnTo>
                <a:lnTo>
                  <a:pt x="751" y="999"/>
                </a:lnTo>
                <a:lnTo>
                  <a:pt x="762" y="1002"/>
                </a:lnTo>
                <a:lnTo>
                  <a:pt x="773" y="1006"/>
                </a:lnTo>
                <a:lnTo>
                  <a:pt x="785" y="1007"/>
                </a:lnTo>
                <a:lnTo>
                  <a:pt x="797" y="1008"/>
                </a:lnTo>
                <a:lnTo>
                  <a:pt x="809" y="1008"/>
                </a:lnTo>
                <a:lnTo>
                  <a:pt x="819" y="1006"/>
                </a:lnTo>
                <a:lnTo>
                  <a:pt x="830" y="1003"/>
                </a:lnTo>
                <a:lnTo>
                  <a:pt x="841" y="1000"/>
                </a:lnTo>
                <a:close/>
                <a:moveTo>
                  <a:pt x="903" y="997"/>
                </a:moveTo>
                <a:lnTo>
                  <a:pt x="903" y="997"/>
                </a:lnTo>
                <a:lnTo>
                  <a:pt x="912" y="1007"/>
                </a:lnTo>
                <a:lnTo>
                  <a:pt x="922" y="1016"/>
                </a:lnTo>
                <a:lnTo>
                  <a:pt x="933" y="1025"/>
                </a:lnTo>
                <a:lnTo>
                  <a:pt x="944" y="1033"/>
                </a:lnTo>
                <a:lnTo>
                  <a:pt x="966" y="1049"/>
                </a:lnTo>
                <a:lnTo>
                  <a:pt x="977" y="1058"/>
                </a:lnTo>
                <a:lnTo>
                  <a:pt x="987" y="1067"/>
                </a:lnTo>
                <a:lnTo>
                  <a:pt x="1031" y="1028"/>
                </a:lnTo>
                <a:lnTo>
                  <a:pt x="1075" y="989"/>
                </a:lnTo>
                <a:lnTo>
                  <a:pt x="1056" y="981"/>
                </a:lnTo>
                <a:lnTo>
                  <a:pt x="1032" y="971"/>
                </a:lnTo>
                <a:lnTo>
                  <a:pt x="1006" y="962"/>
                </a:lnTo>
                <a:lnTo>
                  <a:pt x="992" y="957"/>
                </a:lnTo>
                <a:lnTo>
                  <a:pt x="978" y="954"/>
                </a:lnTo>
                <a:lnTo>
                  <a:pt x="964" y="953"/>
                </a:lnTo>
                <a:lnTo>
                  <a:pt x="951" y="952"/>
                </a:lnTo>
                <a:lnTo>
                  <a:pt x="939" y="954"/>
                </a:lnTo>
                <a:lnTo>
                  <a:pt x="929" y="957"/>
                </a:lnTo>
                <a:lnTo>
                  <a:pt x="924" y="959"/>
                </a:lnTo>
                <a:lnTo>
                  <a:pt x="920" y="963"/>
                </a:lnTo>
                <a:lnTo>
                  <a:pt x="916" y="967"/>
                </a:lnTo>
                <a:lnTo>
                  <a:pt x="912" y="971"/>
                </a:lnTo>
                <a:lnTo>
                  <a:pt x="909" y="977"/>
                </a:lnTo>
                <a:lnTo>
                  <a:pt x="907" y="982"/>
                </a:lnTo>
                <a:lnTo>
                  <a:pt x="905" y="989"/>
                </a:lnTo>
                <a:lnTo>
                  <a:pt x="903" y="997"/>
                </a:lnTo>
                <a:close/>
                <a:moveTo>
                  <a:pt x="998" y="1147"/>
                </a:moveTo>
                <a:lnTo>
                  <a:pt x="998" y="1147"/>
                </a:lnTo>
                <a:lnTo>
                  <a:pt x="990" y="1156"/>
                </a:lnTo>
                <a:lnTo>
                  <a:pt x="982" y="1167"/>
                </a:lnTo>
                <a:lnTo>
                  <a:pt x="976" y="1179"/>
                </a:lnTo>
                <a:lnTo>
                  <a:pt x="970" y="1192"/>
                </a:lnTo>
                <a:lnTo>
                  <a:pt x="967" y="1206"/>
                </a:lnTo>
                <a:lnTo>
                  <a:pt x="965" y="1220"/>
                </a:lnTo>
                <a:lnTo>
                  <a:pt x="965" y="1227"/>
                </a:lnTo>
                <a:lnTo>
                  <a:pt x="966" y="1235"/>
                </a:lnTo>
                <a:lnTo>
                  <a:pt x="967" y="1241"/>
                </a:lnTo>
                <a:lnTo>
                  <a:pt x="970" y="1249"/>
                </a:lnTo>
                <a:lnTo>
                  <a:pt x="980" y="1239"/>
                </a:lnTo>
                <a:lnTo>
                  <a:pt x="990" y="1229"/>
                </a:lnTo>
                <a:lnTo>
                  <a:pt x="1009" y="1209"/>
                </a:lnTo>
                <a:lnTo>
                  <a:pt x="1018" y="1199"/>
                </a:lnTo>
                <a:lnTo>
                  <a:pt x="1030" y="1191"/>
                </a:lnTo>
                <a:lnTo>
                  <a:pt x="1043" y="1183"/>
                </a:lnTo>
                <a:lnTo>
                  <a:pt x="1050" y="1181"/>
                </a:lnTo>
                <a:lnTo>
                  <a:pt x="1057" y="1179"/>
                </a:lnTo>
                <a:lnTo>
                  <a:pt x="1061" y="1182"/>
                </a:lnTo>
                <a:lnTo>
                  <a:pt x="1066" y="1188"/>
                </a:lnTo>
                <a:lnTo>
                  <a:pt x="1069" y="1192"/>
                </a:lnTo>
                <a:lnTo>
                  <a:pt x="1071" y="1197"/>
                </a:lnTo>
                <a:lnTo>
                  <a:pt x="1074" y="1209"/>
                </a:lnTo>
                <a:lnTo>
                  <a:pt x="1077" y="1222"/>
                </a:lnTo>
                <a:lnTo>
                  <a:pt x="1081" y="1235"/>
                </a:lnTo>
                <a:lnTo>
                  <a:pt x="1085" y="1245"/>
                </a:lnTo>
                <a:lnTo>
                  <a:pt x="1088" y="1251"/>
                </a:lnTo>
                <a:lnTo>
                  <a:pt x="1092" y="1255"/>
                </a:lnTo>
                <a:lnTo>
                  <a:pt x="1097" y="1259"/>
                </a:lnTo>
                <a:lnTo>
                  <a:pt x="1103" y="1263"/>
                </a:lnTo>
                <a:lnTo>
                  <a:pt x="1107" y="1233"/>
                </a:lnTo>
                <a:lnTo>
                  <a:pt x="1113" y="1204"/>
                </a:lnTo>
                <a:lnTo>
                  <a:pt x="1119" y="1177"/>
                </a:lnTo>
                <a:lnTo>
                  <a:pt x="1127" y="1152"/>
                </a:lnTo>
                <a:lnTo>
                  <a:pt x="1136" y="1129"/>
                </a:lnTo>
                <a:lnTo>
                  <a:pt x="1143" y="1117"/>
                </a:lnTo>
                <a:lnTo>
                  <a:pt x="1148" y="1106"/>
                </a:lnTo>
                <a:lnTo>
                  <a:pt x="1156" y="1095"/>
                </a:lnTo>
                <a:lnTo>
                  <a:pt x="1163" y="1086"/>
                </a:lnTo>
                <a:lnTo>
                  <a:pt x="1171" y="1076"/>
                </a:lnTo>
                <a:lnTo>
                  <a:pt x="1180" y="1067"/>
                </a:lnTo>
                <a:lnTo>
                  <a:pt x="1160" y="1052"/>
                </a:lnTo>
                <a:lnTo>
                  <a:pt x="1141" y="1036"/>
                </a:lnTo>
                <a:lnTo>
                  <a:pt x="1121" y="1021"/>
                </a:lnTo>
                <a:lnTo>
                  <a:pt x="1111" y="1014"/>
                </a:lnTo>
                <a:lnTo>
                  <a:pt x="1100" y="1008"/>
                </a:lnTo>
                <a:lnTo>
                  <a:pt x="1082" y="1022"/>
                </a:lnTo>
                <a:lnTo>
                  <a:pt x="1065" y="1036"/>
                </a:lnTo>
                <a:lnTo>
                  <a:pt x="1048" y="1049"/>
                </a:lnTo>
                <a:lnTo>
                  <a:pt x="1033" y="1064"/>
                </a:lnTo>
                <a:lnTo>
                  <a:pt x="1026" y="1072"/>
                </a:lnTo>
                <a:lnTo>
                  <a:pt x="1020" y="1080"/>
                </a:lnTo>
                <a:lnTo>
                  <a:pt x="1014" y="1089"/>
                </a:lnTo>
                <a:lnTo>
                  <a:pt x="1009" y="1099"/>
                </a:lnTo>
                <a:lnTo>
                  <a:pt x="1005" y="1109"/>
                </a:lnTo>
                <a:lnTo>
                  <a:pt x="1001" y="1121"/>
                </a:lnTo>
                <a:lnTo>
                  <a:pt x="999" y="1133"/>
                </a:lnTo>
                <a:lnTo>
                  <a:pt x="998" y="1147"/>
                </a:lnTo>
                <a:close/>
                <a:moveTo>
                  <a:pt x="858" y="1022"/>
                </a:moveTo>
                <a:lnTo>
                  <a:pt x="858" y="1022"/>
                </a:lnTo>
                <a:lnTo>
                  <a:pt x="882" y="1050"/>
                </a:lnTo>
                <a:lnTo>
                  <a:pt x="895" y="1064"/>
                </a:lnTo>
                <a:lnTo>
                  <a:pt x="908" y="1077"/>
                </a:lnTo>
                <a:lnTo>
                  <a:pt x="923" y="1089"/>
                </a:lnTo>
                <a:lnTo>
                  <a:pt x="938" y="1101"/>
                </a:lnTo>
                <a:lnTo>
                  <a:pt x="955" y="1110"/>
                </a:lnTo>
                <a:lnTo>
                  <a:pt x="974" y="1119"/>
                </a:lnTo>
                <a:lnTo>
                  <a:pt x="974" y="1114"/>
                </a:lnTo>
                <a:lnTo>
                  <a:pt x="974" y="1108"/>
                </a:lnTo>
                <a:lnTo>
                  <a:pt x="975" y="1104"/>
                </a:lnTo>
                <a:lnTo>
                  <a:pt x="977" y="1100"/>
                </a:lnTo>
                <a:lnTo>
                  <a:pt x="981" y="1092"/>
                </a:lnTo>
                <a:lnTo>
                  <a:pt x="982" y="1089"/>
                </a:lnTo>
                <a:lnTo>
                  <a:pt x="984" y="1085"/>
                </a:lnTo>
                <a:lnTo>
                  <a:pt x="975" y="1082"/>
                </a:lnTo>
                <a:lnTo>
                  <a:pt x="966" y="1078"/>
                </a:lnTo>
                <a:lnTo>
                  <a:pt x="957" y="1074"/>
                </a:lnTo>
                <a:lnTo>
                  <a:pt x="950" y="1069"/>
                </a:lnTo>
                <a:lnTo>
                  <a:pt x="935" y="1057"/>
                </a:lnTo>
                <a:lnTo>
                  <a:pt x="921" y="1044"/>
                </a:lnTo>
                <a:lnTo>
                  <a:pt x="907" y="1033"/>
                </a:lnTo>
                <a:lnTo>
                  <a:pt x="900" y="1028"/>
                </a:lnTo>
                <a:lnTo>
                  <a:pt x="892" y="1025"/>
                </a:lnTo>
                <a:lnTo>
                  <a:pt x="885" y="1022"/>
                </a:lnTo>
                <a:lnTo>
                  <a:pt x="876" y="1019"/>
                </a:lnTo>
                <a:lnTo>
                  <a:pt x="868" y="1019"/>
                </a:lnTo>
                <a:lnTo>
                  <a:pt x="858" y="10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sp>
        <p:nvSpPr>
          <p:cNvPr id="27656" name="Freeform 169"/>
          <p:cNvSpPr>
            <a:spLocks noEditPoints="1"/>
          </p:cNvSpPr>
          <p:nvPr/>
        </p:nvSpPr>
        <p:spPr bwMode="auto">
          <a:xfrm>
            <a:off x="5392366" y="742458"/>
            <a:ext cx="877044" cy="685800"/>
          </a:xfrm>
          <a:custGeom>
            <a:avLst/>
            <a:gdLst>
              <a:gd name="T0" fmla="*/ 816879 w 1812"/>
              <a:gd name="T1" fmla="*/ 0 h 1282"/>
              <a:gd name="T2" fmla="*/ 879959 w 1812"/>
              <a:gd name="T3" fmla="*/ 147101 h 1282"/>
              <a:gd name="T4" fmla="*/ 983409 w 1812"/>
              <a:gd name="T5" fmla="*/ 325575 h 1282"/>
              <a:gd name="T6" fmla="*/ 1062258 w 1812"/>
              <a:gd name="T7" fmla="*/ 524964 h 1282"/>
              <a:gd name="T8" fmla="*/ 1136692 w 1812"/>
              <a:gd name="T9" fmla="*/ 595377 h 1282"/>
              <a:gd name="T10" fmla="*/ 999179 w 1812"/>
              <a:gd name="T11" fmla="*/ 874242 h 1282"/>
              <a:gd name="T12" fmla="*/ 659180 w 1812"/>
              <a:gd name="T13" fmla="*/ 885397 h 1282"/>
              <a:gd name="T14" fmla="*/ 401816 w 1812"/>
              <a:gd name="T15" fmla="*/ 865876 h 1282"/>
              <a:gd name="T16" fmla="*/ 0 w 1812"/>
              <a:gd name="T17" fmla="*/ 852630 h 1282"/>
              <a:gd name="T18" fmla="*/ 51725 w 1812"/>
              <a:gd name="T19" fmla="*/ 742479 h 1282"/>
              <a:gd name="T20" fmla="*/ 80742 w 1812"/>
              <a:gd name="T21" fmla="*/ 621869 h 1282"/>
              <a:gd name="T22" fmla="*/ 439664 w 1812"/>
              <a:gd name="T23" fmla="*/ 445487 h 1282"/>
              <a:gd name="T24" fmla="*/ 661704 w 1812"/>
              <a:gd name="T25" fmla="*/ 504049 h 1282"/>
              <a:gd name="T26" fmla="*/ 649719 w 1812"/>
              <a:gd name="T27" fmla="*/ 262133 h 1282"/>
              <a:gd name="T28" fmla="*/ 679366 w 1812"/>
              <a:gd name="T29" fmla="*/ 166622 h 1282"/>
              <a:gd name="T30" fmla="*/ 791017 w 1812"/>
              <a:gd name="T31" fmla="*/ 199389 h 1282"/>
              <a:gd name="T32" fmla="*/ 1009902 w 1812"/>
              <a:gd name="T33" fmla="*/ 775245 h 1282"/>
              <a:gd name="T34" fmla="*/ 879328 w 1812"/>
              <a:gd name="T35" fmla="*/ 847750 h 1282"/>
              <a:gd name="T36" fmla="*/ 686935 w 1812"/>
              <a:gd name="T37" fmla="*/ 869362 h 1282"/>
              <a:gd name="T38" fmla="*/ 1003594 w 1812"/>
              <a:gd name="T39" fmla="*/ 821955 h 1282"/>
              <a:gd name="T40" fmla="*/ 785970 w 1812"/>
              <a:gd name="T41" fmla="*/ 129672 h 1282"/>
              <a:gd name="T42" fmla="*/ 826972 w 1812"/>
              <a:gd name="T43" fmla="*/ 164530 h 1282"/>
              <a:gd name="T44" fmla="*/ 811202 w 1812"/>
              <a:gd name="T45" fmla="*/ 98997 h 1282"/>
              <a:gd name="T46" fmla="*/ 847788 w 1812"/>
              <a:gd name="T47" fmla="*/ 96208 h 1282"/>
              <a:gd name="T48" fmla="*/ 838957 w 1812"/>
              <a:gd name="T49" fmla="*/ 174988 h 1282"/>
              <a:gd name="T50" fmla="*/ 830757 w 1812"/>
              <a:gd name="T51" fmla="*/ 46013 h 1282"/>
              <a:gd name="T52" fmla="*/ 702705 w 1812"/>
              <a:gd name="T53" fmla="*/ 158256 h 1282"/>
              <a:gd name="T54" fmla="*/ 768939 w 1812"/>
              <a:gd name="T55" fmla="*/ 188234 h 1282"/>
              <a:gd name="T56" fmla="*/ 904560 w 1812"/>
              <a:gd name="T57" fmla="*/ 245401 h 1282"/>
              <a:gd name="T58" fmla="*/ 742445 w 1812"/>
              <a:gd name="T59" fmla="*/ 297689 h 1282"/>
              <a:gd name="T60" fmla="*/ 761369 w 1812"/>
              <a:gd name="T61" fmla="*/ 258647 h 1282"/>
              <a:gd name="T62" fmla="*/ 619440 w 1812"/>
              <a:gd name="T63" fmla="*/ 388320 h 1282"/>
              <a:gd name="T64" fmla="*/ 827603 w 1812"/>
              <a:gd name="T65" fmla="*/ 446184 h 1282"/>
              <a:gd name="T66" fmla="*/ 825079 w 1812"/>
              <a:gd name="T67" fmla="*/ 254465 h 1282"/>
              <a:gd name="T68" fmla="*/ 723522 w 1812"/>
              <a:gd name="T69" fmla="*/ 487317 h 1282"/>
              <a:gd name="T70" fmla="*/ 652242 w 1812"/>
              <a:gd name="T71" fmla="*/ 722958 h 1282"/>
              <a:gd name="T72" fmla="*/ 1079290 w 1812"/>
              <a:gd name="T73" fmla="*/ 476860 h 1282"/>
              <a:gd name="T74" fmla="*/ 245379 w 1812"/>
              <a:gd name="T75" fmla="*/ 462916 h 1282"/>
              <a:gd name="T76" fmla="*/ 107866 w 1812"/>
              <a:gd name="T77" fmla="*/ 595377 h 1282"/>
              <a:gd name="T78" fmla="*/ 95250 w 1812"/>
              <a:gd name="T79" fmla="*/ 713198 h 1282"/>
              <a:gd name="T80" fmla="*/ 505267 w 1812"/>
              <a:gd name="T81" fmla="*/ 775245 h 1282"/>
              <a:gd name="T82" fmla="*/ 962593 w 1812"/>
              <a:gd name="T83" fmla="*/ 671368 h 1282"/>
              <a:gd name="T84" fmla="*/ 1066043 w 1812"/>
              <a:gd name="T85" fmla="*/ 595377 h 1282"/>
              <a:gd name="T86" fmla="*/ 970793 w 1812"/>
              <a:gd name="T87" fmla="*/ 801040 h 1282"/>
              <a:gd name="T88" fmla="*/ 1084967 w 1812"/>
              <a:gd name="T89" fmla="*/ 577948 h 1282"/>
              <a:gd name="T90" fmla="*/ 181038 w 1812"/>
              <a:gd name="T91" fmla="*/ 736204 h 1282"/>
              <a:gd name="T92" fmla="*/ 369015 w 1812"/>
              <a:gd name="T93" fmla="*/ 734113 h 1282"/>
              <a:gd name="T94" fmla="*/ 893205 w 1812"/>
              <a:gd name="T95" fmla="*/ 755725 h 1282"/>
              <a:gd name="T96" fmla="*/ 90204 w 1812"/>
              <a:gd name="T97" fmla="*/ 789189 h 1282"/>
              <a:gd name="T98" fmla="*/ 282596 w 1812"/>
              <a:gd name="T99" fmla="*/ 810103 h 1282"/>
              <a:gd name="T100" fmla="*/ 329275 w 1812"/>
              <a:gd name="T101" fmla="*/ 784308 h 1282"/>
              <a:gd name="T102" fmla="*/ 903929 w 1812"/>
              <a:gd name="T103" fmla="*/ 772457 h 1282"/>
              <a:gd name="T104" fmla="*/ 558253 w 1812"/>
              <a:gd name="T105" fmla="*/ 796857 h 1282"/>
              <a:gd name="T106" fmla="*/ 639626 w 1812"/>
              <a:gd name="T107" fmla="*/ 810801 h 1282"/>
              <a:gd name="T108" fmla="*/ 946192 w 1812"/>
              <a:gd name="T109" fmla="*/ 821258 h 1282"/>
              <a:gd name="T110" fmla="*/ 931684 w 1812"/>
              <a:gd name="T111" fmla="*/ 780125 h 1282"/>
              <a:gd name="T112" fmla="*/ 457326 w 1812"/>
              <a:gd name="T113" fmla="*/ 812892 h 1282"/>
              <a:gd name="T114" fmla="*/ 460480 w 1812"/>
              <a:gd name="T115" fmla="*/ 802435 h 1282"/>
              <a:gd name="T116" fmla="*/ 234025 w 1812"/>
              <a:gd name="T117" fmla="*/ 828230 h 1282"/>
              <a:gd name="T118" fmla="*/ 268719 w 1812"/>
              <a:gd name="T119" fmla="*/ 849842 h 1282"/>
              <a:gd name="T120" fmla="*/ 460480 w 1812"/>
              <a:gd name="T121" fmla="*/ 836596 h 12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12" h="1282">
                <a:moveTo>
                  <a:pt x="1256" y="298"/>
                </a:moveTo>
                <a:lnTo>
                  <a:pt x="1256" y="298"/>
                </a:lnTo>
                <a:lnTo>
                  <a:pt x="1257" y="293"/>
                </a:lnTo>
                <a:lnTo>
                  <a:pt x="1257" y="288"/>
                </a:lnTo>
                <a:lnTo>
                  <a:pt x="1255" y="278"/>
                </a:lnTo>
                <a:lnTo>
                  <a:pt x="1252" y="269"/>
                </a:lnTo>
                <a:lnTo>
                  <a:pt x="1248" y="258"/>
                </a:lnTo>
                <a:lnTo>
                  <a:pt x="1238" y="238"/>
                </a:lnTo>
                <a:lnTo>
                  <a:pt x="1233" y="226"/>
                </a:lnTo>
                <a:lnTo>
                  <a:pt x="1229" y="214"/>
                </a:lnTo>
                <a:lnTo>
                  <a:pt x="1226" y="199"/>
                </a:lnTo>
                <a:lnTo>
                  <a:pt x="1225" y="184"/>
                </a:lnTo>
                <a:lnTo>
                  <a:pt x="1224" y="168"/>
                </a:lnTo>
                <a:lnTo>
                  <a:pt x="1225" y="153"/>
                </a:lnTo>
                <a:lnTo>
                  <a:pt x="1226" y="138"/>
                </a:lnTo>
                <a:lnTo>
                  <a:pt x="1229" y="123"/>
                </a:lnTo>
                <a:lnTo>
                  <a:pt x="1233" y="108"/>
                </a:lnTo>
                <a:lnTo>
                  <a:pt x="1237" y="94"/>
                </a:lnTo>
                <a:lnTo>
                  <a:pt x="1242" y="80"/>
                </a:lnTo>
                <a:lnTo>
                  <a:pt x="1248" y="67"/>
                </a:lnTo>
                <a:lnTo>
                  <a:pt x="1253" y="54"/>
                </a:lnTo>
                <a:lnTo>
                  <a:pt x="1259" y="42"/>
                </a:lnTo>
                <a:lnTo>
                  <a:pt x="1273" y="19"/>
                </a:lnTo>
                <a:lnTo>
                  <a:pt x="1288" y="1"/>
                </a:lnTo>
                <a:lnTo>
                  <a:pt x="1291" y="0"/>
                </a:lnTo>
                <a:lnTo>
                  <a:pt x="1295" y="0"/>
                </a:lnTo>
                <a:lnTo>
                  <a:pt x="1298" y="2"/>
                </a:lnTo>
                <a:lnTo>
                  <a:pt x="1301" y="4"/>
                </a:lnTo>
                <a:lnTo>
                  <a:pt x="1303" y="5"/>
                </a:lnTo>
                <a:lnTo>
                  <a:pt x="1305" y="5"/>
                </a:lnTo>
                <a:lnTo>
                  <a:pt x="1308" y="7"/>
                </a:lnTo>
                <a:lnTo>
                  <a:pt x="1308" y="9"/>
                </a:lnTo>
                <a:lnTo>
                  <a:pt x="1306" y="14"/>
                </a:lnTo>
                <a:lnTo>
                  <a:pt x="1305" y="19"/>
                </a:lnTo>
                <a:lnTo>
                  <a:pt x="1305" y="21"/>
                </a:lnTo>
                <a:lnTo>
                  <a:pt x="1305" y="26"/>
                </a:lnTo>
                <a:lnTo>
                  <a:pt x="1313" y="36"/>
                </a:lnTo>
                <a:lnTo>
                  <a:pt x="1323" y="46"/>
                </a:lnTo>
                <a:lnTo>
                  <a:pt x="1333" y="56"/>
                </a:lnTo>
                <a:lnTo>
                  <a:pt x="1344" y="65"/>
                </a:lnTo>
                <a:lnTo>
                  <a:pt x="1355" y="74"/>
                </a:lnTo>
                <a:lnTo>
                  <a:pt x="1365" y="84"/>
                </a:lnTo>
                <a:lnTo>
                  <a:pt x="1374" y="94"/>
                </a:lnTo>
                <a:lnTo>
                  <a:pt x="1381" y="106"/>
                </a:lnTo>
                <a:lnTo>
                  <a:pt x="1389" y="122"/>
                </a:lnTo>
                <a:lnTo>
                  <a:pt x="1394" y="137"/>
                </a:lnTo>
                <a:lnTo>
                  <a:pt x="1397" y="152"/>
                </a:lnTo>
                <a:lnTo>
                  <a:pt x="1400" y="167"/>
                </a:lnTo>
                <a:lnTo>
                  <a:pt x="1400" y="182"/>
                </a:lnTo>
                <a:lnTo>
                  <a:pt x="1399" y="197"/>
                </a:lnTo>
                <a:lnTo>
                  <a:pt x="1395" y="211"/>
                </a:lnTo>
                <a:lnTo>
                  <a:pt x="1391" y="226"/>
                </a:lnTo>
                <a:lnTo>
                  <a:pt x="1387" y="240"/>
                </a:lnTo>
                <a:lnTo>
                  <a:pt x="1380" y="254"/>
                </a:lnTo>
                <a:lnTo>
                  <a:pt x="1373" y="266"/>
                </a:lnTo>
                <a:lnTo>
                  <a:pt x="1365" y="280"/>
                </a:lnTo>
                <a:lnTo>
                  <a:pt x="1357" y="293"/>
                </a:lnTo>
                <a:lnTo>
                  <a:pt x="1347" y="306"/>
                </a:lnTo>
                <a:lnTo>
                  <a:pt x="1328" y="330"/>
                </a:lnTo>
                <a:lnTo>
                  <a:pt x="1352" y="329"/>
                </a:lnTo>
                <a:lnTo>
                  <a:pt x="1377" y="329"/>
                </a:lnTo>
                <a:lnTo>
                  <a:pt x="1401" y="330"/>
                </a:lnTo>
                <a:lnTo>
                  <a:pt x="1424" y="334"/>
                </a:lnTo>
                <a:lnTo>
                  <a:pt x="1446" y="340"/>
                </a:lnTo>
                <a:lnTo>
                  <a:pt x="1456" y="344"/>
                </a:lnTo>
                <a:lnTo>
                  <a:pt x="1467" y="348"/>
                </a:lnTo>
                <a:lnTo>
                  <a:pt x="1477" y="353"/>
                </a:lnTo>
                <a:lnTo>
                  <a:pt x="1486" y="359"/>
                </a:lnTo>
                <a:lnTo>
                  <a:pt x="1496" y="365"/>
                </a:lnTo>
                <a:lnTo>
                  <a:pt x="1505" y="371"/>
                </a:lnTo>
                <a:lnTo>
                  <a:pt x="1516" y="383"/>
                </a:lnTo>
                <a:lnTo>
                  <a:pt x="1527" y="395"/>
                </a:lnTo>
                <a:lnTo>
                  <a:pt x="1537" y="408"/>
                </a:lnTo>
                <a:lnTo>
                  <a:pt x="1544" y="422"/>
                </a:lnTo>
                <a:lnTo>
                  <a:pt x="1551" y="437"/>
                </a:lnTo>
                <a:lnTo>
                  <a:pt x="1556" y="452"/>
                </a:lnTo>
                <a:lnTo>
                  <a:pt x="1559" y="467"/>
                </a:lnTo>
                <a:lnTo>
                  <a:pt x="1561" y="484"/>
                </a:lnTo>
                <a:lnTo>
                  <a:pt x="1562" y="500"/>
                </a:lnTo>
                <a:lnTo>
                  <a:pt x="1562" y="517"/>
                </a:lnTo>
                <a:lnTo>
                  <a:pt x="1561" y="534"/>
                </a:lnTo>
                <a:lnTo>
                  <a:pt x="1559" y="551"/>
                </a:lnTo>
                <a:lnTo>
                  <a:pt x="1556" y="569"/>
                </a:lnTo>
                <a:lnTo>
                  <a:pt x="1552" y="587"/>
                </a:lnTo>
                <a:lnTo>
                  <a:pt x="1546" y="605"/>
                </a:lnTo>
                <a:lnTo>
                  <a:pt x="1539" y="623"/>
                </a:lnTo>
                <a:lnTo>
                  <a:pt x="1567" y="629"/>
                </a:lnTo>
                <a:lnTo>
                  <a:pt x="1594" y="636"/>
                </a:lnTo>
                <a:lnTo>
                  <a:pt x="1650" y="647"/>
                </a:lnTo>
                <a:lnTo>
                  <a:pt x="1705" y="657"/>
                </a:lnTo>
                <a:lnTo>
                  <a:pt x="1729" y="664"/>
                </a:lnTo>
                <a:lnTo>
                  <a:pt x="1753" y="669"/>
                </a:lnTo>
                <a:lnTo>
                  <a:pt x="1751" y="677"/>
                </a:lnTo>
                <a:lnTo>
                  <a:pt x="1748" y="682"/>
                </a:lnTo>
                <a:lnTo>
                  <a:pt x="1743" y="687"/>
                </a:lnTo>
                <a:lnTo>
                  <a:pt x="1739" y="693"/>
                </a:lnTo>
                <a:lnTo>
                  <a:pt x="1728" y="702"/>
                </a:lnTo>
                <a:lnTo>
                  <a:pt x="1719" y="711"/>
                </a:lnTo>
                <a:lnTo>
                  <a:pt x="1710" y="722"/>
                </a:lnTo>
                <a:lnTo>
                  <a:pt x="1703" y="732"/>
                </a:lnTo>
                <a:lnTo>
                  <a:pt x="1694" y="743"/>
                </a:lnTo>
                <a:lnTo>
                  <a:pt x="1684" y="753"/>
                </a:lnTo>
                <a:lnTo>
                  <a:pt x="1692" y="758"/>
                </a:lnTo>
                <a:lnTo>
                  <a:pt x="1699" y="760"/>
                </a:lnTo>
                <a:lnTo>
                  <a:pt x="1707" y="762"/>
                </a:lnTo>
                <a:lnTo>
                  <a:pt x="1715" y="763"/>
                </a:lnTo>
                <a:lnTo>
                  <a:pt x="1732" y="766"/>
                </a:lnTo>
                <a:lnTo>
                  <a:pt x="1739" y="769"/>
                </a:lnTo>
                <a:lnTo>
                  <a:pt x="1745" y="773"/>
                </a:lnTo>
                <a:lnTo>
                  <a:pt x="1745" y="778"/>
                </a:lnTo>
                <a:lnTo>
                  <a:pt x="1745" y="785"/>
                </a:lnTo>
                <a:lnTo>
                  <a:pt x="1742" y="799"/>
                </a:lnTo>
                <a:lnTo>
                  <a:pt x="1740" y="814"/>
                </a:lnTo>
                <a:lnTo>
                  <a:pt x="1739" y="821"/>
                </a:lnTo>
                <a:lnTo>
                  <a:pt x="1738" y="830"/>
                </a:lnTo>
                <a:lnTo>
                  <a:pt x="1743" y="829"/>
                </a:lnTo>
                <a:lnTo>
                  <a:pt x="1748" y="831"/>
                </a:lnTo>
                <a:lnTo>
                  <a:pt x="1753" y="833"/>
                </a:lnTo>
                <a:lnTo>
                  <a:pt x="1757" y="837"/>
                </a:lnTo>
                <a:lnTo>
                  <a:pt x="1767" y="845"/>
                </a:lnTo>
                <a:lnTo>
                  <a:pt x="1772" y="849"/>
                </a:lnTo>
                <a:lnTo>
                  <a:pt x="1778" y="851"/>
                </a:lnTo>
                <a:lnTo>
                  <a:pt x="1783" y="852"/>
                </a:lnTo>
                <a:lnTo>
                  <a:pt x="1788" y="853"/>
                </a:lnTo>
                <a:lnTo>
                  <a:pt x="1798" y="853"/>
                </a:lnTo>
                <a:lnTo>
                  <a:pt x="1802" y="854"/>
                </a:lnTo>
                <a:lnTo>
                  <a:pt x="1806" y="855"/>
                </a:lnTo>
                <a:lnTo>
                  <a:pt x="1810" y="857"/>
                </a:lnTo>
                <a:lnTo>
                  <a:pt x="1812" y="861"/>
                </a:lnTo>
                <a:lnTo>
                  <a:pt x="1811" y="867"/>
                </a:lnTo>
                <a:lnTo>
                  <a:pt x="1810" y="872"/>
                </a:lnTo>
                <a:lnTo>
                  <a:pt x="1803" y="883"/>
                </a:lnTo>
                <a:lnTo>
                  <a:pt x="1796" y="895"/>
                </a:lnTo>
                <a:lnTo>
                  <a:pt x="1788" y="906"/>
                </a:lnTo>
                <a:lnTo>
                  <a:pt x="1780" y="916"/>
                </a:lnTo>
                <a:lnTo>
                  <a:pt x="1772" y="927"/>
                </a:lnTo>
                <a:lnTo>
                  <a:pt x="1766" y="939"/>
                </a:lnTo>
                <a:lnTo>
                  <a:pt x="1765" y="944"/>
                </a:lnTo>
                <a:lnTo>
                  <a:pt x="1763" y="950"/>
                </a:lnTo>
                <a:lnTo>
                  <a:pt x="1740" y="986"/>
                </a:lnTo>
                <a:lnTo>
                  <a:pt x="1717" y="1021"/>
                </a:lnTo>
                <a:lnTo>
                  <a:pt x="1692" y="1058"/>
                </a:lnTo>
                <a:lnTo>
                  <a:pt x="1668" y="1094"/>
                </a:lnTo>
                <a:lnTo>
                  <a:pt x="1646" y="1132"/>
                </a:lnTo>
                <a:lnTo>
                  <a:pt x="1624" y="1170"/>
                </a:lnTo>
                <a:lnTo>
                  <a:pt x="1615" y="1189"/>
                </a:lnTo>
                <a:lnTo>
                  <a:pt x="1606" y="1209"/>
                </a:lnTo>
                <a:lnTo>
                  <a:pt x="1599" y="1229"/>
                </a:lnTo>
                <a:lnTo>
                  <a:pt x="1591" y="1249"/>
                </a:lnTo>
                <a:lnTo>
                  <a:pt x="1587" y="1252"/>
                </a:lnTo>
                <a:lnTo>
                  <a:pt x="1584" y="1254"/>
                </a:lnTo>
                <a:lnTo>
                  <a:pt x="1581" y="1260"/>
                </a:lnTo>
                <a:lnTo>
                  <a:pt x="1576" y="1267"/>
                </a:lnTo>
                <a:lnTo>
                  <a:pt x="1574" y="1270"/>
                </a:lnTo>
                <a:lnTo>
                  <a:pt x="1571" y="1272"/>
                </a:lnTo>
                <a:lnTo>
                  <a:pt x="1568" y="1274"/>
                </a:lnTo>
                <a:lnTo>
                  <a:pt x="1564" y="1275"/>
                </a:lnTo>
                <a:lnTo>
                  <a:pt x="1557" y="1276"/>
                </a:lnTo>
                <a:lnTo>
                  <a:pt x="1551" y="1278"/>
                </a:lnTo>
                <a:lnTo>
                  <a:pt x="1547" y="1279"/>
                </a:lnTo>
                <a:lnTo>
                  <a:pt x="1544" y="1282"/>
                </a:lnTo>
                <a:lnTo>
                  <a:pt x="1530" y="1277"/>
                </a:lnTo>
                <a:lnTo>
                  <a:pt x="1517" y="1274"/>
                </a:lnTo>
                <a:lnTo>
                  <a:pt x="1503" y="1271"/>
                </a:lnTo>
                <a:lnTo>
                  <a:pt x="1490" y="1269"/>
                </a:lnTo>
                <a:lnTo>
                  <a:pt x="1461" y="1268"/>
                </a:lnTo>
                <a:lnTo>
                  <a:pt x="1431" y="1268"/>
                </a:lnTo>
                <a:lnTo>
                  <a:pt x="1367" y="1270"/>
                </a:lnTo>
                <a:lnTo>
                  <a:pt x="1333" y="1271"/>
                </a:lnTo>
                <a:lnTo>
                  <a:pt x="1298" y="1270"/>
                </a:lnTo>
                <a:lnTo>
                  <a:pt x="1267" y="1269"/>
                </a:lnTo>
                <a:lnTo>
                  <a:pt x="1235" y="1269"/>
                </a:lnTo>
                <a:lnTo>
                  <a:pt x="1172" y="1270"/>
                </a:lnTo>
                <a:lnTo>
                  <a:pt x="1108" y="1271"/>
                </a:lnTo>
                <a:lnTo>
                  <a:pt x="1076" y="1271"/>
                </a:lnTo>
                <a:lnTo>
                  <a:pt x="1045" y="1270"/>
                </a:lnTo>
                <a:lnTo>
                  <a:pt x="1013" y="1267"/>
                </a:lnTo>
                <a:lnTo>
                  <a:pt x="982" y="1264"/>
                </a:lnTo>
                <a:lnTo>
                  <a:pt x="951" y="1261"/>
                </a:lnTo>
                <a:lnTo>
                  <a:pt x="922" y="1260"/>
                </a:lnTo>
                <a:lnTo>
                  <a:pt x="904" y="1258"/>
                </a:lnTo>
                <a:lnTo>
                  <a:pt x="887" y="1257"/>
                </a:lnTo>
                <a:lnTo>
                  <a:pt x="854" y="1253"/>
                </a:lnTo>
                <a:lnTo>
                  <a:pt x="839" y="1252"/>
                </a:lnTo>
                <a:lnTo>
                  <a:pt x="825" y="1252"/>
                </a:lnTo>
                <a:lnTo>
                  <a:pt x="817" y="1253"/>
                </a:lnTo>
                <a:lnTo>
                  <a:pt x="811" y="1255"/>
                </a:lnTo>
                <a:lnTo>
                  <a:pt x="805" y="1257"/>
                </a:lnTo>
                <a:lnTo>
                  <a:pt x="799" y="1260"/>
                </a:lnTo>
                <a:lnTo>
                  <a:pt x="791" y="1257"/>
                </a:lnTo>
                <a:lnTo>
                  <a:pt x="783" y="1256"/>
                </a:lnTo>
                <a:lnTo>
                  <a:pt x="767" y="1255"/>
                </a:lnTo>
                <a:lnTo>
                  <a:pt x="751" y="1255"/>
                </a:lnTo>
                <a:lnTo>
                  <a:pt x="735" y="1255"/>
                </a:lnTo>
                <a:lnTo>
                  <a:pt x="716" y="1252"/>
                </a:lnTo>
                <a:lnTo>
                  <a:pt x="698" y="1248"/>
                </a:lnTo>
                <a:lnTo>
                  <a:pt x="679" y="1244"/>
                </a:lnTo>
                <a:lnTo>
                  <a:pt x="659" y="1242"/>
                </a:lnTo>
                <a:lnTo>
                  <a:pt x="637" y="1242"/>
                </a:lnTo>
                <a:lnTo>
                  <a:pt x="615" y="1242"/>
                </a:lnTo>
                <a:lnTo>
                  <a:pt x="568" y="1242"/>
                </a:lnTo>
                <a:lnTo>
                  <a:pt x="475" y="1241"/>
                </a:lnTo>
                <a:lnTo>
                  <a:pt x="387" y="1238"/>
                </a:lnTo>
                <a:lnTo>
                  <a:pt x="300" y="1234"/>
                </a:lnTo>
                <a:lnTo>
                  <a:pt x="211" y="1232"/>
                </a:lnTo>
                <a:lnTo>
                  <a:pt x="204" y="1232"/>
                </a:lnTo>
                <a:lnTo>
                  <a:pt x="195" y="1230"/>
                </a:lnTo>
                <a:lnTo>
                  <a:pt x="188" y="1228"/>
                </a:lnTo>
                <a:lnTo>
                  <a:pt x="179" y="1228"/>
                </a:lnTo>
                <a:lnTo>
                  <a:pt x="164" y="1228"/>
                </a:lnTo>
                <a:lnTo>
                  <a:pt x="149" y="1229"/>
                </a:lnTo>
                <a:lnTo>
                  <a:pt x="119" y="1233"/>
                </a:lnTo>
                <a:lnTo>
                  <a:pt x="89" y="1238"/>
                </a:lnTo>
                <a:lnTo>
                  <a:pt x="74" y="1239"/>
                </a:lnTo>
                <a:lnTo>
                  <a:pt x="59" y="1240"/>
                </a:lnTo>
                <a:lnTo>
                  <a:pt x="40" y="1241"/>
                </a:lnTo>
                <a:lnTo>
                  <a:pt x="31" y="1241"/>
                </a:lnTo>
                <a:lnTo>
                  <a:pt x="24" y="1240"/>
                </a:lnTo>
                <a:lnTo>
                  <a:pt x="17" y="1238"/>
                </a:lnTo>
                <a:lnTo>
                  <a:pt x="11" y="1234"/>
                </a:lnTo>
                <a:lnTo>
                  <a:pt x="6" y="1229"/>
                </a:lnTo>
                <a:lnTo>
                  <a:pt x="0" y="1223"/>
                </a:lnTo>
                <a:lnTo>
                  <a:pt x="4" y="1211"/>
                </a:lnTo>
                <a:lnTo>
                  <a:pt x="10" y="1198"/>
                </a:lnTo>
                <a:lnTo>
                  <a:pt x="15" y="1187"/>
                </a:lnTo>
                <a:lnTo>
                  <a:pt x="23" y="1177"/>
                </a:lnTo>
                <a:lnTo>
                  <a:pt x="31" y="1168"/>
                </a:lnTo>
                <a:lnTo>
                  <a:pt x="36" y="1165"/>
                </a:lnTo>
                <a:lnTo>
                  <a:pt x="40" y="1162"/>
                </a:lnTo>
                <a:lnTo>
                  <a:pt x="45" y="1161"/>
                </a:lnTo>
                <a:lnTo>
                  <a:pt x="52" y="1158"/>
                </a:lnTo>
                <a:lnTo>
                  <a:pt x="57" y="1158"/>
                </a:lnTo>
                <a:lnTo>
                  <a:pt x="63" y="1158"/>
                </a:lnTo>
                <a:lnTo>
                  <a:pt x="64" y="1152"/>
                </a:lnTo>
                <a:lnTo>
                  <a:pt x="65" y="1146"/>
                </a:lnTo>
                <a:lnTo>
                  <a:pt x="67" y="1140"/>
                </a:lnTo>
                <a:lnTo>
                  <a:pt x="69" y="1136"/>
                </a:lnTo>
                <a:lnTo>
                  <a:pt x="74" y="1127"/>
                </a:lnTo>
                <a:lnTo>
                  <a:pt x="80" y="1120"/>
                </a:lnTo>
                <a:lnTo>
                  <a:pt x="71" y="1116"/>
                </a:lnTo>
                <a:lnTo>
                  <a:pt x="64" y="1111"/>
                </a:lnTo>
                <a:lnTo>
                  <a:pt x="60" y="1107"/>
                </a:lnTo>
                <a:lnTo>
                  <a:pt x="58" y="1102"/>
                </a:lnTo>
                <a:lnTo>
                  <a:pt x="58" y="1096"/>
                </a:lnTo>
                <a:lnTo>
                  <a:pt x="60" y="1090"/>
                </a:lnTo>
                <a:lnTo>
                  <a:pt x="63" y="1084"/>
                </a:lnTo>
                <a:lnTo>
                  <a:pt x="69" y="1078"/>
                </a:lnTo>
                <a:lnTo>
                  <a:pt x="82" y="1065"/>
                </a:lnTo>
                <a:lnTo>
                  <a:pt x="95" y="1053"/>
                </a:lnTo>
                <a:lnTo>
                  <a:pt x="120" y="1033"/>
                </a:lnTo>
                <a:lnTo>
                  <a:pt x="118" y="1029"/>
                </a:lnTo>
                <a:lnTo>
                  <a:pt x="114" y="1026"/>
                </a:lnTo>
                <a:lnTo>
                  <a:pt x="109" y="1022"/>
                </a:lnTo>
                <a:lnTo>
                  <a:pt x="104" y="1019"/>
                </a:lnTo>
                <a:lnTo>
                  <a:pt x="93" y="1013"/>
                </a:lnTo>
                <a:lnTo>
                  <a:pt x="80" y="1008"/>
                </a:lnTo>
                <a:lnTo>
                  <a:pt x="69" y="1003"/>
                </a:lnTo>
                <a:lnTo>
                  <a:pt x="59" y="999"/>
                </a:lnTo>
                <a:lnTo>
                  <a:pt x="55" y="996"/>
                </a:lnTo>
                <a:lnTo>
                  <a:pt x="52" y="993"/>
                </a:lnTo>
                <a:lnTo>
                  <a:pt x="49" y="990"/>
                </a:lnTo>
                <a:lnTo>
                  <a:pt x="49" y="987"/>
                </a:lnTo>
                <a:lnTo>
                  <a:pt x="49" y="983"/>
                </a:lnTo>
                <a:lnTo>
                  <a:pt x="51" y="980"/>
                </a:lnTo>
                <a:lnTo>
                  <a:pt x="55" y="972"/>
                </a:lnTo>
                <a:lnTo>
                  <a:pt x="60" y="965"/>
                </a:lnTo>
                <a:lnTo>
                  <a:pt x="68" y="957"/>
                </a:lnTo>
                <a:lnTo>
                  <a:pt x="85" y="943"/>
                </a:lnTo>
                <a:lnTo>
                  <a:pt x="92" y="937"/>
                </a:lnTo>
                <a:lnTo>
                  <a:pt x="98" y="930"/>
                </a:lnTo>
                <a:lnTo>
                  <a:pt x="112" y="914"/>
                </a:lnTo>
                <a:lnTo>
                  <a:pt x="122" y="899"/>
                </a:lnTo>
                <a:lnTo>
                  <a:pt x="128" y="892"/>
                </a:lnTo>
                <a:lnTo>
                  <a:pt x="132" y="883"/>
                </a:lnTo>
                <a:lnTo>
                  <a:pt x="135" y="875"/>
                </a:lnTo>
                <a:lnTo>
                  <a:pt x="137" y="866"/>
                </a:lnTo>
                <a:lnTo>
                  <a:pt x="178" y="806"/>
                </a:lnTo>
                <a:lnTo>
                  <a:pt x="198" y="776"/>
                </a:lnTo>
                <a:lnTo>
                  <a:pt x="218" y="746"/>
                </a:lnTo>
                <a:lnTo>
                  <a:pt x="237" y="714"/>
                </a:lnTo>
                <a:lnTo>
                  <a:pt x="254" y="682"/>
                </a:lnTo>
                <a:lnTo>
                  <a:pt x="270" y="649"/>
                </a:lnTo>
                <a:lnTo>
                  <a:pt x="285" y="612"/>
                </a:lnTo>
                <a:lnTo>
                  <a:pt x="296" y="613"/>
                </a:lnTo>
                <a:lnTo>
                  <a:pt x="305" y="617"/>
                </a:lnTo>
                <a:lnTo>
                  <a:pt x="314" y="621"/>
                </a:lnTo>
                <a:lnTo>
                  <a:pt x="321" y="627"/>
                </a:lnTo>
                <a:lnTo>
                  <a:pt x="351" y="633"/>
                </a:lnTo>
                <a:lnTo>
                  <a:pt x="380" y="638"/>
                </a:lnTo>
                <a:lnTo>
                  <a:pt x="409" y="641"/>
                </a:lnTo>
                <a:lnTo>
                  <a:pt x="424" y="642"/>
                </a:lnTo>
                <a:lnTo>
                  <a:pt x="440" y="642"/>
                </a:lnTo>
                <a:lnTo>
                  <a:pt x="544" y="638"/>
                </a:lnTo>
                <a:lnTo>
                  <a:pt x="597" y="637"/>
                </a:lnTo>
                <a:lnTo>
                  <a:pt x="647" y="637"/>
                </a:lnTo>
                <a:lnTo>
                  <a:pt x="673" y="637"/>
                </a:lnTo>
                <a:lnTo>
                  <a:pt x="697" y="639"/>
                </a:lnTo>
                <a:lnTo>
                  <a:pt x="721" y="641"/>
                </a:lnTo>
                <a:lnTo>
                  <a:pt x="745" y="644"/>
                </a:lnTo>
                <a:lnTo>
                  <a:pt x="769" y="649"/>
                </a:lnTo>
                <a:lnTo>
                  <a:pt x="791" y="654"/>
                </a:lnTo>
                <a:lnTo>
                  <a:pt x="814" y="662"/>
                </a:lnTo>
                <a:lnTo>
                  <a:pt x="836" y="669"/>
                </a:lnTo>
                <a:lnTo>
                  <a:pt x="860" y="680"/>
                </a:lnTo>
                <a:lnTo>
                  <a:pt x="885" y="690"/>
                </a:lnTo>
                <a:lnTo>
                  <a:pt x="908" y="703"/>
                </a:lnTo>
                <a:lnTo>
                  <a:pt x="930" y="717"/>
                </a:lnTo>
                <a:lnTo>
                  <a:pt x="939" y="725"/>
                </a:lnTo>
                <a:lnTo>
                  <a:pt x="949" y="733"/>
                </a:lnTo>
                <a:lnTo>
                  <a:pt x="958" y="742"/>
                </a:lnTo>
                <a:lnTo>
                  <a:pt x="967" y="751"/>
                </a:lnTo>
                <a:lnTo>
                  <a:pt x="975" y="761"/>
                </a:lnTo>
                <a:lnTo>
                  <a:pt x="982" y="773"/>
                </a:lnTo>
                <a:lnTo>
                  <a:pt x="988" y="785"/>
                </a:lnTo>
                <a:lnTo>
                  <a:pt x="994" y="798"/>
                </a:lnTo>
                <a:lnTo>
                  <a:pt x="1009" y="780"/>
                </a:lnTo>
                <a:lnTo>
                  <a:pt x="1025" y="764"/>
                </a:lnTo>
                <a:lnTo>
                  <a:pt x="1041" y="747"/>
                </a:lnTo>
                <a:lnTo>
                  <a:pt x="1048" y="739"/>
                </a:lnTo>
                <a:lnTo>
                  <a:pt x="1055" y="728"/>
                </a:lnTo>
                <a:lnTo>
                  <a:pt x="1053" y="726"/>
                </a:lnTo>
                <a:lnTo>
                  <a:pt x="1049" y="723"/>
                </a:lnTo>
                <a:lnTo>
                  <a:pt x="1044" y="718"/>
                </a:lnTo>
                <a:lnTo>
                  <a:pt x="1030" y="711"/>
                </a:lnTo>
                <a:lnTo>
                  <a:pt x="1025" y="702"/>
                </a:lnTo>
                <a:lnTo>
                  <a:pt x="1019" y="695"/>
                </a:lnTo>
                <a:lnTo>
                  <a:pt x="1008" y="680"/>
                </a:lnTo>
                <a:lnTo>
                  <a:pt x="995" y="665"/>
                </a:lnTo>
                <a:lnTo>
                  <a:pt x="988" y="656"/>
                </a:lnTo>
                <a:lnTo>
                  <a:pt x="983" y="648"/>
                </a:lnTo>
                <a:lnTo>
                  <a:pt x="977" y="633"/>
                </a:lnTo>
                <a:lnTo>
                  <a:pt x="970" y="617"/>
                </a:lnTo>
                <a:lnTo>
                  <a:pt x="966" y="599"/>
                </a:lnTo>
                <a:lnTo>
                  <a:pt x="962" y="582"/>
                </a:lnTo>
                <a:lnTo>
                  <a:pt x="960" y="564"/>
                </a:lnTo>
                <a:lnTo>
                  <a:pt x="958" y="546"/>
                </a:lnTo>
                <a:lnTo>
                  <a:pt x="958" y="528"/>
                </a:lnTo>
                <a:lnTo>
                  <a:pt x="960" y="510"/>
                </a:lnTo>
                <a:lnTo>
                  <a:pt x="963" y="491"/>
                </a:lnTo>
                <a:lnTo>
                  <a:pt x="967" y="473"/>
                </a:lnTo>
                <a:lnTo>
                  <a:pt x="972" y="456"/>
                </a:lnTo>
                <a:lnTo>
                  <a:pt x="980" y="439"/>
                </a:lnTo>
                <a:lnTo>
                  <a:pt x="988" y="423"/>
                </a:lnTo>
                <a:lnTo>
                  <a:pt x="998" y="408"/>
                </a:lnTo>
                <a:lnTo>
                  <a:pt x="1010" y="394"/>
                </a:lnTo>
                <a:lnTo>
                  <a:pt x="1023" y="382"/>
                </a:lnTo>
                <a:lnTo>
                  <a:pt x="1030" y="376"/>
                </a:lnTo>
                <a:lnTo>
                  <a:pt x="1039" y="369"/>
                </a:lnTo>
                <a:lnTo>
                  <a:pt x="1048" y="364"/>
                </a:lnTo>
                <a:lnTo>
                  <a:pt x="1058" y="359"/>
                </a:lnTo>
                <a:lnTo>
                  <a:pt x="1069" y="354"/>
                </a:lnTo>
                <a:lnTo>
                  <a:pt x="1081" y="350"/>
                </a:lnTo>
                <a:lnTo>
                  <a:pt x="1092" y="346"/>
                </a:lnTo>
                <a:lnTo>
                  <a:pt x="1104" y="342"/>
                </a:lnTo>
                <a:lnTo>
                  <a:pt x="1117" y="340"/>
                </a:lnTo>
                <a:lnTo>
                  <a:pt x="1130" y="338"/>
                </a:lnTo>
                <a:lnTo>
                  <a:pt x="1143" y="338"/>
                </a:lnTo>
                <a:lnTo>
                  <a:pt x="1155" y="338"/>
                </a:lnTo>
                <a:lnTo>
                  <a:pt x="1168" y="339"/>
                </a:lnTo>
                <a:lnTo>
                  <a:pt x="1181" y="341"/>
                </a:lnTo>
                <a:lnTo>
                  <a:pt x="1194" y="345"/>
                </a:lnTo>
                <a:lnTo>
                  <a:pt x="1207" y="350"/>
                </a:lnTo>
                <a:lnTo>
                  <a:pt x="1205" y="340"/>
                </a:lnTo>
                <a:lnTo>
                  <a:pt x="1200" y="331"/>
                </a:lnTo>
                <a:lnTo>
                  <a:pt x="1195" y="322"/>
                </a:lnTo>
                <a:lnTo>
                  <a:pt x="1190" y="312"/>
                </a:lnTo>
                <a:lnTo>
                  <a:pt x="1183" y="305"/>
                </a:lnTo>
                <a:lnTo>
                  <a:pt x="1176" y="296"/>
                </a:lnTo>
                <a:lnTo>
                  <a:pt x="1167" y="289"/>
                </a:lnTo>
                <a:lnTo>
                  <a:pt x="1159" y="281"/>
                </a:lnTo>
                <a:lnTo>
                  <a:pt x="1139" y="268"/>
                </a:lnTo>
                <a:lnTo>
                  <a:pt x="1119" y="256"/>
                </a:lnTo>
                <a:lnTo>
                  <a:pt x="1098" y="246"/>
                </a:lnTo>
                <a:lnTo>
                  <a:pt x="1077" y="239"/>
                </a:lnTo>
                <a:lnTo>
                  <a:pt x="1074" y="235"/>
                </a:lnTo>
                <a:lnTo>
                  <a:pt x="1072" y="231"/>
                </a:lnTo>
                <a:lnTo>
                  <a:pt x="1069" y="223"/>
                </a:lnTo>
                <a:lnTo>
                  <a:pt x="1069" y="214"/>
                </a:lnTo>
                <a:lnTo>
                  <a:pt x="1069" y="204"/>
                </a:lnTo>
                <a:lnTo>
                  <a:pt x="1071" y="196"/>
                </a:lnTo>
                <a:lnTo>
                  <a:pt x="1073" y="186"/>
                </a:lnTo>
                <a:lnTo>
                  <a:pt x="1077" y="170"/>
                </a:lnTo>
                <a:lnTo>
                  <a:pt x="1090" y="166"/>
                </a:lnTo>
                <a:lnTo>
                  <a:pt x="1103" y="164"/>
                </a:lnTo>
                <a:lnTo>
                  <a:pt x="1116" y="163"/>
                </a:lnTo>
                <a:lnTo>
                  <a:pt x="1122" y="164"/>
                </a:lnTo>
                <a:lnTo>
                  <a:pt x="1129" y="165"/>
                </a:lnTo>
                <a:lnTo>
                  <a:pt x="1135" y="168"/>
                </a:lnTo>
                <a:lnTo>
                  <a:pt x="1142" y="171"/>
                </a:lnTo>
                <a:lnTo>
                  <a:pt x="1158" y="182"/>
                </a:lnTo>
                <a:lnTo>
                  <a:pt x="1175" y="195"/>
                </a:lnTo>
                <a:lnTo>
                  <a:pt x="1193" y="210"/>
                </a:lnTo>
                <a:lnTo>
                  <a:pt x="1210" y="226"/>
                </a:lnTo>
                <a:lnTo>
                  <a:pt x="1226" y="243"/>
                </a:lnTo>
                <a:lnTo>
                  <a:pt x="1239" y="259"/>
                </a:lnTo>
                <a:lnTo>
                  <a:pt x="1249" y="274"/>
                </a:lnTo>
                <a:lnTo>
                  <a:pt x="1252" y="279"/>
                </a:lnTo>
                <a:lnTo>
                  <a:pt x="1254" y="286"/>
                </a:lnTo>
                <a:lnTo>
                  <a:pt x="1256" y="292"/>
                </a:lnTo>
                <a:lnTo>
                  <a:pt x="1256" y="298"/>
                </a:lnTo>
                <a:close/>
                <a:moveTo>
                  <a:pt x="1734" y="859"/>
                </a:moveTo>
                <a:lnTo>
                  <a:pt x="1734" y="859"/>
                </a:lnTo>
                <a:lnTo>
                  <a:pt x="1734" y="863"/>
                </a:lnTo>
                <a:lnTo>
                  <a:pt x="1735" y="866"/>
                </a:lnTo>
                <a:lnTo>
                  <a:pt x="1739" y="871"/>
                </a:lnTo>
                <a:lnTo>
                  <a:pt x="1743" y="877"/>
                </a:lnTo>
                <a:lnTo>
                  <a:pt x="1745" y="881"/>
                </a:lnTo>
                <a:lnTo>
                  <a:pt x="1745" y="885"/>
                </a:lnTo>
                <a:lnTo>
                  <a:pt x="1745" y="889"/>
                </a:lnTo>
                <a:lnTo>
                  <a:pt x="1744" y="892"/>
                </a:lnTo>
                <a:lnTo>
                  <a:pt x="1742" y="897"/>
                </a:lnTo>
                <a:lnTo>
                  <a:pt x="1739" y="904"/>
                </a:lnTo>
                <a:lnTo>
                  <a:pt x="1736" y="910"/>
                </a:lnTo>
                <a:lnTo>
                  <a:pt x="1723" y="922"/>
                </a:lnTo>
                <a:lnTo>
                  <a:pt x="1711" y="934"/>
                </a:lnTo>
                <a:lnTo>
                  <a:pt x="1700" y="946"/>
                </a:lnTo>
                <a:lnTo>
                  <a:pt x="1690" y="960"/>
                </a:lnTo>
                <a:lnTo>
                  <a:pt x="1679" y="974"/>
                </a:lnTo>
                <a:lnTo>
                  <a:pt x="1669" y="988"/>
                </a:lnTo>
                <a:lnTo>
                  <a:pt x="1651" y="1018"/>
                </a:lnTo>
                <a:lnTo>
                  <a:pt x="1634" y="1049"/>
                </a:lnTo>
                <a:lnTo>
                  <a:pt x="1617" y="1081"/>
                </a:lnTo>
                <a:lnTo>
                  <a:pt x="1601" y="1112"/>
                </a:lnTo>
                <a:lnTo>
                  <a:pt x="1584" y="1144"/>
                </a:lnTo>
                <a:lnTo>
                  <a:pt x="1576" y="1150"/>
                </a:lnTo>
                <a:lnTo>
                  <a:pt x="1570" y="1157"/>
                </a:lnTo>
                <a:lnTo>
                  <a:pt x="1563" y="1165"/>
                </a:lnTo>
                <a:lnTo>
                  <a:pt x="1558" y="1173"/>
                </a:lnTo>
                <a:lnTo>
                  <a:pt x="1548" y="1190"/>
                </a:lnTo>
                <a:lnTo>
                  <a:pt x="1543" y="1198"/>
                </a:lnTo>
                <a:lnTo>
                  <a:pt x="1537" y="1205"/>
                </a:lnTo>
                <a:lnTo>
                  <a:pt x="1536" y="1211"/>
                </a:lnTo>
                <a:lnTo>
                  <a:pt x="1536" y="1212"/>
                </a:lnTo>
                <a:lnTo>
                  <a:pt x="1537" y="1212"/>
                </a:lnTo>
                <a:lnTo>
                  <a:pt x="1538" y="1212"/>
                </a:lnTo>
                <a:lnTo>
                  <a:pt x="1537" y="1218"/>
                </a:lnTo>
                <a:lnTo>
                  <a:pt x="1530" y="1223"/>
                </a:lnTo>
                <a:lnTo>
                  <a:pt x="1523" y="1226"/>
                </a:lnTo>
                <a:lnTo>
                  <a:pt x="1516" y="1227"/>
                </a:lnTo>
                <a:lnTo>
                  <a:pt x="1510" y="1227"/>
                </a:lnTo>
                <a:lnTo>
                  <a:pt x="1497" y="1224"/>
                </a:lnTo>
                <a:lnTo>
                  <a:pt x="1490" y="1222"/>
                </a:lnTo>
                <a:lnTo>
                  <a:pt x="1483" y="1220"/>
                </a:lnTo>
                <a:lnTo>
                  <a:pt x="1454" y="1218"/>
                </a:lnTo>
                <a:lnTo>
                  <a:pt x="1424" y="1217"/>
                </a:lnTo>
                <a:lnTo>
                  <a:pt x="1394" y="1216"/>
                </a:lnTo>
                <a:lnTo>
                  <a:pt x="1367" y="1215"/>
                </a:lnTo>
                <a:lnTo>
                  <a:pt x="1346" y="1213"/>
                </a:lnTo>
                <a:lnTo>
                  <a:pt x="1325" y="1208"/>
                </a:lnTo>
                <a:lnTo>
                  <a:pt x="1303" y="1203"/>
                </a:lnTo>
                <a:lnTo>
                  <a:pt x="1281" y="1200"/>
                </a:lnTo>
                <a:lnTo>
                  <a:pt x="1178" y="1192"/>
                </a:lnTo>
                <a:lnTo>
                  <a:pt x="1125" y="1187"/>
                </a:lnTo>
                <a:lnTo>
                  <a:pt x="1071" y="1184"/>
                </a:lnTo>
                <a:lnTo>
                  <a:pt x="1018" y="1182"/>
                </a:lnTo>
                <a:lnTo>
                  <a:pt x="966" y="1182"/>
                </a:lnTo>
                <a:lnTo>
                  <a:pt x="941" y="1182"/>
                </a:lnTo>
                <a:lnTo>
                  <a:pt x="917" y="1184"/>
                </a:lnTo>
                <a:lnTo>
                  <a:pt x="893" y="1185"/>
                </a:lnTo>
                <a:lnTo>
                  <a:pt x="871" y="1188"/>
                </a:lnTo>
                <a:lnTo>
                  <a:pt x="866" y="1200"/>
                </a:lnTo>
                <a:lnTo>
                  <a:pt x="862" y="1214"/>
                </a:lnTo>
                <a:lnTo>
                  <a:pt x="861" y="1219"/>
                </a:lnTo>
                <a:lnTo>
                  <a:pt x="861" y="1225"/>
                </a:lnTo>
                <a:lnTo>
                  <a:pt x="861" y="1230"/>
                </a:lnTo>
                <a:lnTo>
                  <a:pt x="863" y="1232"/>
                </a:lnTo>
                <a:lnTo>
                  <a:pt x="920" y="1239"/>
                </a:lnTo>
                <a:lnTo>
                  <a:pt x="977" y="1243"/>
                </a:lnTo>
                <a:lnTo>
                  <a:pt x="1032" y="1245"/>
                </a:lnTo>
                <a:lnTo>
                  <a:pt x="1089" y="1247"/>
                </a:lnTo>
                <a:lnTo>
                  <a:pt x="1205" y="1249"/>
                </a:lnTo>
                <a:lnTo>
                  <a:pt x="1326" y="1249"/>
                </a:lnTo>
                <a:lnTo>
                  <a:pt x="1347" y="1248"/>
                </a:lnTo>
                <a:lnTo>
                  <a:pt x="1374" y="1246"/>
                </a:lnTo>
                <a:lnTo>
                  <a:pt x="1404" y="1245"/>
                </a:lnTo>
                <a:lnTo>
                  <a:pt x="1420" y="1244"/>
                </a:lnTo>
                <a:lnTo>
                  <a:pt x="1436" y="1245"/>
                </a:lnTo>
                <a:lnTo>
                  <a:pt x="1490" y="1248"/>
                </a:lnTo>
                <a:lnTo>
                  <a:pt x="1511" y="1249"/>
                </a:lnTo>
                <a:lnTo>
                  <a:pt x="1520" y="1249"/>
                </a:lnTo>
                <a:lnTo>
                  <a:pt x="1529" y="1248"/>
                </a:lnTo>
                <a:lnTo>
                  <a:pt x="1537" y="1247"/>
                </a:lnTo>
                <a:lnTo>
                  <a:pt x="1545" y="1245"/>
                </a:lnTo>
                <a:lnTo>
                  <a:pt x="1552" y="1241"/>
                </a:lnTo>
                <a:lnTo>
                  <a:pt x="1559" y="1237"/>
                </a:lnTo>
                <a:lnTo>
                  <a:pt x="1566" y="1231"/>
                </a:lnTo>
                <a:lnTo>
                  <a:pt x="1572" y="1224"/>
                </a:lnTo>
                <a:lnTo>
                  <a:pt x="1577" y="1215"/>
                </a:lnTo>
                <a:lnTo>
                  <a:pt x="1584" y="1205"/>
                </a:lnTo>
                <a:lnTo>
                  <a:pt x="1585" y="1201"/>
                </a:lnTo>
                <a:lnTo>
                  <a:pt x="1585" y="1197"/>
                </a:lnTo>
                <a:lnTo>
                  <a:pt x="1585" y="1193"/>
                </a:lnTo>
                <a:lnTo>
                  <a:pt x="1586" y="1188"/>
                </a:lnTo>
                <a:lnTo>
                  <a:pt x="1591" y="1179"/>
                </a:lnTo>
                <a:lnTo>
                  <a:pt x="1599" y="1168"/>
                </a:lnTo>
                <a:lnTo>
                  <a:pt x="1606" y="1157"/>
                </a:lnTo>
                <a:lnTo>
                  <a:pt x="1613" y="1147"/>
                </a:lnTo>
                <a:lnTo>
                  <a:pt x="1638" y="1104"/>
                </a:lnTo>
                <a:lnTo>
                  <a:pt x="1664" y="1061"/>
                </a:lnTo>
                <a:lnTo>
                  <a:pt x="1717" y="980"/>
                </a:lnTo>
                <a:lnTo>
                  <a:pt x="1734" y="952"/>
                </a:lnTo>
                <a:lnTo>
                  <a:pt x="1749" y="925"/>
                </a:lnTo>
                <a:lnTo>
                  <a:pt x="1765" y="899"/>
                </a:lnTo>
                <a:lnTo>
                  <a:pt x="1781" y="874"/>
                </a:lnTo>
                <a:lnTo>
                  <a:pt x="1775" y="872"/>
                </a:lnTo>
                <a:lnTo>
                  <a:pt x="1770" y="869"/>
                </a:lnTo>
                <a:lnTo>
                  <a:pt x="1758" y="863"/>
                </a:lnTo>
                <a:lnTo>
                  <a:pt x="1752" y="860"/>
                </a:lnTo>
                <a:lnTo>
                  <a:pt x="1747" y="857"/>
                </a:lnTo>
                <a:lnTo>
                  <a:pt x="1740" y="857"/>
                </a:lnTo>
                <a:lnTo>
                  <a:pt x="1734" y="859"/>
                </a:lnTo>
                <a:close/>
                <a:moveTo>
                  <a:pt x="1246" y="119"/>
                </a:moveTo>
                <a:lnTo>
                  <a:pt x="1246" y="119"/>
                </a:lnTo>
                <a:lnTo>
                  <a:pt x="1244" y="133"/>
                </a:lnTo>
                <a:lnTo>
                  <a:pt x="1244" y="147"/>
                </a:lnTo>
                <a:lnTo>
                  <a:pt x="1244" y="160"/>
                </a:lnTo>
                <a:lnTo>
                  <a:pt x="1245" y="173"/>
                </a:lnTo>
                <a:lnTo>
                  <a:pt x="1246" y="186"/>
                </a:lnTo>
                <a:lnTo>
                  <a:pt x="1250" y="199"/>
                </a:lnTo>
                <a:lnTo>
                  <a:pt x="1256" y="224"/>
                </a:lnTo>
                <a:lnTo>
                  <a:pt x="1264" y="248"/>
                </a:lnTo>
                <a:lnTo>
                  <a:pt x="1272" y="272"/>
                </a:lnTo>
                <a:lnTo>
                  <a:pt x="1280" y="296"/>
                </a:lnTo>
                <a:lnTo>
                  <a:pt x="1286" y="322"/>
                </a:lnTo>
                <a:lnTo>
                  <a:pt x="1291" y="309"/>
                </a:lnTo>
                <a:lnTo>
                  <a:pt x="1298" y="295"/>
                </a:lnTo>
                <a:lnTo>
                  <a:pt x="1304" y="281"/>
                </a:lnTo>
                <a:lnTo>
                  <a:pt x="1306" y="274"/>
                </a:lnTo>
                <a:lnTo>
                  <a:pt x="1309" y="266"/>
                </a:lnTo>
                <a:lnTo>
                  <a:pt x="1302" y="259"/>
                </a:lnTo>
                <a:lnTo>
                  <a:pt x="1295" y="251"/>
                </a:lnTo>
                <a:lnTo>
                  <a:pt x="1279" y="239"/>
                </a:lnTo>
                <a:lnTo>
                  <a:pt x="1271" y="231"/>
                </a:lnTo>
                <a:lnTo>
                  <a:pt x="1265" y="224"/>
                </a:lnTo>
                <a:lnTo>
                  <a:pt x="1260" y="216"/>
                </a:lnTo>
                <a:lnTo>
                  <a:pt x="1259" y="212"/>
                </a:lnTo>
                <a:lnTo>
                  <a:pt x="1259" y="206"/>
                </a:lnTo>
                <a:lnTo>
                  <a:pt x="1266" y="211"/>
                </a:lnTo>
                <a:lnTo>
                  <a:pt x="1273" y="214"/>
                </a:lnTo>
                <a:lnTo>
                  <a:pt x="1286" y="223"/>
                </a:lnTo>
                <a:lnTo>
                  <a:pt x="1299" y="231"/>
                </a:lnTo>
                <a:lnTo>
                  <a:pt x="1304" y="234"/>
                </a:lnTo>
                <a:lnTo>
                  <a:pt x="1311" y="236"/>
                </a:lnTo>
                <a:lnTo>
                  <a:pt x="1312" y="233"/>
                </a:lnTo>
                <a:lnTo>
                  <a:pt x="1312" y="230"/>
                </a:lnTo>
                <a:lnTo>
                  <a:pt x="1311" y="221"/>
                </a:lnTo>
                <a:lnTo>
                  <a:pt x="1310" y="213"/>
                </a:lnTo>
                <a:lnTo>
                  <a:pt x="1309" y="204"/>
                </a:lnTo>
                <a:lnTo>
                  <a:pt x="1299" y="203"/>
                </a:lnTo>
                <a:lnTo>
                  <a:pt x="1290" y="200"/>
                </a:lnTo>
                <a:lnTo>
                  <a:pt x="1282" y="196"/>
                </a:lnTo>
                <a:lnTo>
                  <a:pt x="1274" y="190"/>
                </a:lnTo>
                <a:lnTo>
                  <a:pt x="1269" y="185"/>
                </a:lnTo>
                <a:lnTo>
                  <a:pt x="1265" y="179"/>
                </a:lnTo>
                <a:lnTo>
                  <a:pt x="1261" y="171"/>
                </a:lnTo>
                <a:lnTo>
                  <a:pt x="1261" y="163"/>
                </a:lnTo>
                <a:lnTo>
                  <a:pt x="1266" y="165"/>
                </a:lnTo>
                <a:lnTo>
                  <a:pt x="1270" y="168"/>
                </a:lnTo>
                <a:lnTo>
                  <a:pt x="1278" y="174"/>
                </a:lnTo>
                <a:lnTo>
                  <a:pt x="1282" y="177"/>
                </a:lnTo>
                <a:lnTo>
                  <a:pt x="1285" y="179"/>
                </a:lnTo>
                <a:lnTo>
                  <a:pt x="1290" y="179"/>
                </a:lnTo>
                <a:lnTo>
                  <a:pt x="1296" y="178"/>
                </a:lnTo>
                <a:lnTo>
                  <a:pt x="1296" y="172"/>
                </a:lnTo>
                <a:lnTo>
                  <a:pt x="1296" y="167"/>
                </a:lnTo>
                <a:lnTo>
                  <a:pt x="1291" y="155"/>
                </a:lnTo>
                <a:lnTo>
                  <a:pt x="1286" y="142"/>
                </a:lnTo>
                <a:lnTo>
                  <a:pt x="1280" y="129"/>
                </a:lnTo>
                <a:lnTo>
                  <a:pt x="1274" y="118"/>
                </a:lnTo>
                <a:lnTo>
                  <a:pt x="1272" y="111"/>
                </a:lnTo>
                <a:lnTo>
                  <a:pt x="1271" y="105"/>
                </a:lnTo>
                <a:lnTo>
                  <a:pt x="1271" y="99"/>
                </a:lnTo>
                <a:lnTo>
                  <a:pt x="1271" y="94"/>
                </a:lnTo>
                <a:lnTo>
                  <a:pt x="1273" y="89"/>
                </a:lnTo>
                <a:lnTo>
                  <a:pt x="1276" y="84"/>
                </a:lnTo>
                <a:lnTo>
                  <a:pt x="1282" y="93"/>
                </a:lnTo>
                <a:lnTo>
                  <a:pt x="1287" y="103"/>
                </a:lnTo>
                <a:lnTo>
                  <a:pt x="1296" y="123"/>
                </a:lnTo>
                <a:lnTo>
                  <a:pt x="1303" y="143"/>
                </a:lnTo>
                <a:lnTo>
                  <a:pt x="1313" y="165"/>
                </a:lnTo>
                <a:lnTo>
                  <a:pt x="1318" y="158"/>
                </a:lnTo>
                <a:lnTo>
                  <a:pt x="1323" y="150"/>
                </a:lnTo>
                <a:lnTo>
                  <a:pt x="1328" y="133"/>
                </a:lnTo>
                <a:lnTo>
                  <a:pt x="1331" y="124"/>
                </a:lnTo>
                <a:lnTo>
                  <a:pt x="1336" y="117"/>
                </a:lnTo>
                <a:lnTo>
                  <a:pt x="1339" y="113"/>
                </a:lnTo>
                <a:lnTo>
                  <a:pt x="1342" y="110"/>
                </a:lnTo>
                <a:lnTo>
                  <a:pt x="1346" y="108"/>
                </a:lnTo>
                <a:lnTo>
                  <a:pt x="1350" y="106"/>
                </a:lnTo>
                <a:lnTo>
                  <a:pt x="1349" y="114"/>
                </a:lnTo>
                <a:lnTo>
                  <a:pt x="1348" y="122"/>
                </a:lnTo>
                <a:lnTo>
                  <a:pt x="1344" y="138"/>
                </a:lnTo>
                <a:lnTo>
                  <a:pt x="1339" y="153"/>
                </a:lnTo>
                <a:lnTo>
                  <a:pt x="1333" y="167"/>
                </a:lnTo>
                <a:lnTo>
                  <a:pt x="1328" y="182"/>
                </a:lnTo>
                <a:lnTo>
                  <a:pt x="1326" y="189"/>
                </a:lnTo>
                <a:lnTo>
                  <a:pt x="1325" y="197"/>
                </a:lnTo>
                <a:lnTo>
                  <a:pt x="1325" y="205"/>
                </a:lnTo>
                <a:lnTo>
                  <a:pt x="1326" y="213"/>
                </a:lnTo>
                <a:lnTo>
                  <a:pt x="1327" y="220"/>
                </a:lnTo>
                <a:lnTo>
                  <a:pt x="1330" y="229"/>
                </a:lnTo>
                <a:lnTo>
                  <a:pt x="1336" y="227"/>
                </a:lnTo>
                <a:lnTo>
                  <a:pt x="1342" y="225"/>
                </a:lnTo>
                <a:lnTo>
                  <a:pt x="1345" y="220"/>
                </a:lnTo>
                <a:lnTo>
                  <a:pt x="1349" y="216"/>
                </a:lnTo>
                <a:lnTo>
                  <a:pt x="1356" y="206"/>
                </a:lnTo>
                <a:lnTo>
                  <a:pt x="1360" y="203"/>
                </a:lnTo>
                <a:lnTo>
                  <a:pt x="1364" y="200"/>
                </a:lnTo>
                <a:lnTo>
                  <a:pt x="1369" y="204"/>
                </a:lnTo>
                <a:lnTo>
                  <a:pt x="1371" y="209"/>
                </a:lnTo>
                <a:lnTo>
                  <a:pt x="1371" y="213"/>
                </a:lnTo>
                <a:lnTo>
                  <a:pt x="1371" y="217"/>
                </a:lnTo>
                <a:lnTo>
                  <a:pt x="1370" y="221"/>
                </a:lnTo>
                <a:lnTo>
                  <a:pt x="1367" y="226"/>
                </a:lnTo>
                <a:lnTo>
                  <a:pt x="1361" y="233"/>
                </a:lnTo>
                <a:lnTo>
                  <a:pt x="1352" y="240"/>
                </a:lnTo>
                <a:lnTo>
                  <a:pt x="1344" y="245"/>
                </a:lnTo>
                <a:lnTo>
                  <a:pt x="1330" y="251"/>
                </a:lnTo>
                <a:lnTo>
                  <a:pt x="1329" y="259"/>
                </a:lnTo>
                <a:lnTo>
                  <a:pt x="1327" y="268"/>
                </a:lnTo>
                <a:lnTo>
                  <a:pt x="1320" y="286"/>
                </a:lnTo>
                <a:lnTo>
                  <a:pt x="1314" y="304"/>
                </a:lnTo>
                <a:lnTo>
                  <a:pt x="1312" y="312"/>
                </a:lnTo>
                <a:lnTo>
                  <a:pt x="1311" y="320"/>
                </a:lnTo>
                <a:lnTo>
                  <a:pt x="1333" y="293"/>
                </a:lnTo>
                <a:lnTo>
                  <a:pt x="1345" y="277"/>
                </a:lnTo>
                <a:lnTo>
                  <a:pt x="1357" y="261"/>
                </a:lnTo>
                <a:lnTo>
                  <a:pt x="1366" y="244"/>
                </a:lnTo>
                <a:lnTo>
                  <a:pt x="1374" y="225"/>
                </a:lnTo>
                <a:lnTo>
                  <a:pt x="1377" y="215"/>
                </a:lnTo>
                <a:lnTo>
                  <a:pt x="1379" y="205"/>
                </a:lnTo>
                <a:lnTo>
                  <a:pt x="1381" y="196"/>
                </a:lnTo>
                <a:lnTo>
                  <a:pt x="1381" y="185"/>
                </a:lnTo>
                <a:lnTo>
                  <a:pt x="1381" y="171"/>
                </a:lnTo>
                <a:lnTo>
                  <a:pt x="1380" y="159"/>
                </a:lnTo>
                <a:lnTo>
                  <a:pt x="1377" y="148"/>
                </a:lnTo>
                <a:lnTo>
                  <a:pt x="1374" y="137"/>
                </a:lnTo>
                <a:lnTo>
                  <a:pt x="1369" y="126"/>
                </a:lnTo>
                <a:lnTo>
                  <a:pt x="1363" y="117"/>
                </a:lnTo>
                <a:lnTo>
                  <a:pt x="1357" y="108"/>
                </a:lnTo>
                <a:lnTo>
                  <a:pt x="1349" y="98"/>
                </a:lnTo>
                <a:lnTo>
                  <a:pt x="1334" y="82"/>
                </a:lnTo>
                <a:lnTo>
                  <a:pt x="1317" y="66"/>
                </a:lnTo>
                <a:lnTo>
                  <a:pt x="1301" y="51"/>
                </a:lnTo>
                <a:lnTo>
                  <a:pt x="1286" y="35"/>
                </a:lnTo>
                <a:lnTo>
                  <a:pt x="1281" y="46"/>
                </a:lnTo>
                <a:lnTo>
                  <a:pt x="1274" y="56"/>
                </a:lnTo>
                <a:lnTo>
                  <a:pt x="1264" y="75"/>
                </a:lnTo>
                <a:lnTo>
                  <a:pt x="1258" y="84"/>
                </a:lnTo>
                <a:lnTo>
                  <a:pt x="1253" y="94"/>
                </a:lnTo>
                <a:lnTo>
                  <a:pt x="1250" y="106"/>
                </a:lnTo>
                <a:lnTo>
                  <a:pt x="1246" y="119"/>
                </a:lnTo>
                <a:close/>
                <a:moveTo>
                  <a:pt x="1129" y="187"/>
                </a:moveTo>
                <a:lnTo>
                  <a:pt x="1129" y="187"/>
                </a:lnTo>
                <a:lnTo>
                  <a:pt x="1119" y="186"/>
                </a:lnTo>
                <a:lnTo>
                  <a:pt x="1111" y="186"/>
                </a:lnTo>
                <a:lnTo>
                  <a:pt x="1103" y="188"/>
                </a:lnTo>
                <a:lnTo>
                  <a:pt x="1098" y="192"/>
                </a:lnTo>
                <a:lnTo>
                  <a:pt x="1094" y="196"/>
                </a:lnTo>
                <a:lnTo>
                  <a:pt x="1091" y="202"/>
                </a:lnTo>
                <a:lnTo>
                  <a:pt x="1090" y="209"/>
                </a:lnTo>
                <a:lnTo>
                  <a:pt x="1089" y="217"/>
                </a:lnTo>
                <a:lnTo>
                  <a:pt x="1094" y="220"/>
                </a:lnTo>
                <a:lnTo>
                  <a:pt x="1100" y="224"/>
                </a:lnTo>
                <a:lnTo>
                  <a:pt x="1102" y="226"/>
                </a:lnTo>
                <a:lnTo>
                  <a:pt x="1105" y="227"/>
                </a:lnTo>
                <a:lnTo>
                  <a:pt x="1109" y="227"/>
                </a:lnTo>
                <a:lnTo>
                  <a:pt x="1114" y="227"/>
                </a:lnTo>
                <a:lnTo>
                  <a:pt x="1124" y="235"/>
                </a:lnTo>
                <a:lnTo>
                  <a:pt x="1135" y="243"/>
                </a:lnTo>
                <a:lnTo>
                  <a:pt x="1157" y="258"/>
                </a:lnTo>
                <a:lnTo>
                  <a:pt x="1178" y="273"/>
                </a:lnTo>
                <a:lnTo>
                  <a:pt x="1189" y="281"/>
                </a:lnTo>
                <a:lnTo>
                  <a:pt x="1197" y="291"/>
                </a:lnTo>
                <a:lnTo>
                  <a:pt x="1204" y="300"/>
                </a:lnTo>
                <a:lnTo>
                  <a:pt x="1209" y="308"/>
                </a:lnTo>
                <a:lnTo>
                  <a:pt x="1219" y="327"/>
                </a:lnTo>
                <a:lnTo>
                  <a:pt x="1229" y="347"/>
                </a:lnTo>
                <a:lnTo>
                  <a:pt x="1236" y="356"/>
                </a:lnTo>
                <a:lnTo>
                  <a:pt x="1242" y="364"/>
                </a:lnTo>
                <a:lnTo>
                  <a:pt x="1242" y="374"/>
                </a:lnTo>
                <a:lnTo>
                  <a:pt x="1244" y="381"/>
                </a:lnTo>
                <a:lnTo>
                  <a:pt x="1248" y="386"/>
                </a:lnTo>
                <a:lnTo>
                  <a:pt x="1252" y="392"/>
                </a:lnTo>
                <a:lnTo>
                  <a:pt x="1252" y="375"/>
                </a:lnTo>
                <a:lnTo>
                  <a:pt x="1251" y="359"/>
                </a:lnTo>
                <a:lnTo>
                  <a:pt x="1249" y="342"/>
                </a:lnTo>
                <a:lnTo>
                  <a:pt x="1245" y="326"/>
                </a:lnTo>
                <a:lnTo>
                  <a:pt x="1240" y="311"/>
                </a:lnTo>
                <a:lnTo>
                  <a:pt x="1235" y="296"/>
                </a:lnTo>
                <a:lnTo>
                  <a:pt x="1227" y="283"/>
                </a:lnTo>
                <a:lnTo>
                  <a:pt x="1219" y="270"/>
                </a:lnTo>
                <a:lnTo>
                  <a:pt x="1210" y="257"/>
                </a:lnTo>
                <a:lnTo>
                  <a:pt x="1200" y="244"/>
                </a:lnTo>
                <a:lnTo>
                  <a:pt x="1190" y="233"/>
                </a:lnTo>
                <a:lnTo>
                  <a:pt x="1178" y="223"/>
                </a:lnTo>
                <a:lnTo>
                  <a:pt x="1166" y="212"/>
                </a:lnTo>
                <a:lnTo>
                  <a:pt x="1154" y="203"/>
                </a:lnTo>
                <a:lnTo>
                  <a:pt x="1142" y="195"/>
                </a:lnTo>
                <a:lnTo>
                  <a:pt x="1129" y="187"/>
                </a:lnTo>
                <a:close/>
                <a:moveTo>
                  <a:pt x="1542" y="468"/>
                </a:moveTo>
                <a:lnTo>
                  <a:pt x="1542" y="468"/>
                </a:lnTo>
                <a:lnTo>
                  <a:pt x="1540" y="463"/>
                </a:lnTo>
                <a:lnTo>
                  <a:pt x="1537" y="460"/>
                </a:lnTo>
                <a:lnTo>
                  <a:pt x="1535" y="457"/>
                </a:lnTo>
                <a:lnTo>
                  <a:pt x="1532" y="453"/>
                </a:lnTo>
                <a:lnTo>
                  <a:pt x="1531" y="448"/>
                </a:lnTo>
                <a:lnTo>
                  <a:pt x="1531" y="443"/>
                </a:lnTo>
                <a:lnTo>
                  <a:pt x="1530" y="438"/>
                </a:lnTo>
                <a:lnTo>
                  <a:pt x="1529" y="433"/>
                </a:lnTo>
                <a:lnTo>
                  <a:pt x="1521" y="419"/>
                </a:lnTo>
                <a:lnTo>
                  <a:pt x="1510" y="405"/>
                </a:lnTo>
                <a:lnTo>
                  <a:pt x="1497" y="392"/>
                </a:lnTo>
                <a:lnTo>
                  <a:pt x="1483" y="380"/>
                </a:lnTo>
                <a:lnTo>
                  <a:pt x="1468" y="368"/>
                </a:lnTo>
                <a:lnTo>
                  <a:pt x="1451" y="360"/>
                </a:lnTo>
                <a:lnTo>
                  <a:pt x="1434" y="352"/>
                </a:lnTo>
                <a:lnTo>
                  <a:pt x="1417" y="347"/>
                </a:lnTo>
                <a:lnTo>
                  <a:pt x="1406" y="346"/>
                </a:lnTo>
                <a:lnTo>
                  <a:pt x="1397" y="346"/>
                </a:lnTo>
                <a:lnTo>
                  <a:pt x="1388" y="346"/>
                </a:lnTo>
                <a:lnTo>
                  <a:pt x="1379" y="347"/>
                </a:lnTo>
                <a:lnTo>
                  <a:pt x="1371" y="350"/>
                </a:lnTo>
                <a:lnTo>
                  <a:pt x="1362" y="352"/>
                </a:lnTo>
                <a:lnTo>
                  <a:pt x="1355" y="356"/>
                </a:lnTo>
                <a:lnTo>
                  <a:pt x="1347" y="361"/>
                </a:lnTo>
                <a:lnTo>
                  <a:pt x="1332" y="370"/>
                </a:lnTo>
                <a:lnTo>
                  <a:pt x="1318" y="382"/>
                </a:lnTo>
                <a:lnTo>
                  <a:pt x="1291" y="406"/>
                </a:lnTo>
                <a:lnTo>
                  <a:pt x="1279" y="417"/>
                </a:lnTo>
                <a:lnTo>
                  <a:pt x="1266" y="428"/>
                </a:lnTo>
                <a:lnTo>
                  <a:pt x="1252" y="437"/>
                </a:lnTo>
                <a:lnTo>
                  <a:pt x="1245" y="441"/>
                </a:lnTo>
                <a:lnTo>
                  <a:pt x="1239" y="444"/>
                </a:lnTo>
                <a:lnTo>
                  <a:pt x="1231" y="446"/>
                </a:lnTo>
                <a:lnTo>
                  <a:pt x="1225" y="447"/>
                </a:lnTo>
                <a:lnTo>
                  <a:pt x="1218" y="447"/>
                </a:lnTo>
                <a:lnTo>
                  <a:pt x="1210" y="447"/>
                </a:lnTo>
                <a:lnTo>
                  <a:pt x="1203" y="445"/>
                </a:lnTo>
                <a:lnTo>
                  <a:pt x="1194" y="443"/>
                </a:lnTo>
                <a:lnTo>
                  <a:pt x="1187" y="439"/>
                </a:lnTo>
                <a:lnTo>
                  <a:pt x="1178" y="433"/>
                </a:lnTo>
                <a:lnTo>
                  <a:pt x="1177" y="427"/>
                </a:lnTo>
                <a:lnTo>
                  <a:pt x="1176" y="422"/>
                </a:lnTo>
                <a:lnTo>
                  <a:pt x="1172" y="411"/>
                </a:lnTo>
                <a:lnTo>
                  <a:pt x="1170" y="407"/>
                </a:lnTo>
                <a:lnTo>
                  <a:pt x="1170" y="402"/>
                </a:lnTo>
                <a:lnTo>
                  <a:pt x="1173" y="398"/>
                </a:lnTo>
                <a:lnTo>
                  <a:pt x="1175" y="394"/>
                </a:lnTo>
                <a:lnTo>
                  <a:pt x="1181" y="400"/>
                </a:lnTo>
                <a:lnTo>
                  <a:pt x="1187" y="407"/>
                </a:lnTo>
                <a:lnTo>
                  <a:pt x="1192" y="414"/>
                </a:lnTo>
                <a:lnTo>
                  <a:pt x="1197" y="421"/>
                </a:lnTo>
                <a:lnTo>
                  <a:pt x="1205" y="425"/>
                </a:lnTo>
                <a:lnTo>
                  <a:pt x="1208" y="427"/>
                </a:lnTo>
                <a:lnTo>
                  <a:pt x="1212" y="428"/>
                </a:lnTo>
                <a:lnTo>
                  <a:pt x="1217" y="428"/>
                </a:lnTo>
                <a:lnTo>
                  <a:pt x="1221" y="427"/>
                </a:lnTo>
                <a:lnTo>
                  <a:pt x="1226" y="426"/>
                </a:lnTo>
                <a:lnTo>
                  <a:pt x="1231" y="424"/>
                </a:lnTo>
                <a:lnTo>
                  <a:pt x="1234" y="417"/>
                </a:lnTo>
                <a:lnTo>
                  <a:pt x="1235" y="412"/>
                </a:lnTo>
                <a:lnTo>
                  <a:pt x="1235" y="408"/>
                </a:lnTo>
                <a:lnTo>
                  <a:pt x="1234" y="404"/>
                </a:lnTo>
                <a:lnTo>
                  <a:pt x="1230" y="394"/>
                </a:lnTo>
                <a:lnTo>
                  <a:pt x="1227" y="382"/>
                </a:lnTo>
                <a:lnTo>
                  <a:pt x="1218" y="376"/>
                </a:lnTo>
                <a:lnTo>
                  <a:pt x="1207" y="371"/>
                </a:lnTo>
                <a:lnTo>
                  <a:pt x="1197" y="367"/>
                </a:lnTo>
                <a:lnTo>
                  <a:pt x="1187" y="364"/>
                </a:lnTo>
                <a:lnTo>
                  <a:pt x="1177" y="362"/>
                </a:lnTo>
                <a:lnTo>
                  <a:pt x="1166" y="361"/>
                </a:lnTo>
                <a:lnTo>
                  <a:pt x="1155" y="360"/>
                </a:lnTo>
                <a:lnTo>
                  <a:pt x="1146" y="359"/>
                </a:lnTo>
                <a:lnTo>
                  <a:pt x="1135" y="360"/>
                </a:lnTo>
                <a:lnTo>
                  <a:pt x="1125" y="361"/>
                </a:lnTo>
                <a:lnTo>
                  <a:pt x="1105" y="364"/>
                </a:lnTo>
                <a:lnTo>
                  <a:pt x="1085" y="370"/>
                </a:lnTo>
                <a:lnTo>
                  <a:pt x="1067" y="379"/>
                </a:lnTo>
                <a:lnTo>
                  <a:pt x="1048" y="389"/>
                </a:lnTo>
                <a:lnTo>
                  <a:pt x="1032" y="401"/>
                </a:lnTo>
                <a:lnTo>
                  <a:pt x="1018" y="415"/>
                </a:lnTo>
                <a:lnTo>
                  <a:pt x="1006" y="430"/>
                </a:lnTo>
                <a:lnTo>
                  <a:pt x="1000" y="439"/>
                </a:lnTo>
                <a:lnTo>
                  <a:pt x="995" y="447"/>
                </a:lnTo>
                <a:lnTo>
                  <a:pt x="991" y="456"/>
                </a:lnTo>
                <a:lnTo>
                  <a:pt x="986" y="466"/>
                </a:lnTo>
                <a:lnTo>
                  <a:pt x="983" y="475"/>
                </a:lnTo>
                <a:lnTo>
                  <a:pt x="981" y="485"/>
                </a:lnTo>
                <a:lnTo>
                  <a:pt x="980" y="495"/>
                </a:lnTo>
                <a:lnTo>
                  <a:pt x="979" y="504"/>
                </a:lnTo>
                <a:lnTo>
                  <a:pt x="979" y="520"/>
                </a:lnTo>
                <a:lnTo>
                  <a:pt x="981" y="542"/>
                </a:lnTo>
                <a:lnTo>
                  <a:pt x="982" y="557"/>
                </a:lnTo>
                <a:lnTo>
                  <a:pt x="985" y="573"/>
                </a:lnTo>
                <a:lnTo>
                  <a:pt x="988" y="589"/>
                </a:lnTo>
                <a:lnTo>
                  <a:pt x="993" y="605"/>
                </a:lnTo>
                <a:lnTo>
                  <a:pt x="998" y="621"/>
                </a:lnTo>
                <a:lnTo>
                  <a:pt x="1003" y="636"/>
                </a:lnTo>
                <a:lnTo>
                  <a:pt x="1011" y="650"/>
                </a:lnTo>
                <a:lnTo>
                  <a:pt x="1018" y="662"/>
                </a:lnTo>
                <a:lnTo>
                  <a:pt x="1029" y="675"/>
                </a:lnTo>
                <a:lnTo>
                  <a:pt x="1044" y="690"/>
                </a:lnTo>
                <a:lnTo>
                  <a:pt x="1052" y="698"/>
                </a:lnTo>
                <a:lnTo>
                  <a:pt x="1060" y="703"/>
                </a:lnTo>
                <a:lnTo>
                  <a:pt x="1068" y="708"/>
                </a:lnTo>
                <a:lnTo>
                  <a:pt x="1074" y="709"/>
                </a:lnTo>
                <a:lnTo>
                  <a:pt x="1078" y="709"/>
                </a:lnTo>
                <a:lnTo>
                  <a:pt x="1083" y="707"/>
                </a:lnTo>
                <a:lnTo>
                  <a:pt x="1093" y="701"/>
                </a:lnTo>
                <a:lnTo>
                  <a:pt x="1104" y="695"/>
                </a:lnTo>
                <a:lnTo>
                  <a:pt x="1116" y="689"/>
                </a:lnTo>
                <a:lnTo>
                  <a:pt x="1139" y="681"/>
                </a:lnTo>
                <a:lnTo>
                  <a:pt x="1163" y="673"/>
                </a:lnTo>
                <a:lnTo>
                  <a:pt x="1187" y="666"/>
                </a:lnTo>
                <a:lnTo>
                  <a:pt x="1211" y="659"/>
                </a:lnTo>
                <a:lnTo>
                  <a:pt x="1236" y="654"/>
                </a:lnTo>
                <a:lnTo>
                  <a:pt x="1260" y="649"/>
                </a:lnTo>
                <a:lnTo>
                  <a:pt x="1312" y="640"/>
                </a:lnTo>
                <a:lnTo>
                  <a:pt x="1363" y="634"/>
                </a:lnTo>
                <a:lnTo>
                  <a:pt x="1416" y="628"/>
                </a:lnTo>
                <a:lnTo>
                  <a:pt x="1468" y="625"/>
                </a:lnTo>
                <a:lnTo>
                  <a:pt x="1520" y="623"/>
                </a:lnTo>
                <a:lnTo>
                  <a:pt x="1530" y="589"/>
                </a:lnTo>
                <a:lnTo>
                  <a:pt x="1536" y="571"/>
                </a:lnTo>
                <a:lnTo>
                  <a:pt x="1540" y="552"/>
                </a:lnTo>
                <a:lnTo>
                  <a:pt x="1543" y="533"/>
                </a:lnTo>
                <a:lnTo>
                  <a:pt x="1545" y="513"/>
                </a:lnTo>
                <a:lnTo>
                  <a:pt x="1545" y="490"/>
                </a:lnTo>
                <a:lnTo>
                  <a:pt x="1544" y="480"/>
                </a:lnTo>
                <a:lnTo>
                  <a:pt x="1542" y="468"/>
                </a:lnTo>
                <a:close/>
                <a:moveTo>
                  <a:pt x="1281" y="375"/>
                </a:moveTo>
                <a:lnTo>
                  <a:pt x="1281" y="375"/>
                </a:lnTo>
                <a:lnTo>
                  <a:pt x="1282" y="377"/>
                </a:lnTo>
                <a:lnTo>
                  <a:pt x="1281" y="380"/>
                </a:lnTo>
                <a:lnTo>
                  <a:pt x="1280" y="385"/>
                </a:lnTo>
                <a:lnTo>
                  <a:pt x="1279" y="387"/>
                </a:lnTo>
                <a:lnTo>
                  <a:pt x="1279" y="390"/>
                </a:lnTo>
                <a:lnTo>
                  <a:pt x="1279" y="392"/>
                </a:lnTo>
                <a:lnTo>
                  <a:pt x="1281" y="394"/>
                </a:lnTo>
                <a:lnTo>
                  <a:pt x="1284" y="389"/>
                </a:lnTo>
                <a:lnTo>
                  <a:pt x="1288" y="383"/>
                </a:lnTo>
                <a:lnTo>
                  <a:pt x="1298" y="374"/>
                </a:lnTo>
                <a:lnTo>
                  <a:pt x="1308" y="365"/>
                </a:lnTo>
                <a:lnTo>
                  <a:pt x="1311" y="361"/>
                </a:lnTo>
                <a:lnTo>
                  <a:pt x="1313" y="357"/>
                </a:lnTo>
                <a:lnTo>
                  <a:pt x="1305" y="362"/>
                </a:lnTo>
                <a:lnTo>
                  <a:pt x="1298" y="367"/>
                </a:lnTo>
                <a:lnTo>
                  <a:pt x="1290" y="371"/>
                </a:lnTo>
                <a:lnTo>
                  <a:pt x="1286" y="372"/>
                </a:lnTo>
                <a:lnTo>
                  <a:pt x="1281" y="375"/>
                </a:lnTo>
                <a:close/>
                <a:moveTo>
                  <a:pt x="1601" y="659"/>
                </a:moveTo>
                <a:lnTo>
                  <a:pt x="1601" y="659"/>
                </a:lnTo>
                <a:lnTo>
                  <a:pt x="1574" y="654"/>
                </a:lnTo>
                <a:lnTo>
                  <a:pt x="1547" y="647"/>
                </a:lnTo>
                <a:lnTo>
                  <a:pt x="1535" y="643"/>
                </a:lnTo>
                <a:lnTo>
                  <a:pt x="1521" y="641"/>
                </a:lnTo>
                <a:lnTo>
                  <a:pt x="1508" y="640"/>
                </a:lnTo>
                <a:lnTo>
                  <a:pt x="1495" y="640"/>
                </a:lnTo>
                <a:lnTo>
                  <a:pt x="1442" y="643"/>
                </a:lnTo>
                <a:lnTo>
                  <a:pt x="1389" y="648"/>
                </a:lnTo>
                <a:lnTo>
                  <a:pt x="1335" y="654"/>
                </a:lnTo>
                <a:lnTo>
                  <a:pt x="1284" y="662"/>
                </a:lnTo>
                <a:lnTo>
                  <a:pt x="1255" y="667"/>
                </a:lnTo>
                <a:lnTo>
                  <a:pt x="1227" y="673"/>
                </a:lnTo>
                <a:lnTo>
                  <a:pt x="1199" y="681"/>
                </a:lnTo>
                <a:lnTo>
                  <a:pt x="1174" y="689"/>
                </a:lnTo>
                <a:lnTo>
                  <a:pt x="1147" y="699"/>
                </a:lnTo>
                <a:lnTo>
                  <a:pt x="1122" y="710"/>
                </a:lnTo>
                <a:lnTo>
                  <a:pt x="1099" y="722"/>
                </a:lnTo>
                <a:lnTo>
                  <a:pt x="1077" y="733"/>
                </a:lnTo>
                <a:lnTo>
                  <a:pt x="1057" y="754"/>
                </a:lnTo>
                <a:lnTo>
                  <a:pt x="1039" y="775"/>
                </a:lnTo>
                <a:lnTo>
                  <a:pt x="1021" y="796"/>
                </a:lnTo>
                <a:lnTo>
                  <a:pt x="1002" y="820"/>
                </a:lnTo>
                <a:lnTo>
                  <a:pt x="985" y="843"/>
                </a:lnTo>
                <a:lnTo>
                  <a:pt x="969" y="866"/>
                </a:lnTo>
                <a:lnTo>
                  <a:pt x="937" y="915"/>
                </a:lnTo>
                <a:lnTo>
                  <a:pt x="905" y="965"/>
                </a:lnTo>
                <a:lnTo>
                  <a:pt x="873" y="1014"/>
                </a:lnTo>
                <a:lnTo>
                  <a:pt x="858" y="1040"/>
                </a:lnTo>
                <a:lnTo>
                  <a:pt x="843" y="1065"/>
                </a:lnTo>
                <a:lnTo>
                  <a:pt x="830" y="1091"/>
                </a:lnTo>
                <a:lnTo>
                  <a:pt x="818" y="1117"/>
                </a:lnTo>
                <a:lnTo>
                  <a:pt x="841" y="1103"/>
                </a:lnTo>
                <a:lnTo>
                  <a:pt x="865" y="1089"/>
                </a:lnTo>
                <a:lnTo>
                  <a:pt x="892" y="1076"/>
                </a:lnTo>
                <a:lnTo>
                  <a:pt x="920" y="1064"/>
                </a:lnTo>
                <a:lnTo>
                  <a:pt x="951" y="1055"/>
                </a:lnTo>
                <a:lnTo>
                  <a:pt x="983" y="1046"/>
                </a:lnTo>
                <a:lnTo>
                  <a:pt x="999" y="1043"/>
                </a:lnTo>
                <a:lnTo>
                  <a:pt x="1016" y="1040"/>
                </a:lnTo>
                <a:lnTo>
                  <a:pt x="1034" y="1037"/>
                </a:lnTo>
                <a:lnTo>
                  <a:pt x="1053" y="1036"/>
                </a:lnTo>
                <a:lnTo>
                  <a:pt x="1071" y="1035"/>
                </a:lnTo>
                <a:lnTo>
                  <a:pt x="1089" y="1035"/>
                </a:lnTo>
                <a:lnTo>
                  <a:pt x="1107" y="1036"/>
                </a:lnTo>
                <a:lnTo>
                  <a:pt x="1127" y="1036"/>
                </a:lnTo>
                <a:lnTo>
                  <a:pt x="1170" y="1034"/>
                </a:lnTo>
                <a:lnTo>
                  <a:pt x="1214" y="1034"/>
                </a:lnTo>
                <a:lnTo>
                  <a:pt x="1257" y="1035"/>
                </a:lnTo>
                <a:lnTo>
                  <a:pt x="1299" y="1038"/>
                </a:lnTo>
                <a:lnTo>
                  <a:pt x="1339" y="1042"/>
                </a:lnTo>
                <a:lnTo>
                  <a:pt x="1376" y="1048"/>
                </a:lnTo>
                <a:lnTo>
                  <a:pt x="1412" y="1056"/>
                </a:lnTo>
                <a:lnTo>
                  <a:pt x="1430" y="1060"/>
                </a:lnTo>
                <a:lnTo>
                  <a:pt x="1446" y="1065"/>
                </a:lnTo>
                <a:lnTo>
                  <a:pt x="1460" y="1038"/>
                </a:lnTo>
                <a:lnTo>
                  <a:pt x="1473" y="1012"/>
                </a:lnTo>
                <a:lnTo>
                  <a:pt x="1488" y="986"/>
                </a:lnTo>
                <a:lnTo>
                  <a:pt x="1503" y="961"/>
                </a:lnTo>
                <a:lnTo>
                  <a:pt x="1520" y="937"/>
                </a:lnTo>
                <a:lnTo>
                  <a:pt x="1537" y="913"/>
                </a:lnTo>
                <a:lnTo>
                  <a:pt x="1570" y="866"/>
                </a:lnTo>
                <a:lnTo>
                  <a:pt x="1605" y="821"/>
                </a:lnTo>
                <a:lnTo>
                  <a:pt x="1642" y="775"/>
                </a:lnTo>
                <a:lnTo>
                  <a:pt x="1677" y="730"/>
                </a:lnTo>
                <a:lnTo>
                  <a:pt x="1711" y="684"/>
                </a:lnTo>
                <a:lnTo>
                  <a:pt x="1699" y="680"/>
                </a:lnTo>
                <a:lnTo>
                  <a:pt x="1685" y="675"/>
                </a:lnTo>
                <a:lnTo>
                  <a:pt x="1659" y="669"/>
                </a:lnTo>
                <a:lnTo>
                  <a:pt x="1601" y="659"/>
                </a:lnTo>
                <a:close/>
                <a:moveTo>
                  <a:pt x="863" y="707"/>
                </a:moveTo>
                <a:lnTo>
                  <a:pt x="863" y="707"/>
                </a:lnTo>
                <a:lnTo>
                  <a:pt x="844" y="698"/>
                </a:lnTo>
                <a:lnTo>
                  <a:pt x="826" y="690"/>
                </a:lnTo>
                <a:lnTo>
                  <a:pt x="807" y="684"/>
                </a:lnTo>
                <a:lnTo>
                  <a:pt x="788" y="679"/>
                </a:lnTo>
                <a:lnTo>
                  <a:pt x="769" y="674"/>
                </a:lnTo>
                <a:lnTo>
                  <a:pt x="749" y="671"/>
                </a:lnTo>
                <a:lnTo>
                  <a:pt x="700" y="665"/>
                </a:lnTo>
                <a:lnTo>
                  <a:pt x="660" y="658"/>
                </a:lnTo>
                <a:lnTo>
                  <a:pt x="639" y="656"/>
                </a:lnTo>
                <a:lnTo>
                  <a:pt x="619" y="655"/>
                </a:lnTo>
                <a:lnTo>
                  <a:pt x="591" y="654"/>
                </a:lnTo>
                <a:lnTo>
                  <a:pt x="562" y="656"/>
                </a:lnTo>
                <a:lnTo>
                  <a:pt x="506" y="659"/>
                </a:lnTo>
                <a:lnTo>
                  <a:pt x="452" y="664"/>
                </a:lnTo>
                <a:lnTo>
                  <a:pt x="427" y="665"/>
                </a:lnTo>
                <a:lnTo>
                  <a:pt x="403" y="665"/>
                </a:lnTo>
                <a:lnTo>
                  <a:pt x="389" y="664"/>
                </a:lnTo>
                <a:lnTo>
                  <a:pt x="375" y="660"/>
                </a:lnTo>
                <a:lnTo>
                  <a:pt x="347" y="654"/>
                </a:lnTo>
                <a:lnTo>
                  <a:pt x="320" y="648"/>
                </a:lnTo>
                <a:lnTo>
                  <a:pt x="307" y="645"/>
                </a:lnTo>
                <a:lnTo>
                  <a:pt x="295" y="644"/>
                </a:lnTo>
                <a:lnTo>
                  <a:pt x="295" y="643"/>
                </a:lnTo>
                <a:lnTo>
                  <a:pt x="294" y="642"/>
                </a:lnTo>
                <a:lnTo>
                  <a:pt x="292" y="642"/>
                </a:lnTo>
                <a:lnTo>
                  <a:pt x="291" y="648"/>
                </a:lnTo>
                <a:lnTo>
                  <a:pt x="290" y="653"/>
                </a:lnTo>
                <a:lnTo>
                  <a:pt x="288" y="657"/>
                </a:lnTo>
                <a:lnTo>
                  <a:pt x="285" y="660"/>
                </a:lnTo>
                <a:lnTo>
                  <a:pt x="280" y="667"/>
                </a:lnTo>
                <a:lnTo>
                  <a:pt x="275" y="674"/>
                </a:lnTo>
                <a:lnTo>
                  <a:pt x="268" y="690"/>
                </a:lnTo>
                <a:lnTo>
                  <a:pt x="261" y="707"/>
                </a:lnTo>
                <a:lnTo>
                  <a:pt x="255" y="722"/>
                </a:lnTo>
                <a:lnTo>
                  <a:pt x="249" y="735"/>
                </a:lnTo>
                <a:lnTo>
                  <a:pt x="231" y="762"/>
                </a:lnTo>
                <a:lnTo>
                  <a:pt x="214" y="788"/>
                </a:lnTo>
                <a:lnTo>
                  <a:pt x="196" y="814"/>
                </a:lnTo>
                <a:lnTo>
                  <a:pt x="179" y="841"/>
                </a:lnTo>
                <a:lnTo>
                  <a:pt x="171" y="854"/>
                </a:lnTo>
                <a:lnTo>
                  <a:pt x="162" y="866"/>
                </a:lnTo>
                <a:lnTo>
                  <a:pt x="153" y="879"/>
                </a:lnTo>
                <a:lnTo>
                  <a:pt x="145" y="891"/>
                </a:lnTo>
                <a:lnTo>
                  <a:pt x="132" y="916"/>
                </a:lnTo>
                <a:lnTo>
                  <a:pt x="124" y="928"/>
                </a:lnTo>
                <a:lnTo>
                  <a:pt x="116" y="940"/>
                </a:lnTo>
                <a:lnTo>
                  <a:pt x="105" y="950"/>
                </a:lnTo>
                <a:lnTo>
                  <a:pt x="95" y="960"/>
                </a:lnTo>
                <a:lnTo>
                  <a:pt x="91" y="966"/>
                </a:lnTo>
                <a:lnTo>
                  <a:pt x="87" y="972"/>
                </a:lnTo>
                <a:lnTo>
                  <a:pt x="85" y="978"/>
                </a:lnTo>
                <a:lnTo>
                  <a:pt x="84" y="987"/>
                </a:lnTo>
                <a:lnTo>
                  <a:pt x="91" y="991"/>
                </a:lnTo>
                <a:lnTo>
                  <a:pt x="100" y="997"/>
                </a:lnTo>
                <a:lnTo>
                  <a:pt x="115" y="1008"/>
                </a:lnTo>
                <a:lnTo>
                  <a:pt x="122" y="1014"/>
                </a:lnTo>
                <a:lnTo>
                  <a:pt x="131" y="1016"/>
                </a:lnTo>
                <a:lnTo>
                  <a:pt x="136" y="1017"/>
                </a:lnTo>
                <a:lnTo>
                  <a:pt x="142" y="1016"/>
                </a:lnTo>
                <a:lnTo>
                  <a:pt x="147" y="1016"/>
                </a:lnTo>
                <a:lnTo>
                  <a:pt x="152" y="1014"/>
                </a:lnTo>
                <a:lnTo>
                  <a:pt x="151" y="1018"/>
                </a:lnTo>
                <a:lnTo>
                  <a:pt x="150" y="1021"/>
                </a:lnTo>
                <a:lnTo>
                  <a:pt x="151" y="1023"/>
                </a:lnTo>
                <a:lnTo>
                  <a:pt x="154" y="1026"/>
                </a:lnTo>
                <a:lnTo>
                  <a:pt x="171" y="1029"/>
                </a:lnTo>
                <a:lnTo>
                  <a:pt x="188" y="1032"/>
                </a:lnTo>
                <a:lnTo>
                  <a:pt x="203" y="1036"/>
                </a:lnTo>
                <a:lnTo>
                  <a:pt x="219" y="1038"/>
                </a:lnTo>
                <a:lnTo>
                  <a:pt x="243" y="1038"/>
                </a:lnTo>
                <a:lnTo>
                  <a:pt x="267" y="1037"/>
                </a:lnTo>
                <a:lnTo>
                  <a:pt x="290" y="1035"/>
                </a:lnTo>
                <a:lnTo>
                  <a:pt x="315" y="1031"/>
                </a:lnTo>
                <a:lnTo>
                  <a:pt x="362" y="1023"/>
                </a:lnTo>
                <a:lnTo>
                  <a:pt x="387" y="1020"/>
                </a:lnTo>
                <a:lnTo>
                  <a:pt x="410" y="1018"/>
                </a:lnTo>
                <a:lnTo>
                  <a:pt x="438" y="1018"/>
                </a:lnTo>
                <a:lnTo>
                  <a:pt x="465" y="1018"/>
                </a:lnTo>
                <a:lnTo>
                  <a:pt x="492" y="1020"/>
                </a:lnTo>
                <a:lnTo>
                  <a:pt x="518" y="1023"/>
                </a:lnTo>
                <a:lnTo>
                  <a:pt x="544" y="1027"/>
                </a:lnTo>
                <a:lnTo>
                  <a:pt x="570" y="1032"/>
                </a:lnTo>
                <a:lnTo>
                  <a:pt x="594" y="1037"/>
                </a:lnTo>
                <a:lnTo>
                  <a:pt x="619" y="1044"/>
                </a:lnTo>
                <a:lnTo>
                  <a:pt x="644" y="1051"/>
                </a:lnTo>
                <a:lnTo>
                  <a:pt x="667" y="1059"/>
                </a:lnTo>
                <a:lnTo>
                  <a:pt x="714" y="1075"/>
                </a:lnTo>
                <a:lnTo>
                  <a:pt x="758" y="1093"/>
                </a:lnTo>
                <a:lnTo>
                  <a:pt x="801" y="1112"/>
                </a:lnTo>
                <a:lnTo>
                  <a:pt x="821" y="1074"/>
                </a:lnTo>
                <a:lnTo>
                  <a:pt x="842" y="1036"/>
                </a:lnTo>
                <a:lnTo>
                  <a:pt x="864" y="1000"/>
                </a:lnTo>
                <a:lnTo>
                  <a:pt x="886" y="965"/>
                </a:lnTo>
                <a:lnTo>
                  <a:pt x="932" y="894"/>
                </a:lnTo>
                <a:lnTo>
                  <a:pt x="979" y="824"/>
                </a:lnTo>
                <a:lnTo>
                  <a:pt x="976" y="811"/>
                </a:lnTo>
                <a:lnTo>
                  <a:pt x="972" y="801"/>
                </a:lnTo>
                <a:lnTo>
                  <a:pt x="968" y="790"/>
                </a:lnTo>
                <a:lnTo>
                  <a:pt x="963" y="780"/>
                </a:lnTo>
                <a:lnTo>
                  <a:pt x="957" y="772"/>
                </a:lnTo>
                <a:lnTo>
                  <a:pt x="951" y="763"/>
                </a:lnTo>
                <a:lnTo>
                  <a:pt x="945" y="756"/>
                </a:lnTo>
                <a:lnTo>
                  <a:pt x="937" y="749"/>
                </a:lnTo>
                <a:lnTo>
                  <a:pt x="930" y="743"/>
                </a:lnTo>
                <a:lnTo>
                  <a:pt x="921" y="738"/>
                </a:lnTo>
                <a:lnTo>
                  <a:pt x="903" y="727"/>
                </a:lnTo>
                <a:lnTo>
                  <a:pt x="884" y="716"/>
                </a:lnTo>
                <a:lnTo>
                  <a:pt x="863" y="707"/>
                </a:lnTo>
                <a:close/>
                <a:moveTo>
                  <a:pt x="1667" y="773"/>
                </a:moveTo>
                <a:lnTo>
                  <a:pt x="1667" y="773"/>
                </a:lnTo>
                <a:lnTo>
                  <a:pt x="1609" y="848"/>
                </a:lnTo>
                <a:lnTo>
                  <a:pt x="1581" y="885"/>
                </a:lnTo>
                <a:lnTo>
                  <a:pt x="1553" y="924"/>
                </a:lnTo>
                <a:lnTo>
                  <a:pt x="1526" y="963"/>
                </a:lnTo>
                <a:lnTo>
                  <a:pt x="1513" y="984"/>
                </a:lnTo>
                <a:lnTo>
                  <a:pt x="1501" y="1005"/>
                </a:lnTo>
                <a:lnTo>
                  <a:pt x="1490" y="1027"/>
                </a:lnTo>
                <a:lnTo>
                  <a:pt x="1479" y="1048"/>
                </a:lnTo>
                <a:lnTo>
                  <a:pt x="1469" y="1069"/>
                </a:lnTo>
                <a:lnTo>
                  <a:pt x="1461" y="1092"/>
                </a:lnTo>
                <a:lnTo>
                  <a:pt x="1482" y="1097"/>
                </a:lnTo>
                <a:lnTo>
                  <a:pt x="1494" y="1101"/>
                </a:lnTo>
                <a:lnTo>
                  <a:pt x="1505" y="1103"/>
                </a:lnTo>
                <a:lnTo>
                  <a:pt x="1510" y="1097"/>
                </a:lnTo>
                <a:lnTo>
                  <a:pt x="1513" y="1095"/>
                </a:lnTo>
                <a:lnTo>
                  <a:pt x="1517" y="1095"/>
                </a:lnTo>
                <a:lnTo>
                  <a:pt x="1540" y="1056"/>
                </a:lnTo>
                <a:lnTo>
                  <a:pt x="1562" y="1016"/>
                </a:lnTo>
                <a:lnTo>
                  <a:pt x="1611" y="940"/>
                </a:lnTo>
                <a:lnTo>
                  <a:pt x="1659" y="864"/>
                </a:lnTo>
                <a:lnTo>
                  <a:pt x="1681" y="824"/>
                </a:lnTo>
                <a:lnTo>
                  <a:pt x="1704" y="785"/>
                </a:lnTo>
                <a:lnTo>
                  <a:pt x="1696" y="781"/>
                </a:lnTo>
                <a:lnTo>
                  <a:pt x="1687" y="778"/>
                </a:lnTo>
                <a:lnTo>
                  <a:pt x="1677" y="775"/>
                </a:lnTo>
                <a:lnTo>
                  <a:pt x="1667" y="773"/>
                </a:lnTo>
                <a:close/>
                <a:moveTo>
                  <a:pt x="1690" y="854"/>
                </a:moveTo>
                <a:lnTo>
                  <a:pt x="1690" y="854"/>
                </a:lnTo>
                <a:lnTo>
                  <a:pt x="1684" y="859"/>
                </a:lnTo>
                <a:lnTo>
                  <a:pt x="1679" y="864"/>
                </a:lnTo>
                <a:lnTo>
                  <a:pt x="1674" y="868"/>
                </a:lnTo>
                <a:lnTo>
                  <a:pt x="1669" y="874"/>
                </a:lnTo>
                <a:lnTo>
                  <a:pt x="1662" y="885"/>
                </a:lnTo>
                <a:lnTo>
                  <a:pt x="1655" y="897"/>
                </a:lnTo>
                <a:lnTo>
                  <a:pt x="1642" y="922"/>
                </a:lnTo>
                <a:lnTo>
                  <a:pt x="1629" y="947"/>
                </a:lnTo>
                <a:lnTo>
                  <a:pt x="1616" y="972"/>
                </a:lnTo>
                <a:lnTo>
                  <a:pt x="1590" y="1011"/>
                </a:lnTo>
                <a:lnTo>
                  <a:pt x="1577" y="1030"/>
                </a:lnTo>
                <a:lnTo>
                  <a:pt x="1566" y="1049"/>
                </a:lnTo>
                <a:lnTo>
                  <a:pt x="1555" y="1069"/>
                </a:lnTo>
                <a:lnTo>
                  <a:pt x="1545" y="1090"/>
                </a:lnTo>
                <a:lnTo>
                  <a:pt x="1537" y="1111"/>
                </a:lnTo>
                <a:lnTo>
                  <a:pt x="1535" y="1123"/>
                </a:lnTo>
                <a:lnTo>
                  <a:pt x="1532" y="1134"/>
                </a:lnTo>
                <a:lnTo>
                  <a:pt x="1532" y="1136"/>
                </a:lnTo>
                <a:lnTo>
                  <a:pt x="1533" y="1138"/>
                </a:lnTo>
                <a:lnTo>
                  <a:pt x="1537" y="1140"/>
                </a:lnTo>
                <a:lnTo>
                  <a:pt x="1539" y="1143"/>
                </a:lnTo>
                <a:lnTo>
                  <a:pt x="1540" y="1146"/>
                </a:lnTo>
                <a:lnTo>
                  <a:pt x="1539" y="1149"/>
                </a:lnTo>
                <a:lnTo>
                  <a:pt x="1537" y="1154"/>
                </a:lnTo>
                <a:lnTo>
                  <a:pt x="1532" y="1161"/>
                </a:lnTo>
                <a:lnTo>
                  <a:pt x="1531" y="1164"/>
                </a:lnTo>
                <a:lnTo>
                  <a:pt x="1531" y="1167"/>
                </a:lnTo>
                <a:lnTo>
                  <a:pt x="1532" y="1170"/>
                </a:lnTo>
                <a:lnTo>
                  <a:pt x="1535" y="1173"/>
                </a:lnTo>
                <a:lnTo>
                  <a:pt x="1547" y="1157"/>
                </a:lnTo>
                <a:lnTo>
                  <a:pt x="1560" y="1140"/>
                </a:lnTo>
                <a:lnTo>
                  <a:pt x="1583" y="1105"/>
                </a:lnTo>
                <a:lnTo>
                  <a:pt x="1605" y="1067"/>
                </a:lnTo>
                <a:lnTo>
                  <a:pt x="1627" y="1030"/>
                </a:lnTo>
                <a:lnTo>
                  <a:pt x="1648" y="992"/>
                </a:lnTo>
                <a:lnTo>
                  <a:pt x="1670" y="956"/>
                </a:lnTo>
                <a:lnTo>
                  <a:pt x="1682" y="938"/>
                </a:lnTo>
                <a:lnTo>
                  <a:pt x="1695" y="921"/>
                </a:lnTo>
                <a:lnTo>
                  <a:pt x="1708" y="905"/>
                </a:lnTo>
                <a:lnTo>
                  <a:pt x="1721" y="889"/>
                </a:lnTo>
                <a:lnTo>
                  <a:pt x="1717" y="884"/>
                </a:lnTo>
                <a:lnTo>
                  <a:pt x="1714" y="880"/>
                </a:lnTo>
                <a:lnTo>
                  <a:pt x="1712" y="876"/>
                </a:lnTo>
                <a:lnTo>
                  <a:pt x="1711" y="871"/>
                </a:lnTo>
                <a:lnTo>
                  <a:pt x="1711" y="867"/>
                </a:lnTo>
                <a:lnTo>
                  <a:pt x="1711" y="862"/>
                </a:lnTo>
                <a:lnTo>
                  <a:pt x="1714" y="851"/>
                </a:lnTo>
                <a:lnTo>
                  <a:pt x="1718" y="840"/>
                </a:lnTo>
                <a:lnTo>
                  <a:pt x="1720" y="829"/>
                </a:lnTo>
                <a:lnTo>
                  <a:pt x="1721" y="822"/>
                </a:lnTo>
                <a:lnTo>
                  <a:pt x="1721" y="816"/>
                </a:lnTo>
                <a:lnTo>
                  <a:pt x="1720" y="809"/>
                </a:lnTo>
                <a:lnTo>
                  <a:pt x="1719" y="802"/>
                </a:lnTo>
                <a:lnTo>
                  <a:pt x="1714" y="808"/>
                </a:lnTo>
                <a:lnTo>
                  <a:pt x="1710" y="815"/>
                </a:lnTo>
                <a:lnTo>
                  <a:pt x="1703" y="828"/>
                </a:lnTo>
                <a:lnTo>
                  <a:pt x="1696" y="841"/>
                </a:lnTo>
                <a:lnTo>
                  <a:pt x="1690" y="854"/>
                </a:lnTo>
                <a:close/>
                <a:moveTo>
                  <a:pt x="585" y="1053"/>
                </a:moveTo>
                <a:lnTo>
                  <a:pt x="585" y="1053"/>
                </a:lnTo>
                <a:lnTo>
                  <a:pt x="567" y="1049"/>
                </a:lnTo>
                <a:lnTo>
                  <a:pt x="546" y="1045"/>
                </a:lnTo>
                <a:lnTo>
                  <a:pt x="525" y="1042"/>
                </a:lnTo>
                <a:lnTo>
                  <a:pt x="503" y="1040"/>
                </a:lnTo>
                <a:lnTo>
                  <a:pt x="482" y="1037"/>
                </a:lnTo>
                <a:lnTo>
                  <a:pt x="460" y="1036"/>
                </a:lnTo>
                <a:lnTo>
                  <a:pt x="438" y="1035"/>
                </a:lnTo>
                <a:lnTo>
                  <a:pt x="418" y="1036"/>
                </a:lnTo>
                <a:lnTo>
                  <a:pt x="398" y="1037"/>
                </a:lnTo>
                <a:lnTo>
                  <a:pt x="380" y="1040"/>
                </a:lnTo>
                <a:lnTo>
                  <a:pt x="343" y="1047"/>
                </a:lnTo>
                <a:lnTo>
                  <a:pt x="325" y="1050"/>
                </a:lnTo>
                <a:lnTo>
                  <a:pt x="305" y="1053"/>
                </a:lnTo>
                <a:lnTo>
                  <a:pt x="287" y="1056"/>
                </a:lnTo>
                <a:lnTo>
                  <a:pt x="268" y="1056"/>
                </a:lnTo>
                <a:lnTo>
                  <a:pt x="235" y="1055"/>
                </a:lnTo>
                <a:lnTo>
                  <a:pt x="201" y="1051"/>
                </a:lnTo>
                <a:lnTo>
                  <a:pt x="185" y="1049"/>
                </a:lnTo>
                <a:lnTo>
                  <a:pt x="169" y="1046"/>
                </a:lnTo>
                <a:lnTo>
                  <a:pt x="155" y="1042"/>
                </a:lnTo>
                <a:lnTo>
                  <a:pt x="143" y="1036"/>
                </a:lnTo>
                <a:lnTo>
                  <a:pt x="131" y="1046"/>
                </a:lnTo>
                <a:lnTo>
                  <a:pt x="119" y="1057"/>
                </a:lnTo>
                <a:lnTo>
                  <a:pt x="107" y="1067"/>
                </a:lnTo>
                <a:lnTo>
                  <a:pt x="95" y="1078"/>
                </a:lnTo>
                <a:lnTo>
                  <a:pt x="165" y="1079"/>
                </a:lnTo>
                <a:lnTo>
                  <a:pt x="237" y="1079"/>
                </a:lnTo>
                <a:lnTo>
                  <a:pt x="386" y="1078"/>
                </a:lnTo>
                <a:lnTo>
                  <a:pt x="461" y="1078"/>
                </a:lnTo>
                <a:lnTo>
                  <a:pt x="536" y="1079"/>
                </a:lnTo>
                <a:lnTo>
                  <a:pt x="608" y="1081"/>
                </a:lnTo>
                <a:lnTo>
                  <a:pt x="645" y="1084"/>
                </a:lnTo>
                <a:lnTo>
                  <a:pt x="681" y="1088"/>
                </a:lnTo>
                <a:lnTo>
                  <a:pt x="669" y="1081"/>
                </a:lnTo>
                <a:lnTo>
                  <a:pt x="658" y="1076"/>
                </a:lnTo>
                <a:lnTo>
                  <a:pt x="633" y="1066"/>
                </a:lnTo>
                <a:lnTo>
                  <a:pt x="608" y="1059"/>
                </a:lnTo>
                <a:lnTo>
                  <a:pt x="585" y="1053"/>
                </a:lnTo>
                <a:close/>
                <a:moveTo>
                  <a:pt x="1323" y="1061"/>
                </a:moveTo>
                <a:lnTo>
                  <a:pt x="1323" y="1061"/>
                </a:lnTo>
                <a:lnTo>
                  <a:pt x="1271" y="1060"/>
                </a:lnTo>
                <a:lnTo>
                  <a:pt x="1218" y="1057"/>
                </a:lnTo>
                <a:lnTo>
                  <a:pt x="1164" y="1055"/>
                </a:lnTo>
                <a:lnTo>
                  <a:pt x="1111" y="1053"/>
                </a:lnTo>
                <a:lnTo>
                  <a:pt x="1084" y="1053"/>
                </a:lnTo>
                <a:lnTo>
                  <a:pt x="1059" y="1055"/>
                </a:lnTo>
                <a:lnTo>
                  <a:pt x="1033" y="1057"/>
                </a:lnTo>
                <a:lnTo>
                  <a:pt x="1009" y="1059"/>
                </a:lnTo>
                <a:lnTo>
                  <a:pt x="986" y="1063"/>
                </a:lnTo>
                <a:lnTo>
                  <a:pt x="964" y="1068"/>
                </a:lnTo>
                <a:lnTo>
                  <a:pt x="942" y="1076"/>
                </a:lnTo>
                <a:lnTo>
                  <a:pt x="922" y="1084"/>
                </a:lnTo>
                <a:lnTo>
                  <a:pt x="953" y="1082"/>
                </a:lnTo>
                <a:lnTo>
                  <a:pt x="983" y="1080"/>
                </a:lnTo>
                <a:lnTo>
                  <a:pt x="1043" y="1078"/>
                </a:lnTo>
                <a:lnTo>
                  <a:pt x="1102" y="1078"/>
                </a:lnTo>
                <a:lnTo>
                  <a:pt x="1159" y="1079"/>
                </a:lnTo>
                <a:lnTo>
                  <a:pt x="1272" y="1082"/>
                </a:lnTo>
                <a:lnTo>
                  <a:pt x="1327" y="1082"/>
                </a:lnTo>
                <a:lnTo>
                  <a:pt x="1381" y="1082"/>
                </a:lnTo>
                <a:lnTo>
                  <a:pt x="1396" y="1082"/>
                </a:lnTo>
                <a:lnTo>
                  <a:pt x="1407" y="1083"/>
                </a:lnTo>
                <a:lnTo>
                  <a:pt x="1416" y="1084"/>
                </a:lnTo>
                <a:lnTo>
                  <a:pt x="1426" y="1088"/>
                </a:lnTo>
                <a:lnTo>
                  <a:pt x="1422" y="1082"/>
                </a:lnTo>
                <a:lnTo>
                  <a:pt x="1418" y="1079"/>
                </a:lnTo>
                <a:lnTo>
                  <a:pt x="1412" y="1075"/>
                </a:lnTo>
                <a:lnTo>
                  <a:pt x="1407" y="1072"/>
                </a:lnTo>
                <a:lnTo>
                  <a:pt x="1395" y="1067"/>
                </a:lnTo>
                <a:lnTo>
                  <a:pt x="1381" y="1064"/>
                </a:lnTo>
                <a:lnTo>
                  <a:pt x="1367" y="1062"/>
                </a:lnTo>
                <a:lnTo>
                  <a:pt x="1352" y="1061"/>
                </a:lnTo>
                <a:lnTo>
                  <a:pt x="1323" y="1061"/>
                </a:lnTo>
                <a:close/>
                <a:moveTo>
                  <a:pt x="607" y="1105"/>
                </a:moveTo>
                <a:lnTo>
                  <a:pt x="607" y="1105"/>
                </a:lnTo>
                <a:lnTo>
                  <a:pt x="575" y="1102"/>
                </a:lnTo>
                <a:lnTo>
                  <a:pt x="543" y="1099"/>
                </a:lnTo>
                <a:lnTo>
                  <a:pt x="480" y="1097"/>
                </a:lnTo>
                <a:lnTo>
                  <a:pt x="418" y="1097"/>
                </a:lnTo>
                <a:lnTo>
                  <a:pt x="355" y="1097"/>
                </a:lnTo>
                <a:lnTo>
                  <a:pt x="228" y="1099"/>
                </a:lnTo>
                <a:lnTo>
                  <a:pt x="164" y="1101"/>
                </a:lnTo>
                <a:lnTo>
                  <a:pt x="98" y="1099"/>
                </a:lnTo>
                <a:lnTo>
                  <a:pt x="101" y="1113"/>
                </a:lnTo>
                <a:lnTo>
                  <a:pt x="103" y="1127"/>
                </a:lnTo>
                <a:lnTo>
                  <a:pt x="123" y="1129"/>
                </a:lnTo>
                <a:lnTo>
                  <a:pt x="143" y="1132"/>
                </a:lnTo>
                <a:lnTo>
                  <a:pt x="152" y="1133"/>
                </a:lnTo>
                <a:lnTo>
                  <a:pt x="162" y="1135"/>
                </a:lnTo>
                <a:lnTo>
                  <a:pt x="169" y="1138"/>
                </a:lnTo>
                <a:lnTo>
                  <a:pt x="177" y="1141"/>
                </a:lnTo>
                <a:lnTo>
                  <a:pt x="157" y="1143"/>
                </a:lnTo>
                <a:lnTo>
                  <a:pt x="132" y="1144"/>
                </a:lnTo>
                <a:lnTo>
                  <a:pt x="106" y="1146"/>
                </a:lnTo>
                <a:lnTo>
                  <a:pt x="84" y="1147"/>
                </a:lnTo>
                <a:lnTo>
                  <a:pt x="87" y="1151"/>
                </a:lnTo>
                <a:lnTo>
                  <a:pt x="90" y="1154"/>
                </a:lnTo>
                <a:lnTo>
                  <a:pt x="94" y="1157"/>
                </a:lnTo>
                <a:lnTo>
                  <a:pt x="98" y="1159"/>
                </a:lnTo>
                <a:lnTo>
                  <a:pt x="106" y="1162"/>
                </a:lnTo>
                <a:lnTo>
                  <a:pt x="116" y="1163"/>
                </a:lnTo>
                <a:lnTo>
                  <a:pt x="136" y="1162"/>
                </a:lnTo>
                <a:lnTo>
                  <a:pt x="148" y="1161"/>
                </a:lnTo>
                <a:lnTo>
                  <a:pt x="160" y="1162"/>
                </a:lnTo>
                <a:lnTo>
                  <a:pt x="193" y="1163"/>
                </a:lnTo>
                <a:lnTo>
                  <a:pt x="227" y="1164"/>
                </a:lnTo>
                <a:lnTo>
                  <a:pt x="297" y="1163"/>
                </a:lnTo>
                <a:lnTo>
                  <a:pt x="365" y="1162"/>
                </a:lnTo>
                <a:lnTo>
                  <a:pt x="400" y="1161"/>
                </a:lnTo>
                <a:lnTo>
                  <a:pt x="433" y="1162"/>
                </a:lnTo>
                <a:lnTo>
                  <a:pt x="448" y="1162"/>
                </a:lnTo>
                <a:lnTo>
                  <a:pt x="464" y="1164"/>
                </a:lnTo>
                <a:lnTo>
                  <a:pt x="493" y="1167"/>
                </a:lnTo>
                <a:lnTo>
                  <a:pt x="507" y="1168"/>
                </a:lnTo>
                <a:lnTo>
                  <a:pt x="521" y="1168"/>
                </a:lnTo>
                <a:lnTo>
                  <a:pt x="534" y="1168"/>
                </a:lnTo>
                <a:lnTo>
                  <a:pt x="548" y="1166"/>
                </a:lnTo>
                <a:lnTo>
                  <a:pt x="545" y="1166"/>
                </a:lnTo>
                <a:lnTo>
                  <a:pt x="543" y="1165"/>
                </a:lnTo>
                <a:lnTo>
                  <a:pt x="542" y="1164"/>
                </a:lnTo>
                <a:lnTo>
                  <a:pt x="541" y="1162"/>
                </a:lnTo>
                <a:lnTo>
                  <a:pt x="560" y="1158"/>
                </a:lnTo>
                <a:lnTo>
                  <a:pt x="581" y="1157"/>
                </a:lnTo>
                <a:lnTo>
                  <a:pt x="602" y="1158"/>
                </a:lnTo>
                <a:lnTo>
                  <a:pt x="622" y="1158"/>
                </a:lnTo>
                <a:lnTo>
                  <a:pt x="644" y="1159"/>
                </a:lnTo>
                <a:lnTo>
                  <a:pt x="664" y="1158"/>
                </a:lnTo>
                <a:lnTo>
                  <a:pt x="683" y="1156"/>
                </a:lnTo>
                <a:lnTo>
                  <a:pt x="692" y="1154"/>
                </a:lnTo>
                <a:lnTo>
                  <a:pt x="700" y="1152"/>
                </a:lnTo>
                <a:lnTo>
                  <a:pt x="645" y="1144"/>
                </a:lnTo>
                <a:lnTo>
                  <a:pt x="588" y="1137"/>
                </a:lnTo>
                <a:lnTo>
                  <a:pt x="561" y="1133"/>
                </a:lnTo>
                <a:lnTo>
                  <a:pt x="534" y="1128"/>
                </a:lnTo>
                <a:lnTo>
                  <a:pt x="522" y="1125"/>
                </a:lnTo>
                <a:lnTo>
                  <a:pt x="509" y="1122"/>
                </a:lnTo>
                <a:lnTo>
                  <a:pt x="496" y="1118"/>
                </a:lnTo>
                <a:lnTo>
                  <a:pt x="484" y="1112"/>
                </a:lnTo>
                <a:lnTo>
                  <a:pt x="500" y="1112"/>
                </a:lnTo>
                <a:lnTo>
                  <a:pt x="517" y="1112"/>
                </a:lnTo>
                <a:lnTo>
                  <a:pt x="551" y="1116"/>
                </a:lnTo>
                <a:lnTo>
                  <a:pt x="584" y="1120"/>
                </a:lnTo>
                <a:lnTo>
                  <a:pt x="619" y="1125"/>
                </a:lnTo>
                <a:lnTo>
                  <a:pt x="653" y="1131"/>
                </a:lnTo>
                <a:lnTo>
                  <a:pt x="689" y="1134"/>
                </a:lnTo>
                <a:lnTo>
                  <a:pt x="706" y="1134"/>
                </a:lnTo>
                <a:lnTo>
                  <a:pt x="723" y="1134"/>
                </a:lnTo>
                <a:lnTo>
                  <a:pt x="740" y="1134"/>
                </a:lnTo>
                <a:lnTo>
                  <a:pt x="757" y="1132"/>
                </a:lnTo>
                <a:lnTo>
                  <a:pt x="749" y="1127"/>
                </a:lnTo>
                <a:lnTo>
                  <a:pt x="740" y="1123"/>
                </a:lnTo>
                <a:lnTo>
                  <a:pt x="721" y="1117"/>
                </a:lnTo>
                <a:lnTo>
                  <a:pt x="703" y="1112"/>
                </a:lnTo>
                <a:lnTo>
                  <a:pt x="683" y="1109"/>
                </a:lnTo>
                <a:lnTo>
                  <a:pt x="664" y="1108"/>
                </a:lnTo>
                <a:lnTo>
                  <a:pt x="645" y="1107"/>
                </a:lnTo>
                <a:lnTo>
                  <a:pt x="607" y="1105"/>
                </a:lnTo>
                <a:close/>
                <a:moveTo>
                  <a:pt x="1472" y="1114"/>
                </a:moveTo>
                <a:lnTo>
                  <a:pt x="1472" y="1114"/>
                </a:lnTo>
                <a:lnTo>
                  <a:pt x="1433" y="1108"/>
                </a:lnTo>
                <a:lnTo>
                  <a:pt x="1393" y="1104"/>
                </a:lnTo>
                <a:lnTo>
                  <a:pt x="1352" y="1101"/>
                </a:lnTo>
                <a:lnTo>
                  <a:pt x="1311" y="1099"/>
                </a:lnTo>
                <a:lnTo>
                  <a:pt x="1267" y="1099"/>
                </a:lnTo>
                <a:lnTo>
                  <a:pt x="1222" y="1097"/>
                </a:lnTo>
                <a:lnTo>
                  <a:pt x="1128" y="1094"/>
                </a:lnTo>
                <a:lnTo>
                  <a:pt x="1079" y="1093"/>
                </a:lnTo>
                <a:lnTo>
                  <a:pt x="1031" y="1093"/>
                </a:lnTo>
                <a:lnTo>
                  <a:pt x="983" y="1095"/>
                </a:lnTo>
                <a:lnTo>
                  <a:pt x="960" y="1097"/>
                </a:lnTo>
                <a:lnTo>
                  <a:pt x="937" y="1099"/>
                </a:lnTo>
                <a:lnTo>
                  <a:pt x="906" y="1105"/>
                </a:lnTo>
                <a:lnTo>
                  <a:pt x="891" y="1108"/>
                </a:lnTo>
                <a:lnTo>
                  <a:pt x="876" y="1112"/>
                </a:lnTo>
                <a:lnTo>
                  <a:pt x="862" y="1118"/>
                </a:lnTo>
                <a:lnTo>
                  <a:pt x="848" y="1124"/>
                </a:lnTo>
                <a:lnTo>
                  <a:pt x="835" y="1131"/>
                </a:lnTo>
                <a:lnTo>
                  <a:pt x="824" y="1139"/>
                </a:lnTo>
                <a:lnTo>
                  <a:pt x="829" y="1144"/>
                </a:lnTo>
                <a:lnTo>
                  <a:pt x="833" y="1150"/>
                </a:lnTo>
                <a:lnTo>
                  <a:pt x="837" y="1155"/>
                </a:lnTo>
                <a:lnTo>
                  <a:pt x="840" y="1157"/>
                </a:lnTo>
                <a:lnTo>
                  <a:pt x="843" y="1158"/>
                </a:lnTo>
                <a:lnTo>
                  <a:pt x="885" y="1143"/>
                </a:lnTo>
                <a:lnTo>
                  <a:pt x="906" y="1137"/>
                </a:lnTo>
                <a:lnTo>
                  <a:pt x="926" y="1131"/>
                </a:lnTo>
                <a:lnTo>
                  <a:pt x="949" y="1125"/>
                </a:lnTo>
                <a:lnTo>
                  <a:pt x="970" y="1120"/>
                </a:lnTo>
                <a:lnTo>
                  <a:pt x="994" y="1117"/>
                </a:lnTo>
                <a:lnTo>
                  <a:pt x="1018" y="1114"/>
                </a:lnTo>
                <a:lnTo>
                  <a:pt x="1031" y="1113"/>
                </a:lnTo>
                <a:lnTo>
                  <a:pt x="1039" y="1113"/>
                </a:lnTo>
                <a:lnTo>
                  <a:pt x="1046" y="1113"/>
                </a:lnTo>
                <a:lnTo>
                  <a:pt x="1053" y="1114"/>
                </a:lnTo>
                <a:lnTo>
                  <a:pt x="1058" y="1118"/>
                </a:lnTo>
                <a:lnTo>
                  <a:pt x="1062" y="1121"/>
                </a:lnTo>
                <a:lnTo>
                  <a:pt x="1064" y="1127"/>
                </a:lnTo>
                <a:lnTo>
                  <a:pt x="1038" y="1128"/>
                </a:lnTo>
                <a:lnTo>
                  <a:pt x="1010" y="1131"/>
                </a:lnTo>
                <a:lnTo>
                  <a:pt x="983" y="1134"/>
                </a:lnTo>
                <a:lnTo>
                  <a:pt x="957" y="1138"/>
                </a:lnTo>
                <a:lnTo>
                  <a:pt x="933" y="1143"/>
                </a:lnTo>
                <a:lnTo>
                  <a:pt x="908" y="1150"/>
                </a:lnTo>
                <a:lnTo>
                  <a:pt x="886" y="1158"/>
                </a:lnTo>
                <a:lnTo>
                  <a:pt x="865" y="1169"/>
                </a:lnTo>
                <a:lnTo>
                  <a:pt x="903" y="1165"/>
                </a:lnTo>
                <a:lnTo>
                  <a:pt x="940" y="1163"/>
                </a:lnTo>
                <a:lnTo>
                  <a:pt x="978" y="1163"/>
                </a:lnTo>
                <a:lnTo>
                  <a:pt x="1014" y="1163"/>
                </a:lnTo>
                <a:lnTo>
                  <a:pt x="1052" y="1164"/>
                </a:lnTo>
                <a:lnTo>
                  <a:pt x="1088" y="1166"/>
                </a:lnTo>
                <a:lnTo>
                  <a:pt x="1161" y="1171"/>
                </a:lnTo>
                <a:lnTo>
                  <a:pt x="1233" y="1179"/>
                </a:lnTo>
                <a:lnTo>
                  <a:pt x="1301" y="1187"/>
                </a:lnTo>
                <a:lnTo>
                  <a:pt x="1367" y="1195"/>
                </a:lnTo>
                <a:lnTo>
                  <a:pt x="1431" y="1200"/>
                </a:lnTo>
                <a:lnTo>
                  <a:pt x="1454" y="1203"/>
                </a:lnTo>
                <a:lnTo>
                  <a:pt x="1477" y="1205"/>
                </a:lnTo>
                <a:lnTo>
                  <a:pt x="1486" y="1204"/>
                </a:lnTo>
                <a:lnTo>
                  <a:pt x="1496" y="1203"/>
                </a:lnTo>
                <a:lnTo>
                  <a:pt x="1505" y="1200"/>
                </a:lnTo>
                <a:lnTo>
                  <a:pt x="1512" y="1196"/>
                </a:lnTo>
                <a:lnTo>
                  <a:pt x="1493" y="1193"/>
                </a:lnTo>
                <a:lnTo>
                  <a:pt x="1473" y="1190"/>
                </a:lnTo>
                <a:lnTo>
                  <a:pt x="1464" y="1188"/>
                </a:lnTo>
                <a:lnTo>
                  <a:pt x="1455" y="1186"/>
                </a:lnTo>
                <a:lnTo>
                  <a:pt x="1448" y="1182"/>
                </a:lnTo>
                <a:lnTo>
                  <a:pt x="1441" y="1175"/>
                </a:lnTo>
                <a:lnTo>
                  <a:pt x="1447" y="1174"/>
                </a:lnTo>
                <a:lnTo>
                  <a:pt x="1452" y="1174"/>
                </a:lnTo>
                <a:lnTo>
                  <a:pt x="1463" y="1174"/>
                </a:lnTo>
                <a:lnTo>
                  <a:pt x="1485" y="1178"/>
                </a:lnTo>
                <a:lnTo>
                  <a:pt x="1496" y="1178"/>
                </a:lnTo>
                <a:lnTo>
                  <a:pt x="1500" y="1178"/>
                </a:lnTo>
                <a:lnTo>
                  <a:pt x="1505" y="1177"/>
                </a:lnTo>
                <a:lnTo>
                  <a:pt x="1509" y="1174"/>
                </a:lnTo>
                <a:lnTo>
                  <a:pt x="1512" y="1172"/>
                </a:lnTo>
                <a:lnTo>
                  <a:pt x="1515" y="1168"/>
                </a:lnTo>
                <a:lnTo>
                  <a:pt x="1517" y="1164"/>
                </a:lnTo>
                <a:lnTo>
                  <a:pt x="1509" y="1161"/>
                </a:lnTo>
                <a:lnTo>
                  <a:pt x="1500" y="1159"/>
                </a:lnTo>
                <a:lnTo>
                  <a:pt x="1492" y="1158"/>
                </a:lnTo>
                <a:lnTo>
                  <a:pt x="1482" y="1157"/>
                </a:lnTo>
                <a:lnTo>
                  <a:pt x="1462" y="1158"/>
                </a:lnTo>
                <a:lnTo>
                  <a:pt x="1441" y="1159"/>
                </a:lnTo>
                <a:lnTo>
                  <a:pt x="1421" y="1161"/>
                </a:lnTo>
                <a:lnTo>
                  <a:pt x="1412" y="1161"/>
                </a:lnTo>
                <a:lnTo>
                  <a:pt x="1404" y="1159"/>
                </a:lnTo>
                <a:lnTo>
                  <a:pt x="1395" y="1157"/>
                </a:lnTo>
                <a:lnTo>
                  <a:pt x="1388" y="1155"/>
                </a:lnTo>
                <a:lnTo>
                  <a:pt x="1382" y="1151"/>
                </a:lnTo>
                <a:lnTo>
                  <a:pt x="1377" y="1147"/>
                </a:lnTo>
                <a:lnTo>
                  <a:pt x="1408" y="1147"/>
                </a:lnTo>
                <a:lnTo>
                  <a:pt x="1442" y="1146"/>
                </a:lnTo>
                <a:lnTo>
                  <a:pt x="1510" y="1141"/>
                </a:lnTo>
                <a:lnTo>
                  <a:pt x="1502" y="1137"/>
                </a:lnTo>
                <a:lnTo>
                  <a:pt x="1492" y="1131"/>
                </a:lnTo>
                <a:lnTo>
                  <a:pt x="1481" y="1123"/>
                </a:lnTo>
                <a:lnTo>
                  <a:pt x="1477" y="1119"/>
                </a:lnTo>
                <a:lnTo>
                  <a:pt x="1472" y="1114"/>
                </a:lnTo>
                <a:close/>
                <a:moveTo>
                  <a:pt x="755" y="1173"/>
                </a:moveTo>
                <a:lnTo>
                  <a:pt x="755" y="1173"/>
                </a:lnTo>
                <a:lnTo>
                  <a:pt x="765" y="1175"/>
                </a:lnTo>
                <a:lnTo>
                  <a:pt x="774" y="1177"/>
                </a:lnTo>
                <a:lnTo>
                  <a:pt x="784" y="1177"/>
                </a:lnTo>
                <a:lnTo>
                  <a:pt x="793" y="1174"/>
                </a:lnTo>
                <a:lnTo>
                  <a:pt x="800" y="1172"/>
                </a:lnTo>
                <a:lnTo>
                  <a:pt x="806" y="1168"/>
                </a:lnTo>
                <a:lnTo>
                  <a:pt x="813" y="1164"/>
                </a:lnTo>
                <a:lnTo>
                  <a:pt x="818" y="1158"/>
                </a:lnTo>
                <a:lnTo>
                  <a:pt x="815" y="1156"/>
                </a:lnTo>
                <a:lnTo>
                  <a:pt x="813" y="1153"/>
                </a:lnTo>
                <a:lnTo>
                  <a:pt x="811" y="1150"/>
                </a:lnTo>
                <a:lnTo>
                  <a:pt x="809" y="1147"/>
                </a:lnTo>
                <a:lnTo>
                  <a:pt x="794" y="1150"/>
                </a:lnTo>
                <a:lnTo>
                  <a:pt x="786" y="1151"/>
                </a:lnTo>
                <a:lnTo>
                  <a:pt x="779" y="1154"/>
                </a:lnTo>
                <a:lnTo>
                  <a:pt x="772" y="1157"/>
                </a:lnTo>
                <a:lnTo>
                  <a:pt x="766" y="1162"/>
                </a:lnTo>
                <a:lnTo>
                  <a:pt x="760" y="1167"/>
                </a:lnTo>
                <a:lnTo>
                  <a:pt x="755" y="1173"/>
                </a:lnTo>
                <a:close/>
                <a:moveTo>
                  <a:pt x="725" y="1166"/>
                </a:moveTo>
                <a:lnTo>
                  <a:pt x="725" y="1166"/>
                </a:lnTo>
                <a:lnTo>
                  <a:pt x="719" y="1168"/>
                </a:lnTo>
                <a:lnTo>
                  <a:pt x="710" y="1169"/>
                </a:lnTo>
                <a:lnTo>
                  <a:pt x="693" y="1169"/>
                </a:lnTo>
                <a:lnTo>
                  <a:pt x="684" y="1170"/>
                </a:lnTo>
                <a:lnTo>
                  <a:pt x="677" y="1171"/>
                </a:lnTo>
                <a:lnTo>
                  <a:pt x="669" y="1173"/>
                </a:lnTo>
                <a:lnTo>
                  <a:pt x="664" y="1175"/>
                </a:lnTo>
                <a:lnTo>
                  <a:pt x="674" y="1177"/>
                </a:lnTo>
                <a:lnTo>
                  <a:pt x="683" y="1177"/>
                </a:lnTo>
                <a:lnTo>
                  <a:pt x="700" y="1174"/>
                </a:lnTo>
                <a:lnTo>
                  <a:pt x="709" y="1173"/>
                </a:lnTo>
                <a:lnTo>
                  <a:pt x="716" y="1172"/>
                </a:lnTo>
                <a:lnTo>
                  <a:pt x="724" y="1173"/>
                </a:lnTo>
                <a:lnTo>
                  <a:pt x="730" y="1175"/>
                </a:lnTo>
                <a:lnTo>
                  <a:pt x="731" y="1172"/>
                </a:lnTo>
                <a:lnTo>
                  <a:pt x="735" y="1169"/>
                </a:lnTo>
                <a:lnTo>
                  <a:pt x="741" y="1163"/>
                </a:lnTo>
                <a:lnTo>
                  <a:pt x="743" y="1159"/>
                </a:lnTo>
                <a:lnTo>
                  <a:pt x="745" y="1156"/>
                </a:lnTo>
                <a:lnTo>
                  <a:pt x="745" y="1154"/>
                </a:lnTo>
                <a:lnTo>
                  <a:pt x="742" y="1152"/>
                </a:lnTo>
                <a:lnTo>
                  <a:pt x="742" y="1153"/>
                </a:lnTo>
                <a:lnTo>
                  <a:pt x="741" y="1153"/>
                </a:lnTo>
                <a:lnTo>
                  <a:pt x="737" y="1152"/>
                </a:lnTo>
                <a:lnTo>
                  <a:pt x="730" y="1151"/>
                </a:lnTo>
                <a:lnTo>
                  <a:pt x="728" y="1151"/>
                </a:lnTo>
                <a:lnTo>
                  <a:pt x="725" y="1152"/>
                </a:lnTo>
                <a:lnTo>
                  <a:pt x="725" y="1166"/>
                </a:lnTo>
                <a:close/>
                <a:moveTo>
                  <a:pt x="592" y="1171"/>
                </a:moveTo>
                <a:lnTo>
                  <a:pt x="592" y="1171"/>
                </a:lnTo>
                <a:lnTo>
                  <a:pt x="590" y="1170"/>
                </a:lnTo>
                <a:lnTo>
                  <a:pt x="588" y="1169"/>
                </a:lnTo>
                <a:lnTo>
                  <a:pt x="586" y="1168"/>
                </a:lnTo>
                <a:lnTo>
                  <a:pt x="583" y="1169"/>
                </a:lnTo>
                <a:lnTo>
                  <a:pt x="589" y="1172"/>
                </a:lnTo>
                <a:lnTo>
                  <a:pt x="597" y="1173"/>
                </a:lnTo>
                <a:lnTo>
                  <a:pt x="603" y="1174"/>
                </a:lnTo>
                <a:lnTo>
                  <a:pt x="608" y="1173"/>
                </a:lnTo>
                <a:lnTo>
                  <a:pt x="610" y="1173"/>
                </a:lnTo>
                <a:lnTo>
                  <a:pt x="610" y="1172"/>
                </a:lnTo>
                <a:lnTo>
                  <a:pt x="609" y="1172"/>
                </a:lnTo>
                <a:lnTo>
                  <a:pt x="603" y="1171"/>
                </a:lnTo>
                <a:lnTo>
                  <a:pt x="592" y="1171"/>
                </a:lnTo>
                <a:close/>
                <a:moveTo>
                  <a:pt x="460" y="1186"/>
                </a:moveTo>
                <a:lnTo>
                  <a:pt x="460" y="1186"/>
                </a:lnTo>
                <a:lnTo>
                  <a:pt x="445" y="1185"/>
                </a:lnTo>
                <a:lnTo>
                  <a:pt x="430" y="1185"/>
                </a:lnTo>
                <a:lnTo>
                  <a:pt x="401" y="1186"/>
                </a:lnTo>
                <a:lnTo>
                  <a:pt x="371" y="1188"/>
                </a:lnTo>
                <a:lnTo>
                  <a:pt x="357" y="1188"/>
                </a:lnTo>
                <a:lnTo>
                  <a:pt x="342" y="1188"/>
                </a:lnTo>
                <a:lnTo>
                  <a:pt x="264" y="1185"/>
                </a:lnTo>
                <a:lnTo>
                  <a:pt x="186" y="1183"/>
                </a:lnTo>
                <a:lnTo>
                  <a:pt x="113" y="1182"/>
                </a:lnTo>
                <a:lnTo>
                  <a:pt x="49" y="1183"/>
                </a:lnTo>
                <a:lnTo>
                  <a:pt x="43" y="1188"/>
                </a:lnTo>
                <a:lnTo>
                  <a:pt x="37" y="1195"/>
                </a:lnTo>
                <a:lnTo>
                  <a:pt x="31" y="1201"/>
                </a:lnTo>
                <a:lnTo>
                  <a:pt x="27" y="1208"/>
                </a:lnTo>
                <a:lnTo>
                  <a:pt x="34" y="1212"/>
                </a:lnTo>
                <a:lnTo>
                  <a:pt x="41" y="1214"/>
                </a:lnTo>
                <a:lnTo>
                  <a:pt x="48" y="1215"/>
                </a:lnTo>
                <a:lnTo>
                  <a:pt x="56" y="1214"/>
                </a:lnTo>
                <a:lnTo>
                  <a:pt x="71" y="1212"/>
                </a:lnTo>
                <a:lnTo>
                  <a:pt x="86" y="1211"/>
                </a:lnTo>
                <a:lnTo>
                  <a:pt x="124" y="1209"/>
                </a:lnTo>
                <a:lnTo>
                  <a:pt x="163" y="1208"/>
                </a:lnTo>
                <a:lnTo>
                  <a:pt x="200" y="1208"/>
                </a:lnTo>
                <a:lnTo>
                  <a:pt x="238" y="1209"/>
                </a:lnTo>
                <a:lnTo>
                  <a:pt x="312" y="1213"/>
                </a:lnTo>
                <a:lnTo>
                  <a:pt x="388" y="1218"/>
                </a:lnTo>
                <a:lnTo>
                  <a:pt x="426" y="1219"/>
                </a:lnTo>
                <a:lnTo>
                  <a:pt x="467" y="1222"/>
                </a:lnTo>
                <a:lnTo>
                  <a:pt x="549" y="1222"/>
                </a:lnTo>
                <a:lnTo>
                  <a:pt x="634" y="1223"/>
                </a:lnTo>
                <a:lnTo>
                  <a:pt x="675" y="1224"/>
                </a:lnTo>
                <a:lnTo>
                  <a:pt x="715" y="1225"/>
                </a:lnTo>
                <a:lnTo>
                  <a:pt x="715" y="1220"/>
                </a:lnTo>
                <a:lnTo>
                  <a:pt x="714" y="1216"/>
                </a:lnTo>
                <a:lnTo>
                  <a:pt x="712" y="1213"/>
                </a:lnTo>
                <a:lnTo>
                  <a:pt x="709" y="1211"/>
                </a:lnTo>
                <a:lnTo>
                  <a:pt x="704" y="1205"/>
                </a:lnTo>
                <a:lnTo>
                  <a:pt x="701" y="1202"/>
                </a:lnTo>
                <a:lnTo>
                  <a:pt x="700" y="1198"/>
                </a:lnTo>
                <a:lnTo>
                  <a:pt x="579" y="1193"/>
                </a:lnTo>
                <a:lnTo>
                  <a:pt x="519" y="1190"/>
                </a:lnTo>
                <a:lnTo>
                  <a:pt x="460" y="1186"/>
                </a:lnTo>
                <a:close/>
                <a:moveTo>
                  <a:pt x="763" y="1203"/>
                </a:moveTo>
                <a:lnTo>
                  <a:pt x="763" y="1203"/>
                </a:lnTo>
                <a:lnTo>
                  <a:pt x="758" y="1202"/>
                </a:lnTo>
                <a:lnTo>
                  <a:pt x="754" y="1201"/>
                </a:lnTo>
                <a:lnTo>
                  <a:pt x="745" y="1198"/>
                </a:lnTo>
                <a:lnTo>
                  <a:pt x="742" y="1197"/>
                </a:lnTo>
                <a:lnTo>
                  <a:pt x="738" y="1197"/>
                </a:lnTo>
                <a:lnTo>
                  <a:pt x="734" y="1198"/>
                </a:lnTo>
                <a:lnTo>
                  <a:pt x="730" y="1200"/>
                </a:lnTo>
                <a:lnTo>
                  <a:pt x="733" y="1209"/>
                </a:lnTo>
                <a:lnTo>
                  <a:pt x="738" y="1215"/>
                </a:lnTo>
                <a:lnTo>
                  <a:pt x="744" y="1220"/>
                </a:lnTo>
                <a:lnTo>
                  <a:pt x="753" y="1225"/>
                </a:lnTo>
                <a:lnTo>
                  <a:pt x="763" y="1229"/>
                </a:lnTo>
                <a:lnTo>
                  <a:pt x="772" y="1231"/>
                </a:lnTo>
                <a:lnTo>
                  <a:pt x="783" y="1232"/>
                </a:lnTo>
                <a:lnTo>
                  <a:pt x="794" y="1232"/>
                </a:lnTo>
                <a:lnTo>
                  <a:pt x="803" y="1231"/>
                </a:lnTo>
                <a:lnTo>
                  <a:pt x="813" y="1229"/>
                </a:lnTo>
                <a:lnTo>
                  <a:pt x="821" y="1226"/>
                </a:lnTo>
                <a:lnTo>
                  <a:pt x="829" y="1220"/>
                </a:lnTo>
                <a:lnTo>
                  <a:pt x="834" y="1215"/>
                </a:lnTo>
                <a:lnTo>
                  <a:pt x="839" y="1209"/>
                </a:lnTo>
                <a:lnTo>
                  <a:pt x="840" y="1204"/>
                </a:lnTo>
                <a:lnTo>
                  <a:pt x="840" y="1200"/>
                </a:lnTo>
                <a:lnTo>
                  <a:pt x="840" y="1196"/>
                </a:lnTo>
                <a:lnTo>
                  <a:pt x="839" y="1190"/>
                </a:lnTo>
                <a:lnTo>
                  <a:pt x="830" y="1192"/>
                </a:lnTo>
                <a:lnTo>
                  <a:pt x="820" y="1194"/>
                </a:lnTo>
                <a:lnTo>
                  <a:pt x="802" y="1198"/>
                </a:lnTo>
                <a:lnTo>
                  <a:pt x="793" y="1200"/>
                </a:lnTo>
                <a:lnTo>
                  <a:pt x="783" y="1202"/>
                </a:lnTo>
                <a:lnTo>
                  <a:pt x="772" y="1203"/>
                </a:lnTo>
                <a:lnTo>
                  <a:pt x="763" y="1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lstStyle/>
          <a:p>
            <a:endParaRPr lang="zh-CN" altLang="en-US"/>
          </a:p>
        </p:txBody>
      </p:sp>
      <p:sp>
        <p:nvSpPr>
          <p:cNvPr id="47" name="文本框 215"/>
          <p:cNvSpPr txBox="1"/>
          <p:nvPr/>
        </p:nvSpPr>
        <p:spPr>
          <a:xfrm>
            <a:off x="1179035" y="158623"/>
            <a:ext cx="2780430" cy="561692"/>
          </a:xfrm>
          <a:prstGeom prst="rect">
            <a:avLst/>
          </a:prstGeom>
          <a:noFill/>
          <a:ln>
            <a:noFill/>
          </a:ln>
        </p:spPr>
        <p:txBody>
          <a:bodyPr wrap="square" lIns="68580" tIns="34290" rIns="68580" bIns="34290" rtlCol="0">
            <a:spAutoFit/>
          </a:bodyPr>
          <a:lstStyle/>
          <a:p>
            <a:r>
              <a:rPr lang="zh-CN" altLang="en-US" sz="3200" b="1" dirty="0" smtClean="0">
                <a:blipFill dpi="0" rotWithShape="1">
                  <a:blip r:embed="rId3"/>
                  <a:srcRect/>
                  <a:stretch>
                    <a:fillRect/>
                  </a:stretch>
                </a:blipFill>
              </a:rPr>
              <a:t>可行性分析</a:t>
            </a:r>
            <a:endParaRPr lang="zh-CN" altLang="en-US" sz="3200" b="1" dirty="0">
              <a:blipFill dpi="0" rotWithShape="1">
                <a:blip r:embed="rId3"/>
                <a:srcRect/>
                <a:stretch>
                  <a:fillRect/>
                </a:stretch>
              </a:blipFill>
            </a:endParaRPr>
          </a:p>
        </p:txBody>
      </p:sp>
      <p:sp>
        <p:nvSpPr>
          <p:cNvPr id="42" name="矩形 41"/>
          <p:cNvSpPr/>
          <p:nvPr/>
        </p:nvSpPr>
        <p:spPr>
          <a:xfrm>
            <a:off x="191624" y="4708812"/>
            <a:ext cx="735006" cy="241289"/>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模板：</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www.1ppt.com/moban/                  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素材：</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背景：</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www.1ppt.com/beijing/                   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图表：</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下载：</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www.1ppt.com/xiazai/                     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教程： </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资料下载：</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www.1ppt.com/ziliao/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范文下载：</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www.1ppt.com/fanwen/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试卷下载：</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www.1ppt.com/shiti/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教案下载：</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论坛：</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www.1ppt.cn                                     PPT</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语文课件：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www.1ppt.com/kejian/yuwen/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数学课件：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www.1ppt.com/kejian/shuxue/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英语课件：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www.1ppt.com/kejian/yingyu/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美术课件：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www.1ppt.com/kejian/meishu/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科学课件：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www.1ppt.com/kejian/kexue/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物理课件：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www.1ppt.com/kejian/wuli/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化学课件：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www.1ppt.com/kejian/huaxue/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生物课件：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www.1ppt.com/kejian/shengwu/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地理课件：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www.1ppt.com/kejian/dili/          </a:t>
            </a:r>
            <a:r>
              <a:rPr kumimoji="0" lang="zh-CN" altLang="en-US"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历史课件：</a:t>
            </a:r>
            <a:r>
              <a:rPr kumimoji="0" lang="en-US" altLang="zh-CN" sz="100" b="0" i="0" u="none" strike="noStrike" kern="0" cap="none" spc="0" normalizeH="0" baseline="0" noProof="0" dirty="0">
                <a:ln>
                  <a:noFill/>
                </a:ln>
                <a:solidFill>
                  <a:schemeClr val="tx1">
                    <a:lumMod val="85000"/>
                    <a:lumOff val="15000"/>
                  </a:schemeClr>
                </a:solidFill>
                <a:effectLst/>
                <a:uLnTx/>
                <a:uFillTx/>
                <a:latin typeface="Calibri"/>
                <a:ea typeface="宋体"/>
                <a:cs typeface="+mn-cs"/>
              </a:rPr>
              <a:t>www.1ppt.com/kejian/lishi/        </a:t>
            </a: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583" y="152401"/>
            <a:ext cx="967734" cy="674482"/>
          </a:xfrm>
          <a:prstGeom prst="rect">
            <a:avLst/>
          </a:prstGeom>
          <a:effectLst>
            <a:softEdge rad="127000"/>
          </a:effectLst>
        </p:spPr>
      </p:pic>
    </p:spTree>
    <p:extLst>
      <p:ext uri="{BB962C8B-B14F-4D97-AF65-F5344CB8AC3E}">
        <p14:creationId xmlns:p14="http://schemas.microsoft.com/office/powerpoint/2010/main" val="2003161746"/>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文本框 215"/>
          <p:cNvSpPr txBox="1"/>
          <p:nvPr/>
        </p:nvSpPr>
        <p:spPr>
          <a:xfrm>
            <a:off x="6790262" y="2041108"/>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3"/>
                  <a:srcRect/>
                  <a:stretch>
                    <a:fillRect/>
                  </a:stretch>
                </a:blipFill>
              </a:rPr>
              <a:t>透明清晰的数据流</a:t>
            </a:r>
            <a:endParaRPr lang="zh-CN" altLang="en-US" sz="2100" dirty="0">
              <a:blipFill dpi="0" rotWithShape="1">
                <a:blip r:embed="rId3"/>
                <a:srcRect/>
                <a:stretch>
                  <a:fillRect/>
                </a:stretch>
              </a:blipFill>
            </a:endParaRPr>
          </a:p>
        </p:txBody>
      </p:sp>
      <p:sp>
        <p:nvSpPr>
          <p:cNvPr id="347" name="文本框 215"/>
          <p:cNvSpPr txBox="1"/>
          <p:nvPr/>
        </p:nvSpPr>
        <p:spPr>
          <a:xfrm>
            <a:off x="4933824" y="532311"/>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3"/>
                  <a:srcRect/>
                  <a:stretch>
                    <a:fillRect/>
                  </a:stretch>
                </a:blipFill>
              </a:rPr>
              <a:t>精简的业务流程</a:t>
            </a:r>
            <a:endParaRPr lang="zh-CN" altLang="en-US" sz="2100" dirty="0">
              <a:blipFill dpi="0" rotWithShape="1">
                <a:blip r:embed="rId3"/>
                <a:srcRect/>
                <a:stretch>
                  <a:fillRect/>
                </a:stretch>
              </a:blipFill>
            </a:endParaRPr>
          </a:p>
        </p:txBody>
      </p:sp>
      <p:sp>
        <p:nvSpPr>
          <p:cNvPr id="349" name="文本框 215"/>
          <p:cNvSpPr txBox="1"/>
          <p:nvPr/>
        </p:nvSpPr>
        <p:spPr>
          <a:xfrm>
            <a:off x="97891" y="4277323"/>
            <a:ext cx="2721338" cy="392415"/>
          </a:xfrm>
          <a:prstGeom prst="rect">
            <a:avLst/>
          </a:prstGeom>
          <a:noFill/>
          <a:ln>
            <a:noFill/>
          </a:ln>
        </p:spPr>
        <p:txBody>
          <a:bodyPr wrap="square" lIns="68580" tIns="34290" rIns="68580" bIns="34290" rtlCol="0">
            <a:spAutoFit/>
          </a:bodyPr>
          <a:lstStyle/>
          <a:p>
            <a:pPr algn="r"/>
            <a:r>
              <a:rPr lang="zh-CN" altLang="en-US" sz="2100" dirty="0" smtClean="0">
                <a:blipFill dpi="0" rotWithShape="1">
                  <a:blip r:embed="rId3"/>
                  <a:srcRect/>
                  <a:stretch>
                    <a:fillRect/>
                  </a:stretch>
                </a:blipFill>
              </a:rPr>
              <a:t>配送的详细信息查询</a:t>
            </a:r>
            <a:endParaRPr lang="zh-CN" altLang="en-US" sz="2100" dirty="0">
              <a:blipFill dpi="0" rotWithShape="1">
                <a:blip r:embed="rId3"/>
                <a:srcRect/>
                <a:stretch>
                  <a:fillRect/>
                </a:stretch>
              </a:blipFill>
            </a:endParaRPr>
          </a:p>
        </p:txBody>
      </p:sp>
      <p:sp>
        <p:nvSpPr>
          <p:cNvPr id="2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0" name="文本框 215"/>
          <p:cNvSpPr txBox="1"/>
          <p:nvPr/>
        </p:nvSpPr>
        <p:spPr>
          <a:xfrm>
            <a:off x="5973257" y="4386765"/>
            <a:ext cx="2721338" cy="392415"/>
          </a:xfrm>
          <a:prstGeom prst="rect">
            <a:avLst/>
          </a:prstGeom>
          <a:noFill/>
          <a:ln>
            <a:noFill/>
          </a:ln>
        </p:spPr>
        <p:txBody>
          <a:bodyPr wrap="square" lIns="68580" tIns="34290" rIns="68580" bIns="34290" rtlCol="0">
            <a:spAutoFit/>
          </a:bodyPr>
          <a:lstStyle/>
          <a:p>
            <a:r>
              <a:rPr lang="zh-CN" altLang="en-US" sz="2100" dirty="0" smtClean="0">
                <a:blipFill dpi="0" rotWithShape="1">
                  <a:blip r:embed="rId3"/>
                  <a:srcRect/>
                  <a:stretch>
                    <a:fillRect/>
                  </a:stretch>
                </a:blipFill>
              </a:rPr>
              <a:t>精美的页面设计</a:t>
            </a:r>
            <a:endParaRPr lang="zh-CN" altLang="en-US" sz="2100" dirty="0">
              <a:blipFill dpi="0" rotWithShape="1">
                <a:blip r:embed="rId3"/>
                <a:srcRect/>
                <a:stretch>
                  <a:fillRect/>
                </a:stretch>
              </a:blipFill>
            </a:endParaRPr>
          </a:p>
        </p:txBody>
      </p:sp>
      <p:grpSp>
        <p:nvGrpSpPr>
          <p:cNvPr id="55" name="Group 33"/>
          <p:cNvGrpSpPr/>
          <p:nvPr/>
        </p:nvGrpSpPr>
        <p:grpSpPr>
          <a:xfrm>
            <a:off x="2763910" y="1021697"/>
            <a:ext cx="3424184" cy="3261128"/>
            <a:chOff x="4633592" y="2555107"/>
            <a:chExt cx="2924816" cy="2785540"/>
          </a:xfrm>
        </p:grpSpPr>
        <p:sp>
          <p:nvSpPr>
            <p:cNvPr id="56" name="정오각형 1"/>
            <p:cNvSpPr/>
            <p:nvPr/>
          </p:nvSpPr>
          <p:spPr>
            <a:xfrm>
              <a:off x="4633592" y="2555107"/>
              <a:ext cx="2924816" cy="2785540"/>
            </a:xfrm>
            <a:prstGeom prst="pentag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latin typeface="Calibri" panose="020F0502020204030204" pitchFamily="34" charset="0"/>
              </a:endParaRPr>
            </a:p>
          </p:txBody>
        </p:sp>
        <p:grpSp>
          <p:nvGrpSpPr>
            <p:cNvPr id="57" name="Group 32"/>
            <p:cNvGrpSpPr/>
            <p:nvPr/>
          </p:nvGrpSpPr>
          <p:grpSpPr>
            <a:xfrm>
              <a:off x="4633595" y="2555107"/>
              <a:ext cx="2924810" cy="2785533"/>
              <a:chOff x="4633595" y="2555107"/>
              <a:chExt cx="2924810" cy="2785533"/>
            </a:xfrm>
          </p:grpSpPr>
          <p:cxnSp>
            <p:nvCxnSpPr>
              <p:cNvPr id="58" name="직선 연결선 3"/>
              <p:cNvCxnSpPr>
                <a:stCxn id="56" idx="1"/>
                <a:endCxn id="56" idx="5"/>
              </p:cNvCxnSpPr>
              <p:nvPr/>
            </p:nvCxnSpPr>
            <p:spPr>
              <a:xfrm>
                <a:off x="4633595" y="3619086"/>
                <a:ext cx="2924810"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직선 연결선 6"/>
              <p:cNvCxnSpPr>
                <a:stCxn id="56" idx="0"/>
                <a:endCxn id="56" idx="2"/>
              </p:cNvCxnSpPr>
              <p:nvPr/>
            </p:nvCxnSpPr>
            <p:spPr>
              <a:xfrm flipH="1">
                <a:off x="5192184" y="2555107"/>
                <a:ext cx="903816" cy="2785533"/>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0" name="직선 연결선 11"/>
              <p:cNvCxnSpPr>
                <a:stCxn id="56" idx="0"/>
                <a:endCxn id="56" idx="4"/>
              </p:cNvCxnSpPr>
              <p:nvPr/>
            </p:nvCxnSpPr>
            <p:spPr>
              <a:xfrm>
                <a:off x="6096000" y="2555107"/>
                <a:ext cx="903816" cy="2785533"/>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1" name="직선 연결선 13"/>
              <p:cNvCxnSpPr>
                <a:stCxn id="56" idx="1"/>
                <a:endCxn id="56" idx="4"/>
              </p:cNvCxnSpPr>
              <p:nvPr/>
            </p:nvCxnSpPr>
            <p:spPr>
              <a:xfrm>
                <a:off x="4633595" y="3619086"/>
                <a:ext cx="2366221" cy="1721554"/>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2" name="직선 연결선 15"/>
              <p:cNvCxnSpPr>
                <a:stCxn id="56" idx="5"/>
                <a:endCxn id="56" idx="2"/>
              </p:cNvCxnSpPr>
              <p:nvPr/>
            </p:nvCxnSpPr>
            <p:spPr>
              <a:xfrm flipH="1">
                <a:off x="5192184" y="3619086"/>
                <a:ext cx="2366221" cy="1721554"/>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66" name="文本框 215"/>
          <p:cNvSpPr txBox="1"/>
          <p:nvPr/>
        </p:nvSpPr>
        <p:spPr>
          <a:xfrm>
            <a:off x="1385863" y="169509"/>
            <a:ext cx="2780430" cy="561692"/>
          </a:xfrm>
          <a:prstGeom prst="rect">
            <a:avLst/>
          </a:prstGeom>
          <a:noFill/>
          <a:ln>
            <a:noFill/>
          </a:ln>
        </p:spPr>
        <p:txBody>
          <a:bodyPr wrap="square" lIns="68580" tIns="34290" rIns="68580" bIns="34290" rtlCol="0">
            <a:spAutoFit/>
          </a:bodyPr>
          <a:lstStyle/>
          <a:p>
            <a:r>
              <a:rPr lang="zh-CN" altLang="en-US" sz="3200" b="1" dirty="0" smtClean="0">
                <a:blipFill dpi="0" rotWithShape="1">
                  <a:blip r:embed="rId3"/>
                  <a:srcRect/>
                  <a:stretch>
                    <a:fillRect/>
                  </a:stretch>
                </a:blipFill>
              </a:rPr>
              <a:t>项目亮点</a:t>
            </a:r>
            <a:endParaRPr lang="zh-CN" altLang="en-US" sz="3200" b="1" dirty="0">
              <a:blipFill dpi="0" rotWithShape="1">
                <a:blip r:embed="rId3"/>
                <a:srcRect/>
                <a:stretch>
                  <a:fillRect/>
                </a:stretch>
              </a:blipFill>
            </a:endParaRPr>
          </a:p>
        </p:txBody>
      </p:sp>
      <p:grpSp>
        <p:nvGrpSpPr>
          <p:cNvPr id="38" name="组合 37"/>
          <p:cNvGrpSpPr/>
          <p:nvPr/>
        </p:nvGrpSpPr>
        <p:grpSpPr>
          <a:xfrm>
            <a:off x="2784814" y="4212501"/>
            <a:ext cx="679450" cy="555625"/>
            <a:chOff x="827088" y="481014"/>
            <a:chExt cx="679450" cy="555625"/>
          </a:xfrm>
        </p:grpSpPr>
        <p:sp>
          <p:nvSpPr>
            <p:cNvPr id="31" name="Freeform 37"/>
            <p:cNvSpPr>
              <a:spLocks noEditPoints="1"/>
            </p:cNvSpPr>
            <p:nvPr/>
          </p:nvSpPr>
          <p:spPr bwMode="auto">
            <a:xfrm>
              <a:off x="827088" y="481014"/>
              <a:ext cx="679450" cy="555625"/>
            </a:xfrm>
            <a:custGeom>
              <a:avLst/>
              <a:gdLst>
                <a:gd name="T0" fmla="*/ 183972200 w 428"/>
                <a:gd name="T1" fmla="*/ 355342825 h 350"/>
                <a:gd name="T2" fmla="*/ 146169063 w 428"/>
                <a:gd name="T3" fmla="*/ 211693125 h 350"/>
                <a:gd name="T4" fmla="*/ 201612500 w 428"/>
                <a:gd name="T5" fmla="*/ 103327200 h 350"/>
                <a:gd name="T6" fmla="*/ 453628125 w 428"/>
                <a:gd name="T7" fmla="*/ 7561263 h 350"/>
                <a:gd name="T8" fmla="*/ 907256250 w 428"/>
                <a:gd name="T9" fmla="*/ 246975313 h 350"/>
                <a:gd name="T10" fmla="*/ 942538438 w 428"/>
                <a:gd name="T11" fmla="*/ 846772500 h 350"/>
                <a:gd name="T12" fmla="*/ 400705638 w 428"/>
                <a:gd name="T13" fmla="*/ 861893438 h 350"/>
                <a:gd name="T14" fmla="*/ 98286888 w 428"/>
                <a:gd name="T15" fmla="*/ 874495013 h 350"/>
                <a:gd name="T16" fmla="*/ 110886875 w 428"/>
                <a:gd name="T17" fmla="*/ 715724375 h 350"/>
                <a:gd name="T18" fmla="*/ 126007813 w 428"/>
                <a:gd name="T19" fmla="*/ 579635938 h 350"/>
                <a:gd name="T20" fmla="*/ 1005543138 w 428"/>
                <a:gd name="T21" fmla="*/ 418345938 h 350"/>
                <a:gd name="T22" fmla="*/ 612398763 w 428"/>
                <a:gd name="T23" fmla="*/ 695563125 h 350"/>
                <a:gd name="T24" fmla="*/ 791329063 w 428"/>
                <a:gd name="T25" fmla="*/ 703124388 h 350"/>
                <a:gd name="T26" fmla="*/ 942538438 w 428"/>
                <a:gd name="T27" fmla="*/ 516632825 h 350"/>
                <a:gd name="T28" fmla="*/ 975301263 w 428"/>
                <a:gd name="T29" fmla="*/ 577116575 h 350"/>
                <a:gd name="T30" fmla="*/ 834172513 w 428"/>
                <a:gd name="T31" fmla="*/ 252015625 h 350"/>
                <a:gd name="T32" fmla="*/ 738406575 w 428"/>
                <a:gd name="T33" fmla="*/ 136088438 h 350"/>
                <a:gd name="T34" fmla="*/ 672882513 w 428"/>
                <a:gd name="T35" fmla="*/ 118448138 h 350"/>
                <a:gd name="T36" fmla="*/ 632560013 w 428"/>
                <a:gd name="T37" fmla="*/ 163810950 h 350"/>
                <a:gd name="T38" fmla="*/ 584676250 w 428"/>
                <a:gd name="T39" fmla="*/ 143649700 h 350"/>
                <a:gd name="T40" fmla="*/ 531753763 w 428"/>
                <a:gd name="T41" fmla="*/ 194052825 h 350"/>
                <a:gd name="T42" fmla="*/ 282257500 w 428"/>
                <a:gd name="T43" fmla="*/ 680442188 h 350"/>
                <a:gd name="T44" fmla="*/ 322580000 w 428"/>
                <a:gd name="T45" fmla="*/ 645160000 h 350"/>
                <a:gd name="T46" fmla="*/ 385584700 w 428"/>
                <a:gd name="T47" fmla="*/ 672882513 h 350"/>
                <a:gd name="T48" fmla="*/ 483870000 w 428"/>
                <a:gd name="T49" fmla="*/ 715724375 h 350"/>
                <a:gd name="T50" fmla="*/ 541834388 w 428"/>
                <a:gd name="T51" fmla="*/ 100806250 h 350"/>
                <a:gd name="T52" fmla="*/ 942538438 w 428"/>
                <a:gd name="T53" fmla="*/ 151209375 h 350"/>
                <a:gd name="T54" fmla="*/ 357862188 w 428"/>
                <a:gd name="T55" fmla="*/ 52924075 h 350"/>
                <a:gd name="T56" fmla="*/ 496471575 w 428"/>
                <a:gd name="T57" fmla="*/ 128528763 h 350"/>
                <a:gd name="T58" fmla="*/ 269657513 w 428"/>
                <a:gd name="T59" fmla="*/ 231854375 h 350"/>
                <a:gd name="T60" fmla="*/ 229335013 w 428"/>
                <a:gd name="T61" fmla="*/ 279738138 h 350"/>
                <a:gd name="T62" fmla="*/ 143649700 w 428"/>
                <a:gd name="T63" fmla="*/ 728325950 h 350"/>
                <a:gd name="T64" fmla="*/ 317539688 w 428"/>
                <a:gd name="T65" fmla="*/ 378023438 h 350"/>
                <a:gd name="T66" fmla="*/ 970260950 w 428"/>
                <a:gd name="T67" fmla="*/ 405745950 h 350"/>
                <a:gd name="T68" fmla="*/ 108367513 w 428"/>
                <a:gd name="T69" fmla="*/ 751006563 h 350"/>
                <a:gd name="T70" fmla="*/ 907256250 w 428"/>
                <a:gd name="T71" fmla="*/ 695563125 h 350"/>
                <a:gd name="T72" fmla="*/ 632560013 w 428"/>
                <a:gd name="T73" fmla="*/ 778729075 h 350"/>
                <a:gd name="T74" fmla="*/ 68045013 w 428"/>
                <a:gd name="T75" fmla="*/ 645160000 h 350"/>
                <a:gd name="T76" fmla="*/ 289818763 w 428"/>
                <a:gd name="T77" fmla="*/ 206652813 h 350"/>
                <a:gd name="T78" fmla="*/ 791329063 w 428"/>
                <a:gd name="T79" fmla="*/ 204133450 h 350"/>
                <a:gd name="T80" fmla="*/ 997981875 w 428"/>
                <a:gd name="T81" fmla="*/ 675401875 h 350"/>
                <a:gd name="T82" fmla="*/ 778729075 w 428"/>
                <a:gd name="T83" fmla="*/ 191531875 h 350"/>
                <a:gd name="T84" fmla="*/ 1045865638 w 428"/>
                <a:gd name="T85" fmla="*/ 680442188 h 350"/>
                <a:gd name="T86" fmla="*/ 158770638 w 428"/>
                <a:gd name="T87" fmla="*/ 55443438 h 350"/>
                <a:gd name="T88" fmla="*/ 466229700 w 428"/>
                <a:gd name="T89" fmla="*/ 206652813 h 350"/>
                <a:gd name="T90" fmla="*/ 337700938 w 428"/>
                <a:gd name="T91" fmla="*/ 693043763 h 350"/>
                <a:gd name="T92" fmla="*/ 504031250 w 428"/>
                <a:gd name="T93" fmla="*/ 791329063 h 350"/>
                <a:gd name="T94" fmla="*/ 123488450 w 428"/>
                <a:gd name="T95" fmla="*/ 231854375 h 350"/>
                <a:gd name="T96" fmla="*/ 138609388 w 428"/>
                <a:gd name="T97" fmla="*/ 138609388 h 350"/>
                <a:gd name="T98" fmla="*/ 564515000 w 428"/>
                <a:gd name="T99" fmla="*/ 806450000 h 350"/>
                <a:gd name="T100" fmla="*/ 766127500 w 428"/>
                <a:gd name="T101" fmla="*/ 806450000 h 350"/>
                <a:gd name="T102" fmla="*/ 985381888 w 428"/>
                <a:gd name="T103" fmla="*/ 224294700 h 350"/>
                <a:gd name="T104" fmla="*/ 171370625 w 428"/>
                <a:gd name="T105" fmla="*/ 796369375 h 350"/>
                <a:gd name="T106" fmla="*/ 32762825 w 428"/>
                <a:gd name="T107" fmla="*/ 778729075 h 350"/>
                <a:gd name="T108" fmla="*/ 682963138 w 428"/>
                <a:gd name="T109" fmla="*/ 803930638 h 350"/>
                <a:gd name="T110" fmla="*/ 889615950 w 428"/>
                <a:gd name="T111" fmla="*/ 844253138 h 350"/>
                <a:gd name="T112" fmla="*/ 899696575 w 428"/>
                <a:gd name="T113" fmla="*/ 831651563 h 350"/>
                <a:gd name="T114" fmla="*/ 902215938 w 428"/>
                <a:gd name="T115" fmla="*/ 743446888 h 350"/>
                <a:gd name="T116" fmla="*/ 211693125 w 428"/>
                <a:gd name="T117" fmla="*/ 317539688 h 350"/>
                <a:gd name="T118" fmla="*/ 1010583450 w 428"/>
                <a:gd name="T119" fmla="*/ 665321250 h 350"/>
                <a:gd name="T120" fmla="*/ 425907200 w 428"/>
                <a:gd name="T121" fmla="*/ 241935000 h 350"/>
                <a:gd name="T122" fmla="*/ 380544388 w 428"/>
                <a:gd name="T123" fmla="*/ 871974063 h 350"/>
                <a:gd name="T124" fmla="*/ 902215938 w 428"/>
                <a:gd name="T125" fmla="*/ 844253138 h 3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8" h="350">
                  <a:moveTo>
                    <a:pt x="63" y="219"/>
                  </a:moveTo>
                  <a:lnTo>
                    <a:pt x="63" y="219"/>
                  </a:lnTo>
                  <a:lnTo>
                    <a:pt x="71" y="213"/>
                  </a:lnTo>
                  <a:lnTo>
                    <a:pt x="74" y="210"/>
                  </a:lnTo>
                  <a:lnTo>
                    <a:pt x="76" y="205"/>
                  </a:lnTo>
                  <a:lnTo>
                    <a:pt x="79" y="200"/>
                  </a:lnTo>
                  <a:lnTo>
                    <a:pt x="79" y="196"/>
                  </a:lnTo>
                  <a:lnTo>
                    <a:pt x="79" y="189"/>
                  </a:lnTo>
                  <a:lnTo>
                    <a:pt x="77" y="183"/>
                  </a:lnTo>
                  <a:lnTo>
                    <a:pt x="76" y="180"/>
                  </a:lnTo>
                  <a:lnTo>
                    <a:pt x="74" y="180"/>
                  </a:lnTo>
                  <a:lnTo>
                    <a:pt x="63" y="183"/>
                  </a:lnTo>
                  <a:lnTo>
                    <a:pt x="50" y="183"/>
                  </a:lnTo>
                  <a:lnTo>
                    <a:pt x="47" y="183"/>
                  </a:lnTo>
                  <a:lnTo>
                    <a:pt x="44" y="182"/>
                  </a:lnTo>
                  <a:lnTo>
                    <a:pt x="41" y="178"/>
                  </a:lnTo>
                  <a:lnTo>
                    <a:pt x="39" y="175"/>
                  </a:lnTo>
                  <a:lnTo>
                    <a:pt x="39" y="171"/>
                  </a:lnTo>
                  <a:lnTo>
                    <a:pt x="41" y="167"/>
                  </a:lnTo>
                  <a:lnTo>
                    <a:pt x="44" y="164"/>
                  </a:lnTo>
                  <a:lnTo>
                    <a:pt x="52" y="163"/>
                  </a:lnTo>
                  <a:lnTo>
                    <a:pt x="58" y="161"/>
                  </a:lnTo>
                  <a:lnTo>
                    <a:pt x="65" y="163"/>
                  </a:lnTo>
                  <a:lnTo>
                    <a:pt x="71" y="164"/>
                  </a:lnTo>
                  <a:lnTo>
                    <a:pt x="76" y="169"/>
                  </a:lnTo>
                  <a:lnTo>
                    <a:pt x="76" y="171"/>
                  </a:lnTo>
                  <a:lnTo>
                    <a:pt x="79" y="167"/>
                  </a:lnTo>
                  <a:lnTo>
                    <a:pt x="85" y="159"/>
                  </a:lnTo>
                  <a:lnTo>
                    <a:pt x="87" y="148"/>
                  </a:lnTo>
                  <a:lnTo>
                    <a:pt x="87" y="142"/>
                  </a:lnTo>
                  <a:lnTo>
                    <a:pt x="84" y="134"/>
                  </a:lnTo>
                  <a:lnTo>
                    <a:pt x="82" y="136"/>
                  </a:lnTo>
                  <a:lnTo>
                    <a:pt x="77" y="139"/>
                  </a:lnTo>
                  <a:lnTo>
                    <a:pt x="73" y="141"/>
                  </a:lnTo>
                  <a:lnTo>
                    <a:pt x="60" y="144"/>
                  </a:lnTo>
                  <a:lnTo>
                    <a:pt x="49" y="144"/>
                  </a:lnTo>
                  <a:lnTo>
                    <a:pt x="43" y="144"/>
                  </a:lnTo>
                  <a:lnTo>
                    <a:pt x="39" y="142"/>
                  </a:lnTo>
                  <a:lnTo>
                    <a:pt x="38" y="139"/>
                  </a:lnTo>
                  <a:lnTo>
                    <a:pt x="36" y="136"/>
                  </a:lnTo>
                  <a:lnTo>
                    <a:pt x="38" y="131"/>
                  </a:lnTo>
                  <a:lnTo>
                    <a:pt x="41" y="130"/>
                  </a:lnTo>
                  <a:lnTo>
                    <a:pt x="44" y="126"/>
                  </a:lnTo>
                  <a:lnTo>
                    <a:pt x="50" y="125"/>
                  </a:lnTo>
                  <a:lnTo>
                    <a:pt x="58" y="123"/>
                  </a:lnTo>
                  <a:lnTo>
                    <a:pt x="71" y="122"/>
                  </a:lnTo>
                  <a:lnTo>
                    <a:pt x="74" y="122"/>
                  </a:lnTo>
                  <a:lnTo>
                    <a:pt x="79" y="123"/>
                  </a:lnTo>
                  <a:lnTo>
                    <a:pt x="80" y="123"/>
                  </a:lnTo>
                  <a:lnTo>
                    <a:pt x="82" y="118"/>
                  </a:lnTo>
                  <a:lnTo>
                    <a:pt x="84" y="114"/>
                  </a:lnTo>
                  <a:lnTo>
                    <a:pt x="84" y="106"/>
                  </a:lnTo>
                  <a:lnTo>
                    <a:pt x="82" y="98"/>
                  </a:lnTo>
                  <a:lnTo>
                    <a:pt x="80" y="96"/>
                  </a:lnTo>
                  <a:lnTo>
                    <a:pt x="80" y="95"/>
                  </a:lnTo>
                  <a:lnTo>
                    <a:pt x="73" y="98"/>
                  </a:lnTo>
                  <a:lnTo>
                    <a:pt x="63" y="100"/>
                  </a:lnTo>
                  <a:lnTo>
                    <a:pt x="54" y="101"/>
                  </a:lnTo>
                  <a:lnTo>
                    <a:pt x="49" y="101"/>
                  </a:lnTo>
                  <a:lnTo>
                    <a:pt x="46" y="100"/>
                  </a:lnTo>
                  <a:lnTo>
                    <a:pt x="43" y="98"/>
                  </a:lnTo>
                  <a:lnTo>
                    <a:pt x="43" y="95"/>
                  </a:lnTo>
                  <a:lnTo>
                    <a:pt x="43" y="90"/>
                  </a:lnTo>
                  <a:lnTo>
                    <a:pt x="46" y="89"/>
                  </a:lnTo>
                  <a:lnTo>
                    <a:pt x="49" y="87"/>
                  </a:lnTo>
                  <a:lnTo>
                    <a:pt x="58" y="84"/>
                  </a:lnTo>
                  <a:lnTo>
                    <a:pt x="65" y="84"/>
                  </a:lnTo>
                  <a:lnTo>
                    <a:pt x="73" y="84"/>
                  </a:lnTo>
                  <a:lnTo>
                    <a:pt x="79" y="87"/>
                  </a:lnTo>
                  <a:lnTo>
                    <a:pt x="80" y="85"/>
                  </a:lnTo>
                  <a:lnTo>
                    <a:pt x="82" y="82"/>
                  </a:lnTo>
                  <a:lnTo>
                    <a:pt x="84" y="79"/>
                  </a:lnTo>
                  <a:lnTo>
                    <a:pt x="85" y="70"/>
                  </a:lnTo>
                  <a:lnTo>
                    <a:pt x="84" y="65"/>
                  </a:lnTo>
                  <a:lnTo>
                    <a:pt x="80" y="60"/>
                  </a:lnTo>
                  <a:lnTo>
                    <a:pt x="76" y="59"/>
                  </a:lnTo>
                  <a:lnTo>
                    <a:pt x="74" y="59"/>
                  </a:lnTo>
                  <a:lnTo>
                    <a:pt x="71" y="62"/>
                  </a:lnTo>
                  <a:lnTo>
                    <a:pt x="63" y="65"/>
                  </a:lnTo>
                  <a:lnTo>
                    <a:pt x="55" y="68"/>
                  </a:lnTo>
                  <a:lnTo>
                    <a:pt x="47" y="68"/>
                  </a:lnTo>
                  <a:lnTo>
                    <a:pt x="43" y="68"/>
                  </a:lnTo>
                  <a:lnTo>
                    <a:pt x="39" y="65"/>
                  </a:lnTo>
                  <a:lnTo>
                    <a:pt x="39" y="63"/>
                  </a:lnTo>
                  <a:lnTo>
                    <a:pt x="38" y="62"/>
                  </a:lnTo>
                  <a:lnTo>
                    <a:pt x="36" y="57"/>
                  </a:lnTo>
                  <a:lnTo>
                    <a:pt x="38" y="54"/>
                  </a:lnTo>
                  <a:lnTo>
                    <a:pt x="43" y="51"/>
                  </a:lnTo>
                  <a:lnTo>
                    <a:pt x="47" y="49"/>
                  </a:lnTo>
                  <a:lnTo>
                    <a:pt x="52" y="47"/>
                  </a:lnTo>
                  <a:lnTo>
                    <a:pt x="58" y="47"/>
                  </a:lnTo>
                  <a:lnTo>
                    <a:pt x="66" y="47"/>
                  </a:lnTo>
                  <a:lnTo>
                    <a:pt x="74" y="51"/>
                  </a:lnTo>
                  <a:lnTo>
                    <a:pt x="76" y="51"/>
                  </a:lnTo>
                  <a:lnTo>
                    <a:pt x="79" y="46"/>
                  </a:lnTo>
                  <a:lnTo>
                    <a:pt x="80" y="41"/>
                  </a:lnTo>
                  <a:lnTo>
                    <a:pt x="79" y="41"/>
                  </a:lnTo>
                  <a:lnTo>
                    <a:pt x="68" y="38"/>
                  </a:lnTo>
                  <a:lnTo>
                    <a:pt x="65" y="36"/>
                  </a:lnTo>
                  <a:lnTo>
                    <a:pt x="63" y="33"/>
                  </a:lnTo>
                  <a:lnTo>
                    <a:pt x="60" y="29"/>
                  </a:lnTo>
                  <a:lnTo>
                    <a:pt x="58" y="22"/>
                  </a:lnTo>
                  <a:lnTo>
                    <a:pt x="58" y="19"/>
                  </a:lnTo>
                  <a:lnTo>
                    <a:pt x="62" y="16"/>
                  </a:lnTo>
                  <a:lnTo>
                    <a:pt x="66" y="14"/>
                  </a:lnTo>
                  <a:lnTo>
                    <a:pt x="71" y="13"/>
                  </a:lnTo>
                  <a:lnTo>
                    <a:pt x="80" y="16"/>
                  </a:lnTo>
                  <a:lnTo>
                    <a:pt x="87" y="19"/>
                  </a:lnTo>
                  <a:lnTo>
                    <a:pt x="90" y="25"/>
                  </a:lnTo>
                  <a:lnTo>
                    <a:pt x="91" y="30"/>
                  </a:lnTo>
                  <a:lnTo>
                    <a:pt x="91" y="35"/>
                  </a:lnTo>
                  <a:lnTo>
                    <a:pt x="93" y="35"/>
                  </a:lnTo>
                  <a:lnTo>
                    <a:pt x="98" y="35"/>
                  </a:lnTo>
                  <a:lnTo>
                    <a:pt x="104" y="33"/>
                  </a:lnTo>
                  <a:lnTo>
                    <a:pt x="109" y="32"/>
                  </a:lnTo>
                  <a:lnTo>
                    <a:pt x="112" y="29"/>
                  </a:lnTo>
                  <a:lnTo>
                    <a:pt x="115" y="27"/>
                  </a:lnTo>
                  <a:lnTo>
                    <a:pt x="117" y="27"/>
                  </a:lnTo>
                  <a:lnTo>
                    <a:pt x="118" y="27"/>
                  </a:lnTo>
                  <a:lnTo>
                    <a:pt x="120" y="29"/>
                  </a:lnTo>
                  <a:lnTo>
                    <a:pt x="123" y="25"/>
                  </a:lnTo>
                  <a:lnTo>
                    <a:pt x="129" y="19"/>
                  </a:lnTo>
                  <a:lnTo>
                    <a:pt x="139" y="14"/>
                  </a:lnTo>
                  <a:lnTo>
                    <a:pt x="153" y="10"/>
                  </a:lnTo>
                  <a:lnTo>
                    <a:pt x="162" y="6"/>
                  </a:lnTo>
                  <a:lnTo>
                    <a:pt x="170" y="3"/>
                  </a:lnTo>
                  <a:lnTo>
                    <a:pt x="180" y="3"/>
                  </a:lnTo>
                  <a:lnTo>
                    <a:pt x="240" y="2"/>
                  </a:lnTo>
                  <a:lnTo>
                    <a:pt x="270" y="0"/>
                  </a:lnTo>
                  <a:lnTo>
                    <a:pt x="309" y="0"/>
                  </a:lnTo>
                  <a:lnTo>
                    <a:pt x="347" y="0"/>
                  </a:lnTo>
                  <a:lnTo>
                    <a:pt x="357" y="2"/>
                  </a:lnTo>
                  <a:lnTo>
                    <a:pt x="363" y="2"/>
                  </a:lnTo>
                  <a:lnTo>
                    <a:pt x="368" y="5"/>
                  </a:lnTo>
                  <a:lnTo>
                    <a:pt x="380" y="11"/>
                  </a:lnTo>
                  <a:lnTo>
                    <a:pt x="387" y="16"/>
                  </a:lnTo>
                  <a:lnTo>
                    <a:pt x="388" y="19"/>
                  </a:lnTo>
                  <a:lnTo>
                    <a:pt x="390" y="22"/>
                  </a:lnTo>
                  <a:lnTo>
                    <a:pt x="391" y="27"/>
                  </a:lnTo>
                  <a:lnTo>
                    <a:pt x="398" y="35"/>
                  </a:lnTo>
                  <a:lnTo>
                    <a:pt x="401" y="43"/>
                  </a:lnTo>
                  <a:lnTo>
                    <a:pt x="402" y="52"/>
                  </a:lnTo>
                  <a:lnTo>
                    <a:pt x="404" y="60"/>
                  </a:lnTo>
                  <a:lnTo>
                    <a:pt x="404" y="62"/>
                  </a:lnTo>
                  <a:lnTo>
                    <a:pt x="404" y="63"/>
                  </a:lnTo>
                  <a:lnTo>
                    <a:pt x="405" y="68"/>
                  </a:lnTo>
                  <a:lnTo>
                    <a:pt x="405" y="71"/>
                  </a:lnTo>
                  <a:lnTo>
                    <a:pt x="407" y="76"/>
                  </a:lnTo>
                  <a:lnTo>
                    <a:pt x="407" y="81"/>
                  </a:lnTo>
                  <a:lnTo>
                    <a:pt x="404" y="85"/>
                  </a:lnTo>
                  <a:lnTo>
                    <a:pt x="399" y="89"/>
                  </a:lnTo>
                  <a:lnTo>
                    <a:pt x="391" y="93"/>
                  </a:lnTo>
                  <a:lnTo>
                    <a:pt x="382" y="96"/>
                  </a:lnTo>
                  <a:lnTo>
                    <a:pt x="371" y="98"/>
                  </a:lnTo>
                  <a:lnTo>
                    <a:pt x="360" y="98"/>
                  </a:lnTo>
                  <a:lnTo>
                    <a:pt x="358" y="98"/>
                  </a:lnTo>
                  <a:lnTo>
                    <a:pt x="358" y="100"/>
                  </a:lnTo>
                  <a:lnTo>
                    <a:pt x="364" y="112"/>
                  </a:lnTo>
                  <a:lnTo>
                    <a:pt x="369" y="117"/>
                  </a:lnTo>
                  <a:lnTo>
                    <a:pt x="377" y="126"/>
                  </a:lnTo>
                  <a:lnTo>
                    <a:pt x="383" y="136"/>
                  </a:lnTo>
                  <a:lnTo>
                    <a:pt x="398" y="156"/>
                  </a:lnTo>
                  <a:lnTo>
                    <a:pt x="410" y="175"/>
                  </a:lnTo>
                  <a:lnTo>
                    <a:pt x="415" y="183"/>
                  </a:lnTo>
                  <a:lnTo>
                    <a:pt x="420" y="193"/>
                  </a:lnTo>
                  <a:lnTo>
                    <a:pt x="421" y="200"/>
                  </a:lnTo>
                  <a:lnTo>
                    <a:pt x="424" y="210"/>
                  </a:lnTo>
                  <a:lnTo>
                    <a:pt x="426" y="226"/>
                  </a:lnTo>
                  <a:lnTo>
                    <a:pt x="426" y="240"/>
                  </a:lnTo>
                  <a:lnTo>
                    <a:pt x="428" y="249"/>
                  </a:lnTo>
                  <a:lnTo>
                    <a:pt x="428" y="259"/>
                  </a:lnTo>
                  <a:lnTo>
                    <a:pt x="426" y="267"/>
                  </a:lnTo>
                  <a:lnTo>
                    <a:pt x="421" y="275"/>
                  </a:lnTo>
                  <a:lnTo>
                    <a:pt x="418" y="283"/>
                  </a:lnTo>
                  <a:lnTo>
                    <a:pt x="416" y="284"/>
                  </a:lnTo>
                  <a:lnTo>
                    <a:pt x="412" y="292"/>
                  </a:lnTo>
                  <a:lnTo>
                    <a:pt x="407" y="297"/>
                  </a:lnTo>
                  <a:lnTo>
                    <a:pt x="399" y="301"/>
                  </a:lnTo>
                  <a:lnTo>
                    <a:pt x="396" y="303"/>
                  </a:lnTo>
                  <a:lnTo>
                    <a:pt x="385" y="309"/>
                  </a:lnTo>
                  <a:lnTo>
                    <a:pt x="383" y="311"/>
                  </a:lnTo>
                  <a:lnTo>
                    <a:pt x="380" y="324"/>
                  </a:lnTo>
                  <a:lnTo>
                    <a:pt x="380" y="327"/>
                  </a:lnTo>
                  <a:lnTo>
                    <a:pt x="379" y="331"/>
                  </a:lnTo>
                  <a:lnTo>
                    <a:pt x="374" y="336"/>
                  </a:lnTo>
                  <a:lnTo>
                    <a:pt x="369" y="341"/>
                  </a:lnTo>
                  <a:lnTo>
                    <a:pt x="361" y="344"/>
                  </a:lnTo>
                  <a:lnTo>
                    <a:pt x="355" y="344"/>
                  </a:lnTo>
                  <a:lnTo>
                    <a:pt x="350" y="341"/>
                  </a:lnTo>
                  <a:lnTo>
                    <a:pt x="347" y="336"/>
                  </a:lnTo>
                  <a:lnTo>
                    <a:pt x="345" y="330"/>
                  </a:lnTo>
                  <a:lnTo>
                    <a:pt x="344" y="320"/>
                  </a:lnTo>
                  <a:lnTo>
                    <a:pt x="342" y="320"/>
                  </a:lnTo>
                  <a:lnTo>
                    <a:pt x="323" y="324"/>
                  </a:lnTo>
                  <a:lnTo>
                    <a:pt x="311" y="327"/>
                  </a:lnTo>
                  <a:lnTo>
                    <a:pt x="292" y="330"/>
                  </a:lnTo>
                  <a:lnTo>
                    <a:pt x="290" y="330"/>
                  </a:lnTo>
                  <a:lnTo>
                    <a:pt x="287" y="330"/>
                  </a:lnTo>
                  <a:lnTo>
                    <a:pt x="284" y="330"/>
                  </a:lnTo>
                  <a:lnTo>
                    <a:pt x="265" y="330"/>
                  </a:lnTo>
                  <a:lnTo>
                    <a:pt x="252" y="330"/>
                  </a:lnTo>
                  <a:lnTo>
                    <a:pt x="238" y="331"/>
                  </a:lnTo>
                  <a:lnTo>
                    <a:pt x="224" y="331"/>
                  </a:lnTo>
                  <a:lnTo>
                    <a:pt x="210" y="331"/>
                  </a:lnTo>
                  <a:lnTo>
                    <a:pt x="192" y="330"/>
                  </a:lnTo>
                  <a:lnTo>
                    <a:pt x="177" y="327"/>
                  </a:lnTo>
                  <a:lnTo>
                    <a:pt x="174" y="327"/>
                  </a:lnTo>
                  <a:lnTo>
                    <a:pt x="172" y="327"/>
                  </a:lnTo>
                  <a:lnTo>
                    <a:pt x="170" y="328"/>
                  </a:lnTo>
                  <a:lnTo>
                    <a:pt x="169" y="327"/>
                  </a:lnTo>
                  <a:lnTo>
                    <a:pt x="167" y="325"/>
                  </a:lnTo>
                  <a:lnTo>
                    <a:pt x="167" y="328"/>
                  </a:lnTo>
                  <a:lnTo>
                    <a:pt x="166" y="335"/>
                  </a:lnTo>
                  <a:lnTo>
                    <a:pt x="161" y="341"/>
                  </a:lnTo>
                  <a:lnTo>
                    <a:pt x="159" y="342"/>
                  </a:lnTo>
                  <a:lnTo>
                    <a:pt x="159" y="346"/>
                  </a:lnTo>
                  <a:lnTo>
                    <a:pt x="155" y="349"/>
                  </a:lnTo>
                  <a:lnTo>
                    <a:pt x="148" y="350"/>
                  </a:lnTo>
                  <a:lnTo>
                    <a:pt x="140" y="349"/>
                  </a:lnTo>
                  <a:lnTo>
                    <a:pt x="136" y="349"/>
                  </a:lnTo>
                  <a:lnTo>
                    <a:pt x="133" y="346"/>
                  </a:lnTo>
                  <a:lnTo>
                    <a:pt x="131" y="342"/>
                  </a:lnTo>
                  <a:lnTo>
                    <a:pt x="131" y="339"/>
                  </a:lnTo>
                  <a:lnTo>
                    <a:pt x="131" y="336"/>
                  </a:lnTo>
                  <a:lnTo>
                    <a:pt x="129" y="320"/>
                  </a:lnTo>
                  <a:lnTo>
                    <a:pt x="129" y="314"/>
                  </a:lnTo>
                  <a:lnTo>
                    <a:pt x="126" y="312"/>
                  </a:lnTo>
                  <a:lnTo>
                    <a:pt x="125" y="312"/>
                  </a:lnTo>
                  <a:lnTo>
                    <a:pt x="125" y="311"/>
                  </a:lnTo>
                  <a:lnTo>
                    <a:pt x="125" y="309"/>
                  </a:lnTo>
                  <a:lnTo>
                    <a:pt x="126" y="308"/>
                  </a:lnTo>
                  <a:lnTo>
                    <a:pt x="121" y="305"/>
                  </a:lnTo>
                  <a:lnTo>
                    <a:pt x="120" y="305"/>
                  </a:lnTo>
                  <a:lnTo>
                    <a:pt x="115" y="308"/>
                  </a:lnTo>
                  <a:lnTo>
                    <a:pt x="103" y="311"/>
                  </a:lnTo>
                  <a:lnTo>
                    <a:pt x="93" y="314"/>
                  </a:lnTo>
                  <a:lnTo>
                    <a:pt x="77" y="314"/>
                  </a:lnTo>
                  <a:lnTo>
                    <a:pt x="73" y="316"/>
                  </a:lnTo>
                  <a:lnTo>
                    <a:pt x="71" y="322"/>
                  </a:lnTo>
                  <a:lnTo>
                    <a:pt x="69" y="328"/>
                  </a:lnTo>
                  <a:lnTo>
                    <a:pt x="66" y="333"/>
                  </a:lnTo>
                  <a:lnTo>
                    <a:pt x="63" y="336"/>
                  </a:lnTo>
                  <a:lnTo>
                    <a:pt x="58" y="341"/>
                  </a:lnTo>
                  <a:lnTo>
                    <a:pt x="49" y="344"/>
                  </a:lnTo>
                  <a:lnTo>
                    <a:pt x="39" y="347"/>
                  </a:lnTo>
                  <a:lnTo>
                    <a:pt x="36" y="347"/>
                  </a:lnTo>
                  <a:lnTo>
                    <a:pt x="30" y="347"/>
                  </a:lnTo>
                  <a:lnTo>
                    <a:pt x="27" y="346"/>
                  </a:lnTo>
                  <a:lnTo>
                    <a:pt x="24" y="341"/>
                  </a:lnTo>
                  <a:lnTo>
                    <a:pt x="22" y="336"/>
                  </a:lnTo>
                  <a:lnTo>
                    <a:pt x="24" y="331"/>
                  </a:lnTo>
                  <a:lnTo>
                    <a:pt x="28" y="327"/>
                  </a:lnTo>
                  <a:lnTo>
                    <a:pt x="33" y="322"/>
                  </a:lnTo>
                  <a:lnTo>
                    <a:pt x="46" y="317"/>
                  </a:lnTo>
                  <a:lnTo>
                    <a:pt x="58" y="312"/>
                  </a:lnTo>
                  <a:lnTo>
                    <a:pt x="60" y="312"/>
                  </a:lnTo>
                  <a:lnTo>
                    <a:pt x="58" y="305"/>
                  </a:lnTo>
                  <a:lnTo>
                    <a:pt x="55" y="300"/>
                  </a:lnTo>
                  <a:lnTo>
                    <a:pt x="52" y="297"/>
                  </a:lnTo>
                  <a:lnTo>
                    <a:pt x="50" y="298"/>
                  </a:lnTo>
                  <a:lnTo>
                    <a:pt x="46" y="305"/>
                  </a:lnTo>
                  <a:lnTo>
                    <a:pt x="39" y="308"/>
                  </a:lnTo>
                  <a:lnTo>
                    <a:pt x="32" y="311"/>
                  </a:lnTo>
                  <a:lnTo>
                    <a:pt x="24" y="312"/>
                  </a:lnTo>
                  <a:lnTo>
                    <a:pt x="21" y="312"/>
                  </a:lnTo>
                  <a:lnTo>
                    <a:pt x="14" y="312"/>
                  </a:lnTo>
                  <a:lnTo>
                    <a:pt x="9" y="312"/>
                  </a:lnTo>
                  <a:lnTo>
                    <a:pt x="3" y="311"/>
                  </a:lnTo>
                  <a:lnTo>
                    <a:pt x="0" y="306"/>
                  </a:lnTo>
                  <a:lnTo>
                    <a:pt x="0" y="305"/>
                  </a:lnTo>
                  <a:lnTo>
                    <a:pt x="0" y="301"/>
                  </a:lnTo>
                  <a:lnTo>
                    <a:pt x="3" y="297"/>
                  </a:lnTo>
                  <a:lnTo>
                    <a:pt x="9" y="292"/>
                  </a:lnTo>
                  <a:lnTo>
                    <a:pt x="16" y="289"/>
                  </a:lnTo>
                  <a:lnTo>
                    <a:pt x="24" y="286"/>
                  </a:lnTo>
                  <a:lnTo>
                    <a:pt x="35" y="286"/>
                  </a:lnTo>
                  <a:lnTo>
                    <a:pt x="44" y="284"/>
                  </a:lnTo>
                  <a:lnTo>
                    <a:pt x="52" y="287"/>
                  </a:lnTo>
                  <a:lnTo>
                    <a:pt x="55" y="279"/>
                  </a:lnTo>
                  <a:lnTo>
                    <a:pt x="54" y="273"/>
                  </a:lnTo>
                  <a:lnTo>
                    <a:pt x="52" y="275"/>
                  </a:lnTo>
                  <a:lnTo>
                    <a:pt x="47" y="276"/>
                  </a:lnTo>
                  <a:lnTo>
                    <a:pt x="41" y="276"/>
                  </a:lnTo>
                  <a:lnTo>
                    <a:pt x="35" y="276"/>
                  </a:lnTo>
                  <a:lnTo>
                    <a:pt x="30" y="275"/>
                  </a:lnTo>
                  <a:lnTo>
                    <a:pt x="25" y="271"/>
                  </a:lnTo>
                  <a:lnTo>
                    <a:pt x="22" y="267"/>
                  </a:lnTo>
                  <a:lnTo>
                    <a:pt x="19" y="260"/>
                  </a:lnTo>
                  <a:lnTo>
                    <a:pt x="19" y="257"/>
                  </a:lnTo>
                  <a:lnTo>
                    <a:pt x="21" y="254"/>
                  </a:lnTo>
                  <a:lnTo>
                    <a:pt x="28" y="251"/>
                  </a:lnTo>
                  <a:lnTo>
                    <a:pt x="33" y="249"/>
                  </a:lnTo>
                  <a:lnTo>
                    <a:pt x="38" y="249"/>
                  </a:lnTo>
                  <a:lnTo>
                    <a:pt x="43" y="251"/>
                  </a:lnTo>
                  <a:lnTo>
                    <a:pt x="47" y="253"/>
                  </a:lnTo>
                  <a:lnTo>
                    <a:pt x="50" y="256"/>
                  </a:lnTo>
                  <a:lnTo>
                    <a:pt x="55" y="259"/>
                  </a:lnTo>
                  <a:lnTo>
                    <a:pt x="57" y="264"/>
                  </a:lnTo>
                  <a:lnTo>
                    <a:pt x="57" y="265"/>
                  </a:lnTo>
                  <a:lnTo>
                    <a:pt x="58" y="264"/>
                  </a:lnTo>
                  <a:lnTo>
                    <a:pt x="65" y="257"/>
                  </a:lnTo>
                  <a:lnTo>
                    <a:pt x="69" y="248"/>
                  </a:lnTo>
                  <a:lnTo>
                    <a:pt x="69" y="242"/>
                  </a:lnTo>
                  <a:lnTo>
                    <a:pt x="68" y="235"/>
                  </a:lnTo>
                  <a:lnTo>
                    <a:pt x="65" y="227"/>
                  </a:lnTo>
                  <a:lnTo>
                    <a:pt x="63" y="226"/>
                  </a:lnTo>
                  <a:lnTo>
                    <a:pt x="62" y="226"/>
                  </a:lnTo>
                  <a:lnTo>
                    <a:pt x="60" y="226"/>
                  </a:lnTo>
                  <a:lnTo>
                    <a:pt x="50" y="230"/>
                  </a:lnTo>
                  <a:lnTo>
                    <a:pt x="39" y="232"/>
                  </a:lnTo>
                  <a:lnTo>
                    <a:pt x="35" y="232"/>
                  </a:lnTo>
                  <a:lnTo>
                    <a:pt x="32" y="232"/>
                  </a:lnTo>
                  <a:lnTo>
                    <a:pt x="25" y="229"/>
                  </a:lnTo>
                  <a:lnTo>
                    <a:pt x="24" y="223"/>
                  </a:lnTo>
                  <a:lnTo>
                    <a:pt x="24" y="221"/>
                  </a:lnTo>
                  <a:lnTo>
                    <a:pt x="24" y="218"/>
                  </a:lnTo>
                  <a:lnTo>
                    <a:pt x="28" y="215"/>
                  </a:lnTo>
                  <a:lnTo>
                    <a:pt x="33" y="212"/>
                  </a:lnTo>
                  <a:lnTo>
                    <a:pt x="43" y="210"/>
                  </a:lnTo>
                  <a:lnTo>
                    <a:pt x="52" y="213"/>
                  </a:lnTo>
                  <a:lnTo>
                    <a:pt x="63" y="219"/>
                  </a:lnTo>
                  <a:close/>
                  <a:moveTo>
                    <a:pt x="401" y="169"/>
                  </a:moveTo>
                  <a:lnTo>
                    <a:pt x="401" y="169"/>
                  </a:lnTo>
                  <a:lnTo>
                    <a:pt x="399" y="167"/>
                  </a:lnTo>
                  <a:lnTo>
                    <a:pt x="399" y="166"/>
                  </a:lnTo>
                  <a:lnTo>
                    <a:pt x="394" y="158"/>
                  </a:lnTo>
                  <a:lnTo>
                    <a:pt x="380" y="139"/>
                  </a:lnTo>
                  <a:lnTo>
                    <a:pt x="374" y="128"/>
                  </a:lnTo>
                  <a:lnTo>
                    <a:pt x="366" y="120"/>
                  </a:lnTo>
                  <a:lnTo>
                    <a:pt x="361" y="114"/>
                  </a:lnTo>
                  <a:lnTo>
                    <a:pt x="357" y="104"/>
                  </a:lnTo>
                  <a:lnTo>
                    <a:pt x="355" y="103"/>
                  </a:lnTo>
                  <a:lnTo>
                    <a:pt x="357" y="109"/>
                  </a:lnTo>
                  <a:lnTo>
                    <a:pt x="360" y="115"/>
                  </a:lnTo>
                  <a:lnTo>
                    <a:pt x="363" y="122"/>
                  </a:lnTo>
                  <a:lnTo>
                    <a:pt x="368" y="130"/>
                  </a:lnTo>
                  <a:lnTo>
                    <a:pt x="371" y="133"/>
                  </a:lnTo>
                  <a:lnTo>
                    <a:pt x="379" y="141"/>
                  </a:lnTo>
                  <a:lnTo>
                    <a:pt x="399" y="166"/>
                  </a:lnTo>
                  <a:lnTo>
                    <a:pt x="399" y="167"/>
                  </a:lnTo>
                  <a:lnTo>
                    <a:pt x="401" y="169"/>
                  </a:lnTo>
                  <a:lnTo>
                    <a:pt x="401" y="171"/>
                  </a:lnTo>
                  <a:lnTo>
                    <a:pt x="410" y="185"/>
                  </a:lnTo>
                  <a:lnTo>
                    <a:pt x="416" y="200"/>
                  </a:lnTo>
                  <a:lnTo>
                    <a:pt x="418" y="200"/>
                  </a:lnTo>
                  <a:lnTo>
                    <a:pt x="413" y="188"/>
                  </a:lnTo>
                  <a:lnTo>
                    <a:pt x="407" y="178"/>
                  </a:lnTo>
                  <a:lnTo>
                    <a:pt x="402" y="171"/>
                  </a:lnTo>
                  <a:lnTo>
                    <a:pt x="401" y="169"/>
                  </a:lnTo>
                  <a:close/>
                  <a:moveTo>
                    <a:pt x="210" y="298"/>
                  </a:moveTo>
                  <a:lnTo>
                    <a:pt x="210" y="298"/>
                  </a:lnTo>
                  <a:lnTo>
                    <a:pt x="219" y="303"/>
                  </a:lnTo>
                  <a:lnTo>
                    <a:pt x="227" y="306"/>
                  </a:lnTo>
                  <a:lnTo>
                    <a:pt x="232" y="297"/>
                  </a:lnTo>
                  <a:lnTo>
                    <a:pt x="235" y="287"/>
                  </a:lnTo>
                  <a:lnTo>
                    <a:pt x="233" y="287"/>
                  </a:lnTo>
                  <a:lnTo>
                    <a:pt x="226" y="286"/>
                  </a:lnTo>
                  <a:lnTo>
                    <a:pt x="222" y="284"/>
                  </a:lnTo>
                  <a:lnTo>
                    <a:pt x="222" y="283"/>
                  </a:lnTo>
                  <a:lnTo>
                    <a:pt x="222" y="279"/>
                  </a:lnTo>
                  <a:lnTo>
                    <a:pt x="224" y="278"/>
                  </a:lnTo>
                  <a:lnTo>
                    <a:pt x="226" y="278"/>
                  </a:lnTo>
                  <a:lnTo>
                    <a:pt x="229" y="278"/>
                  </a:lnTo>
                  <a:lnTo>
                    <a:pt x="229" y="279"/>
                  </a:lnTo>
                  <a:lnTo>
                    <a:pt x="230" y="279"/>
                  </a:lnTo>
                  <a:lnTo>
                    <a:pt x="237" y="284"/>
                  </a:lnTo>
                  <a:lnTo>
                    <a:pt x="238" y="283"/>
                  </a:lnTo>
                  <a:lnTo>
                    <a:pt x="240" y="278"/>
                  </a:lnTo>
                  <a:lnTo>
                    <a:pt x="241" y="276"/>
                  </a:lnTo>
                  <a:lnTo>
                    <a:pt x="243" y="276"/>
                  </a:lnTo>
                  <a:lnTo>
                    <a:pt x="246" y="279"/>
                  </a:lnTo>
                  <a:lnTo>
                    <a:pt x="246" y="283"/>
                  </a:lnTo>
                  <a:lnTo>
                    <a:pt x="243" y="286"/>
                  </a:lnTo>
                  <a:lnTo>
                    <a:pt x="260" y="289"/>
                  </a:lnTo>
                  <a:lnTo>
                    <a:pt x="263" y="283"/>
                  </a:lnTo>
                  <a:lnTo>
                    <a:pt x="265" y="278"/>
                  </a:lnTo>
                  <a:lnTo>
                    <a:pt x="267" y="276"/>
                  </a:lnTo>
                  <a:lnTo>
                    <a:pt x="270" y="276"/>
                  </a:lnTo>
                  <a:lnTo>
                    <a:pt x="271" y="278"/>
                  </a:lnTo>
                  <a:lnTo>
                    <a:pt x="273" y="279"/>
                  </a:lnTo>
                  <a:lnTo>
                    <a:pt x="273" y="281"/>
                  </a:lnTo>
                  <a:lnTo>
                    <a:pt x="271" y="283"/>
                  </a:lnTo>
                  <a:lnTo>
                    <a:pt x="267" y="289"/>
                  </a:lnTo>
                  <a:lnTo>
                    <a:pt x="267" y="290"/>
                  </a:lnTo>
                  <a:lnTo>
                    <a:pt x="282" y="292"/>
                  </a:lnTo>
                  <a:lnTo>
                    <a:pt x="284" y="290"/>
                  </a:lnTo>
                  <a:lnTo>
                    <a:pt x="287" y="279"/>
                  </a:lnTo>
                  <a:lnTo>
                    <a:pt x="289" y="278"/>
                  </a:lnTo>
                  <a:lnTo>
                    <a:pt x="290" y="276"/>
                  </a:lnTo>
                  <a:lnTo>
                    <a:pt x="292" y="276"/>
                  </a:lnTo>
                  <a:lnTo>
                    <a:pt x="293" y="278"/>
                  </a:lnTo>
                  <a:lnTo>
                    <a:pt x="293" y="279"/>
                  </a:lnTo>
                  <a:lnTo>
                    <a:pt x="293" y="283"/>
                  </a:lnTo>
                  <a:lnTo>
                    <a:pt x="289" y="290"/>
                  </a:lnTo>
                  <a:lnTo>
                    <a:pt x="287" y="292"/>
                  </a:lnTo>
                  <a:lnTo>
                    <a:pt x="289" y="292"/>
                  </a:lnTo>
                  <a:lnTo>
                    <a:pt x="300" y="292"/>
                  </a:lnTo>
                  <a:lnTo>
                    <a:pt x="311" y="289"/>
                  </a:lnTo>
                  <a:lnTo>
                    <a:pt x="312" y="287"/>
                  </a:lnTo>
                  <a:lnTo>
                    <a:pt x="314" y="279"/>
                  </a:lnTo>
                  <a:lnTo>
                    <a:pt x="317" y="270"/>
                  </a:lnTo>
                  <a:lnTo>
                    <a:pt x="319" y="268"/>
                  </a:lnTo>
                  <a:lnTo>
                    <a:pt x="320" y="267"/>
                  </a:lnTo>
                  <a:lnTo>
                    <a:pt x="322" y="267"/>
                  </a:lnTo>
                  <a:lnTo>
                    <a:pt x="320" y="265"/>
                  </a:lnTo>
                  <a:lnTo>
                    <a:pt x="320" y="264"/>
                  </a:lnTo>
                  <a:lnTo>
                    <a:pt x="322" y="262"/>
                  </a:lnTo>
                  <a:lnTo>
                    <a:pt x="322" y="260"/>
                  </a:lnTo>
                  <a:lnTo>
                    <a:pt x="325" y="260"/>
                  </a:lnTo>
                  <a:lnTo>
                    <a:pt x="330" y="260"/>
                  </a:lnTo>
                  <a:lnTo>
                    <a:pt x="336" y="259"/>
                  </a:lnTo>
                  <a:lnTo>
                    <a:pt x="338" y="259"/>
                  </a:lnTo>
                  <a:lnTo>
                    <a:pt x="339" y="257"/>
                  </a:lnTo>
                  <a:lnTo>
                    <a:pt x="339" y="256"/>
                  </a:lnTo>
                  <a:lnTo>
                    <a:pt x="342" y="254"/>
                  </a:lnTo>
                  <a:lnTo>
                    <a:pt x="345" y="253"/>
                  </a:lnTo>
                  <a:lnTo>
                    <a:pt x="352" y="246"/>
                  </a:lnTo>
                  <a:lnTo>
                    <a:pt x="358" y="237"/>
                  </a:lnTo>
                  <a:lnTo>
                    <a:pt x="364" y="221"/>
                  </a:lnTo>
                  <a:lnTo>
                    <a:pt x="368" y="212"/>
                  </a:lnTo>
                  <a:lnTo>
                    <a:pt x="369" y="202"/>
                  </a:lnTo>
                  <a:lnTo>
                    <a:pt x="369" y="193"/>
                  </a:lnTo>
                  <a:lnTo>
                    <a:pt x="369" y="182"/>
                  </a:lnTo>
                  <a:lnTo>
                    <a:pt x="369" y="180"/>
                  </a:lnTo>
                  <a:lnTo>
                    <a:pt x="371" y="177"/>
                  </a:lnTo>
                  <a:lnTo>
                    <a:pt x="372" y="175"/>
                  </a:lnTo>
                  <a:lnTo>
                    <a:pt x="375" y="177"/>
                  </a:lnTo>
                  <a:lnTo>
                    <a:pt x="377" y="180"/>
                  </a:lnTo>
                  <a:lnTo>
                    <a:pt x="377" y="182"/>
                  </a:lnTo>
                  <a:lnTo>
                    <a:pt x="375" y="194"/>
                  </a:lnTo>
                  <a:lnTo>
                    <a:pt x="374" y="205"/>
                  </a:lnTo>
                  <a:lnTo>
                    <a:pt x="371" y="216"/>
                  </a:lnTo>
                  <a:lnTo>
                    <a:pt x="366" y="227"/>
                  </a:lnTo>
                  <a:lnTo>
                    <a:pt x="360" y="242"/>
                  </a:lnTo>
                  <a:lnTo>
                    <a:pt x="355" y="249"/>
                  </a:lnTo>
                  <a:lnTo>
                    <a:pt x="349" y="256"/>
                  </a:lnTo>
                  <a:lnTo>
                    <a:pt x="345" y="259"/>
                  </a:lnTo>
                  <a:lnTo>
                    <a:pt x="341" y="273"/>
                  </a:lnTo>
                  <a:lnTo>
                    <a:pt x="339" y="276"/>
                  </a:lnTo>
                  <a:lnTo>
                    <a:pt x="341" y="276"/>
                  </a:lnTo>
                  <a:lnTo>
                    <a:pt x="350" y="268"/>
                  </a:lnTo>
                  <a:lnTo>
                    <a:pt x="358" y="260"/>
                  </a:lnTo>
                  <a:lnTo>
                    <a:pt x="358" y="259"/>
                  </a:lnTo>
                  <a:lnTo>
                    <a:pt x="358" y="249"/>
                  </a:lnTo>
                  <a:lnTo>
                    <a:pt x="360" y="248"/>
                  </a:lnTo>
                  <a:lnTo>
                    <a:pt x="360" y="246"/>
                  </a:lnTo>
                  <a:lnTo>
                    <a:pt x="363" y="245"/>
                  </a:lnTo>
                  <a:lnTo>
                    <a:pt x="364" y="245"/>
                  </a:lnTo>
                  <a:lnTo>
                    <a:pt x="366" y="246"/>
                  </a:lnTo>
                  <a:lnTo>
                    <a:pt x="366" y="248"/>
                  </a:lnTo>
                  <a:lnTo>
                    <a:pt x="368" y="248"/>
                  </a:lnTo>
                  <a:lnTo>
                    <a:pt x="372" y="237"/>
                  </a:lnTo>
                  <a:lnTo>
                    <a:pt x="375" y="226"/>
                  </a:lnTo>
                  <a:lnTo>
                    <a:pt x="377" y="218"/>
                  </a:lnTo>
                  <a:lnTo>
                    <a:pt x="379" y="216"/>
                  </a:lnTo>
                  <a:lnTo>
                    <a:pt x="382" y="215"/>
                  </a:lnTo>
                  <a:lnTo>
                    <a:pt x="385" y="216"/>
                  </a:lnTo>
                  <a:lnTo>
                    <a:pt x="385" y="219"/>
                  </a:lnTo>
                  <a:lnTo>
                    <a:pt x="385" y="221"/>
                  </a:lnTo>
                  <a:lnTo>
                    <a:pt x="383" y="227"/>
                  </a:lnTo>
                  <a:lnTo>
                    <a:pt x="387" y="229"/>
                  </a:lnTo>
                  <a:lnTo>
                    <a:pt x="387" y="234"/>
                  </a:lnTo>
                  <a:lnTo>
                    <a:pt x="383" y="246"/>
                  </a:lnTo>
                  <a:lnTo>
                    <a:pt x="382" y="259"/>
                  </a:lnTo>
                  <a:lnTo>
                    <a:pt x="382" y="260"/>
                  </a:lnTo>
                  <a:lnTo>
                    <a:pt x="383" y="260"/>
                  </a:lnTo>
                  <a:lnTo>
                    <a:pt x="390" y="251"/>
                  </a:lnTo>
                  <a:lnTo>
                    <a:pt x="393" y="246"/>
                  </a:lnTo>
                  <a:lnTo>
                    <a:pt x="394" y="242"/>
                  </a:lnTo>
                  <a:lnTo>
                    <a:pt x="396" y="237"/>
                  </a:lnTo>
                  <a:lnTo>
                    <a:pt x="396" y="234"/>
                  </a:lnTo>
                  <a:lnTo>
                    <a:pt x="393" y="218"/>
                  </a:lnTo>
                  <a:lnTo>
                    <a:pt x="393" y="215"/>
                  </a:lnTo>
                  <a:lnTo>
                    <a:pt x="394" y="213"/>
                  </a:lnTo>
                  <a:lnTo>
                    <a:pt x="396" y="213"/>
                  </a:lnTo>
                  <a:lnTo>
                    <a:pt x="399" y="213"/>
                  </a:lnTo>
                  <a:lnTo>
                    <a:pt x="401" y="213"/>
                  </a:lnTo>
                  <a:lnTo>
                    <a:pt x="399" y="208"/>
                  </a:lnTo>
                  <a:lnTo>
                    <a:pt x="396" y="199"/>
                  </a:lnTo>
                  <a:lnTo>
                    <a:pt x="391" y="188"/>
                  </a:lnTo>
                  <a:lnTo>
                    <a:pt x="387" y="175"/>
                  </a:lnTo>
                  <a:lnTo>
                    <a:pt x="382" y="161"/>
                  </a:lnTo>
                  <a:lnTo>
                    <a:pt x="377" y="153"/>
                  </a:lnTo>
                  <a:lnTo>
                    <a:pt x="372" y="145"/>
                  </a:lnTo>
                  <a:lnTo>
                    <a:pt x="364" y="137"/>
                  </a:lnTo>
                  <a:lnTo>
                    <a:pt x="363" y="134"/>
                  </a:lnTo>
                  <a:lnTo>
                    <a:pt x="357" y="128"/>
                  </a:lnTo>
                  <a:lnTo>
                    <a:pt x="349" y="122"/>
                  </a:lnTo>
                  <a:lnTo>
                    <a:pt x="344" y="118"/>
                  </a:lnTo>
                  <a:lnTo>
                    <a:pt x="341" y="114"/>
                  </a:lnTo>
                  <a:lnTo>
                    <a:pt x="331" y="100"/>
                  </a:lnTo>
                  <a:lnTo>
                    <a:pt x="331" y="98"/>
                  </a:lnTo>
                  <a:lnTo>
                    <a:pt x="330" y="98"/>
                  </a:lnTo>
                  <a:lnTo>
                    <a:pt x="322" y="96"/>
                  </a:lnTo>
                  <a:lnTo>
                    <a:pt x="316" y="95"/>
                  </a:lnTo>
                  <a:lnTo>
                    <a:pt x="303" y="89"/>
                  </a:lnTo>
                  <a:lnTo>
                    <a:pt x="298" y="85"/>
                  </a:lnTo>
                  <a:lnTo>
                    <a:pt x="295" y="81"/>
                  </a:lnTo>
                  <a:lnTo>
                    <a:pt x="293" y="79"/>
                  </a:lnTo>
                  <a:lnTo>
                    <a:pt x="293" y="76"/>
                  </a:lnTo>
                  <a:lnTo>
                    <a:pt x="295" y="73"/>
                  </a:lnTo>
                  <a:lnTo>
                    <a:pt x="297" y="71"/>
                  </a:lnTo>
                  <a:lnTo>
                    <a:pt x="298" y="68"/>
                  </a:lnTo>
                  <a:lnTo>
                    <a:pt x="298" y="65"/>
                  </a:lnTo>
                  <a:lnTo>
                    <a:pt x="300" y="59"/>
                  </a:lnTo>
                  <a:lnTo>
                    <a:pt x="301" y="54"/>
                  </a:lnTo>
                  <a:lnTo>
                    <a:pt x="306" y="47"/>
                  </a:lnTo>
                  <a:lnTo>
                    <a:pt x="312" y="43"/>
                  </a:lnTo>
                  <a:lnTo>
                    <a:pt x="314" y="41"/>
                  </a:lnTo>
                  <a:lnTo>
                    <a:pt x="311" y="41"/>
                  </a:lnTo>
                  <a:lnTo>
                    <a:pt x="306" y="40"/>
                  </a:lnTo>
                  <a:lnTo>
                    <a:pt x="290" y="40"/>
                  </a:lnTo>
                  <a:lnTo>
                    <a:pt x="289" y="41"/>
                  </a:lnTo>
                  <a:lnTo>
                    <a:pt x="295" y="49"/>
                  </a:lnTo>
                  <a:lnTo>
                    <a:pt x="298" y="54"/>
                  </a:lnTo>
                  <a:lnTo>
                    <a:pt x="298" y="55"/>
                  </a:lnTo>
                  <a:lnTo>
                    <a:pt x="297" y="57"/>
                  </a:lnTo>
                  <a:lnTo>
                    <a:pt x="295" y="57"/>
                  </a:lnTo>
                  <a:lnTo>
                    <a:pt x="293" y="55"/>
                  </a:lnTo>
                  <a:lnTo>
                    <a:pt x="293" y="54"/>
                  </a:lnTo>
                  <a:lnTo>
                    <a:pt x="292" y="51"/>
                  </a:lnTo>
                  <a:lnTo>
                    <a:pt x="290" y="46"/>
                  </a:lnTo>
                  <a:lnTo>
                    <a:pt x="287" y="43"/>
                  </a:lnTo>
                  <a:lnTo>
                    <a:pt x="286" y="41"/>
                  </a:lnTo>
                  <a:lnTo>
                    <a:pt x="284" y="41"/>
                  </a:lnTo>
                  <a:lnTo>
                    <a:pt x="282" y="43"/>
                  </a:lnTo>
                  <a:lnTo>
                    <a:pt x="281" y="41"/>
                  </a:lnTo>
                  <a:lnTo>
                    <a:pt x="279" y="41"/>
                  </a:lnTo>
                  <a:lnTo>
                    <a:pt x="271" y="41"/>
                  </a:lnTo>
                  <a:lnTo>
                    <a:pt x="274" y="44"/>
                  </a:lnTo>
                  <a:lnTo>
                    <a:pt x="278" y="47"/>
                  </a:lnTo>
                  <a:lnTo>
                    <a:pt x="281" y="55"/>
                  </a:lnTo>
                  <a:lnTo>
                    <a:pt x="281" y="57"/>
                  </a:lnTo>
                  <a:lnTo>
                    <a:pt x="284" y="73"/>
                  </a:lnTo>
                  <a:lnTo>
                    <a:pt x="286" y="76"/>
                  </a:lnTo>
                  <a:lnTo>
                    <a:pt x="286" y="79"/>
                  </a:lnTo>
                  <a:lnTo>
                    <a:pt x="284" y="81"/>
                  </a:lnTo>
                  <a:lnTo>
                    <a:pt x="281" y="82"/>
                  </a:lnTo>
                  <a:lnTo>
                    <a:pt x="279" y="81"/>
                  </a:lnTo>
                  <a:lnTo>
                    <a:pt x="278" y="79"/>
                  </a:lnTo>
                  <a:lnTo>
                    <a:pt x="278" y="77"/>
                  </a:lnTo>
                  <a:lnTo>
                    <a:pt x="279" y="76"/>
                  </a:lnTo>
                  <a:lnTo>
                    <a:pt x="279" y="73"/>
                  </a:lnTo>
                  <a:lnTo>
                    <a:pt x="279" y="63"/>
                  </a:lnTo>
                  <a:lnTo>
                    <a:pt x="278" y="57"/>
                  </a:lnTo>
                  <a:lnTo>
                    <a:pt x="276" y="51"/>
                  </a:lnTo>
                  <a:lnTo>
                    <a:pt x="271" y="46"/>
                  </a:lnTo>
                  <a:lnTo>
                    <a:pt x="270" y="44"/>
                  </a:lnTo>
                  <a:lnTo>
                    <a:pt x="268" y="46"/>
                  </a:lnTo>
                  <a:lnTo>
                    <a:pt x="267" y="47"/>
                  </a:lnTo>
                  <a:lnTo>
                    <a:pt x="265" y="47"/>
                  </a:lnTo>
                  <a:lnTo>
                    <a:pt x="263" y="46"/>
                  </a:lnTo>
                  <a:lnTo>
                    <a:pt x="262" y="43"/>
                  </a:lnTo>
                  <a:lnTo>
                    <a:pt x="263" y="41"/>
                  </a:lnTo>
                  <a:lnTo>
                    <a:pt x="257" y="41"/>
                  </a:lnTo>
                  <a:lnTo>
                    <a:pt x="262" y="46"/>
                  </a:lnTo>
                  <a:lnTo>
                    <a:pt x="263" y="52"/>
                  </a:lnTo>
                  <a:lnTo>
                    <a:pt x="268" y="62"/>
                  </a:lnTo>
                  <a:lnTo>
                    <a:pt x="271" y="74"/>
                  </a:lnTo>
                  <a:lnTo>
                    <a:pt x="273" y="76"/>
                  </a:lnTo>
                  <a:lnTo>
                    <a:pt x="271" y="79"/>
                  </a:lnTo>
                  <a:lnTo>
                    <a:pt x="270" y="79"/>
                  </a:lnTo>
                  <a:lnTo>
                    <a:pt x="268" y="79"/>
                  </a:lnTo>
                  <a:lnTo>
                    <a:pt x="267" y="79"/>
                  </a:lnTo>
                  <a:lnTo>
                    <a:pt x="267" y="77"/>
                  </a:lnTo>
                  <a:lnTo>
                    <a:pt x="267" y="76"/>
                  </a:lnTo>
                  <a:lnTo>
                    <a:pt x="267" y="74"/>
                  </a:lnTo>
                  <a:lnTo>
                    <a:pt x="265" y="66"/>
                  </a:lnTo>
                  <a:lnTo>
                    <a:pt x="260" y="52"/>
                  </a:lnTo>
                  <a:lnTo>
                    <a:pt x="257" y="46"/>
                  </a:lnTo>
                  <a:lnTo>
                    <a:pt x="256" y="44"/>
                  </a:lnTo>
                  <a:lnTo>
                    <a:pt x="254" y="46"/>
                  </a:lnTo>
                  <a:lnTo>
                    <a:pt x="252" y="46"/>
                  </a:lnTo>
                  <a:lnTo>
                    <a:pt x="251" y="44"/>
                  </a:lnTo>
                  <a:lnTo>
                    <a:pt x="251" y="43"/>
                  </a:lnTo>
                  <a:lnTo>
                    <a:pt x="246" y="43"/>
                  </a:lnTo>
                  <a:lnTo>
                    <a:pt x="246" y="47"/>
                  </a:lnTo>
                  <a:lnTo>
                    <a:pt x="251" y="65"/>
                  </a:lnTo>
                  <a:lnTo>
                    <a:pt x="252" y="76"/>
                  </a:lnTo>
                  <a:lnTo>
                    <a:pt x="254" y="82"/>
                  </a:lnTo>
                  <a:lnTo>
                    <a:pt x="254" y="85"/>
                  </a:lnTo>
                  <a:lnTo>
                    <a:pt x="254" y="87"/>
                  </a:lnTo>
                  <a:lnTo>
                    <a:pt x="252" y="87"/>
                  </a:lnTo>
                  <a:lnTo>
                    <a:pt x="249" y="87"/>
                  </a:lnTo>
                  <a:lnTo>
                    <a:pt x="248" y="85"/>
                  </a:lnTo>
                  <a:lnTo>
                    <a:pt x="248" y="84"/>
                  </a:lnTo>
                  <a:lnTo>
                    <a:pt x="248" y="82"/>
                  </a:lnTo>
                  <a:lnTo>
                    <a:pt x="249" y="81"/>
                  </a:lnTo>
                  <a:lnTo>
                    <a:pt x="248" y="70"/>
                  </a:lnTo>
                  <a:lnTo>
                    <a:pt x="243" y="47"/>
                  </a:lnTo>
                  <a:lnTo>
                    <a:pt x="241" y="44"/>
                  </a:lnTo>
                  <a:lnTo>
                    <a:pt x="237" y="44"/>
                  </a:lnTo>
                  <a:lnTo>
                    <a:pt x="232" y="44"/>
                  </a:lnTo>
                  <a:lnTo>
                    <a:pt x="230" y="44"/>
                  </a:lnTo>
                  <a:lnTo>
                    <a:pt x="232" y="47"/>
                  </a:lnTo>
                  <a:lnTo>
                    <a:pt x="235" y="55"/>
                  </a:lnTo>
                  <a:lnTo>
                    <a:pt x="238" y="65"/>
                  </a:lnTo>
                  <a:lnTo>
                    <a:pt x="241" y="84"/>
                  </a:lnTo>
                  <a:lnTo>
                    <a:pt x="241" y="87"/>
                  </a:lnTo>
                  <a:lnTo>
                    <a:pt x="240" y="90"/>
                  </a:lnTo>
                  <a:lnTo>
                    <a:pt x="237" y="90"/>
                  </a:lnTo>
                  <a:lnTo>
                    <a:pt x="235" y="89"/>
                  </a:lnTo>
                  <a:lnTo>
                    <a:pt x="233" y="89"/>
                  </a:lnTo>
                  <a:lnTo>
                    <a:pt x="233" y="85"/>
                  </a:lnTo>
                  <a:lnTo>
                    <a:pt x="233" y="84"/>
                  </a:lnTo>
                  <a:lnTo>
                    <a:pt x="235" y="81"/>
                  </a:lnTo>
                  <a:lnTo>
                    <a:pt x="235" y="76"/>
                  </a:lnTo>
                  <a:lnTo>
                    <a:pt x="235" y="70"/>
                  </a:lnTo>
                  <a:lnTo>
                    <a:pt x="232" y="57"/>
                  </a:lnTo>
                  <a:lnTo>
                    <a:pt x="227" y="46"/>
                  </a:lnTo>
                  <a:lnTo>
                    <a:pt x="226" y="44"/>
                  </a:lnTo>
                  <a:lnTo>
                    <a:pt x="218" y="46"/>
                  </a:lnTo>
                  <a:lnTo>
                    <a:pt x="221" y="52"/>
                  </a:lnTo>
                  <a:lnTo>
                    <a:pt x="222" y="60"/>
                  </a:lnTo>
                  <a:lnTo>
                    <a:pt x="222" y="68"/>
                  </a:lnTo>
                  <a:lnTo>
                    <a:pt x="226" y="76"/>
                  </a:lnTo>
                  <a:lnTo>
                    <a:pt x="226" y="77"/>
                  </a:lnTo>
                  <a:lnTo>
                    <a:pt x="222" y="81"/>
                  </a:lnTo>
                  <a:lnTo>
                    <a:pt x="219" y="81"/>
                  </a:lnTo>
                  <a:lnTo>
                    <a:pt x="218" y="77"/>
                  </a:lnTo>
                  <a:lnTo>
                    <a:pt x="218" y="76"/>
                  </a:lnTo>
                  <a:lnTo>
                    <a:pt x="218" y="65"/>
                  </a:lnTo>
                  <a:lnTo>
                    <a:pt x="218" y="59"/>
                  </a:lnTo>
                  <a:lnTo>
                    <a:pt x="216" y="51"/>
                  </a:lnTo>
                  <a:lnTo>
                    <a:pt x="213" y="46"/>
                  </a:lnTo>
                  <a:lnTo>
                    <a:pt x="213" y="47"/>
                  </a:lnTo>
                  <a:lnTo>
                    <a:pt x="210" y="47"/>
                  </a:lnTo>
                  <a:lnTo>
                    <a:pt x="208" y="46"/>
                  </a:lnTo>
                  <a:lnTo>
                    <a:pt x="205" y="46"/>
                  </a:lnTo>
                  <a:lnTo>
                    <a:pt x="202" y="46"/>
                  </a:lnTo>
                  <a:lnTo>
                    <a:pt x="204" y="47"/>
                  </a:lnTo>
                  <a:lnTo>
                    <a:pt x="210" y="57"/>
                  </a:lnTo>
                  <a:lnTo>
                    <a:pt x="211" y="63"/>
                  </a:lnTo>
                  <a:lnTo>
                    <a:pt x="213" y="70"/>
                  </a:lnTo>
                  <a:lnTo>
                    <a:pt x="213" y="73"/>
                  </a:lnTo>
                  <a:lnTo>
                    <a:pt x="215" y="73"/>
                  </a:lnTo>
                  <a:lnTo>
                    <a:pt x="213" y="76"/>
                  </a:lnTo>
                  <a:lnTo>
                    <a:pt x="211" y="77"/>
                  </a:lnTo>
                  <a:lnTo>
                    <a:pt x="211" y="79"/>
                  </a:lnTo>
                  <a:lnTo>
                    <a:pt x="211" y="84"/>
                  </a:lnTo>
                  <a:lnTo>
                    <a:pt x="211" y="85"/>
                  </a:lnTo>
                  <a:lnTo>
                    <a:pt x="208" y="87"/>
                  </a:lnTo>
                  <a:lnTo>
                    <a:pt x="207" y="87"/>
                  </a:lnTo>
                  <a:lnTo>
                    <a:pt x="205" y="89"/>
                  </a:lnTo>
                  <a:lnTo>
                    <a:pt x="204" y="90"/>
                  </a:lnTo>
                  <a:lnTo>
                    <a:pt x="192" y="96"/>
                  </a:lnTo>
                  <a:lnTo>
                    <a:pt x="181" y="101"/>
                  </a:lnTo>
                  <a:lnTo>
                    <a:pt x="175" y="101"/>
                  </a:lnTo>
                  <a:lnTo>
                    <a:pt x="174" y="103"/>
                  </a:lnTo>
                  <a:lnTo>
                    <a:pt x="172" y="104"/>
                  </a:lnTo>
                  <a:lnTo>
                    <a:pt x="172" y="106"/>
                  </a:lnTo>
                  <a:lnTo>
                    <a:pt x="169" y="112"/>
                  </a:lnTo>
                  <a:lnTo>
                    <a:pt x="164" y="117"/>
                  </a:lnTo>
                  <a:lnTo>
                    <a:pt x="162" y="120"/>
                  </a:lnTo>
                  <a:lnTo>
                    <a:pt x="159" y="126"/>
                  </a:lnTo>
                  <a:lnTo>
                    <a:pt x="155" y="131"/>
                  </a:lnTo>
                  <a:lnTo>
                    <a:pt x="151" y="136"/>
                  </a:lnTo>
                  <a:lnTo>
                    <a:pt x="137" y="150"/>
                  </a:lnTo>
                  <a:lnTo>
                    <a:pt x="126" y="167"/>
                  </a:lnTo>
                  <a:lnTo>
                    <a:pt x="117" y="183"/>
                  </a:lnTo>
                  <a:lnTo>
                    <a:pt x="110" y="202"/>
                  </a:lnTo>
                  <a:lnTo>
                    <a:pt x="107" y="218"/>
                  </a:lnTo>
                  <a:lnTo>
                    <a:pt x="106" y="232"/>
                  </a:lnTo>
                  <a:lnTo>
                    <a:pt x="104" y="260"/>
                  </a:lnTo>
                  <a:lnTo>
                    <a:pt x="104" y="267"/>
                  </a:lnTo>
                  <a:lnTo>
                    <a:pt x="107" y="271"/>
                  </a:lnTo>
                  <a:lnTo>
                    <a:pt x="110" y="270"/>
                  </a:lnTo>
                  <a:lnTo>
                    <a:pt x="112" y="270"/>
                  </a:lnTo>
                  <a:lnTo>
                    <a:pt x="115" y="265"/>
                  </a:lnTo>
                  <a:lnTo>
                    <a:pt x="115" y="262"/>
                  </a:lnTo>
                  <a:lnTo>
                    <a:pt x="114" y="257"/>
                  </a:lnTo>
                  <a:lnTo>
                    <a:pt x="114" y="251"/>
                  </a:lnTo>
                  <a:lnTo>
                    <a:pt x="114" y="243"/>
                  </a:lnTo>
                  <a:lnTo>
                    <a:pt x="115" y="230"/>
                  </a:lnTo>
                  <a:lnTo>
                    <a:pt x="115" y="224"/>
                  </a:lnTo>
                  <a:lnTo>
                    <a:pt x="115" y="219"/>
                  </a:lnTo>
                  <a:lnTo>
                    <a:pt x="117" y="213"/>
                  </a:lnTo>
                  <a:lnTo>
                    <a:pt x="120" y="212"/>
                  </a:lnTo>
                  <a:lnTo>
                    <a:pt x="121" y="213"/>
                  </a:lnTo>
                  <a:lnTo>
                    <a:pt x="123" y="215"/>
                  </a:lnTo>
                  <a:lnTo>
                    <a:pt x="123" y="218"/>
                  </a:lnTo>
                  <a:lnTo>
                    <a:pt x="123" y="219"/>
                  </a:lnTo>
                  <a:lnTo>
                    <a:pt x="121" y="219"/>
                  </a:lnTo>
                  <a:lnTo>
                    <a:pt x="120" y="223"/>
                  </a:lnTo>
                  <a:lnTo>
                    <a:pt x="118" y="232"/>
                  </a:lnTo>
                  <a:lnTo>
                    <a:pt x="117" y="240"/>
                  </a:lnTo>
                  <a:lnTo>
                    <a:pt x="117" y="249"/>
                  </a:lnTo>
                  <a:lnTo>
                    <a:pt x="118" y="259"/>
                  </a:lnTo>
                  <a:lnTo>
                    <a:pt x="120" y="259"/>
                  </a:lnTo>
                  <a:lnTo>
                    <a:pt x="125" y="253"/>
                  </a:lnTo>
                  <a:lnTo>
                    <a:pt x="125" y="251"/>
                  </a:lnTo>
                  <a:lnTo>
                    <a:pt x="126" y="251"/>
                  </a:lnTo>
                  <a:lnTo>
                    <a:pt x="128" y="251"/>
                  </a:lnTo>
                  <a:lnTo>
                    <a:pt x="129" y="253"/>
                  </a:lnTo>
                  <a:lnTo>
                    <a:pt x="129" y="256"/>
                  </a:lnTo>
                  <a:lnTo>
                    <a:pt x="128" y="256"/>
                  </a:lnTo>
                  <a:lnTo>
                    <a:pt x="121" y="262"/>
                  </a:lnTo>
                  <a:lnTo>
                    <a:pt x="120" y="265"/>
                  </a:lnTo>
                  <a:lnTo>
                    <a:pt x="123" y="271"/>
                  </a:lnTo>
                  <a:lnTo>
                    <a:pt x="126" y="278"/>
                  </a:lnTo>
                  <a:lnTo>
                    <a:pt x="128" y="278"/>
                  </a:lnTo>
                  <a:lnTo>
                    <a:pt x="136" y="264"/>
                  </a:lnTo>
                  <a:lnTo>
                    <a:pt x="136" y="260"/>
                  </a:lnTo>
                  <a:lnTo>
                    <a:pt x="134" y="254"/>
                  </a:lnTo>
                  <a:lnTo>
                    <a:pt x="133" y="246"/>
                  </a:lnTo>
                  <a:lnTo>
                    <a:pt x="133" y="243"/>
                  </a:lnTo>
                  <a:lnTo>
                    <a:pt x="131" y="242"/>
                  </a:lnTo>
                  <a:lnTo>
                    <a:pt x="129" y="240"/>
                  </a:lnTo>
                  <a:lnTo>
                    <a:pt x="131" y="238"/>
                  </a:lnTo>
                  <a:lnTo>
                    <a:pt x="133" y="237"/>
                  </a:lnTo>
                  <a:lnTo>
                    <a:pt x="134" y="235"/>
                  </a:lnTo>
                  <a:lnTo>
                    <a:pt x="137" y="237"/>
                  </a:lnTo>
                  <a:lnTo>
                    <a:pt x="139" y="238"/>
                  </a:lnTo>
                  <a:lnTo>
                    <a:pt x="137" y="240"/>
                  </a:lnTo>
                  <a:lnTo>
                    <a:pt x="137" y="243"/>
                  </a:lnTo>
                  <a:lnTo>
                    <a:pt x="137" y="246"/>
                  </a:lnTo>
                  <a:lnTo>
                    <a:pt x="139" y="254"/>
                  </a:lnTo>
                  <a:lnTo>
                    <a:pt x="139" y="259"/>
                  </a:lnTo>
                  <a:lnTo>
                    <a:pt x="142" y="259"/>
                  </a:lnTo>
                  <a:lnTo>
                    <a:pt x="145" y="260"/>
                  </a:lnTo>
                  <a:lnTo>
                    <a:pt x="145" y="264"/>
                  </a:lnTo>
                  <a:lnTo>
                    <a:pt x="144" y="267"/>
                  </a:lnTo>
                  <a:lnTo>
                    <a:pt x="148" y="275"/>
                  </a:lnTo>
                  <a:lnTo>
                    <a:pt x="150" y="273"/>
                  </a:lnTo>
                  <a:lnTo>
                    <a:pt x="153" y="267"/>
                  </a:lnTo>
                  <a:lnTo>
                    <a:pt x="155" y="265"/>
                  </a:lnTo>
                  <a:lnTo>
                    <a:pt x="158" y="265"/>
                  </a:lnTo>
                  <a:lnTo>
                    <a:pt x="159" y="267"/>
                  </a:lnTo>
                  <a:lnTo>
                    <a:pt x="161" y="268"/>
                  </a:lnTo>
                  <a:lnTo>
                    <a:pt x="161" y="270"/>
                  </a:lnTo>
                  <a:lnTo>
                    <a:pt x="159" y="271"/>
                  </a:lnTo>
                  <a:lnTo>
                    <a:pt x="156" y="276"/>
                  </a:lnTo>
                  <a:lnTo>
                    <a:pt x="151" y="279"/>
                  </a:lnTo>
                  <a:lnTo>
                    <a:pt x="158" y="286"/>
                  </a:lnTo>
                  <a:lnTo>
                    <a:pt x="164" y="292"/>
                  </a:lnTo>
                  <a:lnTo>
                    <a:pt x="174" y="275"/>
                  </a:lnTo>
                  <a:lnTo>
                    <a:pt x="167" y="265"/>
                  </a:lnTo>
                  <a:lnTo>
                    <a:pt x="166" y="262"/>
                  </a:lnTo>
                  <a:lnTo>
                    <a:pt x="164" y="260"/>
                  </a:lnTo>
                  <a:lnTo>
                    <a:pt x="166" y="257"/>
                  </a:lnTo>
                  <a:lnTo>
                    <a:pt x="169" y="256"/>
                  </a:lnTo>
                  <a:lnTo>
                    <a:pt x="170" y="257"/>
                  </a:lnTo>
                  <a:lnTo>
                    <a:pt x="172" y="259"/>
                  </a:lnTo>
                  <a:lnTo>
                    <a:pt x="172" y="264"/>
                  </a:lnTo>
                  <a:lnTo>
                    <a:pt x="174" y="268"/>
                  </a:lnTo>
                  <a:lnTo>
                    <a:pt x="177" y="271"/>
                  </a:lnTo>
                  <a:lnTo>
                    <a:pt x="178" y="273"/>
                  </a:lnTo>
                  <a:lnTo>
                    <a:pt x="180" y="275"/>
                  </a:lnTo>
                  <a:lnTo>
                    <a:pt x="181" y="276"/>
                  </a:lnTo>
                  <a:lnTo>
                    <a:pt x="183" y="278"/>
                  </a:lnTo>
                  <a:lnTo>
                    <a:pt x="189" y="284"/>
                  </a:lnTo>
                  <a:lnTo>
                    <a:pt x="191" y="286"/>
                  </a:lnTo>
                  <a:lnTo>
                    <a:pt x="192" y="284"/>
                  </a:lnTo>
                  <a:lnTo>
                    <a:pt x="194" y="279"/>
                  </a:lnTo>
                  <a:lnTo>
                    <a:pt x="196" y="278"/>
                  </a:lnTo>
                  <a:lnTo>
                    <a:pt x="197" y="278"/>
                  </a:lnTo>
                  <a:lnTo>
                    <a:pt x="200" y="278"/>
                  </a:lnTo>
                  <a:lnTo>
                    <a:pt x="202" y="279"/>
                  </a:lnTo>
                  <a:lnTo>
                    <a:pt x="202" y="283"/>
                  </a:lnTo>
                  <a:lnTo>
                    <a:pt x="200" y="284"/>
                  </a:lnTo>
                  <a:lnTo>
                    <a:pt x="196" y="289"/>
                  </a:lnTo>
                  <a:lnTo>
                    <a:pt x="207" y="297"/>
                  </a:lnTo>
                  <a:lnTo>
                    <a:pt x="210" y="289"/>
                  </a:lnTo>
                  <a:lnTo>
                    <a:pt x="213" y="284"/>
                  </a:lnTo>
                  <a:lnTo>
                    <a:pt x="215" y="283"/>
                  </a:lnTo>
                  <a:lnTo>
                    <a:pt x="218" y="283"/>
                  </a:lnTo>
                  <a:lnTo>
                    <a:pt x="219" y="283"/>
                  </a:lnTo>
                  <a:lnTo>
                    <a:pt x="219" y="286"/>
                  </a:lnTo>
                  <a:lnTo>
                    <a:pt x="219" y="287"/>
                  </a:lnTo>
                  <a:lnTo>
                    <a:pt x="219" y="289"/>
                  </a:lnTo>
                  <a:lnTo>
                    <a:pt x="210" y="298"/>
                  </a:lnTo>
                  <a:close/>
                  <a:moveTo>
                    <a:pt x="189" y="47"/>
                  </a:moveTo>
                  <a:lnTo>
                    <a:pt x="189" y="47"/>
                  </a:lnTo>
                  <a:lnTo>
                    <a:pt x="191" y="46"/>
                  </a:lnTo>
                  <a:lnTo>
                    <a:pt x="191" y="43"/>
                  </a:lnTo>
                  <a:lnTo>
                    <a:pt x="191" y="41"/>
                  </a:lnTo>
                  <a:lnTo>
                    <a:pt x="192" y="41"/>
                  </a:lnTo>
                  <a:lnTo>
                    <a:pt x="194" y="40"/>
                  </a:lnTo>
                  <a:lnTo>
                    <a:pt x="197" y="41"/>
                  </a:lnTo>
                  <a:lnTo>
                    <a:pt x="202" y="41"/>
                  </a:lnTo>
                  <a:lnTo>
                    <a:pt x="205" y="41"/>
                  </a:lnTo>
                  <a:lnTo>
                    <a:pt x="207" y="41"/>
                  </a:lnTo>
                  <a:lnTo>
                    <a:pt x="208" y="40"/>
                  </a:lnTo>
                  <a:lnTo>
                    <a:pt x="215" y="40"/>
                  </a:lnTo>
                  <a:lnTo>
                    <a:pt x="222" y="40"/>
                  </a:lnTo>
                  <a:lnTo>
                    <a:pt x="224" y="38"/>
                  </a:lnTo>
                  <a:lnTo>
                    <a:pt x="226" y="36"/>
                  </a:lnTo>
                  <a:lnTo>
                    <a:pt x="229" y="38"/>
                  </a:lnTo>
                  <a:lnTo>
                    <a:pt x="232" y="38"/>
                  </a:lnTo>
                  <a:lnTo>
                    <a:pt x="237" y="38"/>
                  </a:lnTo>
                  <a:lnTo>
                    <a:pt x="251" y="35"/>
                  </a:lnTo>
                  <a:lnTo>
                    <a:pt x="265" y="35"/>
                  </a:lnTo>
                  <a:lnTo>
                    <a:pt x="298" y="35"/>
                  </a:lnTo>
                  <a:lnTo>
                    <a:pt x="306" y="35"/>
                  </a:lnTo>
                  <a:lnTo>
                    <a:pt x="320" y="32"/>
                  </a:lnTo>
                  <a:lnTo>
                    <a:pt x="323" y="33"/>
                  </a:lnTo>
                  <a:lnTo>
                    <a:pt x="325" y="35"/>
                  </a:lnTo>
                  <a:lnTo>
                    <a:pt x="325" y="36"/>
                  </a:lnTo>
                  <a:lnTo>
                    <a:pt x="325" y="38"/>
                  </a:lnTo>
                  <a:lnTo>
                    <a:pt x="323" y="40"/>
                  </a:lnTo>
                  <a:lnTo>
                    <a:pt x="322" y="41"/>
                  </a:lnTo>
                  <a:lnTo>
                    <a:pt x="317" y="41"/>
                  </a:lnTo>
                  <a:lnTo>
                    <a:pt x="317" y="44"/>
                  </a:lnTo>
                  <a:lnTo>
                    <a:pt x="314" y="46"/>
                  </a:lnTo>
                  <a:lnTo>
                    <a:pt x="309" y="49"/>
                  </a:lnTo>
                  <a:lnTo>
                    <a:pt x="306" y="54"/>
                  </a:lnTo>
                  <a:lnTo>
                    <a:pt x="303" y="59"/>
                  </a:lnTo>
                  <a:lnTo>
                    <a:pt x="303" y="62"/>
                  </a:lnTo>
                  <a:lnTo>
                    <a:pt x="303" y="66"/>
                  </a:lnTo>
                  <a:lnTo>
                    <a:pt x="304" y="65"/>
                  </a:lnTo>
                  <a:lnTo>
                    <a:pt x="311" y="62"/>
                  </a:lnTo>
                  <a:lnTo>
                    <a:pt x="319" y="60"/>
                  </a:lnTo>
                  <a:lnTo>
                    <a:pt x="325" y="59"/>
                  </a:lnTo>
                  <a:lnTo>
                    <a:pt x="333" y="59"/>
                  </a:lnTo>
                  <a:lnTo>
                    <a:pt x="353" y="59"/>
                  </a:lnTo>
                  <a:lnTo>
                    <a:pt x="374" y="60"/>
                  </a:lnTo>
                  <a:lnTo>
                    <a:pt x="377" y="59"/>
                  </a:lnTo>
                  <a:lnTo>
                    <a:pt x="379" y="59"/>
                  </a:lnTo>
                  <a:lnTo>
                    <a:pt x="380" y="59"/>
                  </a:lnTo>
                  <a:lnTo>
                    <a:pt x="388" y="62"/>
                  </a:lnTo>
                  <a:lnTo>
                    <a:pt x="394" y="63"/>
                  </a:lnTo>
                  <a:lnTo>
                    <a:pt x="396" y="63"/>
                  </a:lnTo>
                  <a:lnTo>
                    <a:pt x="394" y="51"/>
                  </a:lnTo>
                  <a:lnTo>
                    <a:pt x="393" y="44"/>
                  </a:lnTo>
                  <a:lnTo>
                    <a:pt x="390" y="38"/>
                  </a:lnTo>
                  <a:lnTo>
                    <a:pt x="388" y="36"/>
                  </a:lnTo>
                  <a:lnTo>
                    <a:pt x="383" y="30"/>
                  </a:lnTo>
                  <a:lnTo>
                    <a:pt x="377" y="24"/>
                  </a:lnTo>
                  <a:lnTo>
                    <a:pt x="371" y="19"/>
                  </a:lnTo>
                  <a:lnTo>
                    <a:pt x="363" y="16"/>
                  </a:lnTo>
                  <a:lnTo>
                    <a:pt x="357" y="13"/>
                  </a:lnTo>
                  <a:lnTo>
                    <a:pt x="345" y="10"/>
                  </a:lnTo>
                  <a:lnTo>
                    <a:pt x="333" y="6"/>
                  </a:lnTo>
                  <a:lnTo>
                    <a:pt x="317" y="5"/>
                  </a:lnTo>
                  <a:lnTo>
                    <a:pt x="301" y="6"/>
                  </a:lnTo>
                  <a:lnTo>
                    <a:pt x="274" y="6"/>
                  </a:lnTo>
                  <a:lnTo>
                    <a:pt x="267" y="6"/>
                  </a:lnTo>
                  <a:lnTo>
                    <a:pt x="240" y="10"/>
                  </a:lnTo>
                  <a:lnTo>
                    <a:pt x="210" y="11"/>
                  </a:lnTo>
                  <a:lnTo>
                    <a:pt x="172" y="13"/>
                  </a:lnTo>
                  <a:lnTo>
                    <a:pt x="166" y="13"/>
                  </a:lnTo>
                  <a:lnTo>
                    <a:pt x="159" y="14"/>
                  </a:lnTo>
                  <a:lnTo>
                    <a:pt x="158" y="14"/>
                  </a:lnTo>
                  <a:lnTo>
                    <a:pt x="150" y="18"/>
                  </a:lnTo>
                  <a:lnTo>
                    <a:pt x="142" y="21"/>
                  </a:lnTo>
                  <a:lnTo>
                    <a:pt x="134" y="25"/>
                  </a:lnTo>
                  <a:lnTo>
                    <a:pt x="129" y="30"/>
                  </a:lnTo>
                  <a:lnTo>
                    <a:pt x="128" y="33"/>
                  </a:lnTo>
                  <a:lnTo>
                    <a:pt x="126" y="35"/>
                  </a:lnTo>
                  <a:lnTo>
                    <a:pt x="126" y="38"/>
                  </a:lnTo>
                  <a:lnTo>
                    <a:pt x="125" y="38"/>
                  </a:lnTo>
                  <a:lnTo>
                    <a:pt x="125" y="40"/>
                  </a:lnTo>
                  <a:lnTo>
                    <a:pt x="125" y="41"/>
                  </a:lnTo>
                  <a:lnTo>
                    <a:pt x="125" y="43"/>
                  </a:lnTo>
                  <a:lnTo>
                    <a:pt x="120" y="47"/>
                  </a:lnTo>
                  <a:lnTo>
                    <a:pt x="118" y="51"/>
                  </a:lnTo>
                  <a:lnTo>
                    <a:pt x="117" y="55"/>
                  </a:lnTo>
                  <a:lnTo>
                    <a:pt x="117" y="57"/>
                  </a:lnTo>
                  <a:lnTo>
                    <a:pt x="115" y="59"/>
                  </a:lnTo>
                  <a:lnTo>
                    <a:pt x="114" y="60"/>
                  </a:lnTo>
                  <a:lnTo>
                    <a:pt x="114" y="62"/>
                  </a:lnTo>
                  <a:lnTo>
                    <a:pt x="112" y="74"/>
                  </a:lnTo>
                  <a:lnTo>
                    <a:pt x="114" y="74"/>
                  </a:lnTo>
                  <a:lnTo>
                    <a:pt x="120" y="71"/>
                  </a:lnTo>
                  <a:lnTo>
                    <a:pt x="126" y="70"/>
                  </a:lnTo>
                  <a:lnTo>
                    <a:pt x="136" y="68"/>
                  </a:lnTo>
                  <a:lnTo>
                    <a:pt x="145" y="66"/>
                  </a:lnTo>
                  <a:lnTo>
                    <a:pt x="178" y="68"/>
                  </a:lnTo>
                  <a:lnTo>
                    <a:pt x="186" y="70"/>
                  </a:lnTo>
                  <a:lnTo>
                    <a:pt x="192" y="68"/>
                  </a:lnTo>
                  <a:lnTo>
                    <a:pt x="194" y="68"/>
                  </a:lnTo>
                  <a:lnTo>
                    <a:pt x="197" y="65"/>
                  </a:lnTo>
                  <a:lnTo>
                    <a:pt x="200" y="65"/>
                  </a:lnTo>
                  <a:lnTo>
                    <a:pt x="204" y="68"/>
                  </a:lnTo>
                  <a:lnTo>
                    <a:pt x="200" y="59"/>
                  </a:lnTo>
                  <a:lnTo>
                    <a:pt x="197" y="51"/>
                  </a:lnTo>
                  <a:lnTo>
                    <a:pt x="192" y="51"/>
                  </a:lnTo>
                  <a:lnTo>
                    <a:pt x="189" y="47"/>
                  </a:lnTo>
                  <a:close/>
                  <a:moveTo>
                    <a:pt x="110" y="301"/>
                  </a:moveTo>
                  <a:lnTo>
                    <a:pt x="110" y="301"/>
                  </a:lnTo>
                  <a:lnTo>
                    <a:pt x="109" y="301"/>
                  </a:lnTo>
                  <a:lnTo>
                    <a:pt x="104" y="295"/>
                  </a:lnTo>
                  <a:lnTo>
                    <a:pt x="99" y="290"/>
                  </a:lnTo>
                  <a:lnTo>
                    <a:pt x="93" y="278"/>
                  </a:lnTo>
                  <a:lnTo>
                    <a:pt x="87" y="264"/>
                  </a:lnTo>
                  <a:lnTo>
                    <a:pt x="85" y="256"/>
                  </a:lnTo>
                  <a:lnTo>
                    <a:pt x="84" y="246"/>
                  </a:lnTo>
                  <a:lnTo>
                    <a:pt x="84" y="230"/>
                  </a:lnTo>
                  <a:lnTo>
                    <a:pt x="84" y="219"/>
                  </a:lnTo>
                  <a:lnTo>
                    <a:pt x="87" y="210"/>
                  </a:lnTo>
                  <a:lnTo>
                    <a:pt x="93" y="189"/>
                  </a:lnTo>
                  <a:lnTo>
                    <a:pt x="101" y="175"/>
                  </a:lnTo>
                  <a:lnTo>
                    <a:pt x="110" y="161"/>
                  </a:lnTo>
                  <a:lnTo>
                    <a:pt x="133" y="137"/>
                  </a:lnTo>
                  <a:lnTo>
                    <a:pt x="140" y="130"/>
                  </a:lnTo>
                  <a:lnTo>
                    <a:pt x="148" y="120"/>
                  </a:lnTo>
                  <a:lnTo>
                    <a:pt x="153" y="115"/>
                  </a:lnTo>
                  <a:lnTo>
                    <a:pt x="158" y="107"/>
                  </a:lnTo>
                  <a:lnTo>
                    <a:pt x="159" y="106"/>
                  </a:lnTo>
                  <a:lnTo>
                    <a:pt x="159" y="104"/>
                  </a:lnTo>
                  <a:lnTo>
                    <a:pt x="159" y="101"/>
                  </a:lnTo>
                  <a:lnTo>
                    <a:pt x="158" y="101"/>
                  </a:lnTo>
                  <a:lnTo>
                    <a:pt x="148" y="101"/>
                  </a:lnTo>
                  <a:lnTo>
                    <a:pt x="136" y="100"/>
                  </a:lnTo>
                  <a:lnTo>
                    <a:pt x="123" y="98"/>
                  </a:lnTo>
                  <a:lnTo>
                    <a:pt x="115" y="95"/>
                  </a:lnTo>
                  <a:lnTo>
                    <a:pt x="107" y="92"/>
                  </a:lnTo>
                  <a:lnTo>
                    <a:pt x="104" y="87"/>
                  </a:lnTo>
                  <a:lnTo>
                    <a:pt x="104" y="82"/>
                  </a:lnTo>
                  <a:lnTo>
                    <a:pt x="104" y="81"/>
                  </a:lnTo>
                  <a:lnTo>
                    <a:pt x="104" y="77"/>
                  </a:lnTo>
                  <a:lnTo>
                    <a:pt x="103" y="73"/>
                  </a:lnTo>
                  <a:lnTo>
                    <a:pt x="103" y="66"/>
                  </a:lnTo>
                  <a:lnTo>
                    <a:pt x="104" y="57"/>
                  </a:lnTo>
                  <a:lnTo>
                    <a:pt x="106" y="54"/>
                  </a:lnTo>
                  <a:lnTo>
                    <a:pt x="107" y="54"/>
                  </a:lnTo>
                  <a:lnTo>
                    <a:pt x="109" y="54"/>
                  </a:lnTo>
                  <a:lnTo>
                    <a:pt x="114" y="36"/>
                  </a:lnTo>
                  <a:lnTo>
                    <a:pt x="112" y="36"/>
                  </a:lnTo>
                  <a:lnTo>
                    <a:pt x="104" y="38"/>
                  </a:lnTo>
                  <a:lnTo>
                    <a:pt x="91" y="41"/>
                  </a:lnTo>
                  <a:lnTo>
                    <a:pt x="90" y="41"/>
                  </a:lnTo>
                  <a:lnTo>
                    <a:pt x="90" y="43"/>
                  </a:lnTo>
                  <a:lnTo>
                    <a:pt x="87" y="47"/>
                  </a:lnTo>
                  <a:lnTo>
                    <a:pt x="82" y="52"/>
                  </a:lnTo>
                  <a:lnTo>
                    <a:pt x="80" y="54"/>
                  </a:lnTo>
                  <a:lnTo>
                    <a:pt x="84" y="55"/>
                  </a:lnTo>
                  <a:lnTo>
                    <a:pt x="90" y="63"/>
                  </a:lnTo>
                  <a:lnTo>
                    <a:pt x="93" y="73"/>
                  </a:lnTo>
                  <a:lnTo>
                    <a:pt x="95" y="81"/>
                  </a:lnTo>
                  <a:lnTo>
                    <a:pt x="91" y="87"/>
                  </a:lnTo>
                  <a:lnTo>
                    <a:pt x="87" y="92"/>
                  </a:lnTo>
                  <a:lnTo>
                    <a:pt x="85" y="93"/>
                  </a:lnTo>
                  <a:lnTo>
                    <a:pt x="88" y="96"/>
                  </a:lnTo>
                  <a:lnTo>
                    <a:pt x="90" y="101"/>
                  </a:lnTo>
                  <a:lnTo>
                    <a:pt x="91" y="111"/>
                  </a:lnTo>
                  <a:lnTo>
                    <a:pt x="93" y="115"/>
                  </a:lnTo>
                  <a:lnTo>
                    <a:pt x="91" y="120"/>
                  </a:lnTo>
                  <a:lnTo>
                    <a:pt x="88" y="128"/>
                  </a:lnTo>
                  <a:lnTo>
                    <a:pt x="88" y="130"/>
                  </a:lnTo>
                  <a:lnTo>
                    <a:pt x="91" y="137"/>
                  </a:lnTo>
                  <a:lnTo>
                    <a:pt x="95" y="145"/>
                  </a:lnTo>
                  <a:lnTo>
                    <a:pt x="96" y="150"/>
                  </a:lnTo>
                  <a:lnTo>
                    <a:pt x="95" y="156"/>
                  </a:lnTo>
                  <a:lnTo>
                    <a:pt x="93" y="163"/>
                  </a:lnTo>
                  <a:lnTo>
                    <a:pt x="91" y="169"/>
                  </a:lnTo>
                  <a:lnTo>
                    <a:pt x="87" y="174"/>
                  </a:lnTo>
                  <a:lnTo>
                    <a:pt x="82" y="177"/>
                  </a:lnTo>
                  <a:lnTo>
                    <a:pt x="80" y="178"/>
                  </a:lnTo>
                  <a:lnTo>
                    <a:pt x="82" y="186"/>
                  </a:lnTo>
                  <a:lnTo>
                    <a:pt x="84" y="193"/>
                  </a:lnTo>
                  <a:lnTo>
                    <a:pt x="82" y="202"/>
                  </a:lnTo>
                  <a:lnTo>
                    <a:pt x="77" y="212"/>
                  </a:lnTo>
                  <a:lnTo>
                    <a:pt x="74" y="216"/>
                  </a:lnTo>
                  <a:lnTo>
                    <a:pt x="68" y="221"/>
                  </a:lnTo>
                  <a:lnTo>
                    <a:pt x="65" y="223"/>
                  </a:lnTo>
                  <a:lnTo>
                    <a:pt x="68" y="224"/>
                  </a:lnTo>
                  <a:lnTo>
                    <a:pt x="69" y="229"/>
                  </a:lnTo>
                  <a:lnTo>
                    <a:pt x="71" y="234"/>
                  </a:lnTo>
                  <a:lnTo>
                    <a:pt x="73" y="243"/>
                  </a:lnTo>
                  <a:lnTo>
                    <a:pt x="74" y="248"/>
                  </a:lnTo>
                  <a:lnTo>
                    <a:pt x="73" y="254"/>
                  </a:lnTo>
                  <a:lnTo>
                    <a:pt x="66" y="262"/>
                  </a:lnTo>
                  <a:lnTo>
                    <a:pt x="60" y="270"/>
                  </a:lnTo>
                  <a:lnTo>
                    <a:pt x="58" y="271"/>
                  </a:lnTo>
                  <a:lnTo>
                    <a:pt x="58" y="273"/>
                  </a:lnTo>
                  <a:lnTo>
                    <a:pt x="58" y="281"/>
                  </a:lnTo>
                  <a:lnTo>
                    <a:pt x="57" y="289"/>
                  </a:lnTo>
                  <a:lnTo>
                    <a:pt x="62" y="294"/>
                  </a:lnTo>
                  <a:lnTo>
                    <a:pt x="66" y="298"/>
                  </a:lnTo>
                  <a:lnTo>
                    <a:pt x="69" y="303"/>
                  </a:lnTo>
                  <a:lnTo>
                    <a:pt x="71" y="309"/>
                  </a:lnTo>
                  <a:lnTo>
                    <a:pt x="73" y="309"/>
                  </a:lnTo>
                  <a:lnTo>
                    <a:pt x="99" y="306"/>
                  </a:lnTo>
                  <a:lnTo>
                    <a:pt x="110" y="301"/>
                  </a:lnTo>
                  <a:close/>
                  <a:moveTo>
                    <a:pt x="137" y="312"/>
                  </a:moveTo>
                  <a:lnTo>
                    <a:pt x="137" y="312"/>
                  </a:lnTo>
                  <a:lnTo>
                    <a:pt x="137" y="316"/>
                  </a:lnTo>
                  <a:lnTo>
                    <a:pt x="136" y="322"/>
                  </a:lnTo>
                  <a:lnTo>
                    <a:pt x="136" y="327"/>
                  </a:lnTo>
                  <a:lnTo>
                    <a:pt x="136" y="333"/>
                  </a:lnTo>
                  <a:lnTo>
                    <a:pt x="139" y="339"/>
                  </a:lnTo>
                  <a:lnTo>
                    <a:pt x="140" y="341"/>
                  </a:lnTo>
                  <a:lnTo>
                    <a:pt x="145" y="342"/>
                  </a:lnTo>
                  <a:lnTo>
                    <a:pt x="150" y="342"/>
                  </a:lnTo>
                  <a:lnTo>
                    <a:pt x="155" y="341"/>
                  </a:lnTo>
                  <a:lnTo>
                    <a:pt x="158" y="339"/>
                  </a:lnTo>
                  <a:lnTo>
                    <a:pt x="159" y="336"/>
                  </a:lnTo>
                  <a:lnTo>
                    <a:pt x="162" y="325"/>
                  </a:lnTo>
                  <a:lnTo>
                    <a:pt x="162" y="322"/>
                  </a:lnTo>
                  <a:lnTo>
                    <a:pt x="153" y="319"/>
                  </a:lnTo>
                  <a:lnTo>
                    <a:pt x="151" y="317"/>
                  </a:lnTo>
                  <a:lnTo>
                    <a:pt x="148" y="317"/>
                  </a:lnTo>
                  <a:lnTo>
                    <a:pt x="147" y="316"/>
                  </a:lnTo>
                  <a:lnTo>
                    <a:pt x="137" y="312"/>
                  </a:lnTo>
                  <a:close/>
                  <a:moveTo>
                    <a:pt x="126" y="150"/>
                  </a:moveTo>
                  <a:lnTo>
                    <a:pt x="126" y="150"/>
                  </a:lnTo>
                  <a:lnTo>
                    <a:pt x="118" y="159"/>
                  </a:lnTo>
                  <a:lnTo>
                    <a:pt x="109" y="171"/>
                  </a:lnTo>
                  <a:lnTo>
                    <a:pt x="101" y="182"/>
                  </a:lnTo>
                  <a:lnTo>
                    <a:pt x="95" y="194"/>
                  </a:lnTo>
                  <a:lnTo>
                    <a:pt x="91" y="208"/>
                  </a:lnTo>
                  <a:lnTo>
                    <a:pt x="88" y="224"/>
                  </a:lnTo>
                  <a:lnTo>
                    <a:pt x="87" y="240"/>
                  </a:lnTo>
                  <a:lnTo>
                    <a:pt x="88" y="249"/>
                  </a:lnTo>
                  <a:lnTo>
                    <a:pt x="90" y="259"/>
                  </a:lnTo>
                  <a:lnTo>
                    <a:pt x="93" y="267"/>
                  </a:lnTo>
                  <a:lnTo>
                    <a:pt x="93" y="268"/>
                  </a:lnTo>
                  <a:lnTo>
                    <a:pt x="91" y="253"/>
                  </a:lnTo>
                  <a:lnTo>
                    <a:pt x="91" y="238"/>
                  </a:lnTo>
                  <a:lnTo>
                    <a:pt x="95" y="224"/>
                  </a:lnTo>
                  <a:lnTo>
                    <a:pt x="99" y="205"/>
                  </a:lnTo>
                  <a:lnTo>
                    <a:pt x="104" y="188"/>
                  </a:lnTo>
                  <a:lnTo>
                    <a:pt x="112" y="172"/>
                  </a:lnTo>
                  <a:lnTo>
                    <a:pt x="117" y="163"/>
                  </a:lnTo>
                  <a:lnTo>
                    <a:pt x="125" y="153"/>
                  </a:lnTo>
                  <a:lnTo>
                    <a:pt x="126" y="150"/>
                  </a:lnTo>
                  <a:close/>
                  <a:moveTo>
                    <a:pt x="409" y="212"/>
                  </a:moveTo>
                  <a:lnTo>
                    <a:pt x="409" y="212"/>
                  </a:lnTo>
                  <a:lnTo>
                    <a:pt x="409" y="210"/>
                  </a:lnTo>
                  <a:lnTo>
                    <a:pt x="404" y="194"/>
                  </a:lnTo>
                  <a:lnTo>
                    <a:pt x="396" y="175"/>
                  </a:lnTo>
                  <a:lnTo>
                    <a:pt x="391" y="164"/>
                  </a:lnTo>
                  <a:lnTo>
                    <a:pt x="385" y="155"/>
                  </a:lnTo>
                  <a:lnTo>
                    <a:pt x="383" y="153"/>
                  </a:lnTo>
                  <a:lnTo>
                    <a:pt x="382" y="153"/>
                  </a:lnTo>
                  <a:lnTo>
                    <a:pt x="383" y="156"/>
                  </a:lnTo>
                  <a:lnTo>
                    <a:pt x="385" y="161"/>
                  </a:lnTo>
                  <a:lnTo>
                    <a:pt x="390" y="174"/>
                  </a:lnTo>
                  <a:lnTo>
                    <a:pt x="396" y="186"/>
                  </a:lnTo>
                  <a:lnTo>
                    <a:pt x="399" y="196"/>
                  </a:lnTo>
                  <a:lnTo>
                    <a:pt x="402" y="207"/>
                  </a:lnTo>
                  <a:lnTo>
                    <a:pt x="404" y="218"/>
                  </a:lnTo>
                  <a:lnTo>
                    <a:pt x="407" y="246"/>
                  </a:lnTo>
                  <a:lnTo>
                    <a:pt x="407" y="254"/>
                  </a:lnTo>
                  <a:lnTo>
                    <a:pt x="409" y="256"/>
                  </a:lnTo>
                  <a:lnTo>
                    <a:pt x="410" y="254"/>
                  </a:lnTo>
                  <a:lnTo>
                    <a:pt x="412" y="251"/>
                  </a:lnTo>
                  <a:lnTo>
                    <a:pt x="410" y="242"/>
                  </a:lnTo>
                  <a:lnTo>
                    <a:pt x="410" y="230"/>
                  </a:lnTo>
                  <a:lnTo>
                    <a:pt x="405" y="216"/>
                  </a:lnTo>
                  <a:lnTo>
                    <a:pt x="407" y="215"/>
                  </a:lnTo>
                  <a:lnTo>
                    <a:pt x="409" y="213"/>
                  </a:lnTo>
                  <a:lnTo>
                    <a:pt x="409" y="212"/>
                  </a:lnTo>
                  <a:close/>
                  <a:moveTo>
                    <a:pt x="47" y="295"/>
                  </a:moveTo>
                  <a:lnTo>
                    <a:pt x="47" y="295"/>
                  </a:lnTo>
                  <a:lnTo>
                    <a:pt x="46" y="294"/>
                  </a:lnTo>
                  <a:lnTo>
                    <a:pt x="36" y="290"/>
                  </a:lnTo>
                  <a:lnTo>
                    <a:pt x="32" y="290"/>
                  </a:lnTo>
                  <a:lnTo>
                    <a:pt x="27" y="290"/>
                  </a:lnTo>
                  <a:lnTo>
                    <a:pt x="17" y="294"/>
                  </a:lnTo>
                  <a:lnTo>
                    <a:pt x="13" y="297"/>
                  </a:lnTo>
                  <a:lnTo>
                    <a:pt x="11" y="300"/>
                  </a:lnTo>
                  <a:lnTo>
                    <a:pt x="13" y="301"/>
                  </a:lnTo>
                  <a:lnTo>
                    <a:pt x="14" y="305"/>
                  </a:lnTo>
                  <a:lnTo>
                    <a:pt x="17" y="308"/>
                  </a:lnTo>
                  <a:lnTo>
                    <a:pt x="21" y="308"/>
                  </a:lnTo>
                  <a:lnTo>
                    <a:pt x="32" y="305"/>
                  </a:lnTo>
                  <a:lnTo>
                    <a:pt x="43" y="298"/>
                  </a:lnTo>
                  <a:lnTo>
                    <a:pt x="47" y="295"/>
                  </a:lnTo>
                  <a:close/>
                  <a:moveTo>
                    <a:pt x="357" y="268"/>
                  </a:moveTo>
                  <a:lnTo>
                    <a:pt x="357" y="268"/>
                  </a:lnTo>
                  <a:lnTo>
                    <a:pt x="353" y="271"/>
                  </a:lnTo>
                  <a:lnTo>
                    <a:pt x="339" y="281"/>
                  </a:lnTo>
                  <a:lnTo>
                    <a:pt x="338" y="283"/>
                  </a:lnTo>
                  <a:lnTo>
                    <a:pt x="331" y="303"/>
                  </a:lnTo>
                  <a:lnTo>
                    <a:pt x="350" y="295"/>
                  </a:lnTo>
                  <a:lnTo>
                    <a:pt x="350" y="294"/>
                  </a:lnTo>
                  <a:lnTo>
                    <a:pt x="355" y="278"/>
                  </a:lnTo>
                  <a:lnTo>
                    <a:pt x="357" y="268"/>
                  </a:lnTo>
                  <a:close/>
                  <a:moveTo>
                    <a:pt x="60" y="319"/>
                  </a:moveTo>
                  <a:lnTo>
                    <a:pt x="60" y="319"/>
                  </a:lnTo>
                  <a:lnTo>
                    <a:pt x="38" y="328"/>
                  </a:lnTo>
                  <a:lnTo>
                    <a:pt x="33" y="330"/>
                  </a:lnTo>
                  <a:lnTo>
                    <a:pt x="32" y="333"/>
                  </a:lnTo>
                  <a:lnTo>
                    <a:pt x="30" y="336"/>
                  </a:lnTo>
                  <a:lnTo>
                    <a:pt x="32" y="341"/>
                  </a:lnTo>
                  <a:lnTo>
                    <a:pt x="36" y="342"/>
                  </a:lnTo>
                  <a:lnTo>
                    <a:pt x="41" y="342"/>
                  </a:lnTo>
                  <a:lnTo>
                    <a:pt x="46" y="341"/>
                  </a:lnTo>
                  <a:lnTo>
                    <a:pt x="49" y="338"/>
                  </a:lnTo>
                  <a:lnTo>
                    <a:pt x="57" y="330"/>
                  </a:lnTo>
                  <a:lnTo>
                    <a:pt x="58" y="325"/>
                  </a:lnTo>
                  <a:lnTo>
                    <a:pt x="60" y="320"/>
                  </a:lnTo>
                  <a:lnTo>
                    <a:pt x="60" y="319"/>
                  </a:lnTo>
                  <a:close/>
                  <a:moveTo>
                    <a:pt x="360" y="276"/>
                  </a:moveTo>
                  <a:lnTo>
                    <a:pt x="360" y="276"/>
                  </a:lnTo>
                  <a:lnTo>
                    <a:pt x="363" y="276"/>
                  </a:lnTo>
                  <a:lnTo>
                    <a:pt x="368" y="275"/>
                  </a:lnTo>
                  <a:lnTo>
                    <a:pt x="377" y="265"/>
                  </a:lnTo>
                  <a:lnTo>
                    <a:pt x="379" y="264"/>
                  </a:lnTo>
                  <a:lnTo>
                    <a:pt x="379" y="257"/>
                  </a:lnTo>
                  <a:lnTo>
                    <a:pt x="379" y="238"/>
                  </a:lnTo>
                  <a:lnTo>
                    <a:pt x="379" y="237"/>
                  </a:lnTo>
                  <a:lnTo>
                    <a:pt x="379" y="238"/>
                  </a:lnTo>
                  <a:lnTo>
                    <a:pt x="372" y="248"/>
                  </a:lnTo>
                  <a:lnTo>
                    <a:pt x="363" y="260"/>
                  </a:lnTo>
                  <a:lnTo>
                    <a:pt x="361" y="262"/>
                  </a:lnTo>
                  <a:lnTo>
                    <a:pt x="360" y="276"/>
                  </a:lnTo>
                  <a:close/>
                  <a:moveTo>
                    <a:pt x="278" y="311"/>
                  </a:moveTo>
                  <a:lnTo>
                    <a:pt x="278" y="311"/>
                  </a:lnTo>
                  <a:lnTo>
                    <a:pt x="279" y="311"/>
                  </a:lnTo>
                  <a:lnTo>
                    <a:pt x="300" y="311"/>
                  </a:lnTo>
                  <a:lnTo>
                    <a:pt x="300" y="309"/>
                  </a:lnTo>
                  <a:lnTo>
                    <a:pt x="304" y="309"/>
                  </a:lnTo>
                  <a:lnTo>
                    <a:pt x="309" y="294"/>
                  </a:lnTo>
                  <a:lnTo>
                    <a:pt x="298" y="295"/>
                  </a:lnTo>
                  <a:lnTo>
                    <a:pt x="287" y="295"/>
                  </a:lnTo>
                  <a:lnTo>
                    <a:pt x="284" y="297"/>
                  </a:lnTo>
                  <a:lnTo>
                    <a:pt x="278" y="311"/>
                  </a:lnTo>
                  <a:close/>
                  <a:moveTo>
                    <a:pt x="245" y="311"/>
                  </a:moveTo>
                  <a:lnTo>
                    <a:pt x="245" y="311"/>
                  </a:lnTo>
                  <a:lnTo>
                    <a:pt x="248" y="311"/>
                  </a:lnTo>
                  <a:lnTo>
                    <a:pt x="249" y="311"/>
                  </a:lnTo>
                  <a:lnTo>
                    <a:pt x="251" y="309"/>
                  </a:lnTo>
                  <a:lnTo>
                    <a:pt x="259" y="294"/>
                  </a:lnTo>
                  <a:lnTo>
                    <a:pt x="259" y="292"/>
                  </a:lnTo>
                  <a:lnTo>
                    <a:pt x="241" y="289"/>
                  </a:lnTo>
                  <a:lnTo>
                    <a:pt x="230" y="306"/>
                  </a:lnTo>
                  <a:lnTo>
                    <a:pt x="233" y="306"/>
                  </a:lnTo>
                  <a:lnTo>
                    <a:pt x="240" y="308"/>
                  </a:lnTo>
                  <a:lnTo>
                    <a:pt x="243" y="308"/>
                  </a:lnTo>
                  <a:lnTo>
                    <a:pt x="245" y="311"/>
                  </a:lnTo>
                  <a:close/>
                  <a:moveTo>
                    <a:pt x="333" y="284"/>
                  </a:moveTo>
                  <a:lnTo>
                    <a:pt x="333" y="284"/>
                  </a:lnTo>
                  <a:lnTo>
                    <a:pt x="316" y="290"/>
                  </a:lnTo>
                  <a:lnTo>
                    <a:pt x="314" y="294"/>
                  </a:lnTo>
                  <a:lnTo>
                    <a:pt x="308" y="309"/>
                  </a:lnTo>
                  <a:lnTo>
                    <a:pt x="317" y="308"/>
                  </a:lnTo>
                  <a:lnTo>
                    <a:pt x="325" y="306"/>
                  </a:lnTo>
                  <a:lnTo>
                    <a:pt x="327" y="305"/>
                  </a:lnTo>
                  <a:lnTo>
                    <a:pt x="327" y="303"/>
                  </a:lnTo>
                  <a:lnTo>
                    <a:pt x="333" y="286"/>
                  </a:lnTo>
                  <a:lnTo>
                    <a:pt x="333" y="284"/>
                  </a:lnTo>
                  <a:close/>
                  <a:moveTo>
                    <a:pt x="54" y="268"/>
                  </a:moveTo>
                  <a:lnTo>
                    <a:pt x="54" y="268"/>
                  </a:lnTo>
                  <a:lnTo>
                    <a:pt x="50" y="262"/>
                  </a:lnTo>
                  <a:lnTo>
                    <a:pt x="47" y="259"/>
                  </a:lnTo>
                  <a:lnTo>
                    <a:pt x="44" y="256"/>
                  </a:lnTo>
                  <a:lnTo>
                    <a:pt x="39" y="254"/>
                  </a:lnTo>
                  <a:lnTo>
                    <a:pt x="36" y="254"/>
                  </a:lnTo>
                  <a:lnTo>
                    <a:pt x="28" y="256"/>
                  </a:lnTo>
                  <a:lnTo>
                    <a:pt x="27" y="256"/>
                  </a:lnTo>
                  <a:lnTo>
                    <a:pt x="25" y="257"/>
                  </a:lnTo>
                  <a:lnTo>
                    <a:pt x="25" y="259"/>
                  </a:lnTo>
                  <a:lnTo>
                    <a:pt x="27" y="262"/>
                  </a:lnTo>
                  <a:lnTo>
                    <a:pt x="28" y="267"/>
                  </a:lnTo>
                  <a:lnTo>
                    <a:pt x="33" y="268"/>
                  </a:lnTo>
                  <a:lnTo>
                    <a:pt x="36" y="271"/>
                  </a:lnTo>
                  <a:lnTo>
                    <a:pt x="41" y="271"/>
                  </a:lnTo>
                  <a:lnTo>
                    <a:pt x="49" y="270"/>
                  </a:lnTo>
                  <a:lnTo>
                    <a:pt x="54" y="268"/>
                  </a:lnTo>
                  <a:close/>
                  <a:moveTo>
                    <a:pt x="254" y="311"/>
                  </a:moveTo>
                  <a:lnTo>
                    <a:pt x="254" y="311"/>
                  </a:lnTo>
                  <a:lnTo>
                    <a:pt x="260" y="311"/>
                  </a:lnTo>
                  <a:lnTo>
                    <a:pt x="267" y="311"/>
                  </a:lnTo>
                  <a:lnTo>
                    <a:pt x="270" y="311"/>
                  </a:lnTo>
                  <a:lnTo>
                    <a:pt x="274" y="311"/>
                  </a:lnTo>
                  <a:lnTo>
                    <a:pt x="281" y="295"/>
                  </a:lnTo>
                  <a:lnTo>
                    <a:pt x="263" y="294"/>
                  </a:lnTo>
                  <a:lnTo>
                    <a:pt x="254" y="311"/>
                  </a:lnTo>
                  <a:close/>
                  <a:moveTo>
                    <a:pt x="145" y="92"/>
                  </a:moveTo>
                  <a:lnTo>
                    <a:pt x="145" y="92"/>
                  </a:lnTo>
                  <a:lnTo>
                    <a:pt x="140" y="92"/>
                  </a:lnTo>
                  <a:lnTo>
                    <a:pt x="133" y="90"/>
                  </a:lnTo>
                  <a:lnTo>
                    <a:pt x="131" y="90"/>
                  </a:lnTo>
                  <a:lnTo>
                    <a:pt x="128" y="90"/>
                  </a:lnTo>
                  <a:lnTo>
                    <a:pt x="126" y="89"/>
                  </a:lnTo>
                  <a:lnTo>
                    <a:pt x="125" y="84"/>
                  </a:lnTo>
                  <a:lnTo>
                    <a:pt x="121" y="84"/>
                  </a:lnTo>
                  <a:lnTo>
                    <a:pt x="117" y="84"/>
                  </a:lnTo>
                  <a:lnTo>
                    <a:pt x="115" y="84"/>
                  </a:lnTo>
                  <a:lnTo>
                    <a:pt x="115" y="82"/>
                  </a:lnTo>
                  <a:lnTo>
                    <a:pt x="115" y="81"/>
                  </a:lnTo>
                  <a:lnTo>
                    <a:pt x="117" y="81"/>
                  </a:lnTo>
                  <a:lnTo>
                    <a:pt x="131" y="77"/>
                  </a:lnTo>
                  <a:lnTo>
                    <a:pt x="147" y="76"/>
                  </a:lnTo>
                  <a:lnTo>
                    <a:pt x="161" y="74"/>
                  </a:lnTo>
                  <a:lnTo>
                    <a:pt x="162" y="74"/>
                  </a:lnTo>
                  <a:lnTo>
                    <a:pt x="134" y="73"/>
                  </a:lnTo>
                  <a:lnTo>
                    <a:pt x="125" y="74"/>
                  </a:lnTo>
                  <a:lnTo>
                    <a:pt x="117" y="77"/>
                  </a:lnTo>
                  <a:lnTo>
                    <a:pt x="114" y="79"/>
                  </a:lnTo>
                  <a:lnTo>
                    <a:pt x="114" y="81"/>
                  </a:lnTo>
                  <a:lnTo>
                    <a:pt x="114" y="82"/>
                  </a:lnTo>
                  <a:lnTo>
                    <a:pt x="109" y="84"/>
                  </a:lnTo>
                  <a:lnTo>
                    <a:pt x="109" y="85"/>
                  </a:lnTo>
                  <a:lnTo>
                    <a:pt x="110" y="87"/>
                  </a:lnTo>
                  <a:lnTo>
                    <a:pt x="112" y="89"/>
                  </a:lnTo>
                  <a:lnTo>
                    <a:pt x="115" y="90"/>
                  </a:lnTo>
                  <a:lnTo>
                    <a:pt x="120" y="92"/>
                  </a:lnTo>
                  <a:lnTo>
                    <a:pt x="145" y="92"/>
                  </a:lnTo>
                  <a:close/>
                  <a:moveTo>
                    <a:pt x="375" y="82"/>
                  </a:moveTo>
                  <a:lnTo>
                    <a:pt x="375" y="82"/>
                  </a:lnTo>
                  <a:lnTo>
                    <a:pt x="369" y="84"/>
                  </a:lnTo>
                  <a:lnTo>
                    <a:pt x="349" y="84"/>
                  </a:lnTo>
                  <a:lnTo>
                    <a:pt x="336" y="82"/>
                  </a:lnTo>
                  <a:lnTo>
                    <a:pt x="330" y="81"/>
                  </a:lnTo>
                  <a:lnTo>
                    <a:pt x="314" y="81"/>
                  </a:lnTo>
                  <a:lnTo>
                    <a:pt x="308" y="79"/>
                  </a:lnTo>
                  <a:lnTo>
                    <a:pt x="308" y="84"/>
                  </a:lnTo>
                  <a:lnTo>
                    <a:pt x="311" y="85"/>
                  </a:lnTo>
                  <a:lnTo>
                    <a:pt x="312" y="85"/>
                  </a:lnTo>
                  <a:lnTo>
                    <a:pt x="328" y="87"/>
                  </a:lnTo>
                  <a:lnTo>
                    <a:pt x="347" y="87"/>
                  </a:lnTo>
                  <a:lnTo>
                    <a:pt x="364" y="85"/>
                  </a:lnTo>
                  <a:lnTo>
                    <a:pt x="375" y="82"/>
                  </a:lnTo>
                  <a:close/>
                  <a:moveTo>
                    <a:pt x="189" y="290"/>
                  </a:moveTo>
                  <a:lnTo>
                    <a:pt x="189" y="290"/>
                  </a:lnTo>
                  <a:lnTo>
                    <a:pt x="178" y="281"/>
                  </a:lnTo>
                  <a:lnTo>
                    <a:pt x="166" y="294"/>
                  </a:lnTo>
                  <a:lnTo>
                    <a:pt x="174" y="298"/>
                  </a:lnTo>
                  <a:lnTo>
                    <a:pt x="181" y="303"/>
                  </a:lnTo>
                  <a:lnTo>
                    <a:pt x="189" y="290"/>
                  </a:lnTo>
                  <a:close/>
                  <a:moveTo>
                    <a:pt x="192" y="292"/>
                  </a:moveTo>
                  <a:lnTo>
                    <a:pt x="192" y="292"/>
                  </a:lnTo>
                  <a:lnTo>
                    <a:pt x="191" y="295"/>
                  </a:lnTo>
                  <a:lnTo>
                    <a:pt x="185" y="305"/>
                  </a:lnTo>
                  <a:lnTo>
                    <a:pt x="185" y="306"/>
                  </a:lnTo>
                  <a:lnTo>
                    <a:pt x="185" y="309"/>
                  </a:lnTo>
                  <a:lnTo>
                    <a:pt x="186" y="311"/>
                  </a:lnTo>
                  <a:lnTo>
                    <a:pt x="188" y="314"/>
                  </a:lnTo>
                  <a:lnTo>
                    <a:pt x="197" y="314"/>
                  </a:lnTo>
                  <a:lnTo>
                    <a:pt x="205" y="300"/>
                  </a:lnTo>
                  <a:lnTo>
                    <a:pt x="192" y="292"/>
                  </a:lnTo>
                  <a:close/>
                  <a:moveTo>
                    <a:pt x="380" y="279"/>
                  </a:moveTo>
                  <a:lnTo>
                    <a:pt x="380" y="279"/>
                  </a:lnTo>
                  <a:lnTo>
                    <a:pt x="388" y="275"/>
                  </a:lnTo>
                  <a:lnTo>
                    <a:pt x="396" y="268"/>
                  </a:lnTo>
                  <a:lnTo>
                    <a:pt x="398" y="267"/>
                  </a:lnTo>
                  <a:lnTo>
                    <a:pt x="398" y="251"/>
                  </a:lnTo>
                  <a:lnTo>
                    <a:pt x="398" y="249"/>
                  </a:lnTo>
                  <a:lnTo>
                    <a:pt x="393" y="254"/>
                  </a:lnTo>
                  <a:lnTo>
                    <a:pt x="383" y="265"/>
                  </a:lnTo>
                  <a:lnTo>
                    <a:pt x="382" y="268"/>
                  </a:lnTo>
                  <a:lnTo>
                    <a:pt x="380" y="273"/>
                  </a:lnTo>
                  <a:lnTo>
                    <a:pt x="380" y="279"/>
                  </a:lnTo>
                  <a:close/>
                  <a:moveTo>
                    <a:pt x="338" y="264"/>
                  </a:moveTo>
                  <a:lnTo>
                    <a:pt x="338" y="264"/>
                  </a:lnTo>
                  <a:lnTo>
                    <a:pt x="323" y="268"/>
                  </a:lnTo>
                  <a:lnTo>
                    <a:pt x="323" y="271"/>
                  </a:lnTo>
                  <a:lnTo>
                    <a:pt x="323" y="275"/>
                  </a:lnTo>
                  <a:lnTo>
                    <a:pt x="320" y="278"/>
                  </a:lnTo>
                  <a:lnTo>
                    <a:pt x="317" y="286"/>
                  </a:lnTo>
                  <a:lnTo>
                    <a:pt x="316" y="287"/>
                  </a:lnTo>
                  <a:lnTo>
                    <a:pt x="334" y="279"/>
                  </a:lnTo>
                  <a:lnTo>
                    <a:pt x="336" y="278"/>
                  </a:lnTo>
                  <a:lnTo>
                    <a:pt x="336" y="273"/>
                  </a:lnTo>
                  <a:lnTo>
                    <a:pt x="338" y="264"/>
                  </a:lnTo>
                  <a:close/>
                  <a:moveTo>
                    <a:pt x="357" y="68"/>
                  </a:moveTo>
                  <a:lnTo>
                    <a:pt x="357" y="68"/>
                  </a:lnTo>
                  <a:lnTo>
                    <a:pt x="347" y="66"/>
                  </a:lnTo>
                  <a:lnTo>
                    <a:pt x="331" y="66"/>
                  </a:lnTo>
                  <a:lnTo>
                    <a:pt x="325" y="66"/>
                  </a:lnTo>
                  <a:lnTo>
                    <a:pt x="320" y="70"/>
                  </a:lnTo>
                  <a:lnTo>
                    <a:pt x="316" y="71"/>
                  </a:lnTo>
                  <a:lnTo>
                    <a:pt x="311" y="74"/>
                  </a:lnTo>
                  <a:lnTo>
                    <a:pt x="309" y="76"/>
                  </a:lnTo>
                  <a:lnTo>
                    <a:pt x="325" y="77"/>
                  </a:lnTo>
                  <a:lnTo>
                    <a:pt x="327" y="74"/>
                  </a:lnTo>
                  <a:lnTo>
                    <a:pt x="330" y="74"/>
                  </a:lnTo>
                  <a:lnTo>
                    <a:pt x="339" y="71"/>
                  </a:lnTo>
                  <a:lnTo>
                    <a:pt x="342" y="71"/>
                  </a:lnTo>
                  <a:lnTo>
                    <a:pt x="345" y="70"/>
                  </a:lnTo>
                  <a:lnTo>
                    <a:pt x="350" y="70"/>
                  </a:lnTo>
                  <a:lnTo>
                    <a:pt x="357" y="68"/>
                  </a:lnTo>
                  <a:close/>
                  <a:moveTo>
                    <a:pt x="375" y="314"/>
                  </a:moveTo>
                  <a:lnTo>
                    <a:pt x="375" y="314"/>
                  </a:lnTo>
                  <a:lnTo>
                    <a:pt x="361" y="317"/>
                  </a:lnTo>
                  <a:lnTo>
                    <a:pt x="360" y="319"/>
                  </a:lnTo>
                  <a:lnTo>
                    <a:pt x="360" y="327"/>
                  </a:lnTo>
                  <a:lnTo>
                    <a:pt x="361" y="331"/>
                  </a:lnTo>
                  <a:lnTo>
                    <a:pt x="364" y="333"/>
                  </a:lnTo>
                  <a:lnTo>
                    <a:pt x="368" y="331"/>
                  </a:lnTo>
                  <a:lnTo>
                    <a:pt x="372" y="328"/>
                  </a:lnTo>
                  <a:lnTo>
                    <a:pt x="374" y="325"/>
                  </a:lnTo>
                  <a:lnTo>
                    <a:pt x="375" y="320"/>
                  </a:lnTo>
                  <a:lnTo>
                    <a:pt x="375" y="314"/>
                  </a:lnTo>
                  <a:close/>
                  <a:moveTo>
                    <a:pt x="407" y="188"/>
                  </a:moveTo>
                  <a:lnTo>
                    <a:pt x="407" y="188"/>
                  </a:lnTo>
                  <a:lnTo>
                    <a:pt x="407" y="189"/>
                  </a:lnTo>
                  <a:lnTo>
                    <a:pt x="413" y="208"/>
                  </a:lnTo>
                  <a:lnTo>
                    <a:pt x="418" y="224"/>
                  </a:lnTo>
                  <a:lnTo>
                    <a:pt x="420" y="235"/>
                  </a:lnTo>
                  <a:lnTo>
                    <a:pt x="421" y="246"/>
                  </a:lnTo>
                  <a:lnTo>
                    <a:pt x="420" y="253"/>
                  </a:lnTo>
                  <a:lnTo>
                    <a:pt x="420" y="260"/>
                  </a:lnTo>
                  <a:lnTo>
                    <a:pt x="415" y="270"/>
                  </a:lnTo>
                  <a:lnTo>
                    <a:pt x="413" y="276"/>
                  </a:lnTo>
                  <a:lnTo>
                    <a:pt x="410" y="281"/>
                  </a:lnTo>
                  <a:lnTo>
                    <a:pt x="405" y="286"/>
                  </a:lnTo>
                  <a:lnTo>
                    <a:pt x="399" y="290"/>
                  </a:lnTo>
                  <a:lnTo>
                    <a:pt x="398" y="292"/>
                  </a:lnTo>
                  <a:lnTo>
                    <a:pt x="398" y="294"/>
                  </a:lnTo>
                  <a:lnTo>
                    <a:pt x="396" y="294"/>
                  </a:lnTo>
                  <a:lnTo>
                    <a:pt x="396" y="297"/>
                  </a:lnTo>
                  <a:lnTo>
                    <a:pt x="402" y="290"/>
                  </a:lnTo>
                  <a:lnTo>
                    <a:pt x="404" y="289"/>
                  </a:lnTo>
                  <a:lnTo>
                    <a:pt x="409" y="286"/>
                  </a:lnTo>
                  <a:lnTo>
                    <a:pt x="412" y="281"/>
                  </a:lnTo>
                  <a:lnTo>
                    <a:pt x="415" y="275"/>
                  </a:lnTo>
                  <a:lnTo>
                    <a:pt x="420" y="264"/>
                  </a:lnTo>
                  <a:lnTo>
                    <a:pt x="421" y="254"/>
                  </a:lnTo>
                  <a:lnTo>
                    <a:pt x="421" y="232"/>
                  </a:lnTo>
                  <a:lnTo>
                    <a:pt x="421" y="229"/>
                  </a:lnTo>
                  <a:lnTo>
                    <a:pt x="418" y="216"/>
                  </a:lnTo>
                  <a:lnTo>
                    <a:pt x="415" y="205"/>
                  </a:lnTo>
                  <a:lnTo>
                    <a:pt x="407" y="189"/>
                  </a:lnTo>
                  <a:lnTo>
                    <a:pt x="407" y="188"/>
                  </a:lnTo>
                  <a:close/>
                  <a:moveTo>
                    <a:pt x="80" y="35"/>
                  </a:moveTo>
                  <a:lnTo>
                    <a:pt x="80" y="35"/>
                  </a:lnTo>
                  <a:lnTo>
                    <a:pt x="80" y="30"/>
                  </a:lnTo>
                  <a:lnTo>
                    <a:pt x="79" y="24"/>
                  </a:lnTo>
                  <a:lnTo>
                    <a:pt x="76" y="21"/>
                  </a:lnTo>
                  <a:lnTo>
                    <a:pt x="73" y="19"/>
                  </a:lnTo>
                  <a:lnTo>
                    <a:pt x="65" y="21"/>
                  </a:lnTo>
                  <a:lnTo>
                    <a:pt x="63" y="21"/>
                  </a:lnTo>
                  <a:lnTo>
                    <a:pt x="63" y="22"/>
                  </a:lnTo>
                  <a:lnTo>
                    <a:pt x="65" y="29"/>
                  </a:lnTo>
                  <a:lnTo>
                    <a:pt x="66" y="30"/>
                  </a:lnTo>
                  <a:lnTo>
                    <a:pt x="69" y="33"/>
                  </a:lnTo>
                  <a:lnTo>
                    <a:pt x="73" y="35"/>
                  </a:lnTo>
                  <a:lnTo>
                    <a:pt x="80" y="35"/>
                  </a:lnTo>
                  <a:close/>
                  <a:moveTo>
                    <a:pt x="150" y="283"/>
                  </a:moveTo>
                  <a:lnTo>
                    <a:pt x="150" y="283"/>
                  </a:lnTo>
                  <a:lnTo>
                    <a:pt x="142" y="294"/>
                  </a:lnTo>
                  <a:lnTo>
                    <a:pt x="145" y="295"/>
                  </a:lnTo>
                  <a:lnTo>
                    <a:pt x="145" y="300"/>
                  </a:lnTo>
                  <a:lnTo>
                    <a:pt x="156" y="303"/>
                  </a:lnTo>
                  <a:lnTo>
                    <a:pt x="161" y="295"/>
                  </a:lnTo>
                  <a:lnTo>
                    <a:pt x="150" y="283"/>
                  </a:lnTo>
                  <a:close/>
                  <a:moveTo>
                    <a:pt x="192" y="77"/>
                  </a:moveTo>
                  <a:lnTo>
                    <a:pt x="192" y="77"/>
                  </a:lnTo>
                  <a:lnTo>
                    <a:pt x="192" y="79"/>
                  </a:lnTo>
                  <a:lnTo>
                    <a:pt x="189" y="81"/>
                  </a:lnTo>
                  <a:lnTo>
                    <a:pt x="188" y="81"/>
                  </a:lnTo>
                  <a:lnTo>
                    <a:pt x="174" y="79"/>
                  </a:lnTo>
                  <a:lnTo>
                    <a:pt x="164" y="77"/>
                  </a:lnTo>
                  <a:lnTo>
                    <a:pt x="153" y="79"/>
                  </a:lnTo>
                  <a:lnTo>
                    <a:pt x="151" y="79"/>
                  </a:lnTo>
                  <a:lnTo>
                    <a:pt x="153" y="81"/>
                  </a:lnTo>
                  <a:lnTo>
                    <a:pt x="167" y="81"/>
                  </a:lnTo>
                  <a:lnTo>
                    <a:pt x="174" y="81"/>
                  </a:lnTo>
                  <a:lnTo>
                    <a:pt x="178" y="79"/>
                  </a:lnTo>
                  <a:lnTo>
                    <a:pt x="180" y="79"/>
                  </a:lnTo>
                  <a:lnTo>
                    <a:pt x="181" y="81"/>
                  </a:lnTo>
                  <a:lnTo>
                    <a:pt x="185" y="82"/>
                  </a:lnTo>
                  <a:lnTo>
                    <a:pt x="186" y="82"/>
                  </a:lnTo>
                  <a:lnTo>
                    <a:pt x="188" y="84"/>
                  </a:lnTo>
                  <a:lnTo>
                    <a:pt x="188" y="85"/>
                  </a:lnTo>
                  <a:lnTo>
                    <a:pt x="188" y="87"/>
                  </a:lnTo>
                  <a:lnTo>
                    <a:pt x="186" y="87"/>
                  </a:lnTo>
                  <a:lnTo>
                    <a:pt x="175" y="90"/>
                  </a:lnTo>
                  <a:lnTo>
                    <a:pt x="162" y="92"/>
                  </a:lnTo>
                  <a:lnTo>
                    <a:pt x="164" y="92"/>
                  </a:lnTo>
                  <a:lnTo>
                    <a:pt x="174" y="92"/>
                  </a:lnTo>
                  <a:lnTo>
                    <a:pt x="183" y="90"/>
                  </a:lnTo>
                  <a:lnTo>
                    <a:pt x="191" y="89"/>
                  </a:lnTo>
                  <a:lnTo>
                    <a:pt x="199" y="85"/>
                  </a:lnTo>
                  <a:lnTo>
                    <a:pt x="202" y="82"/>
                  </a:lnTo>
                  <a:lnTo>
                    <a:pt x="204" y="81"/>
                  </a:lnTo>
                  <a:lnTo>
                    <a:pt x="204" y="79"/>
                  </a:lnTo>
                  <a:lnTo>
                    <a:pt x="202" y="79"/>
                  </a:lnTo>
                  <a:lnTo>
                    <a:pt x="202" y="81"/>
                  </a:lnTo>
                  <a:lnTo>
                    <a:pt x="199" y="82"/>
                  </a:lnTo>
                  <a:lnTo>
                    <a:pt x="197" y="82"/>
                  </a:lnTo>
                  <a:lnTo>
                    <a:pt x="196" y="81"/>
                  </a:lnTo>
                  <a:lnTo>
                    <a:pt x="194" y="79"/>
                  </a:lnTo>
                  <a:lnTo>
                    <a:pt x="192" y="77"/>
                  </a:lnTo>
                  <a:close/>
                  <a:moveTo>
                    <a:pt x="139" y="290"/>
                  </a:moveTo>
                  <a:lnTo>
                    <a:pt x="139" y="290"/>
                  </a:lnTo>
                  <a:lnTo>
                    <a:pt x="142" y="284"/>
                  </a:lnTo>
                  <a:lnTo>
                    <a:pt x="147" y="279"/>
                  </a:lnTo>
                  <a:lnTo>
                    <a:pt x="140" y="270"/>
                  </a:lnTo>
                  <a:lnTo>
                    <a:pt x="134" y="275"/>
                  </a:lnTo>
                  <a:lnTo>
                    <a:pt x="129" y="281"/>
                  </a:lnTo>
                  <a:lnTo>
                    <a:pt x="139" y="290"/>
                  </a:lnTo>
                  <a:close/>
                  <a:moveTo>
                    <a:pt x="74" y="130"/>
                  </a:moveTo>
                  <a:lnTo>
                    <a:pt x="74" y="130"/>
                  </a:lnTo>
                  <a:lnTo>
                    <a:pt x="69" y="128"/>
                  </a:lnTo>
                  <a:lnTo>
                    <a:pt x="55" y="130"/>
                  </a:lnTo>
                  <a:lnTo>
                    <a:pt x="50" y="131"/>
                  </a:lnTo>
                  <a:lnTo>
                    <a:pt x="46" y="134"/>
                  </a:lnTo>
                  <a:lnTo>
                    <a:pt x="44" y="136"/>
                  </a:lnTo>
                  <a:lnTo>
                    <a:pt x="43" y="137"/>
                  </a:lnTo>
                  <a:lnTo>
                    <a:pt x="44" y="139"/>
                  </a:lnTo>
                  <a:lnTo>
                    <a:pt x="47" y="139"/>
                  </a:lnTo>
                  <a:lnTo>
                    <a:pt x="55" y="137"/>
                  </a:lnTo>
                  <a:lnTo>
                    <a:pt x="63" y="136"/>
                  </a:lnTo>
                  <a:lnTo>
                    <a:pt x="69" y="133"/>
                  </a:lnTo>
                  <a:lnTo>
                    <a:pt x="74" y="130"/>
                  </a:lnTo>
                  <a:close/>
                  <a:moveTo>
                    <a:pt x="377" y="270"/>
                  </a:moveTo>
                  <a:lnTo>
                    <a:pt x="377" y="270"/>
                  </a:lnTo>
                  <a:lnTo>
                    <a:pt x="375" y="271"/>
                  </a:lnTo>
                  <a:lnTo>
                    <a:pt x="368" y="278"/>
                  </a:lnTo>
                  <a:lnTo>
                    <a:pt x="361" y="283"/>
                  </a:lnTo>
                  <a:lnTo>
                    <a:pt x="360" y="283"/>
                  </a:lnTo>
                  <a:lnTo>
                    <a:pt x="358" y="283"/>
                  </a:lnTo>
                  <a:lnTo>
                    <a:pt x="355" y="294"/>
                  </a:lnTo>
                  <a:lnTo>
                    <a:pt x="360" y="290"/>
                  </a:lnTo>
                  <a:lnTo>
                    <a:pt x="372" y="284"/>
                  </a:lnTo>
                  <a:lnTo>
                    <a:pt x="375" y="283"/>
                  </a:lnTo>
                  <a:lnTo>
                    <a:pt x="375" y="279"/>
                  </a:lnTo>
                  <a:lnTo>
                    <a:pt x="377" y="270"/>
                  </a:lnTo>
                  <a:close/>
                  <a:moveTo>
                    <a:pt x="200" y="314"/>
                  </a:moveTo>
                  <a:lnTo>
                    <a:pt x="200" y="314"/>
                  </a:lnTo>
                  <a:lnTo>
                    <a:pt x="202" y="314"/>
                  </a:lnTo>
                  <a:lnTo>
                    <a:pt x="222" y="316"/>
                  </a:lnTo>
                  <a:lnTo>
                    <a:pt x="224" y="311"/>
                  </a:lnTo>
                  <a:lnTo>
                    <a:pt x="208" y="303"/>
                  </a:lnTo>
                  <a:lnTo>
                    <a:pt x="200" y="314"/>
                  </a:lnTo>
                  <a:close/>
                  <a:moveTo>
                    <a:pt x="41" y="227"/>
                  </a:moveTo>
                  <a:lnTo>
                    <a:pt x="41" y="227"/>
                  </a:lnTo>
                  <a:lnTo>
                    <a:pt x="39" y="227"/>
                  </a:lnTo>
                  <a:lnTo>
                    <a:pt x="33" y="224"/>
                  </a:lnTo>
                  <a:lnTo>
                    <a:pt x="33" y="221"/>
                  </a:lnTo>
                  <a:lnTo>
                    <a:pt x="35" y="219"/>
                  </a:lnTo>
                  <a:lnTo>
                    <a:pt x="36" y="219"/>
                  </a:lnTo>
                  <a:lnTo>
                    <a:pt x="54" y="218"/>
                  </a:lnTo>
                  <a:lnTo>
                    <a:pt x="55" y="218"/>
                  </a:lnTo>
                  <a:lnTo>
                    <a:pt x="49" y="216"/>
                  </a:lnTo>
                  <a:lnTo>
                    <a:pt x="44" y="215"/>
                  </a:lnTo>
                  <a:lnTo>
                    <a:pt x="39" y="215"/>
                  </a:lnTo>
                  <a:lnTo>
                    <a:pt x="35" y="215"/>
                  </a:lnTo>
                  <a:lnTo>
                    <a:pt x="30" y="218"/>
                  </a:lnTo>
                  <a:lnTo>
                    <a:pt x="28" y="221"/>
                  </a:lnTo>
                  <a:lnTo>
                    <a:pt x="27" y="223"/>
                  </a:lnTo>
                  <a:lnTo>
                    <a:pt x="30" y="226"/>
                  </a:lnTo>
                  <a:lnTo>
                    <a:pt x="33" y="229"/>
                  </a:lnTo>
                  <a:lnTo>
                    <a:pt x="36" y="229"/>
                  </a:lnTo>
                  <a:lnTo>
                    <a:pt x="41" y="227"/>
                  </a:lnTo>
                  <a:close/>
                  <a:moveTo>
                    <a:pt x="74" y="90"/>
                  </a:moveTo>
                  <a:lnTo>
                    <a:pt x="74" y="90"/>
                  </a:lnTo>
                  <a:lnTo>
                    <a:pt x="71" y="89"/>
                  </a:lnTo>
                  <a:lnTo>
                    <a:pt x="68" y="89"/>
                  </a:lnTo>
                  <a:lnTo>
                    <a:pt x="62" y="89"/>
                  </a:lnTo>
                  <a:lnTo>
                    <a:pt x="54" y="90"/>
                  </a:lnTo>
                  <a:lnTo>
                    <a:pt x="49" y="92"/>
                  </a:lnTo>
                  <a:lnTo>
                    <a:pt x="47" y="95"/>
                  </a:lnTo>
                  <a:lnTo>
                    <a:pt x="47" y="96"/>
                  </a:lnTo>
                  <a:lnTo>
                    <a:pt x="49" y="96"/>
                  </a:lnTo>
                  <a:lnTo>
                    <a:pt x="62" y="95"/>
                  </a:lnTo>
                  <a:lnTo>
                    <a:pt x="68" y="93"/>
                  </a:lnTo>
                  <a:lnTo>
                    <a:pt x="74" y="90"/>
                  </a:lnTo>
                  <a:close/>
                  <a:moveTo>
                    <a:pt x="69" y="175"/>
                  </a:moveTo>
                  <a:lnTo>
                    <a:pt x="69" y="175"/>
                  </a:lnTo>
                  <a:lnTo>
                    <a:pt x="65" y="172"/>
                  </a:lnTo>
                  <a:lnTo>
                    <a:pt x="60" y="172"/>
                  </a:lnTo>
                  <a:lnTo>
                    <a:pt x="54" y="171"/>
                  </a:lnTo>
                  <a:lnTo>
                    <a:pt x="49" y="172"/>
                  </a:lnTo>
                  <a:lnTo>
                    <a:pt x="47" y="174"/>
                  </a:lnTo>
                  <a:lnTo>
                    <a:pt x="47" y="175"/>
                  </a:lnTo>
                  <a:lnTo>
                    <a:pt x="49" y="178"/>
                  </a:lnTo>
                  <a:lnTo>
                    <a:pt x="52" y="178"/>
                  </a:lnTo>
                  <a:lnTo>
                    <a:pt x="55" y="178"/>
                  </a:lnTo>
                  <a:lnTo>
                    <a:pt x="65" y="177"/>
                  </a:lnTo>
                  <a:lnTo>
                    <a:pt x="69" y="175"/>
                  </a:lnTo>
                  <a:close/>
                  <a:moveTo>
                    <a:pt x="101" y="251"/>
                  </a:moveTo>
                  <a:lnTo>
                    <a:pt x="101" y="251"/>
                  </a:lnTo>
                  <a:lnTo>
                    <a:pt x="101" y="238"/>
                  </a:lnTo>
                  <a:lnTo>
                    <a:pt x="103" y="224"/>
                  </a:lnTo>
                  <a:lnTo>
                    <a:pt x="106" y="199"/>
                  </a:lnTo>
                  <a:lnTo>
                    <a:pt x="103" y="212"/>
                  </a:lnTo>
                  <a:lnTo>
                    <a:pt x="99" y="224"/>
                  </a:lnTo>
                  <a:lnTo>
                    <a:pt x="99" y="238"/>
                  </a:lnTo>
                  <a:lnTo>
                    <a:pt x="101" y="251"/>
                  </a:lnTo>
                  <a:close/>
                  <a:moveTo>
                    <a:pt x="41" y="60"/>
                  </a:moveTo>
                  <a:lnTo>
                    <a:pt x="41" y="60"/>
                  </a:lnTo>
                  <a:lnTo>
                    <a:pt x="47" y="57"/>
                  </a:lnTo>
                  <a:lnTo>
                    <a:pt x="55" y="55"/>
                  </a:lnTo>
                  <a:lnTo>
                    <a:pt x="71" y="54"/>
                  </a:lnTo>
                  <a:lnTo>
                    <a:pt x="69" y="52"/>
                  </a:lnTo>
                  <a:lnTo>
                    <a:pt x="65" y="52"/>
                  </a:lnTo>
                  <a:lnTo>
                    <a:pt x="58" y="51"/>
                  </a:lnTo>
                  <a:lnTo>
                    <a:pt x="46" y="54"/>
                  </a:lnTo>
                  <a:lnTo>
                    <a:pt x="41" y="57"/>
                  </a:lnTo>
                  <a:lnTo>
                    <a:pt x="41" y="60"/>
                  </a:lnTo>
                  <a:close/>
                  <a:moveTo>
                    <a:pt x="117" y="267"/>
                  </a:moveTo>
                  <a:lnTo>
                    <a:pt x="117" y="267"/>
                  </a:lnTo>
                  <a:lnTo>
                    <a:pt x="114" y="271"/>
                  </a:lnTo>
                  <a:lnTo>
                    <a:pt x="115" y="275"/>
                  </a:lnTo>
                  <a:lnTo>
                    <a:pt x="115" y="278"/>
                  </a:lnTo>
                  <a:lnTo>
                    <a:pt x="118" y="283"/>
                  </a:lnTo>
                  <a:lnTo>
                    <a:pt x="121" y="286"/>
                  </a:lnTo>
                  <a:lnTo>
                    <a:pt x="123" y="283"/>
                  </a:lnTo>
                  <a:lnTo>
                    <a:pt x="117" y="267"/>
                  </a:lnTo>
                  <a:close/>
                  <a:moveTo>
                    <a:pt x="379" y="77"/>
                  </a:moveTo>
                  <a:lnTo>
                    <a:pt x="379" y="77"/>
                  </a:lnTo>
                  <a:lnTo>
                    <a:pt x="377" y="76"/>
                  </a:lnTo>
                  <a:lnTo>
                    <a:pt x="371" y="74"/>
                  </a:lnTo>
                  <a:lnTo>
                    <a:pt x="360" y="74"/>
                  </a:lnTo>
                  <a:lnTo>
                    <a:pt x="349" y="77"/>
                  </a:lnTo>
                  <a:lnTo>
                    <a:pt x="347" y="77"/>
                  </a:lnTo>
                  <a:lnTo>
                    <a:pt x="364" y="77"/>
                  </a:lnTo>
                  <a:lnTo>
                    <a:pt x="379" y="77"/>
                  </a:lnTo>
                  <a:close/>
                  <a:moveTo>
                    <a:pt x="245" y="319"/>
                  </a:moveTo>
                  <a:lnTo>
                    <a:pt x="245" y="319"/>
                  </a:lnTo>
                  <a:lnTo>
                    <a:pt x="243" y="319"/>
                  </a:lnTo>
                  <a:lnTo>
                    <a:pt x="226" y="319"/>
                  </a:lnTo>
                  <a:lnTo>
                    <a:pt x="224" y="320"/>
                  </a:lnTo>
                  <a:lnTo>
                    <a:pt x="222" y="322"/>
                  </a:lnTo>
                  <a:lnTo>
                    <a:pt x="232" y="322"/>
                  </a:lnTo>
                  <a:lnTo>
                    <a:pt x="241" y="322"/>
                  </a:lnTo>
                  <a:lnTo>
                    <a:pt x="241" y="320"/>
                  </a:lnTo>
                  <a:lnTo>
                    <a:pt x="245" y="319"/>
                  </a:lnTo>
                  <a:close/>
                  <a:moveTo>
                    <a:pt x="65" y="311"/>
                  </a:moveTo>
                  <a:lnTo>
                    <a:pt x="65" y="311"/>
                  </a:lnTo>
                  <a:lnTo>
                    <a:pt x="68" y="311"/>
                  </a:lnTo>
                  <a:lnTo>
                    <a:pt x="66" y="306"/>
                  </a:lnTo>
                  <a:lnTo>
                    <a:pt x="65" y="301"/>
                  </a:lnTo>
                  <a:lnTo>
                    <a:pt x="62" y="298"/>
                  </a:lnTo>
                  <a:lnTo>
                    <a:pt x="58" y="295"/>
                  </a:lnTo>
                  <a:lnTo>
                    <a:pt x="55" y="292"/>
                  </a:lnTo>
                  <a:lnTo>
                    <a:pt x="54" y="294"/>
                  </a:lnTo>
                  <a:lnTo>
                    <a:pt x="60" y="301"/>
                  </a:lnTo>
                  <a:lnTo>
                    <a:pt x="65" y="311"/>
                  </a:lnTo>
                  <a:close/>
                  <a:moveTo>
                    <a:pt x="175" y="85"/>
                  </a:moveTo>
                  <a:lnTo>
                    <a:pt x="175" y="85"/>
                  </a:lnTo>
                  <a:lnTo>
                    <a:pt x="170" y="85"/>
                  </a:lnTo>
                  <a:lnTo>
                    <a:pt x="158" y="85"/>
                  </a:lnTo>
                  <a:lnTo>
                    <a:pt x="145" y="87"/>
                  </a:lnTo>
                  <a:lnTo>
                    <a:pt x="144" y="87"/>
                  </a:lnTo>
                  <a:lnTo>
                    <a:pt x="150" y="89"/>
                  </a:lnTo>
                  <a:lnTo>
                    <a:pt x="158" y="89"/>
                  </a:lnTo>
                  <a:lnTo>
                    <a:pt x="167" y="87"/>
                  </a:lnTo>
                  <a:lnTo>
                    <a:pt x="175" y="85"/>
                  </a:lnTo>
                  <a:close/>
                  <a:moveTo>
                    <a:pt x="338" y="314"/>
                  </a:moveTo>
                  <a:lnTo>
                    <a:pt x="338" y="314"/>
                  </a:lnTo>
                  <a:lnTo>
                    <a:pt x="336" y="314"/>
                  </a:lnTo>
                  <a:lnTo>
                    <a:pt x="322" y="316"/>
                  </a:lnTo>
                  <a:lnTo>
                    <a:pt x="317" y="316"/>
                  </a:lnTo>
                  <a:lnTo>
                    <a:pt x="304" y="319"/>
                  </a:lnTo>
                  <a:lnTo>
                    <a:pt x="304" y="320"/>
                  </a:lnTo>
                  <a:lnTo>
                    <a:pt x="306" y="320"/>
                  </a:lnTo>
                  <a:lnTo>
                    <a:pt x="328" y="317"/>
                  </a:lnTo>
                  <a:lnTo>
                    <a:pt x="333" y="316"/>
                  </a:lnTo>
                  <a:lnTo>
                    <a:pt x="338" y="314"/>
                  </a:lnTo>
                  <a:close/>
                  <a:moveTo>
                    <a:pt x="358" y="300"/>
                  </a:moveTo>
                  <a:lnTo>
                    <a:pt x="358" y="300"/>
                  </a:lnTo>
                  <a:lnTo>
                    <a:pt x="361" y="301"/>
                  </a:lnTo>
                  <a:lnTo>
                    <a:pt x="363" y="305"/>
                  </a:lnTo>
                  <a:lnTo>
                    <a:pt x="369" y="300"/>
                  </a:lnTo>
                  <a:lnTo>
                    <a:pt x="375" y="297"/>
                  </a:lnTo>
                  <a:lnTo>
                    <a:pt x="375" y="295"/>
                  </a:lnTo>
                  <a:lnTo>
                    <a:pt x="375" y="294"/>
                  </a:lnTo>
                  <a:lnTo>
                    <a:pt x="358" y="300"/>
                  </a:lnTo>
                  <a:close/>
                  <a:moveTo>
                    <a:pt x="336" y="98"/>
                  </a:moveTo>
                  <a:lnTo>
                    <a:pt x="336" y="98"/>
                  </a:lnTo>
                  <a:lnTo>
                    <a:pt x="338" y="100"/>
                  </a:lnTo>
                  <a:lnTo>
                    <a:pt x="344" y="112"/>
                  </a:lnTo>
                  <a:lnTo>
                    <a:pt x="350" y="118"/>
                  </a:lnTo>
                  <a:lnTo>
                    <a:pt x="357" y="123"/>
                  </a:lnTo>
                  <a:lnTo>
                    <a:pt x="358" y="123"/>
                  </a:lnTo>
                  <a:lnTo>
                    <a:pt x="353" y="118"/>
                  </a:lnTo>
                  <a:lnTo>
                    <a:pt x="347" y="112"/>
                  </a:lnTo>
                  <a:lnTo>
                    <a:pt x="344" y="107"/>
                  </a:lnTo>
                  <a:lnTo>
                    <a:pt x="341" y="101"/>
                  </a:lnTo>
                  <a:lnTo>
                    <a:pt x="339" y="98"/>
                  </a:lnTo>
                  <a:lnTo>
                    <a:pt x="336" y="98"/>
                  </a:lnTo>
                  <a:close/>
                  <a:moveTo>
                    <a:pt x="385" y="90"/>
                  </a:moveTo>
                  <a:lnTo>
                    <a:pt x="385" y="90"/>
                  </a:lnTo>
                  <a:lnTo>
                    <a:pt x="387" y="90"/>
                  </a:lnTo>
                  <a:lnTo>
                    <a:pt x="391" y="89"/>
                  </a:lnTo>
                  <a:lnTo>
                    <a:pt x="398" y="85"/>
                  </a:lnTo>
                  <a:lnTo>
                    <a:pt x="401" y="82"/>
                  </a:lnTo>
                  <a:lnTo>
                    <a:pt x="404" y="77"/>
                  </a:lnTo>
                  <a:lnTo>
                    <a:pt x="404" y="76"/>
                  </a:lnTo>
                  <a:lnTo>
                    <a:pt x="402" y="74"/>
                  </a:lnTo>
                  <a:lnTo>
                    <a:pt x="401" y="76"/>
                  </a:lnTo>
                  <a:lnTo>
                    <a:pt x="399" y="76"/>
                  </a:lnTo>
                  <a:lnTo>
                    <a:pt x="399" y="79"/>
                  </a:lnTo>
                  <a:lnTo>
                    <a:pt x="396" y="82"/>
                  </a:lnTo>
                  <a:lnTo>
                    <a:pt x="391" y="85"/>
                  </a:lnTo>
                  <a:lnTo>
                    <a:pt x="387" y="90"/>
                  </a:lnTo>
                  <a:lnTo>
                    <a:pt x="385" y="90"/>
                  </a:lnTo>
                  <a:close/>
                  <a:moveTo>
                    <a:pt x="396" y="273"/>
                  </a:moveTo>
                  <a:lnTo>
                    <a:pt x="396" y="273"/>
                  </a:lnTo>
                  <a:lnTo>
                    <a:pt x="393" y="276"/>
                  </a:lnTo>
                  <a:lnTo>
                    <a:pt x="379" y="284"/>
                  </a:lnTo>
                  <a:lnTo>
                    <a:pt x="379" y="286"/>
                  </a:lnTo>
                  <a:lnTo>
                    <a:pt x="379" y="287"/>
                  </a:lnTo>
                  <a:lnTo>
                    <a:pt x="383" y="286"/>
                  </a:lnTo>
                  <a:lnTo>
                    <a:pt x="394" y="278"/>
                  </a:lnTo>
                  <a:lnTo>
                    <a:pt x="396" y="276"/>
                  </a:lnTo>
                  <a:lnTo>
                    <a:pt x="396" y="273"/>
                  </a:lnTo>
                  <a:close/>
                  <a:moveTo>
                    <a:pt x="162" y="298"/>
                  </a:moveTo>
                  <a:lnTo>
                    <a:pt x="162" y="298"/>
                  </a:lnTo>
                  <a:lnTo>
                    <a:pt x="159" y="305"/>
                  </a:lnTo>
                  <a:lnTo>
                    <a:pt x="167" y="308"/>
                  </a:lnTo>
                  <a:lnTo>
                    <a:pt x="174" y="308"/>
                  </a:lnTo>
                  <a:lnTo>
                    <a:pt x="162" y="298"/>
                  </a:lnTo>
                  <a:close/>
                  <a:moveTo>
                    <a:pt x="57" y="336"/>
                  </a:moveTo>
                  <a:lnTo>
                    <a:pt x="57" y="336"/>
                  </a:lnTo>
                  <a:lnTo>
                    <a:pt x="62" y="331"/>
                  </a:lnTo>
                  <a:lnTo>
                    <a:pt x="65" y="327"/>
                  </a:lnTo>
                  <a:lnTo>
                    <a:pt x="68" y="322"/>
                  </a:lnTo>
                  <a:lnTo>
                    <a:pt x="68" y="316"/>
                  </a:lnTo>
                  <a:lnTo>
                    <a:pt x="65" y="317"/>
                  </a:lnTo>
                  <a:lnTo>
                    <a:pt x="62" y="327"/>
                  </a:lnTo>
                  <a:lnTo>
                    <a:pt x="57" y="336"/>
                  </a:lnTo>
                  <a:close/>
                  <a:moveTo>
                    <a:pt x="219" y="319"/>
                  </a:moveTo>
                  <a:lnTo>
                    <a:pt x="219" y="319"/>
                  </a:lnTo>
                  <a:lnTo>
                    <a:pt x="199" y="319"/>
                  </a:lnTo>
                  <a:lnTo>
                    <a:pt x="199" y="320"/>
                  </a:lnTo>
                  <a:lnTo>
                    <a:pt x="202" y="320"/>
                  </a:lnTo>
                  <a:lnTo>
                    <a:pt x="215" y="322"/>
                  </a:lnTo>
                  <a:lnTo>
                    <a:pt x="218" y="322"/>
                  </a:lnTo>
                  <a:lnTo>
                    <a:pt x="219" y="319"/>
                  </a:lnTo>
                  <a:close/>
                  <a:moveTo>
                    <a:pt x="79" y="174"/>
                  </a:moveTo>
                  <a:lnTo>
                    <a:pt x="79" y="174"/>
                  </a:lnTo>
                  <a:lnTo>
                    <a:pt x="85" y="171"/>
                  </a:lnTo>
                  <a:lnTo>
                    <a:pt x="88" y="164"/>
                  </a:lnTo>
                  <a:lnTo>
                    <a:pt x="91" y="156"/>
                  </a:lnTo>
                  <a:lnTo>
                    <a:pt x="91" y="150"/>
                  </a:lnTo>
                  <a:lnTo>
                    <a:pt x="91" y="152"/>
                  </a:lnTo>
                  <a:lnTo>
                    <a:pt x="90" y="158"/>
                  </a:lnTo>
                  <a:lnTo>
                    <a:pt x="87" y="163"/>
                  </a:lnTo>
                  <a:lnTo>
                    <a:pt x="84" y="167"/>
                  </a:lnTo>
                  <a:lnTo>
                    <a:pt x="79" y="172"/>
                  </a:lnTo>
                  <a:lnTo>
                    <a:pt x="79" y="174"/>
                  </a:lnTo>
                  <a:close/>
                  <a:moveTo>
                    <a:pt x="125" y="286"/>
                  </a:moveTo>
                  <a:lnTo>
                    <a:pt x="125" y="286"/>
                  </a:lnTo>
                  <a:lnTo>
                    <a:pt x="123" y="289"/>
                  </a:lnTo>
                  <a:lnTo>
                    <a:pt x="128" y="295"/>
                  </a:lnTo>
                  <a:lnTo>
                    <a:pt x="133" y="300"/>
                  </a:lnTo>
                  <a:lnTo>
                    <a:pt x="134" y="297"/>
                  </a:lnTo>
                  <a:lnTo>
                    <a:pt x="125" y="286"/>
                  </a:lnTo>
                  <a:close/>
                  <a:moveTo>
                    <a:pt x="13" y="309"/>
                  </a:moveTo>
                  <a:lnTo>
                    <a:pt x="13" y="309"/>
                  </a:lnTo>
                  <a:lnTo>
                    <a:pt x="8" y="303"/>
                  </a:lnTo>
                  <a:lnTo>
                    <a:pt x="8" y="298"/>
                  </a:lnTo>
                  <a:lnTo>
                    <a:pt x="5" y="301"/>
                  </a:lnTo>
                  <a:lnTo>
                    <a:pt x="3" y="303"/>
                  </a:lnTo>
                  <a:lnTo>
                    <a:pt x="5" y="306"/>
                  </a:lnTo>
                  <a:lnTo>
                    <a:pt x="8" y="309"/>
                  </a:lnTo>
                  <a:lnTo>
                    <a:pt x="13" y="309"/>
                  </a:lnTo>
                  <a:close/>
                  <a:moveTo>
                    <a:pt x="297" y="314"/>
                  </a:moveTo>
                  <a:lnTo>
                    <a:pt x="297" y="314"/>
                  </a:lnTo>
                  <a:lnTo>
                    <a:pt x="278" y="314"/>
                  </a:lnTo>
                  <a:lnTo>
                    <a:pt x="276" y="316"/>
                  </a:lnTo>
                  <a:lnTo>
                    <a:pt x="274" y="317"/>
                  </a:lnTo>
                  <a:lnTo>
                    <a:pt x="297" y="314"/>
                  </a:lnTo>
                  <a:close/>
                  <a:moveTo>
                    <a:pt x="177" y="317"/>
                  </a:moveTo>
                  <a:lnTo>
                    <a:pt x="177" y="317"/>
                  </a:lnTo>
                  <a:lnTo>
                    <a:pt x="194" y="320"/>
                  </a:lnTo>
                  <a:lnTo>
                    <a:pt x="196" y="319"/>
                  </a:lnTo>
                  <a:lnTo>
                    <a:pt x="178" y="316"/>
                  </a:lnTo>
                  <a:lnTo>
                    <a:pt x="177" y="317"/>
                  </a:lnTo>
                  <a:close/>
                  <a:moveTo>
                    <a:pt x="271" y="319"/>
                  </a:moveTo>
                  <a:lnTo>
                    <a:pt x="271" y="319"/>
                  </a:lnTo>
                  <a:lnTo>
                    <a:pt x="273" y="314"/>
                  </a:lnTo>
                  <a:lnTo>
                    <a:pt x="271" y="314"/>
                  </a:lnTo>
                  <a:lnTo>
                    <a:pt x="271" y="316"/>
                  </a:lnTo>
                  <a:lnTo>
                    <a:pt x="270" y="317"/>
                  </a:lnTo>
                  <a:lnTo>
                    <a:pt x="267" y="319"/>
                  </a:lnTo>
                  <a:lnTo>
                    <a:pt x="260" y="319"/>
                  </a:lnTo>
                  <a:lnTo>
                    <a:pt x="249" y="319"/>
                  </a:lnTo>
                  <a:lnTo>
                    <a:pt x="249" y="322"/>
                  </a:lnTo>
                  <a:lnTo>
                    <a:pt x="271" y="319"/>
                  </a:lnTo>
                  <a:close/>
                  <a:moveTo>
                    <a:pt x="44" y="171"/>
                  </a:moveTo>
                  <a:lnTo>
                    <a:pt x="44" y="171"/>
                  </a:lnTo>
                  <a:lnTo>
                    <a:pt x="50" y="167"/>
                  </a:lnTo>
                  <a:lnTo>
                    <a:pt x="57" y="167"/>
                  </a:lnTo>
                  <a:lnTo>
                    <a:pt x="65" y="167"/>
                  </a:lnTo>
                  <a:lnTo>
                    <a:pt x="71" y="171"/>
                  </a:lnTo>
                  <a:lnTo>
                    <a:pt x="65" y="167"/>
                  </a:lnTo>
                  <a:lnTo>
                    <a:pt x="57" y="166"/>
                  </a:lnTo>
                  <a:lnTo>
                    <a:pt x="49" y="167"/>
                  </a:lnTo>
                  <a:lnTo>
                    <a:pt x="46" y="169"/>
                  </a:lnTo>
                  <a:lnTo>
                    <a:pt x="44" y="171"/>
                  </a:lnTo>
                  <a:close/>
                  <a:moveTo>
                    <a:pt x="88" y="71"/>
                  </a:moveTo>
                  <a:lnTo>
                    <a:pt x="88" y="71"/>
                  </a:lnTo>
                  <a:lnTo>
                    <a:pt x="88" y="77"/>
                  </a:lnTo>
                  <a:lnTo>
                    <a:pt x="87" y="81"/>
                  </a:lnTo>
                  <a:lnTo>
                    <a:pt x="85" y="85"/>
                  </a:lnTo>
                  <a:lnTo>
                    <a:pt x="82" y="90"/>
                  </a:lnTo>
                  <a:lnTo>
                    <a:pt x="87" y="87"/>
                  </a:lnTo>
                  <a:lnTo>
                    <a:pt x="90" y="82"/>
                  </a:lnTo>
                  <a:lnTo>
                    <a:pt x="90" y="77"/>
                  </a:lnTo>
                  <a:lnTo>
                    <a:pt x="88" y="71"/>
                  </a:lnTo>
                  <a:close/>
                  <a:moveTo>
                    <a:pt x="363" y="68"/>
                  </a:moveTo>
                  <a:lnTo>
                    <a:pt x="363" y="68"/>
                  </a:lnTo>
                  <a:lnTo>
                    <a:pt x="372" y="70"/>
                  </a:lnTo>
                  <a:lnTo>
                    <a:pt x="382" y="70"/>
                  </a:lnTo>
                  <a:lnTo>
                    <a:pt x="374" y="68"/>
                  </a:lnTo>
                  <a:lnTo>
                    <a:pt x="364" y="66"/>
                  </a:lnTo>
                  <a:lnTo>
                    <a:pt x="363" y="68"/>
                  </a:lnTo>
                  <a:close/>
                  <a:moveTo>
                    <a:pt x="360" y="341"/>
                  </a:moveTo>
                  <a:lnTo>
                    <a:pt x="360" y="341"/>
                  </a:lnTo>
                  <a:lnTo>
                    <a:pt x="360" y="339"/>
                  </a:lnTo>
                  <a:lnTo>
                    <a:pt x="355" y="338"/>
                  </a:lnTo>
                  <a:lnTo>
                    <a:pt x="353" y="335"/>
                  </a:lnTo>
                  <a:lnTo>
                    <a:pt x="350" y="327"/>
                  </a:lnTo>
                  <a:lnTo>
                    <a:pt x="349" y="320"/>
                  </a:lnTo>
                  <a:lnTo>
                    <a:pt x="347" y="320"/>
                  </a:lnTo>
                  <a:lnTo>
                    <a:pt x="347" y="322"/>
                  </a:lnTo>
                  <a:lnTo>
                    <a:pt x="350" y="331"/>
                  </a:lnTo>
                  <a:lnTo>
                    <a:pt x="352" y="335"/>
                  </a:lnTo>
                  <a:lnTo>
                    <a:pt x="355" y="338"/>
                  </a:lnTo>
                  <a:lnTo>
                    <a:pt x="357" y="339"/>
                  </a:lnTo>
                  <a:lnTo>
                    <a:pt x="360" y="341"/>
                  </a:lnTo>
                  <a:close/>
                  <a:moveTo>
                    <a:pt x="85" y="35"/>
                  </a:moveTo>
                  <a:lnTo>
                    <a:pt x="85" y="35"/>
                  </a:lnTo>
                  <a:lnTo>
                    <a:pt x="87" y="35"/>
                  </a:lnTo>
                  <a:lnTo>
                    <a:pt x="87" y="32"/>
                  </a:lnTo>
                  <a:lnTo>
                    <a:pt x="87" y="29"/>
                  </a:lnTo>
                  <a:lnTo>
                    <a:pt x="85" y="24"/>
                  </a:lnTo>
                  <a:lnTo>
                    <a:pt x="82" y="21"/>
                  </a:lnTo>
                  <a:lnTo>
                    <a:pt x="85" y="29"/>
                  </a:lnTo>
                  <a:lnTo>
                    <a:pt x="85" y="35"/>
                  </a:lnTo>
                  <a:close/>
                  <a:moveTo>
                    <a:pt x="47" y="62"/>
                  </a:moveTo>
                  <a:lnTo>
                    <a:pt x="47" y="62"/>
                  </a:lnTo>
                  <a:lnTo>
                    <a:pt x="57" y="60"/>
                  </a:lnTo>
                  <a:lnTo>
                    <a:pt x="66" y="59"/>
                  </a:lnTo>
                  <a:lnTo>
                    <a:pt x="57" y="59"/>
                  </a:lnTo>
                  <a:lnTo>
                    <a:pt x="47" y="62"/>
                  </a:lnTo>
                  <a:close/>
                  <a:moveTo>
                    <a:pt x="172" y="317"/>
                  </a:moveTo>
                  <a:lnTo>
                    <a:pt x="172" y="317"/>
                  </a:lnTo>
                  <a:lnTo>
                    <a:pt x="174" y="316"/>
                  </a:lnTo>
                  <a:lnTo>
                    <a:pt x="166" y="312"/>
                  </a:lnTo>
                  <a:lnTo>
                    <a:pt x="158" y="312"/>
                  </a:lnTo>
                  <a:lnTo>
                    <a:pt x="172" y="317"/>
                  </a:lnTo>
                  <a:close/>
                  <a:moveTo>
                    <a:pt x="357" y="333"/>
                  </a:moveTo>
                  <a:lnTo>
                    <a:pt x="357" y="333"/>
                  </a:lnTo>
                  <a:lnTo>
                    <a:pt x="357" y="330"/>
                  </a:lnTo>
                  <a:lnTo>
                    <a:pt x="355" y="325"/>
                  </a:lnTo>
                  <a:lnTo>
                    <a:pt x="357" y="319"/>
                  </a:lnTo>
                  <a:lnTo>
                    <a:pt x="352" y="319"/>
                  </a:lnTo>
                  <a:lnTo>
                    <a:pt x="353" y="327"/>
                  </a:lnTo>
                  <a:lnTo>
                    <a:pt x="357" y="333"/>
                  </a:lnTo>
                  <a:close/>
                  <a:moveTo>
                    <a:pt x="333" y="311"/>
                  </a:moveTo>
                  <a:lnTo>
                    <a:pt x="333" y="311"/>
                  </a:lnTo>
                  <a:lnTo>
                    <a:pt x="344" y="309"/>
                  </a:lnTo>
                  <a:lnTo>
                    <a:pt x="345" y="305"/>
                  </a:lnTo>
                  <a:lnTo>
                    <a:pt x="333" y="311"/>
                  </a:lnTo>
                  <a:close/>
                  <a:moveTo>
                    <a:pt x="145" y="306"/>
                  </a:moveTo>
                  <a:lnTo>
                    <a:pt x="145" y="306"/>
                  </a:lnTo>
                  <a:lnTo>
                    <a:pt x="145" y="305"/>
                  </a:lnTo>
                  <a:lnTo>
                    <a:pt x="147" y="303"/>
                  </a:lnTo>
                  <a:lnTo>
                    <a:pt x="145" y="301"/>
                  </a:lnTo>
                  <a:lnTo>
                    <a:pt x="142" y="301"/>
                  </a:lnTo>
                  <a:lnTo>
                    <a:pt x="140" y="301"/>
                  </a:lnTo>
                  <a:lnTo>
                    <a:pt x="140" y="303"/>
                  </a:lnTo>
                  <a:lnTo>
                    <a:pt x="139" y="303"/>
                  </a:lnTo>
                  <a:lnTo>
                    <a:pt x="145" y="306"/>
                  </a:lnTo>
                  <a:close/>
                  <a:moveTo>
                    <a:pt x="401" y="281"/>
                  </a:moveTo>
                  <a:lnTo>
                    <a:pt x="401" y="281"/>
                  </a:lnTo>
                  <a:lnTo>
                    <a:pt x="405" y="276"/>
                  </a:lnTo>
                  <a:lnTo>
                    <a:pt x="410" y="270"/>
                  </a:lnTo>
                  <a:lnTo>
                    <a:pt x="409" y="271"/>
                  </a:lnTo>
                  <a:lnTo>
                    <a:pt x="402" y="278"/>
                  </a:lnTo>
                  <a:lnTo>
                    <a:pt x="401" y="279"/>
                  </a:lnTo>
                  <a:lnTo>
                    <a:pt x="401" y="281"/>
                  </a:lnTo>
                  <a:close/>
                  <a:moveTo>
                    <a:pt x="372" y="289"/>
                  </a:moveTo>
                  <a:lnTo>
                    <a:pt x="372" y="289"/>
                  </a:lnTo>
                  <a:lnTo>
                    <a:pt x="358" y="295"/>
                  </a:lnTo>
                  <a:lnTo>
                    <a:pt x="372" y="290"/>
                  </a:lnTo>
                  <a:lnTo>
                    <a:pt x="372" y="289"/>
                  </a:lnTo>
                  <a:close/>
                  <a:moveTo>
                    <a:pt x="191" y="93"/>
                  </a:moveTo>
                  <a:lnTo>
                    <a:pt x="191" y="93"/>
                  </a:lnTo>
                  <a:lnTo>
                    <a:pt x="183" y="95"/>
                  </a:lnTo>
                  <a:lnTo>
                    <a:pt x="174" y="96"/>
                  </a:lnTo>
                  <a:lnTo>
                    <a:pt x="175" y="98"/>
                  </a:lnTo>
                  <a:lnTo>
                    <a:pt x="178" y="96"/>
                  </a:lnTo>
                  <a:lnTo>
                    <a:pt x="185" y="95"/>
                  </a:lnTo>
                  <a:lnTo>
                    <a:pt x="191" y="93"/>
                  </a:lnTo>
                  <a:close/>
                  <a:moveTo>
                    <a:pt x="402" y="238"/>
                  </a:moveTo>
                  <a:lnTo>
                    <a:pt x="402" y="238"/>
                  </a:lnTo>
                  <a:lnTo>
                    <a:pt x="401" y="242"/>
                  </a:lnTo>
                  <a:lnTo>
                    <a:pt x="401" y="246"/>
                  </a:lnTo>
                  <a:lnTo>
                    <a:pt x="401" y="254"/>
                  </a:lnTo>
                  <a:lnTo>
                    <a:pt x="402" y="249"/>
                  </a:lnTo>
                  <a:lnTo>
                    <a:pt x="402" y="246"/>
                  </a:lnTo>
                  <a:lnTo>
                    <a:pt x="402" y="238"/>
                  </a:lnTo>
                  <a:close/>
                  <a:moveTo>
                    <a:pt x="380" y="74"/>
                  </a:moveTo>
                  <a:lnTo>
                    <a:pt x="380" y="74"/>
                  </a:lnTo>
                  <a:lnTo>
                    <a:pt x="383" y="77"/>
                  </a:lnTo>
                  <a:lnTo>
                    <a:pt x="390" y="76"/>
                  </a:lnTo>
                  <a:lnTo>
                    <a:pt x="380" y="74"/>
                  </a:lnTo>
                  <a:close/>
                  <a:moveTo>
                    <a:pt x="387" y="27"/>
                  </a:moveTo>
                  <a:lnTo>
                    <a:pt x="387" y="27"/>
                  </a:lnTo>
                  <a:lnTo>
                    <a:pt x="383" y="24"/>
                  </a:lnTo>
                  <a:lnTo>
                    <a:pt x="377" y="19"/>
                  </a:lnTo>
                  <a:lnTo>
                    <a:pt x="371" y="14"/>
                  </a:lnTo>
                  <a:lnTo>
                    <a:pt x="366" y="13"/>
                  </a:lnTo>
                  <a:lnTo>
                    <a:pt x="377" y="19"/>
                  </a:lnTo>
                  <a:lnTo>
                    <a:pt x="387" y="27"/>
                  </a:lnTo>
                  <a:close/>
                  <a:moveTo>
                    <a:pt x="84" y="126"/>
                  </a:moveTo>
                  <a:lnTo>
                    <a:pt x="84" y="126"/>
                  </a:lnTo>
                  <a:lnTo>
                    <a:pt x="85" y="126"/>
                  </a:lnTo>
                  <a:lnTo>
                    <a:pt x="88" y="120"/>
                  </a:lnTo>
                  <a:lnTo>
                    <a:pt x="88" y="114"/>
                  </a:lnTo>
                  <a:lnTo>
                    <a:pt x="87" y="120"/>
                  </a:lnTo>
                  <a:lnTo>
                    <a:pt x="84" y="126"/>
                  </a:lnTo>
                  <a:close/>
                  <a:moveTo>
                    <a:pt x="39" y="223"/>
                  </a:moveTo>
                  <a:lnTo>
                    <a:pt x="39" y="223"/>
                  </a:lnTo>
                  <a:lnTo>
                    <a:pt x="43" y="224"/>
                  </a:lnTo>
                  <a:lnTo>
                    <a:pt x="46" y="224"/>
                  </a:lnTo>
                  <a:lnTo>
                    <a:pt x="54" y="223"/>
                  </a:lnTo>
                  <a:lnTo>
                    <a:pt x="39" y="223"/>
                  </a:lnTo>
                  <a:close/>
                  <a:moveTo>
                    <a:pt x="115" y="174"/>
                  </a:moveTo>
                  <a:lnTo>
                    <a:pt x="115" y="174"/>
                  </a:lnTo>
                  <a:lnTo>
                    <a:pt x="120" y="167"/>
                  </a:lnTo>
                  <a:lnTo>
                    <a:pt x="125" y="159"/>
                  </a:lnTo>
                  <a:lnTo>
                    <a:pt x="120" y="166"/>
                  </a:lnTo>
                  <a:lnTo>
                    <a:pt x="115" y="174"/>
                  </a:lnTo>
                  <a:close/>
                  <a:moveTo>
                    <a:pt x="140" y="96"/>
                  </a:moveTo>
                  <a:lnTo>
                    <a:pt x="140" y="96"/>
                  </a:lnTo>
                  <a:lnTo>
                    <a:pt x="156" y="98"/>
                  </a:lnTo>
                  <a:lnTo>
                    <a:pt x="156" y="96"/>
                  </a:lnTo>
                  <a:lnTo>
                    <a:pt x="158" y="96"/>
                  </a:lnTo>
                  <a:lnTo>
                    <a:pt x="140" y="96"/>
                  </a:lnTo>
                  <a:close/>
                  <a:moveTo>
                    <a:pt x="341" y="76"/>
                  </a:moveTo>
                  <a:lnTo>
                    <a:pt x="341" y="76"/>
                  </a:lnTo>
                  <a:lnTo>
                    <a:pt x="333" y="77"/>
                  </a:lnTo>
                  <a:lnTo>
                    <a:pt x="342" y="77"/>
                  </a:lnTo>
                  <a:lnTo>
                    <a:pt x="341" y="76"/>
                  </a:lnTo>
                  <a:close/>
                  <a:moveTo>
                    <a:pt x="404" y="260"/>
                  </a:moveTo>
                  <a:lnTo>
                    <a:pt x="404" y="260"/>
                  </a:lnTo>
                  <a:lnTo>
                    <a:pt x="401" y="259"/>
                  </a:lnTo>
                  <a:lnTo>
                    <a:pt x="401" y="260"/>
                  </a:lnTo>
                  <a:lnTo>
                    <a:pt x="401" y="264"/>
                  </a:lnTo>
                  <a:lnTo>
                    <a:pt x="404" y="260"/>
                  </a:lnTo>
                  <a:close/>
                  <a:moveTo>
                    <a:pt x="71" y="136"/>
                  </a:moveTo>
                  <a:lnTo>
                    <a:pt x="71" y="136"/>
                  </a:lnTo>
                  <a:lnTo>
                    <a:pt x="76" y="134"/>
                  </a:lnTo>
                  <a:lnTo>
                    <a:pt x="80" y="133"/>
                  </a:lnTo>
                  <a:lnTo>
                    <a:pt x="79" y="131"/>
                  </a:lnTo>
                  <a:lnTo>
                    <a:pt x="71" y="136"/>
                  </a:lnTo>
                  <a:close/>
                  <a:moveTo>
                    <a:pt x="352" y="308"/>
                  </a:moveTo>
                  <a:lnTo>
                    <a:pt x="352" y="308"/>
                  </a:lnTo>
                  <a:lnTo>
                    <a:pt x="355" y="308"/>
                  </a:lnTo>
                  <a:lnTo>
                    <a:pt x="353" y="306"/>
                  </a:lnTo>
                  <a:lnTo>
                    <a:pt x="353" y="305"/>
                  </a:lnTo>
                  <a:lnTo>
                    <a:pt x="355" y="301"/>
                  </a:lnTo>
                  <a:lnTo>
                    <a:pt x="353" y="303"/>
                  </a:lnTo>
                  <a:lnTo>
                    <a:pt x="352" y="305"/>
                  </a:lnTo>
                  <a:lnTo>
                    <a:pt x="352" y="308"/>
                  </a:lnTo>
                  <a:close/>
                  <a:moveTo>
                    <a:pt x="110" y="286"/>
                  </a:moveTo>
                  <a:lnTo>
                    <a:pt x="110" y="286"/>
                  </a:lnTo>
                  <a:lnTo>
                    <a:pt x="109" y="287"/>
                  </a:lnTo>
                  <a:lnTo>
                    <a:pt x="115" y="292"/>
                  </a:lnTo>
                  <a:lnTo>
                    <a:pt x="117" y="292"/>
                  </a:lnTo>
                  <a:lnTo>
                    <a:pt x="110" y="286"/>
                  </a:lnTo>
                  <a:close/>
                  <a:moveTo>
                    <a:pt x="402" y="227"/>
                  </a:moveTo>
                  <a:lnTo>
                    <a:pt x="402" y="227"/>
                  </a:lnTo>
                  <a:lnTo>
                    <a:pt x="401" y="234"/>
                  </a:lnTo>
                  <a:lnTo>
                    <a:pt x="402" y="237"/>
                  </a:lnTo>
                  <a:lnTo>
                    <a:pt x="402" y="227"/>
                  </a:lnTo>
                  <a:close/>
                  <a:moveTo>
                    <a:pt x="169" y="96"/>
                  </a:moveTo>
                  <a:lnTo>
                    <a:pt x="169" y="96"/>
                  </a:lnTo>
                  <a:lnTo>
                    <a:pt x="166" y="96"/>
                  </a:lnTo>
                  <a:lnTo>
                    <a:pt x="167" y="98"/>
                  </a:lnTo>
                  <a:lnTo>
                    <a:pt x="169" y="96"/>
                  </a:lnTo>
                  <a:close/>
                  <a:moveTo>
                    <a:pt x="233" y="314"/>
                  </a:moveTo>
                  <a:lnTo>
                    <a:pt x="233" y="314"/>
                  </a:lnTo>
                  <a:lnTo>
                    <a:pt x="227" y="314"/>
                  </a:lnTo>
                  <a:lnTo>
                    <a:pt x="233" y="316"/>
                  </a:lnTo>
                  <a:lnTo>
                    <a:pt x="233" y="314"/>
                  </a:lnTo>
                  <a:close/>
                  <a:moveTo>
                    <a:pt x="387" y="294"/>
                  </a:moveTo>
                  <a:lnTo>
                    <a:pt x="387" y="294"/>
                  </a:lnTo>
                  <a:lnTo>
                    <a:pt x="390" y="290"/>
                  </a:lnTo>
                  <a:lnTo>
                    <a:pt x="390" y="289"/>
                  </a:lnTo>
                  <a:lnTo>
                    <a:pt x="387" y="294"/>
                  </a:lnTo>
                  <a:close/>
                  <a:moveTo>
                    <a:pt x="47" y="289"/>
                  </a:moveTo>
                  <a:lnTo>
                    <a:pt x="47" y="289"/>
                  </a:lnTo>
                  <a:lnTo>
                    <a:pt x="49" y="290"/>
                  </a:lnTo>
                  <a:lnTo>
                    <a:pt x="50" y="290"/>
                  </a:lnTo>
                  <a:lnTo>
                    <a:pt x="47" y="289"/>
                  </a:lnTo>
                  <a:close/>
                  <a:moveTo>
                    <a:pt x="413" y="230"/>
                  </a:moveTo>
                  <a:lnTo>
                    <a:pt x="413" y="230"/>
                  </a:lnTo>
                  <a:lnTo>
                    <a:pt x="413" y="232"/>
                  </a:lnTo>
                  <a:lnTo>
                    <a:pt x="413" y="235"/>
                  </a:lnTo>
                  <a:lnTo>
                    <a:pt x="413" y="230"/>
                  </a:lnTo>
                  <a:close/>
                  <a:moveTo>
                    <a:pt x="364" y="336"/>
                  </a:moveTo>
                  <a:lnTo>
                    <a:pt x="364" y="336"/>
                  </a:lnTo>
                  <a:lnTo>
                    <a:pt x="366" y="336"/>
                  </a:lnTo>
                  <a:lnTo>
                    <a:pt x="364" y="336"/>
                  </a:lnTo>
                  <a:close/>
                  <a:moveTo>
                    <a:pt x="151" y="346"/>
                  </a:moveTo>
                  <a:lnTo>
                    <a:pt x="151" y="346"/>
                  </a:lnTo>
                  <a:lnTo>
                    <a:pt x="150" y="346"/>
                  </a:lnTo>
                  <a:lnTo>
                    <a:pt x="150" y="347"/>
                  </a:lnTo>
                  <a:lnTo>
                    <a:pt x="151" y="346"/>
                  </a:lnTo>
                  <a:close/>
                  <a:moveTo>
                    <a:pt x="204" y="328"/>
                  </a:moveTo>
                  <a:lnTo>
                    <a:pt x="204" y="328"/>
                  </a:lnTo>
                  <a:lnTo>
                    <a:pt x="207" y="328"/>
                  </a:lnTo>
                  <a:lnTo>
                    <a:pt x="204" y="328"/>
                  </a:lnTo>
                  <a:close/>
                  <a:moveTo>
                    <a:pt x="126" y="301"/>
                  </a:moveTo>
                  <a:lnTo>
                    <a:pt x="126" y="301"/>
                  </a:lnTo>
                  <a:lnTo>
                    <a:pt x="126" y="300"/>
                  </a:lnTo>
                  <a:lnTo>
                    <a:pt x="125" y="300"/>
                  </a:lnTo>
                  <a:lnTo>
                    <a:pt x="126" y="301"/>
                  </a:lnTo>
                  <a:close/>
                  <a:moveTo>
                    <a:pt x="382" y="290"/>
                  </a:moveTo>
                  <a:lnTo>
                    <a:pt x="382" y="290"/>
                  </a:lnTo>
                  <a:lnTo>
                    <a:pt x="380" y="290"/>
                  </a:lnTo>
                  <a:lnTo>
                    <a:pt x="380" y="292"/>
                  </a:lnTo>
                  <a:lnTo>
                    <a:pt x="382" y="290"/>
                  </a:lnTo>
                  <a:close/>
                  <a:moveTo>
                    <a:pt x="200" y="327"/>
                  </a:moveTo>
                  <a:lnTo>
                    <a:pt x="200" y="327"/>
                  </a:lnTo>
                  <a:lnTo>
                    <a:pt x="202" y="327"/>
                  </a:lnTo>
                  <a:lnTo>
                    <a:pt x="200" y="327"/>
                  </a:lnTo>
                  <a:close/>
                  <a:moveTo>
                    <a:pt x="358" y="333"/>
                  </a:moveTo>
                  <a:lnTo>
                    <a:pt x="358" y="333"/>
                  </a:lnTo>
                  <a:lnTo>
                    <a:pt x="358" y="335"/>
                  </a:lnTo>
                  <a:lnTo>
                    <a:pt x="358" y="333"/>
                  </a:lnTo>
                  <a:close/>
                  <a:moveTo>
                    <a:pt x="136" y="342"/>
                  </a:moveTo>
                  <a:lnTo>
                    <a:pt x="136" y="342"/>
                  </a:lnTo>
                  <a:lnTo>
                    <a:pt x="136" y="341"/>
                  </a:lnTo>
                  <a:lnTo>
                    <a:pt x="134" y="341"/>
                  </a:lnTo>
                  <a:lnTo>
                    <a:pt x="136" y="34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2" name="Freeform 38"/>
            <p:cNvSpPr>
              <a:spLocks noEditPoints="1"/>
            </p:cNvSpPr>
            <p:nvPr/>
          </p:nvSpPr>
          <p:spPr bwMode="auto">
            <a:xfrm>
              <a:off x="1096963" y="668338"/>
              <a:ext cx="273050" cy="246062"/>
            </a:xfrm>
            <a:custGeom>
              <a:avLst/>
              <a:gdLst>
                <a:gd name="T0" fmla="*/ 430947513 w 172"/>
                <a:gd name="T1" fmla="*/ 161289672 h 155"/>
                <a:gd name="T2" fmla="*/ 274697825 w 172"/>
                <a:gd name="T3" fmla="*/ 385583916 h 155"/>
                <a:gd name="T4" fmla="*/ 0 w 172"/>
                <a:gd name="T5" fmla="*/ 239415151 h 155"/>
                <a:gd name="T6" fmla="*/ 143649700 w 172"/>
                <a:gd name="T7" fmla="*/ 10080605 h 155"/>
                <a:gd name="T8" fmla="*/ 299899388 w 172"/>
                <a:gd name="T9" fmla="*/ 32762758 h 155"/>
                <a:gd name="T10" fmla="*/ 395665325 w 172"/>
                <a:gd name="T11" fmla="*/ 115926952 h 155"/>
                <a:gd name="T12" fmla="*/ 398184688 w 172"/>
                <a:gd name="T13" fmla="*/ 136088161 h 155"/>
                <a:gd name="T14" fmla="*/ 423386250 w 172"/>
                <a:gd name="T15" fmla="*/ 176410579 h 155"/>
                <a:gd name="T16" fmla="*/ 423386250 w 172"/>
                <a:gd name="T17" fmla="*/ 224294244 h 155"/>
                <a:gd name="T18" fmla="*/ 176410938 w 172"/>
                <a:gd name="T19" fmla="*/ 312498740 h 155"/>
                <a:gd name="T20" fmla="*/ 272176875 w 172"/>
                <a:gd name="T21" fmla="*/ 236894206 h 155"/>
                <a:gd name="T22" fmla="*/ 330141263 w 172"/>
                <a:gd name="T23" fmla="*/ 168850919 h 155"/>
                <a:gd name="T24" fmla="*/ 211693125 w 172"/>
                <a:gd name="T25" fmla="*/ 93246386 h 155"/>
                <a:gd name="T26" fmla="*/ 178931888 w 172"/>
                <a:gd name="T27" fmla="*/ 176410579 h 155"/>
                <a:gd name="T28" fmla="*/ 93246575 w 172"/>
                <a:gd name="T29" fmla="*/ 226813602 h 155"/>
                <a:gd name="T30" fmla="*/ 45362813 w 172"/>
                <a:gd name="T31" fmla="*/ 299898778 h 155"/>
                <a:gd name="T32" fmla="*/ 65524063 w 172"/>
                <a:gd name="T33" fmla="*/ 73085176 h 155"/>
                <a:gd name="T34" fmla="*/ 20161250 w 172"/>
                <a:gd name="T35" fmla="*/ 267136020 h 155"/>
                <a:gd name="T36" fmla="*/ 156249688 w 172"/>
                <a:gd name="T37" fmla="*/ 108367292 h 155"/>
                <a:gd name="T38" fmla="*/ 131048125 w 172"/>
                <a:gd name="T39" fmla="*/ 133568804 h 155"/>
                <a:gd name="T40" fmla="*/ 108367513 w 172"/>
                <a:gd name="T41" fmla="*/ 123488199 h 155"/>
                <a:gd name="T42" fmla="*/ 75604688 w 172"/>
                <a:gd name="T43" fmla="*/ 151209068 h 155"/>
                <a:gd name="T44" fmla="*/ 370463763 w 172"/>
                <a:gd name="T45" fmla="*/ 206652393 h 155"/>
                <a:gd name="T46" fmla="*/ 398184688 w 172"/>
                <a:gd name="T47" fmla="*/ 199092733 h 155"/>
                <a:gd name="T48" fmla="*/ 395665325 w 172"/>
                <a:gd name="T49" fmla="*/ 191531486 h 155"/>
                <a:gd name="T50" fmla="*/ 342741250 w 172"/>
                <a:gd name="T51" fmla="*/ 151209068 h 155"/>
                <a:gd name="T52" fmla="*/ 335181575 w 172"/>
                <a:gd name="T53" fmla="*/ 156249370 h 155"/>
                <a:gd name="T54" fmla="*/ 60483750 w 172"/>
                <a:gd name="T55" fmla="*/ 254536058 h 155"/>
                <a:gd name="T56" fmla="*/ 47883763 w 172"/>
                <a:gd name="T57" fmla="*/ 178931524 h 155"/>
                <a:gd name="T58" fmla="*/ 73085325 w 172"/>
                <a:gd name="T59" fmla="*/ 294858476 h 155"/>
                <a:gd name="T60" fmla="*/ 93246575 w 172"/>
                <a:gd name="T61" fmla="*/ 299898778 h 155"/>
                <a:gd name="T62" fmla="*/ 131048125 w 172"/>
                <a:gd name="T63" fmla="*/ 342740554 h 155"/>
                <a:gd name="T64" fmla="*/ 171370625 w 172"/>
                <a:gd name="T65" fmla="*/ 362901763 h 155"/>
                <a:gd name="T66" fmla="*/ 299899388 w 172"/>
                <a:gd name="T67" fmla="*/ 68044874 h 155"/>
                <a:gd name="T68" fmla="*/ 171370625 w 172"/>
                <a:gd name="T69" fmla="*/ 347780856 h 155"/>
                <a:gd name="T70" fmla="*/ 294859075 w 172"/>
                <a:gd name="T71" fmla="*/ 123488199 h 155"/>
                <a:gd name="T72" fmla="*/ 259576888 w 172"/>
                <a:gd name="T73" fmla="*/ 148689710 h 155"/>
                <a:gd name="T74" fmla="*/ 60483750 w 172"/>
                <a:gd name="T75" fmla="*/ 178931524 h 155"/>
                <a:gd name="T76" fmla="*/ 68045013 w 172"/>
                <a:gd name="T77" fmla="*/ 168850919 h 155"/>
                <a:gd name="T78" fmla="*/ 131048125 w 172"/>
                <a:gd name="T79" fmla="*/ 267136020 h 155"/>
                <a:gd name="T80" fmla="*/ 307459063 w 172"/>
                <a:gd name="T81" fmla="*/ 267136020 h 155"/>
                <a:gd name="T82" fmla="*/ 294859075 w 172"/>
                <a:gd name="T83" fmla="*/ 85685138 h 155"/>
                <a:gd name="T84" fmla="*/ 274697825 w 172"/>
                <a:gd name="T85" fmla="*/ 292337531 h 155"/>
                <a:gd name="T86" fmla="*/ 113407825 w 172"/>
                <a:gd name="T87" fmla="*/ 299898778 h 155"/>
                <a:gd name="T88" fmla="*/ 239415638 w 172"/>
                <a:gd name="T89" fmla="*/ 342740554 h 155"/>
                <a:gd name="T90" fmla="*/ 168851263 w 172"/>
                <a:gd name="T91" fmla="*/ 45362720 h 155"/>
                <a:gd name="T92" fmla="*/ 347781563 w 172"/>
                <a:gd name="T93" fmla="*/ 115926952 h 155"/>
                <a:gd name="T94" fmla="*/ 309980013 w 172"/>
                <a:gd name="T95" fmla="*/ 115926952 h 155"/>
                <a:gd name="T96" fmla="*/ 120967500 w 172"/>
                <a:gd name="T97" fmla="*/ 113407595 h 155"/>
                <a:gd name="T98" fmla="*/ 95765938 w 172"/>
                <a:gd name="T99" fmla="*/ 128528501 h 155"/>
                <a:gd name="T100" fmla="*/ 337700938 w 172"/>
                <a:gd name="T101" fmla="*/ 307458438 h 155"/>
                <a:gd name="T102" fmla="*/ 246975313 w 172"/>
                <a:gd name="T103" fmla="*/ 65523929 h 155"/>
                <a:gd name="T104" fmla="*/ 113407825 w 172"/>
                <a:gd name="T105" fmla="*/ 80644836 h 155"/>
                <a:gd name="T106" fmla="*/ 299899388 w 172"/>
                <a:gd name="T107" fmla="*/ 312498740 h 155"/>
                <a:gd name="T108" fmla="*/ 136088438 w 172"/>
                <a:gd name="T109" fmla="*/ 60483627 h 155"/>
                <a:gd name="T110" fmla="*/ 85685313 w 172"/>
                <a:gd name="T111" fmla="*/ 231853904 h 155"/>
                <a:gd name="T112" fmla="*/ 375504075 w 172"/>
                <a:gd name="T113" fmla="*/ 244455453 h 155"/>
                <a:gd name="T114" fmla="*/ 231854375 w 172"/>
                <a:gd name="T115" fmla="*/ 80644836 h 155"/>
                <a:gd name="T116" fmla="*/ 178931888 w 172"/>
                <a:gd name="T117" fmla="*/ 85685138 h 155"/>
                <a:gd name="T118" fmla="*/ 367942813 w 172"/>
                <a:gd name="T119" fmla="*/ 259576360 h 155"/>
                <a:gd name="T120" fmla="*/ 307459063 w 172"/>
                <a:gd name="T121" fmla="*/ 327619647 h 15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2" h="155">
                  <a:moveTo>
                    <a:pt x="84" y="0"/>
                  </a:moveTo>
                  <a:lnTo>
                    <a:pt x="84" y="0"/>
                  </a:lnTo>
                  <a:lnTo>
                    <a:pt x="103" y="2"/>
                  </a:lnTo>
                  <a:lnTo>
                    <a:pt x="119" y="5"/>
                  </a:lnTo>
                  <a:lnTo>
                    <a:pt x="134" y="12"/>
                  </a:lnTo>
                  <a:lnTo>
                    <a:pt x="147" y="19"/>
                  </a:lnTo>
                  <a:lnTo>
                    <a:pt x="150" y="24"/>
                  </a:lnTo>
                  <a:lnTo>
                    <a:pt x="157" y="29"/>
                  </a:lnTo>
                  <a:lnTo>
                    <a:pt x="160" y="35"/>
                  </a:lnTo>
                  <a:lnTo>
                    <a:pt x="168" y="49"/>
                  </a:lnTo>
                  <a:lnTo>
                    <a:pt x="171" y="64"/>
                  </a:lnTo>
                  <a:lnTo>
                    <a:pt x="172" y="78"/>
                  </a:lnTo>
                  <a:lnTo>
                    <a:pt x="169" y="95"/>
                  </a:lnTo>
                  <a:lnTo>
                    <a:pt x="168" y="101"/>
                  </a:lnTo>
                  <a:lnTo>
                    <a:pt x="164" y="108"/>
                  </a:lnTo>
                  <a:lnTo>
                    <a:pt x="157" y="120"/>
                  </a:lnTo>
                  <a:lnTo>
                    <a:pt x="149" y="128"/>
                  </a:lnTo>
                  <a:lnTo>
                    <a:pt x="142" y="135"/>
                  </a:lnTo>
                  <a:lnTo>
                    <a:pt x="131" y="144"/>
                  </a:lnTo>
                  <a:lnTo>
                    <a:pt x="122" y="149"/>
                  </a:lnTo>
                  <a:lnTo>
                    <a:pt x="109" y="153"/>
                  </a:lnTo>
                  <a:lnTo>
                    <a:pt x="97" y="155"/>
                  </a:lnTo>
                  <a:lnTo>
                    <a:pt x="84" y="155"/>
                  </a:lnTo>
                  <a:lnTo>
                    <a:pt x="68" y="153"/>
                  </a:lnTo>
                  <a:lnTo>
                    <a:pt x="54" y="150"/>
                  </a:lnTo>
                  <a:lnTo>
                    <a:pt x="45" y="146"/>
                  </a:lnTo>
                  <a:lnTo>
                    <a:pt x="35" y="141"/>
                  </a:lnTo>
                  <a:lnTo>
                    <a:pt x="27" y="135"/>
                  </a:lnTo>
                  <a:lnTo>
                    <a:pt x="19" y="128"/>
                  </a:lnTo>
                  <a:lnTo>
                    <a:pt x="11" y="120"/>
                  </a:lnTo>
                  <a:lnTo>
                    <a:pt x="8" y="114"/>
                  </a:lnTo>
                  <a:lnTo>
                    <a:pt x="5" y="108"/>
                  </a:lnTo>
                  <a:lnTo>
                    <a:pt x="0" y="95"/>
                  </a:lnTo>
                  <a:lnTo>
                    <a:pt x="0" y="86"/>
                  </a:lnTo>
                  <a:lnTo>
                    <a:pt x="0" y="78"/>
                  </a:lnTo>
                  <a:lnTo>
                    <a:pt x="2" y="67"/>
                  </a:lnTo>
                  <a:lnTo>
                    <a:pt x="5" y="57"/>
                  </a:lnTo>
                  <a:lnTo>
                    <a:pt x="8" y="46"/>
                  </a:lnTo>
                  <a:lnTo>
                    <a:pt x="13" y="37"/>
                  </a:lnTo>
                  <a:lnTo>
                    <a:pt x="16" y="30"/>
                  </a:lnTo>
                  <a:lnTo>
                    <a:pt x="21" y="26"/>
                  </a:lnTo>
                  <a:lnTo>
                    <a:pt x="27" y="19"/>
                  </a:lnTo>
                  <a:lnTo>
                    <a:pt x="35" y="15"/>
                  </a:lnTo>
                  <a:lnTo>
                    <a:pt x="46" y="8"/>
                  </a:lnTo>
                  <a:lnTo>
                    <a:pt x="57" y="4"/>
                  </a:lnTo>
                  <a:lnTo>
                    <a:pt x="63" y="2"/>
                  </a:lnTo>
                  <a:lnTo>
                    <a:pt x="71" y="0"/>
                  </a:lnTo>
                  <a:lnTo>
                    <a:pt x="84" y="0"/>
                  </a:lnTo>
                  <a:close/>
                  <a:moveTo>
                    <a:pt x="157" y="49"/>
                  </a:moveTo>
                  <a:lnTo>
                    <a:pt x="157" y="49"/>
                  </a:lnTo>
                  <a:lnTo>
                    <a:pt x="157" y="48"/>
                  </a:lnTo>
                  <a:lnTo>
                    <a:pt x="153" y="40"/>
                  </a:lnTo>
                  <a:lnTo>
                    <a:pt x="149" y="34"/>
                  </a:lnTo>
                  <a:lnTo>
                    <a:pt x="142" y="27"/>
                  </a:lnTo>
                  <a:lnTo>
                    <a:pt x="136" y="21"/>
                  </a:lnTo>
                  <a:lnTo>
                    <a:pt x="128" y="16"/>
                  </a:lnTo>
                  <a:lnTo>
                    <a:pt x="119" y="13"/>
                  </a:lnTo>
                  <a:lnTo>
                    <a:pt x="108" y="10"/>
                  </a:lnTo>
                  <a:lnTo>
                    <a:pt x="95" y="8"/>
                  </a:lnTo>
                  <a:lnTo>
                    <a:pt x="93" y="8"/>
                  </a:lnTo>
                  <a:lnTo>
                    <a:pt x="95" y="10"/>
                  </a:lnTo>
                  <a:lnTo>
                    <a:pt x="97" y="12"/>
                  </a:lnTo>
                  <a:lnTo>
                    <a:pt x="112" y="15"/>
                  </a:lnTo>
                  <a:lnTo>
                    <a:pt x="128" y="21"/>
                  </a:lnTo>
                  <a:lnTo>
                    <a:pt x="138" y="26"/>
                  </a:lnTo>
                  <a:lnTo>
                    <a:pt x="144" y="30"/>
                  </a:lnTo>
                  <a:lnTo>
                    <a:pt x="150" y="38"/>
                  </a:lnTo>
                  <a:lnTo>
                    <a:pt x="157" y="46"/>
                  </a:lnTo>
                  <a:lnTo>
                    <a:pt x="157" y="48"/>
                  </a:lnTo>
                  <a:lnTo>
                    <a:pt x="157" y="49"/>
                  </a:lnTo>
                  <a:lnTo>
                    <a:pt x="158" y="51"/>
                  </a:lnTo>
                  <a:lnTo>
                    <a:pt x="157" y="49"/>
                  </a:lnTo>
                  <a:close/>
                  <a:moveTo>
                    <a:pt x="160" y="57"/>
                  </a:moveTo>
                  <a:lnTo>
                    <a:pt x="160" y="57"/>
                  </a:lnTo>
                  <a:lnTo>
                    <a:pt x="158" y="54"/>
                  </a:lnTo>
                  <a:lnTo>
                    <a:pt x="160" y="57"/>
                  </a:lnTo>
                  <a:lnTo>
                    <a:pt x="163" y="70"/>
                  </a:lnTo>
                  <a:lnTo>
                    <a:pt x="161" y="64"/>
                  </a:lnTo>
                  <a:lnTo>
                    <a:pt x="160" y="57"/>
                  </a:lnTo>
                  <a:close/>
                  <a:moveTo>
                    <a:pt x="168" y="87"/>
                  </a:moveTo>
                  <a:lnTo>
                    <a:pt x="168" y="87"/>
                  </a:lnTo>
                  <a:lnTo>
                    <a:pt x="168" y="86"/>
                  </a:lnTo>
                  <a:lnTo>
                    <a:pt x="168" y="70"/>
                  </a:lnTo>
                  <a:lnTo>
                    <a:pt x="168" y="68"/>
                  </a:lnTo>
                  <a:lnTo>
                    <a:pt x="168" y="65"/>
                  </a:lnTo>
                  <a:lnTo>
                    <a:pt x="168" y="68"/>
                  </a:lnTo>
                  <a:lnTo>
                    <a:pt x="168" y="70"/>
                  </a:lnTo>
                  <a:lnTo>
                    <a:pt x="168" y="82"/>
                  </a:lnTo>
                  <a:lnTo>
                    <a:pt x="168" y="87"/>
                  </a:lnTo>
                  <a:lnTo>
                    <a:pt x="168" y="89"/>
                  </a:lnTo>
                  <a:lnTo>
                    <a:pt x="168" y="87"/>
                  </a:lnTo>
                  <a:close/>
                  <a:moveTo>
                    <a:pt x="63" y="97"/>
                  </a:moveTo>
                  <a:lnTo>
                    <a:pt x="63" y="97"/>
                  </a:lnTo>
                  <a:lnTo>
                    <a:pt x="65" y="97"/>
                  </a:lnTo>
                  <a:lnTo>
                    <a:pt x="67" y="98"/>
                  </a:lnTo>
                  <a:lnTo>
                    <a:pt x="67" y="100"/>
                  </a:lnTo>
                  <a:lnTo>
                    <a:pt x="68" y="101"/>
                  </a:lnTo>
                  <a:lnTo>
                    <a:pt x="70" y="108"/>
                  </a:lnTo>
                  <a:lnTo>
                    <a:pt x="70" y="116"/>
                  </a:lnTo>
                  <a:lnTo>
                    <a:pt x="70" y="124"/>
                  </a:lnTo>
                  <a:lnTo>
                    <a:pt x="71" y="127"/>
                  </a:lnTo>
                  <a:lnTo>
                    <a:pt x="73" y="127"/>
                  </a:lnTo>
                  <a:lnTo>
                    <a:pt x="78" y="125"/>
                  </a:lnTo>
                  <a:lnTo>
                    <a:pt x="84" y="125"/>
                  </a:lnTo>
                  <a:lnTo>
                    <a:pt x="98" y="125"/>
                  </a:lnTo>
                  <a:lnTo>
                    <a:pt x="104" y="124"/>
                  </a:lnTo>
                  <a:lnTo>
                    <a:pt x="104" y="105"/>
                  </a:lnTo>
                  <a:lnTo>
                    <a:pt x="104" y="97"/>
                  </a:lnTo>
                  <a:lnTo>
                    <a:pt x="104" y="94"/>
                  </a:lnTo>
                  <a:lnTo>
                    <a:pt x="108" y="94"/>
                  </a:lnTo>
                  <a:lnTo>
                    <a:pt x="119" y="94"/>
                  </a:lnTo>
                  <a:lnTo>
                    <a:pt x="127" y="92"/>
                  </a:lnTo>
                  <a:lnTo>
                    <a:pt x="133" y="90"/>
                  </a:lnTo>
                  <a:lnTo>
                    <a:pt x="134" y="89"/>
                  </a:lnTo>
                  <a:lnTo>
                    <a:pt x="134" y="87"/>
                  </a:lnTo>
                  <a:lnTo>
                    <a:pt x="133" y="68"/>
                  </a:lnTo>
                  <a:lnTo>
                    <a:pt x="133" y="67"/>
                  </a:lnTo>
                  <a:lnTo>
                    <a:pt x="131" y="67"/>
                  </a:lnTo>
                  <a:lnTo>
                    <a:pt x="111" y="68"/>
                  </a:lnTo>
                  <a:lnTo>
                    <a:pt x="104" y="68"/>
                  </a:lnTo>
                  <a:lnTo>
                    <a:pt x="101" y="68"/>
                  </a:lnTo>
                  <a:lnTo>
                    <a:pt x="100" y="65"/>
                  </a:lnTo>
                  <a:lnTo>
                    <a:pt x="100" y="57"/>
                  </a:lnTo>
                  <a:lnTo>
                    <a:pt x="98" y="38"/>
                  </a:lnTo>
                  <a:lnTo>
                    <a:pt x="98" y="35"/>
                  </a:lnTo>
                  <a:lnTo>
                    <a:pt x="95" y="35"/>
                  </a:lnTo>
                  <a:lnTo>
                    <a:pt x="84" y="37"/>
                  </a:lnTo>
                  <a:lnTo>
                    <a:pt x="75" y="37"/>
                  </a:lnTo>
                  <a:lnTo>
                    <a:pt x="71" y="38"/>
                  </a:lnTo>
                  <a:lnTo>
                    <a:pt x="71" y="40"/>
                  </a:lnTo>
                  <a:lnTo>
                    <a:pt x="71" y="57"/>
                  </a:lnTo>
                  <a:lnTo>
                    <a:pt x="73" y="59"/>
                  </a:lnTo>
                  <a:lnTo>
                    <a:pt x="75" y="62"/>
                  </a:lnTo>
                  <a:lnTo>
                    <a:pt x="73" y="65"/>
                  </a:lnTo>
                  <a:lnTo>
                    <a:pt x="71" y="67"/>
                  </a:lnTo>
                  <a:lnTo>
                    <a:pt x="71" y="68"/>
                  </a:lnTo>
                  <a:lnTo>
                    <a:pt x="71" y="70"/>
                  </a:lnTo>
                  <a:lnTo>
                    <a:pt x="70" y="71"/>
                  </a:lnTo>
                  <a:lnTo>
                    <a:pt x="68" y="71"/>
                  </a:lnTo>
                  <a:lnTo>
                    <a:pt x="68" y="68"/>
                  </a:lnTo>
                  <a:lnTo>
                    <a:pt x="68" y="67"/>
                  </a:lnTo>
                  <a:lnTo>
                    <a:pt x="60" y="65"/>
                  </a:lnTo>
                  <a:lnTo>
                    <a:pt x="52" y="65"/>
                  </a:lnTo>
                  <a:lnTo>
                    <a:pt x="45" y="65"/>
                  </a:lnTo>
                  <a:lnTo>
                    <a:pt x="37" y="65"/>
                  </a:lnTo>
                  <a:lnTo>
                    <a:pt x="37" y="67"/>
                  </a:lnTo>
                  <a:lnTo>
                    <a:pt x="37" y="90"/>
                  </a:lnTo>
                  <a:lnTo>
                    <a:pt x="37" y="94"/>
                  </a:lnTo>
                  <a:lnTo>
                    <a:pt x="38" y="94"/>
                  </a:lnTo>
                  <a:lnTo>
                    <a:pt x="51" y="92"/>
                  </a:lnTo>
                  <a:lnTo>
                    <a:pt x="62" y="92"/>
                  </a:lnTo>
                  <a:lnTo>
                    <a:pt x="65" y="92"/>
                  </a:lnTo>
                  <a:lnTo>
                    <a:pt x="67" y="94"/>
                  </a:lnTo>
                  <a:lnTo>
                    <a:pt x="65" y="95"/>
                  </a:lnTo>
                  <a:lnTo>
                    <a:pt x="63" y="97"/>
                  </a:lnTo>
                  <a:close/>
                  <a:moveTo>
                    <a:pt x="22" y="125"/>
                  </a:moveTo>
                  <a:lnTo>
                    <a:pt x="22" y="125"/>
                  </a:lnTo>
                  <a:lnTo>
                    <a:pt x="18" y="119"/>
                  </a:lnTo>
                  <a:lnTo>
                    <a:pt x="15" y="112"/>
                  </a:lnTo>
                  <a:lnTo>
                    <a:pt x="11" y="106"/>
                  </a:lnTo>
                  <a:lnTo>
                    <a:pt x="10" y="98"/>
                  </a:lnTo>
                  <a:lnTo>
                    <a:pt x="10" y="90"/>
                  </a:lnTo>
                  <a:lnTo>
                    <a:pt x="11" y="76"/>
                  </a:lnTo>
                  <a:lnTo>
                    <a:pt x="15" y="64"/>
                  </a:lnTo>
                  <a:lnTo>
                    <a:pt x="18" y="49"/>
                  </a:lnTo>
                  <a:lnTo>
                    <a:pt x="26" y="37"/>
                  </a:lnTo>
                  <a:lnTo>
                    <a:pt x="26" y="35"/>
                  </a:lnTo>
                  <a:lnTo>
                    <a:pt x="26" y="32"/>
                  </a:lnTo>
                  <a:lnTo>
                    <a:pt x="26" y="29"/>
                  </a:lnTo>
                  <a:lnTo>
                    <a:pt x="27" y="27"/>
                  </a:lnTo>
                  <a:lnTo>
                    <a:pt x="30" y="23"/>
                  </a:lnTo>
                  <a:lnTo>
                    <a:pt x="22" y="30"/>
                  </a:lnTo>
                  <a:lnTo>
                    <a:pt x="16" y="38"/>
                  </a:lnTo>
                  <a:lnTo>
                    <a:pt x="11" y="48"/>
                  </a:lnTo>
                  <a:lnTo>
                    <a:pt x="8" y="57"/>
                  </a:lnTo>
                  <a:lnTo>
                    <a:pt x="5" y="68"/>
                  </a:lnTo>
                  <a:lnTo>
                    <a:pt x="4" y="79"/>
                  </a:lnTo>
                  <a:lnTo>
                    <a:pt x="4" y="86"/>
                  </a:lnTo>
                  <a:lnTo>
                    <a:pt x="5" y="94"/>
                  </a:lnTo>
                  <a:lnTo>
                    <a:pt x="8" y="106"/>
                  </a:lnTo>
                  <a:lnTo>
                    <a:pt x="15" y="116"/>
                  </a:lnTo>
                  <a:lnTo>
                    <a:pt x="22" y="125"/>
                  </a:lnTo>
                  <a:close/>
                  <a:moveTo>
                    <a:pt x="35" y="62"/>
                  </a:moveTo>
                  <a:lnTo>
                    <a:pt x="35" y="62"/>
                  </a:lnTo>
                  <a:lnTo>
                    <a:pt x="43" y="60"/>
                  </a:lnTo>
                  <a:lnTo>
                    <a:pt x="57" y="60"/>
                  </a:lnTo>
                  <a:lnTo>
                    <a:pt x="62" y="60"/>
                  </a:lnTo>
                  <a:lnTo>
                    <a:pt x="60" y="56"/>
                  </a:lnTo>
                  <a:lnTo>
                    <a:pt x="60" y="48"/>
                  </a:lnTo>
                  <a:lnTo>
                    <a:pt x="62" y="43"/>
                  </a:lnTo>
                  <a:lnTo>
                    <a:pt x="62" y="38"/>
                  </a:lnTo>
                  <a:lnTo>
                    <a:pt x="60" y="40"/>
                  </a:lnTo>
                  <a:lnTo>
                    <a:pt x="57" y="57"/>
                  </a:lnTo>
                  <a:lnTo>
                    <a:pt x="56" y="59"/>
                  </a:lnTo>
                  <a:lnTo>
                    <a:pt x="54" y="60"/>
                  </a:lnTo>
                  <a:lnTo>
                    <a:pt x="52" y="59"/>
                  </a:lnTo>
                  <a:lnTo>
                    <a:pt x="52" y="57"/>
                  </a:lnTo>
                  <a:lnTo>
                    <a:pt x="52" y="53"/>
                  </a:lnTo>
                  <a:lnTo>
                    <a:pt x="52" y="46"/>
                  </a:lnTo>
                  <a:lnTo>
                    <a:pt x="51" y="48"/>
                  </a:lnTo>
                  <a:lnTo>
                    <a:pt x="49" y="56"/>
                  </a:lnTo>
                  <a:lnTo>
                    <a:pt x="48" y="57"/>
                  </a:lnTo>
                  <a:lnTo>
                    <a:pt x="46" y="59"/>
                  </a:lnTo>
                  <a:lnTo>
                    <a:pt x="45" y="57"/>
                  </a:lnTo>
                  <a:lnTo>
                    <a:pt x="43" y="53"/>
                  </a:lnTo>
                  <a:lnTo>
                    <a:pt x="43" y="49"/>
                  </a:lnTo>
                  <a:lnTo>
                    <a:pt x="41" y="56"/>
                  </a:lnTo>
                  <a:lnTo>
                    <a:pt x="40" y="59"/>
                  </a:lnTo>
                  <a:lnTo>
                    <a:pt x="38" y="59"/>
                  </a:lnTo>
                  <a:lnTo>
                    <a:pt x="35" y="59"/>
                  </a:lnTo>
                  <a:lnTo>
                    <a:pt x="35" y="54"/>
                  </a:lnTo>
                  <a:lnTo>
                    <a:pt x="35" y="49"/>
                  </a:lnTo>
                  <a:lnTo>
                    <a:pt x="35" y="48"/>
                  </a:lnTo>
                  <a:lnTo>
                    <a:pt x="32" y="51"/>
                  </a:lnTo>
                  <a:lnTo>
                    <a:pt x="30" y="60"/>
                  </a:lnTo>
                  <a:lnTo>
                    <a:pt x="34" y="60"/>
                  </a:lnTo>
                  <a:lnTo>
                    <a:pt x="35" y="62"/>
                  </a:lnTo>
                  <a:close/>
                  <a:moveTo>
                    <a:pt x="146" y="57"/>
                  </a:moveTo>
                  <a:lnTo>
                    <a:pt x="146" y="57"/>
                  </a:lnTo>
                  <a:lnTo>
                    <a:pt x="144" y="75"/>
                  </a:lnTo>
                  <a:lnTo>
                    <a:pt x="142" y="92"/>
                  </a:lnTo>
                  <a:lnTo>
                    <a:pt x="149" y="92"/>
                  </a:lnTo>
                  <a:lnTo>
                    <a:pt x="149" y="87"/>
                  </a:lnTo>
                  <a:lnTo>
                    <a:pt x="147" y="86"/>
                  </a:lnTo>
                  <a:lnTo>
                    <a:pt x="147" y="84"/>
                  </a:lnTo>
                  <a:lnTo>
                    <a:pt x="147" y="82"/>
                  </a:lnTo>
                  <a:lnTo>
                    <a:pt x="147" y="73"/>
                  </a:lnTo>
                  <a:lnTo>
                    <a:pt x="147" y="70"/>
                  </a:lnTo>
                  <a:lnTo>
                    <a:pt x="146" y="57"/>
                  </a:lnTo>
                  <a:close/>
                  <a:moveTo>
                    <a:pt x="144" y="116"/>
                  </a:moveTo>
                  <a:lnTo>
                    <a:pt x="144" y="116"/>
                  </a:lnTo>
                  <a:lnTo>
                    <a:pt x="152" y="108"/>
                  </a:lnTo>
                  <a:lnTo>
                    <a:pt x="155" y="98"/>
                  </a:lnTo>
                  <a:lnTo>
                    <a:pt x="158" y="89"/>
                  </a:lnTo>
                  <a:lnTo>
                    <a:pt x="158" y="79"/>
                  </a:lnTo>
                  <a:lnTo>
                    <a:pt x="158" y="71"/>
                  </a:lnTo>
                  <a:lnTo>
                    <a:pt x="157" y="65"/>
                  </a:lnTo>
                  <a:lnTo>
                    <a:pt x="155" y="57"/>
                  </a:lnTo>
                  <a:lnTo>
                    <a:pt x="150" y="51"/>
                  </a:lnTo>
                  <a:lnTo>
                    <a:pt x="147" y="46"/>
                  </a:lnTo>
                  <a:lnTo>
                    <a:pt x="149" y="49"/>
                  </a:lnTo>
                  <a:lnTo>
                    <a:pt x="155" y="60"/>
                  </a:lnTo>
                  <a:lnTo>
                    <a:pt x="157" y="68"/>
                  </a:lnTo>
                  <a:lnTo>
                    <a:pt x="157" y="76"/>
                  </a:lnTo>
                  <a:lnTo>
                    <a:pt x="157" y="87"/>
                  </a:lnTo>
                  <a:lnTo>
                    <a:pt x="153" y="97"/>
                  </a:lnTo>
                  <a:lnTo>
                    <a:pt x="153" y="98"/>
                  </a:lnTo>
                  <a:lnTo>
                    <a:pt x="153" y="101"/>
                  </a:lnTo>
                  <a:lnTo>
                    <a:pt x="152" y="103"/>
                  </a:lnTo>
                  <a:lnTo>
                    <a:pt x="146" y="112"/>
                  </a:lnTo>
                  <a:lnTo>
                    <a:pt x="144" y="116"/>
                  </a:lnTo>
                  <a:close/>
                  <a:moveTo>
                    <a:pt x="138" y="65"/>
                  </a:moveTo>
                  <a:lnTo>
                    <a:pt x="138" y="65"/>
                  </a:lnTo>
                  <a:lnTo>
                    <a:pt x="138" y="56"/>
                  </a:lnTo>
                  <a:lnTo>
                    <a:pt x="136" y="60"/>
                  </a:lnTo>
                  <a:lnTo>
                    <a:pt x="134" y="60"/>
                  </a:lnTo>
                  <a:lnTo>
                    <a:pt x="133" y="60"/>
                  </a:lnTo>
                  <a:lnTo>
                    <a:pt x="131" y="60"/>
                  </a:lnTo>
                  <a:lnTo>
                    <a:pt x="131" y="59"/>
                  </a:lnTo>
                  <a:lnTo>
                    <a:pt x="131" y="56"/>
                  </a:lnTo>
                  <a:lnTo>
                    <a:pt x="130" y="41"/>
                  </a:lnTo>
                  <a:lnTo>
                    <a:pt x="127" y="51"/>
                  </a:lnTo>
                  <a:lnTo>
                    <a:pt x="125" y="62"/>
                  </a:lnTo>
                  <a:lnTo>
                    <a:pt x="133" y="62"/>
                  </a:lnTo>
                  <a:lnTo>
                    <a:pt x="136" y="62"/>
                  </a:lnTo>
                  <a:lnTo>
                    <a:pt x="138" y="65"/>
                  </a:lnTo>
                  <a:close/>
                  <a:moveTo>
                    <a:pt x="26" y="106"/>
                  </a:moveTo>
                  <a:lnTo>
                    <a:pt x="26" y="106"/>
                  </a:lnTo>
                  <a:lnTo>
                    <a:pt x="22" y="106"/>
                  </a:lnTo>
                  <a:lnTo>
                    <a:pt x="21" y="106"/>
                  </a:lnTo>
                  <a:lnTo>
                    <a:pt x="21" y="105"/>
                  </a:lnTo>
                  <a:lnTo>
                    <a:pt x="21" y="103"/>
                  </a:lnTo>
                  <a:lnTo>
                    <a:pt x="22" y="101"/>
                  </a:lnTo>
                  <a:lnTo>
                    <a:pt x="24" y="101"/>
                  </a:lnTo>
                  <a:lnTo>
                    <a:pt x="22" y="100"/>
                  </a:lnTo>
                  <a:lnTo>
                    <a:pt x="21" y="98"/>
                  </a:lnTo>
                  <a:lnTo>
                    <a:pt x="19" y="97"/>
                  </a:lnTo>
                  <a:lnTo>
                    <a:pt x="19" y="95"/>
                  </a:lnTo>
                  <a:lnTo>
                    <a:pt x="19" y="94"/>
                  </a:lnTo>
                  <a:lnTo>
                    <a:pt x="21" y="90"/>
                  </a:lnTo>
                  <a:lnTo>
                    <a:pt x="19" y="84"/>
                  </a:lnTo>
                  <a:lnTo>
                    <a:pt x="19" y="78"/>
                  </a:lnTo>
                  <a:lnTo>
                    <a:pt x="19" y="73"/>
                  </a:lnTo>
                  <a:lnTo>
                    <a:pt x="19" y="71"/>
                  </a:lnTo>
                  <a:lnTo>
                    <a:pt x="18" y="82"/>
                  </a:lnTo>
                  <a:lnTo>
                    <a:pt x="16" y="94"/>
                  </a:lnTo>
                  <a:lnTo>
                    <a:pt x="16" y="97"/>
                  </a:lnTo>
                  <a:lnTo>
                    <a:pt x="21" y="106"/>
                  </a:lnTo>
                  <a:lnTo>
                    <a:pt x="26" y="112"/>
                  </a:lnTo>
                  <a:lnTo>
                    <a:pt x="26" y="106"/>
                  </a:lnTo>
                  <a:close/>
                  <a:moveTo>
                    <a:pt x="29" y="117"/>
                  </a:moveTo>
                  <a:lnTo>
                    <a:pt x="29" y="117"/>
                  </a:lnTo>
                  <a:lnTo>
                    <a:pt x="41" y="127"/>
                  </a:lnTo>
                  <a:lnTo>
                    <a:pt x="48" y="130"/>
                  </a:lnTo>
                  <a:lnTo>
                    <a:pt x="56" y="133"/>
                  </a:lnTo>
                  <a:lnTo>
                    <a:pt x="57" y="130"/>
                  </a:lnTo>
                  <a:lnTo>
                    <a:pt x="56" y="130"/>
                  </a:lnTo>
                  <a:lnTo>
                    <a:pt x="43" y="122"/>
                  </a:lnTo>
                  <a:lnTo>
                    <a:pt x="41" y="122"/>
                  </a:lnTo>
                  <a:lnTo>
                    <a:pt x="40" y="122"/>
                  </a:lnTo>
                  <a:lnTo>
                    <a:pt x="38" y="122"/>
                  </a:lnTo>
                  <a:lnTo>
                    <a:pt x="37" y="119"/>
                  </a:lnTo>
                  <a:lnTo>
                    <a:pt x="35" y="117"/>
                  </a:lnTo>
                  <a:lnTo>
                    <a:pt x="34" y="116"/>
                  </a:lnTo>
                  <a:lnTo>
                    <a:pt x="29" y="117"/>
                  </a:lnTo>
                  <a:close/>
                  <a:moveTo>
                    <a:pt x="79" y="144"/>
                  </a:moveTo>
                  <a:lnTo>
                    <a:pt x="79" y="144"/>
                  </a:lnTo>
                  <a:lnTo>
                    <a:pt x="78" y="144"/>
                  </a:lnTo>
                  <a:lnTo>
                    <a:pt x="60" y="139"/>
                  </a:lnTo>
                  <a:lnTo>
                    <a:pt x="52" y="136"/>
                  </a:lnTo>
                  <a:lnTo>
                    <a:pt x="46" y="133"/>
                  </a:lnTo>
                  <a:lnTo>
                    <a:pt x="32" y="125"/>
                  </a:lnTo>
                  <a:lnTo>
                    <a:pt x="30" y="124"/>
                  </a:lnTo>
                  <a:lnTo>
                    <a:pt x="32" y="125"/>
                  </a:lnTo>
                  <a:lnTo>
                    <a:pt x="40" y="133"/>
                  </a:lnTo>
                  <a:lnTo>
                    <a:pt x="43" y="135"/>
                  </a:lnTo>
                  <a:lnTo>
                    <a:pt x="49" y="138"/>
                  </a:lnTo>
                  <a:lnTo>
                    <a:pt x="59" y="141"/>
                  </a:lnTo>
                  <a:lnTo>
                    <a:pt x="68" y="144"/>
                  </a:lnTo>
                  <a:lnTo>
                    <a:pt x="79" y="144"/>
                  </a:lnTo>
                  <a:close/>
                  <a:moveTo>
                    <a:pt x="139" y="38"/>
                  </a:moveTo>
                  <a:lnTo>
                    <a:pt x="139" y="38"/>
                  </a:lnTo>
                  <a:lnTo>
                    <a:pt x="134" y="34"/>
                  </a:lnTo>
                  <a:lnTo>
                    <a:pt x="130" y="30"/>
                  </a:lnTo>
                  <a:lnTo>
                    <a:pt x="122" y="24"/>
                  </a:lnTo>
                  <a:lnTo>
                    <a:pt x="112" y="21"/>
                  </a:lnTo>
                  <a:lnTo>
                    <a:pt x="109" y="21"/>
                  </a:lnTo>
                  <a:lnTo>
                    <a:pt x="109" y="24"/>
                  </a:lnTo>
                  <a:lnTo>
                    <a:pt x="117" y="29"/>
                  </a:lnTo>
                  <a:lnTo>
                    <a:pt x="119" y="27"/>
                  </a:lnTo>
                  <a:lnTo>
                    <a:pt x="122" y="29"/>
                  </a:lnTo>
                  <a:lnTo>
                    <a:pt x="128" y="32"/>
                  </a:lnTo>
                  <a:lnTo>
                    <a:pt x="139" y="38"/>
                  </a:lnTo>
                  <a:close/>
                  <a:moveTo>
                    <a:pt x="111" y="139"/>
                  </a:moveTo>
                  <a:lnTo>
                    <a:pt x="111" y="139"/>
                  </a:lnTo>
                  <a:lnTo>
                    <a:pt x="101" y="139"/>
                  </a:lnTo>
                  <a:lnTo>
                    <a:pt x="90" y="139"/>
                  </a:lnTo>
                  <a:lnTo>
                    <a:pt x="75" y="138"/>
                  </a:lnTo>
                  <a:lnTo>
                    <a:pt x="68" y="136"/>
                  </a:lnTo>
                  <a:lnTo>
                    <a:pt x="68" y="138"/>
                  </a:lnTo>
                  <a:lnTo>
                    <a:pt x="81" y="141"/>
                  </a:lnTo>
                  <a:lnTo>
                    <a:pt x="92" y="142"/>
                  </a:lnTo>
                  <a:lnTo>
                    <a:pt x="104" y="142"/>
                  </a:lnTo>
                  <a:lnTo>
                    <a:pt x="112" y="141"/>
                  </a:lnTo>
                  <a:lnTo>
                    <a:pt x="111" y="139"/>
                  </a:lnTo>
                  <a:close/>
                  <a:moveTo>
                    <a:pt x="119" y="46"/>
                  </a:moveTo>
                  <a:lnTo>
                    <a:pt x="119" y="46"/>
                  </a:lnTo>
                  <a:lnTo>
                    <a:pt x="117" y="49"/>
                  </a:lnTo>
                  <a:lnTo>
                    <a:pt x="116" y="59"/>
                  </a:lnTo>
                  <a:lnTo>
                    <a:pt x="114" y="62"/>
                  </a:lnTo>
                  <a:lnTo>
                    <a:pt x="112" y="62"/>
                  </a:lnTo>
                  <a:lnTo>
                    <a:pt x="111" y="62"/>
                  </a:lnTo>
                  <a:lnTo>
                    <a:pt x="111" y="60"/>
                  </a:lnTo>
                  <a:lnTo>
                    <a:pt x="108" y="62"/>
                  </a:lnTo>
                  <a:lnTo>
                    <a:pt x="106" y="59"/>
                  </a:lnTo>
                  <a:lnTo>
                    <a:pt x="106" y="56"/>
                  </a:lnTo>
                  <a:lnTo>
                    <a:pt x="104" y="57"/>
                  </a:lnTo>
                  <a:lnTo>
                    <a:pt x="103" y="59"/>
                  </a:lnTo>
                  <a:lnTo>
                    <a:pt x="103" y="64"/>
                  </a:lnTo>
                  <a:lnTo>
                    <a:pt x="119" y="64"/>
                  </a:lnTo>
                  <a:lnTo>
                    <a:pt x="119" y="54"/>
                  </a:lnTo>
                  <a:lnTo>
                    <a:pt x="119" y="46"/>
                  </a:lnTo>
                  <a:close/>
                  <a:moveTo>
                    <a:pt x="27" y="64"/>
                  </a:moveTo>
                  <a:lnTo>
                    <a:pt x="27" y="64"/>
                  </a:lnTo>
                  <a:lnTo>
                    <a:pt x="26" y="64"/>
                  </a:lnTo>
                  <a:lnTo>
                    <a:pt x="26" y="65"/>
                  </a:lnTo>
                  <a:lnTo>
                    <a:pt x="24" y="71"/>
                  </a:lnTo>
                  <a:lnTo>
                    <a:pt x="22" y="79"/>
                  </a:lnTo>
                  <a:lnTo>
                    <a:pt x="24" y="89"/>
                  </a:lnTo>
                  <a:lnTo>
                    <a:pt x="24" y="90"/>
                  </a:lnTo>
                  <a:lnTo>
                    <a:pt x="26" y="92"/>
                  </a:lnTo>
                  <a:lnTo>
                    <a:pt x="27" y="94"/>
                  </a:lnTo>
                  <a:lnTo>
                    <a:pt x="27" y="90"/>
                  </a:lnTo>
                  <a:lnTo>
                    <a:pt x="26" y="87"/>
                  </a:lnTo>
                  <a:lnTo>
                    <a:pt x="27" y="84"/>
                  </a:lnTo>
                  <a:lnTo>
                    <a:pt x="27" y="81"/>
                  </a:lnTo>
                  <a:lnTo>
                    <a:pt x="27" y="67"/>
                  </a:lnTo>
                  <a:lnTo>
                    <a:pt x="27" y="64"/>
                  </a:lnTo>
                  <a:close/>
                  <a:moveTo>
                    <a:pt x="52" y="106"/>
                  </a:moveTo>
                  <a:lnTo>
                    <a:pt x="52" y="106"/>
                  </a:lnTo>
                  <a:lnTo>
                    <a:pt x="57" y="111"/>
                  </a:lnTo>
                  <a:lnTo>
                    <a:pt x="59" y="116"/>
                  </a:lnTo>
                  <a:lnTo>
                    <a:pt x="60" y="122"/>
                  </a:lnTo>
                  <a:lnTo>
                    <a:pt x="60" y="125"/>
                  </a:lnTo>
                  <a:lnTo>
                    <a:pt x="62" y="114"/>
                  </a:lnTo>
                  <a:lnTo>
                    <a:pt x="62" y="106"/>
                  </a:lnTo>
                  <a:lnTo>
                    <a:pt x="52" y="106"/>
                  </a:lnTo>
                  <a:close/>
                  <a:moveTo>
                    <a:pt x="45" y="18"/>
                  </a:moveTo>
                  <a:lnTo>
                    <a:pt x="45" y="18"/>
                  </a:lnTo>
                  <a:lnTo>
                    <a:pt x="62" y="10"/>
                  </a:lnTo>
                  <a:lnTo>
                    <a:pt x="79" y="5"/>
                  </a:lnTo>
                  <a:lnTo>
                    <a:pt x="70" y="5"/>
                  </a:lnTo>
                  <a:lnTo>
                    <a:pt x="60" y="8"/>
                  </a:lnTo>
                  <a:lnTo>
                    <a:pt x="52" y="12"/>
                  </a:lnTo>
                  <a:lnTo>
                    <a:pt x="45" y="18"/>
                  </a:lnTo>
                  <a:close/>
                  <a:moveTo>
                    <a:pt x="130" y="103"/>
                  </a:moveTo>
                  <a:lnTo>
                    <a:pt x="130" y="103"/>
                  </a:lnTo>
                  <a:lnTo>
                    <a:pt x="128" y="103"/>
                  </a:lnTo>
                  <a:lnTo>
                    <a:pt x="122" y="106"/>
                  </a:lnTo>
                  <a:lnTo>
                    <a:pt x="122" y="108"/>
                  </a:lnTo>
                  <a:lnTo>
                    <a:pt x="120" y="116"/>
                  </a:lnTo>
                  <a:lnTo>
                    <a:pt x="119" y="120"/>
                  </a:lnTo>
                  <a:lnTo>
                    <a:pt x="130" y="103"/>
                  </a:lnTo>
                  <a:close/>
                  <a:moveTo>
                    <a:pt x="112" y="30"/>
                  </a:moveTo>
                  <a:lnTo>
                    <a:pt x="112" y="30"/>
                  </a:lnTo>
                  <a:lnTo>
                    <a:pt x="112" y="49"/>
                  </a:lnTo>
                  <a:lnTo>
                    <a:pt x="114" y="51"/>
                  </a:lnTo>
                  <a:lnTo>
                    <a:pt x="117" y="34"/>
                  </a:lnTo>
                  <a:lnTo>
                    <a:pt x="112" y="30"/>
                  </a:lnTo>
                  <a:close/>
                  <a:moveTo>
                    <a:pt x="127" y="142"/>
                  </a:moveTo>
                  <a:lnTo>
                    <a:pt x="127" y="142"/>
                  </a:lnTo>
                  <a:lnTo>
                    <a:pt x="117" y="146"/>
                  </a:lnTo>
                  <a:lnTo>
                    <a:pt x="106" y="149"/>
                  </a:lnTo>
                  <a:lnTo>
                    <a:pt x="97" y="150"/>
                  </a:lnTo>
                  <a:lnTo>
                    <a:pt x="112" y="149"/>
                  </a:lnTo>
                  <a:lnTo>
                    <a:pt x="120" y="146"/>
                  </a:lnTo>
                  <a:lnTo>
                    <a:pt x="127" y="142"/>
                  </a:lnTo>
                  <a:close/>
                  <a:moveTo>
                    <a:pt x="109" y="116"/>
                  </a:moveTo>
                  <a:lnTo>
                    <a:pt x="109" y="116"/>
                  </a:lnTo>
                  <a:lnTo>
                    <a:pt x="111" y="112"/>
                  </a:lnTo>
                  <a:lnTo>
                    <a:pt x="111" y="100"/>
                  </a:lnTo>
                  <a:lnTo>
                    <a:pt x="108" y="100"/>
                  </a:lnTo>
                  <a:lnTo>
                    <a:pt x="109" y="116"/>
                  </a:lnTo>
                  <a:close/>
                  <a:moveTo>
                    <a:pt x="45" y="119"/>
                  </a:moveTo>
                  <a:lnTo>
                    <a:pt x="45" y="119"/>
                  </a:lnTo>
                  <a:lnTo>
                    <a:pt x="51" y="124"/>
                  </a:lnTo>
                  <a:lnTo>
                    <a:pt x="52" y="112"/>
                  </a:lnTo>
                  <a:lnTo>
                    <a:pt x="45" y="119"/>
                  </a:lnTo>
                  <a:close/>
                  <a:moveTo>
                    <a:pt x="86" y="133"/>
                  </a:moveTo>
                  <a:lnTo>
                    <a:pt x="86" y="133"/>
                  </a:lnTo>
                  <a:lnTo>
                    <a:pt x="81" y="133"/>
                  </a:lnTo>
                  <a:lnTo>
                    <a:pt x="79" y="131"/>
                  </a:lnTo>
                  <a:lnTo>
                    <a:pt x="78" y="130"/>
                  </a:lnTo>
                  <a:lnTo>
                    <a:pt x="78" y="128"/>
                  </a:lnTo>
                  <a:lnTo>
                    <a:pt x="73" y="130"/>
                  </a:lnTo>
                  <a:lnTo>
                    <a:pt x="68" y="131"/>
                  </a:lnTo>
                  <a:lnTo>
                    <a:pt x="76" y="133"/>
                  </a:lnTo>
                  <a:lnTo>
                    <a:pt x="86" y="133"/>
                  </a:lnTo>
                  <a:close/>
                  <a:moveTo>
                    <a:pt x="95" y="136"/>
                  </a:moveTo>
                  <a:lnTo>
                    <a:pt x="95" y="136"/>
                  </a:lnTo>
                  <a:lnTo>
                    <a:pt x="103" y="136"/>
                  </a:lnTo>
                  <a:lnTo>
                    <a:pt x="109" y="135"/>
                  </a:lnTo>
                  <a:lnTo>
                    <a:pt x="108" y="133"/>
                  </a:lnTo>
                  <a:lnTo>
                    <a:pt x="106" y="133"/>
                  </a:lnTo>
                  <a:lnTo>
                    <a:pt x="95" y="136"/>
                  </a:lnTo>
                  <a:close/>
                  <a:moveTo>
                    <a:pt x="67" y="18"/>
                  </a:moveTo>
                  <a:lnTo>
                    <a:pt x="67" y="18"/>
                  </a:lnTo>
                  <a:lnTo>
                    <a:pt x="84" y="18"/>
                  </a:lnTo>
                  <a:lnTo>
                    <a:pt x="84" y="16"/>
                  </a:lnTo>
                  <a:lnTo>
                    <a:pt x="75" y="16"/>
                  </a:lnTo>
                  <a:lnTo>
                    <a:pt x="67" y="18"/>
                  </a:lnTo>
                  <a:close/>
                  <a:moveTo>
                    <a:pt x="30" y="106"/>
                  </a:moveTo>
                  <a:lnTo>
                    <a:pt x="30" y="106"/>
                  </a:lnTo>
                  <a:lnTo>
                    <a:pt x="35" y="111"/>
                  </a:lnTo>
                  <a:lnTo>
                    <a:pt x="40" y="108"/>
                  </a:lnTo>
                  <a:lnTo>
                    <a:pt x="40" y="106"/>
                  </a:lnTo>
                  <a:lnTo>
                    <a:pt x="30" y="106"/>
                  </a:lnTo>
                  <a:close/>
                  <a:moveTo>
                    <a:pt x="134" y="43"/>
                  </a:moveTo>
                  <a:lnTo>
                    <a:pt x="134" y="43"/>
                  </a:lnTo>
                  <a:lnTo>
                    <a:pt x="134" y="53"/>
                  </a:lnTo>
                  <a:lnTo>
                    <a:pt x="138" y="46"/>
                  </a:lnTo>
                  <a:lnTo>
                    <a:pt x="134" y="43"/>
                  </a:lnTo>
                  <a:close/>
                  <a:moveTo>
                    <a:pt x="116" y="139"/>
                  </a:moveTo>
                  <a:lnTo>
                    <a:pt x="116" y="139"/>
                  </a:lnTo>
                  <a:lnTo>
                    <a:pt x="123" y="136"/>
                  </a:lnTo>
                  <a:lnTo>
                    <a:pt x="130" y="131"/>
                  </a:lnTo>
                  <a:lnTo>
                    <a:pt x="128" y="133"/>
                  </a:lnTo>
                  <a:lnTo>
                    <a:pt x="119" y="138"/>
                  </a:lnTo>
                  <a:lnTo>
                    <a:pt x="117" y="138"/>
                  </a:lnTo>
                  <a:lnTo>
                    <a:pt x="116" y="139"/>
                  </a:lnTo>
                  <a:close/>
                  <a:moveTo>
                    <a:pt x="122" y="46"/>
                  </a:moveTo>
                  <a:lnTo>
                    <a:pt x="122" y="46"/>
                  </a:lnTo>
                  <a:lnTo>
                    <a:pt x="123" y="46"/>
                  </a:lnTo>
                  <a:lnTo>
                    <a:pt x="125" y="38"/>
                  </a:lnTo>
                  <a:lnTo>
                    <a:pt x="122" y="37"/>
                  </a:lnTo>
                  <a:lnTo>
                    <a:pt x="122" y="46"/>
                  </a:lnTo>
                  <a:close/>
                  <a:moveTo>
                    <a:pt x="51" y="34"/>
                  </a:moveTo>
                  <a:lnTo>
                    <a:pt x="51" y="34"/>
                  </a:lnTo>
                  <a:lnTo>
                    <a:pt x="49" y="34"/>
                  </a:lnTo>
                  <a:lnTo>
                    <a:pt x="48" y="35"/>
                  </a:lnTo>
                  <a:lnTo>
                    <a:pt x="48" y="37"/>
                  </a:lnTo>
                  <a:lnTo>
                    <a:pt x="48" y="43"/>
                  </a:lnTo>
                  <a:lnTo>
                    <a:pt x="48" y="45"/>
                  </a:lnTo>
                  <a:lnTo>
                    <a:pt x="51" y="34"/>
                  </a:lnTo>
                  <a:close/>
                  <a:moveTo>
                    <a:pt x="43" y="116"/>
                  </a:moveTo>
                  <a:lnTo>
                    <a:pt x="43" y="116"/>
                  </a:lnTo>
                  <a:lnTo>
                    <a:pt x="51" y="109"/>
                  </a:lnTo>
                  <a:lnTo>
                    <a:pt x="46" y="108"/>
                  </a:lnTo>
                  <a:lnTo>
                    <a:pt x="43" y="116"/>
                  </a:lnTo>
                  <a:close/>
                  <a:moveTo>
                    <a:pt x="38" y="51"/>
                  </a:moveTo>
                  <a:lnTo>
                    <a:pt x="38" y="51"/>
                  </a:lnTo>
                  <a:lnTo>
                    <a:pt x="41" y="40"/>
                  </a:lnTo>
                  <a:lnTo>
                    <a:pt x="40" y="41"/>
                  </a:lnTo>
                  <a:lnTo>
                    <a:pt x="38" y="43"/>
                  </a:lnTo>
                  <a:lnTo>
                    <a:pt x="38" y="51"/>
                  </a:lnTo>
                  <a:close/>
                  <a:moveTo>
                    <a:pt x="134" y="122"/>
                  </a:moveTo>
                  <a:lnTo>
                    <a:pt x="134" y="122"/>
                  </a:lnTo>
                  <a:lnTo>
                    <a:pt x="128" y="128"/>
                  </a:lnTo>
                  <a:lnTo>
                    <a:pt x="136" y="124"/>
                  </a:lnTo>
                  <a:lnTo>
                    <a:pt x="134" y="122"/>
                  </a:lnTo>
                  <a:close/>
                  <a:moveTo>
                    <a:pt x="59" y="29"/>
                  </a:moveTo>
                  <a:lnTo>
                    <a:pt x="59" y="29"/>
                  </a:lnTo>
                  <a:lnTo>
                    <a:pt x="57" y="29"/>
                  </a:lnTo>
                  <a:lnTo>
                    <a:pt x="57" y="38"/>
                  </a:lnTo>
                  <a:lnTo>
                    <a:pt x="59" y="34"/>
                  </a:lnTo>
                  <a:lnTo>
                    <a:pt x="59" y="29"/>
                  </a:lnTo>
                  <a:close/>
                  <a:moveTo>
                    <a:pt x="95" y="27"/>
                  </a:moveTo>
                  <a:lnTo>
                    <a:pt x="95" y="27"/>
                  </a:lnTo>
                  <a:lnTo>
                    <a:pt x="103" y="27"/>
                  </a:lnTo>
                  <a:lnTo>
                    <a:pt x="103" y="26"/>
                  </a:lnTo>
                  <a:lnTo>
                    <a:pt x="98" y="26"/>
                  </a:lnTo>
                  <a:lnTo>
                    <a:pt x="97" y="26"/>
                  </a:lnTo>
                  <a:lnTo>
                    <a:pt x="95" y="27"/>
                  </a:lnTo>
                  <a:close/>
                  <a:moveTo>
                    <a:pt x="79" y="149"/>
                  </a:moveTo>
                  <a:lnTo>
                    <a:pt x="79" y="149"/>
                  </a:lnTo>
                  <a:lnTo>
                    <a:pt x="70" y="147"/>
                  </a:lnTo>
                  <a:lnTo>
                    <a:pt x="60" y="146"/>
                  </a:lnTo>
                  <a:lnTo>
                    <a:pt x="70" y="147"/>
                  </a:lnTo>
                  <a:lnTo>
                    <a:pt x="79" y="149"/>
                  </a:lnTo>
                  <a:close/>
                  <a:moveTo>
                    <a:pt x="52" y="26"/>
                  </a:moveTo>
                  <a:lnTo>
                    <a:pt x="52" y="26"/>
                  </a:lnTo>
                  <a:lnTo>
                    <a:pt x="48" y="29"/>
                  </a:lnTo>
                  <a:lnTo>
                    <a:pt x="45" y="32"/>
                  </a:lnTo>
                  <a:lnTo>
                    <a:pt x="51" y="29"/>
                  </a:lnTo>
                  <a:lnTo>
                    <a:pt x="51" y="27"/>
                  </a:lnTo>
                  <a:lnTo>
                    <a:pt x="52" y="26"/>
                  </a:lnTo>
                  <a:close/>
                  <a:moveTo>
                    <a:pt x="139" y="103"/>
                  </a:moveTo>
                  <a:lnTo>
                    <a:pt x="139" y="103"/>
                  </a:lnTo>
                  <a:lnTo>
                    <a:pt x="138" y="103"/>
                  </a:lnTo>
                  <a:lnTo>
                    <a:pt x="136" y="103"/>
                  </a:lnTo>
                  <a:lnTo>
                    <a:pt x="134" y="106"/>
                  </a:lnTo>
                  <a:lnTo>
                    <a:pt x="139" y="103"/>
                  </a:lnTo>
                  <a:close/>
                  <a:moveTo>
                    <a:pt x="119" y="124"/>
                  </a:moveTo>
                  <a:lnTo>
                    <a:pt x="119" y="124"/>
                  </a:lnTo>
                  <a:lnTo>
                    <a:pt x="119" y="125"/>
                  </a:lnTo>
                  <a:lnTo>
                    <a:pt x="120" y="125"/>
                  </a:lnTo>
                  <a:lnTo>
                    <a:pt x="122" y="125"/>
                  </a:lnTo>
                  <a:lnTo>
                    <a:pt x="119" y="124"/>
                  </a:lnTo>
                  <a:close/>
                  <a:moveTo>
                    <a:pt x="54" y="24"/>
                  </a:moveTo>
                  <a:lnTo>
                    <a:pt x="54" y="24"/>
                  </a:lnTo>
                  <a:lnTo>
                    <a:pt x="56" y="26"/>
                  </a:lnTo>
                  <a:lnTo>
                    <a:pt x="57" y="24"/>
                  </a:lnTo>
                  <a:lnTo>
                    <a:pt x="57" y="23"/>
                  </a:lnTo>
                  <a:lnTo>
                    <a:pt x="54" y="24"/>
                  </a:lnTo>
                  <a:close/>
                  <a:moveTo>
                    <a:pt x="29" y="40"/>
                  </a:moveTo>
                  <a:lnTo>
                    <a:pt x="29" y="40"/>
                  </a:lnTo>
                  <a:lnTo>
                    <a:pt x="26" y="43"/>
                  </a:lnTo>
                  <a:lnTo>
                    <a:pt x="24" y="48"/>
                  </a:lnTo>
                  <a:lnTo>
                    <a:pt x="29" y="40"/>
                  </a:lnTo>
                  <a:close/>
                  <a:moveTo>
                    <a:pt x="34" y="92"/>
                  </a:moveTo>
                  <a:lnTo>
                    <a:pt x="34" y="92"/>
                  </a:lnTo>
                  <a:lnTo>
                    <a:pt x="30" y="92"/>
                  </a:lnTo>
                  <a:lnTo>
                    <a:pt x="30" y="94"/>
                  </a:lnTo>
                  <a:lnTo>
                    <a:pt x="34" y="94"/>
                  </a:lnTo>
                  <a:lnTo>
                    <a:pt x="34" y="92"/>
                  </a:lnTo>
                  <a:close/>
                  <a:moveTo>
                    <a:pt x="87" y="27"/>
                  </a:moveTo>
                  <a:lnTo>
                    <a:pt x="87" y="27"/>
                  </a:lnTo>
                  <a:lnTo>
                    <a:pt x="93" y="27"/>
                  </a:lnTo>
                  <a:lnTo>
                    <a:pt x="89" y="27"/>
                  </a:lnTo>
                  <a:lnTo>
                    <a:pt x="87" y="27"/>
                  </a:lnTo>
                  <a:close/>
                  <a:moveTo>
                    <a:pt x="142" y="127"/>
                  </a:moveTo>
                  <a:lnTo>
                    <a:pt x="142" y="127"/>
                  </a:lnTo>
                  <a:lnTo>
                    <a:pt x="146" y="125"/>
                  </a:lnTo>
                  <a:lnTo>
                    <a:pt x="149" y="122"/>
                  </a:lnTo>
                  <a:lnTo>
                    <a:pt x="142" y="127"/>
                  </a:lnTo>
                  <a:close/>
                  <a:moveTo>
                    <a:pt x="147" y="100"/>
                  </a:moveTo>
                  <a:lnTo>
                    <a:pt x="147" y="100"/>
                  </a:lnTo>
                  <a:lnTo>
                    <a:pt x="149" y="97"/>
                  </a:lnTo>
                  <a:lnTo>
                    <a:pt x="147" y="98"/>
                  </a:lnTo>
                  <a:lnTo>
                    <a:pt x="147" y="100"/>
                  </a:lnTo>
                  <a:close/>
                  <a:moveTo>
                    <a:pt x="67" y="40"/>
                  </a:moveTo>
                  <a:lnTo>
                    <a:pt x="67" y="40"/>
                  </a:lnTo>
                  <a:lnTo>
                    <a:pt x="65" y="43"/>
                  </a:lnTo>
                  <a:lnTo>
                    <a:pt x="67" y="45"/>
                  </a:lnTo>
                  <a:lnTo>
                    <a:pt x="67" y="40"/>
                  </a:lnTo>
                  <a:close/>
                  <a:moveTo>
                    <a:pt x="92" y="32"/>
                  </a:moveTo>
                  <a:lnTo>
                    <a:pt x="92" y="32"/>
                  </a:lnTo>
                  <a:lnTo>
                    <a:pt x="86" y="32"/>
                  </a:lnTo>
                  <a:lnTo>
                    <a:pt x="92" y="32"/>
                  </a:lnTo>
                  <a:close/>
                  <a:moveTo>
                    <a:pt x="87" y="8"/>
                  </a:moveTo>
                  <a:lnTo>
                    <a:pt x="87" y="8"/>
                  </a:lnTo>
                  <a:lnTo>
                    <a:pt x="81" y="8"/>
                  </a:lnTo>
                  <a:lnTo>
                    <a:pt x="84" y="8"/>
                  </a:lnTo>
                  <a:lnTo>
                    <a:pt x="87" y="8"/>
                  </a:lnTo>
                  <a:close/>
                  <a:moveTo>
                    <a:pt x="70" y="34"/>
                  </a:moveTo>
                  <a:lnTo>
                    <a:pt x="70" y="34"/>
                  </a:lnTo>
                  <a:lnTo>
                    <a:pt x="71" y="34"/>
                  </a:lnTo>
                  <a:lnTo>
                    <a:pt x="73" y="34"/>
                  </a:lnTo>
                  <a:lnTo>
                    <a:pt x="70" y="34"/>
                  </a:lnTo>
                  <a:close/>
                  <a:moveTo>
                    <a:pt x="101" y="32"/>
                  </a:moveTo>
                  <a:lnTo>
                    <a:pt x="101" y="32"/>
                  </a:lnTo>
                  <a:lnTo>
                    <a:pt x="100" y="32"/>
                  </a:lnTo>
                  <a:lnTo>
                    <a:pt x="101" y="32"/>
                  </a:lnTo>
                  <a:close/>
                  <a:moveTo>
                    <a:pt x="147" y="101"/>
                  </a:moveTo>
                  <a:lnTo>
                    <a:pt x="147" y="101"/>
                  </a:lnTo>
                  <a:lnTo>
                    <a:pt x="146" y="101"/>
                  </a:lnTo>
                  <a:lnTo>
                    <a:pt x="146" y="103"/>
                  </a:lnTo>
                  <a:lnTo>
                    <a:pt x="147" y="101"/>
                  </a:lnTo>
                  <a:close/>
                  <a:moveTo>
                    <a:pt x="38" y="114"/>
                  </a:moveTo>
                  <a:lnTo>
                    <a:pt x="38" y="114"/>
                  </a:lnTo>
                  <a:lnTo>
                    <a:pt x="40" y="114"/>
                  </a:lnTo>
                  <a:lnTo>
                    <a:pt x="40" y="112"/>
                  </a:lnTo>
                  <a:lnTo>
                    <a:pt x="38" y="114"/>
                  </a:lnTo>
                  <a:close/>
                  <a:moveTo>
                    <a:pt x="123" y="130"/>
                  </a:moveTo>
                  <a:lnTo>
                    <a:pt x="123" y="130"/>
                  </a:lnTo>
                  <a:lnTo>
                    <a:pt x="122" y="130"/>
                  </a:lnTo>
                  <a:lnTo>
                    <a:pt x="122" y="131"/>
                  </a:lnTo>
                  <a:lnTo>
                    <a:pt x="123" y="130"/>
                  </a:lnTo>
                  <a:close/>
                  <a:moveTo>
                    <a:pt x="67" y="34"/>
                  </a:moveTo>
                  <a:lnTo>
                    <a:pt x="67" y="34"/>
                  </a:lnTo>
                  <a:lnTo>
                    <a:pt x="67" y="32"/>
                  </a:lnTo>
                  <a:lnTo>
                    <a:pt x="65" y="34"/>
                  </a:lnTo>
                  <a:lnTo>
                    <a:pt x="67" y="3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3" name="Freeform 39"/>
            <p:cNvSpPr>
              <a:spLocks/>
            </p:cNvSpPr>
            <p:nvPr/>
          </p:nvSpPr>
          <p:spPr bwMode="auto">
            <a:xfrm>
              <a:off x="1268414" y="631826"/>
              <a:ext cx="119062" cy="117475"/>
            </a:xfrm>
            <a:custGeom>
              <a:avLst/>
              <a:gdLst>
                <a:gd name="T0" fmla="*/ 22682105 w 75"/>
                <a:gd name="T1" fmla="*/ 20161250 h 74"/>
                <a:gd name="T2" fmla="*/ 22682105 w 75"/>
                <a:gd name="T3" fmla="*/ 20161250 h 74"/>
                <a:gd name="T4" fmla="*/ 7561231 w 75"/>
                <a:gd name="T5" fmla="*/ 22682200 h 74"/>
                <a:gd name="T6" fmla="*/ 7561231 w 75"/>
                <a:gd name="T7" fmla="*/ 22682200 h 74"/>
                <a:gd name="T8" fmla="*/ 2520939 w 75"/>
                <a:gd name="T9" fmla="*/ 20161250 h 74"/>
                <a:gd name="T10" fmla="*/ 2520939 w 75"/>
                <a:gd name="T11" fmla="*/ 20161250 h 74"/>
                <a:gd name="T12" fmla="*/ 0 w 75"/>
                <a:gd name="T13" fmla="*/ 15120938 h 74"/>
                <a:gd name="T14" fmla="*/ 0 w 75"/>
                <a:gd name="T15" fmla="*/ 7561263 h 74"/>
                <a:gd name="T16" fmla="*/ 0 w 75"/>
                <a:gd name="T17" fmla="*/ 7561263 h 74"/>
                <a:gd name="T18" fmla="*/ 2520939 w 75"/>
                <a:gd name="T19" fmla="*/ 2520950 h 74"/>
                <a:gd name="T20" fmla="*/ 7561231 w 75"/>
                <a:gd name="T21" fmla="*/ 0 h 74"/>
                <a:gd name="T22" fmla="*/ 7561231 w 75"/>
                <a:gd name="T23" fmla="*/ 0 h 74"/>
                <a:gd name="T24" fmla="*/ 10080583 w 75"/>
                <a:gd name="T25" fmla="*/ 2520950 h 74"/>
                <a:gd name="T26" fmla="*/ 10080583 w 75"/>
                <a:gd name="T27" fmla="*/ 2520950 h 74"/>
                <a:gd name="T28" fmla="*/ 22682105 w 75"/>
                <a:gd name="T29" fmla="*/ 7561263 h 74"/>
                <a:gd name="T30" fmla="*/ 35282039 w 75"/>
                <a:gd name="T31" fmla="*/ 12601575 h 74"/>
                <a:gd name="T32" fmla="*/ 35282039 w 75"/>
                <a:gd name="T33" fmla="*/ 12601575 h 74"/>
                <a:gd name="T34" fmla="*/ 65523787 w 75"/>
                <a:gd name="T35" fmla="*/ 22682200 h 74"/>
                <a:gd name="T36" fmla="*/ 65523787 w 75"/>
                <a:gd name="T37" fmla="*/ 22682200 h 74"/>
                <a:gd name="T38" fmla="*/ 126007283 w 75"/>
                <a:gd name="T39" fmla="*/ 55443438 h 74"/>
                <a:gd name="T40" fmla="*/ 126007283 w 75"/>
                <a:gd name="T41" fmla="*/ 55443438 h 74"/>
                <a:gd name="T42" fmla="*/ 141128157 w 75"/>
                <a:gd name="T43" fmla="*/ 70564375 h 74"/>
                <a:gd name="T44" fmla="*/ 158769971 w 75"/>
                <a:gd name="T45" fmla="*/ 88206263 h 74"/>
                <a:gd name="T46" fmla="*/ 158769971 w 75"/>
                <a:gd name="T47" fmla="*/ 88206263 h 74"/>
                <a:gd name="T48" fmla="*/ 168850553 w 75"/>
                <a:gd name="T49" fmla="*/ 110886875 h 74"/>
                <a:gd name="T50" fmla="*/ 181450488 w 75"/>
                <a:gd name="T51" fmla="*/ 133569075 h 74"/>
                <a:gd name="T52" fmla="*/ 181450488 w 75"/>
                <a:gd name="T53" fmla="*/ 133569075 h 74"/>
                <a:gd name="T54" fmla="*/ 189011719 w 75"/>
                <a:gd name="T55" fmla="*/ 173891575 h 74"/>
                <a:gd name="T56" fmla="*/ 189011719 w 75"/>
                <a:gd name="T57" fmla="*/ 173891575 h 74"/>
                <a:gd name="T58" fmla="*/ 189011719 w 75"/>
                <a:gd name="T59" fmla="*/ 181451250 h 74"/>
                <a:gd name="T60" fmla="*/ 181450488 w 75"/>
                <a:gd name="T61" fmla="*/ 186491563 h 74"/>
                <a:gd name="T62" fmla="*/ 181450488 w 75"/>
                <a:gd name="T63" fmla="*/ 186491563 h 74"/>
                <a:gd name="T64" fmla="*/ 173890845 w 75"/>
                <a:gd name="T65" fmla="*/ 181451250 h 74"/>
                <a:gd name="T66" fmla="*/ 168850553 w 75"/>
                <a:gd name="T67" fmla="*/ 173891575 h 74"/>
                <a:gd name="T68" fmla="*/ 168850553 w 75"/>
                <a:gd name="T69" fmla="*/ 173891575 h 74"/>
                <a:gd name="T70" fmla="*/ 166329614 w 75"/>
                <a:gd name="T71" fmla="*/ 146169063 h 74"/>
                <a:gd name="T72" fmla="*/ 166329614 w 75"/>
                <a:gd name="T73" fmla="*/ 146169063 h 74"/>
                <a:gd name="T74" fmla="*/ 161289323 w 75"/>
                <a:gd name="T75" fmla="*/ 123488450 h 74"/>
                <a:gd name="T76" fmla="*/ 153729679 w 75"/>
                <a:gd name="T77" fmla="*/ 98286888 h 74"/>
                <a:gd name="T78" fmla="*/ 153729679 w 75"/>
                <a:gd name="T79" fmla="*/ 98286888 h 74"/>
                <a:gd name="T80" fmla="*/ 138608805 w 75"/>
                <a:gd name="T81" fmla="*/ 78125638 h 74"/>
                <a:gd name="T82" fmla="*/ 123487931 w 75"/>
                <a:gd name="T83" fmla="*/ 63004700 h 74"/>
                <a:gd name="T84" fmla="*/ 123487931 w 75"/>
                <a:gd name="T85" fmla="*/ 63004700 h 74"/>
                <a:gd name="T86" fmla="*/ 90725244 w 75"/>
                <a:gd name="T87" fmla="*/ 47883763 h 74"/>
                <a:gd name="T88" fmla="*/ 57964144 w 75"/>
                <a:gd name="T89" fmla="*/ 30241875 h 74"/>
                <a:gd name="T90" fmla="*/ 57964144 w 75"/>
                <a:gd name="T91" fmla="*/ 30241875 h 74"/>
                <a:gd name="T92" fmla="*/ 35282039 w 75"/>
                <a:gd name="T93" fmla="*/ 20161250 h 74"/>
                <a:gd name="T94" fmla="*/ 35282039 w 75"/>
                <a:gd name="T95" fmla="*/ 20161250 h 74"/>
                <a:gd name="T96" fmla="*/ 22682105 w 75"/>
                <a:gd name="T97" fmla="*/ 20161250 h 74"/>
                <a:gd name="T98" fmla="*/ 22682105 w 75"/>
                <a:gd name="T99" fmla="*/ 20161250 h 7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5" h="74">
                  <a:moveTo>
                    <a:pt x="9" y="8"/>
                  </a:moveTo>
                  <a:lnTo>
                    <a:pt x="9" y="8"/>
                  </a:lnTo>
                  <a:lnTo>
                    <a:pt x="3" y="9"/>
                  </a:lnTo>
                  <a:lnTo>
                    <a:pt x="1" y="8"/>
                  </a:lnTo>
                  <a:lnTo>
                    <a:pt x="0" y="6"/>
                  </a:lnTo>
                  <a:lnTo>
                    <a:pt x="0" y="3"/>
                  </a:lnTo>
                  <a:lnTo>
                    <a:pt x="1" y="1"/>
                  </a:lnTo>
                  <a:lnTo>
                    <a:pt x="3" y="0"/>
                  </a:lnTo>
                  <a:lnTo>
                    <a:pt x="4" y="1"/>
                  </a:lnTo>
                  <a:lnTo>
                    <a:pt x="9" y="3"/>
                  </a:lnTo>
                  <a:lnTo>
                    <a:pt x="14" y="5"/>
                  </a:lnTo>
                  <a:lnTo>
                    <a:pt x="26" y="9"/>
                  </a:lnTo>
                  <a:lnTo>
                    <a:pt x="50" y="22"/>
                  </a:lnTo>
                  <a:lnTo>
                    <a:pt x="56" y="28"/>
                  </a:lnTo>
                  <a:lnTo>
                    <a:pt x="63" y="35"/>
                  </a:lnTo>
                  <a:lnTo>
                    <a:pt x="67" y="44"/>
                  </a:lnTo>
                  <a:lnTo>
                    <a:pt x="72" y="53"/>
                  </a:lnTo>
                  <a:lnTo>
                    <a:pt x="75" y="69"/>
                  </a:lnTo>
                  <a:lnTo>
                    <a:pt x="75" y="72"/>
                  </a:lnTo>
                  <a:lnTo>
                    <a:pt x="72" y="74"/>
                  </a:lnTo>
                  <a:lnTo>
                    <a:pt x="69" y="72"/>
                  </a:lnTo>
                  <a:lnTo>
                    <a:pt x="67" y="69"/>
                  </a:lnTo>
                  <a:lnTo>
                    <a:pt x="66" y="58"/>
                  </a:lnTo>
                  <a:lnTo>
                    <a:pt x="64" y="49"/>
                  </a:lnTo>
                  <a:lnTo>
                    <a:pt x="61" y="39"/>
                  </a:lnTo>
                  <a:lnTo>
                    <a:pt x="55" y="31"/>
                  </a:lnTo>
                  <a:lnTo>
                    <a:pt x="49" y="25"/>
                  </a:lnTo>
                  <a:lnTo>
                    <a:pt x="36" y="19"/>
                  </a:lnTo>
                  <a:lnTo>
                    <a:pt x="23" y="12"/>
                  </a:lnTo>
                  <a:lnTo>
                    <a:pt x="14" y="8"/>
                  </a:lnTo>
                  <a:lnTo>
                    <a:pt x="9" y="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4" name="Freeform 40"/>
            <p:cNvSpPr>
              <a:spLocks/>
            </p:cNvSpPr>
            <p:nvPr/>
          </p:nvSpPr>
          <p:spPr bwMode="auto">
            <a:xfrm>
              <a:off x="1069976" y="784226"/>
              <a:ext cx="34925" cy="85725"/>
            </a:xfrm>
            <a:custGeom>
              <a:avLst/>
              <a:gdLst>
                <a:gd name="T0" fmla="*/ 42843450 w 22"/>
                <a:gd name="T1" fmla="*/ 136088438 h 54"/>
                <a:gd name="T2" fmla="*/ 42843450 w 22"/>
                <a:gd name="T3" fmla="*/ 136088438 h 54"/>
                <a:gd name="T4" fmla="*/ 40322500 w 22"/>
                <a:gd name="T5" fmla="*/ 136088438 h 54"/>
                <a:gd name="T6" fmla="*/ 35282188 w 22"/>
                <a:gd name="T7" fmla="*/ 131048125 h 54"/>
                <a:gd name="T8" fmla="*/ 35282188 w 22"/>
                <a:gd name="T9" fmla="*/ 131048125 h 54"/>
                <a:gd name="T10" fmla="*/ 22682200 w 22"/>
                <a:gd name="T11" fmla="*/ 103327200 h 54"/>
                <a:gd name="T12" fmla="*/ 12601575 w 22"/>
                <a:gd name="T13" fmla="*/ 70564375 h 54"/>
                <a:gd name="T14" fmla="*/ 12601575 w 22"/>
                <a:gd name="T15" fmla="*/ 70564375 h 54"/>
                <a:gd name="T16" fmla="*/ 7561263 w 22"/>
                <a:gd name="T17" fmla="*/ 32762825 h 54"/>
                <a:gd name="T18" fmla="*/ 7561263 w 22"/>
                <a:gd name="T19" fmla="*/ 32762825 h 54"/>
                <a:gd name="T20" fmla="*/ 7561263 w 22"/>
                <a:gd name="T21" fmla="*/ 22682200 h 54"/>
                <a:gd name="T22" fmla="*/ 5040313 w 22"/>
                <a:gd name="T23" fmla="*/ 15120938 h 54"/>
                <a:gd name="T24" fmla="*/ 5040313 w 22"/>
                <a:gd name="T25" fmla="*/ 15120938 h 54"/>
                <a:gd name="T26" fmla="*/ 0 w 22"/>
                <a:gd name="T27" fmla="*/ 7561263 h 54"/>
                <a:gd name="T28" fmla="*/ 0 w 22"/>
                <a:gd name="T29" fmla="*/ 7561263 h 54"/>
                <a:gd name="T30" fmla="*/ 5040313 w 22"/>
                <a:gd name="T31" fmla="*/ 5040313 h 54"/>
                <a:gd name="T32" fmla="*/ 7561263 w 22"/>
                <a:gd name="T33" fmla="*/ 0 h 54"/>
                <a:gd name="T34" fmla="*/ 15120938 w 22"/>
                <a:gd name="T35" fmla="*/ 0 h 54"/>
                <a:gd name="T36" fmla="*/ 20161250 w 22"/>
                <a:gd name="T37" fmla="*/ 5040313 h 54"/>
                <a:gd name="T38" fmla="*/ 20161250 w 22"/>
                <a:gd name="T39" fmla="*/ 5040313 h 54"/>
                <a:gd name="T40" fmla="*/ 20161250 w 22"/>
                <a:gd name="T41" fmla="*/ 12601575 h 54"/>
                <a:gd name="T42" fmla="*/ 20161250 w 22"/>
                <a:gd name="T43" fmla="*/ 12601575 h 54"/>
                <a:gd name="T44" fmla="*/ 20161250 w 22"/>
                <a:gd name="T45" fmla="*/ 22682200 h 54"/>
                <a:gd name="T46" fmla="*/ 20161250 w 22"/>
                <a:gd name="T47" fmla="*/ 22682200 h 54"/>
                <a:gd name="T48" fmla="*/ 20161250 w 22"/>
                <a:gd name="T49" fmla="*/ 35282188 h 54"/>
                <a:gd name="T50" fmla="*/ 20161250 w 22"/>
                <a:gd name="T51" fmla="*/ 35282188 h 54"/>
                <a:gd name="T52" fmla="*/ 20161250 w 22"/>
                <a:gd name="T53" fmla="*/ 55443438 h 54"/>
                <a:gd name="T54" fmla="*/ 22682200 w 22"/>
                <a:gd name="T55" fmla="*/ 80645000 h 54"/>
                <a:gd name="T56" fmla="*/ 22682200 w 22"/>
                <a:gd name="T57" fmla="*/ 80645000 h 54"/>
                <a:gd name="T58" fmla="*/ 32762825 w 22"/>
                <a:gd name="T59" fmla="*/ 98286888 h 54"/>
                <a:gd name="T60" fmla="*/ 32762825 w 22"/>
                <a:gd name="T61" fmla="*/ 98286888 h 54"/>
                <a:gd name="T62" fmla="*/ 40322500 w 22"/>
                <a:gd name="T63" fmla="*/ 108367513 h 54"/>
                <a:gd name="T64" fmla="*/ 47883763 w 22"/>
                <a:gd name="T65" fmla="*/ 115927188 h 54"/>
                <a:gd name="T66" fmla="*/ 47883763 w 22"/>
                <a:gd name="T67" fmla="*/ 115927188 h 54"/>
                <a:gd name="T68" fmla="*/ 55443438 w 22"/>
                <a:gd name="T69" fmla="*/ 118448138 h 54"/>
                <a:gd name="T70" fmla="*/ 55443438 w 22"/>
                <a:gd name="T71" fmla="*/ 128528763 h 54"/>
                <a:gd name="T72" fmla="*/ 55443438 w 22"/>
                <a:gd name="T73" fmla="*/ 128528763 h 54"/>
                <a:gd name="T74" fmla="*/ 52924075 w 22"/>
                <a:gd name="T75" fmla="*/ 136088438 h 54"/>
                <a:gd name="T76" fmla="*/ 42843450 w 22"/>
                <a:gd name="T77" fmla="*/ 136088438 h 54"/>
                <a:gd name="T78" fmla="*/ 42843450 w 22"/>
                <a:gd name="T79" fmla="*/ 136088438 h 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2" h="54">
                  <a:moveTo>
                    <a:pt x="17" y="54"/>
                  </a:moveTo>
                  <a:lnTo>
                    <a:pt x="17" y="54"/>
                  </a:lnTo>
                  <a:lnTo>
                    <a:pt x="16" y="54"/>
                  </a:lnTo>
                  <a:lnTo>
                    <a:pt x="14" y="52"/>
                  </a:lnTo>
                  <a:lnTo>
                    <a:pt x="9" y="41"/>
                  </a:lnTo>
                  <a:lnTo>
                    <a:pt x="5" y="28"/>
                  </a:lnTo>
                  <a:lnTo>
                    <a:pt x="3" y="13"/>
                  </a:lnTo>
                  <a:lnTo>
                    <a:pt x="3" y="9"/>
                  </a:lnTo>
                  <a:lnTo>
                    <a:pt x="2" y="6"/>
                  </a:lnTo>
                  <a:lnTo>
                    <a:pt x="0" y="3"/>
                  </a:lnTo>
                  <a:lnTo>
                    <a:pt x="2" y="2"/>
                  </a:lnTo>
                  <a:lnTo>
                    <a:pt x="3" y="0"/>
                  </a:lnTo>
                  <a:lnTo>
                    <a:pt x="6" y="0"/>
                  </a:lnTo>
                  <a:lnTo>
                    <a:pt x="8" y="2"/>
                  </a:lnTo>
                  <a:lnTo>
                    <a:pt x="8" y="5"/>
                  </a:lnTo>
                  <a:lnTo>
                    <a:pt x="8" y="9"/>
                  </a:lnTo>
                  <a:lnTo>
                    <a:pt x="8" y="14"/>
                  </a:lnTo>
                  <a:lnTo>
                    <a:pt x="8" y="22"/>
                  </a:lnTo>
                  <a:lnTo>
                    <a:pt x="9" y="32"/>
                  </a:lnTo>
                  <a:lnTo>
                    <a:pt x="13" y="39"/>
                  </a:lnTo>
                  <a:lnTo>
                    <a:pt x="16" y="43"/>
                  </a:lnTo>
                  <a:lnTo>
                    <a:pt x="19" y="46"/>
                  </a:lnTo>
                  <a:lnTo>
                    <a:pt x="22" y="47"/>
                  </a:lnTo>
                  <a:lnTo>
                    <a:pt x="22" y="51"/>
                  </a:lnTo>
                  <a:lnTo>
                    <a:pt x="21" y="54"/>
                  </a:lnTo>
                  <a:lnTo>
                    <a:pt x="17" y="5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5" name="Freeform 41"/>
            <p:cNvSpPr>
              <a:spLocks/>
            </p:cNvSpPr>
            <p:nvPr/>
          </p:nvSpPr>
          <p:spPr bwMode="auto">
            <a:xfrm>
              <a:off x="1073150" y="666750"/>
              <a:ext cx="71438" cy="77788"/>
            </a:xfrm>
            <a:custGeom>
              <a:avLst/>
              <a:gdLst>
                <a:gd name="T0" fmla="*/ 113408619 w 45"/>
                <a:gd name="T1" fmla="*/ 7561311 h 49"/>
                <a:gd name="T2" fmla="*/ 113408619 w 45"/>
                <a:gd name="T3" fmla="*/ 7561311 h 49"/>
                <a:gd name="T4" fmla="*/ 113408619 w 45"/>
                <a:gd name="T5" fmla="*/ 12601656 h 49"/>
                <a:gd name="T6" fmla="*/ 110887651 w 45"/>
                <a:gd name="T7" fmla="*/ 15121035 h 49"/>
                <a:gd name="T8" fmla="*/ 110887651 w 45"/>
                <a:gd name="T9" fmla="*/ 15121035 h 49"/>
                <a:gd name="T10" fmla="*/ 90726260 w 45"/>
                <a:gd name="T11" fmla="*/ 22682346 h 49"/>
                <a:gd name="T12" fmla="*/ 90726260 w 45"/>
                <a:gd name="T13" fmla="*/ 22682346 h 49"/>
                <a:gd name="T14" fmla="*/ 57964793 w 45"/>
                <a:gd name="T15" fmla="*/ 47884070 h 49"/>
                <a:gd name="T16" fmla="*/ 57964793 w 45"/>
                <a:gd name="T17" fmla="*/ 47884070 h 49"/>
                <a:gd name="T18" fmla="*/ 42843750 w 45"/>
                <a:gd name="T19" fmla="*/ 63005105 h 49"/>
                <a:gd name="T20" fmla="*/ 30242087 w 45"/>
                <a:gd name="T21" fmla="*/ 83166485 h 49"/>
                <a:gd name="T22" fmla="*/ 30242087 w 45"/>
                <a:gd name="T23" fmla="*/ 83166485 h 49"/>
                <a:gd name="T24" fmla="*/ 15121043 w 45"/>
                <a:gd name="T25" fmla="*/ 115927933 h 49"/>
                <a:gd name="T26" fmla="*/ 15121043 w 45"/>
                <a:gd name="T27" fmla="*/ 115927933 h 49"/>
                <a:gd name="T28" fmla="*/ 15121043 w 45"/>
                <a:gd name="T29" fmla="*/ 118448899 h 49"/>
                <a:gd name="T30" fmla="*/ 15121043 w 45"/>
                <a:gd name="T31" fmla="*/ 118448899 h 49"/>
                <a:gd name="T32" fmla="*/ 7561315 w 45"/>
                <a:gd name="T33" fmla="*/ 123489244 h 49"/>
                <a:gd name="T34" fmla="*/ 2520968 w 45"/>
                <a:gd name="T35" fmla="*/ 123489244 h 49"/>
                <a:gd name="T36" fmla="*/ 2520968 w 45"/>
                <a:gd name="T37" fmla="*/ 123489244 h 49"/>
                <a:gd name="T38" fmla="*/ 0 w 45"/>
                <a:gd name="T39" fmla="*/ 115927933 h 49"/>
                <a:gd name="T40" fmla="*/ 0 w 45"/>
                <a:gd name="T41" fmla="*/ 110887588 h 49"/>
                <a:gd name="T42" fmla="*/ 0 w 45"/>
                <a:gd name="T43" fmla="*/ 110887588 h 49"/>
                <a:gd name="T44" fmla="*/ 22682359 w 45"/>
                <a:gd name="T45" fmla="*/ 78126140 h 49"/>
                <a:gd name="T46" fmla="*/ 22682359 w 45"/>
                <a:gd name="T47" fmla="*/ 78126140 h 49"/>
                <a:gd name="T48" fmla="*/ 30242087 w 45"/>
                <a:gd name="T49" fmla="*/ 68045450 h 49"/>
                <a:gd name="T50" fmla="*/ 30242087 w 45"/>
                <a:gd name="T51" fmla="*/ 68045450 h 49"/>
                <a:gd name="T52" fmla="*/ 42843750 w 45"/>
                <a:gd name="T53" fmla="*/ 50403449 h 49"/>
                <a:gd name="T54" fmla="*/ 57964793 w 45"/>
                <a:gd name="T55" fmla="*/ 40322759 h 49"/>
                <a:gd name="T56" fmla="*/ 57964793 w 45"/>
                <a:gd name="T57" fmla="*/ 40322759 h 49"/>
                <a:gd name="T58" fmla="*/ 83166532 w 45"/>
                <a:gd name="T59" fmla="*/ 20161380 h 49"/>
                <a:gd name="T60" fmla="*/ 83166532 w 45"/>
                <a:gd name="T61" fmla="*/ 20161380 h 49"/>
                <a:gd name="T62" fmla="*/ 103327923 w 45"/>
                <a:gd name="T63" fmla="*/ 2520966 h 49"/>
                <a:gd name="T64" fmla="*/ 103327923 w 45"/>
                <a:gd name="T65" fmla="*/ 2520966 h 49"/>
                <a:gd name="T66" fmla="*/ 105847303 w 45"/>
                <a:gd name="T67" fmla="*/ 0 h 49"/>
                <a:gd name="T68" fmla="*/ 110887651 w 45"/>
                <a:gd name="T69" fmla="*/ 0 h 49"/>
                <a:gd name="T70" fmla="*/ 110887651 w 45"/>
                <a:gd name="T71" fmla="*/ 0 h 49"/>
                <a:gd name="T72" fmla="*/ 113408619 w 45"/>
                <a:gd name="T73" fmla="*/ 2520966 h 49"/>
                <a:gd name="T74" fmla="*/ 113408619 w 45"/>
                <a:gd name="T75" fmla="*/ 7561311 h 49"/>
                <a:gd name="T76" fmla="*/ 113408619 w 45"/>
                <a:gd name="T77" fmla="*/ 7561311 h 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5" h="49">
                  <a:moveTo>
                    <a:pt x="45" y="3"/>
                  </a:moveTo>
                  <a:lnTo>
                    <a:pt x="45" y="3"/>
                  </a:lnTo>
                  <a:lnTo>
                    <a:pt x="45" y="5"/>
                  </a:lnTo>
                  <a:lnTo>
                    <a:pt x="44" y="6"/>
                  </a:lnTo>
                  <a:lnTo>
                    <a:pt x="36" y="9"/>
                  </a:lnTo>
                  <a:lnTo>
                    <a:pt x="23" y="19"/>
                  </a:lnTo>
                  <a:lnTo>
                    <a:pt x="17" y="25"/>
                  </a:lnTo>
                  <a:lnTo>
                    <a:pt x="12" y="33"/>
                  </a:lnTo>
                  <a:lnTo>
                    <a:pt x="6" y="46"/>
                  </a:lnTo>
                  <a:lnTo>
                    <a:pt x="6" y="47"/>
                  </a:lnTo>
                  <a:lnTo>
                    <a:pt x="3" y="49"/>
                  </a:lnTo>
                  <a:lnTo>
                    <a:pt x="1" y="49"/>
                  </a:lnTo>
                  <a:lnTo>
                    <a:pt x="0" y="46"/>
                  </a:lnTo>
                  <a:lnTo>
                    <a:pt x="0" y="44"/>
                  </a:lnTo>
                  <a:lnTo>
                    <a:pt x="9" y="31"/>
                  </a:lnTo>
                  <a:lnTo>
                    <a:pt x="12" y="27"/>
                  </a:lnTo>
                  <a:lnTo>
                    <a:pt x="17" y="20"/>
                  </a:lnTo>
                  <a:lnTo>
                    <a:pt x="23" y="16"/>
                  </a:lnTo>
                  <a:lnTo>
                    <a:pt x="33" y="8"/>
                  </a:lnTo>
                  <a:lnTo>
                    <a:pt x="41" y="1"/>
                  </a:lnTo>
                  <a:lnTo>
                    <a:pt x="42" y="0"/>
                  </a:lnTo>
                  <a:lnTo>
                    <a:pt x="44" y="0"/>
                  </a:lnTo>
                  <a:lnTo>
                    <a:pt x="45" y="1"/>
                  </a:lnTo>
                  <a:lnTo>
                    <a:pt x="45" y="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6" name="Freeform 42"/>
            <p:cNvSpPr>
              <a:spLocks/>
            </p:cNvSpPr>
            <p:nvPr/>
          </p:nvSpPr>
          <p:spPr bwMode="auto">
            <a:xfrm>
              <a:off x="1360488" y="496889"/>
              <a:ext cx="69850" cy="66675"/>
            </a:xfrm>
            <a:custGeom>
              <a:avLst/>
              <a:gdLst>
                <a:gd name="T0" fmla="*/ 15120938 w 44"/>
                <a:gd name="T1" fmla="*/ 20161250 h 42"/>
                <a:gd name="T2" fmla="*/ 15120938 w 44"/>
                <a:gd name="T3" fmla="*/ 20161250 h 42"/>
                <a:gd name="T4" fmla="*/ 12601575 w 44"/>
                <a:gd name="T5" fmla="*/ 20161250 h 42"/>
                <a:gd name="T6" fmla="*/ 12601575 w 44"/>
                <a:gd name="T7" fmla="*/ 20161250 h 42"/>
                <a:gd name="T8" fmla="*/ 7561263 w 44"/>
                <a:gd name="T9" fmla="*/ 20161250 h 42"/>
                <a:gd name="T10" fmla="*/ 5040313 w 44"/>
                <a:gd name="T11" fmla="*/ 15120938 h 42"/>
                <a:gd name="T12" fmla="*/ 5040313 w 44"/>
                <a:gd name="T13" fmla="*/ 15120938 h 42"/>
                <a:gd name="T14" fmla="*/ 0 w 44"/>
                <a:gd name="T15" fmla="*/ 10080625 h 42"/>
                <a:gd name="T16" fmla="*/ 5040313 w 44"/>
                <a:gd name="T17" fmla="*/ 2520950 h 42"/>
                <a:gd name="T18" fmla="*/ 5040313 w 44"/>
                <a:gd name="T19" fmla="*/ 2520950 h 42"/>
                <a:gd name="T20" fmla="*/ 12601575 w 44"/>
                <a:gd name="T21" fmla="*/ 0 h 42"/>
                <a:gd name="T22" fmla="*/ 15120938 w 44"/>
                <a:gd name="T23" fmla="*/ 2520950 h 42"/>
                <a:gd name="T24" fmla="*/ 15120938 w 44"/>
                <a:gd name="T25" fmla="*/ 2520950 h 42"/>
                <a:gd name="T26" fmla="*/ 35282188 w 44"/>
                <a:gd name="T27" fmla="*/ 15120938 h 42"/>
                <a:gd name="T28" fmla="*/ 35282188 w 44"/>
                <a:gd name="T29" fmla="*/ 15120938 h 42"/>
                <a:gd name="T30" fmla="*/ 55443438 w 44"/>
                <a:gd name="T31" fmla="*/ 27722513 h 42"/>
                <a:gd name="T32" fmla="*/ 75604688 w 44"/>
                <a:gd name="T33" fmla="*/ 42843450 h 42"/>
                <a:gd name="T34" fmla="*/ 75604688 w 44"/>
                <a:gd name="T35" fmla="*/ 42843450 h 42"/>
                <a:gd name="T36" fmla="*/ 95765938 w 44"/>
                <a:gd name="T37" fmla="*/ 63004700 h 42"/>
                <a:gd name="T38" fmla="*/ 110886875 w 44"/>
                <a:gd name="T39" fmla="*/ 90725625 h 42"/>
                <a:gd name="T40" fmla="*/ 110886875 w 44"/>
                <a:gd name="T41" fmla="*/ 90725625 h 42"/>
                <a:gd name="T42" fmla="*/ 110886875 w 44"/>
                <a:gd name="T43" fmla="*/ 93246575 h 42"/>
                <a:gd name="T44" fmla="*/ 110886875 w 44"/>
                <a:gd name="T45" fmla="*/ 93246575 h 42"/>
                <a:gd name="T46" fmla="*/ 108367513 w 44"/>
                <a:gd name="T47" fmla="*/ 103327200 h 42"/>
                <a:gd name="T48" fmla="*/ 103327200 w 44"/>
                <a:gd name="T49" fmla="*/ 105846563 h 42"/>
                <a:gd name="T50" fmla="*/ 103327200 w 44"/>
                <a:gd name="T51" fmla="*/ 105846563 h 42"/>
                <a:gd name="T52" fmla="*/ 95765938 w 44"/>
                <a:gd name="T53" fmla="*/ 103327200 h 42"/>
                <a:gd name="T54" fmla="*/ 90725625 w 44"/>
                <a:gd name="T55" fmla="*/ 98286888 h 42"/>
                <a:gd name="T56" fmla="*/ 90725625 w 44"/>
                <a:gd name="T57" fmla="*/ 98286888 h 42"/>
                <a:gd name="T58" fmla="*/ 90725625 w 44"/>
                <a:gd name="T59" fmla="*/ 93246575 h 42"/>
                <a:gd name="T60" fmla="*/ 90725625 w 44"/>
                <a:gd name="T61" fmla="*/ 93246575 h 42"/>
                <a:gd name="T62" fmla="*/ 90725625 w 44"/>
                <a:gd name="T63" fmla="*/ 85685313 h 42"/>
                <a:gd name="T64" fmla="*/ 90725625 w 44"/>
                <a:gd name="T65" fmla="*/ 85685313 h 42"/>
                <a:gd name="T66" fmla="*/ 90725625 w 44"/>
                <a:gd name="T67" fmla="*/ 75604688 h 42"/>
                <a:gd name="T68" fmla="*/ 83165950 w 44"/>
                <a:gd name="T69" fmla="*/ 57964388 h 42"/>
                <a:gd name="T70" fmla="*/ 83165950 w 44"/>
                <a:gd name="T71" fmla="*/ 57964388 h 42"/>
                <a:gd name="T72" fmla="*/ 68045013 w 44"/>
                <a:gd name="T73" fmla="*/ 47883763 h 42"/>
                <a:gd name="T74" fmla="*/ 47883763 w 44"/>
                <a:gd name="T75" fmla="*/ 30241875 h 42"/>
                <a:gd name="T76" fmla="*/ 47883763 w 44"/>
                <a:gd name="T77" fmla="*/ 30241875 h 42"/>
                <a:gd name="T78" fmla="*/ 40322500 w 44"/>
                <a:gd name="T79" fmla="*/ 27722513 h 42"/>
                <a:gd name="T80" fmla="*/ 40322500 w 44"/>
                <a:gd name="T81" fmla="*/ 27722513 h 42"/>
                <a:gd name="T82" fmla="*/ 27722513 w 44"/>
                <a:gd name="T83" fmla="*/ 22682200 h 42"/>
                <a:gd name="T84" fmla="*/ 15120938 w 44"/>
                <a:gd name="T85" fmla="*/ 20161250 h 42"/>
                <a:gd name="T86" fmla="*/ 15120938 w 44"/>
                <a:gd name="T87" fmla="*/ 20161250 h 4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4" h="42">
                  <a:moveTo>
                    <a:pt x="6" y="8"/>
                  </a:moveTo>
                  <a:lnTo>
                    <a:pt x="6" y="8"/>
                  </a:lnTo>
                  <a:lnTo>
                    <a:pt x="5" y="8"/>
                  </a:lnTo>
                  <a:lnTo>
                    <a:pt x="3" y="8"/>
                  </a:lnTo>
                  <a:lnTo>
                    <a:pt x="2" y="6"/>
                  </a:lnTo>
                  <a:lnTo>
                    <a:pt x="0" y="4"/>
                  </a:lnTo>
                  <a:lnTo>
                    <a:pt x="2" y="1"/>
                  </a:lnTo>
                  <a:lnTo>
                    <a:pt x="5" y="0"/>
                  </a:lnTo>
                  <a:lnTo>
                    <a:pt x="6" y="1"/>
                  </a:lnTo>
                  <a:lnTo>
                    <a:pt x="14" y="6"/>
                  </a:lnTo>
                  <a:lnTo>
                    <a:pt x="22" y="11"/>
                  </a:lnTo>
                  <a:lnTo>
                    <a:pt x="30" y="17"/>
                  </a:lnTo>
                  <a:lnTo>
                    <a:pt x="38" y="25"/>
                  </a:lnTo>
                  <a:lnTo>
                    <a:pt x="44" y="36"/>
                  </a:lnTo>
                  <a:lnTo>
                    <a:pt x="44" y="37"/>
                  </a:lnTo>
                  <a:lnTo>
                    <a:pt x="43" y="41"/>
                  </a:lnTo>
                  <a:lnTo>
                    <a:pt x="41" y="42"/>
                  </a:lnTo>
                  <a:lnTo>
                    <a:pt x="38" y="41"/>
                  </a:lnTo>
                  <a:lnTo>
                    <a:pt x="36" y="39"/>
                  </a:lnTo>
                  <a:lnTo>
                    <a:pt x="36" y="37"/>
                  </a:lnTo>
                  <a:lnTo>
                    <a:pt x="36" y="34"/>
                  </a:lnTo>
                  <a:lnTo>
                    <a:pt x="36" y="30"/>
                  </a:lnTo>
                  <a:lnTo>
                    <a:pt x="33" y="23"/>
                  </a:lnTo>
                  <a:lnTo>
                    <a:pt x="27" y="19"/>
                  </a:lnTo>
                  <a:lnTo>
                    <a:pt x="19" y="12"/>
                  </a:lnTo>
                  <a:lnTo>
                    <a:pt x="16" y="11"/>
                  </a:lnTo>
                  <a:lnTo>
                    <a:pt x="11" y="9"/>
                  </a:lnTo>
                  <a:lnTo>
                    <a:pt x="6" y="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37" name="Freeform 43"/>
            <p:cNvSpPr>
              <a:spLocks/>
            </p:cNvSpPr>
            <p:nvPr/>
          </p:nvSpPr>
          <p:spPr bwMode="auto">
            <a:xfrm>
              <a:off x="1377950" y="528639"/>
              <a:ext cx="33338" cy="39687"/>
            </a:xfrm>
            <a:custGeom>
              <a:avLst/>
              <a:gdLst>
                <a:gd name="T0" fmla="*/ 52924869 w 21"/>
                <a:gd name="T1" fmla="*/ 52923408 h 25"/>
                <a:gd name="T2" fmla="*/ 52924869 w 21"/>
                <a:gd name="T3" fmla="*/ 52923408 h 25"/>
                <a:gd name="T4" fmla="*/ 52924869 w 21"/>
                <a:gd name="T5" fmla="*/ 60482988 h 25"/>
                <a:gd name="T6" fmla="*/ 47884481 w 21"/>
                <a:gd name="T7" fmla="*/ 63003906 h 25"/>
                <a:gd name="T8" fmla="*/ 47884481 w 21"/>
                <a:gd name="T9" fmla="*/ 63003906 h 25"/>
                <a:gd name="T10" fmla="*/ 42844093 w 21"/>
                <a:gd name="T11" fmla="*/ 63003906 h 25"/>
                <a:gd name="T12" fmla="*/ 40323105 w 21"/>
                <a:gd name="T13" fmla="*/ 60482988 h 25"/>
                <a:gd name="T14" fmla="*/ 40323105 w 21"/>
                <a:gd name="T15" fmla="*/ 60482988 h 25"/>
                <a:gd name="T16" fmla="*/ 35282717 w 21"/>
                <a:gd name="T17" fmla="*/ 55442739 h 25"/>
                <a:gd name="T18" fmla="*/ 35282717 w 21"/>
                <a:gd name="T19" fmla="*/ 52923408 h 25"/>
                <a:gd name="T20" fmla="*/ 35282717 w 21"/>
                <a:gd name="T21" fmla="*/ 52923408 h 25"/>
                <a:gd name="T22" fmla="*/ 35282717 w 21"/>
                <a:gd name="T23" fmla="*/ 35281743 h 25"/>
                <a:gd name="T24" fmla="*/ 35282717 w 21"/>
                <a:gd name="T25" fmla="*/ 35281743 h 25"/>
                <a:gd name="T26" fmla="*/ 35282717 w 21"/>
                <a:gd name="T27" fmla="*/ 32762412 h 25"/>
                <a:gd name="T28" fmla="*/ 32763316 w 21"/>
                <a:gd name="T29" fmla="*/ 27722163 h 25"/>
                <a:gd name="T30" fmla="*/ 32763316 w 21"/>
                <a:gd name="T31" fmla="*/ 27722163 h 25"/>
                <a:gd name="T32" fmla="*/ 15121164 w 21"/>
                <a:gd name="T33" fmla="*/ 15120747 h 25"/>
                <a:gd name="T34" fmla="*/ 15121164 w 21"/>
                <a:gd name="T35" fmla="*/ 15120747 h 25"/>
                <a:gd name="T36" fmla="*/ 12601764 w 21"/>
                <a:gd name="T37" fmla="*/ 12601416 h 25"/>
                <a:gd name="T38" fmla="*/ 12601764 w 21"/>
                <a:gd name="T39" fmla="*/ 12601416 h 25"/>
                <a:gd name="T40" fmla="*/ 7561376 w 21"/>
                <a:gd name="T41" fmla="*/ 12601416 h 25"/>
                <a:gd name="T42" fmla="*/ 7561376 w 21"/>
                <a:gd name="T43" fmla="*/ 12601416 h 25"/>
                <a:gd name="T44" fmla="*/ 0 w 21"/>
                <a:gd name="T45" fmla="*/ 12601416 h 25"/>
                <a:gd name="T46" fmla="*/ 0 w 21"/>
                <a:gd name="T47" fmla="*/ 5040249 h 25"/>
                <a:gd name="T48" fmla="*/ 0 w 21"/>
                <a:gd name="T49" fmla="*/ 5040249 h 25"/>
                <a:gd name="T50" fmla="*/ 5040388 w 21"/>
                <a:gd name="T51" fmla="*/ 0 h 25"/>
                <a:gd name="T52" fmla="*/ 12601764 w 21"/>
                <a:gd name="T53" fmla="*/ 0 h 25"/>
                <a:gd name="T54" fmla="*/ 12601764 w 21"/>
                <a:gd name="T55" fmla="*/ 0 h 25"/>
                <a:gd name="T56" fmla="*/ 15121164 w 21"/>
                <a:gd name="T57" fmla="*/ 0 h 25"/>
                <a:gd name="T58" fmla="*/ 15121164 w 21"/>
                <a:gd name="T59" fmla="*/ 0 h 25"/>
                <a:gd name="T60" fmla="*/ 20161552 w 21"/>
                <a:gd name="T61" fmla="*/ 7561167 h 25"/>
                <a:gd name="T62" fmla="*/ 20161552 w 21"/>
                <a:gd name="T63" fmla="*/ 7561167 h 25"/>
                <a:gd name="T64" fmla="*/ 35282717 w 21"/>
                <a:gd name="T65" fmla="*/ 15120747 h 25"/>
                <a:gd name="T66" fmla="*/ 35282717 w 21"/>
                <a:gd name="T67" fmla="*/ 15120747 h 25"/>
                <a:gd name="T68" fmla="*/ 42844093 w 21"/>
                <a:gd name="T69" fmla="*/ 27722163 h 25"/>
                <a:gd name="T70" fmla="*/ 42844093 w 21"/>
                <a:gd name="T71" fmla="*/ 27722163 h 25"/>
                <a:gd name="T72" fmla="*/ 52924869 w 21"/>
                <a:gd name="T73" fmla="*/ 47883159 h 25"/>
                <a:gd name="T74" fmla="*/ 52924869 w 21"/>
                <a:gd name="T75" fmla="*/ 47883159 h 25"/>
                <a:gd name="T76" fmla="*/ 52924869 w 21"/>
                <a:gd name="T77" fmla="*/ 52923408 h 25"/>
                <a:gd name="T78" fmla="*/ 52924869 w 21"/>
                <a:gd name="T79" fmla="*/ 52923408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1" h="25">
                  <a:moveTo>
                    <a:pt x="21" y="21"/>
                  </a:moveTo>
                  <a:lnTo>
                    <a:pt x="21" y="21"/>
                  </a:lnTo>
                  <a:lnTo>
                    <a:pt x="21" y="24"/>
                  </a:lnTo>
                  <a:lnTo>
                    <a:pt x="19" y="25"/>
                  </a:lnTo>
                  <a:lnTo>
                    <a:pt x="17" y="25"/>
                  </a:lnTo>
                  <a:lnTo>
                    <a:pt x="16" y="24"/>
                  </a:lnTo>
                  <a:lnTo>
                    <a:pt x="14" y="22"/>
                  </a:lnTo>
                  <a:lnTo>
                    <a:pt x="14" y="21"/>
                  </a:lnTo>
                  <a:lnTo>
                    <a:pt x="14" y="14"/>
                  </a:lnTo>
                  <a:lnTo>
                    <a:pt x="14" y="13"/>
                  </a:lnTo>
                  <a:lnTo>
                    <a:pt x="13" y="11"/>
                  </a:lnTo>
                  <a:lnTo>
                    <a:pt x="6" y="6"/>
                  </a:lnTo>
                  <a:lnTo>
                    <a:pt x="5" y="5"/>
                  </a:lnTo>
                  <a:lnTo>
                    <a:pt x="3" y="5"/>
                  </a:lnTo>
                  <a:lnTo>
                    <a:pt x="0" y="5"/>
                  </a:lnTo>
                  <a:lnTo>
                    <a:pt x="0" y="2"/>
                  </a:lnTo>
                  <a:lnTo>
                    <a:pt x="2" y="0"/>
                  </a:lnTo>
                  <a:lnTo>
                    <a:pt x="5" y="0"/>
                  </a:lnTo>
                  <a:lnTo>
                    <a:pt x="6" y="0"/>
                  </a:lnTo>
                  <a:lnTo>
                    <a:pt x="8" y="3"/>
                  </a:lnTo>
                  <a:lnTo>
                    <a:pt x="14" y="6"/>
                  </a:lnTo>
                  <a:lnTo>
                    <a:pt x="17" y="11"/>
                  </a:lnTo>
                  <a:lnTo>
                    <a:pt x="21" y="19"/>
                  </a:lnTo>
                  <a:lnTo>
                    <a:pt x="21" y="2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grpSp>
      <p:sp>
        <p:nvSpPr>
          <p:cNvPr id="54" name="Freeform 123"/>
          <p:cNvSpPr>
            <a:spLocks noEditPoints="1"/>
          </p:cNvSpPr>
          <p:nvPr/>
        </p:nvSpPr>
        <p:spPr bwMode="auto">
          <a:xfrm>
            <a:off x="4100386" y="407843"/>
            <a:ext cx="833438" cy="641350"/>
          </a:xfrm>
          <a:custGeom>
            <a:avLst/>
            <a:gdLst>
              <a:gd name="T0" fmla="*/ 481678 w 2040"/>
              <a:gd name="T1" fmla="*/ 41348 h 1427"/>
              <a:gd name="T2" fmla="*/ 514362 w 2040"/>
              <a:gd name="T3" fmla="*/ 123596 h 1427"/>
              <a:gd name="T4" fmla="*/ 656537 w 2040"/>
              <a:gd name="T5" fmla="*/ 90787 h 1427"/>
              <a:gd name="T6" fmla="*/ 716185 w 2040"/>
              <a:gd name="T7" fmla="*/ 58427 h 1427"/>
              <a:gd name="T8" fmla="*/ 758674 w 2040"/>
              <a:gd name="T9" fmla="*/ 136630 h 1427"/>
              <a:gd name="T10" fmla="*/ 825676 w 2040"/>
              <a:gd name="T11" fmla="*/ 254832 h 1427"/>
              <a:gd name="T12" fmla="*/ 716185 w 2040"/>
              <a:gd name="T13" fmla="*/ 567193 h 1427"/>
              <a:gd name="T14" fmla="*/ 358297 w 2040"/>
              <a:gd name="T15" fmla="*/ 616181 h 1427"/>
              <a:gd name="T16" fmla="*/ 4494 w 2040"/>
              <a:gd name="T17" fmla="*/ 634159 h 1427"/>
              <a:gd name="T18" fmla="*/ 9805 w 2040"/>
              <a:gd name="T19" fmla="*/ 494833 h 1427"/>
              <a:gd name="T20" fmla="*/ 74356 w 2040"/>
              <a:gd name="T21" fmla="*/ 360450 h 1427"/>
              <a:gd name="T22" fmla="*/ 243086 w 2040"/>
              <a:gd name="T23" fmla="*/ 183821 h 1427"/>
              <a:gd name="T24" fmla="*/ 438372 w 2040"/>
              <a:gd name="T25" fmla="*/ 314608 h 1427"/>
              <a:gd name="T26" fmla="*/ 471873 w 2040"/>
              <a:gd name="T27" fmla="*/ 84045 h 1427"/>
              <a:gd name="T28" fmla="*/ 366059 w 2040"/>
              <a:gd name="T29" fmla="*/ 315956 h 1427"/>
              <a:gd name="T30" fmla="*/ 424073 w 2040"/>
              <a:gd name="T31" fmla="*/ 357754 h 1427"/>
              <a:gd name="T32" fmla="*/ 476776 w 2040"/>
              <a:gd name="T33" fmla="*/ 245843 h 1427"/>
              <a:gd name="T34" fmla="*/ 422030 w 2040"/>
              <a:gd name="T35" fmla="*/ 489889 h 1427"/>
              <a:gd name="T36" fmla="*/ 687995 w 2040"/>
              <a:gd name="T37" fmla="*/ 127191 h 1427"/>
              <a:gd name="T38" fmla="*/ 636518 w 2040"/>
              <a:gd name="T39" fmla="*/ 296630 h 1427"/>
              <a:gd name="T40" fmla="*/ 384035 w 2040"/>
              <a:gd name="T41" fmla="*/ 561799 h 1427"/>
              <a:gd name="T42" fmla="*/ 392615 w 2040"/>
              <a:gd name="T43" fmla="*/ 579777 h 1427"/>
              <a:gd name="T44" fmla="*/ 676556 w 2040"/>
              <a:gd name="T45" fmla="*/ 204944 h 1427"/>
              <a:gd name="T46" fmla="*/ 727624 w 2040"/>
              <a:gd name="T47" fmla="*/ 259327 h 1427"/>
              <a:gd name="T48" fmla="*/ 740698 w 2040"/>
              <a:gd name="T49" fmla="*/ 113708 h 1427"/>
              <a:gd name="T50" fmla="*/ 717410 w 2040"/>
              <a:gd name="T51" fmla="*/ 134832 h 1427"/>
              <a:gd name="T52" fmla="*/ 666342 w 2040"/>
              <a:gd name="T53" fmla="*/ 317304 h 1427"/>
              <a:gd name="T54" fmla="*/ 703520 w 2040"/>
              <a:gd name="T55" fmla="*/ 183821 h 1427"/>
              <a:gd name="T56" fmla="*/ 693306 w 2040"/>
              <a:gd name="T57" fmla="*/ 317754 h 1427"/>
              <a:gd name="T58" fmla="*/ 709648 w 2040"/>
              <a:gd name="T59" fmla="*/ 333933 h 1427"/>
              <a:gd name="T60" fmla="*/ 498837 w 2040"/>
              <a:gd name="T61" fmla="*/ 493934 h 1427"/>
              <a:gd name="T62" fmla="*/ 734161 w 2040"/>
              <a:gd name="T63" fmla="*/ 306967 h 1427"/>
              <a:gd name="T64" fmla="*/ 730484 w 2040"/>
              <a:gd name="T65" fmla="*/ 252135 h 1427"/>
              <a:gd name="T66" fmla="*/ 139723 w 2040"/>
              <a:gd name="T67" fmla="*/ 266967 h 1427"/>
              <a:gd name="T68" fmla="*/ 164645 w 2040"/>
              <a:gd name="T69" fmla="*/ 491687 h 1427"/>
              <a:gd name="T70" fmla="*/ 367285 w 2040"/>
              <a:gd name="T71" fmla="*/ 360900 h 1427"/>
              <a:gd name="T72" fmla="*/ 768479 w 2040"/>
              <a:gd name="T73" fmla="*/ 202697 h 1427"/>
              <a:gd name="T74" fmla="*/ 725581 w 2040"/>
              <a:gd name="T75" fmla="*/ 506518 h 1427"/>
              <a:gd name="T76" fmla="*/ 501288 w 2040"/>
              <a:gd name="T77" fmla="*/ 548765 h 1427"/>
              <a:gd name="T78" fmla="*/ 570333 w 2040"/>
              <a:gd name="T79" fmla="*/ 562249 h 1427"/>
              <a:gd name="T80" fmla="*/ 734978 w 2040"/>
              <a:gd name="T81" fmla="*/ 561799 h 1427"/>
              <a:gd name="T82" fmla="*/ 820773 w 2040"/>
              <a:gd name="T83" fmla="*/ 251686 h 1427"/>
              <a:gd name="T84" fmla="*/ 709239 w 2040"/>
              <a:gd name="T85" fmla="*/ 448990 h 1427"/>
              <a:gd name="T86" fmla="*/ 404871 w 2040"/>
              <a:gd name="T87" fmla="*/ 584721 h 1427"/>
              <a:gd name="T88" fmla="*/ 759082 w 2040"/>
              <a:gd name="T89" fmla="*/ 344271 h 1427"/>
              <a:gd name="T90" fmla="*/ 595663 w 2040"/>
              <a:gd name="T91" fmla="*/ 388316 h 1427"/>
              <a:gd name="T92" fmla="*/ 531112 w 2040"/>
              <a:gd name="T93" fmla="*/ 463372 h 1427"/>
              <a:gd name="T94" fmla="*/ 608328 w 2040"/>
              <a:gd name="T95" fmla="*/ 410338 h 1427"/>
              <a:gd name="T96" fmla="*/ 598114 w 2040"/>
              <a:gd name="T97" fmla="*/ 402698 h 1427"/>
              <a:gd name="T98" fmla="*/ 43715 w 2040"/>
              <a:gd name="T99" fmla="*/ 488990 h 1427"/>
              <a:gd name="T100" fmla="*/ 63733 w 2040"/>
              <a:gd name="T101" fmla="*/ 499327 h 1427"/>
              <a:gd name="T102" fmla="*/ 290069 w 2040"/>
              <a:gd name="T103" fmla="*/ 557305 h 1427"/>
              <a:gd name="T104" fmla="*/ 37178 w 2040"/>
              <a:gd name="T105" fmla="*/ 520900 h 1427"/>
              <a:gd name="T106" fmla="*/ 175676 w 2040"/>
              <a:gd name="T107" fmla="*/ 541574 h 1427"/>
              <a:gd name="T108" fmla="*/ 163011 w 2040"/>
              <a:gd name="T109" fmla="*/ 546518 h 1427"/>
              <a:gd name="T110" fmla="*/ 47392 w 2040"/>
              <a:gd name="T111" fmla="*/ 542473 h 1427"/>
              <a:gd name="T112" fmla="*/ 261879 w 2040"/>
              <a:gd name="T113" fmla="*/ 617080 h 1427"/>
              <a:gd name="T114" fmla="*/ 150346 w 2040"/>
              <a:gd name="T115" fmla="*/ 615283 h 1427"/>
              <a:gd name="T116" fmla="*/ 35952 w 2040"/>
              <a:gd name="T117" fmla="*/ 600900 h 1427"/>
              <a:gd name="T118" fmla="*/ 49026 w 2040"/>
              <a:gd name="T119" fmla="*/ 598204 h 1427"/>
              <a:gd name="T120" fmla="*/ 280264 w 2040"/>
              <a:gd name="T121" fmla="*/ 578878 h 1427"/>
              <a:gd name="T122" fmla="*/ 358297 w 2040"/>
              <a:gd name="T123" fmla="*/ 610339 h 14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0" h="1427">
                <a:moveTo>
                  <a:pt x="1079" y="278"/>
                </a:moveTo>
                <a:lnTo>
                  <a:pt x="1079" y="278"/>
                </a:lnTo>
                <a:lnTo>
                  <a:pt x="1079" y="276"/>
                </a:lnTo>
                <a:lnTo>
                  <a:pt x="1077" y="275"/>
                </a:lnTo>
                <a:lnTo>
                  <a:pt x="1077" y="278"/>
                </a:lnTo>
                <a:lnTo>
                  <a:pt x="1076" y="278"/>
                </a:lnTo>
                <a:lnTo>
                  <a:pt x="1076" y="275"/>
                </a:lnTo>
                <a:lnTo>
                  <a:pt x="1076" y="274"/>
                </a:lnTo>
                <a:lnTo>
                  <a:pt x="1077" y="273"/>
                </a:lnTo>
                <a:lnTo>
                  <a:pt x="1078" y="271"/>
                </a:lnTo>
                <a:lnTo>
                  <a:pt x="1080" y="271"/>
                </a:lnTo>
                <a:lnTo>
                  <a:pt x="1081" y="271"/>
                </a:lnTo>
                <a:lnTo>
                  <a:pt x="1082" y="271"/>
                </a:lnTo>
                <a:lnTo>
                  <a:pt x="1082" y="270"/>
                </a:lnTo>
                <a:lnTo>
                  <a:pt x="1081" y="269"/>
                </a:lnTo>
                <a:lnTo>
                  <a:pt x="1081" y="267"/>
                </a:lnTo>
                <a:lnTo>
                  <a:pt x="1084" y="263"/>
                </a:lnTo>
                <a:lnTo>
                  <a:pt x="1088" y="261"/>
                </a:lnTo>
                <a:lnTo>
                  <a:pt x="1091" y="259"/>
                </a:lnTo>
                <a:lnTo>
                  <a:pt x="1093" y="253"/>
                </a:lnTo>
                <a:lnTo>
                  <a:pt x="1096" y="245"/>
                </a:lnTo>
                <a:lnTo>
                  <a:pt x="1105" y="231"/>
                </a:lnTo>
                <a:lnTo>
                  <a:pt x="1115" y="218"/>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81" y="82"/>
                </a:lnTo>
                <a:lnTo>
                  <a:pt x="1184" y="81"/>
                </a:lnTo>
                <a:lnTo>
                  <a:pt x="1186" y="78"/>
                </a:lnTo>
                <a:lnTo>
                  <a:pt x="1188" y="75"/>
                </a:lnTo>
                <a:lnTo>
                  <a:pt x="1190" y="71"/>
                </a:lnTo>
                <a:lnTo>
                  <a:pt x="1190" y="67"/>
                </a:lnTo>
                <a:lnTo>
                  <a:pt x="1190" y="63"/>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21" y="5"/>
                </a:lnTo>
                <a:lnTo>
                  <a:pt x="1225" y="13"/>
                </a:lnTo>
                <a:lnTo>
                  <a:pt x="1228" y="21"/>
                </a:lnTo>
                <a:lnTo>
                  <a:pt x="1231" y="30"/>
                </a:lnTo>
                <a:lnTo>
                  <a:pt x="1235" y="50"/>
                </a:lnTo>
                <a:lnTo>
                  <a:pt x="1238" y="70"/>
                </a:lnTo>
                <a:lnTo>
                  <a:pt x="1240" y="80"/>
                </a:lnTo>
                <a:lnTo>
                  <a:pt x="1244" y="91"/>
                </a:lnTo>
                <a:lnTo>
                  <a:pt x="1247" y="102"/>
                </a:lnTo>
                <a:lnTo>
                  <a:pt x="1250" y="111"/>
                </a:lnTo>
                <a:lnTo>
                  <a:pt x="1252" y="128"/>
                </a:lnTo>
                <a:lnTo>
                  <a:pt x="1253" y="147"/>
                </a:lnTo>
                <a:lnTo>
                  <a:pt x="1254" y="186"/>
                </a:lnTo>
                <a:lnTo>
                  <a:pt x="1255" y="236"/>
                </a:lnTo>
                <a:lnTo>
                  <a:pt x="1256" y="257"/>
                </a:lnTo>
                <a:lnTo>
                  <a:pt x="1259" y="275"/>
                </a:lnTo>
                <a:lnTo>
                  <a:pt x="1252" y="320"/>
                </a:lnTo>
                <a:lnTo>
                  <a:pt x="1244" y="365"/>
                </a:lnTo>
                <a:lnTo>
                  <a:pt x="1233" y="408"/>
                </a:lnTo>
                <a:lnTo>
                  <a:pt x="1228" y="429"/>
                </a:lnTo>
                <a:lnTo>
                  <a:pt x="1222" y="450"/>
                </a:lnTo>
                <a:lnTo>
                  <a:pt x="1250" y="424"/>
                </a:lnTo>
                <a:lnTo>
                  <a:pt x="1278" y="398"/>
                </a:lnTo>
                <a:lnTo>
                  <a:pt x="1308" y="373"/>
                </a:lnTo>
                <a:lnTo>
                  <a:pt x="1338" y="348"/>
                </a:lnTo>
                <a:lnTo>
                  <a:pt x="1356" y="334"/>
                </a:lnTo>
                <a:lnTo>
                  <a:pt x="1364" y="327"/>
                </a:lnTo>
                <a:lnTo>
                  <a:pt x="1373" y="320"/>
                </a:lnTo>
                <a:lnTo>
                  <a:pt x="1382" y="314"/>
                </a:lnTo>
                <a:lnTo>
                  <a:pt x="1393" y="309"/>
                </a:lnTo>
                <a:lnTo>
                  <a:pt x="1397" y="306"/>
                </a:lnTo>
                <a:lnTo>
                  <a:pt x="1403" y="304"/>
                </a:lnTo>
                <a:lnTo>
                  <a:pt x="1407" y="300"/>
                </a:lnTo>
                <a:lnTo>
                  <a:pt x="1410" y="294"/>
                </a:lnTo>
                <a:lnTo>
                  <a:pt x="1411" y="296"/>
                </a:lnTo>
                <a:lnTo>
                  <a:pt x="1413" y="297"/>
                </a:lnTo>
                <a:lnTo>
                  <a:pt x="1415" y="296"/>
                </a:lnTo>
                <a:lnTo>
                  <a:pt x="1417" y="294"/>
                </a:lnTo>
                <a:lnTo>
                  <a:pt x="1428" y="287"/>
                </a:lnTo>
                <a:lnTo>
                  <a:pt x="1439" y="281"/>
                </a:lnTo>
                <a:lnTo>
                  <a:pt x="1462" y="269"/>
                </a:lnTo>
                <a:lnTo>
                  <a:pt x="1484" y="258"/>
                </a:lnTo>
                <a:lnTo>
                  <a:pt x="1495" y="251"/>
                </a:lnTo>
                <a:lnTo>
                  <a:pt x="1505" y="243"/>
                </a:lnTo>
                <a:lnTo>
                  <a:pt x="1519" y="239"/>
                </a:lnTo>
                <a:lnTo>
                  <a:pt x="1532" y="233"/>
                </a:lnTo>
                <a:lnTo>
                  <a:pt x="1557" y="223"/>
                </a:lnTo>
                <a:lnTo>
                  <a:pt x="1581" y="212"/>
                </a:lnTo>
                <a:lnTo>
                  <a:pt x="1593" y="207"/>
                </a:lnTo>
                <a:lnTo>
                  <a:pt x="1607" y="202"/>
                </a:lnTo>
                <a:lnTo>
                  <a:pt x="1610" y="199"/>
                </a:lnTo>
                <a:lnTo>
                  <a:pt x="1615" y="196"/>
                </a:lnTo>
                <a:lnTo>
                  <a:pt x="1623" y="190"/>
                </a:lnTo>
                <a:lnTo>
                  <a:pt x="1626" y="186"/>
                </a:lnTo>
                <a:lnTo>
                  <a:pt x="1630" y="182"/>
                </a:lnTo>
                <a:lnTo>
                  <a:pt x="1633" y="178"/>
                </a:lnTo>
                <a:lnTo>
                  <a:pt x="1636" y="173"/>
                </a:lnTo>
                <a:lnTo>
                  <a:pt x="1639" y="171"/>
                </a:lnTo>
                <a:lnTo>
                  <a:pt x="1644" y="170"/>
                </a:lnTo>
                <a:lnTo>
                  <a:pt x="1647" y="169"/>
                </a:lnTo>
                <a:lnTo>
                  <a:pt x="1650" y="167"/>
                </a:lnTo>
                <a:lnTo>
                  <a:pt x="1656" y="161"/>
                </a:lnTo>
                <a:lnTo>
                  <a:pt x="1662" y="154"/>
                </a:lnTo>
                <a:lnTo>
                  <a:pt x="1666" y="146"/>
                </a:lnTo>
                <a:lnTo>
                  <a:pt x="1670" y="137"/>
                </a:lnTo>
                <a:lnTo>
                  <a:pt x="1680" y="120"/>
                </a:lnTo>
                <a:lnTo>
                  <a:pt x="1688" y="103"/>
                </a:lnTo>
                <a:lnTo>
                  <a:pt x="1688" y="96"/>
                </a:lnTo>
                <a:lnTo>
                  <a:pt x="1687" y="91"/>
                </a:lnTo>
                <a:lnTo>
                  <a:pt x="1687" y="86"/>
                </a:lnTo>
                <a:lnTo>
                  <a:pt x="1688" y="84"/>
                </a:lnTo>
                <a:lnTo>
                  <a:pt x="1691" y="81"/>
                </a:lnTo>
                <a:lnTo>
                  <a:pt x="1696" y="82"/>
                </a:lnTo>
                <a:lnTo>
                  <a:pt x="1698" y="82"/>
                </a:lnTo>
                <a:lnTo>
                  <a:pt x="1701" y="81"/>
                </a:lnTo>
                <a:lnTo>
                  <a:pt x="1705" y="97"/>
                </a:lnTo>
                <a:lnTo>
                  <a:pt x="1710" y="112"/>
                </a:lnTo>
                <a:lnTo>
                  <a:pt x="1714" y="127"/>
                </a:lnTo>
                <a:lnTo>
                  <a:pt x="1715" y="135"/>
                </a:lnTo>
                <a:lnTo>
                  <a:pt x="1715" y="142"/>
                </a:lnTo>
                <a:lnTo>
                  <a:pt x="1730" y="138"/>
                </a:lnTo>
                <a:lnTo>
                  <a:pt x="1742" y="134"/>
                </a:lnTo>
                <a:lnTo>
                  <a:pt x="1753" y="130"/>
                </a:lnTo>
                <a:lnTo>
                  <a:pt x="1766" y="126"/>
                </a:lnTo>
                <a:lnTo>
                  <a:pt x="1781" y="147"/>
                </a:lnTo>
                <a:lnTo>
                  <a:pt x="1787" y="157"/>
                </a:lnTo>
                <a:lnTo>
                  <a:pt x="1793" y="169"/>
                </a:lnTo>
                <a:lnTo>
                  <a:pt x="1797" y="168"/>
                </a:lnTo>
                <a:lnTo>
                  <a:pt x="1800" y="167"/>
                </a:lnTo>
                <a:lnTo>
                  <a:pt x="1804" y="164"/>
                </a:lnTo>
                <a:lnTo>
                  <a:pt x="1809" y="161"/>
                </a:lnTo>
                <a:lnTo>
                  <a:pt x="1812" y="161"/>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9" y="194"/>
                </a:lnTo>
                <a:lnTo>
                  <a:pt x="1847" y="191"/>
                </a:lnTo>
                <a:lnTo>
                  <a:pt x="1856" y="190"/>
                </a:lnTo>
                <a:lnTo>
                  <a:pt x="1860" y="191"/>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7" y="304"/>
                </a:lnTo>
                <a:lnTo>
                  <a:pt x="1862" y="304"/>
                </a:lnTo>
                <a:lnTo>
                  <a:pt x="1873" y="303"/>
                </a:lnTo>
                <a:lnTo>
                  <a:pt x="1884" y="303"/>
                </a:lnTo>
                <a:lnTo>
                  <a:pt x="1895" y="302"/>
                </a:lnTo>
                <a:lnTo>
                  <a:pt x="1902" y="299"/>
                </a:lnTo>
                <a:lnTo>
                  <a:pt x="1908" y="296"/>
                </a:lnTo>
                <a:lnTo>
                  <a:pt x="1914" y="292"/>
                </a:lnTo>
                <a:lnTo>
                  <a:pt x="1917" y="292"/>
                </a:lnTo>
                <a:lnTo>
                  <a:pt x="1920" y="293"/>
                </a:lnTo>
                <a:lnTo>
                  <a:pt x="1922" y="297"/>
                </a:lnTo>
                <a:lnTo>
                  <a:pt x="1922" y="301"/>
                </a:lnTo>
                <a:lnTo>
                  <a:pt x="1922" y="305"/>
                </a:lnTo>
                <a:lnTo>
                  <a:pt x="1921" y="309"/>
                </a:lnTo>
                <a:lnTo>
                  <a:pt x="1914" y="327"/>
                </a:lnTo>
                <a:lnTo>
                  <a:pt x="1908" y="349"/>
                </a:lnTo>
                <a:lnTo>
                  <a:pt x="1902" y="372"/>
                </a:lnTo>
                <a:lnTo>
                  <a:pt x="1890" y="415"/>
                </a:lnTo>
                <a:lnTo>
                  <a:pt x="1923" y="415"/>
                </a:lnTo>
                <a:lnTo>
                  <a:pt x="1954" y="413"/>
                </a:lnTo>
                <a:lnTo>
                  <a:pt x="2016" y="407"/>
                </a:lnTo>
                <a:lnTo>
                  <a:pt x="2023" y="415"/>
                </a:lnTo>
                <a:lnTo>
                  <a:pt x="2029" y="423"/>
                </a:lnTo>
                <a:lnTo>
                  <a:pt x="2033" y="430"/>
                </a:lnTo>
                <a:lnTo>
                  <a:pt x="2036" y="438"/>
                </a:lnTo>
                <a:lnTo>
                  <a:pt x="2039" y="446"/>
                </a:lnTo>
                <a:lnTo>
                  <a:pt x="2040" y="456"/>
                </a:lnTo>
                <a:lnTo>
                  <a:pt x="2039" y="467"/>
                </a:lnTo>
                <a:lnTo>
                  <a:pt x="2038" y="480"/>
                </a:lnTo>
                <a:lnTo>
                  <a:pt x="2034" y="494"/>
                </a:lnTo>
                <a:lnTo>
                  <a:pt x="2030" y="510"/>
                </a:lnTo>
                <a:lnTo>
                  <a:pt x="2027" y="526"/>
                </a:lnTo>
                <a:lnTo>
                  <a:pt x="2024" y="542"/>
                </a:lnTo>
                <a:lnTo>
                  <a:pt x="2021" y="555"/>
                </a:lnTo>
                <a:lnTo>
                  <a:pt x="2021" y="567"/>
                </a:lnTo>
                <a:lnTo>
                  <a:pt x="2020" y="580"/>
                </a:lnTo>
                <a:lnTo>
                  <a:pt x="2019" y="593"/>
                </a:lnTo>
                <a:lnTo>
                  <a:pt x="2017" y="603"/>
                </a:lnTo>
                <a:lnTo>
                  <a:pt x="2014" y="612"/>
                </a:lnTo>
                <a:lnTo>
                  <a:pt x="2011" y="622"/>
                </a:lnTo>
                <a:lnTo>
                  <a:pt x="2009" y="631"/>
                </a:lnTo>
                <a:lnTo>
                  <a:pt x="2005" y="647"/>
                </a:lnTo>
                <a:lnTo>
                  <a:pt x="2002" y="661"/>
                </a:lnTo>
                <a:lnTo>
                  <a:pt x="1993" y="693"/>
                </a:lnTo>
                <a:lnTo>
                  <a:pt x="1974" y="768"/>
                </a:lnTo>
                <a:lnTo>
                  <a:pt x="1956" y="844"/>
                </a:lnTo>
                <a:lnTo>
                  <a:pt x="1937" y="919"/>
                </a:lnTo>
                <a:lnTo>
                  <a:pt x="1919" y="991"/>
                </a:lnTo>
                <a:lnTo>
                  <a:pt x="1911" y="1014"/>
                </a:lnTo>
                <a:lnTo>
                  <a:pt x="1905" y="1036"/>
                </a:lnTo>
                <a:lnTo>
                  <a:pt x="1898" y="1058"/>
                </a:lnTo>
                <a:lnTo>
                  <a:pt x="1895" y="1069"/>
                </a:lnTo>
                <a:lnTo>
                  <a:pt x="1893" y="1079"/>
                </a:lnTo>
                <a:lnTo>
                  <a:pt x="1886" y="1126"/>
                </a:lnTo>
                <a:lnTo>
                  <a:pt x="1881" y="1149"/>
                </a:lnTo>
                <a:lnTo>
                  <a:pt x="1877" y="1170"/>
                </a:lnTo>
                <a:lnTo>
                  <a:pt x="1872" y="1192"/>
                </a:lnTo>
                <a:lnTo>
                  <a:pt x="1865" y="1212"/>
                </a:lnTo>
                <a:lnTo>
                  <a:pt x="1859" y="1232"/>
                </a:lnTo>
                <a:lnTo>
                  <a:pt x="1850" y="1252"/>
                </a:lnTo>
                <a:lnTo>
                  <a:pt x="1846" y="1254"/>
                </a:lnTo>
                <a:lnTo>
                  <a:pt x="1841" y="1257"/>
                </a:lnTo>
                <a:lnTo>
                  <a:pt x="1834" y="1259"/>
                </a:lnTo>
                <a:lnTo>
                  <a:pt x="1830" y="1262"/>
                </a:lnTo>
                <a:lnTo>
                  <a:pt x="1812" y="1265"/>
                </a:lnTo>
                <a:lnTo>
                  <a:pt x="1792" y="1265"/>
                </a:lnTo>
                <a:lnTo>
                  <a:pt x="1773" y="1263"/>
                </a:lnTo>
                <a:lnTo>
                  <a:pt x="1753" y="1262"/>
                </a:lnTo>
                <a:lnTo>
                  <a:pt x="1733" y="1261"/>
                </a:lnTo>
                <a:lnTo>
                  <a:pt x="1715" y="1262"/>
                </a:lnTo>
                <a:lnTo>
                  <a:pt x="1697" y="1265"/>
                </a:lnTo>
                <a:lnTo>
                  <a:pt x="1679" y="1268"/>
                </a:lnTo>
                <a:lnTo>
                  <a:pt x="1642" y="1274"/>
                </a:lnTo>
                <a:lnTo>
                  <a:pt x="1624" y="1276"/>
                </a:lnTo>
                <a:lnTo>
                  <a:pt x="1607" y="1278"/>
                </a:lnTo>
                <a:lnTo>
                  <a:pt x="1593" y="1277"/>
                </a:lnTo>
                <a:lnTo>
                  <a:pt x="1579" y="1277"/>
                </a:lnTo>
                <a:lnTo>
                  <a:pt x="1573" y="1277"/>
                </a:lnTo>
                <a:lnTo>
                  <a:pt x="1568" y="1280"/>
                </a:lnTo>
                <a:lnTo>
                  <a:pt x="1561" y="1282"/>
                </a:lnTo>
                <a:lnTo>
                  <a:pt x="1556" y="1285"/>
                </a:lnTo>
                <a:lnTo>
                  <a:pt x="1428" y="1293"/>
                </a:lnTo>
                <a:lnTo>
                  <a:pt x="1294" y="1301"/>
                </a:lnTo>
                <a:lnTo>
                  <a:pt x="1224" y="1306"/>
                </a:lnTo>
                <a:lnTo>
                  <a:pt x="1188" y="1311"/>
                </a:lnTo>
                <a:lnTo>
                  <a:pt x="1153" y="1315"/>
                </a:lnTo>
                <a:lnTo>
                  <a:pt x="1118" y="1320"/>
                </a:lnTo>
                <a:lnTo>
                  <a:pt x="1084" y="1328"/>
                </a:lnTo>
                <a:lnTo>
                  <a:pt x="1050" y="1335"/>
                </a:lnTo>
                <a:lnTo>
                  <a:pt x="1018" y="1344"/>
                </a:lnTo>
                <a:lnTo>
                  <a:pt x="1012" y="1347"/>
                </a:lnTo>
                <a:lnTo>
                  <a:pt x="999" y="1354"/>
                </a:lnTo>
                <a:lnTo>
                  <a:pt x="987" y="1362"/>
                </a:lnTo>
                <a:lnTo>
                  <a:pt x="975" y="1369"/>
                </a:lnTo>
                <a:lnTo>
                  <a:pt x="969" y="1373"/>
                </a:lnTo>
                <a:lnTo>
                  <a:pt x="961" y="1374"/>
                </a:lnTo>
                <a:lnTo>
                  <a:pt x="947" y="1376"/>
                </a:lnTo>
                <a:lnTo>
                  <a:pt x="929" y="1377"/>
                </a:lnTo>
                <a:lnTo>
                  <a:pt x="912" y="1377"/>
                </a:lnTo>
                <a:lnTo>
                  <a:pt x="896" y="1376"/>
                </a:lnTo>
                <a:lnTo>
                  <a:pt x="887" y="1374"/>
                </a:lnTo>
                <a:lnTo>
                  <a:pt x="877" y="1371"/>
                </a:lnTo>
                <a:lnTo>
                  <a:pt x="867" y="1367"/>
                </a:lnTo>
                <a:lnTo>
                  <a:pt x="861" y="1367"/>
                </a:lnTo>
                <a:lnTo>
                  <a:pt x="839" y="1368"/>
                </a:lnTo>
                <a:lnTo>
                  <a:pt x="817" y="1369"/>
                </a:lnTo>
                <a:lnTo>
                  <a:pt x="772" y="1371"/>
                </a:lnTo>
                <a:lnTo>
                  <a:pt x="741" y="1372"/>
                </a:lnTo>
                <a:lnTo>
                  <a:pt x="712" y="1375"/>
                </a:lnTo>
                <a:lnTo>
                  <a:pt x="649" y="1384"/>
                </a:lnTo>
                <a:lnTo>
                  <a:pt x="614" y="1389"/>
                </a:lnTo>
                <a:lnTo>
                  <a:pt x="578" y="1392"/>
                </a:lnTo>
                <a:lnTo>
                  <a:pt x="542" y="1394"/>
                </a:lnTo>
                <a:lnTo>
                  <a:pt x="506" y="1397"/>
                </a:lnTo>
                <a:lnTo>
                  <a:pt x="448" y="1404"/>
                </a:lnTo>
                <a:lnTo>
                  <a:pt x="388" y="1410"/>
                </a:lnTo>
                <a:lnTo>
                  <a:pt x="328" y="1415"/>
                </a:lnTo>
                <a:lnTo>
                  <a:pt x="298" y="1418"/>
                </a:lnTo>
                <a:lnTo>
                  <a:pt x="267" y="1419"/>
                </a:lnTo>
                <a:lnTo>
                  <a:pt x="252" y="1418"/>
                </a:lnTo>
                <a:lnTo>
                  <a:pt x="244" y="1417"/>
                </a:lnTo>
                <a:lnTo>
                  <a:pt x="237" y="1417"/>
                </a:lnTo>
                <a:lnTo>
                  <a:pt x="216" y="1419"/>
                </a:lnTo>
                <a:lnTo>
                  <a:pt x="196" y="1422"/>
                </a:lnTo>
                <a:lnTo>
                  <a:pt x="177" y="1425"/>
                </a:lnTo>
                <a:lnTo>
                  <a:pt x="156" y="1427"/>
                </a:lnTo>
                <a:lnTo>
                  <a:pt x="134" y="1427"/>
                </a:lnTo>
                <a:lnTo>
                  <a:pt x="110" y="1425"/>
                </a:lnTo>
                <a:lnTo>
                  <a:pt x="87" y="1423"/>
                </a:lnTo>
                <a:lnTo>
                  <a:pt x="64" y="1422"/>
                </a:lnTo>
                <a:lnTo>
                  <a:pt x="50" y="1421"/>
                </a:lnTo>
                <a:lnTo>
                  <a:pt x="36" y="1419"/>
                </a:lnTo>
                <a:lnTo>
                  <a:pt x="24" y="1415"/>
                </a:lnTo>
                <a:lnTo>
                  <a:pt x="11" y="1411"/>
                </a:lnTo>
                <a:lnTo>
                  <a:pt x="9" y="1404"/>
                </a:lnTo>
                <a:lnTo>
                  <a:pt x="6" y="1394"/>
                </a:lnTo>
                <a:lnTo>
                  <a:pt x="4" y="1386"/>
                </a:lnTo>
                <a:lnTo>
                  <a:pt x="2" y="1382"/>
                </a:lnTo>
                <a:lnTo>
                  <a:pt x="0" y="1379"/>
                </a:lnTo>
                <a:lnTo>
                  <a:pt x="21" y="1335"/>
                </a:lnTo>
                <a:lnTo>
                  <a:pt x="43" y="1291"/>
                </a:lnTo>
                <a:lnTo>
                  <a:pt x="66" y="1250"/>
                </a:lnTo>
                <a:lnTo>
                  <a:pt x="89" y="1210"/>
                </a:lnTo>
                <a:lnTo>
                  <a:pt x="71" y="1211"/>
                </a:lnTo>
                <a:lnTo>
                  <a:pt x="52" y="1213"/>
                </a:lnTo>
                <a:lnTo>
                  <a:pt x="35" y="1215"/>
                </a:lnTo>
                <a:lnTo>
                  <a:pt x="18" y="1215"/>
                </a:lnTo>
                <a:lnTo>
                  <a:pt x="16" y="1208"/>
                </a:lnTo>
                <a:lnTo>
                  <a:pt x="17" y="1199"/>
                </a:lnTo>
                <a:lnTo>
                  <a:pt x="19" y="1192"/>
                </a:lnTo>
                <a:lnTo>
                  <a:pt x="22" y="1183"/>
                </a:lnTo>
                <a:lnTo>
                  <a:pt x="30" y="1168"/>
                </a:lnTo>
                <a:lnTo>
                  <a:pt x="37" y="1153"/>
                </a:lnTo>
                <a:lnTo>
                  <a:pt x="32" y="1151"/>
                </a:lnTo>
                <a:lnTo>
                  <a:pt x="27" y="1150"/>
                </a:lnTo>
                <a:lnTo>
                  <a:pt x="21" y="1151"/>
                </a:lnTo>
                <a:lnTo>
                  <a:pt x="16" y="1151"/>
                </a:lnTo>
                <a:lnTo>
                  <a:pt x="12" y="1152"/>
                </a:lnTo>
                <a:lnTo>
                  <a:pt x="7" y="1152"/>
                </a:lnTo>
                <a:lnTo>
                  <a:pt x="4" y="1151"/>
                </a:lnTo>
                <a:lnTo>
                  <a:pt x="0" y="1148"/>
                </a:lnTo>
                <a:lnTo>
                  <a:pt x="0" y="1140"/>
                </a:lnTo>
                <a:lnTo>
                  <a:pt x="2" y="1134"/>
                </a:lnTo>
                <a:lnTo>
                  <a:pt x="5" y="1129"/>
                </a:lnTo>
                <a:lnTo>
                  <a:pt x="10" y="1123"/>
                </a:lnTo>
                <a:lnTo>
                  <a:pt x="19" y="1112"/>
                </a:lnTo>
                <a:lnTo>
                  <a:pt x="24" y="1107"/>
                </a:lnTo>
                <a:lnTo>
                  <a:pt x="27" y="1101"/>
                </a:lnTo>
                <a:lnTo>
                  <a:pt x="24" y="1101"/>
                </a:lnTo>
                <a:lnTo>
                  <a:pt x="19" y="1101"/>
                </a:lnTo>
                <a:lnTo>
                  <a:pt x="14" y="1099"/>
                </a:lnTo>
                <a:lnTo>
                  <a:pt x="12" y="1097"/>
                </a:lnTo>
                <a:lnTo>
                  <a:pt x="11" y="1095"/>
                </a:lnTo>
                <a:lnTo>
                  <a:pt x="14" y="1086"/>
                </a:lnTo>
                <a:lnTo>
                  <a:pt x="17" y="1078"/>
                </a:lnTo>
                <a:lnTo>
                  <a:pt x="27" y="1064"/>
                </a:lnTo>
                <a:lnTo>
                  <a:pt x="36" y="1051"/>
                </a:lnTo>
                <a:lnTo>
                  <a:pt x="41" y="1044"/>
                </a:lnTo>
                <a:lnTo>
                  <a:pt x="45" y="1036"/>
                </a:lnTo>
                <a:lnTo>
                  <a:pt x="36" y="1036"/>
                </a:lnTo>
                <a:lnTo>
                  <a:pt x="29" y="1036"/>
                </a:lnTo>
                <a:lnTo>
                  <a:pt x="25" y="1035"/>
                </a:lnTo>
                <a:lnTo>
                  <a:pt x="21" y="1034"/>
                </a:lnTo>
                <a:lnTo>
                  <a:pt x="18" y="1031"/>
                </a:lnTo>
                <a:lnTo>
                  <a:pt x="16" y="1027"/>
                </a:lnTo>
                <a:lnTo>
                  <a:pt x="19" y="1020"/>
                </a:lnTo>
                <a:lnTo>
                  <a:pt x="22" y="1014"/>
                </a:lnTo>
                <a:lnTo>
                  <a:pt x="33" y="1004"/>
                </a:lnTo>
                <a:lnTo>
                  <a:pt x="37" y="999"/>
                </a:lnTo>
                <a:lnTo>
                  <a:pt x="42" y="994"/>
                </a:lnTo>
                <a:lnTo>
                  <a:pt x="46" y="987"/>
                </a:lnTo>
                <a:lnTo>
                  <a:pt x="48" y="980"/>
                </a:lnTo>
                <a:lnTo>
                  <a:pt x="51" y="980"/>
                </a:lnTo>
                <a:lnTo>
                  <a:pt x="54" y="979"/>
                </a:lnTo>
                <a:lnTo>
                  <a:pt x="55" y="976"/>
                </a:lnTo>
                <a:lnTo>
                  <a:pt x="57" y="975"/>
                </a:lnTo>
                <a:lnTo>
                  <a:pt x="72" y="953"/>
                </a:lnTo>
                <a:lnTo>
                  <a:pt x="87" y="932"/>
                </a:lnTo>
                <a:lnTo>
                  <a:pt x="119" y="891"/>
                </a:lnTo>
                <a:lnTo>
                  <a:pt x="135" y="869"/>
                </a:lnTo>
                <a:lnTo>
                  <a:pt x="151" y="849"/>
                </a:lnTo>
                <a:lnTo>
                  <a:pt x="166" y="827"/>
                </a:lnTo>
                <a:lnTo>
                  <a:pt x="180" y="803"/>
                </a:lnTo>
                <a:lnTo>
                  <a:pt x="182" y="802"/>
                </a:lnTo>
                <a:lnTo>
                  <a:pt x="184" y="800"/>
                </a:lnTo>
                <a:lnTo>
                  <a:pt x="186" y="799"/>
                </a:lnTo>
                <a:lnTo>
                  <a:pt x="191" y="798"/>
                </a:lnTo>
                <a:lnTo>
                  <a:pt x="210" y="766"/>
                </a:lnTo>
                <a:lnTo>
                  <a:pt x="215" y="757"/>
                </a:lnTo>
                <a:lnTo>
                  <a:pt x="221" y="751"/>
                </a:lnTo>
                <a:lnTo>
                  <a:pt x="227" y="743"/>
                </a:lnTo>
                <a:lnTo>
                  <a:pt x="234" y="738"/>
                </a:lnTo>
                <a:lnTo>
                  <a:pt x="252" y="708"/>
                </a:lnTo>
                <a:lnTo>
                  <a:pt x="269" y="681"/>
                </a:lnTo>
                <a:lnTo>
                  <a:pt x="304" y="630"/>
                </a:lnTo>
                <a:lnTo>
                  <a:pt x="321" y="603"/>
                </a:lnTo>
                <a:lnTo>
                  <a:pt x="337" y="576"/>
                </a:lnTo>
                <a:lnTo>
                  <a:pt x="353" y="546"/>
                </a:lnTo>
                <a:lnTo>
                  <a:pt x="368" y="514"/>
                </a:lnTo>
                <a:lnTo>
                  <a:pt x="372" y="512"/>
                </a:lnTo>
                <a:lnTo>
                  <a:pt x="374" y="511"/>
                </a:lnTo>
                <a:lnTo>
                  <a:pt x="380" y="512"/>
                </a:lnTo>
                <a:lnTo>
                  <a:pt x="398" y="484"/>
                </a:lnTo>
                <a:lnTo>
                  <a:pt x="417" y="456"/>
                </a:lnTo>
                <a:lnTo>
                  <a:pt x="436" y="429"/>
                </a:lnTo>
                <a:lnTo>
                  <a:pt x="453" y="402"/>
                </a:lnTo>
                <a:lnTo>
                  <a:pt x="456" y="402"/>
                </a:lnTo>
                <a:lnTo>
                  <a:pt x="458" y="403"/>
                </a:lnTo>
                <a:lnTo>
                  <a:pt x="460" y="406"/>
                </a:lnTo>
                <a:lnTo>
                  <a:pt x="464" y="409"/>
                </a:lnTo>
                <a:lnTo>
                  <a:pt x="465" y="410"/>
                </a:lnTo>
                <a:lnTo>
                  <a:pt x="468" y="410"/>
                </a:lnTo>
                <a:lnTo>
                  <a:pt x="482" y="408"/>
                </a:lnTo>
                <a:lnTo>
                  <a:pt x="497" y="406"/>
                </a:lnTo>
                <a:lnTo>
                  <a:pt x="513" y="405"/>
                </a:lnTo>
                <a:lnTo>
                  <a:pt x="529" y="405"/>
                </a:lnTo>
                <a:lnTo>
                  <a:pt x="562" y="406"/>
                </a:lnTo>
                <a:lnTo>
                  <a:pt x="595" y="409"/>
                </a:lnTo>
                <a:lnTo>
                  <a:pt x="647" y="412"/>
                </a:lnTo>
                <a:lnTo>
                  <a:pt x="698" y="413"/>
                </a:lnTo>
                <a:lnTo>
                  <a:pt x="748" y="415"/>
                </a:lnTo>
                <a:lnTo>
                  <a:pt x="797" y="420"/>
                </a:lnTo>
                <a:lnTo>
                  <a:pt x="815" y="424"/>
                </a:lnTo>
                <a:lnTo>
                  <a:pt x="834" y="428"/>
                </a:lnTo>
                <a:lnTo>
                  <a:pt x="878" y="436"/>
                </a:lnTo>
                <a:lnTo>
                  <a:pt x="902" y="440"/>
                </a:lnTo>
                <a:lnTo>
                  <a:pt x="924" y="444"/>
                </a:lnTo>
                <a:lnTo>
                  <a:pt x="948" y="450"/>
                </a:lnTo>
                <a:lnTo>
                  <a:pt x="969" y="456"/>
                </a:lnTo>
                <a:lnTo>
                  <a:pt x="985" y="429"/>
                </a:lnTo>
                <a:lnTo>
                  <a:pt x="993" y="414"/>
                </a:lnTo>
                <a:lnTo>
                  <a:pt x="999" y="399"/>
                </a:lnTo>
                <a:lnTo>
                  <a:pt x="1002" y="399"/>
                </a:lnTo>
                <a:lnTo>
                  <a:pt x="1004" y="399"/>
                </a:lnTo>
                <a:lnTo>
                  <a:pt x="1005" y="399"/>
                </a:lnTo>
                <a:lnTo>
                  <a:pt x="1008" y="398"/>
                </a:lnTo>
                <a:lnTo>
                  <a:pt x="1026" y="368"/>
                </a:lnTo>
                <a:lnTo>
                  <a:pt x="1043" y="338"/>
                </a:lnTo>
                <a:lnTo>
                  <a:pt x="1061" y="308"/>
                </a:lnTo>
                <a:lnTo>
                  <a:pt x="1079" y="278"/>
                </a:lnTo>
                <a:close/>
                <a:moveTo>
                  <a:pt x="1042" y="789"/>
                </a:moveTo>
                <a:lnTo>
                  <a:pt x="1042" y="789"/>
                </a:lnTo>
                <a:lnTo>
                  <a:pt x="1046" y="778"/>
                </a:lnTo>
                <a:lnTo>
                  <a:pt x="1049" y="769"/>
                </a:lnTo>
                <a:lnTo>
                  <a:pt x="1056" y="748"/>
                </a:lnTo>
                <a:lnTo>
                  <a:pt x="1063" y="726"/>
                </a:lnTo>
                <a:lnTo>
                  <a:pt x="1066" y="714"/>
                </a:lnTo>
                <a:lnTo>
                  <a:pt x="1067" y="710"/>
                </a:lnTo>
                <a:lnTo>
                  <a:pt x="1066" y="709"/>
                </a:lnTo>
                <a:lnTo>
                  <a:pt x="1069" y="708"/>
                </a:lnTo>
                <a:lnTo>
                  <a:pt x="1070" y="706"/>
                </a:lnTo>
                <a:lnTo>
                  <a:pt x="1073" y="700"/>
                </a:lnTo>
                <a:lnTo>
                  <a:pt x="1075" y="692"/>
                </a:lnTo>
                <a:lnTo>
                  <a:pt x="1076" y="684"/>
                </a:lnTo>
                <a:lnTo>
                  <a:pt x="1114" y="609"/>
                </a:lnTo>
                <a:lnTo>
                  <a:pt x="1152" y="535"/>
                </a:lnTo>
                <a:lnTo>
                  <a:pt x="1156" y="533"/>
                </a:lnTo>
                <a:lnTo>
                  <a:pt x="1160" y="532"/>
                </a:lnTo>
                <a:lnTo>
                  <a:pt x="1163" y="531"/>
                </a:lnTo>
                <a:lnTo>
                  <a:pt x="1166" y="528"/>
                </a:lnTo>
                <a:lnTo>
                  <a:pt x="1176" y="511"/>
                </a:lnTo>
                <a:lnTo>
                  <a:pt x="1185" y="495"/>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0" y="54"/>
                </a:lnTo>
                <a:lnTo>
                  <a:pt x="1205" y="66"/>
                </a:lnTo>
                <a:lnTo>
                  <a:pt x="1196" y="92"/>
                </a:lnTo>
                <a:lnTo>
                  <a:pt x="1188" y="119"/>
                </a:lnTo>
                <a:lnTo>
                  <a:pt x="1181" y="143"/>
                </a:lnTo>
                <a:lnTo>
                  <a:pt x="1176" y="154"/>
                </a:lnTo>
                <a:lnTo>
                  <a:pt x="1169" y="164"/>
                </a:lnTo>
                <a:lnTo>
                  <a:pt x="1157" y="183"/>
                </a:lnTo>
                <a:lnTo>
                  <a:pt x="1155" y="187"/>
                </a:lnTo>
                <a:lnTo>
                  <a:pt x="1154" y="192"/>
                </a:lnTo>
                <a:lnTo>
                  <a:pt x="1153" y="196"/>
                </a:lnTo>
                <a:lnTo>
                  <a:pt x="1152" y="199"/>
                </a:lnTo>
                <a:lnTo>
                  <a:pt x="1147" y="206"/>
                </a:lnTo>
                <a:lnTo>
                  <a:pt x="1141" y="212"/>
                </a:lnTo>
                <a:lnTo>
                  <a:pt x="1136" y="217"/>
                </a:lnTo>
                <a:lnTo>
                  <a:pt x="1131" y="224"/>
                </a:lnTo>
                <a:lnTo>
                  <a:pt x="1101" y="270"/>
                </a:lnTo>
                <a:lnTo>
                  <a:pt x="1091" y="285"/>
                </a:lnTo>
                <a:lnTo>
                  <a:pt x="1082" y="301"/>
                </a:lnTo>
                <a:lnTo>
                  <a:pt x="1074" y="316"/>
                </a:lnTo>
                <a:lnTo>
                  <a:pt x="1066" y="332"/>
                </a:lnTo>
                <a:lnTo>
                  <a:pt x="1053" y="349"/>
                </a:lnTo>
                <a:lnTo>
                  <a:pt x="1041" y="366"/>
                </a:lnTo>
                <a:lnTo>
                  <a:pt x="1029" y="384"/>
                </a:lnTo>
                <a:lnTo>
                  <a:pt x="1017" y="404"/>
                </a:lnTo>
                <a:lnTo>
                  <a:pt x="996" y="442"/>
                </a:lnTo>
                <a:lnTo>
                  <a:pt x="984" y="461"/>
                </a:lnTo>
                <a:lnTo>
                  <a:pt x="972" y="480"/>
                </a:lnTo>
                <a:lnTo>
                  <a:pt x="973" y="482"/>
                </a:lnTo>
                <a:lnTo>
                  <a:pt x="973" y="484"/>
                </a:lnTo>
                <a:lnTo>
                  <a:pt x="972" y="487"/>
                </a:lnTo>
                <a:lnTo>
                  <a:pt x="971" y="490"/>
                </a:lnTo>
                <a:lnTo>
                  <a:pt x="970" y="493"/>
                </a:lnTo>
                <a:lnTo>
                  <a:pt x="971" y="496"/>
                </a:lnTo>
                <a:lnTo>
                  <a:pt x="947" y="533"/>
                </a:lnTo>
                <a:lnTo>
                  <a:pt x="922" y="572"/>
                </a:lnTo>
                <a:lnTo>
                  <a:pt x="910" y="591"/>
                </a:lnTo>
                <a:lnTo>
                  <a:pt x="899" y="610"/>
                </a:lnTo>
                <a:lnTo>
                  <a:pt x="889" y="631"/>
                </a:lnTo>
                <a:lnTo>
                  <a:pt x="880" y="650"/>
                </a:lnTo>
                <a:lnTo>
                  <a:pt x="884" y="669"/>
                </a:lnTo>
                <a:lnTo>
                  <a:pt x="890" y="686"/>
                </a:lnTo>
                <a:lnTo>
                  <a:pt x="896" y="703"/>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36" y="1140"/>
                </a:lnTo>
                <a:lnTo>
                  <a:pt x="947" y="1091"/>
                </a:lnTo>
                <a:lnTo>
                  <a:pt x="958" y="1043"/>
                </a:lnTo>
                <a:lnTo>
                  <a:pt x="971" y="996"/>
                </a:lnTo>
                <a:lnTo>
                  <a:pt x="985" y="950"/>
                </a:lnTo>
                <a:lnTo>
                  <a:pt x="999" y="903"/>
                </a:lnTo>
                <a:lnTo>
                  <a:pt x="1015" y="857"/>
                </a:lnTo>
                <a:lnTo>
                  <a:pt x="1017" y="854"/>
                </a:lnTo>
                <a:lnTo>
                  <a:pt x="1016" y="852"/>
                </a:lnTo>
                <a:lnTo>
                  <a:pt x="1014" y="850"/>
                </a:lnTo>
                <a:lnTo>
                  <a:pt x="1014" y="849"/>
                </a:lnTo>
                <a:lnTo>
                  <a:pt x="1013" y="848"/>
                </a:lnTo>
                <a:lnTo>
                  <a:pt x="1018" y="849"/>
                </a:lnTo>
                <a:lnTo>
                  <a:pt x="1020" y="848"/>
                </a:lnTo>
                <a:lnTo>
                  <a:pt x="1020" y="844"/>
                </a:lnTo>
                <a:lnTo>
                  <a:pt x="1030" y="821"/>
                </a:lnTo>
                <a:lnTo>
                  <a:pt x="1034" y="809"/>
                </a:lnTo>
                <a:lnTo>
                  <a:pt x="1039" y="798"/>
                </a:lnTo>
                <a:lnTo>
                  <a:pt x="1038" y="797"/>
                </a:lnTo>
                <a:lnTo>
                  <a:pt x="1038" y="796"/>
                </a:lnTo>
                <a:lnTo>
                  <a:pt x="1036" y="798"/>
                </a:lnTo>
                <a:lnTo>
                  <a:pt x="1035" y="800"/>
                </a:lnTo>
                <a:lnTo>
                  <a:pt x="1034" y="798"/>
                </a:lnTo>
                <a:lnTo>
                  <a:pt x="1034" y="796"/>
                </a:lnTo>
                <a:lnTo>
                  <a:pt x="1035" y="794"/>
                </a:lnTo>
                <a:lnTo>
                  <a:pt x="1039" y="793"/>
                </a:lnTo>
                <a:lnTo>
                  <a:pt x="1042" y="792"/>
                </a:lnTo>
                <a:lnTo>
                  <a:pt x="1042" y="791"/>
                </a:lnTo>
                <a:lnTo>
                  <a:pt x="1042" y="789"/>
                </a:lnTo>
                <a:close/>
                <a:moveTo>
                  <a:pt x="1666" y="178"/>
                </a:moveTo>
                <a:lnTo>
                  <a:pt x="1666" y="178"/>
                </a:lnTo>
                <a:lnTo>
                  <a:pt x="1650" y="190"/>
                </a:lnTo>
                <a:lnTo>
                  <a:pt x="1634" y="201"/>
                </a:lnTo>
                <a:lnTo>
                  <a:pt x="1617" y="212"/>
                </a:lnTo>
                <a:lnTo>
                  <a:pt x="1599" y="222"/>
                </a:lnTo>
                <a:lnTo>
                  <a:pt x="1572" y="231"/>
                </a:lnTo>
                <a:lnTo>
                  <a:pt x="1545" y="242"/>
                </a:lnTo>
                <a:lnTo>
                  <a:pt x="1520" y="254"/>
                </a:lnTo>
                <a:lnTo>
                  <a:pt x="1496" y="264"/>
                </a:lnTo>
                <a:lnTo>
                  <a:pt x="1471" y="277"/>
                </a:lnTo>
                <a:lnTo>
                  <a:pt x="1449" y="290"/>
                </a:lnTo>
                <a:lnTo>
                  <a:pt x="1426" y="303"/>
                </a:lnTo>
                <a:lnTo>
                  <a:pt x="1405" y="316"/>
                </a:lnTo>
                <a:lnTo>
                  <a:pt x="1374" y="337"/>
                </a:lnTo>
                <a:lnTo>
                  <a:pt x="1344" y="360"/>
                </a:lnTo>
                <a:lnTo>
                  <a:pt x="1287" y="407"/>
                </a:lnTo>
                <a:lnTo>
                  <a:pt x="1259" y="431"/>
                </a:lnTo>
                <a:lnTo>
                  <a:pt x="1245" y="443"/>
                </a:lnTo>
                <a:lnTo>
                  <a:pt x="1232" y="457"/>
                </a:lnTo>
                <a:lnTo>
                  <a:pt x="1221" y="470"/>
                </a:lnTo>
                <a:lnTo>
                  <a:pt x="1209" y="485"/>
                </a:lnTo>
                <a:lnTo>
                  <a:pt x="1198" y="500"/>
                </a:lnTo>
                <a:lnTo>
                  <a:pt x="1187" y="515"/>
                </a:lnTo>
                <a:lnTo>
                  <a:pt x="1167" y="547"/>
                </a:lnTo>
                <a:lnTo>
                  <a:pt x="1147" y="577"/>
                </a:lnTo>
                <a:lnTo>
                  <a:pt x="1139" y="589"/>
                </a:lnTo>
                <a:lnTo>
                  <a:pt x="1133" y="602"/>
                </a:lnTo>
                <a:lnTo>
                  <a:pt x="1120" y="629"/>
                </a:lnTo>
                <a:lnTo>
                  <a:pt x="1099" y="681"/>
                </a:lnTo>
                <a:lnTo>
                  <a:pt x="1087" y="710"/>
                </a:lnTo>
                <a:lnTo>
                  <a:pt x="1075" y="740"/>
                </a:lnTo>
                <a:lnTo>
                  <a:pt x="1055" y="799"/>
                </a:lnTo>
                <a:lnTo>
                  <a:pt x="1033" y="858"/>
                </a:lnTo>
                <a:lnTo>
                  <a:pt x="1012" y="918"/>
                </a:lnTo>
                <a:lnTo>
                  <a:pt x="999" y="952"/>
                </a:lnTo>
                <a:lnTo>
                  <a:pt x="988" y="986"/>
                </a:lnTo>
                <a:lnTo>
                  <a:pt x="978" y="1021"/>
                </a:lnTo>
                <a:lnTo>
                  <a:pt x="968" y="1058"/>
                </a:lnTo>
                <a:lnTo>
                  <a:pt x="950" y="1130"/>
                </a:lnTo>
                <a:lnTo>
                  <a:pt x="932" y="1203"/>
                </a:lnTo>
                <a:lnTo>
                  <a:pt x="933" y="1209"/>
                </a:lnTo>
                <a:lnTo>
                  <a:pt x="933" y="1215"/>
                </a:lnTo>
                <a:lnTo>
                  <a:pt x="930" y="1227"/>
                </a:lnTo>
                <a:lnTo>
                  <a:pt x="929" y="1233"/>
                </a:lnTo>
                <a:lnTo>
                  <a:pt x="928" y="1239"/>
                </a:lnTo>
                <a:lnTo>
                  <a:pt x="928" y="1244"/>
                </a:lnTo>
                <a:lnTo>
                  <a:pt x="929" y="1250"/>
                </a:lnTo>
                <a:lnTo>
                  <a:pt x="935" y="1236"/>
                </a:lnTo>
                <a:lnTo>
                  <a:pt x="939" y="1222"/>
                </a:lnTo>
                <a:lnTo>
                  <a:pt x="942" y="1215"/>
                </a:lnTo>
                <a:lnTo>
                  <a:pt x="947" y="1210"/>
                </a:lnTo>
                <a:lnTo>
                  <a:pt x="951" y="1206"/>
                </a:lnTo>
                <a:lnTo>
                  <a:pt x="956" y="1201"/>
                </a:lnTo>
                <a:lnTo>
                  <a:pt x="974" y="1172"/>
                </a:lnTo>
                <a:lnTo>
                  <a:pt x="993" y="1142"/>
                </a:lnTo>
                <a:lnTo>
                  <a:pt x="1013" y="1115"/>
                </a:lnTo>
                <a:lnTo>
                  <a:pt x="1023" y="1102"/>
                </a:lnTo>
                <a:lnTo>
                  <a:pt x="1033" y="1090"/>
                </a:lnTo>
                <a:lnTo>
                  <a:pt x="1045" y="1077"/>
                </a:lnTo>
                <a:lnTo>
                  <a:pt x="1057" y="1065"/>
                </a:lnTo>
                <a:lnTo>
                  <a:pt x="1071" y="1053"/>
                </a:lnTo>
                <a:lnTo>
                  <a:pt x="1082" y="1040"/>
                </a:lnTo>
                <a:lnTo>
                  <a:pt x="1105" y="1013"/>
                </a:lnTo>
                <a:lnTo>
                  <a:pt x="1117" y="1000"/>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8" y="783"/>
                </a:lnTo>
                <a:lnTo>
                  <a:pt x="1524" y="753"/>
                </a:lnTo>
                <a:lnTo>
                  <a:pt x="1529" y="723"/>
                </a:lnTo>
                <a:lnTo>
                  <a:pt x="1535" y="693"/>
                </a:lnTo>
                <a:lnTo>
                  <a:pt x="1542" y="664"/>
                </a:lnTo>
                <a:lnTo>
                  <a:pt x="1550" y="634"/>
                </a:lnTo>
                <a:lnTo>
                  <a:pt x="1568" y="572"/>
                </a:lnTo>
                <a:lnTo>
                  <a:pt x="1579" y="536"/>
                </a:lnTo>
                <a:lnTo>
                  <a:pt x="1592" y="50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4"/>
                </a:lnTo>
                <a:lnTo>
                  <a:pt x="1698" y="124"/>
                </a:lnTo>
                <a:lnTo>
                  <a:pt x="1695" y="132"/>
                </a:lnTo>
                <a:lnTo>
                  <a:pt x="1691" y="139"/>
                </a:lnTo>
                <a:lnTo>
                  <a:pt x="1682" y="151"/>
                </a:lnTo>
                <a:lnTo>
                  <a:pt x="1674" y="164"/>
                </a:lnTo>
                <a:lnTo>
                  <a:pt x="1669" y="170"/>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32" y="430"/>
                </a:lnTo>
                <a:lnTo>
                  <a:pt x="1623" y="454"/>
                </a:lnTo>
                <a:lnTo>
                  <a:pt x="1607" y="503"/>
                </a:lnTo>
                <a:lnTo>
                  <a:pt x="1581" y="580"/>
                </a:lnTo>
                <a:lnTo>
                  <a:pt x="1570" y="620"/>
                </a:lnTo>
                <a:lnTo>
                  <a:pt x="1558" y="660"/>
                </a:lnTo>
                <a:lnTo>
                  <a:pt x="1547" y="700"/>
                </a:lnTo>
                <a:lnTo>
                  <a:pt x="1539" y="742"/>
                </a:lnTo>
                <a:lnTo>
                  <a:pt x="1531" y="785"/>
                </a:lnTo>
                <a:lnTo>
                  <a:pt x="1526" y="829"/>
                </a:lnTo>
                <a:lnTo>
                  <a:pt x="1498" y="830"/>
                </a:lnTo>
                <a:lnTo>
                  <a:pt x="1470" y="831"/>
                </a:lnTo>
                <a:lnTo>
                  <a:pt x="1417" y="833"/>
                </a:lnTo>
                <a:lnTo>
                  <a:pt x="1391" y="842"/>
                </a:lnTo>
                <a:lnTo>
                  <a:pt x="1365" y="851"/>
                </a:lnTo>
                <a:lnTo>
                  <a:pt x="1339" y="862"/>
                </a:lnTo>
                <a:lnTo>
                  <a:pt x="1315" y="874"/>
                </a:lnTo>
                <a:lnTo>
                  <a:pt x="1291" y="887"/>
                </a:lnTo>
                <a:lnTo>
                  <a:pt x="1268" y="899"/>
                </a:lnTo>
                <a:lnTo>
                  <a:pt x="1245" y="913"/>
                </a:lnTo>
                <a:lnTo>
                  <a:pt x="1223" y="927"/>
                </a:lnTo>
                <a:lnTo>
                  <a:pt x="1207" y="940"/>
                </a:lnTo>
                <a:lnTo>
                  <a:pt x="1192" y="954"/>
                </a:lnTo>
                <a:lnTo>
                  <a:pt x="1165" y="980"/>
                </a:lnTo>
                <a:lnTo>
                  <a:pt x="1154" y="987"/>
                </a:lnTo>
                <a:lnTo>
                  <a:pt x="1145" y="995"/>
                </a:lnTo>
                <a:lnTo>
                  <a:pt x="1135" y="1001"/>
                </a:lnTo>
                <a:lnTo>
                  <a:pt x="1125" y="1010"/>
                </a:lnTo>
                <a:lnTo>
                  <a:pt x="1117" y="1018"/>
                </a:lnTo>
                <a:lnTo>
                  <a:pt x="1108" y="1028"/>
                </a:lnTo>
                <a:lnTo>
                  <a:pt x="1091" y="1047"/>
                </a:lnTo>
                <a:lnTo>
                  <a:pt x="1056" y="1082"/>
                </a:lnTo>
                <a:lnTo>
                  <a:pt x="1039" y="1101"/>
                </a:lnTo>
                <a:lnTo>
                  <a:pt x="1023" y="1120"/>
                </a:lnTo>
                <a:lnTo>
                  <a:pt x="1008" y="1140"/>
                </a:lnTo>
                <a:lnTo>
                  <a:pt x="993" y="1161"/>
                </a:lnTo>
                <a:lnTo>
                  <a:pt x="979" y="1182"/>
                </a:lnTo>
                <a:lnTo>
                  <a:pt x="965" y="1205"/>
                </a:lnTo>
                <a:lnTo>
                  <a:pt x="952" y="1226"/>
                </a:lnTo>
                <a:lnTo>
                  <a:pt x="940" y="1250"/>
                </a:lnTo>
                <a:lnTo>
                  <a:pt x="928" y="1272"/>
                </a:lnTo>
                <a:lnTo>
                  <a:pt x="918" y="1296"/>
                </a:lnTo>
                <a:lnTo>
                  <a:pt x="923" y="1290"/>
                </a:lnTo>
                <a:lnTo>
                  <a:pt x="928" y="1284"/>
                </a:lnTo>
                <a:lnTo>
                  <a:pt x="933" y="1275"/>
                </a:lnTo>
                <a:lnTo>
                  <a:pt x="937" y="1268"/>
                </a:lnTo>
                <a:lnTo>
                  <a:pt x="944" y="1251"/>
                </a:lnTo>
                <a:lnTo>
                  <a:pt x="953" y="1233"/>
                </a:lnTo>
                <a:lnTo>
                  <a:pt x="959" y="1225"/>
                </a:lnTo>
                <a:lnTo>
                  <a:pt x="967" y="1216"/>
                </a:lnTo>
                <a:lnTo>
                  <a:pt x="975" y="1208"/>
                </a:lnTo>
                <a:lnTo>
                  <a:pt x="983" y="1200"/>
                </a:lnTo>
                <a:lnTo>
                  <a:pt x="998" y="1179"/>
                </a:lnTo>
                <a:lnTo>
                  <a:pt x="1013" y="1157"/>
                </a:lnTo>
                <a:lnTo>
                  <a:pt x="1020" y="1147"/>
                </a:lnTo>
                <a:lnTo>
                  <a:pt x="1028" y="1136"/>
                </a:lnTo>
                <a:lnTo>
                  <a:pt x="1032" y="1131"/>
                </a:lnTo>
                <a:lnTo>
                  <a:pt x="1036" y="1126"/>
                </a:lnTo>
                <a:lnTo>
                  <a:pt x="1042" y="1123"/>
                </a:lnTo>
                <a:lnTo>
                  <a:pt x="1047" y="1121"/>
                </a:lnTo>
                <a:lnTo>
                  <a:pt x="1038" y="1138"/>
                </a:lnTo>
                <a:lnTo>
                  <a:pt x="1027" y="1153"/>
                </a:lnTo>
                <a:lnTo>
                  <a:pt x="1003" y="1184"/>
                </a:lnTo>
                <a:lnTo>
                  <a:pt x="980" y="1214"/>
                </a:lnTo>
                <a:lnTo>
                  <a:pt x="969" y="1230"/>
                </a:lnTo>
                <a:lnTo>
                  <a:pt x="960" y="1246"/>
                </a:lnTo>
                <a:lnTo>
                  <a:pt x="954" y="1257"/>
                </a:lnTo>
                <a:lnTo>
                  <a:pt x="949" y="1270"/>
                </a:lnTo>
                <a:lnTo>
                  <a:pt x="943" y="1282"/>
                </a:lnTo>
                <a:lnTo>
                  <a:pt x="940" y="1294"/>
                </a:lnTo>
                <a:lnTo>
                  <a:pt x="945" y="1293"/>
                </a:lnTo>
                <a:lnTo>
                  <a:pt x="951" y="1292"/>
                </a:lnTo>
                <a:lnTo>
                  <a:pt x="956" y="1291"/>
                </a:lnTo>
                <a:lnTo>
                  <a:pt x="961" y="1290"/>
                </a:lnTo>
                <a:lnTo>
                  <a:pt x="1012" y="1221"/>
                </a:lnTo>
                <a:lnTo>
                  <a:pt x="1038" y="1186"/>
                </a:lnTo>
                <a:lnTo>
                  <a:pt x="1064" y="1152"/>
                </a:lnTo>
                <a:lnTo>
                  <a:pt x="1091" y="1118"/>
                </a:lnTo>
                <a:lnTo>
                  <a:pt x="1119" y="1086"/>
                </a:lnTo>
                <a:lnTo>
                  <a:pt x="1147" y="1055"/>
                </a:lnTo>
                <a:lnTo>
                  <a:pt x="1177" y="1024"/>
                </a:lnTo>
                <a:lnTo>
                  <a:pt x="1181" y="1024"/>
                </a:lnTo>
                <a:lnTo>
                  <a:pt x="1184" y="1023"/>
                </a:lnTo>
                <a:lnTo>
                  <a:pt x="1190" y="1020"/>
                </a:lnTo>
                <a:lnTo>
                  <a:pt x="1220" y="995"/>
                </a:lnTo>
                <a:lnTo>
                  <a:pt x="1251" y="969"/>
                </a:lnTo>
                <a:lnTo>
                  <a:pt x="1284" y="943"/>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24" y="848"/>
                </a:lnTo>
                <a:lnTo>
                  <a:pt x="1532" y="849"/>
                </a:lnTo>
                <a:lnTo>
                  <a:pt x="1541" y="849"/>
                </a:lnTo>
                <a:lnTo>
                  <a:pt x="1553" y="848"/>
                </a:lnTo>
                <a:lnTo>
                  <a:pt x="1580" y="752"/>
                </a:lnTo>
                <a:lnTo>
                  <a:pt x="1609" y="656"/>
                </a:lnTo>
                <a:lnTo>
                  <a:pt x="1622" y="607"/>
                </a:lnTo>
                <a:lnTo>
                  <a:pt x="1635" y="559"/>
                </a:lnTo>
                <a:lnTo>
                  <a:pt x="1647" y="509"/>
                </a:lnTo>
                <a:lnTo>
                  <a:pt x="1656" y="456"/>
                </a:lnTo>
                <a:lnTo>
                  <a:pt x="1659" y="453"/>
                </a:lnTo>
                <a:lnTo>
                  <a:pt x="1662" y="450"/>
                </a:lnTo>
                <a:lnTo>
                  <a:pt x="1664" y="446"/>
                </a:lnTo>
                <a:lnTo>
                  <a:pt x="1666" y="442"/>
                </a:lnTo>
                <a:lnTo>
                  <a:pt x="1672" y="424"/>
                </a:lnTo>
                <a:lnTo>
                  <a:pt x="1678" y="406"/>
                </a:lnTo>
                <a:lnTo>
                  <a:pt x="1682" y="387"/>
                </a:lnTo>
                <a:lnTo>
                  <a:pt x="1685" y="368"/>
                </a:lnTo>
                <a:lnTo>
                  <a:pt x="1694" y="330"/>
                </a:lnTo>
                <a:lnTo>
                  <a:pt x="1699" y="313"/>
                </a:lnTo>
                <a:lnTo>
                  <a:pt x="1705" y="294"/>
                </a:lnTo>
                <a:lnTo>
                  <a:pt x="1707" y="291"/>
                </a:lnTo>
                <a:lnTo>
                  <a:pt x="1710" y="289"/>
                </a:lnTo>
                <a:lnTo>
                  <a:pt x="1712" y="286"/>
                </a:lnTo>
                <a:lnTo>
                  <a:pt x="1714" y="283"/>
                </a:lnTo>
                <a:lnTo>
                  <a:pt x="1723" y="256"/>
                </a:lnTo>
                <a:lnTo>
                  <a:pt x="1730" y="229"/>
                </a:lnTo>
                <a:lnTo>
                  <a:pt x="1737" y="202"/>
                </a:lnTo>
                <a:lnTo>
                  <a:pt x="1744" y="178"/>
                </a:lnTo>
                <a:lnTo>
                  <a:pt x="1751" y="162"/>
                </a:lnTo>
                <a:lnTo>
                  <a:pt x="1753" y="154"/>
                </a:lnTo>
                <a:lnTo>
                  <a:pt x="1753" y="150"/>
                </a:lnTo>
                <a:lnTo>
                  <a:pt x="1751" y="146"/>
                </a:lnTo>
                <a:lnTo>
                  <a:pt x="1742" y="148"/>
                </a:lnTo>
                <a:lnTo>
                  <a:pt x="1735" y="150"/>
                </a:lnTo>
                <a:lnTo>
                  <a:pt x="1727" y="152"/>
                </a:lnTo>
                <a:lnTo>
                  <a:pt x="1723" y="152"/>
                </a:lnTo>
                <a:lnTo>
                  <a:pt x="1717" y="151"/>
                </a:lnTo>
                <a:close/>
                <a:moveTo>
                  <a:pt x="1785" y="576"/>
                </a:moveTo>
                <a:lnTo>
                  <a:pt x="1785" y="576"/>
                </a:lnTo>
                <a:lnTo>
                  <a:pt x="1783" y="575"/>
                </a:lnTo>
                <a:lnTo>
                  <a:pt x="1782" y="575"/>
                </a:lnTo>
                <a:lnTo>
                  <a:pt x="1781" y="576"/>
                </a:lnTo>
                <a:lnTo>
                  <a:pt x="1781" y="577"/>
                </a:lnTo>
                <a:lnTo>
                  <a:pt x="1778" y="581"/>
                </a:lnTo>
                <a:lnTo>
                  <a:pt x="1776" y="587"/>
                </a:lnTo>
                <a:lnTo>
                  <a:pt x="1781" y="556"/>
                </a:lnTo>
                <a:lnTo>
                  <a:pt x="1785" y="526"/>
                </a:lnTo>
                <a:lnTo>
                  <a:pt x="1798" y="464"/>
                </a:lnTo>
                <a:lnTo>
                  <a:pt x="1811" y="399"/>
                </a:lnTo>
                <a:lnTo>
                  <a:pt x="1822" y="334"/>
                </a:lnTo>
                <a:lnTo>
                  <a:pt x="1827" y="327"/>
                </a:lnTo>
                <a:lnTo>
                  <a:pt x="1831" y="320"/>
                </a:lnTo>
                <a:lnTo>
                  <a:pt x="1831" y="312"/>
                </a:lnTo>
                <a:lnTo>
                  <a:pt x="1833" y="303"/>
                </a:lnTo>
                <a:lnTo>
                  <a:pt x="1838" y="282"/>
                </a:lnTo>
                <a:lnTo>
                  <a:pt x="1844" y="260"/>
                </a:lnTo>
                <a:lnTo>
                  <a:pt x="1849" y="240"/>
                </a:lnTo>
                <a:lnTo>
                  <a:pt x="1852" y="237"/>
                </a:lnTo>
                <a:lnTo>
                  <a:pt x="1854" y="232"/>
                </a:lnTo>
                <a:lnTo>
                  <a:pt x="1857" y="227"/>
                </a:lnTo>
                <a:lnTo>
                  <a:pt x="1858" y="222"/>
                </a:lnTo>
                <a:lnTo>
                  <a:pt x="1853" y="217"/>
                </a:lnTo>
                <a:lnTo>
                  <a:pt x="1849" y="213"/>
                </a:lnTo>
                <a:lnTo>
                  <a:pt x="1844" y="211"/>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78"/>
                </a:lnTo>
                <a:lnTo>
                  <a:pt x="1809" y="271"/>
                </a:lnTo>
                <a:lnTo>
                  <a:pt x="1813" y="253"/>
                </a:lnTo>
                <a:lnTo>
                  <a:pt x="1817" y="233"/>
                </a:lnTo>
                <a:lnTo>
                  <a:pt x="1820" y="215"/>
                </a:lnTo>
                <a:lnTo>
                  <a:pt x="1818" y="212"/>
                </a:lnTo>
                <a:lnTo>
                  <a:pt x="1816" y="209"/>
                </a:lnTo>
                <a:lnTo>
                  <a:pt x="1814" y="201"/>
                </a:lnTo>
                <a:lnTo>
                  <a:pt x="1813" y="194"/>
                </a:lnTo>
                <a:lnTo>
                  <a:pt x="1809" y="186"/>
                </a:lnTo>
                <a:lnTo>
                  <a:pt x="1804" y="204"/>
                </a:lnTo>
                <a:lnTo>
                  <a:pt x="1800" y="223"/>
                </a:lnTo>
                <a:lnTo>
                  <a:pt x="1794" y="241"/>
                </a:lnTo>
                <a:lnTo>
                  <a:pt x="1791" y="248"/>
                </a:lnTo>
                <a:lnTo>
                  <a:pt x="1787" y="256"/>
                </a:lnTo>
                <a:lnTo>
                  <a:pt x="1787" y="246"/>
                </a:lnTo>
                <a:lnTo>
                  <a:pt x="1788" y="237"/>
                </a:lnTo>
                <a:lnTo>
                  <a:pt x="1792" y="219"/>
                </a:lnTo>
                <a:lnTo>
                  <a:pt x="1796" y="202"/>
                </a:lnTo>
                <a:lnTo>
                  <a:pt x="1797" y="194"/>
                </a:lnTo>
                <a:lnTo>
                  <a:pt x="1798" y="186"/>
                </a:lnTo>
                <a:lnTo>
                  <a:pt x="1794" y="191"/>
                </a:lnTo>
                <a:lnTo>
                  <a:pt x="1791" y="196"/>
                </a:lnTo>
                <a:lnTo>
                  <a:pt x="1789" y="207"/>
                </a:lnTo>
                <a:lnTo>
                  <a:pt x="1787" y="217"/>
                </a:lnTo>
                <a:lnTo>
                  <a:pt x="1785" y="229"/>
                </a:lnTo>
                <a:lnTo>
                  <a:pt x="1771" y="272"/>
                </a:lnTo>
                <a:lnTo>
                  <a:pt x="1765" y="293"/>
                </a:lnTo>
                <a:lnTo>
                  <a:pt x="1760" y="315"/>
                </a:lnTo>
                <a:lnTo>
                  <a:pt x="1758" y="324"/>
                </a:lnTo>
                <a:lnTo>
                  <a:pt x="1757" y="333"/>
                </a:lnTo>
                <a:lnTo>
                  <a:pt x="1756" y="336"/>
                </a:lnTo>
                <a:lnTo>
                  <a:pt x="1754" y="339"/>
                </a:lnTo>
                <a:lnTo>
                  <a:pt x="1752" y="342"/>
                </a:lnTo>
                <a:lnTo>
                  <a:pt x="1750" y="343"/>
                </a:lnTo>
                <a:lnTo>
                  <a:pt x="1752" y="321"/>
                </a:lnTo>
                <a:lnTo>
                  <a:pt x="1756" y="300"/>
                </a:lnTo>
                <a:lnTo>
                  <a:pt x="1765" y="259"/>
                </a:lnTo>
                <a:lnTo>
                  <a:pt x="1775" y="217"/>
                </a:lnTo>
                <a:lnTo>
                  <a:pt x="1780" y="196"/>
                </a:lnTo>
                <a:lnTo>
                  <a:pt x="1783" y="173"/>
                </a:lnTo>
                <a:lnTo>
                  <a:pt x="1776" y="164"/>
                </a:lnTo>
                <a:lnTo>
                  <a:pt x="1772" y="160"/>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9" y="847"/>
                </a:lnTo>
                <a:lnTo>
                  <a:pt x="1574" y="851"/>
                </a:lnTo>
                <a:lnTo>
                  <a:pt x="1577" y="853"/>
                </a:lnTo>
                <a:lnTo>
                  <a:pt x="1581" y="854"/>
                </a:lnTo>
                <a:lnTo>
                  <a:pt x="1586" y="855"/>
                </a:lnTo>
                <a:lnTo>
                  <a:pt x="1591" y="854"/>
                </a:lnTo>
                <a:lnTo>
                  <a:pt x="1592" y="842"/>
                </a:lnTo>
                <a:lnTo>
                  <a:pt x="1595" y="830"/>
                </a:lnTo>
                <a:lnTo>
                  <a:pt x="1599" y="817"/>
                </a:lnTo>
                <a:lnTo>
                  <a:pt x="1602" y="805"/>
                </a:lnTo>
                <a:lnTo>
                  <a:pt x="1610" y="782"/>
                </a:lnTo>
                <a:lnTo>
                  <a:pt x="1615" y="769"/>
                </a:lnTo>
                <a:lnTo>
                  <a:pt x="1618" y="757"/>
                </a:lnTo>
                <a:lnTo>
                  <a:pt x="1620" y="744"/>
                </a:lnTo>
                <a:lnTo>
                  <a:pt x="1621" y="730"/>
                </a:lnTo>
                <a:lnTo>
                  <a:pt x="1622" y="724"/>
                </a:lnTo>
                <a:lnTo>
                  <a:pt x="1624" y="717"/>
                </a:lnTo>
                <a:lnTo>
                  <a:pt x="1626" y="711"/>
                </a:lnTo>
                <a:lnTo>
                  <a:pt x="1631" y="706"/>
                </a:lnTo>
                <a:lnTo>
                  <a:pt x="1629" y="725"/>
                </a:lnTo>
                <a:lnTo>
                  <a:pt x="1625" y="743"/>
                </a:lnTo>
                <a:lnTo>
                  <a:pt x="1618" y="779"/>
                </a:lnTo>
                <a:lnTo>
                  <a:pt x="1609" y="816"/>
                </a:lnTo>
                <a:lnTo>
                  <a:pt x="1605" y="834"/>
                </a:lnTo>
                <a:lnTo>
                  <a:pt x="1602" y="853"/>
                </a:lnTo>
                <a:lnTo>
                  <a:pt x="1605" y="852"/>
                </a:lnTo>
                <a:lnTo>
                  <a:pt x="1607" y="852"/>
                </a:lnTo>
                <a:lnTo>
                  <a:pt x="1611" y="852"/>
                </a:lnTo>
                <a:lnTo>
                  <a:pt x="1616" y="853"/>
                </a:lnTo>
                <a:lnTo>
                  <a:pt x="1618" y="853"/>
                </a:lnTo>
                <a:lnTo>
                  <a:pt x="1620" y="853"/>
                </a:lnTo>
                <a:lnTo>
                  <a:pt x="1626" y="823"/>
                </a:lnTo>
                <a:lnTo>
                  <a:pt x="1634" y="792"/>
                </a:lnTo>
                <a:lnTo>
                  <a:pt x="1650" y="731"/>
                </a:lnTo>
                <a:lnTo>
                  <a:pt x="1665" y="669"/>
                </a:lnTo>
                <a:lnTo>
                  <a:pt x="1672" y="637"/>
                </a:lnTo>
                <a:lnTo>
                  <a:pt x="1678" y="604"/>
                </a:lnTo>
                <a:lnTo>
                  <a:pt x="1681" y="600"/>
                </a:lnTo>
                <a:lnTo>
                  <a:pt x="1684" y="595"/>
                </a:lnTo>
                <a:lnTo>
                  <a:pt x="1685" y="590"/>
                </a:lnTo>
                <a:lnTo>
                  <a:pt x="1686" y="584"/>
                </a:lnTo>
                <a:lnTo>
                  <a:pt x="1687" y="571"/>
                </a:lnTo>
                <a:lnTo>
                  <a:pt x="1688" y="558"/>
                </a:lnTo>
                <a:lnTo>
                  <a:pt x="1693" y="537"/>
                </a:lnTo>
                <a:lnTo>
                  <a:pt x="1698" y="517"/>
                </a:lnTo>
                <a:lnTo>
                  <a:pt x="1702" y="497"/>
                </a:lnTo>
                <a:lnTo>
                  <a:pt x="1707" y="476"/>
                </a:lnTo>
                <a:lnTo>
                  <a:pt x="1709" y="466"/>
                </a:lnTo>
                <a:lnTo>
                  <a:pt x="1712" y="456"/>
                </a:lnTo>
                <a:lnTo>
                  <a:pt x="1717" y="436"/>
                </a:lnTo>
                <a:lnTo>
                  <a:pt x="1720" y="425"/>
                </a:lnTo>
                <a:lnTo>
                  <a:pt x="1721" y="414"/>
                </a:lnTo>
                <a:lnTo>
                  <a:pt x="1722" y="409"/>
                </a:lnTo>
                <a:lnTo>
                  <a:pt x="1724" y="405"/>
                </a:lnTo>
                <a:lnTo>
                  <a:pt x="1727" y="402"/>
                </a:lnTo>
                <a:lnTo>
                  <a:pt x="1731" y="398"/>
                </a:lnTo>
                <a:lnTo>
                  <a:pt x="1726" y="434"/>
                </a:lnTo>
                <a:lnTo>
                  <a:pt x="1720" y="471"/>
                </a:lnTo>
                <a:lnTo>
                  <a:pt x="1712" y="509"/>
                </a:lnTo>
                <a:lnTo>
                  <a:pt x="1705" y="547"/>
                </a:lnTo>
                <a:lnTo>
                  <a:pt x="1686" y="624"/>
                </a:lnTo>
                <a:lnTo>
                  <a:pt x="1667" y="700"/>
                </a:lnTo>
                <a:lnTo>
                  <a:pt x="1664" y="716"/>
                </a:lnTo>
                <a:lnTo>
                  <a:pt x="1662" y="733"/>
                </a:lnTo>
                <a:lnTo>
                  <a:pt x="1659" y="749"/>
                </a:lnTo>
                <a:lnTo>
                  <a:pt x="1655" y="766"/>
                </a:lnTo>
                <a:lnTo>
                  <a:pt x="1651" y="779"/>
                </a:lnTo>
                <a:lnTo>
                  <a:pt x="1646" y="794"/>
                </a:lnTo>
                <a:lnTo>
                  <a:pt x="1635" y="824"/>
                </a:lnTo>
                <a:lnTo>
                  <a:pt x="1630" y="841"/>
                </a:lnTo>
                <a:lnTo>
                  <a:pt x="1626" y="855"/>
                </a:lnTo>
                <a:lnTo>
                  <a:pt x="1623" y="869"/>
                </a:lnTo>
                <a:lnTo>
                  <a:pt x="1623" y="883"/>
                </a:lnTo>
                <a:lnTo>
                  <a:pt x="1630" y="888"/>
                </a:lnTo>
                <a:lnTo>
                  <a:pt x="1635" y="891"/>
                </a:lnTo>
                <a:lnTo>
                  <a:pt x="1650" y="894"/>
                </a:lnTo>
                <a:lnTo>
                  <a:pt x="1651" y="879"/>
                </a:lnTo>
                <a:lnTo>
                  <a:pt x="1654" y="865"/>
                </a:lnTo>
                <a:lnTo>
                  <a:pt x="1657" y="852"/>
                </a:lnTo>
                <a:lnTo>
                  <a:pt x="1662" y="838"/>
                </a:lnTo>
                <a:lnTo>
                  <a:pt x="1671" y="813"/>
                </a:lnTo>
                <a:lnTo>
                  <a:pt x="1680" y="787"/>
                </a:lnTo>
                <a:lnTo>
                  <a:pt x="1683" y="775"/>
                </a:lnTo>
                <a:lnTo>
                  <a:pt x="1685" y="763"/>
                </a:lnTo>
                <a:lnTo>
                  <a:pt x="1688" y="741"/>
                </a:lnTo>
                <a:lnTo>
                  <a:pt x="1691" y="729"/>
                </a:lnTo>
                <a:lnTo>
                  <a:pt x="1693" y="717"/>
                </a:lnTo>
                <a:lnTo>
                  <a:pt x="1697" y="707"/>
                </a:lnTo>
                <a:lnTo>
                  <a:pt x="1703" y="697"/>
                </a:lnTo>
                <a:lnTo>
                  <a:pt x="1699" y="727"/>
                </a:lnTo>
                <a:lnTo>
                  <a:pt x="1694" y="761"/>
                </a:lnTo>
                <a:lnTo>
                  <a:pt x="1691" y="778"/>
                </a:lnTo>
                <a:lnTo>
                  <a:pt x="1686" y="794"/>
                </a:lnTo>
                <a:lnTo>
                  <a:pt x="1680" y="808"/>
                </a:lnTo>
                <a:lnTo>
                  <a:pt x="1677" y="815"/>
                </a:lnTo>
                <a:lnTo>
                  <a:pt x="1672" y="821"/>
                </a:lnTo>
                <a:lnTo>
                  <a:pt x="1665" y="857"/>
                </a:lnTo>
                <a:lnTo>
                  <a:pt x="1656" y="894"/>
                </a:lnTo>
                <a:lnTo>
                  <a:pt x="1660" y="893"/>
                </a:lnTo>
                <a:lnTo>
                  <a:pt x="1663" y="894"/>
                </a:lnTo>
                <a:lnTo>
                  <a:pt x="1665" y="897"/>
                </a:lnTo>
                <a:lnTo>
                  <a:pt x="1666" y="902"/>
                </a:lnTo>
                <a:lnTo>
                  <a:pt x="1670" y="911"/>
                </a:lnTo>
                <a:lnTo>
                  <a:pt x="1672" y="915"/>
                </a:lnTo>
                <a:lnTo>
                  <a:pt x="1675" y="919"/>
                </a:lnTo>
                <a:lnTo>
                  <a:pt x="1681" y="888"/>
                </a:lnTo>
                <a:lnTo>
                  <a:pt x="1688" y="857"/>
                </a:lnTo>
                <a:lnTo>
                  <a:pt x="1697" y="827"/>
                </a:lnTo>
                <a:lnTo>
                  <a:pt x="1707" y="796"/>
                </a:lnTo>
                <a:lnTo>
                  <a:pt x="1726" y="735"/>
                </a:lnTo>
                <a:lnTo>
                  <a:pt x="1736" y="703"/>
                </a:lnTo>
                <a:lnTo>
                  <a:pt x="1742" y="671"/>
                </a:lnTo>
                <a:lnTo>
                  <a:pt x="1742" y="665"/>
                </a:lnTo>
                <a:lnTo>
                  <a:pt x="1742" y="658"/>
                </a:lnTo>
                <a:lnTo>
                  <a:pt x="1743" y="655"/>
                </a:lnTo>
                <a:lnTo>
                  <a:pt x="1744" y="652"/>
                </a:lnTo>
                <a:lnTo>
                  <a:pt x="1746" y="650"/>
                </a:lnTo>
                <a:lnTo>
                  <a:pt x="1750" y="649"/>
                </a:lnTo>
                <a:lnTo>
                  <a:pt x="1750" y="660"/>
                </a:lnTo>
                <a:lnTo>
                  <a:pt x="1750" y="671"/>
                </a:lnTo>
                <a:lnTo>
                  <a:pt x="1747" y="695"/>
                </a:lnTo>
                <a:lnTo>
                  <a:pt x="1743" y="718"/>
                </a:lnTo>
                <a:lnTo>
                  <a:pt x="1737" y="743"/>
                </a:lnTo>
                <a:lnTo>
                  <a:pt x="1730" y="766"/>
                </a:lnTo>
                <a:lnTo>
                  <a:pt x="1724" y="789"/>
                </a:lnTo>
                <a:lnTo>
                  <a:pt x="1708" y="837"/>
                </a:lnTo>
                <a:lnTo>
                  <a:pt x="1693" y="887"/>
                </a:lnTo>
                <a:lnTo>
                  <a:pt x="1686" y="911"/>
                </a:lnTo>
                <a:lnTo>
                  <a:pt x="1682" y="935"/>
                </a:lnTo>
                <a:lnTo>
                  <a:pt x="1678" y="937"/>
                </a:lnTo>
                <a:lnTo>
                  <a:pt x="1675" y="940"/>
                </a:lnTo>
                <a:lnTo>
                  <a:pt x="1667" y="945"/>
                </a:lnTo>
                <a:lnTo>
                  <a:pt x="1660" y="945"/>
                </a:lnTo>
                <a:lnTo>
                  <a:pt x="1651" y="945"/>
                </a:lnTo>
                <a:lnTo>
                  <a:pt x="1634" y="944"/>
                </a:lnTo>
                <a:lnTo>
                  <a:pt x="1616" y="943"/>
                </a:lnTo>
                <a:lnTo>
                  <a:pt x="1606" y="944"/>
                </a:lnTo>
                <a:lnTo>
                  <a:pt x="1596" y="945"/>
                </a:lnTo>
                <a:lnTo>
                  <a:pt x="1562" y="954"/>
                </a:lnTo>
                <a:lnTo>
                  <a:pt x="1527" y="963"/>
                </a:lnTo>
                <a:lnTo>
                  <a:pt x="1490" y="972"/>
                </a:lnTo>
                <a:lnTo>
                  <a:pt x="1456" y="981"/>
                </a:lnTo>
                <a:lnTo>
                  <a:pt x="1438" y="986"/>
                </a:lnTo>
                <a:lnTo>
                  <a:pt x="1420" y="993"/>
                </a:lnTo>
                <a:lnTo>
                  <a:pt x="1403" y="1000"/>
                </a:lnTo>
                <a:lnTo>
                  <a:pt x="1387" y="1008"/>
                </a:lnTo>
                <a:lnTo>
                  <a:pt x="1354" y="1025"/>
                </a:lnTo>
                <a:lnTo>
                  <a:pt x="1322" y="1040"/>
                </a:lnTo>
                <a:lnTo>
                  <a:pt x="1308" y="1047"/>
                </a:lnTo>
                <a:lnTo>
                  <a:pt x="1296" y="1055"/>
                </a:lnTo>
                <a:lnTo>
                  <a:pt x="1273" y="1069"/>
                </a:lnTo>
                <a:lnTo>
                  <a:pt x="1267" y="1072"/>
                </a:lnTo>
                <a:lnTo>
                  <a:pt x="1259" y="1074"/>
                </a:lnTo>
                <a:lnTo>
                  <a:pt x="1253" y="1077"/>
                </a:lnTo>
                <a:lnTo>
                  <a:pt x="1246" y="1080"/>
                </a:lnTo>
                <a:lnTo>
                  <a:pt x="1221" y="1099"/>
                </a:lnTo>
                <a:lnTo>
                  <a:pt x="1195" y="1117"/>
                </a:lnTo>
                <a:lnTo>
                  <a:pt x="1144" y="1154"/>
                </a:lnTo>
                <a:lnTo>
                  <a:pt x="1118" y="1174"/>
                </a:lnTo>
                <a:lnTo>
                  <a:pt x="1093" y="1194"/>
                </a:lnTo>
                <a:lnTo>
                  <a:pt x="1071" y="1215"/>
                </a:lnTo>
                <a:lnTo>
                  <a:pt x="1060" y="1227"/>
                </a:lnTo>
                <a:lnTo>
                  <a:pt x="1049" y="1239"/>
                </a:lnTo>
                <a:lnTo>
                  <a:pt x="1099" y="1210"/>
                </a:lnTo>
                <a:lnTo>
                  <a:pt x="1149" y="1182"/>
                </a:lnTo>
                <a:lnTo>
                  <a:pt x="1201" y="1155"/>
                </a:lnTo>
                <a:lnTo>
                  <a:pt x="1254" y="1129"/>
                </a:lnTo>
                <a:lnTo>
                  <a:pt x="1258" y="1125"/>
                </a:lnTo>
                <a:lnTo>
                  <a:pt x="1262" y="1122"/>
                </a:lnTo>
                <a:lnTo>
                  <a:pt x="1267" y="1119"/>
                </a:lnTo>
                <a:lnTo>
                  <a:pt x="1271" y="1116"/>
                </a:lnTo>
                <a:lnTo>
                  <a:pt x="1304" y="1102"/>
                </a:lnTo>
                <a:lnTo>
                  <a:pt x="1339" y="1090"/>
                </a:lnTo>
                <a:lnTo>
                  <a:pt x="1375" y="1079"/>
                </a:lnTo>
                <a:lnTo>
                  <a:pt x="1411" y="1070"/>
                </a:lnTo>
                <a:lnTo>
                  <a:pt x="1449" y="1061"/>
                </a:lnTo>
                <a:lnTo>
                  <a:pt x="1486" y="1054"/>
                </a:lnTo>
                <a:lnTo>
                  <a:pt x="1562" y="1040"/>
                </a:lnTo>
                <a:lnTo>
                  <a:pt x="1581" y="1035"/>
                </a:lnTo>
                <a:lnTo>
                  <a:pt x="1599" y="1031"/>
                </a:lnTo>
                <a:lnTo>
                  <a:pt x="1617" y="1029"/>
                </a:lnTo>
                <a:lnTo>
                  <a:pt x="1635" y="1027"/>
                </a:lnTo>
                <a:lnTo>
                  <a:pt x="1671" y="1024"/>
                </a:lnTo>
                <a:lnTo>
                  <a:pt x="1710" y="1020"/>
                </a:lnTo>
                <a:lnTo>
                  <a:pt x="1722" y="982"/>
                </a:lnTo>
                <a:lnTo>
                  <a:pt x="1733" y="945"/>
                </a:lnTo>
                <a:lnTo>
                  <a:pt x="1743" y="908"/>
                </a:lnTo>
                <a:lnTo>
                  <a:pt x="1752" y="872"/>
                </a:lnTo>
                <a:lnTo>
                  <a:pt x="1769" y="797"/>
                </a:lnTo>
                <a:lnTo>
                  <a:pt x="1787" y="720"/>
                </a:lnTo>
                <a:lnTo>
                  <a:pt x="1797" y="683"/>
                </a:lnTo>
                <a:lnTo>
                  <a:pt x="1808" y="645"/>
                </a:lnTo>
                <a:lnTo>
                  <a:pt x="1819" y="607"/>
                </a:lnTo>
                <a:lnTo>
                  <a:pt x="1830" y="571"/>
                </a:lnTo>
                <a:lnTo>
                  <a:pt x="1838" y="530"/>
                </a:lnTo>
                <a:lnTo>
                  <a:pt x="1847" y="488"/>
                </a:lnTo>
                <a:lnTo>
                  <a:pt x="1850" y="479"/>
                </a:lnTo>
                <a:lnTo>
                  <a:pt x="1853" y="469"/>
                </a:lnTo>
                <a:lnTo>
                  <a:pt x="1860" y="451"/>
                </a:lnTo>
                <a:lnTo>
                  <a:pt x="1866" y="431"/>
                </a:lnTo>
                <a:lnTo>
                  <a:pt x="1868" y="422"/>
                </a:lnTo>
                <a:lnTo>
                  <a:pt x="1871" y="412"/>
                </a:lnTo>
                <a:lnTo>
                  <a:pt x="1876" y="403"/>
                </a:lnTo>
                <a:lnTo>
                  <a:pt x="1880" y="391"/>
                </a:lnTo>
                <a:lnTo>
                  <a:pt x="1883" y="378"/>
                </a:lnTo>
                <a:lnTo>
                  <a:pt x="1887" y="364"/>
                </a:lnTo>
                <a:lnTo>
                  <a:pt x="1893" y="337"/>
                </a:lnTo>
                <a:lnTo>
                  <a:pt x="1898" y="313"/>
                </a:lnTo>
                <a:lnTo>
                  <a:pt x="1886" y="315"/>
                </a:lnTo>
                <a:lnTo>
                  <a:pt x="1873" y="317"/>
                </a:lnTo>
                <a:lnTo>
                  <a:pt x="1850" y="321"/>
                </a:lnTo>
                <a:lnTo>
                  <a:pt x="1845" y="338"/>
                </a:lnTo>
                <a:lnTo>
                  <a:pt x="1839" y="357"/>
                </a:lnTo>
                <a:lnTo>
                  <a:pt x="1831" y="394"/>
                </a:lnTo>
                <a:lnTo>
                  <a:pt x="1822" y="431"/>
                </a:lnTo>
                <a:lnTo>
                  <a:pt x="1817" y="450"/>
                </a:lnTo>
                <a:lnTo>
                  <a:pt x="1812" y="467"/>
                </a:lnTo>
                <a:lnTo>
                  <a:pt x="1811" y="465"/>
                </a:lnTo>
                <a:lnTo>
                  <a:pt x="1809" y="466"/>
                </a:lnTo>
                <a:lnTo>
                  <a:pt x="1808" y="480"/>
                </a:lnTo>
                <a:lnTo>
                  <a:pt x="1806" y="494"/>
                </a:lnTo>
                <a:lnTo>
                  <a:pt x="1799" y="520"/>
                </a:lnTo>
                <a:lnTo>
                  <a:pt x="1791" y="547"/>
                </a:lnTo>
                <a:lnTo>
                  <a:pt x="1788" y="561"/>
                </a:lnTo>
                <a:lnTo>
                  <a:pt x="1785" y="576"/>
                </a:lnTo>
                <a:close/>
                <a:moveTo>
                  <a:pt x="794" y="441"/>
                </a:moveTo>
                <a:lnTo>
                  <a:pt x="794" y="441"/>
                </a:lnTo>
                <a:lnTo>
                  <a:pt x="787" y="437"/>
                </a:lnTo>
                <a:lnTo>
                  <a:pt x="779" y="435"/>
                </a:lnTo>
                <a:lnTo>
                  <a:pt x="771" y="434"/>
                </a:lnTo>
                <a:lnTo>
                  <a:pt x="763" y="434"/>
                </a:lnTo>
                <a:lnTo>
                  <a:pt x="746" y="434"/>
                </a:lnTo>
                <a:lnTo>
                  <a:pt x="729" y="434"/>
                </a:lnTo>
                <a:lnTo>
                  <a:pt x="717" y="433"/>
                </a:lnTo>
                <a:lnTo>
                  <a:pt x="706" y="430"/>
                </a:lnTo>
                <a:lnTo>
                  <a:pt x="683" y="426"/>
                </a:lnTo>
                <a:lnTo>
                  <a:pt x="673" y="424"/>
                </a:lnTo>
                <a:lnTo>
                  <a:pt x="664" y="423"/>
                </a:lnTo>
                <a:lnTo>
                  <a:pt x="654" y="423"/>
                </a:lnTo>
                <a:lnTo>
                  <a:pt x="646" y="425"/>
                </a:lnTo>
                <a:lnTo>
                  <a:pt x="647" y="425"/>
                </a:lnTo>
                <a:lnTo>
                  <a:pt x="647" y="426"/>
                </a:lnTo>
                <a:lnTo>
                  <a:pt x="646" y="426"/>
                </a:lnTo>
                <a:lnTo>
                  <a:pt x="624" y="424"/>
                </a:lnTo>
                <a:lnTo>
                  <a:pt x="603" y="422"/>
                </a:lnTo>
                <a:lnTo>
                  <a:pt x="581" y="419"/>
                </a:lnTo>
                <a:lnTo>
                  <a:pt x="560" y="418"/>
                </a:lnTo>
                <a:lnTo>
                  <a:pt x="471" y="418"/>
                </a:lnTo>
                <a:lnTo>
                  <a:pt x="464" y="423"/>
                </a:lnTo>
                <a:lnTo>
                  <a:pt x="457" y="429"/>
                </a:lnTo>
                <a:lnTo>
                  <a:pt x="445" y="444"/>
                </a:lnTo>
                <a:lnTo>
                  <a:pt x="435" y="459"/>
                </a:lnTo>
                <a:lnTo>
                  <a:pt x="425" y="476"/>
                </a:lnTo>
                <a:lnTo>
                  <a:pt x="411" y="497"/>
                </a:lnTo>
                <a:lnTo>
                  <a:pt x="398" y="516"/>
                </a:lnTo>
                <a:lnTo>
                  <a:pt x="369" y="556"/>
                </a:lnTo>
                <a:lnTo>
                  <a:pt x="355" y="575"/>
                </a:lnTo>
                <a:lnTo>
                  <a:pt x="342" y="594"/>
                </a:lnTo>
                <a:lnTo>
                  <a:pt x="330" y="615"/>
                </a:lnTo>
                <a:lnTo>
                  <a:pt x="318" y="635"/>
                </a:lnTo>
                <a:lnTo>
                  <a:pt x="317" y="636"/>
                </a:lnTo>
                <a:lnTo>
                  <a:pt x="316" y="636"/>
                </a:lnTo>
                <a:lnTo>
                  <a:pt x="315" y="635"/>
                </a:lnTo>
                <a:lnTo>
                  <a:pt x="314" y="633"/>
                </a:lnTo>
                <a:lnTo>
                  <a:pt x="313" y="633"/>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163" y="861"/>
                </a:lnTo>
                <a:lnTo>
                  <a:pt x="124" y="911"/>
                </a:lnTo>
                <a:lnTo>
                  <a:pt x="87" y="961"/>
                </a:lnTo>
                <a:lnTo>
                  <a:pt x="70" y="987"/>
                </a:lnTo>
                <a:lnTo>
                  <a:pt x="51" y="1013"/>
                </a:lnTo>
                <a:lnTo>
                  <a:pt x="78" y="1015"/>
                </a:lnTo>
                <a:lnTo>
                  <a:pt x="105" y="1018"/>
                </a:lnTo>
                <a:lnTo>
                  <a:pt x="132" y="1024"/>
                </a:lnTo>
                <a:lnTo>
                  <a:pt x="157" y="1028"/>
                </a:lnTo>
                <a:lnTo>
                  <a:pt x="210" y="1041"/>
                </a:lnTo>
                <a:lnTo>
                  <a:pt x="263" y="1054"/>
                </a:lnTo>
                <a:lnTo>
                  <a:pt x="285" y="1060"/>
                </a:lnTo>
                <a:lnTo>
                  <a:pt x="306" y="1067"/>
                </a:lnTo>
                <a:lnTo>
                  <a:pt x="328" y="1074"/>
                </a:lnTo>
                <a:lnTo>
                  <a:pt x="348" y="1080"/>
                </a:lnTo>
                <a:lnTo>
                  <a:pt x="376" y="1088"/>
                </a:lnTo>
                <a:lnTo>
                  <a:pt x="403" y="1094"/>
                </a:lnTo>
                <a:lnTo>
                  <a:pt x="427" y="1100"/>
                </a:lnTo>
                <a:lnTo>
                  <a:pt x="450" y="1102"/>
                </a:lnTo>
                <a:lnTo>
                  <a:pt x="501" y="1118"/>
                </a:lnTo>
                <a:lnTo>
                  <a:pt x="557" y="1135"/>
                </a:lnTo>
                <a:lnTo>
                  <a:pt x="615" y="1155"/>
                </a:lnTo>
                <a:lnTo>
                  <a:pt x="670" y="1175"/>
                </a:lnTo>
                <a:lnTo>
                  <a:pt x="678" y="1179"/>
                </a:lnTo>
                <a:lnTo>
                  <a:pt x="684" y="1183"/>
                </a:lnTo>
                <a:lnTo>
                  <a:pt x="692" y="1187"/>
                </a:lnTo>
                <a:lnTo>
                  <a:pt x="699" y="1191"/>
                </a:lnTo>
                <a:lnTo>
                  <a:pt x="713" y="1196"/>
                </a:lnTo>
                <a:lnTo>
                  <a:pt x="727" y="1200"/>
                </a:lnTo>
                <a:lnTo>
                  <a:pt x="755" y="1208"/>
                </a:lnTo>
                <a:lnTo>
                  <a:pt x="769" y="1211"/>
                </a:lnTo>
                <a:lnTo>
                  <a:pt x="782" y="1216"/>
                </a:lnTo>
                <a:lnTo>
                  <a:pt x="793" y="1223"/>
                </a:lnTo>
                <a:lnTo>
                  <a:pt x="799" y="1227"/>
                </a:lnTo>
                <a:lnTo>
                  <a:pt x="804" y="1231"/>
                </a:lnTo>
                <a:lnTo>
                  <a:pt x="819" y="1236"/>
                </a:lnTo>
                <a:lnTo>
                  <a:pt x="833" y="1241"/>
                </a:lnTo>
                <a:lnTo>
                  <a:pt x="846" y="1247"/>
                </a:lnTo>
                <a:lnTo>
                  <a:pt x="858" y="1254"/>
                </a:lnTo>
                <a:lnTo>
                  <a:pt x="881" y="1269"/>
                </a:lnTo>
                <a:lnTo>
                  <a:pt x="893" y="1276"/>
                </a:lnTo>
                <a:lnTo>
                  <a:pt x="905" y="1284"/>
                </a:lnTo>
                <a:lnTo>
                  <a:pt x="900" y="1261"/>
                </a:lnTo>
                <a:lnTo>
                  <a:pt x="897" y="1239"/>
                </a:lnTo>
                <a:lnTo>
                  <a:pt x="895" y="1217"/>
                </a:lnTo>
                <a:lnTo>
                  <a:pt x="893" y="1196"/>
                </a:lnTo>
                <a:lnTo>
                  <a:pt x="889" y="1115"/>
                </a:lnTo>
                <a:lnTo>
                  <a:pt x="895" y="1033"/>
                </a:lnTo>
                <a:lnTo>
                  <a:pt x="899" y="955"/>
                </a:lnTo>
                <a:lnTo>
                  <a:pt x="900" y="879"/>
                </a:lnTo>
                <a:lnTo>
                  <a:pt x="899" y="803"/>
                </a:lnTo>
                <a:lnTo>
                  <a:pt x="898" y="785"/>
                </a:lnTo>
                <a:lnTo>
                  <a:pt x="895" y="768"/>
                </a:lnTo>
                <a:lnTo>
                  <a:pt x="891" y="751"/>
                </a:lnTo>
                <a:lnTo>
                  <a:pt x="885" y="735"/>
                </a:lnTo>
                <a:lnTo>
                  <a:pt x="880" y="717"/>
                </a:lnTo>
                <a:lnTo>
                  <a:pt x="876" y="701"/>
                </a:lnTo>
                <a:lnTo>
                  <a:pt x="873" y="684"/>
                </a:lnTo>
                <a:lnTo>
                  <a:pt x="872" y="666"/>
                </a:lnTo>
                <a:lnTo>
                  <a:pt x="867" y="660"/>
                </a:lnTo>
                <a:lnTo>
                  <a:pt x="864" y="653"/>
                </a:lnTo>
                <a:lnTo>
                  <a:pt x="862" y="647"/>
                </a:lnTo>
                <a:lnTo>
                  <a:pt x="861" y="640"/>
                </a:lnTo>
                <a:lnTo>
                  <a:pt x="875" y="622"/>
                </a:lnTo>
                <a:lnTo>
                  <a:pt x="889" y="602"/>
                </a:lnTo>
                <a:lnTo>
                  <a:pt x="902" y="580"/>
                </a:lnTo>
                <a:lnTo>
                  <a:pt x="914" y="559"/>
                </a:lnTo>
                <a:lnTo>
                  <a:pt x="939" y="514"/>
                </a:lnTo>
                <a:lnTo>
                  <a:pt x="964" y="469"/>
                </a:lnTo>
                <a:lnTo>
                  <a:pt x="920" y="459"/>
                </a:lnTo>
                <a:lnTo>
                  <a:pt x="876" y="449"/>
                </a:lnTo>
                <a:lnTo>
                  <a:pt x="854" y="444"/>
                </a:lnTo>
                <a:lnTo>
                  <a:pt x="833" y="441"/>
                </a:lnTo>
                <a:lnTo>
                  <a:pt x="814" y="440"/>
                </a:lnTo>
                <a:lnTo>
                  <a:pt x="794" y="441"/>
                </a:lnTo>
                <a:close/>
                <a:moveTo>
                  <a:pt x="1957" y="430"/>
                </a:moveTo>
                <a:lnTo>
                  <a:pt x="1957" y="430"/>
                </a:lnTo>
                <a:lnTo>
                  <a:pt x="1927" y="430"/>
                </a:lnTo>
                <a:lnTo>
                  <a:pt x="1913" y="433"/>
                </a:lnTo>
                <a:lnTo>
                  <a:pt x="1898" y="436"/>
                </a:lnTo>
                <a:lnTo>
                  <a:pt x="1892" y="437"/>
                </a:lnTo>
                <a:lnTo>
                  <a:pt x="1886" y="439"/>
                </a:lnTo>
                <a:lnTo>
                  <a:pt x="1882" y="441"/>
                </a:lnTo>
                <a:lnTo>
                  <a:pt x="1881" y="443"/>
                </a:lnTo>
                <a:lnTo>
                  <a:pt x="1880" y="446"/>
                </a:lnTo>
                <a:lnTo>
                  <a:pt x="1881" y="451"/>
                </a:lnTo>
                <a:lnTo>
                  <a:pt x="1895" y="454"/>
                </a:lnTo>
                <a:lnTo>
                  <a:pt x="1911" y="455"/>
                </a:lnTo>
                <a:lnTo>
                  <a:pt x="1928" y="455"/>
                </a:lnTo>
                <a:lnTo>
                  <a:pt x="1938" y="453"/>
                </a:lnTo>
                <a:lnTo>
                  <a:pt x="1947" y="451"/>
                </a:lnTo>
                <a:lnTo>
                  <a:pt x="1947" y="454"/>
                </a:lnTo>
                <a:lnTo>
                  <a:pt x="1948" y="455"/>
                </a:lnTo>
                <a:lnTo>
                  <a:pt x="1950"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79" y="736"/>
                </a:lnTo>
                <a:lnTo>
                  <a:pt x="1874" y="762"/>
                </a:lnTo>
                <a:lnTo>
                  <a:pt x="1866" y="789"/>
                </a:lnTo>
                <a:lnTo>
                  <a:pt x="1859" y="818"/>
                </a:lnTo>
                <a:lnTo>
                  <a:pt x="1850" y="847"/>
                </a:lnTo>
                <a:lnTo>
                  <a:pt x="1842" y="876"/>
                </a:lnTo>
                <a:lnTo>
                  <a:pt x="1833" y="905"/>
                </a:lnTo>
                <a:lnTo>
                  <a:pt x="1824" y="933"/>
                </a:lnTo>
                <a:lnTo>
                  <a:pt x="1815" y="960"/>
                </a:lnTo>
                <a:lnTo>
                  <a:pt x="1806" y="987"/>
                </a:lnTo>
                <a:lnTo>
                  <a:pt x="1802" y="1001"/>
                </a:lnTo>
                <a:lnTo>
                  <a:pt x="1799" y="1015"/>
                </a:lnTo>
                <a:lnTo>
                  <a:pt x="1790" y="1061"/>
                </a:lnTo>
                <a:lnTo>
                  <a:pt x="1786" y="1085"/>
                </a:lnTo>
                <a:lnTo>
                  <a:pt x="1782" y="1107"/>
                </a:lnTo>
                <a:lnTo>
                  <a:pt x="1776" y="1127"/>
                </a:lnTo>
                <a:lnTo>
                  <a:pt x="1770" y="1149"/>
                </a:lnTo>
                <a:lnTo>
                  <a:pt x="1767" y="1159"/>
                </a:lnTo>
                <a:lnTo>
                  <a:pt x="1761" y="1168"/>
                </a:lnTo>
                <a:lnTo>
                  <a:pt x="1756" y="1177"/>
                </a:lnTo>
                <a:lnTo>
                  <a:pt x="1750" y="1185"/>
                </a:lnTo>
                <a:lnTo>
                  <a:pt x="1739" y="1181"/>
                </a:lnTo>
                <a:lnTo>
                  <a:pt x="1735" y="1179"/>
                </a:lnTo>
                <a:lnTo>
                  <a:pt x="1730" y="1177"/>
                </a:lnTo>
                <a:lnTo>
                  <a:pt x="1710" y="1177"/>
                </a:lnTo>
                <a:lnTo>
                  <a:pt x="1690" y="1177"/>
                </a:lnTo>
                <a:lnTo>
                  <a:pt x="1647" y="1175"/>
                </a:lnTo>
                <a:lnTo>
                  <a:pt x="1626" y="1174"/>
                </a:lnTo>
                <a:lnTo>
                  <a:pt x="1606" y="1175"/>
                </a:lnTo>
                <a:lnTo>
                  <a:pt x="1586" y="1176"/>
                </a:lnTo>
                <a:lnTo>
                  <a:pt x="1568" y="1179"/>
                </a:lnTo>
                <a:lnTo>
                  <a:pt x="1562" y="1175"/>
                </a:lnTo>
                <a:lnTo>
                  <a:pt x="1558" y="1174"/>
                </a:lnTo>
                <a:lnTo>
                  <a:pt x="1553" y="1174"/>
                </a:lnTo>
                <a:lnTo>
                  <a:pt x="1549" y="1175"/>
                </a:lnTo>
                <a:lnTo>
                  <a:pt x="1541" y="1179"/>
                </a:lnTo>
                <a:lnTo>
                  <a:pt x="1536" y="1181"/>
                </a:lnTo>
                <a:lnTo>
                  <a:pt x="1532" y="1182"/>
                </a:lnTo>
                <a:lnTo>
                  <a:pt x="1515" y="1184"/>
                </a:lnTo>
                <a:lnTo>
                  <a:pt x="1497" y="1185"/>
                </a:lnTo>
                <a:lnTo>
                  <a:pt x="1478" y="1186"/>
                </a:lnTo>
                <a:lnTo>
                  <a:pt x="1459" y="1187"/>
                </a:lnTo>
                <a:lnTo>
                  <a:pt x="1399" y="1195"/>
                </a:lnTo>
                <a:lnTo>
                  <a:pt x="1326" y="1202"/>
                </a:lnTo>
                <a:lnTo>
                  <a:pt x="1288" y="1207"/>
                </a:lnTo>
                <a:lnTo>
                  <a:pt x="1252" y="1212"/>
                </a:lnTo>
                <a:lnTo>
                  <a:pt x="1245" y="1214"/>
                </a:lnTo>
                <a:lnTo>
                  <a:pt x="1239" y="1216"/>
                </a:lnTo>
                <a:lnTo>
                  <a:pt x="1233" y="1220"/>
                </a:lnTo>
                <a:lnTo>
                  <a:pt x="1227" y="1221"/>
                </a:lnTo>
                <a:lnTo>
                  <a:pt x="1184" y="1231"/>
                </a:lnTo>
                <a:lnTo>
                  <a:pt x="1164" y="1237"/>
                </a:lnTo>
                <a:lnTo>
                  <a:pt x="1144" y="1243"/>
                </a:lnTo>
                <a:lnTo>
                  <a:pt x="1123" y="1250"/>
                </a:lnTo>
                <a:lnTo>
                  <a:pt x="1105" y="1258"/>
                </a:lnTo>
                <a:lnTo>
                  <a:pt x="1086" y="1267"/>
                </a:lnTo>
                <a:lnTo>
                  <a:pt x="1069" y="1278"/>
                </a:lnTo>
                <a:lnTo>
                  <a:pt x="1141" y="1268"/>
                </a:lnTo>
                <a:lnTo>
                  <a:pt x="1214" y="1259"/>
                </a:lnTo>
                <a:lnTo>
                  <a:pt x="1362" y="1241"/>
                </a:lnTo>
                <a:lnTo>
                  <a:pt x="1394" y="1236"/>
                </a:lnTo>
                <a:lnTo>
                  <a:pt x="1426" y="1230"/>
                </a:lnTo>
                <a:lnTo>
                  <a:pt x="1458" y="1226"/>
                </a:lnTo>
                <a:lnTo>
                  <a:pt x="1475" y="1225"/>
                </a:lnTo>
                <a:lnTo>
                  <a:pt x="1491" y="1225"/>
                </a:lnTo>
                <a:lnTo>
                  <a:pt x="1531" y="1226"/>
                </a:lnTo>
                <a:lnTo>
                  <a:pt x="1550" y="1226"/>
                </a:lnTo>
                <a:lnTo>
                  <a:pt x="1568" y="1226"/>
                </a:lnTo>
                <a:lnTo>
                  <a:pt x="1578" y="1225"/>
                </a:lnTo>
                <a:lnTo>
                  <a:pt x="1589" y="1224"/>
                </a:lnTo>
                <a:lnTo>
                  <a:pt x="1593" y="1224"/>
                </a:lnTo>
                <a:lnTo>
                  <a:pt x="1597" y="1226"/>
                </a:lnTo>
                <a:lnTo>
                  <a:pt x="1601" y="1229"/>
                </a:lnTo>
                <a:lnTo>
                  <a:pt x="1602" y="1236"/>
                </a:lnTo>
                <a:lnTo>
                  <a:pt x="1594" y="1239"/>
                </a:lnTo>
                <a:lnTo>
                  <a:pt x="1586" y="1241"/>
                </a:lnTo>
                <a:lnTo>
                  <a:pt x="1577" y="1241"/>
                </a:lnTo>
                <a:lnTo>
                  <a:pt x="1569" y="1241"/>
                </a:lnTo>
                <a:lnTo>
                  <a:pt x="1551" y="1239"/>
                </a:lnTo>
                <a:lnTo>
                  <a:pt x="1534" y="1237"/>
                </a:lnTo>
                <a:lnTo>
                  <a:pt x="1511" y="1238"/>
                </a:lnTo>
                <a:lnTo>
                  <a:pt x="1487" y="1239"/>
                </a:lnTo>
                <a:lnTo>
                  <a:pt x="1440" y="1244"/>
                </a:lnTo>
                <a:lnTo>
                  <a:pt x="1396" y="1251"/>
                </a:lnTo>
                <a:lnTo>
                  <a:pt x="1357" y="1255"/>
                </a:lnTo>
                <a:lnTo>
                  <a:pt x="1290" y="1261"/>
                </a:lnTo>
                <a:lnTo>
                  <a:pt x="1232" y="1268"/>
                </a:lnTo>
                <a:lnTo>
                  <a:pt x="1211" y="1271"/>
                </a:lnTo>
                <a:lnTo>
                  <a:pt x="1190" y="1275"/>
                </a:lnTo>
                <a:lnTo>
                  <a:pt x="1169" y="1281"/>
                </a:lnTo>
                <a:lnTo>
                  <a:pt x="1149" y="1284"/>
                </a:lnTo>
                <a:lnTo>
                  <a:pt x="1106" y="1288"/>
                </a:lnTo>
                <a:lnTo>
                  <a:pt x="1087" y="1290"/>
                </a:lnTo>
                <a:lnTo>
                  <a:pt x="1067" y="1293"/>
                </a:lnTo>
                <a:lnTo>
                  <a:pt x="1049" y="1298"/>
                </a:lnTo>
                <a:lnTo>
                  <a:pt x="1032" y="1303"/>
                </a:lnTo>
                <a:lnTo>
                  <a:pt x="1015" y="1311"/>
                </a:lnTo>
                <a:lnTo>
                  <a:pt x="999" y="1320"/>
                </a:lnTo>
                <a:lnTo>
                  <a:pt x="1002" y="1322"/>
                </a:lnTo>
                <a:lnTo>
                  <a:pt x="1003" y="1326"/>
                </a:lnTo>
                <a:lnTo>
                  <a:pt x="1004" y="1330"/>
                </a:lnTo>
                <a:lnTo>
                  <a:pt x="1004" y="1335"/>
                </a:lnTo>
                <a:lnTo>
                  <a:pt x="1026" y="1326"/>
                </a:lnTo>
                <a:lnTo>
                  <a:pt x="1047" y="1317"/>
                </a:lnTo>
                <a:lnTo>
                  <a:pt x="1071" y="1311"/>
                </a:lnTo>
                <a:lnTo>
                  <a:pt x="1095" y="1306"/>
                </a:lnTo>
                <a:lnTo>
                  <a:pt x="1167" y="1298"/>
                </a:lnTo>
                <a:lnTo>
                  <a:pt x="1242" y="1290"/>
                </a:lnTo>
                <a:lnTo>
                  <a:pt x="1318" y="1285"/>
                </a:lnTo>
                <a:lnTo>
                  <a:pt x="1396" y="1278"/>
                </a:lnTo>
                <a:lnTo>
                  <a:pt x="1474" y="1272"/>
                </a:lnTo>
                <a:lnTo>
                  <a:pt x="1554" y="1266"/>
                </a:lnTo>
                <a:lnTo>
                  <a:pt x="1631" y="1258"/>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53" y="1203"/>
                </a:lnTo>
                <a:lnTo>
                  <a:pt x="1861" y="1176"/>
                </a:lnTo>
                <a:lnTo>
                  <a:pt x="1867" y="1147"/>
                </a:lnTo>
                <a:lnTo>
                  <a:pt x="1873" y="1118"/>
                </a:lnTo>
                <a:lnTo>
                  <a:pt x="1884" y="1059"/>
                </a:lnTo>
                <a:lnTo>
                  <a:pt x="1890" y="1030"/>
                </a:lnTo>
                <a:lnTo>
                  <a:pt x="1897" y="1001"/>
                </a:lnTo>
                <a:lnTo>
                  <a:pt x="1903" y="982"/>
                </a:lnTo>
                <a:lnTo>
                  <a:pt x="1909" y="964"/>
                </a:lnTo>
                <a:lnTo>
                  <a:pt x="1915" y="944"/>
                </a:lnTo>
                <a:lnTo>
                  <a:pt x="1922" y="926"/>
                </a:lnTo>
                <a:lnTo>
                  <a:pt x="1933" y="884"/>
                </a:lnTo>
                <a:lnTo>
                  <a:pt x="1938" y="863"/>
                </a:lnTo>
                <a:lnTo>
                  <a:pt x="1943" y="843"/>
                </a:lnTo>
                <a:lnTo>
                  <a:pt x="1948" y="822"/>
                </a:lnTo>
                <a:lnTo>
                  <a:pt x="1953" y="802"/>
                </a:lnTo>
                <a:lnTo>
                  <a:pt x="1958" y="782"/>
                </a:lnTo>
                <a:lnTo>
                  <a:pt x="1963" y="760"/>
                </a:lnTo>
                <a:lnTo>
                  <a:pt x="1972" y="717"/>
                </a:lnTo>
                <a:lnTo>
                  <a:pt x="1977" y="696"/>
                </a:lnTo>
                <a:lnTo>
                  <a:pt x="1982" y="676"/>
                </a:lnTo>
                <a:lnTo>
                  <a:pt x="1985" y="667"/>
                </a:lnTo>
                <a:lnTo>
                  <a:pt x="1988" y="661"/>
                </a:lnTo>
                <a:lnTo>
                  <a:pt x="1993" y="653"/>
                </a:lnTo>
                <a:lnTo>
                  <a:pt x="1995" y="645"/>
                </a:lnTo>
                <a:lnTo>
                  <a:pt x="2000" y="617"/>
                </a:lnTo>
                <a:lnTo>
                  <a:pt x="2004" y="588"/>
                </a:lnTo>
                <a:lnTo>
                  <a:pt x="2009" y="560"/>
                </a:lnTo>
                <a:lnTo>
                  <a:pt x="2011" y="546"/>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0" y="429"/>
                </a:lnTo>
                <a:lnTo>
                  <a:pt x="2002" y="428"/>
                </a:lnTo>
                <a:lnTo>
                  <a:pt x="1995" y="427"/>
                </a:lnTo>
                <a:lnTo>
                  <a:pt x="1987" y="427"/>
                </a:lnTo>
                <a:lnTo>
                  <a:pt x="1972" y="429"/>
                </a:lnTo>
                <a:lnTo>
                  <a:pt x="1957" y="430"/>
                </a:lnTo>
                <a:close/>
                <a:moveTo>
                  <a:pt x="1876" y="466"/>
                </a:moveTo>
                <a:lnTo>
                  <a:pt x="1876" y="466"/>
                </a:lnTo>
                <a:lnTo>
                  <a:pt x="1867" y="496"/>
                </a:lnTo>
                <a:lnTo>
                  <a:pt x="1859" y="525"/>
                </a:lnTo>
                <a:lnTo>
                  <a:pt x="1845" y="585"/>
                </a:lnTo>
                <a:lnTo>
                  <a:pt x="1831" y="645"/>
                </a:lnTo>
                <a:lnTo>
                  <a:pt x="1823" y="673"/>
                </a:lnTo>
                <a:lnTo>
                  <a:pt x="1815" y="703"/>
                </a:lnTo>
                <a:lnTo>
                  <a:pt x="1796" y="771"/>
                </a:lnTo>
                <a:lnTo>
                  <a:pt x="1791" y="789"/>
                </a:lnTo>
                <a:lnTo>
                  <a:pt x="1787" y="807"/>
                </a:lnTo>
                <a:lnTo>
                  <a:pt x="1780" y="844"/>
                </a:lnTo>
                <a:lnTo>
                  <a:pt x="1770" y="881"/>
                </a:lnTo>
                <a:lnTo>
                  <a:pt x="1759" y="919"/>
                </a:lnTo>
                <a:lnTo>
                  <a:pt x="1747" y="955"/>
                </a:lnTo>
                <a:lnTo>
                  <a:pt x="1737" y="991"/>
                </a:lnTo>
                <a:lnTo>
                  <a:pt x="1736" y="999"/>
                </a:lnTo>
                <a:lnTo>
                  <a:pt x="1736" y="1008"/>
                </a:lnTo>
                <a:lnTo>
                  <a:pt x="1735" y="1011"/>
                </a:lnTo>
                <a:lnTo>
                  <a:pt x="1733" y="1015"/>
                </a:lnTo>
                <a:lnTo>
                  <a:pt x="1730" y="1017"/>
                </a:lnTo>
                <a:lnTo>
                  <a:pt x="1726" y="1020"/>
                </a:lnTo>
                <a:lnTo>
                  <a:pt x="1728" y="1025"/>
                </a:lnTo>
                <a:lnTo>
                  <a:pt x="1729" y="1029"/>
                </a:lnTo>
                <a:lnTo>
                  <a:pt x="1729" y="1032"/>
                </a:lnTo>
                <a:lnTo>
                  <a:pt x="1726" y="1036"/>
                </a:lnTo>
                <a:lnTo>
                  <a:pt x="1683" y="1038"/>
                </a:lnTo>
                <a:lnTo>
                  <a:pt x="1639" y="1042"/>
                </a:lnTo>
                <a:lnTo>
                  <a:pt x="1593" y="1046"/>
                </a:lnTo>
                <a:lnTo>
                  <a:pt x="1547" y="1054"/>
                </a:lnTo>
                <a:lnTo>
                  <a:pt x="1512" y="1061"/>
                </a:lnTo>
                <a:lnTo>
                  <a:pt x="1478" y="1069"/>
                </a:lnTo>
                <a:lnTo>
                  <a:pt x="1442" y="1076"/>
                </a:lnTo>
                <a:lnTo>
                  <a:pt x="1409" y="1085"/>
                </a:lnTo>
                <a:lnTo>
                  <a:pt x="1376" y="1095"/>
                </a:lnTo>
                <a:lnTo>
                  <a:pt x="1343" y="1106"/>
                </a:lnTo>
                <a:lnTo>
                  <a:pt x="1311" y="1118"/>
                </a:lnTo>
                <a:lnTo>
                  <a:pt x="1279" y="1131"/>
                </a:lnTo>
                <a:lnTo>
                  <a:pt x="1260" y="1139"/>
                </a:lnTo>
                <a:lnTo>
                  <a:pt x="1241" y="1149"/>
                </a:lnTo>
                <a:lnTo>
                  <a:pt x="1203" y="1170"/>
                </a:lnTo>
                <a:lnTo>
                  <a:pt x="1129" y="1212"/>
                </a:lnTo>
                <a:lnTo>
                  <a:pt x="1091" y="1233"/>
                </a:lnTo>
                <a:lnTo>
                  <a:pt x="1073" y="1244"/>
                </a:lnTo>
                <a:lnTo>
                  <a:pt x="1055" y="1255"/>
                </a:lnTo>
                <a:lnTo>
                  <a:pt x="1027" y="1271"/>
                </a:lnTo>
                <a:lnTo>
                  <a:pt x="1013" y="1280"/>
                </a:lnTo>
                <a:lnTo>
                  <a:pt x="1001" y="1289"/>
                </a:lnTo>
                <a:lnTo>
                  <a:pt x="995" y="1294"/>
                </a:lnTo>
                <a:lnTo>
                  <a:pt x="993" y="1299"/>
                </a:lnTo>
                <a:lnTo>
                  <a:pt x="991" y="1301"/>
                </a:lnTo>
                <a:lnTo>
                  <a:pt x="993" y="1303"/>
                </a:lnTo>
                <a:lnTo>
                  <a:pt x="995" y="1303"/>
                </a:lnTo>
                <a:lnTo>
                  <a:pt x="998" y="1302"/>
                </a:lnTo>
                <a:lnTo>
                  <a:pt x="1003" y="1299"/>
                </a:lnTo>
                <a:lnTo>
                  <a:pt x="1009" y="1293"/>
                </a:lnTo>
                <a:lnTo>
                  <a:pt x="1013" y="1289"/>
                </a:lnTo>
                <a:lnTo>
                  <a:pt x="1025" y="1283"/>
                </a:lnTo>
                <a:lnTo>
                  <a:pt x="1036" y="1276"/>
                </a:lnTo>
                <a:lnTo>
                  <a:pt x="1061" y="1263"/>
                </a:lnTo>
                <a:lnTo>
                  <a:pt x="1087" y="1252"/>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529" y="1166"/>
                </a:lnTo>
                <a:lnTo>
                  <a:pt x="1565" y="1162"/>
                </a:lnTo>
                <a:lnTo>
                  <a:pt x="1603" y="1160"/>
                </a:lnTo>
                <a:lnTo>
                  <a:pt x="1639" y="1157"/>
                </a:lnTo>
                <a:lnTo>
                  <a:pt x="1677" y="1159"/>
                </a:lnTo>
                <a:lnTo>
                  <a:pt x="1714" y="1161"/>
                </a:lnTo>
                <a:lnTo>
                  <a:pt x="1732" y="1163"/>
                </a:lnTo>
                <a:lnTo>
                  <a:pt x="1751" y="1166"/>
                </a:lnTo>
                <a:lnTo>
                  <a:pt x="1775" y="1067"/>
                </a:lnTo>
                <a:lnTo>
                  <a:pt x="1801" y="967"/>
                </a:lnTo>
                <a:lnTo>
                  <a:pt x="1829" y="867"/>
                </a:lnTo>
                <a:lnTo>
                  <a:pt x="1856" y="773"/>
                </a:lnTo>
                <a:lnTo>
                  <a:pt x="1858" y="766"/>
                </a:lnTo>
                <a:lnTo>
                  <a:pt x="1859" y="758"/>
                </a:lnTo>
                <a:lnTo>
                  <a:pt x="1861" y="743"/>
                </a:lnTo>
                <a:lnTo>
                  <a:pt x="1865" y="733"/>
                </a:lnTo>
                <a:lnTo>
                  <a:pt x="1869" y="723"/>
                </a:lnTo>
                <a:lnTo>
                  <a:pt x="1874" y="713"/>
                </a:lnTo>
                <a:lnTo>
                  <a:pt x="1877" y="703"/>
                </a:lnTo>
                <a:lnTo>
                  <a:pt x="1880" y="692"/>
                </a:lnTo>
                <a:lnTo>
                  <a:pt x="1882" y="680"/>
                </a:lnTo>
                <a:lnTo>
                  <a:pt x="1884" y="668"/>
                </a:lnTo>
                <a:lnTo>
                  <a:pt x="1888" y="655"/>
                </a:lnTo>
                <a:lnTo>
                  <a:pt x="1903" y="609"/>
                </a:lnTo>
                <a:lnTo>
                  <a:pt x="1917" y="563"/>
                </a:lnTo>
                <a:lnTo>
                  <a:pt x="1923" y="541"/>
                </a:lnTo>
                <a:lnTo>
                  <a:pt x="1928" y="518"/>
                </a:lnTo>
                <a:lnTo>
                  <a:pt x="1933" y="497"/>
                </a:lnTo>
                <a:lnTo>
                  <a:pt x="1936" y="476"/>
                </a:lnTo>
                <a:lnTo>
                  <a:pt x="1922" y="473"/>
                </a:lnTo>
                <a:lnTo>
                  <a:pt x="1906" y="470"/>
                </a:lnTo>
                <a:lnTo>
                  <a:pt x="1891" y="468"/>
                </a:lnTo>
                <a:lnTo>
                  <a:pt x="1876" y="466"/>
                </a:lnTo>
                <a:close/>
                <a:moveTo>
                  <a:pt x="1783" y="572"/>
                </a:moveTo>
                <a:lnTo>
                  <a:pt x="1783" y="572"/>
                </a:lnTo>
                <a:lnTo>
                  <a:pt x="1785" y="566"/>
                </a:lnTo>
                <a:lnTo>
                  <a:pt x="1786" y="560"/>
                </a:lnTo>
                <a:lnTo>
                  <a:pt x="1788" y="554"/>
                </a:lnTo>
                <a:lnTo>
                  <a:pt x="1788" y="551"/>
                </a:lnTo>
                <a:lnTo>
                  <a:pt x="1787" y="549"/>
                </a:lnTo>
                <a:lnTo>
                  <a:pt x="1783" y="561"/>
                </a:lnTo>
                <a:lnTo>
                  <a:pt x="1782" y="567"/>
                </a:lnTo>
                <a:lnTo>
                  <a:pt x="1782" y="570"/>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282" y="960"/>
                </a:lnTo>
                <a:lnTo>
                  <a:pt x="1252" y="983"/>
                </a:lnTo>
                <a:lnTo>
                  <a:pt x="1222" y="1005"/>
                </a:lnTo>
                <a:lnTo>
                  <a:pt x="1193" y="1029"/>
                </a:lnTo>
                <a:lnTo>
                  <a:pt x="1164" y="1059"/>
                </a:lnTo>
                <a:lnTo>
                  <a:pt x="1136" y="1089"/>
                </a:lnTo>
                <a:lnTo>
                  <a:pt x="1108" y="1121"/>
                </a:lnTo>
                <a:lnTo>
                  <a:pt x="1080" y="1152"/>
                </a:lnTo>
                <a:lnTo>
                  <a:pt x="1054" y="1185"/>
                </a:lnTo>
                <a:lnTo>
                  <a:pt x="1028" y="1218"/>
                </a:lnTo>
                <a:lnTo>
                  <a:pt x="1004" y="1252"/>
                </a:lnTo>
                <a:lnTo>
                  <a:pt x="982" y="1285"/>
                </a:lnTo>
                <a:lnTo>
                  <a:pt x="1017" y="1246"/>
                </a:lnTo>
                <a:lnTo>
                  <a:pt x="1055" y="1209"/>
                </a:lnTo>
                <a:lnTo>
                  <a:pt x="1075" y="1191"/>
                </a:lnTo>
                <a:lnTo>
                  <a:pt x="1094" y="1174"/>
                </a:lnTo>
                <a:lnTo>
                  <a:pt x="1115" y="1156"/>
                </a:lnTo>
                <a:lnTo>
                  <a:pt x="1136" y="1139"/>
                </a:lnTo>
                <a:lnTo>
                  <a:pt x="1142" y="1137"/>
                </a:lnTo>
                <a:lnTo>
                  <a:pt x="1149" y="1134"/>
                </a:lnTo>
                <a:lnTo>
                  <a:pt x="1162" y="1124"/>
                </a:lnTo>
                <a:lnTo>
                  <a:pt x="1185" y="1104"/>
                </a:lnTo>
                <a:lnTo>
                  <a:pt x="1200" y="1096"/>
                </a:lnTo>
                <a:lnTo>
                  <a:pt x="1215" y="1087"/>
                </a:lnTo>
                <a:lnTo>
                  <a:pt x="1243" y="1069"/>
                </a:lnTo>
                <a:lnTo>
                  <a:pt x="1271" y="1048"/>
                </a:lnTo>
                <a:lnTo>
                  <a:pt x="1285" y="1040"/>
                </a:lnTo>
                <a:lnTo>
                  <a:pt x="1300" y="1031"/>
                </a:lnTo>
                <a:lnTo>
                  <a:pt x="1329" y="1015"/>
                </a:lnTo>
                <a:lnTo>
                  <a:pt x="1359" y="999"/>
                </a:lnTo>
                <a:lnTo>
                  <a:pt x="1375" y="991"/>
                </a:lnTo>
                <a:lnTo>
                  <a:pt x="1391" y="984"/>
                </a:lnTo>
                <a:lnTo>
                  <a:pt x="1407" y="978"/>
                </a:lnTo>
                <a:lnTo>
                  <a:pt x="1424" y="972"/>
                </a:lnTo>
                <a:lnTo>
                  <a:pt x="1426" y="969"/>
                </a:lnTo>
                <a:lnTo>
                  <a:pt x="1429" y="968"/>
                </a:lnTo>
                <a:lnTo>
                  <a:pt x="1433" y="966"/>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6"/>
                </a:lnTo>
                <a:lnTo>
                  <a:pt x="1661" y="923"/>
                </a:lnTo>
                <a:lnTo>
                  <a:pt x="1659" y="919"/>
                </a:lnTo>
                <a:lnTo>
                  <a:pt x="1656" y="914"/>
                </a:lnTo>
                <a:lnTo>
                  <a:pt x="1655" y="910"/>
                </a:lnTo>
                <a:lnTo>
                  <a:pt x="1626" y="908"/>
                </a:lnTo>
                <a:lnTo>
                  <a:pt x="1617" y="904"/>
                </a:lnTo>
                <a:lnTo>
                  <a:pt x="1607" y="900"/>
                </a:lnTo>
                <a:lnTo>
                  <a:pt x="1596" y="899"/>
                </a:lnTo>
                <a:lnTo>
                  <a:pt x="1585" y="898"/>
                </a:lnTo>
                <a:lnTo>
                  <a:pt x="1573" y="899"/>
                </a:lnTo>
                <a:lnTo>
                  <a:pt x="1561" y="899"/>
                </a:lnTo>
                <a:lnTo>
                  <a:pt x="1538" y="903"/>
                </a:lnTo>
                <a:lnTo>
                  <a:pt x="1505" y="909"/>
                </a:lnTo>
                <a:lnTo>
                  <a:pt x="1489" y="913"/>
                </a:lnTo>
                <a:lnTo>
                  <a:pt x="1473" y="918"/>
                </a:lnTo>
                <a:lnTo>
                  <a:pt x="1458" y="923"/>
                </a:lnTo>
                <a:lnTo>
                  <a:pt x="1443" y="928"/>
                </a:lnTo>
                <a:lnTo>
                  <a:pt x="1429" y="935"/>
                </a:lnTo>
                <a:lnTo>
                  <a:pt x="1417" y="942"/>
                </a:lnTo>
                <a:lnTo>
                  <a:pt x="1407" y="950"/>
                </a:lnTo>
                <a:lnTo>
                  <a:pt x="1397" y="957"/>
                </a:lnTo>
                <a:lnTo>
                  <a:pt x="1392" y="960"/>
                </a:lnTo>
                <a:lnTo>
                  <a:pt x="1388" y="963"/>
                </a:lnTo>
                <a:lnTo>
                  <a:pt x="1382" y="965"/>
                </a:lnTo>
                <a:lnTo>
                  <a:pt x="1376" y="965"/>
                </a:lnTo>
                <a:lnTo>
                  <a:pt x="1380" y="960"/>
                </a:lnTo>
                <a:lnTo>
                  <a:pt x="1387" y="957"/>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0"/>
                </a:lnTo>
                <a:lnTo>
                  <a:pt x="1612" y="876"/>
                </a:lnTo>
                <a:lnTo>
                  <a:pt x="1611" y="872"/>
                </a:lnTo>
                <a:lnTo>
                  <a:pt x="1609" y="869"/>
                </a:lnTo>
                <a:lnTo>
                  <a:pt x="1585" y="869"/>
                </a:lnTo>
                <a:lnTo>
                  <a:pt x="1560" y="873"/>
                </a:lnTo>
                <a:lnTo>
                  <a:pt x="1535" y="877"/>
                </a:lnTo>
                <a:lnTo>
                  <a:pt x="1511" y="882"/>
                </a:lnTo>
                <a:lnTo>
                  <a:pt x="1486" y="889"/>
                </a:lnTo>
                <a:lnTo>
                  <a:pt x="1464" y="896"/>
                </a:lnTo>
                <a:lnTo>
                  <a:pt x="1422" y="910"/>
                </a:lnTo>
                <a:lnTo>
                  <a:pt x="1436" y="900"/>
                </a:lnTo>
                <a:lnTo>
                  <a:pt x="1451" y="892"/>
                </a:lnTo>
                <a:lnTo>
                  <a:pt x="1467" y="885"/>
                </a:lnTo>
                <a:lnTo>
                  <a:pt x="1484" y="879"/>
                </a:lnTo>
                <a:lnTo>
                  <a:pt x="1502" y="874"/>
                </a:lnTo>
                <a:lnTo>
                  <a:pt x="1519" y="868"/>
                </a:lnTo>
                <a:lnTo>
                  <a:pt x="1554" y="860"/>
                </a:lnTo>
                <a:lnTo>
                  <a:pt x="1511" y="860"/>
                </a:lnTo>
                <a:lnTo>
                  <a:pt x="1490" y="860"/>
                </a:lnTo>
                <a:lnTo>
                  <a:pt x="1470" y="862"/>
                </a:lnTo>
                <a:close/>
                <a:moveTo>
                  <a:pt x="437" y="1121"/>
                </a:moveTo>
                <a:lnTo>
                  <a:pt x="437" y="1121"/>
                </a:lnTo>
                <a:lnTo>
                  <a:pt x="430" y="1120"/>
                </a:lnTo>
                <a:lnTo>
                  <a:pt x="423" y="1118"/>
                </a:lnTo>
                <a:lnTo>
                  <a:pt x="336" y="1093"/>
                </a:lnTo>
                <a:lnTo>
                  <a:pt x="294" y="1081"/>
                </a:lnTo>
                <a:lnTo>
                  <a:pt x="254" y="1072"/>
                </a:lnTo>
                <a:lnTo>
                  <a:pt x="209" y="1062"/>
                </a:lnTo>
                <a:lnTo>
                  <a:pt x="163" y="1054"/>
                </a:lnTo>
                <a:lnTo>
                  <a:pt x="76" y="1038"/>
                </a:lnTo>
                <a:lnTo>
                  <a:pt x="71" y="1041"/>
                </a:lnTo>
                <a:lnTo>
                  <a:pt x="65" y="1041"/>
                </a:lnTo>
                <a:lnTo>
                  <a:pt x="61" y="1041"/>
                </a:lnTo>
                <a:lnTo>
                  <a:pt x="55" y="1042"/>
                </a:lnTo>
                <a:lnTo>
                  <a:pt x="49" y="1051"/>
                </a:lnTo>
                <a:lnTo>
                  <a:pt x="42" y="1061"/>
                </a:lnTo>
                <a:lnTo>
                  <a:pt x="35" y="1070"/>
                </a:lnTo>
                <a:lnTo>
                  <a:pt x="30" y="1080"/>
                </a:lnTo>
                <a:lnTo>
                  <a:pt x="51" y="1081"/>
                </a:lnTo>
                <a:lnTo>
                  <a:pt x="70" y="1084"/>
                </a:lnTo>
                <a:lnTo>
                  <a:pt x="107" y="1088"/>
                </a:lnTo>
                <a:lnTo>
                  <a:pt x="179" y="1099"/>
                </a:lnTo>
                <a:lnTo>
                  <a:pt x="251" y="1110"/>
                </a:lnTo>
                <a:lnTo>
                  <a:pt x="321" y="1122"/>
                </a:lnTo>
                <a:lnTo>
                  <a:pt x="391" y="1132"/>
                </a:lnTo>
                <a:lnTo>
                  <a:pt x="454" y="1139"/>
                </a:lnTo>
                <a:lnTo>
                  <a:pt x="487" y="1144"/>
                </a:lnTo>
                <a:lnTo>
                  <a:pt x="523" y="1148"/>
                </a:lnTo>
                <a:lnTo>
                  <a:pt x="530" y="1151"/>
                </a:lnTo>
                <a:lnTo>
                  <a:pt x="534" y="1151"/>
                </a:lnTo>
                <a:lnTo>
                  <a:pt x="535" y="1150"/>
                </a:lnTo>
                <a:lnTo>
                  <a:pt x="536" y="1148"/>
                </a:lnTo>
                <a:lnTo>
                  <a:pt x="487" y="1136"/>
                </a:lnTo>
                <a:lnTo>
                  <a:pt x="461" y="1130"/>
                </a:lnTo>
                <a:lnTo>
                  <a:pt x="437" y="1121"/>
                </a:lnTo>
                <a:close/>
                <a:moveTo>
                  <a:pt x="657" y="1209"/>
                </a:moveTo>
                <a:lnTo>
                  <a:pt x="657" y="1209"/>
                </a:lnTo>
                <a:lnTo>
                  <a:pt x="624" y="1195"/>
                </a:lnTo>
                <a:lnTo>
                  <a:pt x="607" y="1188"/>
                </a:lnTo>
                <a:lnTo>
                  <a:pt x="589" y="1182"/>
                </a:lnTo>
                <a:lnTo>
                  <a:pt x="572" y="1176"/>
                </a:lnTo>
                <a:lnTo>
                  <a:pt x="555" y="1169"/>
                </a:lnTo>
                <a:lnTo>
                  <a:pt x="546" y="1167"/>
                </a:lnTo>
                <a:lnTo>
                  <a:pt x="536" y="1166"/>
                </a:lnTo>
                <a:lnTo>
                  <a:pt x="515" y="1164"/>
                </a:lnTo>
                <a:lnTo>
                  <a:pt x="494" y="1162"/>
                </a:lnTo>
                <a:lnTo>
                  <a:pt x="473" y="1159"/>
                </a:lnTo>
                <a:lnTo>
                  <a:pt x="442" y="1154"/>
                </a:lnTo>
                <a:lnTo>
                  <a:pt x="411" y="1150"/>
                </a:lnTo>
                <a:lnTo>
                  <a:pt x="347" y="1142"/>
                </a:lnTo>
                <a:lnTo>
                  <a:pt x="307" y="1138"/>
                </a:lnTo>
                <a:lnTo>
                  <a:pt x="269" y="1132"/>
                </a:lnTo>
                <a:lnTo>
                  <a:pt x="194" y="1118"/>
                </a:lnTo>
                <a:lnTo>
                  <a:pt x="156" y="1111"/>
                </a:lnTo>
                <a:lnTo>
                  <a:pt x="119" y="1105"/>
                </a:lnTo>
                <a:lnTo>
                  <a:pt x="82" y="1100"/>
                </a:lnTo>
                <a:lnTo>
                  <a:pt x="46" y="1096"/>
                </a:lnTo>
                <a:lnTo>
                  <a:pt x="42" y="1101"/>
                </a:lnTo>
                <a:lnTo>
                  <a:pt x="37" y="1105"/>
                </a:lnTo>
                <a:lnTo>
                  <a:pt x="30" y="1115"/>
                </a:lnTo>
                <a:lnTo>
                  <a:pt x="25" y="1126"/>
                </a:lnTo>
                <a:lnTo>
                  <a:pt x="21" y="1136"/>
                </a:lnTo>
                <a:lnTo>
                  <a:pt x="57" y="1138"/>
                </a:lnTo>
                <a:lnTo>
                  <a:pt x="93" y="1142"/>
                </a:lnTo>
                <a:lnTo>
                  <a:pt x="131" y="1147"/>
                </a:lnTo>
                <a:lnTo>
                  <a:pt x="169" y="1152"/>
                </a:lnTo>
                <a:lnTo>
                  <a:pt x="215" y="1155"/>
                </a:lnTo>
                <a:lnTo>
                  <a:pt x="264" y="1157"/>
                </a:lnTo>
                <a:lnTo>
                  <a:pt x="313" y="1160"/>
                </a:lnTo>
                <a:lnTo>
                  <a:pt x="335" y="1162"/>
                </a:lnTo>
                <a:lnTo>
                  <a:pt x="355" y="1164"/>
                </a:lnTo>
                <a:lnTo>
                  <a:pt x="393" y="1168"/>
                </a:lnTo>
                <a:lnTo>
                  <a:pt x="410" y="1170"/>
                </a:lnTo>
                <a:lnTo>
                  <a:pt x="427" y="1174"/>
                </a:lnTo>
                <a:lnTo>
                  <a:pt x="430" y="1175"/>
                </a:lnTo>
                <a:lnTo>
                  <a:pt x="435" y="1177"/>
                </a:lnTo>
                <a:lnTo>
                  <a:pt x="439" y="1179"/>
                </a:lnTo>
                <a:lnTo>
                  <a:pt x="442" y="1180"/>
                </a:lnTo>
                <a:lnTo>
                  <a:pt x="455" y="1183"/>
                </a:lnTo>
                <a:lnTo>
                  <a:pt x="467" y="1184"/>
                </a:lnTo>
                <a:lnTo>
                  <a:pt x="491" y="1186"/>
                </a:lnTo>
                <a:lnTo>
                  <a:pt x="516" y="1188"/>
                </a:lnTo>
                <a:lnTo>
                  <a:pt x="529" y="1191"/>
                </a:lnTo>
                <a:lnTo>
                  <a:pt x="541" y="1193"/>
                </a:lnTo>
                <a:lnTo>
                  <a:pt x="616" y="1212"/>
                </a:lnTo>
                <a:lnTo>
                  <a:pt x="684" y="1231"/>
                </a:lnTo>
                <a:lnTo>
                  <a:pt x="710" y="1240"/>
                </a:lnTo>
                <a:lnTo>
                  <a:pt x="723" y="1243"/>
                </a:lnTo>
                <a:lnTo>
                  <a:pt x="729" y="1243"/>
                </a:lnTo>
                <a:lnTo>
                  <a:pt x="736" y="1242"/>
                </a:lnTo>
                <a:lnTo>
                  <a:pt x="725" y="1240"/>
                </a:lnTo>
                <a:lnTo>
                  <a:pt x="714" y="1236"/>
                </a:lnTo>
                <a:lnTo>
                  <a:pt x="695" y="1226"/>
                </a:lnTo>
                <a:lnTo>
                  <a:pt x="676" y="1216"/>
                </a:lnTo>
                <a:lnTo>
                  <a:pt x="667" y="1212"/>
                </a:lnTo>
                <a:lnTo>
                  <a:pt x="657" y="1209"/>
                </a:lnTo>
                <a:close/>
                <a:moveTo>
                  <a:pt x="587" y="1164"/>
                </a:moveTo>
                <a:lnTo>
                  <a:pt x="587" y="1164"/>
                </a:lnTo>
                <a:lnTo>
                  <a:pt x="564" y="1155"/>
                </a:lnTo>
                <a:lnTo>
                  <a:pt x="541" y="1148"/>
                </a:lnTo>
                <a:lnTo>
                  <a:pt x="545" y="1151"/>
                </a:lnTo>
                <a:lnTo>
                  <a:pt x="550" y="1154"/>
                </a:lnTo>
                <a:lnTo>
                  <a:pt x="563" y="1159"/>
                </a:lnTo>
                <a:lnTo>
                  <a:pt x="576" y="1162"/>
                </a:lnTo>
                <a:lnTo>
                  <a:pt x="587" y="1164"/>
                </a:lnTo>
                <a:close/>
                <a:moveTo>
                  <a:pt x="474" y="1198"/>
                </a:moveTo>
                <a:lnTo>
                  <a:pt x="474" y="1198"/>
                </a:lnTo>
                <a:lnTo>
                  <a:pt x="439" y="1193"/>
                </a:lnTo>
                <a:lnTo>
                  <a:pt x="421" y="1190"/>
                </a:lnTo>
                <a:lnTo>
                  <a:pt x="402" y="1187"/>
                </a:lnTo>
                <a:lnTo>
                  <a:pt x="370" y="1183"/>
                </a:lnTo>
                <a:lnTo>
                  <a:pt x="340" y="1178"/>
                </a:lnTo>
                <a:lnTo>
                  <a:pt x="309" y="1172"/>
                </a:lnTo>
                <a:lnTo>
                  <a:pt x="296" y="1170"/>
                </a:lnTo>
                <a:lnTo>
                  <a:pt x="281" y="1169"/>
                </a:lnTo>
                <a:lnTo>
                  <a:pt x="199" y="1167"/>
                </a:lnTo>
                <a:lnTo>
                  <a:pt x="161" y="1166"/>
                </a:lnTo>
                <a:lnTo>
                  <a:pt x="142" y="1165"/>
                </a:lnTo>
                <a:lnTo>
                  <a:pt x="124" y="1163"/>
                </a:lnTo>
                <a:lnTo>
                  <a:pt x="91" y="1159"/>
                </a:lnTo>
                <a:lnTo>
                  <a:pt x="81" y="1157"/>
                </a:lnTo>
                <a:lnTo>
                  <a:pt x="71" y="1155"/>
                </a:lnTo>
                <a:lnTo>
                  <a:pt x="61" y="1153"/>
                </a:lnTo>
                <a:lnTo>
                  <a:pt x="57" y="1153"/>
                </a:lnTo>
                <a:lnTo>
                  <a:pt x="54" y="1153"/>
                </a:lnTo>
                <a:lnTo>
                  <a:pt x="48" y="1156"/>
                </a:lnTo>
                <a:lnTo>
                  <a:pt x="43" y="1161"/>
                </a:lnTo>
                <a:lnTo>
                  <a:pt x="40" y="1167"/>
                </a:lnTo>
                <a:lnTo>
                  <a:pt x="36" y="1174"/>
                </a:lnTo>
                <a:lnTo>
                  <a:pt x="31" y="1188"/>
                </a:lnTo>
                <a:lnTo>
                  <a:pt x="29" y="1201"/>
                </a:lnTo>
                <a:lnTo>
                  <a:pt x="39" y="1199"/>
                </a:lnTo>
                <a:lnTo>
                  <a:pt x="50" y="1198"/>
                </a:lnTo>
                <a:lnTo>
                  <a:pt x="73" y="1197"/>
                </a:lnTo>
                <a:lnTo>
                  <a:pt x="82" y="1196"/>
                </a:lnTo>
                <a:lnTo>
                  <a:pt x="92" y="1195"/>
                </a:lnTo>
                <a:lnTo>
                  <a:pt x="100" y="1192"/>
                </a:lnTo>
                <a:lnTo>
                  <a:pt x="103" y="1190"/>
                </a:lnTo>
                <a:lnTo>
                  <a:pt x="105" y="1187"/>
                </a:lnTo>
                <a:lnTo>
                  <a:pt x="110" y="1192"/>
                </a:lnTo>
                <a:lnTo>
                  <a:pt x="118" y="1194"/>
                </a:lnTo>
                <a:lnTo>
                  <a:pt x="126" y="1195"/>
                </a:lnTo>
                <a:lnTo>
                  <a:pt x="135" y="1194"/>
                </a:lnTo>
                <a:lnTo>
                  <a:pt x="153" y="1192"/>
                </a:lnTo>
                <a:lnTo>
                  <a:pt x="162" y="1192"/>
                </a:lnTo>
                <a:lnTo>
                  <a:pt x="170" y="1191"/>
                </a:lnTo>
                <a:lnTo>
                  <a:pt x="178" y="1192"/>
                </a:lnTo>
                <a:lnTo>
                  <a:pt x="185" y="1194"/>
                </a:lnTo>
                <a:lnTo>
                  <a:pt x="193" y="1195"/>
                </a:lnTo>
                <a:lnTo>
                  <a:pt x="201" y="1196"/>
                </a:lnTo>
                <a:lnTo>
                  <a:pt x="275" y="1199"/>
                </a:lnTo>
                <a:lnTo>
                  <a:pt x="352" y="1200"/>
                </a:lnTo>
                <a:lnTo>
                  <a:pt x="372" y="1200"/>
                </a:lnTo>
                <a:lnTo>
                  <a:pt x="392" y="1201"/>
                </a:lnTo>
                <a:lnTo>
                  <a:pt x="430" y="1205"/>
                </a:lnTo>
                <a:lnTo>
                  <a:pt x="469" y="1211"/>
                </a:lnTo>
                <a:lnTo>
                  <a:pt x="506" y="1217"/>
                </a:lnTo>
                <a:lnTo>
                  <a:pt x="580" y="1230"/>
                </a:lnTo>
                <a:lnTo>
                  <a:pt x="616" y="1236"/>
                </a:lnTo>
                <a:lnTo>
                  <a:pt x="651" y="1239"/>
                </a:lnTo>
                <a:lnTo>
                  <a:pt x="610" y="1226"/>
                </a:lnTo>
                <a:lnTo>
                  <a:pt x="567" y="1214"/>
                </a:lnTo>
                <a:lnTo>
                  <a:pt x="521" y="1205"/>
                </a:lnTo>
                <a:lnTo>
                  <a:pt x="498" y="1201"/>
                </a:lnTo>
                <a:lnTo>
                  <a:pt x="474" y="1198"/>
                </a:lnTo>
                <a:close/>
                <a:moveTo>
                  <a:pt x="770" y="1237"/>
                </a:moveTo>
                <a:lnTo>
                  <a:pt x="770" y="1237"/>
                </a:lnTo>
                <a:lnTo>
                  <a:pt x="798" y="1250"/>
                </a:lnTo>
                <a:lnTo>
                  <a:pt x="827" y="1262"/>
                </a:lnTo>
                <a:lnTo>
                  <a:pt x="854" y="1275"/>
                </a:lnTo>
                <a:lnTo>
                  <a:pt x="882" y="1285"/>
                </a:lnTo>
                <a:lnTo>
                  <a:pt x="853" y="1269"/>
                </a:lnTo>
                <a:lnTo>
                  <a:pt x="824" y="1255"/>
                </a:lnTo>
                <a:lnTo>
                  <a:pt x="794" y="1241"/>
                </a:lnTo>
                <a:lnTo>
                  <a:pt x="764" y="1228"/>
                </a:lnTo>
                <a:lnTo>
                  <a:pt x="733" y="1216"/>
                </a:lnTo>
                <a:lnTo>
                  <a:pt x="702" y="1205"/>
                </a:lnTo>
                <a:lnTo>
                  <a:pt x="636" y="1182"/>
                </a:lnTo>
                <a:lnTo>
                  <a:pt x="669" y="1197"/>
                </a:lnTo>
                <a:lnTo>
                  <a:pt x="702" y="1212"/>
                </a:lnTo>
                <a:lnTo>
                  <a:pt x="720" y="1220"/>
                </a:lnTo>
                <a:lnTo>
                  <a:pt x="736" y="1227"/>
                </a:lnTo>
                <a:lnTo>
                  <a:pt x="753" y="1232"/>
                </a:lnTo>
                <a:lnTo>
                  <a:pt x="770" y="1237"/>
                </a:lnTo>
                <a:close/>
                <a:moveTo>
                  <a:pt x="552" y="1239"/>
                </a:moveTo>
                <a:lnTo>
                  <a:pt x="552" y="1239"/>
                </a:lnTo>
                <a:lnTo>
                  <a:pt x="516" y="1233"/>
                </a:lnTo>
                <a:lnTo>
                  <a:pt x="480" y="1226"/>
                </a:lnTo>
                <a:lnTo>
                  <a:pt x="441" y="1221"/>
                </a:lnTo>
                <a:lnTo>
                  <a:pt x="399" y="1216"/>
                </a:lnTo>
                <a:lnTo>
                  <a:pt x="358" y="1213"/>
                </a:lnTo>
                <a:lnTo>
                  <a:pt x="314" y="1211"/>
                </a:lnTo>
                <a:lnTo>
                  <a:pt x="230" y="1209"/>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32" y="1305"/>
                </a:lnTo>
                <a:lnTo>
                  <a:pt x="160" y="1296"/>
                </a:lnTo>
                <a:lnTo>
                  <a:pt x="190" y="1288"/>
                </a:lnTo>
                <a:lnTo>
                  <a:pt x="219" y="1281"/>
                </a:lnTo>
                <a:lnTo>
                  <a:pt x="252" y="1274"/>
                </a:lnTo>
                <a:lnTo>
                  <a:pt x="284" y="1268"/>
                </a:lnTo>
                <a:lnTo>
                  <a:pt x="317" y="1263"/>
                </a:lnTo>
                <a:lnTo>
                  <a:pt x="350" y="1260"/>
                </a:lnTo>
                <a:lnTo>
                  <a:pt x="379" y="1258"/>
                </a:lnTo>
                <a:lnTo>
                  <a:pt x="407" y="1257"/>
                </a:lnTo>
                <a:lnTo>
                  <a:pt x="464" y="1257"/>
                </a:lnTo>
                <a:lnTo>
                  <a:pt x="520" y="1258"/>
                </a:lnTo>
                <a:lnTo>
                  <a:pt x="575" y="1261"/>
                </a:lnTo>
                <a:lnTo>
                  <a:pt x="630" y="1267"/>
                </a:lnTo>
                <a:lnTo>
                  <a:pt x="682" y="1272"/>
                </a:lnTo>
                <a:lnTo>
                  <a:pt x="781" y="1284"/>
                </a:lnTo>
                <a:lnTo>
                  <a:pt x="752" y="1275"/>
                </a:lnTo>
                <a:lnTo>
                  <a:pt x="723" y="1269"/>
                </a:lnTo>
                <a:lnTo>
                  <a:pt x="666" y="1257"/>
                </a:lnTo>
                <a:lnTo>
                  <a:pt x="609" y="1247"/>
                </a:lnTo>
                <a:lnTo>
                  <a:pt x="552" y="1239"/>
                </a:lnTo>
                <a:close/>
                <a:moveTo>
                  <a:pt x="116" y="1207"/>
                </a:moveTo>
                <a:lnTo>
                  <a:pt x="116" y="1207"/>
                </a:lnTo>
                <a:lnTo>
                  <a:pt x="110" y="1211"/>
                </a:lnTo>
                <a:lnTo>
                  <a:pt x="105" y="1216"/>
                </a:lnTo>
                <a:lnTo>
                  <a:pt x="96" y="1227"/>
                </a:lnTo>
                <a:lnTo>
                  <a:pt x="89" y="1239"/>
                </a:lnTo>
                <a:lnTo>
                  <a:pt x="80" y="1253"/>
                </a:lnTo>
                <a:lnTo>
                  <a:pt x="70" y="1271"/>
                </a:lnTo>
                <a:lnTo>
                  <a:pt x="59" y="1289"/>
                </a:lnTo>
                <a:lnTo>
                  <a:pt x="44" y="1316"/>
                </a:lnTo>
                <a:lnTo>
                  <a:pt x="37" y="1329"/>
                </a:lnTo>
                <a:lnTo>
                  <a:pt x="32" y="1342"/>
                </a:lnTo>
                <a:lnTo>
                  <a:pt x="27" y="1354"/>
                </a:lnTo>
                <a:lnTo>
                  <a:pt x="24" y="1368"/>
                </a:lnTo>
                <a:lnTo>
                  <a:pt x="21" y="1382"/>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89" y="1404"/>
                </a:lnTo>
                <a:lnTo>
                  <a:pt x="321" y="1402"/>
                </a:lnTo>
                <a:lnTo>
                  <a:pt x="352" y="1399"/>
                </a:lnTo>
                <a:lnTo>
                  <a:pt x="384" y="1396"/>
                </a:lnTo>
                <a:lnTo>
                  <a:pt x="448" y="1389"/>
                </a:lnTo>
                <a:lnTo>
                  <a:pt x="511" y="1383"/>
                </a:lnTo>
                <a:lnTo>
                  <a:pt x="577" y="1377"/>
                </a:lnTo>
                <a:lnTo>
                  <a:pt x="610" y="1374"/>
                </a:lnTo>
                <a:lnTo>
                  <a:pt x="641" y="1373"/>
                </a:lnTo>
                <a:lnTo>
                  <a:pt x="667" y="1366"/>
                </a:lnTo>
                <a:lnTo>
                  <a:pt x="693" y="1362"/>
                </a:lnTo>
                <a:lnTo>
                  <a:pt x="720" y="1359"/>
                </a:lnTo>
                <a:lnTo>
                  <a:pt x="746" y="1357"/>
                </a:lnTo>
                <a:lnTo>
                  <a:pt x="801" y="1354"/>
                </a:lnTo>
                <a:lnTo>
                  <a:pt x="853" y="1352"/>
                </a:lnTo>
                <a:lnTo>
                  <a:pt x="850" y="1341"/>
                </a:lnTo>
                <a:lnTo>
                  <a:pt x="846" y="1330"/>
                </a:lnTo>
                <a:lnTo>
                  <a:pt x="773" y="1334"/>
                </a:lnTo>
                <a:lnTo>
                  <a:pt x="701" y="1338"/>
                </a:lnTo>
                <a:lnTo>
                  <a:pt x="666" y="1341"/>
                </a:lnTo>
                <a:lnTo>
                  <a:pt x="632" y="1344"/>
                </a:lnTo>
                <a:lnTo>
                  <a:pt x="597" y="1348"/>
                </a:lnTo>
                <a:lnTo>
                  <a:pt x="563" y="1352"/>
                </a:lnTo>
                <a:lnTo>
                  <a:pt x="551" y="1356"/>
                </a:lnTo>
                <a:lnTo>
                  <a:pt x="541" y="1358"/>
                </a:lnTo>
                <a:lnTo>
                  <a:pt x="529" y="1360"/>
                </a:lnTo>
                <a:lnTo>
                  <a:pt x="517" y="1362"/>
                </a:lnTo>
                <a:lnTo>
                  <a:pt x="513" y="1361"/>
                </a:lnTo>
                <a:lnTo>
                  <a:pt x="508" y="1361"/>
                </a:lnTo>
                <a:lnTo>
                  <a:pt x="502" y="1360"/>
                </a:lnTo>
                <a:lnTo>
                  <a:pt x="498" y="1360"/>
                </a:lnTo>
                <a:lnTo>
                  <a:pt x="469" y="1363"/>
                </a:lnTo>
                <a:lnTo>
                  <a:pt x="439" y="1368"/>
                </a:lnTo>
                <a:lnTo>
                  <a:pt x="379" y="1378"/>
                </a:lnTo>
                <a:lnTo>
                  <a:pt x="348" y="1382"/>
                </a:lnTo>
                <a:lnTo>
                  <a:pt x="317" y="1386"/>
                </a:lnTo>
                <a:lnTo>
                  <a:pt x="287" y="1388"/>
                </a:lnTo>
                <a:lnTo>
                  <a:pt x="256" y="1389"/>
                </a:lnTo>
                <a:lnTo>
                  <a:pt x="272" y="1383"/>
                </a:lnTo>
                <a:lnTo>
                  <a:pt x="287" y="1379"/>
                </a:lnTo>
                <a:lnTo>
                  <a:pt x="303" y="1377"/>
                </a:lnTo>
                <a:lnTo>
                  <a:pt x="319" y="1375"/>
                </a:lnTo>
                <a:lnTo>
                  <a:pt x="352" y="1372"/>
                </a:lnTo>
                <a:lnTo>
                  <a:pt x="368" y="1369"/>
                </a:lnTo>
                <a:lnTo>
                  <a:pt x="384" y="1367"/>
                </a:lnTo>
                <a:lnTo>
                  <a:pt x="422" y="1359"/>
                </a:lnTo>
                <a:lnTo>
                  <a:pt x="459" y="1351"/>
                </a:lnTo>
                <a:lnTo>
                  <a:pt x="498" y="1345"/>
                </a:lnTo>
                <a:lnTo>
                  <a:pt x="516" y="1343"/>
                </a:lnTo>
                <a:lnTo>
                  <a:pt x="535" y="1342"/>
                </a:lnTo>
                <a:lnTo>
                  <a:pt x="489" y="1342"/>
                </a:lnTo>
                <a:lnTo>
                  <a:pt x="440" y="1342"/>
                </a:lnTo>
                <a:lnTo>
                  <a:pt x="389" y="1344"/>
                </a:lnTo>
                <a:lnTo>
                  <a:pt x="362" y="1346"/>
                </a:lnTo>
                <a:lnTo>
                  <a:pt x="334" y="1349"/>
                </a:lnTo>
                <a:lnTo>
                  <a:pt x="309" y="1351"/>
                </a:lnTo>
                <a:lnTo>
                  <a:pt x="285" y="1352"/>
                </a:lnTo>
                <a:lnTo>
                  <a:pt x="258" y="1357"/>
                </a:lnTo>
                <a:lnTo>
                  <a:pt x="232" y="1361"/>
                </a:lnTo>
                <a:lnTo>
                  <a:pt x="208" y="1364"/>
                </a:lnTo>
                <a:lnTo>
                  <a:pt x="195" y="1365"/>
                </a:lnTo>
                <a:lnTo>
                  <a:pt x="183" y="1365"/>
                </a:lnTo>
                <a:lnTo>
                  <a:pt x="165" y="1364"/>
                </a:lnTo>
                <a:lnTo>
                  <a:pt x="147" y="1363"/>
                </a:lnTo>
                <a:lnTo>
                  <a:pt x="130" y="1362"/>
                </a:lnTo>
                <a:lnTo>
                  <a:pt x="112" y="1363"/>
                </a:lnTo>
                <a:lnTo>
                  <a:pt x="105" y="1365"/>
                </a:lnTo>
                <a:lnTo>
                  <a:pt x="97" y="1367"/>
                </a:lnTo>
                <a:lnTo>
                  <a:pt x="91" y="1369"/>
                </a:lnTo>
                <a:lnTo>
                  <a:pt x="87" y="1369"/>
                </a:lnTo>
                <a:lnTo>
                  <a:pt x="84" y="1368"/>
                </a:lnTo>
                <a:lnTo>
                  <a:pt x="82" y="1365"/>
                </a:lnTo>
                <a:lnTo>
                  <a:pt x="82" y="1362"/>
                </a:lnTo>
                <a:lnTo>
                  <a:pt x="82" y="1356"/>
                </a:lnTo>
                <a:lnTo>
                  <a:pt x="86" y="1350"/>
                </a:lnTo>
                <a:lnTo>
                  <a:pt x="89" y="1346"/>
                </a:lnTo>
                <a:lnTo>
                  <a:pt x="88" y="1337"/>
                </a:lnTo>
                <a:lnTo>
                  <a:pt x="87" y="1328"/>
                </a:lnTo>
                <a:lnTo>
                  <a:pt x="88" y="1320"/>
                </a:lnTo>
                <a:lnTo>
                  <a:pt x="89" y="1315"/>
                </a:lnTo>
                <a:lnTo>
                  <a:pt x="99" y="1293"/>
                </a:lnTo>
                <a:lnTo>
                  <a:pt x="110" y="1269"/>
                </a:lnTo>
                <a:lnTo>
                  <a:pt x="121" y="1243"/>
                </a:lnTo>
                <a:lnTo>
                  <a:pt x="125" y="1230"/>
                </a:lnTo>
                <a:lnTo>
                  <a:pt x="128" y="1217"/>
                </a:lnTo>
                <a:lnTo>
                  <a:pt x="132" y="1215"/>
                </a:lnTo>
                <a:lnTo>
                  <a:pt x="137" y="1212"/>
                </a:lnTo>
                <a:lnTo>
                  <a:pt x="138" y="1210"/>
                </a:lnTo>
                <a:lnTo>
                  <a:pt x="139" y="1209"/>
                </a:lnTo>
                <a:lnTo>
                  <a:pt x="139" y="1208"/>
                </a:lnTo>
                <a:lnTo>
                  <a:pt x="137" y="1207"/>
                </a:lnTo>
                <a:lnTo>
                  <a:pt x="126" y="1208"/>
                </a:lnTo>
                <a:lnTo>
                  <a:pt x="116" y="1207"/>
                </a:lnTo>
                <a:close/>
                <a:moveTo>
                  <a:pt x="380" y="1271"/>
                </a:moveTo>
                <a:lnTo>
                  <a:pt x="380" y="1271"/>
                </a:lnTo>
                <a:lnTo>
                  <a:pt x="379" y="1271"/>
                </a:lnTo>
                <a:lnTo>
                  <a:pt x="379" y="1273"/>
                </a:lnTo>
                <a:lnTo>
                  <a:pt x="378" y="1274"/>
                </a:lnTo>
                <a:lnTo>
                  <a:pt x="377" y="1274"/>
                </a:lnTo>
                <a:lnTo>
                  <a:pt x="361" y="1275"/>
                </a:lnTo>
                <a:lnTo>
                  <a:pt x="345" y="1276"/>
                </a:lnTo>
                <a:lnTo>
                  <a:pt x="311" y="1280"/>
                </a:lnTo>
                <a:lnTo>
                  <a:pt x="275" y="1285"/>
                </a:lnTo>
                <a:lnTo>
                  <a:pt x="240" y="1290"/>
                </a:lnTo>
                <a:lnTo>
                  <a:pt x="206" y="1297"/>
                </a:lnTo>
                <a:lnTo>
                  <a:pt x="171" y="1306"/>
                </a:lnTo>
                <a:lnTo>
                  <a:pt x="155" y="1312"/>
                </a:lnTo>
                <a:lnTo>
                  <a:pt x="139" y="1317"/>
                </a:lnTo>
                <a:lnTo>
                  <a:pt x="123" y="1324"/>
                </a:lnTo>
                <a:lnTo>
                  <a:pt x="108" y="1331"/>
                </a:lnTo>
                <a:lnTo>
                  <a:pt x="120" y="1331"/>
                </a:lnTo>
                <a:lnTo>
                  <a:pt x="132" y="1330"/>
                </a:lnTo>
                <a:lnTo>
                  <a:pt x="142" y="1329"/>
                </a:lnTo>
                <a:lnTo>
                  <a:pt x="148" y="1330"/>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55" y="1349"/>
                </a:lnTo>
                <a:lnTo>
                  <a:pt x="211" y="1346"/>
                </a:lnTo>
                <a:lnTo>
                  <a:pt x="322" y="1336"/>
                </a:lnTo>
                <a:lnTo>
                  <a:pt x="377" y="1332"/>
                </a:lnTo>
                <a:lnTo>
                  <a:pt x="431" y="1329"/>
                </a:lnTo>
                <a:lnTo>
                  <a:pt x="485" y="1327"/>
                </a:lnTo>
                <a:lnTo>
                  <a:pt x="536" y="1326"/>
                </a:lnTo>
                <a:lnTo>
                  <a:pt x="616" y="1327"/>
                </a:lnTo>
                <a:lnTo>
                  <a:pt x="685" y="1324"/>
                </a:lnTo>
                <a:lnTo>
                  <a:pt x="754" y="1320"/>
                </a:lnTo>
                <a:lnTo>
                  <a:pt x="827" y="1314"/>
                </a:lnTo>
                <a:lnTo>
                  <a:pt x="791" y="1311"/>
                </a:lnTo>
                <a:lnTo>
                  <a:pt x="754" y="1307"/>
                </a:lnTo>
                <a:lnTo>
                  <a:pt x="713" y="1303"/>
                </a:lnTo>
                <a:lnTo>
                  <a:pt x="692" y="1302"/>
                </a:lnTo>
                <a:lnTo>
                  <a:pt x="668" y="1301"/>
                </a:lnTo>
                <a:lnTo>
                  <a:pt x="677" y="1298"/>
                </a:lnTo>
                <a:lnTo>
                  <a:pt x="687" y="1294"/>
                </a:lnTo>
                <a:lnTo>
                  <a:pt x="698" y="1293"/>
                </a:lnTo>
                <a:lnTo>
                  <a:pt x="702" y="1293"/>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close/>
                <a:moveTo>
                  <a:pt x="789" y="1299"/>
                </a:moveTo>
                <a:lnTo>
                  <a:pt x="789" y="1299"/>
                </a:lnTo>
                <a:lnTo>
                  <a:pt x="766" y="1296"/>
                </a:lnTo>
                <a:lnTo>
                  <a:pt x="754" y="1294"/>
                </a:lnTo>
                <a:lnTo>
                  <a:pt x="748" y="1294"/>
                </a:lnTo>
                <a:lnTo>
                  <a:pt x="743" y="1296"/>
                </a:lnTo>
                <a:lnTo>
                  <a:pt x="769" y="1299"/>
                </a:lnTo>
                <a:lnTo>
                  <a:pt x="781" y="1300"/>
                </a:lnTo>
                <a:lnTo>
                  <a:pt x="786" y="1300"/>
                </a:lnTo>
                <a:lnTo>
                  <a:pt x="789" y="1299"/>
                </a:lnTo>
                <a:close/>
                <a:moveTo>
                  <a:pt x="926" y="1341"/>
                </a:moveTo>
                <a:lnTo>
                  <a:pt x="926" y="1341"/>
                </a:lnTo>
                <a:lnTo>
                  <a:pt x="922" y="1341"/>
                </a:lnTo>
                <a:lnTo>
                  <a:pt x="917" y="1341"/>
                </a:lnTo>
                <a:lnTo>
                  <a:pt x="914" y="1341"/>
                </a:lnTo>
                <a:lnTo>
                  <a:pt x="914" y="1342"/>
                </a:lnTo>
                <a:lnTo>
                  <a:pt x="915" y="1344"/>
                </a:lnTo>
                <a:lnTo>
                  <a:pt x="890" y="1337"/>
                </a:lnTo>
                <a:lnTo>
                  <a:pt x="862" y="1330"/>
                </a:lnTo>
                <a:lnTo>
                  <a:pt x="862" y="1335"/>
                </a:lnTo>
                <a:lnTo>
                  <a:pt x="863" y="1339"/>
                </a:lnTo>
                <a:lnTo>
                  <a:pt x="864" y="1343"/>
                </a:lnTo>
                <a:lnTo>
                  <a:pt x="867" y="1346"/>
                </a:lnTo>
                <a:lnTo>
                  <a:pt x="873" y="1351"/>
                </a:lnTo>
                <a:lnTo>
                  <a:pt x="875" y="1354"/>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89" y="1333"/>
                </a:lnTo>
                <a:lnTo>
                  <a:pt x="986" y="1329"/>
                </a:lnTo>
                <a:lnTo>
                  <a:pt x="978" y="1317"/>
                </a:lnTo>
                <a:lnTo>
                  <a:pt x="971" y="1319"/>
                </a:lnTo>
                <a:lnTo>
                  <a:pt x="966" y="1322"/>
                </a:lnTo>
                <a:lnTo>
                  <a:pt x="960" y="1326"/>
                </a:lnTo>
                <a:lnTo>
                  <a:pt x="956" y="1330"/>
                </a:lnTo>
                <a:lnTo>
                  <a:pt x="954" y="1328"/>
                </a:lnTo>
                <a:lnTo>
                  <a:pt x="952" y="1328"/>
                </a:lnTo>
                <a:lnTo>
                  <a:pt x="948" y="1329"/>
                </a:lnTo>
                <a:lnTo>
                  <a:pt x="944" y="1331"/>
                </a:lnTo>
                <a:lnTo>
                  <a:pt x="936" y="1336"/>
                </a:lnTo>
                <a:lnTo>
                  <a:pt x="930" y="1338"/>
                </a:lnTo>
                <a:lnTo>
                  <a:pt x="926" y="13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grpSp>
        <p:nvGrpSpPr>
          <p:cNvPr id="39" name="组合 38"/>
          <p:cNvGrpSpPr/>
          <p:nvPr/>
        </p:nvGrpSpPr>
        <p:grpSpPr>
          <a:xfrm>
            <a:off x="2360502" y="1911726"/>
            <a:ext cx="422275" cy="711200"/>
            <a:chOff x="5984876" y="4105275"/>
            <a:chExt cx="422275" cy="711200"/>
          </a:xfrm>
        </p:grpSpPr>
        <p:sp>
          <p:nvSpPr>
            <p:cNvPr id="40" name="Freeform 194"/>
            <p:cNvSpPr>
              <a:spLocks noEditPoints="1"/>
            </p:cNvSpPr>
            <p:nvPr/>
          </p:nvSpPr>
          <p:spPr bwMode="auto">
            <a:xfrm>
              <a:off x="5984876" y="4105275"/>
              <a:ext cx="422275" cy="711200"/>
            </a:xfrm>
            <a:custGeom>
              <a:avLst/>
              <a:gdLst>
                <a:gd name="T0" fmla="*/ 456149075 w 266"/>
                <a:gd name="T1" fmla="*/ 138609388 h 448"/>
                <a:gd name="T2" fmla="*/ 370463763 w 266"/>
                <a:gd name="T3" fmla="*/ 42843450 h 448"/>
                <a:gd name="T4" fmla="*/ 425907200 w 266"/>
                <a:gd name="T5" fmla="*/ 47883763 h 448"/>
                <a:gd name="T6" fmla="*/ 388104063 w 266"/>
                <a:gd name="T7" fmla="*/ 7561263 h 448"/>
                <a:gd name="T8" fmla="*/ 468749063 w 266"/>
                <a:gd name="T9" fmla="*/ 118448138 h 448"/>
                <a:gd name="T10" fmla="*/ 516632825 w 266"/>
                <a:gd name="T11" fmla="*/ 345262200 h 448"/>
                <a:gd name="T12" fmla="*/ 579635938 w 266"/>
                <a:gd name="T13" fmla="*/ 476310325 h 448"/>
                <a:gd name="T14" fmla="*/ 670361563 w 266"/>
                <a:gd name="T15" fmla="*/ 607358450 h 448"/>
                <a:gd name="T16" fmla="*/ 594756875 w 266"/>
                <a:gd name="T17" fmla="*/ 695563125 h 448"/>
                <a:gd name="T18" fmla="*/ 612398763 w 266"/>
                <a:gd name="T19" fmla="*/ 806450000 h 448"/>
                <a:gd name="T20" fmla="*/ 612398763 w 266"/>
                <a:gd name="T21" fmla="*/ 889615950 h 448"/>
                <a:gd name="T22" fmla="*/ 559474688 w 266"/>
                <a:gd name="T23" fmla="*/ 965220638 h 448"/>
                <a:gd name="T24" fmla="*/ 559474688 w 266"/>
                <a:gd name="T25" fmla="*/ 1088707500 h 448"/>
                <a:gd name="T26" fmla="*/ 294859075 w 266"/>
                <a:gd name="T27" fmla="*/ 1108868750 h 448"/>
                <a:gd name="T28" fmla="*/ 50403125 w 266"/>
                <a:gd name="T29" fmla="*/ 1008062500 h 448"/>
                <a:gd name="T30" fmla="*/ 12601575 w 266"/>
                <a:gd name="T31" fmla="*/ 960180325 h 448"/>
                <a:gd name="T32" fmla="*/ 15120938 w 266"/>
                <a:gd name="T33" fmla="*/ 942538438 h 448"/>
                <a:gd name="T34" fmla="*/ 214214075 w 266"/>
                <a:gd name="T35" fmla="*/ 1068546250 h 448"/>
                <a:gd name="T36" fmla="*/ 516632825 w 266"/>
                <a:gd name="T37" fmla="*/ 1101309075 h 448"/>
                <a:gd name="T38" fmla="*/ 539313438 w 266"/>
                <a:gd name="T39" fmla="*/ 987901250 h 448"/>
                <a:gd name="T40" fmla="*/ 544353750 w 266"/>
                <a:gd name="T41" fmla="*/ 942538438 h 448"/>
                <a:gd name="T42" fmla="*/ 511592513 w 266"/>
                <a:gd name="T43" fmla="*/ 912296563 h 448"/>
                <a:gd name="T44" fmla="*/ 393144375 w 266"/>
                <a:gd name="T45" fmla="*/ 866933750 h 448"/>
                <a:gd name="T46" fmla="*/ 511592513 w 266"/>
                <a:gd name="T47" fmla="*/ 791329063 h 448"/>
                <a:gd name="T48" fmla="*/ 579635938 w 266"/>
                <a:gd name="T49" fmla="*/ 698084075 h 448"/>
                <a:gd name="T50" fmla="*/ 635079375 w 266"/>
                <a:gd name="T51" fmla="*/ 655240625 h 448"/>
                <a:gd name="T52" fmla="*/ 604837500 w 266"/>
                <a:gd name="T53" fmla="*/ 526713450 h 448"/>
                <a:gd name="T54" fmla="*/ 509071563 w 266"/>
                <a:gd name="T55" fmla="*/ 395665325 h 448"/>
                <a:gd name="T56" fmla="*/ 509071563 w 266"/>
                <a:gd name="T57" fmla="*/ 282257500 h 448"/>
                <a:gd name="T58" fmla="*/ 146169063 w 266"/>
                <a:gd name="T59" fmla="*/ 1035785013 h 448"/>
                <a:gd name="T60" fmla="*/ 95765938 w 266"/>
                <a:gd name="T61" fmla="*/ 1008062500 h 448"/>
                <a:gd name="T62" fmla="*/ 531753763 w 266"/>
                <a:gd name="T63" fmla="*/ 839212825 h 448"/>
                <a:gd name="T64" fmla="*/ 549394063 w 266"/>
                <a:gd name="T65" fmla="*/ 806450000 h 448"/>
                <a:gd name="T66" fmla="*/ 577116575 w 266"/>
                <a:gd name="T67" fmla="*/ 806450000 h 448"/>
                <a:gd name="T68" fmla="*/ 587197200 w 266"/>
                <a:gd name="T69" fmla="*/ 801409688 h 448"/>
                <a:gd name="T70" fmla="*/ 539313438 w 266"/>
                <a:gd name="T71" fmla="*/ 781248438 h 448"/>
                <a:gd name="T72" fmla="*/ 468749063 w 266"/>
                <a:gd name="T73" fmla="*/ 841732188 h 448"/>
                <a:gd name="T74" fmla="*/ 511592513 w 266"/>
                <a:gd name="T75" fmla="*/ 821570938 h 448"/>
                <a:gd name="T76" fmla="*/ 536794075 w 266"/>
                <a:gd name="T77" fmla="*/ 808970950 h 448"/>
                <a:gd name="T78" fmla="*/ 549394063 w 266"/>
                <a:gd name="T79" fmla="*/ 874495013 h 448"/>
                <a:gd name="T80" fmla="*/ 572076263 w 266"/>
                <a:gd name="T81" fmla="*/ 877014375 h 448"/>
                <a:gd name="T82" fmla="*/ 599797188 w 266"/>
                <a:gd name="T83" fmla="*/ 874495013 h 448"/>
                <a:gd name="T84" fmla="*/ 539313438 w 266"/>
                <a:gd name="T85" fmla="*/ 856853125 h 448"/>
                <a:gd name="T86" fmla="*/ 501511888 w 266"/>
                <a:gd name="T87" fmla="*/ 897175625 h 448"/>
                <a:gd name="T88" fmla="*/ 488910313 w 266"/>
                <a:gd name="T89" fmla="*/ 869454700 h 448"/>
                <a:gd name="T90" fmla="*/ 524192500 w 266"/>
                <a:gd name="T91" fmla="*/ 889615950 h 448"/>
                <a:gd name="T92" fmla="*/ 549394063 w 266"/>
                <a:gd name="T93" fmla="*/ 882054688 h 448"/>
                <a:gd name="T94" fmla="*/ 509071563 w 266"/>
                <a:gd name="T95" fmla="*/ 236894688 h 448"/>
                <a:gd name="T96" fmla="*/ 594756875 w 266"/>
                <a:gd name="T97" fmla="*/ 814011263 h 448"/>
                <a:gd name="T98" fmla="*/ 501511888 w 266"/>
                <a:gd name="T99" fmla="*/ 340221888 h 448"/>
                <a:gd name="T100" fmla="*/ 544353750 w 266"/>
                <a:gd name="T101" fmla="*/ 922377188 h 448"/>
                <a:gd name="T102" fmla="*/ 556955325 w 266"/>
                <a:gd name="T103" fmla="*/ 922377188 h 448"/>
                <a:gd name="T104" fmla="*/ 236894688 w 266"/>
                <a:gd name="T105" fmla="*/ 1081147825 h 448"/>
                <a:gd name="T106" fmla="*/ 567035950 w 266"/>
                <a:gd name="T107" fmla="*/ 917336875 h 448"/>
                <a:gd name="T108" fmla="*/ 529232813 w 266"/>
                <a:gd name="T109" fmla="*/ 902215938 h 448"/>
                <a:gd name="T110" fmla="*/ 511592513 w 266"/>
                <a:gd name="T111" fmla="*/ 841732188 h 448"/>
                <a:gd name="T112" fmla="*/ 567035950 w 266"/>
                <a:gd name="T113" fmla="*/ 821570938 h 448"/>
                <a:gd name="T114" fmla="*/ 556955325 w 266"/>
                <a:gd name="T115" fmla="*/ 902215938 h 448"/>
                <a:gd name="T116" fmla="*/ 463708750 w 266"/>
                <a:gd name="T117" fmla="*/ 854333763 h 448"/>
                <a:gd name="T118" fmla="*/ 448587813 w 266"/>
                <a:gd name="T119" fmla="*/ 839212825 h 448"/>
                <a:gd name="T120" fmla="*/ 572076263 w 266"/>
                <a:gd name="T121" fmla="*/ 884575638 h 448"/>
                <a:gd name="T122" fmla="*/ 577116575 w 266"/>
                <a:gd name="T123" fmla="*/ 902215938 h 448"/>
                <a:gd name="T124" fmla="*/ 564515000 w 266"/>
                <a:gd name="T125" fmla="*/ 932457813 h 4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6" h="448">
                  <a:moveTo>
                    <a:pt x="194" y="86"/>
                  </a:moveTo>
                  <a:lnTo>
                    <a:pt x="194" y="86"/>
                  </a:lnTo>
                  <a:lnTo>
                    <a:pt x="192" y="86"/>
                  </a:lnTo>
                  <a:lnTo>
                    <a:pt x="191" y="86"/>
                  </a:lnTo>
                  <a:lnTo>
                    <a:pt x="191" y="85"/>
                  </a:lnTo>
                  <a:lnTo>
                    <a:pt x="189" y="80"/>
                  </a:lnTo>
                  <a:lnTo>
                    <a:pt x="188" y="75"/>
                  </a:lnTo>
                  <a:lnTo>
                    <a:pt x="184" y="68"/>
                  </a:lnTo>
                  <a:lnTo>
                    <a:pt x="181" y="60"/>
                  </a:lnTo>
                  <a:lnTo>
                    <a:pt x="180" y="56"/>
                  </a:lnTo>
                  <a:lnTo>
                    <a:pt x="180" y="55"/>
                  </a:lnTo>
                  <a:lnTo>
                    <a:pt x="181" y="55"/>
                  </a:lnTo>
                  <a:lnTo>
                    <a:pt x="181" y="53"/>
                  </a:lnTo>
                  <a:lnTo>
                    <a:pt x="178" y="49"/>
                  </a:lnTo>
                  <a:lnTo>
                    <a:pt x="175" y="44"/>
                  </a:lnTo>
                  <a:lnTo>
                    <a:pt x="170" y="34"/>
                  </a:lnTo>
                  <a:lnTo>
                    <a:pt x="169" y="31"/>
                  </a:lnTo>
                  <a:lnTo>
                    <a:pt x="164" y="26"/>
                  </a:lnTo>
                  <a:lnTo>
                    <a:pt x="162" y="25"/>
                  </a:lnTo>
                  <a:lnTo>
                    <a:pt x="162" y="22"/>
                  </a:lnTo>
                  <a:lnTo>
                    <a:pt x="154" y="19"/>
                  </a:lnTo>
                  <a:lnTo>
                    <a:pt x="147" y="17"/>
                  </a:lnTo>
                  <a:lnTo>
                    <a:pt x="140" y="15"/>
                  </a:lnTo>
                  <a:lnTo>
                    <a:pt x="139" y="14"/>
                  </a:lnTo>
                  <a:lnTo>
                    <a:pt x="139" y="11"/>
                  </a:lnTo>
                  <a:lnTo>
                    <a:pt x="142" y="11"/>
                  </a:lnTo>
                  <a:lnTo>
                    <a:pt x="150" y="14"/>
                  </a:lnTo>
                  <a:lnTo>
                    <a:pt x="156" y="17"/>
                  </a:lnTo>
                  <a:lnTo>
                    <a:pt x="162" y="20"/>
                  </a:lnTo>
                  <a:lnTo>
                    <a:pt x="165" y="20"/>
                  </a:lnTo>
                  <a:lnTo>
                    <a:pt x="167" y="22"/>
                  </a:lnTo>
                  <a:lnTo>
                    <a:pt x="169" y="19"/>
                  </a:lnTo>
                  <a:lnTo>
                    <a:pt x="165" y="17"/>
                  </a:lnTo>
                  <a:lnTo>
                    <a:pt x="159" y="14"/>
                  </a:lnTo>
                  <a:lnTo>
                    <a:pt x="140" y="6"/>
                  </a:lnTo>
                  <a:lnTo>
                    <a:pt x="140" y="4"/>
                  </a:lnTo>
                  <a:lnTo>
                    <a:pt x="143" y="4"/>
                  </a:lnTo>
                  <a:lnTo>
                    <a:pt x="145" y="4"/>
                  </a:lnTo>
                  <a:lnTo>
                    <a:pt x="161" y="12"/>
                  </a:lnTo>
                  <a:lnTo>
                    <a:pt x="164" y="12"/>
                  </a:lnTo>
                  <a:lnTo>
                    <a:pt x="154" y="3"/>
                  </a:lnTo>
                  <a:lnTo>
                    <a:pt x="153" y="1"/>
                  </a:lnTo>
                  <a:lnTo>
                    <a:pt x="154" y="0"/>
                  </a:lnTo>
                  <a:lnTo>
                    <a:pt x="156" y="1"/>
                  </a:lnTo>
                  <a:lnTo>
                    <a:pt x="164" y="8"/>
                  </a:lnTo>
                  <a:lnTo>
                    <a:pt x="172" y="19"/>
                  </a:lnTo>
                  <a:lnTo>
                    <a:pt x="176" y="22"/>
                  </a:lnTo>
                  <a:lnTo>
                    <a:pt x="176" y="23"/>
                  </a:lnTo>
                  <a:lnTo>
                    <a:pt x="178" y="26"/>
                  </a:lnTo>
                  <a:lnTo>
                    <a:pt x="184" y="39"/>
                  </a:lnTo>
                  <a:lnTo>
                    <a:pt x="186" y="47"/>
                  </a:lnTo>
                  <a:lnTo>
                    <a:pt x="189" y="52"/>
                  </a:lnTo>
                  <a:lnTo>
                    <a:pt x="191" y="58"/>
                  </a:lnTo>
                  <a:lnTo>
                    <a:pt x="194" y="66"/>
                  </a:lnTo>
                  <a:lnTo>
                    <a:pt x="199" y="79"/>
                  </a:lnTo>
                  <a:lnTo>
                    <a:pt x="202" y="86"/>
                  </a:lnTo>
                  <a:lnTo>
                    <a:pt x="205" y="94"/>
                  </a:lnTo>
                  <a:lnTo>
                    <a:pt x="206" y="104"/>
                  </a:lnTo>
                  <a:lnTo>
                    <a:pt x="206" y="126"/>
                  </a:lnTo>
                  <a:lnTo>
                    <a:pt x="206" y="127"/>
                  </a:lnTo>
                  <a:lnTo>
                    <a:pt x="205" y="137"/>
                  </a:lnTo>
                  <a:lnTo>
                    <a:pt x="203" y="142"/>
                  </a:lnTo>
                  <a:lnTo>
                    <a:pt x="203" y="146"/>
                  </a:lnTo>
                  <a:lnTo>
                    <a:pt x="203" y="148"/>
                  </a:lnTo>
                  <a:lnTo>
                    <a:pt x="203" y="150"/>
                  </a:lnTo>
                  <a:lnTo>
                    <a:pt x="203" y="151"/>
                  </a:lnTo>
                  <a:lnTo>
                    <a:pt x="206" y="156"/>
                  </a:lnTo>
                  <a:lnTo>
                    <a:pt x="211" y="164"/>
                  </a:lnTo>
                  <a:lnTo>
                    <a:pt x="216" y="170"/>
                  </a:lnTo>
                  <a:lnTo>
                    <a:pt x="216" y="172"/>
                  </a:lnTo>
                  <a:lnTo>
                    <a:pt x="225" y="183"/>
                  </a:lnTo>
                  <a:lnTo>
                    <a:pt x="225" y="184"/>
                  </a:lnTo>
                  <a:lnTo>
                    <a:pt x="230" y="189"/>
                  </a:lnTo>
                  <a:lnTo>
                    <a:pt x="230" y="191"/>
                  </a:lnTo>
                  <a:lnTo>
                    <a:pt x="236" y="197"/>
                  </a:lnTo>
                  <a:lnTo>
                    <a:pt x="240" y="200"/>
                  </a:lnTo>
                  <a:lnTo>
                    <a:pt x="243" y="205"/>
                  </a:lnTo>
                  <a:lnTo>
                    <a:pt x="247" y="209"/>
                  </a:lnTo>
                  <a:lnTo>
                    <a:pt x="251" y="214"/>
                  </a:lnTo>
                  <a:lnTo>
                    <a:pt x="255" y="222"/>
                  </a:lnTo>
                  <a:lnTo>
                    <a:pt x="262" y="233"/>
                  </a:lnTo>
                  <a:lnTo>
                    <a:pt x="265" y="238"/>
                  </a:lnTo>
                  <a:lnTo>
                    <a:pt x="266" y="241"/>
                  </a:lnTo>
                  <a:lnTo>
                    <a:pt x="266" y="244"/>
                  </a:lnTo>
                  <a:lnTo>
                    <a:pt x="266" y="250"/>
                  </a:lnTo>
                  <a:lnTo>
                    <a:pt x="265" y="255"/>
                  </a:lnTo>
                  <a:lnTo>
                    <a:pt x="259" y="265"/>
                  </a:lnTo>
                  <a:lnTo>
                    <a:pt x="255" y="268"/>
                  </a:lnTo>
                  <a:lnTo>
                    <a:pt x="251" y="269"/>
                  </a:lnTo>
                  <a:lnTo>
                    <a:pt x="243" y="273"/>
                  </a:lnTo>
                  <a:lnTo>
                    <a:pt x="241" y="273"/>
                  </a:lnTo>
                  <a:lnTo>
                    <a:pt x="240" y="274"/>
                  </a:lnTo>
                  <a:lnTo>
                    <a:pt x="238" y="276"/>
                  </a:lnTo>
                  <a:lnTo>
                    <a:pt x="236" y="276"/>
                  </a:lnTo>
                  <a:lnTo>
                    <a:pt x="236" y="277"/>
                  </a:lnTo>
                  <a:lnTo>
                    <a:pt x="235" y="280"/>
                  </a:lnTo>
                  <a:lnTo>
                    <a:pt x="232" y="285"/>
                  </a:lnTo>
                  <a:lnTo>
                    <a:pt x="230" y="290"/>
                  </a:lnTo>
                  <a:lnTo>
                    <a:pt x="230" y="295"/>
                  </a:lnTo>
                  <a:lnTo>
                    <a:pt x="232" y="299"/>
                  </a:lnTo>
                  <a:lnTo>
                    <a:pt x="236" y="306"/>
                  </a:lnTo>
                  <a:lnTo>
                    <a:pt x="238" y="307"/>
                  </a:lnTo>
                  <a:lnTo>
                    <a:pt x="241" y="310"/>
                  </a:lnTo>
                  <a:lnTo>
                    <a:pt x="243" y="315"/>
                  </a:lnTo>
                  <a:lnTo>
                    <a:pt x="243" y="320"/>
                  </a:lnTo>
                  <a:lnTo>
                    <a:pt x="243" y="325"/>
                  </a:lnTo>
                  <a:lnTo>
                    <a:pt x="240" y="328"/>
                  </a:lnTo>
                  <a:lnTo>
                    <a:pt x="240" y="329"/>
                  </a:lnTo>
                  <a:lnTo>
                    <a:pt x="236" y="334"/>
                  </a:lnTo>
                  <a:lnTo>
                    <a:pt x="236" y="336"/>
                  </a:lnTo>
                  <a:lnTo>
                    <a:pt x="240" y="337"/>
                  </a:lnTo>
                  <a:lnTo>
                    <a:pt x="243" y="344"/>
                  </a:lnTo>
                  <a:lnTo>
                    <a:pt x="244" y="348"/>
                  </a:lnTo>
                  <a:lnTo>
                    <a:pt x="244" y="350"/>
                  </a:lnTo>
                  <a:lnTo>
                    <a:pt x="244" y="351"/>
                  </a:lnTo>
                  <a:lnTo>
                    <a:pt x="243" y="353"/>
                  </a:lnTo>
                  <a:lnTo>
                    <a:pt x="243" y="355"/>
                  </a:lnTo>
                  <a:lnTo>
                    <a:pt x="243" y="356"/>
                  </a:lnTo>
                  <a:lnTo>
                    <a:pt x="243" y="358"/>
                  </a:lnTo>
                  <a:lnTo>
                    <a:pt x="241" y="362"/>
                  </a:lnTo>
                  <a:lnTo>
                    <a:pt x="238" y="366"/>
                  </a:lnTo>
                  <a:lnTo>
                    <a:pt x="235" y="369"/>
                  </a:lnTo>
                  <a:lnTo>
                    <a:pt x="229" y="374"/>
                  </a:lnTo>
                  <a:lnTo>
                    <a:pt x="225" y="375"/>
                  </a:lnTo>
                  <a:lnTo>
                    <a:pt x="222" y="380"/>
                  </a:lnTo>
                  <a:lnTo>
                    <a:pt x="222" y="383"/>
                  </a:lnTo>
                  <a:lnTo>
                    <a:pt x="221" y="392"/>
                  </a:lnTo>
                  <a:lnTo>
                    <a:pt x="222" y="396"/>
                  </a:lnTo>
                  <a:lnTo>
                    <a:pt x="225" y="403"/>
                  </a:lnTo>
                  <a:lnTo>
                    <a:pt x="227" y="408"/>
                  </a:lnTo>
                  <a:lnTo>
                    <a:pt x="227" y="413"/>
                  </a:lnTo>
                  <a:lnTo>
                    <a:pt x="227" y="416"/>
                  </a:lnTo>
                  <a:lnTo>
                    <a:pt x="227" y="422"/>
                  </a:lnTo>
                  <a:lnTo>
                    <a:pt x="227" y="424"/>
                  </a:lnTo>
                  <a:lnTo>
                    <a:pt x="224" y="430"/>
                  </a:lnTo>
                  <a:lnTo>
                    <a:pt x="222" y="432"/>
                  </a:lnTo>
                  <a:lnTo>
                    <a:pt x="221" y="433"/>
                  </a:lnTo>
                  <a:lnTo>
                    <a:pt x="213" y="438"/>
                  </a:lnTo>
                  <a:lnTo>
                    <a:pt x="208" y="441"/>
                  </a:lnTo>
                  <a:lnTo>
                    <a:pt x="199" y="445"/>
                  </a:lnTo>
                  <a:lnTo>
                    <a:pt x="192" y="446"/>
                  </a:lnTo>
                  <a:lnTo>
                    <a:pt x="184" y="448"/>
                  </a:lnTo>
                  <a:lnTo>
                    <a:pt x="165" y="448"/>
                  </a:lnTo>
                  <a:lnTo>
                    <a:pt x="147" y="446"/>
                  </a:lnTo>
                  <a:lnTo>
                    <a:pt x="137" y="445"/>
                  </a:lnTo>
                  <a:lnTo>
                    <a:pt x="117" y="440"/>
                  </a:lnTo>
                  <a:lnTo>
                    <a:pt x="109" y="438"/>
                  </a:lnTo>
                  <a:lnTo>
                    <a:pt x="98" y="435"/>
                  </a:lnTo>
                  <a:lnTo>
                    <a:pt x="79" y="429"/>
                  </a:lnTo>
                  <a:lnTo>
                    <a:pt x="66" y="424"/>
                  </a:lnTo>
                  <a:lnTo>
                    <a:pt x="64" y="426"/>
                  </a:lnTo>
                  <a:lnTo>
                    <a:pt x="63" y="426"/>
                  </a:lnTo>
                  <a:lnTo>
                    <a:pt x="52" y="419"/>
                  </a:lnTo>
                  <a:lnTo>
                    <a:pt x="41" y="411"/>
                  </a:lnTo>
                  <a:lnTo>
                    <a:pt x="39" y="411"/>
                  </a:lnTo>
                  <a:lnTo>
                    <a:pt x="20" y="400"/>
                  </a:lnTo>
                  <a:lnTo>
                    <a:pt x="12" y="396"/>
                  </a:lnTo>
                  <a:lnTo>
                    <a:pt x="9" y="394"/>
                  </a:lnTo>
                  <a:lnTo>
                    <a:pt x="3" y="386"/>
                  </a:lnTo>
                  <a:lnTo>
                    <a:pt x="1" y="383"/>
                  </a:lnTo>
                  <a:lnTo>
                    <a:pt x="0" y="383"/>
                  </a:lnTo>
                  <a:lnTo>
                    <a:pt x="0" y="381"/>
                  </a:lnTo>
                  <a:lnTo>
                    <a:pt x="0" y="380"/>
                  </a:lnTo>
                  <a:lnTo>
                    <a:pt x="3" y="378"/>
                  </a:lnTo>
                  <a:lnTo>
                    <a:pt x="5" y="380"/>
                  </a:lnTo>
                  <a:lnTo>
                    <a:pt x="5" y="381"/>
                  </a:lnTo>
                  <a:lnTo>
                    <a:pt x="6" y="385"/>
                  </a:lnTo>
                  <a:lnTo>
                    <a:pt x="9" y="389"/>
                  </a:lnTo>
                  <a:lnTo>
                    <a:pt x="14" y="392"/>
                  </a:lnTo>
                  <a:lnTo>
                    <a:pt x="19" y="397"/>
                  </a:lnTo>
                  <a:lnTo>
                    <a:pt x="30" y="403"/>
                  </a:lnTo>
                  <a:lnTo>
                    <a:pt x="31" y="403"/>
                  </a:lnTo>
                  <a:lnTo>
                    <a:pt x="30" y="403"/>
                  </a:lnTo>
                  <a:lnTo>
                    <a:pt x="17" y="388"/>
                  </a:lnTo>
                  <a:lnTo>
                    <a:pt x="8" y="377"/>
                  </a:lnTo>
                  <a:lnTo>
                    <a:pt x="6" y="375"/>
                  </a:lnTo>
                  <a:lnTo>
                    <a:pt x="6" y="374"/>
                  </a:lnTo>
                  <a:lnTo>
                    <a:pt x="6" y="372"/>
                  </a:lnTo>
                  <a:lnTo>
                    <a:pt x="8" y="372"/>
                  </a:lnTo>
                  <a:lnTo>
                    <a:pt x="9" y="372"/>
                  </a:lnTo>
                  <a:lnTo>
                    <a:pt x="20" y="381"/>
                  </a:lnTo>
                  <a:lnTo>
                    <a:pt x="38" y="396"/>
                  </a:lnTo>
                  <a:lnTo>
                    <a:pt x="57" y="407"/>
                  </a:lnTo>
                  <a:lnTo>
                    <a:pt x="72" y="415"/>
                  </a:lnTo>
                  <a:lnTo>
                    <a:pt x="74" y="416"/>
                  </a:lnTo>
                  <a:lnTo>
                    <a:pt x="79" y="421"/>
                  </a:lnTo>
                  <a:lnTo>
                    <a:pt x="85" y="424"/>
                  </a:lnTo>
                  <a:lnTo>
                    <a:pt x="106" y="433"/>
                  </a:lnTo>
                  <a:lnTo>
                    <a:pt x="117" y="437"/>
                  </a:lnTo>
                  <a:lnTo>
                    <a:pt x="129" y="438"/>
                  </a:lnTo>
                  <a:lnTo>
                    <a:pt x="140" y="440"/>
                  </a:lnTo>
                  <a:lnTo>
                    <a:pt x="150" y="440"/>
                  </a:lnTo>
                  <a:lnTo>
                    <a:pt x="158" y="441"/>
                  </a:lnTo>
                  <a:lnTo>
                    <a:pt x="165" y="443"/>
                  </a:lnTo>
                  <a:lnTo>
                    <a:pt x="180" y="443"/>
                  </a:lnTo>
                  <a:lnTo>
                    <a:pt x="186" y="441"/>
                  </a:lnTo>
                  <a:lnTo>
                    <a:pt x="195" y="440"/>
                  </a:lnTo>
                  <a:lnTo>
                    <a:pt x="205" y="437"/>
                  </a:lnTo>
                  <a:lnTo>
                    <a:pt x="208" y="435"/>
                  </a:lnTo>
                  <a:lnTo>
                    <a:pt x="213" y="432"/>
                  </a:lnTo>
                  <a:lnTo>
                    <a:pt x="216" y="430"/>
                  </a:lnTo>
                  <a:lnTo>
                    <a:pt x="221" y="422"/>
                  </a:lnTo>
                  <a:lnTo>
                    <a:pt x="221" y="419"/>
                  </a:lnTo>
                  <a:lnTo>
                    <a:pt x="221" y="410"/>
                  </a:lnTo>
                  <a:lnTo>
                    <a:pt x="218" y="400"/>
                  </a:lnTo>
                  <a:lnTo>
                    <a:pt x="216" y="396"/>
                  </a:lnTo>
                  <a:lnTo>
                    <a:pt x="216" y="394"/>
                  </a:lnTo>
                  <a:lnTo>
                    <a:pt x="214" y="394"/>
                  </a:lnTo>
                  <a:lnTo>
                    <a:pt x="214" y="392"/>
                  </a:lnTo>
                  <a:lnTo>
                    <a:pt x="213" y="392"/>
                  </a:lnTo>
                  <a:lnTo>
                    <a:pt x="211" y="391"/>
                  </a:lnTo>
                  <a:lnTo>
                    <a:pt x="213" y="389"/>
                  </a:lnTo>
                  <a:lnTo>
                    <a:pt x="214" y="383"/>
                  </a:lnTo>
                  <a:lnTo>
                    <a:pt x="216" y="380"/>
                  </a:lnTo>
                  <a:lnTo>
                    <a:pt x="216" y="377"/>
                  </a:lnTo>
                  <a:lnTo>
                    <a:pt x="214" y="377"/>
                  </a:lnTo>
                  <a:lnTo>
                    <a:pt x="216" y="375"/>
                  </a:lnTo>
                  <a:lnTo>
                    <a:pt x="218" y="374"/>
                  </a:lnTo>
                  <a:lnTo>
                    <a:pt x="216" y="374"/>
                  </a:lnTo>
                  <a:lnTo>
                    <a:pt x="214" y="372"/>
                  </a:lnTo>
                  <a:lnTo>
                    <a:pt x="213" y="370"/>
                  </a:lnTo>
                  <a:lnTo>
                    <a:pt x="211" y="370"/>
                  </a:lnTo>
                  <a:lnTo>
                    <a:pt x="211" y="369"/>
                  </a:lnTo>
                  <a:lnTo>
                    <a:pt x="213" y="367"/>
                  </a:lnTo>
                  <a:lnTo>
                    <a:pt x="210" y="366"/>
                  </a:lnTo>
                  <a:lnTo>
                    <a:pt x="208" y="366"/>
                  </a:lnTo>
                  <a:lnTo>
                    <a:pt x="206" y="364"/>
                  </a:lnTo>
                  <a:lnTo>
                    <a:pt x="203" y="362"/>
                  </a:lnTo>
                  <a:lnTo>
                    <a:pt x="197" y="361"/>
                  </a:lnTo>
                  <a:lnTo>
                    <a:pt x="172" y="353"/>
                  </a:lnTo>
                  <a:lnTo>
                    <a:pt x="165" y="350"/>
                  </a:lnTo>
                  <a:lnTo>
                    <a:pt x="162" y="350"/>
                  </a:lnTo>
                  <a:lnTo>
                    <a:pt x="159" y="350"/>
                  </a:lnTo>
                  <a:lnTo>
                    <a:pt x="158" y="348"/>
                  </a:lnTo>
                  <a:lnTo>
                    <a:pt x="158" y="350"/>
                  </a:lnTo>
                  <a:lnTo>
                    <a:pt x="156" y="348"/>
                  </a:lnTo>
                  <a:lnTo>
                    <a:pt x="154" y="347"/>
                  </a:lnTo>
                  <a:lnTo>
                    <a:pt x="156" y="345"/>
                  </a:lnTo>
                  <a:lnTo>
                    <a:pt x="156" y="344"/>
                  </a:lnTo>
                  <a:lnTo>
                    <a:pt x="158" y="342"/>
                  </a:lnTo>
                  <a:lnTo>
                    <a:pt x="159" y="344"/>
                  </a:lnTo>
                  <a:lnTo>
                    <a:pt x="161" y="342"/>
                  </a:lnTo>
                  <a:lnTo>
                    <a:pt x="161" y="340"/>
                  </a:lnTo>
                  <a:lnTo>
                    <a:pt x="159" y="337"/>
                  </a:lnTo>
                  <a:lnTo>
                    <a:pt x="162" y="336"/>
                  </a:lnTo>
                  <a:lnTo>
                    <a:pt x="172" y="333"/>
                  </a:lnTo>
                  <a:lnTo>
                    <a:pt x="188" y="325"/>
                  </a:lnTo>
                  <a:lnTo>
                    <a:pt x="191" y="321"/>
                  </a:lnTo>
                  <a:lnTo>
                    <a:pt x="203" y="314"/>
                  </a:lnTo>
                  <a:lnTo>
                    <a:pt x="210" y="309"/>
                  </a:lnTo>
                  <a:lnTo>
                    <a:pt x="216" y="306"/>
                  </a:lnTo>
                  <a:lnTo>
                    <a:pt x="221" y="304"/>
                  </a:lnTo>
                  <a:lnTo>
                    <a:pt x="225" y="304"/>
                  </a:lnTo>
                  <a:lnTo>
                    <a:pt x="225" y="303"/>
                  </a:lnTo>
                  <a:lnTo>
                    <a:pt x="225" y="298"/>
                  </a:lnTo>
                  <a:lnTo>
                    <a:pt x="224" y="296"/>
                  </a:lnTo>
                  <a:lnTo>
                    <a:pt x="224" y="292"/>
                  </a:lnTo>
                  <a:lnTo>
                    <a:pt x="224" y="287"/>
                  </a:lnTo>
                  <a:lnTo>
                    <a:pt x="225" y="285"/>
                  </a:lnTo>
                  <a:lnTo>
                    <a:pt x="227" y="280"/>
                  </a:lnTo>
                  <a:lnTo>
                    <a:pt x="230" y="277"/>
                  </a:lnTo>
                  <a:lnTo>
                    <a:pt x="232" y="274"/>
                  </a:lnTo>
                  <a:lnTo>
                    <a:pt x="233" y="273"/>
                  </a:lnTo>
                  <a:lnTo>
                    <a:pt x="233" y="271"/>
                  </a:lnTo>
                  <a:lnTo>
                    <a:pt x="236" y="269"/>
                  </a:lnTo>
                  <a:lnTo>
                    <a:pt x="240" y="268"/>
                  </a:lnTo>
                  <a:lnTo>
                    <a:pt x="241" y="266"/>
                  </a:lnTo>
                  <a:lnTo>
                    <a:pt x="244" y="265"/>
                  </a:lnTo>
                  <a:lnTo>
                    <a:pt x="246" y="263"/>
                  </a:lnTo>
                  <a:lnTo>
                    <a:pt x="247" y="262"/>
                  </a:lnTo>
                  <a:lnTo>
                    <a:pt x="252" y="260"/>
                  </a:lnTo>
                  <a:lnTo>
                    <a:pt x="254" y="258"/>
                  </a:lnTo>
                  <a:lnTo>
                    <a:pt x="257" y="255"/>
                  </a:lnTo>
                  <a:lnTo>
                    <a:pt x="257" y="254"/>
                  </a:lnTo>
                  <a:lnTo>
                    <a:pt x="257" y="241"/>
                  </a:lnTo>
                  <a:lnTo>
                    <a:pt x="257" y="239"/>
                  </a:lnTo>
                  <a:lnTo>
                    <a:pt x="255" y="233"/>
                  </a:lnTo>
                  <a:lnTo>
                    <a:pt x="252" y="228"/>
                  </a:lnTo>
                  <a:lnTo>
                    <a:pt x="249" y="224"/>
                  </a:lnTo>
                  <a:lnTo>
                    <a:pt x="243" y="216"/>
                  </a:lnTo>
                  <a:lnTo>
                    <a:pt x="240" y="209"/>
                  </a:lnTo>
                  <a:lnTo>
                    <a:pt x="236" y="205"/>
                  </a:lnTo>
                  <a:lnTo>
                    <a:pt x="230" y="198"/>
                  </a:lnTo>
                  <a:lnTo>
                    <a:pt x="225" y="194"/>
                  </a:lnTo>
                  <a:lnTo>
                    <a:pt x="222" y="189"/>
                  </a:lnTo>
                  <a:lnTo>
                    <a:pt x="218" y="183"/>
                  </a:lnTo>
                  <a:lnTo>
                    <a:pt x="210" y="170"/>
                  </a:lnTo>
                  <a:lnTo>
                    <a:pt x="208" y="167"/>
                  </a:lnTo>
                  <a:lnTo>
                    <a:pt x="206" y="167"/>
                  </a:lnTo>
                  <a:lnTo>
                    <a:pt x="205" y="165"/>
                  </a:lnTo>
                  <a:lnTo>
                    <a:pt x="202" y="157"/>
                  </a:lnTo>
                  <a:lnTo>
                    <a:pt x="199" y="154"/>
                  </a:lnTo>
                  <a:lnTo>
                    <a:pt x="195" y="148"/>
                  </a:lnTo>
                  <a:lnTo>
                    <a:pt x="195" y="143"/>
                  </a:lnTo>
                  <a:lnTo>
                    <a:pt x="195" y="138"/>
                  </a:lnTo>
                  <a:lnTo>
                    <a:pt x="195" y="134"/>
                  </a:lnTo>
                  <a:lnTo>
                    <a:pt x="195" y="131"/>
                  </a:lnTo>
                  <a:lnTo>
                    <a:pt x="197" y="127"/>
                  </a:lnTo>
                  <a:lnTo>
                    <a:pt x="200" y="121"/>
                  </a:lnTo>
                  <a:lnTo>
                    <a:pt x="202" y="116"/>
                  </a:lnTo>
                  <a:lnTo>
                    <a:pt x="202" y="112"/>
                  </a:lnTo>
                  <a:lnTo>
                    <a:pt x="202" y="109"/>
                  </a:lnTo>
                  <a:lnTo>
                    <a:pt x="200" y="104"/>
                  </a:lnTo>
                  <a:lnTo>
                    <a:pt x="197" y="96"/>
                  </a:lnTo>
                  <a:lnTo>
                    <a:pt x="194" y="86"/>
                  </a:lnTo>
                  <a:close/>
                  <a:moveTo>
                    <a:pt x="58" y="411"/>
                  </a:moveTo>
                  <a:lnTo>
                    <a:pt x="58" y="411"/>
                  </a:lnTo>
                  <a:lnTo>
                    <a:pt x="79" y="421"/>
                  </a:lnTo>
                  <a:lnTo>
                    <a:pt x="77" y="421"/>
                  </a:lnTo>
                  <a:lnTo>
                    <a:pt x="58" y="411"/>
                  </a:lnTo>
                  <a:lnTo>
                    <a:pt x="57" y="410"/>
                  </a:lnTo>
                  <a:lnTo>
                    <a:pt x="44" y="402"/>
                  </a:lnTo>
                  <a:lnTo>
                    <a:pt x="25" y="389"/>
                  </a:lnTo>
                  <a:lnTo>
                    <a:pt x="12" y="378"/>
                  </a:lnTo>
                  <a:lnTo>
                    <a:pt x="11" y="377"/>
                  </a:lnTo>
                  <a:lnTo>
                    <a:pt x="22" y="391"/>
                  </a:lnTo>
                  <a:lnTo>
                    <a:pt x="33" y="402"/>
                  </a:lnTo>
                  <a:lnTo>
                    <a:pt x="35" y="402"/>
                  </a:lnTo>
                  <a:lnTo>
                    <a:pt x="36" y="400"/>
                  </a:lnTo>
                  <a:lnTo>
                    <a:pt x="38" y="400"/>
                  </a:lnTo>
                  <a:lnTo>
                    <a:pt x="38" y="402"/>
                  </a:lnTo>
                  <a:lnTo>
                    <a:pt x="42" y="405"/>
                  </a:lnTo>
                  <a:lnTo>
                    <a:pt x="44" y="403"/>
                  </a:lnTo>
                  <a:lnTo>
                    <a:pt x="46" y="405"/>
                  </a:lnTo>
                  <a:lnTo>
                    <a:pt x="57" y="410"/>
                  </a:lnTo>
                  <a:lnTo>
                    <a:pt x="58" y="411"/>
                  </a:lnTo>
                  <a:close/>
                  <a:moveTo>
                    <a:pt x="206" y="337"/>
                  </a:moveTo>
                  <a:lnTo>
                    <a:pt x="206" y="337"/>
                  </a:lnTo>
                  <a:lnTo>
                    <a:pt x="206" y="336"/>
                  </a:lnTo>
                  <a:lnTo>
                    <a:pt x="208" y="334"/>
                  </a:lnTo>
                  <a:lnTo>
                    <a:pt x="210" y="333"/>
                  </a:lnTo>
                  <a:lnTo>
                    <a:pt x="211" y="333"/>
                  </a:lnTo>
                  <a:lnTo>
                    <a:pt x="211" y="331"/>
                  </a:lnTo>
                  <a:lnTo>
                    <a:pt x="211" y="328"/>
                  </a:lnTo>
                  <a:lnTo>
                    <a:pt x="213" y="326"/>
                  </a:lnTo>
                  <a:lnTo>
                    <a:pt x="214" y="326"/>
                  </a:lnTo>
                  <a:lnTo>
                    <a:pt x="216" y="326"/>
                  </a:lnTo>
                  <a:lnTo>
                    <a:pt x="216" y="325"/>
                  </a:lnTo>
                  <a:lnTo>
                    <a:pt x="216" y="323"/>
                  </a:lnTo>
                  <a:lnTo>
                    <a:pt x="216" y="321"/>
                  </a:lnTo>
                  <a:lnTo>
                    <a:pt x="218" y="320"/>
                  </a:lnTo>
                  <a:lnTo>
                    <a:pt x="219" y="320"/>
                  </a:lnTo>
                  <a:lnTo>
                    <a:pt x="222" y="320"/>
                  </a:lnTo>
                  <a:lnTo>
                    <a:pt x="224" y="321"/>
                  </a:lnTo>
                  <a:lnTo>
                    <a:pt x="222" y="323"/>
                  </a:lnTo>
                  <a:lnTo>
                    <a:pt x="224" y="325"/>
                  </a:lnTo>
                  <a:lnTo>
                    <a:pt x="224" y="323"/>
                  </a:lnTo>
                  <a:lnTo>
                    <a:pt x="225" y="318"/>
                  </a:lnTo>
                  <a:lnTo>
                    <a:pt x="227" y="318"/>
                  </a:lnTo>
                  <a:lnTo>
                    <a:pt x="229" y="317"/>
                  </a:lnTo>
                  <a:lnTo>
                    <a:pt x="229" y="318"/>
                  </a:lnTo>
                  <a:lnTo>
                    <a:pt x="229" y="320"/>
                  </a:lnTo>
                  <a:lnTo>
                    <a:pt x="230" y="320"/>
                  </a:lnTo>
                  <a:lnTo>
                    <a:pt x="230" y="318"/>
                  </a:lnTo>
                  <a:lnTo>
                    <a:pt x="229" y="314"/>
                  </a:lnTo>
                  <a:lnTo>
                    <a:pt x="229" y="312"/>
                  </a:lnTo>
                  <a:lnTo>
                    <a:pt x="232" y="310"/>
                  </a:lnTo>
                  <a:lnTo>
                    <a:pt x="233" y="312"/>
                  </a:lnTo>
                  <a:lnTo>
                    <a:pt x="233" y="314"/>
                  </a:lnTo>
                  <a:lnTo>
                    <a:pt x="233" y="317"/>
                  </a:lnTo>
                  <a:lnTo>
                    <a:pt x="233" y="318"/>
                  </a:lnTo>
                  <a:lnTo>
                    <a:pt x="236" y="321"/>
                  </a:lnTo>
                  <a:lnTo>
                    <a:pt x="236" y="317"/>
                  </a:lnTo>
                  <a:lnTo>
                    <a:pt x="235" y="312"/>
                  </a:lnTo>
                  <a:lnTo>
                    <a:pt x="233" y="310"/>
                  </a:lnTo>
                  <a:lnTo>
                    <a:pt x="233" y="309"/>
                  </a:lnTo>
                  <a:lnTo>
                    <a:pt x="232" y="309"/>
                  </a:lnTo>
                  <a:lnTo>
                    <a:pt x="229" y="307"/>
                  </a:lnTo>
                  <a:lnTo>
                    <a:pt x="225" y="307"/>
                  </a:lnTo>
                  <a:lnTo>
                    <a:pt x="221" y="307"/>
                  </a:lnTo>
                  <a:lnTo>
                    <a:pt x="214" y="310"/>
                  </a:lnTo>
                  <a:lnTo>
                    <a:pt x="210" y="314"/>
                  </a:lnTo>
                  <a:lnTo>
                    <a:pt x="199" y="321"/>
                  </a:lnTo>
                  <a:lnTo>
                    <a:pt x="194" y="326"/>
                  </a:lnTo>
                  <a:lnTo>
                    <a:pt x="189" y="329"/>
                  </a:lnTo>
                  <a:lnTo>
                    <a:pt x="178" y="336"/>
                  </a:lnTo>
                  <a:lnTo>
                    <a:pt x="175" y="337"/>
                  </a:lnTo>
                  <a:lnTo>
                    <a:pt x="175" y="339"/>
                  </a:lnTo>
                  <a:lnTo>
                    <a:pt x="173" y="340"/>
                  </a:lnTo>
                  <a:lnTo>
                    <a:pt x="175" y="340"/>
                  </a:lnTo>
                  <a:lnTo>
                    <a:pt x="181" y="337"/>
                  </a:lnTo>
                  <a:lnTo>
                    <a:pt x="186" y="334"/>
                  </a:lnTo>
                  <a:lnTo>
                    <a:pt x="188" y="334"/>
                  </a:lnTo>
                  <a:lnTo>
                    <a:pt x="189" y="334"/>
                  </a:lnTo>
                  <a:lnTo>
                    <a:pt x="189" y="336"/>
                  </a:lnTo>
                  <a:lnTo>
                    <a:pt x="188" y="337"/>
                  </a:lnTo>
                  <a:lnTo>
                    <a:pt x="188" y="339"/>
                  </a:lnTo>
                  <a:lnTo>
                    <a:pt x="188" y="337"/>
                  </a:lnTo>
                  <a:lnTo>
                    <a:pt x="197" y="331"/>
                  </a:lnTo>
                  <a:lnTo>
                    <a:pt x="199" y="328"/>
                  </a:lnTo>
                  <a:lnTo>
                    <a:pt x="200" y="326"/>
                  </a:lnTo>
                  <a:lnTo>
                    <a:pt x="203" y="326"/>
                  </a:lnTo>
                  <a:lnTo>
                    <a:pt x="203" y="328"/>
                  </a:lnTo>
                  <a:lnTo>
                    <a:pt x="202" y="329"/>
                  </a:lnTo>
                  <a:lnTo>
                    <a:pt x="200" y="331"/>
                  </a:lnTo>
                  <a:lnTo>
                    <a:pt x="197" y="336"/>
                  </a:lnTo>
                  <a:lnTo>
                    <a:pt x="197" y="337"/>
                  </a:lnTo>
                  <a:lnTo>
                    <a:pt x="203" y="331"/>
                  </a:lnTo>
                  <a:lnTo>
                    <a:pt x="210" y="323"/>
                  </a:lnTo>
                  <a:lnTo>
                    <a:pt x="211" y="321"/>
                  </a:lnTo>
                  <a:lnTo>
                    <a:pt x="213" y="321"/>
                  </a:lnTo>
                  <a:lnTo>
                    <a:pt x="213" y="323"/>
                  </a:lnTo>
                  <a:lnTo>
                    <a:pt x="213" y="325"/>
                  </a:lnTo>
                  <a:lnTo>
                    <a:pt x="211" y="326"/>
                  </a:lnTo>
                  <a:lnTo>
                    <a:pt x="208" y="331"/>
                  </a:lnTo>
                  <a:lnTo>
                    <a:pt x="206" y="336"/>
                  </a:lnTo>
                  <a:lnTo>
                    <a:pt x="206" y="337"/>
                  </a:lnTo>
                  <a:close/>
                  <a:moveTo>
                    <a:pt x="216" y="348"/>
                  </a:moveTo>
                  <a:lnTo>
                    <a:pt x="216" y="348"/>
                  </a:lnTo>
                  <a:lnTo>
                    <a:pt x="216" y="347"/>
                  </a:lnTo>
                  <a:lnTo>
                    <a:pt x="218" y="347"/>
                  </a:lnTo>
                  <a:lnTo>
                    <a:pt x="218" y="348"/>
                  </a:lnTo>
                  <a:lnTo>
                    <a:pt x="219" y="350"/>
                  </a:lnTo>
                  <a:lnTo>
                    <a:pt x="224" y="350"/>
                  </a:lnTo>
                  <a:lnTo>
                    <a:pt x="222" y="347"/>
                  </a:lnTo>
                  <a:lnTo>
                    <a:pt x="222" y="345"/>
                  </a:lnTo>
                  <a:lnTo>
                    <a:pt x="224" y="344"/>
                  </a:lnTo>
                  <a:lnTo>
                    <a:pt x="225" y="345"/>
                  </a:lnTo>
                  <a:lnTo>
                    <a:pt x="227" y="348"/>
                  </a:lnTo>
                  <a:lnTo>
                    <a:pt x="225" y="347"/>
                  </a:lnTo>
                  <a:lnTo>
                    <a:pt x="225" y="344"/>
                  </a:lnTo>
                  <a:lnTo>
                    <a:pt x="229" y="342"/>
                  </a:lnTo>
                  <a:lnTo>
                    <a:pt x="230" y="344"/>
                  </a:lnTo>
                  <a:lnTo>
                    <a:pt x="230" y="345"/>
                  </a:lnTo>
                  <a:lnTo>
                    <a:pt x="232" y="347"/>
                  </a:lnTo>
                  <a:lnTo>
                    <a:pt x="235" y="347"/>
                  </a:lnTo>
                  <a:lnTo>
                    <a:pt x="235" y="345"/>
                  </a:lnTo>
                  <a:lnTo>
                    <a:pt x="236" y="347"/>
                  </a:lnTo>
                  <a:lnTo>
                    <a:pt x="238" y="347"/>
                  </a:lnTo>
                  <a:lnTo>
                    <a:pt x="236" y="345"/>
                  </a:lnTo>
                  <a:lnTo>
                    <a:pt x="235" y="342"/>
                  </a:lnTo>
                  <a:lnTo>
                    <a:pt x="232" y="340"/>
                  </a:lnTo>
                  <a:lnTo>
                    <a:pt x="232" y="339"/>
                  </a:lnTo>
                  <a:lnTo>
                    <a:pt x="232" y="337"/>
                  </a:lnTo>
                  <a:lnTo>
                    <a:pt x="230" y="337"/>
                  </a:lnTo>
                  <a:lnTo>
                    <a:pt x="229" y="337"/>
                  </a:lnTo>
                  <a:lnTo>
                    <a:pt x="227" y="337"/>
                  </a:lnTo>
                  <a:lnTo>
                    <a:pt x="225" y="337"/>
                  </a:lnTo>
                  <a:lnTo>
                    <a:pt x="214" y="340"/>
                  </a:lnTo>
                  <a:lnTo>
                    <a:pt x="203" y="342"/>
                  </a:lnTo>
                  <a:lnTo>
                    <a:pt x="191" y="345"/>
                  </a:lnTo>
                  <a:lnTo>
                    <a:pt x="180" y="345"/>
                  </a:lnTo>
                  <a:lnTo>
                    <a:pt x="173" y="345"/>
                  </a:lnTo>
                  <a:lnTo>
                    <a:pt x="167" y="345"/>
                  </a:lnTo>
                  <a:lnTo>
                    <a:pt x="164" y="347"/>
                  </a:lnTo>
                  <a:lnTo>
                    <a:pt x="172" y="348"/>
                  </a:lnTo>
                  <a:lnTo>
                    <a:pt x="199" y="356"/>
                  </a:lnTo>
                  <a:lnTo>
                    <a:pt x="197" y="355"/>
                  </a:lnTo>
                  <a:lnTo>
                    <a:pt x="197" y="353"/>
                  </a:lnTo>
                  <a:lnTo>
                    <a:pt x="197" y="350"/>
                  </a:lnTo>
                  <a:lnTo>
                    <a:pt x="195" y="348"/>
                  </a:lnTo>
                  <a:lnTo>
                    <a:pt x="194" y="348"/>
                  </a:lnTo>
                  <a:lnTo>
                    <a:pt x="192" y="348"/>
                  </a:lnTo>
                  <a:lnTo>
                    <a:pt x="192" y="347"/>
                  </a:lnTo>
                  <a:lnTo>
                    <a:pt x="192" y="345"/>
                  </a:lnTo>
                  <a:lnTo>
                    <a:pt x="194" y="345"/>
                  </a:lnTo>
                  <a:lnTo>
                    <a:pt x="199" y="350"/>
                  </a:lnTo>
                  <a:lnTo>
                    <a:pt x="200" y="350"/>
                  </a:lnTo>
                  <a:lnTo>
                    <a:pt x="203" y="353"/>
                  </a:lnTo>
                  <a:lnTo>
                    <a:pt x="206" y="353"/>
                  </a:lnTo>
                  <a:lnTo>
                    <a:pt x="203" y="350"/>
                  </a:lnTo>
                  <a:lnTo>
                    <a:pt x="203" y="348"/>
                  </a:lnTo>
                  <a:lnTo>
                    <a:pt x="205" y="348"/>
                  </a:lnTo>
                  <a:lnTo>
                    <a:pt x="206" y="351"/>
                  </a:lnTo>
                  <a:lnTo>
                    <a:pt x="208" y="353"/>
                  </a:lnTo>
                  <a:lnTo>
                    <a:pt x="210" y="355"/>
                  </a:lnTo>
                  <a:lnTo>
                    <a:pt x="218" y="355"/>
                  </a:lnTo>
                  <a:lnTo>
                    <a:pt x="216" y="355"/>
                  </a:lnTo>
                  <a:lnTo>
                    <a:pt x="214" y="355"/>
                  </a:lnTo>
                  <a:lnTo>
                    <a:pt x="213" y="351"/>
                  </a:lnTo>
                  <a:lnTo>
                    <a:pt x="213" y="348"/>
                  </a:lnTo>
                  <a:lnTo>
                    <a:pt x="216" y="350"/>
                  </a:lnTo>
                  <a:lnTo>
                    <a:pt x="218" y="350"/>
                  </a:lnTo>
                  <a:lnTo>
                    <a:pt x="216" y="348"/>
                  </a:lnTo>
                  <a:close/>
                  <a:moveTo>
                    <a:pt x="184" y="45"/>
                  </a:moveTo>
                  <a:lnTo>
                    <a:pt x="184" y="45"/>
                  </a:lnTo>
                  <a:lnTo>
                    <a:pt x="176" y="26"/>
                  </a:lnTo>
                  <a:lnTo>
                    <a:pt x="173" y="28"/>
                  </a:lnTo>
                  <a:lnTo>
                    <a:pt x="184" y="45"/>
                  </a:lnTo>
                  <a:close/>
                  <a:moveTo>
                    <a:pt x="205" y="107"/>
                  </a:moveTo>
                  <a:lnTo>
                    <a:pt x="205" y="107"/>
                  </a:lnTo>
                  <a:lnTo>
                    <a:pt x="205" y="104"/>
                  </a:lnTo>
                  <a:lnTo>
                    <a:pt x="202" y="94"/>
                  </a:lnTo>
                  <a:lnTo>
                    <a:pt x="202" y="96"/>
                  </a:lnTo>
                  <a:lnTo>
                    <a:pt x="202" y="99"/>
                  </a:lnTo>
                  <a:lnTo>
                    <a:pt x="203" y="102"/>
                  </a:lnTo>
                  <a:lnTo>
                    <a:pt x="205" y="107"/>
                  </a:lnTo>
                  <a:close/>
                  <a:moveTo>
                    <a:pt x="235" y="326"/>
                  </a:moveTo>
                  <a:lnTo>
                    <a:pt x="235" y="326"/>
                  </a:lnTo>
                  <a:lnTo>
                    <a:pt x="236" y="325"/>
                  </a:lnTo>
                  <a:lnTo>
                    <a:pt x="236" y="323"/>
                  </a:lnTo>
                  <a:lnTo>
                    <a:pt x="235" y="321"/>
                  </a:lnTo>
                  <a:lnTo>
                    <a:pt x="232" y="318"/>
                  </a:lnTo>
                  <a:lnTo>
                    <a:pt x="232" y="321"/>
                  </a:lnTo>
                  <a:lnTo>
                    <a:pt x="232" y="323"/>
                  </a:lnTo>
                  <a:lnTo>
                    <a:pt x="235" y="326"/>
                  </a:lnTo>
                  <a:close/>
                  <a:moveTo>
                    <a:pt x="199" y="142"/>
                  </a:moveTo>
                  <a:lnTo>
                    <a:pt x="199" y="142"/>
                  </a:lnTo>
                  <a:lnTo>
                    <a:pt x="199" y="140"/>
                  </a:lnTo>
                  <a:lnTo>
                    <a:pt x="200" y="137"/>
                  </a:lnTo>
                  <a:lnTo>
                    <a:pt x="200" y="132"/>
                  </a:lnTo>
                  <a:lnTo>
                    <a:pt x="199" y="135"/>
                  </a:lnTo>
                  <a:lnTo>
                    <a:pt x="197" y="138"/>
                  </a:lnTo>
                  <a:lnTo>
                    <a:pt x="199" y="142"/>
                  </a:lnTo>
                  <a:close/>
                  <a:moveTo>
                    <a:pt x="236" y="350"/>
                  </a:moveTo>
                  <a:lnTo>
                    <a:pt x="236" y="350"/>
                  </a:lnTo>
                  <a:lnTo>
                    <a:pt x="233" y="351"/>
                  </a:lnTo>
                  <a:lnTo>
                    <a:pt x="232" y="353"/>
                  </a:lnTo>
                  <a:lnTo>
                    <a:pt x="232" y="356"/>
                  </a:lnTo>
                  <a:lnTo>
                    <a:pt x="235" y="355"/>
                  </a:lnTo>
                  <a:lnTo>
                    <a:pt x="236" y="355"/>
                  </a:lnTo>
                  <a:lnTo>
                    <a:pt x="236" y="350"/>
                  </a:lnTo>
                  <a:close/>
                  <a:moveTo>
                    <a:pt x="216" y="366"/>
                  </a:moveTo>
                  <a:lnTo>
                    <a:pt x="216" y="366"/>
                  </a:lnTo>
                  <a:lnTo>
                    <a:pt x="218" y="367"/>
                  </a:lnTo>
                  <a:lnTo>
                    <a:pt x="219" y="367"/>
                  </a:lnTo>
                  <a:lnTo>
                    <a:pt x="227" y="367"/>
                  </a:lnTo>
                  <a:lnTo>
                    <a:pt x="232" y="366"/>
                  </a:lnTo>
                  <a:lnTo>
                    <a:pt x="229" y="366"/>
                  </a:lnTo>
                  <a:lnTo>
                    <a:pt x="227" y="366"/>
                  </a:lnTo>
                  <a:lnTo>
                    <a:pt x="225" y="366"/>
                  </a:lnTo>
                  <a:lnTo>
                    <a:pt x="224" y="366"/>
                  </a:lnTo>
                  <a:lnTo>
                    <a:pt x="222" y="366"/>
                  </a:lnTo>
                  <a:lnTo>
                    <a:pt x="221" y="366"/>
                  </a:lnTo>
                  <a:lnTo>
                    <a:pt x="218" y="366"/>
                  </a:lnTo>
                  <a:lnTo>
                    <a:pt x="216" y="366"/>
                  </a:lnTo>
                  <a:close/>
                  <a:moveTo>
                    <a:pt x="225" y="351"/>
                  </a:moveTo>
                  <a:lnTo>
                    <a:pt x="225" y="351"/>
                  </a:lnTo>
                  <a:lnTo>
                    <a:pt x="219" y="353"/>
                  </a:lnTo>
                  <a:lnTo>
                    <a:pt x="221" y="355"/>
                  </a:lnTo>
                  <a:lnTo>
                    <a:pt x="225" y="353"/>
                  </a:lnTo>
                  <a:lnTo>
                    <a:pt x="225" y="351"/>
                  </a:lnTo>
                  <a:close/>
                  <a:moveTo>
                    <a:pt x="79" y="424"/>
                  </a:moveTo>
                  <a:lnTo>
                    <a:pt x="79" y="424"/>
                  </a:lnTo>
                  <a:lnTo>
                    <a:pt x="87" y="427"/>
                  </a:lnTo>
                  <a:lnTo>
                    <a:pt x="94" y="429"/>
                  </a:lnTo>
                  <a:lnTo>
                    <a:pt x="79" y="424"/>
                  </a:lnTo>
                  <a:close/>
                  <a:moveTo>
                    <a:pt x="218" y="362"/>
                  </a:moveTo>
                  <a:lnTo>
                    <a:pt x="218" y="362"/>
                  </a:lnTo>
                  <a:lnTo>
                    <a:pt x="218" y="361"/>
                  </a:lnTo>
                  <a:lnTo>
                    <a:pt x="210" y="361"/>
                  </a:lnTo>
                  <a:lnTo>
                    <a:pt x="213" y="362"/>
                  </a:lnTo>
                  <a:lnTo>
                    <a:pt x="218" y="362"/>
                  </a:lnTo>
                  <a:close/>
                  <a:moveTo>
                    <a:pt x="227" y="359"/>
                  </a:moveTo>
                  <a:lnTo>
                    <a:pt x="227" y="359"/>
                  </a:lnTo>
                  <a:lnTo>
                    <a:pt x="222" y="361"/>
                  </a:lnTo>
                  <a:lnTo>
                    <a:pt x="224" y="362"/>
                  </a:lnTo>
                  <a:lnTo>
                    <a:pt x="225" y="364"/>
                  </a:lnTo>
                  <a:lnTo>
                    <a:pt x="225" y="362"/>
                  </a:lnTo>
                  <a:lnTo>
                    <a:pt x="227" y="359"/>
                  </a:lnTo>
                  <a:close/>
                  <a:moveTo>
                    <a:pt x="202" y="356"/>
                  </a:moveTo>
                  <a:lnTo>
                    <a:pt x="202" y="356"/>
                  </a:lnTo>
                  <a:lnTo>
                    <a:pt x="206" y="358"/>
                  </a:lnTo>
                  <a:lnTo>
                    <a:pt x="208" y="358"/>
                  </a:lnTo>
                  <a:lnTo>
                    <a:pt x="208" y="356"/>
                  </a:lnTo>
                  <a:lnTo>
                    <a:pt x="202" y="356"/>
                  </a:lnTo>
                  <a:close/>
                  <a:moveTo>
                    <a:pt x="210" y="358"/>
                  </a:moveTo>
                  <a:lnTo>
                    <a:pt x="210" y="358"/>
                  </a:lnTo>
                  <a:lnTo>
                    <a:pt x="218" y="358"/>
                  </a:lnTo>
                  <a:lnTo>
                    <a:pt x="219" y="358"/>
                  </a:lnTo>
                  <a:lnTo>
                    <a:pt x="214" y="358"/>
                  </a:lnTo>
                  <a:lnTo>
                    <a:pt x="210" y="358"/>
                  </a:lnTo>
                  <a:close/>
                  <a:moveTo>
                    <a:pt x="203" y="334"/>
                  </a:moveTo>
                  <a:lnTo>
                    <a:pt x="203" y="334"/>
                  </a:lnTo>
                  <a:lnTo>
                    <a:pt x="200" y="339"/>
                  </a:lnTo>
                  <a:lnTo>
                    <a:pt x="203" y="337"/>
                  </a:lnTo>
                  <a:lnTo>
                    <a:pt x="203" y="334"/>
                  </a:lnTo>
                  <a:close/>
                  <a:moveTo>
                    <a:pt x="194" y="336"/>
                  </a:moveTo>
                  <a:lnTo>
                    <a:pt x="194" y="336"/>
                  </a:lnTo>
                  <a:lnTo>
                    <a:pt x="192" y="339"/>
                  </a:lnTo>
                  <a:lnTo>
                    <a:pt x="189" y="340"/>
                  </a:lnTo>
                  <a:lnTo>
                    <a:pt x="194" y="339"/>
                  </a:lnTo>
                  <a:lnTo>
                    <a:pt x="194" y="336"/>
                  </a:lnTo>
                  <a:close/>
                  <a:moveTo>
                    <a:pt x="227" y="328"/>
                  </a:moveTo>
                  <a:lnTo>
                    <a:pt x="227" y="328"/>
                  </a:lnTo>
                  <a:lnTo>
                    <a:pt x="227" y="326"/>
                  </a:lnTo>
                  <a:lnTo>
                    <a:pt x="229" y="325"/>
                  </a:lnTo>
                  <a:lnTo>
                    <a:pt x="227" y="323"/>
                  </a:lnTo>
                  <a:lnTo>
                    <a:pt x="225" y="326"/>
                  </a:lnTo>
                  <a:lnTo>
                    <a:pt x="227" y="328"/>
                  </a:lnTo>
                  <a:close/>
                  <a:moveTo>
                    <a:pt x="222" y="328"/>
                  </a:moveTo>
                  <a:lnTo>
                    <a:pt x="222" y="328"/>
                  </a:lnTo>
                  <a:lnTo>
                    <a:pt x="221" y="325"/>
                  </a:lnTo>
                  <a:lnTo>
                    <a:pt x="221" y="328"/>
                  </a:lnTo>
                  <a:lnTo>
                    <a:pt x="221" y="329"/>
                  </a:lnTo>
                  <a:lnTo>
                    <a:pt x="222" y="328"/>
                  </a:lnTo>
                  <a:close/>
                  <a:moveTo>
                    <a:pt x="221" y="358"/>
                  </a:moveTo>
                  <a:lnTo>
                    <a:pt x="221" y="358"/>
                  </a:lnTo>
                  <a:lnTo>
                    <a:pt x="227" y="358"/>
                  </a:lnTo>
                  <a:lnTo>
                    <a:pt x="227" y="356"/>
                  </a:lnTo>
                  <a:lnTo>
                    <a:pt x="221" y="358"/>
                  </a:lnTo>
                  <a:close/>
                  <a:moveTo>
                    <a:pt x="240" y="344"/>
                  </a:moveTo>
                  <a:lnTo>
                    <a:pt x="240" y="344"/>
                  </a:lnTo>
                  <a:lnTo>
                    <a:pt x="238" y="340"/>
                  </a:lnTo>
                  <a:lnTo>
                    <a:pt x="236" y="337"/>
                  </a:lnTo>
                  <a:lnTo>
                    <a:pt x="236" y="339"/>
                  </a:lnTo>
                  <a:lnTo>
                    <a:pt x="240" y="344"/>
                  </a:lnTo>
                  <a:close/>
                  <a:moveTo>
                    <a:pt x="216" y="334"/>
                  </a:moveTo>
                  <a:lnTo>
                    <a:pt x="216" y="334"/>
                  </a:lnTo>
                  <a:lnTo>
                    <a:pt x="219" y="331"/>
                  </a:lnTo>
                  <a:lnTo>
                    <a:pt x="218" y="331"/>
                  </a:lnTo>
                  <a:lnTo>
                    <a:pt x="216" y="334"/>
                  </a:lnTo>
                  <a:close/>
                  <a:moveTo>
                    <a:pt x="183" y="340"/>
                  </a:moveTo>
                  <a:lnTo>
                    <a:pt x="183" y="340"/>
                  </a:lnTo>
                  <a:lnTo>
                    <a:pt x="184" y="339"/>
                  </a:lnTo>
                  <a:lnTo>
                    <a:pt x="180" y="340"/>
                  </a:lnTo>
                  <a:lnTo>
                    <a:pt x="183" y="340"/>
                  </a:lnTo>
                  <a:close/>
                  <a:moveTo>
                    <a:pt x="229" y="329"/>
                  </a:moveTo>
                  <a:lnTo>
                    <a:pt x="229" y="329"/>
                  </a:lnTo>
                  <a:lnTo>
                    <a:pt x="230" y="331"/>
                  </a:lnTo>
                  <a:lnTo>
                    <a:pt x="229" y="328"/>
                  </a:lnTo>
                  <a:lnTo>
                    <a:pt x="229" y="329"/>
                  </a:lnTo>
                  <a:close/>
                  <a:moveTo>
                    <a:pt x="178" y="333"/>
                  </a:moveTo>
                  <a:lnTo>
                    <a:pt x="178" y="333"/>
                  </a:lnTo>
                  <a:lnTo>
                    <a:pt x="173" y="334"/>
                  </a:lnTo>
                  <a:lnTo>
                    <a:pt x="178" y="333"/>
                  </a:lnTo>
                  <a:close/>
                  <a:moveTo>
                    <a:pt x="221" y="361"/>
                  </a:moveTo>
                  <a:lnTo>
                    <a:pt x="221" y="361"/>
                  </a:lnTo>
                  <a:lnTo>
                    <a:pt x="219" y="362"/>
                  </a:lnTo>
                  <a:lnTo>
                    <a:pt x="221" y="362"/>
                  </a:lnTo>
                  <a:lnTo>
                    <a:pt x="221" y="361"/>
                  </a:lnTo>
                  <a:close/>
                  <a:moveTo>
                    <a:pt x="225" y="333"/>
                  </a:moveTo>
                  <a:lnTo>
                    <a:pt x="225" y="333"/>
                  </a:lnTo>
                  <a:lnTo>
                    <a:pt x="229" y="333"/>
                  </a:lnTo>
                  <a:lnTo>
                    <a:pt x="227" y="331"/>
                  </a:lnTo>
                  <a:lnTo>
                    <a:pt x="225" y="333"/>
                  </a:lnTo>
                  <a:close/>
                  <a:moveTo>
                    <a:pt x="229" y="351"/>
                  </a:moveTo>
                  <a:lnTo>
                    <a:pt x="229" y="351"/>
                  </a:lnTo>
                  <a:lnTo>
                    <a:pt x="227" y="351"/>
                  </a:lnTo>
                  <a:lnTo>
                    <a:pt x="227" y="353"/>
                  </a:lnTo>
                  <a:lnTo>
                    <a:pt x="229" y="351"/>
                  </a:lnTo>
                  <a:close/>
                  <a:moveTo>
                    <a:pt x="200" y="127"/>
                  </a:moveTo>
                  <a:lnTo>
                    <a:pt x="200" y="127"/>
                  </a:lnTo>
                  <a:lnTo>
                    <a:pt x="202" y="126"/>
                  </a:lnTo>
                  <a:lnTo>
                    <a:pt x="202" y="124"/>
                  </a:lnTo>
                  <a:lnTo>
                    <a:pt x="200" y="127"/>
                  </a:lnTo>
                  <a:close/>
                  <a:moveTo>
                    <a:pt x="229" y="358"/>
                  </a:moveTo>
                  <a:lnTo>
                    <a:pt x="229" y="358"/>
                  </a:lnTo>
                  <a:lnTo>
                    <a:pt x="229" y="355"/>
                  </a:lnTo>
                  <a:lnTo>
                    <a:pt x="229" y="356"/>
                  </a:lnTo>
                  <a:lnTo>
                    <a:pt x="229" y="358"/>
                  </a:lnTo>
                  <a:close/>
                  <a:moveTo>
                    <a:pt x="233" y="359"/>
                  </a:moveTo>
                  <a:lnTo>
                    <a:pt x="233" y="359"/>
                  </a:lnTo>
                  <a:lnTo>
                    <a:pt x="233" y="358"/>
                  </a:lnTo>
                  <a:lnTo>
                    <a:pt x="233" y="359"/>
                  </a:lnTo>
                  <a:close/>
                  <a:moveTo>
                    <a:pt x="224" y="370"/>
                  </a:moveTo>
                  <a:lnTo>
                    <a:pt x="224" y="370"/>
                  </a:lnTo>
                  <a:close/>
                  <a:moveTo>
                    <a:pt x="227" y="418"/>
                  </a:moveTo>
                  <a:lnTo>
                    <a:pt x="227" y="418"/>
                  </a:lnTo>
                  <a:lnTo>
                    <a:pt x="227" y="419"/>
                  </a:lnTo>
                  <a:lnTo>
                    <a:pt x="227" y="418"/>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1" name="Freeform 195"/>
            <p:cNvSpPr>
              <a:spLocks/>
            </p:cNvSpPr>
            <p:nvPr/>
          </p:nvSpPr>
          <p:spPr bwMode="auto">
            <a:xfrm>
              <a:off x="5992813" y="4413250"/>
              <a:ext cx="177800" cy="361950"/>
            </a:xfrm>
            <a:custGeom>
              <a:avLst/>
              <a:gdLst>
                <a:gd name="T0" fmla="*/ 17641888 w 112"/>
                <a:gd name="T1" fmla="*/ 249496263 h 228"/>
                <a:gd name="T2" fmla="*/ 0 w 112"/>
                <a:gd name="T3" fmla="*/ 257055938 h 228"/>
                <a:gd name="T4" fmla="*/ 131048125 w 112"/>
                <a:gd name="T5" fmla="*/ 103327200 h 228"/>
                <a:gd name="T6" fmla="*/ 161290000 w 112"/>
                <a:gd name="T7" fmla="*/ 75604688 h 228"/>
                <a:gd name="T8" fmla="*/ 17641888 w 112"/>
                <a:gd name="T9" fmla="*/ 178931888 h 228"/>
                <a:gd name="T10" fmla="*/ 17641888 w 112"/>
                <a:gd name="T11" fmla="*/ 158770638 h 228"/>
                <a:gd name="T12" fmla="*/ 148690013 w 112"/>
                <a:gd name="T13" fmla="*/ 20161250 h 228"/>
                <a:gd name="T14" fmla="*/ 30241875 w 112"/>
                <a:gd name="T15" fmla="*/ 103327200 h 228"/>
                <a:gd name="T16" fmla="*/ 10080625 w 112"/>
                <a:gd name="T17" fmla="*/ 103327200 h 228"/>
                <a:gd name="T18" fmla="*/ 120967500 w 112"/>
                <a:gd name="T19" fmla="*/ 0 h 228"/>
                <a:gd name="T20" fmla="*/ 131048125 w 112"/>
                <a:gd name="T21" fmla="*/ 10080625 h 228"/>
                <a:gd name="T22" fmla="*/ 85685313 w 112"/>
                <a:gd name="T23" fmla="*/ 35282188 h 228"/>
                <a:gd name="T24" fmla="*/ 17641888 w 112"/>
                <a:gd name="T25" fmla="*/ 103327200 h 228"/>
                <a:gd name="T26" fmla="*/ 161290000 w 112"/>
                <a:gd name="T27" fmla="*/ 7561263 h 228"/>
                <a:gd name="T28" fmla="*/ 168851263 w 112"/>
                <a:gd name="T29" fmla="*/ 15120938 h 228"/>
                <a:gd name="T30" fmla="*/ 22682200 w 112"/>
                <a:gd name="T31" fmla="*/ 166330313 h 228"/>
                <a:gd name="T32" fmla="*/ 105846563 w 112"/>
                <a:gd name="T33" fmla="*/ 105846563 h 228"/>
                <a:gd name="T34" fmla="*/ 196572188 w 112"/>
                <a:gd name="T35" fmla="*/ 47883763 h 228"/>
                <a:gd name="T36" fmla="*/ 110886875 w 112"/>
                <a:gd name="T37" fmla="*/ 133569075 h 228"/>
                <a:gd name="T38" fmla="*/ 15120938 w 112"/>
                <a:gd name="T39" fmla="*/ 246975313 h 228"/>
                <a:gd name="T40" fmla="*/ 216733438 w 112"/>
                <a:gd name="T41" fmla="*/ 78125638 h 228"/>
                <a:gd name="T42" fmla="*/ 178931888 w 112"/>
                <a:gd name="T43" fmla="*/ 126007813 h 228"/>
                <a:gd name="T44" fmla="*/ 22682200 w 112"/>
                <a:gd name="T45" fmla="*/ 312499375 h 228"/>
                <a:gd name="T46" fmla="*/ 196572188 w 112"/>
                <a:gd name="T47" fmla="*/ 151209375 h 228"/>
                <a:gd name="T48" fmla="*/ 201612500 w 112"/>
                <a:gd name="T49" fmla="*/ 153730325 h 228"/>
                <a:gd name="T50" fmla="*/ 35282188 w 112"/>
                <a:gd name="T51" fmla="*/ 372983125 h 228"/>
                <a:gd name="T52" fmla="*/ 148690013 w 112"/>
                <a:gd name="T53" fmla="*/ 269657513 h 228"/>
                <a:gd name="T54" fmla="*/ 201612500 w 112"/>
                <a:gd name="T55" fmla="*/ 234375325 h 228"/>
                <a:gd name="T56" fmla="*/ 83165950 w 112"/>
                <a:gd name="T57" fmla="*/ 405745950 h 228"/>
                <a:gd name="T58" fmla="*/ 85685313 w 112"/>
                <a:gd name="T59" fmla="*/ 420866888 h 228"/>
                <a:gd name="T60" fmla="*/ 209173763 w 112"/>
                <a:gd name="T61" fmla="*/ 309980013 h 228"/>
                <a:gd name="T62" fmla="*/ 105846563 w 112"/>
                <a:gd name="T63" fmla="*/ 463708750 h 228"/>
                <a:gd name="T64" fmla="*/ 118448138 w 112"/>
                <a:gd name="T65" fmla="*/ 461189388 h 228"/>
                <a:gd name="T66" fmla="*/ 206652813 w 112"/>
                <a:gd name="T67" fmla="*/ 380544388 h 228"/>
                <a:gd name="T68" fmla="*/ 206652813 w 112"/>
                <a:gd name="T69" fmla="*/ 400705638 h 228"/>
                <a:gd name="T70" fmla="*/ 153730325 w 112"/>
                <a:gd name="T71" fmla="*/ 509071563 h 228"/>
                <a:gd name="T72" fmla="*/ 241935000 w 112"/>
                <a:gd name="T73" fmla="*/ 441028138 h 228"/>
                <a:gd name="T74" fmla="*/ 257055938 w 112"/>
                <a:gd name="T75" fmla="*/ 453628125 h 228"/>
                <a:gd name="T76" fmla="*/ 224294700 w 112"/>
                <a:gd name="T77" fmla="*/ 546874700 h 228"/>
                <a:gd name="T78" fmla="*/ 269657513 w 112"/>
                <a:gd name="T79" fmla="*/ 516632825 h 228"/>
                <a:gd name="T80" fmla="*/ 272176875 w 112"/>
                <a:gd name="T81" fmla="*/ 546874700 h 228"/>
                <a:gd name="T82" fmla="*/ 257055938 w 112"/>
                <a:gd name="T83" fmla="*/ 572076263 h 228"/>
                <a:gd name="T84" fmla="*/ 272176875 w 112"/>
                <a:gd name="T85" fmla="*/ 519152188 h 228"/>
                <a:gd name="T86" fmla="*/ 224294700 w 112"/>
                <a:gd name="T87" fmla="*/ 556955325 h 228"/>
                <a:gd name="T88" fmla="*/ 224294700 w 112"/>
                <a:gd name="T89" fmla="*/ 516632825 h 228"/>
                <a:gd name="T90" fmla="*/ 249496263 w 112"/>
                <a:gd name="T91" fmla="*/ 443547500 h 228"/>
                <a:gd name="T92" fmla="*/ 153730325 w 112"/>
                <a:gd name="T93" fmla="*/ 516632825 h 228"/>
                <a:gd name="T94" fmla="*/ 194052825 w 112"/>
                <a:gd name="T95" fmla="*/ 408265313 h 228"/>
                <a:gd name="T96" fmla="*/ 158770638 w 112"/>
                <a:gd name="T97" fmla="*/ 433466875 h 228"/>
                <a:gd name="T98" fmla="*/ 93246575 w 112"/>
                <a:gd name="T99" fmla="*/ 483870000 h 228"/>
                <a:gd name="T100" fmla="*/ 158770638 w 112"/>
                <a:gd name="T101" fmla="*/ 378023438 h 228"/>
                <a:gd name="T102" fmla="*/ 131048125 w 112"/>
                <a:gd name="T103" fmla="*/ 393144375 h 228"/>
                <a:gd name="T104" fmla="*/ 70564375 w 112"/>
                <a:gd name="T105" fmla="*/ 433466875 h 228"/>
                <a:gd name="T106" fmla="*/ 105846563 w 112"/>
                <a:gd name="T107" fmla="*/ 357862188 h 228"/>
                <a:gd name="T108" fmla="*/ 110886875 w 112"/>
                <a:gd name="T109" fmla="*/ 312499375 h 228"/>
                <a:gd name="T110" fmla="*/ 27722513 w 112"/>
                <a:gd name="T111" fmla="*/ 380544388 h 228"/>
                <a:gd name="T112" fmla="*/ 98286888 w 112"/>
                <a:gd name="T113" fmla="*/ 269657513 h 228"/>
                <a:gd name="T114" fmla="*/ 83165950 w 112"/>
                <a:gd name="T115" fmla="*/ 264617200 h 228"/>
                <a:gd name="T116" fmla="*/ 7561263 w 112"/>
                <a:gd name="T117" fmla="*/ 330141263 h 228"/>
                <a:gd name="T118" fmla="*/ 90725625 w 112"/>
                <a:gd name="T119" fmla="*/ 214214075 h 228"/>
                <a:gd name="T120" fmla="*/ 173891575 w 112"/>
                <a:gd name="T121" fmla="*/ 118448138 h 2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2" h="228">
                  <a:moveTo>
                    <a:pt x="69" y="47"/>
                  </a:moveTo>
                  <a:lnTo>
                    <a:pt x="69" y="47"/>
                  </a:lnTo>
                  <a:lnTo>
                    <a:pt x="67" y="49"/>
                  </a:lnTo>
                  <a:lnTo>
                    <a:pt x="42" y="69"/>
                  </a:lnTo>
                  <a:lnTo>
                    <a:pt x="17" y="91"/>
                  </a:lnTo>
                  <a:lnTo>
                    <a:pt x="7" y="99"/>
                  </a:lnTo>
                  <a:lnTo>
                    <a:pt x="3" y="102"/>
                  </a:lnTo>
                  <a:lnTo>
                    <a:pt x="1" y="104"/>
                  </a:lnTo>
                  <a:lnTo>
                    <a:pt x="0" y="104"/>
                  </a:lnTo>
                  <a:lnTo>
                    <a:pt x="0" y="102"/>
                  </a:lnTo>
                  <a:lnTo>
                    <a:pt x="0" y="101"/>
                  </a:lnTo>
                  <a:lnTo>
                    <a:pt x="3" y="96"/>
                  </a:lnTo>
                  <a:lnTo>
                    <a:pt x="20" y="75"/>
                  </a:lnTo>
                  <a:lnTo>
                    <a:pt x="36" y="58"/>
                  </a:lnTo>
                  <a:lnTo>
                    <a:pt x="52" y="41"/>
                  </a:lnTo>
                  <a:lnTo>
                    <a:pt x="64" y="30"/>
                  </a:lnTo>
                  <a:lnTo>
                    <a:pt x="66" y="28"/>
                  </a:lnTo>
                  <a:lnTo>
                    <a:pt x="64" y="30"/>
                  </a:lnTo>
                  <a:lnTo>
                    <a:pt x="42" y="45"/>
                  </a:lnTo>
                  <a:lnTo>
                    <a:pt x="20" y="63"/>
                  </a:lnTo>
                  <a:lnTo>
                    <a:pt x="11" y="69"/>
                  </a:lnTo>
                  <a:lnTo>
                    <a:pt x="7" y="71"/>
                  </a:lnTo>
                  <a:lnTo>
                    <a:pt x="6" y="72"/>
                  </a:lnTo>
                  <a:lnTo>
                    <a:pt x="4" y="71"/>
                  </a:lnTo>
                  <a:lnTo>
                    <a:pt x="4" y="69"/>
                  </a:lnTo>
                  <a:lnTo>
                    <a:pt x="4" y="68"/>
                  </a:lnTo>
                  <a:lnTo>
                    <a:pt x="7" y="63"/>
                  </a:lnTo>
                  <a:lnTo>
                    <a:pt x="28" y="38"/>
                  </a:lnTo>
                  <a:lnTo>
                    <a:pt x="44" y="23"/>
                  </a:lnTo>
                  <a:lnTo>
                    <a:pt x="59" y="9"/>
                  </a:lnTo>
                  <a:lnTo>
                    <a:pt x="59" y="8"/>
                  </a:lnTo>
                  <a:lnTo>
                    <a:pt x="59" y="9"/>
                  </a:lnTo>
                  <a:lnTo>
                    <a:pt x="50" y="14"/>
                  </a:lnTo>
                  <a:lnTo>
                    <a:pt x="23" y="34"/>
                  </a:lnTo>
                  <a:lnTo>
                    <a:pt x="12" y="41"/>
                  </a:lnTo>
                  <a:lnTo>
                    <a:pt x="7" y="45"/>
                  </a:lnTo>
                  <a:lnTo>
                    <a:pt x="6" y="45"/>
                  </a:lnTo>
                  <a:lnTo>
                    <a:pt x="3" y="45"/>
                  </a:lnTo>
                  <a:lnTo>
                    <a:pt x="3" y="44"/>
                  </a:lnTo>
                  <a:lnTo>
                    <a:pt x="4" y="41"/>
                  </a:lnTo>
                  <a:lnTo>
                    <a:pt x="15" y="28"/>
                  </a:lnTo>
                  <a:lnTo>
                    <a:pt x="30" y="14"/>
                  </a:lnTo>
                  <a:lnTo>
                    <a:pt x="45" y="3"/>
                  </a:lnTo>
                  <a:lnTo>
                    <a:pt x="48" y="0"/>
                  </a:lnTo>
                  <a:lnTo>
                    <a:pt x="50" y="0"/>
                  </a:lnTo>
                  <a:lnTo>
                    <a:pt x="52" y="0"/>
                  </a:lnTo>
                  <a:lnTo>
                    <a:pt x="52" y="1"/>
                  </a:lnTo>
                  <a:lnTo>
                    <a:pt x="52" y="3"/>
                  </a:lnTo>
                  <a:lnTo>
                    <a:pt x="52" y="4"/>
                  </a:lnTo>
                  <a:lnTo>
                    <a:pt x="50" y="4"/>
                  </a:lnTo>
                  <a:lnTo>
                    <a:pt x="48" y="4"/>
                  </a:lnTo>
                  <a:lnTo>
                    <a:pt x="44" y="8"/>
                  </a:lnTo>
                  <a:lnTo>
                    <a:pt x="34" y="14"/>
                  </a:lnTo>
                  <a:lnTo>
                    <a:pt x="25" y="22"/>
                  </a:lnTo>
                  <a:lnTo>
                    <a:pt x="15" y="31"/>
                  </a:lnTo>
                  <a:lnTo>
                    <a:pt x="7" y="41"/>
                  </a:lnTo>
                  <a:lnTo>
                    <a:pt x="7" y="42"/>
                  </a:lnTo>
                  <a:lnTo>
                    <a:pt x="7" y="41"/>
                  </a:lnTo>
                  <a:lnTo>
                    <a:pt x="14" y="38"/>
                  </a:lnTo>
                  <a:lnTo>
                    <a:pt x="30" y="25"/>
                  </a:lnTo>
                  <a:lnTo>
                    <a:pt x="56" y="8"/>
                  </a:lnTo>
                  <a:lnTo>
                    <a:pt x="64" y="3"/>
                  </a:lnTo>
                  <a:lnTo>
                    <a:pt x="66" y="1"/>
                  </a:lnTo>
                  <a:lnTo>
                    <a:pt x="67" y="3"/>
                  </a:lnTo>
                  <a:lnTo>
                    <a:pt x="67" y="4"/>
                  </a:lnTo>
                  <a:lnTo>
                    <a:pt x="67" y="6"/>
                  </a:lnTo>
                  <a:lnTo>
                    <a:pt x="63" y="9"/>
                  </a:lnTo>
                  <a:lnTo>
                    <a:pt x="50" y="20"/>
                  </a:lnTo>
                  <a:lnTo>
                    <a:pt x="37" y="31"/>
                  </a:lnTo>
                  <a:lnTo>
                    <a:pt x="17" y="56"/>
                  </a:lnTo>
                  <a:lnTo>
                    <a:pt x="9" y="66"/>
                  </a:lnTo>
                  <a:lnTo>
                    <a:pt x="7" y="69"/>
                  </a:lnTo>
                  <a:lnTo>
                    <a:pt x="9" y="68"/>
                  </a:lnTo>
                  <a:lnTo>
                    <a:pt x="17" y="61"/>
                  </a:lnTo>
                  <a:lnTo>
                    <a:pt x="42" y="42"/>
                  </a:lnTo>
                  <a:lnTo>
                    <a:pt x="69" y="23"/>
                  </a:lnTo>
                  <a:lnTo>
                    <a:pt x="74" y="19"/>
                  </a:lnTo>
                  <a:lnTo>
                    <a:pt x="75" y="19"/>
                  </a:lnTo>
                  <a:lnTo>
                    <a:pt x="78" y="19"/>
                  </a:lnTo>
                  <a:lnTo>
                    <a:pt x="78" y="20"/>
                  </a:lnTo>
                  <a:lnTo>
                    <a:pt x="77" y="22"/>
                  </a:lnTo>
                  <a:lnTo>
                    <a:pt x="74" y="25"/>
                  </a:lnTo>
                  <a:lnTo>
                    <a:pt x="44" y="53"/>
                  </a:lnTo>
                  <a:lnTo>
                    <a:pt x="17" y="83"/>
                  </a:lnTo>
                  <a:lnTo>
                    <a:pt x="4" y="98"/>
                  </a:lnTo>
                  <a:lnTo>
                    <a:pt x="4" y="99"/>
                  </a:lnTo>
                  <a:lnTo>
                    <a:pt x="6" y="98"/>
                  </a:lnTo>
                  <a:lnTo>
                    <a:pt x="18" y="86"/>
                  </a:lnTo>
                  <a:lnTo>
                    <a:pt x="44" y="64"/>
                  </a:lnTo>
                  <a:lnTo>
                    <a:pt x="71" y="44"/>
                  </a:lnTo>
                  <a:lnTo>
                    <a:pt x="86" y="33"/>
                  </a:lnTo>
                  <a:lnTo>
                    <a:pt x="86" y="31"/>
                  </a:lnTo>
                  <a:lnTo>
                    <a:pt x="88" y="33"/>
                  </a:lnTo>
                  <a:lnTo>
                    <a:pt x="88" y="34"/>
                  </a:lnTo>
                  <a:lnTo>
                    <a:pt x="71" y="50"/>
                  </a:lnTo>
                  <a:lnTo>
                    <a:pt x="55" y="66"/>
                  </a:lnTo>
                  <a:lnTo>
                    <a:pt x="41" y="83"/>
                  </a:lnTo>
                  <a:lnTo>
                    <a:pt x="26" y="101"/>
                  </a:lnTo>
                  <a:lnTo>
                    <a:pt x="9" y="124"/>
                  </a:lnTo>
                  <a:lnTo>
                    <a:pt x="34" y="99"/>
                  </a:lnTo>
                  <a:lnTo>
                    <a:pt x="55" y="80"/>
                  </a:lnTo>
                  <a:lnTo>
                    <a:pt x="75" y="63"/>
                  </a:lnTo>
                  <a:lnTo>
                    <a:pt x="78" y="60"/>
                  </a:lnTo>
                  <a:lnTo>
                    <a:pt x="80" y="60"/>
                  </a:lnTo>
                  <a:lnTo>
                    <a:pt x="82" y="60"/>
                  </a:lnTo>
                  <a:lnTo>
                    <a:pt x="82" y="61"/>
                  </a:lnTo>
                  <a:lnTo>
                    <a:pt x="80" y="61"/>
                  </a:lnTo>
                  <a:lnTo>
                    <a:pt x="64" y="80"/>
                  </a:lnTo>
                  <a:lnTo>
                    <a:pt x="48" y="99"/>
                  </a:lnTo>
                  <a:lnTo>
                    <a:pt x="31" y="121"/>
                  </a:lnTo>
                  <a:lnTo>
                    <a:pt x="15" y="145"/>
                  </a:lnTo>
                  <a:lnTo>
                    <a:pt x="14" y="148"/>
                  </a:lnTo>
                  <a:lnTo>
                    <a:pt x="15" y="146"/>
                  </a:lnTo>
                  <a:lnTo>
                    <a:pt x="30" y="132"/>
                  </a:lnTo>
                  <a:lnTo>
                    <a:pt x="59" y="107"/>
                  </a:lnTo>
                  <a:lnTo>
                    <a:pt x="77" y="93"/>
                  </a:lnTo>
                  <a:lnTo>
                    <a:pt x="78" y="91"/>
                  </a:lnTo>
                  <a:lnTo>
                    <a:pt x="80" y="91"/>
                  </a:lnTo>
                  <a:lnTo>
                    <a:pt x="80" y="93"/>
                  </a:lnTo>
                  <a:lnTo>
                    <a:pt x="80" y="94"/>
                  </a:lnTo>
                  <a:lnTo>
                    <a:pt x="58" y="123"/>
                  </a:lnTo>
                  <a:lnTo>
                    <a:pt x="45" y="142"/>
                  </a:lnTo>
                  <a:lnTo>
                    <a:pt x="33" y="161"/>
                  </a:lnTo>
                  <a:lnTo>
                    <a:pt x="30" y="167"/>
                  </a:lnTo>
                  <a:lnTo>
                    <a:pt x="30" y="170"/>
                  </a:lnTo>
                  <a:lnTo>
                    <a:pt x="31" y="170"/>
                  </a:lnTo>
                  <a:lnTo>
                    <a:pt x="34" y="167"/>
                  </a:lnTo>
                  <a:lnTo>
                    <a:pt x="48" y="156"/>
                  </a:lnTo>
                  <a:lnTo>
                    <a:pt x="71" y="135"/>
                  </a:lnTo>
                  <a:lnTo>
                    <a:pt x="83" y="123"/>
                  </a:lnTo>
                  <a:lnTo>
                    <a:pt x="85" y="123"/>
                  </a:lnTo>
                  <a:lnTo>
                    <a:pt x="85" y="124"/>
                  </a:lnTo>
                  <a:lnTo>
                    <a:pt x="63" y="153"/>
                  </a:lnTo>
                  <a:lnTo>
                    <a:pt x="42" y="184"/>
                  </a:lnTo>
                  <a:lnTo>
                    <a:pt x="41" y="189"/>
                  </a:lnTo>
                  <a:lnTo>
                    <a:pt x="39" y="189"/>
                  </a:lnTo>
                  <a:lnTo>
                    <a:pt x="41" y="189"/>
                  </a:lnTo>
                  <a:lnTo>
                    <a:pt x="47" y="183"/>
                  </a:lnTo>
                  <a:lnTo>
                    <a:pt x="67" y="164"/>
                  </a:lnTo>
                  <a:lnTo>
                    <a:pt x="78" y="154"/>
                  </a:lnTo>
                  <a:lnTo>
                    <a:pt x="80" y="153"/>
                  </a:lnTo>
                  <a:lnTo>
                    <a:pt x="82" y="151"/>
                  </a:lnTo>
                  <a:lnTo>
                    <a:pt x="83" y="151"/>
                  </a:lnTo>
                  <a:lnTo>
                    <a:pt x="85" y="154"/>
                  </a:lnTo>
                  <a:lnTo>
                    <a:pt x="83" y="156"/>
                  </a:lnTo>
                  <a:lnTo>
                    <a:pt x="82" y="159"/>
                  </a:lnTo>
                  <a:lnTo>
                    <a:pt x="72" y="176"/>
                  </a:lnTo>
                  <a:lnTo>
                    <a:pt x="63" y="195"/>
                  </a:lnTo>
                  <a:lnTo>
                    <a:pt x="61" y="200"/>
                  </a:lnTo>
                  <a:lnTo>
                    <a:pt x="61" y="202"/>
                  </a:lnTo>
                  <a:lnTo>
                    <a:pt x="63" y="200"/>
                  </a:lnTo>
                  <a:lnTo>
                    <a:pt x="67" y="197"/>
                  </a:lnTo>
                  <a:lnTo>
                    <a:pt x="91" y="180"/>
                  </a:lnTo>
                  <a:lnTo>
                    <a:pt x="96" y="175"/>
                  </a:lnTo>
                  <a:lnTo>
                    <a:pt x="99" y="173"/>
                  </a:lnTo>
                  <a:lnTo>
                    <a:pt x="102" y="173"/>
                  </a:lnTo>
                  <a:lnTo>
                    <a:pt x="102" y="176"/>
                  </a:lnTo>
                  <a:lnTo>
                    <a:pt x="102" y="180"/>
                  </a:lnTo>
                  <a:lnTo>
                    <a:pt x="96" y="195"/>
                  </a:lnTo>
                  <a:lnTo>
                    <a:pt x="89" y="211"/>
                  </a:lnTo>
                  <a:lnTo>
                    <a:pt x="89" y="216"/>
                  </a:lnTo>
                  <a:lnTo>
                    <a:pt x="89" y="217"/>
                  </a:lnTo>
                  <a:lnTo>
                    <a:pt x="91" y="217"/>
                  </a:lnTo>
                  <a:lnTo>
                    <a:pt x="94" y="216"/>
                  </a:lnTo>
                  <a:lnTo>
                    <a:pt x="102" y="208"/>
                  </a:lnTo>
                  <a:lnTo>
                    <a:pt x="107" y="205"/>
                  </a:lnTo>
                  <a:lnTo>
                    <a:pt x="108" y="203"/>
                  </a:lnTo>
                  <a:lnTo>
                    <a:pt x="112" y="203"/>
                  </a:lnTo>
                  <a:lnTo>
                    <a:pt x="112" y="205"/>
                  </a:lnTo>
                  <a:lnTo>
                    <a:pt x="112" y="206"/>
                  </a:lnTo>
                  <a:lnTo>
                    <a:pt x="108" y="217"/>
                  </a:lnTo>
                  <a:lnTo>
                    <a:pt x="105" y="228"/>
                  </a:lnTo>
                  <a:lnTo>
                    <a:pt x="104" y="228"/>
                  </a:lnTo>
                  <a:lnTo>
                    <a:pt x="102" y="228"/>
                  </a:lnTo>
                  <a:lnTo>
                    <a:pt x="102" y="227"/>
                  </a:lnTo>
                  <a:lnTo>
                    <a:pt x="107" y="214"/>
                  </a:lnTo>
                  <a:lnTo>
                    <a:pt x="108" y="206"/>
                  </a:lnTo>
                  <a:lnTo>
                    <a:pt x="105" y="209"/>
                  </a:lnTo>
                  <a:lnTo>
                    <a:pt x="94" y="217"/>
                  </a:lnTo>
                  <a:lnTo>
                    <a:pt x="93" y="219"/>
                  </a:lnTo>
                  <a:lnTo>
                    <a:pt x="89" y="221"/>
                  </a:lnTo>
                  <a:lnTo>
                    <a:pt x="88" y="219"/>
                  </a:lnTo>
                  <a:lnTo>
                    <a:pt x="86" y="217"/>
                  </a:lnTo>
                  <a:lnTo>
                    <a:pt x="86" y="214"/>
                  </a:lnTo>
                  <a:lnTo>
                    <a:pt x="89" y="205"/>
                  </a:lnTo>
                  <a:lnTo>
                    <a:pt x="96" y="189"/>
                  </a:lnTo>
                  <a:lnTo>
                    <a:pt x="99" y="178"/>
                  </a:lnTo>
                  <a:lnTo>
                    <a:pt x="101" y="176"/>
                  </a:lnTo>
                  <a:lnTo>
                    <a:pt x="99" y="176"/>
                  </a:lnTo>
                  <a:lnTo>
                    <a:pt x="94" y="180"/>
                  </a:lnTo>
                  <a:lnTo>
                    <a:pt x="71" y="198"/>
                  </a:lnTo>
                  <a:lnTo>
                    <a:pt x="64" y="203"/>
                  </a:lnTo>
                  <a:lnTo>
                    <a:pt x="61" y="205"/>
                  </a:lnTo>
                  <a:lnTo>
                    <a:pt x="59" y="203"/>
                  </a:lnTo>
                  <a:lnTo>
                    <a:pt x="58" y="202"/>
                  </a:lnTo>
                  <a:lnTo>
                    <a:pt x="59" y="197"/>
                  </a:lnTo>
                  <a:lnTo>
                    <a:pt x="63" y="189"/>
                  </a:lnTo>
                  <a:lnTo>
                    <a:pt x="77" y="162"/>
                  </a:lnTo>
                  <a:lnTo>
                    <a:pt x="80" y="157"/>
                  </a:lnTo>
                  <a:lnTo>
                    <a:pt x="80" y="156"/>
                  </a:lnTo>
                  <a:lnTo>
                    <a:pt x="63" y="172"/>
                  </a:lnTo>
                  <a:lnTo>
                    <a:pt x="47" y="186"/>
                  </a:lnTo>
                  <a:lnTo>
                    <a:pt x="42" y="191"/>
                  </a:lnTo>
                  <a:lnTo>
                    <a:pt x="39" y="192"/>
                  </a:lnTo>
                  <a:lnTo>
                    <a:pt x="37" y="192"/>
                  </a:lnTo>
                  <a:lnTo>
                    <a:pt x="36" y="191"/>
                  </a:lnTo>
                  <a:lnTo>
                    <a:pt x="37" y="187"/>
                  </a:lnTo>
                  <a:lnTo>
                    <a:pt x="41" y="181"/>
                  </a:lnTo>
                  <a:lnTo>
                    <a:pt x="63" y="150"/>
                  </a:lnTo>
                  <a:lnTo>
                    <a:pt x="71" y="139"/>
                  </a:lnTo>
                  <a:lnTo>
                    <a:pt x="71" y="137"/>
                  </a:lnTo>
                  <a:lnTo>
                    <a:pt x="71" y="139"/>
                  </a:lnTo>
                  <a:lnTo>
                    <a:pt x="52" y="156"/>
                  </a:lnTo>
                  <a:lnTo>
                    <a:pt x="37" y="168"/>
                  </a:lnTo>
                  <a:lnTo>
                    <a:pt x="33" y="172"/>
                  </a:lnTo>
                  <a:lnTo>
                    <a:pt x="30" y="173"/>
                  </a:lnTo>
                  <a:lnTo>
                    <a:pt x="28" y="172"/>
                  </a:lnTo>
                  <a:lnTo>
                    <a:pt x="26" y="170"/>
                  </a:lnTo>
                  <a:lnTo>
                    <a:pt x="26" y="167"/>
                  </a:lnTo>
                  <a:lnTo>
                    <a:pt x="30" y="162"/>
                  </a:lnTo>
                  <a:lnTo>
                    <a:pt x="42" y="142"/>
                  </a:lnTo>
                  <a:lnTo>
                    <a:pt x="56" y="120"/>
                  </a:lnTo>
                  <a:lnTo>
                    <a:pt x="72" y="101"/>
                  </a:lnTo>
                  <a:lnTo>
                    <a:pt x="72" y="99"/>
                  </a:lnTo>
                  <a:lnTo>
                    <a:pt x="71" y="101"/>
                  </a:lnTo>
                  <a:lnTo>
                    <a:pt x="44" y="124"/>
                  </a:lnTo>
                  <a:lnTo>
                    <a:pt x="20" y="145"/>
                  </a:lnTo>
                  <a:lnTo>
                    <a:pt x="15" y="150"/>
                  </a:lnTo>
                  <a:lnTo>
                    <a:pt x="12" y="151"/>
                  </a:lnTo>
                  <a:lnTo>
                    <a:pt x="11" y="151"/>
                  </a:lnTo>
                  <a:lnTo>
                    <a:pt x="9" y="150"/>
                  </a:lnTo>
                  <a:lnTo>
                    <a:pt x="11" y="146"/>
                  </a:lnTo>
                  <a:lnTo>
                    <a:pt x="18" y="135"/>
                  </a:lnTo>
                  <a:lnTo>
                    <a:pt x="39" y="107"/>
                  </a:lnTo>
                  <a:lnTo>
                    <a:pt x="61" y="79"/>
                  </a:lnTo>
                  <a:lnTo>
                    <a:pt x="63" y="77"/>
                  </a:lnTo>
                  <a:lnTo>
                    <a:pt x="61" y="79"/>
                  </a:lnTo>
                  <a:lnTo>
                    <a:pt x="33" y="105"/>
                  </a:lnTo>
                  <a:lnTo>
                    <a:pt x="11" y="127"/>
                  </a:lnTo>
                  <a:lnTo>
                    <a:pt x="6" y="131"/>
                  </a:lnTo>
                  <a:lnTo>
                    <a:pt x="4" y="132"/>
                  </a:lnTo>
                  <a:lnTo>
                    <a:pt x="3" y="132"/>
                  </a:lnTo>
                  <a:lnTo>
                    <a:pt x="3" y="131"/>
                  </a:lnTo>
                  <a:lnTo>
                    <a:pt x="3" y="129"/>
                  </a:lnTo>
                  <a:lnTo>
                    <a:pt x="6" y="124"/>
                  </a:lnTo>
                  <a:lnTo>
                    <a:pt x="15" y="110"/>
                  </a:lnTo>
                  <a:lnTo>
                    <a:pt x="36" y="85"/>
                  </a:lnTo>
                  <a:lnTo>
                    <a:pt x="52" y="66"/>
                  </a:lnTo>
                  <a:lnTo>
                    <a:pt x="69" y="49"/>
                  </a:lnTo>
                  <a:lnTo>
                    <a:pt x="69" y="4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2" name="Freeform 196"/>
            <p:cNvSpPr>
              <a:spLocks noEditPoints="1"/>
            </p:cNvSpPr>
            <p:nvPr/>
          </p:nvSpPr>
          <p:spPr bwMode="auto">
            <a:xfrm>
              <a:off x="6115050" y="4292601"/>
              <a:ext cx="147638" cy="95250"/>
            </a:xfrm>
            <a:custGeom>
              <a:avLst/>
              <a:gdLst>
                <a:gd name="T0" fmla="*/ 226814831 w 93"/>
                <a:gd name="T1" fmla="*/ 40322500 h 60"/>
                <a:gd name="T2" fmla="*/ 219255130 w 93"/>
                <a:gd name="T3" fmla="*/ 68045013 h 60"/>
                <a:gd name="T4" fmla="*/ 186492194 w 93"/>
                <a:gd name="T5" fmla="*/ 103327200 h 60"/>
                <a:gd name="T6" fmla="*/ 171371205 w 93"/>
                <a:gd name="T7" fmla="*/ 115927188 h 60"/>
                <a:gd name="T8" fmla="*/ 178932493 w 93"/>
                <a:gd name="T9" fmla="*/ 136088438 h 60"/>
                <a:gd name="T10" fmla="*/ 186492194 w 93"/>
                <a:gd name="T11" fmla="*/ 146169063 h 60"/>
                <a:gd name="T12" fmla="*/ 158771175 w 93"/>
                <a:gd name="T13" fmla="*/ 151209375 h 60"/>
                <a:gd name="T14" fmla="*/ 110887251 w 93"/>
                <a:gd name="T15" fmla="*/ 131048125 h 60"/>
                <a:gd name="T16" fmla="*/ 60483955 w 93"/>
                <a:gd name="T17" fmla="*/ 118448138 h 60"/>
                <a:gd name="T18" fmla="*/ 47883925 w 93"/>
                <a:gd name="T19" fmla="*/ 110886875 h 60"/>
                <a:gd name="T20" fmla="*/ 27722606 w 93"/>
                <a:gd name="T21" fmla="*/ 98286888 h 60"/>
                <a:gd name="T22" fmla="*/ 2520959 w 93"/>
                <a:gd name="T23" fmla="*/ 50403125 h 60"/>
                <a:gd name="T24" fmla="*/ 0 w 93"/>
                <a:gd name="T25" fmla="*/ 35282188 h 60"/>
                <a:gd name="T26" fmla="*/ 12601618 w 93"/>
                <a:gd name="T27" fmla="*/ 7561263 h 60"/>
                <a:gd name="T28" fmla="*/ 27722606 w 93"/>
                <a:gd name="T29" fmla="*/ 42843450 h 60"/>
                <a:gd name="T30" fmla="*/ 12601618 w 93"/>
                <a:gd name="T31" fmla="*/ 15120938 h 60"/>
                <a:gd name="T32" fmla="*/ 22682277 w 93"/>
                <a:gd name="T33" fmla="*/ 7561263 h 60"/>
                <a:gd name="T34" fmla="*/ 55443625 w 93"/>
                <a:gd name="T35" fmla="*/ 22682200 h 60"/>
                <a:gd name="T36" fmla="*/ 75604944 w 93"/>
                <a:gd name="T37" fmla="*/ 20161250 h 60"/>
                <a:gd name="T38" fmla="*/ 118448539 w 93"/>
                <a:gd name="T39" fmla="*/ 22682200 h 60"/>
                <a:gd name="T40" fmla="*/ 171371205 w 93"/>
                <a:gd name="T41" fmla="*/ 35282188 h 60"/>
                <a:gd name="T42" fmla="*/ 138609857 w 93"/>
                <a:gd name="T43" fmla="*/ 27722513 h 60"/>
                <a:gd name="T44" fmla="*/ 163811505 w 93"/>
                <a:gd name="T45" fmla="*/ 40322500 h 60"/>
                <a:gd name="T46" fmla="*/ 146169558 w 93"/>
                <a:gd name="T47" fmla="*/ 40322500 h 60"/>
                <a:gd name="T48" fmla="*/ 138609857 w 93"/>
                <a:gd name="T49" fmla="*/ 47883763 h 60"/>
                <a:gd name="T50" fmla="*/ 158771175 w 93"/>
                <a:gd name="T51" fmla="*/ 50403125 h 60"/>
                <a:gd name="T52" fmla="*/ 221774501 w 93"/>
                <a:gd name="T53" fmla="*/ 32762825 h 60"/>
                <a:gd name="T54" fmla="*/ 118448539 w 93"/>
                <a:gd name="T55" fmla="*/ 83165950 h 60"/>
                <a:gd name="T56" fmla="*/ 60483955 w 93"/>
                <a:gd name="T57" fmla="*/ 90725625 h 60"/>
                <a:gd name="T58" fmla="*/ 75604944 w 93"/>
                <a:gd name="T59" fmla="*/ 95765938 h 60"/>
                <a:gd name="T60" fmla="*/ 143650186 w 93"/>
                <a:gd name="T61" fmla="*/ 108367513 h 60"/>
                <a:gd name="T62" fmla="*/ 118448539 w 93"/>
                <a:gd name="T63" fmla="*/ 98286888 h 60"/>
                <a:gd name="T64" fmla="*/ 131048569 w 93"/>
                <a:gd name="T65" fmla="*/ 90725625 h 60"/>
                <a:gd name="T66" fmla="*/ 27722606 w 93"/>
                <a:gd name="T67" fmla="*/ 70564375 h 60"/>
                <a:gd name="T68" fmla="*/ 55443625 w 93"/>
                <a:gd name="T69" fmla="*/ 75604688 h 60"/>
                <a:gd name="T70" fmla="*/ 50403296 w 93"/>
                <a:gd name="T71" fmla="*/ 63004700 h 60"/>
                <a:gd name="T72" fmla="*/ 55443625 w 93"/>
                <a:gd name="T73" fmla="*/ 42843450 h 60"/>
                <a:gd name="T74" fmla="*/ 98287220 w 93"/>
                <a:gd name="T75" fmla="*/ 50403125 h 60"/>
                <a:gd name="T76" fmla="*/ 55443625 w 93"/>
                <a:gd name="T77" fmla="*/ 42843450 h 60"/>
                <a:gd name="T78" fmla="*/ 103327550 w 93"/>
                <a:gd name="T79" fmla="*/ 32762825 h 60"/>
                <a:gd name="T80" fmla="*/ 131048569 w 93"/>
                <a:gd name="T81" fmla="*/ 50403125 h 60"/>
                <a:gd name="T82" fmla="*/ 123488868 w 93"/>
                <a:gd name="T83" fmla="*/ 80645000 h 60"/>
                <a:gd name="T84" fmla="*/ 115927580 w 93"/>
                <a:gd name="T85" fmla="*/ 118448138 h 60"/>
                <a:gd name="T86" fmla="*/ 90725932 w 93"/>
                <a:gd name="T87" fmla="*/ 60483750 h 60"/>
                <a:gd name="T88" fmla="*/ 90725932 w 93"/>
                <a:gd name="T89" fmla="*/ 60483750 h 60"/>
                <a:gd name="T90" fmla="*/ 47883925 w 93"/>
                <a:gd name="T91" fmla="*/ 47883763 h 60"/>
                <a:gd name="T92" fmla="*/ 178932493 w 93"/>
                <a:gd name="T93" fmla="*/ 75604688 h 60"/>
                <a:gd name="T94" fmla="*/ 40322637 w 93"/>
                <a:gd name="T95" fmla="*/ 50403125 h 60"/>
                <a:gd name="T96" fmla="*/ 20161318 w 93"/>
                <a:gd name="T97" fmla="*/ 22682200 h 60"/>
                <a:gd name="T98" fmla="*/ 98287220 w 93"/>
                <a:gd name="T99" fmla="*/ 40322500 h 60"/>
                <a:gd name="T100" fmla="*/ 115927580 w 93"/>
                <a:gd name="T101" fmla="*/ 68045013 h 60"/>
                <a:gd name="T102" fmla="*/ 163811505 w 93"/>
                <a:gd name="T103" fmla="*/ 146169063 h 60"/>
                <a:gd name="T104" fmla="*/ 153730846 w 93"/>
                <a:gd name="T105" fmla="*/ 143649700 h 60"/>
                <a:gd name="T106" fmla="*/ 181451865 w 93"/>
                <a:gd name="T107" fmla="*/ 88206263 h 60"/>
                <a:gd name="T108" fmla="*/ 143650186 w 93"/>
                <a:gd name="T109" fmla="*/ 126007813 h 60"/>
                <a:gd name="T110" fmla="*/ 194053482 w 93"/>
                <a:gd name="T111" fmla="*/ 60483750 h 60"/>
                <a:gd name="T112" fmla="*/ 63004913 w 93"/>
                <a:gd name="T113" fmla="*/ 108367513 h 60"/>
                <a:gd name="T114" fmla="*/ 151209887 w 93"/>
                <a:gd name="T115" fmla="*/ 88206263 h 60"/>
                <a:gd name="T116" fmla="*/ 153730846 w 93"/>
                <a:gd name="T117" fmla="*/ 98286888 h 60"/>
                <a:gd name="T118" fmla="*/ 55443625 w 93"/>
                <a:gd name="T119" fmla="*/ 35282188 h 60"/>
                <a:gd name="T120" fmla="*/ 166330876 w 93"/>
                <a:gd name="T121" fmla="*/ 103327200 h 60"/>
                <a:gd name="T122" fmla="*/ 158771175 w 93"/>
                <a:gd name="T123" fmla="*/ 88206263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3" h="60">
                  <a:moveTo>
                    <a:pt x="88" y="14"/>
                  </a:moveTo>
                  <a:lnTo>
                    <a:pt x="88" y="14"/>
                  </a:lnTo>
                  <a:lnTo>
                    <a:pt x="88" y="13"/>
                  </a:lnTo>
                  <a:lnTo>
                    <a:pt x="90" y="13"/>
                  </a:lnTo>
                  <a:lnTo>
                    <a:pt x="91" y="14"/>
                  </a:lnTo>
                  <a:lnTo>
                    <a:pt x="90" y="16"/>
                  </a:lnTo>
                  <a:lnTo>
                    <a:pt x="91" y="17"/>
                  </a:lnTo>
                  <a:lnTo>
                    <a:pt x="93" y="19"/>
                  </a:lnTo>
                  <a:lnTo>
                    <a:pt x="91" y="20"/>
                  </a:lnTo>
                  <a:lnTo>
                    <a:pt x="88" y="24"/>
                  </a:lnTo>
                  <a:lnTo>
                    <a:pt x="88" y="25"/>
                  </a:lnTo>
                  <a:lnTo>
                    <a:pt x="87" y="27"/>
                  </a:lnTo>
                  <a:lnTo>
                    <a:pt x="80" y="30"/>
                  </a:lnTo>
                  <a:lnTo>
                    <a:pt x="74" y="33"/>
                  </a:lnTo>
                  <a:lnTo>
                    <a:pt x="76" y="36"/>
                  </a:lnTo>
                  <a:lnTo>
                    <a:pt x="74" y="41"/>
                  </a:lnTo>
                  <a:lnTo>
                    <a:pt x="72" y="43"/>
                  </a:lnTo>
                  <a:lnTo>
                    <a:pt x="71" y="41"/>
                  </a:lnTo>
                  <a:lnTo>
                    <a:pt x="71" y="39"/>
                  </a:lnTo>
                  <a:lnTo>
                    <a:pt x="69" y="38"/>
                  </a:lnTo>
                  <a:lnTo>
                    <a:pt x="68" y="46"/>
                  </a:lnTo>
                  <a:lnTo>
                    <a:pt x="65" y="50"/>
                  </a:lnTo>
                  <a:lnTo>
                    <a:pt x="61" y="52"/>
                  </a:lnTo>
                  <a:lnTo>
                    <a:pt x="63" y="54"/>
                  </a:lnTo>
                  <a:lnTo>
                    <a:pt x="69" y="54"/>
                  </a:lnTo>
                  <a:lnTo>
                    <a:pt x="71" y="54"/>
                  </a:lnTo>
                  <a:lnTo>
                    <a:pt x="72" y="52"/>
                  </a:lnTo>
                  <a:lnTo>
                    <a:pt x="76" y="54"/>
                  </a:lnTo>
                  <a:lnTo>
                    <a:pt x="77" y="57"/>
                  </a:lnTo>
                  <a:lnTo>
                    <a:pt x="76" y="58"/>
                  </a:lnTo>
                  <a:lnTo>
                    <a:pt x="74" y="58"/>
                  </a:lnTo>
                  <a:lnTo>
                    <a:pt x="74" y="60"/>
                  </a:lnTo>
                  <a:lnTo>
                    <a:pt x="72" y="60"/>
                  </a:lnTo>
                  <a:lnTo>
                    <a:pt x="66" y="60"/>
                  </a:lnTo>
                  <a:lnTo>
                    <a:pt x="63" y="60"/>
                  </a:lnTo>
                  <a:lnTo>
                    <a:pt x="63" y="58"/>
                  </a:lnTo>
                  <a:lnTo>
                    <a:pt x="57" y="58"/>
                  </a:lnTo>
                  <a:lnTo>
                    <a:pt x="52" y="55"/>
                  </a:lnTo>
                  <a:lnTo>
                    <a:pt x="44" y="52"/>
                  </a:lnTo>
                  <a:lnTo>
                    <a:pt x="42" y="50"/>
                  </a:lnTo>
                  <a:lnTo>
                    <a:pt x="33" y="47"/>
                  </a:lnTo>
                  <a:lnTo>
                    <a:pt x="30" y="47"/>
                  </a:lnTo>
                  <a:lnTo>
                    <a:pt x="27" y="47"/>
                  </a:lnTo>
                  <a:lnTo>
                    <a:pt x="25" y="47"/>
                  </a:lnTo>
                  <a:lnTo>
                    <a:pt x="24" y="47"/>
                  </a:lnTo>
                  <a:lnTo>
                    <a:pt x="22" y="47"/>
                  </a:lnTo>
                  <a:lnTo>
                    <a:pt x="20" y="47"/>
                  </a:lnTo>
                  <a:lnTo>
                    <a:pt x="20" y="46"/>
                  </a:lnTo>
                  <a:lnTo>
                    <a:pt x="20" y="44"/>
                  </a:lnTo>
                  <a:lnTo>
                    <a:pt x="19" y="44"/>
                  </a:lnTo>
                  <a:lnTo>
                    <a:pt x="16" y="44"/>
                  </a:lnTo>
                  <a:lnTo>
                    <a:pt x="14" y="43"/>
                  </a:lnTo>
                  <a:lnTo>
                    <a:pt x="12" y="41"/>
                  </a:lnTo>
                  <a:lnTo>
                    <a:pt x="11" y="39"/>
                  </a:lnTo>
                  <a:lnTo>
                    <a:pt x="14" y="36"/>
                  </a:lnTo>
                  <a:lnTo>
                    <a:pt x="17" y="33"/>
                  </a:lnTo>
                  <a:lnTo>
                    <a:pt x="11" y="30"/>
                  </a:lnTo>
                  <a:lnTo>
                    <a:pt x="5" y="25"/>
                  </a:lnTo>
                  <a:lnTo>
                    <a:pt x="1" y="20"/>
                  </a:lnTo>
                  <a:lnTo>
                    <a:pt x="0" y="17"/>
                  </a:lnTo>
                  <a:lnTo>
                    <a:pt x="0" y="16"/>
                  </a:lnTo>
                  <a:lnTo>
                    <a:pt x="1" y="14"/>
                  </a:lnTo>
                  <a:lnTo>
                    <a:pt x="0" y="14"/>
                  </a:lnTo>
                  <a:lnTo>
                    <a:pt x="0" y="11"/>
                  </a:lnTo>
                  <a:lnTo>
                    <a:pt x="0" y="6"/>
                  </a:lnTo>
                  <a:lnTo>
                    <a:pt x="0" y="2"/>
                  </a:lnTo>
                  <a:lnTo>
                    <a:pt x="0" y="0"/>
                  </a:lnTo>
                  <a:lnTo>
                    <a:pt x="1" y="0"/>
                  </a:lnTo>
                  <a:lnTo>
                    <a:pt x="3" y="2"/>
                  </a:lnTo>
                  <a:lnTo>
                    <a:pt x="5" y="3"/>
                  </a:lnTo>
                  <a:lnTo>
                    <a:pt x="3" y="3"/>
                  </a:lnTo>
                  <a:lnTo>
                    <a:pt x="1" y="6"/>
                  </a:lnTo>
                  <a:lnTo>
                    <a:pt x="1" y="9"/>
                  </a:lnTo>
                  <a:lnTo>
                    <a:pt x="5" y="16"/>
                  </a:lnTo>
                  <a:lnTo>
                    <a:pt x="8" y="19"/>
                  </a:lnTo>
                  <a:lnTo>
                    <a:pt x="11" y="17"/>
                  </a:lnTo>
                  <a:lnTo>
                    <a:pt x="11" y="16"/>
                  </a:lnTo>
                  <a:lnTo>
                    <a:pt x="5" y="8"/>
                  </a:lnTo>
                  <a:lnTo>
                    <a:pt x="5" y="6"/>
                  </a:lnTo>
                  <a:lnTo>
                    <a:pt x="5" y="5"/>
                  </a:lnTo>
                  <a:lnTo>
                    <a:pt x="5" y="2"/>
                  </a:lnTo>
                  <a:lnTo>
                    <a:pt x="6" y="2"/>
                  </a:lnTo>
                  <a:lnTo>
                    <a:pt x="8" y="0"/>
                  </a:lnTo>
                  <a:lnTo>
                    <a:pt x="9" y="2"/>
                  </a:lnTo>
                  <a:lnTo>
                    <a:pt x="9" y="3"/>
                  </a:lnTo>
                  <a:lnTo>
                    <a:pt x="9" y="6"/>
                  </a:lnTo>
                  <a:lnTo>
                    <a:pt x="12" y="11"/>
                  </a:lnTo>
                  <a:lnTo>
                    <a:pt x="16" y="14"/>
                  </a:lnTo>
                  <a:lnTo>
                    <a:pt x="24" y="11"/>
                  </a:lnTo>
                  <a:lnTo>
                    <a:pt x="22" y="9"/>
                  </a:lnTo>
                  <a:lnTo>
                    <a:pt x="24" y="9"/>
                  </a:lnTo>
                  <a:lnTo>
                    <a:pt x="24" y="11"/>
                  </a:lnTo>
                  <a:lnTo>
                    <a:pt x="30" y="9"/>
                  </a:lnTo>
                  <a:lnTo>
                    <a:pt x="30" y="8"/>
                  </a:lnTo>
                  <a:lnTo>
                    <a:pt x="31" y="6"/>
                  </a:lnTo>
                  <a:lnTo>
                    <a:pt x="33" y="6"/>
                  </a:lnTo>
                  <a:lnTo>
                    <a:pt x="36" y="8"/>
                  </a:lnTo>
                  <a:lnTo>
                    <a:pt x="38" y="9"/>
                  </a:lnTo>
                  <a:lnTo>
                    <a:pt x="47" y="9"/>
                  </a:lnTo>
                  <a:lnTo>
                    <a:pt x="63" y="9"/>
                  </a:lnTo>
                  <a:lnTo>
                    <a:pt x="66" y="9"/>
                  </a:lnTo>
                  <a:lnTo>
                    <a:pt x="68" y="9"/>
                  </a:lnTo>
                  <a:lnTo>
                    <a:pt x="69" y="11"/>
                  </a:lnTo>
                  <a:lnTo>
                    <a:pt x="69" y="14"/>
                  </a:lnTo>
                  <a:lnTo>
                    <a:pt x="68" y="14"/>
                  </a:lnTo>
                  <a:lnTo>
                    <a:pt x="66" y="14"/>
                  </a:lnTo>
                  <a:lnTo>
                    <a:pt x="61" y="13"/>
                  </a:lnTo>
                  <a:lnTo>
                    <a:pt x="58" y="11"/>
                  </a:lnTo>
                  <a:lnTo>
                    <a:pt x="53" y="11"/>
                  </a:lnTo>
                  <a:lnTo>
                    <a:pt x="55" y="11"/>
                  </a:lnTo>
                  <a:lnTo>
                    <a:pt x="60" y="13"/>
                  </a:lnTo>
                  <a:lnTo>
                    <a:pt x="61" y="14"/>
                  </a:lnTo>
                  <a:lnTo>
                    <a:pt x="65" y="14"/>
                  </a:lnTo>
                  <a:lnTo>
                    <a:pt x="65" y="16"/>
                  </a:lnTo>
                  <a:lnTo>
                    <a:pt x="65" y="17"/>
                  </a:lnTo>
                  <a:lnTo>
                    <a:pt x="63" y="19"/>
                  </a:lnTo>
                  <a:lnTo>
                    <a:pt x="61" y="19"/>
                  </a:lnTo>
                  <a:lnTo>
                    <a:pt x="61" y="17"/>
                  </a:lnTo>
                  <a:lnTo>
                    <a:pt x="60" y="16"/>
                  </a:lnTo>
                  <a:lnTo>
                    <a:pt x="58" y="16"/>
                  </a:lnTo>
                  <a:lnTo>
                    <a:pt x="52" y="13"/>
                  </a:lnTo>
                  <a:lnTo>
                    <a:pt x="46" y="13"/>
                  </a:lnTo>
                  <a:lnTo>
                    <a:pt x="52" y="17"/>
                  </a:lnTo>
                  <a:lnTo>
                    <a:pt x="55" y="19"/>
                  </a:lnTo>
                  <a:lnTo>
                    <a:pt x="57" y="20"/>
                  </a:lnTo>
                  <a:lnTo>
                    <a:pt x="58" y="22"/>
                  </a:lnTo>
                  <a:lnTo>
                    <a:pt x="60" y="22"/>
                  </a:lnTo>
                  <a:lnTo>
                    <a:pt x="61" y="22"/>
                  </a:lnTo>
                  <a:lnTo>
                    <a:pt x="63" y="20"/>
                  </a:lnTo>
                  <a:lnTo>
                    <a:pt x="76" y="17"/>
                  </a:lnTo>
                  <a:lnTo>
                    <a:pt x="82" y="16"/>
                  </a:lnTo>
                  <a:lnTo>
                    <a:pt x="83" y="14"/>
                  </a:lnTo>
                  <a:lnTo>
                    <a:pt x="83" y="13"/>
                  </a:lnTo>
                  <a:lnTo>
                    <a:pt x="87" y="11"/>
                  </a:lnTo>
                  <a:lnTo>
                    <a:pt x="88" y="13"/>
                  </a:lnTo>
                  <a:lnTo>
                    <a:pt x="88" y="14"/>
                  </a:lnTo>
                  <a:close/>
                  <a:moveTo>
                    <a:pt x="55" y="36"/>
                  </a:moveTo>
                  <a:lnTo>
                    <a:pt x="55" y="36"/>
                  </a:lnTo>
                  <a:lnTo>
                    <a:pt x="55" y="35"/>
                  </a:lnTo>
                  <a:lnTo>
                    <a:pt x="47" y="33"/>
                  </a:lnTo>
                  <a:lnTo>
                    <a:pt x="46" y="33"/>
                  </a:lnTo>
                  <a:lnTo>
                    <a:pt x="35" y="33"/>
                  </a:lnTo>
                  <a:lnTo>
                    <a:pt x="30" y="33"/>
                  </a:lnTo>
                  <a:lnTo>
                    <a:pt x="25" y="36"/>
                  </a:lnTo>
                  <a:lnTo>
                    <a:pt x="24" y="36"/>
                  </a:lnTo>
                  <a:lnTo>
                    <a:pt x="22" y="36"/>
                  </a:lnTo>
                  <a:lnTo>
                    <a:pt x="20" y="38"/>
                  </a:lnTo>
                  <a:lnTo>
                    <a:pt x="19" y="39"/>
                  </a:lnTo>
                  <a:lnTo>
                    <a:pt x="20" y="39"/>
                  </a:lnTo>
                  <a:lnTo>
                    <a:pt x="30" y="38"/>
                  </a:lnTo>
                  <a:lnTo>
                    <a:pt x="36" y="39"/>
                  </a:lnTo>
                  <a:lnTo>
                    <a:pt x="42" y="43"/>
                  </a:lnTo>
                  <a:lnTo>
                    <a:pt x="49" y="46"/>
                  </a:lnTo>
                  <a:lnTo>
                    <a:pt x="50" y="46"/>
                  </a:lnTo>
                  <a:lnTo>
                    <a:pt x="55" y="44"/>
                  </a:lnTo>
                  <a:lnTo>
                    <a:pt x="57" y="43"/>
                  </a:lnTo>
                  <a:lnTo>
                    <a:pt x="58" y="41"/>
                  </a:lnTo>
                  <a:lnTo>
                    <a:pt x="58" y="38"/>
                  </a:lnTo>
                  <a:lnTo>
                    <a:pt x="53" y="38"/>
                  </a:lnTo>
                  <a:lnTo>
                    <a:pt x="49" y="39"/>
                  </a:lnTo>
                  <a:lnTo>
                    <a:pt x="47" y="39"/>
                  </a:lnTo>
                  <a:lnTo>
                    <a:pt x="46" y="38"/>
                  </a:lnTo>
                  <a:lnTo>
                    <a:pt x="46" y="36"/>
                  </a:lnTo>
                  <a:lnTo>
                    <a:pt x="46" y="35"/>
                  </a:lnTo>
                  <a:lnTo>
                    <a:pt x="47" y="35"/>
                  </a:lnTo>
                  <a:lnTo>
                    <a:pt x="49" y="35"/>
                  </a:lnTo>
                  <a:lnTo>
                    <a:pt x="52" y="36"/>
                  </a:lnTo>
                  <a:lnTo>
                    <a:pt x="55" y="36"/>
                  </a:lnTo>
                  <a:close/>
                  <a:moveTo>
                    <a:pt x="3" y="17"/>
                  </a:moveTo>
                  <a:lnTo>
                    <a:pt x="3" y="17"/>
                  </a:lnTo>
                  <a:lnTo>
                    <a:pt x="1" y="17"/>
                  </a:lnTo>
                  <a:lnTo>
                    <a:pt x="3" y="20"/>
                  </a:lnTo>
                  <a:lnTo>
                    <a:pt x="6" y="25"/>
                  </a:lnTo>
                  <a:lnTo>
                    <a:pt x="11" y="28"/>
                  </a:lnTo>
                  <a:lnTo>
                    <a:pt x="14" y="30"/>
                  </a:lnTo>
                  <a:lnTo>
                    <a:pt x="17" y="30"/>
                  </a:lnTo>
                  <a:lnTo>
                    <a:pt x="19" y="30"/>
                  </a:lnTo>
                  <a:lnTo>
                    <a:pt x="20" y="32"/>
                  </a:lnTo>
                  <a:lnTo>
                    <a:pt x="22" y="32"/>
                  </a:lnTo>
                  <a:lnTo>
                    <a:pt x="22" y="30"/>
                  </a:lnTo>
                  <a:lnTo>
                    <a:pt x="24" y="28"/>
                  </a:lnTo>
                  <a:lnTo>
                    <a:pt x="25" y="28"/>
                  </a:lnTo>
                  <a:lnTo>
                    <a:pt x="28" y="27"/>
                  </a:lnTo>
                  <a:lnTo>
                    <a:pt x="27" y="27"/>
                  </a:lnTo>
                  <a:lnTo>
                    <a:pt x="24" y="27"/>
                  </a:lnTo>
                  <a:lnTo>
                    <a:pt x="20" y="25"/>
                  </a:lnTo>
                  <a:lnTo>
                    <a:pt x="12" y="24"/>
                  </a:lnTo>
                  <a:lnTo>
                    <a:pt x="8" y="22"/>
                  </a:lnTo>
                  <a:lnTo>
                    <a:pt x="3" y="17"/>
                  </a:lnTo>
                  <a:close/>
                  <a:moveTo>
                    <a:pt x="22" y="17"/>
                  </a:moveTo>
                  <a:lnTo>
                    <a:pt x="22" y="17"/>
                  </a:lnTo>
                  <a:lnTo>
                    <a:pt x="24" y="17"/>
                  </a:lnTo>
                  <a:lnTo>
                    <a:pt x="28" y="20"/>
                  </a:lnTo>
                  <a:lnTo>
                    <a:pt x="35" y="22"/>
                  </a:lnTo>
                  <a:lnTo>
                    <a:pt x="38" y="20"/>
                  </a:lnTo>
                  <a:lnTo>
                    <a:pt x="39" y="20"/>
                  </a:lnTo>
                  <a:lnTo>
                    <a:pt x="39" y="19"/>
                  </a:lnTo>
                  <a:lnTo>
                    <a:pt x="33" y="14"/>
                  </a:lnTo>
                  <a:lnTo>
                    <a:pt x="33" y="13"/>
                  </a:lnTo>
                  <a:lnTo>
                    <a:pt x="28" y="14"/>
                  </a:lnTo>
                  <a:lnTo>
                    <a:pt x="22" y="17"/>
                  </a:lnTo>
                  <a:close/>
                  <a:moveTo>
                    <a:pt x="55" y="22"/>
                  </a:moveTo>
                  <a:lnTo>
                    <a:pt x="55" y="22"/>
                  </a:lnTo>
                  <a:lnTo>
                    <a:pt x="55" y="20"/>
                  </a:lnTo>
                  <a:lnTo>
                    <a:pt x="49" y="17"/>
                  </a:lnTo>
                  <a:lnTo>
                    <a:pt x="44" y="13"/>
                  </a:lnTo>
                  <a:lnTo>
                    <a:pt x="42" y="11"/>
                  </a:lnTo>
                  <a:lnTo>
                    <a:pt x="41" y="13"/>
                  </a:lnTo>
                  <a:lnTo>
                    <a:pt x="42" y="17"/>
                  </a:lnTo>
                  <a:lnTo>
                    <a:pt x="44" y="19"/>
                  </a:lnTo>
                  <a:lnTo>
                    <a:pt x="50" y="20"/>
                  </a:lnTo>
                  <a:lnTo>
                    <a:pt x="52" y="20"/>
                  </a:lnTo>
                  <a:lnTo>
                    <a:pt x="53" y="22"/>
                  </a:lnTo>
                  <a:lnTo>
                    <a:pt x="55" y="22"/>
                  </a:lnTo>
                  <a:close/>
                  <a:moveTo>
                    <a:pt x="55" y="30"/>
                  </a:moveTo>
                  <a:lnTo>
                    <a:pt x="55" y="30"/>
                  </a:lnTo>
                  <a:lnTo>
                    <a:pt x="41" y="32"/>
                  </a:lnTo>
                  <a:lnTo>
                    <a:pt x="49" y="32"/>
                  </a:lnTo>
                  <a:lnTo>
                    <a:pt x="57" y="33"/>
                  </a:lnTo>
                  <a:lnTo>
                    <a:pt x="55" y="33"/>
                  </a:lnTo>
                  <a:lnTo>
                    <a:pt x="55" y="32"/>
                  </a:lnTo>
                  <a:lnTo>
                    <a:pt x="55" y="30"/>
                  </a:lnTo>
                  <a:close/>
                  <a:moveTo>
                    <a:pt x="46" y="47"/>
                  </a:moveTo>
                  <a:lnTo>
                    <a:pt x="46" y="47"/>
                  </a:lnTo>
                  <a:lnTo>
                    <a:pt x="39" y="43"/>
                  </a:lnTo>
                  <a:lnTo>
                    <a:pt x="33" y="41"/>
                  </a:lnTo>
                  <a:lnTo>
                    <a:pt x="46" y="47"/>
                  </a:lnTo>
                  <a:close/>
                  <a:moveTo>
                    <a:pt x="36" y="24"/>
                  </a:moveTo>
                  <a:lnTo>
                    <a:pt x="36" y="24"/>
                  </a:lnTo>
                  <a:lnTo>
                    <a:pt x="28" y="22"/>
                  </a:lnTo>
                  <a:lnTo>
                    <a:pt x="28" y="25"/>
                  </a:lnTo>
                  <a:lnTo>
                    <a:pt x="30" y="25"/>
                  </a:lnTo>
                  <a:lnTo>
                    <a:pt x="31" y="25"/>
                  </a:lnTo>
                  <a:lnTo>
                    <a:pt x="36" y="24"/>
                  </a:lnTo>
                  <a:close/>
                  <a:moveTo>
                    <a:pt x="17" y="19"/>
                  </a:moveTo>
                  <a:lnTo>
                    <a:pt x="17" y="19"/>
                  </a:lnTo>
                  <a:lnTo>
                    <a:pt x="17" y="20"/>
                  </a:lnTo>
                  <a:lnTo>
                    <a:pt x="20" y="22"/>
                  </a:lnTo>
                  <a:lnTo>
                    <a:pt x="22" y="22"/>
                  </a:lnTo>
                  <a:lnTo>
                    <a:pt x="24" y="22"/>
                  </a:lnTo>
                  <a:lnTo>
                    <a:pt x="19" y="19"/>
                  </a:lnTo>
                  <a:lnTo>
                    <a:pt x="17" y="19"/>
                  </a:lnTo>
                  <a:close/>
                  <a:moveTo>
                    <a:pt x="79" y="28"/>
                  </a:moveTo>
                  <a:lnTo>
                    <a:pt x="79" y="28"/>
                  </a:lnTo>
                  <a:lnTo>
                    <a:pt x="76" y="28"/>
                  </a:lnTo>
                  <a:lnTo>
                    <a:pt x="74" y="28"/>
                  </a:lnTo>
                  <a:lnTo>
                    <a:pt x="71" y="30"/>
                  </a:lnTo>
                  <a:lnTo>
                    <a:pt x="72" y="32"/>
                  </a:lnTo>
                  <a:lnTo>
                    <a:pt x="79" y="28"/>
                  </a:lnTo>
                  <a:close/>
                  <a:moveTo>
                    <a:pt x="19" y="22"/>
                  </a:moveTo>
                  <a:lnTo>
                    <a:pt x="19" y="22"/>
                  </a:lnTo>
                  <a:lnTo>
                    <a:pt x="16" y="20"/>
                  </a:lnTo>
                  <a:lnTo>
                    <a:pt x="14" y="20"/>
                  </a:lnTo>
                  <a:lnTo>
                    <a:pt x="12" y="22"/>
                  </a:lnTo>
                  <a:lnTo>
                    <a:pt x="19" y="22"/>
                  </a:lnTo>
                  <a:close/>
                  <a:moveTo>
                    <a:pt x="14" y="16"/>
                  </a:moveTo>
                  <a:lnTo>
                    <a:pt x="14" y="16"/>
                  </a:lnTo>
                  <a:lnTo>
                    <a:pt x="8" y="9"/>
                  </a:lnTo>
                  <a:lnTo>
                    <a:pt x="12" y="16"/>
                  </a:lnTo>
                  <a:lnTo>
                    <a:pt x="14" y="16"/>
                  </a:lnTo>
                  <a:close/>
                  <a:moveTo>
                    <a:pt x="36" y="13"/>
                  </a:moveTo>
                  <a:lnTo>
                    <a:pt x="36" y="13"/>
                  </a:lnTo>
                  <a:lnTo>
                    <a:pt x="39" y="16"/>
                  </a:lnTo>
                  <a:lnTo>
                    <a:pt x="38" y="13"/>
                  </a:lnTo>
                  <a:lnTo>
                    <a:pt x="36" y="13"/>
                  </a:lnTo>
                  <a:close/>
                  <a:moveTo>
                    <a:pt x="46" y="27"/>
                  </a:moveTo>
                  <a:lnTo>
                    <a:pt x="46" y="27"/>
                  </a:lnTo>
                  <a:lnTo>
                    <a:pt x="44" y="27"/>
                  </a:lnTo>
                  <a:lnTo>
                    <a:pt x="39" y="28"/>
                  </a:lnTo>
                  <a:lnTo>
                    <a:pt x="46" y="27"/>
                  </a:lnTo>
                  <a:close/>
                  <a:moveTo>
                    <a:pt x="65" y="58"/>
                  </a:moveTo>
                  <a:lnTo>
                    <a:pt x="65" y="58"/>
                  </a:lnTo>
                  <a:lnTo>
                    <a:pt x="68" y="58"/>
                  </a:lnTo>
                  <a:lnTo>
                    <a:pt x="71" y="58"/>
                  </a:lnTo>
                  <a:lnTo>
                    <a:pt x="69" y="58"/>
                  </a:lnTo>
                  <a:lnTo>
                    <a:pt x="65" y="58"/>
                  </a:lnTo>
                  <a:close/>
                  <a:moveTo>
                    <a:pt x="57" y="55"/>
                  </a:moveTo>
                  <a:lnTo>
                    <a:pt x="57" y="55"/>
                  </a:lnTo>
                  <a:lnTo>
                    <a:pt x="61" y="57"/>
                  </a:lnTo>
                  <a:lnTo>
                    <a:pt x="58" y="55"/>
                  </a:lnTo>
                  <a:lnTo>
                    <a:pt x="57" y="55"/>
                  </a:lnTo>
                  <a:close/>
                  <a:moveTo>
                    <a:pt x="69" y="33"/>
                  </a:moveTo>
                  <a:lnTo>
                    <a:pt x="69" y="33"/>
                  </a:lnTo>
                  <a:lnTo>
                    <a:pt x="72" y="38"/>
                  </a:lnTo>
                  <a:lnTo>
                    <a:pt x="72" y="35"/>
                  </a:lnTo>
                  <a:lnTo>
                    <a:pt x="69" y="33"/>
                  </a:lnTo>
                  <a:close/>
                  <a:moveTo>
                    <a:pt x="57" y="50"/>
                  </a:moveTo>
                  <a:lnTo>
                    <a:pt x="57" y="50"/>
                  </a:lnTo>
                  <a:lnTo>
                    <a:pt x="57" y="49"/>
                  </a:lnTo>
                  <a:lnTo>
                    <a:pt x="53" y="49"/>
                  </a:lnTo>
                  <a:lnTo>
                    <a:pt x="57" y="50"/>
                  </a:lnTo>
                  <a:close/>
                  <a:moveTo>
                    <a:pt x="41" y="24"/>
                  </a:moveTo>
                  <a:lnTo>
                    <a:pt x="41" y="24"/>
                  </a:lnTo>
                  <a:lnTo>
                    <a:pt x="42" y="22"/>
                  </a:lnTo>
                  <a:lnTo>
                    <a:pt x="41" y="24"/>
                  </a:lnTo>
                  <a:close/>
                  <a:moveTo>
                    <a:pt x="77" y="24"/>
                  </a:moveTo>
                  <a:lnTo>
                    <a:pt x="77" y="24"/>
                  </a:lnTo>
                  <a:lnTo>
                    <a:pt x="80" y="24"/>
                  </a:lnTo>
                  <a:lnTo>
                    <a:pt x="82" y="22"/>
                  </a:lnTo>
                  <a:lnTo>
                    <a:pt x="77" y="24"/>
                  </a:lnTo>
                  <a:close/>
                  <a:moveTo>
                    <a:pt x="25" y="43"/>
                  </a:moveTo>
                  <a:lnTo>
                    <a:pt x="25" y="43"/>
                  </a:lnTo>
                  <a:lnTo>
                    <a:pt x="24" y="43"/>
                  </a:lnTo>
                  <a:lnTo>
                    <a:pt x="22" y="43"/>
                  </a:lnTo>
                  <a:lnTo>
                    <a:pt x="25" y="43"/>
                  </a:lnTo>
                  <a:close/>
                  <a:moveTo>
                    <a:pt x="60" y="35"/>
                  </a:moveTo>
                  <a:lnTo>
                    <a:pt x="60" y="35"/>
                  </a:lnTo>
                  <a:lnTo>
                    <a:pt x="61" y="35"/>
                  </a:lnTo>
                  <a:lnTo>
                    <a:pt x="60" y="33"/>
                  </a:lnTo>
                  <a:lnTo>
                    <a:pt x="60" y="35"/>
                  </a:lnTo>
                  <a:close/>
                  <a:moveTo>
                    <a:pt x="60" y="39"/>
                  </a:moveTo>
                  <a:lnTo>
                    <a:pt x="60" y="39"/>
                  </a:lnTo>
                  <a:lnTo>
                    <a:pt x="61" y="39"/>
                  </a:lnTo>
                  <a:lnTo>
                    <a:pt x="60" y="39"/>
                  </a:lnTo>
                  <a:close/>
                  <a:moveTo>
                    <a:pt x="24" y="13"/>
                  </a:moveTo>
                  <a:lnTo>
                    <a:pt x="24" y="13"/>
                  </a:lnTo>
                  <a:lnTo>
                    <a:pt x="22" y="14"/>
                  </a:lnTo>
                  <a:lnTo>
                    <a:pt x="24" y="13"/>
                  </a:lnTo>
                  <a:close/>
                  <a:moveTo>
                    <a:pt x="66" y="41"/>
                  </a:moveTo>
                  <a:lnTo>
                    <a:pt x="66" y="41"/>
                  </a:lnTo>
                  <a:lnTo>
                    <a:pt x="66" y="43"/>
                  </a:lnTo>
                  <a:lnTo>
                    <a:pt x="66" y="41"/>
                  </a:lnTo>
                  <a:close/>
                  <a:moveTo>
                    <a:pt x="58" y="52"/>
                  </a:moveTo>
                  <a:lnTo>
                    <a:pt x="58" y="52"/>
                  </a:lnTo>
                  <a:lnTo>
                    <a:pt x="60" y="50"/>
                  </a:lnTo>
                  <a:lnTo>
                    <a:pt x="58" y="52"/>
                  </a:lnTo>
                  <a:close/>
                  <a:moveTo>
                    <a:pt x="63" y="35"/>
                  </a:moveTo>
                  <a:lnTo>
                    <a:pt x="63" y="3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3" name="Freeform 197"/>
            <p:cNvSpPr>
              <a:spLocks noEditPoints="1"/>
            </p:cNvSpPr>
            <p:nvPr/>
          </p:nvSpPr>
          <p:spPr bwMode="auto">
            <a:xfrm>
              <a:off x="6254750" y="4337050"/>
              <a:ext cx="128588" cy="171450"/>
            </a:xfrm>
            <a:custGeom>
              <a:avLst/>
              <a:gdLst>
                <a:gd name="T0" fmla="*/ 45362989 w 81"/>
                <a:gd name="T1" fmla="*/ 20161250 h 108"/>
                <a:gd name="T2" fmla="*/ 103327602 w 81"/>
                <a:gd name="T3" fmla="*/ 113407825 h 108"/>
                <a:gd name="T4" fmla="*/ 128529262 w 81"/>
                <a:gd name="T5" fmla="*/ 156249688 h 108"/>
                <a:gd name="T6" fmla="*/ 138609926 w 81"/>
                <a:gd name="T7" fmla="*/ 189012513 h 108"/>
                <a:gd name="T8" fmla="*/ 103327602 w 81"/>
                <a:gd name="T9" fmla="*/ 224294700 h 108"/>
                <a:gd name="T10" fmla="*/ 156250295 w 81"/>
                <a:gd name="T11" fmla="*/ 206652813 h 108"/>
                <a:gd name="T12" fmla="*/ 151209963 w 81"/>
                <a:gd name="T13" fmla="*/ 219254388 h 108"/>
                <a:gd name="T14" fmla="*/ 204134244 w 81"/>
                <a:gd name="T15" fmla="*/ 244455950 h 108"/>
                <a:gd name="T16" fmla="*/ 194053580 w 81"/>
                <a:gd name="T17" fmla="*/ 246975313 h 108"/>
                <a:gd name="T18" fmla="*/ 115927638 w 81"/>
                <a:gd name="T19" fmla="*/ 259576888 h 108"/>
                <a:gd name="T20" fmla="*/ 83166273 w 81"/>
                <a:gd name="T21" fmla="*/ 267136563 h 108"/>
                <a:gd name="T22" fmla="*/ 166330959 w 81"/>
                <a:gd name="T23" fmla="*/ 231854375 h 108"/>
                <a:gd name="T24" fmla="*/ 194053580 w 81"/>
                <a:gd name="T25" fmla="*/ 239415638 h 108"/>
                <a:gd name="T26" fmla="*/ 103327602 w 81"/>
                <a:gd name="T27" fmla="*/ 244455950 h 108"/>
                <a:gd name="T28" fmla="*/ 103327602 w 81"/>
                <a:gd name="T29" fmla="*/ 234375325 h 108"/>
                <a:gd name="T30" fmla="*/ 100806642 w 81"/>
                <a:gd name="T31" fmla="*/ 231854375 h 108"/>
                <a:gd name="T32" fmla="*/ 103327602 w 81"/>
                <a:gd name="T33" fmla="*/ 211693125 h 108"/>
                <a:gd name="T34" fmla="*/ 90725978 w 81"/>
                <a:gd name="T35" fmla="*/ 206652813 h 108"/>
                <a:gd name="T36" fmla="*/ 73085609 w 81"/>
                <a:gd name="T37" fmla="*/ 204133450 h 108"/>
                <a:gd name="T38" fmla="*/ 103327602 w 81"/>
                <a:gd name="T39" fmla="*/ 168851263 h 108"/>
                <a:gd name="T40" fmla="*/ 47883949 w 81"/>
                <a:gd name="T41" fmla="*/ 189012513 h 108"/>
                <a:gd name="T42" fmla="*/ 88206605 w 81"/>
                <a:gd name="T43" fmla="*/ 143649700 h 108"/>
                <a:gd name="T44" fmla="*/ 32762952 w 81"/>
                <a:gd name="T45" fmla="*/ 178931888 h 108"/>
                <a:gd name="T46" fmla="*/ 55443653 w 81"/>
                <a:gd name="T47" fmla="*/ 219254388 h 108"/>
                <a:gd name="T48" fmla="*/ 25201660 w 81"/>
                <a:gd name="T49" fmla="*/ 176410938 h 108"/>
                <a:gd name="T50" fmla="*/ 0 w 81"/>
                <a:gd name="T51" fmla="*/ 60483750 h 108"/>
                <a:gd name="T52" fmla="*/ 12601624 w 81"/>
                <a:gd name="T53" fmla="*/ 65524063 h 108"/>
                <a:gd name="T54" fmla="*/ 27722620 w 81"/>
                <a:gd name="T55" fmla="*/ 168851263 h 108"/>
                <a:gd name="T56" fmla="*/ 32762952 w 81"/>
                <a:gd name="T57" fmla="*/ 151209375 h 108"/>
                <a:gd name="T58" fmla="*/ 47883949 w 81"/>
                <a:gd name="T59" fmla="*/ 120967500 h 108"/>
                <a:gd name="T60" fmla="*/ 27722620 w 81"/>
                <a:gd name="T61" fmla="*/ 123488450 h 108"/>
                <a:gd name="T62" fmla="*/ 45362989 w 81"/>
                <a:gd name="T63" fmla="*/ 95765938 h 108"/>
                <a:gd name="T64" fmla="*/ 20161328 w 81"/>
                <a:gd name="T65" fmla="*/ 100806250 h 108"/>
                <a:gd name="T66" fmla="*/ 35282325 w 81"/>
                <a:gd name="T67" fmla="*/ 75604688 h 108"/>
                <a:gd name="T68" fmla="*/ 25201660 w 81"/>
                <a:gd name="T69" fmla="*/ 65524063 h 108"/>
                <a:gd name="T70" fmla="*/ 25201660 w 81"/>
                <a:gd name="T71" fmla="*/ 55443438 h 108"/>
                <a:gd name="T72" fmla="*/ 25201660 w 81"/>
                <a:gd name="T73" fmla="*/ 40322500 h 108"/>
                <a:gd name="T74" fmla="*/ 20161328 w 81"/>
                <a:gd name="T75" fmla="*/ 20161250 h 108"/>
                <a:gd name="T76" fmla="*/ 15120996 w 81"/>
                <a:gd name="T77" fmla="*/ 12601575 h 108"/>
                <a:gd name="T78" fmla="*/ 32762952 w 81"/>
                <a:gd name="T79" fmla="*/ 5040313 h 108"/>
                <a:gd name="T80" fmla="*/ 25201660 w 81"/>
                <a:gd name="T81" fmla="*/ 12601575 h 108"/>
                <a:gd name="T82" fmla="*/ 25201660 w 81"/>
                <a:gd name="T83" fmla="*/ 32762825 h 108"/>
                <a:gd name="T84" fmla="*/ 60483985 w 81"/>
                <a:gd name="T85" fmla="*/ 178931888 h 108"/>
                <a:gd name="T86" fmla="*/ 73085609 w 81"/>
                <a:gd name="T87" fmla="*/ 80645000 h 108"/>
                <a:gd name="T88" fmla="*/ 40322657 w 81"/>
                <a:gd name="T89" fmla="*/ 115927188 h 108"/>
                <a:gd name="T90" fmla="*/ 75604981 w 81"/>
                <a:gd name="T91" fmla="*/ 103327200 h 108"/>
                <a:gd name="T92" fmla="*/ 45362989 w 81"/>
                <a:gd name="T93" fmla="*/ 136088438 h 108"/>
                <a:gd name="T94" fmla="*/ 83166273 w 81"/>
                <a:gd name="T95" fmla="*/ 120967500 h 108"/>
                <a:gd name="T96" fmla="*/ 45362989 w 81"/>
                <a:gd name="T97" fmla="*/ 158770638 h 108"/>
                <a:gd name="T98" fmla="*/ 100806642 w 81"/>
                <a:gd name="T99" fmla="*/ 136088438 h 108"/>
                <a:gd name="T100" fmla="*/ 128529262 w 81"/>
                <a:gd name="T101" fmla="*/ 189012513 h 108"/>
                <a:gd name="T102" fmla="*/ 75604981 w 81"/>
                <a:gd name="T103" fmla="*/ 204133450 h 108"/>
                <a:gd name="T104" fmla="*/ 35282325 w 81"/>
                <a:gd name="T105" fmla="*/ 88206263 h 108"/>
                <a:gd name="T106" fmla="*/ 55443653 w 81"/>
                <a:gd name="T107" fmla="*/ 85685313 h 108"/>
                <a:gd name="T108" fmla="*/ 27722620 w 81"/>
                <a:gd name="T109" fmla="*/ 73085325 h 108"/>
                <a:gd name="T110" fmla="*/ 108367934 w 81"/>
                <a:gd name="T111" fmla="*/ 254536575 h 108"/>
                <a:gd name="T112" fmla="*/ 148690591 w 81"/>
                <a:gd name="T113" fmla="*/ 239415638 h 108"/>
                <a:gd name="T114" fmla="*/ 45362989 w 81"/>
                <a:gd name="T115" fmla="*/ 37803138 h 1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1" h="108">
                  <a:moveTo>
                    <a:pt x="13" y="8"/>
                  </a:moveTo>
                  <a:lnTo>
                    <a:pt x="13" y="8"/>
                  </a:lnTo>
                  <a:lnTo>
                    <a:pt x="14" y="7"/>
                  </a:lnTo>
                  <a:lnTo>
                    <a:pt x="16" y="7"/>
                  </a:lnTo>
                  <a:lnTo>
                    <a:pt x="18" y="7"/>
                  </a:lnTo>
                  <a:lnTo>
                    <a:pt x="18" y="8"/>
                  </a:lnTo>
                  <a:lnTo>
                    <a:pt x="19" y="11"/>
                  </a:lnTo>
                  <a:lnTo>
                    <a:pt x="21" y="16"/>
                  </a:lnTo>
                  <a:lnTo>
                    <a:pt x="22" y="18"/>
                  </a:lnTo>
                  <a:lnTo>
                    <a:pt x="32" y="29"/>
                  </a:lnTo>
                  <a:lnTo>
                    <a:pt x="36" y="37"/>
                  </a:lnTo>
                  <a:lnTo>
                    <a:pt x="41" y="45"/>
                  </a:lnTo>
                  <a:lnTo>
                    <a:pt x="48" y="59"/>
                  </a:lnTo>
                  <a:lnTo>
                    <a:pt x="48" y="60"/>
                  </a:lnTo>
                  <a:lnTo>
                    <a:pt x="49" y="60"/>
                  </a:lnTo>
                  <a:lnTo>
                    <a:pt x="51" y="60"/>
                  </a:lnTo>
                  <a:lnTo>
                    <a:pt x="51" y="62"/>
                  </a:lnTo>
                  <a:lnTo>
                    <a:pt x="49" y="63"/>
                  </a:lnTo>
                  <a:lnTo>
                    <a:pt x="54" y="73"/>
                  </a:lnTo>
                  <a:lnTo>
                    <a:pt x="55" y="75"/>
                  </a:lnTo>
                  <a:lnTo>
                    <a:pt x="54" y="76"/>
                  </a:lnTo>
                  <a:lnTo>
                    <a:pt x="43" y="86"/>
                  </a:lnTo>
                  <a:lnTo>
                    <a:pt x="41" y="89"/>
                  </a:lnTo>
                  <a:lnTo>
                    <a:pt x="46" y="87"/>
                  </a:lnTo>
                  <a:lnTo>
                    <a:pt x="57" y="82"/>
                  </a:lnTo>
                  <a:lnTo>
                    <a:pt x="60" y="81"/>
                  </a:lnTo>
                  <a:lnTo>
                    <a:pt x="62" y="82"/>
                  </a:lnTo>
                  <a:lnTo>
                    <a:pt x="62" y="84"/>
                  </a:lnTo>
                  <a:lnTo>
                    <a:pt x="59" y="86"/>
                  </a:lnTo>
                  <a:lnTo>
                    <a:pt x="57" y="87"/>
                  </a:lnTo>
                  <a:lnTo>
                    <a:pt x="60" y="87"/>
                  </a:lnTo>
                  <a:lnTo>
                    <a:pt x="68" y="86"/>
                  </a:lnTo>
                  <a:lnTo>
                    <a:pt x="74" y="87"/>
                  </a:lnTo>
                  <a:lnTo>
                    <a:pt x="77" y="90"/>
                  </a:lnTo>
                  <a:lnTo>
                    <a:pt x="79" y="92"/>
                  </a:lnTo>
                  <a:lnTo>
                    <a:pt x="81" y="95"/>
                  </a:lnTo>
                  <a:lnTo>
                    <a:pt x="81" y="97"/>
                  </a:lnTo>
                  <a:lnTo>
                    <a:pt x="81" y="98"/>
                  </a:lnTo>
                  <a:lnTo>
                    <a:pt x="79" y="98"/>
                  </a:lnTo>
                  <a:lnTo>
                    <a:pt x="79" y="100"/>
                  </a:lnTo>
                  <a:lnTo>
                    <a:pt x="77" y="98"/>
                  </a:lnTo>
                  <a:lnTo>
                    <a:pt x="76" y="98"/>
                  </a:lnTo>
                  <a:lnTo>
                    <a:pt x="66" y="98"/>
                  </a:lnTo>
                  <a:lnTo>
                    <a:pt x="57" y="100"/>
                  </a:lnTo>
                  <a:lnTo>
                    <a:pt x="46" y="103"/>
                  </a:lnTo>
                  <a:lnTo>
                    <a:pt x="40" y="106"/>
                  </a:lnTo>
                  <a:lnTo>
                    <a:pt x="35" y="108"/>
                  </a:lnTo>
                  <a:lnTo>
                    <a:pt x="33" y="106"/>
                  </a:lnTo>
                  <a:lnTo>
                    <a:pt x="35" y="104"/>
                  </a:lnTo>
                  <a:lnTo>
                    <a:pt x="46" y="97"/>
                  </a:lnTo>
                  <a:lnTo>
                    <a:pt x="57" y="92"/>
                  </a:lnTo>
                  <a:lnTo>
                    <a:pt x="63" y="92"/>
                  </a:lnTo>
                  <a:lnTo>
                    <a:pt x="66" y="92"/>
                  </a:lnTo>
                  <a:lnTo>
                    <a:pt x="68" y="92"/>
                  </a:lnTo>
                  <a:lnTo>
                    <a:pt x="70" y="92"/>
                  </a:lnTo>
                  <a:lnTo>
                    <a:pt x="73" y="92"/>
                  </a:lnTo>
                  <a:lnTo>
                    <a:pt x="77" y="95"/>
                  </a:lnTo>
                  <a:lnTo>
                    <a:pt x="77" y="92"/>
                  </a:lnTo>
                  <a:lnTo>
                    <a:pt x="73" y="89"/>
                  </a:lnTo>
                  <a:lnTo>
                    <a:pt x="68" y="89"/>
                  </a:lnTo>
                  <a:lnTo>
                    <a:pt x="57" y="90"/>
                  </a:lnTo>
                  <a:lnTo>
                    <a:pt x="49" y="93"/>
                  </a:lnTo>
                  <a:lnTo>
                    <a:pt x="41" y="97"/>
                  </a:lnTo>
                  <a:lnTo>
                    <a:pt x="38" y="98"/>
                  </a:lnTo>
                  <a:lnTo>
                    <a:pt x="36" y="98"/>
                  </a:lnTo>
                  <a:lnTo>
                    <a:pt x="38" y="97"/>
                  </a:lnTo>
                  <a:lnTo>
                    <a:pt x="41" y="93"/>
                  </a:lnTo>
                  <a:lnTo>
                    <a:pt x="52" y="87"/>
                  </a:lnTo>
                  <a:lnTo>
                    <a:pt x="51" y="87"/>
                  </a:lnTo>
                  <a:lnTo>
                    <a:pt x="43" y="90"/>
                  </a:lnTo>
                  <a:lnTo>
                    <a:pt x="40" y="92"/>
                  </a:lnTo>
                  <a:lnTo>
                    <a:pt x="38" y="92"/>
                  </a:lnTo>
                  <a:lnTo>
                    <a:pt x="38" y="90"/>
                  </a:lnTo>
                  <a:lnTo>
                    <a:pt x="38" y="89"/>
                  </a:lnTo>
                  <a:lnTo>
                    <a:pt x="38" y="87"/>
                  </a:lnTo>
                  <a:lnTo>
                    <a:pt x="41" y="84"/>
                  </a:lnTo>
                  <a:lnTo>
                    <a:pt x="48" y="78"/>
                  </a:lnTo>
                  <a:lnTo>
                    <a:pt x="49" y="78"/>
                  </a:lnTo>
                  <a:lnTo>
                    <a:pt x="48" y="78"/>
                  </a:lnTo>
                  <a:lnTo>
                    <a:pt x="36" y="82"/>
                  </a:lnTo>
                  <a:lnTo>
                    <a:pt x="30" y="84"/>
                  </a:lnTo>
                  <a:lnTo>
                    <a:pt x="29" y="84"/>
                  </a:lnTo>
                  <a:lnTo>
                    <a:pt x="27" y="84"/>
                  </a:lnTo>
                  <a:lnTo>
                    <a:pt x="27" y="82"/>
                  </a:lnTo>
                  <a:lnTo>
                    <a:pt x="29" y="81"/>
                  </a:lnTo>
                  <a:lnTo>
                    <a:pt x="35" y="73"/>
                  </a:lnTo>
                  <a:lnTo>
                    <a:pt x="43" y="67"/>
                  </a:lnTo>
                  <a:lnTo>
                    <a:pt x="41" y="67"/>
                  </a:lnTo>
                  <a:lnTo>
                    <a:pt x="27" y="73"/>
                  </a:lnTo>
                  <a:lnTo>
                    <a:pt x="24" y="75"/>
                  </a:lnTo>
                  <a:lnTo>
                    <a:pt x="22" y="76"/>
                  </a:lnTo>
                  <a:lnTo>
                    <a:pt x="19" y="75"/>
                  </a:lnTo>
                  <a:lnTo>
                    <a:pt x="19" y="73"/>
                  </a:lnTo>
                  <a:lnTo>
                    <a:pt x="21" y="71"/>
                  </a:lnTo>
                  <a:lnTo>
                    <a:pt x="25" y="67"/>
                  </a:lnTo>
                  <a:lnTo>
                    <a:pt x="33" y="57"/>
                  </a:lnTo>
                  <a:lnTo>
                    <a:pt x="35" y="57"/>
                  </a:lnTo>
                  <a:lnTo>
                    <a:pt x="33" y="57"/>
                  </a:lnTo>
                  <a:lnTo>
                    <a:pt x="18" y="67"/>
                  </a:lnTo>
                  <a:lnTo>
                    <a:pt x="13" y="70"/>
                  </a:lnTo>
                  <a:lnTo>
                    <a:pt x="13" y="71"/>
                  </a:lnTo>
                  <a:lnTo>
                    <a:pt x="19" y="82"/>
                  </a:lnTo>
                  <a:lnTo>
                    <a:pt x="21" y="84"/>
                  </a:lnTo>
                  <a:lnTo>
                    <a:pt x="21" y="86"/>
                  </a:lnTo>
                  <a:lnTo>
                    <a:pt x="22" y="86"/>
                  </a:lnTo>
                  <a:lnTo>
                    <a:pt x="22" y="87"/>
                  </a:lnTo>
                  <a:lnTo>
                    <a:pt x="22" y="89"/>
                  </a:lnTo>
                  <a:lnTo>
                    <a:pt x="21" y="89"/>
                  </a:lnTo>
                  <a:lnTo>
                    <a:pt x="19" y="89"/>
                  </a:lnTo>
                  <a:lnTo>
                    <a:pt x="18" y="87"/>
                  </a:lnTo>
                  <a:lnTo>
                    <a:pt x="18" y="86"/>
                  </a:lnTo>
                  <a:lnTo>
                    <a:pt x="10" y="70"/>
                  </a:lnTo>
                  <a:lnTo>
                    <a:pt x="10" y="68"/>
                  </a:lnTo>
                  <a:lnTo>
                    <a:pt x="6" y="59"/>
                  </a:lnTo>
                  <a:lnTo>
                    <a:pt x="3" y="49"/>
                  </a:lnTo>
                  <a:lnTo>
                    <a:pt x="2" y="30"/>
                  </a:lnTo>
                  <a:lnTo>
                    <a:pt x="0" y="24"/>
                  </a:lnTo>
                  <a:lnTo>
                    <a:pt x="3" y="22"/>
                  </a:lnTo>
                  <a:lnTo>
                    <a:pt x="5" y="22"/>
                  </a:lnTo>
                  <a:lnTo>
                    <a:pt x="5" y="26"/>
                  </a:lnTo>
                  <a:lnTo>
                    <a:pt x="5" y="29"/>
                  </a:lnTo>
                  <a:lnTo>
                    <a:pt x="5" y="32"/>
                  </a:lnTo>
                  <a:lnTo>
                    <a:pt x="6" y="51"/>
                  </a:lnTo>
                  <a:lnTo>
                    <a:pt x="8" y="57"/>
                  </a:lnTo>
                  <a:lnTo>
                    <a:pt x="11" y="65"/>
                  </a:lnTo>
                  <a:lnTo>
                    <a:pt x="11" y="67"/>
                  </a:lnTo>
                  <a:lnTo>
                    <a:pt x="21" y="56"/>
                  </a:lnTo>
                  <a:lnTo>
                    <a:pt x="14" y="59"/>
                  </a:lnTo>
                  <a:lnTo>
                    <a:pt x="13" y="60"/>
                  </a:lnTo>
                  <a:lnTo>
                    <a:pt x="11" y="60"/>
                  </a:lnTo>
                  <a:lnTo>
                    <a:pt x="10" y="59"/>
                  </a:lnTo>
                  <a:lnTo>
                    <a:pt x="10" y="57"/>
                  </a:lnTo>
                  <a:lnTo>
                    <a:pt x="11" y="56"/>
                  </a:lnTo>
                  <a:lnTo>
                    <a:pt x="19" y="48"/>
                  </a:lnTo>
                  <a:lnTo>
                    <a:pt x="21" y="48"/>
                  </a:lnTo>
                  <a:lnTo>
                    <a:pt x="19" y="48"/>
                  </a:lnTo>
                  <a:lnTo>
                    <a:pt x="14" y="49"/>
                  </a:lnTo>
                  <a:lnTo>
                    <a:pt x="13" y="49"/>
                  </a:lnTo>
                  <a:lnTo>
                    <a:pt x="11" y="49"/>
                  </a:lnTo>
                  <a:lnTo>
                    <a:pt x="11" y="48"/>
                  </a:lnTo>
                  <a:lnTo>
                    <a:pt x="13" y="46"/>
                  </a:lnTo>
                  <a:lnTo>
                    <a:pt x="18" y="40"/>
                  </a:lnTo>
                  <a:lnTo>
                    <a:pt x="19" y="38"/>
                  </a:lnTo>
                  <a:lnTo>
                    <a:pt x="18" y="38"/>
                  </a:lnTo>
                  <a:lnTo>
                    <a:pt x="13" y="41"/>
                  </a:lnTo>
                  <a:lnTo>
                    <a:pt x="11" y="43"/>
                  </a:lnTo>
                  <a:lnTo>
                    <a:pt x="8" y="41"/>
                  </a:lnTo>
                  <a:lnTo>
                    <a:pt x="8" y="40"/>
                  </a:lnTo>
                  <a:lnTo>
                    <a:pt x="10" y="38"/>
                  </a:lnTo>
                  <a:lnTo>
                    <a:pt x="16" y="30"/>
                  </a:lnTo>
                  <a:lnTo>
                    <a:pt x="16" y="29"/>
                  </a:lnTo>
                  <a:lnTo>
                    <a:pt x="14" y="30"/>
                  </a:lnTo>
                  <a:lnTo>
                    <a:pt x="10" y="32"/>
                  </a:lnTo>
                  <a:lnTo>
                    <a:pt x="8" y="34"/>
                  </a:lnTo>
                  <a:lnTo>
                    <a:pt x="6" y="32"/>
                  </a:lnTo>
                  <a:lnTo>
                    <a:pt x="6" y="30"/>
                  </a:lnTo>
                  <a:lnTo>
                    <a:pt x="10" y="26"/>
                  </a:lnTo>
                  <a:lnTo>
                    <a:pt x="13" y="22"/>
                  </a:lnTo>
                  <a:lnTo>
                    <a:pt x="14" y="21"/>
                  </a:lnTo>
                  <a:lnTo>
                    <a:pt x="13" y="21"/>
                  </a:lnTo>
                  <a:lnTo>
                    <a:pt x="10" y="22"/>
                  </a:lnTo>
                  <a:lnTo>
                    <a:pt x="8" y="22"/>
                  </a:lnTo>
                  <a:lnTo>
                    <a:pt x="6" y="22"/>
                  </a:lnTo>
                  <a:lnTo>
                    <a:pt x="6" y="21"/>
                  </a:lnTo>
                  <a:lnTo>
                    <a:pt x="8" y="18"/>
                  </a:lnTo>
                  <a:lnTo>
                    <a:pt x="10" y="16"/>
                  </a:lnTo>
                  <a:lnTo>
                    <a:pt x="8" y="16"/>
                  </a:lnTo>
                  <a:lnTo>
                    <a:pt x="6" y="16"/>
                  </a:lnTo>
                  <a:lnTo>
                    <a:pt x="6" y="13"/>
                  </a:lnTo>
                  <a:lnTo>
                    <a:pt x="8" y="10"/>
                  </a:lnTo>
                  <a:lnTo>
                    <a:pt x="8" y="8"/>
                  </a:lnTo>
                  <a:lnTo>
                    <a:pt x="6" y="10"/>
                  </a:lnTo>
                  <a:lnTo>
                    <a:pt x="5" y="8"/>
                  </a:lnTo>
                  <a:lnTo>
                    <a:pt x="5" y="7"/>
                  </a:lnTo>
                  <a:lnTo>
                    <a:pt x="6" y="5"/>
                  </a:lnTo>
                  <a:lnTo>
                    <a:pt x="6" y="2"/>
                  </a:lnTo>
                  <a:lnTo>
                    <a:pt x="8" y="0"/>
                  </a:lnTo>
                  <a:lnTo>
                    <a:pt x="10" y="0"/>
                  </a:lnTo>
                  <a:lnTo>
                    <a:pt x="11" y="0"/>
                  </a:lnTo>
                  <a:lnTo>
                    <a:pt x="13" y="2"/>
                  </a:lnTo>
                  <a:lnTo>
                    <a:pt x="11" y="4"/>
                  </a:lnTo>
                  <a:lnTo>
                    <a:pt x="11" y="5"/>
                  </a:lnTo>
                  <a:lnTo>
                    <a:pt x="8" y="7"/>
                  </a:lnTo>
                  <a:lnTo>
                    <a:pt x="10" y="5"/>
                  </a:lnTo>
                  <a:lnTo>
                    <a:pt x="11" y="5"/>
                  </a:lnTo>
                  <a:lnTo>
                    <a:pt x="13" y="5"/>
                  </a:lnTo>
                  <a:lnTo>
                    <a:pt x="13" y="7"/>
                  </a:lnTo>
                  <a:lnTo>
                    <a:pt x="13" y="8"/>
                  </a:lnTo>
                  <a:lnTo>
                    <a:pt x="10" y="13"/>
                  </a:lnTo>
                  <a:lnTo>
                    <a:pt x="14" y="11"/>
                  </a:lnTo>
                  <a:lnTo>
                    <a:pt x="13" y="8"/>
                  </a:lnTo>
                  <a:close/>
                  <a:moveTo>
                    <a:pt x="24" y="71"/>
                  </a:moveTo>
                  <a:lnTo>
                    <a:pt x="24" y="71"/>
                  </a:lnTo>
                  <a:lnTo>
                    <a:pt x="24" y="73"/>
                  </a:lnTo>
                  <a:lnTo>
                    <a:pt x="46" y="62"/>
                  </a:lnTo>
                  <a:lnTo>
                    <a:pt x="43" y="54"/>
                  </a:lnTo>
                  <a:lnTo>
                    <a:pt x="38" y="45"/>
                  </a:lnTo>
                  <a:lnTo>
                    <a:pt x="29" y="32"/>
                  </a:lnTo>
                  <a:lnTo>
                    <a:pt x="27" y="34"/>
                  </a:lnTo>
                  <a:lnTo>
                    <a:pt x="21" y="40"/>
                  </a:lnTo>
                  <a:lnTo>
                    <a:pt x="16" y="46"/>
                  </a:lnTo>
                  <a:lnTo>
                    <a:pt x="14" y="46"/>
                  </a:lnTo>
                  <a:lnTo>
                    <a:pt x="16" y="46"/>
                  </a:lnTo>
                  <a:lnTo>
                    <a:pt x="24" y="41"/>
                  </a:lnTo>
                  <a:lnTo>
                    <a:pt x="29" y="38"/>
                  </a:lnTo>
                  <a:lnTo>
                    <a:pt x="30" y="38"/>
                  </a:lnTo>
                  <a:lnTo>
                    <a:pt x="30" y="41"/>
                  </a:lnTo>
                  <a:lnTo>
                    <a:pt x="29" y="43"/>
                  </a:lnTo>
                  <a:lnTo>
                    <a:pt x="19" y="51"/>
                  </a:lnTo>
                  <a:lnTo>
                    <a:pt x="14" y="56"/>
                  </a:lnTo>
                  <a:lnTo>
                    <a:pt x="18" y="54"/>
                  </a:lnTo>
                  <a:lnTo>
                    <a:pt x="30" y="46"/>
                  </a:lnTo>
                  <a:lnTo>
                    <a:pt x="32" y="46"/>
                  </a:lnTo>
                  <a:lnTo>
                    <a:pt x="33" y="46"/>
                  </a:lnTo>
                  <a:lnTo>
                    <a:pt x="33" y="48"/>
                  </a:lnTo>
                  <a:lnTo>
                    <a:pt x="32" y="49"/>
                  </a:lnTo>
                  <a:lnTo>
                    <a:pt x="29" y="52"/>
                  </a:lnTo>
                  <a:lnTo>
                    <a:pt x="16" y="63"/>
                  </a:lnTo>
                  <a:lnTo>
                    <a:pt x="16" y="65"/>
                  </a:lnTo>
                  <a:lnTo>
                    <a:pt x="18" y="63"/>
                  </a:lnTo>
                  <a:lnTo>
                    <a:pt x="35" y="52"/>
                  </a:lnTo>
                  <a:lnTo>
                    <a:pt x="38" y="51"/>
                  </a:lnTo>
                  <a:lnTo>
                    <a:pt x="40" y="52"/>
                  </a:lnTo>
                  <a:lnTo>
                    <a:pt x="40" y="54"/>
                  </a:lnTo>
                  <a:lnTo>
                    <a:pt x="40" y="56"/>
                  </a:lnTo>
                  <a:lnTo>
                    <a:pt x="35" y="60"/>
                  </a:lnTo>
                  <a:lnTo>
                    <a:pt x="25" y="70"/>
                  </a:lnTo>
                  <a:lnTo>
                    <a:pt x="24" y="71"/>
                  </a:lnTo>
                  <a:close/>
                  <a:moveTo>
                    <a:pt x="51" y="75"/>
                  </a:moveTo>
                  <a:lnTo>
                    <a:pt x="51" y="75"/>
                  </a:lnTo>
                  <a:lnTo>
                    <a:pt x="48" y="65"/>
                  </a:lnTo>
                  <a:lnTo>
                    <a:pt x="46" y="67"/>
                  </a:lnTo>
                  <a:lnTo>
                    <a:pt x="36" y="75"/>
                  </a:lnTo>
                  <a:lnTo>
                    <a:pt x="30" y="81"/>
                  </a:lnTo>
                  <a:lnTo>
                    <a:pt x="51" y="75"/>
                  </a:lnTo>
                  <a:close/>
                  <a:moveTo>
                    <a:pt x="27" y="30"/>
                  </a:moveTo>
                  <a:lnTo>
                    <a:pt x="27" y="30"/>
                  </a:lnTo>
                  <a:lnTo>
                    <a:pt x="22" y="27"/>
                  </a:lnTo>
                  <a:lnTo>
                    <a:pt x="14" y="35"/>
                  </a:lnTo>
                  <a:lnTo>
                    <a:pt x="11" y="38"/>
                  </a:lnTo>
                  <a:lnTo>
                    <a:pt x="11" y="40"/>
                  </a:lnTo>
                  <a:lnTo>
                    <a:pt x="13" y="38"/>
                  </a:lnTo>
                  <a:lnTo>
                    <a:pt x="22" y="34"/>
                  </a:lnTo>
                  <a:lnTo>
                    <a:pt x="27" y="30"/>
                  </a:lnTo>
                  <a:close/>
                  <a:moveTo>
                    <a:pt x="19" y="18"/>
                  </a:moveTo>
                  <a:lnTo>
                    <a:pt x="19" y="18"/>
                  </a:lnTo>
                  <a:lnTo>
                    <a:pt x="14" y="24"/>
                  </a:lnTo>
                  <a:lnTo>
                    <a:pt x="10" y="30"/>
                  </a:lnTo>
                  <a:lnTo>
                    <a:pt x="11" y="29"/>
                  </a:lnTo>
                  <a:lnTo>
                    <a:pt x="21" y="24"/>
                  </a:lnTo>
                  <a:lnTo>
                    <a:pt x="21" y="22"/>
                  </a:lnTo>
                  <a:lnTo>
                    <a:pt x="22" y="21"/>
                  </a:lnTo>
                  <a:lnTo>
                    <a:pt x="19" y="18"/>
                  </a:lnTo>
                  <a:close/>
                  <a:moveTo>
                    <a:pt x="43" y="101"/>
                  </a:moveTo>
                  <a:lnTo>
                    <a:pt x="43" y="101"/>
                  </a:lnTo>
                  <a:lnTo>
                    <a:pt x="55" y="98"/>
                  </a:lnTo>
                  <a:lnTo>
                    <a:pt x="68" y="95"/>
                  </a:lnTo>
                  <a:lnTo>
                    <a:pt x="66" y="95"/>
                  </a:lnTo>
                  <a:lnTo>
                    <a:pt x="59" y="95"/>
                  </a:lnTo>
                  <a:lnTo>
                    <a:pt x="51" y="97"/>
                  </a:lnTo>
                  <a:lnTo>
                    <a:pt x="43" y="101"/>
                  </a:lnTo>
                  <a:close/>
                  <a:moveTo>
                    <a:pt x="10" y="19"/>
                  </a:moveTo>
                  <a:lnTo>
                    <a:pt x="10" y="19"/>
                  </a:lnTo>
                  <a:lnTo>
                    <a:pt x="18" y="15"/>
                  </a:lnTo>
                  <a:lnTo>
                    <a:pt x="16" y="13"/>
                  </a:lnTo>
                  <a:lnTo>
                    <a:pt x="13" y="16"/>
                  </a:lnTo>
                  <a:lnTo>
                    <a:pt x="10" y="19"/>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4" name="Freeform 198"/>
            <p:cNvSpPr>
              <a:spLocks noEditPoints="1"/>
            </p:cNvSpPr>
            <p:nvPr/>
          </p:nvSpPr>
          <p:spPr bwMode="auto">
            <a:xfrm>
              <a:off x="6040439" y="4213225"/>
              <a:ext cx="242887" cy="82550"/>
            </a:xfrm>
            <a:custGeom>
              <a:avLst/>
              <a:gdLst>
                <a:gd name="T0" fmla="*/ 181450876 w 153"/>
                <a:gd name="T1" fmla="*/ 35282188 h 52"/>
                <a:gd name="T2" fmla="*/ 189012123 w 153"/>
                <a:gd name="T3" fmla="*/ 50403125 h 52"/>
                <a:gd name="T4" fmla="*/ 173891217 w 153"/>
                <a:gd name="T5" fmla="*/ 55443438 h 52"/>
                <a:gd name="T6" fmla="*/ 138609102 w 153"/>
                <a:gd name="T7" fmla="*/ 45362813 h 52"/>
                <a:gd name="T8" fmla="*/ 113407592 w 153"/>
                <a:gd name="T9" fmla="*/ 35282188 h 52"/>
                <a:gd name="T10" fmla="*/ 90725438 w 153"/>
                <a:gd name="T11" fmla="*/ 10080625 h 52"/>
                <a:gd name="T12" fmla="*/ 93246383 w 153"/>
                <a:gd name="T13" fmla="*/ 2520950 h 52"/>
                <a:gd name="T14" fmla="*/ 103326987 w 153"/>
                <a:gd name="T15" fmla="*/ 7561263 h 52"/>
                <a:gd name="T16" fmla="*/ 105846345 w 153"/>
                <a:gd name="T17" fmla="*/ 22682200 h 52"/>
                <a:gd name="T18" fmla="*/ 173891217 w 153"/>
                <a:gd name="T19" fmla="*/ 45362813 h 52"/>
                <a:gd name="T20" fmla="*/ 181450876 w 153"/>
                <a:gd name="T21" fmla="*/ 45362813 h 52"/>
                <a:gd name="T22" fmla="*/ 166329970 w 153"/>
                <a:gd name="T23" fmla="*/ 30241875 h 52"/>
                <a:gd name="T24" fmla="*/ 166329970 w 153"/>
                <a:gd name="T25" fmla="*/ 22682200 h 52"/>
                <a:gd name="T26" fmla="*/ 173891217 w 153"/>
                <a:gd name="T27" fmla="*/ 22682200 h 52"/>
                <a:gd name="T28" fmla="*/ 201612085 w 153"/>
                <a:gd name="T29" fmla="*/ 35282188 h 52"/>
                <a:gd name="T30" fmla="*/ 236894200 w 153"/>
                <a:gd name="T31" fmla="*/ 37803138 h 52"/>
                <a:gd name="T32" fmla="*/ 236894200 w 153"/>
                <a:gd name="T33" fmla="*/ 45362813 h 52"/>
                <a:gd name="T34" fmla="*/ 289818166 w 153"/>
                <a:gd name="T35" fmla="*/ 55443438 h 52"/>
                <a:gd name="T36" fmla="*/ 340221187 w 153"/>
                <a:gd name="T37" fmla="*/ 65524063 h 52"/>
                <a:gd name="T38" fmla="*/ 367942055 w 153"/>
                <a:gd name="T39" fmla="*/ 83165950 h 52"/>
                <a:gd name="T40" fmla="*/ 375503302 w 153"/>
                <a:gd name="T41" fmla="*/ 83165950 h 52"/>
                <a:gd name="T42" fmla="*/ 380543604 w 153"/>
                <a:gd name="T43" fmla="*/ 83165950 h 52"/>
                <a:gd name="T44" fmla="*/ 385583906 w 153"/>
                <a:gd name="T45" fmla="*/ 93246575 h 52"/>
                <a:gd name="T46" fmla="*/ 385583906 w 153"/>
                <a:gd name="T47" fmla="*/ 105846563 h 52"/>
                <a:gd name="T48" fmla="*/ 375503302 w 153"/>
                <a:gd name="T49" fmla="*/ 103327200 h 52"/>
                <a:gd name="T50" fmla="*/ 372982357 w 153"/>
                <a:gd name="T51" fmla="*/ 105846563 h 52"/>
                <a:gd name="T52" fmla="*/ 360382396 w 153"/>
                <a:gd name="T53" fmla="*/ 113407825 h 52"/>
                <a:gd name="T54" fmla="*/ 317539034 w 153"/>
                <a:gd name="T55" fmla="*/ 105846563 h 52"/>
                <a:gd name="T56" fmla="*/ 264616655 w 153"/>
                <a:gd name="T57" fmla="*/ 83165950 h 52"/>
                <a:gd name="T58" fmla="*/ 241934502 w 153"/>
                <a:gd name="T59" fmla="*/ 78125638 h 52"/>
                <a:gd name="T60" fmla="*/ 166329970 w 153"/>
                <a:gd name="T61" fmla="*/ 103327200 h 52"/>
                <a:gd name="T62" fmla="*/ 93246383 w 153"/>
                <a:gd name="T63" fmla="*/ 131048125 h 52"/>
                <a:gd name="T64" fmla="*/ 85685136 w 153"/>
                <a:gd name="T65" fmla="*/ 131048125 h 52"/>
                <a:gd name="T66" fmla="*/ 90725438 w 153"/>
                <a:gd name="T67" fmla="*/ 126007813 h 52"/>
                <a:gd name="T68" fmla="*/ 103326987 w 153"/>
                <a:gd name="T69" fmla="*/ 113407825 h 52"/>
                <a:gd name="T70" fmla="*/ 98286685 w 153"/>
                <a:gd name="T71" fmla="*/ 110886875 h 52"/>
                <a:gd name="T72" fmla="*/ 30241813 w 153"/>
                <a:gd name="T73" fmla="*/ 63004700 h 52"/>
                <a:gd name="T74" fmla="*/ 7561247 w 153"/>
                <a:gd name="T75" fmla="*/ 27722513 h 52"/>
                <a:gd name="T76" fmla="*/ 0 w 153"/>
                <a:gd name="T77" fmla="*/ 7561263 h 52"/>
                <a:gd name="T78" fmla="*/ 2520945 w 153"/>
                <a:gd name="T79" fmla="*/ 0 h 52"/>
                <a:gd name="T80" fmla="*/ 10080604 w 153"/>
                <a:gd name="T81" fmla="*/ 7561263 h 52"/>
                <a:gd name="T82" fmla="*/ 10080604 w 153"/>
                <a:gd name="T83" fmla="*/ 22682200 h 52"/>
                <a:gd name="T84" fmla="*/ 55443323 w 153"/>
                <a:gd name="T85" fmla="*/ 73085325 h 52"/>
                <a:gd name="T86" fmla="*/ 93246383 w 153"/>
                <a:gd name="T87" fmla="*/ 98286888 h 52"/>
                <a:gd name="T88" fmla="*/ 103326987 w 153"/>
                <a:gd name="T89" fmla="*/ 93246575 h 52"/>
                <a:gd name="T90" fmla="*/ 110886647 w 153"/>
                <a:gd name="T91" fmla="*/ 103327200 h 52"/>
                <a:gd name="T92" fmla="*/ 146168762 w 153"/>
                <a:gd name="T93" fmla="*/ 85685313 h 52"/>
                <a:gd name="T94" fmla="*/ 186491179 w 153"/>
                <a:gd name="T95" fmla="*/ 65524063 h 52"/>
                <a:gd name="T96" fmla="*/ 216732991 w 153"/>
                <a:gd name="T97" fmla="*/ 50403125 h 52"/>
                <a:gd name="T98" fmla="*/ 325100281 w 153"/>
                <a:gd name="T99" fmla="*/ 65524063 h 52"/>
                <a:gd name="T100" fmla="*/ 284777864 w 153"/>
                <a:gd name="T101" fmla="*/ 63004700 h 52"/>
                <a:gd name="T102" fmla="*/ 325100281 w 153"/>
                <a:gd name="T103" fmla="*/ 65524063 h 52"/>
                <a:gd name="T104" fmla="*/ 332659940 w 153"/>
                <a:gd name="T105" fmla="*/ 103327200 h 52"/>
                <a:gd name="T106" fmla="*/ 312498732 w 153"/>
                <a:gd name="T107" fmla="*/ 93246575 h 52"/>
                <a:gd name="T108" fmla="*/ 153730009 w 153"/>
                <a:gd name="T109" fmla="*/ 98286888 h 52"/>
                <a:gd name="T110" fmla="*/ 173891217 w 153"/>
                <a:gd name="T111" fmla="*/ 90725625 h 52"/>
                <a:gd name="T112" fmla="*/ 166329970 w 153"/>
                <a:gd name="T113" fmla="*/ 90725625 h 52"/>
                <a:gd name="T114" fmla="*/ 214213634 w 153"/>
                <a:gd name="T115" fmla="*/ 57964388 h 52"/>
                <a:gd name="T116" fmla="*/ 194052426 w 153"/>
                <a:gd name="T117" fmla="*/ 70564375 h 52"/>
                <a:gd name="T118" fmla="*/ 186491179 w 153"/>
                <a:gd name="T119" fmla="*/ 85685313 h 52"/>
                <a:gd name="T120" fmla="*/ 189012123 w 153"/>
                <a:gd name="T121" fmla="*/ 85685313 h 52"/>
                <a:gd name="T122" fmla="*/ 186491179 w 153"/>
                <a:gd name="T123" fmla="*/ 85685313 h 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3" h="52">
                  <a:moveTo>
                    <a:pt x="86" y="20"/>
                  </a:moveTo>
                  <a:lnTo>
                    <a:pt x="86" y="20"/>
                  </a:lnTo>
                  <a:lnTo>
                    <a:pt x="72" y="14"/>
                  </a:lnTo>
                  <a:lnTo>
                    <a:pt x="74" y="15"/>
                  </a:lnTo>
                  <a:lnTo>
                    <a:pt x="75" y="20"/>
                  </a:lnTo>
                  <a:lnTo>
                    <a:pt x="75" y="22"/>
                  </a:lnTo>
                  <a:lnTo>
                    <a:pt x="74" y="22"/>
                  </a:lnTo>
                  <a:lnTo>
                    <a:pt x="69" y="22"/>
                  </a:lnTo>
                  <a:lnTo>
                    <a:pt x="61" y="20"/>
                  </a:lnTo>
                  <a:lnTo>
                    <a:pt x="55" y="18"/>
                  </a:lnTo>
                  <a:lnTo>
                    <a:pt x="47" y="15"/>
                  </a:lnTo>
                  <a:lnTo>
                    <a:pt x="45" y="14"/>
                  </a:lnTo>
                  <a:lnTo>
                    <a:pt x="41" y="11"/>
                  </a:lnTo>
                  <a:lnTo>
                    <a:pt x="37" y="6"/>
                  </a:lnTo>
                  <a:lnTo>
                    <a:pt x="36" y="4"/>
                  </a:lnTo>
                  <a:lnTo>
                    <a:pt x="36" y="3"/>
                  </a:lnTo>
                  <a:lnTo>
                    <a:pt x="37" y="1"/>
                  </a:lnTo>
                  <a:lnTo>
                    <a:pt x="39" y="1"/>
                  </a:lnTo>
                  <a:lnTo>
                    <a:pt x="41" y="3"/>
                  </a:lnTo>
                  <a:lnTo>
                    <a:pt x="41" y="6"/>
                  </a:lnTo>
                  <a:lnTo>
                    <a:pt x="42" y="9"/>
                  </a:lnTo>
                  <a:lnTo>
                    <a:pt x="52" y="15"/>
                  </a:lnTo>
                  <a:lnTo>
                    <a:pt x="61" y="18"/>
                  </a:lnTo>
                  <a:lnTo>
                    <a:pt x="69" y="18"/>
                  </a:lnTo>
                  <a:lnTo>
                    <a:pt x="72" y="20"/>
                  </a:lnTo>
                  <a:lnTo>
                    <a:pt x="72" y="18"/>
                  </a:lnTo>
                  <a:lnTo>
                    <a:pt x="69" y="14"/>
                  </a:lnTo>
                  <a:lnTo>
                    <a:pt x="66" y="12"/>
                  </a:lnTo>
                  <a:lnTo>
                    <a:pt x="66" y="11"/>
                  </a:lnTo>
                  <a:lnTo>
                    <a:pt x="66" y="9"/>
                  </a:lnTo>
                  <a:lnTo>
                    <a:pt x="67" y="9"/>
                  </a:lnTo>
                  <a:lnTo>
                    <a:pt x="69" y="9"/>
                  </a:lnTo>
                  <a:lnTo>
                    <a:pt x="72" y="11"/>
                  </a:lnTo>
                  <a:lnTo>
                    <a:pt x="75" y="12"/>
                  </a:lnTo>
                  <a:lnTo>
                    <a:pt x="80" y="14"/>
                  </a:lnTo>
                  <a:lnTo>
                    <a:pt x="91" y="15"/>
                  </a:lnTo>
                  <a:lnTo>
                    <a:pt x="94" y="15"/>
                  </a:lnTo>
                  <a:lnTo>
                    <a:pt x="94" y="18"/>
                  </a:lnTo>
                  <a:lnTo>
                    <a:pt x="105" y="20"/>
                  </a:lnTo>
                  <a:lnTo>
                    <a:pt x="115" y="22"/>
                  </a:lnTo>
                  <a:lnTo>
                    <a:pt x="129" y="25"/>
                  </a:lnTo>
                  <a:lnTo>
                    <a:pt x="135" y="26"/>
                  </a:lnTo>
                  <a:lnTo>
                    <a:pt x="143" y="29"/>
                  </a:lnTo>
                  <a:lnTo>
                    <a:pt x="146" y="33"/>
                  </a:lnTo>
                  <a:lnTo>
                    <a:pt x="148" y="33"/>
                  </a:lnTo>
                  <a:lnTo>
                    <a:pt x="149" y="33"/>
                  </a:lnTo>
                  <a:lnTo>
                    <a:pt x="151" y="33"/>
                  </a:lnTo>
                  <a:lnTo>
                    <a:pt x="153" y="34"/>
                  </a:lnTo>
                  <a:lnTo>
                    <a:pt x="153" y="36"/>
                  </a:lnTo>
                  <a:lnTo>
                    <a:pt x="153" y="37"/>
                  </a:lnTo>
                  <a:lnTo>
                    <a:pt x="153" y="41"/>
                  </a:lnTo>
                  <a:lnTo>
                    <a:pt x="153" y="42"/>
                  </a:lnTo>
                  <a:lnTo>
                    <a:pt x="151" y="42"/>
                  </a:lnTo>
                  <a:lnTo>
                    <a:pt x="149" y="41"/>
                  </a:lnTo>
                  <a:lnTo>
                    <a:pt x="148" y="42"/>
                  </a:lnTo>
                  <a:lnTo>
                    <a:pt x="146" y="45"/>
                  </a:lnTo>
                  <a:lnTo>
                    <a:pt x="143" y="45"/>
                  </a:lnTo>
                  <a:lnTo>
                    <a:pt x="132" y="45"/>
                  </a:lnTo>
                  <a:lnTo>
                    <a:pt x="126" y="42"/>
                  </a:lnTo>
                  <a:lnTo>
                    <a:pt x="123" y="39"/>
                  </a:lnTo>
                  <a:lnTo>
                    <a:pt x="113" y="36"/>
                  </a:lnTo>
                  <a:lnTo>
                    <a:pt x="105" y="33"/>
                  </a:lnTo>
                  <a:lnTo>
                    <a:pt x="97" y="31"/>
                  </a:lnTo>
                  <a:lnTo>
                    <a:pt x="96" y="31"/>
                  </a:lnTo>
                  <a:lnTo>
                    <a:pt x="83" y="34"/>
                  </a:lnTo>
                  <a:lnTo>
                    <a:pt x="66" y="41"/>
                  </a:lnTo>
                  <a:lnTo>
                    <a:pt x="47" y="47"/>
                  </a:lnTo>
                  <a:lnTo>
                    <a:pt x="37" y="52"/>
                  </a:lnTo>
                  <a:lnTo>
                    <a:pt x="36" y="52"/>
                  </a:lnTo>
                  <a:lnTo>
                    <a:pt x="34" y="52"/>
                  </a:lnTo>
                  <a:lnTo>
                    <a:pt x="34" y="50"/>
                  </a:lnTo>
                  <a:lnTo>
                    <a:pt x="36" y="50"/>
                  </a:lnTo>
                  <a:lnTo>
                    <a:pt x="42" y="47"/>
                  </a:lnTo>
                  <a:lnTo>
                    <a:pt x="41" y="45"/>
                  </a:lnTo>
                  <a:lnTo>
                    <a:pt x="41" y="44"/>
                  </a:lnTo>
                  <a:lnTo>
                    <a:pt x="39" y="44"/>
                  </a:lnTo>
                  <a:lnTo>
                    <a:pt x="22" y="33"/>
                  </a:lnTo>
                  <a:lnTo>
                    <a:pt x="12" y="25"/>
                  </a:lnTo>
                  <a:lnTo>
                    <a:pt x="7" y="18"/>
                  </a:lnTo>
                  <a:lnTo>
                    <a:pt x="3" y="12"/>
                  </a:lnTo>
                  <a:lnTo>
                    <a:pt x="3" y="11"/>
                  </a:lnTo>
                  <a:lnTo>
                    <a:pt x="0" y="4"/>
                  </a:lnTo>
                  <a:lnTo>
                    <a:pt x="0" y="3"/>
                  </a:lnTo>
                  <a:lnTo>
                    <a:pt x="1" y="1"/>
                  </a:lnTo>
                  <a:lnTo>
                    <a:pt x="1" y="0"/>
                  </a:lnTo>
                  <a:lnTo>
                    <a:pt x="3" y="0"/>
                  </a:lnTo>
                  <a:lnTo>
                    <a:pt x="4" y="1"/>
                  </a:lnTo>
                  <a:lnTo>
                    <a:pt x="4" y="3"/>
                  </a:lnTo>
                  <a:lnTo>
                    <a:pt x="4" y="6"/>
                  </a:lnTo>
                  <a:lnTo>
                    <a:pt x="4" y="9"/>
                  </a:lnTo>
                  <a:lnTo>
                    <a:pt x="7" y="14"/>
                  </a:lnTo>
                  <a:lnTo>
                    <a:pt x="14" y="23"/>
                  </a:lnTo>
                  <a:lnTo>
                    <a:pt x="22" y="29"/>
                  </a:lnTo>
                  <a:lnTo>
                    <a:pt x="29" y="36"/>
                  </a:lnTo>
                  <a:lnTo>
                    <a:pt x="37" y="39"/>
                  </a:lnTo>
                  <a:lnTo>
                    <a:pt x="39" y="39"/>
                  </a:lnTo>
                  <a:lnTo>
                    <a:pt x="41" y="37"/>
                  </a:lnTo>
                  <a:lnTo>
                    <a:pt x="42" y="39"/>
                  </a:lnTo>
                  <a:lnTo>
                    <a:pt x="44" y="41"/>
                  </a:lnTo>
                  <a:lnTo>
                    <a:pt x="45" y="41"/>
                  </a:lnTo>
                  <a:lnTo>
                    <a:pt x="58" y="34"/>
                  </a:lnTo>
                  <a:lnTo>
                    <a:pt x="66" y="29"/>
                  </a:lnTo>
                  <a:lnTo>
                    <a:pt x="74" y="26"/>
                  </a:lnTo>
                  <a:lnTo>
                    <a:pt x="82" y="22"/>
                  </a:lnTo>
                  <a:lnTo>
                    <a:pt x="86" y="20"/>
                  </a:lnTo>
                  <a:close/>
                  <a:moveTo>
                    <a:pt x="129" y="26"/>
                  </a:moveTo>
                  <a:lnTo>
                    <a:pt x="129" y="26"/>
                  </a:lnTo>
                  <a:lnTo>
                    <a:pt x="107" y="23"/>
                  </a:lnTo>
                  <a:lnTo>
                    <a:pt x="113" y="25"/>
                  </a:lnTo>
                  <a:lnTo>
                    <a:pt x="121" y="26"/>
                  </a:lnTo>
                  <a:lnTo>
                    <a:pt x="129" y="26"/>
                  </a:lnTo>
                  <a:close/>
                  <a:moveTo>
                    <a:pt x="132" y="42"/>
                  </a:moveTo>
                  <a:lnTo>
                    <a:pt x="132" y="42"/>
                  </a:lnTo>
                  <a:lnTo>
                    <a:pt x="132" y="41"/>
                  </a:lnTo>
                  <a:lnTo>
                    <a:pt x="127" y="39"/>
                  </a:lnTo>
                  <a:lnTo>
                    <a:pt x="124" y="37"/>
                  </a:lnTo>
                  <a:lnTo>
                    <a:pt x="129" y="41"/>
                  </a:lnTo>
                  <a:lnTo>
                    <a:pt x="132" y="42"/>
                  </a:lnTo>
                  <a:close/>
                  <a:moveTo>
                    <a:pt x="61" y="39"/>
                  </a:moveTo>
                  <a:lnTo>
                    <a:pt x="61" y="39"/>
                  </a:lnTo>
                  <a:lnTo>
                    <a:pt x="69" y="36"/>
                  </a:lnTo>
                  <a:lnTo>
                    <a:pt x="66" y="36"/>
                  </a:lnTo>
                  <a:lnTo>
                    <a:pt x="61" y="39"/>
                  </a:lnTo>
                  <a:close/>
                  <a:moveTo>
                    <a:pt x="85" y="23"/>
                  </a:moveTo>
                  <a:lnTo>
                    <a:pt x="85" y="23"/>
                  </a:lnTo>
                  <a:lnTo>
                    <a:pt x="80" y="25"/>
                  </a:lnTo>
                  <a:lnTo>
                    <a:pt x="77" y="28"/>
                  </a:lnTo>
                  <a:lnTo>
                    <a:pt x="85" y="23"/>
                  </a:lnTo>
                  <a:close/>
                  <a:moveTo>
                    <a:pt x="74" y="34"/>
                  </a:moveTo>
                  <a:lnTo>
                    <a:pt x="74" y="34"/>
                  </a:lnTo>
                  <a:lnTo>
                    <a:pt x="75" y="34"/>
                  </a:lnTo>
                  <a:lnTo>
                    <a:pt x="74" y="3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5" name="Freeform 199"/>
            <p:cNvSpPr>
              <a:spLocks/>
            </p:cNvSpPr>
            <p:nvPr/>
          </p:nvSpPr>
          <p:spPr bwMode="auto">
            <a:xfrm>
              <a:off x="5986463" y="4235451"/>
              <a:ext cx="142875" cy="160338"/>
            </a:xfrm>
            <a:custGeom>
              <a:avLst/>
              <a:gdLst>
                <a:gd name="T0" fmla="*/ 189012513 w 90"/>
                <a:gd name="T1" fmla="*/ 98287194 h 101"/>
                <a:gd name="T2" fmla="*/ 191531875 w 90"/>
                <a:gd name="T3" fmla="*/ 110887221 h 101"/>
                <a:gd name="T4" fmla="*/ 176410938 w 90"/>
                <a:gd name="T5" fmla="*/ 146169518 h 101"/>
                <a:gd name="T6" fmla="*/ 206652813 w 90"/>
                <a:gd name="T7" fmla="*/ 158771133 h 101"/>
                <a:gd name="T8" fmla="*/ 206652813 w 90"/>
                <a:gd name="T9" fmla="*/ 166330831 h 101"/>
                <a:gd name="T10" fmla="*/ 176410938 w 90"/>
                <a:gd name="T11" fmla="*/ 153730804 h 101"/>
                <a:gd name="T12" fmla="*/ 199093138 w 90"/>
                <a:gd name="T13" fmla="*/ 181451816 h 101"/>
                <a:gd name="T14" fmla="*/ 219254388 w 90"/>
                <a:gd name="T15" fmla="*/ 186492144 h 101"/>
                <a:gd name="T16" fmla="*/ 224294700 w 90"/>
                <a:gd name="T17" fmla="*/ 199093758 h 101"/>
                <a:gd name="T18" fmla="*/ 176410938 w 90"/>
                <a:gd name="T19" fmla="*/ 171371159 h 101"/>
                <a:gd name="T20" fmla="*/ 151209375 w 90"/>
                <a:gd name="T21" fmla="*/ 138609820 h 101"/>
                <a:gd name="T22" fmla="*/ 131048125 w 90"/>
                <a:gd name="T23" fmla="*/ 171371159 h 101"/>
                <a:gd name="T24" fmla="*/ 156249688 w 90"/>
                <a:gd name="T25" fmla="*/ 146169518 h 101"/>
                <a:gd name="T26" fmla="*/ 151209375 w 90"/>
                <a:gd name="T27" fmla="*/ 161290503 h 101"/>
                <a:gd name="T28" fmla="*/ 103327200 w 90"/>
                <a:gd name="T29" fmla="*/ 221774442 h 101"/>
                <a:gd name="T30" fmla="*/ 80645000 w 90"/>
                <a:gd name="T31" fmla="*/ 254537369 h 101"/>
                <a:gd name="T32" fmla="*/ 88206263 w 90"/>
                <a:gd name="T33" fmla="*/ 234376056 h 101"/>
                <a:gd name="T34" fmla="*/ 143649700 w 90"/>
                <a:gd name="T35" fmla="*/ 131048534 h 101"/>
                <a:gd name="T36" fmla="*/ 95765938 w 90"/>
                <a:gd name="T37" fmla="*/ 181451816 h 101"/>
                <a:gd name="T38" fmla="*/ 55443438 w 90"/>
                <a:gd name="T39" fmla="*/ 241935754 h 101"/>
                <a:gd name="T40" fmla="*/ 52924075 w 90"/>
                <a:gd name="T41" fmla="*/ 234376056 h 101"/>
                <a:gd name="T42" fmla="*/ 103327200 w 90"/>
                <a:gd name="T43" fmla="*/ 105846893 h 101"/>
                <a:gd name="T44" fmla="*/ 85685313 w 90"/>
                <a:gd name="T45" fmla="*/ 131048534 h 101"/>
                <a:gd name="T46" fmla="*/ 32762825 w 90"/>
                <a:gd name="T47" fmla="*/ 209174415 h 101"/>
                <a:gd name="T48" fmla="*/ 27722513 w 90"/>
                <a:gd name="T49" fmla="*/ 199093758 h 101"/>
                <a:gd name="T50" fmla="*/ 73085325 w 90"/>
                <a:gd name="T51" fmla="*/ 85685580 h 101"/>
                <a:gd name="T52" fmla="*/ 68045013 w 90"/>
                <a:gd name="T53" fmla="*/ 85685580 h 101"/>
                <a:gd name="T54" fmla="*/ 12601575 w 90"/>
                <a:gd name="T55" fmla="*/ 153730804 h 101"/>
                <a:gd name="T56" fmla="*/ 0 w 90"/>
                <a:gd name="T57" fmla="*/ 161290503 h 101"/>
                <a:gd name="T58" fmla="*/ 5040313 w 90"/>
                <a:gd name="T59" fmla="*/ 138609820 h 101"/>
                <a:gd name="T60" fmla="*/ 37803138 w 90"/>
                <a:gd name="T61" fmla="*/ 63004896 h 101"/>
                <a:gd name="T62" fmla="*/ 17641888 w 90"/>
                <a:gd name="T63" fmla="*/ 70564595 h 101"/>
                <a:gd name="T64" fmla="*/ 32762825 w 90"/>
                <a:gd name="T65" fmla="*/ 50403282 h 101"/>
                <a:gd name="T66" fmla="*/ 45362813 w 90"/>
                <a:gd name="T67" fmla="*/ 50403282 h 101"/>
                <a:gd name="T68" fmla="*/ 17641888 w 90"/>
                <a:gd name="T69" fmla="*/ 123488835 h 101"/>
                <a:gd name="T70" fmla="*/ 10080625 w 90"/>
                <a:gd name="T71" fmla="*/ 151209847 h 101"/>
                <a:gd name="T72" fmla="*/ 65524063 w 90"/>
                <a:gd name="T73" fmla="*/ 78125881 h 101"/>
                <a:gd name="T74" fmla="*/ 75604688 w 90"/>
                <a:gd name="T75" fmla="*/ 85685580 h 101"/>
                <a:gd name="T76" fmla="*/ 40322500 w 90"/>
                <a:gd name="T77" fmla="*/ 181451816 h 101"/>
                <a:gd name="T78" fmla="*/ 60483750 w 90"/>
                <a:gd name="T79" fmla="*/ 151209847 h 101"/>
                <a:gd name="T80" fmla="*/ 103327200 w 90"/>
                <a:gd name="T81" fmla="*/ 98287194 h 101"/>
                <a:gd name="T82" fmla="*/ 113407825 w 90"/>
                <a:gd name="T83" fmla="*/ 105846893 h 101"/>
                <a:gd name="T84" fmla="*/ 65524063 w 90"/>
                <a:gd name="T85" fmla="*/ 216734113 h 101"/>
                <a:gd name="T86" fmla="*/ 128528763 w 90"/>
                <a:gd name="T87" fmla="*/ 138609820 h 101"/>
                <a:gd name="T88" fmla="*/ 143649700 w 90"/>
                <a:gd name="T89" fmla="*/ 123488835 h 101"/>
                <a:gd name="T90" fmla="*/ 156249688 w 90"/>
                <a:gd name="T91" fmla="*/ 123488835 h 101"/>
                <a:gd name="T92" fmla="*/ 168851263 w 90"/>
                <a:gd name="T93" fmla="*/ 141129190 h 101"/>
                <a:gd name="T94" fmla="*/ 136088438 w 90"/>
                <a:gd name="T95" fmla="*/ 105846893 h 101"/>
                <a:gd name="T96" fmla="*/ 60483750 w 90"/>
                <a:gd name="T97" fmla="*/ 27722599 h 101"/>
                <a:gd name="T98" fmla="*/ 60483750 w 90"/>
                <a:gd name="T99" fmla="*/ 0 h 101"/>
                <a:gd name="T100" fmla="*/ 65524063 w 90"/>
                <a:gd name="T101" fmla="*/ 20161313 h 101"/>
                <a:gd name="T102" fmla="*/ 103327200 w 90"/>
                <a:gd name="T103" fmla="*/ 78125881 h 101"/>
                <a:gd name="T104" fmla="*/ 171370625 w 90"/>
                <a:gd name="T105" fmla="*/ 105846893 h 1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90" h="101">
                  <a:moveTo>
                    <a:pt x="70" y="44"/>
                  </a:moveTo>
                  <a:lnTo>
                    <a:pt x="70" y="44"/>
                  </a:lnTo>
                  <a:lnTo>
                    <a:pt x="73" y="41"/>
                  </a:lnTo>
                  <a:lnTo>
                    <a:pt x="73" y="39"/>
                  </a:lnTo>
                  <a:lnTo>
                    <a:pt x="75" y="39"/>
                  </a:lnTo>
                  <a:lnTo>
                    <a:pt x="76" y="41"/>
                  </a:lnTo>
                  <a:lnTo>
                    <a:pt x="76" y="44"/>
                  </a:lnTo>
                  <a:lnTo>
                    <a:pt x="73" y="45"/>
                  </a:lnTo>
                  <a:lnTo>
                    <a:pt x="71" y="49"/>
                  </a:lnTo>
                  <a:lnTo>
                    <a:pt x="70" y="53"/>
                  </a:lnTo>
                  <a:lnTo>
                    <a:pt x="70" y="58"/>
                  </a:lnTo>
                  <a:lnTo>
                    <a:pt x="70" y="60"/>
                  </a:lnTo>
                  <a:lnTo>
                    <a:pt x="75" y="61"/>
                  </a:lnTo>
                  <a:lnTo>
                    <a:pt x="79" y="63"/>
                  </a:lnTo>
                  <a:lnTo>
                    <a:pt x="82" y="63"/>
                  </a:lnTo>
                  <a:lnTo>
                    <a:pt x="84" y="63"/>
                  </a:lnTo>
                  <a:lnTo>
                    <a:pt x="86" y="64"/>
                  </a:lnTo>
                  <a:lnTo>
                    <a:pt x="84" y="66"/>
                  </a:lnTo>
                  <a:lnTo>
                    <a:pt x="82" y="66"/>
                  </a:lnTo>
                  <a:lnTo>
                    <a:pt x="79" y="66"/>
                  </a:lnTo>
                  <a:lnTo>
                    <a:pt x="71" y="61"/>
                  </a:lnTo>
                  <a:lnTo>
                    <a:pt x="70" y="61"/>
                  </a:lnTo>
                  <a:lnTo>
                    <a:pt x="70" y="63"/>
                  </a:lnTo>
                  <a:lnTo>
                    <a:pt x="73" y="66"/>
                  </a:lnTo>
                  <a:lnTo>
                    <a:pt x="76" y="71"/>
                  </a:lnTo>
                  <a:lnTo>
                    <a:pt x="79" y="72"/>
                  </a:lnTo>
                  <a:lnTo>
                    <a:pt x="84" y="74"/>
                  </a:lnTo>
                  <a:lnTo>
                    <a:pt x="87" y="74"/>
                  </a:lnTo>
                  <a:lnTo>
                    <a:pt x="89" y="74"/>
                  </a:lnTo>
                  <a:lnTo>
                    <a:pt x="90" y="75"/>
                  </a:lnTo>
                  <a:lnTo>
                    <a:pt x="90" y="79"/>
                  </a:lnTo>
                  <a:lnTo>
                    <a:pt x="89" y="79"/>
                  </a:lnTo>
                  <a:lnTo>
                    <a:pt x="87" y="79"/>
                  </a:lnTo>
                  <a:lnTo>
                    <a:pt x="79" y="75"/>
                  </a:lnTo>
                  <a:lnTo>
                    <a:pt x="75" y="72"/>
                  </a:lnTo>
                  <a:lnTo>
                    <a:pt x="70" y="68"/>
                  </a:lnTo>
                  <a:lnTo>
                    <a:pt x="67" y="61"/>
                  </a:lnTo>
                  <a:lnTo>
                    <a:pt x="67" y="60"/>
                  </a:lnTo>
                  <a:lnTo>
                    <a:pt x="60" y="55"/>
                  </a:lnTo>
                  <a:lnTo>
                    <a:pt x="52" y="68"/>
                  </a:lnTo>
                  <a:lnTo>
                    <a:pt x="54" y="66"/>
                  </a:lnTo>
                  <a:lnTo>
                    <a:pt x="59" y="58"/>
                  </a:lnTo>
                  <a:lnTo>
                    <a:pt x="62" y="58"/>
                  </a:lnTo>
                  <a:lnTo>
                    <a:pt x="63" y="60"/>
                  </a:lnTo>
                  <a:lnTo>
                    <a:pt x="63" y="61"/>
                  </a:lnTo>
                  <a:lnTo>
                    <a:pt x="62" y="63"/>
                  </a:lnTo>
                  <a:lnTo>
                    <a:pt x="60" y="64"/>
                  </a:lnTo>
                  <a:lnTo>
                    <a:pt x="56" y="68"/>
                  </a:lnTo>
                  <a:lnTo>
                    <a:pt x="52" y="72"/>
                  </a:lnTo>
                  <a:lnTo>
                    <a:pt x="41" y="88"/>
                  </a:lnTo>
                  <a:lnTo>
                    <a:pt x="35" y="99"/>
                  </a:lnTo>
                  <a:lnTo>
                    <a:pt x="34" y="99"/>
                  </a:lnTo>
                  <a:lnTo>
                    <a:pt x="32" y="101"/>
                  </a:lnTo>
                  <a:lnTo>
                    <a:pt x="32" y="99"/>
                  </a:lnTo>
                  <a:lnTo>
                    <a:pt x="32" y="98"/>
                  </a:lnTo>
                  <a:lnTo>
                    <a:pt x="35" y="93"/>
                  </a:lnTo>
                  <a:lnTo>
                    <a:pt x="56" y="58"/>
                  </a:lnTo>
                  <a:lnTo>
                    <a:pt x="59" y="53"/>
                  </a:lnTo>
                  <a:lnTo>
                    <a:pt x="57" y="52"/>
                  </a:lnTo>
                  <a:lnTo>
                    <a:pt x="54" y="56"/>
                  </a:lnTo>
                  <a:lnTo>
                    <a:pt x="46" y="64"/>
                  </a:lnTo>
                  <a:lnTo>
                    <a:pt x="38" y="72"/>
                  </a:lnTo>
                  <a:lnTo>
                    <a:pt x="32" y="83"/>
                  </a:lnTo>
                  <a:lnTo>
                    <a:pt x="26" y="93"/>
                  </a:lnTo>
                  <a:lnTo>
                    <a:pt x="24" y="96"/>
                  </a:lnTo>
                  <a:lnTo>
                    <a:pt x="22" y="96"/>
                  </a:lnTo>
                  <a:lnTo>
                    <a:pt x="21" y="98"/>
                  </a:lnTo>
                  <a:lnTo>
                    <a:pt x="19" y="96"/>
                  </a:lnTo>
                  <a:lnTo>
                    <a:pt x="21" y="93"/>
                  </a:lnTo>
                  <a:lnTo>
                    <a:pt x="26" y="80"/>
                  </a:lnTo>
                  <a:lnTo>
                    <a:pt x="38" y="50"/>
                  </a:lnTo>
                  <a:lnTo>
                    <a:pt x="41" y="42"/>
                  </a:lnTo>
                  <a:lnTo>
                    <a:pt x="43" y="41"/>
                  </a:lnTo>
                  <a:lnTo>
                    <a:pt x="41" y="42"/>
                  </a:lnTo>
                  <a:lnTo>
                    <a:pt x="34" y="52"/>
                  </a:lnTo>
                  <a:lnTo>
                    <a:pt x="19" y="71"/>
                  </a:lnTo>
                  <a:lnTo>
                    <a:pt x="13" y="82"/>
                  </a:lnTo>
                  <a:lnTo>
                    <a:pt x="13" y="83"/>
                  </a:lnTo>
                  <a:lnTo>
                    <a:pt x="11" y="83"/>
                  </a:lnTo>
                  <a:lnTo>
                    <a:pt x="10" y="82"/>
                  </a:lnTo>
                  <a:lnTo>
                    <a:pt x="11" y="79"/>
                  </a:lnTo>
                  <a:lnTo>
                    <a:pt x="15" y="66"/>
                  </a:lnTo>
                  <a:lnTo>
                    <a:pt x="24" y="47"/>
                  </a:lnTo>
                  <a:lnTo>
                    <a:pt x="29" y="34"/>
                  </a:lnTo>
                  <a:lnTo>
                    <a:pt x="29" y="33"/>
                  </a:lnTo>
                  <a:lnTo>
                    <a:pt x="27" y="34"/>
                  </a:lnTo>
                  <a:lnTo>
                    <a:pt x="22" y="38"/>
                  </a:lnTo>
                  <a:lnTo>
                    <a:pt x="13" y="52"/>
                  </a:lnTo>
                  <a:lnTo>
                    <a:pt x="5" y="61"/>
                  </a:lnTo>
                  <a:lnTo>
                    <a:pt x="4" y="64"/>
                  </a:lnTo>
                  <a:lnTo>
                    <a:pt x="2" y="64"/>
                  </a:lnTo>
                  <a:lnTo>
                    <a:pt x="0" y="64"/>
                  </a:lnTo>
                  <a:lnTo>
                    <a:pt x="0" y="63"/>
                  </a:lnTo>
                  <a:lnTo>
                    <a:pt x="0" y="61"/>
                  </a:lnTo>
                  <a:lnTo>
                    <a:pt x="2" y="55"/>
                  </a:lnTo>
                  <a:lnTo>
                    <a:pt x="13" y="28"/>
                  </a:lnTo>
                  <a:lnTo>
                    <a:pt x="15" y="25"/>
                  </a:lnTo>
                  <a:lnTo>
                    <a:pt x="13" y="27"/>
                  </a:lnTo>
                  <a:lnTo>
                    <a:pt x="10" y="28"/>
                  </a:lnTo>
                  <a:lnTo>
                    <a:pt x="8" y="30"/>
                  </a:lnTo>
                  <a:lnTo>
                    <a:pt x="7" y="28"/>
                  </a:lnTo>
                  <a:lnTo>
                    <a:pt x="7" y="27"/>
                  </a:lnTo>
                  <a:lnTo>
                    <a:pt x="7" y="25"/>
                  </a:lnTo>
                  <a:lnTo>
                    <a:pt x="13" y="20"/>
                  </a:lnTo>
                  <a:lnTo>
                    <a:pt x="15" y="19"/>
                  </a:lnTo>
                  <a:lnTo>
                    <a:pt x="16" y="19"/>
                  </a:lnTo>
                  <a:lnTo>
                    <a:pt x="18" y="19"/>
                  </a:lnTo>
                  <a:lnTo>
                    <a:pt x="18" y="20"/>
                  </a:lnTo>
                  <a:lnTo>
                    <a:pt x="18" y="22"/>
                  </a:lnTo>
                  <a:lnTo>
                    <a:pt x="18" y="23"/>
                  </a:lnTo>
                  <a:lnTo>
                    <a:pt x="7" y="49"/>
                  </a:lnTo>
                  <a:lnTo>
                    <a:pt x="4" y="58"/>
                  </a:lnTo>
                  <a:lnTo>
                    <a:pt x="2" y="61"/>
                  </a:lnTo>
                  <a:lnTo>
                    <a:pt x="4" y="60"/>
                  </a:lnTo>
                  <a:lnTo>
                    <a:pt x="16" y="44"/>
                  </a:lnTo>
                  <a:lnTo>
                    <a:pt x="22" y="34"/>
                  </a:lnTo>
                  <a:lnTo>
                    <a:pt x="26" y="31"/>
                  </a:lnTo>
                  <a:lnTo>
                    <a:pt x="27" y="30"/>
                  </a:lnTo>
                  <a:lnTo>
                    <a:pt x="30" y="30"/>
                  </a:lnTo>
                  <a:lnTo>
                    <a:pt x="30" y="31"/>
                  </a:lnTo>
                  <a:lnTo>
                    <a:pt x="30" y="34"/>
                  </a:lnTo>
                  <a:lnTo>
                    <a:pt x="29" y="42"/>
                  </a:lnTo>
                  <a:lnTo>
                    <a:pt x="19" y="63"/>
                  </a:lnTo>
                  <a:lnTo>
                    <a:pt x="16" y="72"/>
                  </a:lnTo>
                  <a:lnTo>
                    <a:pt x="15" y="74"/>
                  </a:lnTo>
                  <a:lnTo>
                    <a:pt x="16" y="72"/>
                  </a:lnTo>
                  <a:lnTo>
                    <a:pt x="24" y="60"/>
                  </a:lnTo>
                  <a:lnTo>
                    <a:pt x="34" y="47"/>
                  </a:lnTo>
                  <a:lnTo>
                    <a:pt x="40" y="41"/>
                  </a:lnTo>
                  <a:lnTo>
                    <a:pt x="41" y="39"/>
                  </a:lnTo>
                  <a:lnTo>
                    <a:pt x="43" y="38"/>
                  </a:lnTo>
                  <a:lnTo>
                    <a:pt x="45" y="38"/>
                  </a:lnTo>
                  <a:lnTo>
                    <a:pt x="46" y="39"/>
                  </a:lnTo>
                  <a:lnTo>
                    <a:pt x="45" y="42"/>
                  </a:lnTo>
                  <a:lnTo>
                    <a:pt x="40" y="53"/>
                  </a:lnTo>
                  <a:lnTo>
                    <a:pt x="26" y="85"/>
                  </a:lnTo>
                  <a:lnTo>
                    <a:pt x="26" y="86"/>
                  </a:lnTo>
                  <a:lnTo>
                    <a:pt x="27" y="85"/>
                  </a:lnTo>
                  <a:lnTo>
                    <a:pt x="38" y="69"/>
                  </a:lnTo>
                  <a:lnTo>
                    <a:pt x="51" y="55"/>
                  </a:lnTo>
                  <a:lnTo>
                    <a:pt x="54" y="52"/>
                  </a:lnTo>
                  <a:lnTo>
                    <a:pt x="56" y="50"/>
                  </a:lnTo>
                  <a:lnTo>
                    <a:pt x="57" y="49"/>
                  </a:lnTo>
                  <a:lnTo>
                    <a:pt x="59" y="49"/>
                  </a:lnTo>
                  <a:lnTo>
                    <a:pt x="60" y="47"/>
                  </a:lnTo>
                  <a:lnTo>
                    <a:pt x="62" y="47"/>
                  </a:lnTo>
                  <a:lnTo>
                    <a:pt x="62" y="49"/>
                  </a:lnTo>
                  <a:lnTo>
                    <a:pt x="62" y="50"/>
                  </a:lnTo>
                  <a:lnTo>
                    <a:pt x="60" y="53"/>
                  </a:lnTo>
                  <a:lnTo>
                    <a:pt x="67" y="56"/>
                  </a:lnTo>
                  <a:lnTo>
                    <a:pt x="68" y="47"/>
                  </a:lnTo>
                  <a:lnTo>
                    <a:pt x="67" y="47"/>
                  </a:lnTo>
                  <a:lnTo>
                    <a:pt x="54" y="42"/>
                  </a:lnTo>
                  <a:lnTo>
                    <a:pt x="41" y="34"/>
                  </a:lnTo>
                  <a:lnTo>
                    <a:pt x="35" y="28"/>
                  </a:lnTo>
                  <a:lnTo>
                    <a:pt x="30" y="22"/>
                  </a:lnTo>
                  <a:lnTo>
                    <a:pt x="24" y="11"/>
                  </a:lnTo>
                  <a:lnTo>
                    <a:pt x="24" y="8"/>
                  </a:lnTo>
                  <a:lnTo>
                    <a:pt x="22" y="3"/>
                  </a:lnTo>
                  <a:lnTo>
                    <a:pt x="24" y="0"/>
                  </a:lnTo>
                  <a:lnTo>
                    <a:pt x="27" y="1"/>
                  </a:lnTo>
                  <a:lnTo>
                    <a:pt x="27" y="3"/>
                  </a:lnTo>
                  <a:lnTo>
                    <a:pt x="26" y="8"/>
                  </a:lnTo>
                  <a:lnTo>
                    <a:pt x="27" y="11"/>
                  </a:lnTo>
                  <a:lnTo>
                    <a:pt x="30" y="19"/>
                  </a:lnTo>
                  <a:lnTo>
                    <a:pt x="35" y="25"/>
                  </a:lnTo>
                  <a:lnTo>
                    <a:pt x="41" y="31"/>
                  </a:lnTo>
                  <a:lnTo>
                    <a:pt x="49" y="36"/>
                  </a:lnTo>
                  <a:lnTo>
                    <a:pt x="57" y="41"/>
                  </a:lnTo>
                  <a:lnTo>
                    <a:pt x="67" y="42"/>
                  </a:lnTo>
                  <a:lnTo>
                    <a:pt x="68" y="42"/>
                  </a:lnTo>
                  <a:lnTo>
                    <a:pt x="70" y="4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6" name="Freeform 200"/>
            <p:cNvSpPr>
              <a:spLocks noEditPoints="1"/>
            </p:cNvSpPr>
            <p:nvPr/>
          </p:nvSpPr>
          <p:spPr bwMode="auto">
            <a:xfrm>
              <a:off x="6049963" y="4176714"/>
              <a:ext cx="74612" cy="90487"/>
            </a:xfrm>
            <a:custGeom>
              <a:avLst/>
              <a:gdLst>
                <a:gd name="T0" fmla="*/ 78125114 w 47"/>
                <a:gd name="T1" fmla="*/ 136087686 h 57"/>
                <a:gd name="T2" fmla="*/ 70563902 w 47"/>
                <a:gd name="T3" fmla="*/ 120966832 h 57"/>
                <a:gd name="T4" fmla="*/ 50402787 w 47"/>
                <a:gd name="T5" fmla="*/ 100805693 h 57"/>
                <a:gd name="T6" fmla="*/ 35281951 w 47"/>
                <a:gd name="T7" fmla="*/ 75604270 h 57"/>
                <a:gd name="T8" fmla="*/ 22682048 w 47"/>
                <a:gd name="T9" fmla="*/ 47883498 h 57"/>
                <a:gd name="T10" fmla="*/ 22682048 w 47"/>
                <a:gd name="T11" fmla="*/ 45362562 h 57"/>
                <a:gd name="T12" fmla="*/ 27722327 w 47"/>
                <a:gd name="T13" fmla="*/ 40322277 h 57"/>
                <a:gd name="T14" fmla="*/ 30241672 w 47"/>
                <a:gd name="T15" fmla="*/ 40322277 h 57"/>
                <a:gd name="T16" fmla="*/ 35281951 w 47"/>
                <a:gd name="T17" fmla="*/ 45362562 h 57"/>
                <a:gd name="T18" fmla="*/ 47883442 w 47"/>
                <a:gd name="T19" fmla="*/ 65523700 h 57"/>
                <a:gd name="T20" fmla="*/ 75604181 w 47"/>
                <a:gd name="T21" fmla="*/ 115926547 h 57"/>
                <a:gd name="T22" fmla="*/ 78125114 w 47"/>
                <a:gd name="T23" fmla="*/ 115926547 h 57"/>
                <a:gd name="T24" fmla="*/ 90725017 w 47"/>
                <a:gd name="T25" fmla="*/ 123487768 h 57"/>
                <a:gd name="T26" fmla="*/ 105845853 w 47"/>
                <a:gd name="T27" fmla="*/ 131047401 h 57"/>
                <a:gd name="T28" fmla="*/ 110886132 w 47"/>
                <a:gd name="T29" fmla="*/ 131047401 h 57"/>
                <a:gd name="T30" fmla="*/ 118447344 w 47"/>
                <a:gd name="T31" fmla="*/ 141127970 h 57"/>
                <a:gd name="T32" fmla="*/ 115926411 w 47"/>
                <a:gd name="T33" fmla="*/ 143648906 h 57"/>
                <a:gd name="T34" fmla="*/ 110886132 w 47"/>
                <a:gd name="T35" fmla="*/ 143648906 h 57"/>
                <a:gd name="T36" fmla="*/ 103326508 w 47"/>
                <a:gd name="T37" fmla="*/ 143648906 h 57"/>
                <a:gd name="T38" fmla="*/ 90725017 w 47"/>
                <a:gd name="T39" fmla="*/ 136087686 h 57"/>
                <a:gd name="T40" fmla="*/ 88205671 w 47"/>
                <a:gd name="T41" fmla="*/ 131047401 h 57"/>
                <a:gd name="T42" fmla="*/ 88205671 w 47"/>
                <a:gd name="T43" fmla="*/ 136087686 h 57"/>
                <a:gd name="T44" fmla="*/ 88205671 w 47"/>
                <a:gd name="T45" fmla="*/ 141127970 h 57"/>
                <a:gd name="T46" fmla="*/ 83165393 w 47"/>
                <a:gd name="T47" fmla="*/ 143648906 h 57"/>
                <a:gd name="T48" fmla="*/ 78125114 w 47"/>
                <a:gd name="T49" fmla="*/ 141127970 h 57"/>
                <a:gd name="T50" fmla="*/ 63004278 w 47"/>
                <a:gd name="T51" fmla="*/ 128528052 h 57"/>
                <a:gd name="T52" fmla="*/ 47883442 w 47"/>
                <a:gd name="T53" fmla="*/ 113407198 h 57"/>
                <a:gd name="T54" fmla="*/ 20161115 w 47"/>
                <a:gd name="T55" fmla="*/ 73084921 h 57"/>
                <a:gd name="T56" fmla="*/ 12601491 w 47"/>
                <a:gd name="T57" fmla="*/ 47883498 h 57"/>
                <a:gd name="T58" fmla="*/ 2520933 w 47"/>
                <a:gd name="T59" fmla="*/ 20161139 h 57"/>
                <a:gd name="T60" fmla="*/ 0 w 47"/>
                <a:gd name="T61" fmla="*/ 12601505 h 57"/>
                <a:gd name="T62" fmla="*/ 0 w 47"/>
                <a:gd name="T63" fmla="*/ 10080569 h 57"/>
                <a:gd name="T64" fmla="*/ 0 w 47"/>
                <a:gd name="T65" fmla="*/ 5040285 h 57"/>
                <a:gd name="T66" fmla="*/ 2520933 w 47"/>
                <a:gd name="T67" fmla="*/ 0 h 57"/>
                <a:gd name="T68" fmla="*/ 12601491 w 47"/>
                <a:gd name="T69" fmla="*/ 5040285 h 57"/>
                <a:gd name="T70" fmla="*/ 12601491 w 47"/>
                <a:gd name="T71" fmla="*/ 10080569 h 57"/>
                <a:gd name="T72" fmla="*/ 12601491 w 47"/>
                <a:gd name="T73" fmla="*/ 17641790 h 57"/>
                <a:gd name="T74" fmla="*/ 15120836 w 47"/>
                <a:gd name="T75" fmla="*/ 47883498 h 57"/>
                <a:gd name="T76" fmla="*/ 27722327 w 47"/>
                <a:gd name="T77" fmla="*/ 73084921 h 57"/>
                <a:gd name="T78" fmla="*/ 55443066 w 47"/>
                <a:gd name="T79" fmla="*/ 115926547 h 57"/>
                <a:gd name="T80" fmla="*/ 75604181 w 47"/>
                <a:gd name="T81" fmla="*/ 131047401 h 57"/>
                <a:gd name="T82" fmla="*/ 78125114 w 47"/>
                <a:gd name="T83" fmla="*/ 136087686 h 57"/>
                <a:gd name="T84" fmla="*/ 78125114 w 47"/>
                <a:gd name="T85" fmla="*/ 136087686 h 57"/>
                <a:gd name="T86" fmla="*/ 35281951 w 47"/>
                <a:gd name="T87" fmla="*/ 60483416 h 57"/>
                <a:gd name="T88" fmla="*/ 55443066 w 47"/>
                <a:gd name="T89" fmla="*/ 95765408 h 57"/>
                <a:gd name="T90" fmla="*/ 35281951 w 47"/>
                <a:gd name="T91" fmla="*/ 60483416 h 5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 h="57">
                  <a:moveTo>
                    <a:pt x="31" y="54"/>
                  </a:moveTo>
                  <a:lnTo>
                    <a:pt x="31" y="54"/>
                  </a:lnTo>
                  <a:lnTo>
                    <a:pt x="28" y="48"/>
                  </a:lnTo>
                  <a:lnTo>
                    <a:pt x="20" y="40"/>
                  </a:lnTo>
                  <a:lnTo>
                    <a:pt x="17" y="35"/>
                  </a:lnTo>
                  <a:lnTo>
                    <a:pt x="14" y="30"/>
                  </a:lnTo>
                  <a:lnTo>
                    <a:pt x="9" y="19"/>
                  </a:lnTo>
                  <a:lnTo>
                    <a:pt x="9" y="18"/>
                  </a:lnTo>
                  <a:lnTo>
                    <a:pt x="11" y="16"/>
                  </a:lnTo>
                  <a:lnTo>
                    <a:pt x="12" y="16"/>
                  </a:lnTo>
                  <a:lnTo>
                    <a:pt x="14" y="18"/>
                  </a:lnTo>
                  <a:lnTo>
                    <a:pt x="19" y="26"/>
                  </a:lnTo>
                  <a:lnTo>
                    <a:pt x="30" y="46"/>
                  </a:lnTo>
                  <a:lnTo>
                    <a:pt x="31" y="46"/>
                  </a:lnTo>
                  <a:lnTo>
                    <a:pt x="36" y="49"/>
                  </a:lnTo>
                  <a:lnTo>
                    <a:pt x="42" y="52"/>
                  </a:lnTo>
                  <a:lnTo>
                    <a:pt x="44" y="52"/>
                  </a:lnTo>
                  <a:lnTo>
                    <a:pt x="46" y="54"/>
                  </a:lnTo>
                  <a:lnTo>
                    <a:pt x="47" y="56"/>
                  </a:lnTo>
                  <a:lnTo>
                    <a:pt x="46" y="57"/>
                  </a:lnTo>
                  <a:lnTo>
                    <a:pt x="44" y="57"/>
                  </a:lnTo>
                  <a:lnTo>
                    <a:pt x="41" y="57"/>
                  </a:lnTo>
                  <a:lnTo>
                    <a:pt x="36" y="54"/>
                  </a:lnTo>
                  <a:lnTo>
                    <a:pt x="35" y="52"/>
                  </a:lnTo>
                  <a:lnTo>
                    <a:pt x="35" y="54"/>
                  </a:lnTo>
                  <a:lnTo>
                    <a:pt x="35" y="56"/>
                  </a:lnTo>
                  <a:lnTo>
                    <a:pt x="35" y="57"/>
                  </a:lnTo>
                  <a:lnTo>
                    <a:pt x="33" y="57"/>
                  </a:lnTo>
                  <a:lnTo>
                    <a:pt x="31" y="56"/>
                  </a:lnTo>
                  <a:lnTo>
                    <a:pt x="25" y="51"/>
                  </a:lnTo>
                  <a:lnTo>
                    <a:pt x="19" y="45"/>
                  </a:lnTo>
                  <a:lnTo>
                    <a:pt x="12" y="37"/>
                  </a:lnTo>
                  <a:lnTo>
                    <a:pt x="8" y="29"/>
                  </a:lnTo>
                  <a:lnTo>
                    <a:pt x="5" y="19"/>
                  </a:lnTo>
                  <a:lnTo>
                    <a:pt x="1" y="8"/>
                  </a:lnTo>
                  <a:lnTo>
                    <a:pt x="0" y="5"/>
                  </a:lnTo>
                  <a:lnTo>
                    <a:pt x="0" y="4"/>
                  </a:lnTo>
                  <a:lnTo>
                    <a:pt x="0" y="2"/>
                  </a:lnTo>
                  <a:lnTo>
                    <a:pt x="1" y="0"/>
                  </a:lnTo>
                  <a:lnTo>
                    <a:pt x="5" y="2"/>
                  </a:lnTo>
                  <a:lnTo>
                    <a:pt x="5" y="4"/>
                  </a:lnTo>
                  <a:lnTo>
                    <a:pt x="5" y="7"/>
                  </a:lnTo>
                  <a:lnTo>
                    <a:pt x="5" y="13"/>
                  </a:lnTo>
                  <a:lnTo>
                    <a:pt x="6" y="19"/>
                  </a:lnTo>
                  <a:lnTo>
                    <a:pt x="11" y="29"/>
                  </a:lnTo>
                  <a:lnTo>
                    <a:pt x="16" y="38"/>
                  </a:lnTo>
                  <a:lnTo>
                    <a:pt x="22" y="46"/>
                  </a:lnTo>
                  <a:lnTo>
                    <a:pt x="30" y="52"/>
                  </a:lnTo>
                  <a:lnTo>
                    <a:pt x="31" y="54"/>
                  </a:lnTo>
                  <a:close/>
                  <a:moveTo>
                    <a:pt x="14" y="24"/>
                  </a:moveTo>
                  <a:lnTo>
                    <a:pt x="14" y="24"/>
                  </a:lnTo>
                  <a:lnTo>
                    <a:pt x="17" y="32"/>
                  </a:lnTo>
                  <a:lnTo>
                    <a:pt x="22" y="38"/>
                  </a:lnTo>
                  <a:lnTo>
                    <a:pt x="14" y="2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7" name="Freeform 201"/>
            <p:cNvSpPr>
              <a:spLocks/>
            </p:cNvSpPr>
            <p:nvPr/>
          </p:nvSpPr>
          <p:spPr bwMode="auto">
            <a:xfrm>
              <a:off x="6267450" y="4495801"/>
              <a:ext cx="52388" cy="60325"/>
            </a:xfrm>
            <a:custGeom>
              <a:avLst/>
              <a:gdLst>
                <a:gd name="T0" fmla="*/ 27722777 w 33"/>
                <a:gd name="T1" fmla="*/ 10080625 h 38"/>
                <a:gd name="T2" fmla="*/ 27722777 w 33"/>
                <a:gd name="T3" fmla="*/ 15120938 h 38"/>
                <a:gd name="T4" fmla="*/ 25201803 w 33"/>
                <a:gd name="T5" fmla="*/ 22682200 h 38"/>
                <a:gd name="T6" fmla="*/ 20161442 w 33"/>
                <a:gd name="T7" fmla="*/ 22682200 h 38"/>
                <a:gd name="T8" fmla="*/ 15121082 w 33"/>
                <a:gd name="T9" fmla="*/ 35282188 h 38"/>
                <a:gd name="T10" fmla="*/ 15121082 w 33"/>
                <a:gd name="T11" fmla="*/ 40322500 h 38"/>
                <a:gd name="T12" fmla="*/ 27722777 w 33"/>
                <a:gd name="T13" fmla="*/ 63004700 h 38"/>
                <a:gd name="T14" fmla="*/ 35282524 w 33"/>
                <a:gd name="T15" fmla="*/ 70564375 h 38"/>
                <a:gd name="T16" fmla="*/ 42843859 w 33"/>
                <a:gd name="T17" fmla="*/ 75604688 h 38"/>
                <a:gd name="T18" fmla="*/ 52924580 w 33"/>
                <a:gd name="T19" fmla="*/ 78125638 h 38"/>
                <a:gd name="T20" fmla="*/ 60484327 w 33"/>
                <a:gd name="T21" fmla="*/ 78125638 h 38"/>
                <a:gd name="T22" fmla="*/ 68045662 w 33"/>
                <a:gd name="T23" fmla="*/ 78125638 h 38"/>
                <a:gd name="T24" fmla="*/ 75605409 w 33"/>
                <a:gd name="T25" fmla="*/ 78125638 h 38"/>
                <a:gd name="T26" fmla="*/ 83166744 w 33"/>
                <a:gd name="T27" fmla="*/ 78125638 h 38"/>
                <a:gd name="T28" fmla="*/ 83166744 w 33"/>
                <a:gd name="T29" fmla="*/ 85685313 h 38"/>
                <a:gd name="T30" fmla="*/ 83166744 w 33"/>
                <a:gd name="T31" fmla="*/ 90725625 h 38"/>
                <a:gd name="T32" fmla="*/ 80645770 w 33"/>
                <a:gd name="T33" fmla="*/ 90725625 h 38"/>
                <a:gd name="T34" fmla="*/ 75605409 w 33"/>
                <a:gd name="T35" fmla="*/ 90725625 h 38"/>
                <a:gd name="T36" fmla="*/ 70565048 w 33"/>
                <a:gd name="T37" fmla="*/ 90725625 h 38"/>
                <a:gd name="T38" fmla="*/ 63005301 w 33"/>
                <a:gd name="T39" fmla="*/ 95765938 h 38"/>
                <a:gd name="T40" fmla="*/ 55443967 w 33"/>
                <a:gd name="T41" fmla="*/ 90725625 h 38"/>
                <a:gd name="T42" fmla="*/ 42843859 w 33"/>
                <a:gd name="T43" fmla="*/ 85685313 h 38"/>
                <a:gd name="T44" fmla="*/ 32763138 w 33"/>
                <a:gd name="T45" fmla="*/ 85685313 h 38"/>
                <a:gd name="T46" fmla="*/ 15121082 w 33"/>
                <a:gd name="T47" fmla="*/ 75604688 h 38"/>
                <a:gd name="T48" fmla="*/ 5040361 w 33"/>
                <a:gd name="T49" fmla="*/ 63004700 h 38"/>
                <a:gd name="T50" fmla="*/ 0 w 33"/>
                <a:gd name="T51" fmla="*/ 50403125 h 38"/>
                <a:gd name="T52" fmla="*/ 5040361 w 33"/>
                <a:gd name="T53" fmla="*/ 30241875 h 38"/>
                <a:gd name="T54" fmla="*/ 7561335 w 33"/>
                <a:gd name="T55" fmla="*/ 22682200 h 38"/>
                <a:gd name="T56" fmla="*/ 12601695 w 33"/>
                <a:gd name="T57" fmla="*/ 15120938 h 38"/>
                <a:gd name="T58" fmla="*/ 20161442 w 33"/>
                <a:gd name="T59" fmla="*/ 7561263 h 38"/>
                <a:gd name="T60" fmla="*/ 20161442 w 33"/>
                <a:gd name="T61" fmla="*/ 2520950 h 38"/>
                <a:gd name="T62" fmla="*/ 27722777 w 33"/>
                <a:gd name="T63" fmla="*/ 0 h 38"/>
                <a:gd name="T64" fmla="*/ 32763138 w 33"/>
                <a:gd name="T65" fmla="*/ 7561263 h 38"/>
                <a:gd name="T66" fmla="*/ 32763138 w 33"/>
                <a:gd name="T67" fmla="*/ 10080625 h 38"/>
                <a:gd name="T68" fmla="*/ 27722777 w 33"/>
                <a:gd name="T69" fmla="*/ 1008062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 h="38">
                  <a:moveTo>
                    <a:pt x="11" y="4"/>
                  </a:moveTo>
                  <a:lnTo>
                    <a:pt x="11" y="4"/>
                  </a:lnTo>
                  <a:lnTo>
                    <a:pt x="11" y="6"/>
                  </a:lnTo>
                  <a:lnTo>
                    <a:pt x="10" y="9"/>
                  </a:lnTo>
                  <a:lnTo>
                    <a:pt x="8" y="9"/>
                  </a:lnTo>
                  <a:lnTo>
                    <a:pt x="6" y="14"/>
                  </a:lnTo>
                  <a:lnTo>
                    <a:pt x="6" y="16"/>
                  </a:lnTo>
                  <a:lnTo>
                    <a:pt x="8" y="20"/>
                  </a:lnTo>
                  <a:lnTo>
                    <a:pt x="11" y="25"/>
                  </a:lnTo>
                  <a:lnTo>
                    <a:pt x="14" y="28"/>
                  </a:lnTo>
                  <a:lnTo>
                    <a:pt x="17" y="30"/>
                  </a:lnTo>
                  <a:lnTo>
                    <a:pt x="21" y="31"/>
                  </a:lnTo>
                  <a:lnTo>
                    <a:pt x="24" y="31"/>
                  </a:lnTo>
                  <a:lnTo>
                    <a:pt x="27" y="31"/>
                  </a:lnTo>
                  <a:lnTo>
                    <a:pt x="30" y="31"/>
                  </a:lnTo>
                  <a:lnTo>
                    <a:pt x="33" y="31"/>
                  </a:lnTo>
                  <a:lnTo>
                    <a:pt x="33" y="33"/>
                  </a:lnTo>
                  <a:lnTo>
                    <a:pt x="33" y="34"/>
                  </a:lnTo>
                  <a:lnTo>
                    <a:pt x="33" y="36"/>
                  </a:lnTo>
                  <a:lnTo>
                    <a:pt x="32" y="36"/>
                  </a:lnTo>
                  <a:lnTo>
                    <a:pt x="30" y="36"/>
                  </a:lnTo>
                  <a:lnTo>
                    <a:pt x="28" y="36"/>
                  </a:lnTo>
                  <a:lnTo>
                    <a:pt x="25" y="38"/>
                  </a:lnTo>
                  <a:lnTo>
                    <a:pt x="22" y="36"/>
                  </a:lnTo>
                  <a:lnTo>
                    <a:pt x="17" y="34"/>
                  </a:lnTo>
                  <a:lnTo>
                    <a:pt x="13" y="34"/>
                  </a:lnTo>
                  <a:lnTo>
                    <a:pt x="6" y="30"/>
                  </a:lnTo>
                  <a:lnTo>
                    <a:pt x="2" y="25"/>
                  </a:lnTo>
                  <a:lnTo>
                    <a:pt x="0" y="20"/>
                  </a:lnTo>
                  <a:lnTo>
                    <a:pt x="2" y="12"/>
                  </a:lnTo>
                  <a:lnTo>
                    <a:pt x="3" y="9"/>
                  </a:lnTo>
                  <a:lnTo>
                    <a:pt x="5" y="6"/>
                  </a:lnTo>
                  <a:lnTo>
                    <a:pt x="8" y="3"/>
                  </a:lnTo>
                  <a:lnTo>
                    <a:pt x="8" y="1"/>
                  </a:lnTo>
                  <a:lnTo>
                    <a:pt x="11" y="0"/>
                  </a:lnTo>
                  <a:lnTo>
                    <a:pt x="13" y="0"/>
                  </a:lnTo>
                  <a:lnTo>
                    <a:pt x="13" y="3"/>
                  </a:lnTo>
                  <a:lnTo>
                    <a:pt x="13" y="4"/>
                  </a:lnTo>
                  <a:lnTo>
                    <a:pt x="11" y="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8" name="Freeform 202"/>
            <p:cNvSpPr>
              <a:spLocks/>
            </p:cNvSpPr>
            <p:nvPr/>
          </p:nvSpPr>
          <p:spPr bwMode="auto">
            <a:xfrm>
              <a:off x="6307138" y="4510089"/>
              <a:ext cx="55562" cy="25400"/>
            </a:xfrm>
            <a:custGeom>
              <a:avLst/>
              <a:gdLst>
                <a:gd name="T0" fmla="*/ 83165202 w 35"/>
                <a:gd name="T1" fmla="*/ 7561263 h 16"/>
                <a:gd name="T2" fmla="*/ 83165202 w 35"/>
                <a:gd name="T3" fmla="*/ 7561263 h 16"/>
                <a:gd name="T4" fmla="*/ 88205469 w 35"/>
                <a:gd name="T5" fmla="*/ 7561263 h 16"/>
                <a:gd name="T6" fmla="*/ 88205469 w 35"/>
                <a:gd name="T7" fmla="*/ 7561263 h 16"/>
                <a:gd name="T8" fmla="*/ 88205469 w 35"/>
                <a:gd name="T9" fmla="*/ 17641888 h 16"/>
                <a:gd name="T10" fmla="*/ 88205469 w 35"/>
                <a:gd name="T11" fmla="*/ 17641888 h 16"/>
                <a:gd name="T12" fmla="*/ 80644274 w 35"/>
                <a:gd name="T13" fmla="*/ 20161250 h 16"/>
                <a:gd name="T14" fmla="*/ 80644274 w 35"/>
                <a:gd name="T15" fmla="*/ 20161250 h 16"/>
                <a:gd name="T16" fmla="*/ 68044400 w 35"/>
                <a:gd name="T17" fmla="*/ 20161250 h 16"/>
                <a:gd name="T18" fmla="*/ 55442939 w 35"/>
                <a:gd name="T19" fmla="*/ 25201563 h 16"/>
                <a:gd name="T20" fmla="*/ 55442939 w 35"/>
                <a:gd name="T21" fmla="*/ 25201563 h 16"/>
                <a:gd name="T22" fmla="*/ 27722263 w 35"/>
                <a:gd name="T23" fmla="*/ 35282188 h 16"/>
                <a:gd name="T24" fmla="*/ 27722263 w 35"/>
                <a:gd name="T25" fmla="*/ 35282188 h 16"/>
                <a:gd name="T26" fmla="*/ 20161069 w 35"/>
                <a:gd name="T27" fmla="*/ 40322500 h 16"/>
                <a:gd name="T28" fmla="*/ 20161069 w 35"/>
                <a:gd name="T29" fmla="*/ 40322500 h 16"/>
                <a:gd name="T30" fmla="*/ 20161069 w 35"/>
                <a:gd name="T31" fmla="*/ 40322500 h 16"/>
                <a:gd name="T32" fmla="*/ 20161069 w 35"/>
                <a:gd name="T33" fmla="*/ 40322500 h 16"/>
                <a:gd name="T34" fmla="*/ 12601462 w 35"/>
                <a:gd name="T35" fmla="*/ 35282188 h 16"/>
                <a:gd name="T36" fmla="*/ 12601462 w 35"/>
                <a:gd name="T37" fmla="*/ 35282188 h 16"/>
                <a:gd name="T38" fmla="*/ 12601462 w 35"/>
                <a:gd name="T39" fmla="*/ 40322500 h 16"/>
                <a:gd name="T40" fmla="*/ 12601462 w 35"/>
                <a:gd name="T41" fmla="*/ 40322500 h 16"/>
                <a:gd name="T42" fmla="*/ 7561194 w 35"/>
                <a:gd name="T43" fmla="*/ 35282188 h 16"/>
                <a:gd name="T44" fmla="*/ 7561194 w 35"/>
                <a:gd name="T45" fmla="*/ 35282188 h 16"/>
                <a:gd name="T46" fmla="*/ 5040267 w 35"/>
                <a:gd name="T47" fmla="*/ 35282188 h 16"/>
                <a:gd name="T48" fmla="*/ 5040267 w 35"/>
                <a:gd name="T49" fmla="*/ 35282188 h 16"/>
                <a:gd name="T50" fmla="*/ 0 w 35"/>
                <a:gd name="T51" fmla="*/ 35282188 h 16"/>
                <a:gd name="T52" fmla="*/ 0 w 35"/>
                <a:gd name="T53" fmla="*/ 32762825 h 16"/>
                <a:gd name="T54" fmla="*/ 0 w 35"/>
                <a:gd name="T55" fmla="*/ 32762825 h 16"/>
                <a:gd name="T56" fmla="*/ 5040267 w 35"/>
                <a:gd name="T57" fmla="*/ 25201563 h 16"/>
                <a:gd name="T58" fmla="*/ 5040267 w 35"/>
                <a:gd name="T59" fmla="*/ 25201563 h 16"/>
                <a:gd name="T60" fmla="*/ 17641729 w 35"/>
                <a:gd name="T61" fmla="*/ 17641888 h 16"/>
                <a:gd name="T62" fmla="*/ 27722263 w 35"/>
                <a:gd name="T63" fmla="*/ 7561263 h 16"/>
                <a:gd name="T64" fmla="*/ 27722263 w 35"/>
                <a:gd name="T65" fmla="*/ 7561263 h 16"/>
                <a:gd name="T66" fmla="*/ 37802797 w 35"/>
                <a:gd name="T67" fmla="*/ 5040313 h 16"/>
                <a:gd name="T68" fmla="*/ 37802797 w 35"/>
                <a:gd name="T69" fmla="*/ 5040313 h 16"/>
                <a:gd name="T70" fmla="*/ 65523473 w 35"/>
                <a:gd name="T71" fmla="*/ 0 h 16"/>
                <a:gd name="T72" fmla="*/ 65523473 w 35"/>
                <a:gd name="T73" fmla="*/ 0 h 16"/>
                <a:gd name="T74" fmla="*/ 80644274 w 35"/>
                <a:gd name="T75" fmla="*/ 0 h 16"/>
                <a:gd name="T76" fmla="*/ 80644274 w 35"/>
                <a:gd name="T77" fmla="*/ 0 h 16"/>
                <a:gd name="T78" fmla="*/ 83165202 w 35"/>
                <a:gd name="T79" fmla="*/ 5040313 h 16"/>
                <a:gd name="T80" fmla="*/ 83165202 w 35"/>
                <a:gd name="T81" fmla="*/ 7561263 h 16"/>
                <a:gd name="T82" fmla="*/ 83165202 w 35"/>
                <a:gd name="T83" fmla="*/ 7561263 h 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 h="16">
                  <a:moveTo>
                    <a:pt x="33" y="3"/>
                  </a:moveTo>
                  <a:lnTo>
                    <a:pt x="33" y="3"/>
                  </a:lnTo>
                  <a:lnTo>
                    <a:pt x="35" y="3"/>
                  </a:lnTo>
                  <a:lnTo>
                    <a:pt x="35" y="7"/>
                  </a:lnTo>
                  <a:lnTo>
                    <a:pt x="32" y="8"/>
                  </a:lnTo>
                  <a:lnTo>
                    <a:pt x="27" y="8"/>
                  </a:lnTo>
                  <a:lnTo>
                    <a:pt x="22" y="10"/>
                  </a:lnTo>
                  <a:lnTo>
                    <a:pt x="11" y="14"/>
                  </a:lnTo>
                  <a:lnTo>
                    <a:pt x="8" y="16"/>
                  </a:lnTo>
                  <a:lnTo>
                    <a:pt x="5" y="14"/>
                  </a:lnTo>
                  <a:lnTo>
                    <a:pt x="5" y="16"/>
                  </a:lnTo>
                  <a:lnTo>
                    <a:pt x="3" y="14"/>
                  </a:lnTo>
                  <a:lnTo>
                    <a:pt x="2" y="14"/>
                  </a:lnTo>
                  <a:lnTo>
                    <a:pt x="0" y="14"/>
                  </a:lnTo>
                  <a:lnTo>
                    <a:pt x="0" y="13"/>
                  </a:lnTo>
                  <a:lnTo>
                    <a:pt x="2" y="10"/>
                  </a:lnTo>
                  <a:lnTo>
                    <a:pt x="7" y="7"/>
                  </a:lnTo>
                  <a:lnTo>
                    <a:pt x="11" y="3"/>
                  </a:lnTo>
                  <a:lnTo>
                    <a:pt x="15" y="2"/>
                  </a:lnTo>
                  <a:lnTo>
                    <a:pt x="26" y="0"/>
                  </a:lnTo>
                  <a:lnTo>
                    <a:pt x="32" y="0"/>
                  </a:lnTo>
                  <a:lnTo>
                    <a:pt x="33" y="2"/>
                  </a:lnTo>
                  <a:lnTo>
                    <a:pt x="33" y="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49" name="Freeform 203"/>
            <p:cNvSpPr>
              <a:spLocks/>
            </p:cNvSpPr>
            <p:nvPr/>
          </p:nvSpPr>
          <p:spPr bwMode="auto">
            <a:xfrm>
              <a:off x="6223001" y="4545014"/>
              <a:ext cx="34925" cy="98425"/>
            </a:xfrm>
            <a:custGeom>
              <a:avLst/>
              <a:gdLst>
                <a:gd name="T0" fmla="*/ 42843450 w 22"/>
                <a:gd name="T1" fmla="*/ 12601575 h 62"/>
                <a:gd name="T2" fmla="*/ 42843450 w 22"/>
                <a:gd name="T3" fmla="*/ 12601575 h 62"/>
                <a:gd name="T4" fmla="*/ 42843450 w 22"/>
                <a:gd name="T5" fmla="*/ 7561263 h 62"/>
                <a:gd name="T6" fmla="*/ 42843450 w 22"/>
                <a:gd name="T7" fmla="*/ 7561263 h 62"/>
                <a:gd name="T8" fmla="*/ 42843450 w 22"/>
                <a:gd name="T9" fmla="*/ 5040313 h 62"/>
                <a:gd name="T10" fmla="*/ 47883763 w 22"/>
                <a:gd name="T11" fmla="*/ 0 h 62"/>
                <a:gd name="T12" fmla="*/ 47883763 w 22"/>
                <a:gd name="T13" fmla="*/ 0 h 62"/>
                <a:gd name="T14" fmla="*/ 50403125 w 22"/>
                <a:gd name="T15" fmla="*/ 5040313 h 62"/>
                <a:gd name="T16" fmla="*/ 55443438 w 22"/>
                <a:gd name="T17" fmla="*/ 7561263 h 62"/>
                <a:gd name="T18" fmla="*/ 55443438 w 22"/>
                <a:gd name="T19" fmla="*/ 7561263 h 62"/>
                <a:gd name="T20" fmla="*/ 55443438 w 22"/>
                <a:gd name="T21" fmla="*/ 7561263 h 62"/>
                <a:gd name="T22" fmla="*/ 55443438 w 22"/>
                <a:gd name="T23" fmla="*/ 7561263 h 62"/>
                <a:gd name="T24" fmla="*/ 50403125 w 22"/>
                <a:gd name="T25" fmla="*/ 25201563 h 62"/>
                <a:gd name="T26" fmla="*/ 50403125 w 22"/>
                <a:gd name="T27" fmla="*/ 25201563 h 62"/>
                <a:gd name="T28" fmla="*/ 42843450 w 22"/>
                <a:gd name="T29" fmla="*/ 37803138 h 62"/>
                <a:gd name="T30" fmla="*/ 42843450 w 22"/>
                <a:gd name="T31" fmla="*/ 37803138 h 62"/>
                <a:gd name="T32" fmla="*/ 27722513 w 22"/>
                <a:gd name="T33" fmla="*/ 73085325 h 62"/>
                <a:gd name="T34" fmla="*/ 27722513 w 22"/>
                <a:gd name="T35" fmla="*/ 73085325 h 62"/>
                <a:gd name="T36" fmla="*/ 15120938 w 22"/>
                <a:gd name="T37" fmla="*/ 95765938 h 62"/>
                <a:gd name="T38" fmla="*/ 15120938 w 22"/>
                <a:gd name="T39" fmla="*/ 95765938 h 62"/>
                <a:gd name="T40" fmla="*/ 10080625 w 22"/>
                <a:gd name="T41" fmla="*/ 115927188 h 62"/>
                <a:gd name="T42" fmla="*/ 10080625 w 22"/>
                <a:gd name="T43" fmla="*/ 115927188 h 62"/>
                <a:gd name="T44" fmla="*/ 10080625 w 22"/>
                <a:gd name="T45" fmla="*/ 141128750 h 62"/>
                <a:gd name="T46" fmla="*/ 10080625 w 22"/>
                <a:gd name="T47" fmla="*/ 141128750 h 62"/>
                <a:gd name="T48" fmla="*/ 10080625 w 22"/>
                <a:gd name="T49" fmla="*/ 148690013 h 62"/>
                <a:gd name="T50" fmla="*/ 10080625 w 22"/>
                <a:gd name="T51" fmla="*/ 148690013 h 62"/>
                <a:gd name="T52" fmla="*/ 10080625 w 22"/>
                <a:gd name="T53" fmla="*/ 151209375 h 62"/>
                <a:gd name="T54" fmla="*/ 10080625 w 22"/>
                <a:gd name="T55" fmla="*/ 151209375 h 62"/>
                <a:gd name="T56" fmla="*/ 2520950 w 22"/>
                <a:gd name="T57" fmla="*/ 156249688 h 62"/>
                <a:gd name="T58" fmla="*/ 2520950 w 22"/>
                <a:gd name="T59" fmla="*/ 156249688 h 62"/>
                <a:gd name="T60" fmla="*/ 0 w 22"/>
                <a:gd name="T61" fmla="*/ 148690013 h 62"/>
                <a:gd name="T62" fmla="*/ 0 w 22"/>
                <a:gd name="T63" fmla="*/ 148690013 h 62"/>
                <a:gd name="T64" fmla="*/ 0 w 22"/>
                <a:gd name="T65" fmla="*/ 148690013 h 62"/>
                <a:gd name="T66" fmla="*/ 0 w 22"/>
                <a:gd name="T67" fmla="*/ 148690013 h 62"/>
                <a:gd name="T68" fmla="*/ 7561263 w 22"/>
                <a:gd name="T69" fmla="*/ 110886875 h 62"/>
                <a:gd name="T70" fmla="*/ 7561263 w 22"/>
                <a:gd name="T71" fmla="*/ 110886875 h 62"/>
                <a:gd name="T72" fmla="*/ 10080625 w 22"/>
                <a:gd name="T73" fmla="*/ 93246575 h 62"/>
                <a:gd name="T74" fmla="*/ 10080625 w 22"/>
                <a:gd name="T75" fmla="*/ 93246575 h 62"/>
                <a:gd name="T76" fmla="*/ 35282188 w 22"/>
                <a:gd name="T77" fmla="*/ 40322500 h 62"/>
                <a:gd name="T78" fmla="*/ 35282188 w 22"/>
                <a:gd name="T79" fmla="*/ 40322500 h 62"/>
                <a:gd name="T80" fmla="*/ 42843450 w 22"/>
                <a:gd name="T81" fmla="*/ 25201563 h 62"/>
                <a:gd name="T82" fmla="*/ 42843450 w 22"/>
                <a:gd name="T83" fmla="*/ 25201563 h 62"/>
                <a:gd name="T84" fmla="*/ 42843450 w 22"/>
                <a:gd name="T85" fmla="*/ 12601575 h 62"/>
                <a:gd name="T86" fmla="*/ 42843450 w 22"/>
                <a:gd name="T87" fmla="*/ 12601575 h 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 h="62">
                  <a:moveTo>
                    <a:pt x="17" y="5"/>
                  </a:moveTo>
                  <a:lnTo>
                    <a:pt x="17" y="5"/>
                  </a:lnTo>
                  <a:lnTo>
                    <a:pt x="17" y="3"/>
                  </a:lnTo>
                  <a:lnTo>
                    <a:pt x="17" y="2"/>
                  </a:lnTo>
                  <a:lnTo>
                    <a:pt x="19" y="0"/>
                  </a:lnTo>
                  <a:lnTo>
                    <a:pt x="20" y="2"/>
                  </a:lnTo>
                  <a:lnTo>
                    <a:pt x="22" y="3"/>
                  </a:lnTo>
                  <a:lnTo>
                    <a:pt x="20" y="10"/>
                  </a:lnTo>
                  <a:lnTo>
                    <a:pt x="17" y="15"/>
                  </a:lnTo>
                  <a:lnTo>
                    <a:pt x="11" y="29"/>
                  </a:lnTo>
                  <a:lnTo>
                    <a:pt x="6" y="38"/>
                  </a:lnTo>
                  <a:lnTo>
                    <a:pt x="4" y="46"/>
                  </a:lnTo>
                  <a:lnTo>
                    <a:pt x="4" y="56"/>
                  </a:lnTo>
                  <a:lnTo>
                    <a:pt x="4" y="59"/>
                  </a:lnTo>
                  <a:lnTo>
                    <a:pt x="4" y="60"/>
                  </a:lnTo>
                  <a:lnTo>
                    <a:pt x="1" y="62"/>
                  </a:lnTo>
                  <a:lnTo>
                    <a:pt x="0" y="59"/>
                  </a:lnTo>
                  <a:lnTo>
                    <a:pt x="3" y="44"/>
                  </a:lnTo>
                  <a:lnTo>
                    <a:pt x="4" y="37"/>
                  </a:lnTo>
                  <a:lnTo>
                    <a:pt x="14" y="16"/>
                  </a:lnTo>
                  <a:lnTo>
                    <a:pt x="17" y="10"/>
                  </a:lnTo>
                  <a:lnTo>
                    <a:pt x="17" y="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50" name="Freeform 204"/>
            <p:cNvSpPr>
              <a:spLocks/>
            </p:cNvSpPr>
            <p:nvPr/>
          </p:nvSpPr>
          <p:spPr bwMode="auto">
            <a:xfrm>
              <a:off x="6229351" y="4775201"/>
              <a:ext cx="85725" cy="20638"/>
            </a:xfrm>
            <a:custGeom>
              <a:avLst/>
              <a:gdLst>
                <a:gd name="T0" fmla="*/ 52924075 w 54"/>
                <a:gd name="T1" fmla="*/ 32763619 h 13"/>
                <a:gd name="T2" fmla="*/ 52924075 w 54"/>
                <a:gd name="T3" fmla="*/ 32763619 h 13"/>
                <a:gd name="T4" fmla="*/ 32762825 w 54"/>
                <a:gd name="T5" fmla="*/ 32763619 h 13"/>
                <a:gd name="T6" fmla="*/ 32762825 w 54"/>
                <a:gd name="T7" fmla="*/ 32763619 h 13"/>
                <a:gd name="T8" fmla="*/ 10080625 w 54"/>
                <a:gd name="T9" fmla="*/ 32763619 h 13"/>
                <a:gd name="T10" fmla="*/ 10080625 w 54"/>
                <a:gd name="T11" fmla="*/ 32763619 h 13"/>
                <a:gd name="T12" fmla="*/ 0 w 54"/>
                <a:gd name="T13" fmla="*/ 27723184 h 13"/>
                <a:gd name="T14" fmla="*/ 0 w 54"/>
                <a:gd name="T15" fmla="*/ 27723184 h 13"/>
                <a:gd name="T16" fmla="*/ 0 w 54"/>
                <a:gd name="T17" fmla="*/ 25202173 h 13"/>
                <a:gd name="T18" fmla="*/ 0 w 54"/>
                <a:gd name="T19" fmla="*/ 25202173 h 13"/>
                <a:gd name="T20" fmla="*/ 5040313 w 54"/>
                <a:gd name="T21" fmla="*/ 20161738 h 13"/>
                <a:gd name="T22" fmla="*/ 10080625 w 54"/>
                <a:gd name="T23" fmla="*/ 20161738 h 13"/>
                <a:gd name="T24" fmla="*/ 10080625 w 54"/>
                <a:gd name="T25" fmla="*/ 20161738 h 13"/>
                <a:gd name="T26" fmla="*/ 25201563 w 54"/>
                <a:gd name="T27" fmla="*/ 25202173 h 13"/>
                <a:gd name="T28" fmla="*/ 25201563 w 54"/>
                <a:gd name="T29" fmla="*/ 25202173 h 13"/>
                <a:gd name="T30" fmla="*/ 40322500 w 54"/>
                <a:gd name="T31" fmla="*/ 25202173 h 13"/>
                <a:gd name="T32" fmla="*/ 40322500 w 54"/>
                <a:gd name="T33" fmla="*/ 25202173 h 13"/>
                <a:gd name="T34" fmla="*/ 68045013 w 54"/>
                <a:gd name="T35" fmla="*/ 25202173 h 13"/>
                <a:gd name="T36" fmla="*/ 68045013 w 54"/>
                <a:gd name="T37" fmla="*/ 25202173 h 13"/>
                <a:gd name="T38" fmla="*/ 88206263 w 54"/>
                <a:gd name="T39" fmla="*/ 25202173 h 13"/>
                <a:gd name="T40" fmla="*/ 108367513 w 54"/>
                <a:gd name="T41" fmla="*/ 17642315 h 13"/>
                <a:gd name="T42" fmla="*/ 108367513 w 54"/>
                <a:gd name="T43" fmla="*/ 17642315 h 13"/>
                <a:gd name="T44" fmla="*/ 120967500 w 54"/>
                <a:gd name="T45" fmla="*/ 10080869 h 13"/>
                <a:gd name="T46" fmla="*/ 120967500 w 54"/>
                <a:gd name="T47" fmla="*/ 10080869 h 13"/>
                <a:gd name="T48" fmla="*/ 123488450 w 54"/>
                <a:gd name="T49" fmla="*/ 5040435 h 13"/>
                <a:gd name="T50" fmla="*/ 123488450 w 54"/>
                <a:gd name="T51" fmla="*/ 5040435 h 13"/>
                <a:gd name="T52" fmla="*/ 123488450 w 54"/>
                <a:gd name="T53" fmla="*/ 0 h 13"/>
                <a:gd name="T54" fmla="*/ 128528763 w 54"/>
                <a:gd name="T55" fmla="*/ 0 h 13"/>
                <a:gd name="T56" fmla="*/ 128528763 w 54"/>
                <a:gd name="T57" fmla="*/ 0 h 13"/>
                <a:gd name="T58" fmla="*/ 131048125 w 54"/>
                <a:gd name="T59" fmla="*/ 5040435 h 13"/>
                <a:gd name="T60" fmla="*/ 136088438 w 54"/>
                <a:gd name="T61" fmla="*/ 10080869 h 13"/>
                <a:gd name="T62" fmla="*/ 136088438 w 54"/>
                <a:gd name="T63" fmla="*/ 10080869 h 13"/>
                <a:gd name="T64" fmla="*/ 136088438 w 54"/>
                <a:gd name="T65" fmla="*/ 12601880 h 13"/>
                <a:gd name="T66" fmla="*/ 131048125 w 54"/>
                <a:gd name="T67" fmla="*/ 12601880 h 13"/>
                <a:gd name="T68" fmla="*/ 131048125 w 54"/>
                <a:gd name="T69" fmla="*/ 12601880 h 13"/>
                <a:gd name="T70" fmla="*/ 120967500 w 54"/>
                <a:gd name="T71" fmla="*/ 20161738 h 13"/>
                <a:gd name="T72" fmla="*/ 120967500 w 54"/>
                <a:gd name="T73" fmla="*/ 20161738 h 13"/>
                <a:gd name="T74" fmla="*/ 108367513 w 54"/>
                <a:gd name="T75" fmla="*/ 25202173 h 13"/>
                <a:gd name="T76" fmla="*/ 108367513 w 54"/>
                <a:gd name="T77" fmla="*/ 25202173 h 13"/>
                <a:gd name="T78" fmla="*/ 88206263 w 54"/>
                <a:gd name="T79" fmla="*/ 27723184 h 13"/>
                <a:gd name="T80" fmla="*/ 68045013 w 54"/>
                <a:gd name="T81" fmla="*/ 32763619 h 13"/>
                <a:gd name="T82" fmla="*/ 68045013 w 54"/>
                <a:gd name="T83" fmla="*/ 32763619 h 13"/>
                <a:gd name="T84" fmla="*/ 52924075 w 54"/>
                <a:gd name="T85" fmla="*/ 32763619 h 13"/>
                <a:gd name="T86" fmla="*/ 52924075 w 54"/>
                <a:gd name="T87" fmla="*/ 32763619 h 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4" h="13">
                  <a:moveTo>
                    <a:pt x="21" y="13"/>
                  </a:moveTo>
                  <a:lnTo>
                    <a:pt x="21" y="13"/>
                  </a:lnTo>
                  <a:lnTo>
                    <a:pt x="13" y="13"/>
                  </a:lnTo>
                  <a:lnTo>
                    <a:pt x="4" y="13"/>
                  </a:lnTo>
                  <a:lnTo>
                    <a:pt x="0" y="11"/>
                  </a:lnTo>
                  <a:lnTo>
                    <a:pt x="0" y="10"/>
                  </a:lnTo>
                  <a:lnTo>
                    <a:pt x="2" y="8"/>
                  </a:lnTo>
                  <a:lnTo>
                    <a:pt x="4" y="8"/>
                  </a:lnTo>
                  <a:lnTo>
                    <a:pt x="10" y="10"/>
                  </a:lnTo>
                  <a:lnTo>
                    <a:pt x="16" y="10"/>
                  </a:lnTo>
                  <a:lnTo>
                    <a:pt x="27" y="10"/>
                  </a:lnTo>
                  <a:lnTo>
                    <a:pt x="35" y="10"/>
                  </a:lnTo>
                  <a:lnTo>
                    <a:pt x="43" y="7"/>
                  </a:lnTo>
                  <a:lnTo>
                    <a:pt x="48" y="4"/>
                  </a:lnTo>
                  <a:lnTo>
                    <a:pt x="49" y="2"/>
                  </a:lnTo>
                  <a:lnTo>
                    <a:pt x="49" y="0"/>
                  </a:lnTo>
                  <a:lnTo>
                    <a:pt x="51" y="0"/>
                  </a:lnTo>
                  <a:lnTo>
                    <a:pt x="52" y="2"/>
                  </a:lnTo>
                  <a:lnTo>
                    <a:pt x="54" y="4"/>
                  </a:lnTo>
                  <a:lnTo>
                    <a:pt x="54" y="5"/>
                  </a:lnTo>
                  <a:lnTo>
                    <a:pt x="52" y="5"/>
                  </a:lnTo>
                  <a:lnTo>
                    <a:pt x="48" y="8"/>
                  </a:lnTo>
                  <a:lnTo>
                    <a:pt x="43" y="10"/>
                  </a:lnTo>
                  <a:lnTo>
                    <a:pt x="35" y="11"/>
                  </a:lnTo>
                  <a:lnTo>
                    <a:pt x="27" y="13"/>
                  </a:lnTo>
                  <a:lnTo>
                    <a:pt x="21" y="1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51" name="Freeform 206"/>
            <p:cNvSpPr>
              <a:spLocks noEditPoints="1"/>
            </p:cNvSpPr>
            <p:nvPr/>
          </p:nvSpPr>
          <p:spPr bwMode="auto">
            <a:xfrm>
              <a:off x="6324600" y="4548189"/>
              <a:ext cx="12700" cy="38100"/>
            </a:xfrm>
            <a:custGeom>
              <a:avLst/>
              <a:gdLst>
                <a:gd name="T0" fmla="*/ 10080625 w 8"/>
                <a:gd name="T1" fmla="*/ 2520950 h 24"/>
                <a:gd name="T2" fmla="*/ 10080625 w 8"/>
                <a:gd name="T3" fmla="*/ 2520950 h 24"/>
                <a:gd name="T4" fmla="*/ 17641888 w 8"/>
                <a:gd name="T5" fmla="*/ 0 h 24"/>
                <a:gd name="T6" fmla="*/ 20161250 w 8"/>
                <a:gd name="T7" fmla="*/ 2520950 h 24"/>
                <a:gd name="T8" fmla="*/ 20161250 w 8"/>
                <a:gd name="T9" fmla="*/ 2520950 h 24"/>
                <a:gd name="T10" fmla="*/ 20161250 w 8"/>
                <a:gd name="T11" fmla="*/ 7561263 h 24"/>
                <a:gd name="T12" fmla="*/ 20161250 w 8"/>
                <a:gd name="T13" fmla="*/ 12601575 h 24"/>
                <a:gd name="T14" fmla="*/ 20161250 w 8"/>
                <a:gd name="T15" fmla="*/ 12601575 h 24"/>
                <a:gd name="T16" fmla="*/ 17641888 w 8"/>
                <a:gd name="T17" fmla="*/ 12601575 h 24"/>
                <a:gd name="T18" fmla="*/ 17641888 w 8"/>
                <a:gd name="T19" fmla="*/ 12601575 h 24"/>
                <a:gd name="T20" fmla="*/ 17641888 w 8"/>
                <a:gd name="T21" fmla="*/ 12601575 h 24"/>
                <a:gd name="T22" fmla="*/ 17641888 w 8"/>
                <a:gd name="T23" fmla="*/ 12601575 h 24"/>
                <a:gd name="T24" fmla="*/ 12601575 w 8"/>
                <a:gd name="T25" fmla="*/ 27722513 h 24"/>
                <a:gd name="T26" fmla="*/ 12601575 w 8"/>
                <a:gd name="T27" fmla="*/ 27722513 h 24"/>
                <a:gd name="T28" fmla="*/ 10080625 w 8"/>
                <a:gd name="T29" fmla="*/ 40322500 h 24"/>
                <a:gd name="T30" fmla="*/ 10080625 w 8"/>
                <a:gd name="T31" fmla="*/ 40322500 h 24"/>
                <a:gd name="T32" fmla="*/ 10080625 w 8"/>
                <a:gd name="T33" fmla="*/ 42843450 h 24"/>
                <a:gd name="T34" fmla="*/ 10080625 w 8"/>
                <a:gd name="T35" fmla="*/ 42843450 h 24"/>
                <a:gd name="T36" fmla="*/ 12601575 w 8"/>
                <a:gd name="T37" fmla="*/ 47883763 h 24"/>
                <a:gd name="T38" fmla="*/ 12601575 w 8"/>
                <a:gd name="T39" fmla="*/ 47883763 h 24"/>
                <a:gd name="T40" fmla="*/ 17641888 w 8"/>
                <a:gd name="T41" fmla="*/ 50403125 h 24"/>
                <a:gd name="T42" fmla="*/ 17641888 w 8"/>
                <a:gd name="T43" fmla="*/ 50403125 h 24"/>
                <a:gd name="T44" fmla="*/ 17641888 w 8"/>
                <a:gd name="T45" fmla="*/ 50403125 h 24"/>
                <a:gd name="T46" fmla="*/ 12601575 w 8"/>
                <a:gd name="T47" fmla="*/ 60483750 h 24"/>
                <a:gd name="T48" fmla="*/ 12601575 w 8"/>
                <a:gd name="T49" fmla="*/ 60483750 h 24"/>
                <a:gd name="T50" fmla="*/ 10080625 w 8"/>
                <a:gd name="T51" fmla="*/ 60483750 h 24"/>
                <a:gd name="T52" fmla="*/ 5040313 w 8"/>
                <a:gd name="T53" fmla="*/ 55443438 h 24"/>
                <a:gd name="T54" fmla="*/ 5040313 w 8"/>
                <a:gd name="T55" fmla="*/ 55443438 h 24"/>
                <a:gd name="T56" fmla="*/ 0 w 8"/>
                <a:gd name="T57" fmla="*/ 50403125 h 24"/>
                <a:gd name="T58" fmla="*/ 0 w 8"/>
                <a:gd name="T59" fmla="*/ 50403125 h 24"/>
                <a:gd name="T60" fmla="*/ 0 w 8"/>
                <a:gd name="T61" fmla="*/ 50403125 h 24"/>
                <a:gd name="T62" fmla="*/ 0 w 8"/>
                <a:gd name="T63" fmla="*/ 50403125 h 24"/>
                <a:gd name="T64" fmla="*/ 0 w 8"/>
                <a:gd name="T65" fmla="*/ 40322500 h 24"/>
                <a:gd name="T66" fmla="*/ 0 w 8"/>
                <a:gd name="T67" fmla="*/ 40322500 h 24"/>
                <a:gd name="T68" fmla="*/ 0 w 8"/>
                <a:gd name="T69" fmla="*/ 35282188 h 24"/>
                <a:gd name="T70" fmla="*/ 0 w 8"/>
                <a:gd name="T71" fmla="*/ 35282188 h 24"/>
                <a:gd name="T72" fmla="*/ 0 w 8"/>
                <a:gd name="T73" fmla="*/ 12601575 h 24"/>
                <a:gd name="T74" fmla="*/ 0 w 8"/>
                <a:gd name="T75" fmla="*/ 12601575 h 24"/>
                <a:gd name="T76" fmla="*/ 0 w 8"/>
                <a:gd name="T77" fmla="*/ 2520950 h 24"/>
                <a:gd name="T78" fmla="*/ 0 w 8"/>
                <a:gd name="T79" fmla="*/ 2520950 h 24"/>
                <a:gd name="T80" fmla="*/ 5040313 w 8"/>
                <a:gd name="T81" fmla="*/ 0 h 24"/>
                <a:gd name="T82" fmla="*/ 5040313 w 8"/>
                <a:gd name="T83" fmla="*/ 0 h 24"/>
                <a:gd name="T84" fmla="*/ 10080625 w 8"/>
                <a:gd name="T85" fmla="*/ 0 h 24"/>
                <a:gd name="T86" fmla="*/ 10080625 w 8"/>
                <a:gd name="T87" fmla="*/ 0 h 24"/>
                <a:gd name="T88" fmla="*/ 10080625 w 8"/>
                <a:gd name="T89" fmla="*/ 2520950 h 24"/>
                <a:gd name="T90" fmla="*/ 10080625 w 8"/>
                <a:gd name="T91" fmla="*/ 2520950 h 24"/>
                <a:gd name="T92" fmla="*/ 10080625 w 8"/>
                <a:gd name="T93" fmla="*/ 2520950 h 24"/>
                <a:gd name="T94" fmla="*/ 10080625 w 8"/>
                <a:gd name="T95" fmla="*/ 2520950 h 24"/>
                <a:gd name="T96" fmla="*/ 5040313 w 8"/>
                <a:gd name="T97" fmla="*/ 12601575 h 24"/>
                <a:gd name="T98" fmla="*/ 5040313 w 8"/>
                <a:gd name="T99" fmla="*/ 12601575 h 24"/>
                <a:gd name="T100" fmla="*/ 5040313 w 8"/>
                <a:gd name="T101" fmla="*/ 32762825 h 24"/>
                <a:gd name="T102" fmla="*/ 5040313 w 8"/>
                <a:gd name="T103" fmla="*/ 32762825 h 24"/>
                <a:gd name="T104" fmla="*/ 5040313 w 8"/>
                <a:gd name="T105" fmla="*/ 27722513 h 24"/>
                <a:gd name="T106" fmla="*/ 5040313 w 8"/>
                <a:gd name="T107" fmla="*/ 27722513 h 24"/>
                <a:gd name="T108" fmla="*/ 10080625 w 8"/>
                <a:gd name="T109" fmla="*/ 12601575 h 24"/>
                <a:gd name="T110" fmla="*/ 10080625 w 8"/>
                <a:gd name="T111" fmla="*/ 12601575 h 24"/>
                <a:gd name="T112" fmla="*/ 10080625 w 8"/>
                <a:gd name="T113" fmla="*/ 2520950 h 24"/>
                <a:gd name="T114" fmla="*/ 10080625 w 8"/>
                <a:gd name="T115" fmla="*/ 2520950 h 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 h="24">
                  <a:moveTo>
                    <a:pt x="4" y="1"/>
                  </a:moveTo>
                  <a:lnTo>
                    <a:pt x="4" y="1"/>
                  </a:lnTo>
                  <a:lnTo>
                    <a:pt x="7" y="0"/>
                  </a:lnTo>
                  <a:lnTo>
                    <a:pt x="8" y="1"/>
                  </a:lnTo>
                  <a:lnTo>
                    <a:pt x="8" y="3"/>
                  </a:lnTo>
                  <a:lnTo>
                    <a:pt x="8" y="5"/>
                  </a:lnTo>
                  <a:lnTo>
                    <a:pt x="7" y="5"/>
                  </a:lnTo>
                  <a:lnTo>
                    <a:pt x="5" y="11"/>
                  </a:lnTo>
                  <a:lnTo>
                    <a:pt x="4" y="16"/>
                  </a:lnTo>
                  <a:lnTo>
                    <a:pt x="4" y="17"/>
                  </a:lnTo>
                  <a:lnTo>
                    <a:pt x="5" y="19"/>
                  </a:lnTo>
                  <a:lnTo>
                    <a:pt x="7" y="20"/>
                  </a:lnTo>
                  <a:lnTo>
                    <a:pt x="5" y="24"/>
                  </a:lnTo>
                  <a:lnTo>
                    <a:pt x="4" y="24"/>
                  </a:lnTo>
                  <a:lnTo>
                    <a:pt x="2" y="22"/>
                  </a:lnTo>
                  <a:lnTo>
                    <a:pt x="0" y="20"/>
                  </a:lnTo>
                  <a:lnTo>
                    <a:pt x="0" y="16"/>
                  </a:lnTo>
                  <a:lnTo>
                    <a:pt x="0" y="14"/>
                  </a:lnTo>
                  <a:lnTo>
                    <a:pt x="0" y="5"/>
                  </a:lnTo>
                  <a:lnTo>
                    <a:pt x="0" y="1"/>
                  </a:lnTo>
                  <a:lnTo>
                    <a:pt x="2" y="0"/>
                  </a:lnTo>
                  <a:lnTo>
                    <a:pt x="4" y="0"/>
                  </a:lnTo>
                  <a:lnTo>
                    <a:pt x="4" y="1"/>
                  </a:lnTo>
                  <a:close/>
                  <a:moveTo>
                    <a:pt x="4" y="1"/>
                  </a:moveTo>
                  <a:lnTo>
                    <a:pt x="4" y="1"/>
                  </a:lnTo>
                  <a:lnTo>
                    <a:pt x="2" y="5"/>
                  </a:lnTo>
                  <a:lnTo>
                    <a:pt x="2" y="13"/>
                  </a:lnTo>
                  <a:lnTo>
                    <a:pt x="2" y="11"/>
                  </a:lnTo>
                  <a:lnTo>
                    <a:pt x="4" y="5"/>
                  </a:lnTo>
                  <a:lnTo>
                    <a:pt x="4" y="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52" name="Freeform 207"/>
            <p:cNvSpPr>
              <a:spLocks/>
            </p:cNvSpPr>
            <p:nvPr/>
          </p:nvSpPr>
          <p:spPr bwMode="auto">
            <a:xfrm>
              <a:off x="6167439" y="4765676"/>
              <a:ext cx="22225" cy="22225"/>
            </a:xfrm>
            <a:custGeom>
              <a:avLst/>
              <a:gdLst>
                <a:gd name="T0" fmla="*/ 27722513 w 14"/>
                <a:gd name="T1" fmla="*/ 5040313 h 14"/>
                <a:gd name="T2" fmla="*/ 27722513 w 14"/>
                <a:gd name="T3" fmla="*/ 5040313 h 14"/>
                <a:gd name="T4" fmla="*/ 22682200 w 14"/>
                <a:gd name="T5" fmla="*/ 7561263 h 14"/>
                <a:gd name="T6" fmla="*/ 22682200 w 14"/>
                <a:gd name="T7" fmla="*/ 7561263 h 14"/>
                <a:gd name="T8" fmla="*/ 7561263 w 14"/>
                <a:gd name="T9" fmla="*/ 25201563 h 14"/>
                <a:gd name="T10" fmla="*/ 7561263 w 14"/>
                <a:gd name="T11" fmla="*/ 25201563 h 14"/>
                <a:gd name="T12" fmla="*/ 5040313 w 14"/>
                <a:gd name="T13" fmla="*/ 25201563 h 14"/>
                <a:gd name="T14" fmla="*/ 5040313 w 14"/>
                <a:gd name="T15" fmla="*/ 25201563 h 14"/>
                <a:gd name="T16" fmla="*/ 0 w 14"/>
                <a:gd name="T17" fmla="*/ 25201563 h 14"/>
                <a:gd name="T18" fmla="*/ 0 w 14"/>
                <a:gd name="T19" fmla="*/ 25201563 h 14"/>
                <a:gd name="T20" fmla="*/ 0 w 14"/>
                <a:gd name="T21" fmla="*/ 25201563 h 14"/>
                <a:gd name="T22" fmla="*/ 0 w 14"/>
                <a:gd name="T23" fmla="*/ 25201563 h 14"/>
                <a:gd name="T24" fmla="*/ 22682200 w 14"/>
                <a:gd name="T25" fmla="*/ 0 h 14"/>
                <a:gd name="T26" fmla="*/ 22682200 w 14"/>
                <a:gd name="T27" fmla="*/ 0 h 14"/>
                <a:gd name="T28" fmla="*/ 27722513 w 14"/>
                <a:gd name="T29" fmla="*/ 0 h 14"/>
                <a:gd name="T30" fmla="*/ 27722513 w 14"/>
                <a:gd name="T31" fmla="*/ 0 h 14"/>
                <a:gd name="T32" fmla="*/ 32762825 w 14"/>
                <a:gd name="T33" fmla="*/ 0 h 14"/>
                <a:gd name="T34" fmla="*/ 35282188 w 14"/>
                <a:gd name="T35" fmla="*/ 5040313 h 14"/>
                <a:gd name="T36" fmla="*/ 35282188 w 14"/>
                <a:gd name="T37" fmla="*/ 5040313 h 14"/>
                <a:gd name="T38" fmla="*/ 35282188 w 14"/>
                <a:gd name="T39" fmla="*/ 12601575 h 14"/>
                <a:gd name="T40" fmla="*/ 35282188 w 14"/>
                <a:gd name="T41" fmla="*/ 12601575 h 14"/>
                <a:gd name="T42" fmla="*/ 35282188 w 14"/>
                <a:gd name="T43" fmla="*/ 27722513 h 14"/>
                <a:gd name="T44" fmla="*/ 35282188 w 14"/>
                <a:gd name="T45" fmla="*/ 27722513 h 14"/>
                <a:gd name="T46" fmla="*/ 35282188 w 14"/>
                <a:gd name="T47" fmla="*/ 35282188 h 14"/>
                <a:gd name="T48" fmla="*/ 35282188 w 14"/>
                <a:gd name="T49" fmla="*/ 35282188 h 14"/>
                <a:gd name="T50" fmla="*/ 27722513 w 14"/>
                <a:gd name="T51" fmla="*/ 32762825 h 14"/>
                <a:gd name="T52" fmla="*/ 27722513 w 14"/>
                <a:gd name="T53" fmla="*/ 32762825 h 14"/>
                <a:gd name="T54" fmla="*/ 27722513 w 14"/>
                <a:gd name="T55" fmla="*/ 25201563 h 14"/>
                <a:gd name="T56" fmla="*/ 27722513 w 14"/>
                <a:gd name="T57" fmla="*/ 25201563 h 14"/>
                <a:gd name="T58" fmla="*/ 32762825 w 14"/>
                <a:gd name="T59" fmla="*/ 7561263 h 14"/>
                <a:gd name="T60" fmla="*/ 32762825 w 14"/>
                <a:gd name="T61" fmla="*/ 7561263 h 14"/>
                <a:gd name="T62" fmla="*/ 27722513 w 14"/>
                <a:gd name="T63" fmla="*/ 5040313 h 14"/>
                <a:gd name="T64" fmla="*/ 27722513 w 14"/>
                <a:gd name="T65" fmla="*/ 5040313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4">
                  <a:moveTo>
                    <a:pt x="11" y="2"/>
                  </a:moveTo>
                  <a:lnTo>
                    <a:pt x="11" y="2"/>
                  </a:lnTo>
                  <a:lnTo>
                    <a:pt x="9" y="3"/>
                  </a:lnTo>
                  <a:lnTo>
                    <a:pt x="3" y="10"/>
                  </a:lnTo>
                  <a:lnTo>
                    <a:pt x="2" y="10"/>
                  </a:lnTo>
                  <a:lnTo>
                    <a:pt x="0" y="10"/>
                  </a:lnTo>
                  <a:lnTo>
                    <a:pt x="9" y="0"/>
                  </a:lnTo>
                  <a:lnTo>
                    <a:pt x="11" y="0"/>
                  </a:lnTo>
                  <a:lnTo>
                    <a:pt x="13" y="0"/>
                  </a:lnTo>
                  <a:lnTo>
                    <a:pt x="14" y="2"/>
                  </a:lnTo>
                  <a:lnTo>
                    <a:pt x="14" y="5"/>
                  </a:lnTo>
                  <a:lnTo>
                    <a:pt x="14" y="11"/>
                  </a:lnTo>
                  <a:lnTo>
                    <a:pt x="14" y="14"/>
                  </a:lnTo>
                  <a:lnTo>
                    <a:pt x="11" y="13"/>
                  </a:lnTo>
                  <a:lnTo>
                    <a:pt x="11" y="10"/>
                  </a:lnTo>
                  <a:lnTo>
                    <a:pt x="13" y="3"/>
                  </a:lnTo>
                  <a:lnTo>
                    <a:pt x="11"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sp>
          <p:nvSpPr>
            <p:cNvPr id="53" name="Freeform 208"/>
            <p:cNvSpPr>
              <a:spLocks/>
            </p:cNvSpPr>
            <p:nvPr/>
          </p:nvSpPr>
          <p:spPr bwMode="auto">
            <a:xfrm>
              <a:off x="6192839" y="4786314"/>
              <a:ext cx="14287" cy="4762"/>
            </a:xfrm>
            <a:custGeom>
              <a:avLst/>
              <a:gdLst>
                <a:gd name="T0" fmla="*/ 0 w 9"/>
                <a:gd name="T1" fmla="*/ 2520685 h 3"/>
                <a:gd name="T2" fmla="*/ 0 w 9"/>
                <a:gd name="T3" fmla="*/ 2520685 h 3"/>
                <a:gd name="T4" fmla="*/ 10080272 w 9"/>
                <a:gd name="T5" fmla="*/ 0 h 3"/>
                <a:gd name="T6" fmla="*/ 22681406 w 9"/>
                <a:gd name="T7" fmla="*/ 0 h 3"/>
                <a:gd name="T8" fmla="*/ 22681406 w 9"/>
                <a:gd name="T9" fmla="*/ 0 h 3"/>
                <a:gd name="T10" fmla="*/ 20160544 w 9"/>
                <a:gd name="T11" fmla="*/ 2520685 h 3"/>
                <a:gd name="T12" fmla="*/ 20160544 w 9"/>
                <a:gd name="T13" fmla="*/ 2520685 h 3"/>
                <a:gd name="T14" fmla="*/ 10080272 w 9"/>
                <a:gd name="T15" fmla="*/ 7560469 h 3"/>
                <a:gd name="T16" fmla="*/ 0 w 9"/>
                <a:gd name="T17" fmla="*/ 2520685 h 3"/>
                <a:gd name="T18" fmla="*/ 0 w 9"/>
                <a:gd name="T19" fmla="*/ 2520685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3">
                  <a:moveTo>
                    <a:pt x="0" y="1"/>
                  </a:moveTo>
                  <a:lnTo>
                    <a:pt x="0" y="1"/>
                  </a:lnTo>
                  <a:lnTo>
                    <a:pt x="4" y="0"/>
                  </a:lnTo>
                  <a:lnTo>
                    <a:pt x="9" y="0"/>
                  </a:lnTo>
                  <a:lnTo>
                    <a:pt x="8" y="1"/>
                  </a:lnTo>
                  <a:lnTo>
                    <a:pt x="4" y="3"/>
                  </a:lnTo>
                  <a:lnTo>
                    <a:pt x="0" y="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pPr defTabSz="685800" fontAlgn="auto">
                <a:spcBef>
                  <a:spcPts val="0"/>
                </a:spcBef>
                <a:spcAft>
                  <a:spcPts val="0"/>
                </a:spcAft>
              </a:pPr>
              <a:endParaRPr lang="zh-CN" altLang="en-US" sz="1400">
                <a:solidFill>
                  <a:prstClr val="black"/>
                </a:solidFill>
                <a:latin typeface="Segoe UI"/>
                <a:ea typeface="微软雅黑"/>
              </a:endParaRPr>
            </a:p>
          </p:txBody>
        </p:sp>
      </p:grpSp>
      <p:sp>
        <p:nvSpPr>
          <p:cNvPr id="67" name="Freeform 60"/>
          <p:cNvSpPr>
            <a:spLocks noEditPoints="1"/>
          </p:cNvSpPr>
          <p:nvPr/>
        </p:nvSpPr>
        <p:spPr bwMode="auto">
          <a:xfrm>
            <a:off x="1435100" y="3878264"/>
            <a:ext cx="31750" cy="38100"/>
          </a:xfrm>
          <a:custGeom>
            <a:avLst/>
            <a:gdLst>
              <a:gd name="T0" fmla="*/ 22682200 w 20"/>
              <a:gd name="T1" fmla="*/ 0 h 24"/>
              <a:gd name="T2" fmla="*/ 35282188 w 20"/>
              <a:gd name="T3" fmla="*/ 7561263 h 24"/>
              <a:gd name="T4" fmla="*/ 37803138 w 20"/>
              <a:gd name="T5" fmla="*/ 7561263 h 24"/>
              <a:gd name="T6" fmla="*/ 42843450 w 20"/>
              <a:gd name="T7" fmla="*/ 12601575 h 24"/>
              <a:gd name="T8" fmla="*/ 45362813 w 20"/>
              <a:gd name="T9" fmla="*/ 15120938 h 24"/>
              <a:gd name="T10" fmla="*/ 50403125 w 20"/>
              <a:gd name="T11" fmla="*/ 20161250 h 24"/>
              <a:gd name="T12" fmla="*/ 45362813 w 20"/>
              <a:gd name="T13" fmla="*/ 42843450 h 24"/>
              <a:gd name="T14" fmla="*/ 37803138 w 20"/>
              <a:gd name="T15" fmla="*/ 55443438 h 24"/>
              <a:gd name="T16" fmla="*/ 27722513 w 20"/>
              <a:gd name="T17" fmla="*/ 60483750 h 24"/>
              <a:gd name="T18" fmla="*/ 15120938 w 20"/>
              <a:gd name="T19" fmla="*/ 60483750 h 24"/>
              <a:gd name="T20" fmla="*/ 7561263 w 20"/>
              <a:gd name="T21" fmla="*/ 50403125 h 24"/>
              <a:gd name="T22" fmla="*/ 0 w 20"/>
              <a:gd name="T23" fmla="*/ 40322500 h 24"/>
              <a:gd name="T24" fmla="*/ 2520950 w 20"/>
              <a:gd name="T25" fmla="*/ 20161250 h 24"/>
              <a:gd name="T26" fmla="*/ 15120938 w 20"/>
              <a:gd name="T27" fmla="*/ 7561263 h 24"/>
              <a:gd name="T28" fmla="*/ 17641888 w 20"/>
              <a:gd name="T29" fmla="*/ 2520950 h 24"/>
              <a:gd name="T30" fmla="*/ 22682200 w 20"/>
              <a:gd name="T31" fmla="*/ 0 h 24"/>
              <a:gd name="T32" fmla="*/ 7561263 w 20"/>
              <a:gd name="T33" fmla="*/ 35282188 h 24"/>
              <a:gd name="T34" fmla="*/ 2520950 w 20"/>
              <a:gd name="T35" fmla="*/ 40322500 h 24"/>
              <a:gd name="T36" fmla="*/ 7561263 w 20"/>
              <a:gd name="T37" fmla="*/ 42843450 h 24"/>
              <a:gd name="T38" fmla="*/ 10080625 w 20"/>
              <a:gd name="T39" fmla="*/ 47883763 h 24"/>
              <a:gd name="T40" fmla="*/ 27722513 w 20"/>
              <a:gd name="T41" fmla="*/ 50403125 h 24"/>
              <a:gd name="T42" fmla="*/ 35282188 w 20"/>
              <a:gd name="T43" fmla="*/ 50403125 h 24"/>
              <a:gd name="T44" fmla="*/ 37803138 w 20"/>
              <a:gd name="T45" fmla="*/ 42843450 h 24"/>
              <a:gd name="T46" fmla="*/ 42843450 w 20"/>
              <a:gd name="T47" fmla="*/ 20161250 h 24"/>
              <a:gd name="T48" fmla="*/ 37803138 w 20"/>
              <a:gd name="T49" fmla="*/ 15120938 h 24"/>
              <a:gd name="T50" fmla="*/ 27722513 w 20"/>
              <a:gd name="T51" fmla="*/ 15120938 h 24"/>
              <a:gd name="T52" fmla="*/ 22682200 w 20"/>
              <a:gd name="T53" fmla="*/ 15120938 h 24"/>
              <a:gd name="T54" fmla="*/ 22682200 w 20"/>
              <a:gd name="T55" fmla="*/ 20161250 h 24"/>
              <a:gd name="T56" fmla="*/ 17641888 w 20"/>
              <a:gd name="T57" fmla="*/ 22682200 h 24"/>
              <a:gd name="T58" fmla="*/ 17641888 w 20"/>
              <a:gd name="T59" fmla="*/ 32762825 h 24"/>
              <a:gd name="T60" fmla="*/ 15120938 w 20"/>
              <a:gd name="T61" fmla="*/ 40322500 h 24"/>
              <a:gd name="T62" fmla="*/ 10080625 w 20"/>
              <a:gd name="T63" fmla="*/ 40322500 h 24"/>
              <a:gd name="T64" fmla="*/ 7561263 w 20"/>
              <a:gd name="T65" fmla="*/ 40322500 h 24"/>
              <a:gd name="T66" fmla="*/ 7561263 w 20"/>
              <a:gd name="T67" fmla="*/ 35282188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 h="24">
                <a:moveTo>
                  <a:pt x="9" y="0"/>
                </a:moveTo>
                <a:lnTo>
                  <a:pt x="9" y="0"/>
                </a:lnTo>
                <a:lnTo>
                  <a:pt x="12" y="0"/>
                </a:lnTo>
                <a:lnTo>
                  <a:pt x="14" y="3"/>
                </a:lnTo>
                <a:lnTo>
                  <a:pt x="15" y="3"/>
                </a:lnTo>
                <a:lnTo>
                  <a:pt x="17" y="5"/>
                </a:lnTo>
                <a:lnTo>
                  <a:pt x="18" y="6"/>
                </a:lnTo>
                <a:lnTo>
                  <a:pt x="20" y="8"/>
                </a:lnTo>
                <a:lnTo>
                  <a:pt x="18" y="13"/>
                </a:lnTo>
                <a:lnTo>
                  <a:pt x="18" y="17"/>
                </a:lnTo>
                <a:lnTo>
                  <a:pt x="15" y="22"/>
                </a:lnTo>
                <a:lnTo>
                  <a:pt x="11" y="24"/>
                </a:lnTo>
                <a:lnTo>
                  <a:pt x="6" y="24"/>
                </a:lnTo>
                <a:lnTo>
                  <a:pt x="3" y="20"/>
                </a:lnTo>
                <a:lnTo>
                  <a:pt x="0" y="19"/>
                </a:lnTo>
                <a:lnTo>
                  <a:pt x="0" y="16"/>
                </a:lnTo>
                <a:lnTo>
                  <a:pt x="1" y="8"/>
                </a:lnTo>
                <a:lnTo>
                  <a:pt x="6" y="3"/>
                </a:lnTo>
                <a:lnTo>
                  <a:pt x="7" y="1"/>
                </a:lnTo>
                <a:lnTo>
                  <a:pt x="9" y="1"/>
                </a:lnTo>
                <a:lnTo>
                  <a:pt x="9" y="0"/>
                </a:lnTo>
                <a:close/>
                <a:moveTo>
                  <a:pt x="3" y="14"/>
                </a:moveTo>
                <a:lnTo>
                  <a:pt x="3" y="14"/>
                </a:lnTo>
                <a:lnTo>
                  <a:pt x="1" y="16"/>
                </a:lnTo>
                <a:lnTo>
                  <a:pt x="3" y="17"/>
                </a:lnTo>
                <a:lnTo>
                  <a:pt x="4" y="19"/>
                </a:lnTo>
                <a:lnTo>
                  <a:pt x="11" y="20"/>
                </a:lnTo>
                <a:lnTo>
                  <a:pt x="14" y="20"/>
                </a:lnTo>
                <a:lnTo>
                  <a:pt x="15" y="17"/>
                </a:lnTo>
                <a:lnTo>
                  <a:pt x="17" y="13"/>
                </a:lnTo>
                <a:lnTo>
                  <a:pt x="17" y="8"/>
                </a:lnTo>
                <a:lnTo>
                  <a:pt x="15" y="6"/>
                </a:lnTo>
                <a:lnTo>
                  <a:pt x="11" y="6"/>
                </a:lnTo>
                <a:lnTo>
                  <a:pt x="9" y="6"/>
                </a:lnTo>
                <a:lnTo>
                  <a:pt x="9" y="8"/>
                </a:lnTo>
                <a:lnTo>
                  <a:pt x="7" y="9"/>
                </a:lnTo>
                <a:lnTo>
                  <a:pt x="7" y="13"/>
                </a:lnTo>
                <a:lnTo>
                  <a:pt x="7" y="14"/>
                </a:lnTo>
                <a:lnTo>
                  <a:pt x="6" y="16"/>
                </a:lnTo>
                <a:lnTo>
                  <a:pt x="4" y="16"/>
                </a:lnTo>
                <a:lnTo>
                  <a:pt x="3" y="16"/>
                </a:lnTo>
                <a:lnTo>
                  <a:pt x="3" y="14"/>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sp>
        <p:nvSpPr>
          <p:cNvPr id="68" name="Freeform 113"/>
          <p:cNvSpPr>
            <a:spLocks noEditPoints="1"/>
          </p:cNvSpPr>
          <p:nvPr/>
        </p:nvSpPr>
        <p:spPr bwMode="auto">
          <a:xfrm>
            <a:off x="6178521" y="1979976"/>
            <a:ext cx="673100" cy="473075"/>
          </a:xfrm>
          <a:custGeom>
            <a:avLst/>
            <a:gdLst>
              <a:gd name="T0" fmla="*/ 909777200 w 424"/>
              <a:gd name="T1" fmla="*/ 302418750 h 298"/>
              <a:gd name="T2" fmla="*/ 945059388 w 424"/>
              <a:gd name="T3" fmla="*/ 27722513 h 298"/>
              <a:gd name="T4" fmla="*/ 1053425313 w 424"/>
              <a:gd name="T5" fmla="*/ 259576888 h 298"/>
              <a:gd name="T6" fmla="*/ 934978763 w 424"/>
              <a:gd name="T7" fmla="*/ 708164700 h 298"/>
              <a:gd name="T8" fmla="*/ 110886875 w 424"/>
              <a:gd name="T9" fmla="*/ 647680950 h 298"/>
              <a:gd name="T10" fmla="*/ 12601575 w 424"/>
              <a:gd name="T11" fmla="*/ 262096250 h 298"/>
              <a:gd name="T12" fmla="*/ 151209375 w 424"/>
              <a:gd name="T13" fmla="*/ 516632825 h 298"/>
              <a:gd name="T14" fmla="*/ 879535325 w 424"/>
              <a:gd name="T15" fmla="*/ 549394063 h 298"/>
              <a:gd name="T16" fmla="*/ 55443438 w 424"/>
              <a:gd name="T17" fmla="*/ 682963138 h 298"/>
              <a:gd name="T18" fmla="*/ 887095000 w 424"/>
              <a:gd name="T19" fmla="*/ 393144375 h 298"/>
              <a:gd name="T20" fmla="*/ 569555313 w 424"/>
              <a:gd name="T21" fmla="*/ 597277825 h 298"/>
              <a:gd name="T22" fmla="*/ 841732188 w 424"/>
              <a:gd name="T23" fmla="*/ 521673138 h 298"/>
              <a:gd name="T24" fmla="*/ 619958438 w 424"/>
              <a:gd name="T25" fmla="*/ 521673138 h 298"/>
              <a:gd name="T26" fmla="*/ 997981875 w 424"/>
              <a:gd name="T27" fmla="*/ 715724375 h 298"/>
              <a:gd name="T28" fmla="*/ 584676250 w 424"/>
              <a:gd name="T29" fmla="*/ 521673138 h 298"/>
              <a:gd name="T30" fmla="*/ 811490313 w 424"/>
              <a:gd name="T31" fmla="*/ 405745950 h 298"/>
              <a:gd name="T32" fmla="*/ 131048125 w 424"/>
              <a:gd name="T33" fmla="*/ 556955325 h 298"/>
              <a:gd name="T34" fmla="*/ 365423450 w 424"/>
              <a:gd name="T35" fmla="*/ 531753763 h 298"/>
              <a:gd name="T36" fmla="*/ 859374075 w 424"/>
              <a:gd name="T37" fmla="*/ 521673138 h 298"/>
              <a:gd name="T38" fmla="*/ 866933750 w 424"/>
              <a:gd name="T39" fmla="*/ 325100950 h 298"/>
              <a:gd name="T40" fmla="*/ 131048125 w 424"/>
              <a:gd name="T41" fmla="*/ 597277825 h 298"/>
              <a:gd name="T42" fmla="*/ 378023438 w 424"/>
              <a:gd name="T43" fmla="*/ 579635938 h 298"/>
              <a:gd name="T44" fmla="*/ 957659375 w 424"/>
              <a:gd name="T45" fmla="*/ 607358450 h 298"/>
              <a:gd name="T46" fmla="*/ 249496263 w 424"/>
              <a:gd name="T47" fmla="*/ 577116575 h 298"/>
              <a:gd name="T48" fmla="*/ 400705638 w 424"/>
              <a:gd name="T49" fmla="*/ 549394063 h 298"/>
              <a:gd name="T50" fmla="*/ 1020664075 w 424"/>
              <a:gd name="T51" fmla="*/ 103327200 h 298"/>
              <a:gd name="T52" fmla="*/ 786288750 w 424"/>
              <a:gd name="T53" fmla="*/ 577116575 h 298"/>
              <a:gd name="T54" fmla="*/ 63004700 w 424"/>
              <a:gd name="T55" fmla="*/ 640119688 h 298"/>
              <a:gd name="T56" fmla="*/ 63004700 w 424"/>
              <a:gd name="T57" fmla="*/ 561995638 h 298"/>
              <a:gd name="T58" fmla="*/ 738406575 w 424"/>
              <a:gd name="T59" fmla="*/ 405745950 h 298"/>
              <a:gd name="T60" fmla="*/ 1018143125 w 424"/>
              <a:gd name="T61" fmla="*/ 68045013 h 298"/>
              <a:gd name="T62" fmla="*/ 35282188 w 424"/>
              <a:gd name="T63" fmla="*/ 342741250 h 298"/>
              <a:gd name="T64" fmla="*/ 1020664075 w 424"/>
              <a:gd name="T65" fmla="*/ 35282188 h 298"/>
              <a:gd name="T66" fmla="*/ 783769388 w 424"/>
              <a:gd name="T67" fmla="*/ 400705638 h 298"/>
              <a:gd name="T68" fmla="*/ 962699688 w 424"/>
              <a:gd name="T69" fmla="*/ 541834388 h 298"/>
              <a:gd name="T70" fmla="*/ 345262200 w 424"/>
              <a:gd name="T71" fmla="*/ 569555313 h 298"/>
              <a:gd name="T72" fmla="*/ 992941563 w 424"/>
              <a:gd name="T73" fmla="*/ 652721263 h 298"/>
              <a:gd name="T74" fmla="*/ 420866888 w 424"/>
              <a:gd name="T75" fmla="*/ 569555313 h 298"/>
              <a:gd name="T76" fmla="*/ 1010583450 w 424"/>
              <a:gd name="T77" fmla="*/ 660280938 h 298"/>
              <a:gd name="T78" fmla="*/ 496471575 w 424"/>
              <a:gd name="T79" fmla="*/ 577116575 h 298"/>
              <a:gd name="T80" fmla="*/ 52924075 w 424"/>
              <a:gd name="T81" fmla="*/ 309980013 h 298"/>
              <a:gd name="T82" fmla="*/ 846772500 w 424"/>
              <a:gd name="T83" fmla="*/ 398184688 h 298"/>
              <a:gd name="T84" fmla="*/ 841732188 w 424"/>
              <a:gd name="T85" fmla="*/ 335181575 h 298"/>
              <a:gd name="T86" fmla="*/ 88206263 w 424"/>
              <a:gd name="T87" fmla="*/ 468749063 h 298"/>
              <a:gd name="T88" fmla="*/ 806450000 w 424"/>
              <a:gd name="T89" fmla="*/ 352821875 h 298"/>
              <a:gd name="T90" fmla="*/ 776208125 w 424"/>
              <a:gd name="T91" fmla="*/ 556955325 h 298"/>
              <a:gd name="T92" fmla="*/ 992941563 w 424"/>
              <a:gd name="T93" fmla="*/ 156249688 h 298"/>
              <a:gd name="T94" fmla="*/ 529232813 w 424"/>
              <a:gd name="T95" fmla="*/ 551915013 h 298"/>
              <a:gd name="T96" fmla="*/ 957659375 w 424"/>
              <a:gd name="T97" fmla="*/ 453628125 h 298"/>
              <a:gd name="T98" fmla="*/ 965220638 w 424"/>
              <a:gd name="T99" fmla="*/ 35282188 h 298"/>
              <a:gd name="T100" fmla="*/ 728325950 w 424"/>
              <a:gd name="T101" fmla="*/ 398184688 h 298"/>
              <a:gd name="T102" fmla="*/ 710684063 w 424"/>
              <a:gd name="T103" fmla="*/ 410786263 h 298"/>
              <a:gd name="T104" fmla="*/ 1013102813 w 424"/>
              <a:gd name="T105" fmla="*/ 493950625 h 298"/>
              <a:gd name="T106" fmla="*/ 249496263 w 424"/>
              <a:gd name="T107" fmla="*/ 549394063 h 298"/>
              <a:gd name="T108" fmla="*/ 60483750 w 424"/>
              <a:gd name="T109" fmla="*/ 536794075 h 298"/>
              <a:gd name="T110" fmla="*/ 1013102813 w 424"/>
              <a:gd name="T111" fmla="*/ 453628125 h 298"/>
              <a:gd name="T112" fmla="*/ 456149075 w 424"/>
              <a:gd name="T113" fmla="*/ 556955325 h 298"/>
              <a:gd name="T114" fmla="*/ 708164700 w 424"/>
              <a:gd name="T115" fmla="*/ 390625013 h 298"/>
              <a:gd name="T116" fmla="*/ 234375325 w 424"/>
              <a:gd name="T117" fmla="*/ 619958438 h 298"/>
              <a:gd name="T118" fmla="*/ 229335013 w 424"/>
              <a:gd name="T119" fmla="*/ 589716563 h 298"/>
              <a:gd name="T120" fmla="*/ 63004700 w 424"/>
              <a:gd name="T121" fmla="*/ 481350638 h 298"/>
              <a:gd name="T122" fmla="*/ 400705638 w 424"/>
              <a:gd name="T123" fmla="*/ 592237513 h 298"/>
              <a:gd name="T124" fmla="*/ 55443438 w 424"/>
              <a:gd name="T125" fmla="*/ 370463763 h 2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4" h="298">
                <a:moveTo>
                  <a:pt x="377" y="183"/>
                </a:moveTo>
                <a:lnTo>
                  <a:pt x="377" y="183"/>
                </a:lnTo>
                <a:lnTo>
                  <a:pt x="379" y="142"/>
                </a:lnTo>
                <a:lnTo>
                  <a:pt x="375" y="142"/>
                </a:lnTo>
                <a:lnTo>
                  <a:pt x="375" y="144"/>
                </a:lnTo>
                <a:lnTo>
                  <a:pt x="375" y="156"/>
                </a:lnTo>
                <a:lnTo>
                  <a:pt x="375" y="163"/>
                </a:lnTo>
                <a:lnTo>
                  <a:pt x="374" y="166"/>
                </a:lnTo>
                <a:lnTo>
                  <a:pt x="371" y="167"/>
                </a:lnTo>
                <a:lnTo>
                  <a:pt x="364" y="169"/>
                </a:lnTo>
                <a:lnTo>
                  <a:pt x="344" y="170"/>
                </a:lnTo>
                <a:lnTo>
                  <a:pt x="327" y="174"/>
                </a:lnTo>
                <a:lnTo>
                  <a:pt x="309" y="175"/>
                </a:lnTo>
                <a:lnTo>
                  <a:pt x="287" y="174"/>
                </a:lnTo>
                <a:lnTo>
                  <a:pt x="281" y="174"/>
                </a:lnTo>
                <a:lnTo>
                  <a:pt x="276" y="172"/>
                </a:lnTo>
                <a:lnTo>
                  <a:pt x="273" y="169"/>
                </a:lnTo>
                <a:lnTo>
                  <a:pt x="270" y="166"/>
                </a:lnTo>
                <a:lnTo>
                  <a:pt x="268" y="161"/>
                </a:lnTo>
                <a:lnTo>
                  <a:pt x="267" y="153"/>
                </a:lnTo>
                <a:lnTo>
                  <a:pt x="267" y="140"/>
                </a:lnTo>
                <a:lnTo>
                  <a:pt x="268" y="136"/>
                </a:lnTo>
                <a:lnTo>
                  <a:pt x="268" y="134"/>
                </a:lnTo>
                <a:lnTo>
                  <a:pt x="270" y="131"/>
                </a:lnTo>
                <a:lnTo>
                  <a:pt x="273" y="129"/>
                </a:lnTo>
                <a:lnTo>
                  <a:pt x="274" y="128"/>
                </a:lnTo>
                <a:lnTo>
                  <a:pt x="287" y="126"/>
                </a:lnTo>
                <a:lnTo>
                  <a:pt x="298" y="125"/>
                </a:lnTo>
                <a:lnTo>
                  <a:pt x="316" y="125"/>
                </a:lnTo>
                <a:lnTo>
                  <a:pt x="338" y="123"/>
                </a:lnTo>
                <a:lnTo>
                  <a:pt x="345" y="123"/>
                </a:lnTo>
                <a:lnTo>
                  <a:pt x="361" y="120"/>
                </a:lnTo>
                <a:lnTo>
                  <a:pt x="368" y="120"/>
                </a:lnTo>
                <a:lnTo>
                  <a:pt x="369" y="120"/>
                </a:lnTo>
                <a:lnTo>
                  <a:pt x="371" y="118"/>
                </a:lnTo>
                <a:lnTo>
                  <a:pt x="372" y="118"/>
                </a:lnTo>
                <a:lnTo>
                  <a:pt x="374" y="120"/>
                </a:lnTo>
                <a:lnTo>
                  <a:pt x="375" y="122"/>
                </a:lnTo>
                <a:lnTo>
                  <a:pt x="374" y="125"/>
                </a:lnTo>
                <a:lnTo>
                  <a:pt x="375" y="126"/>
                </a:lnTo>
                <a:lnTo>
                  <a:pt x="375" y="129"/>
                </a:lnTo>
                <a:lnTo>
                  <a:pt x="375" y="136"/>
                </a:lnTo>
                <a:lnTo>
                  <a:pt x="375" y="137"/>
                </a:lnTo>
                <a:lnTo>
                  <a:pt x="379" y="136"/>
                </a:lnTo>
                <a:lnTo>
                  <a:pt x="379" y="134"/>
                </a:lnTo>
                <a:lnTo>
                  <a:pt x="380" y="112"/>
                </a:lnTo>
                <a:lnTo>
                  <a:pt x="380" y="96"/>
                </a:lnTo>
                <a:lnTo>
                  <a:pt x="380" y="85"/>
                </a:lnTo>
                <a:lnTo>
                  <a:pt x="379" y="62"/>
                </a:lnTo>
                <a:lnTo>
                  <a:pt x="379" y="58"/>
                </a:lnTo>
                <a:lnTo>
                  <a:pt x="379" y="57"/>
                </a:lnTo>
                <a:lnTo>
                  <a:pt x="379" y="52"/>
                </a:lnTo>
                <a:lnTo>
                  <a:pt x="377" y="49"/>
                </a:lnTo>
                <a:lnTo>
                  <a:pt x="379" y="47"/>
                </a:lnTo>
                <a:lnTo>
                  <a:pt x="379" y="46"/>
                </a:lnTo>
                <a:lnTo>
                  <a:pt x="377" y="25"/>
                </a:lnTo>
                <a:lnTo>
                  <a:pt x="377" y="24"/>
                </a:lnTo>
                <a:lnTo>
                  <a:pt x="375" y="21"/>
                </a:lnTo>
                <a:lnTo>
                  <a:pt x="377" y="19"/>
                </a:lnTo>
                <a:lnTo>
                  <a:pt x="377" y="17"/>
                </a:lnTo>
                <a:lnTo>
                  <a:pt x="377" y="14"/>
                </a:lnTo>
                <a:lnTo>
                  <a:pt x="377" y="13"/>
                </a:lnTo>
                <a:lnTo>
                  <a:pt x="375" y="11"/>
                </a:lnTo>
                <a:lnTo>
                  <a:pt x="375" y="10"/>
                </a:lnTo>
                <a:lnTo>
                  <a:pt x="377" y="6"/>
                </a:lnTo>
                <a:lnTo>
                  <a:pt x="374" y="6"/>
                </a:lnTo>
                <a:lnTo>
                  <a:pt x="372" y="3"/>
                </a:lnTo>
                <a:lnTo>
                  <a:pt x="374" y="2"/>
                </a:lnTo>
                <a:lnTo>
                  <a:pt x="375" y="2"/>
                </a:lnTo>
                <a:lnTo>
                  <a:pt x="379" y="2"/>
                </a:lnTo>
                <a:lnTo>
                  <a:pt x="382" y="2"/>
                </a:lnTo>
                <a:lnTo>
                  <a:pt x="383" y="2"/>
                </a:lnTo>
                <a:lnTo>
                  <a:pt x="385" y="3"/>
                </a:lnTo>
                <a:lnTo>
                  <a:pt x="398" y="3"/>
                </a:lnTo>
                <a:lnTo>
                  <a:pt x="409" y="2"/>
                </a:lnTo>
                <a:lnTo>
                  <a:pt x="415" y="2"/>
                </a:lnTo>
                <a:lnTo>
                  <a:pt x="418" y="0"/>
                </a:lnTo>
                <a:lnTo>
                  <a:pt x="420" y="0"/>
                </a:lnTo>
                <a:lnTo>
                  <a:pt x="423" y="0"/>
                </a:lnTo>
                <a:lnTo>
                  <a:pt x="424" y="2"/>
                </a:lnTo>
                <a:lnTo>
                  <a:pt x="423" y="3"/>
                </a:lnTo>
                <a:lnTo>
                  <a:pt x="421" y="3"/>
                </a:lnTo>
                <a:lnTo>
                  <a:pt x="421" y="6"/>
                </a:lnTo>
                <a:lnTo>
                  <a:pt x="420" y="8"/>
                </a:lnTo>
                <a:lnTo>
                  <a:pt x="418" y="25"/>
                </a:lnTo>
                <a:lnTo>
                  <a:pt x="418" y="40"/>
                </a:lnTo>
                <a:lnTo>
                  <a:pt x="418" y="43"/>
                </a:lnTo>
                <a:lnTo>
                  <a:pt x="418" y="44"/>
                </a:lnTo>
                <a:lnTo>
                  <a:pt x="418" y="47"/>
                </a:lnTo>
                <a:lnTo>
                  <a:pt x="418" y="69"/>
                </a:lnTo>
                <a:lnTo>
                  <a:pt x="418" y="85"/>
                </a:lnTo>
                <a:lnTo>
                  <a:pt x="418" y="103"/>
                </a:lnTo>
                <a:lnTo>
                  <a:pt x="420" y="104"/>
                </a:lnTo>
                <a:lnTo>
                  <a:pt x="421" y="106"/>
                </a:lnTo>
                <a:lnTo>
                  <a:pt x="420" y="107"/>
                </a:lnTo>
                <a:lnTo>
                  <a:pt x="418" y="109"/>
                </a:lnTo>
                <a:lnTo>
                  <a:pt x="418" y="111"/>
                </a:lnTo>
                <a:lnTo>
                  <a:pt x="418" y="136"/>
                </a:lnTo>
                <a:lnTo>
                  <a:pt x="416" y="147"/>
                </a:lnTo>
                <a:lnTo>
                  <a:pt x="416" y="177"/>
                </a:lnTo>
                <a:lnTo>
                  <a:pt x="418" y="178"/>
                </a:lnTo>
                <a:lnTo>
                  <a:pt x="418" y="180"/>
                </a:lnTo>
                <a:lnTo>
                  <a:pt x="418" y="181"/>
                </a:lnTo>
                <a:lnTo>
                  <a:pt x="416" y="183"/>
                </a:lnTo>
                <a:lnTo>
                  <a:pt x="416" y="229"/>
                </a:lnTo>
                <a:lnTo>
                  <a:pt x="418" y="238"/>
                </a:lnTo>
                <a:lnTo>
                  <a:pt x="418" y="240"/>
                </a:lnTo>
                <a:lnTo>
                  <a:pt x="420" y="241"/>
                </a:lnTo>
                <a:lnTo>
                  <a:pt x="418" y="243"/>
                </a:lnTo>
                <a:lnTo>
                  <a:pt x="418" y="245"/>
                </a:lnTo>
                <a:lnTo>
                  <a:pt x="418" y="246"/>
                </a:lnTo>
                <a:lnTo>
                  <a:pt x="420" y="264"/>
                </a:lnTo>
                <a:lnTo>
                  <a:pt x="420" y="275"/>
                </a:lnTo>
                <a:lnTo>
                  <a:pt x="420" y="284"/>
                </a:lnTo>
                <a:lnTo>
                  <a:pt x="418" y="287"/>
                </a:lnTo>
                <a:lnTo>
                  <a:pt x="416" y="289"/>
                </a:lnTo>
                <a:lnTo>
                  <a:pt x="396" y="290"/>
                </a:lnTo>
                <a:lnTo>
                  <a:pt x="387" y="290"/>
                </a:lnTo>
                <a:lnTo>
                  <a:pt x="383" y="290"/>
                </a:lnTo>
                <a:lnTo>
                  <a:pt x="382" y="287"/>
                </a:lnTo>
                <a:lnTo>
                  <a:pt x="377" y="286"/>
                </a:lnTo>
                <a:lnTo>
                  <a:pt x="372" y="286"/>
                </a:lnTo>
                <a:lnTo>
                  <a:pt x="371" y="284"/>
                </a:lnTo>
                <a:lnTo>
                  <a:pt x="371" y="281"/>
                </a:lnTo>
                <a:lnTo>
                  <a:pt x="371" y="270"/>
                </a:lnTo>
                <a:lnTo>
                  <a:pt x="371" y="264"/>
                </a:lnTo>
                <a:lnTo>
                  <a:pt x="372" y="257"/>
                </a:lnTo>
                <a:lnTo>
                  <a:pt x="372" y="249"/>
                </a:lnTo>
                <a:lnTo>
                  <a:pt x="372" y="245"/>
                </a:lnTo>
                <a:lnTo>
                  <a:pt x="374" y="240"/>
                </a:lnTo>
                <a:lnTo>
                  <a:pt x="374" y="234"/>
                </a:lnTo>
                <a:lnTo>
                  <a:pt x="371" y="234"/>
                </a:lnTo>
                <a:lnTo>
                  <a:pt x="369" y="235"/>
                </a:lnTo>
                <a:lnTo>
                  <a:pt x="368" y="235"/>
                </a:lnTo>
                <a:lnTo>
                  <a:pt x="364" y="234"/>
                </a:lnTo>
                <a:lnTo>
                  <a:pt x="355" y="234"/>
                </a:lnTo>
                <a:lnTo>
                  <a:pt x="319" y="237"/>
                </a:lnTo>
                <a:lnTo>
                  <a:pt x="292" y="238"/>
                </a:lnTo>
                <a:lnTo>
                  <a:pt x="271" y="240"/>
                </a:lnTo>
                <a:lnTo>
                  <a:pt x="251" y="241"/>
                </a:lnTo>
                <a:lnTo>
                  <a:pt x="229" y="243"/>
                </a:lnTo>
                <a:lnTo>
                  <a:pt x="205" y="245"/>
                </a:lnTo>
                <a:lnTo>
                  <a:pt x="189" y="245"/>
                </a:lnTo>
                <a:lnTo>
                  <a:pt x="174" y="246"/>
                </a:lnTo>
                <a:lnTo>
                  <a:pt x="150" y="249"/>
                </a:lnTo>
                <a:lnTo>
                  <a:pt x="117" y="251"/>
                </a:lnTo>
                <a:lnTo>
                  <a:pt x="101" y="251"/>
                </a:lnTo>
                <a:lnTo>
                  <a:pt x="71" y="252"/>
                </a:lnTo>
                <a:lnTo>
                  <a:pt x="50" y="254"/>
                </a:lnTo>
                <a:lnTo>
                  <a:pt x="49" y="256"/>
                </a:lnTo>
                <a:lnTo>
                  <a:pt x="47" y="256"/>
                </a:lnTo>
                <a:lnTo>
                  <a:pt x="46" y="256"/>
                </a:lnTo>
                <a:lnTo>
                  <a:pt x="44" y="256"/>
                </a:lnTo>
                <a:lnTo>
                  <a:pt x="44" y="257"/>
                </a:lnTo>
                <a:lnTo>
                  <a:pt x="46" y="273"/>
                </a:lnTo>
                <a:lnTo>
                  <a:pt x="47" y="284"/>
                </a:lnTo>
                <a:lnTo>
                  <a:pt x="47" y="290"/>
                </a:lnTo>
                <a:lnTo>
                  <a:pt x="47" y="292"/>
                </a:lnTo>
                <a:lnTo>
                  <a:pt x="46" y="292"/>
                </a:lnTo>
                <a:lnTo>
                  <a:pt x="33" y="293"/>
                </a:lnTo>
                <a:lnTo>
                  <a:pt x="19" y="297"/>
                </a:lnTo>
                <a:lnTo>
                  <a:pt x="16" y="298"/>
                </a:lnTo>
                <a:lnTo>
                  <a:pt x="13" y="297"/>
                </a:lnTo>
                <a:lnTo>
                  <a:pt x="11" y="295"/>
                </a:lnTo>
                <a:lnTo>
                  <a:pt x="9" y="293"/>
                </a:lnTo>
                <a:lnTo>
                  <a:pt x="8" y="292"/>
                </a:lnTo>
                <a:lnTo>
                  <a:pt x="8" y="290"/>
                </a:lnTo>
                <a:lnTo>
                  <a:pt x="11" y="287"/>
                </a:lnTo>
                <a:lnTo>
                  <a:pt x="11" y="284"/>
                </a:lnTo>
                <a:lnTo>
                  <a:pt x="9" y="262"/>
                </a:lnTo>
                <a:lnTo>
                  <a:pt x="9" y="238"/>
                </a:lnTo>
                <a:lnTo>
                  <a:pt x="9" y="210"/>
                </a:lnTo>
                <a:lnTo>
                  <a:pt x="11" y="202"/>
                </a:lnTo>
                <a:lnTo>
                  <a:pt x="9" y="186"/>
                </a:lnTo>
                <a:lnTo>
                  <a:pt x="8" y="164"/>
                </a:lnTo>
                <a:lnTo>
                  <a:pt x="8" y="147"/>
                </a:lnTo>
                <a:lnTo>
                  <a:pt x="6" y="123"/>
                </a:lnTo>
                <a:lnTo>
                  <a:pt x="5" y="122"/>
                </a:lnTo>
                <a:lnTo>
                  <a:pt x="3" y="122"/>
                </a:lnTo>
                <a:lnTo>
                  <a:pt x="3" y="118"/>
                </a:lnTo>
                <a:lnTo>
                  <a:pt x="5" y="117"/>
                </a:lnTo>
                <a:lnTo>
                  <a:pt x="6" y="115"/>
                </a:lnTo>
                <a:lnTo>
                  <a:pt x="6" y="114"/>
                </a:lnTo>
                <a:lnTo>
                  <a:pt x="6" y="106"/>
                </a:lnTo>
                <a:lnTo>
                  <a:pt x="6" y="104"/>
                </a:lnTo>
                <a:lnTo>
                  <a:pt x="5" y="104"/>
                </a:lnTo>
                <a:lnTo>
                  <a:pt x="2" y="104"/>
                </a:lnTo>
                <a:lnTo>
                  <a:pt x="0" y="103"/>
                </a:lnTo>
                <a:lnTo>
                  <a:pt x="2" y="101"/>
                </a:lnTo>
                <a:lnTo>
                  <a:pt x="3" y="101"/>
                </a:lnTo>
                <a:lnTo>
                  <a:pt x="32" y="98"/>
                </a:lnTo>
                <a:lnTo>
                  <a:pt x="38" y="95"/>
                </a:lnTo>
                <a:lnTo>
                  <a:pt x="41" y="95"/>
                </a:lnTo>
                <a:lnTo>
                  <a:pt x="43" y="98"/>
                </a:lnTo>
                <a:lnTo>
                  <a:pt x="43" y="101"/>
                </a:lnTo>
                <a:lnTo>
                  <a:pt x="41" y="101"/>
                </a:lnTo>
                <a:lnTo>
                  <a:pt x="39" y="101"/>
                </a:lnTo>
                <a:lnTo>
                  <a:pt x="35" y="101"/>
                </a:lnTo>
                <a:lnTo>
                  <a:pt x="38" y="103"/>
                </a:lnTo>
                <a:lnTo>
                  <a:pt x="39" y="106"/>
                </a:lnTo>
                <a:lnTo>
                  <a:pt x="41" y="107"/>
                </a:lnTo>
                <a:lnTo>
                  <a:pt x="41" y="109"/>
                </a:lnTo>
                <a:lnTo>
                  <a:pt x="41" y="111"/>
                </a:lnTo>
                <a:lnTo>
                  <a:pt x="39" y="114"/>
                </a:lnTo>
                <a:lnTo>
                  <a:pt x="41" y="128"/>
                </a:lnTo>
                <a:lnTo>
                  <a:pt x="41" y="186"/>
                </a:lnTo>
                <a:lnTo>
                  <a:pt x="41" y="188"/>
                </a:lnTo>
                <a:lnTo>
                  <a:pt x="43" y="189"/>
                </a:lnTo>
                <a:lnTo>
                  <a:pt x="43" y="193"/>
                </a:lnTo>
                <a:lnTo>
                  <a:pt x="41" y="193"/>
                </a:lnTo>
                <a:lnTo>
                  <a:pt x="41" y="194"/>
                </a:lnTo>
                <a:lnTo>
                  <a:pt x="41" y="199"/>
                </a:lnTo>
                <a:lnTo>
                  <a:pt x="41" y="200"/>
                </a:lnTo>
                <a:lnTo>
                  <a:pt x="43" y="202"/>
                </a:lnTo>
                <a:lnTo>
                  <a:pt x="43" y="204"/>
                </a:lnTo>
                <a:lnTo>
                  <a:pt x="46" y="204"/>
                </a:lnTo>
                <a:lnTo>
                  <a:pt x="60" y="205"/>
                </a:lnTo>
                <a:lnTo>
                  <a:pt x="73" y="205"/>
                </a:lnTo>
                <a:lnTo>
                  <a:pt x="84" y="204"/>
                </a:lnTo>
                <a:lnTo>
                  <a:pt x="121" y="200"/>
                </a:lnTo>
                <a:lnTo>
                  <a:pt x="156" y="197"/>
                </a:lnTo>
                <a:lnTo>
                  <a:pt x="189" y="194"/>
                </a:lnTo>
                <a:lnTo>
                  <a:pt x="211" y="193"/>
                </a:lnTo>
                <a:lnTo>
                  <a:pt x="238" y="193"/>
                </a:lnTo>
                <a:lnTo>
                  <a:pt x="267" y="191"/>
                </a:lnTo>
                <a:lnTo>
                  <a:pt x="289" y="188"/>
                </a:lnTo>
                <a:lnTo>
                  <a:pt x="297" y="188"/>
                </a:lnTo>
                <a:lnTo>
                  <a:pt x="300" y="188"/>
                </a:lnTo>
                <a:lnTo>
                  <a:pt x="303" y="188"/>
                </a:lnTo>
                <a:lnTo>
                  <a:pt x="309" y="188"/>
                </a:lnTo>
                <a:lnTo>
                  <a:pt x="339" y="186"/>
                </a:lnTo>
                <a:lnTo>
                  <a:pt x="357" y="183"/>
                </a:lnTo>
                <a:lnTo>
                  <a:pt x="358" y="183"/>
                </a:lnTo>
                <a:lnTo>
                  <a:pt x="360" y="185"/>
                </a:lnTo>
                <a:lnTo>
                  <a:pt x="361" y="185"/>
                </a:lnTo>
                <a:lnTo>
                  <a:pt x="375" y="183"/>
                </a:lnTo>
                <a:lnTo>
                  <a:pt x="377" y="183"/>
                </a:lnTo>
                <a:close/>
                <a:moveTo>
                  <a:pt x="347" y="219"/>
                </a:moveTo>
                <a:lnTo>
                  <a:pt x="347" y="219"/>
                </a:lnTo>
                <a:lnTo>
                  <a:pt x="350" y="218"/>
                </a:lnTo>
                <a:lnTo>
                  <a:pt x="352" y="218"/>
                </a:lnTo>
                <a:lnTo>
                  <a:pt x="358" y="211"/>
                </a:lnTo>
                <a:lnTo>
                  <a:pt x="375" y="200"/>
                </a:lnTo>
                <a:lnTo>
                  <a:pt x="375" y="199"/>
                </a:lnTo>
                <a:lnTo>
                  <a:pt x="375" y="194"/>
                </a:lnTo>
                <a:lnTo>
                  <a:pt x="374" y="196"/>
                </a:lnTo>
                <a:lnTo>
                  <a:pt x="372" y="196"/>
                </a:lnTo>
                <a:lnTo>
                  <a:pt x="349" y="218"/>
                </a:lnTo>
                <a:lnTo>
                  <a:pt x="347" y="219"/>
                </a:lnTo>
                <a:close/>
                <a:moveTo>
                  <a:pt x="281" y="224"/>
                </a:moveTo>
                <a:lnTo>
                  <a:pt x="281" y="224"/>
                </a:lnTo>
                <a:lnTo>
                  <a:pt x="284" y="224"/>
                </a:lnTo>
                <a:lnTo>
                  <a:pt x="287" y="223"/>
                </a:lnTo>
                <a:lnTo>
                  <a:pt x="308" y="207"/>
                </a:lnTo>
                <a:lnTo>
                  <a:pt x="306" y="207"/>
                </a:lnTo>
                <a:lnTo>
                  <a:pt x="300" y="207"/>
                </a:lnTo>
                <a:lnTo>
                  <a:pt x="297" y="207"/>
                </a:lnTo>
                <a:lnTo>
                  <a:pt x="287" y="218"/>
                </a:lnTo>
                <a:lnTo>
                  <a:pt x="281" y="224"/>
                </a:lnTo>
                <a:close/>
                <a:moveTo>
                  <a:pt x="251" y="227"/>
                </a:moveTo>
                <a:lnTo>
                  <a:pt x="251" y="227"/>
                </a:lnTo>
                <a:lnTo>
                  <a:pt x="254" y="227"/>
                </a:lnTo>
                <a:lnTo>
                  <a:pt x="256" y="226"/>
                </a:lnTo>
                <a:lnTo>
                  <a:pt x="270" y="213"/>
                </a:lnTo>
                <a:lnTo>
                  <a:pt x="278" y="207"/>
                </a:lnTo>
                <a:lnTo>
                  <a:pt x="278" y="205"/>
                </a:lnTo>
                <a:lnTo>
                  <a:pt x="279" y="204"/>
                </a:lnTo>
                <a:lnTo>
                  <a:pt x="281" y="204"/>
                </a:lnTo>
                <a:lnTo>
                  <a:pt x="276" y="204"/>
                </a:lnTo>
                <a:lnTo>
                  <a:pt x="274" y="204"/>
                </a:lnTo>
                <a:lnTo>
                  <a:pt x="252" y="226"/>
                </a:lnTo>
                <a:lnTo>
                  <a:pt x="251" y="227"/>
                </a:lnTo>
                <a:close/>
                <a:moveTo>
                  <a:pt x="38" y="254"/>
                </a:moveTo>
                <a:lnTo>
                  <a:pt x="38" y="254"/>
                </a:lnTo>
                <a:lnTo>
                  <a:pt x="36" y="256"/>
                </a:lnTo>
                <a:lnTo>
                  <a:pt x="35" y="257"/>
                </a:lnTo>
                <a:lnTo>
                  <a:pt x="33" y="259"/>
                </a:lnTo>
                <a:lnTo>
                  <a:pt x="22" y="271"/>
                </a:lnTo>
                <a:lnTo>
                  <a:pt x="22" y="275"/>
                </a:lnTo>
                <a:lnTo>
                  <a:pt x="24" y="275"/>
                </a:lnTo>
                <a:lnTo>
                  <a:pt x="28" y="270"/>
                </a:lnTo>
                <a:lnTo>
                  <a:pt x="36" y="265"/>
                </a:lnTo>
                <a:lnTo>
                  <a:pt x="38" y="264"/>
                </a:lnTo>
                <a:lnTo>
                  <a:pt x="38" y="254"/>
                </a:lnTo>
                <a:close/>
                <a:moveTo>
                  <a:pt x="268" y="204"/>
                </a:moveTo>
                <a:lnTo>
                  <a:pt x="268" y="204"/>
                </a:lnTo>
                <a:lnTo>
                  <a:pt x="267" y="204"/>
                </a:lnTo>
                <a:lnTo>
                  <a:pt x="260" y="205"/>
                </a:lnTo>
                <a:lnTo>
                  <a:pt x="259" y="205"/>
                </a:lnTo>
                <a:lnTo>
                  <a:pt x="243" y="221"/>
                </a:lnTo>
                <a:lnTo>
                  <a:pt x="245" y="221"/>
                </a:lnTo>
                <a:lnTo>
                  <a:pt x="248" y="221"/>
                </a:lnTo>
                <a:lnTo>
                  <a:pt x="257" y="211"/>
                </a:lnTo>
                <a:lnTo>
                  <a:pt x="268" y="204"/>
                </a:lnTo>
                <a:close/>
                <a:moveTo>
                  <a:pt x="290" y="207"/>
                </a:moveTo>
                <a:lnTo>
                  <a:pt x="290" y="207"/>
                </a:lnTo>
                <a:lnTo>
                  <a:pt x="284" y="208"/>
                </a:lnTo>
                <a:lnTo>
                  <a:pt x="281" y="208"/>
                </a:lnTo>
                <a:lnTo>
                  <a:pt x="265" y="224"/>
                </a:lnTo>
                <a:lnTo>
                  <a:pt x="265" y="226"/>
                </a:lnTo>
                <a:lnTo>
                  <a:pt x="268" y="226"/>
                </a:lnTo>
                <a:lnTo>
                  <a:pt x="270" y="224"/>
                </a:lnTo>
                <a:lnTo>
                  <a:pt x="289" y="208"/>
                </a:lnTo>
                <a:lnTo>
                  <a:pt x="290" y="207"/>
                </a:lnTo>
                <a:close/>
                <a:moveTo>
                  <a:pt x="338" y="163"/>
                </a:moveTo>
                <a:lnTo>
                  <a:pt x="338" y="163"/>
                </a:lnTo>
                <a:lnTo>
                  <a:pt x="349" y="161"/>
                </a:lnTo>
                <a:lnTo>
                  <a:pt x="357" y="159"/>
                </a:lnTo>
                <a:lnTo>
                  <a:pt x="355" y="158"/>
                </a:lnTo>
                <a:lnTo>
                  <a:pt x="352" y="156"/>
                </a:lnTo>
                <a:lnTo>
                  <a:pt x="350" y="158"/>
                </a:lnTo>
                <a:lnTo>
                  <a:pt x="347" y="156"/>
                </a:lnTo>
                <a:lnTo>
                  <a:pt x="347" y="155"/>
                </a:lnTo>
                <a:lnTo>
                  <a:pt x="349" y="152"/>
                </a:lnTo>
                <a:lnTo>
                  <a:pt x="349" y="150"/>
                </a:lnTo>
                <a:lnTo>
                  <a:pt x="349" y="152"/>
                </a:lnTo>
                <a:lnTo>
                  <a:pt x="344" y="155"/>
                </a:lnTo>
                <a:lnTo>
                  <a:pt x="342" y="158"/>
                </a:lnTo>
                <a:lnTo>
                  <a:pt x="341" y="159"/>
                </a:lnTo>
                <a:lnTo>
                  <a:pt x="338" y="163"/>
                </a:lnTo>
                <a:close/>
                <a:moveTo>
                  <a:pt x="350" y="166"/>
                </a:moveTo>
                <a:lnTo>
                  <a:pt x="350" y="166"/>
                </a:lnTo>
                <a:lnTo>
                  <a:pt x="342" y="166"/>
                </a:lnTo>
                <a:lnTo>
                  <a:pt x="317" y="166"/>
                </a:lnTo>
                <a:lnTo>
                  <a:pt x="303" y="166"/>
                </a:lnTo>
                <a:lnTo>
                  <a:pt x="292" y="164"/>
                </a:lnTo>
                <a:lnTo>
                  <a:pt x="292" y="166"/>
                </a:lnTo>
                <a:lnTo>
                  <a:pt x="300" y="167"/>
                </a:lnTo>
                <a:lnTo>
                  <a:pt x="322" y="167"/>
                </a:lnTo>
                <a:lnTo>
                  <a:pt x="345" y="166"/>
                </a:lnTo>
                <a:lnTo>
                  <a:pt x="350" y="166"/>
                </a:lnTo>
                <a:close/>
                <a:moveTo>
                  <a:pt x="226" y="234"/>
                </a:moveTo>
                <a:lnTo>
                  <a:pt x="226" y="234"/>
                </a:lnTo>
                <a:lnTo>
                  <a:pt x="222" y="234"/>
                </a:lnTo>
                <a:lnTo>
                  <a:pt x="218" y="238"/>
                </a:lnTo>
                <a:lnTo>
                  <a:pt x="240" y="237"/>
                </a:lnTo>
                <a:lnTo>
                  <a:pt x="243" y="232"/>
                </a:lnTo>
                <a:lnTo>
                  <a:pt x="240" y="232"/>
                </a:lnTo>
                <a:lnTo>
                  <a:pt x="235" y="234"/>
                </a:lnTo>
                <a:lnTo>
                  <a:pt x="229" y="237"/>
                </a:lnTo>
                <a:lnTo>
                  <a:pt x="227" y="237"/>
                </a:lnTo>
                <a:lnTo>
                  <a:pt x="226" y="237"/>
                </a:lnTo>
                <a:lnTo>
                  <a:pt x="226" y="235"/>
                </a:lnTo>
                <a:lnTo>
                  <a:pt x="226" y="234"/>
                </a:lnTo>
                <a:close/>
                <a:moveTo>
                  <a:pt x="196" y="200"/>
                </a:moveTo>
                <a:lnTo>
                  <a:pt x="196" y="200"/>
                </a:lnTo>
                <a:lnTo>
                  <a:pt x="192" y="202"/>
                </a:lnTo>
                <a:lnTo>
                  <a:pt x="191" y="202"/>
                </a:lnTo>
                <a:lnTo>
                  <a:pt x="188" y="204"/>
                </a:lnTo>
                <a:lnTo>
                  <a:pt x="181" y="211"/>
                </a:lnTo>
                <a:lnTo>
                  <a:pt x="180" y="213"/>
                </a:lnTo>
                <a:lnTo>
                  <a:pt x="185" y="213"/>
                </a:lnTo>
                <a:lnTo>
                  <a:pt x="185" y="211"/>
                </a:lnTo>
                <a:lnTo>
                  <a:pt x="194" y="204"/>
                </a:lnTo>
                <a:lnTo>
                  <a:pt x="196" y="200"/>
                </a:lnTo>
                <a:close/>
                <a:moveTo>
                  <a:pt x="210" y="207"/>
                </a:moveTo>
                <a:lnTo>
                  <a:pt x="210" y="207"/>
                </a:lnTo>
                <a:lnTo>
                  <a:pt x="210" y="205"/>
                </a:lnTo>
                <a:lnTo>
                  <a:pt x="202" y="205"/>
                </a:lnTo>
                <a:lnTo>
                  <a:pt x="200" y="207"/>
                </a:lnTo>
                <a:lnTo>
                  <a:pt x="196" y="211"/>
                </a:lnTo>
                <a:lnTo>
                  <a:pt x="196" y="213"/>
                </a:lnTo>
                <a:lnTo>
                  <a:pt x="202" y="211"/>
                </a:lnTo>
                <a:lnTo>
                  <a:pt x="204" y="211"/>
                </a:lnTo>
                <a:lnTo>
                  <a:pt x="210" y="207"/>
                </a:lnTo>
                <a:close/>
                <a:moveTo>
                  <a:pt x="334" y="207"/>
                </a:moveTo>
                <a:lnTo>
                  <a:pt x="334" y="207"/>
                </a:lnTo>
                <a:lnTo>
                  <a:pt x="331" y="207"/>
                </a:lnTo>
                <a:lnTo>
                  <a:pt x="328" y="207"/>
                </a:lnTo>
                <a:lnTo>
                  <a:pt x="316" y="219"/>
                </a:lnTo>
                <a:lnTo>
                  <a:pt x="314" y="221"/>
                </a:lnTo>
                <a:lnTo>
                  <a:pt x="317" y="221"/>
                </a:lnTo>
                <a:lnTo>
                  <a:pt x="334" y="207"/>
                </a:lnTo>
                <a:close/>
                <a:moveTo>
                  <a:pt x="150" y="245"/>
                </a:moveTo>
                <a:lnTo>
                  <a:pt x="150" y="245"/>
                </a:lnTo>
                <a:lnTo>
                  <a:pt x="147" y="245"/>
                </a:lnTo>
                <a:lnTo>
                  <a:pt x="123" y="245"/>
                </a:lnTo>
                <a:lnTo>
                  <a:pt x="101" y="246"/>
                </a:lnTo>
                <a:lnTo>
                  <a:pt x="99" y="246"/>
                </a:lnTo>
                <a:lnTo>
                  <a:pt x="125" y="246"/>
                </a:lnTo>
                <a:lnTo>
                  <a:pt x="150" y="245"/>
                </a:lnTo>
                <a:close/>
                <a:moveTo>
                  <a:pt x="167" y="210"/>
                </a:moveTo>
                <a:lnTo>
                  <a:pt x="167" y="210"/>
                </a:lnTo>
                <a:lnTo>
                  <a:pt x="169" y="210"/>
                </a:lnTo>
                <a:lnTo>
                  <a:pt x="174" y="210"/>
                </a:lnTo>
                <a:lnTo>
                  <a:pt x="177" y="208"/>
                </a:lnTo>
                <a:lnTo>
                  <a:pt x="183" y="204"/>
                </a:lnTo>
                <a:lnTo>
                  <a:pt x="183" y="202"/>
                </a:lnTo>
                <a:lnTo>
                  <a:pt x="177" y="204"/>
                </a:lnTo>
                <a:lnTo>
                  <a:pt x="174" y="204"/>
                </a:lnTo>
                <a:lnTo>
                  <a:pt x="172" y="205"/>
                </a:lnTo>
                <a:lnTo>
                  <a:pt x="169" y="208"/>
                </a:lnTo>
                <a:lnTo>
                  <a:pt x="167" y="210"/>
                </a:lnTo>
                <a:close/>
                <a:moveTo>
                  <a:pt x="36" y="172"/>
                </a:moveTo>
                <a:lnTo>
                  <a:pt x="36" y="172"/>
                </a:lnTo>
                <a:lnTo>
                  <a:pt x="28" y="178"/>
                </a:lnTo>
                <a:lnTo>
                  <a:pt x="28" y="180"/>
                </a:lnTo>
                <a:lnTo>
                  <a:pt x="28" y="185"/>
                </a:lnTo>
                <a:lnTo>
                  <a:pt x="36" y="180"/>
                </a:lnTo>
                <a:lnTo>
                  <a:pt x="36" y="178"/>
                </a:lnTo>
                <a:lnTo>
                  <a:pt x="36" y="172"/>
                </a:lnTo>
                <a:close/>
                <a:moveTo>
                  <a:pt x="251" y="205"/>
                </a:moveTo>
                <a:lnTo>
                  <a:pt x="251" y="205"/>
                </a:lnTo>
                <a:lnTo>
                  <a:pt x="248" y="205"/>
                </a:lnTo>
                <a:lnTo>
                  <a:pt x="246" y="207"/>
                </a:lnTo>
                <a:lnTo>
                  <a:pt x="232" y="219"/>
                </a:lnTo>
                <a:lnTo>
                  <a:pt x="230" y="221"/>
                </a:lnTo>
                <a:lnTo>
                  <a:pt x="232" y="221"/>
                </a:lnTo>
                <a:lnTo>
                  <a:pt x="233" y="219"/>
                </a:lnTo>
                <a:lnTo>
                  <a:pt x="249" y="207"/>
                </a:lnTo>
                <a:lnTo>
                  <a:pt x="251" y="205"/>
                </a:lnTo>
                <a:close/>
                <a:moveTo>
                  <a:pt x="38" y="270"/>
                </a:moveTo>
                <a:lnTo>
                  <a:pt x="38" y="270"/>
                </a:lnTo>
                <a:lnTo>
                  <a:pt x="22" y="286"/>
                </a:lnTo>
                <a:lnTo>
                  <a:pt x="24" y="286"/>
                </a:lnTo>
                <a:lnTo>
                  <a:pt x="28" y="282"/>
                </a:lnTo>
                <a:lnTo>
                  <a:pt x="36" y="276"/>
                </a:lnTo>
                <a:lnTo>
                  <a:pt x="38" y="275"/>
                </a:lnTo>
                <a:lnTo>
                  <a:pt x="38" y="270"/>
                </a:lnTo>
                <a:close/>
                <a:moveTo>
                  <a:pt x="375" y="207"/>
                </a:moveTo>
                <a:lnTo>
                  <a:pt x="375" y="207"/>
                </a:lnTo>
                <a:lnTo>
                  <a:pt x="366" y="216"/>
                </a:lnTo>
                <a:lnTo>
                  <a:pt x="375" y="216"/>
                </a:lnTo>
                <a:lnTo>
                  <a:pt x="375" y="207"/>
                </a:lnTo>
                <a:close/>
                <a:moveTo>
                  <a:pt x="76" y="219"/>
                </a:moveTo>
                <a:lnTo>
                  <a:pt x="76" y="219"/>
                </a:lnTo>
                <a:lnTo>
                  <a:pt x="68" y="219"/>
                </a:lnTo>
                <a:lnTo>
                  <a:pt x="68" y="221"/>
                </a:lnTo>
                <a:lnTo>
                  <a:pt x="62" y="226"/>
                </a:lnTo>
                <a:lnTo>
                  <a:pt x="63" y="226"/>
                </a:lnTo>
                <a:lnTo>
                  <a:pt x="71" y="226"/>
                </a:lnTo>
                <a:lnTo>
                  <a:pt x="71" y="224"/>
                </a:lnTo>
                <a:lnTo>
                  <a:pt x="76" y="219"/>
                </a:lnTo>
                <a:close/>
                <a:moveTo>
                  <a:pt x="402" y="276"/>
                </a:moveTo>
                <a:lnTo>
                  <a:pt x="402" y="276"/>
                </a:lnTo>
                <a:lnTo>
                  <a:pt x="393" y="284"/>
                </a:lnTo>
                <a:lnTo>
                  <a:pt x="396" y="284"/>
                </a:lnTo>
                <a:lnTo>
                  <a:pt x="407" y="279"/>
                </a:lnTo>
                <a:lnTo>
                  <a:pt x="407" y="273"/>
                </a:lnTo>
                <a:lnTo>
                  <a:pt x="407" y="275"/>
                </a:lnTo>
                <a:lnTo>
                  <a:pt x="407" y="276"/>
                </a:lnTo>
                <a:lnTo>
                  <a:pt x="405" y="278"/>
                </a:lnTo>
                <a:lnTo>
                  <a:pt x="402" y="278"/>
                </a:lnTo>
                <a:lnTo>
                  <a:pt x="402" y="276"/>
                </a:lnTo>
                <a:close/>
                <a:moveTo>
                  <a:pt x="344" y="140"/>
                </a:moveTo>
                <a:lnTo>
                  <a:pt x="344" y="140"/>
                </a:lnTo>
                <a:lnTo>
                  <a:pt x="342" y="140"/>
                </a:lnTo>
                <a:lnTo>
                  <a:pt x="339" y="140"/>
                </a:lnTo>
                <a:lnTo>
                  <a:pt x="336" y="142"/>
                </a:lnTo>
                <a:lnTo>
                  <a:pt x="333" y="145"/>
                </a:lnTo>
                <a:lnTo>
                  <a:pt x="334" y="150"/>
                </a:lnTo>
                <a:lnTo>
                  <a:pt x="342" y="142"/>
                </a:lnTo>
                <a:lnTo>
                  <a:pt x="344" y="140"/>
                </a:lnTo>
                <a:close/>
                <a:moveTo>
                  <a:pt x="35" y="159"/>
                </a:moveTo>
                <a:lnTo>
                  <a:pt x="35" y="159"/>
                </a:lnTo>
                <a:lnTo>
                  <a:pt x="28" y="167"/>
                </a:lnTo>
                <a:lnTo>
                  <a:pt x="28" y="169"/>
                </a:lnTo>
                <a:lnTo>
                  <a:pt x="28" y="172"/>
                </a:lnTo>
                <a:lnTo>
                  <a:pt x="35" y="167"/>
                </a:lnTo>
                <a:lnTo>
                  <a:pt x="36" y="166"/>
                </a:lnTo>
                <a:lnTo>
                  <a:pt x="35" y="159"/>
                </a:lnTo>
                <a:close/>
                <a:moveTo>
                  <a:pt x="227" y="215"/>
                </a:moveTo>
                <a:lnTo>
                  <a:pt x="227" y="215"/>
                </a:lnTo>
                <a:lnTo>
                  <a:pt x="238" y="205"/>
                </a:lnTo>
                <a:lnTo>
                  <a:pt x="232" y="205"/>
                </a:lnTo>
                <a:lnTo>
                  <a:pt x="232" y="207"/>
                </a:lnTo>
                <a:lnTo>
                  <a:pt x="226" y="211"/>
                </a:lnTo>
                <a:lnTo>
                  <a:pt x="227" y="215"/>
                </a:lnTo>
                <a:close/>
                <a:moveTo>
                  <a:pt x="153" y="210"/>
                </a:moveTo>
                <a:lnTo>
                  <a:pt x="153" y="210"/>
                </a:lnTo>
                <a:lnTo>
                  <a:pt x="153" y="211"/>
                </a:lnTo>
                <a:lnTo>
                  <a:pt x="159" y="210"/>
                </a:lnTo>
                <a:lnTo>
                  <a:pt x="166" y="205"/>
                </a:lnTo>
                <a:lnTo>
                  <a:pt x="158" y="205"/>
                </a:lnTo>
                <a:lnTo>
                  <a:pt x="153" y="210"/>
                </a:lnTo>
                <a:close/>
                <a:moveTo>
                  <a:pt x="25" y="140"/>
                </a:moveTo>
                <a:lnTo>
                  <a:pt x="25" y="140"/>
                </a:lnTo>
                <a:lnTo>
                  <a:pt x="33" y="136"/>
                </a:lnTo>
                <a:lnTo>
                  <a:pt x="33" y="134"/>
                </a:lnTo>
                <a:lnTo>
                  <a:pt x="33" y="129"/>
                </a:lnTo>
                <a:lnTo>
                  <a:pt x="32" y="131"/>
                </a:lnTo>
                <a:lnTo>
                  <a:pt x="27" y="134"/>
                </a:lnTo>
                <a:lnTo>
                  <a:pt x="25" y="137"/>
                </a:lnTo>
                <a:lnTo>
                  <a:pt x="25" y="139"/>
                </a:lnTo>
                <a:lnTo>
                  <a:pt x="25" y="140"/>
                </a:lnTo>
                <a:close/>
                <a:moveTo>
                  <a:pt x="183" y="240"/>
                </a:moveTo>
                <a:lnTo>
                  <a:pt x="183" y="240"/>
                </a:lnTo>
                <a:lnTo>
                  <a:pt x="185" y="237"/>
                </a:lnTo>
                <a:lnTo>
                  <a:pt x="180" y="237"/>
                </a:lnTo>
                <a:lnTo>
                  <a:pt x="175" y="238"/>
                </a:lnTo>
                <a:lnTo>
                  <a:pt x="174" y="240"/>
                </a:lnTo>
                <a:lnTo>
                  <a:pt x="172" y="240"/>
                </a:lnTo>
                <a:lnTo>
                  <a:pt x="183" y="240"/>
                </a:lnTo>
                <a:close/>
                <a:moveTo>
                  <a:pt x="331" y="156"/>
                </a:moveTo>
                <a:lnTo>
                  <a:pt x="331" y="156"/>
                </a:lnTo>
                <a:lnTo>
                  <a:pt x="328" y="159"/>
                </a:lnTo>
                <a:lnTo>
                  <a:pt x="325" y="161"/>
                </a:lnTo>
                <a:lnTo>
                  <a:pt x="322" y="161"/>
                </a:lnTo>
                <a:lnTo>
                  <a:pt x="320" y="163"/>
                </a:lnTo>
                <a:lnTo>
                  <a:pt x="336" y="163"/>
                </a:lnTo>
                <a:lnTo>
                  <a:pt x="333" y="159"/>
                </a:lnTo>
                <a:lnTo>
                  <a:pt x="331" y="156"/>
                </a:lnTo>
                <a:close/>
                <a:moveTo>
                  <a:pt x="415" y="257"/>
                </a:moveTo>
                <a:lnTo>
                  <a:pt x="415" y="257"/>
                </a:lnTo>
                <a:lnTo>
                  <a:pt x="415" y="259"/>
                </a:lnTo>
                <a:lnTo>
                  <a:pt x="413" y="267"/>
                </a:lnTo>
                <a:lnTo>
                  <a:pt x="413" y="271"/>
                </a:lnTo>
                <a:lnTo>
                  <a:pt x="413" y="276"/>
                </a:lnTo>
                <a:lnTo>
                  <a:pt x="416" y="275"/>
                </a:lnTo>
                <a:lnTo>
                  <a:pt x="415" y="257"/>
                </a:lnTo>
                <a:close/>
                <a:moveTo>
                  <a:pt x="336" y="224"/>
                </a:moveTo>
                <a:lnTo>
                  <a:pt x="336" y="224"/>
                </a:lnTo>
                <a:lnTo>
                  <a:pt x="333" y="226"/>
                </a:lnTo>
                <a:lnTo>
                  <a:pt x="330" y="227"/>
                </a:lnTo>
                <a:lnTo>
                  <a:pt x="327" y="229"/>
                </a:lnTo>
                <a:lnTo>
                  <a:pt x="325" y="230"/>
                </a:lnTo>
                <a:lnTo>
                  <a:pt x="336" y="230"/>
                </a:lnTo>
                <a:lnTo>
                  <a:pt x="334" y="227"/>
                </a:lnTo>
                <a:lnTo>
                  <a:pt x="336" y="224"/>
                </a:lnTo>
                <a:close/>
                <a:moveTo>
                  <a:pt x="380" y="251"/>
                </a:moveTo>
                <a:lnTo>
                  <a:pt x="380" y="251"/>
                </a:lnTo>
                <a:lnTo>
                  <a:pt x="377" y="249"/>
                </a:lnTo>
                <a:lnTo>
                  <a:pt x="379" y="265"/>
                </a:lnTo>
                <a:lnTo>
                  <a:pt x="380" y="251"/>
                </a:lnTo>
                <a:close/>
                <a:moveTo>
                  <a:pt x="43" y="227"/>
                </a:moveTo>
                <a:lnTo>
                  <a:pt x="43" y="227"/>
                </a:lnTo>
                <a:lnTo>
                  <a:pt x="47" y="227"/>
                </a:lnTo>
                <a:lnTo>
                  <a:pt x="49" y="226"/>
                </a:lnTo>
                <a:lnTo>
                  <a:pt x="55" y="223"/>
                </a:lnTo>
                <a:lnTo>
                  <a:pt x="57" y="221"/>
                </a:lnTo>
                <a:lnTo>
                  <a:pt x="52" y="221"/>
                </a:lnTo>
                <a:lnTo>
                  <a:pt x="47" y="223"/>
                </a:lnTo>
                <a:lnTo>
                  <a:pt x="43" y="227"/>
                </a:lnTo>
                <a:close/>
                <a:moveTo>
                  <a:pt x="213" y="211"/>
                </a:moveTo>
                <a:lnTo>
                  <a:pt x="213" y="211"/>
                </a:lnTo>
                <a:lnTo>
                  <a:pt x="218" y="211"/>
                </a:lnTo>
                <a:lnTo>
                  <a:pt x="221" y="210"/>
                </a:lnTo>
                <a:lnTo>
                  <a:pt x="222" y="207"/>
                </a:lnTo>
                <a:lnTo>
                  <a:pt x="224" y="207"/>
                </a:lnTo>
                <a:lnTo>
                  <a:pt x="224" y="205"/>
                </a:lnTo>
                <a:lnTo>
                  <a:pt x="219" y="205"/>
                </a:lnTo>
                <a:lnTo>
                  <a:pt x="218" y="207"/>
                </a:lnTo>
                <a:lnTo>
                  <a:pt x="213" y="211"/>
                </a:lnTo>
                <a:close/>
                <a:moveTo>
                  <a:pt x="402" y="227"/>
                </a:moveTo>
                <a:lnTo>
                  <a:pt x="402" y="227"/>
                </a:lnTo>
                <a:lnTo>
                  <a:pt x="398" y="230"/>
                </a:lnTo>
                <a:lnTo>
                  <a:pt x="398" y="232"/>
                </a:lnTo>
                <a:lnTo>
                  <a:pt x="398" y="235"/>
                </a:lnTo>
                <a:lnTo>
                  <a:pt x="399" y="238"/>
                </a:lnTo>
                <a:lnTo>
                  <a:pt x="401" y="237"/>
                </a:lnTo>
                <a:lnTo>
                  <a:pt x="401" y="235"/>
                </a:lnTo>
                <a:lnTo>
                  <a:pt x="401" y="234"/>
                </a:lnTo>
                <a:lnTo>
                  <a:pt x="402" y="227"/>
                </a:lnTo>
                <a:close/>
                <a:moveTo>
                  <a:pt x="150" y="207"/>
                </a:moveTo>
                <a:lnTo>
                  <a:pt x="150" y="207"/>
                </a:lnTo>
                <a:lnTo>
                  <a:pt x="147" y="207"/>
                </a:lnTo>
                <a:lnTo>
                  <a:pt x="144" y="207"/>
                </a:lnTo>
                <a:lnTo>
                  <a:pt x="142" y="208"/>
                </a:lnTo>
                <a:lnTo>
                  <a:pt x="139" y="211"/>
                </a:lnTo>
                <a:lnTo>
                  <a:pt x="144" y="211"/>
                </a:lnTo>
                <a:lnTo>
                  <a:pt x="145" y="211"/>
                </a:lnTo>
                <a:lnTo>
                  <a:pt x="150" y="207"/>
                </a:lnTo>
                <a:close/>
                <a:moveTo>
                  <a:pt x="333" y="219"/>
                </a:moveTo>
                <a:lnTo>
                  <a:pt x="333" y="219"/>
                </a:lnTo>
                <a:lnTo>
                  <a:pt x="349" y="207"/>
                </a:lnTo>
                <a:lnTo>
                  <a:pt x="347" y="207"/>
                </a:lnTo>
                <a:lnTo>
                  <a:pt x="345" y="207"/>
                </a:lnTo>
                <a:lnTo>
                  <a:pt x="334" y="218"/>
                </a:lnTo>
                <a:lnTo>
                  <a:pt x="333" y="219"/>
                </a:lnTo>
                <a:close/>
                <a:moveTo>
                  <a:pt x="402" y="216"/>
                </a:moveTo>
                <a:lnTo>
                  <a:pt x="402" y="216"/>
                </a:lnTo>
                <a:lnTo>
                  <a:pt x="399" y="218"/>
                </a:lnTo>
                <a:lnTo>
                  <a:pt x="398" y="219"/>
                </a:lnTo>
                <a:lnTo>
                  <a:pt x="398" y="223"/>
                </a:lnTo>
                <a:lnTo>
                  <a:pt x="398" y="226"/>
                </a:lnTo>
                <a:lnTo>
                  <a:pt x="401" y="224"/>
                </a:lnTo>
                <a:lnTo>
                  <a:pt x="402" y="223"/>
                </a:lnTo>
                <a:lnTo>
                  <a:pt x="402" y="216"/>
                </a:lnTo>
                <a:close/>
                <a:moveTo>
                  <a:pt x="24" y="241"/>
                </a:moveTo>
                <a:lnTo>
                  <a:pt x="24" y="241"/>
                </a:lnTo>
                <a:lnTo>
                  <a:pt x="30" y="238"/>
                </a:lnTo>
                <a:lnTo>
                  <a:pt x="30" y="237"/>
                </a:lnTo>
                <a:lnTo>
                  <a:pt x="30" y="232"/>
                </a:lnTo>
                <a:lnTo>
                  <a:pt x="25" y="238"/>
                </a:lnTo>
                <a:lnTo>
                  <a:pt x="24" y="238"/>
                </a:lnTo>
                <a:lnTo>
                  <a:pt x="24" y="241"/>
                </a:lnTo>
                <a:close/>
                <a:moveTo>
                  <a:pt x="323" y="219"/>
                </a:moveTo>
                <a:lnTo>
                  <a:pt x="323" y="219"/>
                </a:lnTo>
                <a:lnTo>
                  <a:pt x="323" y="221"/>
                </a:lnTo>
                <a:lnTo>
                  <a:pt x="325" y="221"/>
                </a:lnTo>
                <a:lnTo>
                  <a:pt x="327" y="219"/>
                </a:lnTo>
                <a:lnTo>
                  <a:pt x="328" y="219"/>
                </a:lnTo>
                <a:lnTo>
                  <a:pt x="339" y="208"/>
                </a:lnTo>
                <a:lnTo>
                  <a:pt x="341" y="207"/>
                </a:lnTo>
                <a:lnTo>
                  <a:pt x="323" y="219"/>
                </a:lnTo>
                <a:close/>
                <a:moveTo>
                  <a:pt x="43" y="237"/>
                </a:moveTo>
                <a:lnTo>
                  <a:pt x="43" y="237"/>
                </a:lnTo>
                <a:lnTo>
                  <a:pt x="46" y="237"/>
                </a:lnTo>
                <a:lnTo>
                  <a:pt x="49" y="235"/>
                </a:lnTo>
                <a:lnTo>
                  <a:pt x="50" y="234"/>
                </a:lnTo>
                <a:lnTo>
                  <a:pt x="50" y="232"/>
                </a:lnTo>
                <a:lnTo>
                  <a:pt x="46" y="232"/>
                </a:lnTo>
                <a:lnTo>
                  <a:pt x="43" y="235"/>
                </a:lnTo>
                <a:lnTo>
                  <a:pt x="43" y="237"/>
                </a:lnTo>
                <a:close/>
                <a:moveTo>
                  <a:pt x="131" y="208"/>
                </a:moveTo>
                <a:lnTo>
                  <a:pt x="131" y="208"/>
                </a:lnTo>
                <a:lnTo>
                  <a:pt x="128" y="213"/>
                </a:lnTo>
                <a:lnTo>
                  <a:pt x="129" y="213"/>
                </a:lnTo>
                <a:lnTo>
                  <a:pt x="133" y="211"/>
                </a:lnTo>
                <a:lnTo>
                  <a:pt x="134" y="210"/>
                </a:lnTo>
                <a:lnTo>
                  <a:pt x="137" y="208"/>
                </a:lnTo>
                <a:lnTo>
                  <a:pt x="137" y="207"/>
                </a:lnTo>
                <a:lnTo>
                  <a:pt x="131" y="208"/>
                </a:lnTo>
                <a:close/>
                <a:moveTo>
                  <a:pt x="344" y="129"/>
                </a:moveTo>
                <a:lnTo>
                  <a:pt x="344" y="129"/>
                </a:lnTo>
                <a:lnTo>
                  <a:pt x="345" y="129"/>
                </a:lnTo>
                <a:lnTo>
                  <a:pt x="352" y="131"/>
                </a:lnTo>
                <a:lnTo>
                  <a:pt x="353" y="131"/>
                </a:lnTo>
                <a:lnTo>
                  <a:pt x="355" y="129"/>
                </a:lnTo>
                <a:lnTo>
                  <a:pt x="357" y="129"/>
                </a:lnTo>
                <a:lnTo>
                  <a:pt x="361" y="131"/>
                </a:lnTo>
                <a:lnTo>
                  <a:pt x="363" y="131"/>
                </a:lnTo>
                <a:lnTo>
                  <a:pt x="363" y="128"/>
                </a:lnTo>
                <a:lnTo>
                  <a:pt x="361" y="128"/>
                </a:lnTo>
                <a:lnTo>
                  <a:pt x="344" y="129"/>
                </a:lnTo>
                <a:close/>
                <a:moveTo>
                  <a:pt x="24" y="290"/>
                </a:moveTo>
                <a:lnTo>
                  <a:pt x="24" y="290"/>
                </a:lnTo>
                <a:lnTo>
                  <a:pt x="32" y="290"/>
                </a:lnTo>
                <a:lnTo>
                  <a:pt x="32" y="287"/>
                </a:lnTo>
                <a:lnTo>
                  <a:pt x="32" y="286"/>
                </a:lnTo>
                <a:lnTo>
                  <a:pt x="33" y="284"/>
                </a:lnTo>
                <a:lnTo>
                  <a:pt x="35" y="282"/>
                </a:lnTo>
                <a:lnTo>
                  <a:pt x="24" y="290"/>
                </a:lnTo>
                <a:close/>
                <a:moveTo>
                  <a:pt x="240" y="197"/>
                </a:moveTo>
                <a:lnTo>
                  <a:pt x="240" y="197"/>
                </a:lnTo>
                <a:lnTo>
                  <a:pt x="245" y="197"/>
                </a:lnTo>
                <a:lnTo>
                  <a:pt x="262" y="196"/>
                </a:lnTo>
                <a:lnTo>
                  <a:pt x="265" y="194"/>
                </a:lnTo>
                <a:lnTo>
                  <a:pt x="240" y="197"/>
                </a:lnTo>
                <a:close/>
                <a:moveTo>
                  <a:pt x="415" y="27"/>
                </a:moveTo>
                <a:lnTo>
                  <a:pt x="415" y="27"/>
                </a:lnTo>
                <a:lnTo>
                  <a:pt x="413" y="27"/>
                </a:lnTo>
                <a:lnTo>
                  <a:pt x="413" y="28"/>
                </a:lnTo>
                <a:lnTo>
                  <a:pt x="413" y="41"/>
                </a:lnTo>
                <a:lnTo>
                  <a:pt x="413" y="43"/>
                </a:lnTo>
                <a:lnTo>
                  <a:pt x="415" y="43"/>
                </a:lnTo>
                <a:lnTo>
                  <a:pt x="415" y="41"/>
                </a:lnTo>
                <a:lnTo>
                  <a:pt x="415" y="30"/>
                </a:lnTo>
                <a:lnTo>
                  <a:pt x="415" y="27"/>
                </a:lnTo>
                <a:close/>
                <a:moveTo>
                  <a:pt x="63" y="232"/>
                </a:moveTo>
                <a:lnTo>
                  <a:pt x="63" y="232"/>
                </a:lnTo>
                <a:lnTo>
                  <a:pt x="62" y="232"/>
                </a:lnTo>
                <a:lnTo>
                  <a:pt x="57" y="232"/>
                </a:lnTo>
                <a:lnTo>
                  <a:pt x="55" y="232"/>
                </a:lnTo>
                <a:lnTo>
                  <a:pt x="52" y="237"/>
                </a:lnTo>
                <a:lnTo>
                  <a:pt x="57" y="237"/>
                </a:lnTo>
                <a:lnTo>
                  <a:pt x="58" y="235"/>
                </a:lnTo>
                <a:lnTo>
                  <a:pt x="63" y="232"/>
                </a:lnTo>
                <a:close/>
                <a:moveTo>
                  <a:pt x="325" y="194"/>
                </a:moveTo>
                <a:lnTo>
                  <a:pt x="325" y="194"/>
                </a:lnTo>
                <a:lnTo>
                  <a:pt x="323" y="194"/>
                </a:lnTo>
                <a:lnTo>
                  <a:pt x="311" y="196"/>
                </a:lnTo>
                <a:lnTo>
                  <a:pt x="309" y="197"/>
                </a:lnTo>
                <a:lnTo>
                  <a:pt x="311" y="197"/>
                </a:lnTo>
                <a:lnTo>
                  <a:pt x="319" y="196"/>
                </a:lnTo>
                <a:lnTo>
                  <a:pt x="322" y="196"/>
                </a:lnTo>
                <a:lnTo>
                  <a:pt x="325" y="194"/>
                </a:lnTo>
                <a:close/>
                <a:moveTo>
                  <a:pt x="268" y="194"/>
                </a:moveTo>
                <a:lnTo>
                  <a:pt x="268" y="194"/>
                </a:lnTo>
                <a:lnTo>
                  <a:pt x="268" y="196"/>
                </a:lnTo>
                <a:lnTo>
                  <a:pt x="270" y="196"/>
                </a:lnTo>
                <a:lnTo>
                  <a:pt x="282" y="194"/>
                </a:lnTo>
                <a:lnTo>
                  <a:pt x="292" y="194"/>
                </a:lnTo>
                <a:lnTo>
                  <a:pt x="293" y="193"/>
                </a:lnTo>
                <a:lnTo>
                  <a:pt x="268" y="194"/>
                </a:lnTo>
                <a:close/>
                <a:moveTo>
                  <a:pt x="390" y="16"/>
                </a:moveTo>
                <a:lnTo>
                  <a:pt x="390" y="16"/>
                </a:lnTo>
                <a:lnTo>
                  <a:pt x="405" y="10"/>
                </a:lnTo>
                <a:lnTo>
                  <a:pt x="402" y="10"/>
                </a:lnTo>
                <a:lnTo>
                  <a:pt x="401" y="10"/>
                </a:lnTo>
                <a:lnTo>
                  <a:pt x="398" y="11"/>
                </a:lnTo>
                <a:lnTo>
                  <a:pt x="393" y="14"/>
                </a:lnTo>
                <a:lnTo>
                  <a:pt x="390" y="16"/>
                </a:lnTo>
                <a:close/>
                <a:moveTo>
                  <a:pt x="147" y="230"/>
                </a:moveTo>
                <a:lnTo>
                  <a:pt x="147" y="230"/>
                </a:lnTo>
                <a:lnTo>
                  <a:pt x="150" y="230"/>
                </a:lnTo>
                <a:lnTo>
                  <a:pt x="153" y="229"/>
                </a:lnTo>
                <a:lnTo>
                  <a:pt x="156" y="227"/>
                </a:lnTo>
                <a:lnTo>
                  <a:pt x="158" y="226"/>
                </a:lnTo>
                <a:lnTo>
                  <a:pt x="153" y="226"/>
                </a:lnTo>
                <a:lnTo>
                  <a:pt x="151" y="226"/>
                </a:lnTo>
                <a:lnTo>
                  <a:pt x="147" y="230"/>
                </a:lnTo>
                <a:close/>
                <a:moveTo>
                  <a:pt x="328" y="196"/>
                </a:moveTo>
                <a:lnTo>
                  <a:pt x="328" y="196"/>
                </a:lnTo>
                <a:lnTo>
                  <a:pt x="334" y="196"/>
                </a:lnTo>
                <a:lnTo>
                  <a:pt x="338" y="193"/>
                </a:lnTo>
                <a:lnTo>
                  <a:pt x="328" y="193"/>
                </a:lnTo>
                <a:lnTo>
                  <a:pt x="328" y="196"/>
                </a:lnTo>
                <a:close/>
                <a:moveTo>
                  <a:pt x="369" y="153"/>
                </a:moveTo>
                <a:lnTo>
                  <a:pt x="369" y="153"/>
                </a:lnTo>
                <a:lnTo>
                  <a:pt x="368" y="155"/>
                </a:lnTo>
                <a:lnTo>
                  <a:pt x="366" y="158"/>
                </a:lnTo>
                <a:lnTo>
                  <a:pt x="363" y="161"/>
                </a:lnTo>
                <a:lnTo>
                  <a:pt x="360" y="163"/>
                </a:lnTo>
                <a:lnTo>
                  <a:pt x="366" y="161"/>
                </a:lnTo>
                <a:lnTo>
                  <a:pt x="368" y="161"/>
                </a:lnTo>
                <a:lnTo>
                  <a:pt x="369" y="158"/>
                </a:lnTo>
                <a:lnTo>
                  <a:pt x="369" y="153"/>
                </a:lnTo>
                <a:close/>
                <a:moveTo>
                  <a:pt x="25" y="128"/>
                </a:moveTo>
                <a:lnTo>
                  <a:pt x="25" y="128"/>
                </a:lnTo>
                <a:lnTo>
                  <a:pt x="33" y="123"/>
                </a:lnTo>
                <a:lnTo>
                  <a:pt x="33" y="122"/>
                </a:lnTo>
                <a:lnTo>
                  <a:pt x="33" y="118"/>
                </a:lnTo>
                <a:lnTo>
                  <a:pt x="25" y="126"/>
                </a:lnTo>
                <a:lnTo>
                  <a:pt x="25" y="128"/>
                </a:lnTo>
                <a:close/>
                <a:moveTo>
                  <a:pt x="379" y="235"/>
                </a:moveTo>
                <a:lnTo>
                  <a:pt x="379" y="235"/>
                </a:lnTo>
                <a:lnTo>
                  <a:pt x="377" y="245"/>
                </a:lnTo>
                <a:lnTo>
                  <a:pt x="380" y="241"/>
                </a:lnTo>
                <a:lnTo>
                  <a:pt x="380" y="240"/>
                </a:lnTo>
                <a:lnTo>
                  <a:pt x="380" y="237"/>
                </a:lnTo>
                <a:lnTo>
                  <a:pt x="379" y="235"/>
                </a:lnTo>
                <a:close/>
                <a:moveTo>
                  <a:pt x="379" y="282"/>
                </a:moveTo>
                <a:lnTo>
                  <a:pt x="379" y="282"/>
                </a:lnTo>
                <a:lnTo>
                  <a:pt x="380" y="281"/>
                </a:lnTo>
                <a:lnTo>
                  <a:pt x="380" y="279"/>
                </a:lnTo>
                <a:lnTo>
                  <a:pt x="380" y="276"/>
                </a:lnTo>
                <a:lnTo>
                  <a:pt x="379" y="279"/>
                </a:lnTo>
                <a:lnTo>
                  <a:pt x="377" y="281"/>
                </a:lnTo>
                <a:lnTo>
                  <a:pt x="375" y="279"/>
                </a:lnTo>
                <a:lnTo>
                  <a:pt x="374" y="276"/>
                </a:lnTo>
                <a:lnTo>
                  <a:pt x="374" y="273"/>
                </a:lnTo>
                <a:lnTo>
                  <a:pt x="374" y="282"/>
                </a:lnTo>
                <a:lnTo>
                  <a:pt x="379" y="282"/>
                </a:lnTo>
                <a:close/>
                <a:moveTo>
                  <a:pt x="320" y="133"/>
                </a:moveTo>
                <a:lnTo>
                  <a:pt x="320" y="133"/>
                </a:lnTo>
                <a:lnTo>
                  <a:pt x="314" y="133"/>
                </a:lnTo>
                <a:lnTo>
                  <a:pt x="312" y="133"/>
                </a:lnTo>
                <a:lnTo>
                  <a:pt x="309" y="136"/>
                </a:lnTo>
                <a:lnTo>
                  <a:pt x="312" y="136"/>
                </a:lnTo>
                <a:lnTo>
                  <a:pt x="316" y="136"/>
                </a:lnTo>
                <a:lnTo>
                  <a:pt x="317" y="136"/>
                </a:lnTo>
                <a:lnTo>
                  <a:pt x="320" y="133"/>
                </a:lnTo>
                <a:close/>
                <a:moveTo>
                  <a:pt x="114" y="218"/>
                </a:moveTo>
                <a:lnTo>
                  <a:pt x="114" y="218"/>
                </a:lnTo>
                <a:lnTo>
                  <a:pt x="110" y="218"/>
                </a:lnTo>
                <a:lnTo>
                  <a:pt x="109" y="219"/>
                </a:lnTo>
                <a:lnTo>
                  <a:pt x="101" y="227"/>
                </a:lnTo>
                <a:lnTo>
                  <a:pt x="99" y="229"/>
                </a:lnTo>
                <a:lnTo>
                  <a:pt x="101" y="229"/>
                </a:lnTo>
                <a:lnTo>
                  <a:pt x="114" y="218"/>
                </a:lnTo>
                <a:close/>
                <a:moveTo>
                  <a:pt x="207" y="200"/>
                </a:moveTo>
                <a:lnTo>
                  <a:pt x="207" y="200"/>
                </a:lnTo>
                <a:lnTo>
                  <a:pt x="208" y="200"/>
                </a:lnTo>
                <a:lnTo>
                  <a:pt x="226" y="199"/>
                </a:lnTo>
                <a:lnTo>
                  <a:pt x="233" y="199"/>
                </a:lnTo>
                <a:lnTo>
                  <a:pt x="235" y="197"/>
                </a:lnTo>
                <a:lnTo>
                  <a:pt x="207" y="200"/>
                </a:lnTo>
                <a:close/>
                <a:moveTo>
                  <a:pt x="88" y="219"/>
                </a:moveTo>
                <a:lnTo>
                  <a:pt x="88" y="219"/>
                </a:lnTo>
                <a:lnTo>
                  <a:pt x="85" y="219"/>
                </a:lnTo>
                <a:lnTo>
                  <a:pt x="82" y="221"/>
                </a:lnTo>
                <a:lnTo>
                  <a:pt x="80" y="223"/>
                </a:lnTo>
                <a:lnTo>
                  <a:pt x="79" y="224"/>
                </a:lnTo>
                <a:lnTo>
                  <a:pt x="85" y="223"/>
                </a:lnTo>
                <a:lnTo>
                  <a:pt x="88" y="219"/>
                </a:lnTo>
                <a:close/>
                <a:moveTo>
                  <a:pt x="401" y="268"/>
                </a:moveTo>
                <a:lnTo>
                  <a:pt x="401" y="268"/>
                </a:lnTo>
                <a:lnTo>
                  <a:pt x="398" y="270"/>
                </a:lnTo>
                <a:lnTo>
                  <a:pt x="396" y="273"/>
                </a:lnTo>
                <a:lnTo>
                  <a:pt x="396" y="276"/>
                </a:lnTo>
                <a:lnTo>
                  <a:pt x="401" y="273"/>
                </a:lnTo>
                <a:lnTo>
                  <a:pt x="401" y="268"/>
                </a:lnTo>
                <a:close/>
                <a:moveTo>
                  <a:pt x="156" y="223"/>
                </a:moveTo>
                <a:lnTo>
                  <a:pt x="156" y="223"/>
                </a:lnTo>
                <a:lnTo>
                  <a:pt x="161" y="223"/>
                </a:lnTo>
                <a:lnTo>
                  <a:pt x="162" y="221"/>
                </a:lnTo>
                <a:lnTo>
                  <a:pt x="166" y="218"/>
                </a:lnTo>
                <a:lnTo>
                  <a:pt x="159" y="218"/>
                </a:lnTo>
                <a:lnTo>
                  <a:pt x="159" y="219"/>
                </a:lnTo>
                <a:lnTo>
                  <a:pt x="156" y="223"/>
                </a:lnTo>
                <a:close/>
                <a:moveTo>
                  <a:pt x="317" y="161"/>
                </a:moveTo>
                <a:lnTo>
                  <a:pt x="317" y="161"/>
                </a:lnTo>
                <a:lnTo>
                  <a:pt x="320" y="152"/>
                </a:lnTo>
                <a:lnTo>
                  <a:pt x="317" y="155"/>
                </a:lnTo>
                <a:lnTo>
                  <a:pt x="317" y="161"/>
                </a:lnTo>
                <a:close/>
                <a:moveTo>
                  <a:pt x="189" y="240"/>
                </a:moveTo>
                <a:lnTo>
                  <a:pt x="189" y="240"/>
                </a:lnTo>
                <a:lnTo>
                  <a:pt x="196" y="240"/>
                </a:lnTo>
                <a:lnTo>
                  <a:pt x="199" y="235"/>
                </a:lnTo>
                <a:lnTo>
                  <a:pt x="196" y="235"/>
                </a:lnTo>
                <a:lnTo>
                  <a:pt x="189" y="240"/>
                </a:lnTo>
                <a:close/>
                <a:moveTo>
                  <a:pt x="304" y="218"/>
                </a:moveTo>
                <a:lnTo>
                  <a:pt x="304" y="218"/>
                </a:lnTo>
                <a:lnTo>
                  <a:pt x="319" y="207"/>
                </a:lnTo>
                <a:lnTo>
                  <a:pt x="317" y="207"/>
                </a:lnTo>
                <a:lnTo>
                  <a:pt x="316" y="207"/>
                </a:lnTo>
                <a:lnTo>
                  <a:pt x="304" y="216"/>
                </a:lnTo>
                <a:lnTo>
                  <a:pt x="304" y="218"/>
                </a:lnTo>
                <a:close/>
                <a:moveTo>
                  <a:pt x="158" y="240"/>
                </a:moveTo>
                <a:lnTo>
                  <a:pt x="158" y="240"/>
                </a:lnTo>
                <a:lnTo>
                  <a:pt x="167" y="240"/>
                </a:lnTo>
                <a:lnTo>
                  <a:pt x="167" y="238"/>
                </a:lnTo>
                <a:lnTo>
                  <a:pt x="162" y="238"/>
                </a:lnTo>
                <a:lnTo>
                  <a:pt x="161" y="238"/>
                </a:lnTo>
                <a:lnTo>
                  <a:pt x="158" y="240"/>
                </a:lnTo>
                <a:close/>
                <a:moveTo>
                  <a:pt x="402" y="49"/>
                </a:moveTo>
                <a:lnTo>
                  <a:pt x="402" y="49"/>
                </a:lnTo>
                <a:lnTo>
                  <a:pt x="405" y="47"/>
                </a:lnTo>
                <a:lnTo>
                  <a:pt x="405" y="46"/>
                </a:lnTo>
                <a:lnTo>
                  <a:pt x="405" y="41"/>
                </a:lnTo>
                <a:lnTo>
                  <a:pt x="401" y="44"/>
                </a:lnTo>
                <a:lnTo>
                  <a:pt x="402" y="49"/>
                </a:lnTo>
                <a:close/>
                <a:moveTo>
                  <a:pt x="27" y="159"/>
                </a:moveTo>
                <a:lnTo>
                  <a:pt x="27" y="159"/>
                </a:lnTo>
                <a:lnTo>
                  <a:pt x="35" y="155"/>
                </a:lnTo>
                <a:lnTo>
                  <a:pt x="35" y="152"/>
                </a:lnTo>
                <a:lnTo>
                  <a:pt x="33" y="152"/>
                </a:lnTo>
                <a:lnTo>
                  <a:pt x="27" y="158"/>
                </a:lnTo>
                <a:lnTo>
                  <a:pt x="27" y="159"/>
                </a:lnTo>
                <a:close/>
                <a:moveTo>
                  <a:pt x="369" y="137"/>
                </a:moveTo>
                <a:lnTo>
                  <a:pt x="369" y="137"/>
                </a:lnTo>
                <a:lnTo>
                  <a:pt x="369" y="126"/>
                </a:lnTo>
                <a:lnTo>
                  <a:pt x="366" y="126"/>
                </a:lnTo>
                <a:lnTo>
                  <a:pt x="368" y="133"/>
                </a:lnTo>
                <a:lnTo>
                  <a:pt x="369" y="137"/>
                </a:lnTo>
                <a:close/>
                <a:moveTo>
                  <a:pt x="401" y="40"/>
                </a:moveTo>
                <a:lnTo>
                  <a:pt x="401" y="40"/>
                </a:lnTo>
                <a:lnTo>
                  <a:pt x="405" y="38"/>
                </a:lnTo>
                <a:lnTo>
                  <a:pt x="405" y="36"/>
                </a:lnTo>
                <a:lnTo>
                  <a:pt x="405" y="33"/>
                </a:lnTo>
                <a:lnTo>
                  <a:pt x="402" y="35"/>
                </a:lnTo>
                <a:lnTo>
                  <a:pt x="401" y="36"/>
                </a:lnTo>
                <a:lnTo>
                  <a:pt x="401" y="38"/>
                </a:lnTo>
                <a:lnTo>
                  <a:pt x="401" y="40"/>
                </a:lnTo>
                <a:close/>
                <a:moveTo>
                  <a:pt x="309" y="230"/>
                </a:moveTo>
                <a:lnTo>
                  <a:pt x="309" y="230"/>
                </a:lnTo>
                <a:lnTo>
                  <a:pt x="316" y="230"/>
                </a:lnTo>
                <a:lnTo>
                  <a:pt x="317" y="230"/>
                </a:lnTo>
                <a:lnTo>
                  <a:pt x="319" y="227"/>
                </a:lnTo>
                <a:lnTo>
                  <a:pt x="314" y="227"/>
                </a:lnTo>
                <a:lnTo>
                  <a:pt x="312" y="229"/>
                </a:lnTo>
                <a:lnTo>
                  <a:pt x="309" y="230"/>
                </a:lnTo>
                <a:close/>
                <a:moveTo>
                  <a:pt x="304" y="144"/>
                </a:moveTo>
                <a:lnTo>
                  <a:pt x="304" y="144"/>
                </a:lnTo>
                <a:lnTo>
                  <a:pt x="306" y="144"/>
                </a:lnTo>
                <a:lnTo>
                  <a:pt x="309" y="144"/>
                </a:lnTo>
                <a:lnTo>
                  <a:pt x="311" y="142"/>
                </a:lnTo>
                <a:lnTo>
                  <a:pt x="311" y="140"/>
                </a:lnTo>
                <a:lnTo>
                  <a:pt x="308" y="140"/>
                </a:lnTo>
                <a:lnTo>
                  <a:pt x="306" y="140"/>
                </a:lnTo>
                <a:lnTo>
                  <a:pt x="304" y="144"/>
                </a:lnTo>
                <a:close/>
                <a:moveTo>
                  <a:pt x="353" y="193"/>
                </a:moveTo>
                <a:lnTo>
                  <a:pt x="353" y="193"/>
                </a:lnTo>
                <a:lnTo>
                  <a:pt x="345" y="193"/>
                </a:lnTo>
                <a:lnTo>
                  <a:pt x="344" y="193"/>
                </a:lnTo>
                <a:lnTo>
                  <a:pt x="344" y="194"/>
                </a:lnTo>
                <a:lnTo>
                  <a:pt x="352" y="194"/>
                </a:lnTo>
                <a:lnTo>
                  <a:pt x="353" y="193"/>
                </a:lnTo>
                <a:close/>
                <a:moveTo>
                  <a:pt x="27" y="150"/>
                </a:moveTo>
                <a:lnTo>
                  <a:pt x="27" y="150"/>
                </a:lnTo>
                <a:lnTo>
                  <a:pt x="32" y="147"/>
                </a:lnTo>
                <a:lnTo>
                  <a:pt x="33" y="145"/>
                </a:lnTo>
                <a:lnTo>
                  <a:pt x="33" y="142"/>
                </a:lnTo>
                <a:lnTo>
                  <a:pt x="27" y="148"/>
                </a:lnTo>
                <a:lnTo>
                  <a:pt x="27" y="150"/>
                </a:lnTo>
                <a:close/>
                <a:moveTo>
                  <a:pt x="347" y="226"/>
                </a:moveTo>
                <a:lnTo>
                  <a:pt x="347" y="226"/>
                </a:lnTo>
                <a:lnTo>
                  <a:pt x="341" y="229"/>
                </a:lnTo>
                <a:lnTo>
                  <a:pt x="341" y="230"/>
                </a:lnTo>
                <a:lnTo>
                  <a:pt x="350" y="229"/>
                </a:lnTo>
                <a:lnTo>
                  <a:pt x="349" y="227"/>
                </a:lnTo>
                <a:lnTo>
                  <a:pt x="347" y="226"/>
                </a:lnTo>
                <a:close/>
                <a:moveTo>
                  <a:pt x="25" y="254"/>
                </a:moveTo>
                <a:lnTo>
                  <a:pt x="25" y="254"/>
                </a:lnTo>
                <a:lnTo>
                  <a:pt x="32" y="249"/>
                </a:lnTo>
                <a:lnTo>
                  <a:pt x="32" y="246"/>
                </a:lnTo>
                <a:lnTo>
                  <a:pt x="25" y="252"/>
                </a:lnTo>
                <a:lnTo>
                  <a:pt x="25" y="254"/>
                </a:lnTo>
                <a:close/>
                <a:moveTo>
                  <a:pt x="360" y="142"/>
                </a:moveTo>
                <a:lnTo>
                  <a:pt x="360" y="142"/>
                </a:lnTo>
                <a:lnTo>
                  <a:pt x="353" y="150"/>
                </a:lnTo>
                <a:lnTo>
                  <a:pt x="360" y="147"/>
                </a:lnTo>
                <a:lnTo>
                  <a:pt x="360" y="145"/>
                </a:lnTo>
                <a:lnTo>
                  <a:pt x="360" y="142"/>
                </a:lnTo>
                <a:close/>
                <a:moveTo>
                  <a:pt x="150" y="218"/>
                </a:moveTo>
                <a:lnTo>
                  <a:pt x="150" y="218"/>
                </a:lnTo>
                <a:lnTo>
                  <a:pt x="145" y="219"/>
                </a:lnTo>
                <a:lnTo>
                  <a:pt x="142" y="223"/>
                </a:lnTo>
                <a:lnTo>
                  <a:pt x="144" y="223"/>
                </a:lnTo>
                <a:lnTo>
                  <a:pt x="145" y="221"/>
                </a:lnTo>
                <a:lnTo>
                  <a:pt x="150" y="218"/>
                </a:lnTo>
                <a:close/>
                <a:moveTo>
                  <a:pt x="123" y="210"/>
                </a:moveTo>
                <a:lnTo>
                  <a:pt x="123" y="210"/>
                </a:lnTo>
                <a:lnTo>
                  <a:pt x="123" y="208"/>
                </a:lnTo>
                <a:lnTo>
                  <a:pt x="118" y="210"/>
                </a:lnTo>
                <a:lnTo>
                  <a:pt x="115" y="213"/>
                </a:lnTo>
                <a:lnTo>
                  <a:pt x="118" y="213"/>
                </a:lnTo>
                <a:lnTo>
                  <a:pt x="120" y="211"/>
                </a:lnTo>
                <a:lnTo>
                  <a:pt x="123" y="210"/>
                </a:lnTo>
                <a:close/>
                <a:moveTo>
                  <a:pt x="24" y="226"/>
                </a:moveTo>
                <a:lnTo>
                  <a:pt x="24" y="226"/>
                </a:lnTo>
                <a:lnTo>
                  <a:pt x="28" y="223"/>
                </a:lnTo>
                <a:lnTo>
                  <a:pt x="28" y="219"/>
                </a:lnTo>
                <a:lnTo>
                  <a:pt x="25" y="223"/>
                </a:lnTo>
                <a:lnTo>
                  <a:pt x="24" y="224"/>
                </a:lnTo>
                <a:lnTo>
                  <a:pt x="24" y="226"/>
                </a:lnTo>
                <a:close/>
                <a:moveTo>
                  <a:pt x="71" y="245"/>
                </a:moveTo>
                <a:lnTo>
                  <a:pt x="71" y="245"/>
                </a:lnTo>
                <a:lnTo>
                  <a:pt x="73" y="240"/>
                </a:lnTo>
                <a:lnTo>
                  <a:pt x="71" y="240"/>
                </a:lnTo>
                <a:lnTo>
                  <a:pt x="69" y="241"/>
                </a:lnTo>
                <a:lnTo>
                  <a:pt x="66" y="243"/>
                </a:lnTo>
                <a:lnTo>
                  <a:pt x="65" y="245"/>
                </a:lnTo>
                <a:lnTo>
                  <a:pt x="71" y="245"/>
                </a:lnTo>
                <a:close/>
                <a:moveTo>
                  <a:pt x="188" y="224"/>
                </a:moveTo>
                <a:lnTo>
                  <a:pt x="188" y="224"/>
                </a:lnTo>
                <a:lnTo>
                  <a:pt x="186" y="224"/>
                </a:lnTo>
                <a:lnTo>
                  <a:pt x="183" y="224"/>
                </a:lnTo>
                <a:lnTo>
                  <a:pt x="181" y="227"/>
                </a:lnTo>
                <a:lnTo>
                  <a:pt x="178" y="229"/>
                </a:lnTo>
                <a:lnTo>
                  <a:pt x="180" y="229"/>
                </a:lnTo>
                <a:lnTo>
                  <a:pt x="181" y="229"/>
                </a:lnTo>
                <a:lnTo>
                  <a:pt x="188" y="224"/>
                </a:lnTo>
                <a:close/>
                <a:moveTo>
                  <a:pt x="355" y="199"/>
                </a:moveTo>
                <a:lnTo>
                  <a:pt x="355" y="199"/>
                </a:lnTo>
                <a:lnTo>
                  <a:pt x="358" y="200"/>
                </a:lnTo>
                <a:lnTo>
                  <a:pt x="363" y="197"/>
                </a:lnTo>
                <a:lnTo>
                  <a:pt x="363" y="196"/>
                </a:lnTo>
                <a:lnTo>
                  <a:pt x="360" y="197"/>
                </a:lnTo>
                <a:lnTo>
                  <a:pt x="357" y="197"/>
                </a:lnTo>
                <a:lnTo>
                  <a:pt x="355" y="199"/>
                </a:lnTo>
                <a:close/>
                <a:moveTo>
                  <a:pt x="274" y="164"/>
                </a:moveTo>
                <a:lnTo>
                  <a:pt x="274" y="164"/>
                </a:lnTo>
                <a:lnTo>
                  <a:pt x="276" y="167"/>
                </a:lnTo>
                <a:lnTo>
                  <a:pt x="279" y="169"/>
                </a:lnTo>
                <a:lnTo>
                  <a:pt x="282" y="170"/>
                </a:lnTo>
                <a:lnTo>
                  <a:pt x="286" y="170"/>
                </a:lnTo>
                <a:lnTo>
                  <a:pt x="284" y="169"/>
                </a:lnTo>
                <a:lnTo>
                  <a:pt x="279" y="167"/>
                </a:lnTo>
                <a:lnTo>
                  <a:pt x="274" y="164"/>
                </a:lnTo>
                <a:close/>
                <a:moveTo>
                  <a:pt x="293" y="161"/>
                </a:moveTo>
                <a:lnTo>
                  <a:pt x="293" y="161"/>
                </a:lnTo>
                <a:lnTo>
                  <a:pt x="301" y="161"/>
                </a:lnTo>
                <a:lnTo>
                  <a:pt x="300" y="159"/>
                </a:lnTo>
                <a:lnTo>
                  <a:pt x="298" y="158"/>
                </a:lnTo>
                <a:lnTo>
                  <a:pt x="297" y="159"/>
                </a:lnTo>
                <a:lnTo>
                  <a:pt x="295" y="159"/>
                </a:lnTo>
                <a:lnTo>
                  <a:pt x="293" y="161"/>
                </a:lnTo>
                <a:close/>
                <a:moveTo>
                  <a:pt x="25" y="262"/>
                </a:moveTo>
                <a:lnTo>
                  <a:pt x="25" y="262"/>
                </a:lnTo>
                <a:lnTo>
                  <a:pt x="32" y="254"/>
                </a:lnTo>
                <a:lnTo>
                  <a:pt x="27" y="257"/>
                </a:lnTo>
                <a:lnTo>
                  <a:pt x="25" y="259"/>
                </a:lnTo>
                <a:lnTo>
                  <a:pt x="25" y="262"/>
                </a:lnTo>
                <a:close/>
                <a:moveTo>
                  <a:pt x="399" y="103"/>
                </a:moveTo>
                <a:lnTo>
                  <a:pt x="399" y="103"/>
                </a:lnTo>
                <a:lnTo>
                  <a:pt x="402" y="101"/>
                </a:lnTo>
                <a:lnTo>
                  <a:pt x="404" y="96"/>
                </a:lnTo>
                <a:lnTo>
                  <a:pt x="401" y="98"/>
                </a:lnTo>
                <a:lnTo>
                  <a:pt x="399" y="99"/>
                </a:lnTo>
                <a:lnTo>
                  <a:pt x="399" y="103"/>
                </a:lnTo>
                <a:close/>
                <a:moveTo>
                  <a:pt x="317" y="145"/>
                </a:moveTo>
                <a:lnTo>
                  <a:pt x="317" y="145"/>
                </a:lnTo>
                <a:lnTo>
                  <a:pt x="317" y="150"/>
                </a:lnTo>
                <a:lnTo>
                  <a:pt x="322" y="144"/>
                </a:lnTo>
                <a:lnTo>
                  <a:pt x="317" y="145"/>
                </a:lnTo>
                <a:close/>
                <a:moveTo>
                  <a:pt x="405" y="24"/>
                </a:moveTo>
                <a:lnTo>
                  <a:pt x="405" y="24"/>
                </a:lnTo>
                <a:lnTo>
                  <a:pt x="401" y="27"/>
                </a:lnTo>
                <a:lnTo>
                  <a:pt x="399" y="28"/>
                </a:lnTo>
                <a:lnTo>
                  <a:pt x="401" y="28"/>
                </a:lnTo>
                <a:lnTo>
                  <a:pt x="404" y="27"/>
                </a:lnTo>
                <a:lnTo>
                  <a:pt x="405" y="25"/>
                </a:lnTo>
                <a:lnTo>
                  <a:pt x="405" y="24"/>
                </a:lnTo>
                <a:close/>
                <a:moveTo>
                  <a:pt x="99" y="238"/>
                </a:moveTo>
                <a:lnTo>
                  <a:pt x="99" y="238"/>
                </a:lnTo>
                <a:lnTo>
                  <a:pt x="96" y="238"/>
                </a:lnTo>
                <a:lnTo>
                  <a:pt x="91" y="241"/>
                </a:lnTo>
                <a:lnTo>
                  <a:pt x="96" y="241"/>
                </a:lnTo>
                <a:lnTo>
                  <a:pt x="99" y="238"/>
                </a:lnTo>
                <a:close/>
                <a:moveTo>
                  <a:pt x="415" y="284"/>
                </a:moveTo>
                <a:lnTo>
                  <a:pt x="415" y="284"/>
                </a:lnTo>
                <a:lnTo>
                  <a:pt x="416" y="284"/>
                </a:lnTo>
                <a:lnTo>
                  <a:pt x="416" y="279"/>
                </a:lnTo>
                <a:lnTo>
                  <a:pt x="412" y="282"/>
                </a:lnTo>
                <a:lnTo>
                  <a:pt x="415" y="284"/>
                </a:lnTo>
                <a:close/>
                <a:moveTo>
                  <a:pt x="410" y="14"/>
                </a:moveTo>
                <a:lnTo>
                  <a:pt x="410" y="14"/>
                </a:lnTo>
                <a:lnTo>
                  <a:pt x="413" y="13"/>
                </a:lnTo>
                <a:lnTo>
                  <a:pt x="413" y="8"/>
                </a:lnTo>
                <a:lnTo>
                  <a:pt x="412" y="8"/>
                </a:lnTo>
                <a:lnTo>
                  <a:pt x="409" y="8"/>
                </a:lnTo>
                <a:lnTo>
                  <a:pt x="410" y="8"/>
                </a:lnTo>
                <a:lnTo>
                  <a:pt x="412" y="10"/>
                </a:lnTo>
                <a:lnTo>
                  <a:pt x="412" y="11"/>
                </a:lnTo>
                <a:lnTo>
                  <a:pt x="410" y="13"/>
                </a:lnTo>
                <a:lnTo>
                  <a:pt x="410" y="14"/>
                </a:lnTo>
                <a:close/>
                <a:moveTo>
                  <a:pt x="14" y="136"/>
                </a:moveTo>
                <a:lnTo>
                  <a:pt x="14" y="136"/>
                </a:lnTo>
                <a:lnTo>
                  <a:pt x="16" y="134"/>
                </a:lnTo>
                <a:lnTo>
                  <a:pt x="16" y="131"/>
                </a:lnTo>
                <a:lnTo>
                  <a:pt x="16" y="126"/>
                </a:lnTo>
                <a:lnTo>
                  <a:pt x="14" y="126"/>
                </a:lnTo>
                <a:lnTo>
                  <a:pt x="14" y="136"/>
                </a:lnTo>
                <a:close/>
                <a:moveTo>
                  <a:pt x="77" y="243"/>
                </a:moveTo>
                <a:lnTo>
                  <a:pt x="77" y="243"/>
                </a:lnTo>
                <a:lnTo>
                  <a:pt x="79" y="245"/>
                </a:lnTo>
                <a:lnTo>
                  <a:pt x="82" y="243"/>
                </a:lnTo>
                <a:lnTo>
                  <a:pt x="85" y="238"/>
                </a:lnTo>
                <a:lnTo>
                  <a:pt x="84" y="240"/>
                </a:lnTo>
                <a:lnTo>
                  <a:pt x="77" y="243"/>
                </a:lnTo>
                <a:close/>
                <a:moveTo>
                  <a:pt x="394" y="52"/>
                </a:moveTo>
                <a:lnTo>
                  <a:pt x="394" y="52"/>
                </a:lnTo>
                <a:lnTo>
                  <a:pt x="394" y="49"/>
                </a:lnTo>
                <a:lnTo>
                  <a:pt x="391" y="51"/>
                </a:lnTo>
                <a:lnTo>
                  <a:pt x="390" y="52"/>
                </a:lnTo>
                <a:lnTo>
                  <a:pt x="390" y="54"/>
                </a:lnTo>
                <a:lnTo>
                  <a:pt x="394" y="52"/>
                </a:lnTo>
                <a:close/>
                <a:moveTo>
                  <a:pt x="398" y="245"/>
                </a:moveTo>
                <a:lnTo>
                  <a:pt x="398" y="245"/>
                </a:lnTo>
                <a:lnTo>
                  <a:pt x="396" y="248"/>
                </a:lnTo>
                <a:lnTo>
                  <a:pt x="394" y="249"/>
                </a:lnTo>
                <a:lnTo>
                  <a:pt x="393" y="251"/>
                </a:lnTo>
                <a:lnTo>
                  <a:pt x="393" y="252"/>
                </a:lnTo>
                <a:lnTo>
                  <a:pt x="396" y="252"/>
                </a:lnTo>
                <a:lnTo>
                  <a:pt x="396" y="251"/>
                </a:lnTo>
                <a:lnTo>
                  <a:pt x="398" y="245"/>
                </a:lnTo>
                <a:close/>
                <a:moveTo>
                  <a:pt x="74" y="232"/>
                </a:moveTo>
                <a:lnTo>
                  <a:pt x="74" y="232"/>
                </a:lnTo>
                <a:lnTo>
                  <a:pt x="69" y="232"/>
                </a:lnTo>
                <a:lnTo>
                  <a:pt x="68" y="235"/>
                </a:lnTo>
                <a:lnTo>
                  <a:pt x="71" y="235"/>
                </a:lnTo>
                <a:lnTo>
                  <a:pt x="74" y="232"/>
                </a:lnTo>
                <a:close/>
                <a:moveTo>
                  <a:pt x="398" y="19"/>
                </a:moveTo>
                <a:lnTo>
                  <a:pt x="398" y="19"/>
                </a:lnTo>
                <a:lnTo>
                  <a:pt x="399" y="19"/>
                </a:lnTo>
                <a:lnTo>
                  <a:pt x="405" y="17"/>
                </a:lnTo>
                <a:lnTo>
                  <a:pt x="405" y="16"/>
                </a:lnTo>
                <a:lnTo>
                  <a:pt x="405" y="14"/>
                </a:lnTo>
                <a:lnTo>
                  <a:pt x="398" y="19"/>
                </a:lnTo>
                <a:close/>
                <a:moveTo>
                  <a:pt x="388" y="32"/>
                </a:moveTo>
                <a:lnTo>
                  <a:pt x="388" y="32"/>
                </a:lnTo>
                <a:lnTo>
                  <a:pt x="393" y="28"/>
                </a:lnTo>
                <a:lnTo>
                  <a:pt x="394" y="27"/>
                </a:lnTo>
                <a:lnTo>
                  <a:pt x="393" y="25"/>
                </a:lnTo>
                <a:lnTo>
                  <a:pt x="388" y="27"/>
                </a:lnTo>
                <a:lnTo>
                  <a:pt x="388" y="32"/>
                </a:lnTo>
                <a:close/>
                <a:moveTo>
                  <a:pt x="139" y="235"/>
                </a:moveTo>
                <a:lnTo>
                  <a:pt x="139" y="235"/>
                </a:lnTo>
                <a:lnTo>
                  <a:pt x="134" y="235"/>
                </a:lnTo>
                <a:lnTo>
                  <a:pt x="131" y="238"/>
                </a:lnTo>
                <a:lnTo>
                  <a:pt x="136" y="238"/>
                </a:lnTo>
                <a:lnTo>
                  <a:pt x="137" y="237"/>
                </a:lnTo>
                <a:lnTo>
                  <a:pt x="139" y="235"/>
                </a:lnTo>
                <a:close/>
                <a:moveTo>
                  <a:pt x="301" y="137"/>
                </a:moveTo>
                <a:lnTo>
                  <a:pt x="301" y="137"/>
                </a:lnTo>
                <a:lnTo>
                  <a:pt x="303" y="136"/>
                </a:lnTo>
                <a:lnTo>
                  <a:pt x="306" y="133"/>
                </a:lnTo>
                <a:lnTo>
                  <a:pt x="301" y="134"/>
                </a:lnTo>
                <a:lnTo>
                  <a:pt x="301" y="137"/>
                </a:lnTo>
                <a:close/>
                <a:moveTo>
                  <a:pt x="325" y="156"/>
                </a:moveTo>
                <a:lnTo>
                  <a:pt x="325" y="156"/>
                </a:lnTo>
                <a:lnTo>
                  <a:pt x="325" y="158"/>
                </a:lnTo>
                <a:lnTo>
                  <a:pt x="330" y="153"/>
                </a:lnTo>
                <a:lnTo>
                  <a:pt x="331" y="153"/>
                </a:lnTo>
                <a:lnTo>
                  <a:pt x="330" y="150"/>
                </a:lnTo>
                <a:lnTo>
                  <a:pt x="325" y="156"/>
                </a:lnTo>
                <a:close/>
                <a:moveTo>
                  <a:pt x="309" y="163"/>
                </a:moveTo>
                <a:lnTo>
                  <a:pt x="309" y="163"/>
                </a:lnTo>
                <a:lnTo>
                  <a:pt x="314" y="163"/>
                </a:lnTo>
                <a:lnTo>
                  <a:pt x="312" y="159"/>
                </a:lnTo>
                <a:lnTo>
                  <a:pt x="311" y="159"/>
                </a:lnTo>
                <a:lnTo>
                  <a:pt x="309" y="163"/>
                </a:lnTo>
                <a:close/>
                <a:moveTo>
                  <a:pt x="259" y="199"/>
                </a:moveTo>
                <a:lnTo>
                  <a:pt x="259" y="199"/>
                </a:lnTo>
                <a:lnTo>
                  <a:pt x="248" y="200"/>
                </a:lnTo>
                <a:lnTo>
                  <a:pt x="248" y="202"/>
                </a:lnTo>
                <a:lnTo>
                  <a:pt x="249" y="202"/>
                </a:lnTo>
                <a:lnTo>
                  <a:pt x="256" y="202"/>
                </a:lnTo>
                <a:lnTo>
                  <a:pt x="259" y="199"/>
                </a:lnTo>
                <a:close/>
                <a:moveTo>
                  <a:pt x="274" y="199"/>
                </a:moveTo>
                <a:lnTo>
                  <a:pt x="274" y="199"/>
                </a:lnTo>
                <a:lnTo>
                  <a:pt x="265" y="199"/>
                </a:lnTo>
                <a:lnTo>
                  <a:pt x="263" y="200"/>
                </a:lnTo>
                <a:lnTo>
                  <a:pt x="273" y="200"/>
                </a:lnTo>
                <a:lnTo>
                  <a:pt x="274" y="199"/>
                </a:lnTo>
                <a:close/>
                <a:moveTo>
                  <a:pt x="415" y="256"/>
                </a:moveTo>
                <a:lnTo>
                  <a:pt x="415" y="256"/>
                </a:lnTo>
                <a:lnTo>
                  <a:pt x="413" y="246"/>
                </a:lnTo>
                <a:lnTo>
                  <a:pt x="413" y="248"/>
                </a:lnTo>
                <a:lnTo>
                  <a:pt x="413" y="252"/>
                </a:lnTo>
                <a:lnTo>
                  <a:pt x="415" y="256"/>
                </a:lnTo>
                <a:close/>
                <a:moveTo>
                  <a:pt x="262" y="237"/>
                </a:moveTo>
                <a:lnTo>
                  <a:pt x="262" y="237"/>
                </a:lnTo>
                <a:lnTo>
                  <a:pt x="268" y="235"/>
                </a:lnTo>
                <a:lnTo>
                  <a:pt x="268" y="234"/>
                </a:lnTo>
                <a:lnTo>
                  <a:pt x="263" y="234"/>
                </a:lnTo>
                <a:lnTo>
                  <a:pt x="262" y="237"/>
                </a:lnTo>
                <a:close/>
                <a:moveTo>
                  <a:pt x="95" y="224"/>
                </a:moveTo>
                <a:lnTo>
                  <a:pt x="95" y="224"/>
                </a:lnTo>
                <a:lnTo>
                  <a:pt x="90" y="226"/>
                </a:lnTo>
                <a:lnTo>
                  <a:pt x="88" y="229"/>
                </a:lnTo>
                <a:lnTo>
                  <a:pt x="90" y="229"/>
                </a:lnTo>
                <a:lnTo>
                  <a:pt x="95" y="224"/>
                </a:lnTo>
                <a:close/>
                <a:moveTo>
                  <a:pt x="380" y="215"/>
                </a:moveTo>
                <a:lnTo>
                  <a:pt x="380" y="215"/>
                </a:lnTo>
                <a:lnTo>
                  <a:pt x="382" y="215"/>
                </a:lnTo>
                <a:lnTo>
                  <a:pt x="382" y="210"/>
                </a:lnTo>
                <a:lnTo>
                  <a:pt x="380" y="210"/>
                </a:lnTo>
                <a:lnTo>
                  <a:pt x="380" y="215"/>
                </a:lnTo>
                <a:close/>
                <a:moveTo>
                  <a:pt x="399" y="112"/>
                </a:moveTo>
                <a:lnTo>
                  <a:pt x="399" y="112"/>
                </a:lnTo>
                <a:lnTo>
                  <a:pt x="402" y="112"/>
                </a:lnTo>
                <a:lnTo>
                  <a:pt x="402" y="109"/>
                </a:lnTo>
                <a:lnTo>
                  <a:pt x="402" y="107"/>
                </a:lnTo>
                <a:lnTo>
                  <a:pt x="399" y="109"/>
                </a:lnTo>
                <a:lnTo>
                  <a:pt x="399" y="112"/>
                </a:lnTo>
                <a:close/>
                <a:moveTo>
                  <a:pt x="196" y="224"/>
                </a:moveTo>
                <a:lnTo>
                  <a:pt x="196" y="224"/>
                </a:lnTo>
                <a:lnTo>
                  <a:pt x="192" y="224"/>
                </a:lnTo>
                <a:lnTo>
                  <a:pt x="191" y="226"/>
                </a:lnTo>
                <a:lnTo>
                  <a:pt x="188" y="229"/>
                </a:lnTo>
                <a:lnTo>
                  <a:pt x="191" y="229"/>
                </a:lnTo>
                <a:lnTo>
                  <a:pt x="196" y="224"/>
                </a:lnTo>
                <a:close/>
                <a:moveTo>
                  <a:pt x="396" y="194"/>
                </a:moveTo>
                <a:lnTo>
                  <a:pt x="396" y="194"/>
                </a:lnTo>
                <a:lnTo>
                  <a:pt x="394" y="196"/>
                </a:lnTo>
                <a:lnTo>
                  <a:pt x="393" y="197"/>
                </a:lnTo>
                <a:lnTo>
                  <a:pt x="393" y="202"/>
                </a:lnTo>
                <a:lnTo>
                  <a:pt x="394" y="200"/>
                </a:lnTo>
                <a:lnTo>
                  <a:pt x="396" y="194"/>
                </a:lnTo>
                <a:close/>
                <a:moveTo>
                  <a:pt x="194" y="219"/>
                </a:moveTo>
                <a:lnTo>
                  <a:pt x="194" y="219"/>
                </a:lnTo>
                <a:lnTo>
                  <a:pt x="191" y="219"/>
                </a:lnTo>
                <a:lnTo>
                  <a:pt x="188" y="219"/>
                </a:lnTo>
                <a:lnTo>
                  <a:pt x="186" y="221"/>
                </a:lnTo>
                <a:lnTo>
                  <a:pt x="191" y="221"/>
                </a:lnTo>
                <a:lnTo>
                  <a:pt x="192" y="221"/>
                </a:lnTo>
                <a:lnTo>
                  <a:pt x="194" y="219"/>
                </a:lnTo>
                <a:close/>
                <a:moveTo>
                  <a:pt x="133" y="232"/>
                </a:moveTo>
                <a:lnTo>
                  <a:pt x="133" y="232"/>
                </a:lnTo>
                <a:lnTo>
                  <a:pt x="140" y="226"/>
                </a:lnTo>
                <a:lnTo>
                  <a:pt x="137" y="226"/>
                </a:lnTo>
                <a:lnTo>
                  <a:pt x="133" y="230"/>
                </a:lnTo>
                <a:lnTo>
                  <a:pt x="133" y="232"/>
                </a:lnTo>
                <a:close/>
                <a:moveTo>
                  <a:pt x="405" y="144"/>
                </a:moveTo>
                <a:lnTo>
                  <a:pt x="405" y="144"/>
                </a:lnTo>
                <a:lnTo>
                  <a:pt x="405" y="139"/>
                </a:lnTo>
                <a:lnTo>
                  <a:pt x="404" y="140"/>
                </a:lnTo>
                <a:lnTo>
                  <a:pt x="402" y="142"/>
                </a:lnTo>
                <a:lnTo>
                  <a:pt x="402" y="144"/>
                </a:lnTo>
                <a:lnTo>
                  <a:pt x="405" y="144"/>
                </a:lnTo>
                <a:close/>
                <a:moveTo>
                  <a:pt x="278" y="199"/>
                </a:moveTo>
                <a:lnTo>
                  <a:pt x="278" y="199"/>
                </a:lnTo>
                <a:lnTo>
                  <a:pt x="279" y="199"/>
                </a:lnTo>
                <a:lnTo>
                  <a:pt x="286" y="199"/>
                </a:lnTo>
                <a:lnTo>
                  <a:pt x="287" y="197"/>
                </a:lnTo>
                <a:lnTo>
                  <a:pt x="278" y="199"/>
                </a:lnTo>
                <a:close/>
                <a:moveTo>
                  <a:pt x="303" y="196"/>
                </a:moveTo>
                <a:lnTo>
                  <a:pt x="303" y="196"/>
                </a:lnTo>
                <a:lnTo>
                  <a:pt x="295" y="197"/>
                </a:lnTo>
                <a:lnTo>
                  <a:pt x="293" y="199"/>
                </a:lnTo>
                <a:lnTo>
                  <a:pt x="300" y="197"/>
                </a:lnTo>
                <a:lnTo>
                  <a:pt x="301" y="197"/>
                </a:lnTo>
                <a:lnTo>
                  <a:pt x="303" y="196"/>
                </a:lnTo>
                <a:close/>
                <a:moveTo>
                  <a:pt x="35" y="107"/>
                </a:moveTo>
                <a:lnTo>
                  <a:pt x="35" y="107"/>
                </a:lnTo>
                <a:lnTo>
                  <a:pt x="35" y="106"/>
                </a:lnTo>
                <a:lnTo>
                  <a:pt x="32" y="104"/>
                </a:lnTo>
                <a:lnTo>
                  <a:pt x="30" y="107"/>
                </a:lnTo>
                <a:lnTo>
                  <a:pt x="35" y="107"/>
                </a:lnTo>
                <a:close/>
                <a:moveTo>
                  <a:pt x="394" y="259"/>
                </a:moveTo>
                <a:lnTo>
                  <a:pt x="394" y="259"/>
                </a:lnTo>
                <a:lnTo>
                  <a:pt x="393" y="260"/>
                </a:lnTo>
                <a:lnTo>
                  <a:pt x="391" y="262"/>
                </a:lnTo>
                <a:lnTo>
                  <a:pt x="391" y="267"/>
                </a:lnTo>
                <a:lnTo>
                  <a:pt x="393" y="265"/>
                </a:lnTo>
                <a:lnTo>
                  <a:pt x="394" y="265"/>
                </a:lnTo>
                <a:lnTo>
                  <a:pt x="394" y="259"/>
                </a:lnTo>
                <a:close/>
                <a:moveTo>
                  <a:pt x="394" y="43"/>
                </a:moveTo>
                <a:lnTo>
                  <a:pt x="394" y="43"/>
                </a:lnTo>
                <a:lnTo>
                  <a:pt x="394" y="40"/>
                </a:lnTo>
                <a:lnTo>
                  <a:pt x="390" y="43"/>
                </a:lnTo>
                <a:lnTo>
                  <a:pt x="390" y="46"/>
                </a:lnTo>
                <a:lnTo>
                  <a:pt x="394" y="43"/>
                </a:lnTo>
                <a:close/>
                <a:moveTo>
                  <a:pt x="361" y="152"/>
                </a:moveTo>
                <a:lnTo>
                  <a:pt x="361" y="152"/>
                </a:lnTo>
                <a:lnTo>
                  <a:pt x="361" y="156"/>
                </a:lnTo>
                <a:lnTo>
                  <a:pt x="358" y="159"/>
                </a:lnTo>
                <a:lnTo>
                  <a:pt x="361" y="158"/>
                </a:lnTo>
                <a:lnTo>
                  <a:pt x="363" y="155"/>
                </a:lnTo>
                <a:lnTo>
                  <a:pt x="361" y="152"/>
                </a:lnTo>
                <a:close/>
                <a:moveTo>
                  <a:pt x="129" y="221"/>
                </a:moveTo>
                <a:lnTo>
                  <a:pt x="129" y="221"/>
                </a:lnTo>
                <a:lnTo>
                  <a:pt x="133" y="221"/>
                </a:lnTo>
                <a:lnTo>
                  <a:pt x="136" y="219"/>
                </a:lnTo>
                <a:lnTo>
                  <a:pt x="133" y="219"/>
                </a:lnTo>
                <a:lnTo>
                  <a:pt x="129" y="221"/>
                </a:lnTo>
                <a:close/>
                <a:moveTo>
                  <a:pt x="32" y="111"/>
                </a:moveTo>
                <a:lnTo>
                  <a:pt x="32" y="111"/>
                </a:lnTo>
                <a:lnTo>
                  <a:pt x="30" y="111"/>
                </a:lnTo>
                <a:lnTo>
                  <a:pt x="28" y="111"/>
                </a:lnTo>
                <a:lnTo>
                  <a:pt x="27" y="111"/>
                </a:lnTo>
                <a:lnTo>
                  <a:pt x="25" y="112"/>
                </a:lnTo>
                <a:lnTo>
                  <a:pt x="25" y="115"/>
                </a:lnTo>
                <a:lnTo>
                  <a:pt x="32" y="111"/>
                </a:lnTo>
                <a:close/>
                <a:moveTo>
                  <a:pt x="120" y="224"/>
                </a:moveTo>
                <a:lnTo>
                  <a:pt x="120" y="224"/>
                </a:lnTo>
                <a:lnTo>
                  <a:pt x="118" y="223"/>
                </a:lnTo>
                <a:lnTo>
                  <a:pt x="112" y="230"/>
                </a:lnTo>
                <a:lnTo>
                  <a:pt x="114" y="229"/>
                </a:lnTo>
                <a:lnTo>
                  <a:pt x="120" y="224"/>
                </a:lnTo>
                <a:close/>
                <a:moveTo>
                  <a:pt x="170" y="226"/>
                </a:moveTo>
                <a:lnTo>
                  <a:pt x="170" y="226"/>
                </a:lnTo>
                <a:lnTo>
                  <a:pt x="167" y="226"/>
                </a:lnTo>
                <a:lnTo>
                  <a:pt x="162" y="230"/>
                </a:lnTo>
                <a:lnTo>
                  <a:pt x="166" y="230"/>
                </a:lnTo>
                <a:lnTo>
                  <a:pt x="170" y="226"/>
                </a:lnTo>
                <a:close/>
                <a:moveTo>
                  <a:pt x="385" y="205"/>
                </a:moveTo>
                <a:lnTo>
                  <a:pt x="385" y="205"/>
                </a:lnTo>
                <a:lnTo>
                  <a:pt x="390" y="204"/>
                </a:lnTo>
                <a:lnTo>
                  <a:pt x="390" y="199"/>
                </a:lnTo>
                <a:lnTo>
                  <a:pt x="385" y="202"/>
                </a:lnTo>
                <a:lnTo>
                  <a:pt x="385" y="205"/>
                </a:lnTo>
                <a:close/>
                <a:moveTo>
                  <a:pt x="402" y="58"/>
                </a:moveTo>
                <a:lnTo>
                  <a:pt x="402" y="58"/>
                </a:lnTo>
                <a:lnTo>
                  <a:pt x="405" y="58"/>
                </a:lnTo>
                <a:lnTo>
                  <a:pt x="405" y="57"/>
                </a:lnTo>
                <a:lnTo>
                  <a:pt x="405" y="54"/>
                </a:lnTo>
                <a:lnTo>
                  <a:pt x="402" y="55"/>
                </a:lnTo>
                <a:lnTo>
                  <a:pt x="402" y="58"/>
                </a:lnTo>
                <a:close/>
                <a:moveTo>
                  <a:pt x="177" y="219"/>
                </a:moveTo>
                <a:lnTo>
                  <a:pt x="177" y="219"/>
                </a:lnTo>
                <a:lnTo>
                  <a:pt x="174" y="219"/>
                </a:lnTo>
                <a:lnTo>
                  <a:pt x="172" y="221"/>
                </a:lnTo>
                <a:lnTo>
                  <a:pt x="175" y="221"/>
                </a:lnTo>
                <a:lnTo>
                  <a:pt x="177" y="219"/>
                </a:lnTo>
                <a:close/>
                <a:moveTo>
                  <a:pt x="308" y="155"/>
                </a:moveTo>
                <a:lnTo>
                  <a:pt x="308" y="155"/>
                </a:lnTo>
                <a:lnTo>
                  <a:pt x="308" y="153"/>
                </a:lnTo>
                <a:lnTo>
                  <a:pt x="304" y="152"/>
                </a:lnTo>
                <a:lnTo>
                  <a:pt x="304" y="153"/>
                </a:lnTo>
                <a:lnTo>
                  <a:pt x="303" y="155"/>
                </a:lnTo>
                <a:lnTo>
                  <a:pt x="308" y="155"/>
                </a:lnTo>
                <a:close/>
                <a:moveTo>
                  <a:pt x="401" y="262"/>
                </a:moveTo>
                <a:lnTo>
                  <a:pt x="401" y="262"/>
                </a:lnTo>
                <a:lnTo>
                  <a:pt x="399" y="256"/>
                </a:lnTo>
                <a:lnTo>
                  <a:pt x="398" y="264"/>
                </a:lnTo>
                <a:lnTo>
                  <a:pt x="399" y="262"/>
                </a:lnTo>
                <a:lnTo>
                  <a:pt x="401" y="262"/>
                </a:lnTo>
                <a:close/>
                <a:moveTo>
                  <a:pt x="123" y="237"/>
                </a:moveTo>
                <a:lnTo>
                  <a:pt x="123" y="237"/>
                </a:lnTo>
                <a:lnTo>
                  <a:pt x="120" y="237"/>
                </a:lnTo>
                <a:lnTo>
                  <a:pt x="117" y="240"/>
                </a:lnTo>
                <a:lnTo>
                  <a:pt x="121" y="240"/>
                </a:lnTo>
                <a:lnTo>
                  <a:pt x="123" y="237"/>
                </a:lnTo>
                <a:close/>
                <a:moveTo>
                  <a:pt x="398" y="158"/>
                </a:moveTo>
                <a:lnTo>
                  <a:pt x="398" y="158"/>
                </a:lnTo>
                <a:lnTo>
                  <a:pt x="396" y="155"/>
                </a:lnTo>
                <a:lnTo>
                  <a:pt x="394" y="158"/>
                </a:lnTo>
                <a:lnTo>
                  <a:pt x="393" y="158"/>
                </a:lnTo>
                <a:lnTo>
                  <a:pt x="393" y="159"/>
                </a:lnTo>
                <a:lnTo>
                  <a:pt x="398" y="158"/>
                </a:lnTo>
                <a:close/>
                <a:moveTo>
                  <a:pt x="393" y="189"/>
                </a:moveTo>
                <a:lnTo>
                  <a:pt x="393" y="189"/>
                </a:lnTo>
                <a:lnTo>
                  <a:pt x="394" y="188"/>
                </a:lnTo>
                <a:lnTo>
                  <a:pt x="396" y="188"/>
                </a:lnTo>
                <a:lnTo>
                  <a:pt x="396" y="185"/>
                </a:lnTo>
                <a:lnTo>
                  <a:pt x="393" y="186"/>
                </a:lnTo>
                <a:lnTo>
                  <a:pt x="393" y="189"/>
                </a:lnTo>
                <a:close/>
                <a:moveTo>
                  <a:pt x="405" y="63"/>
                </a:moveTo>
                <a:lnTo>
                  <a:pt x="405" y="63"/>
                </a:lnTo>
                <a:lnTo>
                  <a:pt x="404" y="63"/>
                </a:lnTo>
                <a:lnTo>
                  <a:pt x="404" y="65"/>
                </a:lnTo>
                <a:lnTo>
                  <a:pt x="404" y="68"/>
                </a:lnTo>
                <a:lnTo>
                  <a:pt x="405" y="66"/>
                </a:lnTo>
                <a:lnTo>
                  <a:pt x="405" y="63"/>
                </a:lnTo>
                <a:close/>
                <a:moveTo>
                  <a:pt x="170" y="229"/>
                </a:moveTo>
                <a:lnTo>
                  <a:pt x="170" y="229"/>
                </a:lnTo>
                <a:lnTo>
                  <a:pt x="172" y="230"/>
                </a:lnTo>
                <a:lnTo>
                  <a:pt x="174" y="229"/>
                </a:lnTo>
                <a:lnTo>
                  <a:pt x="178" y="226"/>
                </a:lnTo>
                <a:lnTo>
                  <a:pt x="175" y="226"/>
                </a:lnTo>
                <a:lnTo>
                  <a:pt x="170" y="229"/>
                </a:lnTo>
                <a:close/>
                <a:moveTo>
                  <a:pt x="197" y="227"/>
                </a:moveTo>
                <a:lnTo>
                  <a:pt x="197" y="227"/>
                </a:lnTo>
                <a:lnTo>
                  <a:pt x="197" y="229"/>
                </a:lnTo>
                <a:lnTo>
                  <a:pt x="200" y="227"/>
                </a:lnTo>
                <a:lnTo>
                  <a:pt x="204" y="224"/>
                </a:lnTo>
                <a:lnTo>
                  <a:pt x="202" y="224"/>
                </a:lnTo>
                <a:lnTo>
                  <a:pt x="200" y="224"/>
                </a:lnTo>
                <a:lnTo>
                  <a:pt x="197" y="227"/>
                </a:lnTo>
                <a:close/>
                <a:moveTo>
                  <a:pt x="415" y="22"/>
                </a:moveTo>
                <a:lnTo>
                  <a:pt x="415" y="22"/>
                </a:lnTo>
                <a:lnTo>
                  <a:pt x="415" y="17"/>
                </a:lnTo>
                <a:lnTo>
                  <a:pt x="412" y="19"/>
                </a:lnTo>
                <a:lnTo>
                  <a:pt x="412" y="21"/>
                </a:lnTo>
                <a:lnTo>
                  <a:pt x="413" y="22"/>
                </a:lnTo>
                <a:lnTo>
                  <a:pt x="415" y="22"/>
                </a:lnTo>
                <a:close/>
                <a:moveTo>
                  <a:pt x="393" y="215"/>
                </a:moveTo>
                <a:lnTo>
                  <a:pt x="393" y="215"/>
                </a:lnTo>
                <a:lnTo>
                  <a:pt x="394" y="215"/>
                </a:lnTo>
                <a:lnTo>
                  <a:pt x="394" y="208"/>
                </a:lnTo>
                <a:lnTo>
                  <a:pt x="393" y="210"/>
                </a:lnTo>
                <a:lnTo>
                  <a:pt x="393" y="215"/>
                </a:lnTo>
                <a:close/>
                <a:moveTo>
                  <a:pt x="391" y="84"/>
                </a:moveTo>
                <a:lnTo>
                  <a:pt x="391" y="84"/>
                </a:lnTo>
                <a:lnTo>
                  <a:pt x="394" y="82"/>
                </a:lnTo>
                <a:lnTo>
                  <a:pt x="394" y="79"/>
                </a:lnTo>
                <a:lnTo>
                  <a:pt x="391" y="81"/>
                </a:lnTo>
                <a:lnTo>
                  <a:pt x="391" y="82"/>
                </a:lnTo>
                <a:lnTo>
                  <a:pt x="391" y="84"/>
                </a:lnTo>
                <a:close/>
                <a:moveTo>
                  <a:pt x="211" y="227"/>
                </a:moveTo>
                <a:lnTo>
                  <a:pt x="211" y="227"/>
                </a:lnTo>
                <a:lnTo>
                  <a:pt x="213" y="227"/>
                </a:lnTo>
                <a:lnTo>
                  <a:pt x="215" y="226"/>
                </a:lnTo>
                <a:lnTo>
                  <a:pt x="218" y="224"/>
                </a:lnTo>
                <a:lnTo>
                  <a:pt x="215" y="224"/>
                </a:lnTo>
                <a:lnTo>
                  <a:pt x="211" y="227"/>
                </a:lnTo>
                <a:close/>
                <a:moveTo>
                  <a:pt x="19" y="128"/>
                </a:moveTo>
                <a:lnTo>
                  <a:pt x="19" y="128"/>
                </a:lnTo>
                <a:lnTo>
                  <a:pt x="21" y="125"/>
                </a:lnTo>
                <a:lnTo>
                  <a:pt x="21" y="123"/>
                </a:lnTo>
                <a:lnTo>
                  <a:pt x="19" y="125"/>
                </a:lnTo>
                <a:lnTo>
                  <a:pt x="19" y="128"/>
                </a:lnTo>
                <a:close/>
                <a:moveTo>
                  <a:pt x="205" y="240"/>
                </a:moveTo>
                <a:lnTo>
                  <a:pt x="205" y="240"/>
                </a:lnTo>
                <a:lnTo>
                  <a:pt x="207" y="238"/>
                </a:lnTo>
                <a:lnTo>
                  <a:pt x="211" y="234"/>
                </a:lnTo>
                <a:lnTo>
                  <a:pt x="208" y="235"/>
                </a:lnTo>
                <a:lnTo>
                  <a:pt x="205" y="240"/>
                </a:lnTo>
                <a:close/>
                <a:moveTo>
                  <a:pt x="385" y="276"/>
                </a:moveTo>
                <a:lnTo>
                  <a:pt x="385" y="276"/>
                </a:lnTo>
                <a:lnTo>
                  <a:pt x="388" y="275"/>
                </a:lnTo>
                <a:lnTo>
                  <a:pt x="387" y="271"/>
                </a:lnTo>
                <a:lnTo>
                  <a:pt x="385" y="271"/>
                </a:lnTo>
                <a:lnTo>
                  <a:pt x="385" y="276"/>
                </a:lnTo>
                <a:close/>
                <a:moveTo>
                  <a:pt x="128" y="226"/>
                </a:moveTo>
                <a:lnTo>
                  <a:pt x="128" y="226"/>
                </a:lnTo>
                <a:lnTo>
                  <a:pt x="126" y="226"/>
                </a:lnTo>
                <a:lnTo>
                  <a:pt x="125" y="226"/>
                </a:lnTo>
                <a:lnTo>
                  <a:pt x="123" y="229"/>
                </a:lnTo>
                <a:lnTo>
                  <a:pt x="121" y="230"/>
                </a:lnTo>
                <a:lnTo>
                  <a:pt x="125" y="229"/>
                </a:lnTo>
                <a:lnTo>
                  <a:pt x="128" y="226"/>
                </a:lnTo>
                <a:close/>
                <a:moveTo>
                  <a:pt x="396" y="145"/>
                </a:moveTo>
                <a:lnTo>
                  <a:pt x="396" y="145"/>
                </a:lnTo>
                <a:lnTo>
                  <a:pt x="394" y="147"/>
                </a:lnTo>
                <a:lnTo>
                  <a:pt x="393" y="148"/>
                </a:lnTo>
                <a:lnTo>
                  <a:pt x="393" y="150"/>
                </a:lnTo>
                <a:lnTo>
                  <a:pt x="396" y="148"/>
                </a:lnTo>
                <a:lnTo>
                  <a:pt x="396" y="145"/>
                </a:lnTo>
                <a:close/>
                <a:moveTo>
                  <a:pt x="43" y="279"/>
                </a:moveTo>
                <a:lnTo>
                  <a:pt x="43" y="279"/>
                </a:lnTo>
                <a:lnTo>
                  <a:pt x="38" y="284"/>
                </a:lnTo>
                <a:lnTo>
                  <a:pt x="43" y="282"/>
                </a:lnTo>
                <a:lnTo>
                  <a:pt x="43" y="279"/>
                </a:lnTo>
                <a:close/>
                <a:moveTo>
                  <a:pt x="336" y="158"/>
                </a:moveTo>
                <a:lnTo>
                  <a:pt x="336" y="158"/>
                </a:lnTo>
                <a:lnTo>
                  <a:pt x="338" y="158"/>
                </a:lnTo>
                <a:lnTo>
                  <a:pt x="338" y="156"/>
                </a:lnTo>
                <a:lnTo>
                  <a:pt x="338" y="155"/>
                </a:lnTo>
                <a:lnTo>
                  <a:pt x="338" y="153"/>
                </a:lnTo>
                <a:lnTo>
                  <a:pt x="338" y="152"/>
                </a:lnTo>
                <a:lnTo>
                  <a:pt x="334" y="155"/>
                </a:lnTo>
                <a:lnTo>
                  <a:pt x="336" y="158"/>
                </a:lnTo>
                <a:close/>
                <a:moveTo>
                  <a:pt x="287" y="204"/>
                </a:moveTo>
                <a:lnTo>
                  <a:pt x="287" y="204"/>
                </a:lnTo>
                <a:lnTo>
                  <a:pt x="295" y="204"/>
                </a:lnTo>
                <a:lnTo>
                  <a:pt x="297" y="202"/>
                </a:lnTo>
                <a:lnTo>
                  <a:pt x="289" y="202"/>
                </a:lnTo>
                <a:lnTo>
                  <a:pt x="287" y="204"/>
                </a:lnTo>
                <a:close/>
                <a:moveTo>
                  <a:pt x="405" y="73"/>
                </a:moveTo>
                <a:lnTo>
                  <a:pt x="405" y="73"/>
                </a:lnTo>
                <a:lnTo>
                  <a:pt x="404" y="74"/>
                </a:lnTo>
                <a:lnTo>
                  <a:pt x="404" y="77"/>
                </a:lnTo>
                <a:lnTo>
                  <a:pt x="405" y="77"/>
                </a:lnTo>
                <a:lnTo>
                  <a:pt x="405" y="76"/>
                </a:lnTo>
                <a:lnTo>
                  <a:pt x="405" y="73"/>
                </a:lnTo>
                <a:close/>
                <a:moveTo>
                  <a:pt x="237" y="202"/>
                </a:moveTo>
                <a:lnTo>
                  <a:pt x="237" y="202"/>
                </a:lnTo>
                <a:lnTo>
                  <a:pt x="243" y="202"/>
                </a:lnTo>
                <a:lnTo>
                  <a:pt x="245" y="200"/>
                </a:lnTo>
                <a:lnTo>
                  <a:pt x="237" y="202"/>
                </a:lnTo>
                <a:close/>
                <a:moveTo>
                  <a:pt x="334" y="133"/>
                </a:moveTo>
                <a:lnTo>
                  <a:pt x="334" y="133"/>
                </a:lnTo>
                <a:lnTo>
                  <a:pt x="330" y="133"/>
                </a:lnTo>
                <a:lnTo>
                  <a:pt x="331" y="134"/>
                </a:lnTo>
                <a:lnTo>
                  <a:pt x="333" y="134"/>
                </a:lnTo>
                <a:lnTo>
                  <a:pt x="334" y="133"/>
                </a:lnTo>
                <a:close/>
                <a:moveTo>
                  <a:pt x="394" y="69"/>
                </a:moveTo>
                <a:lnTo>
                  <a:pt x="394" y="69"/>
                </a:lnTo>
                <a:lnTo>
                  <a:pt x="391" y="73"/>
                </a:lnTo>
                <a:lnTo>
                  <a:pt x="391" y="74"/>
                </a:lnTo>
                <a:lnTo>
                  <a:pt x="394" y="71"/>
                </a:lnTo>
                <a:lnTo>
                  <a:pt x="394" y="69"/>
                </a:lnTo>
                <a:close/>
                <a:moveTo>
                  <a:pt x="390" y="207"/>
                </a:moveTo>
                <a:lnTo>
                  <a:pt x="390" y="207"/>
                </a:lnTo>
                <a:lnTo>
                  <a:pt x="385" y="208"/>
                </a:lnTo>
                <a:lnTo>
                  <a:pt x="385" y="210"/>
                </a:lnTo>
                <a:lnTo>
                  <a:pt x="385" y="211"/>
                </a:lnTo>
                <a:lnTo>
                  <a:pt x="388" y="208"/>
                </a:lnTo>
                <a:lnTo>
                  <a:pt x="390" y="207"/>
                </a:lnTo>
                <a:close/>
                <a:moveTo>
                  <a:pt x="387" y="186"/>
                </a:moveTo>
                <a:lnTo>
                  <a:pt x="387" y="186"/>
                </a:lnTo>
                <a:lnTo>
                  <a:pt x="388" y="185"/>
                </a:lnTo>
                <a:lnTo>
                  <a:pt x="390" y="183"/>
                </a:lnTo>
                <a:lnTo>
                  <a:pt x="387" y="183"/>
                </a:lnTo>
                <a:lnTo>
                  <a:pt x="387" y="186"/>
                </a:lnTo>
                <a:close/>
                <a:moveTo>
                  <a:pt x="147" y="226"/>
                </a:moveTo>
                <a:lnTo>
                  <a:pt x="147" y="226"/>
                </a:lnTo>
                <a:lnTo>
                  <a:pt x="144" y="229"/>
                </a:lnTo>
                <a:lnTo>
                  <a:pt x="140" y="232"/>
                </a:lnTo>
                <a:lnTo>
                  <a:pt x="142" y="232"/>
                </a:lnTo>
                <a:lnTo>
                  <a:pt x="142" y="230"/>
                </a:lnTo>
                <a:lnTo>
                  <a:pt x="147" y="226"/>
                </a:lnTo>
                <a:close/>
                <a:moveTo>
                  <a:pt x="93" y="208"/>
                </a:moveTo>
                <a:lnTo>
                  <a:pt x="93" y="208"/>
                </a:lnTo>
                <a:lnTo>
                  <a:pt x="82" y="208"/>
                </a:lnTo>
                <a:lnTo>
                  <a:pt x="88" y="210"/>
                </a:lnTo>
                <a:lnTo>
                  <a:pt x="93" y="208"/>
                </a:lnTo>
                <a:close/>
                <a:moveTo>
                  <a:pt x="36" y="191"/>
                </a:moveTo>
                <a:lnTo>
                  <a:pt x="36" y="191"/>
                </a:lnTo>
                <a:lnTo>
                  <a:pt x="36" y="189"/>
                </a:lnTo>
                <a:lnTo>
                  <a:pt x="36" y="185"/>
                </a:lnTo>
                <a:lnTo>
                  <a:pt x="35" y="186"/>
                </a:lnTo>
                <a:lnTo>
                  <a:pt x="36" y="191"/>
                </a:lnTo>
                <a:close/>
                <a:moveTo>
                  <a:pt x="303" y="202"/>
                </a:moveTo>
                <a:lnTo>
                  <a:pt x="303" y="202"/>
                </a:lnTo>
                <a:lnTo>
                  <a:pt x="314" y="200"/>
                </a:lnTo>
                <a:lnTo>
                  <a:pt x="304" y="200"/>
                </a:lnTo>
                <a:lnTo>
                  <a:pt x="303" y="202"/>
                </a:lnTo>
                <a:close/>
                <a:moveTo>
                  <a:pt x="385" y="264"/>
                </a:moveTo>
                <a:lnTo>
                  <a:pt x="385" y="264"/>
                </a:lnTo>
                <a:lnTo>
                  <a:pt x="387" y="260"/>
                </a:lnTo>
                <a:lnTo>
                  <a:pt x="387" y="259"/>
                </a:lnTo>
                <a:lnTo>
                  <a:pt x="385" y="259"/>
                </a:lnTo>
                <a:lnTo>
                  <a:pt x="385" y="264"/>
                </a:lnTo>
                <a:close/>
                <a:moveTo>
                  <a:pt x="396" y="136"/>
                </a:moveTo>
                <a:lnTo>
                  <a:pt x="396" y="136"/>
                </a:lnTo>
                <a:lnTo>
                  <a:pt x="394" y="137"/>
                </a:lnTo>
                <a:lnTo>
                  <a:pt x="393" y="137"/>
                </a:lnTo>
                <a:lnTo>
                  <a:pt x="393" y="139"/>
                </a:lnTo>
                <a:lnTo>
                  <a:pt x="396" y="137"/>
                </a:lnTo>
                <a:lnTo>
                  <a:pt x="396" y="136"/>
                </a:lnTo>
                <a:close/>
                <a:moveTo>
                  <a:pt x="21" y="180"/>
                </a:moveTo>
                <a:lnTo>
                  <a:pt x="21" y="180"/>
                </a:lnTo>
                <a:lnTo>
                  <a:pt x="19" y="180"/>
                </a:lnTo>
                <a:lnTo>
                  <a:pt x="19" y="185"/>
                </a:lnTo>
                <a:lnTo>
                  <a:pt x="21" y="183"/>
                </a:lnTo>
                <a:lnTo>
                  <a:pt x="21" y="180"/>
                </a:lnTo>
                <a:close/>
                <a:moveTo>
                  <a:pt x="393" y="177"/>
                </a:moveTo>
                <a:lnTo>
                  <a:pt x="393" y="177"/>
                </a:lnTo>
                <a:lnTo>
                  <a:pt x="396" y="177"/>
                </a:lnTo>
                <a:lnTo>
                  <a:pt x="396" y="174"/>
                </a:lnTo>
                <a:lnTo>
                  <a:pt x="394" y="175"/>
                </a:lnTo>
                <a:lnTo>
                  <a:pt x="393" y="175"/>
                </a:lnTo>
                <a:lnTo>
                  <a:pt x="393" y="177"/>
                </a:lnTo>
                <a:close/>
                <a:moveTo>
                  <a:pt x="320" y="140"/>
                </a:moveTo>
                <a:lnTo>
                  <a:pt x="320" y="140"/>
                </a:lnTo>
                <a:lnTo>
                  <a:pt x="323" y="140"/>
                </a:lnTo>
                <a:lnTo>
                  <a:pt x="325" y="140"/>
                </a:lnTo>
                <a:lnTo>
                  <a:pt x="325" y="139"/>
                </a:lnTo>
                <a:lnTo>
                  <a:pt x="322" y="139"/>
                </a:lnTo>
                <a:lnTo>
                  <a:pt x="320" y="140"/>
                </a:lnTo>
                <a:close/>
                <a:moveTo>
                  <a:pt x="396" y="166"/>
                </a:moveTo>
                <a:lnTo>
                  <a:pt x="396" y="166"/>
                </a:lnTo>
                <a:lnTo>
                  <a:pt x="394" y="167"/>
                </a:lnTo>
                <a:lnTo>
                  <a:pt x="393" y="169"/>
                </a:lnTo>
                <a:lnTo>
                  <a:pt x="394" y="167"/>
                </a:lnTo>
                <a:lnTo>
                  <a:pt x="396" y="167"/>
                </a:lnTo>
                <a:lnTo>
                  <a:pt x="396" y="166"/>
                </a:lnTo>
                <a:close/>
                <a:moveTo>
                  <a:pt x="390" y="60"/>
                </a:moveTo>
                <a:lnTo>
                  <a:pt x="390" y="60"/>
                </a:lnTo>
                <a:lnTo>
                  <a:pt x="394" y="55"/>
                </a:lnTo>
                <a:lnTo>
                  <a:pt x="390" y="58"/>
                </a:lnTo>
                <a:lnTo>
                  <a:pt x="390" y="60"/>
                </a:lnTo>
                <a:close/>
                <a:moveTo>
                  <a:pt x="382" y="224"/>
                </a:moveTo>
                <a:lnTo>
                  <a:pt x="382" y="224"/>
                </a:lnTo>
                <a:lnTo>
                  <a:pt x="380" y="224"/>
                </a:lnTo>
                <a:lnTo>
                  <a:pt x="379" y="226"/>
                </a:lnTo>
                <a:lnTo>
                  <a:pt x="380" y="227"/>
                </a:lnTo>
                <a:lnTo>
                  <a:pt x="382" y="226"/>
                </a:lnTo>
                <a:lnTo>
                  <a:pt x="382" y="224"/>
                </a:lnTo>
                <a:close/>
                <a:moveTo>
                  <a:pt x="58" y="241"/>
                </a:moveTo>
                <a:lnTo>
                  <a:pt x="58" y="241"/>
                </a:lnTo>
                <a:lnTo>
                  <a:pt x="55" y="241"/>
                </a:lnTo>
                <a:lnTo>
                  <a:pt x="54" y="245"/>
                </a:lnTo>
                <a:lnTo>
                  <a:pt x="57" y="245"/>
                </a:lnTo>
                <a:lnTo>
                  <a:pt x="58" y="241"/>
                </a:lnTo>
                <a:close/>
                <a:moveTo>
                  <a:pt x="276" y="235"/>
                </a:moveTo>
                <a:lnTo>
                  <a:pt x="276" y="235"/>
                </a:lnTo>
                <a:lnTo>
                  <a:pt x="286" y="234"/>
                </a:lnTo>
                <a:lnTo>
                  <a:pt x="278" y="234"/>
                </a:lnTo>
                <a:lnTo>
                  <a:pt x="276" y="235"/>
                </a:lnTo>
                <a:close/>
                <a:moveTo>
                  <a:pt x="306" y="221"/>
                </a:moveTo>
                <a:lnTo>
                  <a:pt x="306" y="221"/>
                </a:lnTo>
                <a:lnTo>
                  <a:pt x="308" y="221"/>
                </a:lnTo>
                <a:lnTo>
                  <a:pt x="312" y="218"/>
                </a:lnTo>
                <a:lnTo>
                  <a:pt x="314" y="216"/>
                </a:lnTo>
                <a:lnTo>
                  <a:pt x="306" y="221"/>
                </a:lnTo>
                <a:close/>
                <a:moveTo>
                  <a:pt x="21" y="193"/>
                </a:moveTo>
                <a:lnTo>
                  <a:pt x="21" y="193"/>
                </a:lnTo>
                <a:lnTo>
                  <a:pt x="19" y="194"/>
                </a:lnTo>
                <a:lnTo>
                  <a:pt x="19" y="199"/>
                </a:lnTo>
                <a:lnTo>
                  <a:pt x="21" y="196"/>
                </a:lnTo>
                <a:lnTo>
                  <a:pt x="21" y="193"/>
                </a:lnTo>
                <a:close/>
                <a:moveTo>
                  <a:pt x="341" y="219"/>
                </a:moveTo>
                <a:lnTo>
                  <a:pt x="341" y="219"/>
                </a:lnTo>
                <a:lnTo>
                  <a:pt x="342" y="219"/>
                </a:lnTo>
                <a:lnTo>
                  <a:pt x="345" y="215"/>
                </a:lnTo>
                <a:lnTo>
                  <a:pt x="341" y="219"/>
                </a:lnTo>
                <a:close/>
                <a:moveTo>
                  <a:pt x="109" y="213"/>
                </a:moveTo>
                <a:lnTo>
                  <a:pt x="109" y="213"/>
                </a:lnTo>
                <a:lnTo>
                  <a:pt x="110" y="210"/>
                </a:lnTo>
                <a:lnTo>
                  <a:pt x="106" y="211"/>
                </a:lnTo>
                <a:lnTo>
                  <a:pt x="109" y="213"/>
                </a:lnTo>
                <a:close/>
                <a:moveTo>
                  <a:pt x="19" y="158"/>
                </a:moveTo>
                <a:lnTo>
                  <a:pt x="19" y="158"/>
                </a:lnTo>
                <a:lnTo>
                  <a:pt x="17" y="159"/>
                </a:lnTo>
                <a:lnTo>
                  <a:pt x="17" y="163"/>
                </a:lnTo>
                <a:lnTo>
                  <a:pt x="21" y="161"/>
                </a:lnTo>
                <a:lnTo>
                  <a:pt x="19" y="158"/>
                </a:lnTo>
                <a:close/>
                <a:moveTo>
                  <a:pt x="394" y="62"/>
                </a:moveTo>
                <a:lnTo>
                  <a:pt x="394" y="62"/>
                </a:lnTo>
                <a:lnTo>
                  <a:pt x="391" y="65"/>
                </a:lnTo>
                <a:lnTo>
                  <a:pt x="394" y="63"/>
                </a:lnTo>
                <a:lnTo>
                  <a:pt x="394" y="62"/>
                </a:lnTo>
                <a:close/>
                <a:moveTo>
                  <a:pt x="385" y="193"/>
                </a:moveTo>
                <a:lnTo>
                  <a:pt x="385" y="193"/>
                </a:lnTo>
                <a:lnTo>
                  <a:pt x="388" y="191"/>
                </a:lnTo>
                <a:lnTo>
                  <a:pt x="390" y="191"/>
                </a:lnTo>
                <a:lnTo>
                  <a:pt x="390" y="189"/>
                </a:lnTo>
                <a:lnTo>
                  <a:pt x="385" y="193"/>
                </a:lnTo>
                <a:close/>
                <a:moveTo>
                  <a:pt x="17" y="104"/>
                </a:moveTo>
                <a:lnTo>
                  <a:pt x="17" y="104"/>
                </a:lnTo>
                <a:lnTo>
                  <a:pt x="14" y="104"/>
                </a:lnTo>
                <a:lnTo>
                  <a:pt x="13" y="106"/>
                </a:lnTo>
                <a:lnTo>
                  <a:pt x="14" y="106"/>
                </a:lnTo>
                <a:lnTo>
                  <a:pt x="17" y="104"/>
                </a:lnTo>
                <a:close/>
                <a:moveTo>
                  <a:pt x="25" y="232"/>
                </a:moveTo>
                <a:lnTo>
                  <a:pt x="25" y="232"/>
                </a:lnTo>
                <a:lnTo>
                  <a:pt x="28" y="229"/>
                </a:lnTo>
                <a:lnTo>
                  <a:pt x="28" y="227"/>
                </a:lnTo>
                <a:lnTo>
                  <a:pt x="25" y="229"/>
                </a:lnTo>
                <a:lnTo>
                  <a:pt x="24" y="230"/>
                </a:lnTo>
                <a:lnTo>
                  <a:pt x="25" y="232"/>
                </a:lnTo>
                <a:close/>
                <a:moveTo>
                  <a:pt x="393" y="227"/>
                </a:moveTo>
                <a:lnTo>
                  <a:pt x="393" y="227"/>
                </a:lnTo>
                <a:lnTo>
                  <a:pt x="394" y="226"/>
                </a:lnTo>
                <a:lnTo>
                  <a:pt x="393" y="223"/>
                </a:lnTo>
                <a:lnTo>
                  <a:pt x="393" y="224"/>
                </a:lnTo>
                <a:lnTo>
                  <a:pt x="393" y="227"/>
                </a:lnTo>
                <a:close/>
                <a:moveTo>
                  <a:pt x="415" y="47"/>
                </a:moveTo>
                <a:lnTo>
                  <a:pt x="415" y="47"/>
                </a:lnTo>
                <a:lnTo>
                  <a:pt x="413" y="49"/>
                </a:lnTo>
                <a:lnTo>
                  <a:pt x="413" y="54"/>
                </a:lnTo>
                <a:lnTo>
                  <a:pt x="415" y="52"/>
                </a:lnTo>
                <a:lnTo>
                  <a:pt x="415" y="47"/>
                </a:lnTo>
                <a:close/>
                <a:moveTo>
                  <a:pt x="205" y="219"/>
                </a:moveTo>
                <a:lnTo>
                  <a:pt x="205" y="219"/>
                </a:lnTo>
                <a:lnTo>
                  <a:pt x="207" y="219"/>
                </a:lnTo>
                <a:lnTo>
                  <a:pt x="210" y="219"/>
                </a:lnTo>
                <a:lnTo>
                  <a:pt x="207" y="219"/>
                </a:lnTo>
                <a:lnTo>
                  <a:pt x="205" y="219"/>
                </a:lnTo>
                <a:close/>
                <a:moveTo>
                  <a:pt x="401" y="93"/>
                </a:moveTo>
                <a:lnTo>
                  <a:pt x="401" y="93"/>
                </a:lnTo>
                <a:lnTo>
                  <a:pt x="401" y="92"/>
                </a:lnTo>
                <a:lnTo>
                  <a:pt x="399" y="92"/>
                </a:lnTo>
                <a:lnTo>
                  <a:pt x="399" y="95"/>
                </a:lnTo>
                <a:lnTo>
                  <a:pt x="401" y="93"/>
                </a:lnTo>
                <a:close/>
                <a:moveTo>
                  <a:pt x="150" y="240"/>
                </a:moveTo>
                <a:lnTo>
                  <a:pt x="150" y="240"/>
                </a:lnTo>
                <a:lnTo>
                  <a:pt x="145" y="241"/>
                </a:lnTo>
                <a:lnTo>
                  <a:pt x="150" y="241"/>
                </a:lnTo>
                <a:lnTo>
                  <a:pt x="150" y="240"/>
                </a:lnTo>
                <a:close/>
                <a:moveTo>
                  <a:pt x="222" y="219"/>
                </a:moveTo>
                <a:lnTo>
                  <a:pt x="222" y="219"/>
                </a:lnTo>
                <a:lnTo>
                  <a:pt x="221" y="219"/>
                </a:lnTo>
                <a:lnTo>
                  <a:pt x="218" y="219"/>
                </a:lnTo>
                <a:lnTo>
                  <a:pt x="221" y="219"/>
                </a:lnTo>
                <a:lnTo>
                  <a:pt x="222" y="219"/>
                </a:lnTo>
                <a:close/>
                <a:moveTo>
                  <a:pt x="77" y="211"/>
                </a:moveTo>
                <a:lnTo>
                  <a:pt x="77" y="211"/>
                </a:lnTo>
                <a:lnTo>
                  <a:pt x="71" y="211"/>
                </a:lnTo>
                <a:lnTo>
                  <a:pt x="74" y="213"/>
                </a:lnTo>
                <a:lnTo>
                  <a:pt x="77" y="211"/>
                </a:lnTo>
                <a:close/>
                <a:moveTo>
                  <a:pt x="224" y="227"/>
                </a:moveTo>
                <a:lnTo>
                  <a:pt x="224" y="227"/>
                </a:lnTo>
                <a:lnTo>
                  <a:pt x="226" y="226"/>
                </a:lnTo>
                <a:lnTo>
                  <a:pt x="229" y="224"/>
                </a:lnTo>
                <a:lnTo>
                  <a:pt x="226" y="224"/>
                </a:lnTo>
                <a:lnTo>
                  <a:pt x="224" y="227"/>
                </a:lnTo>
                <a:close/>
                <a:moveTo>
                  <a:pt x="413" y="230"/>
                </a:moveTo>
                <a:lnTo>
                  <a:pt x="413" y="230"/>
                </a:lnTo>
                <a:lnTo>
                  <a:pt x="413" y="241"/>
                </a:lnTo>
                <a:lnTo>
                  <a:pt x="413" y="230"/>
                </a:lnTo>
                <a:close/>
                <a:moveTo>
                  <a:pt x="380" y="180"/>
                </a:moveTo>
                <a:lnTo>
                  <a:pt x="380" y="180"/>
                </a:lnTo>
                <a:lnTo>
                  <a:pt x="382" y="180"/>
                </a:lnTo>
                <a:lnTo>
                  <a:pt x="382" y="178"/>
                </a:lnTo>
                <a:lnTo>
                  <a:pt x="380" y="175"/>
                </a:lnTo>
                <a:lnTo>
                  <a:pt x="380" y="180"/>
                </a:lnTo>
                <a:close/>
                <a:moveTo>
                  <a:pt x="110" y="238"/>
                </a:moveTo>
                <a:lnTo>
                  <a:pt x="110" y="238"/>
                </a:lnTo>
                <a:lnTo>
                  <a:pt x="110" y="237"/>
                </a:lnTo>
                <a:lnTo>
                  <a:pt x="106" y="240"/>
                </a:lnTo>
                <a:lnTo>
                  <a:pt x="107" y="240"/>
                </a:lnTo>
                <a:lnTo>
                  <a:pt x="109" y="240"/>
                </a:lnTo>
                <a:lnTo>
                  <a:pt x="110" y="238"/>
                </a:lnTo>
                <a:close/>
                <a:moveTo>
                  <a:pt x="19" y="210"/>
                </a:moveTo>
                <a:lnTo>
                  <a:pt x="19" y="210"/>
                </a:lnTo>
                <a:lnTo>
                  <a:pt x="21" y="210"/>
                </a:lnTo>
                <a:lnTo>
                  <a:pt x="21" y="207"/>
                </a:lnTo>
                <a:lnTo>
                  <a:pt x="21" y="205"/>
                </a:lnTo>
                <a:lnTo>
                  <a:pt x="19" y="204"/>
                </a:lnTo>
                <a:lnTo>
                  <a:pt x="19" y="210"/>
                </a:lnTo>
                <a:close/>
                <a:moveTo>
                  <a:pt x="328" y="145"/>
                </a:moveTo>
                <a:lnTo>
                  <a:pt x="328" y="145"/>
                </a:lnTo>
                <a:lnTo>
                  <a:pt x="328" y="144"/>
                </a:lnTo>
                <a:lnTo>
                  <a:pt x="327" y="147"/>
                </a:lnTo>
                <a:lnTo>
                  <a:pt x="325" y="148"/>
                </a:lnTo>
                <a:lnTo>
                  <a:pt x="328" y="145"/>
                </a:lnTo>
                <a:close/>
                <a:moveTo>
                  <a:pt x="404" y="131"/>
                </a:moveTo>
                <a:lnTo>
                  <a:pt x="404" y="131"/>
                </a:lnTo>
                <a:lnTo>
                  <a:pt x="404" y="133"/>
                </a:lnTo>
                <a:lnTo>
                  <a:pt x="404" y="134"/>
                </a:lnTo>
                <a:lnTo>
                  <a:pt x="404" y="133"/>
                </a:lnTo>
                <a:lnTo>
                  <a:pt x="404" y="131"/>
                </a:lnTo>
                <a:close/>
                <a:moveTo>
                  <a:pt x="369" y="191"/>
                </a:moveTo>
                <a:lnTo>
                  <a:pt x="369" y="191"/>
                </a:lnTo>
                <a:lnTo>
                  <a:pt x="363" y="191"/>
                </a:lnTo>
                <a:lnTo>
                  <a:pt x="361" y="191"/>
                </a:lnTo>
                <a:lnTo>
                  <a:pt x="361" y="193"/>
                </a:lnTo>
                <a:lnTo>
                  <a:pt x="369" y="191"/>
                </a:lnTo>
                <a:close/>
                <a:moveTo>
                  <a:pt x="380" y="16"/>
                </a:moveTo>
                <a:lnTo>
                  <a:pt x="380" y="16"/>
                </a:lnTo>
                <a:lnTo>
                  <a:pt x="383" y="14"/>
                </a:lnTo>
                <a:lnTo>
                  <a:pt x="385" y="13"/>
                </a:lnTo>
                <a:lnTo>
                  <a:pt x="380" y="14"/>
                </a:lnTo>
                <a:lnTo>
                  <a:pt x="380" y="16"/>
                </a:lnTo>
                <a:close/>
                <a:moveTo>
                  <a:pt x="28" y="245"/>
                </a:moveTo>
                <a:lnTo>
                  <a:pt x="28" y="245"/>
                </a:lnTo>
                <a:lnTo>
                  <a:pt x="27" y="245"/>
                </a:lnTo>
                <a:lnTo>
                  <a:pt x="25" y="245"/>
                </a:lnTo>
                <a:lnTo>
                  <a:pt x="25" y="246"/>
                </a:lnTo>
                <a:lnTo>
                  <a:pt x="25" y="248"/>
                </a:lnTo>
                <a:lnTo>
                  <a:pt x="28" y="245"/>
                </a:lnTo>
                <a:close/>
                <a:moveTo>
                  <a:pt x="385" y="281"/>
                </a:moveTo>
                <a:lnTo>
                  <a:pt x="385" y="281"/>
                </a:lnTo>
                <a:lnTo>
                  <a:pt x="388" y="281"/>
                </a:lnTo>
                <a:lnTo>
                  <a:pt x="388" y="279"/>
                </a:lnTo>
                <a:lnTo>
                  <a:pt x="388" y="278"/>
                </a:lnTo>
                <a:lnTo>
                  <a:pt x="385" y="281"/>
                </a:lnTo>
                <a:close/>
                <a:moveTo>
                  <a:pt x="338" y="200"/>
                </a:moveTo>
                <a:lnTo>
                  <a:pt x="338" y="200"/>
                </a:lnTo>
                <a:lnTo>
                  <a:pt x="342" y="200"/>
                </a:lnTo>
                <a:lnTo>
                  <a:pt x="344" y="199"/>
                </a:lnTo>
                <a:lnTo>
                  <a:pt x="338" y="200"/>
                </a:lnTo>
                <a:close/>
                <a:moveTo>
                  <a:pt x="366" y="224"/>
                </a:moveTo>
                <a:lnTo>
                  <a:pt x="366" y="224"/>
                </a:lnTo>
                <a:lnTo>
                  <a:pt x="368" y="224"/>
                </a:lnTo>
                <a:lnTo>
                  <a:pt x="369" y="223"/>
                </a:lnTo>
                <a:lnTo>
                  <a:pt x="366" y="224"/>
                </a:lnTo>
                <a:close/>
                <a:moveTo>
                  <a:pt x="142" y="237"/>
                </a:moveTo>
                <a:lnTo>
                  <a:pt x="142" y="237"/>
                </a:lnTo>
                <a:lnTo>
                  <a:pt x="144" y="237"/>
                </a:lnTo>
                <a:lnTo>
                  <a:pt x="145" y="235"/>
                </a:lnTo>
                <a:lnTo>
                  <a:pt x="144" y="235"/>
                </a:lnTo>
                <a:lnTo>
                  <a:pt x="142" y="237"/>
                </a:lnTo>
                <a:close/>
                <a:moveTo>
                  <a:pt x="289" y="159"/>
                </a:moveTo>
                <a:lnTo>
                  <a:pt x="289" y="159"/>
                </a:lnTo>
                <a:lnTo>
                  <a:pt x="290" y="159"/>
                </a:lnTo>
                <a:lnTo>
                  <a:pt x="290" y="158"/>
                </a:lnTo>
                <a:lnTo>
                  <a:pt x="289" y="158"/>
                </a:lnTo>
                <a:lnTo>
                  <a:pt x="289" y="159"/>
                </a:lnTo>
                <a:close/>
                <a:moveTo>
                  <a:pt x="252" y="234"/>
                </a:moveTo>
                <a:lnTo>
                  <a:pt x="252" y="234"/>
                </a:lnTo>
                <a:lnTo>
                  <a:pt x="248" y="237"/>
                </a:lnTo>
                <a:lnTo>
                  <a:pt x="251" y="237"/>
                </a:lnTo>
                <a:lnTo>
                  <a:pt x="252" y="234"/>
                </a:lnTo>
                <a:close/>
                <a:moveTo>
                  <a:pt x="290" y="137"/>
                </a:moveTo>
                <a:lnTo>
                  <a:pt x="290" y="137"/>
                </a:lnTo>
                <a:lnTo>
                  <a:pt x="293" y="134"/>
                </a:lnTo>
                <a:lnTo>
                  <a:pt x="290" y="136"/>
                </a:lnTo>
                <a:lnTo>
                  <a:pt x="290" y="137"/>
                </a:lnTo>
                <a:close/>
                <a:moveTo>
                  <a:pt x="106" y="229"/>
                </a:moveTo>
                <a:lnTo>
                  <a:pt x="106" y="229"/>
                </a:lnTo>
                <a:lnTo>
                  <a:pt x="109" y="227"/>
                </a:lnTo>
                <a:lnTo>
                  <a:pt x="110" y="226"/>
                </a:lnTo>
                <a:lnTo>
                  <a:pt x="106" y="229"/>
                </a:lnTo>
                <a:close/>
                <a:moveTo>
                  <a:pt x="393" y="36"/>
                </a:moveTo>
                <a:lnTo>
                  <a:pt x="393" y="36"/>
                </a:lnTo>
                <a:lnTo>
                  <a:pt x="388" y="38"/>
                </a:lnTo>
                <a:lnTo>
                  <a:pt x="388" y="40"/>
                </a:lnTo>
                <a:lnTo>
                  <a:pt x="390" y="40"/>
                </a:lnTo>
                <a:lnTo>
                  <a:pt x="393" y="36"/>
                </a:lnTo>
                <a:close/>
                <a:moveTo>
                  <a:pt x="405" y="88"/>
                </a:moveTo>
                <a:lnTo>
                  <a:pt x="405" y="88"/>
                </a:lnTo>
                <a:lnTo>
                  <a:pt x="404" y="88"/>
                </a:lnTo>
                <a:lnTo>
                  <a:pt x="404" y="92"/>
                </a:lnTo>
                <a:lnTo>
                  <a:pt x="405" y="92"/>
                </a:lnTo>
                <a:lnTo>
                  <a:pt x="405" y="90"/>
                </a:lnTo>
                <a:lnTo>
                  <a:pt x="405" y="88"/>
                </a:lnTo>
                <a:close/>
                <a:moveTo>
                  <a:pt x="286" y="164"/>
                </a:moveTo>
                <a:lnTo>
                  <a:pt x="286" y="164"/>
                </a:lnTo>
                <a:lnTo>
                  <a:pt x="284" y="163"/>
                </a:lnTo>
                <a:lnTo>
                  <a:pt x="282" y="163"/>
                </a:lnTo>
                <a:lnTo>
                  <a:pt x="286" y="164"/>
                </a:lnTo>
                <a:close/>
                <a:moveTo>
                  <a:pt x="413" y="178"/>
                </a:moveTo>
                <a:lnTo>
                  <a:pt x="413" y="178"/>
                </a:lnTo>
                <a:lnTo>
                  <a:pt x="413" y="174"/>
                </a:lnTo>
                <a:lnTo>
                  <a:pt x="413" y="178"/>
                </a:lnTo>
                <a:close/>
                <a:moveTo>
                  <a:pt x="295" y="170"/>
                </a:moveTo>
                <a:lnTo>
                  <a:pt x="295" y="170"/>
                </a:lnTo>
                <a:lnTo>
                  <a:pt x="290" y="170"/>
                </a:lnTo>
                <a:lnTo>
                  <a:pt x="289" y="170"/>
                </a:lnTo>
                <a:lnTo>
                  <a:pt x="295" y="170"/>
                </a:lnTo>
                <a:close/>
                <a:moveTo>
                  <a:pt x="36" y="246"/>
                </a:moveTo>
                <a:lnTo>
                  <a:pt x="36" y="246"/>
                </a:lnTo>
                <a:lnTo>
                  <a:pt x="36" y="240"/>
                </a:lnTo>
                <a:lnTo>
                  <a:pt x="36" y="246"/>
                </a:lnTo>
                <a:close/>
                <a:moveTo>
                  <a:pt x="358" y="153"/>
                </a:moveTo>
                <a:lnTo>
                  <a:pt x="358" y="153"/>
                </a:lnTo>
                <a:lnTo>
                  <a:pt x="355" y="155"/>
                </a:lnTo>
                <a:lnTo>
                  <a:pt x="357" y="156"/>
                </a:lnTo>
                <a:lnTo>
                  <a:pt x="358" y="153"/>
                </a:lnTo>
                <a:close/>
                <a:moveTo>
                  <a:pt x="25" y="122"/>
                </a:moveTo>
                <a:lnTo>
                  <a:pt x="25" y="122"/>
                </a:lnTo>
                <a:lnTo>
                  <a:pt x="28" y="117"/>
                </a:lnTo>
                <a:lnTo>
                  <a:pt x="27" y="118"/>
                </a:lnTo>
                <a:lnTo>
                  <a:pt x="25" y="122"/>
                </a:lnTo>
                <a:close/>
                <a:moveTo>
                  <a:pt x="349" y="144"/>
                </a:moveTo>
                <a:lnTo>
                  <a:pt x="349" y="144"/>
                </a:lnTo>
                <a:lnTo>
                  <a:pt x="345" y="148"/>
                </a:lnTo>
                <a:lnTo>
                  <a:pt x="347" y="147"/>
                </a:lnTo>
                <a:lnTo>
                  <a:pt x="349" y="144"/>
                </a:lnTo>
                <a:close/>
                <a:moveTo>
                  <a:pt x="402" y="191"/>
                </a:moveTo>
                <a:lnTo>
                  <a:pt x="402" y="191"/>
                </a:lnTo>
                <a:lnTo>
                  <a:pt x="402" y="196"/>
                </a:lnTo>
                <a:lnTo>
                  <a:pt x="402" y="191"/>
                </a:lnTo>
                <a:close/>
                <a:moveTo>
                  <a:pt x="82" y="235"/>
                </a:moveTo>
                <a:lnTo>
                  <a:pt x="82" y="235"/>
                </a:lnTo>
                <a:lnTo>
                  <a:pt x="85" y="232"/>
                </a:lnTo>
                <a:lnTo>
                  <a:pt x="84" y="232"/>
                </a:lnTo>
                <a:lnTo>
                  <a:pt x="82" y="235"/>
                </a:lnTo>
                <a:close/>
                <a:moveTo>
                  <a:pt x="300" y="229"/>
                </a:moveTo>
                <a:lnTo>
                  <a:pt x="300" y="229"/>
                </a:lnTo>
                <a:lnTo>
                  <a:pt x="297" y="230"/>
                </a:lnTo>
                <a:lnTo>
                  <a:pt x="295" y="230"/>
                </a:lnTo>
                <a:lnTo>
                  <a:pt x="298" y="230"/>
                </a:lnTo>
                <a:lnTo>
                  <a:pt x="300" y="229"/>
                </a:lnTo>
                <a:close/>
                <a:moveTo>
                  <a:pt x="22" y="281"/>
                </a:moveTo>
                <a:lnTo>
                  <a:pt x="22" y="281"/>
                </a:lnTo>
                <a:lnTo>
                  <a:pt x="24" y="278"/>
                </a:lnTo>
                <a:lnTo>
                  <a:pt x="22" y="279"/>
                </a:lnTo>
                <a:lnTo>
                  <a:pt x="22" y="281"/>
                </a:lnTo>
                <a:close/>
                <a:moveTo>
                  <a:pt x="413" y="63"/>
                </a:moveTo>
                <a:lnTo>
                  <a:pt x="413" y="63"/>
                </a:lnTo>
                <a:lnTo>
                  <a:pt x="413" y="57"/>
                </a:lnTo>
                <a:lnTo>
                  <a:pt x="413" y="60"/>
                </a:lnTo>
                <a:lnTo>
                  <a:pt x="413" y="63"/>
                </a:lnTo>
                <a:close/>
                <a:moveTo>
                  <a:pt x="151" y="235"/>
                </a:moveTo>
                <a:lnTo>
                  <a:pt x="151" y="235"/>
                </a:lnTo>
                <a:lnTo>
                  <a:pt x="153" y="235"/>
                </a:lnTo>
                <a:lnTo>
                  <a:pt x="155" y="235"/>
                </a:lnTo>
                <a:lnTo>
                  <a:pt x="153" y="235"/>
                </a:lnTo>
                <a:lnTo>
                  <a:pt x="151" y="235"/>
                </a:lnTo>
                <a:close/>
                <a:moveTo>
                  <a:pt x="361" y="215"/>
                </a:moveTo>
                <a:lnTo>
                  <a:pt x="361" y="215"/>
                </a:lnTo>
                <a:lnTo>
                  <a:pt x="358" y="216"/>
                </a:lnTo>
                <a:lnTo>
                  <a:pt x="361" y="216"/>
                </a:lnTo>
                <a:lnTo>
                  <a:pt x="361" y="215"/>
                </a:lnTo>
                <a:close/>
                <a:moveTo>
                  <a:pt x="390" y="155"/>
                </a:moveTo>
                <a:lnTo>
                  <a:pt x="390" y="155"/>
                </a:lnTo>
                <a:lnTo>
                  <a:pt x="388" y="156"/>
                </a:lnTo>
                <a:lnTo>
                  <a:pt x="388" y="158"/>
                </a:lnTo>
                <a:lnTo>
                  <a:pt x="388" y="156"/>
                </a:lnTo>
                <a:lnTo>
                  <a:pt x="390" y="155"/>
                </a:lnTo>
                <a:close/>
                <a:moveTo>
                  <a:pt x="99" y="218"/>
                </a:moveTo>
                <a:lnTo>
                  <a:pt x="99" y="218"/>
                </a:lnTo>
                <a:lnTo>
                  <a:pt x="98" y="218"/>
                </a:lnTo>
                <a:lnTo>
                  <a:pt x="96" y="219"/>
                </a:lnTo>
                <a:lnTo>
                  <a:pt x="99" y="218"/>
                </a:lnTo>
                <a:close/>
                <a:moveTo>
                  <a:pt x="303" y="158"/>
                </a:moveTo>
                <a:lnTo>
                  <a:pt x="303" y="158"/>
                </a:lnTo>
                <a:lnTo>
                  <a:pt x="304" y="161"/>
                </a:lnTo>
                <a:lnTo>
                  <a:pt x="306" y="159"/>
                </a:lnTo>
                <a:lnTo>
                  <a:pt x="303" y="158"/>
                </a:lnTo>
                <a:close/>
                <a:moveTo>
                  <a:pt x="394" y="129"/>
                </a:moveTo>
                <a:lnTo>
                  <a:pt x="394" y="129"/>
                </a:lnTo>
                <a:lnTo>
                  <a:pt x="393" y="131"/>
                </a:lnTo>
                <a:lnTo>
                  <a:pt x="394" y="131"/>
                </a:lnTo>
                <a:lnTo>
                  <a:pt x="394" y="129"/>
                </a:lnTo>
                <a:close/>
                <a:moveTo>
                  <a:pt x="401" y="118"/>
                </a:moveTo>
                <a:lnTo>
                  <a:pt x="401" y="118"/>
                </a:lnTo>
                <a:lnTo>
                  <a:pt x="399" y="120"/>
                </a:lnTo>
                <a:lnTo>
                  <a:pt x="401" y="120"/>
                </a:lnTo>
                <a:lnTo>
                  <a:pt x="401" y="118"/>
                </a:lnTo>
                <a:close/>
                <a:moveTo>
                  <a:pt x="21" y="232"/>
                </a:moveTo>
                <a:lnTo>
                  <a:pt x="21" y="232"/>
                </a:lnTo>
                <a:lnTo>
                  <a:pt x="21" y="237"/>
                </a:lnTo>
                <a:lnTo>
                  <a:pt x="21" y="232"/>
                </a:lnTo>
                <a:close/>
                <a:moveTo>
                  <a:pt x="402" y="174"/>
                </a:moveTo>
                <a:lnTo>
                  <a:pt x="402" y="174"/>
                </a:lnTo>
                <a:lnTo>
                  <a:pt x="402" y="170"/>
                </a:lnTo>
                <a:lnTo>
                  <a:pt x="402" y="174"/>
                </a:lnTo>
                <a:close/>
                <a:moveTo>
                  <a:pt x="19" y="115"/>
                </a:moveTo>
                <a:lnTo>
                  <a:pt x="19" y="115"/>
                </a:lnTo>
                <a:lnTo>
                  <a:pt x="19" y="114"/>
                </a:lnTo>
                <a:lnTo>
                  <a:pt x="16" y="115"/>
                </a:lnTo>
                <a:lnTo>
                  <a:pt x="16" y="117"/>
                </a:lnTo>
                <a:lnTo>
                  <a:pt x="19" y="115"/>
                </a:lnTo>
                <a:close/>
                <a:moveTo>
                  <a:pt x="24" y="211"/>
                </a:moveTo>
                <a:lnTo>
                  <a:pt x="24" y="211"/>
                </a:lnTo>
                <a:lnTo>
                  <a:pt x="24" y="213"/>
                </a:lnTo>
                <a:lnTo>
                  <a:pt x="25" y="211"/>
                </a:lnTo>
                <a:lnTo>
                  <a:pt x="24" y="211"/>
                </a:lnTo>
                <a:close/>
                <a:moveTo>
                  <a:pt x="388" y="166"/>
                </a:moveTo>
                <a:lnTo>
                  <a:pt x="388" y="166"/>
                </a:lnTo>
                <a:lnTo>
                  <a:pt x="388" y="167"/>
                </a:lnTo>
                <a:lnTo>
                  <a:pt x="390" y="166"/>
                </a:lnTo>
                <a:lnTo>
                  <a:pt x="388" y="166"/>
                </a:lnTo>
                <a:close/>
                <a:moveTo>
                  <a:pt x="401" y="163"/>
                </a:moveTo>
                <a:lnTo>
                  <a:pt x="401" y="163"/>
                </a:lnTo>
                <a:lnTo>
                  <a:pt x="401" y="164"/>
                </a:lnTo>
                <a:lnTo>
                  <a:pt x="401" y="166"/>
                </a:lnTo>
                <a:lnTo>
                  <a:pt x="402" y="164"/>
                </a:lnTo>
                <a:lnTo>
                  <a:pt x="401" y="163"/>
                </a:lnTo>
                <a:close/>
                <a:moveTo>
                  <a:pt x="30" y="191"/>
                </a:moveTo>
                <a:lnTo>
                  <a:pt x="30" y="191"/>
                </a:lnTo>
                <a:lnTo>
                  <a:pt x="30" y="193"/>
                </a:lnTo>
                <a:lnTo>
                  <a:pt x="30" y="191"/>
                </a:lnTo>
                <a:close/>
                <a:moveTo>
                  <a:pt x="390" y="145"/>
                </a:moveTo>
                <a:lnTo>
                  <a:pt x="390" y="145"/>
                </a:lnTo>
                <a:lnTo>
                  <a:pt x="387" y="145"/>
                </a:lnTo>
                <a:lnTo>
                  <a:pt x="388" y="147"/>
                </a:lnTo>
                <a:lnTo>
                  <a:pt x="390" y="145"/>
                </a:lnTo>
                <a:close/>
                <a:moveTo>
                  <a:pt x="401" y="126"/>
                </a:moveTo>
                <a:lnTo>
                  <a:pt x="401" y="126"/>
                </a:lnTo>
                <a:lnTo>
                  <a:pt x="399" y="126"/>
                </a:lnTo>
                <a:lnTo>
                  <a:pt x="399" y="128"/>
                </a:lnTo>
                <a:lnTo>
                  <a:pt x="401" y="128"/>
                </a:lnTo>
                <a:lnTo>
                  <a:pt x="401" y="126"/>
                </a:lnTo>
                <a:close/>
                <a:moveTo>
                  <a:pt x="24" y="199"/>
                </a:moveTo>
                <a:lnTo>
                  <a:pt x="24" y="199"/>
                </a:lnTo>
                <a:lnTo>
                  <a:pt x="25" y="197"/>
                </a:lnTo>
                <a:lnTo>
                  <a:pt x="25" y="196"/>
                </a:lnTo>
                <a:lnTo>
                  <a:pt x="24" y="199"/>
                </a:lnTo>
                <a:close/>
                <a:moveTo>
                  <a:pt x="402" y="180"/>
                </a:moveTo>
                <a:lnTo>
                  <a:pt x="402" y="180"/>
                </a:lnTo>
                <a:lnTo>
                  <a:pt x="402" y="185"/>
                </a:lnTo>
                <a:lnTo>
                  <a:pt x="402" y="180"/>
                </a:lnTo>
                <a:close/>
                <a:moveTo>
                  <a:pt x="385" y="268"/>
                </a:moveTo>
                <a:lnTo>
                  <a:pt x="385" y="268"/>
                </a:lnTo>
                <a:lnTo>
                  <a:pt x="387" y="268"/>
                </a:lnTo>
                <a:lnTo>
                  <a:pt x="387" y="267"/>
                </a:lnTo>
                <a:lnTo>
                  <a:pt x="385" y="268"/>
                </a:lnTo>
                <a:close/>
                <a:moveTo>
                  <a:pt x="325" y="134"/>
                </a:moveTo>
                <a:lnTo>
                  <a:pt x="325" y="134"/>
                </a:lnTo>
                <a:lnTo>
                  <a:pt x="327" y="134"/>
                </a:lnTo>
                <a:lnTo>
                  <a:pt x="327" y="133"/>
                </a:lnTo>
                <a:lnTo>
                  <a:pt x="325" y="134"/>
                </a:lnTo>
                <a:close/>
                <a:moveTo>
                  <a:pt x="65" y="211"/>
                </a:moveTo>
                <a:lnTo>
                  <a:pt x="65" y="211"/>
                </a:lnTo>
                <a:lnTo>
                  <a:pt x="68" y="211"/>
                </a:lnTo>
                <a:lnTo>
                  <a:pt x="69" y="211"/>
                </a:lnTo>
                <a:lnTo>
                  <a:pt x="65" y="211"/>
                </a:lnTo>
                <a:close/>
                <a:moveTo>
                  <a:pt x="79" y="227"/>
                </a:moveTo>
                <a:lnTo>
                  <a:pt x="79" y="227"/>
                </a:lnTo>
                <a:lnTo>
                  <a:pt x="77" y="227"/>
                </a:lnTo>
                <a:lnTo>
                  <a:pt x="76" y="229"/>
                </a:lnTo>
                <a:lnTo>
                  <a:pt x="77" y="229"/>
                </a:lnTo>
                <a:lnTo>
                  <a:pt x="79" y="227"/>
                </a:lnTo>
                <a:close/>
                <a:moveTo>
                  <a:pt x="278" y="142"/>
                </a:moveTo>
                <a:lnTo>
                  <a:pt x="278" y="142"/>
                </a:lnTo>
                <a:lnTo>
                  <a:pt x="278" y="140"/>
                </a:lnTo>
                <a:lnTo>
                  <a:pt x="278" y="142"/>
                </a:lnTo>
                <a:close/>
                <a:moveTo>
                  <a:pt x="390" y="140"/>
                </a:moveTo>
                <a:lnTo>
                  <a:pt x="390" y="140"/>
                </a:lnTo>
                <a:lnTo>
                  <a:pt x="387" y="142"/>
                </a:lnTo>
                <a:lnTo>
                  <a:pt x="388" y="140"/>
                </a:lnTo>
                <a:lnTo>
                  <a:pt x="390" y="140"/>
                </a:lnTo>
                <a:close/>
                <a:moveTo>
                  <a:pt x="183" y="219"/>
                </a:moveTo>
                <a:lnTo>
                  <a:pt x="183" y="219"/>
                </a:lnTo>
                <a:lnTo>
                  <a:pt x="181" y="221"/>
                </a:lnTo>
                <a:lnTo>
                  <a:pt x="183" y="219"/>
                </a:lnTo>
                <a:close/>
                <a:moveTo>
                  <a:pt x="292" y="223"/>
                </a:moveTo>
                <a:lnTo>
                  <a:pt x="292" y="223"/>
                </a:lnTo>
                <a:lnTo>
                  <a:pt x="293" y="223"/>
                </a:lnTo>
                <a:lnTo>
                  <a:pt x="295" y="221"/>
                </a:lnTo>
                <a:lnTo>
                  <a:pt x="292" y="223"/>
                </a:lnTo>
                <a:close/>
                <a:moveTo>
                  <a:pt x="385" y="251"/>
                </a:moveTo>
                <a:lnTo>
                  <a:pt x="385" y="251"/>
                </a:lnTo>
                <a:lnTo>
                  <a:pt x="387" y="249"/>
                </a:lnTo>
                <a:lnTo>
                  <a:pt x="387" y="248"/>
                </a:lnTo>
                <a:lnTo>
                  <a:pt x="385" y="249"/>
                </a:lnTo>
                <a:lnTo>
                  <a:pt x="385" y="251"/>
                </a:lnTo>
                <a:close/>
                <a:moveTo>
                  <a:pt x="55" y="226"/>
                </a:moveTo>
                <a:lnTo>
                  <a:pt x="55" y="226"/>
                </a:lnTo>
                <a:lnTo>
                  <a:pt x="57" y="226"/>
                </a:lnTo>
                <a:lnTo>
                  <a:pt x="57" y="224"/>
                </a:lnTo>
                <a:lnTo>
                  <a:pt x="55" y="226"/>
                </a:lnTo>
                <a:close/>
                <a:moveTo>
                  <a:pt x="240" y="226"/>
                </a:moveTo>
                <a:lnTo>
                  <a:pt x="240" y="226"/>
                </a:lnTo>
                <a:lnTo>
                  <a:pt x="240" y="224"/>
                </a:lnTo>
                <a:lnTo>
                  <a:pt x="238" y="226"/>
                </a:lnTo>
                <a:lnTo>
                  <a:pt x="240" y="226"/>
                </a:lnTo>
                <a:close/>
                <a:moveTo>
                  <a:pt x="21" y="136"/>
                </a:moveTo>
                <a:lnTo>
                  <a:pt x="21" y="136"/>
                </a:lnTo>
                <a:lnTo>
                  <a:pt x="22" y="136"/>
                </a:lnTo>
                <a:lnTo>
                  <a:pt x="22" y="134"/>
                </a:lnTo>
                <a:lnTo>
                  <a:pt x="21" y="136"/>
                </a:lnTo>
                <a:close/>
                <a:moveTo>
                  <a:pt x="276" y="153"/>
                </a:moveTo>
                <a:lnTo>
                  <a:pt x="276" y="153"/>
                </a:lnTo>
                <a:lnTo>
                  <a:pt x="276" y="155"/>
                </a:lnTo>
                <a:lnTo>
                  <a:pt x="278" y="153"/>
                </a:lnTo>
                <a:lnTo>
                  <a:pt x="276" y="153"/>
                </a:lnTo>
                <a:close/>
                <a:moveTo>
                  <a:pt x="281" y="158"/>
                </a:moveTo>
                <a:lnTo>
                  <a:pt x="281" y="158"/>
                </a:lnTo>
                <a:lnTo>
                  <a:pt x="282" y="156"/>
                </a:lnTo>
                <a:lnTo>
                  <a:pt x="281" y="155"/>
                </a:lnTo>
                <a:lnTo>
                  <a:pt x="281" y="158"/>
                </a:lnTo>
                <a:close/>
                <a:moveTo>
                  <a:pt x="393" y="115"/>
                </a:moveTo>
                <a:lnTo>
                  <a:pt x="393" y="115"/>
                </a:lnTo>
                <a:lnTo>
                  <a:pt x="393" y="114"/>
                </a:lnTo>
                <a:lnTo>
                  <a:pt x="393" y="115"/>
                </a:lnTo>
                <a:close/>
                <a:moveTo>
                  <a:pt x="246" y="232"/>
                </a:moveTo>
                <a:lnTo>
                  <a:pt x="246" y="232"/>
                </a:lnTo>
                <a:lnTo>
                  <a:pt x="248" y="232"/>
                </a:lnTo>
                <a:lnTo>
                  <a:pt x="249" y="232"/>
                </a:lnTo>
                <a:lnTo>
                  <a:pt x="248" y="230"/>
                </a:lnTo>
                <a:lnTo>
                  <a:pt x="246" y="232"/>
                </a:lnTo>
                <a:close/>
                <a:moveTo>
                  <a:pt x="49" y="241"/>
                </a:moveTo>
                <a:lnTo>
                  <a:pt x="49" y="241"/>
                </a:lnTo>
                <a:lnTo>
                  <a:pt x="47" y="241"/>
                </a:lnTo>
                <a:lnTo>
                  <a:pt x="47" y="243"/>
                </a:lnTo>
                <a:lnTo>
                  <a:pt x="49" y="241"/>
                </a:lnTo>
                <a:close/>
                <a:moveTo>
                  <a:pt x="22" y="142"/>
                </a:moveTo>
                <a:lnTo>
                  <a:pt x="22" y="142"/>
                </a:lnTo>
                <a:lnTo>
                  <a:pt x="22" y="140"/>
                </a:lnTo>
                <a:lnTo>
                  <a:pt x="22" y="142"/>
                </a:lnTo>
                <a:close/>
                <a:moveTo>
                  <a:pt x="404" y="84"/>
                </a:moveTo>
                <a:lnTo>
                  <a:pt x="404" y="84"/>
                </a:lnTo>
                <a:lnTo>
                  <a:pt x="405" y="84"/>
                </a:lnTo>
                <a:lnTo>
                  <a:pt x="405" y="82"/>
                </a:lnTo>
                <a:lnTo>
                  <a:pt x="404" y="82"/>
                </a:lnTo>
                <a:lnTo>
                  <a:pt x="404" y="84"/>
                </a:lnTo>
                <a:close/>
                <a:moveTo>
                  <a:pt x="393" y="106"/>
                </a:moveTo>
                <a:lnTo>
                  <a:pt x="393" y="106"/>
                </a:lnTo>
                <a:lnTo>
                  <a:pt x="393" y="104"/>
                </a:lnTo>
                <a:lnTo>
                  <a:pt x="393" y="106"/>
                </a:lnTo>
                <a:close/>
                <a:moveTo>
                  <a:pt x="93" y="246"/>
                </a:moveTo>
                <a:lnTo>
                  <a:pt x="93" y="246"/>
                </a:lnTo>
                <a:lnTo>
                  <a:pt x="96" y="246"/>
                </a:lnTo>
                <a:lnTo>
                  <a:pt x="93" y="246"/>
                </a:lnTo>
                <a:close/>
                <a:moveTo>
                  <a:pt x="293" y="145"/>
                </a:moveTo>
                <a:lnTo>
                  <a:pt x="293" y="145"/>
                </a:lnTo>
                <a:lnTo>
                  <a:pt x="292" y="147"/>
                </a:lnTo>
                <a:lnTo>
                  <a:pt x="293" y="147"/>
                </a:lnTo>
                <a:lnTo>
                  <a:pt x="293" y="145"/>
                </a:lnTo>
                <a:close/>
                <a:moveTo>
                  <a:pt x="309" y="150"/>
                </a:moveTo>
                <a:lnTo>
                  <a:pt x="309" y="150"/>
                </a:lnTo>
                <a:lnTo>
                  <a:pt x="309" y="148"/>
                </a:lnTo>
                <a:lnTo>
                  <a:pt x="308" y="150"/>
                </a:lnTo>
                <a:lnTo>
                  <a:pt x="309" y="150"/>
                </a:lnTo>
                <a:close/>
                <a:moveTo>
                  <a:pt x="21" y="219"/>
                </a:moveTo>
                <a:lnTo>
                  <a:pt x="21" y="219"/>
                </a:lnTo>
                <a:lnTo>
                  <a:pt x="21" y="223"/>
                </a:lnTo>
                <a:lnTo>
                  <a:pt x="21" y="219"/>
                </a:lnTo>
                <a:close/>
                <a:moveTo>
                  <a:pt x="62" y="241"/>
                </a:moveTo>
                <a:lnTo>
                  <a:pt x="62" y="241"/>
                </a:lnTo>
                <a:lnTo>
                  <a:pt x="63" y="241"/>
                </a:lnTo>
                <a:lnTo>
                  <a:pt x="62" y="241"/>
                </a:lnTo>
                <a:close/>
                <a:moveTo>
                  <a:pt x="24" y="188"/>
                </a:moveTo>
                <a:lnTo>
                  <a:pt x="24" y="188"/>
                </a:lnTo>
                <a:lnTo>
                  <a:pt x="24" y="186"/>
                </a:lnTo>
                <a:lnTo>
                  <a:pt x="24" y="188"/>
                </a:lnTo>
                <a:close/>
                <a:moveTo>
                  <a:pt x="91" y="234"/>
                </a:moveTo>
                <a:lnTo>
                  <a:pt x="91" y="234"/>
                </a:lnTo>
                <a:lnTo>
                  <a:pt x="91" y="232"/>
                </a:lnTo>
                <a:lnTo>
                  <a:pt x="90" y="234"/>
                </a:lnTo>
                <a:lnTo>
                  <a:pt x="91" y="234"/>
                </a:lnTo>
                <a:close/>
                <a:moveTo>
                  <a:pt x="344" y="134"/>
                </a:moveTo>
                <a:lnTo>
                  <a:pt x="344" y="134"/>
                </a:lnTo>
                <a:lnTo>
                  <a:pt x="344" y="133"/>
                </a:lnTo>
                <a:lnTo>
                  <a:pt x="342" y="133"/>
                </a:lnTo>
                <a:lnTo>
                  <a:pt x="342" y="134"/>
                </a:lnTo>
                <a:lnTo>
                  <a:pt x="344" y="134"/>
                </a:lnTo>
                <a:close/>
                <a:moveTo>
                  <a:pt x="358" y="224"/>
                </a:moveTo>
                <a:lnTo>
                  <a:pt x="358" y="224"/>
                </a:lnTo>
                <a:lnTo>
                  <a:pt x="360" y="224"/>
                </a:lnTo>
                <a:lnTo>
                  <a:pt x="360" y="223"/>
                </a:lnTo>
                <a:lnTo>
                  <a:pt x="358" y="224"/>
                </a:lnTo>
                <a:close/>
                <a:moveTo>
                  <a:pt x="292" y="153"/>
                </a:moveTo>
                <a:lnTo>
                  <a:pt x="292" y="153"/>
                </a:lnTo>
                <a:lnTo>
                  <a:pt x="290" y="153"/>
                </a:lnTo>
                <a:lnTo>
                  <a:pt x="292" y="153"/>
                </a:lnTo>
                <a:close/>
                <a:moveTo>
                  <a:pt x="393" y="96"/>
                </a:moveTo>
                <a:lnTo>
                  <a:pt x="393" y="96"/>
                </a:lnTo>
                <a:lnTo>
                  <a:pt x="393" y="98"/>
                </a:lnTo>
                <a:lnTo>
                  <a:pt x="393" y="96"/>
                </a:lnTo>
                <a:close/>
                <a:moveTo>
                  <a:pt x="259" y="234"/>
                </a:moveTo>
                <a:lnTo>
                  <a:pt x="259" y="234"/>
                </a:lnTo>
                <a:lnTo>
                  <a:pt x="257" y="234"/>
                </a:lnTo>
                <a:lnTo>
                  <a:pt x="259" y="234"/>
                </a:lnTo>
                <a:close/>
                <a:moveTo>
                  <a:pt x="21" y="170"/>
                </a:moveTo>
                <a:lnTo>
                  <a:pt x="21" y="170"/>
                </a:lnTo>
                <a:lnTo>
                  <a:pt x="21" y="169"/>
                </a:lnTo>
                <a:lnTo>
                  <a:pt x="21" y="170"/>
                </a:lnTo>
                <a:close/>
                <a:moveTo>
                  <a:pt x="25" y="191"/>
                </a:moveTo>
                <a:lnTo>
                  <a:pt x="25" y="191"/>
                </a:lnTo>
                <a:lnTo>
                  <a:pt x="24" y="191"/>
                </a:lnTo>
                <a:lnTo>
                  <a:pt x="24" y="193"/>
                </a:lnTo>
                <a:lnTo>
                  <a:pt x="25" y="191"/>
                </a:lnTo>
                <a:close/>
                <a:moveTo>
                  <a:pt x="167" y="234"/>
                </a:moveTo>
                <a:lnTo>
                  <a:pt x="167" y="234"/>
                </a:lnTo>
                <a:close/>
                <a:moveTo>
                  <a:pt x="404" y="123"/>
                </a:moveTo>
                <a:lnTo>
                  <a:pt x="404" y="123"/>
                </a:lnTo>
                <a:lnTo>
                  <a:pt x="404" y="125"/>
                </a:lnTo>
                <a:lnTo>
                  <a:pt x="404" y="123"/>
                </a:lnTo>
                <a:close/>
                <a:moveTo>
                  <a:pt x="24" y="218"/>
                </a:moveTo>
                <a:lnTo>
                  <a:pt x="24" y="218"/>
                </a:lnTo>
                <a:lnTo>
                  <a:pt x="25" y="216"/>
                </a:lnTo>
                <a:lnTo>
                  <a:pt x="24" y="218"/>
                </a:lnTo>
                <a:close/>
                <a:moveTo>
                  <a:pt x="13" y="120"/>
                </a:moveTo>
                <a:lnTo>
                  <a:pt x="13" y="120"/>
                </a:lnTo>
                <a:lnTo>
                  <a:pt x="14" y="120"/>
                </a:lnTo>
                <a:lnTo>
                  <a:pt x="13" y="120"/>
                </a:lnTo>
                <a:close/>
                <a:moveTo>
                  <a:pt x="388" y="175"/>
                </a:moveTo>
                <a:lnTo>
                  <a:pt x="388" y="175"/>
                </a:lnTo>
                <a:lnTo>
                  <a:pt x="387" y="175"/>
                </a:lnTo>
                <a:lnTo>
                  <a:pt x="388" y="175"/>
                </a:lnTo>
                <a:close/>
                <a:moveTo>
                  <a:pt x="159" y="235"/>
                </a:moveTo>
                <a:lnTo>
                  <a:pt x="159" y="235"/>
                </a:lnTo>
                <a:lnTo>
                  <a:pt x="159" y="234"/>
                </a:lnTo>
                <a:lnTo>
                  <a:pt x="159" y="235"/>
                </a:lnTo>
                <a:close/>
                <a:moveTo>
                  <a:pt x="103" y="234"/>
                </a:moveTo>
                <a:lnTo>
                  <a:pt x="103" y="234"/>
                </a:lnTo>
                <a:close/>
                <a:moveTo>
                  <a:pt x="298" y="153"/>
                </a:moveTo>
                <a:lnTo>
                  <a:pt x="298" y="153"/>
                </a:lnTo>
                <a:lnTo>
                  <a:pt x="298" y="152"/>
                </a:lnTo>
                <a:lnTo>
                  <a:pt x="298" y="153"/>
                </a:lnTo>
                <a:close/>
                <a:moveTo>
                  <a:pt x="387" y="114"/>
                </a:moveTo>
                <a:lnTo>
                  <a:pt x="387" y="114"/>
                </a:lnTo>
                <a:lnTo>
                  <a:pt x="387" y="112"/>
                </a:lnTo>
                <a:lnTo>
                  <a:pt x="387" y="114"/>
                </a:lnTo>
                <a:close/>
                <a:moveTo>
                  <a:pt x="375" y="226"/>
                </a:moveTo>
                <a:lnTo>
                  <a:pt x="375" y="226"/>
                </a:lnTo>
                <a:lnTo>
                  <a:pt x="375" y="224"/>
                </a:lnTo>
                <a:lnTo>
                  <a:pt x="375" y="226"/>
                </a:lnTo>
                <a:close/>
                <a:moveTo>
                  <a:pt x="91" y="213"/>
                </a:moveTo>
                <a:lnTo>
                  <a:pt x="91" y="213"/>
                </a:lnTo>
                <a:lnTo>
                  <a:pt x="90" y="213"/>
                </a:lnTo>
                <a:lnTo>
                  <a:pt x="91" y="213"/>
                </a:lnTo>
                <a:close/>
                <a:moveTo>
                  <a:pt x="22" y="147"/>
                </a:moveTo>
                <a:lnTo>
                  <a:pt x="22" y="147"/>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sp>
        <p:nvSpPr>
          <p:cNvPr id="70" name="文本框 215"/>
          <p:cNvSpPr txBox="1"/>
          <p:nvPr/>
        </p:nvSpPr>
        <p:spPr>
          <a:xfrm>
            <a:off x="-266070" y="2095878"/>
            <a:ext cx="2721338" cy="392415"/>
          </a:xfrm>
          <a:prstGeom prst="rect">
            <a:avLst/>
          </a:prstGeom>
          <a:noFill/>
          <a:ln>
            <a:noFill/>
          </a:ln>
        </p:spPr>
        <p:txBody>
          <a:bodyPr wrap="square" lIns="68580" tIns="34290" rIns="68580" bIns="34290" rtlCol="0">
            <a:spAutoFit/>
          </a:bodyPr>
          <a:lstStyle/>
          <a:p>
            <a:pPr algn="r"/>
            <a:r>
              <a:rPr lang="zh-CN" altLang="en-US" sz="2100" dirty="0" smtClean="0">
                <a:blipFill dpi="0" rotWithShape="1">
                  <a:blip r:embed="rId3"/>
                  <a:srcRect/>
                  <a:stretch>
                    <a:fillRect/>
                  </a:stretch>
                </a:blipFill>
              </a:rPr>
              <a:t>前台后台分开管理</a:t>
            </a:r>
            <a:endParaRPr lang="zh-CN" altLang="en-US" sz="2100" dirty="0">
              <a:blipFill dpi="0" rotWithShape="1">
                <a:blip r:embed="rId3"/>
                <a:srcRect/>
                <a:stretch>
                  <a:fillRect/>
                </a:stretch>
              </a:blipFill>
            </a:endParaRPr>
          </a:p>
        </p:txBody>
      </p:sp>
      <p:sp>
        <p:nvSpPr>
          <p:cNvPr id="71" name="Freeform 36"/>
          <p:cNvSpPr>
            <a:spLocks noEditPoints="1"/>
          </p:cNvSpPr>
          <p:nvPr/>
        </p:nvSpPr>
        <p:spPr bwMode="auto">
          <a:xfrm>
            <a:off x="3978533" y="2311300"/>
            <a:ext cx="989994" cy="1031965"/>
          </a:xfrm>
          <a:custGeom>
            <a:avLst/>
            <a:gdLst>
              <a:gd name="T0" fmla="*/ 47883725 w 401"/>
              <a:gd name="T1" fmla="*/ 670361563 h 418"/>
              <a:gd name="T2" fmla="*/ 647680441 w 401"/>
              <a:gd name="T3" fmla="*/ 219254388 h 418"/>
              <a:gd name="T4" fmla="*/ 241934810 w 401"/>
              <a:gd name="T5" fmla="*/ 448587813 h 418"/>
              <a:gd name="T6" fmla="*/ 75604628 w 401"/>
              <a:gd name="T7" fmla="*/ 274697825 h 418"/>
              <a:gd name="T8" fmla="*/ 214213907 w 401"/>
              <a:gd name="T9" fmla="*/ 254536575 h 418"/>
              <a:gd name="T10" fmla="*/ 851812143 w 401"/>
              <a:gd name="T11" fmla="*/ 584676250 h 418"/>
              <a:gd name="T12" fmla="*/ 831650909 w 401"/>
              <a:gd name="T13" fmla="*/ 163810950 h 418"/>
              <a:gd name="T14" fmla="*/ 743446304 w 401"/>
              <a:gd name="T15" fmla="*/ 577116575 h 418"/>
              <a:gd name="T16" fmla="*/ 534272705 w 401"/>
              <a:gd name="T17" fmla="*/ 675401875 h 418"/>
              <a:gd name="T18" fmla="*/ 536793653 w 401"/>
              <a:gd name="T19" fmla="*/ 226814063 h 418"/>
              <a:gd name="T20" fmla="*/ 582156430 w 401"/>
              <a:gd name="T21" fmla="*/ 861893438 h 418"/>
              <a:gd name="T22" fmla="*/ 514111471 w 401"/>
              <a:gd name="T23" fmla="*/ 481350638 h 418"/>
              <a:gd name="T24" fmla="*/ 912295846 w 401"/>
              <a:gd name="T25" fmla="*/ 209173763 h 418"/>
              <a:gd name="T26" fmla="*/ 846771835 w 401"/>
              <a:gd name="T27" fmla="*/ 239415638 h 418"/>
              <a:gd name="T28" fmla="*/ 592237047 w 401"/>
              <a:gd name="T29" fmla="*/ 897175625 h 418"/>
              <a:gd name="T30" fmla="*/ 299899152 w 401"/>
              <a:gd name="T31" fmla="*/ 579635938 h 418"/>
              <a:gd name="T32" fmla="*/ 176410799 w 401"/>
              <a:gd name="T33" fmla="*/ 206652813 h 418"/>
              <a:gd name="T34" fmla="*/ 100806171 w 401"/>
              <a:gd name="T35" fmla="*/ 221773750 h 418"/>
              <a:gd name="T36" fmla="*/ 473789003 w 401"/>
              <a:gd name="T37" fmla="*/ 914817513 h 418"/>
              <a:gd name="T38" fmla="*/ 451108408 w 401"/>
              <a:gd name="T39" fmla="*/ 123488450 h 418"/>
              <a:gd name="T40" fmla="*/ 143649587 w 401"/>
              <a:gd name="T41" fmla="*/ 718245325 h 418"/>
              <a:gd name="T42" fmla="*/ 871973378 w 401"/>
              <a:gd name="T43" fmla="*/ 751006563 h 418"/>
              <a:gd name="T44" fmla="*/ 826610601 w 401"/>
              <a:gd name="T45" fmla="*/ 652721263 h 418"/>
              <a:gd name="T46" fmla="*/ 514111471 w 401"/>
              <a:gd name="T47" fmla="*/ 365423450 h 418"/>
              <a:gd name="T48" fmla="*/ 501511494 w 401"/>
              <a:gd name="T49" fmla="*/ 997981875 h 418"/>
              <a:gd name="T50" fmla="*/ 564514557 w 401"/>
              <a:gd name="T51" fmla="*/ 897175625 h 418"/>
              <a:gd name="T52" fmla="*/ 496471185 w 401"/>
              <a:gd name="T53" fmla="*/ 78125638 h 418"/>
              <a:gd name="T54" fmla="*/ 582156430 w 401"/>
              <a:gd name="T55" fmla="*/ 703124388 h 418"/>
              <a:gd name="T56" fmla="*/ 453627769 w 401"/>
              <a:gd name="T57" fmla="*/ 841732188 h 418"/>
              <a:gd name="T58" fmla="*/ 549393631 w 401"/>
              <a:gd name="T59" fmla="*/ 284778450 h 418"/>
              <a:gd name="T60" fmla="*/ 768647846 w 401"/>
              <a:gd name="T61" fmla="*/ 269657513 h 418"/>
              <a:gd name="T62" fmla="*/ 524192088 w 401"/>
              <a:gd name="T63" fmla="*/ 385584700 h 418"/>
              <a:gd name="T64" fmla="*/ 887094303 w 401"/>
              <a:gd name="T65" fmla="*/ 126007813 h 418"/>
              <a:gd name="T66" fmla="*/ 584675791 w 401"/>
              <a:gd name="T67" fmla="*/ 849293450 h 418"/>
              <a:gd name="T68" fmla="*/ 561995196 w 401"/>
              <a:gd name="T69" fmla="*/ 163810950 h 418"/>
              <a:gd name="T70" fmla="*/ 219254215 w 401"/>
              <a:gd name="T71" fmla="*/ 325100950 h 418"/>
              <a:gd name="T72" fmla="*/ 496471185 w 401"/>
              <a:gd name="T73" fmla="*/ 398184688 h 418"/>
              <a:gd name="T74" fmla="*/ 637599824 w 401"/>
              <a:gd name="T75" fmla="*/ 594756875 h 418"/>
              <a:gd name="T76" fmla="*/ 569554865 w 401"/>
              <a:gd name="T77" fmla="*/ 811490313 h 418"/>
              <a:gd name="T78" fmla="*/ 246975119 w 401"/>
              <a:gd name="T79" fmla="*/ 710684063 h 418"/>
              <a:gd name="T80" fmla="*/ 75604628 w 401"/>
              <a:gd name="T81" fmla="*/ 680442188 h 418"/>
              <a:gd name="T82" fmla="*/ 592237047 w 401"/>
              <a:gd name="T83" fmla="*/ 831651563 h 418"/>
              <a:gd name="T84" fmla="*/ 259576684 w 401"/>
              <a:gd name="T85" fmla="*/ 647680950 h 418"/>
              <a:gd name="T86" fmla="*/ 224294524 w 401"/>
              <a:gd name="T87" fmla="*/ 718245325 h 418"/>
              <a:gd name="T88" fmla="*/ 252015427 w 401"/>
              <a:gd name="T89" fmla="*/ 730845313 h 418"/>
              <a:gd name="T90" fmla="*/ 315020078 w 401"/>
              <a:gd name="T91" fmla="*/ 294859075 h 418"/>
              <a:gd name="T92" fmla="*/ 743446304 w 401"/>
              <a:gd name="T93" fmla="*/ 304939700 h 418"/>
              <a:gd name="T94" fmla="*/ 481350259 w 401"/>
              <a:gd name="T95" fmla="*/ 504031250 h 418"/>
              <a:gd name="T96" fmla="*/ 582156430 w 401"/>
              <a:gd name="T97" fmla="*/ 284778450 h 418"/>
              <a:gd name="T98" fmla="*/ 589716099 w 401"/>
              <a:gd name="T99" fmla="*/ 143649700 h 418"/>
              <a:gd name="T100" fmla="*/ 632559516 w 401"/>
              <a:gd name="T101" fmla="*/ 483870000 h 418"/>
              <a:gd name="T102" fmla="*/ 624998259 w 401"/>
              <a:gd name="T103" fmla="*/ 68045013 h 418"/>
              <a:gd name="T104" fmla="*/ 347781289 w 401"/>
              <a:gd name="T105" fmla="*/ 501511888 h 418"/>
              <a:gd name="T106" fmla="*/ 647680441 w 401"/>
              <a:gd name="T107" fmla="*/ 803930638 h 418"/>
              <a:gd name="T108" fmla="*/ 355342546 w 401"/>
              <a:gd name="T109" fmla="*/ 587197200 h 418"/>
              <a:gd name="T110" fmla="*/ 776207515 w 401"/>
              <a:gd name="T111" fmla="*/ 688003450 h 418"/>
              <a:gd name="T112" fmla="*/ 95765862 w 401"/>
              <a:gd name="T113" fmla="*/ 730845313 h 418"/>
              <a:gd name="T114" fmla="*/ 234375141 w 401"/>
              <a:gd name="T115" fmla="*/ 408265313 h 418"/>
              <a:gd name="T116" fmla="*/ 393144066 w 401"/>
              <a:gd name="T117" fmla="*/ 642640638 h 418"/>
              <a:gd name="T118" fmla="*/ 254536375 w 401"/>
              <a:gd name="T119" fmla="*/ 690522813 h 418"/>
              <a:gd name="T120" fmla="*/ 743446304 w 401"/>
              <a:gd name="T121" fmla="*/ 357862188 h 418"/>
              <a:gd name="T122" fmla="*/ 735885047 w 401"/>
              <a:gd name="T123" fmla="*/ 297378438 h 418"/>
              <a:gd name="T124" fmla="*/ 556954888 w 401"/>
              <a:gd name="T125" fmla="*/ 612398763 h 4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1" h="418">
                <a:moveTo>
                  <a:pt x="401" y="263"/>
                </a:moveTo>
                <a:lnTo>
                  <a:pt x="401" y="263"/>
                </a:lnTo>
                <a:lnTo>
                  <a:pt x="399" y="265"/>
                </a:lnTo>
                <a:lnTo>
                  <a:pt x="391" y="284"/>
                </a:lnTo>
                <a:lnTo>
                  <a:pt x="388" y="290"/>
                </a:lnTo>
                <a:lnTo>
                  <a:pt x="388" y="293"/>
                </a:lnTo>
                <a:lnTo>
                  <a:pt x="388" y="295"/>
                </a:lnTo>
                <a:lnTo>
                  <a:pt x="382" y="307"/>
                </a:lnTo>
                <a:lnTo>
                  <a:pt x="380" y="312"/>
                </a:lnTo>
                <a:lnTo>
                  <a:pt x="379" y="314"/>
                </a:lnTo>
                <a:lnTo>
                  <a:pt x="377" y="314"/>
                </a:lnTo>
                <a:lnTo>
                  <a:pt x="369" y="330"/>
                </a:lnTo>
                <a:lnTo>
                  <a:pt x="368" y="331"/>
                </a:lnTo>
                <a:lnTo>
                  <a:pt x="369" y="331"/>
                </a:lnTo>
                <a:lnTo>
                  <a:pt x="369" y="333"/>
                </a:lnTo>
                <a:lnTo>
                  <a:pt x="369" y="334"/>
                </a:lnTo>
                <a:lnTo>
                  <a:pt x="365" y="341"/>
                </a:lnTo>
                <a:lnTo>
                  <a:pt x="363" y="344"/>
                </a:lnTo>
                <a:lnTo>
                  <a:pt x="362" y="345"/>
                </a:lnTo>
                <a:lnTo>
                  <a:pt x="360" y="345"/>
                </a:lnTo>
                <a:lnTo>
                  <a:pt x="360" y="344"/>
                </a:lnTo>
                <a:lnTo>
                  <a:pt x="360" y="342"/>
                </a:lnTo>
                <a:lnTo>
                  <a:pt x="358" y="342"/>
                </a:lnTo>
                <a:lnTo>
                  <a:pt x="355" y="344"/>
                </a:lnTo>
                <a:lnTo>
                  <a:pt x="354" y="344"/>
                </a:lnTo>
                <a:lnTo>
                  <a:pt x="352" y="342"/>
                </a:lnTo>
                <a:lnTo>
                  <a:pt x="346" y="336"/>
                </a:lnTo>
                <a:lnTo>
                  <a:pt x="344" y="334"/>
                </a:lnTo>
                <a:lnTo>
                  <a:pt x="335" y="328"/>
                </a:lnTo>
                <a:lnTo>
                  <a:pt x="327" y="320"/>
                </a:lnTo>
                <a:lnTo>
                  <a:pt x="311" y="307"/>
                </a:lnTo>
                <a:lnTo>
                  <a:pt x="308" y="306"/>
                </a:lnTo>
                <a:lnTo>
                  <a:pt x="291" y="295"/>
                </a:lnTo>
                <a:lnTo>
                  <a:pt x="283" y="290"/>
                </a:lnTo>
                <a:lnTo>
                  <a:pt x="275" y="284"/>
                </a:lnTo>
                <a:lnTo>
                  <a:pt x="273" y="284"/>
                </a:lnTo>
                <a:lnTo>
                  <a:pt x="272" y="281"/>
                </a:lnTo>
                <a:lnTo>
                  <a:pt x="265" y="276"/>
                </a:lnTo>
                <a:lnTo>
                  <a:pt x="259" y="271"/>
                </a:lnTo>
                <a:lnTo>
                  <a:pt x="259" y="273"/>
                </a:lnTo>
                <a:lnTo>
                  <a:pt x="261" y="287"/>
                </a:lnTo>
                <a:lnTo>
                  <a:pt x="261" y="314"/>
                </a:lnTo>
                <a:lnTo>
                  <a:pt x="261" y="364"/>
                </a:lnTo>
                <a:lnTo>
                  <a:pt x="261" y="382"/>
                </a:lnTo>
                <a:lnTo>
                  <a:pt x="261" y="386"/>
                </a:lnTo>
                <a:lnTo>
                  <a:pt x="261" y="407"/>
                </a:lnTo>
                <a:lnTo>
                  <a:pt x="259" y="410"/>
                </a:lnTo>
                <a:lnTo>
                  <a:pt x="259" y="413"/>
                </a:lnTo>
                <a:lnTo>
                  <a:pt x="256" y="413"/>
                </a:lnTo>
                <a:lnTo>
                  <a:pt x="250" y="412"/>
                </a:lnTo>
                <a:lnTo>
                  <a:pt x="243" y="412"/>
                </a:lnTo>
                <a:lnTo>
                  <a:pt x="234" y="413"/>
                </a:lnTo>
                <a:lnTo>
                  <a:pt x="224" y="415"/>
                </a:lnTo>
                <a:lnTo>
                  <a:pt x="202" y="415"/>
                </a:lnTo>
                <a:lnTo>
                  <a:pt x="183" y="416"/>
                </a:lnTo>
                <a:lnTo>
                  <a:pt x="180" y="418"/>
                </a:lnTo>
                <a:lnTo>
                  <a:pt x="177" y="416"/>
                </a:lnTo>
                <a:lnTo>
                  <a:pt x="174" y="415"/>
                </a:lnTo>
                <a:lnTo>
                  <a:pt x="172" y="412"/>
                </a:lnTo>
                <a:lnTo>
                  <a:pt x="171" y="407"/>
                </a:lnTo>
                <a:lnTo>
                  <a:pt x="171" y="399"/>
                </a:lnTo>
                <a:lnTo>
                  <a:pt x="167" y="397"/>
                </a:lnTo>
                <a:lnTo>
                  <a:pt x="167" y="394"/>
                </a:lnTo>
                <a:lnTo>
                  <a:pt x="171" y="388"/>
                </a:lnTo>
                <a:lnTo>
                  <a:pt x="171" y="383"/>
                </a:lnTo>
                <a:lnTo>
                  <a:pt x="169" y="371"/>
                </a:lnTo>
                <a:lnTo>
                  <a:pt x="167" y="352"/>
                </a:lnTo>
                <a:lnTo>
                  <a:pt x="167" y="317"/>
                </a:lnTo>
                <a:lnTo>
                  <a:pt x="167" y="284"/>
                </a:lnTo>
                <a:lnTo>
                  <a:pt x="167" y="282"/>
                </a:lnTo>
                <a:lnTo>
                  <a:pt x="163" y="285"/>
                </a:lnTo>
                <a:lnTo>
                  <a:pt x="160" y="289"/>
                </a:lnTo>
                <a:lnTo>
                  <a:pt x="153" y="292"/>
                </a:lnTo>
                <a:lnTo>
                  <a:pt x="145" y="300"/>
                </a:lnTo>
                <a:lnTo>
                  <a:pt x="141" y="303"/>
                </a:lnTo>
                <a:lnTo>
                  <a:pt x="122" y="319"/>
                </a:lnTo>
                <a:lnTo>
                  <a:pt x="101" y="334"/>
                </a:lnTo>
                <a:lnTo>
                  <a:pt x="89" y="345"/>
                </a:lnTo>
                <a:lnTo>
                  <a:pt x="85" y="348"/>
                </a:lnTo>
                <a:lnTo>
                  <a:pt x="82" y="352"/>
                </a:lnTo>
                <a:lnTo>
                  <a:pt x="81" y="353"/>
                </a:lnTo>
                <a:lnTo>
                  <a:pt x="79" y="353"/>
                </a:lnTo>
                <a:lnTo>
                  <a:pt x="78" y="352"/>
                </a:lnTo>
                <a:lnTo>
                  <a:pt x="78" y="350"/>
                </a:lnTo>
                <a:lnTo>
                  <a:pt x="76" y="350"/>
                </a:lnTo>
                <a:lnTo>
                  <a:pt x="74" y="348"/>
                </a:lnTo>
                <a:lnTo>
                  <a:pt x="74" y="347"/>
                </a:lnTo>
                <a:lnTo>
                  <a:pt x="73" y="345"/>
                </a:lnTo>
                <a:lnTo>
                  <a:pt x="70" y="344"/>
                </a:lnTo>
                <a:lnTo>
                  <a:pt x="65" y="339"/>
                </a:lnTo>
                <a:lnTo>
                  <a:pt x="54" y="325"/>
                </a:lnTo>
                <a:lnTo>
                  <a:pt x="46" y="314"/>
                </a:lnTo>
                <a:lnTo>
                  <a:pt x="38" y="304"/>
                </a:lnTo>
                <a:lnTo>
                  <a:pt x="33" y="298"/>
                </a:lnTo>
                <a:lnTo>
                  <a:pt x="27" y="292"/>
                </a:lnTo>
                <a:lnTo>
                  <a:pt x="14" y="281"/>
                </a:lnTo>
                <a:lnTo>
                  <a:pt x="13" y="278"/>
                </a:lnTo>
                <a:lnTo>
                  <a:pt x="11" y="274"/>
                </a:lnTo>
                <a:lnTo>
                  <a:pt x="11" y="273"/>
                </a:lnTo>
                <a:lnTo>
                  <a:pt x="11" y="270"/>
                </a:lnTo>
                <a:lnTo>
                  <a:pt x="14" y="268"/>
                </a:lnTo>
                <a:lnTo>
                  <a:pt x="19" y="266"/>
                </a:lnTo>
                <a:lnTo>
                  <a:pt x="32" y="260"/>
                </a:lnTo>
                <a:lnTo>
                  <a:pt x="44" y="252"/>
                </a:lnTo>
                <a:lnTo>
                  <a:pt x="73" y="235"/>
                </a:lnTo>
                <a:lnTo>
                  <a:pt x="85" y="227"/>
                </a:lnTo>
                <a:lnTo>
                  <a:pt x="104" y="216"/>
                </a:lnTo>
                <a:lnTo>
                  <a:pt x="120" y="207"/>
                </a:lnTo>
                <a:lnTo>
                  <a:pt x="120" y="205"/>
                </a:lnTo>
                <a:lnTo>
                  <a:pt x="101" y="191"/>
                </a:lnTo>
                <a:lnTo>
                  <a:pt x="89" y="181"/>
                </a:lnTo>
                <a:lnTo>
                  <a:pt x="85" y="180"/>
                </a:lnTo>
                <a:lnTo>
                  <a:pt x="78" y="175"/>
                </a:lnTo>
                <a:lnTo>
                  <a:pt x="67" y="169"/>
                </a:lnTo>
                <a:lnTo>
                  <a:pt x="51" y="158"/>
                </a:lnTo>
                <a:lnTo>
                  <a:pt x="29" y="143"/>
                </a:lnTo>
                <a:lnTo>
                  <a:pt x="18" y="136"/>
                </a:lnTo>
                <a:lnTo>
                  <a:pt x="14" y="134"/>
                </a:lnTo>
                <a:lnTo>
                  <a:pt x="5" y="131"/>
                </a:lnTo>
                <a:lnTo>
                  <a:pt x="2" y="128"/>
                </a:lnTo>
                <a:lnTo>
                  <a:pt x="0" y="126"/>
                </a:lnTo>
                <a:lnTo>
                  <a:pt x="0" y="124"/>
                </a:lnTo>
                <a:lnTo>
                  <a:pt x="3" y="121"/>
                </a:lnTo>
                <a:lnTo>
                  <a:pt x="5" y="120"/>
                </a:lnTo>
                <a:lnTo>
                  <a:pt x="5" y="118"/>
                </a:lnTo>
                <a:lnTo>
                  <a:pt x="7" y="117"/>
                </a:lnTo>
                <a:lnTo>
                  <a:pt x="8" y="117"/>
                </a:lnTo>
                <a:lnTo>
                  <a:pt x="11" y="112"/>
                </a:lnTo>
                <a:lnTo>
                  <a:pt x="21" y="99"/>
                </a:lnTo>
                <a:lnTo>
                  <a:pt x="22" y="98"/>
                </a:lnTo>
                <a:lnTo>
                  <a:pt x="21" y="95"/>
                </a:lnTo>
                <a:lnTo>
                  <a:pt x="21" y="93"/>
                </a:lnTo>
                <a:lnTo>
                  <a:pt x="24" y="93"/>
                </a:lnTo>
                <a:lnTo>
                  <a:pt x="22" y="96"/>
                </a:lnTo>
                <a:lnTo>
                  <a:pt x="24" y="96"/>
                </a:lnTo>
                <a:lnTo>
                  <a:pt x="25" y="95"/>
                </a:lnTo>
                <a:lnTo>
                  <a:pt x="27" y="91"/>
                </a:lnTo>
                <a:lnTo>
                  <a:pt x="27" y="90"/>
                </a:lnTo>
                <a:lnTo>
                  <a:pt x="33" y="82"/>
                </a:lnTo>
                <a:lnTo>
                  <a:pt x="35" y="79"/>
                </a:lnTo>
                <a:lnTo>
                  <a:pt x="49" y="61"/>
                </a:lnTo>
                <a:lnTo>
                  <a:pt x="54" y="55"/>
                </a:lnTo>
                <a:lnTo>
                  <a:pt x="59" y="52"/>
                </a:lnTo>
                <a:lnTo>
                  <a:pt x="60" y="50"/>
                </a:lnTo>
                <a:lnTo>
                  <a:pt x="62" y="50"/>
                </a:lnTo>
                <a:lnTo>
                  <a:pt x="65" y="50"/>
                </a:lnTo>
                <a:lnTo>
                  <a:pt x="68" y="52"/>
                </a:lnTo>
                <a:lnTo>
                  <a:pt x="82" y="58"/>
                </a:lnTo>
                <a:lnTo>
                  <a:pt x="93" y="66"/>
                </a:lnTo>
                <a:lnTo>
                  <a:pt x="106" y="74"/>
                </a:lnTo>
                <a:lnTo>
                  <a:pt x="119" y="83"/>
                </a:lnTo>
                <a:lnTo>
                  <a:pt x="130" y="93"/>
                </a:lnTo>
                <a:lnTo>
                  <a:pt x="134" y="96"/>
                </a:lnTo>
                <a:lnTo>
                  <a:pt x="149" y="107"/>
                </a:lnTo>
                <a:lnTo>
                  <a:pt x="153" y="110"/>
                </a:lnTo>
                <a:lnTo>
                  <a:pt x="161" y="120"/>
                </a:lnTo>
                <a:lnTo>
                  <a:pt x="163" y="121"/>
                </a:lnTo>
                <a:lnTo>
                  <a:pt x="164" y="107"/>
                </a:lnTo>
                <a:lnTo>
                  <a:pt x="163" y="107"/>
                </a:lnTo>
                <a:lnTo>
                  <a:pt x="161" y="106"/>
                </a:lnTo>
                <a:lnTo>
                  <a:pt x="161" y="104"/>
                </a:lnTo>
                <a:lnTo>
                  <a:pt x="161" y="55"/>
                </a:lnTo>
                <a:lnTo>
                  <a:pt x="163" y="39"/>
                </a:lnTo>
                <a:lnTo>
                  <a:pt x="163" y="20"/>
                </a:lnTo>
                <a:lnTo>
                  <a:pt x="163" y="14"/>
                </a:lnTo>
                <a:lnTo>
                  <a:pt x="161" y="12"/>
                </a:lnTo>
                <a:lnTo>
                  <a:pt x="163" y="12"/>
                </a:lnTo>
                <a:lnTo>
                  <a:pt x="163" y="9"/>
                </a:lnTo>
                <a:lnTo>
                  <a:pt x="163" y="8"/>
                </a:lnTo>
                <a:lnTo>
                  <a:pt x="163" y="5"/>
                </a:lnTo>
                <a:lnTo>
                  <a:pt x="163" y="3"/>
                </a:lnTo>
                <a:lnTo>
                  <a:pt x="163" y="0"/>
                </a:lnTo>
                <a:lnTo>
                  <a:pt x="166" y="0"/>
                </a:lnTo>
                <a:lnTo>
                  <a:pt x="167" y="1"/>
                </a:lnTo>
                <a:lnTo>
                  <a:pt x="169" y="3"/>
                </a:lnTo>
                <a:lnTo>
                  <a:pt x="167" y="5"/>
                </a:lnTo>
                <a:lnTo>
                  <a:pt x="171" y="6"/>
                </a:lnTo>
                <a:lnTo>
                  <a:pt x="174" y="8"/>
                </a:lnTo>
                <a:lnTo>
                  <a:pt x="180" y="8"/>
                </a:lnTo>
                <a:lnTo>
                  <a:pt x="185" y="8"/>
                </a:lnTo>
                <a:lnTo>
                  <a:pt x="215" y="8"/>
                </a:lnTo>
                <a:lnTo>
                  <a:pt x="229" y="8"/>
                </a:lnTo>
                <a:lnTo>
                  <a:pt x="237" y="6"/>
                </a:lnTo>
                <a:lnTo>
                  <a:pt x="242" y="8"/>
                </a:lnTo>
                <a:lnTo>
                  <a:pt x="245" y="8"/>
                </a:lnTo>
                <a:lnTo>
                  <a:pt x="248" y="6"/>
                </a:lnTo>
                <a:lnTo>
                  <a:pt x="250" y="8"/>
                </a:lnTo>
                <a:lnTo>
                  <a:pt x="253" y="6"/>
                </a:lnTo>
                <a:lnTo>
                  <a:pt x="256" y="8"/>
                </a:lnTo>
                <a:lnTo>
                  <a:pt x="256" y="5"/>
                </a:lnTo>
                <a:lnTo>
                  <a:pt x="256" y="3"/>
                </a:lnTo>
                <a:lnTo>
                  <a:pt x="257" y="1"/>
                </a:lnTo>
                <a:lnTo>
                  <a:pt x="261" y="1"/>
                </a:lnTo>
                <a:lnTo>
                  <a:pt x="262" y="6"/>
                </a:lnTo>
                <a:lnTo>
                  <a:pt x="264" y="14"/>
                </a:lnTo>
                <a:lnTo>
                  <a:pt x="262" y="35"/>
                </a:lnTo>
                <a:lnTo>
                  <a:pt x="262" y="46"/>
                </a:lnTo>
                <a:lnTo>
                  <a:pt x="261" y="61"/>
                </a:lnTo>
                <a:lnTo>
                  <a:pt x="259" y="76"/>
                </a:lnTo>
                <a:lnTo>
                  <a:pt x="257" y="87"/>
                </a:lnTo>
                <a:lnTo>
                  <a:pt x="257" y="107"/>
                </a:lnTo>
                <a:lnTo>
                  <a:pt x="257" y="110"/>
                </a:lnTo>
                <a:lnTo>
                  <a:pt x="267" y="104"/>
                </a:lnTo>
                <a:lnTo>
                  <a:pt x="276" y="98"/>
                </a:lnTo>
                <a:lnTo>
                  <a:pt x="297" y="83"/>
                </a:lnTo>
                <a:lnTo>
                  <a:pt x="298" y="82"/>
                </a:lnTo>
                <a:lnTo>
                  <a:pt x="311" y="71"/>
                </a:lnTo>
                <a:lnTo>
                  <a:pt x="324" y="60"/>
                </a:lnTo>
                <a:lnTo>
                  <a:pt x="335" y="50"/>
                </a:lnTo>
                <a:lnTo>
                  <a:pt x="338" y="47"/>
                </a:lnTo>
                <a:lnTo>
                  <a:pt x="344" y="42"/>
                </a:lnTo>
                <a:lnTo>
                  <a:pt x="349" y="39"/>
                </a:lnTo>
                <a:lnTo>
                  <a:pt x="352" y="39"/>
                </a:lnTo>
                <a:lnTo>
                  <a:pt x="355" y="39"/>
                </a:lnTo>
                <a:lnTo>
                  <a:pt x="357" y="41"/>
                </a:lnTo>
                <a:lnTo>
                  <a:pt x="358" y="42"/>
                </a:lnTo>
                <a:lnTo>
                  <a:pt x="360" y="41"/>
                </a:lnTo>
                <a:lnTo>
                  <a:pt x="362" y="41"/>
                </a:lnTo>
                <a:lnTo>
                  <a:pt x="365" y="42"/>
                </a:lnTo>
                <a:lnTo>
                  <a:pt x="365" y="46"/>
                </a:lnTo>
                <a:lnTo>
                  <a:pt x="363" y="47"/>
                </a:lnTo>
                <a:lnTo>
                  <a:pt x="369" y="60"/>
                </a:lnTo>
                <a:lnTo>
                  <a:pt x="374" y="69"/>
                </a:lnTo>
                <a:lnTo>
                  <a:pt x="379" y="76"/>
                </a:lnTo>
                <a:lnTo>
                  <a:pt x="387" y="93"/>
                </a:lnTo>
                <a:lnTo>
                  <a:pt x="398" y="112"/>
                </a:lnTo>
                <a:lnTo>
                  <a:pt x="398" y="115"/>
                </a:lnTo>
                <a:lnTo>
                  <a:pt x="398" y="117"/>
                </a:lnTo>
                <a:lnTo>
                  <a:pt x="396" y="118"/>
                </a:lnTo>
                <a:lnTo>
                  <a:pt x="396" y="121"/>
                </a:lnTo>
                <a:lnTo>
                  <a:pt x="395" y="123"/>
                </a:lnTo>
                <a:lnTo>
                  <a:pt x="385" y="128"/>
                </a:lnTo>
                <a:lnTo>
                  <a:pt x="373" y="134"/>
                </a:lnTo>
                <a:lnTo>
                  <a:pt x="343" y="151"/>
                </a:lnTo>
                <a:lnTo>
                  <a:pt x="330" y="159"/>
                </a:lnTo>
                <a:lnTo>
                  <a:pt x="328" y="161"/>
                </a:lnTo>
                <a:lnTo>
                  <a:pt x="309" y="173"/>
                </a:lnTo>
                <a:lnTo>
                  <a:pt x="300" y="181"/>
                </a:lnTo>
                <a:lnTo>
                  <a:pt x="291" y="186"/>
                </a:lnTo>
                <a:lnTo>
                  <a:pt x="291" y="188"/>
                </a:lnTo>
                <a:lnTo>
                  <a:pt x="306" y="202"/>
                </a:lnTo>
                <a:lnTo>
                  <a:pt x="308" y="203"/>
                </a:lnTo>
                <a:lnTo>
                  <a:pt x="311" y="205"/>
                </a:lnTo>
                <a:lnTo>
                  <a:pt x="317" y="208"/>
                </a:lnTo>
                <a:lnTo>
                  <a:pt x="324" y="211"/>
                </a:lnTo>
                <a:lnTo>
                  <a:pt x="325" y="213"/>
                </a:lnTo>
                <a:lnTo>
                  <a:pt x="327" y="214"/>
                </a:lnTo>
                <a:lnTo>
                  <a:pt x="333" y="218"/>
                </a:lnTo>
                <a:lnTo>
                  <a:pt x="355" y="232"/>
                </a:lnTo>
                <a:lnTo>
                  <a:pt x="369" y="241"/>
                </a:lnTo>
                <a:lnTo>
                  <a:pt x="377" y="248"/>
                </a:lnTo>
                <a:lnTo>
                  <a:pt x="382" y="251"/>
                </a:lnTo>
                <a:lnTo>
                  <a:pt x="387" y="254"/>
                </a:lnTo>
                <a:lnTo>
                  <a:pt x="390" y="255"/>
                </a:lnTo>
                <a:lnTo>
                  <a:pt x="393" y="257"/>
                </a:lnTo>
                <a:lnTo>
                  <a:pt x="395" y="259"/>
                </a:lnTo>
                <a:lnTo>
                  <a:pt x="399" y="262"/>
                </a:lnTo>
                <a:lnTo>
                  <a:pt x="401" y="262"/>
                </a:lnTo>
                <a:lnTo>
                  <a:pt x="401" y="263"/>
                </a:lnTo>
                <a:close/>
                <a:moveTo>
                  <a:pt x="68" y="337"/>
                </a:moveTo>
                <a:lnTo>
                  <a:pt x="68" y="337"/>
                </a:lnTo>
                <a:lnTo>
                  <a:pt x="70" y="339"/>
                </a:lnTo>
                <a:lnTo>
                  <a:pt x="68" y="337"/>
                </a:lnTo>
                <a:close/>
                <a:moveTo>
                  <a:pt x="108" y="222"/>
                </a:moveTo>
                <a:lnTo>
                  <a:pt x="108" y="222"/>
                </a:lnTo>
                <a:lnTo>
                  <a:pt x="106" y="224"/>
                </a:lnTo>
                <a:lnTo>
                  <a:pt x="108" y="222"/>
                </a:lnTo>
                <a:lnTo>
                  <a:pt x="109" y="222"/>
                </a:lnTo>
                <a:lnTo>
                  <a:pt x="108" y="222"/>
                </a:lnTo>
                <a:close/>
                <a:moveTo>
                  <a:pt x="55" y="255"/>
                </a:moveTo>
                <a:lnTo>
                  <a:pt x="55" y="255"/>
                </a:lnTo>
                <a:lnTo>
                  <a:pt x="60" y="252"/>
                </a:lnTo>
                <a:lnTo>
                  <a:pt x="60" y="251"/>
                </a:lnTo>
                <a:lnTo>
                  <a:pt x="55" y="254"/>
                </a:lnTo>
                <a:lnTo>
                  <a:pt x="55" y="255"/>
                </a:lnTo>
                <a:lnTo>
                  <a:pt x="54" y="255"/>
                </a:lnTo>
                <a:lnTo>
                  <a:pt x="55" y="255"/>
                </a:lnTo>
                <a:close/>
                <a:moveTo>
                  <a:pt x="115" y="98"/>
                </a:moveTo>
                <a:lnTo>
                  <a:pt x="115" y="98"/>
                </a:lnTo>
                <a:lnTo>
                  <a:pt x="114" y="98"/>
                </a:lnTo>
                <a:lnTo>
                  <a:pt x="109" y="95"/>
                </a:lnTo>
                <a:lnTo>
                  <a:pt x="112" y="96"/>
                </a:lnTo>
                <a:lnTo>
                  <a:pt x="115" y="98"/>
                </a:lnTo>
                <a:lnTo>
                  <a:pt x="115" y="99"/>
                </a:lnTo>
                <a:lnTo>
                  <a:pt x="115" y="101"/>
                </a:lnTo>
                <a:lnTo>
                  <a:pt x="120" y="104"/>
                </a:lnTo>
                <a:lnTo>
                  <a:pt x="120" y="102"/>
                </a:lnTo>
                <a:lnTo>
                  <a:pt x="115" y="98"/>
                </a:lnTo>
                <a:close/>
                <a:moveTo>
                  <a:pt x="92" y="177"/>
                </a:moveTo>
                <a:lnTo>
                  <a:pt x="92" y="177"/>
                </a:lnTo>
                <a:lnTo>
                  <a:pt x="96" y="178"/>
                </a:lnTo>
                <a:lnTo>
                  <a:pt x="96" y="177"/>
                </a:lnTo>
                <a:lnTo>
                  <a:pt x="93" y="177"/>
                </a:lnTo>
                <a:lnTo>
                  <a:pt x="92" y="177"/>
                </a:lnTo>
                <a:lnTo>
                  <a:pt x="92" y="175"/>
                </a:lnTo>
                <a:lnTo>
                  <a:pt x="90" y="173"/>
                </a:lnTo>
                <a:lnTo>
                  <a:pt x="85" y="170"/>
                </a:lnTo>
                <a:lnTo>
                  <a:pt x="84" y="170"/>
                </a:lnTo>
                <a:lnTo>
                  <a:pt x="82" y="169"/>
                </a:lnTo>
                <a:lnTo>
                  <a:pt x="74" y="166"/>
                </a:lnTo>
                <a:lnTo>
                  <a:pt x="74" y="164"/>
                </a:lnTo>
                <a:lnTo>
                  <a:pt x="74" y="166"/>
                </a:lnTo>
                <a:lnTo>
                  <a:pt x="92" y="175"/>
                </a:lnTo>
                <a:lnTo>
                  <a:pt x="92" y="177"/>
                </a:lnTo>
                <a:close/>
                <a:moveTo>
                  <a:pt x="212" y="412"/>
                </a:moveTo>
                <a:lnTo>
                  <a:pt x="212" y="412"/>
                </a:lnTo>
                <a:lnTo>
                  <a:pt x="210" y="412"/>
                </a:lnTo>
                <a:lnTo>
                  <a:pt x="210" y="408"/>
                </a:lnTo>
                <a:lnTo>
                  <a:pt x="210" y="407"/>
                </a:lnTo>
                <a:lnTo>
                  <a:pt x="212" y="407"/>
                </a:lnTo>
                <a:lnTo>
                  <a:pt x="215" y="407"/>
                </a:lnTo>
                <a:lnTo>
                  <a:pt x="224" y="408"/>
                </a:lnTo>
                <a:lnTo>
                  <a:pt x="235" y="408"/>
                </a:lnTo>
                <a:lnTo>
                  <a:pt x="245" y="408"/>
                </a:lnTo>
                <a:lnTo>
                  <a:pt x="254" y="407"/>
                </a:lnTo>
                <a:lnTo>
                  <a:pt x="256" y="405"/>
                </a:lnTo>
                <a:lnTo>
                  <a:pt x="256" y="402"/>
                </a:lnTo>
                <a:lnTo>
                  <a:pt x="254" y="401"/>
                </a:lnTo>
                <a:lnTo>
                  <a:pt x="253" y="399"/>
                </a:lnTo>
                <a:lnTo>
                  <a:pt x="248" y="399"/>
                </a:lnTo>
                <a:lnTo>
                  <a:pt x="250" y="401"/>
                </a:lnTo>
                <a:lnTo>
                  <a:pt x="248" y="402"/>
                </a:lnTo>
                <a:lnTo>
                  <a:pt x="248" y="404"/>
                </a:lnTo>
                <a:lnTo>
                  <a:pt x="246" y="405"/>
                </a:lnTo>
                <a:lnTo>
                  <a:pt x="245" y="405"/>
                </a:lnTo>
                <a:lnTo>
                  <a:pt x="235" y="405"/>
                </a:lnTo>
                <a:lnTo>
                  <a:pt x="224" y="404"/>
                </a:lnTo>
                <a:lnTo>
                  <a:pt x="218" y="404"/>
                </a:lnTo>
                <a:lnTo>
                  <a:pt x="212" y="405"/>
                </a:lnTo>
                <a:lnTo>
                  <a:pt x="193" y="408"/>
                </a:lnTo>
                <a:lnTo>
                  <a:pt x="186" y="410"/>
                </a:lnTo>
                <a:lnTo>
                  <a:pt x="185" y="410"/>
                </a:lnTo>
                <a:lnTo>
                  <a:pt x="183" y="408"/>
                </a:lnTo>
                <a:lnTo>
                  <a:pt x="183" y="407"/>
                </a:lnTo>
                <a:lnTo>
                  <a:pt x="183" y="405"/>
                </a:lnTo>
                <a:lnTo>
                  <a:pt x="185" y="404"/>
                </a:lnTo>
                <a:lnTo>
                  <a:pt x="179" y="405"/>
                </a:lnTo>
                <a:lnTo>
                  <a:pt x="174" y="405"/>
                </a:lnTo>
                <a:lnTo>
                  <a:pt x="174" y="412"/>
                </a:lnTo>
                <a:lnTo>
                  <a:pt x="175" y="413"/>
                </a:lnTo>
                <a:lnTo>
                  <a:pt x="177" y="413"/>
                </a:lnTo>
                <a:lnTo>
                  <a:pt x="183" y="415"/>
                </a:lnTo>
                <a:lnTo>
                  <a:pt x="191" y="413"/>
                </a:lnTo>
                <a:lnTo>
                  <a:pt x="210" y="412"/>
                </a:lnTo>
                <a:lnTo>
                  <a:pt x="212" y="412"/>
                </a:lnTo>
                <a:close/>
                <a:moveTo>
                  <a:pt x="90" y="251"/>
                </a:moveTo>
                <a:lnTo>
                  <a:pt x="90" y="251"/>
                </a:lnTo>
                <a:lnTo>
                  <a:pt x="90" y="249"/>
                </a:lnTo>
                <a:lnTo>
                  <a:pt x="90" y="243"/>
                </a:lnTo>
                <a:lnTo>
                  <a:pt x="90" y="241"/>
                </a:lnTo>
                <a:lnTo>
                  <a:pt x="92" y="240"/>
                </a:lnTo>
                <a:lnTo>
                  <a:pt x="93" y="241"/>
                </a:lnTo>
                <a:lnTo>
                  <a:pt x="96" y="243"/>
                </a:lnTo>
                <a:lnTo>
                  <a:pt x="96" y="244"/>
                </a:lnTo>
                <a:lnTo>
                  <a:pt x="101" y="240"/>
                </a:lnTo>
                <a:lnTo>
                  <a:pt x="104" y="236"/>
                </a:lnTo>
                <a:lnTo>
                  <a:pt x="104" y="235"/>
                </a:lnTo>
                <a:lnTo>
                  <a:pt x="104" y="233"/>
                </a:lnTo>
                <a:lnTo>
                  <a:pt x="93" y="238"/>
                </a:lnTo>
                <a:lnTo>
                  <a:pt x="84" y="244"/>
                </a:lnTo>
                <a:lnTo>
                  <a:pt x="82" y="246"/>
                </a:lnTo>
                <a:lnTo>
                  <a:pt x="81" y="248"/>
                </a:lnTo>
                <a:lnTo>
                  <a:pt x="81" y="251"/>
                </a:lnTo>
                <a:lnTo>
                  <a:pt x="84" y="255"/>
                </a:lnTo>
                <a:lnTo>
                  <a:pt x="84" y="257"/>
                </a:lnTo>
                <a:lnTo>
                  <a:pt x="87" y="255"/>
                </a:lnTo>
                <a:lnTo>
                  <a:pt x="85" y="252"/>
                </a:lnTo>
                <a:lnTo>
                  <a:pt x="84" y="251"/>
                </a:lnTo>
                <a:lnTo>
                  <a:pt x="85" y="249"/>
                </a:lnTo>
                <a:lnTo>
                  <a:pt x="87" y="249"/>
                </a:lnTo>
                <a:lnTo>
                  <a:pt x="89" y="249"/>
                </a:lnTo>
                <a:lnTo>
                  <a:pt x="90" y="251"/>
                </a:lnTo>
                <a:close/>
                <a:moveTo>
                  <a:pt x="32" y="106"/>
                </a:moveTo>
                <a:lnTo>
                  <a:pt x="32" y="106"/>
                </a:lnTo>
                <a:lnTo>
                  <a:pt x="30" y="107"/>
                </a:lnTo>
                <a:lnTo>
                  <a:pt x="29" y="107"/>
                </a:lnTo>
                <a:lnTo>
                  <a:pt x="29" y="104"/>
                </a:lnTo>
                <a:lnTo>
                  <a:pt x="29" y="102"/>
                </a:lnTo>
                <a:lnTo>
                  <a:pt x="32" y="98"/>
                </a:lnTo>
                <a:lnTo>
                  <a:pt x="33" y="93"/>
                </a:lnTo>
                <a:lnTo>
                  <a:pt x="29" y="99"/>
                </a:lnTo>
                <a:lnTo>
                  <a:pt x="24" y="106"/>
                </a:lnTo>
                <a:lnTo>
                  <a:pt x="22" y="106"/>
                </a:lnTo>
                <a:lnTo>
                  <a:pt x="22" y="109"/>
                </a:lnTo>
                <a:lnTo>
                  <a:pt x="24" y="110"/>
                </a:lnTo>
                <a:lnTo>
                  <a:pt x="25" y="110"/>
                </a:lnTo>
                <a:lnTo>
                  <a:pt x="25" y="112"/>
                </a:lnTo>
                <a:lnTo>
                  <a:pt x="25" y="113"/>
                </a:lnTo>
                <a:lnTo>
                  <a:pt x="30" y="121"/>
                </a:lnTo>
                <a:lnTo>
                  <a:pt x="30" y="123"/>
                </a:lnTo>
                <a:lnTo>
                  <a:pt x="30" y="118"/>
                </a:lnTo>
                <a:lnTo>
                  <a:pt x="30" y="113"/>
                </a:lnTo>
                <a:lnTo>
                  <a:pt x="30" y="110"/>
                </a:lnTo>
                <a:lnTo>
                  <a:pt x="29" y="110"/>
                </a:lnTo>
                <a:lnTo>
                  <a:pt x="30" y="109"/>
                </a:lnTo>
                <a:lnTo>
                  <a:pt x="32" y="109"/>
                </a:lnTo>
                <a:lnTo>
                  <a:pt x="32" y="106"/>
                </a:lnTo>
                <a:close/>
                <a:moveTo>
                  <a:pt x="259" y="6"/>
                </a:moveTo>
                <a:lnTo>
                  <a:pt x="259" y="6"/>
                </a:lnTo>
                <a:lnTo>
                  <a:pt x="257" y="9"/>
                </a:lnTo>
                <a:lnTo>
                  <a:pt x="257" y="11"/>
                </a:lnTo>
                <a:lnTo>
                  <a:pt x="257" y="14"/>
                </a:lnTo>
                <a:lnTo>
                  <a:pt x="257" y="19"/>
                </a:lnTo>
                <a:lnTo>
                  <a:pt x="256" y="31"/>
                </a:lnTo>
                <a:lnTo>
                  <a:pt x="256" y="39"/>
                </a:lnTo>
                <a:lnTo>
                  <a:pt x="256" y="60"/>
                </a:lnTo>
                <a:lnTo>
                  <a:pt x="257" y="61"/>
                </a:lnTo>
                <a:lnTo>
                  <a:pt x="257" y="60"/>
                </a:lnTo>
                <a:lnTo>
                  <a:pt x="259" y="47"/>
                </a:lnTo>
                <a:lnTo>
                  <a:pt x="261" y="16"/>
                </a:lnTo>
                <a:lnTo>
                  <a:pt x="259" y="8"/>
                </a:lnTo>
                <a:lnTo>
                  <a:pt x="259" y="6"/>
                </a:lnTo>
                <a:close/>
                <a:moveTo>
                  <a:pt x="169" y="128"/>
                </a:moveTo>
                <a:lnTo>
                  <a:pt x="169" y="128"/>
                </a:lnTo>
                <a:lnTo>
                  <a:pt x="169" y="124"/>
                </a:lnTo>
                <a:lnTo>
                  <a:pt x="169" y="106"/>
                </a:lnTo>
                <a:lnTo>
                  <a:pt x="169" y="90"/>
                </a:lnTo>
                <a:lnTo>
                  <a:pt x="167" y="65"/>
                </a:lnTo>
                <a:lnTo>
                  <a:pt x="167" y="63"/>
                </a:lnTo>
                <a:lnTo>
                  <a:pt x="167" y="65"/>
                </a:lnTo>
                <a:lnTo>
                  <a:pt x="167" y="76"/>
                </a:lnTo>
                <a:lnTo>
                  <a:pt x="167" y="87"/>
                </a:lnTo>
                <a:lnTo>
                  <a:pt x="167" y="102"/>
                </a:lnTo>
                <a:lnTo>
                  <a:pt x="166" y="118"/>
                </a:lnTo>
                <a:lnTo>
                  <a:pt x="166" y="123"/>
                </a:lnTo>
                <a:lnTo>
                  <a:pt x="167" y="124"/>
                </a:lnTo>
                <a:lnTo>
                  <a:pt x="169" y="128"/>
                </a:lnTo>
                <a:close/>
                <a:moveTo>
                  <a:pt x="343" y="79"/>
                </a:moveTo>
                <a:lnTo>
                  <a:pt x="343" y="79"/>
                </a:lnTo>
                <a:lnTo>
                  <a:pt x="343" y="77"/>
                </a:lnTo>
                <a:lnTo>
                  <a:pt x="344" y="76"/>
                </a:lnTo>
                <a:lnTo>
                  <a:pt x="344" y="74"/>
                </a:lnTo>
                <a:lnTo>
                  <a:pt x="343" y="71"/>
                </a:lnTo>
                <a:lnTo>
                  <a:pt x="343" y="69"/>
                </a:lnTo>
                <a:lnTo>
                  <a:pt x="341" y="68"/>
                </a:lnTo>
                <a:lnTo>
                  <a:pt x="341" y="66"/>
                </a:lnTo>
                <a:lnTo>
                  <a:pt x="341" y="65"/>
                </a:lnTo>
                <a:lnTo>
                  <a:pt x="339" y="63"/>
                </a:lnTo>
                <a:lnTo>
                  <a:pt x="333" y="68"/>
                </a:lnTo>
                <a:lnTo>
                  <a:pt x="335" y="71"/>
                </a:lnTo>
                <a:lnTo>
                  <a:pt x="333" y="72"/>
                </a:lnTo>
                <a:lnTo>
                  <a:pt x="336" y="79"/>
                </a:lnTo>
                <a:lnTo>
                  <a:pt x="339" y="77"/>
                </a:lnTo>
                <a:lnTo>
                  <a:pt x="343" y="79"/>
                </a:lnTo>
                <a:close/>
                <a:moveTo>
                  <a:pt x="297" y="172"/>
                </a:moveTo>
                <a:lnTo>
                  <a:pt x="297" y="172"/>
                </a:lnTo>
                <a:lnTo>
                  <a:pt x="298" y="172"/>
                </a:lnTo>
                <a:lnTo>
                  <a:pt x="300" y="170"/>
                </a:lnTo>
                <a:lnTo>
                  <a:pt x="306" y="167"/>
                </a:lnTo>
                <a:lnTo>
                  <a:pt x="313" y="162"/>
                </a:lnTo>
                <a:lnTo>
                  <a:pt x="325" y="151"/>
                </a:lnTo>
                <a:lnTo>
                  <a:pt x="344" y="137"/>
                </a:lnTo>
                <a:lnTo>
                  <a:pt x="321" y="153"/>
                </a:lnTo>
                <a:lnTo>
                  <a:pt x="297" y="172"/>
                </a:lnTo>
                <a:close/>
                <a:moveTo>
                  <a:pt x="358" y="139"/>
                </a:moveTo>
                <a:lnTo>
                  <a:pt x="358" y="139"/>
                </a:lnTo>
                <a:lnTo>
                  <a:pt x="358" y="140"/>
                </a:lnTo>
                <a:lnTo>
                  <a:pt x="358" y="139"/>
                </a:lnTo>
                <a:lnTo>
                  <a:pt x="379" y="128"/>
                </a:lnTo>
                <a:lnTo>
                  <a:pt x="388" y="120"/>
                </a:lnTo>
                <a:lnTo>
                  <a:pt x="390" y="118"/>
                </a:lnTo>
                <a:lnTo>
                  <a:pt x="388" y="120"/>
                </a:lnTo>
                <a:lnTo>
                  <a:pt x="379" y="123"/>
                </a:lnTo>
                <a:lnTo>
                  <a:pt x="369" y="129"/>
                </a:lnTo>
                <a:lnTo>
                  <a:pt x="366" y="132"/>
                </a:lnTo>
                <a:lnTo>
                  <a:pt x="358" y="139"/>
                </a:lnTo>
                <a:close/>
                <a:moveTo>
                  <a:pt x="40" y="107"/>
                </a:moveTo>
                <a:lnTo>
                  <a:pt x="40" y="107"/>
                </a:lnTo>
                <a:lnTo>
                  <a:pt x="41" y="106"/>
                </a:lnTo>
                <a:lnTo>
                  <a:pt x="43" y="107"/>
                </a:lnTo>
                <a:lnTo>
                  <a:pt x="46" y="109"/>
                </a:lnTo>
                <a:lnTo>
                  <a:pt x="48" y="110"/>
                </a:lnTo>
                <a:lnTo>
                  <a:pt x="48" y="93"/>
                </a:lnTo>
                <a:lnTo>
                  <a:pt x="43" y="96"/>
                </a:lnTo>
                <a:lnTo>
                  <a:pt x="41" y="98"/>
                </a:lnTo>
                <a:lnTo>
                  <a:pt x="40" y="98"/>
                </a:lnTo>
                <a:lnTo>
                  <a:pt x="40" y="107"/>
                </a:lnTo>
                <a:close/>
                <a:moveTo>
                  <a:pt x="234" y="389"/>
                </a:moveTo>
                <a:lnTo>
                  <a:pt x="234" y="389"/>
                </a:lnTo>
                <a:lnTo>
                  <a:pt x="240" y="396"/>
                </a:lnTo>
                <a:lnTo>
                  <a:pt x="242" y="396"/>
                </a:lnTo>
                <a:lnTo>
                  <a:pt x="245" y="396"/>
                </a:lnTo>
                <a:lnTo>
                  <a:pt x="245" y="394"/>
                </a:lnTo>
                <a:lnTo>
                  <a:pt x="245" y="389"/>
                </a:lnTo>
                <a:lnTo>
                  <a:pt x="245" y="386"/>
                </a:lnTo>
                <a:lnTo>
                  <a:pt x="243" y="386"/>
                </a:lnTo>
                <a:lnTo>
                  <a:pt x="242" y="386"/>
                </a:lnTo>
                <a:lnTo>
                  <a:pt x="240" y="386"/>
                </a:lnTo>
                <a:lnTo>
                  <a:pt x="238" y="385"/>
                </a:lnTo>
                <a:lnTo>
                  <a:pt x="238" y="383"/>
                </a:lnTo>
                <a:lnTo>
                  <a:pt x="237" y="383"/>
                </a:lnTo>
                <a:lnTo>
                  <a:pt x="234" y="389"/>
                </a:lnTo>
                <a:close/>
                <a:moveTo>
                  <a:pt x="330" y="120"/>
                </a:moveTo>
                <a:lnTo>
                  <a:pt x="330" y="120"/>
                </a:lnTo>
                <a:lnTo>
                  <a:pt x="338" y="117"/>
                </a:lnTo>
                <a:lnTo>
                  <a:pt x="339" y="115"/>
                </a:lnTo>
                <a:lnTo>
                  <a:pt x="333" y="107"/>
                </a:lnTo>
                <a:lnTo>
                  <a:pt x="327" y="110"/>
                </a:lnTo>
                <a:lnTo>
                  <a:pt x="330" y="120"/>
                </a:lnTo>
                <a:close/>
                <a:moveTo>
                  <a:pt x="85" y="101"/>
                </a:moveTo>
                <a:lnTo>
                  <a:pt x="85" y="101"/>
                </a:lnTo>
                <a:lnTo>
                  <a:pt x="92" y="95"/>
                </a:lnTo>
                <a:lnTo>
                  <a:pt x="92" y="88"/>
                </a:lnTo>
                <a:lnTo>
                  <a:pt x="92" y="87"/>
                </a:lnTo>
                <a:lnTo>
                  <a:pt x="89" y="83"/>
                </a:lnTo>
                <a:lnTo>
                  <a:pt x="85" y="87"/>
                </a:lnTo>
                <a:lnTo>
                  <a:pt x="85" y="90"/>
                </a:lnTo>
                <a:lnTo>
                  <a:pt x="85" y="99"/>
                </a:lnTo>
                <a:lnTo>
                  <a:pt x="85" y="101"/>
                </a:lnTo>
                <a:close/>
                <a:moveTo>
                  <a:pt x="171" y="278"/>
                </a:moveTo>
                <a:lnTo>
                  <a:pt x="171" y="278"/>
                </a:lnTo>
                <a:lnTo>
                  <a:pt x="171" y="282"/>
                </a:lnTo>
                <a:lnTo>
                  <a:pt x="171" y="289"/>
                </a:lnTo>
                <a:lnTo>
                  <a:pt x="171" y="293"/>
                </a:lnTo>
                <a:lnTo>
                  <a:pt x="171" y="300"/>
                </a:lnTo>
                <a:lnTo>
                  <a:pt x="171" y="306"/>
                </a:lnTo>
                <a:lnTo>
                  <a:pt x="171" y="311"/>
                </a:lnTo>
                <a:lnTo>
                  <a:pt x="172" y="317"/>
                </a:lnTo>
                <a:lnTo>
                  <a:pt x="172" y="322"/>
                </a:lnTo>
                <a:lnTo>
                  <a:pt x="172" y="328"/>
                </a:lnTo>
                <a:lnTo>
                  <a:pt x="172" y="312"/>
                </a:lnTo>
                <a:lnTo>
                  <a:pt x="172" y="311"/>
                </a:lnTo>
                <a:lnTo>
                  <a:pt x="172" y="307"/>
                </a:lnTo>
                <a:lnTo>
                  <a:pt x="172" y="306"/>
                </a:lnTo>
                <a:lnTo>
                  <a:pt x="174" y="281"/>
                </a:lnTo>
                <a:lnTo>
                  <a:pt x="174" y="279"/>
                </a:lnTo>
                <a:lnTo>
                  <a:pt x="172" y="279"/>
                </a:lnTo>
                <a:lnTo>
                  <a:pt x="171" y="278"/>
                </a:lnTo>
                <a:close/>
                <a:moveTo>
                  <a:pt x="19" y="131"/>
                </a:moveTo>
                <a:lnTo>
                  <a:pt x="19" y="131"/>
                </a:lnTo>
                <a:lnTo>
                  <a:pt x="21" y="129"/>
                </a:lnTo>
                <a:lnTo>
                  <a:pt x="21" y="121"/>
                </a:lnTo>
                <a:lnTo>
                  <a:pt x="21" y="118"/>
                </a:lnTo>
                <a:lnTo>
                  <a:pt x="19" y="115"/>
                </a:lnTo>
                <a:lnTo>
                  <a:pt x="18" y="113"/>
                </a:lnTo>
                <a:lnTo>
                  <a:pt x="13" y="118"/>
                </a:lnTo>
                <a:lnTo>
                  <a:pt x="13" y="120"/>
                </a:lnTo>
                <a:lnTo>
                  <a:pt x="13" y="123"/>
                </a:lnTo>
                <a:lnTo>
                  <a:pt x="16" y="128"/>
                </a:lnTo>
                <a:lnTo>
                  <a:pt x="19" y="131"/>
                </a:lnTo>
                <a:close/>
                <a:moveTo>
                  <a:pt x="126" y="301"/>
                </a:moveTo>
                <a:lnTo>
                  <a:pt x="126" y="301"/>
                </a:lnTo>
                <a:lnTo>
                  <a:pt x="126" y="303"/>
                </a:lnTo>
                <a:lnTo>
                  <a:pt x="108" y="317"/>
                </a:lnTo>
                <a:lnTo>
                  <a:pt x="101" y="322"/>
                </a:lnTo>
                <a:lnTo>
                  <a:pt x="96" y="326"/>
                </a:lnTo>
                <a:lnTo>
                  <a:pt x="95" y="328"/>
                </a:lnTo>
                <a:lnTo>
                  <a:pt x="92" y="330"/>
                </a:lnTo>
                <a:lnTo>
                  <a:pt x="89" y="331"/>
                </a:lnTo>
                <a:lnTo>
                  <a:pt x="87" y="333"/>
                </a:lnTo>
                <a:lnTo>
                  <a:pt x="89" y="333"/>
                </a:lnTo>
                <a:lnTo>
                  <a:pt x="96" y="328"/>
                </a:lnTo>
                <a:lnTo>
                  <a:pt x="123" y="307"/>
                </a:lnTo>
                <a:lnTo>
                  <a:pt x="126" y="301"/>
                </a:lnTo>
                <a:close/>
                <a:moveTo>
                  <a:pt x="350" y="246"/>
                </a:moveTo>
                <a:lnTo>
                  <a:pt x="350" y="246"/>
                </a:lnTo>
                <a:lnTo>
                  <a:pt x="355" y="249"/>
                </a:lnTo>
                <a:lnTo>
                  <a:pt x="357" y="249"/>
                </a:lnTo>
                <a:lnTo>
                  <a:pt x="358" y="249"/>
                </a:lnTo>
                <a:lnTo>
                  <a:pt x="360" y="249"/>
                </a:lnTo>
                <a:lnTo>
                  <a:pt x="362" y="249"/>
                </a:lnTo>
                <a:lnTo>
                  <a:pt x="362" y="252"/>
                </a:lnTo>
                <a:lnTo>
                  <a:pt x="362" y="254"/>
                </a:lnTo>
                <a:lnTo>
                  <a:pt x="363" y="255"/>
                </a:lnTo>
                <a:lnTo>
                  <a:pt x="366" y="257"/>
                </a:lnTo>
                <a:lnTo>
                  <a:pt x="366" y="254"/>
                </a:lnTo>
                <a:lnTo>
                  <a:pt x="369" y="252"/>
                </a:lnTo>
                <a:lnTo>
                  <a:pt x="355" y="243"/>
                </a:lnTo>
                <a:lnTo>
                  <a:pt x="354" y="244"/>
                </a:lnTo>
                <a:lnTo>
                  <a:pt x="350" y="246"/>
                </a:lnTo>
                <a:close/>
                <a:moveTo>
                  <a:pt x="250" y="118"/>
                </a:moveTo>
                <a:lnTo>
                  <a:pt x="250" y="118"/>
                </a:lnTo>
                <a:lnTo>
                  <a:pt x="251" y="115"/>
                </a:lnTo>
                <a:lnTo>
                  <a:pt x="253" y="113"/>
                </a:lnTo>
                <a:lnTo>
                  <a:pt x="253" y="72"/>
                </a:lnTo>
                <a:lnTo>
                  <a:pt x="253" y="71"/>
                </a:lnTo>
                <a:lnTo>
                  <a:pt x="251" y="72"/>
                </a:lnTo>
                <a:lnTo>
                  <a:pt x="251" y="77"/>
                </a:lnTo>
                <a:lnTo>
                  <a:pt x="250" y="88"/>
                </a:lnTo>
                <a:lnTo>
                  <a:pt x="250" y="99"/>
                </a:lnTo>
                <a:lnTo>
                  <a:pt x="250" y="115"/>
                </a:lnTo>
                <a:lnTo>
                  <a:pt x="250" y="118"/>
                </a:lnTo>
                <a:close/>
                <a:moveTo>
                  <a:pt x="51" y="121"/>
                </a:moveTo>
                <a:lnTo>
                  <a:pt x="51" y="121"/>
                </a:lnTo>
                <a:lnTo>
                  <a:pt x="51" y="124"/>
                </a:lnTo>
                <a:lnTo>
                  <a:pt x="59" y="140"/>
                </a:lnTo>
                <a:lnTo>
                  <a:pt x="60" y="142"/>
                </a:lnTo>
                <a:lnTo>
                  <a:pt x="60" y="140"/>
                </a:lnTo>
                <a:lnTo>
                  <a:pt x="62" y="139"/>
                </a:lnTo>
                <a:lnTo>
                  <a:pt x="65" y="140"/>
                </a:lnTo>
                <a:lnTo>
                  <a:pt x="67" y="142"/>
                </a:lnTo>
                <a:lnTo>
                  <a:pt x="51" y="121"/>
                </a:lnTo>
                <a:close/>
                <a:moveTo>
                  <a:pt x="338" y="232"/>
                </a:moveTo>
                <a:lnTo>
                  <a:pt x="338" y="232"/>
                </a:lnTo>
                <a:lnTo>
                  <a:pt x="336" y="230"/>
                </a:lnTo>
                <a:lnTo>
                  <a:pt x="321" y="219"/>
                </a:lnTo>
                <a:lnTo>
                  <a:pt x="316" y="216"/>
                </a:lnTo>
                <a:lnTo>
                  <a:pt x="316" y="219"/>
                </a:lnTo>
                <a:lnTo>
                  <a:pt x="321" y="222"/>
                </a:lnTo>
                <a:lnTo>
                  <a:pt x="324" y="225"/>
                </a:lnTo>
                <a:lnTo>
                  <a:pt x="327" y="227"/>
                </a:lnTo>
                <a:lnTo>
                  <a:pt x="335" y="232"/>
                </a:lnTo>
                <a:lnTo>
                  <a:pt x="336" y="233"/>
                </a:lnTo>
                <a:lnTo>
                  <a:pt x="338" y="232"/>
                </a:lnTo>
                <a:close/>
                <a:moveTo>
                  <a:pt x="63" y="154"/>
                </a:moveTo>
                <a:lnTo>
                  <a:pt x="63" y="154"/>
                </a:lnTo>
                <a:lnTo>
                  <a:pt x="62" y="151"/>
                </a:lnTo>
                <a:lnTo>
                  <a:pt x="60" y="148"/>
                </a:lnTo>
                <a:lnTo>
                  <a:pt x="59" y="147"/>
                </a:lnTo>
                <a:lnTo>
                  <a:pt x="54" y="143"/>
                </a:lnTo>
                <a:lnTo>
                  <a:pt x="46" y="137"/>
                </a:lnTo>
                <a:lnTo>
                  <a:pt x="44" y="140"/>
                </a:lnTo>
                <a:lnTo>
                  <a:pt x="54" y="148"/>
                </a:lnTo>
                <a:lnTo>
                  <a:pt x="63" y="154"/>
                </a:lnTo>
                <a:close/>
                <a:moveTo>
                  <a:pt x="363" y="72"/>
                </a:moveTo>
                <a:lnTo>
                  <a:pt x="363" y="72"/>
                </a:lnTo>
                <a:lnTo>
                  <a:pt x="369" y="87"/>
                </a:lnTo>
                <a:lnTo>
                  <a:pt x="377" y="99"/>
                </a:lnTo>
                <a:lnTo>
                  <a:pt x="379" y="98"/>
                </a:lnTo>
                <a:lnTo>
                  <a:pt x="373" y="83"/>
                </a:lnTo>
                <a:lnTo>
                  <a:pt x="365" y="72"/>
                </a:lnTo>
                <a:lnTo>
                  <a:pt x="363" y="72"/>
                </a:lnTo>
                <a:close/>
                <a:moveTo>
                  <a:pt x="232" y="147"/>
                </a:moveTo>
                <a:lnTo>
                  <a:pt x="232" y="147"/>
                </a:lnTo>
                <a:lnTo>
                  <a:pt x="231" y="140"/>
                </a:lnTo>
                <a:lnTo>
                  <a:pt x="231" y="139"/>
                </a:lnTo>
                <a:lnTo>
                  <a:pt x="227" y="137"/>
                </a:lnTo>
                <a:lnTo>
                  <a:pt x="227" y="140"/>
                </a:lnTo>
                <a:lnTo>
                  <a:pt x="227" y="142"/>
                </a:lnTo>
                <a:lnTo>
                  <a:pt x="226" y="143"/>
                </a:lnTo>
                <a:lnTo>
                  <a:pt x="224" y="142"/>
                </a:lnTo>
                <a:lnTo>
                  <a:pt x="224" y="140"/>
                </a:lnTo>
                <a:lnTo>
                  <a:pt x="223" y="139"/>
                </a:lnTo>
                <a:lnTo>
                  <a:pt x="220" y="143"/>
                </a:lnTo>
                <a:lnTo>
                  <a:pt x="223" y="147"/>
                </a:lnTo>
                <a:lnTo>
                  <a:pt x="224" y="148"/>
                </a:lnTo>
                <a:lnTo>
                  <a:pt x="227" y="147"/>
                </a:lnTo>
                <a:lnTo>
                  <a:pt x="231" y="147"/>
                </a:lnTo>
                <a:lnTo>
                  <a:pt x="232" y="147"/>
                </a:lnTo>
                <a:close/>
                <a:moveTo>
                  <a:pt x="78" y="74"/>
                </a:moveTo>
                <a:lnTo>
                  <a:pt x="78" y="74"/>
                </a:lnTo>
                <a:lnTo>
                  <a:pt x="74" y="80"/>
                </a:lnTo>
                <a:lnTo>
                  <a:pt x="74" y="82"/>
                </a:lnTo>
                <a:lnTo>
                  <a:pt x="76" y="88"/>
                </a:lnTo>
                <a:lnTo>
                  <a:pt x="76" y="90"/>
                </a:lnTo>
                <a:lnTo>
                  <a:pt x="79" y="87"/>
                </a:lnTo>
                <a:lnTo>
                  <a:pt x="81" y="83"/>
                </a:lnTo>
                <a:lnTo>
                  <a:pt x="82" y="79"/>
                </a:lnTo>
                <a:lnTo>
                  <a:pt x="81" y="79"/>
                </a:lnTo>
                <a:lnTo>
                  <a:pt x="78" y="74"/>
                </a:lnTo>
                <a:close/>
                <a:moveTo>
                  <a:pt x="199" y="371"/>
                </a:moveTo>
                <a:lnTo>
                  <a:pt x="199" y="371"/>
                </a:lnTo>
                <a:lnTo>
                  <a:pt x="202" y="374"/>
                </a:lnTo>
                <a:lnTo>
                  <a:pt x="204" y="375"/>
                </a:lnTo>
                <a:lnTo>
                  <a:pt x="205" y="375"/>
                </a:lnTo>
                <a:lnTo>
                  <a:pt x="205" y="377"/>
                </a:lnTo>
                <a:lnTo>
                  <a:pt x="207" y="378"/>
                </a:lnTo>
                <a:lnTo>
                  <a:pt x="210" y="375"/>
                </a:lnTo>
                <a:lnTo>
                  <a:pt x="207" y="369"/>
                </a:lnTo>
                <a:lnTo>
                  <a:pt x="205" y="367"/>
                </a:lnTo>
                <a:lnTo>
                  <a:pt x="204" y="364"/>
                </a:lnTo>
                <a:lnTo>
                  <a:pt x="199" y="371"/>
                </a:lnTo>
                <a:close/>
                <a:moveTo>
                  <a:pt x="357" y="65"/>
                </a:moveTo>
                <a:lnTo>
                  <a:pt x="357" y="65"/>
                </a:lnTo>
                <a:lnTo>
                  <a:pt x="352" y="71"/>
                </a:lnTo>
                <a:lnTo>
                  <a:pt x="357" y="79"/>
                </a:lnTo>
                <a:lnTo>
                  <a:pt x="362" y="76"/>
                </a:lnTo>
                <a:lnTo>
                  <a:pt x="357" y="65"/>
                </a:lnTo>
                <a:close/>
                <a:moveTo>
                  <a:pt x="235" y="374"/>
                </a:moveTo>
                <a:lnTo>
                  <a:pt x="235" y="374"/>
                </a:lnTo>
                <a:lnTo>
                  <a:pt x="226" y="363"/>
                </a:lnTo>
                <a:lnTo>
                  <a:pt x="224" y="364"/>
                </a:lnTo>
                <a:lnTo>
                  <a:pt x="224" y="366"/>
                </a:lnTo>
                <a:lnTo>
                  <a:pt x="227" y="374"/>
                </a:lnTo>
                <a:lnTo>
                  <a:pt x="227" y="375"/>
                </a:lnTo>
                <a:lnTo>
                  <a:pt x="234" y="378"/>
                </a:lnTo>
                <a:lnTo>
                  <a:pt x="235" y="374"/>
                </a:lnTo>
                <a:close/>
                <a:moveTo>
                  <a:pt x="212" y="46"/>
                </a:moveTo>
                <a:lnTo>
                  <a:pt x="212" y="46"/>
                </a:lnTo>
                <a:lnTo>
                  <a:pt x="205" y="47"/>
                </a:lnTo>
                <a:lnTo>
                  <a:pt x="204" y="47"/>
                </a:lnTo>
                <a:lnTo>
                  <a:pt x="202" y="49"/>
                </a:lnTo>
                <a:lnTo>
                  <a:pt x="202" y="50"/>
                </a:lnTo>
                <a:lnTo>
                  <a:pt x="204" y="57"/>
                </a:lnTo>
                <a:lnTo>
                  <a:pt x="208" y="54"/>
                </a:lnTo>
                <a:lnTo>
                  <a:pt x="210" y="52"/>
                </a:lnTo>
                <a:lnTo>
                  <a:pt x="210" y="50"/>
                </a:lnTo>
                <a:lnTo>
                  <a:pt x="212" y="49"/>
                </a:lnTo>
                <a:lnTo>
                  <a:pt x="212" y="47"/>
                </a:lnTo>
                <a:lnTo>
                  <a:pt x="212" y="46"/>
                </a:lnTo>
                <a:close/>
                <a:moveTo>
                  <a:pt x="355" y="328"/>
                </a:moveTo>
                <a:lnTo>
                  <a:pt x="355" y="328"/>
                </a:lnTo>
                <a:lnTo>
                  <a:pt x="339" y="314"/>
                </a:lnTo>
                <a:lnTo>
                  <a:pt x="338" y="315"/>
                </a:lnTo>
                <a:lnTo>
                  <a:pt x="344" y="323"/>
                </a:lnTo>
                <a:lnTo>
                  <a:pt x="354" y="330"/>
                </a:lnTo>
                <a:lnTo>
                  <a:pt x="355" y="328"/>
                </a:lnTo>
                <a:close/>
                <a:moveTo>
                  <a:pt x="188" y="303"/>
                </a:moveTo>
                <a:lnTo>
                  <a:pt x="188" y="303"/>
                </a:lnTo>
                <a:lnTo>
                  <a:pt x="193" y="307"/>
                </a:lnTo>
                <a:lnTo>
                  <a:pt x="199" y="304"/>
                </a:lnTo>
                <a:lnTo>
                  <a:pt x="194" y="296"/>
                </a:lnTo>
                <a:lnTo>
                  <a:pt x="188" y="303"/>
                </a:lnTo>
                <a:close/>
                <a:moveTo>
                  <a:pt x="212" y="319"/>
                </a:moveTo>
                <a:lnTo>
                  <a:pt x="212" y="319"/>
                </a:lnTo>
                <a:lnTo>
                  <a:pt x="215" y="314"/>
                </a:lnTo>
                <a:lnTo>
                  <a:pt x="216" y="311"/>
                </a:lnTo>
                <a:lnTo>
                  <a:pt x="216" y="307"/>
                </a:lnTo>
                <a:lnTo>
                  <a:pt x="216" y="304"/>
                </a:lnTo>
                <a:lnTo>
                  <a:pt x="207" y="312"/>
                </a:lnTo>
                <a:lnTo>
                  <a:pt x="212" y="319"/>
                </a:lnTo>
                <a:close/>
                <a:moveTo>
                  <a:pt x="339" y="57"/>
                </a:moveTo>
                <a:lnTo>
                  <a:pt x="339" y="57"/>
                </a:lnTo>
                <a:lnTo>
                  <a:pt x="330" y="65"/>
                </a:lnTo>
                <a:lnTo>
                  <a:pt x="317" y="76"/>
                </a:lnTo>
                <a:lnTo>
                  <a:pt x="317" y="77"/>
                </a:lnTo>
                <a:lnTo>
                  <a:pt x="327" y="69"/>
                </a:lnTo>
                <a:lnTo>
                  <a:pt x="328" y="68"/>
                </a:lnTo>
                <a:lnTo>
                  <a:pt x="330" y="68"/>
                </a:lnTo>
                <a:lnTo>
                  <a:pt x="336" y="61"/>
                </a:lnTo>
                <a:lnTo>
                  <a:pt x="338" y="60"/>
                </a:lnTo>
                <a:lnTo>
                  <a:pt x="339" y="57"/>
                </a:lnTo>
                <a:close/>
                <a:moveTo>
                  <a:pt x="73" y="142"/>
                </a:moveTo>
                <a:lnTo>
                  <a:pt x="73" y="142"/>
                </a:lnTo>
                <a:lnTo>
                  <a:pt x="71" y="140"/>
                </a:lnTo>
                <a:lnTo>
                  <a:pt x="63" y="126"/>
                </a:lnTo>
                <a:lnTo>
                  <a:pt x="62" y="123"/>
                </a:lnTo>
                <a:lnTo>
                  <a:pt x="59" y="123"/>
                </a:lnTo>
                <a:lnTo>
                  <a:pt x="60" y="124"/>
                </a:lnTo>
                <a:lnTo>
                  <a:pt x="62" y="126"/>
                </a:lnTo>
                <a:lnTo>
                  <a:pt x="60" y="129"/>
                </a:lnTo>
                <a:lnTo>
                  <a:pt x="71" y="142"/>
                </a:lnTo>
                <a:lnTo>
                  <a:pt x="73" y="142"/>
                </a:lnTo>
                <a:close/>
                <a:moveTo>
                  <a:pt x="232" y="158"/>
                </a:moveTo>
                <a:lnTo>
                  <a:pt x="232" y="158"/>
                </a:lnTo>
                <a:lnTo>
                  <a:pt x="231" y="158"/>
                </a:lnTo>
                <a:lnTo>
                  <a:pt x="221" y="166"/>
                </a:lnTo>
                <a:lnTo>
                  <a:pt x="220" y="167"/>
                </a:lnTo>
                <a:lnTo>
                  <a:pt x="220" y="169"/>
                </a:lnTo>
                <a:lnTo>
                  <a:pt x="220" y="170"/>
                </a:lnTo>
                <a:lnTo>
                  <a:pt x="224" y="167"/>
                </a:lnTo>
                <a:lnTo>
                  <a:pt x="232" y="161"/>
                </a:lnTo>
                <a:lnTo>
                  <a:pt x="232" y="159"/>
                </a:lnTo>
                <a:lnTo>
                  <a:pt x="232" y="158"/>
                </a:lnTo>
                <a:close/>
                <a:moveTo>
                  <a:pt x="284" y="197"/>
                </a:moveTo>
                <a:lnTo>
                  <a:pt x="284" y="197"/>
                </a:lnTo>
                <a:lnTo>
                  <a:pt x="284" y="199"/>
                </a:lnTo>
                <a:lnTo>
                  <a:pt x="289" y="208"/>
                </a:lnTo>
                <a:lnTo>
                  <a:pt x="291" y="211"/>
                </a:lnTo>
                <a:lnTo>
                  <a:pt x="291" y="213"/>
                </a:lnTo>
                <a:lnTo>
                  <a:pt x="292" y="214"/>
                </a:lnTo>
                <a:lnTo>
                  <a:pt x="297" y="211"/>
                </a:lnTo>
                <a:lnTo>
                  <a:pt x="295" y="210"/>
                </a:lnTo>
                <a:lnTo>
                  <a:pt x="294" y="210"/>
                </a:lnTo>
                <a:lnTo>
                  <a:pt x="294" y="208"/>
                </a:lnTo>
                <a:lnTo>
                  <a:pt x="294" y="207"/>
                </a:lnTo>
                <a:lnTo>
                  <a:pt x="284" y="197"/>
                </a:lnTo>
                <a:close/>
                <a:moveTo>
                  <a:pt x="253" y="396"/>
                </a:moveTo>
                <a:lnTo>
                  <a:pt x="253" y="396"/>
                </a:lnTo>
                <a:lnTo>
                  <a:pt x="256" y="396"/>
                </a:lnTo>
                <a:lnTo>
                  <a:pt x="256" y="366"/>
                </a:lnTo>
                <a:lnTo>
                  <a:pt x="254" y="366"/>
                </a:lnTo>
                <a:lnTo>
                  <a:pt x="254" y="367"/>
                </a:lnTo>
                <a:lnTo>
                  <a:pt x="254" y="380"/>
                </a:lnTo>
                <a:lnTo>
                  <a:pt x="253" y="385"/>
                </a:lnTo>
                <a:lnTo>
                  <a:pt x="254" y="388"/>
                </a:lnTo>
                <a:lnTo>
                  <a:pt x="254" y="389"/>
                </a:lnTo>
                <a:lnTo>
                  <a:pt x="253" y="391"/>
                </a:lnTo>
                <a:lnTo>
                  <a:pt x="253" y="396"/>
                </a:lnTo>
                <a:close/>
                <a:moveTo>
                  <a:pt x="216" y="366"/>
                </a:moveTo>
                <a:lnTo>
                  <a:pt x="216" y="366"/>
                </a:lnTo>
                <a:lnTo>
                  <a:pt x="220" y="361"/>
                </a:lnTo>
                <a:lnTo>
                  <a:pt x="216" y="353"/>
                </a:lnTo>
                <a:lnTo>
                  <a:pt x="216" y="352"/>
                </a:lnTo>
                <a:lnTo>
                  <a:pt x="215" y="355"/>
                </a:lnTo>
                <a:lnTo>
                  <a:pt x="213" y="355"/>
                </a:lnTo>
                <a:lnTo>
                  <a:pt x="212" y="356"/>
                </a:lnTo>
                <a:lnTo>
                  <a:pt x="216" y="366"/>
                </a:lnTo>
                <a:close/>
                <a:moveTo>
                  <a:pt x="85" y="140"/>
                </a:moveTo>
                <a:lnTo>
                  <a:pt x="85" y="140"/>
                </a:lnTo>
                <a:lnTo>
                  <a:pt x="84" y="137"/>
                </a:lnTo>
                <a:lnTo>
                  <a:pt x="79" y="136"/>
                </a:lnTo>
                <a:lnTo>
                  <a:pt x="78" y="137"/>
                </a:lnTo>
                <a:lnTo>
                  <a:pt x="79" y="143"/>
                </a:lnTo>
                <a:lnTo>
                  <a:pt x="79" y="145"/>
                </a:lnTo>
                <a:lnTo>
                  <a:pt x="82" y="147"/>
                </a:lnTo>
                <a:lnTo>
                  <a:pt x="85" y="140"/>
                </a:lnTo>
                <a:close/>
                <a:moveTo>
                  <a:pt x="306" y="219"/>
                </a:moveTo>
                <a:lnTo>
                  <a:pt x="306" y="219"/>
                </a:lnTo>
                <a:lnTo>
                  <a:pt x="298" y="213"/>
                </a:lnTo>
                <a:lnTo>
                  <a:pt x="295" y="218"/>
                </a:lnTo>
                <a:lnTo>
                  <a:pt x="303" y="222"/>
                </a:lnTo>
                <a:lnTo>
                  <a:pt x="306" y="219"/>
                </a:lnTo>
                <a:close/>
                <a:moveTo>
                  <a:pt x="278" y="107"/>
                </a:moveTo>
                <a:lnTo>
                  <a:pt x="278" y="107"/>
                </a:lnTo>
                <a:lnTo>
                  <a:pt x="295" y="93"/>
                </a:lnTo>
                <a:lnTo>
                  <a:pt x="295" y="91"/>
                </a:lnTo>
                <a:lnTo>
                  <a:pt x="295" y="90"/>
                </a:lnTo>
                <a:lnTo>
                  <a:pt x="297" y="90"/>
                </a:lnTo>
                <a:lnTo>
                  <a:pt x="298" y="90"/>
                </a:lnTo>
                <a:lnTo>
                  <a:pt x="309" y="80"/>
                </a:lnTo>
                <a:lnTo>
                  <a:pt x="309" y="79"/>
                </a:lnTo>
                <a:lnTo>
                  <a:pt x="300" y="87"/>
                </a:lnTo>
                <a:lnTo>
                  <a:pt x="286" y="98"/>
                </a:lnTo>
                <a:lnTo>
                  <a:pt x="284" y="99"/>
                </a:lnTo>
                <a:lnTo>
                  <a:pt x="278" y="106"/>
                </a:lnTo>
                <a:lnTo>
                  <a:pt x="278" y="107"/>
                </a:lnTo>
                <a:close/>
                <a:moveTo>
                  <a:pt x="284" y="230"/>
                </a:moveTo>
                <a:lnTo>
                  <a:pt x="284" y="230"/>
                </a:lnTo>
                <a:lnTo>
                  <a:pt x="287" y="230"/>
                </a:lnTo>
                <a:lnTo>
                  <a:pt x="291" y="232"/>
                </a:lnTo>
                <a:lnTo>
                  <a:pt x="292" y="232"/>
                </a:lnTo>
                <a:lnTo>
                  <a:pt x="295" y="229"/>
                </a:lnTo>
                <a:lnTo>
                  <a:pt x="291" y="222"/>
                </a:lnTo>
                <a:lnTo>
                  <a:pt x="284" y="230"/>
                </a:lnTo>
                <a:close/>
                <a:moveTo>
                  <a:pt x="95" y="319"/>
                </a:moveTo>
                <a:lnTo>
                  <a:pt x="95" y="319"/>
                </a:lnTo>
                <a:lnTo>
                  <a:pt x="93" y="317"/>
                </a:lnTo>
                <a:lnTo>
                  <a:pt x="93" y="315"/>
                </a:lnTo>
                <a:lnTo>
                  <a:pt x="93" y="314"/>
                </a:lnTo>
                <a:lnTo>
                  <a:pt x="93" y="312"/>
                </a:lnTo>
                <a:lnTo>
                  <a:pt x="89" y="314"/>
                </a:lnTo>
                <a:lnTo>
                  <a:pt x="87" y="315"/>
                </a:lnTo>
                <a:lnTo>
                  <a:pt x="87" y="320"/>
                </a:lnTo>
                <a:lnTo>
                  <a:pt x="90" y="322"/>
                </a:lnTo>
                <a:lnTo>
                  <a:pt x="92" y="323"/>
                </a:lnTo>
                <a:lnTo>
                  <a:pt x="95" y="319"/>
                </a:lnTo>
                <a:close/>
                <a:moveTo>
                  <a:pt x="317" y="93"/>
                </a:moveTo>
                <a:lnTo>
                  <a:pt x="317" y="93"/>
                </a:lnTo>
                <a:lnTo>
                  <a:pt x="306" y="99"/>
                </a:lnTo>
                <a:lnTo>
                  <a:pt x="309" y="104"/>
                </a:lnTo>
                <a:lnTo>
                  <a:pt x="319" y="98"/>
                </a:lnTo>
                <a:lnTo>
                  <a:pt x="317" y="93"/>
                </a:lnTo>
                <a:close/>
                <a:moveTo>
                  <a:pt x="243" y="39"/>
                </a:moveTo>
                <a:lnTo>
                  <a:pt x="243" y="39"/>
                </a:lnTo>
                <a:lnTo>
                  <a:pt x="243" y="30"/>
                </a:lnTo>
                <a:lnTo>
                  <a:pt x="237" y="33"/>
                </a:lnTo>
                <a:lnTo>
                  <a:pt x="237" y="35"/>
                </a:lnTo>
                <a:lnTo>
                  <a:pt x="237" y="39"/>
                </a:lnTo>
                <a:lnTo>
                  <a:pt x="243" y="39"/>
                </a:lnTo>
                <a:close/>
                <a:moveTo>
                  <a:pt x="366" y="115"/>
                </a:moveTo>
                <a:lnTo>
                  <a:pt x="366" y="115"/>
                </a:lnTo>
                <a:lnTo>
                  <a:pt x="368" y="120"/>
                </a:lnTo>
                <a:lnTo>
                  <a:pt x="377" y="113"/>
                </a:lnTo>
                <a:lnTo>
                  <a:pt x="374" y="109"/>
                </a:lnTo>
                <a:lnTo>
                  <a:pt x="366" y="115"/>
                </a:lnTo>
                <a:close/>
                <a:moveTo>
                  <a:pt x="51" y="289"/>
                </a:moveTo>
                <a:lnTo>
                  <a:pt x="51" y="289"/>
                </a:lnTo>
                <a:lnTo>
                  <a:pt x="49" y="290"/>
                </a:lnTo>
                <a:lnTo>
                  <a:pt x="51" y="296"/>
                </a:lnTo>
                <a:lnTo>
                  <a:pt x="52" y="298"/>
                </a:lnTo>
                <a:lnTo>
                  <a:pt x="60" y="309"/>
                </a:lnTo>
                <a:lnTo>
                  <a:pt x="62" y="309"/>
                </a:lnTo>
                <a:lnTo>
                  <a:pt x="59" y="304"/>
                </a:lnTo>
                <a:lnTo>
                  <a:pt x="57" y="303"/>
                </a:lnTo>
                <a:lnTo>
                  <a:pt x="55" y="300"/>
                </a:lnTo>
                <a:lnTo>
                  <a:pt x="51" y="289"/>
                </a:lnTo>
                <a:close/>
                <a:moveTo>
                  <a:pt x="202" y="331"/>
                </a:moveTo>
                <a:lnTo>
                  <a:pt x="202" y="331"/>
                </a:lnTo>
                <a:lnTo>
                  <a:pt x="204" y="330"/>
                </a:lnTo>
                <a:lnTo>
                  <a:pt x="204" y="328"/>
                </a:lnTo>
                <a:lnTo>
                  <a:pt x="204" y="323"/>
                </a:lnTo>
                <a:lnTo>
                  <a:pt x="204" y="322"/>
                </a:lnTo>
                <a:lnTo>
                  <a:pt x="201" y="319"/>
                </a:lnTo>
                <a:lnTo>
                  <a:pt x="196" y="322"/>
                </a:lnTo>
                <a:lnTo>
                  <a:pt x="202" y="331"/>
                </a:lnTo>
                <a:close/>
                <a:moveTo>
                  <a:pt x="357" y="284"/>
                </a:moveTo>
                <a:lnTo>
                  <a:pt x="357" y="284"/>
                </a:lnTo>
                <a:lnTo>
                  <a:pt x="352" y="290"/>
                </a:lnTo>
                <a:lnTo>
                  <a:pt x="355" y="295"/>
                </a:lnTo>
                <a:lnTo>
                  <a:pt x="358" y="292"/>
                </a:lnTo>
                <a:lnTo>
                  <a:pt x="360" y="290"/>
                </a:lnTo>
                <a:lnTo>
                  <a:pt x="360" y="287"/>
                </a:lnTo>
                <a:lnTo>
                  <a:pt x="360" y="285"/>
                </a:lnTo>
                <a:lnTo>
                  <a:pt x="358" y="284"/>
                </a:lnTo>
                <a:lnTo>
                  <a:pt x="357" y="284"/>
                </a:lnTo>
                <a:close/>
                <a:moveTo>
                  <a:pt x="193" y="322"/>
                </a:moveTo>
                <a:lnTo>
                  <a:pt x="193" y="322"/>
                </a:lnTo>
                <a:lnTo>
                  <a:pt x="188" y="314"/>
                </a:lnTo>
                <a:lnTo>
                  <a:pt x="186" y="314"/>
                </a:lnTo>
                <a:lnTo>
                  <a:pt x="186" y="323"/>
                </a:lnTo>
                <a:lnTo>
                  <a:pt x="186" y="325"/>
                </a:lnTo>
                <a:lnTo>
                  <a:pt x="188" y="326"/>
                </a:lnTo>
                <a:lnTo>
                  <a:pt x="193" y="322"/>
                </a:lnTo>
                <a:close/>
                <a:moveTo>
                  <a:pt x="316" y="136"/>
                </a:moveTo>
                <a:lnTo>
                  <a:pt x="316" y="136"/>
                </a:lnTo>
                <a:lnTo>
                  <a:pt x="327" y="131"/>
                </a:lnTo>
                <a:lnTo>
                  <a:pt x="324" y="128"/>
                </a:lnTo>
                <a:lnTo>
                  <a:pt x="314" y="132"/>
                </a:lnTo>
                <a:lnTo>
                  <a:pt x="316" y="136"/>
                </a:lnTo>
                <a:close/>
                <a:moveTo>
                  <a:pt x="179" y="347"/>
                </a:moveTo>
                <a:lnTo>
                  <a:pt x="179" y="347"/>
                </a:lnTo>
                <a:lnTo>
                  <a:pt x="180" y="366"/>
                </a:lnTo>
                <a:lnTo>
                  <a:pt x="180" y="364"/>
                </a:lnTo>
                <a:lnTo>
                  <a:pt x="183" y="361"/>
                </a:lnTo>
                <a:lnTo>
                  <a:pt x="182" y="348"/>
                </a:lnTo>
                <a:lnTo>
                  <a:pt x="182" y="345"/>
                </a:lnTo>
                <a:lnTo>
                  <a:pt x="179" y="347"/>
                </a:lnTo>
                <a:close/>
                <a:moveTo>
                  <a:pt x="210" y="333"/>
                </a:moveTo>
                <a:lnTo>
                  <a:pt x="210" y="333"/>
                </a:lnTo>
                <a:lnTo>
                  <a:pt x="208" y="336"/>
                </a:lnTo>
                <a:lnTo>
                  <a:pt x="208" y="341"/>
                </a:lnTo>
                <a:lnTo>
                  <a:pt x="210" y="342"/>
                </a:lnTo>
                <a:lnTo>
                  <a:pt x="212" y="347"/>
                </a:lnTo>
                <a:lnTo>
                  <a:pt x="213" y="348"/>
                </a:lnTo>
                <a:lnTo>
                  <a:pt x="215" y="347"/>
                </a:lnTo>
                <a:lnTo>
                  <a:pt x="210" y="333"/>
                </a:lnTo>
                <a:close/>
                <a:moveTo>
                  <a:pt x="360" y="99"/>
                </a:moveTo>
                <a:lnTo>
                  <a:pt x="360" y="99"/>
                </a:lnTo>
                <a:lnTo>
                  <a:pt x="362" y="106"/>
                </a:lnTo>
                <a:lnTo>
                  <a:pt x="369" y="102"/>
                </a:lnTo>
                <a:lnTo>
                  <a:pt x="365" y="96"/>
                </a:lnTo>
                <a:lnTo>
                  <a:pt x="360" y="99"/>
                </a:lnTo>
                <a:close/>
                <a:moveTo>
                  <a:pt x="202" y="266"/>
                </a:moveTo>
                <a:lnTo>
                  <a:pt x="202" y="266"/>
                </a:lnTo>
                <a:lnTo>
                  <a:pt x="207" y="274"/>
                </a:lnTo>
                <a:lnTo>
                  <a:pt x="208" y="271"/>
                </a:lnTo>
                <a:lnTo>
                  <a:pt x="210" y="268"/>
                </a:lnTo>
                <a:lnTo>
                  <a:pt x="212" y="268"/>
                </a:lnTo>
                <a:lnTo>
                  <a:pt x="207" y="263"/>
                </a:lnTo>
                <a:lnTo>
                  <a:pt x="202" y="266"/>
                </a:lnTo>
                <a:close/>
                <a:moveTo>
                  <a:pt x="291" y="110"/>
                </a:moveTo>
                <a:lnTo>
                  <a:pt x="291" y="110"/>
                </a:lnTo>
                <a:lnTo>
                  <a:pt x="294" y="113"/>
                </a:lnTo>
                <a:lnTo>
                  <a:pt x="302" y="109"/>
                </a:lnTo>
                <a:lnTo>
                  <a:pt x="300" y="104"/>
                </a:lnTo>
                <a:lnTo>
                  <a:pt x="291" y="110"/>
                </a:lnTo>
                <a:close/>
                <a:moveTo>
                  <a:pt x="164" y="255"/>
                </a:moveTo>
                <a:lnTo>
                  <a:pt x="164" y="255"/>
                </a:lnTo>
                <a:lnTo>
                  <a:pt x="163" y="257"/>
                </a:lnTo>
                <a:lnTo>
                  <a:pt x="161" y="263"/>
                </a:lnTo>
                <a:lnTo>
                  <a:pt x="161" y="265"/>
                </a:lnTo>
                <a:lnTo>
                  <a:pt x="163" y="268"/>
                </a:lnTo>
                <a:lnTo>
                  <a:pt x="166" y="266"/>
                </a:lnTo>
                <a:lnTo>
                  <a:pt x="167" y="265"/>
                </a:lnTo>
                <a:lnTo>
                  <a:pt x="167" y="263"/>
                </a:lnTo>
                <a:lnTo>
                  <a:pt x="169" y="262"/>
                </a:lnTo>
                <a:lnTo>
                  <a:pt x="164" y="255"/>
                </a:lnTo>
                <a:close/>
                <a:moveTo>
                  <a:pt x="256" y="363"/>
                </a:moveTo>
                <a:lnTo>
                  <a:pt x="256" y="363"/>
                </a:lnTo>
                <a:lnTo>
                  <a:pt x="254" y="337"/>
                </a:lnTo>
                <a:lnTo>
                  <a:pt x="254" y="339"/>
                </a:lnTo>
                <a:lnTo>
                  <a:pt x="253" y="353"/>
                </a:lnTo>
                <a:lnTo>
                  <a:pt x="253" y="356"/>
                </a:lnTo>
                <a:lnTo>
                  <a:pt x="251" y="356"/>
                </a:lnTo>
                <a:lnTo>
                  <a:pt x="251" y="358"/>
                </a:lnTo>
                <a:lnTo>
                  <a:pt x="253" y="361"/>
                </a:lnTo>
                <a:lnTo>
                  <a:pt x="256" y="363"/>
                </a:lnTo>
                <a:close/>
                <a:moveTo>
                  <a:pt x="371" y="296"/>
                </a:moveTo>
                <a:lnTo>
                  <a:pt x="371" y="296"/>
                </a:lnTo>
                <a:lnTo>
                  <a:pt x="369" y="295"/>
                </a:lnTo>
                <a:lnTo>
                  <a:pt x="368" y="292"/>
                </a:lnTo>
                <a:lnTo>
                  <a:pt x="366" y="298"/>
                </a:lnTo>
                <a:lnTo>
                  <a:pt x="365" y="306"/>
                </a:lnTo>
                <a:lnTo>
                  <a:pt x="369" y="303"/>
                </a:lnTo>
                <a:lnTo>
                  <a:pt x="371" y="296"/>
                </a:lnTo>
                <a:close/>
                <a:moveTo>
                  <a:pt x="109" y="109"/>
                </a:moveTo>
                <a:lnTo>
                  <a:pt x="109" y="109"/>
                </a:lnTo>
                <a:lnTo>
                  <a:pt x="109" y="110"/>
                </a:lnTo>
                <a:lnTo>
                  <a:pt x="109" y="115"/>
                </a:lnTo>
                <a:lnTo>
                  <a:pt x="109" y="117"/>
                </a:lnTo>
                <a:lnTo>
                  <a:pt x="112" y="121"/>
                </a:lnTo>
                <a:lnTo>
                  <a:pt x="115" y="118"/>
                </a:lnTo>
                <a:lnTo>
                  <a:pt x="114" y="117"/>
                </a:lnTo>
                <a:lnTo>
                  <a:pt x="114" y="113"/>
                </a:lnTo>
                <a:lnTo>
                  <a:pt x="114" y="112"/>
                </a:lnTo>
                <a:lnTo>
                  <a:pt x="112" y="110"/>
                </a:lnTo>
                <a:lnTo>
                  <a:pt x="109" y="109"/>
                </a:lnTo>
                <a:close/>
                <a:moveTo>
                  <a:pt x="152" y="263"/>
                </a:moveTo>
                <a:lnTo>
                  <a:pt x="152" y="263"/>
                </a:lnTo>
                <a:lnTo>
                  <a:pt x="147" y="268"/>
                </a:lnTo>
                <a:lnTo>
                  <a:pt x="142" y="278"/>
                </a:lnTo>
                <a:lnTo>
                  <a:pt x="142" y="279"/>
                </a:lnTo>
                <a:lnTo>
                  <a:pt x="153" y="266"/>
                </a:lnTo>
                <a:lnTo>
                  <a:pt x="152" y="263"/>
                </a:lnTo>
                <a:close/>
                <a:moveTo>
                  <a:pt x="208" y="58"/>
                </a:moveTo>
                <a:lnTo>
                  <a:pt x="208" y="58"/>
                </a:lnTo>
                <a:lnTo>
                  <a:pt x="207" y="60"/>
                </a:lnTo>
                <a:lnTo>
                  <a:pt x="205" y="63"/>
                </a:lnTo>
                <a:lnTo>
                  <a:pt x="204" y="63"/>
                </a:lnTo>
                <a:lnTo>
                  <a:pt x="204" y="66"/>
                </a:lnTo>
                <a:lnTo>
                  <a:pt x="212" y="63"/>
                </a:lnTo>
                <a:lnTo>
                  <a:pt x="212" y="57"/>
                </a:lnTo>
                <a:lnTo>
                  <a:pt x="208" y="58"/>
                </a:lnTo>
                <a:close/>
                <a:moveTo>
                  <a:pt x="374" y="293"/>
                </a:moveTo>
                <a:lnTo>
                  <a:pt x="374" y="293"/>
                </a:lnTo>
                <a:lnTo>
                  <a:pt x="380" y="281"/>
                </a:lnTo>
                <a:lnTo>
                  <a:pt x="379" y="278"/>
                </a:lnTo>
                <a:lnTo>
                  <a:pt x="373" y="285"/>
                </a:lnTo>
                <a:lnTo>
                  <a:pt x="373" y="287"/>
                </a:lnTo>
                <a:lnTo>
                  <a:pt x="374" y="293"/>
                </a:lnTo>
                <a:close/>
                <a:moveTo>
                  <a:pt x="218" y="389"/>
                </a:moveTo>
                <a:lnTo>
                  <a:pt x="218" y="389"/>
                </a:lnTo>
                <a:lnTo>
                  <a:pt x="220" y="391"/>
                </a:lnTo>
                <a:lnTo>
                  <a:pt x="220" y="394"/>
                </a:lnTo>
                <a:lnTo>
                  <a:pt x="220" y="396"/>
                </a:lnTo>
                <a:lnTo>
                  <a:pt x="218" y="396"/>
                </a:lnTo>
                <a:lnTo>
                  <a:pt x="216" y="396"/>
                </a:lnTo>
                <a:lnTo>
                  <a:pt x="215" y="394"/>
                </a:lnTo>
                <a:lnTo>
                  <a:pt x="213" y="394"/>
                </a:lnTo>
                <a:lnTo>
                  <a:pt x="212" y="393"/>
                </a:lnTo>
                <a:lnTo>
                  <a:pt x="207" y="396"/>
                </a:lnTo>
                <a:lnTo>
                  <a:pt x="208" y="397"/>
                </a:lnTo>
                <a:lnTo>
                  <a:pt x="220" y="397"/>
                </a:lnTo>
                <a:lnTo>
                  <a:pt x="221" y="391"/>
                </a:lnTo>
                <a:lnTo>
                  <a:pt x="218" y="389"/>
                </a:lnTo>
                <a:close/>
                <a:moveTo>
                  <a:pt x="41" y="292"/>
                </a:moveTo>
                <a:lnTo>
                  <a:pt x="41" y="292"/>
                </a:lnTo>
                <a:lnTo>
                  <a:pt x="41" y="301"/>
                </a:lnTo>
                <a:lnTo>
                  <a:pt x="43" y="301"/>
                </a:lnTo>
                <a:lnTo>
                  <a:pt x="48" y="307"/>
                </a:lnTo>
                <a:lnTo>
                  <a:pt x="49" y="309"/>
                </a:lnTo>
                <a:lnTo>
                  <a:pt x="43" y="295"/>
                </a:lnTo>
                <a:lnTo>
                  <a:pt x="41" y="292"/>
                </a:lnTo>
                <a:close/>
                <a:moveTo>
                  <a:pt x="276" y="249"/>
                </a:moveTo>
                <a:lnTo>
                  <a:pt x="276" y="249"/>
                </a:lnTo>
                <a:lnTo>
                  <a:pt x="273" y="252"/>
                </a:lnTo>
                <a:lnTo>
                  <a:pt x="273" y="254"/>
                </a:lnTo>
                <a:lnTo>
                  <a:pt x="275" y="262"/>
                </a:lnTo>
                <a:lnTo>
                  <a:pt x="279" y="255"/>
                </a:lnTo>
                <a:lnTo>
                  <a:pt x="276" y="249"/>
                </a:lnTo>
                <a:close/>
                <a:moveTo>
                  <a:pt x="207" y="85"/>
                </a:moveTo>
                <a:lnTo>
                  <a:pt x="207" y="85"/>
                </a:lnTo>
                <a:lnTo>
                  <a:pt x="207" y="93"/>
                </a:lnTo>
                <a:lnTo>
                  <a:pt x="213" y="90"/>
                </a:lnTo>
                <a:lnTo>
                  <a:pt x="213" y="83"/>
                </a:lnTo>
                <a:lnTo>
                  <a:pt x="207" y="85"/>
                </a:lnTo>
                <a:close/>
                <a:moveTo>
                  <a:pt x="190" y="224"/>
                </a:moveTo>
                <a:lnTo>
                  <a:pt x="190" y="224"/>
                </a:lnTo>
                <a:lnTo>
                  <a:pt x="186" y="225"/>
                </a:lnTo>
                <a:lnTo>
                  <a:pt x="186" y="227"/>
                </a:lnTo>
                <a:lnTo>
                  <a:pt x="186" y="229"/>
                </a:lnTo>
                <a:lnTo>
                  <a:pt x="188" y="230"/>
                </a:lnTo>
                <a:lnTo>
                  <a:pt x="190" y="233"/>
                </a:lnTo>
                <a:lnTo>
                  <a:pt x="190" y="236"/>
                </a:lnTo>
                <a:lnTo>
                  <a:pt x="194" y="233"/>
                </a:lnTo>
                <a:lnTo>
                  <a:pt x="190" y="224"/>
                </a:lnTo>
                <a:close/>
                <a:moveTo>
                  <a:pt x="22" y="121"/>
                </a:moveTo>
                <a:lnTo>
                  <a:pt x="22" y="121"/>
                </a:lnTo>
                <a:lnTo>
                  <a:pt x="22" y="129"/>
                </a:lnTo>
                <a:lnTo>
                  <a:pt x="22" y="132"/>
                </a:lnTo>
                <a:lnTo>
                  <a:pt x="25" y="134"/>
                </a:lnTo>
                <a:lnTo>
                  <a:pt x="30" y="136"/>
                </a:lnTo>
                <a:lnTo>
                  <a:pt x="22" y="121"/>
                </a:lnTo>
                <a:close/>
                <a:moveTo>
                  <a:pt x="205" y="95"/>
                </a:moveTo>
                <a:lnTo>
                  <a:pt x="205" y="95"/>
                </a:lnTo>
                <a:lnTo>
                  <a:pt x="204" y="87"/>
                </a:lnTo>
                <a:lnTo>
                  <a:pt x="199" y="88"/>
                </a:lnTo>
                <a:lnTo>
                  <a:pt x="199" y="96"/>
                </a:lnTo>
                <a:lnTo>
                  <a:pt x="205" y="95"/>
                </a:lnTo>
                <a:close/>
                <a:moveTo>
                  <a:pt x="147" y="154"/>
                </a:moveTo>
                <a:lnTo>
                  <a:pt x="147" y="154"/>
                </a:lnTo>
                <a:lnTo>
                  <a:pt x="149" y="156"/>
                </a:lnTo>
                <a:lnTo>
                  <a:pt x="149" y="158"/>
                </a:lnTo>
                <a:lnTo>
                  <a:pt x="149" y="159"/>
                </a:lnTo>
                <a:lnTo>
                  <a:pt x="156" y="151"/>
                </a:lnTo>
                <a:lnTo>
                  <a:pt x="152" y="148"/>
                </a:lnTo>
                <a:lnTo>
                  <a:pt x="147" y="154"/>
                </a:lnTo>
                <a:close/>
                <a:moveTo>
                  <a:pt x="190" y="341"/>
                </a:moveTo>
                <a:lnTo>
                  <a:pt x="190" y="341"/>
                </a:lnTo>
                <a:lnTo>
                  <a:pt x="188" y="342"/>
                </a:lnTo>
                <a:lnTo>
                  <a:pt x="186" y="344"/>
                </a:lnTo>
                <a:lnTo>
                  <a:pt x="186" y="347"/>
                </a:lnTo>
                <a:lnTo>
                  <a:pt x="188" y="347"/>
                </a:lnTo>
                <a:lnTo>
                  <a:pt x="191" y="350"/>
                </a:lnTo>
                <a:lnTo>
                  <a:pt x="194" y="347"/>
                </a:lnTo>
                <a:lnTo>
                  <a:pt x="190" y="341"/>
                </a:lnTo>
                <a:close/>
                <a:moveTo>
                  <a:pt x="377" y="273"/>
                </a:moveTo>
                <a:lnTo>
                  <a:pt x="377" y="273"/>
                </a:lnTo>
                <a:lnTo>
                  <a:pt x="374" y="268"/>
                </a:lnTo>
                <a:lnTo>
                  <a:pt x="371" y="268"/>
                </a:lnTo>
                <a:lnTo>
                  <a:pt x="369" y="270"/>
                </a:lnTo>
                <a:lnTo>
                  <a:pt x="369" y="271"/>
                </a:lnTo>
                <a:lnTo>
                  <a:pt x="371" y="274"/>
                </a:lnTo>
                <a:lnTo>
                  <a:pt x="371" y="276"/>
                </a:lnTo>
                <a:lnTo>
                  <a:pt x="371" y="278"/>
                </a:lnTo>
                <a:lnTo>
                  <a:pt x="377" y="273"/>
                </a:lnTo>
                <a:close/>
                <a:moveTo>
                  <a:pt x="177" y="251"/>
                </a:moveTo>
                <a:lnTo>
                  <a:pt x="177" y="251"/>
                </a:lnTo>
                <a:lnTo>
                  <a:pt x="175" y="259"/>
                </a:lnTo>
                <a:lnTo>
                  <a:pt x="177" y="260"/>
                </a:lnTo>
                <a:lnTo>
                  <a:pt x="180" y="259"/>
                </a:lnTo>
                <a:lnTo>
                  <a:pt x="182" y="259"/>
                </a:lnTo>
                <a:lnTo>
                  <a:pt x="182" y="257"/>
                </a:lnTo>
                <a:lnTo>
                  <a:pt x="183" y="254"/>
                </a:lnTo>
                <a:lnTo>
                  <a:pt x="185" y="254"/>
                </a:lnTo>
                <a:lnTo>
                  <a:pt x="183" y="252"/>
                </a:lnTo>
                <a:lnTo>
                  <a:pt x="182" y="254"/>
                </a:lnTo>
                <a:lnTo>
                  <a:pt x="180" y="254"/>
                </a:lnTo>
                <a:lnTo>
                  <a:pt x="179" y="254"/>
                </a:lnTo>
                <a:lnTo>
                  <a:pt x="177" y="251"/>
                </a:lnTo>
                <a:close/>
                <a:moveTo>
                  <a:pt x="311" y="123"/>
                </a:moveTo>
                <a:lnTo>
                  <a:pt x="311" y="123"/>
                </a:lnTo>
                <a:lnTo>
                  <a:pt x="313" y="128"/>
                </a:lnTo>
                <a:lnTo>
                  <a:pt x="321" y="123"/>
                </a:lnTo>
                <a:lnTo>
                  <a:pt x="317" y="118"/>
                </a:lnTo>
                <a:lnTo>
                  <a:pt x="311" y="123"/>
                </a:lnTo>
                <a:close/>
                <a:moveTo>
                  <a:pt x="229" y="254"/>
                </a:moveTo>
                <a:lnTo>
                  <a:pt x="229" y="254"/>
                </a:lnTo>
                <a:lnTo>
                  <a:pt x="226" y="259"/>
                </a:lnTo>
                <a:lnTo>
                  <a:pt x="229" y="265"/>
                </a:lnTo>
                <a:lnTo>
                  <a:pt x="234" y="262"/>
                </a:lnTo>
                <a:lnTo>
                  <a:pt x="229" y="254"/>
                </a:lnTo>
                <a:close/>
                <a:moveTo>
                  <a:pt x="313" y="222"/>
                </a:moveTo>
                <a:lnTo>
                  <a:pt x="313" y="222"/>
                </a:lnTo>
                <a:lnTo>
                  <a:pt x="309" y="225"/>
                </a:lnTo>
                <a:lnTo>
                  <a:pt x="309" y="227"/>
                </a:lnTo>
                <a:lnTo>
                  <a:pt x="316" y="232"/>
                </a:lnTo>
                <a:lnTo>
                  <a:pt x="319" y="229"/>
                </a:lnTo>
                <a:lnTo>
                  <a:pt x="313" y="222"/>
                </a:lnTo>
                <a:close/>
                <a:moveTo>
                  <a:pt x="139" y="183"/>
                </a:moveTo>
                <a:lnTo>
                  <a:pt x="139" y="183"/>
                </a:lnTo>
                <a:lnTo>
                  <a:pt x="149" y="172"/>
                </a:lnTo>
                <a:lnTo>
                  <a:pt x="147" y="169"/>
                </a:lnTo>
                <a:lnTo>
                  <a:pt x="144" y="172"/>
                </a:lnTo>
                <a:lnTo>
                  <a:pt x="139" y="180"/>
                </a:lnTo>
                <a:lnTo>
                  <a:pt x="138" y="181"/>
                </a:lnTo>
                <a:lnTo>
                  <a:pt x="139" y="183"/>
                </a:lnTo>
                <a:close/>
                <a:moveTo>
                  <a:pt x="223" y="382"/>
                </a:moveTo>
                <a:lnTo>
                  <a:pt x="223" y="382"/>
                </a:lnTo>
                <a:lnTo>
                  <a:pt x="215" y="375"/>
                </a:lnTo>
                <a:lnTo>
                  <a:pt x="213" y="377"/>
                </a:lnTo>
                <a:lnTo>
                  <a:pt x="216" y="385"/>
                </a:lnTo>
                <a:lnTo>
                  <a:pt x="218" y="385"/>
                </a:lnTo>
                <a:lnTo>
                  <a:pt x="223" y="382"/>
                </a:lnTo>
                <a:close/>
                <a:moveTo>
                  <a:pt x="224" y="344"/>
                </a:moveTo>
                <a:lnTo>
                  <a:pt x="224" y="344"/>
                </a:lnTo>
                <a:lnTo>
                  <a:pt x="227" y="350"/>
                </a:lnTo>
                <a:lnTo>
                  <a:pt x="229" y="350"/>
                </a:lnTo>
                <a:lnTo>
                  <a:pt x="232" y="347"/>
                </a:lnTo>
                <a:lnTo>
                  <a:pt x="232" y="345"/>
                </a:lnTo>
                <a:lnTo>
                  <a:pt x="231" y="342"/>
                </a:lnTo>
                <a:lnTo>
                  <a:pt x="229" y="341"/>
                </a:lnTo>
                <a:lnTo>
                  <a:pt x="224" y="344"/>
                </a:lnTo>
                <a:close/>
                <a:moveTo>
                  <a:pt x="324" y="252"/>
                </a:moveTo>
                <a:lnTo>
                  <a:pt x="324" y="252"/>
                </a:lnTo>
                <a:lnTo>
                  <a:pt x="332" y="257"/>
                </a:lnTo>
                <a:lnTo>
                  <a:pt x="335" y="254"/>
                </a:lnTo>
                <a:lnTo>
                  <a:pt x="327" y="248"/>
                </a:lnTo>
                <a:lnTo>
                  <a:pt x="325" y="251"/>
                </a:lnTo>
                <a:lnTo>
                  <a:pt x="324" y="252"/>
                </a:lnTo>
                <a:close/>
                <a:moveTo>
                  <a:pt x="341" y="112"/>
                </a:moveTo>
                <a:lnTo>
                  <a:pt x="341" y="112"/>
                </a:lnTo>
                <a:lnTo>
                  <a:pt x="343" y="109"/>
                </a:lnTo>
                <a:lnTo>
                  <a:pt x="343" y="106"/>
                </a:lnTo>
                <a:lnTo>
                  <a:pt x="339" y="102"/>
                </a:lnTo>
                <a:lnTo>
                  <a:pt x="335" y="106"/>
                </a:lnTo>
                <a:lnTo>
                  <a:pt x="341" y="112"/>
                </a:lnTo>
                <a:close/>
                <a:moveTo>
                  <a:pt x="324" y="230"/>
                </a:moveTo>
                <a:lnTo>
                  <a:pt x="324" y="230"/>
                </a:lnTo>
                <a:lnTo>
                  <a:pt x="321" y="235"/>
                </a:lnTo>
                <a:lnTo>
                  <a:pt x="328" y="238"/>
                </a:lnTo>
                <a:lnTo>
                  <a:pt x="332" y="236"/>
                </a:lnTo>
                <a:lnTo>
                  <a:pt x="324" y="230"/>
                </a:lnTo>
                <a:close/>
                <a:moveTo>
                  <a:pt x="242" y="314"/>
                </a:moveTo>
                <a:lnTo>
                  <a:pt x="242" y="314"/>
                </a:lnTo>
                <a:lnTo>
                  <a:pt x="242" y="315"/>
                </a:lnTo>
                <a:lnTo>
                  <a:pt x="240" y="319"/>
                </a:lnTo>
                <a:lnTo>
                  <a:pt x="240" y="326"/>
                </a:lnTo>
                <a:lnTo>
                  <a:pt x="240" y="328"/>
                </a:lnTo>
                <a:lnTo>
                  <a:pt x="243" y="325"/>
                </a:lnTo>
                <a:lnTo>
                  <a:pt x="243" y="323"/>
                </a:lnTo>
                <a:lnTo>
                  <a:pt x="243" y="314"/>
                </a:lnTo>
                <a:lnTo>
                  <a:pt x="242" y="314"/>
                </a:lnTo>
                <a:close/>
                <a:moveTo>
                  <a:pt x="350" y="57"/>
                </a:moveTo>
                <a:lnTo>
                  <a:pt x="350" y="57"/>
                </a:lnTo>
                <a:lnTo>
                  <a:pt x="350" y="58"/>
                </a:lnTo>
                <a:lnTo>
                  <a:pt x="350" y="60"/>
                </a:lnTo>
                <a:lnTo>
                  <a:pt x="349" y="61"/>
                </a:lnTo>
                <a:lnTo>
                  <a:pt x="346" y="63"/>
                </a:lnTo>
                <a:lnTo>
                  <a:pt x="347" y="65"/>
                </a:lnTo>
                <a:lnTo>
                  <a:pt x="355" y="60"/>
                </a:lnTo>
                <a:lnTo>
                  <a:pt x="354" y="54"/>
                </a:lnTo>
                <a:lnTo>
                  <a:pt x="350" y="57"/>
                </a:lnTo>
                <a:close/>
                <a:moveTo>
                  <a:pt x="253" y="273"/>
                </a:moveTo>
                <a:lnTo>
                  <a:pt x="253" y="273"/>
                </a:lnTo>
                <a:lnTo>
                  <a:pt x="250" y="276"/>
                </a:lnTo>
                <a:lnTo>
                  <a:pt x="250" y="279"/>
                </a:lnTo>
                <a:lnTo>
                  <a:pt x="250" y="284"/>
                </a:lnTo>
                <a:lnTo>
                  <a:pt x="253" y="287"/>
                </a:lnTo>
                <a:lnTo>
                  <a:pt x="253" y="289"/>
                </a:lnTo>
                <a:lnTo>
                  <a:pt x="253" y="273"/>
                </a:lnTo>
                <a:close/>
                <a:moveTo>
                  <a:pt x="37" y="115"/>
                </a:moveTo>
                <a:lnTo>
                  <a:pt x="37" y="115"/>
                </a:lnTo>
                <a:lnTo>
                  <a:pt x="37" y="99"/>
                </a:lnTo>
                <a:lnTo>
                  <a:pt x="35" y="102"/>
                </a:lnTo>
                <a:lnTo>
                  <a:pt x="35" y="104"/>
                </a:lnTo>
                <a:lnTo>
                  <a:pt x="33" y="110"/>
                </a:lnTo>
                <a:lnTo>
                  <a:pt x="37" y="115"/>
                </a:lnTo>
                <a:close/>
                <a:moveTo>
                  <a:pt x="199" y="38"/>
                </a:moveTo>
                <a:lnTo>
                  <a:pt x="199" y="38"/>
                </a:lnTo>
                <a:lnTo>
                  <a:pt x="205" y="33"/>
                </a:lnTo>
                <a:lnTo>
                  <a:pt x="202" y="31"/>
                </a:lnTo>
                <a:lnTo>
                  <a:pt x="194" y="36"/>
                </a:lnTo>
                <a:lnTo>
                  <a:pt x="191" y="36"/>
                </a:lnTo>
                <a:lnTo>
                  <a:pt x="191" y="39"/>
                </a:lnTo>
                <a:lnTo>
                  <a:pt x="194" y="39"/>
                </a:lnTo>
                <a:lnTo>
                  <a:pt x="196" y="39"/>
                </a:lnTo>
                <a:lnTo>
                  <a:pt x="197" y="38"/>
                </a:lnTo>
                <a:lnTo>
                  <a:pt x="199" y="38"/>
                </a:lnTo>
                <a:close/>
                <a:moveTo>
                  <a:pt x="235" y="199"/>
                </a:moveTo>
                <a:lnTo>
                  <a:pt x="235" y="199"/>
                </a:lnTo>
                <a:lnTo>
                  <a:pt x="238" y="203"/>
                </a:lnTo>
                <a:lnTo>
                  <a:pt x="243" y="200"/>
                </a:lnTo>
                <a:lnTo>
                  <a:pt x="243" y="199"/>
                </a:lnTo>
                <a:lnTo>
                  <a:pt x="240" y="195"/>
                </a:lnTo>
                <a:lnTo>
                  <a:pt x="237" y="195"/>
                </a:lnTo>
                <a:lnTo>
                  <a:pt x="235" y="199"/>
                </a:lnTo>
                <a:close/>
                <a:moveTo>
                  <a:pt x="205" y="77"/>
                </a:moveTo>
                <a:lnTo>
                  <a:pt x="205" y="77"/>
                </a:lnTo>
                <a:lnTo>
                  <a:pt x="207" y="83"/>
                </a:lnTo>
                <a:lnTo>
                  <a:pt x="213" y="80"/>
                </a:lnTo>
                <a:lnTo>
                  <a:pt x="213" y="77"/>
                </a:lnTo>
                <a:lnTo>
                  <a:pt x="213" y="76"/>
                </a:lnTo>
                <a:lnTo>
                  <a:pt x="212" y="76"/>
                </a:lnTo>
                <a:lnTo>
                  <a:pt x="205" y="77"/>
                </a:lnTo>
                <a:close/>
                <a:moveTo>
                  <a:pt x="352" y="276"/>
                </a:moveTo>
                <a:lnTo>
                  <a:pt x="352" y="276"/>
                </a:lnTo>
                <a:lnTo>
                  <a:pt x="355" y="273"/>
                </a:lnTo>
                <a:lnTo>
                  <a:pt x="352" y="268"/>
                </a:lnTo>
                <a:lnTo>
                  <a:pt x="350" y="268"/>
                </a:lnTo>
                <a:lnTo>
                  <a:pt x="349" y="268"/>
                </a:lnTo>
                <a:lnTo>
                  <a:pt x="346" y="271"/>
                </a:lnTo>
                <a:lnTo>
                  <a:pt x="352" y="276"/>
                </a:lnTo>
                <a:close/>
                <a:moveTo>
                  <a:pt x="166" y="167"/>
                </a:moveTo>
                <a:lnTo>
                  <a:pt x="166" y="167"/>
                </a:lnTo>
                <a:lnTo>
                  <a:pt x="163" y="170"/>
                </a:lnTo>
                <a:lnTo>
                  <a:pt x="161" y="173"/>
                </a:lnTo>
                <a:lnTo>
                  <a:pt x="164" y="177"/>
                </a:lnTo>
                <a:lnTo>
                  <a:pt x="169" y="170"/>
                </a:lnTo>
                <a:lnTo>
                  <a:pt x="166" y="167"/>
                </a:lnTo>
                <a:close/>
                <a:moveTo>
                  <a:pt x="201" y="281"/>
                </a:moveTo>
                <a:lnTo>
                  <a:pt x="201" y="281"/>
                </a:lnTo>
                <a:lnTo>
                  <a:pt x="205" y="278"/>
                </a:lnTo>
                <a:lnTo>
                  <a:pt x="201" y="268"/>
                </a:lnTo>
                <a:lnTo>
                  <a:pt x="197" y="271"/>
                </a:lnTo>
                <a:lnTo>
                  <a:pt x="201" y="281"/>
                </a:lnTo>
                <a:close/>
                <a:moveTo>
                  <a:pt x="199" y="199"/>
                </a:moveTo>
                <a:lnTo>
                  <a:pt x="199" y="199"/>
                </a:lnTo>
                <a:lnTo>
                  <a:pt x="207" y="191"/>
                </a:lnTo>
                <a:lnTo>
                  <a:pt x="205" y="189"/>
                </a:lnTo>
                <a:lnTo>
                  <a:pt x="204" y="191"/>
                </a:lnTo>
                <a:lnTo>
                  <a:pt x="202" y="189"/>
                </a:lnTo>
                <a:lnTo>
                  <a:pt x="197" y="197"/>
                </a:lnTo>
                <a:lnTo>
                  <a:pt x="199" y="199"/>
                </a:lnTo>
                <a:close/>
                <a:moveTo>
                  <a:pt x="205" y="68"/>
                </a:moveTo>
                <a:lnTo>
                  <a:pt x="205" y="68"/>
                </a:lnTo>
                <a:lnTo>
                  <a:pt x="205" y="71"/>
                </a:lnTo>
                <a:lnTo>
                  <a:pt x="205" y="72"/>
                </a:lnTo>
                <a:lnTo>
                  <a:pt x="207" y="74"/>
                </a:lnTo>
                <a:lnTo>
                  <a:pt x="210" y="72"/>
                </a:lnTo>
                <a:lnTo>
                  <a:pt x="212" y="69"/>
                </a:lnTo>
                <a:lnTo>
                  <a:pt x="213" y="68"/>
                </a:lnTo>
                <a:lnTo>
                  <a:pt x="212" y="66"/>
                </a:lnTo>
                <a:lnTo>
                  <a:pt x="205" y="68"/>
                </a:lnTo>
                <a:close/>
                <a:moveTo>
                  <a:pt x="199" y="333"/>
                </a:moveTo>
                <a:lnTo>
                  <a:pt x="199" y="333"/>
                </a:lnTo>
                <a:lnTo>
                  <a:pt x="194" y="325"/>
                </a:lnTo>
                <a:lnTo>
                  <a:pt x="191" y="328"/>
                </a:lnTo>
                <a:lnTo>
                  <a:pt x="196" y="334"/>
                </a:lnTo>
                <a:lnTo>
                  <a:pt x="199" y="333"/>
                </a:lnTo>
                <a:close/>
                <a:moveTo>
                  <a:pt x="201" y="106"/>
                </a:moveTo>
                <a:lnTo>
                  <a:pt x="201" y="106"/>
                </a:lnTo>
                <a:lnTo>
                  <a:pt x="204" y="106"/>
                </a:lnTo>
                <a:lnTo>
                  <a:pt x="205" y="104"/>
                </a:lnTo>
                <a:lnTo>
                  <a:pt x="205" y="101"/>
                </a:lnTo>
                <a:lnTo>
                  <a:pt x="205" y="98"/>
                </a:lnTo>
                <a:lnTo>
                  <a:pt x="199" y="99"/>
                </a:lnTo>
                <a:lnTo>
                  <a:pt x="201" y="106"/>
                </a:lnTo>
                <a:close/>
                <a:moveTo>
                  <a:pt x="111" y="156"/>
                </a:moveTo>
                <a:lnTo>
                  <a:pt x="111" y="156"/>
                </a:lnTo>
                <a:lnTo>
                  <a:pt x="108" y="153"/>
                </a:lnTo>
                <a:lnTo>
                  <a:pt x="101" y="161"/>
                </a:lnTo>
                <a:lnTo>
                  <a:pt x="106" y="162"/>
                </a:lnTo>
                <a:lnTo>
                  <a:pt x="111" y="156"/>
                </a:lnTo>
                <a:close/>
                <a:moveTo>
                  <a:pt x="147" y="260"/>
                </a:moveTo>
                <a:lnTo>
                  <a:pt x="147" y="260"/>
                </a:lnTo>
                <a:lnTo>
                  <a:pt x="139" y="263"/>
                </a:lnTo>
                <a:lnTo>
                  <a:pt x="139" y="265"/>
                </a:lnTo>
                <a:lnTo>
                  <a:pt x="136" y="271"/>
                </a:lnTo>
                <a:lnTo>
                  <a:pt x="136" y="273"/>
                </a:lnTo>
                <a:lnTo>
                  <a:pt x="138" y="271"/>
                </a:lnTo>
                <a:lnTo>
                  <a:pt x="141" y="268"/>
                </a:lnTo>
                <a:lnTo>
                  <a:pt x="141" y="265"/>
                </a:lnTo>
                <a:lnTo>
                  <a:pt x="142" y="262"/>
                </a:lnTo>
                <a:lnTo>
                  <a:pt x="145" y="262"/>
                </a:lnTo>
                <a:lnTo>
                  <a:pt x="147" y="263"/>
                </a:lnTo>
                <a:lnTo>
                  <a:pt x="149" y="262"/>
                </a:lnTo>
                <a:lnTo>
                  <a:pt x="147" y="260"/>
                </a:lnTo>
                <a:close/>
                <a:moveTo>
                  <a:pt x="276" y="278"/>
                </a:moveTo>
                <a:lnTo>
                  <a:pt x="276" y="278"/>
                </a:lnTo>
                <a:lnTo>
                  <a:pt x="275" y="276"/>
                </a:lnTo>
                <a:lnTo>
                  <a:pt x="270" y="273"/>
                </a:lnTo>
                <a:lnTo>
                  <a:pt x="264" y="268"/>
                </a:lnTo>
                <a:lnTo>
                  <a:pt x="262" y="266"/>
                </a:lnTo>
                <a:lnTo>
                  <a:pt x="262" y="265"/>
                </a:lnTo>
                <a:lnTo>
                  <a:pt x="262" y="263"/>
                </a:lnTo>
                <a:lnTo>
                  <a:pt x="259" y="265"/>
                </a:lnTo>
                <a:lnTo>
                  <a:pt x="259" y="266"/>
                </a:lnTo>
                <a:lnTo>
                  <a:pt x="261" y="268"/>
                </a:lnTo>
                <a:lnTo>
                  <a:pt x="264" y="271"/>
                </a:lnTo>
                <a:lnTo>
                  <a:pt x="268" y="274"/>
                </a:lnTo>
                <a:lnTo>
                  <a:pt x="275" y="278"/>
                </a:lnTo>
                <a:lnTo>
                  <a:pt x="276" y="278"/>
                </a:lnTo>
                <a:close/>
                <a:moveTo>
                  <a:pt x="68" y="262"/>
                </a:moveTo>
                <a:lnTo>
                  <a:pt x="68" y="262"/>
                </a:lnTo>
                <a:lnTo>
                  <a:pt x="60" y="273"/>
                </a:lnTo>
                <a:lnTo>
                  <a:pt x="62" y="273"/>
                </a:lnTo>
                <a:lnTo>
                  <a:pt x="67" y="270"/>
                </a:lnTo>
                <a:lnTo>
                  <a:pt x="68" y="268"/>
                </a:lnTo>
                <a:lnTo>
                  <a:pt x="70" y="266"/>
                </a:lnTo>
                <a:lnTo>
                  <a:pt x="70" y="265"/>
                </a:lnTo>
                <a:lnTo>
                  <a:pt x="68" y="262"/>
                </a:lnTo>
                <a:close/>
                <a:moveTo>
                  <a:pt x="82" y="337"/>
                </a:moveTo>
                <a:lnTo>
                  <a:pt x="82" y="337"/>
                </a:lnTo>
                <a:lnTo>
                  <a:pt x="81" y="337"/>
                </a:lnTo>
                <a:lnTo>
                  <a:pt x="79" y="337"/>
                </a:lnTo>
                <a:lnTo>
                  <a:pt x="73" y="334"/>
                </a:lnTo>
                <a:lnTo>
                  <a:pt x="71" y="337"/>
                </a:lnTo>
                <a:lnTo>
                  <a:pt x="76" y="342"/>
                </a:lnTo>
                <a:lnTo>
                  <a:pt x="82" y="337"/>
                </a:lnTo>
                <a:close/>
                <a:moveTo>
                  <a:pt x="366" y="320"/>
                </a:moveTo>
                <a:lnTo>
                  <a:pt x="366" y="320"/>
                </a:lnTo>
                <a:lnTo>
                  <a:pt x="371" y="312"/>
                </a:lnTo>
                <a:lnTo>
                  <a:pt x="376" y="304"/>
                </a:lnTo>
                <a:lnTo>
                  <a:pt x="373" y="306"/>
                </a:lnTo>
                <a:lnTo>
                  <a:pt x="369" y="309"/>
                </a:lnTo>
                <a:lnTo>
                  <a:pt x="366" y="319"/>
                </a:lnTo>
                <a:lnTo>
                  <a:pt x="366" y="320"/>
                </a:lnTo>
                <a:close/>
                <a:moveTo>
                  <a:pt x="216" y="281"/>
                </a:moveTo>
                <a:lnTo>
                  <a:pt x="216" y="281"/>
                </a:lnTo>
                <a:lnTo>
                  <a:pt x="218" y="289"/>
                </a:lnTo>
                <a:lnTo>
                  <a:pt x="223" y="284"/>
                </a:lnTo>
                <a:lnTo>
                  <a:pt x="220" y="279"/>
                </a:lnTo>
                <a:lnTo>
                  <a:pt x="216" y="281"/>
                </a:lnTo>
                <a:close/>
                <a:moveTo>
                  <a:pt x="223" y="90"/>
                </a:moveTo>
                <a:lnTo>
                  <a:pt x="223" y="90"/>
                </a:lnTo>
                <a:lnTo>
                  <a:pt x="221" y="91"/>
                </a:lnTo>
                <a:lnTo>
                  <a:pt x="220" y="93"/>
                </a:lnTo>
                <a:lnTo>
                  <a:pt x="220" y="98"/>
                </a:lnTo>
                <a:lnTo>
                  <a:pt x="221" y="101"/>
                </a:lnTo>
                <a:lnTo>
                  <a:pt x="224" y="99"/>
                </a:lnTo>
                <a:lnTo>
                  <a:pt x="224" y="95"/>
                </a:lnTo>
                <a:lnTo>
                  <a:pt x="223" y="90"/>
                </a:lnTo>
                <a:close/>
                <a:moveTo>
                  <a:pt x="365" y="90"/>
                </a:moveTo>
                <a:lnTo>
                  <a:pt x="365" y="90"/>
                </a:lnTo>
                <a:lnTo>
                  <a:pt x="368" y="88"/>
                </a:lnTo>
                <a:lnTo>
                  <a:pt x="363" y="80"/>
                </a:lnTo>
                <a:lnTo>
                  <a:pt x="360" y="83"/>
                </a:lnTo>
                <a:lnTo>
                  <a:pt x="362" y="83"/>
                </a:lnTo>
                <a:lnTo>
                  <a:pt x="362" y="85"/>
                </a:lnTo>
                <a:lnTo>
                  <a:pt x="362" y="87"/>
                </a:lnTo>
                <a:lnTo>
                  <a:pt x="365" y="90"/>
                </a:lnTo>
                <a:close/>
                <a:moveTo>
                  <a:pt x="335" y="287"/>
                </a:moveTo>
                <a:lnTo>
                  <a:pt x="335" y="287"/>
                </a:lnTo>
                <a:lnTo>
                  <a:pt x="338" y="290"/>
                </a:lnTo>
                <a:lnTo>
                  <a:pt x="343" y="285"/>
                </a:lnTo>
                <a:lnTo>
                  <a:pt x="341" y="282"/>
                </a:lnTo>
                <a:lnTo>
                  <a:pt x="338" y="281"/>
                </a:lnTo>
                <a:lnTo>
                  <a:pt x="335" y="287"/>
                </a:lnTo>
                <a:close/>
                <a:moveTo>
                  <a:pt x="215" y="137"/>
                </a:moveTo>
                <a:lnTo>
                  <a:pt x="215" y="137"/>
                </a:lnTo>
                <a:lnTo>
                  <a:pt x="210" y="128"/>
                </a:lnTo>
                <a:lnTo>
                  <a:pt x="202" y="129"/>
                </a:lnTo>
                <a:lnTo>
                  <a:pt x="204" y="129"/>
                </a:lnTo>
                <a:lnTo>
                  <a:pt x="207" y="131"/>
                </a:lnTo>
                <a:lnTo>
                  <a:pt x="208" y="132"/>
                </a:lnTo>
                <a:lnTo>
                  <a:pt x="213" y="136"/>
                </a:lnTo>
                <a:lnTo>
                  <a:pt x="213" y="137"/>
                </a:lnTo>
                <a:lnTo>
                  <a:pt x="215" y="137"/>
                </a:lnTo>
                <a:close/>
                <a:moveTo>
                  <a:pt x="215" y="252"/>
                </a:moveTo>
                <a:lnTo>
                  <a:pt x="215" y="252"/>
                </a:lnTo>
                <a:lnTo>
                  <a:pt x="213" y="248"/>
                </a:lnTo>
                <a:lnTo>
                  <a:pt x="212" y="244"/>
                </a:lnTo>
                <a:lnTo>
                  <a:pt x="210" y="241"/>
                </a:lnTo>
                <a:lnTo>
                  <a:pt x="208" y="244"/>
                </a:lnTo>
                <a:lnTo>
                  <a:pt x="208" y="246"/>
                </a:lnTo>
                <a:lnTo>
                  <a:pt x="212" y="252"/>
                </a:lnTo>
                <a:lnTo>
                  <a:pt x="212" y="254"/>
                </a:lnTo>
                <a:lnTo>
                  <a:pt x="215" y="252"/>
                </a:lnTo>
                <a:close/>
                <a:moveTo>
                  <a:pt x="254" y="169"/>
                </a:moveTo>
                <a:lnTo>
                  <a:pt x="254" y="169"/>
                </a:lnTo>
                <a:lnTo>
                  <a:pt x="251" y="170"/>
                </a:lnTo>
                <a:lnTo>
                  <a:pt x="251" y="172"/>
                </a:lnTo>
                <a:lnTo>
                  <a:pt x="251" y="173"/>
                </a:lnTo>
                <a:lnTo>
                  <a:pt x="254" y="177"/>
                </a:lnTo>
                <a:lnTo>
                  <a:pt x="257" y="173"/>
                </a:lnTo>
                <a:lnTo>
                  <a:pt x="254" y="169"/>
                </a:lnTo>
                <a:close/>
                <a:moveTo>
                  <a:pt x="40" y="134"/>
                </a:moveTo>
                <a:lnTo>
                  <a:pt x="40" y="134"/>
                </a:lnTo>
                <a:lnTo>
                  <a:pt x="41" y="134"/>
                </a:lnTo>
                <a:lnTo>
                  <a:pt x="38" y="128"/>
                </a:lnTo>
                <a:lnTo>
                  <a:pt x="37" y="126"/>
                </a:lnTo>
                <a:lnTo>
                  <a:pt x="37" y="123"/>
                </a:lnTo>
                <a:lnTo>
                  <a:pt x="33" y="120"/>
                </a:lnTo>
                <a:lnTo>
                  <a:pt x="33" y="118"/>
                </a:lnTo>
                <a:lnTo>
                  <a:pt x="33" y="124"/>
                </a:lnTo>
                <a:lnTo>
                  <a:pt x="33" y="126"/>
                </a:lnTo>
                <a:lnTo>
                  <a:pt x="40" y="134"/>
                </a:lnTo>
                <a:close/>
                <a:moveTo>
                  <a:pt x="227" y="151"/>
                </a:moveTo>
                <a:lnTo>
                  <a:pt x="227" y="151"/>
                </a:lnTo>
                <a:lnTo>
                  <a:pt x="226" y="150"/>
                </a:lnTo>
                <a:lnTo>
                  <a:pt x="223" y="151"/>
                </a:lnTo>
                <a:lnTo>
                  <a:pt x="221" y="153"/>
                </a:lnTo>
                <a:lnTo>
                  <a:pt x="218" y="151"/>
                </a:lnTo>
                <a:lnTo>
                  <a:pt x="216" y="151"/>
                </a:lnTo>
                <a:lnTo>
                  <a:pt x="218" y="153"/>
                </a:lnTo>
                <a:lnTo>
                  <a:pt x="216" y="154"/>
                </a:lnTo>
                <a:lnTo>
                  <a:pt x="215" y="154"/>
                </a:lnTo>
                <a:lnTo>
                  <a:pt x="213" y="153"/>
                </a:lnTo>
                <a:lnTo>
                  <a:pt x="212" y="153"/>
                </a:lnTo>
                <a:lnTo>
                  <a:pt x="215" y="158"/>
                </a:lnTo>
                <a:lnTo>
                  <a:pt x="216" y="156"/>
                </a:lnTo>
                <a:lnTo>
                  <a:pt x="216" y="154"/>
                </a:lnTo>
                <a:lnTo>
                  <a:pt x="220" y="154"/>
                </a:lnTo>
                <a:lnTo>
                  <a:pt x="227" y="151"/>
                </a:lnTo>
                <a:close/>
                <a:moveTo>
                  <a:pt x="300" y="238"/>
                </a:moveTo>
                <a:lnTo>
                  <a:pt x="300" y="238"/>
                </a:lnTo>
                <a:lnTo>
                  <a:pt x="305" y="240"/>
                </a:lnTo>
                <a:lnTo>
                  <a:pt x="308" y="236"/>
                </a:lnTo>
                <a:lnTo>
                  <a:pt x="306" y="235"/>
                </a:lnTo>
                <a:lnTo>
                  <a:pt x="303" y="232"/>
                </a:lnTo>
                <a:lnTo>
                  <a:pt x="300" y="238"/>
                </a:lnTo>
                <a:close/>
                <a:moveTo>
                  <a:pt x="33" y="292"/>
                </a:moveTo>
                <a:lnTo>
                  <a:pt x="33" y="292"/>
                </a:lnTo>
                <a:lnTo>
                  <a:pt x="29" y="279"/>
                </a:lnTo>
                <a:lnTo>
                  <a:pt x="25" y="282"/>
                </a:lnTo>
                <a:lnTo>
                  <a:pt x="33" y="292"/>
                </a:lnTo>
                <a:close/>
                <a:moveTo>
                  <a:pt x="199" y="385"/>
                </a:moveTo>
                <a:lnTo>
                  <a:pt x="199" y="385"/>
                </a:lnTo>
                <a:lnTo>
                  <a:pt x="199" y="382"/>
                </a:lnTo>
                <a:lnTo>
                  <a:pt x="194" y="377"/>
                </a:lnTo>
                <a:lnTo>
                  <a:pt x="191" y="380"/>
                </a:lnTo>
                <a:lnTo>
                  <a:pt x="197" y="386"/>
                </a:lnTo>
                <a:lnTo>
                  <a:pt x="199" y="385"/>
                </a:lnTo>
                <a:close/>
                <a:moveTo>
                  <a:pt x="57" y="102"/>
                </a:moveTo>
                <a:lnTo>
                  <a:pt x="57" y="102"/>
                </a:lnTo>
                <a:lnTo>
                  <a:pt x="60" y="98"/>
                </a:lnTo>
                <a:lnTo>
                  <a:pt x="60" y="96"/>
                </a:lnTo>
                <a:lnTo>
                  <a:pt x="59" y="88"/>
                </a:lnTo>
                <a:lnTo>
                  <a:pt x="59" y="87"/>
                </a:lnTo>
                <a:lnTo>
                  <a:pt x="57" y="90"/>
                </a:lnTo>
                <a:lnTo>
                  <a:pt x="57" y="101"/>
                </a:lnTo>
                <a:lnTo>
                  <a:pt x="57" y="102"/>
                </a:lnTo>
                <a:close/>
                <a:moveTo>
                  <a:pt x="199" y="360"/>
                </a:moveTo>
                <a:lnTo>
                  <a:pt x="199" y="360"/>
                </a:lnTo>
                <a:lnTo>
                  <a:pt x="193" y="355"/>
                </a:lnTo>
                <a:lnTo>
                  <a:pt x="190" y="358"/>
                </a:lnTo>
                <a:lnTo>
                  <a:pt x="194" y="363"/>
                </a:lnTo>
                <a:lnTo>
                  <a:pt x="199" y="360"/>
                </a:lnTo>
                <a:close/>
                <a:moveTo>
                  <a:pt x="207" y="292"/>
                </a:moveTo>
                <a:lnTo>
                  <a:pt x="207" y="292"/>
                </a:lnTo>
                <a:lnTo>
                  <a:pt x="207" y="301"/>
                </a:lnTo>
                <a:lnTo>
                  <a:pt x="213" y="298"/>
                </a:lnTo>
                <a:lnTo>
                  <a:pt x="213" y="296"/>
                </a:lnTo>
                <a:lnTo>
                  <a:pt x="207" y="292"/>
                </a:lnTo>
                <a:close/>
                <a:moveTo>
                  <a:pt x="336" y="95"/>
                </a:moveTo>
                <a:lnTo>
                  <a:pt x="336" y="95"/>
                </a:lnTo>
                <a:lnTo>
                  <a:pt x="335" y="90"/>
                </a:lnTo>
                <a:lnTo>
                  <a:pt x="328" y="95"/>
                </a:lnTo>
                <a:lnTo>
                  <a:pt x="332" y="98"/>
                </a:lnTo>
                <a:lnTo>
                  <a:pt x="336" y="95"/>
                </a:lnTo>
                <a:close/>
                <a:moveTo>
                  <a:pt x="70" y="282"/>
                </a:moveTo>
                <a:lnTo>
                  <a:pt x="70" y="282"/>
                </a:lnTo>
                <a:lnTo>
                  <a:pt x="73" y="278"/>
                </a:lnTo>
                <a:lnTo>
                  <a:pt x="74" y="276"/>
                </a:lnTo>
                <a:lnTo>
                  <a:pt x="73" y="273"/>
                </a:lnTo>
                <a:lnTo>
                  <a:pt x="68" y="274"/>
                </a:lnTo>
                <a:lnTo>
                  <a:pt x="68" y="276"/>
                </a:lnTo>
                <a:lnTo>
                  <a:pt x="67" y="279"/>
                </a:lnTo>
                <a:lnTo>
                  <a:pt x="70" y="282"/>
                </a:lnTo>
                <a:close/>
                <a:moveTo>
                  <a:pt x="76" y="115"/>
                </a:moveTo>
                <a:lnTo>
                  <a:pt x="76" y="115"/>
                </a:lnTo>
                <a:lnTo>
                  <a:pt x="79" y="121"/>
                </a:lnTo>
                <a:lnTo>
                  <a:pt x="82" y="117"/>
                </a:lnTo>
                <a:lnTo>
                  <a:pt x="79" y="112"/>
                </a:lnTo>
                <a:lnTo>
                  <a:pt x="76" y="115"/>
                </a:lnTo>
                <a:close/>
                <a:moveTo>
                  <a:pt x="328" y="246"/>
                </a:moveTo>
                <a:lnTo>
                  <a:pt x="328" y="246"/>
                </a:lnTo>
                <a:lnTo>
                  <a:pt x="336" y="252"/>
                </a:lnTo>
                <a:lnTo>
                  <a:pt x="338" y="251"/>
                </a:lnTo>
                <a:lnTo>
                  <a:pt x="336" y="248"/>
                </a:lnTo>
                <a:lnTo>
                  <a:pt x="332" y="244"/>
                </a:lnTo>
                <a:lnTo>
                  <a:pt x="328" y="246"/>
                </a:lnTo>
                <a:close/>
                <a:moveTo>
                  <a:pt x="109" y="249"/>
                </a:moveTo>
                <a:lnTo>
                  <a:pt x="109" y="249"/>
                </a:lnTo>
                <a:lnTo>
                  <a:pt x="111" y="249"/>
                </a:lnTo>
                <a:lnTo>
                  <a:pt x="114" y="246"/>
                </a:lnTo>
                <a:lnTo>
                  <a:pt x="115" y="244"/>
                </a:lnTo>
                <a:lnTo>
                  <a:pt x="115" y="243"/>
                </a:lnTo>
                <a:lnTo>
                  <a:pt x="115" y="241"/>
                </a:lnTo>
                <a:lnTo>
                  <a:pt x="115" y="240"/>
                </a:lnTo>
                <a:lnTo>
                  <a:pt x="112" y="241"/>
                </a:lnTo>
                <a:lnTo>
                  <a:pt x="111" y="241"/>
                </a:lnTo>
                <a:lnTo>
                  <a:pt x="109" y="249"/>
                </a:lnTo>
                <a:close/>
                <a:moveTo>
                  <a:pt x="357" y="271"/>
                </a:moveTo>
                <a:lnTo>
                  <a:pt x="357" y="271"/>
                </a:lnTo>
                <a:lnTo>
                  <a:pt x="358" y="270"/>
                </a:lnTo>
                <a:lnTo>
                  <a:pt x="357" y="263"/>
                </a:lnTo>
                <a:lnTo>
                  <a:pt x="357" y="259"/>
                </a:lnTo>
                <a:lnTo>
                  <a:pt x="352" y="265"/>
                </a:lnTo>
                <a:lnTo>
                  <a:pt x="357" y="271"/>
                </a:lnTo>
                <a:close/>
                <a:moveTo>
                  <a:pt x="231" y="252"/>
                </a:moveTo>
                <a:lnTo>
                  <a:pt x="231" y="252"/>
                </a:lnTo>
                <a:lnTo>
                  <a:pt x="235" y="260"/>
                </a:lnTo>
                <a:lnTo>
                  <a:pt x="238" y="259"/>
                </a:lnTo>
                <a:lnTo>
                  <a:pt x="231" y="251"/>
                </a:lnTo>
                <a:lnTo>
                  <a:pt x="231" y="252"/>
                </a:lnTo>
                <a:close/>
                <a:moveTo>
                  <a:pt x="101" y="110"/>
                </a:moveTo>
                <a:lnTo>
                  <a:pt x="101" y="110"/>
                </a:lnTo>
                <a:lnTo>
                  <a:pt x="95" y="104"/>
                </a:lnTo>
                <a:lnTo>
                  <a:pt x="96" y="115"/>
                </a:lnTo>
                <a:lnTo>
                  <a:pt x="101" y="110"/>
                </a:lnTo>
                <a:close/>
                <a:moveTo>
                  <a:pt x="89" y="121"/>
                </a:moveTo>
                <a:lnTo>
                  <a:pt x="89" y="121"/>
                </a:lnTo>
                <a:lnTo>
                  <a:pt x="85" y="118"/>
                </a:lnTo>
                <a:lnTo>
                  <a:pt x="81" y="124"/>
                </a:lnTo>
                <a:lnTo>
                  <a:pt x="84" y="128"/>
                </a:lnTo>
                <a:lnTo>
                  <a:pt x="84" y="126"/>
                </a:lnTo>
                <a:lnTo>
                  <a:pt x="84" y="124"/>
                </a:lnTo>
                <a:lnTo>
                  <a:pt x="85" y="124"/>
                </a:lnTo>
                <a:lnTo>
                  <a:pt x="87" y="124"/>
                </a:lnTo>
                <a:lnTo>
                  <a:pt x="89" y="121"/>
                </a:lnTo>
                <a:close/>
                <a:moveTo>
                  <a:pt x="232" y="293"/>
                </a:moveTo>
                <a:lnTo>
                  <a:pt x="232" y="293"/>
                </a:lnTo>
                <a:lnTo>
                  <a:pt x="229" y="290"/>
                </a:lnTo>
                <a:lnTo>
                  <a:pt x="226" y="292"/>
                </a:lnTo>
                <a:lnTo>
                  <a:pt x="224" y="293"/>
                </a:lnTo>
                <a:lnTo>
                  <a:pt x="224" y="296"/>
                </a:lnTo>
                <a:lnTo>
                  <a:pt x="227" y="298"/>
                </a:lnTo>
                <a:lnTo>
                  <a:pt x="232" y="293"/>
                </a:lnTo>
                <a:close/>
                <a:moveTo>
                  <a:pt x="100" y="96"/>
                </a:moveTo>
                <a:lnTo>
                  <a:pt x="100" y="96"/>
                </a:lnTo>
                <a:lnTo>
                  <a:pt x="98" y="98"/>
                </a:lnTo>
                <a:lnTo>
                  <a:pt x="98" y="99"/>
                </a:lnTo>
                <a:lnTo>
                  <a:pt x="103" y="107"/>
                </a:lnTo>
                <a:lnTo>
                  <a:pt x="106" y="104"/>
                </a:lnTo>
                <a:lnTo>
                  <a:pt x="100" y="96"/>
                </a:lnTo>
                <a:close/>
                <a:moveTo>
                  <a:pt x="298" y="276"/>
                </a:moveTo>
                <a:lnTo>
                  <a:pt x="298" y="276"/>
                </a:lnTo>
                <a:lnTo>
                  <a:pt x="302" y="271"/>
                </a:lnTo>
                <a:lnTo>
                  <a:pt x="298" y="268"/>
                </a:lnTo>
                <a:lnTo>
                  <a:pt x="297" y="270"/>
                </a:lnTo>
                <a:lnTo>
                  <a:pt x="297" y="271"/>
                </a:lnTo>
                <a:lnTo>
                  <a:pt x="295" y="273"/>
                </a:lnTo>
                <a:lnTo>
                  <a:pt x="294" y="274"/>
                </a:lnTo>
                <a:lnTo>
                  <a:pt x="298" y="276"/>
                </a:lnTo>
                <a:close/>
                <a:moveTo>
                  <a:pt x="182" y="57"/>
                </a:moveTo>
                <a:lnTo>
                  <a:pt x="182" y="57"/>
                </a:lnTo>
                <a:lnTo>
                  <a:pt x="179" y="61"/>
                </a:lnTo>
                <a:lnTo>
                  <a:pt x="179" y="68"/>
                </a:lnTo>
                <a:lnTo>
                  <a:pt x="182" y="66"/>
                </a:lnTo>
                <a:lnTo>
                  <a:pt x="183" y="63"/>
                </a:lnTo>
                <a:lnTo>
                  <a:pt x="183" y="60"/>
                </a:lnTo>
                <a:lnTo>
                  <a:pt x="182" y="57"/>
                </a:lnTo>
                <a:close/>
                <a:moveTo>
                  <a:pt x="232" y="355"/>
                </a:moveTo>
                <a:lnTo>
                  <a:pt x="232" y="355"/>
                </a:lnTo>
                <a:lnTo>
                  <a:pt x="238" y="367"/>
                </a:lnTo>
                <a:lnTo>
                  <a:pt x="238" y="366"/>
                </a:lnTo>
                <a:lnTo>
                  <a:pt x="238" y="364"/>
                </a:lnTo>
                <a:lnTo>
                  <a:pt x="237" y="358"/>
                </a:lnTo>
                <a:lnTo>
                  <a:pt x="235" y="356"/>
                </a:lnTo>
                <a:lnTo>
                  <a:pt x="232" y="355"/>
                </a:lnTo>
                <a:close/>
                <a:moveTo>
                  <a:pt x="346" y="246"/>
                </a:moveTo>
                <a:lnTo>
                  <a:pt x="346" y="246"/>
                </a:lnTo>
                <a:lnTo>
                  <a:pt x="336" y="240"/>
                </a:lnTo>
                <a:lnTo>
                  <a:pt x="333" y="241"/>
                </a:lnTo>
                <a:lnTo>
                  <a:pt x="336" y="244"/>
                </a:lnTo>
                <a:lnTo>
                  <a:pt x="338" y="244"/>
                </a:lnTo>
                <a:lnTo>
                  <a:pt x="339" y="244"/>
                </a:lnTo>
                <a:lnTo>
                  <a:pt x="344" y="246"/>
                </a:lnTo>
                <a:lnTo>
                  <a:pt x="346" y="246"/>
                </a:lnTo>
                <a:close/>
                <a:moveTo>
                  <a:pt x="100" y="158"/>
                </a:moveTo>
                <a:lnTo>
                  <a:pt x="100" y="158"/>
                </a:lnTo>
                <a:lnTo>
                  <a:pt x="104" y="150"/>
                </a:lnTo>
                <a:lnTo>
                  <a:pt x="103" y="148"/>
                </a:lnTo>
                <a:lnTo>
                  <a:pt x="96" y="158"/>
                </a:lnTo>
                <a:lnTo>
                  <a:pt x="100" y="158"/>
                </a:lnTo>
                <a:close/>
                <a:moveTo>
                  <a:pt x="180" y="28"/>
                </a:moveTo>
                <a:lnTo>
                  <a:pt x="180" y="28"/>
                </a:lnTo>
                <a:lnTo>
                  <a:pt x="175" y="36"/>
                </a:lnTo>
                <a:lnTo>
                  <a:pt x="186" y="28"/>
                </a:lnTo>
                <a:lnTo>
                  <a:pt x="180" y="28"/>
                </a:lnTo>
                <a:close/>
                <a:moveTo>
                  <a:pt x="374" y="101"/>
                </a:moveTo>
                <a:lnTo>
                  <a:pt x="374" y="101"/>
                </a:lnTo>
                <a:lnTo>
                  <a:pt x="369" y="91"/>
                </a:lnTo>
                <a:lnTo>
                  <a:pt x="366" y="95"/>
                </a:lnTo>
                <a:lnTo>
                  <a:pt x="371" y="101"/>
                </a:lnTo>
                <a:lnTo>
                  <a:pt x="374" y="101"/>
                </a:lnTo>
                <a:close/>
                <a:moveTo>
                  <a:pt x="193" y="287"/>
                </a:moveTo>
                <a:lnTo>
                  <a:pt x="193" y="287"/>
                </a:lnTo>
                <a:lnTo>
                  <a:pt x="194" y="292"/>
                </a:lnTo>
                <a:lnTo>
                  <a:pt x="199" y="289"/>
                </a:lnTo>
                <a:lnTo>
                  <a:pt x="197" y="285"/>
                </a:lnTo>
                <a:lnTo>
                  <a:pt x="193" y="287"/>
                </a:lnTo>
                <a:close/>
                <a:moveTo>
                  <a:pt x="201" y="315"/>
                </a:moveTo>
                <a:lnTo>
                  <a:pt x="201" y="315"/>
                </a:lnTo>
                <a:lnTo>
                  <a:pt x="202" y="312"/>
                </a:lnTo>
                <a:lnTo>
                  <a:pt x="202" y="309"/>
                </a:lnTo>
                <a:lnTo>
                  <a:pt x="201" y="307"/>
                </a:lnTo>
                <a:lnTo>
                  <a:pt x="196" y="311"/>
                </a:lnTo>
                <a:lnTo>
                  <a:pt x="201" y="315"/>
                </a:lnTo>
                <a:close/>
                <a:moveTo>
                  <a:pt x="268" y="136"/>
                </a:moveTo>
                <a:lnTo>
                  <a:pt x="268" y="136"/>
                </a:lnTo>
                <a:lnTo>
                  <a:pt x="267" y="137"/>
                </a:lnTo>
                <a:lnTo>
                  <a:pt x="264" y="139"/>
                </a:lnTo>
                <a:lnTo>
                  <a:pt x="264" y="140"/>
                </a:lnTo>
                <a:lnTo>
                  <a:pt x="262" y="140"/>
                </a:lnTo>
                <a:lnTo>
                  <a:pt x="264" y="142"/>
                </a:lnTo>
                <a:lnTo>
                  <a:pt x="267" y="140"/>
                </a:lnTo>
                <a:lnTo>
                  <a:pt x="270" y="139"/>
                </a:lnTo>
                <a:lnTo>
                  <a:pt x="268" y="136"/>
                </a:lnTo>
                <a:close/>
                <a:moveTo>
                  <a:pt x="213" y="177"/>
                </a:moveTo>
                <a:lnTo>
                  <a:pt x="213" y="177"/>
                </a:lnTo>
                <a:lnTo>
                  <a:pt x="208" y="180"/>
                </a:lnTo>
                <a:lnTo>
                  <a:pt x="212" y="188"/>
                </a:lnTo>
                <a:lnTo>
                  <a:pt x="213" y="186"/>
                </a:lnTo>
                <a:lnTo>
                  <a:pt x="213" y="177"/>
                </a:lnTo>
                <a:close/>
                <a:moveTo>
                  <a:pt x="167" y="151"/>
                </a:moveTo>
                <a:lnTo>
                  <a:pt x="167" y="151"/>
                </a:lnTo>
                <a:lnTo>
                  <a:pt x="171" y="148"/>
                </a:lnTo>
                <a:lnTo>
                  <a:pt x="167" y="143"/>
                </a:lnTo>
                <a:lnTo>
                  <a:pt x="164" y="147"/>
                </a:lnTo>
                <a:lnTo>
                  <a:pt x="166" y="148"/>
                </a:lnTo>
                <a:lnTo>
                  <a:pt x="167" y="151"/>
                </a:lnTo>
                <a:close/>
                <a:moveTo>
                  <a:pt x="229" y="311"/>
                </a:moveTo>
                <a:lnTo>
                  <a:pt x="229" y="311"/>
                </a:lnTo>
                <a:lnTo>
                  <a:pt x="231" y="309"/>
                </a:lnTo>
                <a:lnTo>
                  <a:pt x="231" y="306"/>
                </a:lnTo>
                <a:lnTo>
                  <a:pt x="231" y="304"/>
                </a:lnTo>
                <a:lnTo>
                  <a:pt x="227" y="303"/>
                </a:lnTo>
                <a:lnTo>
                  <a:pt x="224" y="306"/>
                </a:lnTo>
                <a:lnTo>
                  <a:pt x="229" y="311"/>
                </a:lnTo>
                <a:close/>
                <a:moveTo>
                  <a:pt x="18" y="271"/>
                </a:moveTo>
                <a:lnTo>
                  <a:pt x="18" y="271"/>
                </a:lnTo>
                <a:lnTo>
                  <a:pt x="19" y="271"/>
                </a:lnTo>
                <a:lnTo>
                  <a:pt x="21" y="273"/>
                </a:lnTo>
                <a:lnTo>
                  <a:pt x="21" y="276"/>
                </a:lnTo>
                <a:lnTo>
                  <a:pt x="24" y="274"/>
                </a:lnTo>
                <a:lnTo>
                  <a:pt x="24" y="273"/>
                </a:lnTo>
                <a:lnTo>
                  <a:pt x="24" y="271"/>
                </a:lnTo>
                <a:lnTo>
                  <a:pt x="25" y="268"/>
                </a:lnTo>
                <a:lnTo>
                  <a:pt x="25" y="266"/>
                </a:lnTo>
                <a:lnTo>
                  <a:pt x="18" y="271"/>
                </a:lnTo>
                <a:close/>
                <a:moveTo>
                  <a:pt x="73" y="298"/>
                </a:moveTo>
                <a:lnTo>
                  <a:pt x="73" y="298"/>
                </a:lnTo>
                <a:lnTo>
                  <a:pt x="76" y="292"/>
                </a:lnTo>
                <a:lnTo>
                  <a:pt x="73" y="289"/>
                </a:lnTo>
                <a:lnTo>
                  <a:pt x="71" y="290"/>
                </a:lnTo>
                <a:lnTo>
                  <a:pt x="71" y="295"/>
                </a:lnTo>
                <a:lnTo>
                  <a:pt x="71" y="296"/>
                </a:lnTo>
                <a:lnTo>
                  <a:pt x="73" y="298"/>
                </a:lnTo>
                <a:close/>
                <a:moveTo>
                  <a:pt x="144" y="140"/>
                </a:moveTo>
                <a:lnTo>
                  <a:pt x="144" y="140"/>
                </a:lnTo>
                <a:lnTo>
                  <a:pt x="142" y="142"/>
                </a:lnTo>
                <a:lnTo>
                  <a:pt x="141" y="142"/>
                </a:lnTo>
                <a:lnTo>
                  <a:pt x="139" y="142"/>
                </a:lnTo>
                <a:lnTo>
                  <a:pt x="139" y="143"/>
                </a:lnTo>
                <a:lnTo>
                  <a:pt x="142" y="148"/>
                </a:lnTo>
                <a:lnTo>
                  <a:pt x="147" y="143"/>
                </a:lnTo>
                <a:lnTo>
                  <a:pt x="144" y="140"/>
                </a:lnTo>
                <a:close/>
                <a:moveTo>
                  <a:pt x="128" y="219"/>
                </a:moveTo>
                <a:lnTo>
                  <a:pt x="128" y="219"/>
                </a:lnTo>
                <a:lnTo>
                  <a:pt x="122" y="224"/>
                </a:lnTo>
                <a:lnTo>
                  <a:pt x="122" y="225"/>
                </a:lnTo>
                <a:lnTo>
                  <a:pt x="122" y="227"/>
                </a:lnTo>
                <a:lnTo>
                  <a:pt x="120" y="229"/>
                </a:lnTo>
                <a:lnTo>
                  <a:pt x="119" y="229"/>
                </a:lnTo>
                <a:lnTo>
                  <a:pt x="119" y="230"/>
                </a:lnTo>
                <a:lnTo>
                  <a:pt x="125" y="225"/>
                </a:lnTo>
                <a:lnTo>
                  <a:pt x="126" y="225"/>
                </a:lnTo>
                <a:lnTo>
                  <a:pt x="128" y="219"/>
                </a:lnTo>
                <a:close/>
                <a:moveTo>
                  <a:pt x="245" y="99"/>
                </a:moveTo>
                <a:lnTo>
                  <a:pt x="245" y="99"/>
                </a:lnTo>
                <a:lnTo>
                  <a:pt x="243" y="102"/>
                </a:lnTo>
                <a:lnTo>
                  <a:pt x="243" y="110"/>
                </a:lnTo>
                <a:lnTo>
                  <a:pt x="243" y="112"/>
                </a:lnTo>
                <a:lnTo>
                  <a:pt x="246" y="112"/>
                </a:lnTo>
                <a:lnTo>
                  <a:pt x="245" y="99"/>
                </a:lnTo>
                <a:close/>
                <a:moveTo>
                  <a:pt x="44" y="126"/>
                </a:moveTo>
                <a:lnTo>
                  <a:pt x="44" y="126"/>
                </a:lnTo>
                <a:lnTo>
                  <a:pt x="46" y="126"/>
                </a:lnTo>
                <a:lnTo>
                  <a:pt x="44" y="124"/>
                </a:lnTo>
                <a:lnTo>
                  <a:pt x="40" y="110"/>
                </a:lnTo>
                <a:lnTo>
                  <a:pt x="40" y="112"/>
                </a:lnTo>
                <a:lnTo>
                  <a:pt x="40" y="117"/>
                </a:lnTo>
                <a:lnTo>
                  <a:pt x="40" y="120"/>
                </a:lnTo>
                <a:lnTo>
                  <a:pt x="44" y="124"/>
                </a:lnTo>
                <a:lnTo>
                  <a:pt x="44" y="126"/>
                </a:lnTo>
                <a:close/>
                <a:moveTo>
                  <a:pt x="136" y="197"/>
                </a:moveTo>
                <a:lnTo>
                  <a:pt x="136" y="197"/>
                </a:lnTo>
                <a:lnTo>
                  <a:pt x="138" y="195"/>
                </a:lnTo>
                <a:lnTo>
                  <a:pt x="139" y="192"/>
                </a:lnTo>
                <a:lnTo>
                  <a:pt x="130" y="188"/>
                </a:lnTo>
                <a:lnTo>
                  <a:pt x="136" y="197"/>
                </a:lnTo>
                <a:close/>
                <a:moveTo>
                  <a:pt x="108" y="296"/>
                </a:moveTo>
                <a:lnTo>
                  <a:pt x="108" y="296"/>
                </a:lnTo>
                <a:lnTo>
                  <a:pt x="100" y="303"/>
                </a:lnTo>
                <a:lnTo>
                  <a:pt x="101" y="304"/>
                </a:lnTo>
                <a:lnTo>
                  <a:pt x="106" y="301"/>
                </a:lnTo>
                <a:lnTo>
                  <a:pt x="109" y="298"/>
                </a:lnTo>
                <a:lnTo>
                  <a:pt x="108" y="296"/>
                </a:lnTo>
                <a:close/>
                <a:moveTo>
                  <a:pt x="387" y="266"/>
                </a:moveTo>
                <a:lnTo>
                  <a:pt x="387" y="266"/>
                </a:lnTo>
                <a:lnTo>
                  <a:pt x="385" y="266"/>
                </a:lnTo>
                <a:lnTo>
                  <a:pt x="384" y="265"/>
                </a:lnTo>
                <a:lnTo>
                  <a:pt x="379" y="260"/>
                </a:lnTo>
                <a:lnTo>
                  <a:pt x="377" y="260"/>
                </a:lnTo>
                <a:lnTo>
                  <a:pt x="376" y="262"/>
                </a:lnTo>
                <a:lnTo>
                  <a:pt x="376" y="263"/>
                </a:lnTo>
                <a:lnTo>
                  <a:pt x="377" y="263"/>
                </a:lnTo>
                <a:lnTo>
                  <a:pt x="380" y="263"/>
                </a:lnTo>
                <a:lnTo>
                  <a:pt x="382" y="265"/>
                </a:lnTo>
                <a:lnTo>
                  <a:pt x="385" y="270"/>
                </a:lnTo>
                <a:lnTo>
                  <a:pt x="385" y="271"/>
                </a:lnTo>
                <a:lnTo>
                  <a:pt x="387" y="266"/>
                </a:lnTo>
                <a:close/>
                <a:moveTo>
                  <a:pt x="352" y="279"/>
                </a:moveTo>
                <a:lnTo>
                  <a:pt x="352" y="279"/>
                </a:lnTo>
                <a:lnTo>
                  <a:pt x="350" y="282"/>
                </a:lnTo>
                <a:lnTo>
                  <a:pt x="347" y="285"/>
                </a:lnTo>
                <a:lnTo>
                  <a:pt x="350" y="289"/>
                </a:lnTo>
                <a:lnTo>
                  <a:pt x="355" y="282"/>
                </a:lnTo>
                <a:lnTo>
                  <a:pt x="352" y="279"/>
                </a:lnTo>
                <a:close/>
                <a:moveTo>
                  <a:pt x="325" y="113"/>
                </a:moveTo>
                <a:lnTo>
                  <a:pt x="325" y="113"/>
                </a:lnTo>
                <a:lnTo>
                  <a:pt x="319" y="117"/>
                </a:lnTo>
                <a:lnTo>
                  <a:pt x="322" y="121"/>
                </a:lnTo>
                <a:lnTo>
                  <a:pt x="327" y="118"/>
                </a:lnTo>
                <a:lnTo>
                  <a:pt x="325" y="113"/>
                </a:lnTo>
                <a:close/>
                <a:moveTo>
                  <a:pt x="82" y="259"/>
                </a:moveTo>
                <a:lnTo>
                  <a:pt x="82" y="259"/>
                </a:lnTo>
                <a:lnTo>
                  <a:pt x="79" y="252"/>
                </a:lnTo>
                <a:lnTo>
                  <a:pt x="76" y="259"/>
                </a:lnTo>
                <a:lnTo>
                  <a:pt x="78" y="262"/>
                </a:lnTo>
                <a:lnTo>
                  <a:pt x="82" y="259"/>
                </a:lnTo>
                <a:close/>
                <a:moveTo>
                  <a:pt x="380" y="91"/>
                </a:moveTo>
                <a:lnTo>
                  <a:pt x="380" y="91"/>
                </a:lnTo>
                <a:lnTo>
                  <a:pt x="380" y="93"/>
                </a:lnTo>
                <a:lnTo>
                  <a:pt x="382" y="96"/>
                </a:lnTo>
                <a:lnTo>
                  <a:pt x="384" y="98"/>
                </a:lnTo>
                <a:lnTo>
                  <a:pt x="384" y="101"/>
                </a:lnTo>
                <a:lnTo>
                  <a:pt x="385" y="106"/>
                </a:lnTo>
                <a:lnTo>
                  <a:pt x="387" y="102"/>
                </a:lnTo>
                <a:lnTo>
                  <a:pt x="387" y="101"/>
                </a:lnTo>
                <a:lnTo>
                  <a:pt x="384" y="95"/>
                </a:lnTo>
                <a:lnTo>
                  <a:pt x="380" y="91"/>
                </a:lnTo>
                <a:close/>
                <a:moveTo>
                  <a:pt x="59" y="110"/>
                </a:moveTo>
                <a:lnTo>
                  <a:pt x="59" y="110"/>
                </a:lnTo>
                <a:lnTo>
                  <a:pt x="63" y="118"/>
                </a:lnTo>
                <a:lnTo>
                  <a:pt x="65" y="113"/>
                </a:lnTo>
                <a:lnTo>
                  <a:pt x="63" y="113"/>
                </a:lnTo>
                <a:lnTo>
                  <a:pt x="63" y="112"/>
                </a:lnTo>
                <a:lnTo>
                  <a:pt x="62" y="109"/>
                </a:lnTo>
                <a:lnTo>
                  <a:pt x="59" y="110"/>
                </a:lnTo>
                <a:close/>
                <a:moveTo>
                  <a:pt x="101" y="145"/>
                </a:moveTo>
                <a:lnTo>
                  <a:pt x="101" y="145"/>
                </a:lnTo>
                <a:lnTo>
                  <a:pt x="98" y="142"/>
                </a:lnTo>
                <a:lnTo>
                  <a:pt x="95" y="143"/>
                </a:lnTo>
                <a:lnTo>
                  <a:pt x="96" y="147"/>
                </a:lnTo>
                <a:lnTo>
                  <a:pt x="96" y="150"/>
                </a:lnTo>
                <a:lnTo>
                  <a:pt x="98" y="148"/>
                </a:lnTo>
                <a:lnTo>
                  <a:pt x="101" y="145"/>
                </a:lnTo>
                <a:close/>
                <a:moveTo>
                  <a:pt x="218" y="55"/>
                </a:moveTo>
                <a:lnTo>
                  <a:pt x="218" y="55"/>
                </a:lnTo>
                <a:lnTo>
                  <a:pt x="218" y="57"/>
                </a:lnTo>
                <a:lnTo>
                  <a:pt x="218" y="61"/>
                </a:lnTo>
                <a:lnTo>
                  <a:pt x="223" y="61"/>
                </a:lnTo>
                <a:lnTo>
                  <a:pt x="223" y="60"/>
                </a:lnTo>
                <a:lnTo>
                  <a:pt x="223" y="55"/>
                </a:lnTo>
                <a:lnTo>
                  <a:pt x="218" y="55"/>
                </a:lnTo>
                <a:close/>
                <a:moveTo>
                  <a:pt x="67" y="88"/>
                </a:moveTo>
                <a:lnTo>
                  <a:pt x="67" y="88"/>
                </a:lnTo>
                <a:lnTo>
                  <a:pt x="68" y="85"/>
                </a:lnTo>
                <a:lnTo>
                  <a:pt x="70" y="82"/>
                </a:lnTo>
                <a:lnTo>
                  <a:pt x="70" y="77"/>
                </a:lnTo>
                <a:lnTo>
                  <a:pt x="70" y="76"/>
                </a:lnTo>
                <a:lnTo>
                  <a:pt x="67" y="77"/>
                </a:lnTo>
                <a:lnTo>
                  <a:pt x="67" y="79"/>
                </a:lnTo>
                <a:lnTo>
                  <a:pt x="67" y="87"/>
                </a:lnTo>
                <a:lnTo>
                  <a:pt x="67" y="88"/>
                </a:lnTo>
                <a:close/>
                <a:moveTo>
                  <a:pt x="41" y="143"/>
                </a:moveTo>
                <a:lnTo>
                  <a:pt x="41" y="143"/>
                </a:lnTo>
                <a:lnTo>
                  <a:pt x="40" y="142"/>
                </a:lnTo>
                <a:lnTo>
                  <a:pt x="38" y="140"/>
                </a:lnTo>
                <a:lnTo>
                  <a:pt x="37" y="139"/>
                </a:lnTo>
                <a:lnTo>
                  <a:pt x="37" y="137"/>
                </a:lnTo>
                <a:lnTo>
                  <a:pt x="37" y="136"/>
                </a:lnTo>
                <a:lnTo>
                  <a:pt x="33" y="132"/>
                </a:lnTo>
                <a:lnTo>
                  <a:pt x="33" y="134"/>
                </a:lnTo>
                <a:lnTo>
                  <a:pt x="32" y="134"/>
                </a:lnTo>
                <a:lnTo>
                  <a:pt x="33" y="137"/>
                </a:lnTo>
                <a:lnTo>
                  <a:pt x="35" y="139"/>
                </a:lnTo>
                <a:lnTo>
                  <a:pt x="40" y="142"/>
                </a:lnTo>
                <a:lnTo>
                  <a:pt x="41" y="143"/>
                </a:lnTo>
                <a:close/>
                <a:moveTo>
                  <a:pt x="267" y="166"/>
                </a:moveTo>
                <a:lnTo>
                  <a:pt x="267" y="166"/>
                </a:lnTo>
                <a:lnTo>
                  <a:pt x="265" y="162"/>
                </a:lnTo>
                <a:lnTo>
                  <a:pt x="259" y="166"/>
                </a:lnTo>
                <a:lnTo>
                  <a:pt x="262" y="170"/>
                </a:lnTo>
                <a:lnTo>
                  <a:pt x="267" y="166"/>
                </a:lnTo>
                <a:close/>
                <a:moveTo>
                  <a:pt x="231" y="268"/>
                </a:moveTo>
                <a:lnTo>
                  <a:pt x="231" y="268"/>
                </a:lnTo>
                <a:lnTo>
                  <a:pt x="232" y="271"/>
                </a:lnTo>
                <a:lnTo>
                  <a:pt x="232" y="273"/>
                </a:lnTo>
                <a:lnTo>
                  <a:pt x="232" y="274"/>
                </a:lnTo>
                <a:lnTo>
                  <a:pt x="237" y="268"/>
                </a:lnTo>
                <a:lnTo>
                  <a:pt x="235" y="265"/>
                </a:lnTo>
                <a:lnTo>
                  <a:pt x="231" y="268"/>
                </a:lnTo>
                <a:close/>
                <a:moveTo>
                  <a:pt x="150" y="290"/>
                </a:moveTo>
                <a:lnTo>
                  <a:pt x="150" y="290"/>
                </a:lnTo>
                <a:lnTo>
                  <a:pt x="149" y="290"/>
                </a:lnTo>
                <a:lnTo>
                  <a:pt x="141" y="295"/>
                </a:lnTo>
                <a:lnTo>
                  <a:pt x="141" y="296"/>
                </a:lnTo>
                <a:lnTo>
                  <a:pt x="138" y="301"/>
                </a:lnTo>
                <a:lnTo>
                  <a:pt x="136" y="301"/>
                </a:lnTo>
                <a:lnTo>
                  <a:pt x="150" y="290"/>
                </a:lnTo>
                <a:close/>
                <a:moveTo>
                  <a:pt x="180" y="36"/>
                </a:moveTo>
                <a:lnTo>
                  <a:pt x="180" y="36"/>
                </a:lnTo>
                <a:lnTo>
                  <a:pt x="175" y="41"/>
                </a:lnTo>
                <a:lnTo>
                  <a:pt x="175" y="44"/>
                </a:lnTo>
                <a:lnTo>
                  <a:pt x="175" y="47"/>
                </a:lnTo>
                <a:lnTo>
                  <a:pt x="179" y="42"/>
                </a:lnTo>
                <a:lnTo>
                  <a:pt x="180" y="39"/>
                </a:lnTo>
                <a:lnTo>
                  <a:pt x="180" y="36"/>
                </a:lnTo>
                <a:close/>
                <a:moveTo>
                  <a:pt x="314" y="282"/>
                </a:moveTo>
                <a:lnTo>
                  <a:pt x="314" y="282"/>
                </a:lnTo>
                <a:lnTo>
                  <a:pt x="308" y="279"/>
                </a:lnTo>
                <a:lnTo>
                  <a:pt x="305" y="281"/>
                </a:lnTo>
                <a:lnTo>
                  <a:pt x="311" y="285"/>
                </a:lnTo>
                <a:lnTo>
                  <a:pt x="314" y="282"/>
                </a:lnTo>
                <a:close/>
                <a:moveTo>
                  <a:pt x="172" y="249"/>
                </a:moveTo>
                <a:lnTo>
                  <a:pt x="172" y="249"/>
                </a:lnTo>
                <a:lnTo>
                  <a:pt x="166" y="252"/>
                </a:lnTo>
                <a:lnTo>
                  <a:pt x="171" y="259"/>
                </a:lnTo>
                <a:lnTo>
                  <a:pt x="172" y="249"/>
                </a:lnTo>
                <a:close/>
                <a:moveTo>
                  <a:pt x="164" y="142"/>
                </a:moveTo>
                <a:lnTo>
                  <a:pt x="164" y="142"/>
                </a:lnTo>
                <a:lnTo>
                  <a:pt x="160" y="137"/>
                </a:lnTo>
                <a:lnTo>
                  <a:pt x="158" y="140"/>
                </a:lnTo>
                <a:lnTo>
                  <a:pt x="161" y="145"/>
                </a:lnTo>
                <a:lnTo>
                  <a:pt x="164" y="142"/>
                </a:lnTo>
                <a:close/>
                <a:moveTo>
                  <a:pt x="205" y="17"/>
                </a:moveTo>
                <a:lnTo>
                  <a:pt x="205" y="17"/>
                </a:lnTo>
                <a:lnTo>
                  <a:pt x="202" y="17"/>
                </a:lnTo>
                <a:lnTo>
                  <a:pt x="190" y="17"/>
                </a:lnTo>
                <a:lnTo>
                  <a:pt x="188" y="17"/>
                </a:lnTo>
                <a:lnTo>
                  <a:pt x="188" y="19"/>
                </a:lnTo>
                <a:lnTo>
                  <a:pt x="197" y="19"/>
                </a:lnTo>
                <a:lnTo>
                  <a:pt x="199" y="19"/>
                </a:lnTo>
                <a:lnTo>
                  <a:pt x="205" y="17"/>
                </a:lnTo>
                <a:close/>
                <a:moveTo>
                  <a:pt x="349" y="233"/>
                </a:moveTo>
                <a:lnTo>
                  <a:pt x="349" y="233"/>
                </a:lnTo>
                <a:lnTo>
                  <a:pt x="350" y="233"/>
                </a:lnTo>
                <a:lnTo>
                  <a:pt x="368" y="244"/>
                </a:lnTo>
                <a:lnTo>
                  <a:pt x="358" y="236"/>
                </a:lnTo>
                <a:lnTo>
                  <a:pt x="350" y="232"/>
                </a:lnTo>
                <a:lnTo>
                  <a:pt x="349" y="233"/>
                </a:lnTo>
                <a:close/>
                <a:moveTo>
                  <a:pt x="317" y="248"/>
                </a:moveTo>
                <a:lnTo>
                  <a:pt x="317" y="248"/>
                </a:lnTo>
                <a:lnTo>
                  <a:pt x="321" y="244"/>
                </a:lnTo>
                <a:lnTo>
                  <a:pt x="316" y="241"/>
                </a:lnTo>
                <a:lnTo>
                  <a:pt x="314" y="241"/>
                </a:lnTo>
                <a:lnTo>
                  <a:pt x="314" y="243"/>
                </a:lnTo>
                <a:lnTo>
                  <a:pt x="316" y="246"/>
                </a:lnTo>
                <a:lnTo>
                  <a:pt x="317" y="248"/>
                </a:lnTo>
                <a:close/>
                <a:moveTo>
                  <a:pt x="40" y="276"/>
                </a:moveTo>
                <a:lnTo>
                  <a:pt x="40" y="276"/>
                </a:lnTo>
                <a:lnTo>
                  <a:pt x="41" y="270"/>
                </a:lnTo>
                <a:lnTo>
                  <a:pt x="33" y="276"/>
                </a:lnTo>
                <a:lnTo>
                  <a:pt x="35" y="279"/>
                </a:lnTo>
                <a:lnTo>
                  <a:pt x="37" y="276"/>
                </a:lnTo>
                <a:lnTo>
                  <a:pt x="40" y="276"/>
                </a:lnTo>
                <a:close/>
                <a:moveTo>
                  <a:pt x="40" y="88"/>
                </a:moveTo>
                <a:lnTo>
                  <a:pt x="40" y="88"/>
                </a:lnTo>
                <a:lnTo>
                  <a:pt x="41" y="88"/>
                </a:lnTo>
                <a:lnTo>
                  <a:pt x="46" y="82"/>
                </a:lnTo>
                <a:lnTo>
                  <a:pt x="48" y="80"/>
                </a:lnTo>
                <a:lnTo>
                  <a:pt x="48" y="77"/>
                </a:lnTo>
                <a:lnTo>
                  <a:pt x="40" y="87"/>
                </a:lnTo>
                <a:lnTo>
                  <a:pt x="40" y="88"/>
                </a:lnTo>
                <a:close/>
                <a:moveTo>
                  <a:pt x="150" y="278"/>
                </a:moveTo>
                <a:lnTo>
                  <a:pt x="150" y="278"/>
                </a:lnTo>
                <a:lnTo>
                  <a:pt x="147" y="279"/>
                </a:lnTo>
                <a:lnTo>
                  <a:pt x="144" y="281"/>
                </a:lnTo>
                <a:lnTo>
                  <a:pt x="142" y="284"/>
                </a:lnTo>
                <a:lnTo>
                  <a:pt x="144" y="285"/>
                </a:lnTo>
                <a:lnTo>
                  <a:pt x="145" y="285"/>
                </a:lnTo>
                <a:lnTo>
                  <a:pt x="149" y="282"/>
                </a:lnTo>
                <a:lnTo>
                  <a:pt x="150" y="278"/>
                </a:lnTo>
                <a:close/>
                <a:moveTo>
                  <a:pt x="191" y="312"/>
                </a:moveTo>
                <a:lnTo>
                  <a:pt x="191" y="312"/>
                </a:lnTo>
                <a:lnTo>
                  <a:pt x="196" y="320"/>
                </a:lnTo>
                <a:lnTo>
                  <a:pt x="197" y="317"/>
                </a:lnTo>
                <a:lnTo>
                  <a:pt x="193" y="312"/>
                </a:lnTo>
                <a:lnTo>
                  <a:pt x="193" y="311"/>
                </a:lnTo>
                <a:lnTo>
                  <a:pt x="191" y="312"/>
                </a:lnTo>
                <a:close/>
                <a:moveTo>
                  <a:pt x="167" y="39"/>
                </a:moveTo>
                <a:lnTo>
                  <a:pt x="167" y="39"/>
                </a:lnTo>
                <a:lnTo>
                  <a:pt x="167" y="14"/>
                </a:lnTo>
                <a:lnTo>
                  <a:pt x="166" y="19"/>
                </a:lnTo>
                <a:lnTo>
                  <a:pt x="167" y="38"/>
                </a:lnTo>
                <a:lnTo>
                  <a:pt x="167" y="39"/>
                </a:lnTo>
                <a:close/>
                <a:moveTo>
                  <a:pt x="185" y="389"/>
                </a:moveTo>
                <a:lnTo>
                  <a:pt x="185" y="389"/>
                </a:lnTo>
                <a:lnTo>
                  <a:pt x="180" y="396"/>
                </a:lnTo>
                <a:lnTo>
                  <a:pt x="183" y="396"/>
                </a:lnTo>
                <a:lnTo>
                  <a:pt x="188" y="393"/>
                </a:lnTo>
                <a:lnTo>
                  <a:pt x="185" y="389"/>
                </a:lnTo>
                <a:close/>
                <a:moveTo>
                  <a:pt x="265" y="129"/>
                </a:moveTo>
                <a:lnTo>
                  <a:pt x="265" y="129"/>
                </a:lnTo>
                <a:lnTo>
                  <a:pt x="265" y="128"/>
                </a:lnTo>
                <a:lnTo>
                  <a:pt x="257" y="134"/>
                </a:lnTo>
                <a:lnTo>
                  <a:pt x="259" y="136"/>
                </a:lnTo>
                <a:lnTo>
                  <a:pt x="265" y="129"/>
                </a:lnTo>
                <a:close/>
                <a:moveTo>
                  <a:pt x="108" y="309"/>
                </a:moveTo>
                <a:lnTo>
                  <a:pt x="108" y="309"/>
                </a:lnTo>
                <a:lnTo>
                  <a:pt x="111" y="306"/>
                </a:lnTo>
                <a:lnTo>
                  <a:pt x="114" y="304"/>
                </a:lnTo>
                <a:lnTo>
                  <a:pt x="112" y="301"/>
                </a:lnTo>
                <a:lnTo>
                  <a:pt x="109" y="303"/>
                </a:lnTo>
                <a:lnTo>
                  <a:pt x="106" y="307"/>
                </a:lnTo>
                <a:lnTo>
                  <a:pt x="108" y="309"/>
                </a:lnTo>
                <a:close/>
                <a:moveTo>
                  <a:pt x="136" y="113"/>
                </a:moveTo>
                <a:lnTo>
                  <a:pt x="136" y="113"/>
                </a:lnTo>
                <a:lnTo>
                  <a:pt x="133" y="110"/>
                </a:lnTo>
                <a:lnTo>
                  <a:pt x="131" y="109"/>
                </a:lnTo>
                <a:lnTo>
                  <a:pt x="123" y="104"/>
                </a:lnTo>
                <a:lnTo>
                  <a:pt x="123" y="102"/>
                </a:lnTo>
                <a:lnTo>
                  <a:pt x="122" y="104"/>
                </a:lnTo>
                <a:lnTo>
                  <a:pt x="122" y="106"/>
                </a:lnTo>
                <a:lnTo>
                  <a:pt x="125" y="109"/>
                </a:lnTo>
                <a:lnTo>
                  <a:pt x="128" y="107"/>
                </a:lnTo>
                <a:lnTo>
                  <a:pt x="130" y="109"/>
                </a:lnTo>
                <a:lnTo>
                  <a:pt x="136" y="113"/>
                </a:lnTo>
                <a:close/>
                <a:moveTo>
                  <a:pt x="365" y="112"/>
                </a:moveTo>
                <a:lnTo>
                  <a:pt x="365" y="112"/>
                </a:lnTo>
                <a:lnTo>
                  <a:pt x="371" y="107"/>
                </a:lnTo>
                <a:lnTo>
                  <a:pt x="371" y="106"/>
                </a:lnTo>
                <a:lnTo>
                  <a:pt x="363" y="109"/>
                </a:lnTo>
                <a:lnTo>
                  <a:pt x="365" y="112"/>
                </a:lnTo>
                <a:close/>
                <a:moveTo>
                  <a:pt x="242" y="350"/>
                </a:moveTo>
                <a:lnTo>
                  <a:pt x="242" y="350"/>
                </a:lnTo>
                <a:lnTo>
                  <a:pt x="243" y="348"/>
                </a:lnTo>
                <a:lnTo>
                  <a:pt x="243" y="345"/>
                </a:lnTo>
                <a:lnTo>
                  <a:pt x="243" y="342"/>
                </a:lnTo>
                <a:lnTo>
                  <a:pt x="246" y="342"/>
                </a:lnTo>
                <a:lnTo>
                  <a:pt x="242" y="337"/>
                </a:lnTo>
                <a:lnTo>
                  <a:pt x="242" y="342"/>
                </a:lnTo>
                <a:lnTo>
                  <a:pt x="242" y="348"/>
                </a:lnTo>
                <a:lnTo>
                  <a:pt x="242" y="350"/>
                </a:lnTo>
                <a:close/>
                <a:moveTo>
                  <a:pt x="197" y="71"/>
                </a:moveTo>
                <a:lnTo>
                  <a:pt x="197" y="71"/>
                </a:lnTo>
                <a:lnTo>
                  <a:pt x="199" y="77"/>
                </a:lnTo>
                <a:lnTo>
                  <a:pt x="201" y="76"/>
                </a:lnTo>
                <a:lnTo>
                  <a:pt x="202" y="74"/>
                </a:lnTo>
                <a:lnTo>
                  <a:pt x="202" y="72"/>
                </a:lnTo>
                <a:lnTo>
                  <a:pt x="202" y="69"/>
                </a:lnTo>
                <a:lnTo>
                  <a:pt x="197" y="71"/>
                </a:lnTo>
                <a:close/>
                <a:moveTo>
                  <a:pt x="126" y="271"/>
                </a:moveTo>
                <a:lnTo>
                  <a:pt x="126" y="271"/>
                </a:lnTo>
                <a:lnTo>
                  <a:pt x="123" y="268"/>
                </a:lnTo>
                <a:lnTo>
                  <a:pt x="120" y="271"/>
                </a:lnTo>
                <a:lnTo>
                  <a:pt x="120" y="273"/>
                </a:lnTo>
                <a:lnTo>
                  <a:pt x="120" y="274"/>
                </a:lnTo>
                <a:lnTo>
                  <a:pt x="123" y="274"/>
                </a:lnTo>
                <a:lnTo>
                  <a:pt x="126" y="271"/>
                </a:lnTo>
                <a:close/>
                <a:moveTo>
                  <a:pt x="347" y="126"/>
                </a:moveTo>
                <a:lnTo>
                  <a:pt x="347" y="126"/>
                </a:lnTo>
                <a:lnTo>
                  <a:pt x="336" y="134"/>
                </a:lnTo>
                <a:lnTo>
                  <a:pt x="336" y="136"/>
                </a:lnTo>
                <a:lnTo>
                  <a:pt x="349" y="128"/>
                </a:lnTo>
                <a:lnTo>
                  <a:pt x="347" y="126"/>
                </a:lnTo>
                <a:close/>
                <a:moveTo>
                  <a:pt x="95" y="132"/>
                </a:moveTo>
                <a:lnTo>
                  <a:pt x="95" y="132"/>
                </a:lnTo>
                <a:lnTo>
                  <a:pt x="98" y="136"/>
                </a:lnTo>
                <a:lnTo>
                  <a:pt x="101" y="134"/>
                </a:lnTo>
                <a:lnTo>
                  <a:pt x="100" y="131"/>
                </a:lnTo>
                <a:lnTo>
                  <a:pt x="96" y="129"/>
                </a:lnTo>
                <a:lnTo>
                  <a:pt x="95" y="132"/>
                </a:lnTo>
                <a:close/>
                <a:moveTo>
                  <a:pt x="191" y="366"/>
                </a:moveTo>
                <a:lnTo>
                  <a:pt x="191" y="366"/>
                </a:lnTo>
                <a:lnTo>
                  <a:pt x="188" y="360"/>
                </a:lnTo>
                <a:lnTo>
                  <a:pt x="188" y="361"/>
                </a:lnTo>
                <a:lnTo>
                  <a:pt x="188" y="363"/>
                </a:lnTo>
                <a:lnTo>
                  <a:pt x="186" y="364"/>
                </a:lnTo>
                <a:lnTo>
                  <a:pt x="185" y="364"/>
                </a:lnTo>
                <a:lnTo>
                  <a:pt x="188" y="367"/>
                </a:lnTo>
                <a:lnTo>
                  <a:pt x="191" y="366"/>
                </a:lnTo>
                <a:close/>
                <a:moveTo>
                  <a:pt x="191" y="266"/>
                </a:moveTo>
                <a:lnTo>
                  <a:pt x="191" y="266"/>
                </a:lnTo>
                <a:lnTo>
                  <a:pt x="186" y="268"/>
                </a:lnTo>
                <a:lnTo>
                  <a:pt x="185" y="270"/>
                </a:lnTo>
                <a:lnTo>
                  <a:pt x="190" y="273"/>
                </a:lnTo>
                <a:lnTo>
                  <a:pt x="191" y="271"/>
                </a:lnTo>
                <a:lnTo>
                  <a:pt x="191" y="270"/>
                </a:lnTo>
                <a:lnTo>
                  <a:pt x="191" y="266"/>
                </a:lnTo>
                <a:close/>
                <a:moveTo>
                  <a:pt x="344" y="287"/>
                </a:moveTo>
                <a:lnTo>
                  <a:pt x="344" y="287"/>
                </a:lnTo>
                <a:lnTo>
                  <a:pt x="341" y="292"/>
                </a:lnTo>
                <a:lnTo>
                  <a:pt x="346" y="293"/>
                </a:lnTo>
                <a:lnTo>
                  <a:pt x="347" y="290"/>
                </a:lnTo>
                <a:lnTo>
                  <a:pt x="344" y="287"/>
                </a:lnTo>
                <a:close/>
                <a:moveTo>
                  <a:pt x="152" y="202"/>
                </a:moveTo>
                <a:lnTo>
                  <a:pt x="152" y="202"/>
                </a:lnTo>
                <a:lnTo>
                  <a:pt x="150" y="205"/>
                </a:lnTo>
                <a:lnTo>
                  <a:pt x="150" y="208"/>
                </a:lnTo>
                <a:lnTo>
                  <a:pt x="150" y="210"/>
                </a:lnTo>
                <a:lnTo>
                  <a:pt x="152" y="211"/>
                </a:lnTo>
                <a:lnTo>
                  <a:pt x="153" y="208"/>
                </a:lnTo>
                <a:lnTo>
                  <a:pt x="152" y="202"/>
                </a:lnTo>
                <a:close/>
                <a:moveTo>
                  <a:pt x="134" y="243"/>
                </a:moveTo>
                <a:lnTo>
                  <a:pt x="134" y="243"/>
                </a:lnTo>
                <a:lnTo>
                  <a:pt x="138" y="241"/>
                </a:lnTo>
                <a:lnTo>
                  <a:pt x="139" y="238"/>
                </a:lnTo>
                <a:lnTo>
                  <a:pt x="139" y="236"/>
                </a:lnTo>
                <a:lnTo>
                  <a:pt x="138" y="233"/>
                </a:lnTo>
                <a:lnTo>
                  <a:pt x="136" y="238"/>
                </a:lnTo>
                <a:lnTo>
                  <a:pt x="134" y="243"/>
                </a:lnTo>
                <a:close/>
                <a:moveTo>
                  <a:pt x="385" y="284"/>
                </a:moveTo>
                <a:lnTo>
                  <a:pt x="385" y="284"/>
                </a:lnTo>
                <a:lnTo>
                  <a:pt x="376" y="300"/>
                </a:lnTo>
                <a:lnTo>
                  <a:pt x="379" y="300"/>
                </a:lnTo>
                <a:lnTo>
                  <a:pt x="385" y="284"/>
                </a:lnTo>
                <a:close/>
                <a:moveTo>
                  <a:pt x="253" y="306"/>
                </a:moveTo>
                <a:lnTo>
                  <a:pt x="253" y="306"/>
                </a:lnTo>
                <a:lnTo>
                  <a:pt x="253" y="290"/>
                </a:lnTo>
                <a:lnTo>
                  <a:pt x="251" y="290"/>
                </a:lnTo>
                <a:lnTo>
                  <a:pt x="251" y="292"/>
                </a:lnTo>
                <a:lnTo>
                  <a:pt x="251" y="301"/>
                </a:lnTo>
                <a:lnTo>
                  <a:pt x="251" y="303"/>
                </a:lnTo>
                <a:lnTo>
                  <a:pt x="253" y="306"/>
                </a:lnTo>
                <a:close/>
                <a:moveTo>
                  <a:pt x="303" y="113"/>
                </a:moveTo>
                <a:lnTo>
                  <a:pt x="303" y="113"/>
                </a:lnTo>
                <a:lnTo>
                  <a:pt x="297" y="120"/>
                </a:lnTo>
                <a:lnTo>
                  <a:pt x="298" y="121"/>
                </a:lnTo>
                <a:lnTo>
                  <a:pt x="305" y="117"/>
                </a:lnTo>
                <a:lnTo>
                  <a:pt x="303" y="113"/>
                </a:lnTo>
                <a:close/>
                <a:moveTo>
                  <a:pt x="302" y="255"/>
                </a:moveTo>
                <a:lnTo>
                  <a:pt x="302" y="255"/>
                </a:lnTo>
                <a:lnTo>
                  <a:pt x="305" y="259"/>
                </a:lnTo>
                <a:lnTo>
                  <a:pt x="309" y="255"/>
                </a:lnTo>
                <a:lnTo>
                  <a:pt x="305" y="252"/>
                </a:lnTo>
                <a:lnTo>
                  <a:pt x="302" y="255"/>
                </a:lnTo>
                <a:close/>
                <a:moveTo>
                  <a:pt x="352" y="309"/>
                </a:moveTo>
                <a:lnTo>
                  <a:pt x="352" y="309"/>
                </a:lnTo>
                <a:lnTo>
                  <a:pt x="354" y="307"/>
                </a:lnTo>
                <a:lnTo>
                  <a:pt x="354" y="306"/>
                </a:lnTo>
                <a:lnTo>
                  <a:pt x="355" y="304"/>
                </a:lnTo>
                <a:lnTo>
                  <a:pt x="352" y="303"/>
                </a:lnTo>
                <a:lnTo>
                  <a:pt x="349" y="306"/>
                </a:lnTo>
                <a:lnTo>
                  <a:pt x="352" y="309"/>
                </a:lnTo>
                <a:close/>
                <a:moveTo>
                  <a:pt x="196" y="345"/>
                </a:moveTo>
                <a:lnTo>
                  <a:pt x="196" y="345"/>
                </a:lnTo>
                <a:lnTo>
                  <a:pt x="199" y="342"/>
                </a:lnTo>
                <a:lnTo>
                  <a:pt x="196" y="337"/>
                </a:lnTo>
                <a:lnTo>
                  <a:pt x="193" y="339"/>
                </a:lnTo>
                <a:lnTo>
                  <a:pt x="196" y="345"/>
                </a:lnTo>
                <a:close/>
                <a:moveTo>
                  <a:pt x="108" y="181"/>
                </a:moveTo>
                <a:lnTo>
                  <a:pt x="108" y="181"/>
                </a:lnTo>
                <a:lnTo>
                  <a:pt x="109" y="177"/>
                </a:lnTo>
                <a:lnTo>
                  <a:pt x="106" y="175"/>
                </a:lnTo>
                <a:lnTo>
                  <a:pt x="103" y="178"/>
                </a:lnTo>
                <a:lnTo>
                  <a:pt x="108" y="181"/>
                </a:lnTo>
                <a:close/>
                <a:moveTo>
                  <a:pt x="183" y="91"/>
                </a:moveTo>
                <a:lnTo>
                  <a:pt x="183" y="91"/>
                </a:lnTo>
                <a:lnTo>
                  <a:pt x="182" y="93"/>
                </a:lnTo>
                <a:lnTo>
                  <a:pt x="180" y="95"/>
                </a:lnTo>
                <a:lnTo>
                  <a:pt x="180" y="98"/>
                </a:lnTo>
                <a:lnTo>
                  <a:pt x="180" y="101"/>
                </a:lnTo>
                <a:lnTo>
                  <a:pt x="182" y="101"/>
                </a:lnTo>
                <a:lnTo>
                  <a:pt x="183" y="101"/>
                </a:lnTo>
                <a:lnTo>
                  <a:pt x="183" y="99"/>
                </a:lnTo>
                <a:lnTo>
                  <a:pt x="183" y="93"/>
                </a:lnTo>
                <a:lnTo>
                  <a:pt x="183" y="91"/>
                </a:lnTo>
                <a:close/>
                <a:moveTo>
                  <a:pt x="52" y="112"/>
                </a:moveTo>
                <a:lnTo>
                  <a:pt x="52" y="112"/>
                </a:lnTo>
                <a:lnTo>
                  <a:pt x="54" y="109"/>
                </a:lnTo>
                <a:lnTo>
                  <a:pt x="51" y="102"/>
                </a:lnTo>
                <a:lnTo>
                  <a:pt x="51" y="112"/>
                </a:lnTo>
                <a:lnTo>
                  <a:pt x="52" y="112"/>
                </a:lnTo>
                <a:close/>
                <a:moveTo>
                  <a:pt x="336" y="295"/>
                </a:moveTo>
                <a:lnTo>
                  <a:pt x="336" y="295"/>
                </a:lnTo>
                <a:lnTo>
                  <a:pt x="341" y="300"/>
                </a:lnTo>
                <a:lnTo>
                  <a:pt x="343" y="296"/>
                </a:lnTo>
                <a:lnTo>
                  <a:pt x="338" y="293"/>
                </a:lnTo>
                <a:lnTo>
                  <a:pt x="336" y="295"/>
                </a:lnTo>
                <a:close/>
                <a:moveTo>
                  <a:pt x="179" y="58"/>
                </a:moveTo>
                <a:lnTo>
                  <a:pt x="179" y="58"/>
                </a:lnTo>
                <a:lnTo>
                  <a:pt x="182" y="55"/>
                </a:lnTo>
                <a:lnTo>
                  <a:pt x="182" y="50"/>
                </a:lnTo>
                <a:lnTo>
                  <a:pt x="179" y="49"/>
                </a:lnTo>
                <a:lnTo>
                  <a:pt x="179" y="58"/>
                </a:lnTo>
                <a:close/>
                <a:moveTo>
                  <a:pt x="213" y="331"/>
                </a:moveTo>
                <a:lnTo>
                  <a:pt x="213" y="331"/>
                </a:lnTo>
                <a:lnTo>
                  <a:pt x="218" y="344"/>
                </a:lnTo>
                <a:lnTo>
                  <a:pt x="218" y="341"/>
                </a:lnTo>
                <a:lnTo>
                  <a:pt x="218" y="337"/>
                </a:lnTo>
                <a:lnTo>
                  <a:pt x="215" y="333"/>
                </a:lnTo>
                <a:lnTo>
                  <a:pt x="213" y="331"/>
                </a:lnTo>
                <a:close/>
                <a:moveTo>
                  <a:pt x="109" y="289"/>
                </a:moveTo>
                <a:lnTo>
                  <a:pt x="109" y="289"/>
                </a:lnTo>
                <a:lnTo>
                  <a:pt x="112" y="285"/>
                </a:lnTo>
                <a:lnTo>
                  <a:pt x="109" y="281"/>
                </a:lnTo>
                <a:lnTo>
                  <a:pt x="106" y="284"/>
                </a:lnTo>
                <a:lnTo>
                  <a:pt x="109" y="289"/>
                </a:lnTo>
                <a:close/>
                <a:moveTo>
                  <a:pt x="306" y="132"/>
                </a:moveTo>
                <a:lnTo>
                  <a:pt x="306" y="132"/>
                </a:lnTo>
                <a:lnTo>
                  <a:pt x="309" y="129"/>
                </a:lnTo>
                <a:lnTo>
                  <a:pt x="308" y="124"/>
                </a:lnTo>
                <a:lnTo>
                  <a:pt x="305" y="129"/>
                </a:lnTo>
                <a:lnTo>
                  <a:pt x="306" y="132"/>
                </a:lnTo>
                <a:close/>
                <a:moveTo>
                  <a:pt x="199" y="347"/>
                </a:moveTo>
                <a:lnTo>
                  <a:pt x="199" y="347"/>
                </a:lnTo>
                <a:lnTo>
                  <a:pt x="201" y="352"/>
                </a:lnTo>
                <a:lnTo>
                  <a:pt x="201" y="350"/>
                </a:lnTo>
                <a:lnTo>
                  <a:pt x="202" y="348"/>
                </a:lnTo>
                <a:lnTo>
                  <a:pt x="204" y="348"/>
                </a:lnTo>
                <a:lnTo>
                  <a:pt x="205" y="348"/>
                </a:lnTo>
                <a:lnTo>
                  <a:pt x="205" y="347"/>
                </a:lnTo>
                <a:lnTo>
                  <a:pt x="202" y="344"/>
                </a:lnTo>
                <a:lnTo>
                  <a:pt x="199" y="347"/>
                </a:lnTo>
                <a:close/>
                <a:moveTo>
                  <a:pt x="251" y="378"/>
                </a:moveTo>
                <a:lnTo>
                  <a:pt x="251" y="378"/>
                </a:lnTo>
                <a:lnTo>
                  <a:pt x="250" y="364"/>
                </a:lnTo>
                <a:lnTo>
                  <a:pt x="248" y="377"/>
                </a:lnTo>
                <a:lnTo>
                  <a:pt x="251" y="378"/>
                </a:lnTo>
                <a:close/>
                <a:moveTo>
                  <a:pt x="325" y="96"/>
                </a:moveTo>
                <a:lnTo>
                  <a:pt x="325" y="96"/>
                </a:lnTo>
                <a:lnTo>
                  <a:pt x="322" y="99"/>
                </a:lnTo>
                <a:lnTo>
                  <a:pt x="324" y="104"/>
                </a:lnTo>
                <a:lnTo>
                  <a:pt x="328" y="101"/>
                </a:lnTo>
                <a:lnTo>
                  <a:pt x="325" y="96"/>
                </a:lnTo>
                <a:close/>
                <a:moveTo>
                  <a:pt x="149" y="251"/>
                </a:moveTo>
                <a:lnTo>
                  <a:pt x="149" y="251"/>
                </a:lnTo>
                <a:lnTo>
                  <a:pt x="144" y="254"/>
                </a:lnTo>
                <a:lnTo>
                  <a:pt x="147" y="257"/>
                </a:lnTo>
                <a:lnTo>
                  <a:pt x="150" y="255"/>
                </a:lnTo>
                <a:lnTo>
                  <a:pt x="149" y="251"/>
                </a:lnTo>
                <a:close/>
                <a:moveTo>
                  <a:pt x="235" y="145"/>
                </a:moveTo>
                <a:lnTo>
                  <a:pt x="235" y="145"/>
                </a:lnTo>
                <a:lnTo>
                  <a:pt x="238" y="145"/>
                </a:lnTo>
                <a:lnTo>
                  <a:pt x="238" y="140"/>
                </a:lnTo>
                <a:lnTo>
                  <a:pt x="237" y="137"/>
                </a:lnTo>
                <a:lnTo>
                  <a:pt x="235" y="142"/>
                </a:lnTo>
                <a:lnTo>
                  <a:pt x="235" y="145"/>
                </a:lnTo>
                <a:close/>
                <a:moveTo>
                  <a:pt x="215" y="113"/>
                </a:moveTo>
                <a:lnTo>
                  <a:pt x="215" y="113"/>
                </a:lnTo>
                <a:lnTo>
                  <a:pt x="215" y="115"/>
                </a:lnTo>
                <a:lnTo>
                  <a:pt x="212" y="117"/>
                </a:lnTo>
                <a:lnTo>
                  <a:pt x="212" y="118"/>
                </a:lnTo>
                <a:lnTo>
                  <a:pt x="212" y="121"/>
                </a:lnTo>
                <a:lnTo>
                  <a:pt x="213" y="121"/>
                </a:lnTo>
                <a:lnTo>
                  <a:pt x="215" y="123"/>
                </a:lnTo>
                <a:lnTo>
                  <a:pt x="215" y="113"/>
                </a:lnTo>
                <a:close/>
                <a:moveTo>
                  <a:pt x="169" y="188"/>
                </a:moveTo>
                <a:lnTo>
                  <a:pt x="169" y="188"/>
                </a:lnTo>
                <a:lnTo>
                  <a:pt x="164" y="189"/>
                </a:lnTo>
                <a:lnTo>
                  <a:pt x="166" y="192"/>
                </a:lnTo>
                <a:lnTo>
                  <a:pt x="167" y="195"/>
                </a:lnTo>
                <a:lnTo>
                  <a:pt x="171" y="192"/>
                </a:lnTo>
                <a:lnTo>
                  <a:pt x="171" y="191"/>
                </a:lnTo>
                <a:lnTo>
                  <a:pt x="169" y="188"/>
                </a:lnTo>
                <a:close/>
                <a:moveTo>
                  <a:pt x="207" y="107"/>
                </a:moveTo>
                <a:lnTo>
                  <a:pt x="207" y="107"/>
                </a:lnTo>
                <a:lnTo>
                  <a:pt x="201" y="113"/>
                </a:lnTo>
                <a:lnTo>
                  <a:pt x="202" y="113"/>
                </a:lnTo>
                <a:lnTo>
                  <a:pt x="207" y="112"/>
                </a:lnTo>
                <a:lnTo>
                  <a:pt x="207" y="107"/>
                </a:lnTo>
                <a:close/>
                <a:moveTo>
                  <a:pt x="55" y="77"/>
                </a:moveTo>
                <a:lnTo>
                  <a:pt x="55" y="77"/>
                </a:lnTo>
                <a:lnTo>
                  <a:pt x="54" y="77"/>
                </a:lnTo>
                <a:lnTo>
                  <a:pt x="51" y="82"/>
                </a:lnTo>
                <a:lnTo>
                  <a:pt x="51" y="83"/>
                </a:lnTo>
                <a:lnTo>
                  <a:pt x="51" y="87"/>
                </a:lnTo>
                <a:lnTo>
                  <a:pt x="54" y="83"/>
                </a:lnTo>
                <a:lnTo>
                  <a:pt x="55" y="82"/>
                </a:lnTo>
                <a:lnTo>
                  <a:pt x="55" y="77"/>
                </a:lnTo>
                <a:close/>
                <a:moveTo>
                  <a:pt x="314" y="87"/>
                </a:moveTo>
                <a:lnTo>
                  <a:pt x="314" y="87"/>
                </a:lnTo>
                <a:lnTo>
                  <a:pt x="311" y="88"/>
                </a:lnTo>
                <a:lnTo>
                  <a:pt x="308" y="91"/>
                </a:lnTo>
                <a:lnTo>
                  <a:pt x="303" y="95"/>
                </a:lnTo>
                <a:lnTo>
                  <a:pt x="303" y="96"/>
                </a:lnTo>
                <a:lnTo>
                  <a:pt x="316" y="88"/>
                </a:lnTo>
                <a:lnTo>
                  <a:pt x="314" y="87"/>
                </a:lnTo>
                <a:close/>
                <a:moveTo>
                  <a:pt x="201" y="292"/>
                </a:moveTo>
                <a:lnTo>
                  <a:pt x="201" y="292"/>
                </a:lnTo>
                <a:lnTo>
                  <a:pt x="196" y="295"/>
                </a:lnTo>
                <a:lnTo>
                  <a:pt x="201" y="303"/>
                </a:lnTo>
                <a:lnTo>
                  <a:pt x="202" y="303"/>
                </a:lnTo>
                <a:lnTo>
                  <a:pt x="201" y="292"/>
                </a:lnTo>
                <a:close/>
                <a:moveTo>
                  <a:pt x="231" y="314"/>
                </a:moveTo>
                <a:lnTo>
                  <a:pt x="231" y="314"/>
                </a:lnTo>
                <a:lnTo>
                  <a:pt x="235" y="319"/>
                </a:lnTo>
                <a:lnTo>
                  <a:pt x="235" y="317"/>
                </a:lnTo>
                <a:lnTo>
                  <a:pt x="235" y="312"/>
                </a:lnTo>
                <a:lnTo>
                  <a:pt x="232" y="312"/>
                </a:lnTo>
                <a:lnTo>
                  <a:pt x="231" y="314"/>
                </a:lnTo>
                <a:close/>
                <a:moveTo>
                  <a:pt x="57" y="281"/>
                </a:moveTo>
                <a:lnTo>
                  <a:pt x="57" y="281"/>
                </a:lnTo>
                <a:lnTo>
                  <a:pt x="55" y="281"/>
                </a:lnTo>
                <a:lnTo>
                  <a:pt x="57" y="285"/>
                </a:lnTo>
                <a:lnTo>
                  <a:pt x="60" y="289"/>
                </a:lnTo>
                <a:lnTo>
                  <a:pt x="60" y="285"/>
                </a:lnTo>
                <a:lnTo>
                  <a:pt x="60" y="284"/>
                </a:lnTo>
                <a:lnTo>
                  <a:pt x="57" y="281"/>
                </a:lnTo>
                <a:close/>
                <a:moveTo>
                  <a:pt x="196" y="350"/>
                </a:moveTo>
                <a:lnTo>
                  <a:pt x="196" y="350"/>
                </a:lnTo>
                <a:lnTo>
                  <a:pt x="194" y="352"/>
                </a:lnTo>
                <a:lnTo>
                  <a:pt x="201" y="358"/>
                </a:lnTo>
                <a:lnTo>
                  <a:pt x="202" y="358"/>
                </a:lnTo>
                <a:lnTo>
                  <a:pt x="196" y="350"/>
                </a:lnTo>
                <a:close/>
                <a:moveTo>
                  <a:pt x="346" y="77"/>
                </a:moveTo>
                <a:lnTo>
                  <a:pt x="346" y="77"/>
                </a:lnTo>
                <a:lnTo>
                  <a:pt x="341" y="85"/>
                </a:lnTo>
                <a:lnTo>
                  <a:pt x="347" y="82"/>
                </a:lnTo>
                <a:lnTo>
                  <a:pt x="346" y="77"/>
                </a:lnTo>
                <a:close/>
                <a:moveTo>
                  <a:pt x="287" y="266"/>
                </a:moveTo>
                <a:lnTo>
                  <a:pt x="287" y="266"/>
                </a:lnTo>
                <a:lnTo>
                  <a:pt x="284" y="262"/>
                </a:lnTo>
                <a:lnTo>
                  <a:pt x="281" y="265"/>
                </a:lnTo>
                <a:lnTo>
                  <a:pt x="286" y="270"/>
                </a:lnTo>
                <a:lnTo>
                  <a:pt x="287" y="266"/>
                </a:lnTo>
                <a:close/>
                <a:moveTo>
                  <a:pt x="152" y="173"/>
                </a:moveTo>
                <a:lnTo>
                  <a:pt x="152" y="173"/>
                </a:lnTo>
                <a:lnTo>
                  <a:pt x="142" y="184"/>
                </a:lnTo>
                <a:lnTo>
                  <a:pt x="144" y="186"/>
                </a:lnTo>
                <a:lnTo>
                  <a:pt x="152" y="173"/>
                </a:lnTo>
                <a:close/>
                <a:moveTo>
                  <a:pt x="245" y="134"/>
                </a:moveTo>
                <a:lnTo>
                  <a:pt x="245" y="134"/>
                </a:lnTo>
                <a:lnTo>
                  <a:pt x="243" y="132"/>
                </a:lnTo>
                <a:lnTo>
                  <a:pt x="243" y="131"/>
                </a:lnTo>
                <a:lnTo>
                  <a:pt x="245" y="129"/>
                </a:lnTo>
                <a:lnTo>
                  <a:pt x="245" y="128"/>
                </a:lnTo>
                <a:lnTo>
                  <a:pt x="245" y="123"/>
                </a:lnTo>
                <a:lnTo>
                  <a:pt x="245" y="120"/>
                </a:lnTo>
                <a:lnTo>
                  <a:pt x="243" y="121"/>
                </a:lnTo>
                <a:lnTo>
                  <a:pt x="243" y="123"/>
                </a:lnTo>
                <a:lnTo>
                  <a:pt x="243" y="124"/>
                </a:lnTo>
                <a:lnTo>
                  <a:pt x="245" y="124"/>
                </a:lnTo>
                <a:lnTo>
                  <a:pt x="245" y="128"/>
                </a:lnTo>
                <a:lnTo>
                  <a:pt x="243" y="128"/>
                </a:lnTo>
                <a:lnTo>
                  <a:pt x="243" y="129"/>
                </a:lnTo>
                <a:lnTo>
                  <a:pt x="243" y="131"/>
                </a:lnTo>
                <a:lnTo>
                  <a:pt x="243" y="134"/>
                </a:lnTo>
                <a:lnTo>
                  <a:pt x="245" y="134"/>
                </a:lnTo>
                <a:close/>
                <a:moveTo>
                  <a:pt x="308" y="151"/>
                </a:moveTo>
                <a:lnTo>
                  <a:pt x="308" y="151"/>
                </a:lnTo>
                <a:lnTo>
                  <a:pt x="305" y="154"/>
                </a:lnTo>
                <a:lnTo>
                  <a:pt x="303" y="154"/>
                </a:lnTo>
                <a:lnTo>
                  <a:pt x="297" y="159"/>
                </a:lnTo>
                <a:lnTo>
                  <a:pt x="298" y="161"/>
                </a:lnTo>
                <a:lnTo>
                  <a:pt x="308" y="154"/>
                </a:lnTo>
                <a:lnTo>
                  <a:pt x="308" y="151"/>
                </a:lnTo>
                <a:close/>
                <a:moveTo>
                  <a:pt x="174" y="382"/>
                </a:moveTo>
                <a:lnTo>
                  <a:pt x="174" y="382"/>
                </a:lnTo>
                <a:lnTo>
                  <a:pt x="174" y="389"/>
                </a:lnTo>
                <a:lnTo>
                  <a:pt x="174" y="397"/>
                </a:lnTo>
                <a:lnTo>
                  <a:pt x="175" y="397"/>
                </a:lnTo>
                <a:lnTo>
                  <a:pt x="175" y="396"/>
                </a:lnTo>
                <a:lnTo>
                  <a:pt x="175" y="385"/>
                </a:lnTo>
                <a:lnTo>
                  <a:pt x="174" y="382"/>
                </a:lnTo>
                <a:close/>
                <a:moveTo>
                  <a:pt x="231" y="96"/>
                </a:moveTo>
                <a:lnTo>
                  <a:pt x="231" y="96"/>
                </a:lnTo>
                <a:lnTo>
                  <a:pt x="231" y="87"/>
                </a:lnTo>
                <a:lnTo>
                  <a:pt x="227" y="87"/>
                </a:lnTo>
                <a:lnTo>
                  <a:pt x="229" y="98"/>
                </a:lnTo>
                <a:lnTo>
                  <a:pt x="231" y="98"/>
                </a:lnTo>
                <a:lnTo>
                  <a:pt x="231" y="96"/>
                </a:lnTo>
                <a:close/>
                <a:moveTo>
                  <a:pt x="243" y="17"/>
                </a:moveTo>
                <a:lnTo>
                  <a:pt x="243" y="17"/>
                </a:lnTo>
                <a:lnTo>
                  <a:pt x="237" y="20"/>
                </a:lnTo>
                <a:lnTo>
                  <a:pt x="243" y="22"/>
                </a:lnTo>
                <a:lnTo>
                  <a:pt x="243" y="17"/>
                </a:lnTo>
                <a:close/>
                <a:moveTo>
                  <a:pt x="59" y="296"/>
                </a:moveTo>
                <a:lnTo>
                  <a:pt x="59" y="296"/>
                </a:lnTo>
                <a:lnTo>
                  <a:pt x="60" y="301"/>
                </a:lnTo>
                <a:lnTo>
                  <a:pt x="63" y="306"/>
                </a:lnTo>
                <a:lnTo>
                  <a:pt x="62" y="296"/>
                </a:lnTo>
                <a:lnTo>
                  <a:pt x="60" y="296"/>
                </a:lnTo>
                <a:lnTo>
                  <a:pt x="59" y="296"/>
                </a:lnTo>
                <a:close/>
                <a:moveTo>
                  <a:pt x="216" y="262"/>
                </a:moveTo>
                <a:lnTo>
                  <a:pt x="216" y="262"/>
                </a:lnTo>
                <a:lnTo>
                  <a:pt x="218" y="260"/>
                </a:lnTo>
                <a:lnTo>
                  <a:pt x="216" y="255"/>
                </a:lnTo>
                <a:lnTo>
                  <a:pt x="213" y="257"/>
                </a:lnTo>
                <a:lnTo>
                  <a:pt x="213" y="260"/>
                </a:lnTo>
                <a:lnTo>
                  <a:pt x="216" y="262"/>
                </a:lnTo>
                <a:close/>
                <a:moveTo>
                  <a:pt x="321" y="101"/>
                </a:moveTo>
                <a:lnTo>
                  <a:pt x="321" y="101"/>
                </a:lnTo>
                <a:lnTo>
                  <a:pt x="313" y="107"/>
                </a:lnTo>
                <a:lnTo>
                  <a:pt x="322" y="104"/>
                </a:lnTo>
                <a:lnTo>
                  <a:pt x="321" y="101"/>
                </a:lnTo>
                <a:close/>
                <a:moveTo>
                  <a:pt x="265" y="218"/>
                </a:moveTo>
                <a:lnTo>
                  <a:pt x="265" y="218"/>
                </a:lnTo>
                <a:lnTo>
                  <a:pt x="262" y="221"/>
                </a:lnTo>
                <a:lnTo>
                  <a:pt x="262" y="222"/>
                </a:lnTo>
                <a:lnTo>
                  <a:pt x="264" y="225"/>
                </a:lnTo>
                <a:lnTo>
                  <a:pt x="267" y="221"/>
                </a:lnTo>
                <a:lnTo>
                  <a:pt x="265" y="218"/>
                </a:lnTo>
                <a:close/>
                <a:moveTo>
                  <a:pt x="194" y="263"/>
                </a:moveTo>
                <a:lnTo>
                  <a:pt x="194" y="263"/>
                </a:lnTo>
                <a:lnTo>
                  <a:pt x="196" y="262"/>
                </a:lnTo>
                <a:lnTo>
                  <a:pt x="196" y="260"/>
                </a:lnTo>
                <a:lnTo>
                  <a:pt x="191" y="254"/>
                </a:lnTo>
                <a:lnTo>
                  <a:pt x="194" y="263"/>
                </a:lnTo>
                <a:close/>
                <a:moveTo>
                  <a:pt x="346" y="298"/>
                </a:moveTo>
                <a:lnTo>
                  <a:pt x="346" y="298"/>
                </a:lnTo>
                <a:lnTo>
                  <a:pt x="343" y="301"/>
                </a:lnTo>
                <a:lnTo>
                  <a:pt x="346" y="304"/>
                </a:lnTo>
                <a:lnTo>
                  <a:pt x="349" y="300"/>
                </a:lnTo>
                <a:lnTo>
                  <a:pt x="346" y="298"/>
                </a:lnTo>
                <a:close/>
                <a:moveTo>
                  <a:pt x="224" y="393"/>
                </a:moveTo>
                <a:lnTo>
                  <a:pt x="224" y="393"/>
                </a:lnTo>
                <a:lnTo>
                  <a:pt x="224" y="397"/>
                </a:lnTo>
                <a:lnTo>
                  <a:pt x="227" y="397"/>
                </a:lnTo>
                <a:lnTo>
                  <a:pt x="231" y="394"/>
                </a:lnTo>
                <a:lnTo>
                  <a:pt x="224" y="393"/>
                </a:lnTo>
                <a:close/>
                <a:moveTo>
                  <a:pt x="96" y="266"/>
                </a:moveTo>
                <a:lnTo>
                  <a:pt x="96" y="266"/>
                </a:lnTo>
                <a:lnTo>
                  <a:pt x="100" y="271"/>
                </a:lnTo>
                <a:lnTo>
                  <a:pt x="101" y="270"/>
                </a:lnTo>
                <a:lnTo>
                  <a:pt x="101" y="266"/>
                </a:lnTo>
                <a:lnTo>
                  <a:pt x="100" y="265"/>
                </a:lnTo>
                <a:lnTo>
                  <a:pt x="96" y="266"/>
                </a:lnTo>
                <a:close/>
                <a:moveTo>
                  <a:pt x="175" y="30"/>
                </a:moveTo>
                <a:lnTo>
                  <a:pt x="175" y="30"/>
                </a:lnTo>
                <a:lnTo>
                  <a:pt x="182" y="22"/>
                </a:lnTo>
                <a:lnTo>
                  <a:pt x="180" y="22"/>
                </a:lnTo>
                <a:lnTo>
                  <a:pt x="179" y="24"/>
                </a:lnTo>
                <a:lnTo>
                  <a:pt x="175" y="24"/>
                </a:lnTo>
                <a:lnTo>
                  <a:pt x="175" y="30"/>
                </a:lnTo>
                <a:close/>
                <a:moveTo>
                  <a:pt x="134" y="120"/>
                </a:moveTo>
                <a:lnTo>
                  <a:pt x="134" y="120"/>
                </a:lnTo>
                <a:lnTo>
                  <a:pt x="126" y="113"/>
                </a:lnTo>
                <a:lnTo>
                  <a:pt x="126" y="115"/>
                </a:lnTo>
                <a:lnTo>
                  <a:pt x="131" y="123"/>
                </a:lnTo>
                <a:lnTo>
                  <a:pt x="134" y="120"/>
                </a:lnTo>
                <a:close/>
                <a:moveTo>
                  <a:pt x="164" y="181"/>
                </a:moveTo>
                <a:lnTo>
                  <a:pt x="164" y="181"/>
                </a:lnTo>
                <a:lnTo>
                  <a:pt x="163" y="184"/>
                </a:lnTo>
                <a:lnTo>
                  <a:pt x="163" y="188"/>
                </a:lnTo>
                <a:lnTo>
                  <a:pt x="169" y="184"/>
                </a:lnTo>
                <a:lnTo>
                  <a:pt x="164" y="181"/>
                </a:lnTo>
                <a:close/>
                <a:moveTo>
                  <a:pt x="188" y="298"/>
                </a:moveTo>
                <a:lnTo>
                  <a:pt x="188" y="298"/>
                </a:lnTo>
                <a:lnTo>
                  <a:pt x="193" y="293"/>
                </a:lnTo>
                <a:lnTo>
                  <a:pt x="190" y="289"/>
                </a:lnTo>
                <a:lnTo>
                  <a:pt x="188" y="298"/>
                </a:lnTo>
                <a:close/>
                <a:moveTo>
                  <a:pt x="183" y="76"/>
                </a:moveTo>
                <a:lnTo>
                  <a:pt x="183" y="76"/>
                </a:lnTo>
                <a:lnTo>
                  <a:pt x="180" y="79"/>
                </a:lnTo>
                <a:lnTo>
                  <a:pt x="180" y="85"/>
                </a:lnTo>
                <a:lnTo>
                  <a:pt x="183" y="82"/>
                </a:lnTo>
                <a:lnTo>
                  <a:pt x="183" y="80"/>
                </a:lnTo>
                <a:lnTo>
                  <a:pt x="183" y="76"/>
                </a:lnTo>
                <a:close/>
                <a:moveTo>
                  <a:pt x="311" y="252"/>
                </a:moveTo>
                <a:lnTo>
                  <a:pt x="311" y="252"/>
                </a:lnTo>
                <a:lnTo>
                  <a:pt x="313" y="252"/>
                </a:lnTo>
                <a:lnTo>
                  <a:pt x="313" y="251"/>
                </a:lnTo>
                <a:lnTo>
                  <a:pt x="311" y="249"/>
                </a:lnTo>
                <a:lnTo>
                  <a:pt x="309" y="246"/>
                </a:lnTo>
                <a:lnTo>
                  <a:pt x="306" y="249"/>
                </a:lnTo>
                <a:lnTo>
                  <a:pt x="311" y="252"/>
                </a:lnTo>
                <a:close/>
                <a:moveTo>
                  <a:pt x="119" y="115"/>
                </a:moveTo>
                <a:lnTo>
                  <a:pt x="119" y="115"/>
                </a:lnTo>
                <a:lnTo>
                  <a:pt x="120" y="113"/>
                </a:lnTo>
                <a:lnTo>
                  <a:pt x="120" y="112"/>
                </a:lnTo>
                <a:lnTo>
                  <a:pt x="120" y="110"/>
                </a:lnTo>
                <a:lnTo>
                  <a:pt x="119" y="109"/>
                </a:lnTo>
                <a:lnTo>
                  <a:pt x="115" y="107"/>
                </a:lnTo>
                <a:lnTo>
                  <a:pt x="117" y="113"/>
                </a:lnTo>
                <a:lnTo>
                  <a:pt x="119" y="115"/>
                </a:lnTo>
                <a:close/>
                <a:moveTo>
                  <a:pt x="237" y="244"/>
                </a:moveTo>
                <a:lnTo>
                  <a:pt x="237" y="244"/>
                </a:lnTo>
                <a:lnTo>
                  <a:pt x="240" y="251"/>
                </a:lnTo>
                <a:lnTo>
                  <a:pt x="242" y="246"/>
                </a:lnTo>
                <a:lnTo>
                  <a:pt x="240" y="244"/>
                </a:lnTo>
                <a:lnTo>
                  <a:pt x="238" y="241"/>
                </a:lnTo>
                <a:lnTo>
                  <a:pt x="237" y="244"/>
                </a:lnTo>
                <a:close/>
                <a:moveTo>
                  <a:pt x="300" y="229"/>
                </a:moveTo>
                <a:lnTo>
                  <a:pt x="300" y="229"/>
                </a:lnTo>
                <a:lnTo>
                  <a:pt x="294" y="233"/>
                </a:lnTo>
                <a:lnTo>
                  <a:pt x="297" y="235"/>
                </a:lnTo>
                <a:lnTo>
                  <a:pt x="302" y="230"/>
                </a:lnTo>
                <a:lnTo>
                  <a:pt x="300" y="229"/>
                </a:lnTo>
                <a:close/>
                <a:moveTo>
                  <a:pt x="179" y="115"/>
                </a:moveTo>
                <a:lnTo>
                  <a:pt x="179" y="115"/>
                </a:lnTo>
                <a:lnTo>
                  <a:pt x="177" y="117"/>
                </a:lnTo>
                <a:lnTo>
                  <a:pt x="177" y="118"/>
                </a:lnTo>
                <a:lnTo>
                  <a:pt x="177" y="120"/>
                </a:lnTo>
                <a:lnTo>
                  <a:pt x="177" y="121"/>
                </a:lnTo>
                <a:lnTo>
                  <a:pt x="180" y="124"/>
                </a:lnTo>
                <a:lnTo>
                  <a:pt x="179" y="115"/>
                </a:lnTo>
                <a:close/>
                <a:moveTo>
                  <a:pt x="358" y="319"/>
                </a:moveTo>
                <a:lnTo>
                  <a:pt x="358" y="319"/>
                </a:lnTo>
                <a:lnTo>
                  <a:pt x="355" y="317"/>
                </a:lnTo>
                <a:lnTo>
                  <a:pt x="352" y="319"/>
                </a:lnTo>
                <a:lnTo>
                  <a:pt x="357" y="323"/>
                </a:lnTo>
                <a:lnTo>
                  <a:pt x="358" y="319"/>
                </a:lnTo>
                <a:close/>
                <a:moveTo>
                  <a:pt x="216" y="238"/>
                </a:moveTo>
                <a:lnTo>
                  <a:pt x="216" y="238"/>
                </a:lnTo>
                <a:lnTo>
                  <a:pt x="216" y="244"/>
                </a:lnTo>
                <a:lnTo>
                  <a:pt x="220" y="249"/>
                </a:lnTo>
                <a:lnTo>
                  <a:pt x="221" y="248"/>
                </a:lnTo>
                <a:lnTo>
                  <a:pt x="216" y="238"/>
                </a:lnTo>
                <a:close/>
                <a:moveTo>
                  <a:pt x="328" y="259"/>
                </a:moveTo>
                <a:lnTo>
                  <a:pt x="328" y="259"/>
                </a:lnTo>
                <a:lnTo>
                  <a:pt x="321" y="254"/>
                </a:lnTo>
                <a:lnTo>
                  <a:pt x="319" y="255"/>
                </a:lnTo>
                <a:lnTo>
                  <a:pt x="319" y="257"/>
                </a:lnTo>
                <a:lnTo>
                  <a:pt x="319" y="259"/>
                </a:lnTo>
                <a:lnTo>
                  <a:pt x="321" y="260"/>
                </a:lnTo>
                <a:lnTo>
                  <a:pt x="322" y="257"/>
                </a:lnTo>
                <a:lnTo>
                  <a:pt x="324" y="257"/>
                </a:lnTo>
                <a:lnTo>
                  <a:pt x="325" y="259"/>
                </a:lnTo>
                <a:lnTo>
                  <a:pt x="327" y="259"/>
                </a:lnTo>
                <a:lnTo>
                  <a:pt x="328" y="259"/>
                </a:lnTo>
                <a:close/>
                <a:moveTo>
                  <a:pt x="242" y="173"/>
                </a:moveTo>
                <a:lnTo>
                  <a:pt x="242" y="173"/>
                </a:lnTo>
                <a:lnTo>
                  <a:pt x="237" y="181"/>
                </a:lnTo>
                <a:lnTo>
                  <a:pt x="238" y="184"/>
                </a:lnTo>
                <a:lnTo>
                  <a:pt x="243" y="173"/>
                </a:lnTo>
                <a:lnTo>
                  <a:pt x="242" y="173"/>
                </a:lnTo>
                <a:close/>
                <a:moveTo>
                  <a:pt x="133" y="167"/>
                </a:moveTo>
                <a:lnTo>
                  <a:pt x="133" y="167"/>
                </a:lnTo>
                <a:lnTo>
                  <a:pt x="131" y="166"/>
                </a:lnTo>
                <a:lnTo>
                  <a:pt x="126" y="170"/>
                </a:lnTo>
                <a:lnTo>
                  <a:pt x="130" y="173"/>
                </a:lnTo>
                <a:lnTo>
                  <a:pt x="133" y="167"/>
                </a:lnTo>
                <a:close/>
                <a:moveTo>
                  <a:pt x="235" y="369"/>
                </a:moveTo>
                <a:lnTo>
                  <a:pt x="235" y="369"/>
                </a:lnTo>
                <a:lnTo>
                  <a:pt x="229" y="358"/>
                </a:lnTo>
                <a:lnTo>
                  <a:pt x="227" y="361"/>
                </a:lnTo>
                <a:lnTo>
                  <a:pt x="235" y="369"/>
                </a:lnTo>
                <a:close/>
                <a:moveTo>
                  <a:pt x="215" y="301"/>
                </a:moveTo>
                <a:lnTo>
                  <a:pt x="215" y="301"/>
                </a:lnTo>
                <a:lnTo>
                  <a:pt x="207" y="304"/>
                </a:lnTo>
                <a:lnTo>
                  <a:pt x="207" y="306"/>
                </a:lnTo>
                <a:lnTo>
                  <a:pt x="207" y="309"/>
                </a:lnTo>
                <a:lnTo>
                  <a:pt x="215" y="301"/>
                </a:lnTo>
                <a:close/>
                <a:moveTo>
                  <a:pt x="141" y="115"/>
                </a:moveTo>
                <a:lnTo>
                  <a:pt x="141" y="115"/>
                </a:lnTo>
                <a:lnTo>
                  <a:pt x="144" y="120"/>
                </a:lnTo>
                <a:lnTo>
                  <a:pt x="147" y="123"/>
                </a:lnTo>
                <a:lnTo>
                  <a:pt x="149" y="121"/>
                </a:lnTo>
                <a:lnTo>
                  <a:pt x="147" y="120"/>
                </a:lnTo>
                <a:lnTo>
                  <a:pt x="147" y="118"/>
                </a:lnTo>
                <a:lnTo>
                  <a:pt x="141" y="115"/>
                </a:lnTo>
                <a:close/>
                <a:moveTo>
                  <a:pt x="234" y="224"/>
                </a:moveTo>
                <a:lnTo>
                  <a:pt x="234" y="224"/>
                </a:lnTo>
                <a:lnTo>
                  <a:pt x="235" y="227"/>
                </a:lnTo>
                <a:lnTo>
                  <a:pt x="237" y="227"/>
                </a:lnTo>
                <a:lnTo>
                  <a:pt x="240" y="230"/>
                </a:lnTo>
                <a:lnTo>
                  <a:pt x="242" y="229"/>
                </a:lnTo>
                <a:lnTo>
                  <a:pt x="237" y="222"/>
                </a:lnTo>
                <a:lnTo>
                  <a:pt x="234" y="224"/>
                </a:lnTo>
                <a:close/>
                <a:moveTo>
                  <a:pt x="279" y="128"/>
                </a:moveTo>
                <a:lnTo>
                  <a:pt x="279" y="128"/>
                </a:lnTo>
                <a:lnTo>
                  <a:pt x="273" y="132"/>
                </a:lnTo>
                <a:lnTo>
                  <a:pt x="275" y="134"/>
                </a:lnTo>
                <a:lnTo>
                  <a:pt x="279" y="131"/>
                </a:lnTo>
                <a:lnTo>
                  <a:pt x="279" y="129"/>
                </a:lnTo>
                <a:lnTo>
                  <a:pt x="279" y="128"/>
                </a:lnTo>
                <a:close/>
                <a:moveTo>
                  <a:pt x="90" y="110"/>
                </a:moveTo>
                <a:lnTo>
                  <a:pt x="90" y="110"/>
                </a:lnTo>
                <a:lnTo>
                  <a:pt x="92" y="113"/>
                </a:lnTo>
                <a:lnTo>
                  <a:pt x="93" y="117"/>
                </a:lnTo>
                <a:lnTo>
                  <a:pt x="93" y="106"/>
                </a:lnTo>
                <a:lnTo>
                  <a:pt x="90" y="110"/>
                </a:lnTo>
                <a:close/>
                <a:moveTo>
                  <a:pt x="283" y="252"/>
                </a:moveTo>
                <a:lnTo>
                  <a:pt x="283" y="252"/>
                </a:lnTo>
                <a:lnTo>
                  <a:pt x="284" y="251"/>
                </a:lnTo>
                <a:lnTo>
                  <a:pt x="284" y="249"/>
                </a:lnTo>
                <a:lnTo>
                  <a:pt x="281" y="244"/>
                </a:lnTo>
                <a:lnTo>
                  <a:pt x="279" y="248"/>
                </a:lnTo>
                <a:lnTo>
                  <a:pt x="283" y="252"/>
                </a:lnTo>
                <a:close/>
                <a:moveTo>
                  <a:pt x="298" y="254"/>
                </a:moveTo>
                <a:lnTo>
                  <a:pt x="298" y="254"/>
                </a:lnTo>
                <a:lnTo>
                  <a:pt x="303" y="251"/>
                </a:lnTo>
                <a:lnTo>
                  <a:pt x="300" y="248"/>
                </a:lnTo>
                <a:lnTo>
                  <a:pt x="295" y="252"/>
                </a:lnTo>
                <a:lnTo>
                  <a:pt x="298" y="254"/>
                </a:lnTo>
                <a:close/>
                <a:moveTo>
                  <a:pt x="294" y="249"/>
                </a:moveTo>
                <a:lnTo>
                  <a:pt x="294" y="249"/>
                </a:lnTo>
                <a:lnTo>
                  <a:pt x="297" y="246"/>
                </a:lnTo>
                <a:lnTo>
                  <a:pt x="294" y="243"/>
                </a:lnTo>
                <a:lnTo>
                  <a:pt x="291" y="246"/>
                </a:lnTo>
                <a:lnTo>
                  <a:pt x="294" y="249"/>
                </a:lnTo>
                <a:close/>
                <a:moveTo>
                  <a:pt x="67" y="259"/>
                </a:moveTo>
                <a:lnTo>
                  <a:pt x="67" y="259"/>
                </a:lnTo>
                <a:lnTo>
                  <a:pt x="65" y="259"/>
                </a:lnTo>
                <a:lnTo>
                  <a:pt x="62" y="260"/>
                </a:lnTo>
                <a:lnTo>
                  <a:pt x="62" y="262"/>
                </a:lnTo>
                <a:lnTo>
                  <a:pt x="59" y="268"/>
                </a:lnTo>
                <a:lnTo>
                  <a:pt x="59" y="270"/>
                </a:lnTo>
                <a:lnTo>
                  <a:pt x="67" y="259"/>
                </a:lnTo>
                <a:close/>
                <a:moveTo>
                  <a:pt x="215" y="107"/>
                </a:moveTo>
                <a:lnTo>
                  <a:pt x="215" y="107"/>
                </a:lnTo>
                <a:lnTo>
                  <a:pt x="210" y="107"/>
                </a:lnTo>
                <a:lnTo>
                  <a:pt x="210" y="112"/>
                </a:lnTo>
                <a:lnTo>
                  <a:pt x="215" y="110"/>
                </a:lnTo>
                <a:lnTo>
                  <a:pt x="215" y="107"/>
                </a:lnTo>
                <a:close/>
                <a:moveTo>
                  <a:pt x="254" y="218"/>
                </a:moveTo>
                <a:lnTo>
                  <a:pt x="254" y="218"/>
                </a:lnTo>
                <a:lnTo>
                  <a:pt x="251" y="214"/>
                </a:lnTo>
                <a:lnTo>
                  <a:pt x="250" y="210"/>
                </a:lnTo>
                <a:lnTo>
                  <a:pt x="248" y="214"/>
                </a:lnTo>
                <a:lnTo>
                  <a:pt x="251" y="218"/>
                </a:lnTo>
                <a:lnTo>
                  <a:pt x="253" y="219"/>
                </a:lnTo>
                <a:lnTo>
                  <a:pt x="254" y="218"/>
                </a:lnTo>
                <a:close/>
                <a:moveTo>
                  <a:pt x="256" y="244"/>
                </a:moveTo>
                <a:lnTo>
                  <a:pt x="256" y="244"/>
                </a:lnTo>
                <a:lnTo>
                  <a:pt x="254" y="243"/>
                </a:lnTo>
                <a:lnTo>
                  <a:pt x="250" y="249"/>
                </a:lnTo>
                <a:lnTo>
                  <a:pt x="251" y="251"/>
                </a:lnTo>
                <a:lnTo>
                  <a:pt x="256" y="244"/>
                </a:lnTo>
                <a:close/>
                <a:moveTo>
                  <a:pt x="199" y="150"/>
                </a:moveTo>
                <a:lnTo>
                  <a:pt x="199" y="150"/>
                </a:lnTo>
                <a:lnTo>
                  <a:pt x="202" y="150"/>
                </a:lnTo>
                <a:lnTo>
                  <a:pt x="204" y="150"/>
                </a:lnTo>
                <a:lnTo>
                  <a:pt x="205" y="148"/>
                </a:lnTo>
                <a:lnTo>
                  <a:pt x="204" y="145"/>
                </a:lnTo>
                <a:lnTo>
                  <a:pt x="199" y="150"/>
                </a:lnTo>
                <a:close/>
                <a:moveTo>
                  <a:pt x="226" y="331"/>
                </a:moveTo>
                <a:lnTo>
                  <a:pt x="226" y="331"/>
                </a:lnTo>
                <a:lnTo>
                  <a:pt x="227" y="330"/>
                </a:lnTo>
                <a:lnTo>
                  <a:pt x="226" y="326"/>
                </a:lnTo>
                <a:lnTo>
                  <a:pt x="221" y="323"/>
                </a:lnTo>
                <a:lnTo>
                  <a:pt x="221" y="326"/>
                </a:lnTo>
                <a:lnTo>
                  <a:pt x="226" y="331"/>
                </a:lnTo>
                <a:close/>
                <a:moveTo>
                  <a:pt x="346" y="252"/>
                </a:moveTo>
                <a:lnTo>
                  <a:pt x="346" y="252"/>
                </a:lnTo>
                <a:lnTo>
                  <a:pt x="344" y="254"/>
                </a:lnTo>
                <a:lnTo>
                  <a:pt x="347" y="257"/>
                </a:lnTo>
                <a:lnTo>
                  <a:pt x="350" y="254"/>
                </a:lnTo>
                <a:lnTo>
                  <a:pt x="346" y="252"/>
                </a:lnTo>
                <a:close/>
                <a:moveTo>
                  <a:pt x="76" y="126"/>
                </a:moveTo>
                <a:lnTo>
                  <a:pt x="76" y="126"/>
                </a:lnTo>
                <a:lnTo>
                  <a:pt x="78" y="124"/>
                </a:lnTo>
                <a:lnTo>
                  <a:pt x="73" y="118"/>
                </a:lnTo>
                <a:lnTo>
                  <a:pt x="73" y="120"/>
                </a:lnTo>
                <a:lnTo>
                  <a:pt x="73" y="123"/>
                </a:lnTo>
                <a:lnTo>
                  <a:pt x="74" y="124"/>
                </a:lnTo>
                <a:lnTo>
                  <a:pt x="76" y="126"/>
                </a:lnTo>
                <a:close/>
                <a:moveTo>
                  <a:pt x="109" y="183"/>
                </a:moveTo>
                <a:lnTo>
                  <a:pt x="109" y="183"/>
                </a:lnTo>
                <a:lnTo>
                  <a:pt x="115" y="188"/>
                </a:lnTo>
                <a:lnTo>
                  <a:pt x="120" y="191"/>
                </a:lnTo>
                <a:lnTo>
                  <a:pt x="114" y="183"/>
                </a:lnTo>
                <a:lnTo>
                  <a:pt x="112" y="184"/>
                </a:lnTo>
                <a:lnTo>
                  <a:pt x="109" y="183"/>
                </a:lnTo>
                <a:close/>
                <a:moveTo>
                  <a:pt x="166" y="230"/>
                </a:moveTo>
                <a:lnTo>
                  <a:pt x="166" y="230"/>
                </a:lnTo>
                <a:lnTo>
                  <a:pt x="164" y="227"/>
                </a:lnTo>
                <a:lnTo>
                  <a:pt x="163" y="224"/>
                </a:lnTo>
                <a:lnTo>
                  <a:pt x="161" y="222"/>
                </a:lnTo>
                <a:lnTo>
                  <a:pt x="161" y="229"/>
                </a:lnTo>
                <a:lnTo>
                  <a:pt x="163" y="230"/>
                </a:lnTo>
                <a:lnTo>
                  <a:pt x="166" y="230"/>
                </a:lnTo>
                <a:close/>
                <a:moveTo>
                  <a:pt x="182" y="110"/>
                </a:moveTo>
                <a:lnTo>
                  <a:pt x="182" y="110"/>
                </a:lnTo>
                <a:lnTo>
                  <a:pt x="182" y="117"/>
                </a:lnTo>
                <a:lnTo>
                  <a:pt x="183" y="123"/>
                </a:lnTo>
                <a:lnTo>
                  <a:pt x="183" y="110"/>
                </a:lnTo>
                <a:lnTo>
                  <a:pt x="182" y="110"/>
                </a:lnTo>
                <a:close/>
                <a:moveTo>
                  <a:pt x="242" y="57"/>
                </a:moveTo>
                <a:lnTo>
                  <a:pt x="242" y="57"/>
                </a:lnTo>
                <a:lnTo>
                  <a:pt x="245" y="55"/>
                </a:lnTo>
                <a:lnTo>
                  <a:pt x="245" y="49"/>
                </a:lnTo>
                <a:lnTo>
                  <a:pt x="242" y="50"/>
                </a:lnTo>
                <a:lnTo>
                  <a:pt x="242" y="52"/>
                </a:lnTo>
                <a:lnTo>
                  <a:pt x="242" y="57"/>
                </a:lnTo>
                <a:close/>
                <a:moveTo>
                  <a:pt x="134" y="154"/>
                </a:moveTo>
                <a:lnTo>
                  <a:pt x="134" y="154"/>
                </a:lnTo>
                <a:lnTo>
                  <a:pt x="139" y="151"/>
                </a:lnTo>
                <a:lnTo>
                  <a:pt x="134" y="148"/>
                </a:lnTo>
                <a:lnTo>
                  <a:pt x="133" y="153"/>
                </a:lnTo>
                <a:lnTo>
                  <a:pt x="134" y="154"/>
                </a:lnTo>
                <a:close/>
                <a:moveTo>
                  <a:pt x="325" y="241"/>
                </a:moveTo>
                <a:lnTo>
                  <a:pt x="325" y="241"/>
                </a:lnTo>
                <a:lnTo>
                  <a:pt x="319" y="236"/>
                </a:lnTo>
                <a:lnTo>
                  <a:pt x="317" y="238"/>
                </a:lnTo>
                <a:lnTo>
                  <a:pt x="324" y="243"/>
                </a:lnTo>
                <a:lnTo>
                  <a:pt x="325" y="241"/>
                </a:lnTo>
                <a:close/>
                <a:moveTo>
                  <a:pt x="223" y="120"/>
                </a:moveTo>
                <a:lnTo>
                  <a:pt x="223" y="120"/>
                </a:lnTo>
                <a:lnTo>
                  <a:pt x="224" y="118"/>
                </a:lnTo>
                <a:lnTo>
                  <a:pt x="224" y="112"/>
                </a:lnTo>
                <a:lnTo>
                  <a:pt x="224" y="110"/>
                </a:lnTo>
                <a:lnTo>
                  <a:pt x="221" y="112"/>
                </a:lnTo>
                <a:lnTo>
                  <a:pt x="223" y="120"/>
                </a:lnTo>
                <a:close/>
                <a:moveTo>
                  <a:pt x="253" y="257"/>
                </a:moveTo>
                <a:lnTo>
                  <a:pt x="253" y="257"/>
                </a:lnTo>
                <a:lnTo>
                  <a:pt x="257" y="260"/>
                </a:lnTo>
                <a:lnTo>
                  <a:pt x="259" y="257"/>
                </a:lnTo>
                <a:lnTo>
                  <a:pt x="257" y="255"/>
                </a:lnTo>
                <a:lnTo>
                  <a:pt x="256" y="254"/>
                </a:lnTo>
                <a:lnTo>
                  <a:pt x="254" y="255"/>
                </a:lnTo>
                <a:lnTo>
                  <a:pt x="253" y="257"/>
                </a:lnTo>
                <a:close/>
                <a:moveTo>
                  <a:pt x="197" y="227"/>
                </a:moveTo>
                <a:lnTo>
                  <a:pt x="197" y="227"/>
                </a:lnTo>
                <a:lnTo>
                  <a:pt x="194" y="216"/>
                </a:lnTo>
                <a:lnTo>
                  <a:pt x="193" y="219"/>
                </a:lnTo>
                <a:lnTo>
                  <a:pt x="197" y="227"/>
                </a:lnTo>
                <a:close/>
                <a:moveTo>
                  <a:pt x="166" y="240"/>
                </a:moveTo>
                <a:lnTo>
                  <a:pt x="166" y="240"/>
                </a:lnTo>
                <a:lnTo>
                  <a:pt x="161" y="241"/>
                </a:lnTo>
                <a:lnTo>
                  <a:pt x="161" y="244"/>
                </a:lnTo>
                <a:lnTo>
                  <a:pt x="163" y="248"/>
                </a:lnTo>
                <a:lnTo>
                  <a:pt x="166" y="240"/>
                </a:lnTo>
                <a:close/>
                <a:moveTo>
                  <a:pt x="313" y="263"/>
                </a:moveTo>
                <a:lnTo>
                  <a:pt x="313" y="263"/>
                </a:lnTo>
                <a:lnTo>
                  <a:pt x="319" y="266"/>
                </a:lnTo>
                <a:lnTo>
                  <a:pt x="316" y="260"/>
                </a:lnTo>
                <a:lnTo>
                  <a:pt x="313" y="263"/>
                </a:lnTo>
                <a:close/>
                <a:moveTo>
                  <a:pt x="196" y="90"/>
                </a:moveTo>
                <a:lnTo>
                  <a:pt x="196" y="90"/>
                </a:lnTo>
                <a:lnTo>
                  <a:pt x="194" y="91"/>
                </a:lnTo>
                <a:lnTo>
                  <a:pt x="194" y="95"/>
                </a:lnTo>
                <a:lnTo>
                  <a:pt x="194" y="96"/>
                </a:lnTo>
                <a:lnTo>
                  <a:pt x="194" y="99"/>
                </a:lnTo>
                <a:lnTo>
                  <a:pt x="196" y="98"/>
                </a:lnTo>
                <a:lnTo>
                  <a:pt x="196" y="90"/>
                </a:lnTo>
                <a:close/>
                <a:moveTo>
                  <a:pt x="197" y="396"/>
                </a:moveTo>
                <a:lnTo>
                  <a:pt x="197" y="396"/>
                </a:lnTo>
                <a:lnTo>
                  <a:pt x="201" y="397"/>
                </a:lnTo>
                <a:lnTo>
                  <a:pt x="204" y="394"/>
                </a:lnTo>
                <a:lnTo>
                  <a:pt x="202" y="391"/>
                </a:lnTo>
                <a:lnTo>
                  <a:pt x="201" y="393"/>
                </a:lnTo>
                <a:lnTo>
                  <a:pt x="201" y="394"/>
                </a:lnTo>
                <a:lnTo>
                  <a:pt x="199" y="396"/>
                </a:lnTo>
                <a:lnTo>
                  <a:pt x="197" y="396"/>
                </a:lnTo>
                <a:close/>
                <a:moveTo>
                  <a:pt x="305" y="273"/>
                </a:moveTo>
                <a:lnTo>
                  <a:pt x="305" y="273"/>
                </a:lnTo>
                <a:lnTo>
                  <a:pt x="300" y="278"/>
                </a:lnTo>
                <a:lnTo>
                  <a:pt x="303" y="279"/>
                </a:lnTo>
                <a:lnTo>
                  <a:pt x="306" y="276"/>
                </a:lnTo>
                <a:lnTo>
                  <a:pt x="305" y="273"/>
                </a:lnTo>
                <a:close/>
                <a:moveTo>
                  <a:pt x="158" y="202"/>
                </a:moveTo>
                <a:lnTo>
                  <a:pt x="158" y="202"/>
                </a:lnTo>
                <a:lnTo>
                  <a:pt x="166" y="210"/>
                </a:lnTo>
                <a:lnTo>
                  <a:pt x="167" y="211"/>
                </a:lnTo>
                <a:lnTo>
                  <a:pt x="164" y="205"/>
                </a:lnTo>
                <a:lnTo>
                  <a:pt x="158" y="202"/>
                </a:lnTo>
                <a:close/>
                <a:moveTo>
                  <a:pt x="126" y="210"/>
                </a:moveTo>
                <a:lnTo>
                  <a:pt x="126" y="210"/>
                </a:lnTo>
                <a:lnTo>
                  <a:pt x="114" y="219"/>
                </a:lnTo>
                <a:lnTo>
                  <a:pt x="128" y="210"/>
                </a:lnTo>
                <a:lnTo>
                  <a:pt x="126" y="210"/>
                </a:lnTo>
                <a:close/>
                <a:moveTo>
                  <a:pt x="355" y="91"/>
                </a:moveTo>
                <a:lnTo>
                  <a:pt x="355" y="91"/>
                </a:lnTo>
                <a:lnTo>
                  <a:pt x="357" y="95"/>
                </a:lnTo>
                <a:lnTo>
                  <a:pt x="362" y="91"/>
                </a:lnTo>
                <a:lnTo>
                  <a:pt x="360" y="88"/>
                </a:lnTo>
                <a:lnTo>
                  <a:pt x="355" y="91"/>
                </a:lnTo>
                <a:close/>
                <a:moveTo>
                  <a:pt x="112" y="134"/>
                </a:moveTo>
                <a:lnTo>
                  <a:pt x="112" y="134"/>
                </a:lnTo>
                <a:lnTo>
                  <a:pt x="115" y="139"/>
                </a:lnTo>
                <a:lnTo>
                  <a:pt x="119" y="137"/>
                </a:lnTo>
                <a:lnTo>
                  <a:pt x="112" y="132"/>
                </a:lnTo>
                <a:lnTo>
                  <a:pt x="112" y="134"/>
                </a:lnTo>
                <a:close/>
                <a:moveTo>
                  <a:pt x="60" y="317"/>
                </a:moveTo>
                <a:lnTo>
                  <a:pt x="60" y="317"/>
                </a:lnTo>
                <a:lnTo>
                  <a:pt x="65" y="323"/>
                </a:lnTo>
                <a:lnTo>
                  <a:pt x="67" y="323"/>
                </a:lnTo>
                <a:lnTo>
                  <a:pt x="67" y="320"/>
                </a:lnTo>
                <a:lnTo>
                  <a:pt x="60" y="317"/>
                </a:lnTo>
                <a:close/>
                <a:moveTo>
                  <a:pt x="259" y="232"/>
                </a:moveTo>
                <a:lnTo>
                  <a:pt x="259" y="232"/>
                </a:lnTo>
                <a:lnTo>
                  <a:pt x="256" y="227"/>
                </a:lnTo>
                <a:lnTo>
                  <a:pt x="254" y="229"/>
                </a:lnTo>
                <a:lnTo>
                  <a:pt x="256" y="233"/>
                </a:lnTo>
                <a:lnTo>
                  <a:pt x="259" y="232"/>
                </a:lnTo>
                <a:close/>
                <a:moveTo>
                  <a:pt x="291" y="255"/>
                </a:moveTo>
                <a:lnTo>
                  <a:pt x="291" y="255"/>
                </a:lnTo>
                <a:lnTo>
                  <a:pt x="292" y="260"/>
                </a:lnTo>
                <a:lnTo>
                  <a:pt x="295" y="257"/>
                </a:lnTo>
                <a:lnTo>
                  <a:pt x="294" y="254"/>
                </a:lnTo>
                <a:lnTo>
                  <a:pt x="291" y="255"/>
                </a:lnTo>
                <a:close/>
                <a:moveTo>
                  <a:pt x="289" y="244"/>
                </a:moveTo>
                <a:lnTo>
                  <a:pt x="289" y="244"/>
                </a:lnTo>
                <a:lnTo>
                  <a:pt x="292" y="241"/>
                </a:lnTo>
                <a:lnTo>
                  <a:pt x="289" y="238"/>
                </a:lnTo>
                <a:lnTo>
                  <a:pt x="286" y="241"/>
                </a:lnTo>
                <a:lnTo>
                  <a:pt x="289" y="244"/>
                </a:lnTo>
                <a:close/>
                <a:moveTo>
                  <a:pt x="257" y="207"/>
                </a:moveTo>
                <a:lnTo>
                  <a:pt x="257" y="207"/>
                </a:lnTo>
                <a:lnTo>
                  <a:pt x="261" y="210"/>
                </a:lnTo>
                <a:lnTo>
                  <a:pt x="265" y="205"/>
                </a:lnTo>
                <a:lnTo>
                  <a:pt x="264" y="203"/>
                </a:lnTo>
                <a:lnTo>
                  <a:pt x="257" y="207"/>
                </a:lnTo>
                <a:close/>
                <a:moveTo>
                  <a:pt x="191" y="279"/>
                </a:moveTo>
                <a:lnTo>
                  <a:pt x="191" y="279"/>
                </a:lnTo>
                <a:lnTo>
                  <a:pt x="191" y="284"/>
                </a:lnTo>
                <a:lnTo>
                  <a:pt x="196" y="282"/>
                </a:lnTo>
                <a:lnTo>
                  <a:pt x="191" y="279"/>
                </a:lnTo>
                <a:close/>
                <a:moveTo>
                  <a:pt x="343" y="276"/>
                </a:moveTo>
                <a:lnTo>
                  <a:pt x="343" y="276"/>
                </a:lnTo>
                <a:lnTo>
                  <a:pt x="347" y="281"/>
                </a:lnTo>
                <a:lnTo>
                  <a:pt x="350" y="278"/>
                </a:lnTo>
                <a:lnTo>
                  <a:pt x="344" y="274"/>
                </a:lnTo>
                <a:lnTo>
                  <a:pt x="343" y="276"/>
                </a:lnTo>
                <a:close/>
                <a:moveTo>
                  <a:pt x="194" y="161"/>
                </a:moveTo>
                <a:lnTo>
                  <a:pt x="194" y="161"/>
                </a:lnTo>
                <a:lnTo>
                  <a:pt x="190" y="166"/>
                </a:lnTo>
                <a:lnTo>
                  <a:pt x="191" y="167"/>
                </a:lnTo>
                <a:lnTo>
                  <a:pt x="197" y="162"/>
                </a:lnTo>
                <a:lnTo>
                  <a:pt x="194" y="161"/>
                </a:lnTo>
                <a:close/>
                <a:moveTo>
                  <a:pt x="231" y="172"/>
                </a:moveTo>
                <a:lnTo>
                  <a:pt x="231" y="172"/>
                </a:lnTo>
                <a:lnTo>
                  <a:pt x="226" y="173"/>
                </a:lnTo>
                <a:lnTo>
                  <a:pt x="224" y="177"/>
                </a:lnTo>
                <a:lnTo>
                  <a:pt x="223" y="178"/>
                </a:lnTo>
                <a:lnTo>
                  <a:pt x="224" y="178"/>
                </a:lnTo>
                <a:lnTo>
                  <a:pt x="231" y="173"/>
                </a:lnTo>
                <a:lnTo>
                  <a:pt x="231" y="172"/>
                </a:lnTo>
                <a:close/>
                <a:moveTo>
                  <a:pt x="208" y="284"/>
                </a:moveTo>
                <a:lnTo>
                  <a:pt x="208" y="284"/>
                </a:lnTo>
                <a:lnTo>
                  <a:pt x="208" y="289"/>
                </a:lnTo>
                <a:lnTo>
                  <a:pt x="213" y="293"/>
                </a:lnTo>
                <a:lnTo>
                  <a:pt x="213" y="292"/>
                </a:lnTo>
                <a:lnTo>
                  <a:pt x="208" y="284"/>
                </a:lnTo>
                <a:close/>
                <a:moveTo>
                  <a:pt x="305" y="134"/>
                </a:moveTo>
                <a:lnTo>
                  <a:pt x="305" y="134"/>
                </a:lnTo>
                <a:lnTo>
                  <a:pt x="302" y="131"/>
                </a:lnTo>
                <a:lnTo>
                  <a:pt x="298" y="132"/>
                </a:lnTo>
                <a:lnTo>
                  <a:pt x="300" y="136"/>
                </a:lnTo>
                <a:lnTo>
                  <a:pt x="305" y="134"/>
                </a:lnTo>
                <a:close/>
                <a:moveTo>
                  <a:pt x="292" y="284"/>
                </a:moveTo>
                <a:lnTo>
                  <a:pt x="292" y="284"/>
                </a:lnTo>
                <a:lnTo>
                  <a:pt x="286" y="278"/>
                </a:lnTo>
                <a:lnTo>
                  <a:pt x="284" y="279"/>
                </a:lnTo>
                <a:lnTo>
                  <a:pt x="287" y="282"/>
                </a:lnTo>
                <a:lnTo>
                  <a:pt x="292" y="284"/>
                </a:lnTo>
                <a:close/>
                <a:moveTo>
                  <a:pt x="223" y="350"/>
                </a:moveTo>
                <a:lnTo>
                  <a:pt x="223" y="350"/>
                </a:lnTo>
                <a:lnTo>
                  <a:pt x="223" y="355"/>
                </a:lnTo>
                <a:lnTo>
                  <a:pt x="224" y="356"/>
                </a:lnTo>
                <a:lnTo>
                  <a:pt x="226" y="353"/>
                </a:lnTo>
                <a:lnTo>
                  <a:pt x="224" y="352"/>
                </a:lnTo>
                <a:lnTo>
                  <a:pt x="223" y="350"/>
                </a:lnTo>
                <a:close/>
                <a:moveTo>
                  <a:pt x="92" y="124"/>
                </a:moveTo>
                <a:lnTo>
                  <a:pt x="92" y="124"/>
                </a:lnTo>
                <a:lnTo>
                  <a:pt x="89" y="126"/>
                </a:lnTo>
                <a:lnTo>
                  <a:pt x="92" y="129"/>
                </a:lnTo>
                <a:lnTo>
                  <a:pt x="93" y="128"/>
                </a:lnTo>
                <a:lnTo>
                  <a:pt x="92" y="124"/>
                </a:lnTo>
                <a:close/>
                <a:moveTo>
                  <a:pt x="336" y="147"/>
                </a:moveTo>
                <a:lnTo>
                  <a:pt x="336" y="147"/>
                </a:lnTo>
                <a:lnTo>
                  <a:pt x="343" y="142"/>
                </a:lnTo>
                <a:lnTo>
                  <a:pt x="354" y="132"/>
                </a:lnTo>
                <a:lnTo>
                  <a:pt x="336" y="147"/>
                </a:lnTo>
                <a:close/>
                <a:moveTo>
                  <a:pt x="380" y="102"/>
                </a:moveTo>
                <a:lnTo>
                  <a:pt x="380" y="102"/>
                </a:lnTo>
                <a:lnTo>
                  <a:pt x="379" y="104"/>
                </a:lnTo>
                <a:lnTo>
                  <a:pt x="382" y="110"/>
                </a:lnTo>
                <a:lnTo>
                  <a:pt x="384" y="109"/>
                </a:lnTo>
                <a:lnTo>
                  <a:pt x="380" y="102"/>
                </a:lnTo>
                <a:close/>
                <a:moveTo>
                  <a:pt x="104" y="252"/>
                </a:moveTo>
                <a:lnTo>
                  <a:pt x="104" y="252"/>
                </a:lnTo>
                <a:lnTo>
                  <a:pt x="103" y="248"/>
                </a:lnTo>
                <a:lnTo>
                  <a:pt x="101" y="249"/>
                </a:lnTo>
                <a:lnTo>
                  <a:pt x="100" y="251"/>
                </a:lnTo>
                <a:lnTo>
                  <a:pt x="101" y="254"/>
                </a:lnTo>
                <a:lnTo>
                  <a:pt x="104" y="252"/>
                </a:lnTo>
                <a:close/>
                <a:moveTo>
                  <a:pt x="89" y="107"/>
                </a:moveTo>
                <a:lnTo>
                  <a:pt x="89" y="107"/>
                </a:lnTo>
                <a:lnTo>
                  <a:pt x="92" y="101"/>
                </a:lnTo>
                <a:lnTo>
                  <a:pt x="92" y="99"/>
                </a:lnTo>
                <a:lnTo>
                  <a:pt x="87" y="106"/>
                </a:lnTo>
                <a:lnTo>
                  <a:pt x="89" y="107"/>
                </a:lnTo>
                <a:close/>
                <a:moveTo>
                  <a:pt x="265" y="260"/>
                </a:moveTo>
                <a:lnTo>
                  <a:pt x="265" y="260"/>
                </a:lnTo>
                <a:lnTo>
                  <a:pt x="264" y="262"/>
                </a:lnTo>
                <a:lnTo>
                  <a:pt x="270" y="266"/>
                </a:lnTo>
                <a:lnTo>
                  <a:pt x="270" y="265"/>
                </a:lnTo>
                <a:lnTo>
                  <a:pt x="270" y="263"/>
                </a:lnTo>
                <a:lnTo>
                  <a:pt x="265" y="260"/>
                </a:lnTo>
                <a:close/>
                <a:moveTo>
                  <a:pt x="193" y="55"/>
                </a:moveTo>
                <a:lnTo>
                  <a:pt x="193" y="55"/>
                </a:lnTo>
                <a:lnTo>
                  <a:pt x="194" y="54"/>
                </a:lnTo>
                <a:lnTo>
                  <a:pt x="194" y="52"/>
                </a:lnTo>
                <a:lnTo>
                  <a:pt x="194" y="49"/>
                </a:lnTo>
                <a:lnTo>
                  <a:pt x="193" y="49"/>
                </a:lnTo>
                <a:lnTo>
                  <a:pt x="193" y="55"/>
                </a:lnTo>
                <a:close/>
                <a:moveTo>
                  <a:pt x="242" y="260"/>
                </a:moveTo>
                <a:lnTo>
                  <a:pt x="242" y="260"/>
                </a:lnTo>
                <a:lnTo>
                  <a:pt x="237" y="263"/>
                </a:lnTo>
                <a:lnTo>
                  <a:pt x="238" y="266"/>
                </a:lnTo>
                <a:lnTo>
                  <a:pt x="243" y="262"/>
                </a:lnTo>
                <a:lnTo>
                  <a:pt x="242" y="260"/>
                </a:lnTo>
                <a:close/>
                <a:moveTo>
                  <a:pt x="68" y="90"/>
                </a:moveTo>
                <a:lnTo>
                  <a:pt x="68" y="90"/>
                </a:lnTo>
                <a:lnTo>
                  <a:pt x="67" y="93"/>
                </a:lnTo>
                <a:lnTo>
                  <a:pt x="67" y="95"/>
                </a:lnTo>
                <a:lnTo>
                  <a:pt x="67" y="99"/>
                </a:lnTo>
                <a:lnTo>
                  <a:pt x="68" y="98"/>
                </a:lnTo>
                <a:lnTo>
                  <a:pt x="68" y="96"/>
                </a:lnTo>
                <a:lnTo>
                  <a:pt x="68" y="91"/>
                </a:lnTo>
                <a:lnTo>
                  <a:pt x="68" y="90"/>
                </a:lnTo>
                <a:close/>
                <a:moveTo>
                  <a:pt x="201" y="221"/>
                </a:moveTo>
                <a:lnTo>
                  <a:pt x="201" y="221"/>
                </a:lnTo>
                <a:lnTo>
                  <a:pt x="202" y="218"/>
                </a:lnTo>
                <a:lnTo>
                  <a:pt x="204" y="216"/>
                </a:lnTo>
                <a:lnTo>
                  <a:pt x="201" y="213"/>
                </a:lnTo>
                <a:lnTo>
                  <a:pt x="199" y="213"/>
                </a:lnTo>
                <a:lnTo>
                  <a:pt x="199" y="214"/>
                </a:lnTo>
                <a:lnTo>
                  <a:pt x="201" y="221"/>
                </a:lnTo>
                <a:close/>
                <a:moveTo>
                  <a:pt x="171" y="173"/>
                </a:moveTo>
                <a:lnTo>
                  <a:pt x="171" y="173"/>
                </a:lnTo>
                <a:lnTo>
                  <a:pt x="166" y="178"/>
                </a:lnTo>
                <a:lnTo>
                  <a:pt x="167" y="180"/>
                </a:lnTo>
                <a:lnTo>
                  <a:pt x="169" y="178"/>
                </a:lnTo>
                <a:lnTo>
                  <a:pt x="171" y="178"/>
                </a:lnTo>
                <a:lnTo>
                  <a:pt x="172" y="175"/>
                </a:lnTo>
                <a:lnTo>
                  <a:pt x="171" y="173"/>
                </a:lnTo>
                <a:close/>
                <a:moveTo>
                  <a:pt x="354" y="79"/>
                </a:moveTo>
                <a:lnTo>
                  <a:pt x="354" y="79"/>
                </a:lnTo>
                <a:lnTo>
                  <a:pt x="349" y="74"/>
                </a:lnTo>
                <a:lnTo>
                  <a:pt x="349" y="76"/>
                </a:lnTo>
                <a:lnTo>
                  <a:pt x="350" y="79"/>
                </a:lnTo>
                <a:lnTo>
                  <a:pt x="350" y="80"/>
                </a:lnTo>
                <a:lnTo>
                  <a:pt x="354" y="79"/>
                </a:lnTo>
                <a:close/>
                <a:moveTo>
                  <a:pt x="161" y="154"/>
                </a:moveTo>
                <a:lnTo>
                  <a:pt x="161" y="154"/>
                </a:lnTo>
                <a:lnTo>
                  <a:pt x="160" y="153"/>
                </a:lnTo>
                <a:lnTo>
                  <a:pt x="152" y="161"/>
                </a:lnTo>
                <a:lnTo>
                  <a:pt x="153" y="161"/>
                </a:lnTo>
                <a:lnTo>
                  <a:pt x="158" y="158"/>
                </a:lnTo>
                <a:lnTo>
                  <a:pt x="158" y="156"/>
                </a:lnTo>
                <a:lnTo>
                  <a:pt x="160" y="156"/>
                </a:lnTo>
                <a:lnTo>
                  <a:pt x="161" y="154"/>
                </a:lnTo>
                <a:close/>
                <a:moveTo>
                  <a:pt x="125" y="290"/>
                </a:moveTo>
                <a:lnTo>
                  <a:pt x="125" y="290"/>
                </a:lnTo>
                <a:lnTo>
                  <a:pt x="122" y="287"/>
                </a:lnTo>
                <a:lnTo>
                  <a:pt x="119" y="289"/>
                </a:lnTo>
                <a:lnTo>
                  <a:pt x="122" y="292"/>
                </a:lnTo>
                <a:lnTo>
                  <a:pt x="125" y="290"/>
                </a:lnTo>
                <a:close/>
                <a:moveTo>
                  <a:pt x="197" y="31"/>
                </a:moveTo>
                <a:lnTo>
                  <a:pt x="197" y="31"/>
                </a:lnTo>
                <a:lnTo>
                  <a:pt x="194" y="28"/>
                </a:lnTo>
                <a:lnTo>
                  <a:pt x="190" y="35"/>
                </a:lnTo>
                <a:lnTo>
                  <a:pt x="197" y="31"/>
                </a:lnTo>
                <a:close/>
                <a:moveTo>
                  <a:pt x="202" y="36"/>
                </a:moveTo>
                <a:lnTo>
                  <a:pt x="202" y="36"/>
                </a:lnTo>
                <a:lnTo>
                  <a:pt x="204" y="36"/>
                </a:lnTo>
                <a:lnTo>
                  <a:pt x="213" y="33"/>
                </a:lnTo>
                <a:lnTo>
                  <a:pt x="207" y="33"/>
                </a:lnTo>
                <a:lnTo>
                  <a:pt x="202" y="36"/>
                </a:lnTo>
                <a:close/>
                <a:moveTo>
                  <a:pt x="226" y="47"/>
                </a:moveTo>
                <a:lnTo>
                  <a:pt x="226" y="47"/>
                </a:lnTo>
                <a:lnTo>
                  <a:pt x="232" y="44"/>
                </a:lnTo>
                <a:lnTo>
                  <a:pt x="234" y="42"/>
                </a:lnTo>
                <a:lnTo>
                  <a:pt x="226" y="44"/>
                </a:lnTo>
                <a:lnTo>
                  <a:pt x="226" y="47"/>
                </a:lnTo>
                <a:close/>
                <a:moveTo>
                  <a:pt x="103" y="120"/>
                </a:moveTo>
                <a:lnTo>
                  <a:pt x="103" y="120"/>
                </a:lnTo>
                <a:lnTo>
                  <a:pt x="106" y="123"/>
                </a:lnTo>
                <a:lnTo>
                  <a:pt x="106" y="120"/>
                </a:lnTo>
                <a:lnTo>
                  <a:pt x="106" y="118"/>
                </a:lnTo>
                <a:lnTo>
                  <a:pt x="104" y="117"/>
                </a:lnTo>
                <a:lnTo>
                  <a:pt x="103" y="120"/>
                </a:lnTo>
                <a:close/>
                <a:moveTo>
                  <a:pt x="166" y="214"/>
                </a:moveTo>
                <a:lnTo>
                  <a:pt x="166" y="214"/>
                </a:lnTo>
                <a:lnTo>
                  <a:pt x="163" y="218"/>
                </a:lnTo>
                <a:lnTo>
                  <a:pt x="164" y="221"/>
                </a:lnTo>
                <a:lnTo>
                  <a:pt x="167" y="218"/>
                </a:lnTo>
                <a:lnTo>
                  <a:pt x="166" y="214"/>
                </a:lnTo>
                <a:close/>
                <a:moveTo>
                  <a:pt x="199" y="142"/>
                </a:moveTo>
                <a:lnTo>
                  <a:pt x="199" y="142"/>
                </a:lnTo>
                <a:lnTo>
                  <a:pt x="194" y="139"/>
                </a:lnTo>
                <a:lnTo>
                  <a:pt x="193" y="140"/>
                </a:lnTo>
                <a:lnTo>
                  <a:pt x="194" y="143"/>
                </a:lnTo>
                <a:lnTo>
                  <a:pt x="196" y="142"/>
                </a:lnTo>
                <a:lnTo>
                  <a:pt x="197" y="143"/>
                </a:lnTo>
                <a:lnTo>
                  <a:pt x="199" y="142"/>
                </a:lnTo>
                <a:close/>
                <a:moveTo>
                  <a:pt x="344" y="309"/>
                </a:moveTo>
                <a:lnTo>
                  <a:pt x="344" y="309"/>
                </a:lnTo>
                <a:lnTo>
                  <a:pt x="349" y="314"/>
                </a:lnTo>
                <a:lnTo>
                  <a:pt x="350" y="312"/>
                </a:lnTo>
                <a:lnTo>
                  <a:pt x="346" y="307"/>
                </a:lnTo>
                <a:lnTo>
                  <a:pt x="344" y="309"/>
                </a:lnTo>
                <a:close/>
                <a:moveTo>
                  <a:pt x="89" y="151"/>
                </a:moveTo>
                <a:lnTo>
                  <a:pt x="89" y="151"/>
                </a:lnTo>
                <a:lnTo>
                  <a:pt x="92" y="154"/>
                </a:lnTo>
                <a:lnTo>
                  <a:pt x="95" y="151"/>
                </a:lnTo>
                <a:lnTo>
                  <a:pt x="92" y="151"/>
                </a:lnTo>
                <a:lnTo>
                  <a:pt x="90" y="148"/>
                </a:lnTo>
                <a:lnTo>
                  <a:pt x="89" y="151"/>
                </a:lnTo>
                <a:close/>
                <a:moveTo>
                  <a:pt x="71" y="85"/>
                </a:moveTo>
                <a:lnTo>
                  <a:pt x="71" y="85"/>
                </a:lnTo>
                <a:lnTo>
                  <a:pt x="71" y="95"/>
                </a:lnTo>
                <a:lnTo>
                  <a:pt x="73" y="91"/>
                </a:lnTo>
                <a:lnTo>
                  <a:pt x="73" y="90"/>
                </a:lnTo>
                <a:lnTo>
                  <a:pt x="71" y="85"/>
                </a:lnTo>
                <a:close/>
                <a:moveTo>
                  <a:pt x="44" y="289"/>
                </a:moveTo>
                <a:lnTo>
                  <a:pt x="44" y="289"/>
                </a:lnTo>
                <a:lnTo>
                  <a:pt x="46" y="287"/>
                </a:lnTo>
                <a:lnTo>
                  <a:pt x="46" y="285"/>
                </a:lnTo>
                <a:lnTo>
                  <a:pt x="46" y="281"/>
                </a:lnTo>
                <a:lnTo>
                  <a:pt x="43" y="282"/>
                </a:lnTo>
                <a:lnTo>
                  <a:pt x="43" y="284"/>
                </a:lnTo>
                <a:lnTo>
                  <a:pt x="44" y="289"/>
                </a:lnTo>
                <a:close/>
                <a:moveTo>
                  <a:pt x="63" y="93"/>
                </a:moveTo>
                <a:lnTo>
                  <a:pt x="63" y="93"/>
                </a:lnTo>
                <a:lnTo>
                  <a:pt x="63" y="80"/>
                </a:lnTo>
                <a:lnTo>
                  <a:pt x="62" y="82"/>
                </a:lnTo>
                <a:lnTo>
                  <a:pt x="62" y="83"/>
                </a:lnTo>
                <a:lnTo>
                  <a:pt x="63" y="93"/>
                </a:lnTo>
                <a:close/>
                <a:moveTo>
                  <a:pt x="40" y="124"/>
                </a:moveTo>
                <a:lnTo>
                  <a:pt x="40" y="124"/>
                </a:lnTo>
                <a:lnTo>
                  <a:pt x="40" y="126"/>
                </a:lnTo>
                <a:lnTo>
                  <a:pt x="41" y="129"/>
                </a:lnTo>
                <a:lnTo>
                  <a:pt x="43" y="131"/>
                </a:lnTo>
                <a:lnTo>
                  <a:pt x="44" y="132"/>
                </a:lnTo>
                <a:lnTo>
                  <a:pt x="48" y="134"/>
                </a:lnTo>
                <a:lnTo>
                  <a:pt x="48" y="132"/>
                </a:lnTo>
                <a:lnTo>
                  <a:pt x="46" y="132"/>
                </a:lnTo>
                <a:lnTo>
                  <a:pt x="44" y="129"/>
                </a:lnTo>
                <a:lnTo>
                  <a:pt x="40" y="124"/>
                </a:lnTo>
                <a:close/>
                <a:moveTo>
                  <a:pt x="227" y="20"/>
                </a:moveTo>
                <a:lnTo>
                  <a:pt x="227" y="20"/>
                </a:lnTo>
                <a:lnTo>
                  <a:pt x="229" y="20"/>
                </a:lnTo>
                <a:lnTo>
                  <a:pt x="240" y="16"/>
                </a:lnTo>
                <a:lnTo>
                  <a:pt x="240" y="14"/>
                </a:lnTo>
                <a:lnTo>
                  <a:pt x="235" y="16"/>
                </a:lnTo>
                <a:lnTo>
                  <a:pt x="235" y="17"/>
                </a:lnTo>
                <a:lnTo>
                  <a:pt x="234" y="17"/>
                </a:lnTo>
                <a:lnTo>
                  <a:pt x="227" y="20"/>
                </a:lnTo>
                <a:close/>
                <a:moveTo>
                  <a:pt x="242" y="66"/>
                </a:moveTo>
                <a:lnTo>
                  <a:pt x="242" y="66"/>
                </a:lnTo>
                <a:lnTo>
                  <a:pt x="243" y="65"/>
                </a:lnTo>
                <a:lnTo>
                  <a:pt x="245" y="60"/>
                </a:lnTo>
                <a:lnTo>
                  <a:pt x="242" y="61"/>
                </a:lnTo>
                <a:lnTo>
                  <a:pt x="242" y="63"/>
                </a:lnTo>
                <a:lnTo>
                  <a:pt x="242" y="66"/>
                </a:lnTo>
                <a:close/>
                <a:moveTo>
                  <a:pt x="141" y="129"/>
                </a:moveTo>
                <a:lnTo>
                  <a:pt x="141" y="129"/>
                </a:lnTo>
                <a:lnTo>
                  <a:pt x="142" y="128"/>
                </a:lnTo>
                <a:lnTo>
                  <a:pt x="138" y="123"/>
                </a:lnTo>
                <a:lnTo>
                  <a:pt x="136" y="126"/>
                </a:lnTo>
                <a:lnTo>
                  <a:pt x="141" y="129"/>
                </a:lnTo>
                <a:close/>
                <a:moveTo>
                  <a:pt x="96" y="274"/>
                </a:moveTo>
                <a:lnTo>
                  <a:pt x="96" y="274"/>
                </a:lnTo>
                <a:lnTo>
                  <a:pt x="95" y="270"/>
                </a:lnTo>
                <a:lnTo>
                  <a:pt x="93" y="270"/>
                </a:lnTo>
                <a:lnTo>
                  <a:pt x="93" y="274"/>
                </a:lnTo>
                <a:lnTo>
                  <a:pt x="93" y="276"/>
                </a:lnTo>
                <a:lnTo>
                  <a:pt x="96" y="274"/>
                </a:lnTo>
                <a:close/>
                <a:moveTo>
                  <a:pt x="231" y="279"/>
                </a:moveTo>
                <a:lnTo>
                  <a:pt x="231" y="279"/>
                </a:lnTo>
                <a:lnTo>
                  <a:pt x="227" y="284"/>
                </a:lnTo>
                <a:lnTo>
                  <a:pt x="229" y="285"/>
                </a:lnTo>
                <a:lnTo>
                  <a:pt x="231" y="285"/>
                </a:lnTo>
                <a:lnTo>
                  <a:pt x="232" y="284"/>
                </a:lnTo>
                <a:lnTo>
                  <a:pt x="231" y="279"/>
                </a:lnTo>
                <a:close/>
                <a:moveTo>
                  <a:pt x="344" y="270"/>
                </a:moveTo>
                <a:lnTo>
                  <a:pt x="344" y="270"/>
                </a:lnTo>
                <a:lnTo>
                  <a:pt x="346" y="266"/>
                </a:lnTo>
                <a:lnTo>
                  <a:pt x="343" y="265"/>
                </a:lnTo>
                <a:lnTo>
                  <a:pt x="339" y="268"/>
                </a:lnTo>
                <a:lnTo>
                  <a:pt x="344" y="270"/>
                </a:lnTo>
                <a:close/>
                <a:moveTo>
                  <a:pt x="115" y="145"/>
                </a:moveTo>
                <a:lnTo>
                  <a:pt x="115" y="145"/>
                </a:lnTo>
                <a:lnTo>
                  <a:pt x="112" y="148"/>
                </a:lnTo>
                <a:lnTo>
                  <a:pt x="114" y="150"/>
                </a:lnTo>
                <a:lnTo>
                  <a:pt x="117" y="147"/>
                </a:lnTo>
                <a:lnTo>
                  <a:pt x="115" y="145"/>
                </a:lnTo>
                <a:close/>
                <a:moveTo>
                  <a:pt x="82" y="69"/>
                </a:moveTo>
                <a:lnTo>
                  <a:pt x="82" y="69"/>
                </a:lnTo>
                <a:lnTo>
                  <a:pt x="81" y="68"/>
                </a:lnTo>
                <a:lnTo>
                  <a:pt x="76" y="63"/>
                </a:lnTo>
                <a:lnTo>
                  <a:pt x="74" y="65"/>
                </a:lnTo>
                <a:lnTo>
                  <a:pt x="82" y="69"/>
                </a:lnTo>
                <a:close/>
                <a:moveTo>
                  <a:pt x="238" y="221"/>
                </a:moveTo>
                <a:lnTo>
                  <a:pt x="238" y="221"/>
                </a:lnTo>
                <a:lnTo>
                  <a:pt x="242" y="224"/>
                </a:lnTo>
                <a:lnTo>
                  <a:pt x="242" y="218"/>
                </a:lnTo>
                <a:lnTo>
                  <a:pt x="238" y="221"/>
                </a:lnTo>
                <a:close/>
                <a:moveTo>
                  <a:pt x="234" y="85"/>
                </a:moveTo>
                <a:lnTo>
                  <a:pt x="234" y="85"/>
                </a:lnTo>
                <a:lnTo>
                  <a:pt x="234" y="88"/>
                </a:lnTo>
                <a:lnTo>
                  <a:pt x="235" y="88"/>
                </a:lnTo>
                <a:lnTo>
                  <a:pt x="235" y="91"/>
                </a:lnTo>
                <a:lnTo>
                  <a:pt x="235" y="95"/>
                </a:lnTo>
                <a:lnTo>
                  <a:pt x="237" y="95"/>
                </a:lnTo>
                <a:lnTo>
                  <a:pt x="235" y="83"/>
                </a:lnTo>
                <a:lnTo>
                  <a:pt x="234" y="85"/>
                </a:lnTo>
                <a:close/>
                <a:moveTo>
                  <a:pt x="193" y="80"/>
                </a:moveTo>
                <a:lnTo>
                  <a:pt x="193" y="80"/>
                </a:lnTo>
                <a:lnTo>
                  <a:pt x="194" y="79"/>
                </a:lnTo>
                <a:lnTo>
                  <a:pt x="196" y="77"/>
                </a:lnTo>
                <a:lnTo>
                  <a:pt x="196" y="76"/>
                </a:lnTo>
                <a:lnTo>
                  <a:pt x="194" y="72"/>
                </a:lnTo>
                <a:lnTo>
                  <a:pt x="193" y="74"/>
                </a:lnTo>
                <a:lnTo>
                  <a:pt x="193" y="76"/>
                </a:lnTo>
                <a:lnTo>
                  <a:pt x="193" y="80"/>
                </a:lnTo>
                <a:close/>
                <a:moveTo>
                  <a:pt x="131" y="248"/>
                </a:moveTo>
                <a:lnTo>
                  <a:pt x="131" y="248"/>
                </a:lnTo>
                <a:lnTo>
                  <a:pt x="130" y="249"/>
                </a:lnTo>
                <a:lnTo>
                  <a:pt x="126" y="255"/>
                </a:lnTo>
                <a:lnTo>
                  <a:pt x="128" y="257"/>
                </a:lnTo>
                <a:lnTo>
                  <a:pt x="130" y="254"/>
                </a:lnTo>
                <a:lnTo>
                  <a:pt x="131" y="251"/>
                </a:lnTo>
                <a:lnTo>
                  <a:pt x="131" y="248"/>
                </a:lnTo>
                <a:close/>
                <a:moveTo>
                  <a:pt x="275" y="236"/>
                </a:moveTo>
                <a:lnTo>
                  <a:pt x="275" y="236"/>
                </a:lnTo>
                <a:lnTo>
                  <a:pt x="278" y="233"/>
                </a:lnTo>
                <a:lnTo>
                  <a:pt x="276" y="232"/>
                </a:lnTo>
                <a:lnTo>
                  <a:pt x="273" y="233"/>
                </a:lnTo>
                <a:lnTo>
                  <a:pt x="275" y="236"/>
                </a:lnTo>
                <a:close/>
                <a:moveTo>
                  <a:pt x="234" y="178"/>
                </a:moveTo>
                <a:lnTo>
                  <a:pt x="234" y="178"/>
                </a:lnTo>
                <a:lnTo>
                  <a:pt x="231" y="183"/>
                </a:lnTo>
                <a:lnTo>
                  <a:pt x="227" y="189"/>
                </a:lnTo>
                <a:lnTo>
                  <a:pt x="227" y="191"/>
                </a:lnTo>
                <a:lnTo>
                  <a:pt x="229" y="189"/>
                </a:lnTo>
                <a:lnTo>
                  <a:pt x="232" y="184"/>
                </a:lnTo>
                <a:lnTo>
                  <a:pt x="234" y="178"/>
                </a:lnTo>
                <a:close/>
                <a:moveTo>
                  <a:pt x="234" y="203"/>
                </a:moveTo>
                <a:lnTo>
                  <a:pt x="234" y="203"/>
                </a:lnTo>
                <a:lnTo>
                  <a:pt x="231" y="211"/>
                </a:lnTo>
                <a:lnTo>
                  <a:pt x="235" y="207"/>
                </a:lnTo>
                <a:lnTo>
                  <a:pt x="234" y="203"/>
                </a:lnTo>
                <a:close/>
                <a:moveTo>
                  <a:pt x="257" y="293"/>
                </a:moveTo>
                <a:lnTo>
                  <a:pt x="257" y="293"/>
                </a:lnTo>
                <a:lnTo>
                  <a:pt x="256" y="301"/>
                </a:lnTo>
                <a:lnTo>
                  <a:pt x="256" y="304"/>
                </a:lnTo>
                <a:lnTo>
                  <a:pt x="257" y="306"/>
                </a:lnTo>
                <a:lnTo>
                  <a:pt x="257" y="293"/>
                </a:lnTo>
                <a:close/>
                <a:moveTo>
                  <a:pt x="234" y="295"/>
                </a:moveTo>
                <a:lnTo>
                  <a:pt x="234" y="295"/>
                </a:lnTo>
                <a:lnTo>
                  <a:pt x="229" y="300"/>
                </a:lnTo>
                <a:lnTo>
                  <a:pt x="232" y="303"/>
                </a:lnTo>
                <a:lnTo>
                  <a:pt x="234" y="300"/>
                </a:lnTo>
                <a:lnTo>
                  <a:pt x="234" y="295"/>
                </a:lnTo>
                <a:close/>
                <a:moveTo>
                  <a:pt x="161" y="273"/>
                </a:moveTo>
                <a:lnTo>
                  <a:pt x="161" y="273"/>
                </a:lnTo>
                <a:lnTo>
                  <a:pt x="160" y="273"/>
                </a:lnTo>
                <a:lnTo>
                  <a:pt x="156" y="274"/>
                </a:lnTo>
                <a:lnTo>
                  <a:pt x="155" y="276"/>
                </a:lnTo>
                <a:lnTo>
                  <a:pt x="155" y="278"/>
                </a:lnTo>
                <a:lnTo>
                  <a:pt x="161" y="273"/>
                </a:lnTo>
                <a:close/>
                <a:moveTo>
                  <a:pt x="57" y="317"/>
                </a:moveTo>
                <a:lnTo>
                  <a:pt x="57" y="317"/>
                </a:lnTo>
                <a:lnTo>
                  <a:pt x="52" y="309"/>
                </a:lnTo>
                <a:lnTo>
                  <a:pt x="52" y="311"/>
                </a:lnTo>
                <a:lnTo>
                  <a:pt x="51" y="311"/>
                </a:lnTo>
                <a:lnTo>
                  <a:pt x="57" y="317"/>
                </a:lnTo>
                <a:close/>
                <a:moveTo>
                  <a:pt x="253" y="240"/>
                </a:moveTo>
                <a:lnTo>
                  <a:pt x="253" y="240"/>
                </a:lnTo>
                <a:lnTo>
                  <a:pt x="246" y="243"/>
                </a:lnTo>
                <a:lnTo>
                  <a:pt x="248" y="246"/>
                </a:lnTo>
                <a:lnTo>
                  <a:pt x="253" y="240"/>
                </a:lnTo>
                <a:close/>
                <a:moveTo>
                  <a:pt x="180" y="317"/>
                </a:moveTo>
                <a:lnTo>
                  <a:pt x="180" y="317"/>
                </a:lnTo>
                <a:lnTo>
                  <a:pt x="179" y="336"/>
                </a:lnTo>
                <a:lnTo>
                  <a:pt x="180" y="334"/>
                </a:lnTo>
                <a:lnTo>
                  <a:pt x="180" y="330"/>
                </a:lnTo>
                <a:lnTo>
                  <a:pt x="180" y="317"/>
                </a:lnTo>
                <a:close/>
                <a:moveTo>
                  <a:pt x="223" y="82"/>
                </a:moveTo>
                <a:lnTo>
                  <a:pt x="223" y="82"/>
                </a:lnTo>
                <a:lnTo>
                  <a:pt x="220" y="82"/>
                </a:lnTo>
                <a:lnTo>
                  <a:pt x="220" y="88"/>
                </a:lnTo>
                <a:lnTo>
                  <a:pt x="223" y="85"/>
                </a:lnTo>
                <a:lnTo>
                  <a:pt x="223" y="83"/>
                </a:lnTo>
                <a:lnTo>
                  <a:pt x="223" y="82"/>
                </a:lnTo>
                <a:close/>
                <a:moveTo>
                  <a:pt x="354" y="296"/>
                </a:moveTo>
                <a:lnTo>
                  <a:pt x="354" y="296"/>
                </a:lnTo>
                <a:lnTo>
                  <a:pt x="350" y="293"/>
                </a:lnTo>
                <a:lnTo>
                  <a:pt x="347" y="295"/>
                </a:lnTo>
                <a:lnTo>
                  <a:pt x="352" y="298"/>
                </a:lnTo>
                <a:lnTo>
                  <a:pt x="354" y="296"/>
                </a:lnTo>
                <a:close/>
                <a:moveTo>
                  <a:pt x="248" y="22"/>
                </a:moveTo>
                <a:lnTo>
                  <a:pt x="248" y="22"/>
                </a:lnTo>
                <a:lnTo>
                  <a:pt x="248" y="19"/>
                </a:lnTo>
                <a:lnTo>
                  <a:pt x="248" y="17"/>
                </a:lnTo>
                <a:lnTo>
                  <a:pt x="250" y="16"/>
                </a:lnTo>
                <a:lnTo>
                  <a:pt x="251" y="16"/>
                </a:lnTo>
                <a:lnTo>
                  <a:pt x="251" y="14"/>
                </a:lnTo>
                <a:lnTo>
                  <a:pt x="250" y="12"/>
                </a:lnTo>
                <a:lnTo>
                  <a:pt x="246" y="16"/>
                </a:lnTo>
                <a:lnTo>
                  <a:pt x="246" y="22"/>
                </a:lnTo>
                <a:lnTo>
                  <a:pt x="248" y="22"/>
                </a:lnTo>
                <a:close/>
                <a:moveTo>
                  <a:pt x="68" y="158"/>
                </a:moveTo>
                <a:lnTo>
                  <a:pt x="68" y="158"/>
                </a:lnTo>
                <a:lnTo>
                  <a:pt x="76" y="161"/>
                </a:lnTo>
                <a:lnTo>
                  <a:pt x="70" y="154"/>
                </a:lnTo>
                <a:lnTo>
                  <a:pt x="68" y="158"/>
                </a:lnTo>
                <a:close/>
                <a:moveTo>
                  <a:pt x="71" y="109"/>
                </a:moveTo>
                <a:lnTo>
                  <a:pt x="71" y="109"/>
                </a:lnTo>
                <a:lnTo>
                  <a:pt x="74" y="113"/>
                </a:lnTo>
                <a:lnTo>
                  <a:pt x="76" y="110"/>
                </a:lnTo>
                <a:lnTo>
                  <a:pt x="73" y="107"/>
                </a:lnTo>
                <a:lnTo>
                  <a:pt x="71" y="109"/>
                </a:lnTo>
                <a:close/>
                <a:moveTo>
                  <a:pt x="199" y="169"/>
                </a:moveTo>
                <a:lnTo>
                  <a:pt x="199" y="169"/>
                </a:lnTo>
                <a:lnTo>
                  <a:pt x="196" y="173"/>
                </a:lnTo>
                <a:lnTo>
                  <a:pt x="202" y="173"/>
                </a:lnTo>
                <a:lnTo>
                  <a:pt x="199" y="169"/>
                </a:lnTo>
                <a:close/>
                <a:moveTo>
                  <a:pt x="207" y="169"/>
                </a:moveTo>
                <a:lnTo>
                  <a:pt x="207" y="169"/>
                </a:lnTo>
                <a:lnTo>
                  <a:pt x="204" y="166"/>
                </a:lnTo>
                <a:lnTo>
                  <a:pt x="202" y="167"/>
                </a:lnTo>
                <a:lnTo>
                  <a:pt x="204" y="172"/>
                </a:lnTo>
                <a:lnTo>
                  <a:pt x="207" y="169"/>
                </a:lnTo>
                <a:close/>
                <a:moveTo>
                  <a:pt x="289" y="259"/>
                </a:moveTo>
                <a:lnTo>
                  <a:pt x="289" y="259"/>
                </a:lnTo>
                <a:lnTo>
                  <a:pt x="286" y="260"/>
                </a:lnTo>
                <a:lnTo>
                  <a:pt x="289" y="265"/>
                </a:lnTo>
                <a:lnTo>
                  <a:pt x="291" y="263"/>
                </a:lnTo>
                <a:lnTo>
                  <a:pt x="289" y="259"/>
                </a:lnTo>
                <a:close/>
                <a:moveTo>
                  <a:pt x="180" y="284"/>
                </a:moveTo>
                <a:lnTo>
                  <a:pt x="180" y="284"/>
                </a:lnTo>
                <a:lnTo>
                  <a:pt x="180" y="279"/>
                </a:lnTo>
                <a:lnTo>
                  <a:pt x="182" y="270"/>
                </a:lnTo>
                <a:lnTo>
                  <a:pt x="182" y="268"/>
                </a:lnTo>
                <a:lnTo>
                  <a:pt x="180" y="268"/>
                </a:lnTo>
                <a:lnTo>
                  <a:pt x="180" y="284"/>
                </a:lnTo>
                <a:close/>
                <a:moveTo>
                  <a:pt x="349" y="96"/>
                </a:moveTo>
                <a:lnTo>
                  <a:pt x="349" y="96"/>
                </a:lnTo>
                <a:lnTo>
                  <a:pt x="349" y="98"/>
                </a:lnTo>
                <a:lnTo>
                  <a:pt x="354" y="96"/>
                </a:lnTo>
                <a:lnTo>
                  <a:pt x="354" y="93"/>
                </a:lnTo>
                <a:lnTo>
                  <a:pt x="349" y="96"/>
                </a:lnTo>
                <a:close/>
                <a:moveTo>
                  <a:pt x="100" y="298"/>
                </a:moveTo>
                <a:lnTo>
                  <a:pt x="100" y="298"/>
                </a:lnTo>
                <a:lnTo>
                  <a:pt x="104" y="293"/>
                </a:lnTo>
                <a:lnTo>
                  <a:pt x="103" y="292"/>
                </a:lnTo>
                <a:lnTo>
                  <a:pt x="100" y="298"/>
                </a:lnTo>
                <a:close/>
                <a:moveTo>
                  <a:pt x="268" y="150"/>
                </a:moveTo>
                <a:lnTo>
                  <a:pt x="268" y="150"/>
                </a:lnTo>
                <a:lnTo>
                  <a:pt x="272" y="153"/>
                </a:lnTo>
                <a:lnTo>
                  <a:pt x="273" y="150"/>
                </a:lnTo>
                <a:lnTo>
                  <a:pt x="275" y="148"/>
                </a:lnTo>
                <a:lnTo>
                  <a:pt x="268" y="150"/>
                </a:lnTo>
                <a:close/>
                <a:moveTo>
                  <a:pt x="226" y="58"/>
                </a:moveTo>
                <a:lnTo>
                  <a:pt x="226" y="58"/>
                </a:lnTo>
                <a:lnTo>
                  <a:pt x="229" y="57"/>
                </a:lnTo>
                <a:lnTo>
                  <a:pt x="229" y="55"/>
                </a:lnTo>
                <a:lnTo>
                  <a:pt x="229" y="52"/>
                </a:lnTo>
                <a:lnTo>
                  <a:pt x="226" y="54"/>
                </a:lnTo>
                <a:lnTo>
                  <a:pt x="226" y="58"/>
                </a:lnTo>
                <a:close/>
                <a:moveTo>
                  <a:pt x="133" y="177"/>
                </a:moveTo>
                <a:lnTo>
                  <a:pt x="133" y="177"/>
                </a:lnTo>
                <a:lnTo>
                  <a:pt x="138" y="170"/>
                </a:lnTo>
                <a:lnTo>
                  <a:pt x="136" y="170"/>
                </a:lnTo>
                <a:lnTo>
                  <a:pt x="131" y="175"/>
                </a:lnTo>
                <a:lnTo>
                  <a:pt x="133" y="177"/>
                </a:lnTo>
                <a:close/>
                <a:moveTo>
                  <a:pt x="218" y="50"/>
                </a:moveTo>
                <a:lnTo>
                  <a:pt x="218" y="50"/>
                </a:lnTo>
                <a:lnTo>
                  <a:pt x="223" y="49"/>
                </a:lnTo>
                <a:lnTo>
                  <a:pt x="223" y="44"/>
                </a:lnTo>
                <a:lnTo>
                  <a:pt x="218" y="47"/>
                </a:lnTo>
                <a:lnTo>
                  <a:pt x="218" y="49"/>
                </a:lnTo>
                <a:lnTo>
                  <a:pt x="218" y="50"/>
                </a:lnTo>
                <a:close/>
                <a:moveTo>
                  <a:pt x="275" y="181"/>
                </a:moveTo>
                <a:lnTo>
                  <a:pt x="275" y="181"/>
                </a:lnTo>
                <a:lnTo>
                  <a:pt x="276" y="183"/>
                </a:lnTo>
                <a:lnTo>
                  <a:pt x="281" y="180"/>
                </a:lnTo>
                <a:lnTo>
                  <a:pt x="279" y="178"/>
                </a:lnTo>
                <a:lnTo>
                  <a:pt x="275" y="181"/>
                </a:lnTo>
                <a:close/>
                <a:moveTo>
                  <a:pt x="357" y="102"/>
                </a:moveTo>
                <a:lnTo>
                  <a:pt x="357" y="102"/>
                </a:lnTo>
                <a:lnTo>
                  <a:pt x="355" y="104"/>
                </a:lnTo>
                <a:lnTo>
                  <a:pt x="357" y="107"/>
                </a:lnTo>
                <a:lnTo>
                  <a:pt x="360" y="107"/>
                </a:lnTo>
                <a:lnTo>
                  <a:pt x="357" y="102"/>
                </a:lnTo>
                <a:close/>
                <a:moveTo>
                  <a:pt x="220" y="112"/>
                </a:moveTo>
                <a:lnTo>
                  <a:pt x="220" y="112"/>
                </a:lnTo>
                <a:lnTo>
                  <a:pt x="218" y="112"/>
                </a:lnTo>
                <a:lnTo>
                  <a:pt x="218" y="113"/>
                </a:lnTo>
                <a:lnTo>
                  <a:pt x="218" y="120"/>
                </a:lnTo>
                <a:lnTo>
                  <a:pt x="218" y="121"/>
                </a:lnTo>
                <a:lnTo>
                  <a:pt x="220" y="121"/>
                </a:lnTo>
                <a:lnTo>
                  <a:pt x="220" y="112"/>
                </a:lnTo>
                <a:close/>
                <a:moveTo>
                  <a:pt x="355" y="255"/>
                </a:moveTo>
                <a:lnTo>
                  <a:pt x="355" y="255"/>
                </a:lnTo>
                <a:lnTo>
                  <a:pt x="349" y="260"/>
                </a:lnTo>
                <a:lnTo>
                  <a:pt x="350" y="262"/>
                </a:lnTo>
                <a:lnTo>
                  <a:pt x="355" y="255"/>
                </a:lnTo>
                <a:close/>
                <a:moveTo>
                  <a:pt x="201" y="363"/>
                </a:moveTo>
                <a:lnTo>
                  <a:pt x="201" y="363"/>
                </a:lnTo>
                <a:lnTo>
                  <a:pt x="197" y="364"/>
                </a:lnTo>
                <a:lnTo>
                  <a:pt x="196" y="366"/>
                </a:lnTo>
                <a:lnTo>
                  <a:pt x="197" y="367"/>
                </a:lnTo>
                <a:lnTo>
                  <a:pt x="202" y="363"/>
                </a:lnTo>
                <a:lnTo>
                  <a:pt x="201" y="363"/>
                </a:lnTo>
                <a:close/>
                <a:moveTo>
                  <a:pt x="153" y="188"/>
                </a:moveTo>
                <a:lnTo>
                  <a:pt x="153" y="188"/>
                </a:lnTo>
                <a:lnTo>
                  <a:pt x="152" y="189"/>
                </a:lnTo>
                <a:lnTo>
                  <a:pt x="150" y="191"/>
                </a:lnTo>
                <a:lnTo>
                  <a:pt x="158" y="194"/>
                </a:lnTo>
                <a:lnTo>
                  <a:pt x="156" y="192"/>
                </a:lnTo>
                <a:lnTo>
                  <a:pt x="155" y="191"/>
                </a:lnTo>
                <a:lnTo>
                  <a:pt x="153" y="188"/>
                </a:lnTo>
                <a:close/>
                <a:moveTo>
                  <a:pt x="197" y="58"/>
                </a:moveTo>
                <a:lnTo>
                  <a:pt x="197" y="58"/>
                </a:lnTo>
                <a:lnTo>
                  <a:pt x="201" y="58"/>
                </a:lnTo>
                <a:lnTo>
                  <a:pt x="199" y="52"/>
                </a:lnTo>
                <a:lnTo>
                  <a:pt x="197" y="55"/>
                </a:lnTo>
                <a:lnTo>
                  <a:pt x="197" y="58"/>
                </a:lnTo>
                <a:close/>
                <a:moveTo>
                  <a:pt x="333" y="293"/>
                </a:moveTo>
                <a:lnTo>
                  <a:pt x="333" y="293"/>
                </a:lnTo>
                <a:lnTo>
                  <a:pt x="336" y="292"/>
                </a:lnTo>
                <a:lnTo>
                  <a:pt x="332" y="289"/>
                </a:lnTo>
                <a:lnTo>
                  <a:pt x="330" y="292"/>
                </a:lnTo>
                <a:lnTo>
                  <a:pt x="333" y="293"/>
                </a:lnTo>
                <a:close/>
                <a:moveTo>
                  <a:pt x="324" y="265"/>
                </a:moveTo>
                <a:lnTo>
                  <a:pt x="324" y="265"/>
                </a:lnTo>
                <a:lnTo>
                  <a:pt x="322" y="266"/>
                </a:lnTo>
                <a:lnTo>
                  <a:pt x="322" y="268"/>
                </a:lnTo>
                <a:lnTo>
                  <a:pt x="324" y="270"/>
                </a:lnTo>
                <a:lnTo>
                  <a:pt x="327" y="268"/>
                </a:lnTo>
                <a:lnTo>
                  <a:pt x="324" y="265"/>
                </a:lnTo>
                <a:close/>
                <a:moveTo>
                  <a:pt x="238" y="211"/>
                </a:moveTo>
                <a:lnTo>
                  <a:pt x="238" y="211"/>
                </a:lnTo>
                <a:lnTo>
                  <a:pt x="232" y="214"/>
                </a:lnTo>
                <a:lnTo>
                  <a:pt x="234" y="216"/>
                </a:lnTo>
                <a:lnTo>
                  <a:pt x="240" y="213"/>
                </a:lnTo>
                <a:lnTo>
                  <a:pt x="238" y="211"/>
                </a:lnTo>
                <a:close/>
                <a:moveTo>
                  <a:pt x="204" y="298"/>
                </a:moveTo>
                <a:lnTo>
                  <a:pt x="204" y="298"/>
                </a:lnTo>
                <a:lnTo>
                  <a:pt x="205" y="290"/>
                </a:lnTo>
                <a:lnTo>
                  <a:pt x="204" y="289"/>
                </a:lnTo>
                <a:lnTo>
                  <a:pt x="202" y="290"/>
                </a:lnTo>
                <a:lnTo>
                  <a:pt x="204" y="298"/>
                </a:lnTo>
                <a:close/>
                <a:moveTo>
                  <a:pt x="186" y="386"/>
                </a:moveTo>
                <a:lnTo>
                  <a:pt x="186" y="386"/>
                </a:lnTo>
                <a:lnTo>
                  <a:pt x="191" y="391"/>
                </a:lnTo>
                <a:lnTo>
                  <a:pt x="193" y="389"/>
                </a:lnTo>
                <a:lnTo>
                  <a:pt x="188" y="385"/>
                </a:lnTo>
                <a:lnTo>
                  <a:pt x="186" y="386"/>
                </a:lnTo>
                <a:close/>
                <a:moveTo>
                  <a:pt x="313" y="300"/>
                </a:moveTo>
                <a:lnTo>
                  <a:pt x="313" y="300"/>
                </a:lnTo>
                <a:lnTo>
                  <a:pt x="314" y="300"/>
                </a:lnTo>
                <a:lnTo>
                  <a:pt x="316" y="300"/>
                </a:lnTo>
                <a:lnTo>
                  <a:pt x="317" y="301"/>
                </a:lnTo>
                <a:lnTo>
                  <a:pt x="319" y="301"/>
                </a:lnTo>
                <a:lnTo>
                  <a:pt x="317" y="300"/>
                </a:lnTo>
                <a:lnTo>
                  <a:pt x="311" y="295"/>
                </a:lnTo>
                <a:lnTo>
                  <a:pt x="309" y="295"/>
                </a:lnTo>
                <a:lnTo>
                  <a:pt x="313" y="300"/>
                </a:lnTo>
                <a:close/>
                <a:moveTo>
                  <a:pt x="92" y="120"/>
                </a:moveTo>
                <a:lnTo>
                  <a:pt x="92" y="120"/>
                </a:lnTo>
                <a:lnTo>
                  <a:pt x="92" y="118"/>
                </a:lnTo>
                <a:lnTo>
                  <a:pt x="90" y="113"/>
                </a:lnTo>
                <a:lnTo>
                  <a:pt x="89" y="112"/>
                </a:lnTo>
                <a:lnTo>
                  <a:pt x="87" y="115"/>
                </a:lnTo>
                <a:lnTo>
                  <a:pt x="92" y="120"/>
                </a:lnTo>
                <a:close/>
                <a:moveTo>
                  <a:pt x="215" y="192"/>
                </a:moveTo>
                <a:lnTo>
                  <a:pt x="215" y="192"/>
                </a:lnTo>
                <a:lnTo>
                  <a:pt x="216" y="195"/>
                </a:lnTo>
                <a:lnTo>
                  <a:pt x="216" y="197"/>
                </a:lnTo>
                <a:lnTo>
                  <a:pt x="215" y="197"/>
                </a:lnTo>
                <a:lnTo>
                  <a:pt x="215" y="199"/>
                </a:lnTo>
                <a:lnTo>
                  <a:pt x="215" y="200"/>
                </a:lnTo>
                <a:lnTo>
                  <a:pt x="218" y="195"/>
                </a:lnTo>
                <a:lnTo>
                  <a:pt x="216" y="191"/>
                </a:lnTo>
                <a:lnTo>
                  <a:pt x="215" y="192"/>
                </a:lnTo>
                <a:close/>
                <a:moveTo>
                  <a:pt x="197" y="106"/>
                </a:moveTo>
                <a:lnTo>
                  <a:pt x="197" y="106"/>
                </a:lnTo>
                <a:lnTo>
                  <a:pt x="196" y="101"/>
                </a:lnTo>
                <a:lnTo>
                  <a:pt x="194" y="102"/>
                </a:lnTo>
                <a:lnTo>
                  <a:pt x="194" y="107"/>
                </a:lnTo>
                <a:lnTo>
                  <a:pt x="197" y="106"/>
                </a:lnTo>
                <a:close/>
                <a:moveTo>
                  <a:pt x="325" y="79"/>
                </a:moveTo>
                <a:lnTo>
                  <a:pt x="325" y="79"/>
                </a:lnTo>
                <a:lnTo>
                  <a:pt x="328" y="79"/>
                </a:lnTo>
                <a:lnTo>
                  <a:pt x="330" y="82"/>
                </a:lnTo>
                <a:lnTo>
                  <a:pt x="332" y="82"/>
                </a:lnTo>
                <a:lnTo>
                  <a:pt x="328" y="76"/>
                </a:lnTo>
                <a:lnTo>
                  <a:pt x="325" y="79"/>
                </a:lnTo>
                <a:close/>
                <a:moveTo>
                  <a:pt x="308" y="106"/>
                </a:moveTo>
                <a:lnTo>
                  <a:pt x="308" y="106"/>
                </a:lnTo>
                <a:lnTo>
                  <a:pt x="305" y="101"/>
                </a:lnTo>
                <a:lnTo>
                  <a:pt x="303" y="102"/>
                </a:lnTo>
                <a:lnTo>
                  <a:pt x="305" y="107"/>
                </a:lnTo>
                <a:lnTo>
                  <a:pt x="308" y="106"/>
                </a:lnTo>
                <a:close/>
                <a:moveTo>
                  <a:pt x="286" y="129"/>
                </a:moveTo>
                <a:lnTo>
                  <a:pt x="286" y="129"/>
                </a:lnTo>
                <a:lnTo>
                  <a:pt x="286" y="131"/>
                </a:lnTo>
                <a:lnTo>
                  <a:pt x="292" y="126"/>
                </a:lnTo>
                <a:lnTo>
                  <a:pt x="292" y="124"/>
                </a:lnTo>
                <a:lnTo>
                  <a:pt x="286" y="129"/>
                </a:lnTo>
                <a:close/>
                <a:moveTo>
                  <a:pt x="256" y="192"/>
                </a:moveTo>
                <a:lnTo>
                  <a:pt x="256" y="192"/>
                </a:lnTo>
                <a:lnTo>
                  <a:pt x="254" y="194"/>
                </a:lnTo>
                <a:lnTo>
                  <a:pt x="253" y="197"/>
                </a:lnTo>
                <a:lnTo>
                  <a:pt x="257" y="194"/>
                </a:lnTo>
                <a:lnTo>
                  <a:pt x="256" y="192"/>
                </a:lnTo>
                <a:close/>
                <a:moveTo>
                  <a:pt x="149" y="240"/>
                </a:moveTo>
                <a:lnTo>
                  <a:pt x="149" y="240"/>
                </a:lnTo>
                <a:lnTo>
                  <a:pt x="149" y="241"/>
                </a:lnTo>
                <a:lnTo>
                  <a:pt x="147" y="241"/>
                </a:lnTo>
                <a:lnTo>
                  <a:pt x="147" y="243"/>
                </a:lnTo>
                <a:lnTo>
                  <a:pt x="149" y="246"/>
                </a:lnTo>
                <a:lnTo>
                  <a:pt x="150" y="246"/>
                </a:lnTo>
                <a:lnTo>
                  <a:pt x="150" y="241"/>
                </a:lnTo>
                <a:lnTo>
                  <a:pt x="149" y="240"/>
                </a:lnTo>
                <a:close/>
                <a:moveTo>
                  <a:pt x="262" y="186"/>
                </a:moveTo>
                <a:lnTo>
                  <a:pt x="262" y="186"/>
                </a:lnTo>
                <a:lnTo>
                  <a:pt x="265" y="189"/>
                </a:lnTo>
                <a:lnTo>
                  <a:pt x="267" y="188"/>
                </a:lnTo>
                <a:lnTo>
                  <a:pt x="265" y="184"/>
                </a:lnTo>
                <a:lnTo>
                  <a:pt x="262" y="186"/>
                </a:lnTo>
                <a:close/>
                <a:moveTo>
                  <a:pt x="81" y="96"/>
                </a:moveTo>
                <a:lnTo>
                  <a:pt x="81" y="96"/>
                </a:lnTo>
                <a:lnTo>
                  <a:pt x="79" y="98"/>
                </a:lnTo>
                <a:lnTo>
                  <a:pt x="79" y="99"/>
                </a:lnTo>
                <a:lnTo>
                  <a:pt x="81" y="102"/>
                </a:lnTo>
                <a:lnTo>
                  <a:pt x="81" y="104"/>
                </a:lnTo>
                <a:lnTo>
                  <a:pt x="82" y="99"/>
                </a:lnTo>
                <a:lnTo>
                  <a:pt x="81" y="96"/>
                </a:lnTo>
                <a:close/>
                <a:moveTo>
                  <a:pt x="208" y="360"/>
                </a:moveTo>
                <a:lnTo>
                  <a:pt x="208" y="360"/>
                </a:lnTo>
                <a:lnTo>
                  <a:pt x="212" y="366"/>
                </a:lnTo>
                <a:lnTo>
                  <a:pt x="215" y="367"/>
                </a:lnTo>
                <a:lnTo>
                  <a:pt x="208" y="360"/>
                </a:lnTo>
                <a:close/>
                <a:moveTo>
                  <a:pt x="104" y="85"/>
                </a:moveTo>
                <a:lnTo>
                  <a:pt x="104" y="85"/>
                </a:lnTo>
                <a:lnTo>
                  <a:pt x="93" y="77"/>
                </a:lnTo>
                <a:lnTo>
                  <a:pt x="95" y="79"/>
                </a:lnTo>
                <a:lnTo>
                  <a:pt x="104" y="85"/>
                </a:lnTo>
                <a:close/>
                <a:moveTo>
                  <a:pt x="104" y="129"/>
                </a:moveTo>
                <a:lnTo>
                  <a:pt x="104" y="129"/>
                </a:lnTo>
                <a:lnTo>
                  <a:pt x="100" y="124"/>
                </a:lnTo>
                <a:lnTo>
                  <a:pt x="98" y="126"/>
                </a:lnTo>
                <a:lnTo>
                  <a:pt x="104" y="131"/>
                </a:lnTo>
                <a:lnTo>
                  <a:pt x="104" y="129"/>
                </a:lnTo>
                <a:close/>
                <a:moveTo>
                  <a:pt x="175" y="99"/>
                </a:moveTo>
                <a:lnTo>
                  <a:pt x="175" y="99"/>
                </a:lnTo>
                <a:lnTo>
                  <a:pt x="175" y="110"/>
                </a:lnTo>
                <a:lnTo>
                  <a:pt x="175" y="109"/>
                </a:lnTo>
                <a:lnTo>
                  <a:pt x="177" y="107"/>
                </a:lnTo>
                <a:lnTo>
                  <a:pt x="175" y="99"/>
                </a:lnTo>
                <a:close/>
                <a:moveTo>
                  <a:pt x="343" y="260"/>
                </a:moveTo>
                <a:lnTo>
                  <a:pt x="343" y="260"/>
                </a:lnTo>
                <a:lnTo>
                  <a:pt x="339" y="257"/>
                </a:lnTo>
                <a:lnTo>
                  <a:pt x="338" y="259"/>
                </a:lnTo>
                <a:lnTo>
                  <a:pt x="338" y="260"/>
                </a:lnTo>
                <a:lnTo>
                  <a:pt x="339" y="262"/>
                </a:lnTo>
                <a:lnTo>
                  <a:pt x="341" y="262"/>
                </a:lnTo>
                <a:lnTo>
                  <a:pt x="343" y="260"/>
                </a:lnTo>
                <a:close/>
                <a:moveTo>
                  <a:pt x="44" y="271"/>
                </a:moveTo>
                <a:lnTo>
                  <a:pt x="44" y="271"/>
                </a:lnTo>
                <a:lnTo>
                  <a:pt x="43" y="276"/>
                </a:lnTo>
                <a:lnTo>
                  <a:pt x="41" y="279"/>
                </a:lnTo>
                <a:lnTo>
                  <a:pt x="44" y="276"/>
                </a:lnTo>
                <a:lnTo>
                  <a:pt x="44" y="271"/>
                </a:lnTo>
                <a:close/>
                <a:moveTo>
                  <a:pt x="201" y="246"/>
                </a:moveTo>
                <a:lnTo>
                  <a:pt x="201" y="246"/>
                </a:lnTo>
                <a:lnTo>
                  <a:pt x="197" y="249"/>
                </a:lnTo>
                <a:lnTo>
                  <a:pt x="201" y="251"/>
                </a:lnTo>
                <a:lnTo>
                  <a:pt x="202" y="249"/>
                </a:lnTo>
                <a:lnTo>
                  <a:pt x="201" y="246"/>
                </a:lnTo>
                <a:close/>
                <a:moveTo>
                  <a:pt x="316" y="289"/>
                </a:moveTo>
                <a:lnTo>
                  <a:pt x="316" y="289"/>
                </a:lnTo>
                <a:lnTo>
                  <a:pt x="324" y="293"/>
                </a:lnTo>
                <a:lnTo>
                  <a:pt x="321" y="290"/>
                </a:lnTo>
                <a:lnTo>
                  <a:pt x="317" y="287"/>
                </a:lnTo>
                <a:lnTo>
                  <a:pt x="316" y="289"/>
                </a:lnTo>
                <a:close/>
                <a:moveTo>
                  <a:pt x="332" y="87"/>
                </a:moveTo>
                <a:lnTo>
                  <a:pt x="332" y="87"/>
                </a:lnTo>
                <a:lnTo>
                  <a:pt x="325" y="88"/>
                </a:lnTo>
                <a:lnTo>
                  <a:pt x="327" y="91"/>
                </a:lnTo>
                <a:lnTo>
                  <a:pt x="332" y="87"/>
                </a:lnTo>
                <a:close/>
                <a:moveTo>
                  <a:pt x="333" y="284"/>
                </a:moveTo>
                <a:lnTo>
                  <a:pt x="333" y="284"/>
                </a:lnTo>
                <a:lnTo>
                  <a:pt x="336" y="281"/>
                </a:lnTo>
                <a:lnTo>
                  <a:pt x="330" y="278"/>
                </a:lnTo>
                <a:lnTo>
                  <a:pt x="328" y="278"/>
                </a:lnTo>
                <a:lnTo>
                  <a:pt x="332" y="279"/>
                </a:lnTo>
                <a:lnTo>
                  <a:pt x="333" y="281"/>
                </a:lnTo>
                <a:lnTo>
                  <a:pt x="333" y="284"/>
                </a:lnTo>
                <a:close/>
                <a:moveTo>
                  <a:pt x="306" y="112"/>
                </a:moveTo>
                <a:lnTo>
                  <a:pt x="306" y="112"/>
                </a:lnTo>
                <a:lnTo>
                  <a:pt x="308" y="115"/>
                </a:lnTo>
                <a:lnTo>
                  <a:pt x="313" y="112"/>
                </a:lnTo>
                <a:lnTo>
                  <a:pt x="311" y="110"/>
                </a:lnTo>
                <a:lnTo>
                  <a:pt x="306" y="112"/>
                </a:lnTo>
                <a:close/>
                <a:moveTo>
                  <a:pt x="208" y="153"/>
                </a:moveTo>
                <a:lnTo>
                  <a:pt x="208" y="153"/>
                </a:lnTo>
                <a:lnTo>
                  <a:pt x="205" y="153"/>
                </a:lnTo>
                <a:lnTo>
                  <a:pt x="202" y="154"/>
                </a:lnTo>
                <a:lnTo>
                  <a:pt x="205" y="158"/>
                </a:lnTo>
                <a:lnTo>
                  <a:pt x="208" y="153"/>
                </a:lnTo>
                <a:close/>
                <a:moveTo>
                  <a:pt x="237" y="278"/>
                </a:moveTo>
                <a:lnTo>
                  <a:pt x="237" y="278"/>
                </a:lnTo>
                <a:lnTo>
                  <a:pt x="238" y="274"/>
                </a:lnTo>
                <a:lnTo>
                  <a:pt x="238" y="271"/>
                </a:lnTo>
                <a:lnTo>
                  <a:pt x="235" y="276"/>
                </a:lnTo>
                <a:lnTo>
                  <a:pt x="237" y="278"/>
                </a:lnTo>
                <a:close/>
                <a:moveTo>
                  <a:pt x="153" y="232"/>
                </a:moveTo>
                <a:lnTo>
                  <a:pt x="153" y="232"/>
                </a:lnTo>
                <a:lnTo>
                  <a:pt x="155" y="232"/>
                </a:lnTo>
                <a:lnTo>
                  <a:pt x="155" y="229"/>
                </a:lnTo>
                <a:lnTo>
                  <a:pt x="155" y="227"/>
                </a:lnTo>
                <a:lnTo>
                  <a:pt x="153" y="225"/>
                </a:lnTo>
                <a:lnTo>
                  <a:pt x="152" y="229"/>
                </a:lnTo>
                <a:lnTo>
                  <a:pt x="153" y="232"/>
                </a:lnTo>
                <a:close/>
                <a:moveTo>
                  <a:pt x="313" y="259"/>
                </a:moveTo>
                <a:lnTo>
                  <a:pt x="313" y="259"/>
                </a:lnTo>
                <a:lnTo>
                  <a:pt x="311" y="257"/>
                </a:lnTo>
                <a:lnTo>
                  <a:pt x="309" y="259"/>
                </a:lnTo>
                <a:lnTo>
                  <a:pt x="308" y="260"/>
                </a:lnTo>
                <a:lnTo>
                  <a:pt x="309" y="262"/>
                </a:lnTo>
                <a:lnTo>
                  <a:pt x="313" y="259"/>
                </a:lnTo>
                <a:close/>
                <a:moveTo>
                  <a:pt x="134" y="137"/>
                </a:moveTo>
                <a:lnTo>
                  <a:pt x="134" y="137"/>
                </a:lnTo>
                <a:lnTo>
                  <a:pt x="136" y="136"/>
                </a:lnTo>
                <a:lnTo>
                  <a:pt x="133" y="131"/>
                </a:lnTo>
                <a:lnTo>
                  <a:pt x="131" y="132"/>
                </a:lnTo>
                <a:lnTo>
                  <a:pt x="134" y="137"/>
                </a:lnTo>
                <a:close/>
                <a:moveTo>
                  <a:pt x="188" y="331"/>
                </a:moveTo>
                <a:lnTo>
                  <a:pt x="188" y="331"/>
                </a:lnTo>
                <a:lnTo>
                  <a:pt x="191" y="337"/>
                </a:lnTo>
                <a:lnTo>
                  <a:pt x="193" y="336"/>
                </a:lnTo>
                <a:lnTo>
                  <a:pt x="188" y="331"/>
                </a:lnTo>
                <a:close/>
                <a:moveTo>
                  <a:pt x="210" y="322"/>
                </a:moveTo>
                <a:lnTo>
                  <a:pt x="210" y="322"/>
                </a:lnTo>
                <a:lnTo>
                  <a:pt x="207" y="317"/>
                </a:lnTo>
                <a:lnTo>
                  <a:pt x="207" y="322"/>
                </a:lnTo>
                <a:lnTo>
                  <a:pt x="208" y="323"/>
                </a:lnTo>
                <a:lnTo>
                  <a:pt x="210" y="322"/>
                </a:lnTo>
                <a:close/>
                <a:moveTo>
                  <a:pt x="117" y="128"/>
                </a:moveTo>
                <a:lnTo>
                  <a:pt x="117" y="128"/>
                </a:lnTo>
                <a:lnTo>
                  <a:pt x="120" y="134"/>
                </a:lnTo>
                <a:lnTo>
                  <a:pt x="119" y="129"/>
                </a:lnTo>
                <a:lnTo>
                  <a:pt x="117" y="124"/>
                </a:lnTo>
                <a:lnTo>
                  <a:pt x="117" y="128"/>
                </a:lnTo>
                <a:close/>
                <a:moveTo>
                  <a:pt x="144" y="166"/>
                </a:moveTo>
                <a:lnTo>
                  <a:pt x="144" y="166"/>
                </a:lnTo>
                <a:lnTo>
                  <a:pt x="141" y="162"/>
                </a:lnTo>
                <a:lnTo>
                  <a:pt x="139" y="166"/>
                </a:lnTo>
                <a:lnTo>
                  <a:pt x="141" y="169"/>
                </a:lnTo>
                <a:lnTo>
                  <a:pt x="144" y="166"/>
                </a:lnTo>
                <a:close/>
                <a:moveTo>
                  <a:pt x="84" y="69"/>
                </a:moveTo>
                <a:lnTo>
                  <a:pt x="84" y="69"/>
                </a:lnTo>
                <a:lnTo>
                  <a:pt x="84" y="71"/>
                </a:lnTo>
                <a:lnTo>
                  <a:pt x="85" y="72"/>
                </a:lnTo>
                <a:lnTo>
                  <a:pt x="90" y="76"/>
                </a:lnTo>
                <a:lnTo>
                  <a:pt x="90" y="74"/>
                </a:lnTo>
                <a:lnTo>
                  <a:pt x="84" y="69"/>
                </a:lnTo>
                <a:close/>
                <a:moveTo>
                  <a:pt x="67" y="306"/>
                </a:moveTo>
                <a:lnTo>
                  <a:pt x="67" y="306"/>
                </a:lnTo>
                <a:lnTo>
                  <a:pt x="68" y="312"/>
                </a:lnTo>
                <a:lnTo>
                  <a:pt x="68" y="314"/>
                </a:lnTo>
                <a:lnTo>
                  <a:pt x="70" y="314"/>
                </a:lnTo>
                <a:lnTo>
                  <a:pt x="70" y="312"/>
                </a:lnTo>
                <a:lnTo>
                  <a:pt x="70" y="309"/>
                </a:lnTo>
                <a:lnTo>
                  <a:pt x="68" y="309"/>
                </a:lnTo>
                <a:lnTo>
                  <a:pt x="67" y="306"/>
                </a:lnTo>
                <a:close/>
                <a:moveTo>
                  <a:pt x="302" y="143"/>
                </a:moveTo>
                <a:lnTo>
                  <a:pt x="302" y="143"/>
                </a:lnTo>
                <a:lnTo>
                  <a:pt x="308" y="140"/>
                </a:lnTo>
                <a:lnTo>
                  <a:pt x="308" y="139"/>
                </a:lnTo>
                <a:lnTo>
                  <a:pt x="302" y="143"/>
                </a:lnTo>
                <a:close/>
                <a:moveTo>
                  <a:pt x="188" y="380"/>
                </a:moveTo>
                <a:lnTo>
                  <a:pt x="188" y="380"/>
                </a:lnTo>
                <a:lnTo>
                  <a:pt x="188" y="378"/>
                </a:lnTo>
                <a:lnTo>
                  <a:pt x="183" y="374"/>
                </a:lnTo>
                <a:lnTo>
                  <a:pt x="182" y="374"/>
                </a:lnTo>
                <a:lnTo>
                  <a:pt x="188" y="380"/>
                </a:lnTo>
                <a:close/>
                <a:moveTo>
                  <a:pt x="291" y="290"/>
                </a:moveTo>
                <a:lnTo>
                  <a:pt x="291" y="290"/>
                </a:lnTo>
                <a:lnTo>
                  <a:pt x="291" y="289"/>
                </a:lnTo>
                <a:lnTo>
                  <a:pt x="286" y="284"/>
                </a:lnTo>
                <a:lnTo>
                  <a:pt x="283" y="284"/>
                </a:lnTo>
                <a:lnTo>
                  <a:pt x="284" y="285"/>
                </a:lnTo>
                <a:lnTo>
                  <a:pt x="291" y="290"/>
                </a:lnTo>
                <a:close/>
                <a:moveTo>
                  <a:pt x="57" y="257"/>
                </a:moveTo>
                <a:lnTo>
                  <a:pt x="57" y="257"/>
                </a:lnTo>
                <a:lnTo>
                  <a:pt x="49" y="263"/>
                </a:lnTo>
                <a:lnTo>
                  <a:pt x="51" y="263"/>
                </a:lnTo>
                <a:lnTo>
                  <a:pt x="52" y="262"/>
                </a:lnTo>
                <a:lnTo>
                  <a:pt x="54" y="262"/>
                </a:lnTo>
                <a:lnTo>
                  <a:pt x="57" y="257"/>
                </a:lnTo>
                <a:close/>
                <a:moveTo>
                  <a:pt x="387" y="276"/>
                </a:moveTo>
                <a:lnTo>
                  <a:pt x="387" y="276"/>
                </a:lnTo>
                <a:lnTo>
                  <a:pt x="393" y="268"/>
                </a:lnTo>
                <a:lnTo>
                  <a:pt x="391" y="266"/>
                </a:lnTo>
                <a:lnTo>
                  <a:pt x="387" y="274"/>
                </a:lnTo>
                <a:lnTo>
                  <a:pt x="387" y="276"/>
                </a:lnTo>
                <a:close/>
                <a:moveTo>
                  <a:pt x="210" y="156"/>
                </a:moveTo>
                <a:lnTo>
                  <a:pt x="210" y="156"/>
                </a:lnTo>
                <a:lnTo>
                  <a:pt x="207" y="159"/>
                </a:lnTo>
                <a:lnTo>
                  <a:pt x="208" y="161"/>
                </a:lnTo>
                <a:lnTo>
                  <a:pt x="212" y="159"/>
                </a:lnTo>
                <a:lnTo>
                  <a:pt x="210" y="156"/>
                </a:lnTo>
                <a:close/>
                <a:moveTo>
                  <a:pt x="344" y="54"/>
                </a:moveTo>
                <a:lnTo>
                  <a:pt x="344" y="54"/>
                </a:lnTo>
                <a:lnTo>
                  <a:pt x="347" y="55"/>
                </a:lnTo>
                <a:lnTo>
                  <a:pt x="352" y="52"/>
                </a:lnTo>
                <a:lnTo>
                  <a:pt x="352" y="50"/>
                </a:lnTo>
                <a:lnTo>
                  <a:pt x="344" y="54"/>
                </a:lnTo>
                <a:close/>
                <a:moveTo>
                  <a:pt x="223" y="255"/>
                </a:moveTo>
                <a:lnTo>
                  <a:pt x="223" y="255"/>
                </a:lnTo>
                <a:lnTo>
                  <a:pt x="224" y="252"/>
                </a:lnTo>
                <a:lnTo>
                  <a:pt x="223" y="249"/>
                </a:lnTo>
                <a:lnTo>
                  <a:pt x="221" y="252"/>
                </a:lnTo>
                <a:lnTo>
                  <a:pt x="223" y="255"/>
                </a:lnTo>
                <a:close/>
                <a:moveTo>
                  <a:pt x="169" y="246"/>
                </a:moveTo>
                <a:lnTo>
                  <a:pt x="169" y="246"/>
                </a:lnTo>
                <a:lnTo>
                  <a:pt x="169" y="243"/>
                </a:lnTo>
                <a:lnTo>
                  <a:pt x="167" y="241"/>
                </a:lnTo>
                <a:lnTo>
                  <a:pt x="166" y="248"/>
                </a:lnTo>
                <a:lnTo>
                  <a:pt x="169" y="246"/>
                </a:lnTo>
                <a:close/>
                <a:moveTo>
                  <a:pt x="193" y="181"/>
                </a:moveTo>
                <a:lnTo>
                  <a:pt x="193" y="181"/>
                </a:lnTo>
                <a:lnTo>
                  <a:pt x="196" y="180"/>
                </a:lnTo>
                <a:lnTo>
                  <a:pt x="193" y="177"/>
                </a:lnTo>
                <a:lnTo>
                  <a:pt x="191" y="180"/>
                </a:lnTo>
                <a:lnTo>
                  <a:pt x="193" y="181"/>
                </a:lnTo>
                <a:close/>
                <a:moveTo>
                  <a:pt x="223" y="342"/>
                </a:moveTo>
                <a:lnTo>
                  <a:pt x="223" y="342"/>
                </a:lnTo>
                <a:lnTo>
                  <a:pt x="227" y="337"/>
                </a:lnTo>
                <a:lnTo>
                  <a:pt x="226" y="336"/>
                </a:lnTo>
                <a:lnTo>
                  <a:pt x="223" y="341"/>
                </a:lnTo>
                <a:lnTo>
                  <a:pt x="223" y="342"/>
                </a:lnTo>
                <a:close/>
                <a:moveTo>
                  <a:pt x="193" y="374"/>
                </a:moveTo>
                <a:lnTo>
                  <a:pt x="193" y="374"/>
                </a:lnTo>
                <a:lnTo>
                  <a:pt x="194" y="371"/>
                </a:lnTo>
                <a:lnTo>
                  <a:pt x="193" y="367"/>
                </a:lnTo>
                <a:lnTo>
                  <a:pt x="190" y="371"/>
                </a:lnTo>
                <a:lnTo>
                  <a:pt x="193" y="374"/>
                </a:lnTo>
                <a:close/>
                <a:moveTo>
                  <a:pt x="276" y="123"/>
                </a:moveTo>
                <a:lnTo>
                  <a:pt x="276" y="123"/>
                </a:lnTo>
                <a:lnTo>
                  <a:pt x="272" y="129"/>
                </a:lnTo>
                <a:lnTo>
                  <a:pt x="278" y="124"/>
                </a:lnTo>
                <a:lnTo>
                  <a:pt x="276" y="123"/>
                </a:lnTo>
                <a:close/>
                <a:moveTo>
                  <a:pt x="360" y="300"/>
                </a:moveTo>
                <a:lnTo>
                  <a:pt x="360" y="300"/>
                </a:lnTo>
                <a:lnTo>
                  <a:pt x="362" y="296"/>
                </a:lnTo>
                <a:lnTo>
                  <a:pt x="360" y="293"/>
                </a:lnTo>
                <a:lnTo>
                  <a:pt x="357" y="296"/>
                </a:lnTo>
                <a:lnTo>
                  <a:pt x="360" y="300"/>
                </a:lnTo>
                <a:close/>
                <a:moveTo>
                  <a:pt x="131" y="225"/>
                </a:moveTo>
                <a:lnTo>
                  <a:pt x="131" y="225"/>
                </a:lnTo>
                <a:lnTo>
                  <a:pt x="128" y="227"/>
                </a:lnTo>
                <a:lnTo>
                  <a:pt x="128" y="230"/>
                </a:lnTo>
                <a:lnTo>
                  <a:pt x="131" y="229"/>
                </a:lnTo>
                <a:lnTo>
                  <a:pt x="131" y="225"/>
                </a:lnTo>
                <a:close/>
                <a:moveTo>
                  <a:pt x="227" y="77"/>
                </a:moveTo>
                <a:lnTo>
                  <a:pt x="227" y="77"/>
                </a:lnTo>
                <a:lnTo>
                  <a:pt x="229" y="77"/>
                </a:lnTo>
                <a:lnTo>
                  <a:pt x="229" y="72"/>
                </a:lnTo>
                <a:lnTo>
                  <a:pt x="226" y="74"/>
                </a:lnTo>
                <a:lnTo>
                  <a:pt x="227" y="77"/>
                </a:lnTo>
                <a:close/>
                <a:moveTo>
                  <a:pt x="279" y="240"/>
                </a:moveTo>
                <a:lnTo>
                  <a:pt x="279" y="240"/>
                </a:lnTo>
                <a:lnTo>
                  <a:pt x="276" y="241"/>
                </a:lnTo>
                <a:lnTo>
                  <a:pt x="278" y="244"/>
                </a:lnTo>
                <a:lnTo>
                  <a:pt x="281" y="241"/>
                </a:lnTo>
                <a:lnTo>
                  <a:pt x="279" y="240"/>
                </a:lnTo>
                <a:close/>
                <a:moveTo>
                  <a:pt x="119" y="241"/>
                </a:moveTo>
                <a:lnTo>
                  <a:pt x="119" y="241"/>
                </a:lnTo>
                <a:lnTo>
                  <a:pt x="123" y="238"/>
                </a:lnTo>
                <a:lnTo>
                  <a:pt x="122" y="236"/>
                </a:lnTo>
                <a:lnTo>
                  <a:pt x="119" y="238"/>
                </a:lnTo>
                <a:lnTo>
                  <a:pt x="119" y="241"/>
                </a:lnTo>
                <a:close/>
                <a:moveTo>
                  <a:pt x="188" y="134"/>
                </a:moveTo>
                <a:lnTo>
                  <a:pt x="188" y="134"/>
                </a:lnTo>
                <a:lnTo>
                  <a:pt x="186" y="136"/>
                </a:lnTo>
                <a:lnTo>
                  <a:pt x="188" y="139"/>
                </a:lnTo>
                <a:lnTo>
                  <a:pt x="191" y="136"/>
                </a:lnTo>
                <a:lnTo>
                  <a:pt x="188" y="134"/>
                </a:lnTo>
                <a:close/>
                <a:moveTo>
                  <a:pt x="180" y="199"/>
                </a:moveTo>
                <a:lnTo>
                  <a:pt x="180" y="199"/>
                </a:lnTo>
                <a:lnTo>
                  <a:pt x="180" y="200"/>
                </a:lnTo>
                <a:lnTo>
                  <a:pt x="182" y="202"/>
                </a:lnTo>
                <a:lnTo>
                  <a:pt x="183" y="200"/>
                </a:lnTo>
                <a:lnTo>
                  <a:pt x="182" y="197"/>
                </a:lnTo>
                <a:lnTo>
                  <a:pt x="180" y="197"/>
                </a:lnTo>
                <a:lnTo>
                  <a:pt x="180" y="199"/>
                </a:lnTo>
                <a:close/>
                <a:moveTo>
                  <a:pt x="73" y="134"/>
                </a:moveTo>
                <a:lnTo>
                  <a:pt x="73" y="134"/>
                </a:lnTo>
                <a:lnTo>
                  <a:pt x="73" y="132"/>
                </a:lnTo>
                <a:lnTo>
                  <a:pt x="71" y="131"/>
                </a:lnTo>
                <a:lnTo>
                  <a:pt x="68" y="128"/>
                </a:lnTo>
                <a:lnTo>
                  <a:pt x="68" y="129"/>
                </a:lnTo>
                <a:lnTo>
                  <a:pt x="73" y="134"/>
                </a:lnTo>
                <a:close/>
                <a:moveTo>
                  <a:pt x="172" y="199"/>
                </a:moveTo>
                <a:lnTo>
                  <a:pt x="172" y="199"/>
                </a:lnTo>
                <a:lnTo>
                  <a:pt x="171" y="195"/>
                </a:lnTo>
                <a:lnTo>
                  <a:pt x="169" y="197"/>
                </a:lnTo>
                <a:lnTo>
                  <a:pt x="171" y="200"/>
                </a:lnTo>
                <a:lnTo>
                  <a:pt x="172" y="199"/>
                </a:lnTo>
                <a:close/>
                <a:moveTo>
                  <a:pt x="204" y="254"/>
                </a:moveTo>
                <a:lnTo>
                  <a:pt x="204" y="254"/>
                </a:lnTo>
                <a:lnTo>
                  <a:pt x="207" y="255"/>
                </a:lnTo>
                <a:lnTo>
                  <a:pt x="208" y="255"/>
                </a:lnTo>
                <a:lnTo>
                  <a:pt x="208" y="254"/>
                </a:lnTo>
                <a:lnTo>
                  <a:pt x="205" y="254"/>
                </a:lnTo>
                <a:lnTo>
                  <a:pt x="204" y="252"/>
                </a:lnTo>
                <a:lnTo>
                  <a:pt x="204" y="254"/>
                </a:lnTo>
                <a:close/>
                <a:moveTo>
                  <a:pt x="160" y="161"/>
                </a:moveTo>
                <a:lnTo>
                  <a:pt x="160" y="161"/>
                </a:lnTo>
                <a:lnTo>
                  <a:pt x="160" y="159"/>
                </a:lnTo>
                <a:lnTo>
                  <a:pt x="153" y="164"/>
                </a:lnTo>
                <a:lnTo>
                  <a:pt x="155" y="166"/>
                </a:lnTo>
                <a:lnTo>
                  <a:pt x="160" y="161"/>
                </a:lnTo>
                <a:close/>
                <a:moveTo>
                  <a:pt x="232" y="337"/>
                </a:moveTo>
                <a:lnTo>
                  <a:pt x="232" y="337"/>
                </a:lnTo>
                <a:lnTo>
                  <a:pt x="234" y="339"/>
                </a:lnTo>
                <a:lnTo>
                  <a:pt x="235" y="342"/>
                </a:lnTo>
                <a:lnTo>
                  <a:pt x="235" y="341"/>
                </a:lnTo>
                <a:lnTo>
                  <a:pt x="235" y="336"/>
                </a:lnTo>
                <a:lnTo>
                  <a:pt x="232" y="337"/>
                </a:lnTo>
                <a:close/>
                <a:moveTo>
                  <a:pt x="273" y="249"/>
                </a:moveTo>
                <a:lnTo>
                  <a:pt x="273" y="249"/>
                </a:lnTo>
                <a:lnTo>
                  <a:pt x="276" y="246"/>
                </a:lnTo>
                <a:lnTo>
                  <a:pt x="273" y="243"/>
                </a:lnTo>
                <a:lnTo>
                  <a:pt x="273" y="244"/>
                </a:lnTo>
                <a:lnTo>
                  <a:pt x="273" y="249"/>
                </a:lnTo>
                <a:close/>
                <a:moveTo>
                  <a:pt x="223" y="39"/>
                </a:moveTo>
                <a:lnTo>
                  <a:pt x="223" y="39"/>
                </a:lnTo>
                <a:lnTo>
                  <a:pt x="216" y="41"/>
                </a:lnTo>
                <a:lnTo>
                  <a:pt x="216" y="42"/>
                </a:lnTo>
                <a:lnTo>
                  <a:pt x="220" y="42"/>
                </a:lnTo>
                <a:lnTo>
                  <a:pt x="221" y="41"/>
                </a:lnTo>
                <a:lnTo>
                  <a:pt x="223" y="39"/>
                </a:lnTo>
                <a:close/>
                <a:moveTo>
                  <a:pt x="133" y="208"/>
                </a:moveTo>
                <a:lnTo>
                  <a:pt x="133" y="208"/>
                </a:lnTo>
                <a:lnTo>
                  <a:pt x="138" y="205"/>
                </a:lnTo>
                <a:lnTo>
                  <a:pt x="136" y="203"/>
                </a:lnTo>
                <a:lnTo>
                  <a:pt x="133" y="205"/>
                </a:lnTo>
                <a:lnTo>
                  <a:pt x="131" y="207"/>
                </a:lnTo>
                <a:lnTo>
                  <a:pt x="133" y="208"/>
                </a:lnTo>
                <a:close/>
                <a:moveTo>
                  <a:pt x="338" y="270"/>
                </a:moveTo>
                <a:lnTo>
                  <a:pt x="338" y="270"/>
                </a:lnTo>
                <a:lnTo>
                  <a:pt x="336" y="271"/>
                </a:lnTo>
                <a:lnTo>
                  <a:pt x="341" y="274"/>
                </a:lnTo>
                <a:lnTo>
                  <a:pt x="341" y="273"/>
                </a:lnTo>
                <a:lnTo>
                  <a:pt x="341" y="271"/>
                </a:lnTo>
                <a:lnTo>
                  <a:pt x="338" y="270"/>
                </a:lnTo>
                <a:close/>
                <a:moveTo>
                  <a:pt x="322" y="90"/>
                </a:moveTo>
                <a:lnTo>
                  <a:pt x="322" y="90"/>
                </a:lnTo>
                <a:lnTo>
                  <a:pt x="321" y="91"/>
                </a:lnTo>
                <a:lnTo>
                  <a:pt x="322" y="95"/>
                </a:lnTo>
                <a:lnTo>
                  <a:pt x="324" y="93"/>
                </a:lnTo>
                <a:lnTo>
                  <a:pt x="322" y="91"/>
                </a:lnTo>
                <a:lnTo>
                  <a:pt x="322" y="90"/>
                </a:lnTo>
                <a:close/>
                <a:moveTo>
                  <a:pt x="60" y="312"/>
                </a:moveTo>
                <a:lnTo>
                  <a:pt x="60" y="312"/>
                </a:lnTo>
                <a:lnTo>
                  <a:pt x="55" y="307"/>
                </a:lnTo>
                <a:lnTo>
                  <a:pt x="59" y="314"/>
                </a:lnTo>
                <a:lnTo>
                  <a:pt x="60" y="312"/>
                </a:lnTo>
                <a:close/>
                <a:moveTo>
                  <a:pt x="365" y="276"/>
                </a:moveTo>
                <a:lnTo>
                  <a:pt x="365" y="276"/>
                </a:lnTo>
                <a:lnTo>
                  <a:pt x="362" y="278"/>
                </a:lnTo>
                <a:lnTo>
                  <a:pt x="365" y="282"/>
                </a:lnTo>
                <a:lnTo>
                  <a:pt x="365" y="279"/>
                </a:lnTo>
                <a:lnTo>
                  <a:pt x="365" y="276"/>
                </a:lnTo>
                <a:close/>
                <a:moveTo>
                  <a:pt x="85" y="112"/>
                </a:moveTo>
                <a:lnTo>
                  <a:pt x="85" y="112"/>
                </a:lnTo>
                <a:lnTo>
                  <a:pt x="87" y="110"/>
                </a:lnTo>
                <a:lnTo>
                  <a:pt x="87" y="109"/>
                </a:lnTo>
                <a:lnTo>
                  <a:pt x="85" y="106"/>
                </a:lnTo>
                <a:lnTo>
                  <a:pt x="84" y="107"/>
                </a:lnTo>
                <a:lnTo>
                  <a:pt x="85" y="112"/>
                </a:lnTo>
                <a:close/>
                <a:moveTo>
                  <a:pt x="338" y="88"/>
                </a:moveTo>
                <a:lnTo>
                  <a:pt x="338" y="88"/>
                </a:lnTo>
                <a:lnTo>
                  <a:pt x="339" y="91"/>
                </a:lnTo>
                <a:lnTo>
                  <a:pt x="341" y="90"/>
                </a:lnTo>
                <a:lnTo>
                  <a:pt x="338" y="87"/>
                </a:lnTo>
                <a:lnTo>
                  <a:pt x="338" y="88"/>
                </a:lnTo>
                <a:close/>
                <a:moveTo>
                  <a:pt x="182" y="184"/>
                </a:moveTo>
                <a:lnTo>
                  <a:pt x="182" y="184"/>
                </a:lnTo>
                <a:lnTo>
                  <a:pt x="179" y="188"/>
                </a:lnTo>
                <a:lnTo>
                  <a:pt x="180" y="189"/>
                </a:lnTo>
                <a:lnTo>
                  <a:pt x="182" y="186"/>
                </a:lnTo>
                <a:lnTo>
                  <a:pt x="182" y="184"/>
                </a:lnTo>
                <a:close/>
                <a:moveTo>
                  <a:pt x="71" y="99"/>
                </a:moveTo>
                <a:lnTo>
                  <a:pt x="71" y="99"/>
                </a:lnTo>
                <a:lnTo>
                  <a:pt x="73" y="101"/>
                </a:lnTo>
                <a:lnTo>
                  <a:pt x="74" y="99"/>
                </a:lnTo>
                <a:lnTo>
                  <a:pt x="76" y="98"/>
                </a:lnTo>
                <a:lnTo>
                  <a:pt x="74" y="96"/>
                </a:lnTo>
                <a:lnTo>
                  <a:pt x="71" y="99"/>
                </a:lnTo>
                <a:close/>
                <a:moveTo>
                  <a:pt x="84" y="238"/>
                </a:moveTo>
                <a:lnTo>
                  <a:pt x="84" y="238"/>
                </a:lnTo>
                <a:lnTo>
                  <a:pt x="79" y="241"/>
                </a:lnTo>
                <a:lnTo>
                  <a:pt x="82" y="241"/>
                </a:lnTo>
                <a:lnTo>
                  <a:pt x="85" y="240"/>
                </a:lnTo>
                <a:lnTo>
                  <a:pt x="84" y="238"/>
                </a:lnTo>
                <a:close/>
                <a:moveTo>
                  <a:pt x="306" y="210"/>
                </a:moveTo>
                <a:lnTo>
                  <a:pt x="306" y="210"/>
                </a:lnTo>
                <a:lnTo>
                  <a:pt x="311" y="214"/>
                </a:lnTo>
                <a:lnTo>
                  <a:pt x="313" y="216"/>
                </a:lnTo>
                <a:lnTo>
                  <a:pt x="314" y="216"/>
                </a:lnTo>
                <a:lnTo>
                  <a:pt x="314" y="214"/>
                </a:lnTo>
                <a:lnTo>
                  <a:pt x="306" y="210"/>
                </a:lnTo>
                <a:close/>
                <a:moveTo>
                  <a:pt x="234" y="76"/>
                </a:moveTo>
                <a:lnTo>
                  <a:pt x="234" y="76"/>
                </a:lnTo>
                <a:lnTo>
                  <a:pt x="235" y="76"/>
                </a:lnTo>
                <a:lnTo>
                  <a:pt x="235" y="71"/>
                </a:lnTo>
                <a:lnTo>
                  <a:pt x="234" y="72"/>
                </a:lnTo>
                <a:lnTo>
                  <a:pt x="234" y="76"/>
                </a:lnTo>
                <a:close/>
                <a:moveTo>
                  <a:pt x="73" y="257"/>
                </a:moveTo>
                <a:lnTo>
                  <a:pt x="73" y="257"/>
                </a:lnTo>
                <a:lnTo>
                  <a:pt x="76" y="249"/>
                </a:lnTo>
                <a:lnTo>
                  <a:pt x="71" y="255"/>
                </a:lnTo>
                <a:lnTo>
                  <a:pt x="73" y="257"/>
                </a:lnTo>
                <a:close/>
                <a:moveTo>
                  <a:pt x="136" y="251"/>
                </a:moveTo>
                <a:lnTo>
                  <a:pt x="136" y="251"/>
                </a:lnTo>
                <a:lnTo>
                  <a:pt x="134" y="252"/>
                </a:lnTo>
                <a:lnTo>
                  <a:pt x="134" y="255"/>
                </a:lnTo>
                <a:lnTo>
                  <a:pt x="138" y="254"/>
                </a:lnTo>
                <a:lnTo>
                  <a:pt x="138" y="252"/>
                </a:lnTo>
                <a:lnTo>
                  <a:pt x="136" y="251"/>
                </a:lnTo>
                <a:close/>
                <a:moveTo>
                  <a:pt x="205" y="388"/>
                </a:moveTo>
                <a:lnTo>
                  <a:pt x="205" y="388"/>
                </a:lnTo>
                <a:lnTo>
                  <a:pt x="204" y="388"/>
                </a:lnTo>
                <a:lnTo>
                  <a:pt x="207" y="393"/>
                </a:lnTo>
                <a:lnTo>
                  <a:pt x="208" y="391"/>
                </a:lnTo>
                <a:lnTo>
                  <a:pt x="205" y="388"/>
                </a:lnTo>
                <a:close/>
                <a:moveTo>
                  <a:pt x="223" y="68"/>
                </a:moveTo>
                <a:lnTo>
                  <a:pt x="223" y="68"/>
                </a:lnTo>
                <a:lnTo>
                  <a:pt x="223" y="65"/>
                </a:lnTo>
                <a:lnTo>
                  <a:pt x="220" y="68"/>
                </a:lnTo>
                <a:lnTo>
                  <a:pt x="218" y="69"/>
                </a:lnTo>
                <a:lnTo>
                  <a:pt x="223" y="68"/>
                </a:lnTo>
                <a:close/>
                <a:moveTo>
                  <a:pt x="333" y="139"/>
                </a:moveTo>
                <a:lnTo>
                  <a:pt x="333" y="139"/>
                </a:lnTo>
                <a:lnTo>
                  <a:pt x="332" y="137"/>
                </a:lnTo>
                <a:lnTo>
                  <a:pt x="332" y="139"/>
                </a:lnTo>
                <a:lnTo>
                  <a:pt x="322" y="145"/>
                </a:lnTo>
                <a:lnTo>
                  <a:pt x="333" y="139"/>
                </a:lnTo>
                <a:close/>
                <a:moveTo>
                  <a:pt x="284" y="139"/>
                </a:moveTo>
                <a:lnTo>
                  <a:pt x="284" y="139"/>
                </a:lnTo>
                <a:lnTo>
                  <a:pt x="281" y="140"/>
                </a:lnTo>
                <a:lnTo>
                  <a:pt x="281" y="142"/>
                </a:lnTo>
                <a:lnTo>
                  <a:pt x="283" y="142"/>
                </a:lnTo>
                <a:lnTo>
                  <a:pt x="284" y="140"/>
                </a:lnTo>
                <a:lnTo>
                  <a:pt x="284" y="139"/>
                </a:lnTo>
                <a:close/>
                <a:moveTo>
                  <a:pt x="123" y="254"/>
                </a:moveTo>
                <a:lnTo>
                  <a:pt x="123" y="254"/>
                </a:lnTo>
                <a:lnTo>
                  <a:pt x="122" y="254"/>
                </a:lnTo>
                <a:lnTo>
                  <a:pt x="122" y="262"/>
                </a:lnTo>
                <a:lnTo>
                  <a:pt x="123" y="257"/>
                </a:lnTo>
                <a:lnTo>
                  <a:pt x="123" y="254"/>
                </a:lnTo>
                <a:close/>
                <a:moveTo>
                  <a:pt x="259" y="156"/>
                </a:moveTo>
                <a:lnTo>
                  <a:pt x="259" y="156"/>
                </a:lnTo>
                <a:lnTo>
                  <a:pt x="256" y="158"/>
                </a:lnTo>
                <a:lnTo>
                  <a:pt x="257" y="159"/>
                </a:lnTo>
                <a:lnTo>
                  <a:pt x="261" y="158"/>
                </a:lnTo>
                <a:lnTo>
                  <a:pt x="259" y="156"/>
                </a:lnTo>
                <a:close/>
                <a:moveTo>
                  <a:pt x="51" y="77"/>
                </a:moveTo>
                <a:lnTo>
                  <a:pt x="51" y="77"/>
                </a:lnTo>
                <a:lnTo>
                  <a:pt x="55" y="71"/>
                </a:lnTo>
                <a:lnTo>
                  <a:pt x="54" y="69"/>
                </a:lnTo>
                <a:lnTo>
                  <a:pt x="52" y="72"/>
                </a:lnTo>
                <a:lnTo>
                  <a:pt x="51" y="74"/>
                </a:lnTo>
                <a:lnTo>
                  <a:pt x="51" y="77"/>
                </a:lnTo>
                <a:close/>
                <a:moveTo>
                  <a:pt x="183" y="203"/>
                </a:moveTo>
                <a:lnTo>
                  <a:pt x="183" y="203"/>
                </a:lnTo>
                <a:lnTo>
                  <a:pt x="186" y="207"/>
                </a:lnTo>
                <a:lnTo>
                  <a:pt x="188" y="205"/>
                </a:lnTo>
                <a:lnTo>
                  <a:pt x="186" y="202"/>
                </a:lnTo>
                <a:lnTo>
                  <a:pt x="183" y="203"/>
                </a:lnTo>
                <a:close/>
                <a:moveTo>
                  <a:pt x="191" y="375"/>
                </a:moveTo>
                <a:lnTo>
                  <a:pt x="191" y="375"/>
                </a:lnTo>
                <a:lnTo>
                  <a:pt x="188" y="372"/>
                </a:lnTo>
                <a:lnTo>
                  <a:pt x="186" y="372"/>
                </a:lnTo>
                <a:lnTo>
                  <a:pt x="190" y="377"/>
                </a:lnTo>
                <a:lnTo>
                  <a:pt x="191" y="375"/>
                </a:lnTo>
                <a:close/>
                <a:moveTo>
                  <a:pt x="248" y="262"/>
                </a:moveTo>
                <a:lnTo>
                  <a:pt x="248" y="262"/>
                </a:lnTo>
                <a:lnTo>
                  <a:pt x="251" y="265"/>
                </a:lnTo>
                <a:lnTo>
                  <a:pt x="253" y="265"/>
                </a:lnTo>
                <a:lnTo>
                  <a:pt x="250" y="260"/>
                </a:lnTo>
                <a:lnTo>
                  <a:pt x="248" y="262"/>
                </a:lnTo>
                <a:close/>
                <a:moveTo>
                  <a:pt x="223" y="205"/>
                </a:moveTo>
                <a:lnTo>
                  <a:pt x="223" y="205"/>
                </a:lnTo>
                <a:lnTo>
                  <a:pt x="227" y="200"/>
                </a:lnTo>
                <a:lnTo>
                  <a:pt x="224" y="200"/>
                </a:lnTo>
                <a:lnTo>
                  <a:pt x="223" y="202"/>
                </a:lnTo>
                <a:lnTo>
                  <a:pt x="221" y="202"/>
                </a:lnTo>
                <a:lnTo>
                  <a:pt x="223" y="205"/>
                </a:lnTo>
                <a:close/>
                <a:moveTo>
                  <a:pt x="204" y="284"/>
                </a:moveTo>
                <a:lnTo>
                  <a:pt x="204" y="284"/>
                </a:lnTo>
                <a:lnTo>
                  <a:pt x="205" y="282"/>
                </a:lnTo>
                <a:lnTo>
                  <a:pt x="205" y="281"/>
                </a:lnTo>
                <a:lnTo>
                  <a:pt x="202" y="282"/>
                </a:lnTo>
                <a:lnTo>
                  <a:pt x="204" y="284"/>
                </a:lnTo>
                <a:close/>
                <a:moveTo>
                  <a:pt x="63" y="249"/>
                </a:moveTo>
                <a:lnTo>
                  <a:pt x="63" y="249"/>
                </a:lnTo>
                <a:lnTo>
                  <a:pt x="65" y="249"/>
                </a:lnTo>
                <a:lnTo>
                  <a:pt x="70" y="244"/>
                </a:lnTo>
                <a:lnTo>
                  <a:pt x="63" y="249"/>
                </a:lnTo>
                <a:close/>
                <a:moveTo>
                  <a:pt x="191" y="394"/>
                </a:moveTo>
                <a:lnTo>
                  <a:pt x="191" y="394"/>
                </a:lnTo>
                <a:lnTo>
                  <a:pt x="186" y="397"/>
                </a:lnTo>
                <a:lnTo>
                  <a:pt x="193" y="397"/>
                </a:lnTo>
                <a:lnTo>
                  <a:pt x="191" y="394"/>
                </a:lnTo>
                <a:close/>
                <a:moveTo>
                  <a:pt x="306" y="244"/>
                </a:moveTo>
                <a:lnTo>
                  <a:pt x="306" y="244"/>
                </a:lnTo>
                <a:lnTo>
                  <a:pt x="305" y="244"/>
                </a:lnTo>
                <a:lnTo>
                  <a:pt x="302" y="246"/>
                </a:lnTo>
                <a:lnTo>
                  <a:pt x="305" y="248"/>
                </a:lnTo>
                <a:lnTo>
                  <a:pt x="306" y="244"/>
                </a:lnTo>
                <a:close/>
                <a:moveTo>
                  <a:pt x="205" y="41"/>
                </a:moveTo>
                <a:lnTo>
                  <a:pt x="205" y="41"/>
                </a:lnTo>
                <a:lnTo>
                  <a:pt x="201" y="42"/>
                </a:lnTo>
                <a:lnTo>
                  <a:pt x="201" y="44"/>
                </a:lnTo>
                <a:lnTo>
                  <a:pt x="204" y="44"/>
                </a:lnTo>
                <a:lnTo>
                  <a:pt x="205" y="41"/>
                </a:lnTo>
                <a:close/>
                <a:moveTo>
                  <a:pt x="328" y="306"/>
                </a:moveTo>
                <a:lnTo>
                  <a:pt x="328" y="306"/>
                </a:lnTo>
                <a:lnTo>
                  <a:pt x="333" y="311"/>
                </a:lnTo>
                <a:lnTo>
                  <a:pt x="335" y="309"/>
                </a:lnTo>
                <a:lnTo>
                  <a:pt x="332" y="307"/>
                </a:lnTo>
                <a:lnTo>
                  <a:pt x="328" y="306"/>
                </a:lnTo>
                <a:close/>
                <a:moveTo>
                  <a:pt x="134" y="219"/>
                </a:moveTo>
                <a:lnTo>
                  <a:pt x="134" y="219"/>
                </a:lnTo>
                <a:lnTo>
                  <a:pt x="136" y="216"/>
                </a:lnTo>
                <a:lnTo>
                  <a:pt x="138" y="213"/>
                </a:lnTo>
                <a:lnTo>
                  <a:pt x="134" y="214"/>
                </a:lnTo>
                <a:lnTo>
                  <a:pt x="134" y="219"/>
                </a:lnTo>
                <a:close/>
                <a:moveTo>
                  <a:pt x="190" y="159"/>
                </a:moveTo>
                <a:lnTo>
                  <a:pt x="190" y="159"/>
                </a:lnTo>
                <a:lnTo>
                  <a:pt x="186" y="162"/>
                </a:lnTo>
                <a:lnTo>
                  <a:pt x="188" y="164"/>
                </a:lnTo>
                <a:lnTo>
                  <a:pt x="191" y="159"/>
                </a:lnTo>
                <a:lnTo>
                  <a:pt x="190" y="159"/>
                </a:lnTo>
                <a:close/>
                <a:moveTo>
                  <a:pt x="90" y="134"/>
                </a:moveTo>
                <a:lnTo>
                  <a:pt x="90" y="134"/>
                </a:lnTo>
                <a:lnTo>
                  <a:pt x="90" y="132"/>
                </a:lnTo>
                <a:lnTo>
                  <a:pt x="87" y="129"/>
                </a:lnTo>
                <a:lnTo>
                  <a:pt x="85" y="131"/>
                </a:lnTo>
                <a:lnTo>
                  <a:pt x="87" y="132"/>
                </a:lnTo>
                <a:lnTo>
                  <a:pt x="90" y="134"/>
                </a:lnTo>
                <a:close/>
                <a:moveTo>
                  <a:pt x="174" y="232"/>
                </a:moveTo>
                <a:lnTo>
                  <a:pt x="174" y="232"/>
                </a:lnTo>
                <a:lnTo>
                  <a:pt x="172" y="235"/>
                </a:lnTo>
                <a:lnTo>
                  <a:pt x="174" y="238"/>
                </a:lnTo>
                <a:lnTo>
                  <a:pt x="175" y="235"/>
                </a:lnTo>
                <a:lnTo>
                  <a:pt x="174" y="232"/>
                </a:lnTo>
                <a:close/>
                <a:moveTo>
                  <a:pt x="313" y="137"/>
                </a:moveTo>
                <a:lnTo>
                  <a:pt x="313" y="137"/>
                </a:lnTo>
                <a:lnTo>
                  <a:pt x="311" y="134"/>
                </a:lnTo>
                <a:lnTo>
                  <a:pt x="309" y="136"/>
                </a:lnTo>
                <a:lnTo>
                  <a:pt x="311" y="139"/>
                </a:lnTo>
                <a:lnTo>
                  <a:pt x="313" y="137"/>
                </a:lnTo>
                <a:close/>
                <a:moveTo>
                  <a:pt x="243" y="80"/>
                </a:moveTo>
                <a:lnTo>
                  <a:pt x="243" y="80"/>
                </a:lnTo>
                <a:lnTo>
                  <a:pt x="242" y="80"/>
                </a:lnTo>
                <a:lnTo>
                  <a:pt x="242" y="82"/>
                </a:lnTo>
                <a:lnTo>
                  <a:pt x="242" y="88"/>
                </a:lnTo>
                <a:lnTo>
                  <a:pt x="243" y="83"/>
                </a:lnTo>
                <a:lnTo>
                  <a:pt x="243" y="80"/>
                </a:lnTo>
                <a:close/>
                <a:moveTo>
                  <a:pt x="221" y="79"/>
                </a:moveTo>
                <a:lnTo>
                  <a:pt x="221" y="79"/>
                </a:lnTo>
                <a:lnTo>
                  <a:pt x="221" y="76"/>
                </a:lnTo>
                <a:lnTo>
                  <a:pt x="220" y="76"/>
                </a:lnTo>
                <a:lnTo>
                  <a:pt x="220" y="79"/>
                </a:lnTo>
                <a:lnTo>
                  <a:pt x="221" y="79"/>
                </a:lnTo>
                <a:close/>
                <a:moveTo>
                  <a:pt x="355" y="98"/>
                </a:moveTo>
                <a:lnTo>
                  <a:pt x="355" y="98"/>
                </a:lnTo>
                <a:lnTo>
                  <a:pt x="352" y="99"/>
                </a:lnTo>
                <a:lnTo>
                  <a:pt x="354" y="102"/>
                </a:lnTo>
                <a:lnTo>
                  <a:pt x="354" y="101"/>
                </a:lnTo>
                <a:lnTo>
                  <a:pt x="355" y="99"/>
                </a:lnTo>
                <a:lnTo>
                  <a:pt x="355" y="98"/>
                </a:lnTo>
                <a:close/>
                <a:moveTo>
                  <a:pt x="182" y="236"/>
                </a:moveTo>
                <a:lnTo>
                  <a:pt x="182" y="236"/>
                </a:lnTo>
                <a:lnTo>
                  <a:pt x="180" y="238"/>
                </a:lnTo>
                <a:lnTo>
                  <a:pt x="182" y="241"/>
                </a:lnTo>
                <a:lnTo>
                  <a:pt x="185" y="240"/>
                </a:lnTo>
                <a:lnTo>
                  <a:pt x="182" y="236"/>
                </a:lnTo>
                <a:close/>
                <a:moveTo>
                  <a:pt x="218" y="136"/>
                </a:moveTo>
                <a:lnTo>
                  <a:pt x="218" y="136"/>
                </a:lnTo>
                <a:lnTo>
                  <a:pt x="223" y="134"/>
                </a:lnTo>
                <a:lnTo>
                  <a:pt x="218" y="131"/>
                </a:lnTo>
                <a:lnTo>
                  <a:pt x="218" y="136"/>
                </a:lnTo>
                <a:close/>
                <a:moveTo>
                  <a:pt x="281" y="274"/>
                </a:moveTo>
                <a:lnTo>
                  <a:pt x="281" y="274"/>
                </a:lnTo>
                <a:lnTo>
                  <a:pt x="275" y="271"/>
                </a:lnTo>
                <a:lnTo>
                  <a:pt x="281" y="276"/>
                </a:lnTo>
                <a:lnTo>
                  <a:pt x="281" y="274"/>
                </a:lnTo>
                <a:close/>
                <a:moveTo>
                  <a:pt x="190" y="265"/>
                </a:moveTo>
                <a:lnTo>
                  <a:pt x="190" y="265"/>
                </a:lnTo>
                <a:lnTo>
                  <a:pt x="188" y="262"/>
                </a:lnTo>
                <a:lnTo>
                  <a:pt x="186" y="260"/>
                </a:lnTo>
                <a:lnTo>
                  <a:pt x="186" y="265"/>
                </a:lnTo>
                <a:lnTo>
                  <a:pt x="190" y="265"/>
                </a:lnTo>
                <a:close/>
                <a:moveTo>
                  <a:pt x="287" y="166"/>
                </a:moveTo>
                <a:lnTo>
                  <a:pt x="287" y="166"/>
                </a:lnTo>
                <a:lnTo>
                  <a:pt x="294" y="162"/>
                </a:lnTo>
                <a:lnTo>
                  <a:pt x="292" y="162"/>
                </a:lnTo>
                <a:lnTo>
                  <a:pt x="287" y="164"/>
                </a:lnTo>
                <a:lnTo>
                  <a:pt x="287" y="166"/>
                </a:lnTo>
                <a:close/>
                <a:moveTo>
                  <a:pt x="232" y="38"/>
                </a:moveTo>
                <a:lnTo>
                  <a:pt x="232" y="38"/>
                </a:lnTo>
                <a:lnTo>
                  <a:pt x="227" y="41"/>
                </a:lnTo>
                <a:lnTo>
                  <a:pt x="234" y="39"/>
                </a:lnTo>
                <a:lnTo>
                  <a:pt x="232" y="38"/>
                </a:lnTo>
                <a:close/>
                <a:moveTo>
                  <a:pt x="328" y="129"/>
                </a:moveTo>
                <a:lnTo>
                  <a:pt x="328" y="129"/>
                </a:lnTo>
                <a:lnTo>
                  <a:pt x="330" y="128"/>
                </a:lnTo>
                <a:lnTo>
                  <a:pt x="328" y="124"/>
                </a:lnTo>
                <a:lnTo>
                  <a:pt x="327" y="126"/>
                </a:lnTo>
                <a:lnTo>
                  <a:pt x="328" y="129"/>
                </a:lnTo>
                <a:close/>
                <a:moveTo>
                  <a:pt x="180" y="378"/>
                </a:moveTo>
                <a:lnTo>
                  <a:pt x="180" y="378"/>
                </a:lnTo>
                <a:lnTo>
                  <a:pt x="185" y="385"/>
                </a:lnTo>
                <a:lnTo>
                  <a:pt x="185" y="383"/>
                </a:lnTo>
                <a:lnTo>
                  <a:pt x="180" y="378"/>
                </a:lnTo>
                <a:close/>
                <a:moveTo>
                  <a:pt x="210" y="207"/>
                </a:moveTo>
                <a:lnTo>
                  <a:pt x="210" y="207"/>
                </a:lnTo>
                <a:lnTo>
                  <a:pt x="205" y="210"/>
                </a:lnTo>
                <a:lnTo>
                  <a:pt x="207" y="213"/>
                </a:lnTo>
                <a:lnTo>
                  <a:pt x="210" y="207"/>
                </a:lnTo>
                <a:close/>
                <a:moveTo>
                  <a:pt x="243" y="137"/>
                </a:moveTo>
                <a:lnTo>
                  <a:pt x="243" y="137"/>
                </a:lnTo>
                <a:lnTo>
                  <a:pt x="243" y="145"/>
                </a:lnTo>
                <a:lnTo>
                  <a:pt x="246" y="143"/>
                </a:lnTo>
                <a:lnTo>
                  <a:pt x="245" y="142"/>
                </a:lnTo>
                <a:lnTo>
                  <a:pt x="243" y="142"/>
                </a:lnTo>
                <a:lnTo>
                  <a:pt x="243" y="140"/>
                </a:lnTo>
                <a:lnTo>
                  <a:pt x="243" y="139"/>
                </a:lnTo>
                <a:lnTo>
                  <a:pt x="243" y="137"/>
                </a:lnTo>
                <a:close/>
                <a:moveTo>
                  <a:pt x="144" y="230"/>
                </a:moveTo>
                <a:lnTo>
                  <a:pt x="144" y="230"/>
                </a:lnTo>
                <a:lnTo>
                  <a:pt x="145" y="225"/>
                </a:lnTo>
                <a:lnTo>
                  <a:pt x="142" y="229"/>
                </a:lnTo>
                <a:lnTo>
                  <a:pt x="144" y="230"/>
                </a:lnTo>
                <a:close/>
                <a:moveTo>
                  <a:pt x="177" y="184"/>
                </a:moveTo>
                <a:lnTo>
                  <a:pt x="177" y="184"/>
                </a:lnTo>
                <a:lnTo>
                  <a:pt x="179" y="181"/>
                </a:lnTo>
                <a:lnTo>
                  <a:pt x="175" y="183"/>
                </a:lnTo>
                <a:lnTo>
                  <a:pt x="177" y="184"/>
                </a:lnTo>
                <a:close/>
                <a:moveTo>
                  <a:pt x="201" y="156"/>
                </a:moveTo>
                <a:lnTo>
                  <a:pt x="201" y="156"/>
                </a:lnTo>
                <a:lnTo>
                  <a:pt x="197" y="158"/>
                </a:lnTo>
                <a:lnTo>
                  <a:pt x="199" y="159"/>
                </a:lnTo>
                <a:lnTo>
                  <a:pt x="199" y="161"/>
                </a:lnTo>
                <a:lnTo>
                  <a:pt x="202" y="159"/>
                </a:lnTo>
                <a:lnTo>
                  <a:pt x="201" y="156"/>
                </a:lnTo>
                <a:close/>
                <a:moveTo>
                  <a:pt x="126" y="139"/>
                </a:moveTo>
                <a:lnTo>
                  <a:pt x="126" y="139"/>
                </a:lnTo>
                <a:lnTo>
                  <a:pt x="130" y="142"/>
                </a:lnTo>
                <a:lnTo>
                  <a:pt x="131" y="142"/>
                </a:lnTo>
                <a:lnTo>
                  <a:pt x="128" y="137"/>
                </a:lnTo>
                <a:lnTo>
                  <a:pt x="126" y="139"/>
                </a:lnTo>
                <a:close/>
                <a:moveTo>
                  <a:pt x="84" y="273"/>
                </a:moveTo>
                <a:lnTo>
                  <a:pt x="84" y="273"/>
                </a:lnTo>
                <a:lnTo>
                  <a:pt x="82" y="270"/>
                </a:lnTo>
                <a:lnTo>
                  <a:pt x="79" y="274"/>
                </a:lnTo>
                <a:lnTo>
                  <a:pt x="84" y="273"/>
                </a:lnTo>
                <a:close/>
                <a:moveTo>
                  <a:pt x="70" y="69"/>
                </a:moveTo>
                <a:lnTo>
                  <a:pt x="70" y="69"/>
                </a:lnTo>
                <a:lnTo>
                  <a:pt x="70" y="66"/>
                </a:lnTo>
                <a:lnTo>
                  <a:pt x="67" y="68"/>
                </a:lnTo>
                <a:lnTo>
                  <a:pt x="65" y="69"/>
                </a:lnTo>
                <a:lnTo>
                  <a:pt x="67" y="71"/>
                </a:lnTo>
                <a:lnTo>
                  <a:pt x="70" y="69"/>
                </a:lnTo>
                <a:close/>
                <a:moveTo>
                  <a:pt x="227" y="317"/>
                </a:moveTo>
                <a:lnTo>
                  <a:pt x="227" y="317"/>
                </a:lnTo>
                <a:lnTo>
                  <a:pt x="229" y="325"/>
                </a:lnTo>
                <a:lnTo>
                  <a:pt x="231" y="325"/>
                </a:lnTo>
                <a:lnTo>
                  <a:pt x="231" y="323"/>
                </a:lnTo>
                <a:lnTo>
                  <a:pt x="227" y="317"/>
                </a:lnTo>
                <a:close/>
                <a:moveTo>
                  <a:pt x="179" y="12"/>
                </a:moveTo>
                <a:lnTo>
                  <a:pt x="179" y="12"/>
                </a:lnTo>
                <a:lnTo>
                  <a:pt x="183" y="12"/>
                </a:lnTo>
                <a:lnTo>
                  <a:pt x="185" y="12"/>
                </a:lnTo>
                <a:lnTo>
                  <a:pt x="188" y="12"/>
                </a:lnTo>
                <a:lnTo>
                  <a:pt x="183" y="12"/>
                </a:lnTo>
                <a:lnTo>
                  <a:pt x="179" y="12"/>
                </a:lnTo>
                <a:close/>
                <a:moveTo>
                  <a:pt x="115" y="271"/>
                </a:moveTo>
                <a:lnTo>
                  <a:pt x="115" y="271"/>
                </a:lnTo>
                <a:lnTo>
                  <a:pt x="114" y="268"/>
                </a:lnTo>
                <a:lnTo>
                  <a:pt x="111" y="270"/>
                </a:lnTo>
                <a:lnTo>
                  <a:pt x="115" y="271"/>
                </a:lnTo>
                <a:close/>
                <a:moveTo>
                  <a:pt x="76" y="102"/>
                </a:moveTo>
                <a:lnTo>
                  <a:pt x="76" y="102"/>
                </a:lnTo>
                <a:lnTo>
                  <a:pt x="79" y="107"/>
                </a:lnTo>
                <a:lnTo>
                  <a:pt x="81" y="107"/>
                </a:lnTo>
                <a:lnTo>
                  <a:pt x="76" y="101"/>
                </a:lnTo>
                <a:lnTo>
                  <a:pt x="76" y="102"/>
                </a:lnTo>
                <a:close/>
                <a:moveTo>
                  <a:pt x="284" y="257"/>
                </a:moveTo>
                <a:lnTo>
                  <a:pt x="284" y="257"/>
                </a:lnTo>
                <a:lnTo>
                  <a:pt x="287" y="255"/>
                </a:lnTo>
                <a:lnTo>
                  <a:pt x="286" y="252"/>
                </a:lnTo>
                <a:lnTo>
                  <a:pt x="284" y="255"/>
                </a:lnTo>
                <a:lnTo>
                  <a:pt x="284" y="257"/>
                </a:lnTo>
                <a:close/>
                <a:moveTo>
                  <a:pt x="289" y="249"/>
                </a:moveTo>
                <a:lnTo>
                  <a:pt x="289" y="249"/>
                </a:lnTo>
                <a:lnTo>
                  <a:pt x="287" y="251"/>
                </a:lnTo>
                <a:lnTo>
                  <a:pt x="289" y="254"/>
                </a:lnTo>
                <a:lnTo>
                  <a:pt x="292" y="251"/>
                </a:lnTo>
                <a:lnTo>
                  <a:pt x="289" y="249"/>
                </a:lnTo>
                <a:close/>
                <a:moveTo>
                  <a:pt x="278" y="263"/>
                </a:moveTo>
                <a:lnTo>
                  <a:pt x="278" y="263"/>
                </a:lnTo>
                <a:lnTo>
                  <a:pt x="283" y="260"/>
                </a:lnTo>
                <a:lnTo>
                  <a:pt x="281" y="259"/>
                </a:lnTo>
                <a:lnTo>
                  <a:pt x="278" y="263"/>
                </a:lnTo>
                <a:close/>
                <a:moveTo>
                  <a:pt x="71" y="71"/>
                </a:moveTo>
                <a:lnTo>
                  <a:pt x="71" y="71"/>
                </a:lnTo>
                <a:lnTo>
                  <a:pt x="74" y="69"/>
                </a:lnTo>
                <a:lnTo>
                  <a:pt x="71" y="66"/>
                </a:lnTo>
                <a:lnTo>
                  <a:pt x="71" y="71"/>
                </a:lnTo>
                <a:close/>
                <a:moveTo>
                  <a:pt x="346" y="124"/>
                </a:moveTo>
                <a:lnTo>
                  <a:pt x="346" y="124"/>
                </a:lnTo>
                <a:lnTo>
                  <a:pt x="338" y="128"/>
                </a:lnTo>
                <a:lnTo>
                  <a:pt x="339" y="129"/>
                </a:lnTo>
                <a:lnTo>
                  <a:pt x="346" y="124"/>
                </a:lnTo>
                <a:close/>
                <a:moveTo>
                  <a:pt x="202" y="337"/>
                </a:moveTo>
                <a:lnTo>
                  <a:pt x="202" y="337"/>
                </a:lnTo>
                <a:lnTo>
                  <a:pt x="201" y="334"/>
                </a:lnTo>
                <a:lnTo>
                  <a:pt x="199" y="336"/>
                </a:lnTo>
                <a:lnTo>
                  <a:pt x="202" y="339"/>
                </a:lnTo>
                <a:lnTo>
                  <a:pt x="202" y="337"/>
                </a:lnTo>
                <a:close/>
                <a:moveTo>
                  <a:pt x="155" y="248"/>
                </a:moveTo>
                <a:lnTo>
                  <a:pt x="155" y="248"/>
                </a:lnTo>
                <a:lnTo>
                  <a:pt x="155" y="252"/>
                </a:lnTo>
                <a:lnTo>
                  <a:pt x="156" y="252"/>
                </a:lnTo>
                <a:lnTo>
                  <a:pt x="158" y="251"/>
                </a:lnTo>
                <a:lnTo>
                  <a:pt x="155" y="248"/>
                </a:lnTo>
                <a:close/>
                <a:moveTo>
                  <a:pt x="179" y="391"/>
                </a:moveTo>
                <a:lnTo>
                  <a:pt x="179" y="391"/>
                </a:lnTo>
                <a:lnTo>
                  <a:pt x="180" y="391"/>
                </a:lnTo>
                <a:lnTo>
                  <a:pt x="182" y="388"/>
                </a:lnTo>
                <a:lnTo>
                  <a:pt x="179" y="386"/>
                </a:lnTo>
                <a:lnTo>
                  <a:pt x="179" y="391"/>
                </a:lnTo>
                <a:close/>
                <a:moveTo>
                  <a:pt x="112" y="167"/>
                </a:moveTo>
                <a:lnTo>
                  <a:pt x="112" y="167"/>
                </a:lnTo>
                <a:lnTo>
                  <a:pt x="114" y="169"/>
                </a:lnTo>
                <a:lnTo>
                  <a:pt x="117" y="164"/>
                </a:lnTo>
                <a:lnTo>
                  <a:pt x="115" y="162"/>
                </a:lnTo>
                <a:lnTo>
                  <a:pt x="112" y="167"/>
                </a:lnTo>
                <a:close/>
                <a:moveTo>
                  <a:pt x="87" y="336"/>
                </a:moveTo>
                <a:lnTo>
                  <a:pt x="87" y="336"/>
                </a:lnTo>
                <a:lnTo>
                  <a:pt x="84" y="334"/>
                </a:lnTo>
                <a:lnTo>
                  <a:pt x="82" y="333"/>
                </a:lnTo>
                <a:lnTo>
                  <a:pt x="82" y="331"/>
                </a:lnTo>
                <a:lnTo>
                  <a:pt x="82" y="333"/>
                </a:lnTo>
                <a:lnTo>
                  <a:pt x="82" y="334"/>
                </a:lnTo>
                <a:lnTo>
                  <a:pt x="85" y="336"/>
                </a:lnTo>
                <a:lnTo>
                  <a:pt x="87" y="336"/>
                </a:lnTo>
                <a:close/>
                <a:moveTo>
                  <a:pt x="98" y="263"/>
                </a:moveTo>
                <a:lnTo>
                  <a:pt x="98" y="263"/>
                </a:lnTo>
                <a:lnTo>
                  <a:pt x="96" y="260"/>
                </a:lnTo>
                <a:lnTo>
                  <a:pt x="93" y="262"/>
                </a:lnTo>
                <a:lnTo>
                  <a:pt x="95" y="265"/>
                </a:lnTo>
                <a:lnTo>
                  <a:pt x="98" y="263"/>
                </a:lnTo>
                <a:close/>
                <a:moveTo>
                  <a:pt x="250" y="233"/>
                </a:moveTo>
                <a:lnTo>
                  <a:pt x="250" y="233"/>
                </a:lnTo>
                <a:lnTo>
                  <a:pt x="253" y="236"/>
                </a:lnTo>
                <a:lnTo>
                  <a:pt x="254" y="235"/>
                </a:lnTo>
                <a:lnTo>
                  <a:pt x="251" y="232"/>
                </a:lnTo>
                <a:lnTo>
                  <a:pt x="250" y="233"/>
                </a:lnTo>
                <a:close/>
                <a:moveTo>
                  <a:pt x="302" y="284"/>
                </a:moveTo>
                <a:lnTo>
                  <a:pt x="302" y="284"/>
                </a:lnTo>
                <a:lnTo>
                  <a:pt x="305" y="285"/>
                </a:lnTo>
                <a:lnTo>
                  <a:pt x="308" y="289"/>
                </a:lnTo>
                <a:lnTo>
                  <a:pt x="309" y="289"/>
                </a:lnTo>
                <a:lnTo>
                  <a:pt x="309" y="287"/>
                </a:lnTo>
                <a:lnTo>
                  <a:pt x="303" y="284"/>
                </a:lnTo>
                <a:lnTo>
                  <a:pt x="302" y="284"/>
                </a:lnTo>
                <a:close/>
                <a:moveTo>
                  <a:pt x="115" y="260"/>
                </a:moveTo>
                <a:lnTo>
                  <a:pt x="115" y="260"/>
                </a:lnTo>
                <a:lnTo>
                  <a:pt x="114" y="263"/>
                </a:lnTo>
                <a:lnTo>
                  <a:pt x="115" y="265"/>
                </a:lnTo>
                <a:lnTo>
                  <a:pt x="115" y="263"/>
                </a:lnTo>
                <a:lnTo>
                  <a:pt x="115" y="262"/>
                </a:lnTo>
                <a:lnTo>
                  <a:pt x="115" y="260"/>
                </a:lnTo>
                <a:close/>
                <a:moveTo>
                  <a:pt x="197" y="241"/>
                </a:moveTo>
                <a:lnTo>
                  <a:pt x="197" y="241"/>
                </a:lnTo>
                <a:lnTo>
                  <a:pt x="196" y="243"/>
                </a:lnTo>
                <a:lnTo>
                  <a:pt x="194" y="244"/>
                </a:lnTo>
                <a:lnTo>
                  <a:pt x="199" y="243"/>
                </a:lnTo>
                <a:lnTo>
                  <a:pt x="197" y="241"/>
                </a:lnTo>
                <a:close/>
                <a:moveTo>
                  <a:pt x="100" y="139"/>
                </a:moveTo>
                <a:lnTo>
                  <a:pt x="100" y="139"/>
                </a:lnTo>
                <a:lnTo>
                  <a:pt x="103" y="140"/>
                </a:lnTo>
                <a:lnTo>
                  <a:pt x="104" y="140"/>
                </a:lnTo>
                <a:lnTo>
                  <a:pt x="103" y="136"/>
                </a:lnTo>
                <a:lnTo>
                  <a:pt x="100" y="139"/>
                </a:lnTo>
                <a:close/>
                <a:moveTo>
                  <a:pt x="117" y="151"/>
                </a:moveTo>
                <a:lnTo>
                  <a:pt x="117" y="151"/>
                </a:lnTo>
                <a:lnTo>
                  <a:pt x="117" y="153"/>
                </a:lnTo>
                <a:lnTo>
                  <a:pt x="120" y="150"/>
                </a:lnTo>
                <a:lnTo>
                  <a:pt x="120" y="148"/>
                </a:lnTo>
                <a:lnTo>
                  <a:pt x="117" y="151"/>
                </a:lnTo>
                <a:close/>
                <a:moveTo>
                  <a:pt x="100" y="118"/>
                </a:moveTo>
                <a:lnTo>
                  <a:pt x="100" y="118"/>
                </a:lnTo>
                <a:lnTo>
                  <a:pt x="103" y="113"/>
                </a:lnTo>
                <a:lnTo>
                  <a:pt x="98" y="117"/>
                </a:lnTo>
                <a:lnTo>
                  <a:pt x="100" y="118"/>
                </a:lnTo>
                <a:close/>
                <a:moveTo>
                  <a:pt x="234" y="333"/>
                </a:moveTo>
                <a:lnTo>
                  <a:pt x="234" y="333"/>
                </a:lnTo>
                <a:lnTo>
                  <a:pt x="232" y="331"/>
                </a:lnTo>
                <a:lnTo>
                  <a:pt x="231" y="330"/>
                </a:lnTo>
                <a:lnTo>
                  <a:pt x="232" y="334"/>
                </a:lnTo>
                <a:lnTo>
                  <a:pt x="234" y="333"/>
                </a:lnTo>
                <a:close/>
                <a:moveTo>
                  <a:pt x="267" y="151"/>
                </a:moveTo>
                <a:lnTo>
                  <a:pt x="267" y="151"/>
                </a:lnTo>
                <a:lnTo>
                  <a:pt x="265" y="151"/>
                </a:lnTo>
                <a:lnTo>
                  <a:pt x="267" y="154"/>
                </a:lnTo>
                <a:lnTo>
                  <a:pt x="268" y="154"/>
                </a:lnTo>
                <a:lnTo>
                  <a:pt x="267" y="151"/>
                </a:lnTo>
                <a:close/>
                <a:moveTo>
                  <a:pt x="68" y="148"/>
                </a:moveTo>
                <a:lnTo>
                  <a:pt x="68" y="148"/>
                </a:lnTo>
                <a:lnTo>
                  <a:pt x="73" y="153"/>
                </a:lnTo>
                <a:lnTo>
                  <a:pt x="79" y="158"/>
                </a:lnTo>
                <a:lnTo>
                  <a:pt x="68" y="148"/>
                </a:lnTo>
                <a:close/>
                <a:moveTo>
                  <a:pt x="276" y="202"/>
                </a:moveTo>
                <a:lnTo>
                  <a:pt x="276" y="202"/>
                </a:lnTo>
                <a:lnTo>
                  <a:pt x="278" y="203"/>
                </a:lnTo>
                <a:lnTo>
                  <a:pt x="279" y="203"/>
                </a:lnTo>
                <a:lnTo>
                  <a:pt x="278" y="200"/>
                </a:lnTo>
                <a:lnTo>
                  <a:pt x="276" y="202"/>
                </a:lnTo>
                <a:close/>
                <a:moveTo>
                  <a:pt x="141" y="290"/>
                </a:moveTo>
                <a:lnTo>
                  <a:pt x="141" y="290"/>
                </a:lnTo>
                <a:lnTo>
                  <a:pt x="138" y="293"/>
                </a:lnTo>
                <a:lnTo>
                  <a:pt x="134" y="296"/>
                </a:lnTo>
                <a:lnTo>
                  <a:pt x="138" y="293"/>
                </a:lnTo>
                <a:lnTo>
                  <a:pt x="141" y="290"/>
                </a:lnTo>
                <a:close/>
                <a:moveTo>
                  <a:pt x="292" y="139"/>
                </a:moveTo>
                <a:lnTo>
                  <a:pt x="292" y="139"/>
                </a:lnTo>
                <a:lnTo>
                  <a:pt x="294" y="139"/>
                </a:lnTo>
                <a:lnTo>
                  <a:pt x="297" y="137"/>
                </a:lnTo>
                <a:lnTo>
                  <a:pt x="295" y="136"/>
                </a:lnTo>
                <a:lnTo>
                  <a:pt x="292" y="139"/>
                </a:lnTo>
                <a:close/>
                <a:moveTo>
                  <a:pt x="366" y="263"/>
                </a:moveTo>
                <a:lnTo>
                  <a:pt x="366" y="263"/>
                </a:lnTo>
                <a:lnTo>
                  <a:pt x="362" y="262"/>
                </a:lnTo>
                <a:lnTo>
                  <a:pt x="363" y="265"/>
                </a:lnTo>
                <a:lnTo>
                  <a:pt x="366" y="263"/>
                </a:lnTo>
                <a:close/>
                <a:moveTo>
                  <a:pt x="264" y="213"/>
                </a:moveTo>
                <a:lnTo>
                  <a:pt x="264" y="213"/>
                </a:lnTo>
                <a:lnTo>
                  <a:pt x="265" y="213"/>
                </a:lnTo>
                <a:lnTo>
                  <a:pt x="268" y="211"/>
                </a:lnTo>
                <a:lnTo>
                  <a:pt x="267" y="210"/>
                </a:lnTo>
                <a:lnTo>
                  <a:pt x="264" y="213"/>
                </a:lnTo>
                <a:close/>
                <a:moveTo>
                  <a:pt x="194" y="265"/>
                </a:moveTo>
                <a:lnTo>
                  <a:pt x="194" y="265"/>
                </a:lnTo>
                <a:lnTo>
                  <a:pt x="196" y="268"/>
                </a:lnTo>
                <a:lnTo>
                  <a:pt x="199" y="266"/>
                </a:lnTo>
                <a:lnTo>
                  <a:pt x="196" y="265"/>
                </a:lnTo>
                <a:lnTo>
                  <a:pt x="194" y="265"/>
                </a:lnTo>
                <a:close/>
                <a:moveTo>
                  <a:pt x="138" y="106"/>
                </a:moveTo>
                <a:lnTo>
                  <a:pt x="138" y="106"/>
                </a:lnTo>
                <a:lnTo>
                  <a:pt x="138" y="104"/>
                </a:lnTo>
                <a:lnTo>
                  <a:pt x="136" y="102"/>
                </a:lnTo>
                <a:lnTo>
                  <a:pt x="130" y="96"/>
                </a:lnTo>
                <a:lnTo>
                  <a:pt x="128" y="96"/>
                </a:lnTo>
                <a:lnTo>
                  <a:pt x="138" y="106"/>
                </a:lnTo>
                <a:close/>
                <a:moveTo>
                  <a:pt x="291" y="199"/>
                </a:moveTo>
                <a:lnTo>
                  <a:pt x="291" y="199"/>
                </a:lnTo>
                <a:lnTo>
                  <a:pt x="287" y="195"/>
                </a:lnTo>
                <a:lnTo>
                  <a:pt x="284" y="192"/>
                </a:lnTo>
                <a:lnTo>
                  <a:pt x="283" y="192"/>
                </a:lnTo>
                <a:lnTo>
                  <a:pt x="291" y="199"/>
                </a:lnTo>
                <a:close/>
                <a:moveTo>
                  <a:pt x="226" y="322"/>
                </a:moveTo>
                <a:lnTo>
                  <a:pt x="226" y="322"/>
                </a:lnTo>
                <a:lnTo>
                  <a:pt x="224" y="317"/>
                </a:lnTo>
                <a:lnTo>
                  <a:pt x="223" y="319"/>
                </a:lnTo>
                <a:lnTo>
                  <a:pt x="223" y="320"/>
                </a:lnTo>
                <a:lnTo>
                  <a:pt x="226" y="322"/>
                </a:lnTo>
                <a:close/>
                <a:moveTo>
                  <a:pt x="114" y="161"/>
                </a:moveTo>
                <a:lnTo>
                  <a:pt x="114" y="161"/>
                </a:lnTo>
                <a:lnTo>
                  <a:pt x="109" y="164"/>
                </a:lnTo>
                <a:lnTo>
                  <a:pt x="111" y="166"/>
                </a:lnTo>
                <a:lnTo>
                  <a:pt x="114" y="161"/>
                </a:lnTo>
                <a:close/>
                <a:moveTo>
                  <a:pt x="85" y="296"/>
                </a:moveTo>
                <a:lnTo>
                  <a:pt x="85" y="296"/>
                </a:lnTo>
                <a:lnTo>
                  <a:pt x="87" y="295"/>
                </a:lnTo>
                <a:lnTo>
                  <a:pt x="85" y="293"/>
                </a:lnTo>
                <a:lnTo>
                  <a:pt x="84" y="295"/>
                </a:lnTo>
                <a:lnTo>
                  <a:pt x="85" y="296"/>
                </a:lnTo>
                <a:close/>
                <a:moveTo>
                  <a:pt x="226" y="69"/>
                </a:moveTo>
                <a:lnTo>
                  <a:pt x="226" y="69"/>
                </a:lnTo>
                <a:lnTo>
                  <a:pt x="226" y="71"/>
                </a:lnTo>
                <a:lnTo>
                  <a:pt x="229" y="69"/>
                </a:lnTo>
                <a:lnTo>
                  <a:pt x="229" y="68"/>
                </a:lnTo>
                <a:lnTo>
                  <a:pt x="226" y="69"/>
                </a:lnTo>
                <a:close/>
                <a:moveTo>
                  <a:pt x="62" y="102"/>
                </a:moveTo>
                <a:lnTo>
                  <a:pt x="62" y="102"/>
                </a:lnTo>
                <a:lnTo>
                  <a:pt x="59" y="109"/>
                </a:lnTo>
                <a:lnTo>
                  <a:pt x="62" y="106"/>
                </a:lnTo>
                <a:lnTo>
                  <a:pt x="62" y="104"/>
                </a:lnTo>
                <a:lnTo>
                  <a:pt x="62" y="102"/>
                </a:lnTo>
                <a:close/>
                <a:moveTo>
                  <a:pt x="171" y="225"/>
                </a:moveTo>
                <a:lnTo>
                  <a:pt x="171" y="225"/>
                </a:lnTo>
                <a:lnTo>
                  <a:pt x="167" y="227"/>
                </a:lnTo>
                <a:lnTo>
                  <a:pt x="169" y="229"/>
                </a:lnTo>
                <a:lnTo>
                  <a:pt x="171" y="227"/>
                </a:lnTo>
                <a:lnTo>
                  <a:pt x="171" y="225"/>
                </a:lnTo>
                <a:close/>
                <a:moveTo>
                  <a:pt x="229" y="61"/>
                </a:moveTo>
                <a:lnTo>
                  <a:pt x="229" y="61"/>
                </a:lnTo>
                <a:lnTo>
                  <a:pt x="226" y="63"/>
                </a:lnTo>
                <a:lnTo>
                  <a:pt x="226" y="66"/>
                </a:lnTo>
                <a:lnTo>
                  <a:pt x="229" y="65"/>
                </a:lnTo>
                <a:lnTo>
                  <a:pt x="229" y="61"/>
                </a:lnTo>
                <a:close/>
                <a:moveTo>
                  <a:pt x="172" y="162"/>
                </a:moveTo>
                <a:lnTo>
                  <a:pt x="172" y="162"/>
                </a:lnTo>
                <a:lnTo>
                  <a:pt x="171" y="164"/>
                </a:lnTo>
                <a:lnTo>
                  <a:pt x="174" y="167"/>
                </a:lnTo>
                <a:lnTo>
                  <a:pt x="175" y="166"/>
                </a:lnTo>
                <a:lnTo>
                  <a:pt x="172" y="162"/>
                </a:lnTo>
                <a:close/>
                <a:moveTo>
                  <a:pt x="183" y="221"/>
                </a:moveTo>
                <a:lnTo>
                  <a:pt x="183" y="221"/>
                </a:lnTo>
                <a:lnTo>
                  <a:pt x="185" y="222"/>
                </a:lnTo>
                <a:lnTo>
                  <a:pt x="185" y="224"/>
                </a:lnTo>
                <a:lnTo>
                  <a:pt x="186" y="221"/>
                </a:lnTo>
                <a:lnTo>
                  <a:pt x="186" y="219"/>
                </a:lnTo>
                <a:lnTo>
                  <a:pt x="183" y="221"/>
                </a:lnTo>
                <a:close/>
                <a:moveTo>
                  <a:pt x="205" y="184"/>
                </a:moveTo>
                <a:lnTo>
                  <a:pt x="205" y="184"/>
                </a:lnTo>
                <a:lnTo>
                  <a:pt x="208" y="189"/>
                </a:lnTo>
                <a:lnTo>
                  <a:pt x="210" y="189"/>
                </a:lnTo>
                <a:lnTo>
                  <a:pt x="207" y="183"/>
                </a:lnTo>
                <a:lnTo>
                  <a:pt x="205" y="184"/>
                </a:lnTo>
                <a:close/>
                <a:moveTo>
                  <a:pt x="201" y="136"/>
                </a:moveTo>
                <a:lnTo>
                  <a:pt x="201" y="136"/>
                </a:lnTo>
                <a:lnTo>
                  <a:pt x="201" y="137"/>
                </a:lnTo>
                <a:lnTo>
                  <a:pt x="201" y="139"/>
                </a:lnTo>
                <a:lnTo>
                  <a:pt x="204" y="140"/>
                </a:lnTo>
                <a:lnTo>
                  <a:pt x="201" y="136"/>
                </a:lnTo>
                <a:close/>
                <a:moveTo>
                  <a:pt x="179" y="148"/>
                </a:moveTo>
                <a:lnTo>
                  <a:pt x="179" y="148"/>
                </a:lnTo>
                <a:lnTo>
                  <a:pt x="183" y="143"/>
                </a:lnTo>
                <a:lnTo>
                  <a:pt x="183" y="142"/>
                </a:lnTo>
                <a:lnTo>
                  <a:pt x="179" y="148"/>
                </a:lnTo>
                <a:close/>
                <a:moveTo>
                  <a:pt x="311" y="276"/>
                </a:moveTo>
                <a:lnTo>
                  <a:pt x="311" y="276"/>
                </a:lnTo>
                <a:lnTo>
                  <a:pt x="313" y="279"/>
                </a:lnTo>
                <a:lnTo>
                  <a:pt x="316" y="281"/>
                </a:lnTo>
                <a:lnTo>
                  <a:pt x="316" y="279"/>
                </a:lnTo>
                <a:lnTo>
                  <a:pt x="313" y="276"/>
                </a:lnTo>
                <a:lnTo>
                  <a:pt x="311" y="276"/>
                </a:lnTo>
                <a:close/>
                <a:moveTo>
                  <a:pt x="74" y="331"/>
                </a:moveTo>
                <a:lnTo>
                  <a:pt x="74" y="331"/>
                </a:lnTo>
                <a:lnTo>
                  <a:pt x="71" y="325"/>
                </a:lnTo>
                <a:lnTo>
                  <a:pt x="71" y="328"/>
                </a:lnTo>
                <a:lnTo>
                  <a:pt x="74" y="331"/>
                </a:lnTo>
                <a:close/>
                <a:moveTo>
                  <a:pt x="253" y="208"/>
                </a:moveTo>
                <a:lnTo>
                  <a:pt x="253" y="208"/>
                </a:lnTo>
                <a:lnTo>
                  <a:pt x="251" y="210"/>
                </a:lnTo>
                <a:lnTo>
                  <a:pt x="256" y="216"/>
                </a:lnTo>
                <a:lnTo>
                  <a:pt x="256" y="214"/>
                </a:lnTo>
                <a:lnTo>
                  <a:pt x="253" y="208"/>
                </a:lnTo>
                <a:close/>
                <a:moveTo>
                  <a:pt x="196" y="85"/>
                </a:moveTo>
                <a:lnTo>
                  <a:pt x="196" y="85"/>
                </a:lnTo>
                <a:lnTo>
                  <a:pt x="196" y="83"/>
                </a:lnTo>
                <a:lnTo>
                  <a:pt x="193" y="83"/>
                </a:lnTo>
                <a:lnTo>
                  <a:pt x="193" y="87"/>
                </a:lnTo>
                <a:lnTo>
                  <a:pt x="196" y="85"/>
                </a:lnTo>
                <a:close/>
                <a:moveTo>
                  <a:pt x="76" y="282"/>
                </a:moveTo>
                <a:lnTo>
                  <a:pt x="76" y="282"/>
                </a:lnTo>
                <a:lnTo>
                  <a:pt x="73" y="284"/>
                </a:lnTo>
                <a:lnTo>
                  <a:pt x="73" y="285"/>
                </a:lnTo>
                <a:lnTo>
                  <a:pt x="76" y="284"/>
                </a:lnTo>
                <a:lnTo>
                  <a:pt x="76" y="282"/>
                </a:lnTo>
                <a:close/>
                <a:moveTo>
                  <a:pt x="223" y="367"/>
                </a:moveTo>
                <a:lnTo>
                  <a:pt x="223" y="367"/>
                </a:lnTo>
                <a:lnTo>
                  <a:pt x="220" y="371"/>
                </a:lnTo>
                <a:lnTo>
                  <a:pt x="223" y="372"/>
                </a:lnTo>
                <a:lnTo>
                  <a:pt x="224" y="372"/>
                </a:lnTo>
                <a:lnTo>
                  <a:pt x="223" y="367"/>
                </a:lnTo>
                <a:close/>
                <a:moveTo>
                  <a:pt x="76" y="72"/>
                </a:moveTo>
                <a:lnTo>
                  <a:pt x="76" y="72"/>
                </a:lnTo>
                <a:lnTo>
                  <a:pt x="74" y="72"/>
                </a:lnTo>
                <a:lnTo>
                  <a:pt x="71" y="74"/>
                </a:lnTo>
                <a:lnTo>
                  <a:pt x="73" y="77"/>
                </a:lnTo>
                <a:lnTo>
                  <a:pt x="76" y="72"/>
                </a:lnTo>
                <a:close/>
                <a:moveTo>
                  <a:pt x="98" y="282"/>
                </a:moveTo>
                <a:lnTo>
                  <a:pt x="98" y="282"/>
                </a:lnTo>
                <a:lnTo>
                  <a:pt x="100" y="279"/>
                </a:lnTo>
                <a:lnTo>
                  <a:pt x="100" y="278"/>
                </a:lnTo>
                <a:lnTo>
                  <a:pt x="98" y="278"/>
                </a:lnTo>
                <a:lnTo>
                  <a:pt x="96" y="281"/>
                </a:lnTo>
                <a:lnTo>
                  <a:pt x="98" y="282"/>
                </a:lnTo>
                <a:close/>
                <a:moveTo>
                  <a:pt x="190" y="181"/>
                </a:moveTo>
                <a:lnTo>
                  <a:pt x="190" y="181"/>
                </a:lnTo>
                <a:lnTo>
                  <a:pt x="188" y="184"/>
                </a:lnTo>
                <a:lnTo>
                  <a:pt x="188" y="186"/>
                </a:lnTo>
                <a:lnTo>
                  <a:pt x="191" y="183"/>
                </a:lnTo>
                <a:lnTo>
                  <a:pt x="190" y="181"/>
                </a:lnTo>
                <a:close/>
                <a:moveTo>
                  <a:pt x="204" y="120"/>
                </a:moveTo>
                <a:lnTo>
                  <a:pt x="204" y="120"/>
                </a:lnTo>
                <a:lnTo>
                  <a:pt x="202" y="118"/>
                </a:lnTo>
                <a:lnTo>
                  <a:pt x="201" y="118"/>
                </a:lnTo>
                <a:lnTo>
                  <a:pt x="201" y="121"/>
                </a:lnTo>
                <a:lnTo>
                  <a:pt x="204" y="120"/>
                </a:lnTo>
                <a:close/>
                <a:moveTo>
                  <a:pt x="95" y="172"/>
                </a:moveTo>
                <a:lnTo>
                  <a:pt x="95" y="172"/>
                </a:lnTo>
                <a:lnTo>
                  <a:pt x="95" y="173"/>
                </a:lnTo>
                <a:lnTo>
                  <a:pt x="98" y="170"/>
                </a:lnTo>
                <a:lnTo>
                  <a:pt x="96" y="169"/>
                </a:lnTo>
                <a:lnTo>
                  <a:pt x="95" y="172"/>
                </a:lnTo>
                <a:close/>
                <a:moveTo>
                  <a:pt x="321" y="83"/>
                </a:moveTo>
                <a:lnTo>
                  <a:pt x="321" y="83"/>
                </a:lnTo>
                <a:lnTo>
                  <a:pt x="324" y="82"/>
                </a:lnTo>
                <a:lnTo>
                  <a:pt x="324" y="79"/>
                </a:lnTo>
                <a:lnTo>
                  <a:pt x="321" y="82"/>
                </a:lnTo>
                <a:lnTo>
                  <a:pt x="321" y="83"/>
                </a:lnTo>
                <a:close/>
                <a:moveTo>
                  <a:pt x="223" y="289"/>
                </a:moveTo>
                <a:lnTo>
                  <a:pt x="223" y="289"/>
                </a:lnTo>
                <a:lnTo>
                  <a:pt x="218" y="292"/>
                </a:lnTo>
                <a:lnTo>
                  <a:pt x="220" y="293"/>
                </a:lnTo>
                <a:lnTo>
                  <a:pt x="220" y="292"/>
                </a:lnTo>
                <a:lnTo>
                  <a:pt x="223" y="290"/>
                </a:lnTo>
                <a:lnTo>
                  <a:pt x="223" y="289"/>
                </a:lnTo>
                <a:close/>
                <a:moveTo>
                  <a:pt x="229" y="378"/>
                </a:moveTo>
                <a:lnTo>
                  <a:pt x="229" y="378"/>
                </a:lnTo>
                <a:lnTo>
                  <a:pt x="231" y="383"/>
                </a:lnTo>
                <a:lnTo>
                  <a:pt x="232" y="380"/>
                </a:lnTo>
                <a:lnTo>
                  <a:pt x="229" y="378"/>
                </a:lnTo>
                <a:close/>
                <a:moveTo>
                  <a:pt x="235" y="68"/>
                </a:moveTo>
                <a:lnTo>
                  <a:pt x="235" y="68"/>
                </a:lnTo>
                <a:lnTo>
                  <a:pt x="235" y="65"/>
                </a:lnTo>
                <a:lnTo>
                  <a:pt x="232" y="66"/>
                </a:lnTo>
                <a:lnTo>
                  <a:pt x="234" y="69"/>
                </a:lnTo>
                <a:lnTo>
                  <a:pt x="235" y="68"/>
                </a:lnTo>
                <a:close/>
                <a:moveTo>
                  <a:pt x="298" y="99"/>
                </a:moveTo>
                <a:lnTo>
                  <a:pt x="298" y="99"/>
                </a:lnTo>
                <a:lnTo>
                  <a:pt x="291" y="104"/>
                </a:lnTo>
                <a:lnTo>
                  <a:pt x="291" y="106"/>
                </a:lnTo>
                <a:lnTo>
                  <a:pt x="291" y="104"/>
                </a:lnTo>
                <a:lnTo>
                  <a:pt x="295" y="102"/>
                </a:lnTo>
                <a:lnTo>
                  <a:pt x="298" y="101"/>
                </a:lnTo>
                <a:lnTo>
                  <a:pt x="298" y="99"/>
                </a:lnTo>
                <a:close/>
                <a:moveTo>
                  <a:pt x="218" y="211"/>
                </a:moveTo>
                <a:lnTo>
                  <a:pt x="218" y="211"/>
                </a:lnTo>
                <a:lnTo>
                  <a:pt x="218" y="213"/>
                </a:lnTo>
                <a:lnTo>
                  <a:pt x="218" y="216"/>
                </a:lnTo>
                <a:lnTo>
                  <a:pt x="220" y="214"/>
                </a:lnTo>
                <a:lnTo>
                  <a:pt x="218" y="211"/>
                </a:lnTo>
                <a:close/>
                <a:moveTo>
                  <a:pt x="70" y="317"/>
                </a:moveTo>
                <a:lnTo>
                  <a:pt x="70" y="317"/>
                </a:lnTo>
                <a:lnTo>
                  <a:pt x="71" y="320"/>
                </a:lnTo>
                <a:lnTo>
                  <a:pt x="73" y="322"/>
                </a:lnTo>
                <a:lnTo>
                  <a:pt x="73" y="319"/>
                </a:lnTo>
                <a:lnTo>
                  <a:pt x="71" y="319"/>
                </a:lnTo>
                <a:lnTo>
                  <a:pt x="70" y="317"/>
                </a:lnTo>
                <a:close/>
                <a:moveTo>
                  <a:pt x="391" y="115"/>
                </a:moveTo>
                <a:lnTo>
                  <a:pt x="391" y="115"/>
                </a:lnTo>
                <a:lnTo>
                  <a:pt x="393" y="115"/>
                </a:lnTo>
                <a:lnTo>
                  <a:pt x="391" y="110"/>
                </a:lnTo>
                <a:lnTo>
                  <a:pt x="390" y="113"/>
                </a:lnTo>
                <a:lnTo>
                  <a:pt x="391" y="115"/>
                </a:lnTo>
                <a:close/>
                <a:moveTo>
                  <a:pt x="270" y="145"/>
                </a:moveTo>
                <a:lnTo>
                  <a:pt x="270" y="145"/>
                </a:lnTo>
                <a:lnTo>
                  <a:pt x="270" y="147"/>
                </a:lnTo>
                <a:lnTo>
                  <a:pt x="275" y="145"/>
                </a:lnTo>
                <a:lnTo>
                  <a:pt x="273" y="143"/>
                </a:lnTo>
                <a:lnTo>
                  <a:pt x="270" y="145"/>
                </a:lnTo>
                <a:close/>
                <a:moveTo>
                  <a:pt x="250" y="238"/>
                </a:moveTo>
                <a:lnTo>
                  <a:pt x="250" y="238"/>
                </a:lnTo>
                <a:lnTo>
                  <a:pt x="248" y="235"/>
                </a:lnTo>
                <a:lnTo>
                  <a:pt x="246" y="236"/>
                </a:lnTo>
                <a:lnTo>
                  <a:pt x="248" y="238"/>
                </a:lnTo>
                <a:lnTo>
                  <a:pt x="250" y="238"/>
                </a:lnTo>
                <a:close/>
                <a:moveTo>
                  <a:pt x="84" y="164"/>
                </a:moveTo>
                <a:lnTo>
                  <a:pt x="84" y="164"/>
                </a:lnTo>
                <a:lnTo>
                  <a:pt x="85" y="166"/>
                </a:lnTo>
                <a:lnTo>
                  <a:pt x="87" y="167"/>
                </a:lnTo>
                <a:lnTo>
                  <a:pt x="89" y="166"/>
                </a:lnTo>
                <a:lnTo>
                  <a:pt x="84" y="164"/>
                </a:lnTo>
                <a:close/>
                <a:moveTo>
                  <a:pt x="330" y="271"/>
                </a:moveTo>
                <a:lnTo>
                  <a:pt x="330" y="271"/>
                </a:lnTo>
                <a:lnTo>
                  <a:pt x="328" y="270"/>
                </a:lnTo>
                <a:lnTo>
                  <a:pt x="327" y="271"/>
                </a:lnTo>
                <a:lnTo>
                  <a:pt x="328" y="273"/>
                </a:lnTo>
                <a:lnTo>
                  <a:pt x="330" y="271"/>
                </a:lnTo>
                <a:close/>
                <a:moveTo>
                  <a:pt x="366" y="309"/>
                </a:moveTo>
                <a:lnTo>
                  <a:pt x="366" y="309"/>
                </a:lnTo>
                <a:lnTo>
                  <a:pt x="363" y="311"/>
                </a:lnTo>
                <a:lnTo>
                  <a:pt x="363" y="315"/>
                </a:lnTo>
                <a:lnTo>
                  <a:pt x="366" y="309"/>
                </a:lnTo>
                <a:close/>
                <a:moveTo>
                  <a:pt x="147" y="161"/>
                </a:moveTo>
                <a:lnTo>
                  <a:pt x="147" y="161"/>
                </a:lnTo>
                <a:lnTo>
                  <a:pt x="144" y="159"/>
                </a:lnTo>
                <a:lnTo>
                  <a:pt x="142" y="161"/>
                </a:lnTo>
                <a:lnTo>
                  <a:pt x="145" y="162"/>
                </a:lnTo>
                <a:lnTo>
                  <a:pt x="147" y="161"/>
                </a:lnTo>
                <a:close/>
                <a:moveTo>
                  <a:pt x="141" y="260"/>
                </a:moveTo>
                <a:lnTo>
                  <a:pt x="141" y="260"/>
                </a:lnTo>
                <a:lnTo>
                  <a:pt x="144" y="257"/>
                </a:lnTo>
                <a:lnTo>
                  <a:pt x="142" y="255"/>
                </a:lnTo>
                <a:lnTo>
                  <a:pt x="141" y="260"/>
                </a:lnTo>
                <a:close/>
                <a:moveTo>
                  <a:pt x="30" y="270"/>
                </a:moveTo>
                <a:lnTo>
                  <a:pt x="30" y="270"/>
                </a:lnTo>
                <a:lnTo>
                  <a:pt x="37" y="265"/>
                </a:lnTo>
                <a:lnTo>
                  <a:pt x="35" y="266"/>
                </a:lnTo>
                <a:lnTo>
                  <a:pt x="32" y="268"/>
                </a:lnTo>
                <a:lnTo>
                  <a:pt x="30" y="268"/>
                </a:lnTo>
                <a:lnTo>
                  <a:pt x="30" y="270"/>
                </a:lnTo>
                <a:close/>
                <a:moveTo>
                  <a:pt x="174" y="131"/>
                </a:moveTo>
                <a:lnTo>
                  <a:pt x="174" y="131"/>
                </a:lnTo>
                <a:lnTo>
                  <a:pt x="177" y="131"/>
                </a:lnTo>
                <a:lnTo>
                  <a:pt x="177" y="132"/>
                </a:lnTo>
                <a:lnTo>
                  <a:pt x="179" y="132"/>
                </a:lnTo>
                <a:lnTo>
                  <a:pt x="175" y="128"/>
                </a:lnTo>
                <a:lnTo>
                  <a:pt x="174" y="128"/>
                </a:lnTo>
                <a:lnTo>
                  <a:pt x="174" y="131"/>
                </a:lnTo>
                <a:close/>
                <a:moveTo>
                  <a:pt x="87" y="323"/>
                </a:moveTo>
                <a:lnTo>
                  <a:pt x="87" y="323"/>
                </a:lnTo>
                <a:lnTo>
                  <a:pt x="87" y="328"/>
                </a:lnTo>
                <a:lnTo>
                  <a:pt x="90" y="325"/>
                </a:lnTo>
                <a:lnTo>
                  <a:pt x="87" y="323"/>
                </a:lnTo>
                <a:close/>
                <a:moveTo>
                  <a:pt x="357" y="276"/>
                </a:moveTo>
                <a:lnTo>
                  <a:pt x="357" y="276"/>
                </a:lnTo>
                <a:lnTo>
                  <a:pt x="355" y="278"/>
                </a:lnTo>
                <a:lnTo>
                  <a:pt x="357" y="279"/>
                </a:lnTo>
                <a:lnTo>
                  <a:pt x="358" y="278"/>
                </a:lnTo>
                <a:lnTo>
                  <a:pt x="357" y="276"/>
                </a:lnTo>
                <a:close/>
                <a:moveTo>
                  <a:pt x="338" y="265"/>
                </a:moveTo>
                <a:lnTo>
                  <a:pt x="338" y="265"/>
                </a:lnTo>
                <a:lnTo>
                  <a:pt x="339" y="265"/>
                </a:lnTo>
                <a:lnTo>
                  <a:pt x="336" y="263"/>
                </a:lnTo>
                <a:lnTo>
                  <a:pt x="335" y="262"/>
                </a:lnTo>
                <a:lnTo>
                  <a:pt x="335" y="263"/>
                </a:lnTo>
                <a:lnTo>
                  <a:pt x="338" y="265"/>
                </a:lnTo>
                <a:close/>
                <a:moveTo>
                  <a:pt x="167" y="273"/>
                </a:moveTo>
                <a:lnTo>
                  <a:pt x="167" y="273"/>
                </a:lnTo>
                <a:lnTo>
                  <a:pt x="161" y="278"/>
                </a:lnTo>
                <a:lnTo>
                  <a:pt x="167" y="274"/>
                </a:lnTo>
                <a:lnTo>
                  <a:pt x="167" y="273"/>
                </a:lnTo>
                <a:close/>
                <a:moveTo>
                  <a:pt x="51" y="95"/>
                </a:moveTo>
                <a:lnTo>
                  <a:pt x="51" y="95"/>
                </a:lnTo>
                <a:lnTo>
                  <a:pt x="52" y="88"/>
                </a:lnTo>
                <a:lnTo>
                  <a:pt x="51" y="91"/>
                </a:lnTo>
                <a:lnTo>
                  <a:pt x="51" y="95"/>
                </a:lnTo>
                <a:close/>
                <a:moveTo>
                  <a:pt x="144" y="219"/>
                </a:moveTo>
                <a:lnTo>
                  <a:pt x="144" y="219"/>
                </a:lnTo>
                <a:lnTo>
                  <a:pt x="142" y="224"/>
                </a:lnTo>
                <a:lnTo>
                  <a:pt x="145" y="222"/>
                </a:lnTo>
                <a:lnTo>
                  <a:pt x="144" y="219"/>
                </a:lnTo>
                <a:close/>
                <a:moveTo>
                  <a:pt x="248" y="218"/>
                </a:moveTo>
                <a:lnTo>
                  <a:pt x="248" y="218"/>
                </a:lnTo>
                <a:lnTo>
                  <a:pt x="246" y="218"/>
                </a:lnTo>
                <a:lnTo>
                  <a:pt x="250" y="222"/>
                </a:lnTo>
                <a:lnTo>
                  <a:pt x="251" y="222"/>
                </a:lnTo>
                <a:lnTo>
                  <a:pt x="248" y="218"/>
                </a:lnTo>
                <a:close/>
                <a:moveTo>
                  <a:pt x="286" y="224"/>
                </a:moveTo>
                <a:lnTo>
                  <a:pt x="286" y="224"/>
                </a:lnTo>
                <a:lnTo>
                  <a:pt x="283" y="225"/>
                </a:lnTo>
                <a:lnTo>
                  <a:pt x="281" y="227"/>
                </a:lnTo>
                <a:lnTo>
                  <a:pt x="283" y="229"/>
                </a:lnTo>
                <a:lnTo>
                  <a:pt x="286" y="224"/>
                </a:lnTo>
                <a:close/>
                <a:moveTo>
                  <a:pt x="194" y="57"/>
                </a:moveTo>
                <a:lnTo>
                  <a:pt x="194" y="57"/>
                </a:lnTo>
                <a:lnTo>
                  <a:pt x="193" y="60"/>
                </a:lnTo>
                <a:lnTo>
                  <a:pt x="193" y="61"/>
                </a:lnTo>
                <a:lnTo>
                  <a:pt x="194" y="60"/>
                </a:lnTo>
                <a:lnTo>
                  <a:pt x="194" y="58"/>
                </a:lnTo>
                <a:lnTo>
                  <a:pt x="194" y="57"/>
                </a:lnTo>
                <a:close/>
                <a:moveTo>
                  <a:pt x="251" y="120"/>
                </a:moveTo>
                <a:lnTo>
                  <a:pt x="251" y="120"/>
                </a:lnTo>
                <a:lnTo>
                  <a:pt x="251" y="124"/>
                </a:lnTo>
                <a:lnTo>
                  <a:pt x="253" y="121"/>
                </a:lnTo>
                <a:lnTo>
                  <a:pt x="251" y="120"/>
                </a:lnTo>
                <a:close/>
                <a:moveTo>
                  <a:pt x="138" y="248"/>
                </a:moveTo>
                <a:lnTo>
                  <a:pt x="138" y="248"/>
                </a:lnTo>
                <a:lnTo>
                  <a:pt x="139" y="249"/>
                </a:lnTo>
                <a:lnTo>
                  <a:pt x="141" y="244"/>
                </a:lnTo>
                <a:lnTo>
                  <a:pt x="138" y="246"/>
                </a:lnTo>
                <a:lnTo>
                  <a:pt x="138" y="248"/>
                </a:lnTo>
                <a:close/>
                <a:moveTo>
                  <a:pt x="341" y="233"/>
                </a:moveTo>
                <a:lnTo>
                  <a:pt x="341" y="233"/>
                </a:lnTo>
                <a:lnTo>
                  <a:pt x="339" y="235"/>
                </a:lnTo>
                <a:lnTo>
                  <a:pt x="346" y="238"/>
                </a:lnTo>
                <a:lnTo>
                  <a:pt x="341" y="233"/>
                </a:lnTo>
                <a:close/>
                <a:moveTo>
                  <a:pt x="297" y="265"/>
                </a:moveTo>
                <a:lnTo>
                  <a:pt x="297" y="265"/>
                </a:lnTo>
                <a:lnTo>
                  <a:pt x="295" y="263"/>
                </a:lnTo>
                <a:lnTo>
                  <a:pt x="295" y="262"/>
                </a:lnTo>
                <a:lnTo>
                  <a:pt x="295" y="263"/>
                </a:lnTo>
                <a:lnTo>
                  <a:pt x="294" y="265"/>
                </a:lnTo>
                <a:lnTo>
                  <a:pt x="295" y="266"/>
                </a:lnTo>
                <a:lnTo>
                  <a:pt x="297" y="265"/>
                </a:lnTo>
                <a:close/>
                <a:moveTo>
                  <a:pt x="93" y="249"/>
                </a:moveTo>
                <a:lnTo>
                  <a:pt x="93" y="249"/>
                </a:lnTo>
                <a:lnTo>
                  <a:pt x="95" y="248"/>
                </a:lnTo>
                <a:lnTo>
                  <a:pt x="93" y="244"/>
                </a:lnTo>
                <a:lnTo>
                  <a:pt x="93" y="249"/>
                </a:lnTo>
                <a:close/>
                <a:moveTo>
                  <a:pt x="92" y="287"/>
                </a:moveTo>
                <a:lnTo>
                  <a:pt x="92" y="287"/>
                </a:lnTo>
                <a:lnTo>
                  <a:pt x="90" y="292"/>
                </a:lnTo>
                <a:lnTo>
                  <a:pt x="92" y="292"/>
                </a:lnTo>
                <a:lnTo>
                  <a:pt x="93" y="287"/>
                </a:lnTo>
                <a:lnTo>
                  <a:pt x="92" y="287"/>
                </a:lnTo>
                <a:close/>
                <a:moveTo>
                  <a:pt x="185" y="285"/>
                </a:moveTo>
                <a:lnTo>
                  <a:pt x="185" y="285"/>
                </a:lnTo>
                <a:lnTo>
                  <a:pt x="186" y="285"/>
                </a:lnTo>
                <a:lnTo>
                  <a:pt x="186" y="284"/>
                </a:lnTo>
                <a:lnTo>
                  <a:pt x="186" y="282"/>
                </a:lnTo>
                <a:lnTo>
                  <a:pt x="185" y="284"/>
                </a:lnTo>
                <a:lnTo>
                  <a:pt x="185" y="285"/>
                </a:lnTo>
                <a:close/>
                <a:moveTo>
                  <a:pt x="298" y="243"/>
                </a:moveTo>
                <a:lnTo>
                  <a:pt x="298" y="243"/>
                </a:lnTo>
                <a:lnTo>
                  <a:pt x="300" y="244"/>
                </a:lnTo>
                <a:lnTo>
                  <a:pt x="302" y="243"/>
                </a:lnTo>
                <a:lnTo>
                  <a:pt x="298" y="241"/>
                </a:lnTo>
                <a:lnTo>
                  <a:pt x="298" y="243"/>
                </a:lnTo>
                <a:close/>
                <a:moveTo>
                  <a:pt x="234" y="325"/>
                </a:moveTo>
                <a:lnTo>
                  <a:pt x="234" y="325"/>
                </a:lnTo>
                <a:lnTo>
                  <a:pt x="235" y="330"/>
                </a:lnTo>
                <a:lnTo>
                  <a:pt x="235" y="326"/>
                </a:lnTo>
                <a:lnTo>
                  <a:pt x="234" y="325"/>
                </a:lnTo>
                <a:close/>
                <a:moveTo>
                  <a:pt x="235" y="289"/>
                </a:moveTo>
                <a:lnTo>
                  <a:pt x="235" y="289"/>
                </a:lnTo>
                <a:lnTo>
                  <a:pt x="237" y="287"/>
                </a:lnTo>
                <a:lnTo>
                  <a:pt x="237" y="284"/>
                </a:lnTo>
                <a:lnTo>
                  <a:pt x="235" y="285"/>
                </a:lnTo>
                <a:lnTo>
                  <a:pt x="235" y="289"/>
                </a:lnTo>
                <a:close/>
                <a:moveTo>
                  <a:pt x="197" y="120"/>
                </a:moveTo>
                <a:lnTo>
                  <a:pt x="197" y="120"/>
                </a:lnTo>
                <a:lnTo>
                  <a:pt x="196" y="120"/>
                </a:lnTo>
                <a:lnTo>
                  <a:pt x="196" y="123"/>
                </a:lnTo>
                <a:lnTo>
                  <a:pt x="197" y="124"/>
                </a:lnTo>
                <a:lnTo>
                  <a:pt x="197" y="120"/>
                </a:lnTo>
                <a:close/>
                <a:moveTo>
                  <a:pt x="232" y="30"/>
                </a:moveTo>
                <a:lnTo>
                  <a:pt x="232" y="30"/>
                </a:lnTo>
                <a:lnTo>
                  <a:pt x="232" y="27"/>
                </a:lnTo>
                <a:lnTo>
                  <a:pt x="229" y="27"/>
                </a:lnTo>
                <a:lnTo>
                  <a:pt x="227" y="27"/>
                </a:lnTo>
                <a:lnTo>
                  <a:pt x="229" y="28"/>
                </a:lnTo>
                <a:lnTo>
                  <a:pt x="231" y="30"/>
                </a:lnTo>
                <a:lnTo>
                  <a:pt x="232" y="30"/>
                </a:lnTo>
                <a:close/>
                <a:moveTo>
                  <a:pt x="305" y="150"/>
                </a:moveTo>
                <a:lnTo>
                  <a:pt x="305" y="150"/>
                </a:lnTo>
                <a:lnTo>
                  <a:pt x="313" y="145"/>
                </a:lnTo>
                <a:lnTo>
                  <a:pt x="305" y="150"/>
                </a:lnTo>
                <a:close/>
                <a:moveTo>
                  <a:pt x="332" y="266"/>
                </a:moveTo>
                <a:lnTo>
                  <a:pt x="332" y="266"/>
                </a:lnTo>
                <a:lnTo>
                  <a:pt x="333" y="268"/>
                </a:lnTo>
                <a:lnTo>
                  <a:pt x="335" y="268"/>
                </a:lnTo>
                <a:lnTo>
                  <a:pt x="333" y="265"/>
                </a:lnTo>
                <a:lnTo>
                  <a:pt x="332" y="266"/>
                </a:lnTo>
                <a:close/>
                <a:moveTo>
                  <a:pt x="60" y="65"/>
                </a:moveTo>
                <a:lnTo>
                  <a:pt x="60" y="65"/>
                </a:lnTo>
                <a:lnTo>
                  <a:pt x="63" y="60"/>
                </a:lnTo>
                <a:lnTo>
                  <a:pt x="63" y="58"/>
                </a:lnTo>
                <a:lnTo>
                  <a:pt x="63" y="60"/>
                </a:lnTo>
                <a:lnTo>
                  <a:pt x="62" y="61"/>
                </a:lnTo>
                <a:lnTo>
                  <a:pt x="60" y="61"/>
                </a:lnTo>
                <a:lnTo>
                  <a:pt x="60" y="65"/>
                </a:lnTo>
                <a:close/>
                <a:moveTo>
                  <a:pt x="298" y="259"/>
                </a:moveTo>
                <a:lnTo>
                  <a:pt x="298" y="259"/>
                </a:lnTo>
                <a:lnTo>
                  <a:pt x="297" y="262"/>
                </a:lnTo>
                <a:lnTo>
                  <a:pt x="300" y="262"/>
                </a:lnTo>
                <a:lnTo>
                  <a:pt x="298" y="259"/>
                </a:lnTo>
                <a:close/>
                <a:moveTo>
                  <a:pt x="85" y="279"/>
                </a:moveTo>
                <a:lnTo>
                  <a:pt x="85" y="279"/>
                </a:lnTo>
                <a:lnTo>
                  <a:pt x="89" y="278"/>
                </a:lnTo>
                <a:lnTo>
                  <a:pt x="87" y="276"/>
                </a:lnTo>
                <a:lnTo>
                  <a:pt x="85" y="279"/>
                </a:lnTo>
                <a:close/>
                <a:moveTo>
                  <a:pt x="166" y="9"/>
                </a:moveTo>
                <a:lnTo>
                  <a:pt x="166" y="9"/>
                </a:lnTo>
                <a:lnTo>
                  <a:pt x="166" y="11"/>
                </a:lnTo>
                <a:lnTo>
                  <a:pt x="167" y="12"/>
                </a:lnTo>
                <a:lnTo>
                  <a:pt x="169" y="9"/>
                </a:lnTo>
                <a:lnTo>
                  <a:pt x="166" y="9"/>
                </a:lnTo>
                <a:close/>
                <a:moveTo>
                  <a:pt x="125" y="202"/>
                </a:moveTo>
                <a:lnTo>
                  <a:pt x="125" y="202"/>
                </a:lnTo>
                <a:lnTo>
                  <a:pt x="122" y="200"/>
                </a:lnTo>
                <a:lnTo>
                  <a:pt x="117" y="197"/>
                </a:lnTo>
                <a:lnTo>
                  <a:pt x="125" y="202"/>
                </a:lnTo>
                <a:close/>
                <a:moveTo>
                  <a:pt x="155" y="131"/>
                </a:moveTo>
                <a:lnTo>
                  <a:pt x="155" y="131"/>
                </a:lnTo>
                <a:lnTo>
                  <a:pt x="156" y="131"/>
                </a:lnTo>
                <a:lnTo>
                  <a:pt x="152" y="126"/>
                </a:lnTo>
                <a:lnTo>
                  <a:pt x="155" y="131"/>
                </a:lnTo>
                <a:close/>
                <a:moveTo>
                  <a:pt x="245" y="178"/>
                </a:moveTo>
                <a:lnTo>
                  <a:pt x="245" y="178"/>
                </a:lnTo>
                <a:lnTo>
                  <a:pt x="242" y="184"/>
                </a:lnTo>
                <a:lnTo>
                  <a:pt x="243" y="183"/>
                </a:lnTo>
                <a:lnTo>
                  <a:pt x="245" y="178"/>
                </a:lnTo>
                <a:close/>
                <a:moveTo>
                  <a:pt x="138" y="158"/>
                </a:moveTo>
                <a:lnTo>
                  <a:pt x="138" y="158"/>
                </a:lnTo>
                <a:lnTo>
                  <a:pt x="139" y="158"/>
                </a:lnTo>
                <a:lnTo>
                  <a:pt x="142" y="156"/>
                </a:lnTo>
                <a:lnTo>
                  <a:pt x="141" y="154"/>
                </a:lnTo>
                <a:lnTo>
                  <a:pt x="138" y="158"/>
                </a:lnTo>
                <a:close/>
                <a:moveTo>
                  <a:pt x="289" y="120"/>
                </a:moveTo>
                <a:lnTo>
                  <a:pt x="289" y="120"/>
                </a:lnTo>
                <a:lnTo>
                  <a:pt x="287" y="121"/>
                </a:lnTo>
                <a:lnTo>
                  <a:pt x="287" y="124"/>
                </a:lnTo>
                <a:lnTo>
                  <a:pt x="291" y="121"/>
                </a:lnTo>
                <a:lnTo>
                  <a:pt x="289" y="120"/>
                </a:lnTo>
                <a:close/>
                <a:moveTo>
                  <a:pt x="391" y="263"/>
                </a:moveTo>
                <a:lnTo>
                  <a:pt x="391" y="263"/>
                </a:lnTo>
                <a:lnTo>
                  <a:pt x="398" y="268"/>
                </a:lnTo>
                <a:lnTo>
                  <a:pt x="398" y="266"/>
                </a:lnTo>
                <a:lnTo>
                  <a:pt x="391" y="263"/>
                </a:lnTo>
                <a:close/>
                <a:moveTo>
                  <a:pt x="354" y="124"/>
                </a:moveTo>
                <a:lnTo>
                  <a:pt x="354" y="124"/>
                </a:lnTo>
                <a:lnTo>
                  <a:pt x="358" y="118"/>
                </a:lnTo>
                <a:lnTo>
                  <a:pt x="352" y="123"/>
                </a:lnTo>
                <a:lnTo>
                  <a:pt x="354" y="124"/>
                </a:lnTo>
                <a:close/>
                <a:moveTo>
                  <a:pt x="158" y="205"/>
                </a:moveTo>
                <a:lnTo>
                  <a:pt x="158" y="205"/>
                </a:lnTo>
                <a:lnTo>
                  <a:pt x="153" y="200"/>
                </a:lnTo>
                <a:lnTo>
                  <a:pt x="156" y="207"/>
                </a:lnTo>
                <a:lnTo>
                  <a:pt x="158" y="205"/>
                </a:lnTo>
                <a:close/>
                <a:moveTo>
                  <a:pt x="95" y="293"/>
                </a:moveTo>
                <a:lnTo>
                  <a:pt x="95" y="293"/>
                </a:lnTo>
                <a:lnTo>
                  <a:pt x="93" y="295"/>
                </a:lnTo>
                <a:lnTo>
                  <a:pt x="95" y="298"/>
                </a:lnTo>
                <a:lnTo>
                  <a:pt x="95" y="293"/>
                </a:lnTo>
                <a:close/>
                <a:moveTo>
                  <a:pt x="188" y="355"/>
                </a:moveTo>
                <a:lnTo>
                  <a:pt x="188" y="355"/>
                </a:lnTo>
                <a:lnTo>
                  <a:pt x="190" y="353"/>
                </a:lnTo>
                <a:lnTo>
                  <a:pt x="188" y="350"/>
                </a:lnTo>
                <a:lnTo>
                  <a:pt x="188" y="353"/>
                </a:lnTo>
                <a:lnTo>
                  <a:pt x="188" y="355"/>
                </a:lnTo>
                <a:close/>
                <a:moveTo>
                  <a:pt x="103" y="259"/>
                </a:moveTo>
                <a:lnTo>
                  <a:pt x="103" y="259"/>
                </a:lnTo>
                <a:lnTo>
                  <a:pt x="104" y="257"/>
                </a:lnTo>
                <a:lnTo>
                  <a:pt x="104" y="255"/>
                </a:lnTo>
                <a:lnTo>
                  <a:pt x="103" y="257"/>
                </a:lnTo>
                <a:lnTo>
                  <a:pt x="103" y="259"/>
                </a:lnTo>
                <a:close/>
                <a:moveTo>
                  <a:pt x="343" y="101"/>
                </a:moveTo>
                <a:lnTo>
                  <a:pt x="343" y="101"/>
                </a:lnTo>
                <a:lnTo>
                  <a:pt x="344" y="106"/>
                </a:lnTo>
                <a:lnTo>
                  <a:pt x="346" y="102"/>
                </a:lnTo>
                <a:lnTo>
                  <a:pt x="343" y="101"/>
                </a:lnTo>
                <a:close/>
                <a:moveTo>
                  <a:pt x="344" y="306"/>
                </a:moveTo>
                <a:lnTo>
                  <a:pt x="344" y="306"/>
                </a:lnTo>
                <a:lnTo>
                  <a:pt x="341" y="304"/>
                </a:lnTo>
                <a:lnTo>
                  <a:pt x="341" y="306"/>
                </a:lnTo>
                <a:lnTo>
                  <a:pt x="343" y="307"/>
                </a:lnTo>
                <a:lnTo>
                  <a:pt x="344" y="306"/>
                </a:lnTo>
                <a:close/>
                <a:moveTo>
                  <a:pt x="55" y="98"/>
                </a:moveTo>
                <a:lnTo>
                  <a:pt x="55" y="98"/>
                </a:lnTo>
                <a:lnTo>
                  <a:pt x="54" y="93"/>
                </a:lnTo>
                <a:lnTo>
                  <a:pt x="52" y="98"/>
                </a:lnTo>
                <a:lnTo>
                  <a:pt x="55" y="98"/>
                </a:lnTo>
                <a:close/>
                <a:moveTo>
                  <a:pt x="82" y="328"/>
                </a:moveTo>
                <a:lnTo>
                  <a:pt x="82" y="328"/>
                </a:lnTo>
                <a:lnTo>
                  <a:pt x="81" y="322"/>
                </a:lnTo>
                <a:lnTo>
                  <a:pt x="81" y="320"/>
                </a:lnTo>
                <a:lnTo>
                  <a:pt x="81" y="322"/>
                </a:lnTo>
                <a:lnTo>
                  <a:pt x="81" y="326"/>
                </a:lnTo>
                <a:lnTo>
                  <a:pt x="82" y="328"/>
                </a:lnTo>
                <a:close/>
                <a:moveTo>
                  <a:pt x="354" y="65"/>
                </a:moveTo>
                <a:lnTo>
                  <a:pt x="354" y="65"/>
                </a:lnTo>
                <a:lnTo>
                  <a:pt x="349" y="68"/>
                </a:lnTo>
                <a:lnTo>
                  <a:pt x="350" y="69"/>
                </a:lnTo>
                <a:lnTo>
                  <a:pt x="354" y="65"/>
                </a:lnTo>
                <a:close/>
                <a:moveTo>
                  <a:pt x="234" y="248"/>
                </a:moveTo>
                <a:lnTo>
                  <a:pt x="234" y="248"/>
                </a:lnTo>
                <a:lnTo>
                  <a:pt x="237" y="251"/>
                </a:lnTo>
                <a:lnTo>
                  <a:pt x="234" y="246"/>
                </a:lnTo>
                <a:lnTo>
                  <a:pt x="234" y="248"/>
                </a:lnTo>
                <a:close/>
                <a:moveTo>
                  <a:pt x="238" y="153"/>
                </a:moveTo>
                <a:lnTo>
                  <a:pt x="238" y="153"/>
                </a:lnTo>
                <a:lnTo>
                  <a:pt x="235" y="154"/>
                </a:lnTo>
                <a:lnTo>
                  <a:pt x="237" y="156"/>
                </a:lnTo>
                <a:lnTo>
                  <a:pt x="238" y="154"/>
                </a:lnTo>
                <a:lnTo>
                  <a:pt x="238" y="153"/>
                </a:lnTo>
                <a:close/>
                <a:moveTo>
                  <a:pt x="68" y="115"/>
                </a:moveTo>
                <a:lnTo>
                  <a:pt x="68" y="115"/>
                </a:lnTo>
                <a:lnTo>
                  <a:pt x="65" y="120"/>
                </a:lnTo>
                <a:lnTo>
                  <a:pt x="68" y="118"/>
                </a:lnTo>
                <a:lnTo>
                  <a:pt x="68" y="117"/>
                </a:lnTo>
                <a:lnTo>
                  <a:pt x="68" y="115"/>
                </a:lnTo>
                <a:close/>
                <a:moveTo>
                  <a:pt x="65" y="252"/>
                </a:moveTo>
                <a:lnTo>
                  <a:pt x="65" y="252"/>
                </a:lnTo>
                <a:lnTo>
                  <a:pt x="68" y="251"/>
                </a:lnTo>
                <a:lnTo>
                  <a:pt x="71" y="249"/>
                </a:lnTo>
                <a:lnTo>
                  <a:pt x="70" y="249"/>
                </a:lnTo>
                <a:lnTo>
                  <a:pt x="65" y="252"/>
                </a:lnTo>
                <a:close/>
                <a:moveTo>
                  <a:pt x="257" y="323"/>
                </a:moveTo>
                <a:lnTo>
                  <a:pt x="257" y="323"/>
                </a:lnTo>
                <a:lnTo>
                  <a:pt x="257" y="341"/>
                </a:lnTo>
                <a:lnTo>
                  <a:pt x="257" y="323"/>
                </a:lnTo>
                <a:close/>
                <a:moveTo>
                  <a:pt x="74" y="301"/>
                </a:moveTo>
                <a:lnTo>
                  <a:pt x="74" y="301"/>
                </a:lnTo>
                <a:lnTo>
                  <a:pt x="76" y="300"/>
                </a:lnTo>
                <a:lnTo>
                  <a:pt x="76" y="296"/>
                </a:lnTo>
                <a:lnTo>
                  <a:pt x="74" y="300"/>
                </a:lnTo>
                <a:lnTo>
                  <a:pt x="74" y="301"/>
                </a:lnTo>
                <a:close/>
                <a:moveTo>
                  <a:pt x="261" y="117"/>
                </a:moveTo>
                <a:lnTo>
                  <a:pt x="261" y="117"/>
                </a:lnTo>
                <a:lnTo>
                  <a:pt x="259" y="117"/>
                </a:lnTo>
                <a:lnTo>
                  <a:pt x="256" y="118"/>
                </a:lnTo>
                <a:lnTo>
                  <a:pt x="254" y="120"/>
                </a:lnTo>
                <a:lnTo>
                  <a:pt x="256" y="121"/>
                </a:lnTo>
                <a:lnTo>
                  <a:pt x="261" y="117"/>
                </a:lnTo>
                <a:close/>
                <a:moveTo>
                  <a:pt x="186" y="336"/>
                </a:moveTo>
                <a:lnTo>
                  <a:pt x="186" y="336"/>
                </a:lnTo>
                <a:lnTo>
                  <a:pt x="186" y="339"/>
                </a:lnTo>
                <a:lnTo>
                  <a:pt x="190" y="339"/>
                </a:lnTo>
                <a:lnTo>
                  <a:pt x="186" y="336"/>
                </a:lnTo>
                <a:close/>
                <a:moveTo>
                  <a:pt x="120" y="177"/>
                </a:moveTo>
                <a:lnTo>
                  <a:pt x="120" y="177"/>
                </a:lnTo>
                <a:lnTo>
                  <a:pt x="122" y="178"/>
                </a:lnTo>
                <a:lnTo>
                  <a:pt x="125" y="178"/>
                </a:lnTo>
                <a:lnTo>
                  <a:pt x="122" y="177"/>
                </a:lnTo>
                <a:lnTo>
                  <a:pt x="120" y="177"/>
                </a:lnTo>
                <a:close/>
                <a:moveTo>
                  <a:pt x="90" y="300"/>
                </a:moveTo>
                <a:lnTo>
                  <a:pt x="90" y="300"/>
                </a:lnTo>
                <a:lnTo>
                  <a:pt x="93" y="304"/>
                </a:lnTo>
                <a:lnTo>
                  <a:pt x="90" y="300"/>
                </a:lnTo>
                <a:close/>
                <a:moveTo>
                  <a:pt x="242" y="304"/>
                </a:moveTo>
                <a:lnTo>
                  <a:pt x="242" y="304"/>
                </a:lnTo>
                <a:lnTo>
                  <a:pt x="242" y="307"/>
                </a:lnTo>
                <a:lnTo>
                  <a:pt x="242" y="309"/>
                </a:lnTo>
                <a:lnTo>
                  <a:pt x="243" y="306"/>
                </a:lnTo>
                <a:lnTo>
                  <a:pt x="242" y="304"/>
                </a:lnTo>
                <a:close/>
                <a:moveTo>
                  <a:pt x="212" y="95"/>
                </a:moveTo>
                <a:lnTo>
                  <a:pt x="212" y="95"/>
                </a:lnTo>
                <a:lnTo>
                  <a:pt x="208" y="96"/>
                </a:lnTo>
                <a:lnTo>
                  <a:pt x="208" y="98"/>
                </a:lnTo>
                <a:lnTo>
                  <a:pt x="212" y="95"/>
                </a:lnTo>
                <a:close/>
                <a:moveTo>
                  <a:pt x="358" y="306"/>
                </a:moveTo>
                <a:lnTo>
                  <a:pt x="358" y="306"/>
                </a:lnTo>
                <a:lnTo>
                  <a:pt x="360" y="309"/>
                </a:lnTo>
                <a:lnTo>
                  <a:pt x="362" y="306"/>
                </a:lnTo>
                <a:lnTo>
                  <a:pt x="358" y="306"/>
                </a:lnTo>
                <a:close/>
                <a:moveTo>
                  <a:pt x="89" y="285"/>
                </a:moveTo>
                <a:lnTo>
                  <a:pt x="89" y="285"/>
                </a:lnTo>
                <a:lnTo>
                  <a:pt x="85" y="284"/>
                </a:lnTo>
                <a:lnTo>
                  <a:pt x="87" y="287"/>
                </a:lnTo>
                <a:lnTo>
                  <a:pt x="89" y="285"/>
                </a:lnTo>
                <a:close/>
                <a:moveTo>
                  <a:pt x="221" y="330"/>
                </a:moveTo>
                <a:lnTo>
                  <a:pt x="221" y="330"/>
                </a:lnTo>
                <a:lnTo>
                  <a:pt x="221" y="333"/>
                </a:lnTo>
                <a:lnTo>
                  <a:pt x="223" y="334"/>
                </a:lnTo>
                <a:lnTo>
                  <a:pt x="224" y="333"/>
                </a:lnTo>
                <a:lnTo>
                  <a:pt x="221" y="330"/>
                </a:lnTo>
                <a:close/>
                <a:moveTo>
                  <a:pt x="44" y="91"/>
                </a:moveTo>
                <a:lnTo>
                  <a:pt x="44" y="91"/>
                </a:lnTo>
                <a:lnTo>
                  <a:pt x="44" y="93"/>
                </a:lnTo>
                <a:lnTo>
                  <a:pt x="46" y="90"/>
                </a:lnTo>
                <a:lnTo>
                  <a:pt x="48" y="90"/>
                </a:lnTo>
                <a:lnTo>
                  <a:pt x="48" y="87"/>
                </a:lnTo>
                <a:lnTo>
                  <a:pt x="44" y="91"/>
                </a:lnTo>
                <a:close/>
                <a:moveTo>
                  <a:pt x="355" y="82"/>
                </a:moveTo>
                <a:lnTo>
                  <a:pt x="355" y="82"/>
                </a:lnTo>
                <a:lnTo>
                  <a:pt x="352" y="83"/>
                </a:lnTo>
                <a:lnTo>
                  <a:pt x="354" y="85"/>
                </a:lnTo>
                <a:lnTo>
                  <a:pt x="355" y="83"/>
                </a:lnTo>
                <a:lnTo>
                  <a:pt x="355" y="82"/>
                </a:lnTo>
                <a:close/>
                <a:moveTo>
                  <a:pt x="90" y="339"/>
                </a:moveTo>
                <a:lnTo>
                  <a:pt x="90" y="339"/>
                </a:lnTo>
                <a:lnTo>
                  <a:pt x="89" y="339"/>
                </a:lnTo>
                <a:lnTo>
                  <a:pt x="84" y="344"/>
                </a:lnTo>
                <a:lnTo>
                  <a:pt x="82" y="345"/>
                </a:lnTo>
                <a:lnTo>
                  <a:pt x="90" y="339"/>
                </a:lnTo>
                <a:close/>
                <a:moveTo>
                  <a:pt x="49" y="270"/>
                </a:moveTo>
                <a:lnTo>
                  <a:pt x="49" y="270"/>
                </a:lnTo>
                <a:lnTo>
                  <a:pt x="49" y="268"/>
                </a:lnTo>
                <a:lnTo>
                  <a:pt x="49" y="266"/>
                </a:lnTo>
                <a:lnTo>
                  <a:pt x="49" y="265"/>
                </a:lnTo>
                <a:lnTo>
                  <a:pt x="48" y="266"/>
                </a:lnTo>
                <a:lnTo>
                  <a:pt x="49" y="270"/>
                </a:lnTo>
                <a:close/>
                <a:moveTo>
                  <a:pt x="196" y="252"/>
                </a:moveTo>
                <a:lnTo>
                  <a:pt x="196" y="252"/>
                </a:lnTo>
                <a:lnTo>
                  <a:pt x="197" y="257"/>
                </a:lnTo>
                <a:lnTo>
                  <a:pt x="199" y="255"/>
                </a:lnTo>
                <a:lnTo>
                  <a:pt x="196" y="252"/>
                </a:lnTo>
                <a:close/>
                <a:moveTo>
                  <a:pt x="234" y="282"/>
                </a:moveTo>
                <a:lnTo>
                  <a:pt x="234" y="282"/>
                </a:lnTo>
                <a:lnTo>
                  <a:pt x="237" y="281"/>
                </a:lnTo>
                <a:lnTo>
                  <a:pt x="234" y="279"/>
                </a:lnTo>
                <a:lnTo>
                  <a:pt x="234" y="282"/>
                </a:lnTo>
                <a:close/>
                <a:moveTo>
                  <a:pt x="96" y="230"/>
                </a:moveTo>
                <a:lnTo>
                  <a:pt x="96" y="230"/>
                </a:lnTo>
                <a:lnTo>
                  <a:pt x="103" y="227"/>
                </a:lnTo>
                <a:lnTo>
                  <a:pt x="103" y="225"/>
                </a:lnTo>
                <a:lnTo>
                  <a:pt x="96" y="230"/>
                </a:lnTo>
                <a:close/>
                <a:moveTo>
                  <a:pt x="185" y="295"/>
                </a:moveTo>
                <a:lnTo>
                  <a:pt x="185" y="295"/>
                </a:lnTo>
                <a:lnTo>
                  <a:pt x="186" y="289"/>
                </a:lnTo>
                <a:lnTo>
                  <a:pt x="185" y="289"/>
                </a:lnTo>
                <a:lnTo>
                  <a:pt x="185" y="295"/>
                </a:lnTo>
                <a:close/>
                <a:moveTo>
                  <a:pt x="224" y="375"/>
                </a:moveTo>
                <a:lnTo>
                  <a:pt x="224" y="375"/>
                </a:lnTo>
                <a:lnTo>
                  <a:pt x="227" y="382"/>
                </a:lnTo>
                <a:lnTo>
                  <a:pt x="226" y="378"/>
                </a:lnTo>
                <a:lnTo>
                  <a:pt x="226" y="377"/>
                </a:lnTo>
                <a:lnTo>
                  <a:pt x="224" y="375"/>
                </a:lnTo>
                <a:close/>
                <a:moveTo>
                  <a:pt x="155" y="270"/>
                </a:moveTo>
                <a:lnTo>
                  <a:pt x="155" y="270"/>
                </a:lnTo>
                <a:lnTo>
                  <a:pt x="150" y="274"/>
                </a:lnTo>
                <a:lnTo>
                  <a:pt x="153" y="273"/>
                </a:lnTo>
                <a:lnTo>
                  <a:pt x="155" y="270"/>
                </a:lnTo>
                <a:close/>
                <a:moveTo>
                  <a:pt x="284" y="113"/>
                </a:moveTo>
                <a:lnTo>
                  <a:pt x="284" y="113"/>
                </a:lnTo>
                <a:lnTo>
                  <a:pt x="284" y="115"/>
                </a:lnTo>
                <a:lnTo>
                  <a:pt x="287" y="117"/>
                </a:lnTo>
                <a:lnTo>
                  <a:pt x="287" y="115"/>
                </a:lnTo>
                <a:lnTo>
                  <a:pt x="287" y="113"/>
                </a:lnTo>
                <a:lnTo>
                  <a:pt x="284" y="113"/>
                </a:lnTo>
                <a:close/>
                <a:moveTo>
                  <a:pt x="224" y="39"/>
                </a:moveTo>
                <a:lnTo>
                  <a:pt x="224" y="39"/>
                </a:lnTo>
                <a:lnTo>
                  <a:pt x="229" y="36"/>
                </a:lnTo>
                <a:lnTo>
                  <a:pt x="224" y="38"/>
                </a:lnTo>
                <a:lnTo>
                  <a:pt x="224" y="39"/>
                </a:lnTo>
                <a:close/>
                <a:moveTo>
                  <a:pt x="339" y="326"/>
                </a:moveTo>
                <a:lnTo>
                  <a:pt x="339" y="326"/>
                </a:lnTo>
                <a:lnTo>
                  <a:pt x="339" y="328"/>
                </a:lnTo>
                <a:lnTo>
                  <a:pt x="344" y="331"/>
                </a:lnTo>
                <a:lnTo>
                  <a:pt x="344" y="330"/>
                </a:lnTo>
                <a:lnTo>
                  <a:pt x="339" y="326"/>
                </a:lnTo>
                <a:close/>
                <a:moveTo>
                  <a:pt x="183" y="33"/>
                </a:moveTo>
                <a:lnTo>
                  <a:pt x="183" y="33"/>
                </a:lnTo>
                <a:lnTo>
                  <a:pt x="185" y="35"/>
                </a:lnTo>
                <a:lnTo>
                  <a:pt x="190" y="30"/>
                </a:lnTo>
                <a:lnTo>
                  <a:pt x="183" y="33"/>
                </a:lnTo>
                <a:close/>
                <a:moveTo>
                  <a:pt x="84" y="312"/>
                </a:moveTo>
                <a:lnTo>
                  <a:pt x="84" y="312"/>
                </a:lnTo>
                <a:lnTo>
                  <a:pt x="85" y="312"/>
                </a:lnTo>
                <a:lnTo>
                  <a:pt x="85" y="307"/>
                </a:lnTo>
                <a:lnTo>
                  <a:pt x="84" y="311"/>
                </a:lnTo>
                <a:lnTo>
                  <a:pt x="84" y="312"/>
                </a:lnTo>
                <a:close/>
                <a:moveTo>
                  <a:pt x="96" y="315"/>
                </a:moveTo>
                <a:lnTo>
                  <a:pt x="96" y="315"/>
                </a:lnTo>
                <a:lnTo>
                  <a:pt x="98" y="312"/>
                </a:lnTo>
                <a:lnTo>
                  <a:pt x="96" y="312"/>
                </a:lnTo>
                <a:lnTo>
                  <a:pt x="96" y="315"/>
                </a:lnTo>
                <a:close/>
                <a:moveTo>
                  <a:pt x="172" y="355"/>
                </a:moveTo>
                <a:lnTo>
                  <a:pt x="172" y="355"/>
                </a:lnTo>
                <a:lnTo>
                  <a:pt x="171" y="355"/>
                </a:lnTo>
                <a:lnTo>
                  <a:pt x="172" y="366"/>
                </a:lnTo>
                <a:lnTo>
                  <a:pt x="172" y="355"/>
                </a:lnTo>
                <a:close/>
                <a:moveTo>
                  <a:pt x="100" y="290"/>
                </a:moveTo>
                <a:lnTo>
                  <a:pt x="100" y="290"/>
                </a:lnTo>
                <a:lnTo>
                  <a:pt x="98" y="290"/>
                </a:lnTo>
                <a:lnTo>
                  <a:pt x="98" y="295"/>
                </a:lnTo>
                <a:lnTo>
                  <a:pt x="100" y="290"/>
                </a:lnTo>
                <a:close/>
                <a:moveTo>
                  <a:pt x="306" y="159"/>
                </a:moveTo>
                <a:lnTo>
                  <a:pt x="306" y="159"/>
                </a:lnTo>
                <a:lnTo>
                  <a:pt x="308" y="158"/>
                </a:lnTo>
                <a:lnTo>
                  <a:pt x="311" y="156"/>
                </a:lnTo>
                <a:lnTo>
                  <a:pt x="313" y="156"/>
                </a:lnTo>
                <a:lnTo>
                  <a:pt x="313" y="154"/>
                </a:lnTo>
                <a:lnTo>
                  <a:pt x="306" y="159"/>
                </a:lnTo>
                <a:close/>
                <a:moveTo>
                  <a:pt x="131" y="236"/>
                </a:moveTo>
                <a:lnTo>
                  <a:pt x="131" y="236"/>
                </a:lnTo>
                <a:lnTo>
                  <a:pt x="130" y="240"/>
                </a:lnTo>
                <a:lnTo>
                  <a:pt x="131" y="241"/>
                </a:lnTo>
                <a:lnTo>
                  <a:pt x="131" y="238"/>
                </a:lnTo>
                <a:lnTo>
                  <a:pt x="131" y="236"/>
                </a:lnTo>
                <a:close/>
                <a:moveTo>
                  <a:pt x="212" y="284"/>
                </a:moveTo>
                <a:lnTo>
                  <a:pt x="212" y="284"/>
                </a:lnTo>
                <a:lnTo>
                  <a:pt x="213" y="285"/>
                </a:lnTo>
                <a:lnTo>
                  <a:pt x="215" y="287"/>
                </a:lnTo>
                <a:lnTo>
                  <a:pt x="213" y="282"/>
                </a:lnTo>
                <a:lnTo>
                  <a:pt x="212" y="284"/>
                </a:lnTo>
                <a:close/>
                <a:moveTo>
                  <a:pt x="130" y="244"/>
                </a:moveTo>
                <a:lnTo>
                  <a:pt x="130" y="244"/>
                </a:lnTo>
                <a:lnTo>
                  <a:pt x="128" y="244"/>
                </a:lnTo>
                <a:lnTo>
                  <a:pt x="125" y="248"/>
                </a:lnTo>
                <a:lnTo>
                  <a:pt x="128" y="246"/>
                </a:lnTo>
                <a:lnTo>
                  <a:pt x="130" y="244"/>
                </a:lnTo>
                <a:close/>
                <a:moveTo>
                  <a:pt x="261" y="188"/>
                </a:moveTo>
                <a:lnTo>
                  <a:pt x="261" y="188"/>
                </a:lnTo>
                <a:lnTo>
                  <a:pt x="259" y="189"/>
                </a:lnTo>
                <a:lnTo>
                  <a:pt x="261" y="192"/>
                </a:lnTo>
                <a:lnTo>
                  <a:pt x="262" y="191"/>
                </a:lnTo>
                <a:lnTo>
                  <a:pt x="261" y="188"/>
                </a:lnTo>
                <a:close/>
                <a:moveTo>
                  <a:pt x="291" y="159"/>
                </a:moveTo>
                <a:lnTo>
                  <a:pt x="291" y="159"/>
                </a:lnTo>
                <a:lnTo>
                  <a:pt x="286" y="161"/>
                </a:lnTo>
                <a:lnTo>
                  <a:pt x="286" y="162"/>
                </a:lnTo>
                <a:lnTo>
                  <a:pt x="291" y="159"/>
                </a:lnTo>
                <a:close/>
                <a:moveTo>
                  <a:pt x="155" y="260"/>
                </a:moveTo>
                <a:lnTo>
                  <a:pt x="155" y="260"/>
                </a:lnTo>
                <a:lnTo>
                  <a:pt x="153" y="262"/>
                </a:lnTo>
                <a:lnTo>
                  <a:pt x="156" y="265"/>
                </a:lnTo>
                <a:lnTo>
                  <a:pt x="156" y="262"/>
                </a:lnTo>
                <a:lnTo>
                  <a:pt x="155" y="260"/>
                </a:lnTo>
                <a:close/>
                <a:moveTo>
                  <a:pt x="251" y="35"/>
                </a:moveTo>
                <a:lnTo>
                  <a:pt x="251" y="35"/>
                </a:lnTo>
                <a:lnTo>
                  <a:pt x="251" y="28"/>
                </a:lnTo>
                <a:lnTo>
                  <a:pt x="251" y="31"/>
                </a:lnTo>
                <a:lnTo>
                  <a:pt x="251" y="35"/>
                </a:lnTo>
                <a:close/>
                <a:moveTo>
                  <a:pt x="180" y="246"/>
                </a:moveTo>
                <a:lnTo>
                  <a:pt x="180" y="246"/>
                </a:lnTo>
                <a:lnTo>
                  <a:pt x="179" y="246"/>
                </a:lnTo>
                <a:lnTo>
                  <a:pt x="180" y="249"/>
                </a:lnTo>
                <a:lnTo>
                  <a:pt x="182" y="248"/>
                </a:lnTo>
                <a:lnTo>
                  <a:pt x="180" y="246"/>
                </a:lnTo>
                <a:close/>
                <a:moveTo>
                  <a:pt x="232" y="52"/>
                </a:moveTo>
                <a:lnTo>
                  <a:pt x="232" y="52"/>
                </a:lnTo>
                <a:lnTo>
                  <a:pt x="232" y="54"/>
                </a:lnTo>
                <a:lnTo>
                  <a:pt x="234" y="52"/>
                </a:lnTo>
                <a:lnTo>
                  <a:pt x="234" y="50"/>
                </a:lnTo>
                <a:lnTo>
                  <a:pt x="232" y="52"/>
                </a:lnTo>
                <a:close/>
                <a:moveTo>
                  <a:pt x="131" y="147"/>
                </a:moveTo>
                <a:lnTo>
                  <a:pt x="131" y="147"/>
                </a:lnTo>
                <a:lnTo>
                  <a:pt x="130" y="151"/>
                </a:lnTo>
                <a:lnTo>
                  <a:pt x="133" y="147"/>
                </a:lnTo>
                <a:lnTo>
                  <a:pt x="131" y="147"/>
                </a:lnTo>
                <a:close/>
                <a:moveTo>
                  <a:pt x="136" y="162"/>
                </a:moveTo>
                <a:lnTo>
                  <a:pt x="136" y="162"/>
                </a:lnTo>
                <a:lnTo>
                  <a:pt x="138" y="161"/>
                </a:lnTo>
                <a:lnTo>
                  <a:pt x="136" y="159"/>
                </a:lnTo>
                <a:lnTo>
                  <a:pt x="134" y="161"/>
                </a:lnTo>
                <a:lnTo>
                  <a:pt x="136" y="162"/>
                </a:lnTo>
                <a:close/>
                <a:moveTo>
                  <a:pt x="262" y="249"/>
                </a:moveTo>
                <a:lnTo>
                  <a:pt x="262" y="249"/>
                </a:lnTo>
                <a:lnTo>
                  <a:pt x="261" y="251"/>
                </a:lnTo>
                <a:lnTo>
                  <a:pt x="262" y="252"/>
                </a:lnTo>
                <a:lnTo>
                  <a:pt x="264" y="251"/>
                </a:lnTo>
                <a:lnTo>
                  <a:pt x="262" y="249"/>
                </a:lnTo>
                <a:close/>
                <a:moveTo>
                  <a:pt x="257" y="145"/>
                </a:moveTo>
                <a:lnTo>
                  <a:pt x="257" y="145"/>
                </a:lnTo>
                <a:lnTo>
                  <a:pt x="257" y="143"/>
                </a:lnTo>
                <a:lnTo>
                  <a:pt x="254" y="145"/>
                </a:lnTo>
                <a:lnTo>
                  <a:pt x="256" y="147"/>
                </a:lnTo>
                <a:lnTo>
                  <a:pt x="257" y="145"/>
                </a:lnTo>
                <a:close/>
                <a:moveTo>
                  <a:pt x="180" y="339"/>
                </a:moveTo>
                <a:lnTo>
                  <a:pt x="180" y="339"/>
                </a:lnTo>
                <a:lnTo>
                  <a:pt x="179" y="341"/>
                </a:lnTo>
                <a:lnTo>
                  <a:pt x="179" y="344"/>
                </a:lnTo>
                <a:lnTo>
                  <a:pt x="180" y="342"/>
                </a:lnTo>
                <a:lnTo>
                  <a:pt x="180" y="339"/>
                </a:lnTo>
                <a:close/>
                <a:moveTo>
                  <a:pt x="119" y="142"/>
                </a:moveTo>
                <a:lnTo>
                  <a:pt x="119" y="142"/>
                </a:lnTo>
                <a:lnTo>
                  <a:pt x="120" y="143"/>
                </a:lnTo>
                <a:lnTo>
                  <a:pt x="120" y="140"/>
                </a:lnTo>
                <a:lnTo>
                  <a:pt x="119" y="142"/>
                </a:lnTo>
                <a:close/>
                <a:moveTo>
                  <a:pt x="227" y="391"/>
                </a:moveTo>
                <a:lnTo>
                  <a:pt x="227" y="391"/>
                </a:lnTo>
                <a:lnTo>
                  <a:pt x="227" y="389"/>
                </a:lnTo>
                <a:lnTo>
                  <a:pt x="226" y="386"/>
                </a:lnTo>
                <a:lnTo>
                  <a:pt x="226" y="389"/>
                </a:lnTo>
                <a:lnTo>
                  <a:pt x="227" y="391"/>
                </a:lnTo>
                <a:close/>
                <a:moveTo>
                  <a:pt x="212" y="164"/>
                </a:moveTo>
                <a:lnTo>
                  <a:pt x="212" y="164"/>
                </a:lnTo>
                <a:lnTo>
                  <a:pt x="213" y="162"/>
                </a:lnTo>
                <a:lnTo>
                  <a:pt x="212" y="161"/>
                </a:lnTo>
                <a:lnTo>
                  <a:pt x="210" y="162"/>
                </a:lnTo>
                <a:lnTo>
                  <a:pt x="212" y="164"/>
                </a:lnTo>
                <a:close/>
                <a:moveTo>
                  <a:pt x="126" y="120"/>
                </a:moveTo>
                <a:lnTo>
                  <a:pt x="126" y="120"/>
                </a:lnTo>
                <a:lnTo>
                  <a:pt x="125" y="117"/>
                </a:lnTo>
                <a:lnTo>
                  <a:pt x="123" y="118"/>
                </a:lnTo>
                <a:lnTo>
                  <a:pt x="126" y="120"/>
                </a:lnTo>
                <a:close/>
                <a:moveTo>
                  <a:pt x="81" y="265"/>
                </a:moveTo>
                <a:lnTo>
                  <a:pt x="81" y="265"/>
                </a:lnTo>
                <a:lnTo>
                  <a:pt x="84" y="263"/>
                </a:lnTo>
                <a:lnTo>
                  <a:pt x="82" y="262"/>
                </a:lnTo>
                <a:lnTo>
                  <a:pt x="81" y="263"/>
                </a:lnTo>
                <a:lnTo>
                  <a:pt x="81" y="265"/>
                </a:lnTo>
                <a:close/>
                <a:moveTo>
                  <a:pt x="122" y="145"/>
                </a:moveTo>
                <a:lnTo>
                  <a:pt x="122" y="145"/>
                </a:lnTo>
                <a:lnTo>
                  <a:pt x="123" y="147"/>
                </a:lnTo>
                <a:lnTo>
                  <a:pt x="123" y="143"/>
                </a:lnTo>
                <a:lnTo>
                  <a:pt x="122" y="145"/>
                </a:lnTo>
                <a:close/>
                <a:moveTo>
                  <a:pt x="171" y="236"/>
                </a:moveTo>
                <a:lnTo>
                  <a:pt x="171" y="236"/>
                </a:lnTo>
                <a:lnTo>
                  <a:pt x="169" y="236"/>
                </a:lnTo>
                <a:lnTo>
                  <a:pt x="169" y="238"/>
                </a:lnTo>
                <a:lnTo>
                  <a:pt x="172" y="241"/>
                </a:lnTo>
                <a:lnTo>
                  <a:pt x="172" y="240"/>
                </a:lnTo>
                <a:lnTo>
                  <a:pt x="171" y="236"/>
                </a:lnTo>
                <a:close/>
                <a:moveTo>
                  <a:pt x="243" y="401"/>
                </a:moveTo>
                <a:lnTo>
                  <a:pt x="243" y="401"/>
                </a:lnTo>
                <a:lnTo>
                  <a:pt x="237" y="401"/>
                </a:lnTo>
                <a:lnTo>
                  <a:pt x="243" y="402"/>
                </a:lnTo>
                <a:lnTo>
                  <a:pt x="243" y="401"/>
                </a:lnTo>
                <a:close/>
                <a:moveTo>
                  <a:pt x="126" y="268"/>
                </a:moveTo>
                <a:lnTo>
                  <a:pt x="126" y="268"/>
                </a:lnTo>
                <a:lnTo>
                  <a:pt x="128" y="270"/>
                </a:lnTo>
                <a:lnTo>
                  <a:pt x="130" y="268"/>
                </a:lnTo>
                <a:lnTo>
                  <a:pt x="128" y="268"/>
                </a:lnTo>
                <a:lnTo>
                  <a:pt x="126" y="268"/>
                </a:lnTo>
                <a:close/>
                <a:moveTo>
                  <a:pt x="223" y="262"/>
                </a:moveTo>
                <a:lnTo>
                  <a:pt x="223" y="262"/>
                </a:lnTo>
                <a:lnTo>
                  <a:pt x="223" y="263"/>
                </a:lnTo>
                <a:lnTo>
                  <a:pt x="224" y="266"/>
                </a:lnTo>
                <a:lnTo>
                  <a:pt x="226" y="266"/>
                </a:lnTo>
                <a:lnTo>
                  <a:pt x="223" y="262"/>
                </a:lnTo>
                <a:close/>
                <a:moveTo>
                  <a:pt x="201" y="180"/>
                </a:moveTo>
                <a:lnTo>
                  <a:pt x="201" y="180"/>
                </a:lnTo>
                <a:lnTo>
                  <a:pt x="202" y="180"/>
                </a:lnTo>
                <a:lnTo>
                  <a:pt x="204" y="180"/>
                </a:lnTo>
                <a:lnTo>
                  <a:pt x="204" y="177"/>
                </a:lnTo>
                <a:lnTo>
                  <a:pt x="201" y="180"/>
                </a:lnTo>
                <a:close/>
                <a:moveTo>
                  <a:pt x="333" y="124"/>
                </a:moveTo>
                <a:lnTo>
                  <a:pt x="333" y="124"/>
                </a:lnTo>
                <a:lnTo>
                  <a:pt x="335" y="121"/>
                </a:lnTo>
                <a:lnTo>
                  <a:pt x="332" y="123"/>
                </a:lnTo>
                <a:lnTo>
                  <a:pt x="333" y="124"/>
                </a:lnTo>
                <a:close/>
                <a:moveTo>
                  <a:pt x="321" y="285"/>
                </a:moveTo>
                <a:lnTo>
                  <a:pt x="321" y="285"/>
                </a:lnTo>
                <a:lnTo>
                  <a:pt x="325" y="290"/>
                </a:lnTo>
                <a:lnTo>
                  <a:pt x="321" y="285"/>
                </a:lnTo>
                <a:close/>
                <a:moveTo>
                  <a:pt x="125" y="216"/>
                </a:moveTo>
                <a:lnTo>
                  <a:pt x="125" y="216"/>
                </a:lnTo>
                <a:lnTo>
                  <a:pt x="130" y="214"/>
                </a:lnTo>
                <a:lnTo>
                  <a:pt x="133" y="211"/>
                </a:lnTo>
                <a:lnTo>
                  <a:pt x="125" y="216"/>
                </a:lnTo>
                <a:close/>
                <a:moveTo>
                  <a:pt x="223" y="71"/>
                </a:moveTo>
                <a:lnTo>
                  <a:pt x="223" y="71"/>
                </a:lnTo>
                <a:lnTo>
                  <a:pt x="220" y="72"/>
                </a:lnTo>
                <a:lnTo>
                  <a:pt x="223" y="72"/>
                </a:lnTo>
                <a:lnTo>
                  <a:pt x="223" y="71"/>
                </a:lnTo>
                <a:close/>
                <a:moveTo>
                  <a:pt x="212" y="213"/>
                </a:moveTo>
                <a:lnTo>
                  <a:pt x="212" y="213"/>
                </a:lnTo>
                <a:lnTo>
                  <a:pt x="213" y="211"/>
                </a:lnTo>
                <a:lnTo>
                  <a:pt x="213" y="210"/>
                </a:lnTo>
                <a:lnTo>
                  <a:pt x="212" y="213"/>
                </a:lnTo>
                <a:close/>
                <a:moveTo>
                  <a:pt x="145" y="216"/>
                </a:moveTo>
                <a:lnTo>
                  <a:pt x="145" y="216"/>
                </a:lnTo>
                <a:lnTo>
                  <a:pt x="149" y="221"/>
                </a:lnTo>
                <a:lnTo>
                  <a:pt x="147" y="218"/>
                </a:lnTo>
                <a:lnTo>
                  <a:pt x="145" y="216"/>
                </a:lnTo>
                <a:close/>
                <a:moveTo>
                  <a:pt x="67" y="285"/>
                </a:moveTo>
                <a:lnTo>
                  <a:pt x="67" y="285"/>
                </a:lnTo>
                <a:lnTo>
                  <a:pt x="68" y="284"/>
                </a:lnTo>
                <a:lnTo>
                  <a:pt x="65" y="281"/>
                </a:lnTo>
                <a:lnTo>
                  <a:pt x="65" y="284"/>
                </a:lnTo>
                <a:lnTo>
                  <a:pt x="67" y="285"/>
                </a:lnTo>
                <a:close/>
                <a:moveTo>
                  <a:pt x="186" y="132"/>
                </a:moveTo>
                <a:lnTo>
                  <a:pt x="186" y="132"/>
                </a:lnTo>
                <a:lnTo>
                  <a:pt x="183" y="131"/>
                </a:lnTo>
                <a:lnTo>
                  <a:pt x="185" y="134"/>
                </a:lnTo>
                <a:lnTo>
                  <a:pt x="186" y="132"/>
                </a:lnTo>
                <a:close/>
                <a:moveTo>
                  <a:pt x="194" y="132"/>
                </a:moveTo>
                <a:lnTo>
                  <a:pt x="194" y="132"/>
                </a:lnTo>
                <a:lnTo>
                  <a:pt x="191" y="132"/>
                </a:lnTo>
                <a:lnTo>
                  <a:pt x="193" y="134"/>
                </a:lnTo>
                <a:lnTo>
                  <a:pt x="194" y="132"/>
                </a:lnTo>
                <a:close/>
                <a:moveTo>
                  <a:pt x="204" y="207"/>
                </a:moveTo>
                <a:lnTo>
                  <a:pt x="204" y="207"/>
                </a:lnTo>
                <a:lnTo>
                  <a:pt x="208" y="203"/>
                </a:lnTo>
                <a:lnTo>
                  <a:pt x="205" y="205"/>
                </a:lnTo>
                <a:lnTo>
                  <a:pt x="204" y="207"/>
                </a:lnTo>
                <a:close/>
                <a:moveTo>
                  <a:pt x="279" y="210"/>
                </a:moveTo>
                <a:lnTo>
                  <a:pt x="279" y="210"/>
                </a:lnTo>
                <a:lnTo>
                  <a:pt x="283" y="214"/>
                </a:lnTo>
                <a:lnTo>
                  <a:pt x="279" y="210"/>
                </a:lnTo>
                <a:close/>
                <a:moveTo>
                  <a:pt x="306" y="241"/>
                </a:moveTo>
                <a:lnTo>
                  <a:pt x="306" y="241"/>
                </a:lnTo>
                <a:lnTo>
                  <a:pt x="309" y="243"/>
                </a:lnTo>
                <a:lnTo>
                  <a:pt x="309" y="241"/>
                </a:lnTo>
                <a:lnTo>
                  <a:pt x="309" y="240"/>
                </a:lnTo>
                <a:lnTo>
                  <a:pt x="306" y="241"/>
                </a:lnTo>
                <a:close/>
                <a:moveTo>
                  <a:pt x="295" y="124"/>
                </a:moveTo>
                <a:lnTo>
                  <a:pt x="295" y="124"/>
                </a:lnTo>
                <a:lnTo>
                  <a:pt x="297" y="123"/>
                </a:lnTo>
                <a:lnTo>
                  <a:pt x="295" y="121"/>
                </a:lnTo>
                <a:lnTo>
                  <a:pt x="294" y="123"/>
                </a:lnTo>
                <a:lnTo>
                  <a:pt x="295" y="124"/>
                </a:lnTo>
                <a:close/>
                <a:moveTo>
                  <a:pt x="246" y="90"/>
                </a:moveTo>
                <a:lnTo>
                  <a:pt x="246" y="90"/>
                </a:lnTo>
                <a:lnTo>
                  <a:pt x="246" y="83"/>
                </a:lnTo>
                <a:lnTo>
                  <a:pt x="246" y="87"/>
                </a:lnTo>
                <a:lnTo>
                  <a:pt x="246" y="90"/>
                </a:lnTo>
                <a:close/>
                <a:moveTo>
                  <a:pt x="224" y="385"/>
                </a:moveTo>
                <a:lnTo>
                  <a:pt x="224" y="385"/>
                </a:lnTo>
                <a:lnTo>
                  <a:pt x="223" y="385"/>
                </a:lnTo>
                <a:lnTo>
                  <a:pt x="221" y="386"/>
                </a:lnTo>
                <a:lnTo>
                  <a:pt x="223" y="388"/>
                </a:lnTo>
                <a:lnTo>
                  <a:pt x="224" y="385"/>
                </a:lnTo>
                <a:close/>
                <a:moveTo>
                  <a:pt x="276" y="219"/>
                </a:moveTo>
                <a:lnTo>
                  <a:pt x="276" y="219"/>
                </a:lnTo>
                <a:lnTo>
                  <a:pt x="278" y="218"/>
                </a:lnTo>
                <a:lnTo>
                  <a:pt x="275" y="214"/>
                </a:lnTo>
                <a:lnTo>
                  <a:pt x="275" y="218"/>
                </a:lnTo>
                <a:lnTo>
                  <a:pt x="276" y="219"/>
                </a:lnTo>
                <a:close/>
                <a:moveTo>
                  <a:pt x="92" y="306"/>
                </a:moveTo>
                <a:lnTo>
                  <a:pt x="92" y="306"/>
                </a:lnTo>
                <a:lnTo>
                  <a:pt x="89" y="304"/>
                </a:lnTo>
                <a:lnTo>
                  <a:pt x="89" y="306"/>
                </a:lnTo>
                <a:lnTo>
                  <a:pt x="92" y="306"/>
                </a:lnTo>
                <a:close/>
                <a:moveTo>
                  <a:pt x="202" y="259"/>
                </a:moveTo>
                <a:lnTo>
                  <a:pt x="202" y="259"/>
                </a:lnTo>
                <a:lnTo>
                  <a:pt x="201" y="257"/>
                </a:lnTo>
                <a:lnTo>
                  <a:pt x="199" y="260"/>
                </a:lnTo>
                <a:lnTo>
                  <a:pt x="201" y="260"/>
                </a:lnTo>
                <a:lnTo>
                  <a:pt x="202" y="259"/>
                </a:lnTo>
                <a:close/>
                <a:moveTo>
                  <a:pt x="275" y="169"/>
                </a:moveTo>
                <a:lnTo>
                  <a:pt x="275" y="169"/>
                </a:lnTo>
                <a:lnTo>
                  <a:pt x="278" y="167"/>
                </a:lnTo>
                <a:lnTo>
                  <a:pt x="275" y="169"/>
                </a:lnTo>
                <a:close/>
                <a:moveTo>
                  <a:pt x="185" y="243"/>
                </a:moveTo>
                <a:lnTo>
                  <a:pt x="185" y="243"/>
                </a:lnTo>
                <a:lnTo>
                  <a:pt x="183" y="244"/>
                </a:lnTo>
                <a:lnTo>
                  <a:pt x="185" y="246"/>
                </a:lnTo>
                <a:lnTo>
                  <a:pt x="185" y="243"/>
                </a:lnTo>
                <a:close/>
                <a:moveTo>
                  <a:pt x="185" y="274"/>
                </a:moveTo>
                <a:lnTo>
                  <a:pt x="185" y="274"/>
                </a:lnTo>
                <a:lnTo>
                  <a:pt x="186" y="278"/>
                </a:lnTo>
                <a:lnTo>
                  <a:pt x="188" y="276"/>
                </a:lnTo>
                <a:lnTo>
                  <a:pt x="185" y="274"/>
                </a:lnTo>
                <a:close/>
                <a:moveTo>
                  <a:pt x="186" y="194"/>
                </a:moveTo>
                <a:lnTo>
                  <a:pt x="186" y="194"/>
                </a:lnTo>
                <a:lnTo>
                  <a:pt x="188" y="195"/>
                </a:lnTo>
                <a:lnTo>
                  <a:pt x="188" y="194"/>
                </a:lnTo>
                <a:lnTo>
                  <a:pt x="188" y="192"/>
                </a:lnTo>
                <a:lnTo>
                  <a:pt x="186" y="194"/>
                </a:lnTo>
                <a:close/>
                <a:moveTo>
                  <a:pt x="125" y="230"/>
                </a:moveTo>
                <a:lnTo>
                  <a:pt x="125" y="230"/>
                </a:lnTo>
                <a:lnTo>
                  <a:pt x="122" y="233"/>
                </a:lnTo>
                <a:lnTo>
                  <a:pt x="123" y="232"/>
                </a:lnTo>
                <a:lnTo>
                  <a:pt x="125" y="230"/>
                </a:lnTo>
                <a:close/>
                <a:moveTo>
                  <a:pt x="242" y="69"/>
                </a:moveTo>
                <a:lnTo>
                  <a:pt x="242" y="69"/>
                </a:lnTo>
                <a:lnTo>
                  <a:pt x="242" y="71"/>
                </a:lnTo>
                <a:lnTo>
                  <a:pt x="243" y="71"/>
                </a:lnTo>
                <a:lnTo>
                  <a:pt x="243" y="68"/>
                </a:lnTo>
                <a:lnTo>
                  <a:pt x="242" y="69"/>
                </a:lnTo>
                <a:close/>
                <a:moveTo>
                  <a:pt x="208" y="123"/>
                </a:moveTo>
                <a:lnTo>
                  <a:pt x="208" y="123"/>
                </a:lnTo>
                <a:lnTo>
                  <a:pt x="205" y="121"/>
                </a:lnTo>
                <a:lnTo>
                  <a:pt x="207" y="123"/>
                </a:lnTo>
                <a:lnTo>
                  <a:pt x="208" y="123"/>
                </a:lnTo>
                <a:close/>
                <a:moveTo>
                  <a:pt x="243" y="254"/>
                </a:moveTo>
                <a:lnTo>
                  <a:pt x="243" y="254"/>
                </a:lnTo>
                <a:lnTo>
                  <a:pt x="245" y="252"/>
                </a:lnTo>
                <a:lnTo>
                  <a:pt x="245" y="251"/>
                </a:lnTo>
                <a:lnTo>
                  <a:pt x="245" y="249"/>
                </a:lnTo>
                <a:lnTo>
                  <a:pt x="243" y="254"/>
                </a:lnTo>
                <a:close/>
                <a:moveTo>
                  <a:pt x="158" y="240"/>
                </a:moveTo>
                <a:lnTo>
                  <a:pt x="158" y="240"/>
                </a:lnTo>
                <a:lnTo>
                  <a:pt x="158" y="236"/>
                </a:lnTo>
                <a:lnTo>
                  <a:pt x="156" y="236"/>
                </a:lnTo>
                <a:lnTo>
                  <a:pt x="158" y="240"/>
                </a:lnTo>
                <a:close/>
                <a:moveTo>
                  <a:pt x="232" y="219"/>
                </a:moveTo>
                <a:lnTo>
                  <a:pt x="232" y="219"/>
                </a:lnTo>
                <a:lnTo>
                  <a:pt x="232" y="222"/>
                </a:lnTo>
                <a:lnTo>
                  <a:pt x="234" y="221"/>
                </a:lnTo>
                <a:lnTo>
                  <a:pt x="232" y="219"/>
                </a:lnTo>
                <a:close/>
                <a:moveTo>
                  <a:pt x="193" y="211"/>
                </a:moveTo>
                <a:lnTo>
                  <a:pt x="193" y="211"/>
                </a:lnTo>
                <a:lnTo>
                  <a:pt x="190" y="214"/>
                </a:lnTo>
                <a:lnTo>
                  <a:pt x="194" y="213"/>
                </a:lnTo>
                <a:lnTo>
                  <a:pt x="193" y="211"/>
                </a:lnTo>
                <a:close/>
                <a:moveTo>
                  <a:pt x="321" y="249"/>
                </a:moveTo>
                <a:lnTo>
                  <a:pt x="321" y="249"/>
                </a:lnTo>
                <a:lnTo>
                  <a:pt x="324" y="248"/>
                </a:lnTo>
                <a:lnTo>
                  <a:pt x="324" y="246"/>
                </a:lnTo>
                <a:lnTo>
                  <a:pt x="321" y="249"/>
                </a:lnTo>
                <a:close/>
                <a:moveTo>
                  <a:pt x="297" y="287"/>
                </a:moveTo>
                <a:lnTo>
                  <a:pt x="297" y="287"/>
                </a:lnTo>
                <a:lnTo>
                  <a:pt x="300" y="289"/>
                </a:lnTo>
                <a:lnTo>
                  <a:pt x="302" y="290"/>
                </a:lnTo>
                <a:lnTo>
                  <a:pt x="297" y="287"/>
                </a:lnTo>
                <a:close/>
                <a:moveTo>
                  <a:pt x="163" y="236"/>
                </a:moveTo>
                <a:lnTo>
                  <a:pt x="163" y="236"/>
                </a:lnTo>
                <a:lnTo>
                  <a:pt x="161" y="235"/>
                </a:lnTo>
                <a:lnTo>
                  <a:pt x="161" y="238"/>
                </a:lnTo>
                <a:lnTo>
                  <a:pt x="163" y="236"/>
                </a:lnTo>
                <a:close/>
                <a:moveTo>
                  <a:pt x="188" y="199"/>
                </a:moveTo>
                <a:lnTo>
                  <a:pt x="188" y="199"/>
                </a:lnTo>
                <a:lnTo>
                  <a:pt x="188" y="200"/>
                </a:lnTo>
                <a:lnTo>
                  <a:pt x="190" y="202"/>
                </a:lnTo>
                <a:lnTo>
                  <a:pt x="191" y="200"/>
                </a:lnTo>
                <a:lnTo>
                  <a:pt x="190" y="200"/>
                </a:lnTo>
                <a:lnTo>
                  <a:pt x="188" y="199"/>
                </a:lnTo>
                <a:close/>
                <a:moveTo>
                  <a:pt x="261" y="154"/>
                </a:moveTo>
                <a:lnTo>
                  <a:pt x="261" y="154"/>
                </a:lnTo>
                <a:lnTo>
                  <a:pt x="262" y="156"/>
                </a:lnTo>
                <a:lnTo>
                  <a:pt x="264" y="156"/>
                </a:lnTo>
                <a:lnTo>
                  <a:pt x="262" y="153"/>
                </a:lnTo>
                <a:lnTo>
                  <a:pt x="261" y="154"/>
                </a:lnTo>
                <a:close/>
                <a:moveTo>
                  <a:pt x="76" y="268"/>
                </a:moveTo>
                <a:lnTo>
                  <a:pt x="76" y="268"/>
                </a:lnTo>
                <a:lnTo>
                  <a:pt x="79" y="266"/>
                </a:lnTo>
                <a:lnTo>
                  <a:pt x="78" y="265"/>
                </a:lnTo>
                <a:lnTo>
                  <a:pt x="76" y="266"/>
                </a:lnTo>
                <a:lnTo>
                  <a:pt x="76" y="268"/>
                </a:lnTo>
                <a:close/>
                <a:moveTo>
                  <a:pt x="117" y="282"/>
                </a:moveTo>
                <a:lnTo>
                  <a:pt x="117" y="282"/>
                </a:lnTo>
                <a:lnTo>
                  <a:pt x="114" y="279"/>
                </a:lnTo>
                <a:lnTo>
                  <a:pt x="115" y="282"/>
                </a:lnTo>
                <a:lnTo>
                  <a:pt x="117" y="282"/>
                </a:lnTo>
                <a:close/>
                <a:moveTo>
                  <a:pt x="166" y="235"/>
                </a:moveTo>
                <a:lnTo>
                  <a:pt x="166" y="235"/>
                </a:lnTo>
                <a:lnTo>
                  <a:pt x="167" y="233"/>
                </a:lnTo>
                <a:lnTo>
                  <a:pt x="167" y="232"/>
                </a:lnTo>
                <a:lnTo>
                  <a:pt x="164" y="233"/>
                </a:lnTo>
                <a:lnTo>
                  <a:pt x="166" y="235"/>
                </a:lnTo>
                <a:close/>
                <a:moveTo>
                  <a:pt x="92" y="281"/>
                </a:moveTo>
                <a:lnTo>
                  <a:pt x="92" y="281"/>
                </a:lnTo>
                <a:lnTo>
                  <a:pt x="89" y="281"/>
                </a:lnTo>
                <a:lnTo>
                  <a:pt x="89" y="282"/>
                </a:lnTo>
                <a:lnTo>
                  <a:pt x="90" y="282"/>
                </a:lnTo>
                <a:lnTo>
                  <a:pt x="90" y="281"/>
                </a:lnTo>
                <a:lnTo>
                  <a:pt x="92" y="281"/>
                </a:lnTo>
                <a:close/>
                <a:moveTo>
                  <a:pt x="231" y="154"/>
                </a:moveTo>
                <a:lnTo>
                  <a:pt x="231" y="154"/>
                </a:lnTo>
                <a:lnTo>
                  <a:pt x="229" y="154"/>
                </a:lnTo>
                <a:lnTo>
                  <a:pt x="227" y="156"/>
                </a:lnTo>
                <a:lnTo>
                  <a:pt x="227" y="158"/>
                </a:lnTo>
                <a:lnTo>
                  <a:pt x="231" y="154"/>
                </a:lnTo>
                <a:close/>
                <a:moveTo>
                  <a:pt x="204" y="83"/>
                </a:moveTo>
                <a:lnTo>
                  <a:pt x="204" y="83"/>
                </a:lnTo>
                <a:lnTo>
                  <a:pt x="204" y="82"/>
                </a:lnTo>
                <a:lnTo>
                  <a:pt x="201" y="83"/>
                </a:lnTo>
                <a:lnTo>
                  <a:pt x="204" y="83"/>
                </a:lnTo>
                <a:close/>
                <a:moveTo>
                  <a:pt x="123" y="173"/>
                </a:moveTo>
                <a:lnTo>
                  <a:pt x="123" y="173"/>
                </a:lnTo>
                <a:lnTo>
                  <a:pt x="128" y="175"/>
                </a:lnTo>
                <a:lnTo>
                  <a:pt x="125" y="172"/>
                </a:lnTo>
                <a:lnTo>
                  <a:pt x="123" y="173"/>
                </a:lnTo>
                <a:close/>
                <a:moveTo>
                  <a:pt x="349" y="117"/>
                </a:moveTo>
                <a:lnTo>
                  <a:pt x="349" y="117"/>
                </a:lnTo>
                <a:lnTo>
                  <a:pt x="354" y="113"/>
                </a:lnTo>
                <a:lnTo>
                  <a:pt x="349" y="115"/>
                </a:lnTo>
                <a:lnTo>
                  <a:pt x="349" y="117"/>
                </a:lnTo>
                <a:close/>
                <a:moveTo>
                  <a:pt x="295" y="154"/>
                </a:moveTo>
                <a:lnTo>
                  <a:pt x="295" y="154"/>
                </a:lnTo>
                <a:lnTo>
                  <a:pt x="297" y="156"/>
                </a:lnTo>
                <a:lnTo>
                  <a:pt x="300" y="153"/>
                </a:lnTo>
                <a:lnTo>
                  <a:pt x="295" y="154"/>
                </a:lnTo>
                <a:close/>
                <a:moveTo>
                  <a:pt x="379" y="110"/>
                </a:moveTo>
                <a:lnTo>
                  <a:pt x="379" y="110"/>
                </a:lnTo>
                <a:lnTo>
                  <a:pt x="377" y="106"/>
                </a:lnTo>
                <a:lnTo>
                  <a:pt x="376" y="107"/>
                </a:lnTo>
                <a:lnTo>
                  <a:pt x="377" y="109"/>
                </a:lnTo>
                <a:lnTo>
                  <a:pt x="379" y="110"/>
                </a:lnTo>
                <a:close/>
                <a:moveTo>
                  <a:pt x="126" y="251"/>
                </a:moveTo>
                <a:lnTo>
                  <a:pt x="126" y="251"/>
                </a:lnTo>
                <a:lnTo>
                  <a:pt x="123" y="251"/>
                </a:lnTo>
                <a:lnTo>
                  <a:pt x="125" y="254"/>
                </a:lnTo>
                <a:lnTo>
                  <a:pt x="126" y="251"/>
                </a:lnTo>
                <a:close/>
                <a:moveTo>
                  <a:pt x="212" y="232"/>
                </a:moveTo>
                <a:lnTo>
                  <a:pt x="212" y="232"/>
                </a:lnTo>
                <a:lnTo>
                  <a:pt x="210" y="233"/>
                </a:lnTo>
                <a:lnTo>
                  <a:pt x="212" y="235"/>
                </a:lnTo>
                <a:lnTo>
                  <a:pt x="212" y="233"/>
                </a:lnTo>
                <a:lnTo>
                  <a:pt x="212" y="232"/>
                </a:lnTo>
                <a:close/>
                <a:moveTo>
                  <a:pt x="171" y="25"/>
                </a:moveTo>
                <a:lnTo>
                  <a:pt x="171" y="25"/>
                </a:lnTo>
                <a:lnTo>
                  <a:pt x="171" y="36"/>
                </a:lnTo>
                <a:lnTo>
                  <a:pt x="171" y="25"/>
                </a:lnTo>
                <a:close/>
                <a:moveTo>
                  <a:pt x="100" y="285"/>
                </a:moveTo>
                <a:lnTo>
                  <a:pt x="100" y="285"/>
                </a:lnTo>
                <a:lnTo>
                  <a:pt x="103" y="282"/>
                </a:lnTo>
                <a:lnTo>
                  <a:pt x="101" y="282"/>
                </a:lnTo>
                <a:lnTo>
                  <a:pt x="100" y="284"/>
                </a:lnTo>
                <a:lnTo>
                  <a:pt x="100" y="285"/>
                </a:lnTo>
                <a:close/>
                <a:moveTo>
                  <a:pt x="106" y="290"/>
                </a:moveTo>
                <a:lnTo>
                  <a:pt x="106" y="290"/>
                </a:lnTo>
                <a:lnTo>
                  <a:pt x="106" y="289"/>
                </a:lnTo>
                <a:lnTo>
                  <a:pt x="104" y="287"/>
                </a:lnTo>
                <a:lnTo>
                  <a:pt x="103" y="289"/>
                </a:lnTo>
                <a:lnTo>
                  <a:pt x="106" y="290"/>
                </a:lnTo>
                <a:close/>
                <a:moveTo>
                  <a:pt x="311" y="303"/>
                </a:moveTo>
                <a:lnTo>
                  <a:pt x="311" y="303"/>
                </a:lnTo>
                <a:lnTo>
                  <a:pt x="309" y="301"/>
                </a:lnTo>
                <a:lnTo>
                  <a:pt x="308" y="300"/>
                </a:lnTo>
                <a:lnTo>
                  <a:pt x="311" y="303"/>
                </a:lnTo>
                <a:close/>
                <a:moveTo>
                  <a:pt x="158" y="230"/>
                </a:moveTo>
                <a:lnTo>
                  <a:pt x="158" y="230"/>
                </a:lnTo>
                <a:lnTo>
                  <a:pt x="156" y="233"/>
                </a:lnTo>
                <a:lnTo>
                  <a:pt x="158" y="232"/>
                </a:lnTo>
                <a:lnTo>
                  <a:pt x="158" y="230"/>
                </a:lnTo>
                <a:close/>
                <a:moveTo>
                  <a:pt x="237" y="46"/>
                </a:moveTo>
                <a:lnTo>
                  <a:pt x="237" y="46"/>
                </a:lnTo>
                <a:lnTo>
                  <a:pt x="243" y="42"/>
                </a:lnTo>
                <a:lnTo>
                  <a:pt x="237" y="46"/>
                </a:lnTo>
                <a:close/>
                <a:moveTo>
                  <a:pt x="232" y="109"/>
                </a:moveTo>
                <a:lnTo>
                  <a:pt x="232" y="109"/>
                </a:lnTo>
                <a:lnTo>
                  <a:pt x="231" y="109"/>
                </a:lnTo>
                <a:lnTo>
                  <a:pt x="231" y="113"/>
                </a:lnTo>
                <a:lnTo>
                  <a:pt x="232" y="113"/>
                </a:lnTo>
                <a:lnTo>
                  <a:pt x="232" y="109"/>
                </a:lnTo>
                <a:close/>
                <a:moveTo>
                  <a:pt x="232" y="243"/>
                </a:moveTo>
                <a:lnTo>
                  <a:pt x="232" y="243"/>
                </a:lnTo>
                <a:lnTo>
                  <a:pt x="229" y="244"/>
                </a:lnTo>
                <a:lnTo>
                  <a:pt x="231" y="246"/>
                </a:lnTo>
                <a:lnTo>
                  <a:pt x="232" y="243"/>
                </a:lnTo>
                <a:close/>
                <a:moveTo>
                  <a:pt x="46" y="150"/>
                </a:moveTo>
                <a:lnTo>
                  <a:pt x="46" y="150"/>
                </a:lnTo>
                <a:lnTo>
                  <a:pt x="40" y="147"/>
                </a:lnTo>
                <a:lnTo>
                  <a:pt x="46" y="150"/>
                </a:lnTo>
                <a:close/>
                <a:moveTo>
                  <a:pt x="191" y="191"/>
                </a:moveTo>
                <a:lnTo>
                  <a:pt x="191" y="191"/>
                </a:lnTo>
                <a:lnTo>
                  <a:pt x="191" y="192"/>
                </a:lnTo>
                <a:lnTo>
                  <a:pt x="194" y="189"/>
                </a:lnTo>
                <a:lnTo>
                  <a:pt x="191" y="191"/>
                </a:lnTo>
                <a:close/>
                <a:moveTo>
                  <a:pt x="183" y="156"/>
                </a:moveTo>
                <a:lnTo>
                  <a:pt x="183" y="156"/>
                </a:lnTo>
                <a:lnTo>
                  <a:pt x="185" y="154"/>
                </a:lnTo>
                <a:lnTo>
                  <a:pt x="183" y="154"/>
                </a:lnTo>
                <a:lnTo>
                  <a:pt x="182" y="154"/>
                </a:lnTo>
                <a:lnTo>
                  <a:pt x="183" y="156"/>
                </a:lnTo>
                <a:close/>
                <a:moveTo>
                  <a:pt x="185" y="401"/>
                </a:moveTo>
                <a:lnTo>
                  <a:pt x="185" y="401"/>
                </a:lnTo>
                <a:lnTo>
                  <a:pt x="177" y="401"/>
                </a:lnTo>
                <a:lnTo>
                  <a:pt x="180" y="401"/>
                </a:lnTo>
                <a:lnTo>
                  <a:pt x="185" y="401"/>
                </a:lnTo>
                <a:close/>
                <a:moveTo>
                  <a:pt x="21" y="109"/>
                </a:moveTo>
                <a:lnTo>
                  <a:pt x="21" y="109"/>
                </a:lnTo>
                <a:lnTo>
                  <a:pt x="19" y="110"/>
                </a:lnTo>
                <a:lnTo>
                  <a:pt x="21" y="112"/>
                </a:lnTo>
                <a:lnTo>
                  <a:pt x="21" y="110"/>
                </a:lnTo>
                <a:lnTo>
                  <a:pt x="21" y="109"/>
                </a:lnTo>
                <a:close/>
                <a:moveTo>
                  <a:pt x="346" y="117"/>
                </a:moveTo>
                <a:lnTo>
                  <a:pt x="346" y="117"/>
                </a:lnTo>
                <a:lnTo>
                  <a:pt x="344" y="118"/>
                </a:lnTo>
                <a:lnTo>
                  <a:pt x="346" y="118"/>
                </a:lnTo>
                <a:lnTo>
                  <a:pt x="347" y="118"/>
                </a:lnTo>
                <a:lnTo>
                  <a:pt x="346" y="117"/>
                </a:lnTo>
                <a:close/>
                <a:moveTo>
                  <a:pt x="281" y="170"/>
                </a:moveTo>
                <a:lnTo>
                  <a:pt x="281" y="170"/>
                </a:lnTo>
                <a:lnTo>
                  <a:pt x="281" y="169"/>
                </a:lnTo>
                <a:lnTo>
                  <a:pt x="275" y="173"/>
                </a:lnTo>
                <a:lnTo>
                  <a:pt x="281" y="170"/>
                </a:lnTo>
                <a:close/>
                <a:moveTo>
                  <a:pt x="109" y="121"/>
                </a:moveTo>
                <a:lnTo>
                  <a:pt x="109" y="121"/>
                </a:lnTo>
                <a:lnTo>
                  <a:pt x="109" y="124"/>
                </a:lnTo>
                <a:lnTo>
                  <a:pt x="111" y="123"/>
                </a:lnTo>
                <a:lnTo>
                  <a:pt x="109" y="121"/>
                </a:lnTo>
                <a:close/>
                <a:moveTo>
                  <a:pt x="208" y="331"/>
                </a:moveTo>
                <a:lnTo>
                  <a:pt x="208" y="331"/>
                </a:lnTo>
                <a:lnTo>
                  <a:pt x="210" y="330"/>
                </a:lnTo>
                <a:lnTo>
                  <a:pt x="207" y="330"/>
                </a:lnTo>
                <a:lnTo>
                  <a:pt x="208" y="331"/>
                </a:lnTo>
                <a:close/>
                <a:moveTo>
                  <a:pt x="369" y="257"/>
                </a:moveTo>
                <a:lnTo>
                  <a:pt x="369" y="257"/>
                </a:lnTo>
                <a:lnTo>
                  <a:pt x="369" y="259"/>
                </a:lnTo>
                <a:lnTo>
                  <a:pt x="369" y="260"/>
                </a:lnTo>
                <a:lnTo>
                  <a:pt x="371" y="259"/>
                </a:lnTo>
                <a:lnTo>
                  <a:pt x="369" y="257"/>
                </a:lnTo>
                <a:close/>
                <a:moveTo>
                  <a:pt x="185" y="189"/>
                </a:moveTo>
                <a:lnTo>
                  <a:pt x="185" y="189"/>
                </a:lnTo>
                <a:lnTo>
                  <a:pt x="185" y="188"/>
                </a:lnTo>
                <a:lnTo>
                  <a:pt x="183" y="191"/>
                </a:lnTo>
                <a:lnTo>
                  <a:pt x="185" y="189"/>
                </a:lnTo>
                <a:close/>
                <a:moveTo>
                  <a:pt x="109" y="235"/>
                </a:moveTo>
                <a:lnTo>
                  <a:pt x="109" y="235"/>
                </a:lnTo>
                <a:lnTo>
                  <a:pt x="108" y="236"/>
                </a:lnTo>
                <a:lnTo>
                  <a:pt x="109" y="238"/>
                </a:lnTo>
                <a:lnTo>
                  <a:pt x="109" y="235"/>
                </a:lnTo>
                <a:close/>
                <a:moveTo>
                  <a:pt x="182" y="213"/>
                </a:moveTo>
                <a:lnTo>
                  <a:pt x="182" y="213"/>
                </a:lnTo>
                <a:lnTo>
                  <a:pt x="183" y="211"/>
                </a:lnTo>
                <a:lnTo>
                  <a:pt x="182" y="210"/>
                </a:lnTo>
                <a:lnTo>
                  <a:pt x="182" y="213"/>
                </a:lnTo>
                <a:close/>
                <a:moveTo>
                  <a:pt x="126" y="159"/>
                </a:moveTo>
                <a:lnTo>
                  <a:pt x="126" y="159"/>
                </a:lnTo>
                <a:lnTo>
                  <a:pt x="128" y="161"/>
                </a:lnTo>
                <a:lnTo>
                  <a:pt x="130" y="159"/>
                </a:lnTo>
                <a:lnTo>
                  <a:pt x="128" y="158"/>
                </a:lnTo>
                <a:lnTo>
                  <a:pt x="126" y="159"/>
                </a:lnTo>
                <a:close/>
                <a:moveTo>
                  <a:pt x="215" y="131"/>
                </a:moveTo>
                <a:lnTo>
                  <a:pt x="215" y="131"/>
                </a:lnTo>
                <a:lnTo>
                  <a:pt x="215" y="129"/>
                </a:lnTo>
                <a:lnTo>
                  <a:pt x="215" y="128"/>
                </a:lnTo>
                <a:lnTo>
                  <a:pt x="213" y="128"/>
                </a:lnTo>
                <a:lnTo>
                  <a:pt x="215" y="131"/>
                </a:lnTo>
                <a:close/>
                <a:moveTo>
                  <a:pt x="227" y="241"/>
                </a:moveTo>
                <a:lnTo>
                  <a:pt x="227" y="241"/>
                </a:lnTo>
                <a:lnTo>
                  <a:pt x="231" y="240"/>
                </a:lnTo>
                <a:lnTo>
                  <a:pt x="229" y="240"/>
                </a:lnTo>
                <a:lnTo>
                  <a:pt x="227" y="241"/>
                </a:lnTo>
                <a:close/>
                <a:moveTo>
                  <a:pt x="190" y="150"/>
                </a:moveTo>
                <a:lnTo>
                  <a:pt x="190" y="150"/>
                </a:lnTo>
                <a:lnTo>
                  <a:pt x="185" y="153"/>
                </a:lnTo>
                <a:lnTo>
                  <a:pt x="186" y="153"/>
                </a:lnTo>
                <a:lnTo>
                  <a:pt x="190" y="150"/>
                </a:lnTo>
                <a:close/>
                <a:moveTo>
                  <a:pt x="240" y="380"/>
                </a:moveTo>
                <a:lnTo>
                  <a:pt x="240" y="380"/>
                </a:lnTo>
                <a:lnTo>
                  <a:pt x="240" y="378"/>
                </a:lnTo>
                <a:lnTo>
                  <a:pt x="238" y="378"/>
                </a:lnTo>
                <a:lnTo>
                  <a:pt x="238" y="380"/>
                </a:lnTo>
                <a:lnTo>
                  <a:pt x="240" y="380"/>
                </a:lnTo>
                <a:close/>
                <a:moveTo>
                  <a:pt x="171" y="208"/>
                </a:moveTo>
                <a:lnTo>
                  <a:pt x="171" y="208"/>
                </a:lnTo>
                <a:lnTo>
                  <a:pt x="172" y="211"/>
                </a:lnTo>
                <a:lnTo>
                  <a:pt x="171" y="208"/>
                </a:lnTo>
                <a:close/>
                <a:moveTo>
                  <a:pt x="232" y="58"/>
                </a:moveTo>
                <a:lnTo>
                  <a:pt x="232" y="58"/>
                </a:lnTo>
                <a:lnTo>
                  <a:pt x="234" y="58"/>
                </a:lnTo>
                <a:lnTo>
                  <a:pt x="234" y="57"/>
                </a:lnTo>
                <a:lnTo>
                  <a:pt x="232" y="57"/>
                </a:lnTo>
                <a:lnTo>
                  <a:pt x="232" y="58"/>
                </a:lnTo>
                <a:close/>
                <a:moveTo>
                  <a:pt x="114" y="257"/>
                </a:moveTo>
                <a:lnTo>
                  <a:pt x="114" y="257"/>
                </a:lnTo>
                <a:lnTo>
                  <a:pt x="112" y="257"/>
                </a:lnTo>
                <a:lnTo>
                  <a:pt x="111" y="257"/>
                </a:lnTo>
                <a:lnTo>
                  <a:pt x="111" y="259"/>
                </a:lnTo>
                <a:lnTo>
                  <a:pt x="114" y="257"/>
                </a:lnTo>
                <a:close/>
                <a:moveTo>
                  <a:pt x="196" y="194"/>
                </a:moveTo>
                <a:lnTo>
                  <a:pt x="196" y="194"/>
                </a:lnTo>
                <a:lnTo>
                  <a:pt x="197" y="189"/>
                </a:lnTo>
                <a:lnTo>
                  <a:pt x="194" y="192"/>
                </a:lnTo>
                <a:lnTo>
                  <a:pt x="196" y="194"/>
                </a:lnTo>
                <a:close/>
                <a:moveTo>
                  <a:pt x="160" y="178"/>
                </a:moveTo>
                <a:lnTo>
                  <a:pt x="160" y="178"/>
                </a:lnTo>
                <a:lnTo>
                  <a:pt x="161" y="181"/>
                </a:lnTo>
                <a:lnTo>
                  <a:pt x="161" y="180"/>
                </a:lnTo>
                <a:lnTo>
                  <a:pt x="160" y="178"/>
                </a:lnTo>
                <a:close/>
                <a:moveTo>
                  <a:pt x="82" y="289"/>
                </a:moveTo>
                <a:lnTo>
                  <a:pt x="82" y="289"/>
                </a:lnTo>
                <a:lnTo>
                  <a:pt x="82" y="290"/>
                </a:lnTo>
                <a:lnTo>
                  <a:pt x="82" y="292"/>
                </a:lnTo>
                <a:lnTo>
                  <a:pt x="82" y="293"/>
                </a:lnTo>
                <a:lnTo>
                  <a:pt x="84" y="290"/>
                </a:lnTo>
                <a:lnTo>
                  <a:pt x="82" y="289"/>
                </a:lnTo>
                <a:close/>
                <a:moveTo>
                  <a:pt x="240" y="254"/>
                </a:moveTo>
                <a:lnTo>
                  <a:pt x="240" y="254"/>
                </a:lnTo>
                <a:lnTo>
                  <a:pt x="243" y="255"/>
                </a:lnTo>
                <a:lnTo>
                  <a:pt x="242" y="254"/>
                </a:lnTo>
                <a:lnTo>
                  <a:pt x="240" y="254"/>
                </a:lnTo>
                <a:close/>
                <a:moveTo>
                  <a:pt x="324" y="306"/>
                </a:moveTo>
                <a:lnTo>
                  <a:pt x="324" y="306"/>
                </a:lnTo>
                <a:lnTo>
                  <a:pt x="325" y="307"/>
                </a:lnTo>
                <a:lnTo>
                  <a:pt x="327" y="309"/>
                </a:lnTo>
                <a:lnTo>
                  <a:pt x="325" y="306"/>
                </a:lnTo>
                <a:lnTo>
                  <a:pt x="324" y="306"/>
                </a:lnTo>
                <a:close/>
                <a:moveTo>
                  <a:pt x="254" y="202"/>
                </a:moveTo>
                <a:lnTo>
                  <a:pt x="254" y="202"/>
                </a:lnTo>
                <a:lnTo>
                  <a:pt x="256" y="199"/>
                </a:lnTo>
                <a:lnTo>
                  <a:pt x="253" y="200"/>
                </a:lnTo>
                <a:lnTo>
                  <a:pt x="254" y="202"/>
                </a:lnTo>
                <a:close/>
                <a:moveTo>
                  <a:pt x="197" y="154"/>
                </a:moveTo>
                <a:lnTo>
                  <a:pt x="197" y="154"/>
                </a:lnTo>
                <a:lnTo>
                  <a:pt x="197" y="153"/>
                </a:lnTo>
                <a:lnTo>
                  <a:pt x="196" y="153"/>
                </a:lnTo>
                <a:lnTo>
                  <a:pt x="196" y="156"/>
                </a:lnTo>
                <a:lnTo>
                  <a:pt x="197" y="154"/>
                </a:lnTo>
                <a:close/>
                <a:moveTo>
                  <a:pt x="166" y="222"/>
                </a:moveTo>
                <a:lnTo>
                  <a:pt x="166" y="222"/>
                </a:lnTo>
                <a:lnTo>
                  <a:pt x="167" y="224"/>
                </a:lnTo>
                <a:lnTo>
                  <a:pt x="169" y="222"/>
                </a:lnTo>
                <a:lnTo>
                  <a:pt x="169" y="221"/>
                </a:lnTo>
                <a:lnTo>
                  <a:pt x="166" y="222"/>
                </a:lnTo>
                <a:close/>
                <a:moveTo>
                  <a:pt x="259" y="211"/>
                </a:moveTo>
                <a:lnTo>
                  <a:pt x="259" y="211"/>
                </a:lnTo>
                <a:lnTo>
                  <a:pt x="257" y="210"/>
                </a:lnTo>
                <a:lnTo>
                  <a:pt x="257" y="213"/>
                </a:lnTo>
                <a:lnTo>
                  <a:pt x="259" y="211"/>
                </a:lnTo>
                <a:close/>
                <a:moveTo>
                  <a:pt x="84" y="276"/>
                </a:moveTo>
                <a:lnTo>
                  <a:pt x="84" y="276"/>
                </a:lnTo>
                <a:lnTo>
                  <a:pt x="82" y="276"/>
                </a:lnTo>
                <a:lnTo>
                  <a:pt x="81" y="278"/>
                </a:lnTo>
                <a:lnTo>
                  <a:pt x="82" y="279"/>
                </a:lnTo>
                <a:lnTo>
                  <a:pt x="84" y="276"/>
                </a:lnTo>
                <a:close/>
                <a:moveTo>
                  <a:pt x="89" y="158"/>
                </a:moveTo>
                <a:lnTo>
                  <a:pt x="89" y="158"/>
                </a:lnTo>
                <a:lnTo>
                  <a:pt x="85" y="156"/>
                </a:lnTo>
                <a:lnTo>
                  <a:pt x="87" y="158"/>
                </a:lnTo>
                <a:lnTo>
                  <a:pt x="89" y="158"/>
                </a:lnTo>
                <a:close/>
                <a:moveTo>
                  <a:pt x="223" y="278"/>
                </a:moveTo>
                <a:lnTo>
                  <a:pt x="223" y="278"/>
                </a:lnTo>
                <a:lnTo>
                  <a:pt x="224" y="281"/>
                </a:lnTo>
                <a:lnTo>
                  <a:pt x="224" y="278"/>
                </a:lnTo>
                <a:lnTo>
                  <a:pt x="223" y="278"/>
                </a:lnTo>
                <a:close/>
                <a:moveTo>
                  <a:pt x="286" y="218"/>
                </a:moveTo>
                <a:lnTo>
                  <a:pt x="286" y="218"/>
                </a:lnTo>
                <a:lnTo>
                  <a:pt x="284" y="218"/>
                </a:lnTo>
                <a:lnTo>
                  <a:pt x="286" y="219"/>
                </a:lnTo>
                <a:lnTo>
                  <a:pt x="287" y="218"/>
                </a:lnTo>
                <a:lnTo>
                  <a:pt x="286" y="218"/>
                </a:lnTo>
                <a:close/>
                <a:moveTo>
                  <a:pt x="336" y="300"/>
                </a:moveTo>
                <a:lnTo>
                  <a:pt x="336" y="300"/>
                </a:lnTo>
                <a:lnTo>
                  <a:pt x="338" y="303"/>
                </a:lnTo>
                <a:lnTo>
                  <a:pt x="339" y="303"/>
                </a:lnTo>
                <a:lnTo>
                  <a:pt x="336" y="300"/>
                </a:lnTo>
                <a:close/>
                <a:moveTo>
                  <a:pt x="333" y="259"/>
                </a:moveTo>
                <a:lnTo>
                  <a:pt x="333" y="259"/>
                </a:lnTo>
                <a:lnTo>
                  <a:pt x="335" y="259"/>
                </a:lnTo>
                <a:lnTo>
                  <a:pt x="336" y="255"/>
                </a:lnTo>
                <a:lnTo>
                  <a:pt x="333" y="259"/>
                </a:lnTo>
                <a:close/>
                <a:moveTo>
                  <a:pt x="177" y="167"/>
                </a:moveTo>
                <a:lnTo>
                  <a:pt x="177" y="167"/>
                </a:lnTo>
                <a:lnTo>
                  <a:pt x="175" y="169"/>
                </a:lnTo>
                <a:lnTo>
                  <a:pt x="177" y="169"/>
                </a:lnTo>
                <a:lnTo>
                  <a:pt x="177" y="167"/>
                </a:lnTo>
                <a:close/>
                <a:moveTo>
                  <a:pt x="125" y="162"/>
                </a:moveTo>
                <a:lnTo>
                  <a:pt x="125" y="162"/>
                </a:lnTo>
                <a:lnTo>
                  <a:pt x="123" y="166"/>
                </a:lnTo>
                <a:lnTo>
                  <a:pt x="126" y="162"/>
                </a:lnTo>
                <a:lnTo>
                  <a:pt x="125" y="162"/>
                </a:lnTo>
                <a:close/>
                <a:moveTo>
                  <a:pt x="302" y="227"/>
                </a:moveTo>
                <a:lnTo>
                  <a:pt x="302" y="227"/>
                </a:lnTo>
                <a:lnTo>
                  <a:pt x="303" y="229"/>
                </a:lnTo>
                <a:lnTo>
                  <a:pt x="305" y="227"/>
                </a:lnTo>
                <a:lnTo>
                  <a:pt x="303" y="227"/>
                </a:lnTo>
                <a:lnTo>
                  <a:pt x="302" y="227"/>
                </a:lnTo>
                <a:close/>
                <a:moveTo>
                  <a:pt x="111" y="142"/>
                </a:moveTo>
                <a:lnTo>
                  <a:pt x="111" y="142"/>
                </a:lnTo>
                <a:lnTo>
                  <a:pt x="111" y="143"/>
                </a:lnTo>
                <a:lnTo>
                  <a:pt x="111" y="145"/>
                </a:lnTo>
                <a:lnTo>
                  <a:pt x="112" y="142"/>
                </a:lnTo>
                <a:lnTo>
                  <a:pt x="111" y="142"/>
                </a:lnTo>
                <a:close/>
                <a:moveTo>
                  <a:pt x="251" y="192"/>
                </a:moveTo>
                <a:lnTo>
                  <a:pt x="251" y="192"/>
                </a:lnTo>
                <a:lnTo>
                  <a:pt x="253" y="191"/>
                </a:lnTo>
                <a:lnTo>
                  <a:pt x="251" y="191"/>
                </a:lnTo>
                <a:lnTo>
                  <a:pt x="251" y="192"/>
                </a:lnTo>
                <a:close/>
                <a:moveTo>
                  <a:pt x="347" y="265"/>
                </a:moveTo>
                <a:lnTo>
                  <a:pt x="347" y="265"/>
                </a:lnTo>
                <a:lnTo>
                  <a:pt x="346" y="262"/>
                </a:lnTo>
                <a:lnTo>
                  <a:pt x="344" y="263"/>
                </a:lnTo>
                <a:lnTo>
                  <a:pt x="347" y="265"/>
                </a:lnTo>
                <a:close/>
                <a:moveTo>
                  <a:pt x="104" y="278"/>
                </a:moveTo>
                <a:lnTo>
                  <a:pt x="104" y="278"/>
                </a:lnTo>
                <a:lnTo>
                  <a:pt x="103" y="279"/>
                </a:lnTo>
                <a:lnTo>
                  <a:pt x="104" y="279"/>
                </a:lnTo>
                <a:lnTo>
                  <a:pt x="104" y="278"/>
                </a:lnTo>
                <a:close/>
                <a:moveTo>
                  <a:pt x="355" y="337"/>
                </a:moveTo>
                <a:lnTo>
                  <a:pt x="355" y="337"/>
                </a:lnTo>
                <a:lnTo>
                  <a:pt x="357" y="339"/>
                </a:lnTo>
                <a:lnTo>
                  <a:pt x="357" y="336"/>
                </a:lnTo>
                <a:lnTo>
                  <a:pt x="355" y="337"/>
                </a:lnTo>
                <a:close/>
                <a:moveTo>
                  <a:pt x="188" y="147"/>
                </a:moveTo>
                <a:lnTo>
                  <a:pt x="188" y="147"/>
                </a:lnTo>
                <a:lnTo>
                  <a:pt x="185" y="148"/>
                </a:lnTo>
                <a:lnTo>
                  <a:pt x="186" y="148"/>
                </a:lnTo>
                <a:lnTo>
                  <a:pt x="188" y="147"/>
                </a:lnTo>
                <a:close/>
                <a:moveTo>
                  <a:pt x="223" y="311"/>
                </a:moveTo>
                <a:lnTo>
                  <a:pt x="223" y="311"/>
                </a:lnTo>
                <a:lnTo>
                  <a:pt x="223" y="312"/>
                </a:lnTo>
                <a:lnTo>
                  <a:pt x="223" y="315"/>
                </a:lnTo>
                <a:lnTo>
                  <a:pt x="223" y="314"/>
                </a:lnTo>
                <a:lnTo>
                  <a:pt x="223" y="311"/>
                </a:lnTo>
                <a:close/>
                <a:moveTo>
                  <a:pt x="177" y="194"/>
                </a:moveTo>
                <a:lnTo>
                  <a:pt x="177" y="194"/>
                </a:lnTo>
                <a:lnTo>
                  <a:pt x="177" y="192"/>
                </a:lnTo>
                <a:lnTo>
                  <a:pt x="175" y="191"/>
                </a:lnTo>
                <a:lnTo>
                  <a:pt x="177" y="194"/>
                </a:lnTo>
                <a:close/>
                <a:moveTo>
                  <a:pt x="76" y="263"/>
                </a:moveTo>
                <a:lnTo>
                  <a:pt x="76" y="263"/>
                </a:lnTo>
                <a:lnTo>
                  <a:pt x="74" y="262"/>
                </a:lnTo>
                <a:lnTo>
                  <a:pt x="73" y="263"/>
                </a:lnTo>
                <a:lnTo>
                  <a:pt x="74" y="265"/>
                </a:lnTo>
                <a:lnTo>
                  <a:pt x="76" y="263"/>
                </a:lnTo>
                <a:close/>
                <a:moveTo>
                  <a:pt x="327" y="263"/>
                </a:moveTo>
                <a:lnTo>
                  <a:pt x="327" y="263"/>
                </a:lnTo>
                <a:lnTo>
                  <a:pt x="328" y="265"/>
                </a:lnTo>
                <a:lnTo>
                  <a:pt x="330" y="265"/>
                </a:lnTo>
                <a:lnTo>
                  <a:pt x="330" y="263"/>
                </a:lnTo>
                <a:lnTo>
                  <a:pt x="328" y="263"/>
                </a:lnTo>
                <a:lnTo>
                  <a:pt x="327" y="263"/>
                </a:lnTo>
                <a:close/>
                <a:moveTo>
                  <a:pt x="193" y="393"/>
                </a:moveTo>
                <a:lnTo>
                  <a:pt x="193" y="393"/>
                </a:lnTo>
                <a:lnTo>
                  <a:pt x="194" y="394"/>
                </a:lnTo>
                <a:lnTo>
                  <a:pt x="196" y="393"/>
                </a:lnTo>
                <a:lnTo>
                  <a:pt x="194" y="393"/>
                </a:lnTo>
                <a:lnTo>
                  <a:pt x="193" y="393"/>
                </a:lnTo>
                <a:close/>
                <a:moveTo>
                  <a:pt x="117" y="287"/>
                </a:moveTo>
                <a:lnTo>
                  <a:pt x="117" y="287"/>
                </a:lnTo>
                <a:lnTo>
                  <a:pt x="119" y="284"/>
                </a:lnTo>
                <a:lnTo>
                  <a:pt x="117" y="285"/>
                </a:lnTo>
                <a:lnTo>
                  <a:pt x="117" y="287"/>
                </a:lnTo>
                <a:close/>
                <a:moveTo>
                  <a:pt x="117" y="292"/>
                </a:moveTo>
                <a:lnTo>
                  <a:pt x="117" y="292"/>
                </a:lnTo>
                <a:lnTo>
                  <a:pt x="117" y="295"/>
                </a:lnTo>
                <a:lnTo>
                  <a:pt x="119" y="293"/>
                </a:lnTo>
                <a:lnTo>
                  <a:pt x="117" y="292"/>
                </a:lnTo>
                <a:close/>
                <a:moveTo>
                  <a:pt x="112" y="293"/>
                </a:moveTo>
                <a:lnTo>
                  <a:pt x="112" y="293"/>
                </a:lnTo>
                <a:lnTo>
                  <a:pt x="112" y="290"/>
                </a:lnTo>
                <a:lnTo>
                  <a:pt x="111" y="292"/>
                </a:lnTo>
                <a:lnTo>
                  <a:pt x="112" y="293"/>
                </a:lnTo>
                <a:close/>
                <a:moveTo>
                  <a:pt x="96" y="91"/>
                </a:moveTo>
                <a:lnTo>
                  <a:pt x="96" y="91"/>
                </a:lnTo>
                <a:lnTo>
                  <a:pt x="95" y="90"/>
                </a:lnTo>
                <a:lnTo>
                  <a:pt x="95" y="93"/>
                </a:lnTo>
                <a:lnTo>
                  <a:pt x="96" y="91"/>
                </a:lnTo>
                <a:close/>
                <a:moveTo>
                  <a:pt x="243" y="74"/>
                </a:moveTo>
                <a:lnTo>
                  <a:pt x="243" y="74"/>
                </a:lnTo>
                <a:lnTo>
                  <a:pt x="242" y="76"/>
                </a:lnTo>
                <a:lnTo>
                  <a:pt x="243" y="76"/>
                </a:lnTo>
                <a:lnTo>
                  <a:pt x="243" y="74"/>
                </a:lnTo>
                <a:close/>
                <a:moveTo>
                  <a:pt x="87" y="265"/>
                </a:moveTo>
                <a:lnTo>
                  <a:pt x="87" y="265"/>
                </a:lnTo>
                <a:lnTo>
                  <a:pt x="89" y="266"/>
                </a:lnTo>
                <a:lnTo>
                  <a:pt x="89" y="265"/>
                </a:lnTo>
                <a:lnTo>
                  <a:pt x="87" y="265"/>
                </a:lnTo>
                <a:close/>
                <a:moveTo>
                  <a:pt x="51" y="273"/>
                </a:moveTo>
                <a:lnTo>
                  <a:pt x="51" y="273"/>
                </a:lnTo>
                <a:lnTo>
                  <a:pt x="51" y="276"/>
                </a:lnTo>
                <a:lnTo>
                  <a:pt x="51" y="273"/>
                </a:lnTo>
                <a:close/>
                <a:moveTo>
                  <a:pt x="218" y="219"/>
                </a:moveTo>
                <a:lnTo>
                  <a:pt x="218" y="219"/>
                </a:lnTo>
                <a:lnTo>
                  <a:pt x="221" y="218"/>
                </a:lnTo>
                <a:lnTo>
                  <a:pt x="218" y="219"/>
                </a:lnTo>
                <a:close/>
                <a:moveTo>
                  <a:pt x="212" y="42"/>
                </a:moveTo>
                <a:lnTo>
                  <a:pt x="212" y="42"/>
                </a:lnTo>
                <a:lnTo>
                  <a:pt x="208" y="42"/>
                </a:lnTo>
                <a:lnTo>
                  <a:pt x="212" y="42"/>
                </a:lnTo>
                <a:close/>
                <a:moveTo>
                  <a:pt x="235" y="192"/>
                </a:moveTo>
                <a:lnTo>
                  <a:pt x="235" y="192"/>
                </a:lnTo>
                <a:lnTo>
                  <a:pt x="234" y="192"/>
                </a:lnTo>
                <a:lnTo>
                  <a:pt x="232" y="194"/>
                </a:lnTo>
                <a:lnTo>
                  <a:pt x="234" y="194"/>
                </a:lnTo>
                <a:lnTo>
                  <a:pt x="235" y="192"/>
                </a:lnTo>
                <a:close/>
                <a:moveTo>
                  <a:pt x="248" y="296"/>
                </a:moveTo>
                <a:lnTo>
                  <a:pt x="248" y="296"/>
                </a:lnTo>
                <a:lnTo>
                  <a:pt x="248" y="293"/>
                </a:lnTo>
                <a:lnTo>
                  <a:pt x="248" y="296"/>
                </a:lnTo>
                <a:close/>
                <a:moveTo>
                  <a:pt x="248" y="27"/>
                </a:moveTo>
                <a:lnTo>
                  <a:pt x="248" y="27"/>
                </a:lnTo>
                <a:lnTo>
                  <a:pt x="246" y="28"/>
                </a:lnTo>
                <a:lnTo>
                  <a:pt x="246" y="31"/>
                </a:lnTo>
                <a:lnTo>
                  <a:pt x="248" y="27"/>
                </a:lnTo>
                <a:close/>
                <a:moveTo>
                  <a:pt x="235" y="109"/>
                </a:moveTo>
                <a:lnTo>
                  <a:pt x="235" y="109"/>
                </a:lnTo>
                <a:lnTo>
                  <a:pt x="235" y="115"/>
                </a:lnTo>
                <a:lnTo>
                  <a:pt x="235" y="113"/>
                </a:lnTo>
                <a:lnTo>
                  <a:pt x="235" y="109"/>
                </a:lnTo>
                <a:close/>
                <a:moveTo>
                  <a:pt x="149" y="112"/>
                </a:moveTo>
                <a:lnTo>
                  <a:pt x="149" y="112"/>
                </a:lnTo>
                <a:lnTo>
                  <a:pt x="152" y="113"/>
                </a:lnTo>
                <a:lnTo>
                  <a:pt x="153" y="115"/>
                </a:lnTo>
                <a:lnTo>
                  <a:pt x="149" y="112"/>
                </a:lnTo>
                <a:close/>
                <a:moveTo>
                  <a:pt x="256" y="262"/>
                </a:moveTo>
                <a:lnTo>
                  <a:pt x="256" y="262"/>
                </a:lnTo>
                <a:lnTo>
                  <a:pt x="254" y="260"/>
                </a:lnTo>
                <a:lnTo>
                  <a:pt x="254" y="262"/>
                </a:lnTo>
                <a:lnTo>
                  <a:pt x="256" y="262"/>
                </a:lnTo>
                <a:close/>
                <a:moveTo>
                  <a:pt x="112" y="153"/>
                </a:moveTo>
                <a:lnTo>
                  <a:pt x="112" y="153"/>
                </a:lnTo>
                <a:lnTo>
                  <a:pt x="109" y="150"/>
                </a:lnTo>
                <a:lnTo>
                  <a:pt x="109" y="151"/>
                </a:lnTo>
                <a:lnTo>
                  <a:pt x="112" y="153"/>
                </a:lnTo>
                <a:close/>
                <a:moveTo>
                  <a:pt x="37" y="90"/>
                </a:moveTo>
                <a:lnTo>
                  <a:pt x="37" y="90"/>
                </a:lnTo>
                <a:lnTo>
                  <a:pt x="37" y="93"/>
                </a:lnTo>
                <a:lnTo>
                  <a:pt x="37" y="91"/>
                </a:lnTo>
                <a:lnTo>
                  <a:pt x="37" y="90"/>
                </a:lnTo>
                <a:close/>
                <a:moveTo>
                  <a:pt x="232" y="63"/>
                </a:moveTo>
                <a:lnTo>
                  <a:pt x="232" y="63"/>
                </a:lnTo>
                <a:lnTo>
                  <a:pt x="234" y="61"/>
                </a:lnTo>
                <a:lnTo>
                  <a:pt x="232" y="61"/>
                </a:lnTo>
                <a:lnTo>
                  <a:pt x="232" y="63"/>
                </a:lnTo>
                <a:close/>
                <a:moveTo>
                  <a:pt x="106" y="82"/>
                </a:moveTo>
                <a:lnTo>
                  <a:pt x="106" y="82"/>
                </a:lnTo>
                <a:lnTo>
                  <a:pt x="101" y="79"/>
                </a:lnTo>
                <a:lnTo>
                  <a:pt x="106" y="82"/>
                </a:lnTo>
                <a:close/>
                <a:moveTo>
                  <a:pt x="93" y="82"/>
                </a:moveTo>
                <a:lnTo>
                  <a:pt x="93" y="82"/>
                </a:lnTo>
                <a:lnTo>
                  <a:pt x="93" y="83"/>
                </a:lnTo>
                <a:lnTo>
                  <a:pt x="95" y="85"/>
                </a:lnTo>
                <a:lnTo>
                  <a:pt x="95" y="83"/>
                </a:lnTo>
                <a:lnTo>
                  <a:pt x="93" y="82"/>
                </a:lnTo>
                <a:close/>
                <a:moveTo>
                  <a:pt x="246" y="225"/>
                </a:moveTo>
                <a:lnTo>
                  <a:pt x="246" y="225"/>
                </a:lnTo>
                <a:lnTo>
                  <a:pt x="248" y="225"/>
                </a:lnTo>
                <a:lnTo>
                  <a:pt x="246" y="224"/>
                </a:lnTo>
                <a:lnTo>
                  <a:pt x="246" y="225"/>
                </a:lnTo>
                <a:close/>
                <a:moveTo>
                  <a:pt x="109" y="129"/>
                </a:moveTo>
                <a:lnTo>
                  <a:pt x="109" y="129"/>
                </a:lnTo>
                <a:lnTo>
                  <a:pt x="109" y="131"/>
                </a:lnTo>
                <a:lnTo>
                  <a:pt x="111" y="131"/>
                </a:lnTo>
                <a:lnTo>
                  <a:pt x="109" y="129"/>
                </a:lnTo>
                <a:close/>
                <a:moveTo>
                  <a:pt x="62" y="255"/>
                </a:moveTo>
                <a:lnTo>
                  <a:pt x="62" y="255"/>
                </a:lnTo>
                <a:lnTo>
                  <a:pt x="63" y="254"/>
                </a:lnTo>
                <a:lnTo>
                  <a:pt x="62" y="255"/>
                </a:lnTo>
                <a:close/>
                <a:moveTo>
                  <a:pt x="218" y="229"/>
                </a:moveTo>
                <a:lnTo>
                  <a:pt x="218" y="229"/>
                </a:lnTo>
                <a:lnTo>
                  <a:pt x="218" y="230"/>
                </a:lnTo>
                <a:lnTo>
                  <a:pt x="220" y="232"/>
                </a:lnTo>
                <a:lnTo>
                  <a:pt x="218" y="229"/>
                </a:lnTo>
                <a:close/>
                <a:moveTo>
                  <a:pt x="70" y="301"/>
                </a:moveTo>
                <a:lnTo>
                  <a:pt x="70" y="301"/>
                </a:lnTo>
                <a:lnTo>
                  <a:pt x="68" y="298"/>
                </a:lnTo>
                <a:lnTo>
                  <a:pt x="68" y="300"/>
                </a:lnTo>
                <a:lnTo>
                  <a:pt x="70" y="301"/>
                </a:lnTo>
                <a:close/>
                <a:moveTo>
                  <a:pt x="347" y="72"/>
                </a:moveTo>
                <a:lnTo>
                  <a:pt x="347" y="72"/>
                </a:lnTo>
                <a:lnTo>
                  <a:pt x="347" y="71"/>
                </a:lnTo>
                <a:lnTo>
                  <a:pt x="346" y="69"/>
                </a:lnTo>
                <a:lnTo>
                  <a:pt x="347" y="71"/>
                </a:lnTo>
                <a:lnTo>
                  <a:pt x="347" y="72"/>
                </a:lnTo>
                <a:close/>
                <a:moveTo>
                  <a:pt x="234" y="82"/>
                </a:moveTo>
                <a:lnTo>
                  <a:pt x="234" y="82"/>
                </a:lnTo>
                <a:lnTo>
                  <a:pt x="235" y="80"/>
                </a:lnTo>
                <a:lnTo>
                  <a:pt x="235" y="79"/>
                </a:lnTo>
                <a:lnTo>
                  <a:pt x="234" y="80"/>
                </a:lnTo>
                <a:lnTo>
                  <a:pt x="234" y="82"/>
                </a:lnTo>
                <a:close/>
                <a:moveTo>
                  <a:pt x="300" y="224"/>
                </a:moveTo>
                <a:lnTo>
                  <a:pt x="300" y="224"/>
                </a:lnTo>
                <a:lnTo>
                  <a:pt x="298" y="222"/>
                </a:lnTo>
                <a:lnTo>
                  <a:pt x="297" y="224"/>
                </a:lnTo>
                <a:lnTo>
                  <a:pt x="298" y="225"/>
                </a:lnTo>
                <a:lnTo>
                  <a:pt x="300" y="225"/>
                </a:lnTo>
                <a:lnTo>
                  <a:pt x="300" y="224"/>
                </a:lnTo>
                <a:close/>
                <a:moveTo>
                  <a:pt x="368" y="271"/>
                </a:moveTo>
                <a:lnTo>
                  <a:pt x="368" y="271"/>
                </a:lnTo>
                <a:lnTo>
                  <a:pt x="366" y="273"/>
                </a:lnTo>
                <a:lnTo>
                  <a:pt x="368" y="274"/>
                </a:lnTo>
                <a:lnTo>
                  <a:pt x="368" y="271"/>
                </a:lnTo>
                <a:close/>
                <a:moveTo>
                  <a:pt x="224" y="207"/>
                </a:moveTo>
                <a:lnTo>
                  <a:pt x="224" y="207"/>
                </a:lnTo>
                <a:lnTo>
                  <a:pt x="226" y="207"/>
                </a:lnTo>
                <a:lnTo>
                  <a:pt x="227" y="205"/>
                </a:lnTo>
                <a:lnTo>
                  <a:pt x="226" y="205"/>
                </a:lnTo>
                <a:lnTo>
                  <a:pt x="224" y="207"/>
                </a:lnTo>
                <a:close/>
                <a:moveTo>
                  <a:pt x="362" y="271"/>
                </a:moveTo>
                <a:lnTo>
                  <a:pt x="362" y="271"/>
                </a:lnTo>
                <a:lnTo>
                  <a:pt x="362" y="273"/>
                </a:lnTo>
                <a:lnTo>
                  <a:pt x="363" y="273"/>
                </a:lnTo>
                <a:lnTo>
                  <a:pt x="362" y="271"/>
                </a:lnTo>
                <a:close/>
                <a:moveTo>
                  <a:pt x="145" y="246"/>
                </a:moveTo>
                <a:lnTo>
                  <a:pt x="145" y="246"/>
                </a:lnTo>
                <a:lnTo>
                  <a:pt x="144" y="249"/>
                </a:lnTo>
                <a:lnTo>
                  <a:pt x="145" y="249"/>
                </a:lnTo>
                <a:lnTo>
                  <a:pt x="147" y="248"/>
                </a:lnTo>
                <a:lnTo>
                  <a:pt x="145" y="246"/>
                </a:lnTo>
                <a:close/>
                <a:moveTo>
                  <a:pt x="350" y="46"/>
                </a:moveTo>
                <a:lnTo>
                  <a:pt x="350" y="46"/>
                </a:lnTo>
                <a:lnTo>
                  <a:pt x="349" y="49"/>
                </a:lnTo>
                <a:lnTo>
                  <a:pt x="350" y="47"/>
                </a:lnTo>
                <a:lnTo>
                  <a:pt x="350" y="46"/>
                </a:lnTo>
                <a:close/>
                <a:moveTo>
                  <a:pt x="220" y="189"/>
                </a:moveTo>
                <a:lnTo>
                  <a:pt x="220" y="189"/>
                </a:lnTo>
                <a:lnTo>
                  <a:pt x="221" y="192"/>
                </a:lnTo>
                <a:lnTo>
                  <a:pt x="221" y="191"/>
                </a:lnTo>
                <a:lnTo>
                  <a:pt x="220" y="189"/>
                </a:lnTo>
                <a:close/>
                <a:moveTo>
                  <a:pt x="141" y="199"/>
                </a:moveTo>
                <a:lnTo>
                  <a:pt x="141" y="199"/>
                </a:lnTo>
                <a:lnTo>
                  <a:pt x="138" y="199"/>
                </a:lnTo>
                <a:lnTo>
                  <a:pt x="139" y="200"/>
                </a:lnTo>
                <a:lnTo>
                  <a:pt x="141" y="199"/>
                </a:lnTo>
                <a:close/>
                <a:moveTo>
                  <a:pt x="130" y="276"/>
                </a:moveTo>
                <a:lnTo>
                  <a:pt x="130" y="276"/>
                </a:lnTo>
                <a:lnTo>
                  <a:pt x="128" y="278"/>
                </a:lnTo>
                <a:lnTo>
                  <a:pt x="131" y="278"/>
                </a:lnTo>
                <a:lnTo>
                  <a:pt x="130" y="276"/>
                </a:lnTo>
                <a:close/>
                <a:moveTo>
                  <a:pt x="78" y="325"/>
                </a:moveTo>
                <a:lnTo>
                  <a:pt x="78" y="325"/>
                </a:lnTo>
                <a:lnTo>
                  <a:pt x="78" y="323"/>
                </a:lnTo>
                <a:lnTo>
                  <a:pt x="78" y="325"/>
                </a:lnTo>
                <a:close/>
                <a:moveTo>
                  <a:pt x="213" y="388"/>
                </a:moveTo>
                <a:lnTo>
                  <a:pt x="213" y="388"/>
                </a:lnTo>
                <a:lnTo>
                  <a:pt x="215" y="386"/>
                </a:lnTo>
                <a:lnTo>
                  <a:pt x="212" y="386"/>
                </a:lnTo>
                <a:lnTo>
                  <a:pt x="213" y="388"/>
                </a:lnTo>
                <a:close/>
                <a:moveTo>
                  <a:pt x="158" y="227"/>
                </a:moveTo>
                <a:lnTo>
                  <a:pt x="158" y="227"/>
                </a:lnTo>
                <a:lnTo>
                  <a:pt x="158" y="222"/>
                </a:lnTo>
                <a:lnTo>
                  <a:pt x="158" y="225"/>
                </a:lnTo>
                <a:lnTo>
                  <a:pt x="158" y="227"/>
                </a:lnTo>
                <a:close/>
                <a:moveTo>
                  <a:pt x="175" y="218"/>
                </a:moveTo>
                <a:lnTo>
                  <a:pt x="175" y="218"/>
                </a:lnTo>
                <a:lnTo>
                  <a:pt x="174" y="214"/>
                </a:lnTo>
                <a:lnTo>
                  <a:pt x="175" y="218"/>
                </a:lnTo>
                <a:close/>
                <a:moveTo>
                  <a:pt x="234" y="167"/>
                </a:moveTo>
                <a:lnTo>
                  <a:pt x="234" y="167"/>
                </a:lnTo>
                <a:lnTo>
                  <a:pt x="231" y="169"/>
                </a:lnTo>
                <a:lnTo>
                  <a:pt x="232" y="167"/>
                </a:lnTo>
                <a:lnTo>
                  <a:pt x="234" y="167"/>
                </a:lnTo>
                <a:close/>
                <a:moveTo>
                  <a:pt x="125" y="136"/>
                </a:moveTo>
                <a:lnTo>
                  <a:pt x="125" y="136"/>
                </a:lnTo>
                <a:lnTo>
                  <a:pt x="126" y="134"/>
                </a:lnTo>
                <a:lnTo>
                  <a:pt x="125" y="134"/>
                </a:lnTo>
                <a:lnTo>
                  <a:pt x="125" y="136"/>
                </a:lnTo>
                <a:close/>
                <a:moveTo>
                  <a:pt x="387" y="115"/>
                </a:moveTo>
                <a:lnTo>
                  <a:pt x="387" y="115"/>
                </a:lnTo>
                <a:lnTo>
                  <a:pt x="385" y="117"/>
                </a:lnTo>
                <a:lnTo>
                  <a:pt x="388" y="117"/>
                </a:lnTo>
                <a:lnTo>
                  <a:pt x="387" y="115"/>
                </a:lnTo>
                <a:close/>
                <a:moveTo>
                  <a:pt x="286" y="248"/>
                </a:moveTo>
                <a:lnTo>
                  <a:pt x="286" y="248"/>
                </a:lnTo>
                <a:lnTo>
                  <a:pt x="287" y="246"/>
                </a:lnTo>
                <a:lnTo>
                  <a:pt x="286" y="244"/>
                </a:lnTo>
                <a:lnTo>
                  <a:pt x="286" y="248"/>
                </a:lnTo>
                <a:close/>
                <a:moveTo>
                  <a:pt x="283" y="164"/>
                </a:moveTo>
                <a:lnTo>
                  <a:pt x="283" y="164"/>
                </a:lnTo>
                <a:lnTo>
                  <a:pt x="281" y="164"/>
                </a:lnTo>
                <a:lnTo>
                  <a:pt x="281" y="166"/>
                </a:lnTo>
                <a:lnTo>
                  <a:pt x="283" y="166"/>
                </a:lnTo>
                <a:lnTo>
                  <a:pt x="283" y="164"/>
                </a:lnTo>
                <a:close/>
                <a:moveTo>
                  <a:pt x="201" y="404"/>
                </a:moveTo>
                <a:lnTo>
                  <a:pt x="201" y="404"/>
                </a:lnTo>
                <a:lnTo>
                  <a:pt x="197" y="404"/>
                </a:lnTo>
                <a:lnTo>
                  <a:pt x="201" y="404"/>
                </a:lnTo>
                <a:close/>
                <a:moveTo>
                  <a:pt x="167" y="57"/>
                </a:moveTo>
                <a:lnTo>
                  <a:pt x="167" y="57"/>
                </a:lnTo>
                <a:lnTo>
                  <a:pt x="167" y="50"/>
                </a:lnTo>
                <a:lnTo>
                  <a:pt x="167" y="57"/>
                </a:lnTo>
                <a:close/>
                <a:moveTo>
                  <a:pt x="224" y="238"/>
                </a:moveTo>
                <a:lnTo>
                  <a:pt x="224" y="238"/>
                </a:lnTo>
                <a:lnTo>
                  <a:pt x="224" y="235"/>
                </a:lnTo>
                <a:lnTo>
                  <a:pt x="224" y="236"/>
                </a:lnTo>
                <a:lnTo>
                  <a:pt x="224" y="238"/>
                </a:lnTo>
                <a:close/>
                <a:moveTo>
                  <a:pt x="349" y="243"/>
                </a:moveTo>
                <a:lnTo>
                  <a:pt x="349" y="243"/>
                </a:lnTo>
                <a:lnTo>
                  <a:pt x="346" y="241"/>
                </a:lnTo>
                <a:lnTo>
                  <a:pt x="347" y="243"/>
                </a:lnTo>
                <a:lnTo>
                  <a:pt x="349" y="243"/>
                </a:lnTo>
                <a:close/>
                <a:moveTo>
                  <a:pt x="166" y="158"/>
                </a:moveTo>
                <a:lnTo>
                  <a:pt x="166" y="158"/>
                </a:lnTo>
                <a:lnTo>
                  <a:pt x="164" y="159"/>
                </a:lnTo>
                <a:lnTo>
                  <a:pt x="166" y="161"/>
                </a:lnTo>
                <a:lnTo>
                  <a:pt x="166" y="159"/>
                </a:lnTo>
                <a:lnTo>
                  <a:pt x="166" y="158"/>
                </a:lnTo>
                <a:close/>
                <a:moveTo>
                  <a:pt x="193" y="385"/>
                </a:moveTo>
                <a:lnTo>
                  <a:pt x="193" y="385"/>
                </a:lnTo>
                <a:lnTo>
                  <a:pt x="190" y="382"/>
                </a:lnTo>
                <a:lnTo>
                  <a:pt x="193" y="385"/>
                </a:lnTo>
                <a:close/>
                <a:moveTo>
                  <a:pt x="362" y="110"/>
                </a:moveTo>
                <a:lnTo>
                  <a:pt x="362" y="110"/>
                </a:lnTo>
                <a:lnTo>
                  <a:pt x="360" y="112"/>
                </a:lnTo>
                <a:lnTo>
                  <a:pt x="362" y="112"/>
                </a:lnTo>
                <a:lnTo>
                  <a:pt x="362" y="113"/>
                </a:lnTo>
                <a:lnTo>
                  <a:pt x="362" y="110"/>
                </a:lnTo>
                <a:close/>
                <a:moveTo>
                  <a:pt x="117" y="121"/>
                </a:moveTo>
                <a:lnTo>
                  <a:pt x="117" y="121"/>
                </a:lnTo>
                <a:lnTo>
                  <a:pt x="114" y="123"/>
                </a:lnTo>
                <a:lnTo>
                  <a:pt x="114" y="124"/>
                </a:lnTo>
                <a:lnTo>
                  <a:pt x="117" y="121"/>
                </a:lnTo>
                <a:close/>
                <a:moveTo>
                  <a:pt x="98" y="166"/>
                </a:moveTo>
                <a:lnTo>
                  <a:pt x="98" y="166"/>
                </a:lnTo>
                <a:lnTo>
                  <a:pt x="100" y="167"/>
                </a:lnTo>
                <a:lnTo>
                  <a:pt x="101" y="167"/>
                </a:lnTo>
                <a:lnTo>
                  <a:pt x="98" y="166"/>
                </a:lnTo>
                <a:close/>
                <a:moveTo>
                  <a:pt x="267" y="216"/>
                </a:moveTo>
                <a:lnTo>
                  <a:pt x="267" y="216"/>
                </a:lnTo>
                <a:lnTo>
                  <a:pt x="268" y="218"/>
                </a:lnTo>
                <a:lnTo>
                  <a:pt x="268" y="216"/>
                </a:lnTo>
                <a:lnTo>
                  <a:pt x="267" y="216"/>
                </a:lnTo>
                <a:close/>
                <a:moveTo>
                  <a:pt x="246" y="257"/>
                </a:moveTo>
                <a:lnTo>
                  <a:pt x="246" y="257"/>
                </a:lnTo>
                <a:lnTo>
                  <a:pt x="246" y="259"/>
                </a:lnTo>
                <a:lnTo>
                  <a:pt x="248" y="257"/>
                </a:lnTo>
                <a:lnTo>
                  <a:pt x="246" y="257"/>
                </a:lnTo>
                <a:close/>
                <a:moveTo>
                  <a:pt x="291" y="268"/>
                </a:moveTo>
                <a:lnTo>
                  <a:pt x="291" y="268"/>
                </a:lnTo>
                <a:lnTo>
                  <a:pt x="294" y="270"/>
                </a:lnTo>
                <a:lnTo>
                  <a:pt x="292" y="266"/>
                </a:lnTo>
                <a:lnTo>
                  <a:pt x="291" y="268"/>
                </a:lnTo>
                <a:close/>
                <a:moveTo>
                  <a:pt x="330" y="260"/>
                </a:moveTo>
                <a:lnTo>
                  <a:pt x="330" y="260"/>
                </a:lnTo>
                <a:lnTo>
                  <a:pt x="332" y="262"/>
                </a:lnTo>
                <a:lnTo>
                  <a:pt x="333" y="260"/>
                </a:lnTo>
                <a:lnTo>
                  <a:pt x="332" y="260"/>
                </a:lnTo>
                <a:lnTo>
                  <a:pt x="330" y="260"/>
                </a:lnTo>
                <a:close/>
                <a:moveTo>
                  <a:pt x="257" y="319"/>
                </a:moveTo>
                <a:lnTo>
                  <a:pt x="257" y="319"/>
                </a:lnTo>
                <a:lnTo>
                  <a:pt x="257" y="312"/>
                </a:lnTo>
                <a:lnTo>
                  <a:pt x="257" y="319"/>
                </a:lnTo>
                <a:close/>
                <a:moveTo>
                  <a:pt x="363" y="300"/>
                </a:moveTo>
                <a:lnTo>
                  <a:pt x="363" y="300"/>
                </a:lnTo>
                <a:lnTo>
                  <a:pt x="362" y="301"/>
                </a:lnTo>
                <a:lnTo>
                  <a:pt x="362" y="303"/>
                </a:lnTo>
                <a:lnTo>
                  <a:pt x="363" y="300"/>
                </a:lnTo>
                <a:close/>
                <a:moveTo>
                  <a:pt x="220" y="303"/>
                </a:moveTo>
                <a:lnTo>
                  <a:pt x="220" y="303"/>
                </a:lnTo>
                <a:lnTo>
                  <a:pt x="220" y="306"/>
                </a:lnTo>
                <a:lnTo>
                  <a:pt x="220" y="304"/>
                </a:lnTo>
                <a:lnTo>
                  <a:pt x="220" y="303"/>
                </a:lnTo>
                <a:close/>
                <a:moveTo>
                  <a:pt x="120" y="159"/>
                </a:moveTo>
                <a:lnTo>
                  <a:pt x="120" y="159"/>
                </a:lnTo>
                <a:lnTo>
                  <a:pt x="119" y="161"/>
                </a:lnTo>
                <a:lnTo>
                  <a:pt x="120" y="159"/>
                </a:lnTo>
                <a:close/>
                <a:moveTo>
                  <a:pt x="221" y="28"/>
                </a:moveTo>
                <a:lnTo>
                  <a:pt x="221" y="28"/>
                </a:lnTo>
                <a:lnTo>
                  <a:pt x="220" y="27"/>
                </a:lnTo>
                <a:lnTo>
                  <a:pt x="218" y="28"/>
                </a:lnTo>
                <a:lnTo>
                  <a:pt x="220" y="28"/>
                </a:lnTo>
                <a:lnTo>
                  <a:pt x="221" y="28"/>
                </a:lnTo>
                <a:close/>
                <a:moveTo>
                  <a:pt x="261" y="216"/>
                </a:moveTo>
                <a:lnTo>
                  <a:pt x="261" y="216"/>
                </a:lnTo>
                <a:lnTo>
                  <a:pt x="262" y="214"/>
                </a:lnTo>
                <a:lnTo>
                  <a:pt x="261" y="214"/>
                </a:lnTo>
                <a:lnTo>
                  <a:pt x="261" y="216"/>
                </a:lnTo>
                <a:close/>
                <a:moveTo>
                  <a:pt x="175" y="55"/>
                </a:moveTo>
                <a:lnTo>
                  <a:pt x="175" y="55"/>
                </a:lnTo>
                <a:lnTo>
                  <a:pt x="175" y="61"/>
                </a:lnTo>
                <a:lnTo>
                  <a:pt x="175" y="55"/>
                </a:lnTo>
                <a:close/>
                <a:moveTo>
                  <a:pt x="188" y="129"/>
                </a:moveTo>
                <a:lnTo>
                  <a:pt x="188" y="129"/>
                </a:lnTo>
                <a:lnTo>
                  <a:pt x="186" y="126"/>
                </a:lnTo>
                <a:lnTo>
                  <a:pt x="186" y="129"/>
                </a:lnTo>
                <a:lnTo>
                  <a:pt x="188" y="129"/>
                </a:lnTo>
                <a:close/>
                <a:moveTo>
                  <a:pt x="78" y="91"/>
                </a:moveTo>
                <a:lnTo>
                  <a:pt x="78" y="91"/>
                </a:lnTo>
                <a:lnTo>
                  <a:pt x="78" y="93"/>
                </a:lnTo>
                <a:lnTo>
                  <a:pt x="78" y="95"/>
                </a:lnTo>
                <a:lnTo>
                  <a:pt x="78" y="91"/>
                </a:lnTo>
                <a:close/>
                <a:moveTo>
                  <a:pt x="242" y="268"/>
                </a:moveTo>
                <a:lnTo>
                  <a:pt x="242" y="268"/>
                </a:lnTo>
                <a:lnTo>
                  <a:pt x="242" y="270"/>
                </a:lnTo>
                <a:lnTo>
                  <a:pt x="242" y="268"/>
                </a:lnTo>
                <a:close/>
                <a:moveTo>
                  <a:pt x="193" y="156"/>
                </a:moveTo>
                <a:lnTo>
                  <a:pt x="193" y="156"/>
                </a:lnTo>
                <a:lnTo>
                  <a:pt x="194" y="158"/>
                </a:lnTo>
                <a:lnTo>
                  <a:pt x="193" y="154"/>
                </a:lnTo>
                <a:lnTo>
                  <a:pt x="193" y="156"/>
                </a:lnTo>
                <a:close/>
                <a:moveTo>
                  <a:pt x="172" y="137"/>
                </a:moveTo>
                <a:lnTo>
                  <a:pt x="172" y="137"/>
                </a:lnTo>
                <a:lnTo>
                  <a:pt x="174" y="139"/>
                </a:lnTo>
                <a:lnTo>
                  <a:pt x="174" y="137"/>
                </a:lnTo>
                <a:lnTo>
                  <a:pt x="172" y="137"/>
                </a:lnTo>
                <a:close/>
                <a:moveTo>
                  <a:pt x="262" y="233"/>
                </a:moveTo>
                <a:lnTo>
                  <a:pt x="262" y="233"/>
                </a:lnTo>
                <a:lnTo>
                  <a:pt x="261" y="235"/>
                </a:lnTo>
                <a:lnTo>
                  <a:pt x="262" y="235"/>
                </a:lnTo>
                <a:lnTo>
                  <a:pt x="262" y="233"/>
                </a:lnTo>
                <a:close/>
                <a:moveTo>
                  <a:pt x="153" y="123"/>
                </a:moveTo>
                <a:lnTo>
                  <a:pt x="153" y="123"/>
                </a:lnTo>
                <a:lnTo>
                  <a:pt x="155" y="124"/>
                </a:lnTo>
                <a:lnTo>
                  <a:pt x="153" y="123"/>
                </a:lnTo>
                <a:close/>
                <a:moveTo>
                  <a:pt x="70" y="121"/>
                </a:moveTo>
                <a:lnTo>
                  <a:pt x="70" y="121"/>
                </a:lnTo>
                <a:lnTo>
                  <a:pt x="68" y="121"/>
                </a:lnTo>
                <a:lnTo>
                  <a:pt x="70" y="123"/>
                </a:lnTo>
                <a:lnTo>
                  <a:pt x="70" y="121"/>
                </a:lnTo>
                <a:close/>
                <a:moveTo>
                  <a:pt x="311" y="233"/>
                </a:moveTo>
                <a:lnTo>
                  <a:pt x="311" y="233"/>
                </a:lnTo>
                <a:lnTo>
                  <a:pt x="313" y="233"/>
                </a:lnTo>
                <a:lnTo>
                  <a:pt x="311" y="232"/>
                </a:lnTo>
                <a:lnTo>
                  <a:pt x="311" y="233"/>
                </a:lnTo>
                <a:close/>
                <a:moveTo>
                  <a:pt x="352" y="109"/>
                </a:moveTo>
                <a:lnTo>
                  <a:pt x="352" y="109"/>
                </a:lnTo>
                <a:lnTo>
                  <a:pt x="354" y="109"/>
                </a:lnTo>
                <a:lnTo>
                  <a:pt x="352" y="107"/>
                </a:lnTo>
                <a:lnTo>
                  <a:pt x="352" y="109"/>
                </a:lnTo>
                <a:close/>
                <a:moveTo>
                  <a:pt x="235" y="186"/>
                </a:moveTo>
                <a:lnTo>
                  <a:pt x="235" y="186"/>
                </a:lnTo>
                <a:lnTo>
                  <a:pt x="234" y="189"/>
                </a:lnTo>
                <a:lnTo>
                  <a:pt x="235" y="188"/>
                </a:lnTo>
                <a:lnTo>
                  <a:pt x="235" y="186"/>
                </a:lnTo>
                <a:close/>
                <a:moveTo>
                  <a:pt x="223" y="301"/>
                </a:moveTo>
                <a:lnTo>
                  <a:pt x="223" y="301"/>
                </a:lnTo>
                <a:lnTo>
                  <a:pt x="224" y="303"/>
                </a:lnTo>
                <a:lnTo>
                  <a:pt x="224" y="301"/>
                </a:lnTo>
                <a:lnTo>
                  <a:pt x="224" y="300"/>
                </a:lnTo>
                <a:lnTo>
                  <a:pt x="223" y="301"/>
                </a:lnTo>
                <a:close/>
                <a:moveTo>
                  <a:pt x="283" y="207"/>
                </a:moveTo>
                <a:lnTo>
                  <a:pt x="283" y="207"/>
                </a:lnTo>
                <a:lnTo>
                  <a:pt x="281" y="208"/>
                </a:lnTo>
                <a:lnTo>
                  <a:pt x="283" y="210"/>
                </a:lnTo>
                <a:lnTo>
                  <a:pt x="283" y="207"/>
                </a:lnTo>
                <a:close/>
                <a:moveTo>
                  <a:pt x="218" y="203"/>
                </a:moveTo>
                <a:lnTo>
                  <a:pt x="218" y="203"/>
                </a:lnTo>
                <a:lnTo>
                  <a:pt x="218" y="202"/>
                </a:lnTo>
                <a:lnTo>
                  <a:pt x="216" y="202"/>
                </a:lnTo>
                <a:lnTo>
                  <a:pt x="218" y="203"/>
                </a:lnTo>
                <a:close/>
                <a:moveTo>
                  <a:pt x="262" y="259"/>
                </a:moveTo>
                <a:lnTo>
                  <a:pt x="262" y="259"/>
                </a:lnTo>
                <a:lnTo>
                  <a:pt x="261" y="260"/>
                </a:lnTo>
                <a:lnTo>
                  <a:pt x="262" y="259"/>
                </a:lnTo>
                <a:close/>
                <a:moveTo>
                  <a:pt x="141" y="232"/>
                </a:moveTo>
                <a:lnTo>
                  <a:pt x="141" y="232"/>
                </a:lnTo>
                <a:lnTo>
                  <a:pt x="141" y="233"/>
                </a:lnTo>
                <a:lnTo>
                  <a:pt x="142" y="232"/>
                </a:lnTo>
                <a:lnTo>
                  <a:pt x="141" y="232"/>
                </a:lnTo>
                <a:close/>
                <a:moveTo>
                  <a:pt x="153" y="240"/>
                </a:moveTo>
                <a:lnTo>
                  <a:pt x="153" y="240"/>
                </a:lnTo>
                <a:lnTo>
                  <a:pt x="153" y="238"/>
                </a:lnTo>
                <a:lnTo>
                  <a:pt x="152" y="240"/>
                </a:lnTo>
                <a:lnTo>
                  <a:pt x="153" y="240"/>
                </a:lnTo>
                <a:close/>
                <a:moveTo>
                  <a:pt x="325" y="123"/>
                </a:moveTo>
                <a:lnTo>
                  <a:pt x="325" y="123"/>
                </a:lnTo>
                <a:lnTo>
                  <a:pt x="327" y="121"/>
                </a:lnTo>
                <a:lnTo>
                  <a:pt x="325" y="123"/>
                </a:lnTo>
                <a:close/>
                <a:moveTo>
                  <a:pt x="194" y="274"/>
                </a:moveTo>
                <a:lnTo>
                  <a:pt x="194" y="274"/>
                </a:lnTo>
                <a:lnTo>
                  <a:pt x="193" y="276"/>
                </a:lnTo>
                <a:lnTo>
                  <a:pt x="194" y="276"/>
                </a:lnTo>
                <a:lnTo>
                  <a:pt x="194" y="274"/>
                </a:lnTo>
                <a:close/>
                <a:moveTo>
                  <a:pt x="193" y="46"/>
                </a:moveTo>
                <a:lnTo>
                  <a:pt x="193" y="46"/>
                </a:lnTo>
                <a:lnTo>
                  <a:pt x="194" y="46"/>
                </a:lnTo>
                <a:lnTo>
                  <a:pt x="194" y="44"/>
                </a:lnTo>
                <a:lnTo>
                  <a:pt x="193" y="46"/>
                </a:lnTo>
                <a:close/>
                <a:moveTo>
                  <a:pt x="186" y="39"/>
                </a:moveTo>
                <a:lnTo>
                  <a:pt x="186" y="39"/>
                </a:lnTo>
                <a:lnTo>
                  <a:pt x="188" y="39"/>
                </a:lnTo>
                <a:lnTo>
                  <a:pt x="186" y="39"/>
                </a:lnTo>
                <a:close/>
                <a:moveTo>
                  <a:pt x="210" y="219"/>
                </a:moveTo>
                <a:lnTo>
                  <a:pt x="210" y="219"/>
                </a:lnTo>
                <a:lnTo>
                  <a:pt x="212" y="221"/>
                </a:lnTo>
                <a:lnTo>
                  <a:pt x="212" y="218"/>
                </a:lnTo>
                <a:lnTo>
                  <a:pt x="210" y="219"/>
                </a:lnTo>
                <a:close/>
                <a:moveTo>
                  <a:pt x="289" y="270"/>
                </a:moveTo>
                <a:lnTo>
                  <a:pt x="289" y="270"/>
                </a:lnTo>
                <a:lnTo>
                  <a:pt x="289" y="271"/>
                </a:lnTo>
                <a:lnTo>
                  <a:pt x="291" y="271"/>
                </a:lnTo>
                <a:lnTo>
                  <a:pt x="289" y="270"/>
                </a:lnTo>
                <a:close/>
                <a:moveTo>
                  <a:pt x="163" y="162"/>
                </a:moveTo>
                <a:lnTo>
                  <a:pt x="163" y="162"/>
                </a:lnTo>
                <a:lnTo>
                  <a:pt x="161" y="166"/>
                </a:lnTo>
                <a:lnTo>
                  <a:pt x="163" y="164"/>
                </a:lnTo>
                <a:lnTo>
                  <a:pt x="163" y="162"/>
                </a:lnTo>
                <a:close/>
                <a:moveTo>
                  <a:pt x="237" y="120"/>
                </a:moveTo>
                <a:lnTo>
                  <a:pt x="237" y="120"/>
                </a:lnTo>
                <a:lnTo>
                  <a:pt x="237" y="118"/>
                </a:lnTo>
                <a:lnTo>
                  <a:pt x="237" y="120"/>
                </a:lnTo>
                <a:close/>
                <a:moveTo>
                  <a:pt x="63" y="72"/>
                </a:moveTo>
                <a:lnTo>
                  <a:pt x="63" y="72"/>
                </a:lnTo>
                <a:lnTo>
                  <a:pt x="62" y="76"/>
                </a:lnTo>
                <a:lnTo>
                  <a:pt x="63" y="74"/>
                </a:lnTo>
                <a:lnTo>
                  <a:pt x="63" y="72"/>
                </a:lnTo>
                <a:close/>
                <a:moveTo>
                  <a:pt x="322" y="303"/>
                </a:moveTo>
                <a:lnTo>
                  <a:pt x="322" y="303"/>
                </a:lnTo>
                <a:lnTo>
                  <a:pt x="321" y="304"/>
                </a:lnTo>
                <a:lnTo>
                  <a:pt x="322" y="303"/>
                </a:lnTo>
                <a:close/>
                <a:moveTo>
                  <a:pt x="79" y="279"/>
                </a:moveTo>
                <a:lnTo>
                  <a:pt x="79" y="279"/>
                </a:lnTo>
                <a:lnTo>
                  <a:pt x="78" y="281"/>
                </a:lnTo>
                <a:lnTo>
                  <a:pt x="79" y="281"/>
                </a:lnTo>
                <a:lnTo>
                  <a:pt x="79" y="279"/>
                </a:lnTo>
                <a:close/>
                <a:moveTo>
                  <a:pt x="355" y="300"/>
                </a:moveTo>
                <a:lnTo>
                  <a:pt x="355" y="300"/>
                </a:lnTo>
                <a:lnTo>
                  <a:pt x="357" y="301"/>
                </a:lnTo>
                <a:lnTo>
                  <a:pt x="357" y="300"/>
                </a:lnTo>
                <a:lnTo>
                  <a:pt x="355" y="300"/>
                </a:lnTo>
                <a:close/>
                <a:moveTo>
                  <a:pt x="314" y="236"/>
                </a:moveTo>
                <a:lnTo>
                  <a:pt x="314" y="236"/>
                </a:lnTo>
                <a:lnTo>
                  <a:pt x="316" y="236"/>
                </a:lnTo>
                <a:lnTo>
                  <a:pt x="316" y="235"/>
                </a:lnTo>
                <a:lnTo>
                  <a:pt x="314" y="236"/>
                </a:lnTo>
                <a:close/>
                <a:moveTo>
                  <a:pt x="115" y="255"/>
                </a:moveTo>
                <a:lnTo>
                  <a:pt x="115" y="255"/>
                </a:lnTo>
                <a:lnTo>
                  <a:pt x="115" y="254"/>
                </a:lnTo>
                <a:lnTo>
                  <a:pt x="115" y="255"/>
                </a:lnTo>
                <a:close/>
                <a:moveTo>
                  <a:pt x="161" y="213"/>
                </a:moveTo>
                <a:lnTo>
                  <a:pt x="161" y="213"/>
                </a:lnTo>
                <a:lnTo>
                  <a:pt x="163" y="211"/>
                </a:lnTo>
                <a:lnTo>
                  <a:pt x="161" y="210"/>
                </a:lnTo>
                <a:lnTo>
                  <a:pt x="161" y="213"/>
                </a:lnTo>
                <a:close/>
                <a:moveTo>
                  <a:pt x="284" y="177"/>
                </a:moveTo>
                <a:lnTo>
                  <a:pt x="284" y="177"/>
                </a:lnTo>
                <a:lnTo>
                  <a:pt x="286" y="177"/>
                </a:lnTo>
                <a:lnTo>
                  <a:pt x="287" y="175"/>
                </a:lnTo>
                <a:lnTo>
                  <a:pt x="286" y="175"/>
                </a:lnTo>
                <a:lnTo>
                  <a:pt x="284" y="177"/>
                </a:lnTo>
                <a:close/>
                <a:moveTo>
                  <a:pt x="92" y="170"/>
                </a:moveTo>
                <a:lnTo>
                  <a:pt x="92" y="170"/>
                </a:lnTo>
                <a:lnTo>
                  <a:pt x="93" y="169"/>
                </a:lnTo>
                <a:lnTo>
                  <a:pt x="92" y="170"/>
                </a:lnTo>
                <a:close/>
                <a:moveTo>
                  <a:pt x="136" y="140"/>
                </a:moveTo>
                <a:lnTo>
                  <a:pt x="136" y="140"/>
                </a:lnTo>
                <a:lnTo>
                  <a:pt x="138" y="140"/>
                </a:lnTo>
                <a:lnTo>
                  <a:pt x="138" y="139"/>
                </a:lnTo>
                <a:lnTo>
                  <a:pt x="136" y="140"/>
                </a:lnTo>
                <a:close/>
                <a:moveTo>
                  <a:pt x="169" y="134"/>
                </a:moveTo>
                <a:lnTo>
                  <a:pt x="169" y="134"/>
                </a:lnTo>
                <a:lnTo>
                  <a:pt x="167" y="132"/>
                </a:lnTo>
                <a:lnTo>
                  <a:pt x="169" y="134"/>
                </a:lnTo>
                <a:close/>
                <a:moveTo>
                  <a:pt x="232" y="24"/>
                </a:moveTo>
                <a:lnTo>
                  <a:pt x="232" y="24"/>
                </a:lnTo>
                <a:lnTo>
                  <a:pt x="235" y="24"/>
                </a:lnTo>
                <a:lnTo>
                  <a:pt x="232" y="24"/>
                </a:lnTo>
                <a:close/>
                <a:moveTo>
                  <a:pt x="343" y="281"/>
                </a:moveTo>
                <a:lnTo>
                  <a:pt x="343" y="281"/>
                </a:lnTo>
                <a:lnTo>
                  <a:pt x="341" y="278"/>
                </a:lnTo>
                <a:lnTo>
                  <a:pt x="343" y="281"/>
                </a:lnTo>
                <a:close/>
                <a:moveTo>
                  <a:pt x="309" y="274"/>
                </a:moveTo>
                <a:lnTo>
                  <a:pt x="309" y="274"/>
                </a:lnTo>
                <a:lnTo>
                  <a:pt x="308" y="273"/>
                </a:lnTo>
                <a:lnTo>
                  <a:pt x="308" y="274"/>
                </a:lnTo>
                <a:lnTo>
                  <a:pt x="309" y="274"/>
                </a:lnTo>
                <a:close/>
                <a:moveTo>
                  <a:pt x="276" y="143"/>
                </a:moveTo>
                <a:lnTo>
                  <a:pt x="276" y="143"/>
                </a:lnTo>
                <a:lnTo>
                  <a:pt x="276" y="142"/>
                </a:lnTo>
                <a:lnTo>
                  <a:pt x="276" y="140"/>
                </a:lnTo>
                <a:lnTo>
                  <a:pt x="276" y="142"/>
                </a:lnTo>
                <a:lnTo>
                  <a:pt x="276" y="143"/>
                </a:lnTo>
                <a:close/>
                <a:moveTo>
                  <a:pt x="261" y="180"/>
                </a:moveTo>
                <a:lnTo>
                  <a:pt x="261" y="180"/>
                </a:lnTo>
                <a:lnTo>
                  <a:pt x="259" y="181"/>
                </a:lnTo>
                <a:lnTo>
                  <a:pt x="261" y="180"/>
                </a:lnTo>
                <a:close/>
                <a:moveTo>
                  <a:pt x="343" y="87"/>
                </a:moveTo>
                <a:lnTo>
                  <a:pt x="343" y="87"/>
                </a:lnTo>
                <a:lnTo>
                  <a:pt x="344" y="88"/>
                </a:lnTo>
                <a:lnTo>
                  <a:pt x="344" y="87"/>
                </a:lnTo>
                <a:lnTo>
                  <a:pt x="343" y="87"/>
                </a:lnTo>
                <a:close/>
                <a:moveTo>
                  <a:pt x="183" y="172"/>
                </a:moveTo>
                <a:lnTo>
                  <a:pt x="183" y="172"/>
                </a:lnTo>
                <a:lnTo>
                  <a:pt x="183" y="173"/>
                </a:lnTo>
                <a:lnTo>
                  <a:pt x="183" y="172"/>
                </a:lnTo>
                <a:close/>
                <a:moveTo>
                  <a:pt x="138" y="276"/>
                </a:moveTo>
                <a:lnTo>
                  <a:pt x="138" y="276"/>
                </a:lnTo>
                <a:lnTo>
                  <a:pt x="139" y="274"/>
                </a:lnTo>
                <a:lnTo>
                  <a:pt x="138" y="276"/>
                </a:lnTo>
                <a:close/>
                <a:moveTo>
                  <a:pt x="275" y="195"/>
                </a:moveTo>
                <a:lnTo>
                  <a:pt x="275" y="195"/>
                </a:lnTo>
                <a:lnTo>
                  <a:pt x="273" y="194"/>
                </a:lnTo>
                <a:lnTo>
                  <a:pt x="273" y="195"/>
                </a:lnTo>
                <a:lnTo>
                  <a:pt x="275" y="195"/>
                </a:lnTo>
                <a:close/>
                <a:moveTo>
                  <a:pt x="246" y="161"/>
                </a:moveTo>
                <a:lnTo>
                  <a:pt x="246" y="161"/>
                </a:lnTo>
                <a:lnTo>
                  <a:pt x="246" y="159"/>
                </a:lnTo>
                <a:lnTo>
                  <a:pt x="245" y="159"/>
                </a:lnTo>
                <a:lnTo>
                  <a:pt x="245" y="161"/>
                </a:lnTo>
                <a:lnTo>
                  <a:pt x="246" y="161"/>
                </a:lnTo>
                <a:close/>
                <a:moveTo>
                  <a:pt x="109" y="260"/>
                </a:moveTo>
                <a:lnTo>
                  <a:pt x="109" y="260"/>
                </a:lnTo>
                <a:lnTo>
                  <a:pt x="108" y="260"/>
                </a:lnTo>
                <a:lnTo>
                  <a:pt x="108" y="262"/>
                </a:lnTo>
                <a:lnTo>
                  <a:pt x="109" y="262"/>
                </a:lnTo>
                <a:lnTo>
                  <a:pt x="109" y="260"/>
                </a:lnTo>
                <a:close/>
                <a:moveTo>
                  <a:pt x="281" y="191"/>
                </a:moveTo>
                <a:lnTo>
                  <a:pt x="281" y="191"/>
                </a:lnTo>
                <a:lnTo>
                  <a:pt x="281" y="189"/>
                </a:lnTo>
                <a:lnTo>
                  <a:pt x="279" y="189"/>
                </a:lnTo>
                <a:lnTo>
                  <a:pt x="281" y="191"/>
                </a:lnTo>
                <a:close/>
                <a:moveTo>
                  <a:pt x="112" y="251"/>
                </a:moveTo>
                <a:lnTo>
                  <a:pt x="112" y="251"/>
                </a:lnTo>
                <a:lnTo>
                  <a:pt x="112" y="252"/>
                </a:lnTo>
                <a:lnTo>
                  <a:pt x="114" y="252"/>
                </a:lnTo>
                <a:lnTo>
                  <a:pt x="112" y="251"/>
                </a:lnTo>
                <a:close/>
                <a:moveTo>
                  <a:pt x="388" y="110"/>
                </a:moveTo>
                <a:lnTo>
                  <a:pt x="388" y="110"/>
                </a:lnTo>
                <a:lnTo>
                  <a:pt x="388" y="107"/>
                </a:lnTo>
                <a:lnTo>
                  <a:pt x="388" y="110"/>
                </a:lnTo>
                <a:close/>
                <a:moveTo>
                  <a:pt x="229" y="278"/>
                </a:moveTo>
                <a:lnTo>
                  <a:pt x="229" y="278"/>
                </a:lnTo>
                <a:lnTo>
                  <a:pt x="229" y="276"/>
                </a:lnTo>
                <a:lnTo>
                  <a:pt x="229" y="278"/>
                </a:lnTo>
                <a:close/>
                <a:moveTo>
                  <a:pt x="339" y="307"/>
                </a:moveTo>
                <a:lnTo>
                  <a:pt x="339" y="307"/>
                </a:lnTo>
                <a:lnTo>
                  <a:pt x="338" y="309"/>
                </a:lnTo>
                <a:lnTo>
                  <a:pt x="341" y="309"/>
                </a:lnTo>
                <a:lnTo>
                  <a:pt x="339" y="307"/>
                </a:lnTo>
                <a:close/>
                <a:moveTo>
                  <a:pt x="180" y="371"/>
                </a:moveTo>
                <a:lnTo>
                  <a:pt x="180" y="371"/>
                </a:lnTo>
                <a:lnTo>
                  <a:pt x="182" y="371"/>
                </a:lnTo>
                <a:lnTo>
                  <a:pt x="182" y="369"/>
                </a:lnTo>
                <a:lnTo>
                  <a:pt x="182" y="371"/>
                </a:lnTo>
                <a:lnTo>
                  <a:pt x="180" y="371"/>
                </a:lnTo>
                <a:close/>
                <a:moveTo>
                  <a:pt x="190" y="175"/>
                </a:moveTo>
                <a:lnTo>
                  <a:pt x="190" y="175"/>
                </a:lnTo>
                <a:lnTo>
                  <a:pt x="188" y="178"/>
                </a:lnTo>
                <a:lnTo>
                  <a:pt x="190" y="175"/>
                </a:lnTo>
                <a:close/>
                <a:moveTo>
                  <a:pt x="242" y="162"/>
                </a:moveTo>
                <a:lnTo>
                  <a:pt x="242" y="162"/>
                </a:lnTo>
                <a:lnTo>
                  <a:pt x="242" y="164"/>
                </a:lnTo>
                <a:lnTo>
                  <a:pt x="243" y="162"/>
                </a:lnTo>
                <a:lnTo>
                  <a:pt x="242" y="162"/>
                </a:lnTo>
                <a:close/>
                <a:moveTo>
                  <a:pt x="238" y="218"/>
                </a:moveTo>
                <a:lnTo>
                  <a:pt x="238" y="218"/>
                </a:lnTo>
                <a:lnTo>
                  <a:pt x="235" y="218"/>
                </a:lnTo>
                <a:lnTo>
                  <a:pt x="237" y="218"/>
                </a:lnTo>
                <a:lnTo>
                  <a:pt x="238" y="218"/>
                </a:lnTo>
                <a:close/>
                <a:moveTo>
                  <a:pt x="224" y="123"/>
                </a:moveTo>
                <a:lnTo>
                  <a:pt x="224" y="123"/>
                </a:lnTo>
                <a:lnTo>
                  <a:pt x="223" y="123"/>
                </a:lnTo>
                <a:lnTo>
                  <a:pt x="224" y="123"/>
                </a:lnTo>
                <a:close/>
                <a:moveTo>
                  <a:pt x="257" y="150"/>
                </a:moveTo>
                <a:lnTo>
                  <a:pt x="257" y="150"/>
                </a:lnTo>
                <a:lnTo>
                  <a:pt x="259" y="150"/>
                </a:lnTo>
                <a:lnTo>
                  <a:pt x="259" y="148"/>
                </a:lnTo>
                <a:lnTo>
                  <a:pt x="257" y="150"/>
                </a:lnTo>
                <a:close/>
                <a:moveTo>
                  <a:pt x="29" y="126"/>
                </a:moveTo>
                <a:lnTo>
                  <a:pt x="29" y="126"/>
                </a:lnTo>
                <a:lnTo>
                  <a:pt x="30" y="129"/>
                </a:lnTo>
                <a:lnTo>
                  <a:pt x="30" y="128"/>
                </a:lnTo>
                <a:lnTo>
                  <a:pt x="29" y="126"/>
                </a:lnTo>
                <a:close/>
                <a:moveTo>
                  <a:pt x="119" y="254"/>
                </a:moveTo>
                <a:lnTo>
                  <a:pt x="119" y="254"/>
                </a:lnTo>
                <a:lnTo>
                  <a:pt x="120" y="252"/>
                </a:lnTo>
                <a:lnTo>
                  <a:pt x="119" y="252"/>
                </a:lnTo>
                <a:lnTo>
                  <a:pt x="119" y="254"/>
                </a:lnTo>
                <a:close/>
                <a:moveTo>
                  <a:pt x="268" y="173"/>
                </a:moveTo>
                <a:lnTo>
                  <a:pt x="268" y="173"/>
                </a:lnTo>
                <a:lnTo>
                  <a:pt x="272" y="172"/>
                </a:lnTo>
                <a:lnTo>
                  <a:pt x="268" y="173"/>
                </a:lnTo>
                <a:close/>
                <a:moveTo>
                  <a:pt x="38" y="293"/>
                </a:moveTo>
                <a:lnTo>
                  <a:pt x="38" y="293"/>
                </a:lnTo>
                <a:lnTo>
                  <a:pt x="38" y="290"/>
                </a:lnTo>
                <a:lnTo>
                  <a:pt x="37" y="292"/>
                </a:lnTo>
                <a:lnTo>
                  <a:pt x="38" y="293"/>
                </a:lnTo>
                <a:close/>
                <a:moveTo>
                  <a:pt x="111" y="170"/>
                </a:moveTo>
                <a:lnTo>
                  <a:pt x="111" y="170"/>
                </a:lnTo>
                <a:lnTo>
                  <a:pt x="112" y="170"/>
                </a:lnTo>
                <a:lnTo>
                  <a:pt x="111" y="169"/>
                </a:lnTo>
                <a:lnTo>
                  <a:pt x="111" y="170"/>
                </a:lnTo>
                <a:close/>
                <a:moveTo>
                  <a:pt x="374" y="257"/>
                </a:moveTo>
                <a:lnTo>
                  <a:pt x="374" y="257"/>
                </a:lnTo>
                <a:lnTo>
                  <a:pt x="373" y="255"/>
                </a:lnTo>
                <a:lnTo>
                  <a:pt x="373" y="257"/>
                </a:lnTo>
                <a:lnTo>
                  <a:pt x="374" y="257"/>
                </a:lnTo>
                <a:close/>
                <a:moveTo>
                  <a:pt x="197" y="49"/>
                </a:moveTo>
                <a:lnTo>
                  <a:pt x="197" y="49"/>
                </a:lnTo>
                <a:lnTo>
                  <a:pt x="199" y="47"/>
                </a:lnTo>
                <a:lnTo>
                  <a:pt x="197" y="49"/>
                </a:lnTo>
                <a:close/>
                <a:moveTo>
                  <a:pt x="224" y="129"/>
                </a:moveTo>
                <a:lnTo>
                  <a:pt x="224" y="129"/>
                </a:lnTo>
                <a:lnTo>
                  <a:pt x="224" y="126"/>
                </a:lnTo>
                <a:lnTo>
                  <a:pt x="224" y="129"/>
                </a:lnTo>
                <a:close/>
                <a:moveTo>
                  <a:pt x="350" y="110"/>
                </a:moveTo>
                <a:lnTo>
                  <a:pt x="350" y="110"/>
                </a:lnTo>
                <a:lnTo>
                  <a:pt x="349" y="110"/>
                </a:lnTo>
                <a:lnTo>
                  <a:pt x="349" y="112"/>
                </a:lnTo>
                <a:lnTo>
                  <a:pt x="350" y="110"/>
                </a:lnTo>
                <a:close/>
                <a:moveTo>
                  <a:pt x="130" y="184"/>
                </a:moveTo>
                <a:lnTo>
                  <a:pt x="130" y="184"/>
                </a:lnTo>
                <a:lnTo>
                  <a:pt x="131" y="184"/>
                </a:lnTo>
                <a:lnTo>
                  <a:pt x="130" y="184"/>
                </a:lnTo>
                <a:close/>
                <a:moveTo>
                  <a:pt x="150" y="259"/>
                </a:moveTo>
                <a:lnTo>
                  <a:pt x="150" y="259"/>
                </a:lnTo>
                <a:lnTo>
                  <a:pt x="152" y="260"/>
                </a:lnTo>
                <a:lnTo>
                  <a:pt x="150" y="259"/>
                </a:lnTo>
                <a:close/>
                <a:moveTo>
                  <a:pt x="300" y="281"/>
                </a:moveTo>
                <a:lnTo>
                  <a:pt x="300" y="281"/>
                </a:lnTo>
                <a:lnTo>
                  <a:pt x="298" y="281"/>
                </a:lnTo>
                <a:lnTo>
                  <a:pt x="300" y="281"/>
                </a:lnTo>
                <a:close/>
                <a:moveTo>
                  <a:pt x="131" y="262"/>
                </a:moveTo>
                <a:lnTo>
                  <a:pt x="131" y="262"/>
                </a:lnTo>
                <a:lnTo>
                  <a:pt x="130" y="262"/>
                </a:lnTo>
                <a:lnTo>
                  <a:pt x="131" y="263"/>
                </a:lnTo>
                <a:lnTo>
                  <a:pt x="131" y="262"/>
                </a:lnTo>
                <a:close/>
                <a:moveTo>
                  <a:pt x="155" y="222"/>
                </a:moveTo>
                <a:lnTo>
                  <a:pt x="155" y="222"/>
                </a:lnTo>
                <a:lnTo>
                  <a:pt x="155" y="221"/>
                </a:lnTo>
                <a:lnTo>
                  <a:pt x="155" y="222"/>
                </a:lnTo>
                <a:close/>
                <a:moveTo>
                  <a:pt x="188" y="307"/>
                </a:moveTo>
                <a:lnTo>
                  <a:pt x="188" y="307"/>
                </a:lnTo>
                <a:lnTo>
                  <a:pt x="190" y="309"/>
                </a:lnTo>
                <a:lnTo>
                  <a:pt x="188" y="307"/>
                </a:lnTo>
                <a:close/>
                <a:moveTo>
                  <a:pt x="267" y="225"/>
                </a:moveTo>
                <a:lnTo>
                  <a:pt x="267" y="225"/>
                </a:lnTo>
                <a:lnTo>
                  <a:pt x="268" y="224"/>
                </a:lnTo>
                <a:lnTo>
                  <a:pt x="267" y="225"/>
                </a:lnTo>
                <a:close/>
                <a:moveTo>
                  <a:pt x="177" y="229"/>
                </a:moveTo>
                <a:lnTo>
                  <a:pt x="177" y="229"/>
                </a:lnTo>
                <a:lnTo>
                  <a:pt x="177" y="227"/>
                </a:lnTo>
                <a:lnTo>
                  <a:pt x="177" y="229"/>
                </a:lnTo>
                <a:close/>
                <a:moveTo>
                  <a:pt x="365" y="270"/>
                </a:moveTo>
                <a:lnTo>
                  <a:pt x="365" y="270"/>
                </a:lnTo>
                <a:lnTo>
                  <a:pt x="366" y="266"/>
                </a:lnTo>
                <a:lnTo>
                  <a:pt x="366" y="268"/>
                </a:lnTo>
                <a:lnTo>
                  <a:pt x="365" y="270"/>
                </a:lnTo>
                <a:close/>
                <a:moveTo>
                  <a:pt x="85" y="147"/>
                </a:moveTo>
                <a:lnTo>
                  <a:pt x="85" y="147"/>
                </a:lnTo>
                <a:lnTo>
                  <a:pt x="84" y="148"/>
                </a:lnTo>
                <a:lnTo>
                  <a:pt x="85" y="150"/>
                </a:lnTo>
                <a:lnTo>
                  <a:pt x="85" y="147"/>
                </a:lnTo>
                <a:close/>
                <a:moveTo>
                  <a:pt x="210" y="380"/>
                </a:moveTo>
                <a:lnTo>
                  <a:pt x="210" y="380"/>
                </a:lnTo>
                <a:lnTo>
                  <a:pt x="212" y="382"/>
                </a:lnTo>
                <a:lnTo>
                  <a:pt x="212" y="380"/>
                </a:lnTo>
                <a:lnTo>
                  <a:pt x="210" y="380"/>
                </a:lnTo>
                <a:close/>
                <a:moveTo>
                  <a:pt x="169" y="154"/>
                </a:moveTo>
                <a:lnTo>
                  <a:pt x="169" y="154"/>
                </a:lnTo>
                <a:lnTo>
                  <a:pt x="171" y="154"/>
                </a:lnTo>
                <a:lnTo>
                  <a:pt x="171" y="151"/>
                </a:lnTo>
                <a:lnTo>
                  <a:pt x="169" y="154"/>
                </a:lnTo>
                <a:close/>
                <a:moveTo>
                  <a:pt x="188" y="46"/>
                </a:moveTo>
                <a:lnTo>
                  <a:pt x="188" y="46"/>
                </a:lnTo>
                <a:lnTo>
                  <a:pt x="185" y="46"/>
                </a:lnTo>
                <a:lnTo>
                  <a:pt x="186" y="46"/>
                </a:lnTo>
                <a:lnTo>
                  <a:pt x="188" y="46"/>
                </a:lnTo>
                <a:close/>
                <a:moveTo>
                  <a:pt x="231" y="203"/>
                </a:moveTo>
                <a:lnTo>
                  <a:pt x="231" y="203"/>
                </a:lnTo>
                <a:lnTo>
                  <a:pt x="231" y="200"/>
                </a:lnTo>
                <a:lnTo>
                  <a:pt x="231" y="203"/>
                </a:lnTo>
                <a:close/>
                <a:moveTo>
                  <a:pt x="109" y="252"/>
                </a:moveTo>
                <a:lnTo>
                  <a:pt x="109" y="252"/>
                </a:lnTo>
                <a:lnTo>
                  <a:pt x="109" y="255"/>
                </a:lnTo>
                <a:lnTo>
                  <a:pt x="111" y="254"/>
                </a:lnTo>
                <a:lnTo>
                  <a:pt x="109" y="252"/>
                </a:lnTo>
                <a:close/>
                <a:moveTo>
                  <a:pt x="235" y="348"/>
                </a:moveTo>
                <a:lnTo>
                  <a:pt x="235" y="348"/>
                </a:lnTo>
                <a:lnTo>
                  <a:pt x="237" y="350"/>
                </a:lnTo>
                <a:lnTo>
                  <a:pt x="235" y="348"/>
                </a:lnTo>
                <a:close/>
                <a:moveTo>
                  <a:pt x="284" y="124"/>
                </a:moveTo>
                <a:lnTo>
                  <a:pt x="284" y="124"/>
                </a:lnTo>
                <a:lnTo>
                  <a:pt x="283" y="124"/>
                </a:lnTo>
                <a:lnTo>
                  <a:pt x="283" y="126"/>
                </a:lnTo>
                <a:lnTo>
                  <a:pt x="284" y="124"/>
                </a:lnTo>
                <a:close/>
                <a:moveTo>
                  <a:pt x="291" y="132"/>
                </a:moveTo>
                <a:lnTo>
                  <a:pt x="291" y="132"/>
                </a:lnTo>
                <a:lnTo>
                  <a:pt x="289" y="134"/>
                </a:lnTo>
                <a:lnTo>
                  <a:pt x="291" y="132"/>
                </a:lnTo>
                <a:close/>
                <a:moveTo>
                  <a:pt x="180" y="164"/>
                </a:moveTo>
                <a:lnTo>
                  <a:pt x="180" y="164"/>
                </a:lnTo>
                <a:close/>
                <a:moveTo>
                  <a:pt x="95" y="162"/>
                </a:moveTo>
                <a:lnTo>
                  <a:pt x="95" y="162"/>
                </a:lnTo>
                <a:lnTo>
                  <a:pt x="93" y="162"/>
                </a:lnTo>
                <a:lnTo>
                  <a:pt x="95" y="162"/>
                </a:lnTo>
                <a:close/>
                <a:moveTo>
                  <a:pt x="324" y="285"/>
                </a:moveTo>
                <a:lnTo>
                  <a:pt x="324" y="285"/>
                </a:lnTo>
                <a:lnTo>
                  <a:pt x="324" y="284"/>
                </a:lnTo>
                <a:lnTo>
                  <a:pt x="322" y="284"/>
                </a:lnTo>
                <a:lnTo>
                  <a:pt x="324" y="285"/>
                </a:lnTo>
                <a:close/>
                <a:moveTo>
                  <a:pt x="226" y="289"/>
                </a:moveTo>
                <a:lnTo>
                  <a:pt x="226" y="289"/>
                </a:lnTo>
                <a:lnTo>
                  <a:pt x="227" y="287"/>
                </a:lnTo>
                <a:lnTo>
                  <a:pt x="226" y="287"/>
                </a:lnTo>
                <a:lnTo>
                  <a:pt x="226" y="289"/>
                </a:lnTo>
                <a:close/>
                <a:moveTo>
                  <a:pt x="227" y="246"/>
                </a:moveTo>
                <a:lnTo>
                  <a:pt x="227" y="246"/>
                </a:lnTo>
                <a:lnTo>
                  <a:pt x="229" y="248"/>
                </a:lnTo>
                <a:lnTo>
                  <a:pt x="227" y="246"/>
                </a:lnTo>
                <a:close/>
                <a:moveTo>
                  <a:pt x="333" y="276"/>
                </a:moveTo>
                <a:lnTo>
                  <a:pt x="333" y="276"/>
                </a:lnTo>
                <a:lnTo>
                  <a:pt x="333" y="274"/>
                </a:lnTo>
                <a:lnTo>
                  <a:pt x="332" y="274"/>
                </a:lnTo>
                <a:lnTo>
                  <a:pt x="333" y="276"/>
                </a:lnTo>
                <a:close/>
                <a:moveTo>
                  <a:pt x="67" y="61"/>
                </a:moveTo>
                <a:lnTo>
                  <a:pt x="67" y="61"/>
                </a:lnTo>
                <a:lnTo>
                  <a:pt x="65" y="63"/>
                </a:lnTo>
                <a:lnTo>
                  <a:pt x="67" y="63"/>
                </a:lnTo>
                <a:lnTo>
                  <a:pt x="67" y="61"/>
                </a:lnTo>
                <a:close/>
                <a:moveTo>
                  <a:pt x="182" y="180"/>
                </a:moveTo>
                <a:lnTo>
                  <a:pt x="182" y="180"/>
                </a:lnTo>
                <a:lnTo>
                  <a:pt x="182" y="178"/>
                </a:lnTo>
                <a:lnTo>
                  <a:pt x="182" y="180"/>
                </a:lnTo>
                <a:close/>
                <a:moveTo>
                  <a:pt x="197" y="109"/>
                </a:moveTo>
                <a:lnTo>
                  <a:pt x="197" y="109"/>
                </a:lnTo>
                <a:lnTo>
                  <a:pt x="196" y="109"/>
                </a:lnTo>
                <a:lnTo>
                  <a:pt x="197" y="110"/>
                </a:lnTo>
                <a:lnTo>
                  <a:pt x="197" y="109"/>
                </a:lnTo>
                <a:close/>
                <a:moveTo>
                  <a:pt x="123" y="131"/>
                </a:moveTo>
                <a:lnTo>
                  <a:pt x="123" y="131"/>
                </a:lnTo>
                <a:lnTo>
                  <a:pt x="122" y="129"/>
                </a:lnTo>
                <a:lnTo>
                  <a:pt x="123" y="131"/>
                </a:lnTo>
                <a:close/>
                <a:moveTo>
                  <a:pt x="79" y="90"/>
                </a:moveTo>
                <a:lnTo>
                  <a:pt x="79" y="90"/>
                </a:lnTo>
                <a:lnTo>
                  <a:pt x="81" y="90"/>
                </a:lnTo>
                <a:lnTo>
                  <a:pt x="81" y="88"/>
                </a:lnTo>
                <a:lnTo>
                  <a:pt x="79" y="90"/>
                </a:lnTo>
                <a:close/>
                <a:moveTo>
                  <a:pt x="284" y="167"/>
                </a:moveTo>
                <a:lnTo>
                  <a:pt x="284" y="167"/>
                </a:lnTo>
                <a:lnTo>
                  <a:pt x="284" y="169"/>
                </a:lnTo>
                <a:lnTo>
                  <a:pt x="284" y="167"/>
                </a:lnTo>
                <a:close/>
                <a:moveTo>
                  <a:pt x="362" y="120"/>
                </a:moveTo>
                <a:lnTo>
                  <a:pt x="362" y="120"/>
                </a:lnTo>
                <a:lnTo>
                  <a:pt x="362" y="121"/>
                </a:lnTo>
                <a:lnTo>
                  <a:pt x="363" y="120"/>
                </a:lnTo>
                <a:lnTo>
                  <a:pt x="362" y="120"/>
                </a:lnTo>
                <a:close/>
                <a:moveTo>
                  <a:pt x="218" y="317"/>
                </a:moveTo>
                <a:lnTo>
                  <a:pt x="218" y="317"/>
                </a:lnTo>
                <a:lnTo>
                  <a:pt x="218" y="315"/>
                </a:lnTo>
                <a:lnTo>
                  <a:pt x="216" y="317"/>
                </a:lnTo>
                <a:lnTo>
                  <a:pt x="218" y="317"/>
                </a:lnTo>
                <a:close/>
                <a:moveTo>
                  <a:pt x="106" y="167"/>
                </a:moveTo>
                <a:lnTo>
                  <a:pt x="106" y="167"/>
                </a:lnTo>
                <a:lnTo>
                  <a:pt x="108" y="167"/>
                </a:lnTo>
                <a:lnTo>
                  <a:pt x="106" y="167"/>
                </a:lnTo>
                <a:close/>
                <a:moveTo>
                  <a:pt x="234" y="353"/>
                </a:moveTo>
                <a:lnTo>
                  <a:pt x="234" y="353"/>
                </a:lnTo>
                <a:lnTo>
                  <a:pt x="234" y="352"/>
                </a:lnTo>
                <a:lnTo>
                  <a:pt x="234" y="353"/>
                </a:lnTo>
                <a:close/>
                <a:moveTo>
                  <a:pt x="275" y="205"/>
                </a:moveTo>
                <a:lnTo>
                  <a:pt x="275" y="205"/>
                </a:lnTo>
                <a:lnTo>
                  <a:pt x="275" y="207"/>
                </a:lnTo>
                <a:lnTo>
                  <a:pt x="275" y="205"/>
                </a:lnTo>
                <a:close/>
                <a:moveTo>
                  <a:pt x="215" y="101"/>
                </a:moveTo>
                <a:lnTo>
                  <a:pt x="215" y="101"/>
                </a:lnTo>
                <a:lnTo>
                  <a:pt x="213" y="102"/>
                </a:lnTo>
                <a:lnTo>
                  <a:pt x="215" y="101"/>
                </a:lnTo>
                <a:close/>
                <a:moveTo>
                  <a:pt x="376" y="102"/>
                </a:moveTo>
                <a:lnTo>
                  <a:pt x="376" y="102"/>
                </a:lnTo>
                <a:lnTo>
                  <a:pt x="374" y="104"/>
                </a:lnTo>
                <a:lnTo>
                  <a:pt x="376" y="102"/>
                </a:lnTo>
                <a:close/>
                <a:moveTo>
                  <a:pt x="292" y="145"/>
                </a:moveTo>
                <a:lnTo>
                  <a:pt x="292" y="145"/>
                </a:lnTo>
                <a:lnTo>
                  <a:pt x="292" y="143"/>
                </a:lnTo>
                <a:lnTo>
                  <a:pt x="292" y="145"/>
                </a:lnTo>
                <a:close/>
                <a:moveTo>
                  <a:pt x="328" y="289"/>
                </a:moveTo>
                <a:lnTo>
                  <a:pt x="328" y="289"/>
                </a:lnTo>
                <a:lnTo>
                  <a:pt x="330" y="287"/>
                </a:lnTo>
                <a:lnTo>
                  <a:pt x="328" y="287"/>
                </a:lnTo>
                <a:lnTo>
                  <a:pt x="328" y="289"/>
                </a:lnTo>
                <a:close/>
                <a:moveTo>
                  <a:pt x="76" y="315"/>
                </a:moveTo>
                <a:lnTo>
                  <a:pt x="76" y="315"/>
                </a:lnTo>
                <a:lnTo>
                  <a:pt x="74" y="314"/>
                </a:lnTo>
                <a:lnTo>
                  <a:pt x="74" y="315"/>
                </a:lnTo>
                <a:lnTo>
                  <a:pt x="76" y="315"/>
                </a:lnTo>
                <a:close/>
                <a:moveTo>
                  <a:pt x="199" y="389"/>
                </a:moveTo>
                <a:lnTo>
                  <a:pt x="199" y="389"/>
                </a:lnTo>
                <a:lnTo>
                  <a:pt x="201" y="388"/>
                </a:lnTo>
                <a:lnTo>
                  <a:pt x="199" y="389"/>
                </a:lnTo>
                <a:close/>
                <a:moveTo>
                  <a:pt x="131" y="156"/>
                </a:moveTo>
                <a:lnTo>
                  <a:pt x="131" y="156"/>
                </a:lnTo>
                <a:lnTo>
                  <a:pt x="131" y="158"/>
                </a:lnTo>
                <a:lnTo>
                  <a:pt x="133" y="158"/>
                </a:lnTo>
                <a:lnTo>
                  <a:pt x="131" y="156"/>
                </a:lnTo>
                <a:close/>
                <a:moveTo>
                  <a:pt x="24" y="278"/>
                </a:moveTo>
                <a:lnTo>
                  <a:pt x="24" y="278"/>
                </a:lnTo>
                <a:lnTo>
                  <a:pt x="27" y="276"/>
                </a:lnTo>
                <a:lnTo>
                  <a:pt x="24" y="278"/>
                </a:lnTo>
                <a:close/>
                <a:moveTo>
                  <a:pt x="156" y="255"/>
                </a:moveTo>
                <a:lnTo>
                  <a:pt x="156" y="255"/>
                </a:lnTo>
                <a:lnTo>
                  <a:pt x="155" y="255"/>
                </a:lnTo>
                <a:lnTo>
                  <a:pt x="156" y="255"/>
                </a:lnTo>
                <a:close/>
                <a:moveTo>
                  <a:pt x="212" y="199"/>
                </a:moveTo>
                <a:lnTo>
                  <a:pt x="212" y="199"/>
                </a:lnTo>
                <a:lnTo>
                  <a:pt x="210" y="200"/>
                </a:lnTo>
                <a:lnTo>
                  <a:pt x="212" y="199"/>
                </a:lnTo>
                <a:close/>
                <a:moveTo>
                  <a:pt x="207" y="177"/>
                </a:moveTo>
                <a:lnTo>
                  <a:pt x="207" y="177"/>
                </a:lnTo>
                <a:lnTo>
                  <a:pt x="207" y="178"/>
                </a:lnTo>
                <a:lnTo>
                  <a:pt x="208" y="177"/>
                </a:lnTo>
                <a:lnTo>
                  <a:pt x="207" y="177"/>
                </a:lnTo>
                <a:close/>
                <a:moveTo>
                  <a:pt x="131" y="219"/>
                </a:moveTo>
                <a:lnTo>
                  <a:pt x="131" y="219"/>
                </a:lnTo>
                <a:lnTo>
                  <a:pt x="130" y="222"/>
                </a:lnTo>
                <a:lnTo>
                  <a:pt x="131" y="221"/>
                </a:lnTo>
                <a:lnTo>
                  <a:pt x="131" y="219"/>
                </a:lnTo>
                <a:close/>
                <a:moveTo>
                  <a:pt x="180" y="128"/>
                </a:moveTo>
                <a:lnTo>
                  <a:pt x="180" y="128"/>
                </a:lnTo>
                <a:lnTo>
                  <a:pt x="180" y="129"/>
                </a:lnTo>
                <a:lnTo>
                  <a:pt x="180" y="128"/>
                </a:lnTo>
                <a:close/>
                <a:moveTo>
                  <a:pt x="82" y="298"/>
                </a:moveTo>
                <a:lnTo>
                  <a:pt x="82" y="298"/>
                </a:lnTo>
                <a:lnTo>
                  <a:pt x="82" y="300"/>
                </a:lnTo>
                <a:lnTo>
                  <a:pt x="84" y="300"/>
                </a:lnTo>
                <a:lnTo>
                  <a:pt x="82" y="298"/>
                </a:lnTo>
                <a:close/>
                <a:moveTo>
                  <a:pt x="202" y="22"/>
                </a:moveTo>
                <a:lnTo>
                  <a:pt x="202" y="22"/>
                </a:lnTo>
                <a:lnTo>
                  <a:pt x="201" y="22"/>
                </a:lnTo>
                <a:lnTo>
                  <a:pt x="201" y="24"/>
                </a:lnTo>
                <a:lnTo>
                  <a:pt x="202" y="22"/>
                </a:lnTo>
                <a:close/>
                <a:moveTo>
                  <a:pt x="92" y="161"/>
                </a:moveTo>
                <a:lnTo>
                  <a:pt x="92" y="161"/>
                </a:lnTo>
                <a:lnTo>
                  <a:pt x="92" y="159"/>
                </a:lnTo>
                <a:lnTo>
                  <a:pt x="90" y="159"/>
                </a:lnTo>
                <a:lnTo>
                  <a:pt x="90" y="161"/>
                </a:lnTo>
                <a:lnTo>
                  <a:pt x="92" y="161"/>
                </a:lnTo>
                <a:close/>
                <a:moveTo>
                  <a:pt x="95" y="254"/>
                </a:moveTo>
                <a:lnTo>
                  <a:pt x="95" y="254"/>
                </a:lnTo>
                <a:lnTo>
                  <a:pt x="93" y="254"/>
                </a:lnTo>
                <a:lnTo>
                  <a:pt x="95" y="255"/>
                </a:lnTo>
                <a:lnTo>
                  <a:pt x="95" y="254"/>
                </a:lnTo>
                <a:close/>
                <a:moveTo>
                  <a:pt x="281" y="121"/>
                </a:moveTo>
                <a:lnTo>
                  <a:pt x="281" y="121"/>
                </a:lnTo>
                <a:lnTo>
                  <a:pt x="281" y="123"/>
                </a:lnTo>
                <a:lnTo>
                  <a:pt x="281" y="121"/>
                </a:lnTo>
                <a:lnTo>
                  <a:pt x="283" y="121"/>
                </a:lnTo>
                <a:lnTo>
                  <a:pt x="281" y="121"/>
                </a:lnTo>
                <a:close/>
                <a:moveTo>
                  <a:pt x="125" y="281"/>
                </a:moveTo>
                <a:lnTo>
                  <a:pt x="125" y="281"/>
                </a:lnTo>
                <a:lnTo>
                  <a:pt x="125" y="282"/>
                </a:lnTo>
                <a:lnTo>
                  <a:pt x="126" y="282"/>
                </a:lnTo>
                <a:lnTo>
                  <a:pt x="125" y="281"/>
                </a:lnTo>
                <a:close/>
                <a:moveTo>
                  <a:pt x="163" y="153"/>
                </a:moveTo>
                <a:lnTo>
                  <a:pt x="163" y="153"/>
                </a:lnTo>
                <a:lnTo>
                  <a:pt x="164" y="154"/>
                </a:lnTo>
                <a:lnTo>
                  <a:pt x="164" y="153"/>
                </a:lnTo>
                <a:lnTo>
                  <a:pt x="163" y="153"/>
                </a:lnTo>
                <a:close/>
                <a:moveTo>
                  <a:pt x="112" y="126"/>
                </a:moveTo>
                <a:lnTo>
                  <a:pt x="112" y="126"/>
                </a:lnTo>
                <a:lnTo>
                  <a:pt x="112" y="128"/>
                </a:lnTo>
                <a:lnTo>
                  <a:pt x="112" y="126"/>
                </a:lnTo>
                <a:close/>
                <a:moveTo>
                  <a:pt x="71" y="259"/>
                </a:moveTo>
                <a:lnTo>
                  <a:pt x="71" y="259"/>
                </a:lnTo>
                <a:lnTo>
                  <a:pt x="71" y="260"/>
                </a:lnTo>
                <a:lnTo>
                  <a:pt x="71" y="259"/>
                </a:lnTo>
                <a:close/>
                <a:moveTo>
                  <a:pt x="316" y="306"/>
                </a:moveTo>
                <a:lnTo>
                  <a:pt x="316" y="306"/>
                </a:lnTo>
                <a:lnTo>
                  <a:pt x="314" y="304"/>
                </a:lnTo>
                <a:lnTo>
                  <a:pt x="314" y="306"/>
                </a:lnTo>
                <a:lnTo>
                  <a:pt x="316" y="306"/>
                </a:lnTo>
                <a:close/>
                <a:moveTo>
                  <a:pt x="250" y="270"/>
                </a:moveTo>
                <a:lnTo>
                  <a:pt x="250" y="270"/>
                </a:lnTo>
                <a:lnTo>
                  <a:pt x="251" y="268"/>
                </a:lnTo>
                <a:lnTo>
                  <a:pt x="250" y="268"/>
                </a:lnTo>
                <a:lnTo>
                  <a:pt x="250" y="270"/>
                </a:lnTo>
                <a:close/>
                <a:moveTo>
                  <a:pt x="185" y="169"/>
                </a:moveTo>
                <a:lnTo>
                  <a:pt x="185" y="169"/>
                </a:lnTo>
                <a:lnTo>
                  <a:pt x="186" y="170"/>
                </a:lnTo>
                <a:lnTo>
                  <a:pt x="185" y="169"/>
                </a:lnTo>
                <a:close/>
                <a:moveTo>
                  <a:pt x="111" y="221"/>
                </a:moveTo>
                <a:lnTo>
                  <a:pt x="111" y="221"/>
                </a:lnTo>
                <a:lnTo>
                  <a:pt x="112" y="221"/>
                </a:lnTo>
                <a:lnTo>
                  <a:pt x="112" y="219"/>
                </a:lnTo>
                <a:lnTo>
                  <a:pt x="111" y="221"/>
                </a:lnTo>
                <a:close/>
                <a:moveTo>
                  <a:pt x="308" y="222"/>
                </a:moveTo>
                <a:lnTo>
                  <a:pt x="308" y="222"/>
                </a:lnTo>
                <a:lnTo>
                  <a:pt x="309" y="221"/>
                </a:lnTo>
                <a:lnTo>
                  <a:pt x="308" y="222"/>
                </a:lnTo>
                <a:close/>
                <a:moveTo>
                  <a:pt x="286" y="136"/>
                </a:moveTo>
                <a:lnTo>
                  <a:pt x="286" y="136"/>
                </a:lnTo>
                <a:lnTo>
                  <a:pt x="287" y="137"/>
                </a:lnTo>
                <a:lnTo>
                  <a:pt x="287" y="136"/>
                </a:lnTo>
                <a:lnTo>
                  <a:pt x="286" y="136"/>
                </a:lnTo>
                <a:close/>
                <a:moveTo>
                  <a:pt x="180" y="175"/>
                </a:moveTo>
                <a:lnTo>
                  <a:pt x="180" y="175"/>
                </a:lnTo>
                <a:lnTo>
                  <a:pt x="179" y="175"/>
                </a:lnTo>
                <a:lnTo>
                  <a:pt x="179" y="177"/>
                </a:lnTo>
                <a:lnTo>
                  <a:pt x="180" y="175"/>
                </a:lnTo>
                <a:close/>
                <a:moveTo>
                  <a:pt x="218" y="326"/>
                </a:moveTo>
                <a:lnTo>
                  <a:pt x="218" y="326"/>
                </a:lnTo>
                <a:lnTo>
                  <a:pt x="218" y="325"/>
                </a:lnTo>
                <a:lnTo>
                  <a:pt x="218" y="326"/>
                </a:lnTo>
                <a:close/>
                <a:moveTo>
                  <a:pt x="78" y="271"/>
                </a:moveTo>
                <a:lnTo>
                  <a:pt x="78" y="271"/>
                </a:lnTo>
                <a:close/>
                <a:moveTo>
                  <a:pt x="103" y="274"/>
                </a:moveTo>
                <a:lnTo>
                  <a:pt x="103" y="274"/>
                </a:lnTo>
                <a:lnTo>
                  <a:pt x="101" y="274"/>
                </a:lnTo>
                <a:lnTo>
                  <a:pt x="101" y="276"/>
                </a:lnTo>
                <a:lnTo>
                  <a:pt x="103" y="274"/>
                </a:lnTo>
                <a:close/>
                <a:moveTo>
                  <a:pt x="317" y="83"/>
                </a:moveTo>
                <a:lnTo>
                  <a:pt x="317" y="83"/>
                </a:lnTo>
                <a:lnTo>
                  <a:pt x="317" y="85"/>
                </a:lnTo>
                <a:lnTo>
                  <a:pt x="319" y="85"/>
                </a:lnTo>
                <a:lnTo>
                  <a:pt x="317" y="83"/>
                </a:lnTo>
                <a:close/>
                <a:moveTo>
                  <a:pt x="218" y="106"/>
                </a:moveTo>
                <a:lnTo>
                  <a:pt x="218" y="106"/>
                </a:lnTo>
                <a:lnTo>
                  <a:pt x="218" y="109"/>
                </a:lnTo>
                <a:lnTo>
                  <a:pt x="218" y="107"/>
                </a:lnTo>
                <a:lnTo>
                  <a:pt x="218" y="106"/>
                </a:lnTo>
                <a:close/>
                <a:moveTo>
                  <a:pt x="279" y="224"/>
                </a:moveTo>
                <a:lnTo>
                  <a:pt x="279" y="224"/>
                </a:lnTo>
                <a:lnTo>
                  <a:pt x="279" y="222"/>
                </a:lnTo>
                <a:lnTo>
                  <a:pt x="279" y="224"/>
                </a:lnTo>
                <a:close/>
                <a:moveTo>
                  <a:pt x="232" y="289"/>
                </a:moveTo>
                <a:lnTo>
                  <a:pt x="232" y="289"/>
                </a:lnTo>
                <a:lnTo>
                  <a:pt x="232" y="287"/>
                </a:lnTo>
                <a:lnTo>
                  <a:pt x="232" y="289"/>
                </a:lnTo>
                <a:close/>
                <a:moveTo>
                  <a:pt x="183" y="167"/>
                </a:moveTo>
                <a:lnTo>
                  <a:pt x="183" y="167"/>
                </a:lnTo>
                <a:close/>
                <a:moveTo>
                  <a:pt x="220" y="238"/>
                </a:moveTo>
                <a:lnTo>
                  <a:pt x="220" y="238"/>
                </a:lnTo>
                <a:lnTo>
                  <a:pt x="218" y="236"/>
                </a:lnTo>
                <a:lnTo>
                  <a:pt x="220" y="238"/>
                </a:lnTo>
                <a:close/>
                <a:moveTo>
                  <a:pt x="114" y="232"/>
                </a:moveTo>
                <a:lnTo>
                  <a:pt x="114" y="232"/>
                </a:lnTo>
                <a:lnTo>
                  <a:pt x="115" y="233"/>
                </a:lnTo>
                <a:lnTo>
                  <a:pt x="114" y="232"/>
                </a:lnTo>
                <a:close/>
                <a:moveTo>
                  <a:pt x="122" y="184"/>
                </a:moveTo>
                <a:lnTo>
                  <a:pt x="122" y="184"/>
                </a:lnTo>
                <a:lnTo>
                  <a:pt x="123" y="184"/>
                </a:lnTo>
                <a:lnTo>
                  <a:pt x="122" y="184"/>
                </a:lnTo>
                <a:close/>
                <a:moveTo>
                  <a:pt x="89" y="309"/>
                </a:moveTo>
                <a:lnTo>
                  <a:pt x="89" y="309"/>
                </a:lnTo>
                <a:lnTo>
                  <a:pt x="89" y="311"/>
                </a:lnTo>
                <a:lnTo>
                  <a:pt x="89" y="309"/>
                </a:lnTo>
                <a:close/>
                <a:moveTo>
                  <a:pt x="287" y="222"/>
                </a:moveTo>
                <a:lnTo>
                  <a:pt x="287" y="222"/>
                </a:lnTo>
                <a:lnTo>
                  <a:pt x="286" y="224"/>
                </a:lnTo>
                <a:lnTo>
                  <a:pt x="287" y="222"/>
                </a:lnTo>
                <a:close/>
                <a:moveTo>
                  <a:pt x="81" y="309"/>
                </a:moveTo>
                <a:lnTo>
                  <a:pt x="81" y="309"/>
                </a:lnTo>
                <a:lnTo>
                  <a:pt x="81" y="307"/>
                </a:lnTo>
                <a:lnTo>
                  <a:pt x="81" y="309"/>
                </a:lnTo>
                <a:close/>
                <a:moveTo>
                  <a:pt x="128" y="287"/>
                </a:moveTo>
                <a:lnTo>
                  <a:pt x="128" y="287"/>
                </a:lnTo>
                <a:lnTo>
                  <a:pt x="130" y="287"/>
                </a:lnTo>
                <a:lnTo>
                  <a:pt x="128" y="287"/>
                </a:lnTo>
                <a:close/>
                <a:moveTo>
                  <a:pt x="119" y="278"/>
                </a:moveTo>
                <a:lnTo>
                  <a:pt x="119" y="278"/>
                </a:lnTo>
                <a:lnTo>
                  <a:pt x="119" y="279"/>
                </a:lnTo>
                <a:lnTo>
                  <a:pt x="119" y="278"/>
                </a:lnTo>
                <a:close/>
                <a:moveTo>
                  <a:pt x="52" y="65"/>
                </a:moveTo>
                <a:lnTo>
                  <a:pt x="52" y="65"/>
                </a:lnTo>
                <a:close/>
                <a:moveTo>
                  <a:pt x="149" y="184"/>
                </a:moveTo>
                <a:lnTo>
                  <a:pt x="149" y="184"/>
                </a:lnTo>
                <a:lnTo>
                  <a:pt x="150" y="183"/>
                </a:lnTo>
                <a:lnTo>
                  <a:pt x="149" y="184"/>
                </a:lnTo>
                <a:close/>
                <a:moveTo>
                  <a:pt x="194" y="65"/>
                </a:moveTo>
                <a:lnTo>
                  <a:pt x="194" y="65"/>
                </a:lnTo>
                <a:lnTo>
                  <a:pt x="193" y="65"/>
                </a:lnTo>
                <a:lnTo>
                  <a:pt x="194" y="65"/>
                </a:lnTo>
                <a:close/>
                <a:moveTo>
                  <a:pt x="185" y="218"/>
                </a:moveTo>
                <a:lnTo>
                  <a:pt x="185" y="218"/>
                </a:lnTo>
                <a:lnTo>
                  <a:pt x="183" y="218"/>
                </a:lnTo>
                <a:lnTo>
                  <a:pt x="185" y="218"/>
                </a:lnTo>
                <a:close/>
                <a:moveTo>
                  <a:pt x="268" y="197"/>
                </a:moveTo>
                <a:lnTo>
                  <a:pt x="268" y="197"/>
                </a:lnTo>
                <a:lnTo>
                  <a:pt x="267" y="199"/>
                </a:lnTo>
                <a:lnTo>
                  <a:pt x="268" y="197"/>
                </a:lnTo>
                <a:close/>
                <a:moveTo>
                  <a:pt x="223" y="345"/>
                </a:moveTo>
                <a:lnTo>
                  <a:pt x="223" y="345"/>
                </a:lnTo>
                <a:lnTo>
                  <a:pt x="223" y="347"/>
                </a:lnTo>
                <a:lnTo>
                  <a:pt x="223" y="345"/>
                </a:lnTo>
                <a:close/>
                <a:moveTo>
                  <a:pt x="205" y="117"/>
                </a:moveTo>
                <a:lnTo>
                  <a:pt x="205" y="117"/>
                </a:lnTo>
                <a:lnTo>
                  <a:pt x="207" y="117"/>
                </a:lnTo>
                <a:lnTo>
                  <a:pt x="205" y="117"/>
                </a:lnTo>
                <a:close/>
                <a:moveTo>
                  <a:pt x="325" y="274"/>
                </a:moveTo>
                <a:lnTo>
                  <a:pt x="325" y="274"/>
                </a:lnTo>
                <a:lnTo>
                  <a:pt x="327" y="276"/>
                </a:lnTo>
                <a:lnTo>
                  <a:pt x="325" y="274"/>
                </a:lnTo>
                <a:close/>
                <a:moveTo>
                  <a:pt x="16" y="276"/>
                </a:moveTo>
                <a:lnTo>
                  <a:pt x="16" y="276"/>
                </a:lnTo>
                <a:lnTo>
                  <a:pt x="14" y="274"/>
                </a:lnTo>
                <a:lnTo>
                  <a:pt x="16" y="276"/>
                </a:lnTo>
                <a:close/>
                <a:moveTo>
                  <a:pt x="347" y="91"/>
                </a:moveTo>
                <a:lnTo>
                  <a:pt x="347" y="91"/>
                </a:lnTo>
                <a:lnTo>
                  <a:pt x="346" y="93"/>
                </a:lnTo>
                <a:lnTo>
                  <a:pt x="347" y="91"/>
                </a:lnTo>
                <a:close/>
                <a:moveTo>
                  <a:pt x="101" y="307"/>
                </a:moveTo>
                <a:lnTo>
                  <a:pt x="101" y="307"/>
                </a:lnTo>
                <a:lnTo>
                  <a:pt x="100" y="307"/>
                </a:lnTo>
                <a:lnTo>
                  <a:pt x="101" y="309"/>
                </a:lnTo>
                <a:lnTo>
                  <a:pt x="101" y="307"/>
                </a:lnTo>
                <a:close/>
                <a:moveTo>
                  <a:pt x="295" y="140"/>
                </a:moveTo>
                <a:lnTo>
                  <a:pt x="295" y="140"/>
                </a:lnTo>
                <a:lnTo>
                  <a:pt x="295" y="142"/>
                </a:lnTo>
                <a:lnTo>
                  <a:pt x="295" y="140"/>
                </a:lnTo>
                <a:close/>
                <a:moveTo>
                  <a:pt x="212" y="172"/>
                </a:moveTo>
                <a:lnTo>
                  <a:pt x="212" y="172"/>
                </a:lnTo>
                <a:lnTo>
                  <a:pt x="210" y="172"/>
                </a:lnTo>
                <a:lnTo>
                  <a:pt x="210" y="173"/>
                </a:lnTo>
                <a:lnTo>
                  <a:pt x="212" y="172"/>
                </a:lnTo>
                <a:close/>
                <a:moveTo>
                  <a:pt x="352" y="315"/>
                </a:moveTo>
                <a:lnTo>
                  <a:pt x="352" y="315"/>
                </a:lnTo>
                <a:lnTo>
                  <a:pt x="352" y="314"/>
                </a:lnTo>
                <a:lnTo>
                  <a:pt x="352" y="315"/>
                </a:lnTo>
                <a:close/>
                <a:moveTo>
                  <a:pt x="352" y="42"/>
                </a:moveTo>
                <a:lnTo>
                  <a:pt x="352" y="42"/>
                </a:lnTo>
                <a:lnTo>
                  <a:pt x="352" y="44"/>
                </a:lnTo>
                <a:lnTo>
                  <a:pt x="352" y="42"/>
                </a:lnTo>
                <a:close/>
                <a:moveTo>
                  <a:pt x="136" y="259"/>
                </a:moveTo>
                <a:lnTo>
                  <a:pt x="136" y="259"/>
                </a:lnTo>
                <a:lnTo>
                  <a:pt x="134" y="260"/>
                </a:lnTo>
                <a:lnTo>
                  <a:pt x="136" y="259"/>
                </a:lnTo>
                <a:close/>
                <a:moveTo>
                  <a:pt x="35" y="284"/>
                </a:moveTo>
                <a:lnTo>
                  <a:pt x="35" y="284"/>
                </a:lnTo>
                <a:lnTo>
                  <a:pt x="35" y="285"/>
                </a:lnTo>
                <a:lnTo>
                  <a:pt x="35" y="284"/>
                </a:lnTo>
                <a:close/>
                <a:moveTo>
                  <a:pt x="317" y="252"/>
                </a:moveTo>
                <a:lnTo>
                  <a:pt x="317" y="252"/>
                </a:lnTo>
                <a:lnTo>
                  <a:pt x="317" y="254"/>
                </a:lnTo>
                <a:lnTo>
                  <a:pt x="317" y="252"/>
                </a:lnTo>
                <a:close/>
                <a:moveTo>
                  <a:pt x="257" y="248"/>
                </a:moveTo>
                <a:lnTo>
                  <a:pt x="257" y="248"/>
                </a:lnTo>
                <a:lnTo>
                  <a:pt x="259" y="248"/>
                </a:lnTo>
                <a:lnTo>
                  <a:pt x="257" y="248"/>
                </a:lnTo>
                <a:close/>
                <a:moveTo>
                  <a:pt x="243" y="298"/>
                </a:moveTo>
                <a:lnTo>
                  <a:pt x="243" y="298"/>
                </a:lnTo>
                <a:lnTo>
                  <a:pt x="243" y="300"/>
                </a:lnTo>
                <a:lnTo>
                  <a:pt x="243" y="298"/>
                </a:lnTo>
                <a:close/>
                <a:moveTo>
                  <a:pt x="186" y="404"/>
                </a:moveTo>
                <a:lnTo>
                  <a:pt x="186" y="404"/>
                </a:lnTo>
                <a:close/>
                <a:moveTo>
                  <a:pt x="321" y="265"/>
                </a:moveTo>
                <a:lnTo>
                  <a:pt x="321" y="265"/>
                </a:lnTo>
                <a:lnTo>
                  <a:pt x="322" y="263"/>
                </a:lnTo>
                <a:lnTo>
                  <a:pt x="321" y="263"/>
                </a:lnTo>
                <a:lnTo>
                  <a:pt x="321" y="265"/>
                </a:lnTo>
                <a:close/>
                <a:moveTo>
                  <a:pt x="103" y="164"/>
                </a:moveTo>
                <a:lnTo>
                  <a:pt x="103" y="164"/>
                </a:lnTo>
                <a:lnTo>
                  <a:pt x="104" y="166"/>
                </a:lnTo>
                <a:lnTo>
                  <a:pt x="103" y="164"/>
                </a:lnTo>
                <a:close/>
                <a:moveTo>
                  <a:pt x="224" y="232"/>
                </a:moveTo>
                <a:lnTo>
                  <a:pt x="224" y="232"/>
                </a:lnTo>
                <a:lnTo>
                  <a:pt x="223" y="232"/>
                </a:lnTo>
                <a:lnTo>
                  <a:pt x="224" y="232"/>
                </a:lnTo>
                <a:close/>
                <a:moveTo>
                  <a:pt x="84" y="304"/>
                </a:moveTo>
                <a:lnTo>
                  <a:pt x="84" y="304"/>
                </a:lnTo>
                <a:lnTo>
                  <a:pt x="84" y="303"/>
                </a:lnTo>
                <a:lnTo>
                  <a:pt x="84" y="304"/>
                </a:lnTo>
                <a:close/>
                <a:moveTo>
                  <a:pt x="84" y="266"/>
                </a:moveTo>
                <a:lnTo>
                  <a:pt x="84" y="266"/>
                </a:lnTo>
                <a:lnTo>
                  <a:pt x="84" y="268"/>
                </a:lnTo>
                <a:lnTo>
                  <a:pt x="85" y="268"/>
                </a:lnTo>
                <a:lnTo>
                  <a:pt x="84" y="266"/>
                </a:lnTo>
                <a:close/>
                <a:moveTo>
                  <a:pt x="74" y="273"/>
                </a:moveTo>
                <a:lnTo>
                  <a:pt x="74" y="273"/>
                </a:lnTo>
                <a:lnTo>
                  <a:pt x="76" y="274"/>
                </a:lnTo>
                <a:lnTo>
                  <a:pt x="74" y="273"/>
                </a:lnTo>
                <a:close/>
                <a:moveTo>
                  <a:pt x="243" y="330"/>
                </a:moveTo>
                <a:lnTo>
                  <a:pt x="243" y="330"/>
                </a:lnTo>
                <a:close/>
                <a:moveTo>
                  <a:pt x="103" y="173"/>
                </a:moveTo>
                <a:lnTo>
                  <a:pt x="103" y="173"/>
                </a:lnTo>
                <a:close/>
                <a:moveTo>
                  <a:pt x="90" y="273"/>
                </a:moveTo>
                <a:lnTo>
                  <a:pt x="90" y="273"/>
                </a:lnTo>
                <a:lnTo>
                  <a:pt x="90" y="271"/>
                </a:lnTo>
                <a:lnTo>
                  <a:pt x="90" y="273"/>
                </a:lnTo>
                <a:close/>
                <a:moveTo>
                  <a:pt x="32" y="273"/>
                </a:moveTo>
                <a:lnTo>
                  <a:pt x="32" y="273"/>
                </a:lnTo>
                <a:lnTo>
                  <a:pt x="33" y="273"/>
                </a:lnTo>
                <a:lnTo>
                  <a:pt x="32" y="273"/>
                </a:lnTo>
                <a:close/>
                <a:moveTo>
                  <a:pt x="104" y="110"/>
                </a:moveTo>
                <a:lnTo>
                  <a:pt x="104" y="110"/>
                </a:lnTo>
                <a:lnTo>
                  <a:pt x="106" y="110"/>
                </a:lnTo>
                <a:lnTo>
                  <a:pt x="106" y="109"/>
                </a:lnTo>
                <a:lnTo>
                  <a:pt x="104" y="110"/>
                </a:lnTo>
                <a:close/>
                <a:moveTo>
                  <a:pt x="229" y="80"/>
                </a:moveTo>
                <a:lnTo>
                  <a:pt x="229" y="80"/>
                </a:lnTo>
                <a:lnTo>
                  <a:pt x="227" y="80"/>
                </a:lnTo>
                <a:lnTo>
                  <a:pt x="227" y="82"/>
                </a:lnTo>
                <a:lnTo>
                  <a:pt x="229" y="80"/>
                </a:lnTo>
                <a:close/>
                <a:moveTo>
                  <a:pt x="327" y="296"/>
                </a:moveTo>
                <a:lnTo>
                  <a:pt x="327" y="296"/>
                </a:lnTo>
                <a:close/>
                <a:moveTo>
                  <a:pt x="347" y="99"/>
                </a:moveTo>
                <a:lnTo>
                  <a:pt x="347" y="99"/>
                </a:lnTo>
                <a:lnTo>
                  <a:pt x="346" y="98"/>
                </a:lnTo>
                <a:lnTo>
                  <a:pt x="346" y="99"/>
                </a:lnTo>
                <a:lnTo>
                  <a:pt x="347" y="99"/>
                </a:lnTo>
                <a:close/>
                <a:moveTo>
                  <a:pt x="292" y="120"/>
                </a:moveTo>
                <a:lnTo>
                  <a:pt x="292" y="120"/>
                </a:lnTo>
                <a:lnTo>
                  <a:pt x="292" y="118"/>
                </a:lnTo>
                <a:lnTo>
                  <a:pt x="292" y="120"/>
                </a:lnTo>
                <a:close/>
                <a:moveTo>
                  <a:pt x="109" y="274"/>
                </a:moveTo>
                <a:lnTo>
                  <a:pt x="109" y="274"/>
                </a:lnTo>
                <a:lnTo>
                  <a:pt x="111" y="274"/>
                </a:lnTo>
                <a:lnTo>
                  <a:pt x="109" y="274"/>
                </a:lnTo>
                <a:close/>
                <a:moveTo>
                  <a:pt x="204" y="315"/>
                </a:moveTo>
                <a:lnTo>
                  <a:pt x="204" y="315"/>
                </a:lnTo>
                <a:lnTo>
                  <a:pt x="204" y="317"/>
                </a:lnTo>
                <a:lnTo>
                  <a:pt x="204" y="315"/>
                </a:lnTo>
                <a:close/>
                <a:moveTo>
                  <a:pt x="144" y="151"/>
                </a:moveTo>
                <a:lnTo>
                  <a:pt x="144" y="151"/>
                </a:lnTo>
                <a:lnTo>
                  <a:pt x="145" y="151"/>
                </a:lnTo>
                <a:lnTo>
                  <a:pt x="145" y="150"/>
                </a:lnTo>
                <a:lnTo>
                  <a:pt x="144" y="151"/>
                </a:lnTo>
                <a:close/>
                <a:moveTo>
                  <a:pt x="207" y="326"/>
                </a:moveTo>
                <a:lnTo>
                  <a:pt x="207" y="326"/>
                </a:lnTo>
                <a:lnTo>
                  <a:pt x="208" y="326"/>
                </a:lnTo>
                <a:lnTo>
                  <a:pt x="207" y="325"/>
                </a:lnTo>
                <a:lnTo>
                  <a:pt x="207" y="326"/>
                </a:lnTo>
                <a:close/>
                <a:moveTo>
                  <a:pt x="305" y="124"/>
                </a:moveTo>
                <a:lnTo>
                  <a:pt x="305" y="124"/>
                </a:lnTo>
                <a:lnTo>
                  <a:pt x="306" y="123"/>
                </a:lnTo>
                <a:lnTo>
                  <a:pt x="305" y="124"/>
                </a:lnTo>
                <a:close/>
                <a:moveTo>
                  <a:pt x="204" y="341"/>
                </a:moveTo>
                <a:lnTo>
                  <a:pt x="204" y="341"/>
                </a:lnTo>
                <a:lnTo>
                  <a:pt x="204" y="342"/>
                </a:lnTo>
                <a:lnTo>
                  <a:pt x="204" y="341"/>
                </a:lnTo>
                <a:close/>
                <a:moveTo>
                  <a:pt x="175" y="180"/>
                </a:moveTo>
                <a:lnTo>
                  <a:pt x="175" y="180"/>
                </a:lnTo>
                <a:lnTo>
                  <a:pt x="175" y="178"/>
                </a:lnTo>
                <a:lnTo>
                  <a:pt x="175" y="180"/>
                </a:lnTo>
                <a:close/>
                <a:moveTo>
                  <a:pt x="204" y="334"/>
                </a:moveTo>
                <a:lnTo>
                  <a:pt x="204" y="334"/>
                </a:lnTo>
                <a:lnTo>
                  <a:pt x="204" y="333"/>
                </a:lnTo>
                <a:lnTo>
                  <a:pt x="204" y="334"/>
                </a:lnTo>
                <a:close/>
                <a:moveTo>
                  <a:pt x="93" y="136"/>
                </a:moveTo>
                <a:lnTo>
                  <a:pt x="93" y="136"/>
                </a:lnTo>
                <a:lnTo>
                  <a:pt x="92" y="136"/>
                </a:lnTo>
                <a:lnTo>
                  <a:pt x="93" y="136"/>
                </a:lnTo>
                <a:close/>
                <a:moveTo>
                  <a:pt x="115" y="158"/>
                </a:moveTo>
                <a:lnTo>
                  <a:pt x="115" y="158"/>
                </a:lnTo>
                <a:lnTo>
                  <a:pt x="117" y="158"/>
                </a:lnTo>
                <a:lnTo>
                  <a:pt x="115" y="158"/>
                </a:lnTo>
                <a:close/>
                <a:moveTo>
                  <a:pt x="314" y="292"/>
                </a:moveTo>
                <a:lnTo>
                  <a:pt x="314" y="292"/>
                </a:lnTo>
                <a:lnTo>
                  <a:pt x="316" y="292"/>
                </a:lnTo>
                <a:lnTo>
                  <a:pt x="314" y="292"/>
                </a:lnTo>
                <a:close/>
                <a:moveTo>
                  <a:pt x="253" y="139"/>
                </a:moveTo>
                <a:lnTo>
                  <a:pt x="253" y="139"/>
                </a:lnTo>
                <a:lnTo>
                  <a:pt x="253" y="137"/>
                </a:lnTo>
                <a:lnTo>
                  <a:pt x="253" y="139"/>
                </a:lnTo>
                <a:close/>
                <a:moveTo>
                  <a:pt x="215" y="389"/>
                </a:moveTo>
                <a:lnTo>
                  <a:pt x="215" y="389"/>
                </a:lnTo>
                <a:lnTo>
                  <a:pt x="215" y="391"/>
                </a:lnTo>
                <a:lnTo>
                  <a:pt x="216" y="391"/>
                </a:lnTo>
                <a:lnTo>
                  <a:pt x="215" y="389"/>
                </a:lnTo>
                <a:close/>
                <a:moveTo>
                  <a:pt x="218" y="99"/>
                </a:moveTo>
                <a:lnTo>
                  <a:pt x="218" y="99"/>
                </a:lnTo>
                <a:lnTo>
                  <a:pt x="218" y="101"/>
                </a:lnTo>
                <a:lnTo>
                  <a:pt x="218" y="99"/>
                </a:lnTo>
                <a:close/>
                <a:moveTo>
                  <a:pt x="153" y="177"/>
                </a:moveTo>
                <a:lnTo>
                  <a:pt x="153" y="177"/>
                </a:lnTo>
                <a:lnTo>
                  <a:pt x="153" y="178"/>
                </a:lnTo>
                <a:lnTo>
                  <a:pt x="153" y="177"/>
                </a:lnTo>
                <a:close/>
                <a:moveTo>
                  <a:pt x="78" y="134"/>
                </a:moveTo>
                <a:lnTo>
                  <a:pt x="78" y="134"/>
                </a:lnTo>
                <a:lnTo>
                  <a:pt x="76" y="134"/>
                </a:lnTo>
                <a:lnTo>
                  <a:pt x="78" y="134"/>
                </a:lnTo>
                <a:close/>
                <a:moveTo>
                  <a:pt x="227" y="236"/>
                </a:moveTo>
                <a:lnTo>
                  <a:pt x="227" y="236"/>
                </a:lnTo>
                <a:lnTo>
                  <a:pt x="229" y="236"/>
                </a:lnTo>
                <a:lnTo>
                  <a:pt x="227" y="235"/>
                </a:lnTo>
                <a:lnTo>
                  <a:pt x="227" y="236"/>
                </a:lnTo>
                <a:close/>
                <a:moveTo>
                  <a:pt x="194" y="113"/>
                </a:moveTo>
                <a:lnTo>
                  <a:pt x="194" y="113"/>
                </a:lnTo>
                <a:lnTo>
                  <a:pt x="196" y="113"/>
                </a:lnTo>
                <a:lnTo>
                  <a:pt x="194" y="113"/>
                </a:lnTo>
                <a:close/>
                <a:moveTo>
                  <a:pt x="158" y="246"/>
                </a:moveTo>
                <a:lnTo>
                  <a:pt x="158" y="246"/>
                </a:lnTo>
                <a:lnTo>
                  <a:pt x="158" y="244"/>
                </a:lnTo>
                <a:lnTo>
                  <a:pt x="156" y="244"/>
                </a:lnTo>
                <a:lnTo>
                  <a:pt x="158" y="246"/>
                </a:lnTo>
                <a:close/>
                <a:moveTo>
                  <a:pt x="172" y="202"/>
                </a:moveTo>
                <a:lnTo>
                  <a:pt x="172" y="202"/>
                </a:lnTo>
                <a:lnTo>
                  <a:pt x="174" y="202"/>
                </a:lnTo>
                <a:lnTo>
                  <a:pt x="172" y="202"/>
                </a:lnTo>
                <a:close/>
                <a:moveTo>
                  <a:pt x="238" y="355"/>
                </a:moveTo>
                <a:lnTo>
                  <a:pt x="238" y="355"/>
                </a:lnTo>
                <a:close/>
                <a:moveTo>
                  <a:pt x="186" y="49"/>
                </a:moveTo>
                <a:lnTo>
                  <a:pt x="186" y="49"/>
                </a:lnTo>
                <a:lnTo>
                  <a:pt x="186" y="50"/>
                </a:lnTo>
                <a:lnTo>
                  <a:pt x="186" y="49"/>
                </a:lnTo>
                <a:close/>
                <a:moveTo>
                  <a:pt x="223" y="243"/>
                </a:moveTo>
                <a:lnTo>
                  <a:pt x="223" y="243"/>
                </a:lnTo>
                <a:lnTo>
                  <a:pt x="221" y="243"/>
                </a:lnTo>
                <a:lnTo>
                  <a:pt x="223" y="243"/>
                </a:lnTo>
                <a:close/>
                <a:moveTo>
                  <a:pt x="232" y="47"/>
                </a:moveTo>
                <a:lnTo>
                  <a:pt x="232" y="47"/>
                </a:lnTo>
                <a:close/>
                <a:moveTo>
                  <a:pt x="248" y="396"/>
                </a:moveTo>
                <a:lnTo>
                  <a:pt x="248" y="396"/>
                </a:lnTo>
                <a:close/>
                <a:moveTo>
                  <a:pt x="238" y="28"/>
                </a:moveTo>
                <a:lnTo>
                  <a:pt x="238" y="28"/>
                </a:lnTo>
                <a:lnTo>
                  <a:pt x="238" y="27"/>
                </a:lnTo>
                <a:lnTo>
                  <a:pt x="238" y="28"/>
                </a:lnTo>
                <a:close/>
                <a:moveTo>
                  <a:pt x="175" y="401"/>
                </a:moveTo>
                <a:lnTo>
                  <a:pt x="175" y="401"/>
                </a:lnTo>
                <a:lnTo>
                  <a:pt x="174" y="401"/>
                </a:lnTo>
                <a:lnTo>
                  <a:pt x="175" y="401"/>
                </a:lnTo>
                <a:close/>
                <a:moveTo>
                  <a:pt x="256" y="410"/>
                </a:moveTo>
                <a:lnTo>
                  <a:pt x="256" y="410"/>
                </a:lnTo>
                <a:lnTo>
                  <a:pt x="257" y="410"/>
                </a:lnTo>
                <a:lnTo>
                  <a:pt x="257" y="408"/>
                </a:lnTo>
                <a:lnTo>
                  <a:pt x="256" y="410"/>
                </a:lnTo>
                <a:close/>
                <a:moveTo>
                  <a:pt x="185" y="159"/>
                </a:moveTo>
                <a:lnTo>
                  <a:pt x="185" y="159"/>
                </a:lnTo>
                <a:lnTo>
                  <a:pt x="185" y="158"/>
                </a:lnTo>
                <a:lnTo>
                  <a:pt x="185" y="159"/>
                </a:lnTo>
                <a:close/>
                <a:moveTo>
                  <a:pt x="93" y="284"/>
                </a:moveTo>
                <a:lnTo>
                  <a:pt x="93" y="284"/>
                </a:lnTo>
                <a:lnTo>
                  <a:pt x="95" y="284"/>
                </a:lnTo>
                <a:lnTo>
                  <a:pt x="93" y="284"/>
                </a:lnTo>
                <a:close/>
                <a:moveTo>
                  <a:pt x="240" y="333"/>
                </a:moveTo>
                <a:lnTo>
                  <a:pt x="240" y="333"/>
                </a:lnTo>
                <a:lnTo>
                  <a:pt x="242" y="333"/>
                </a:lnTo>
                <a:lnTo>
                  <a:pt x="240" y="333"/>
                </a:lnTo>
                <a:close/>
                <a:moveTo>
                  <a:pt x="101" y="181"/>
                </a:moveTo>
                <a:lnTo>
                  <a:pt x="101" y="181"/>
                </a:lnTo>
                <a:lnTo>
                  <a:pt x="100" y="180"/>
                </a:lnTo>
                <a:lnTo>
                  <a:pt x="101" y="181"/>
                </a:lnTo>
                <a:close/>
                <a:moveTo>
                  <a:pt x="172" y="188"/>
                </a:moveTo>
                <a:lnTo>
                  <a:pt x="172" y="188"/>
                </a:lnTo>
                <a:lnTo>
                  <a:pt x="174" y="188"/>
                </a:lnTo>
                <a:lnTo>
                  <a:pt x="172" y="188"/>
                </a:lnTo>
                <a:close/>
                <a:moveTo>
                  <a:pt x="297" y="199"/>
                </a:moveTo>
                <a:lnTo>
                  <a:pt x="297" y="199"/>
                </a:lnTo>
                <a:lnTo>
                  <a:pt x="295" y="199"/>
                </a:lnTo>
                <a:lnTo>
                  <a:pt x="297" y="199"/>
                </a:lnTo>
                <a:close/>
                <a:moveTo>
                  <a:pt x="96" y="123"/>
                </a:moveTo>
                <a:lnTo>
                  <a:pt x="96" y="123"/>
                </a:lnTo>
                <a:lnTo>
                  <a:pt x="98" y="121"/>
                </a:lnTo>
                <a:lnTo>
                  <a:pt x="96" y="121"/>
                </a:lnTo>
                <a:lnTo>
                  <a:pt x="96" y="123"/>
                </a:lnTo>
                <a:close/>
                <a:moveTo>
                  <a:pt x="289" y="216"/>
                </a:moveTo>
                <a:lnTo>
                  <a:pt x="289" y="216"/>
                </a:lnTo>
                <a:lnTo>
                  <a:pt x="289" y="214"/>
                </a:lnTo>
                <a:lnTo>
                  <a:pt x="287" y="214"/>
                </a:lnTo>
                <a:lnTo>
                  <a:pt x="289" y="216"/>
                </a:lnTo>
                <a:close/>
                <a:moveTo>
                  <a:pt x="71" y="115"/>
                </a:moveTo>
                <a:lnTo>
                  <a:pt x="71" y="115"/>
                </a:lnTo>
                <a:close/>
                <a:moveTo>
                  <a:pt x="204" y="361"/>
                </a:moveTo>
                <a:lnTo>
                  <a:pt x="204" y="361"/>
                </a:lnTo>
                <a:lnTo>
                  <a:pt x="204" y="360"/>
                </a:lnTo>
                <a:lnTo>
                  <a:pt x="204" y="361"/>
                </a:lnTo>
                <a:close/>
                <a:moveTo>
                  <a:pt x="52" y="257"/>
                </a:moveTo>
                <a:lnTo>
                  <a:pt x="52" y="257"/>
                </a:lnTo>
                <a:close/>
                <a:moveTo>
                  <a:pt x="96" y="255"/>
                </a:moveTo>
                <a:lnTo>
                  <a:pt x="96" y="255"/>
                </a:lnTo>
                <a:lnTo>
                  <a:pt x="96" y="257"/>
                </a:lnTo>
                <a:lnTo>
                  <a:pt x="98" y="255"/>
                </a:lnTo>
                <a:lnTo>
                  <a:pt x="96" y="255"/>
                </a:lnTo>
                <a:close/>
                <a:moveTo>
                  <a:pt x="231" y="235"/>
                </a:moveTo>
                <a:lnTo>
                  <a:pt x="231" y="235"/>
                </a:lnTo>
                <a:lnTo>
                  <a:pt x="232" y="235"/>
                </a:lnTo>
                <a:lnTo>
                  <a:pt x="231" y="233"/>
                </a:lnTo>
                <a:lnTo>
                  <a:pt x="231" y="235"/>
                </a:lnTo>
                <a:close/>
                <a:moveTo>
                  <a:pt x="183" y="69"/>
                </a:moveTo>
                <a:lnTo>
                  <a:pt x="183" y="69"/>
                </a:lnTo>
                <a:lnTo>
                  <a:pt x="183" y="71"/>
                </a:lnTo>
                <a:lnTo>
                  <a:pt x="183" y="69"/>
                </a:lnTo>
                <a:close/>
                <a:moveTo>
                  <a:pt x="256" y="65"/>
                </a:moveTo>
                <a:lnTo>
                  <a:pt x="256" y="65"/>
                </a:lnTo>
                <a:lnTo>
                  <a:pt x="256" y="66"/>
                </a:lnTo>
                <a:lnTo>
                  <a:pt x="256" y="6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sp>
        <p:nvSpPr>
          <p:cNvPr id="73" name="Freeform 44"/>
          <p:cNvSpPr>
            <a:spLocks noEditPoints="1"/>
          </p:cNvSpPr>
          <p:nvPr/>
        </p:nvSpPr>
        <p:spPr bwMode="auto">
          <a:xfrm>
            <a:off x="5281107" y="4279969"/>
            <a:ext cx="660400" cy="450850"/>
          </a:xfrm>
          <a:custGeom>
            <a:avLst/>
            <a:gdLst>
              <a:gd name="T0" fmla="*/ 660280938 w 416"/>
              <a:gd name="T1" fmla="*/ 12601575 h 284"/>
              <a:gd name="T2" fmla="*/ 952619063 w 416"/>
              <a:gd name="T3" fmla="*/ 342741250 h 284"/>
              <a:gd name="T4" fmla="*/ 758567825 w 416"/>
              <a:gd name="T5" fmla="*/ 708164700 h 284"/>
              <a:gd name="T6" fmla="*/ 78125638 w 416"/>
              <a:gd name="T7" fmla="*/ 556955325 h 284"/>
              <a:gd name="T8" fmla="*/ 632560013 w 416"/>
              <a:gd name="T9" fmla="*/ 352821875 h 284"/>
              <a:gd name="T10" fmla="*/ 388104063 w 416"/>
              <a:gd name="T11" fmla="*/ 214214075 h 284"/>
              <a:gd name="T12" fmla="*/ 504031250 w 416"/>
              <a:gd name="T13" fmla="*/ 151209375 h 284"/>
              <a:gd name="T14" fmla="*/ 70564375 w 416"/>
              <a:gd name="T15" fmla="*/ 418345938 h 284"/>
              <a:gd name="T16" fmla="*/ 30241875 w 416"/>
              <a:gd name="T17" fmla="*/ 378023438 h 284"/>
              <a:gd name="T18" fmla="*/ 670361563 w 416"/>
              <a:gd name="T19" fmla="*/ 143649700 h 284"/>
              <a:gd name="T20" fmla="*/ 443547500 w 416"/>
              <a:gd name="T21" fmla="*/ 75604688 h 284"/>
              <a:gd name="T22" fmla="*/ 365423450 w 416"/>
              <a:gd name="T23" fmla="*/ 103327200 h 284"/>
              <a:gd name="T24" fmla="*/ 274697825 w 416"/>
              <a:gd name="T25" fmla="*/ 136088438 h 284"/>
              <a:gd name="T26" fmla="*/ 186491563 w 416"/>
              <a:gd name="T27" fmla="*/ 239415638 h 284"/>
              <a:gd name="T28" fmla="*/ 118448138 w 416"/>
              <a:gd name="T29" fmla="*/ 254536575 h 284"/>
              <a:gd name="T30" fmla="*/ 98286888 w 416"/>
              <a:gd name="T31" fmla="*/ 342741250 h 284"/>
              <a:gd name="T32" fmla="*/ 138609388 w 416"/>
              <a:gd name="T33" fmla="*/ 345262200 h 284"/>
              <a:gd name="T34" fmla="*/ 602318138 w 416"/>
              <a:gd name="T35" fmla="*/ 473789375 h 284"/>
              <a:gd name="T36" fmla="*/ 524192500 w 416"/>
              <a:gd name="T37" fmla="*/ 446068450 h 284"/>
              <a:gd name="T38" fmla="*/ 468749063 w 416"/>
              <a:gd name="T39" fmla="*/ 476310325 h 284"/>
              <a:gd name="T40" fmla="*/ 1013102813 w 416"/>
              <a:gd name="T41" fmla="*/ 539313438 h 284"/>
              <a:gd name="T42" fmla="*/ 957659375 w 416"/>
              <a:gd name="T43" fmla="*/ 453628125 h 284"/>
              <a:gd name="T44" fmla="*/ 922377188 w 416"/>
              <a:gd name="T45" fmla="*/ 420866888 h 284"/>
              <a:gd name="T46" fmla="*/ 856853125 w 416"/>
              <a:gd name="T47" fmla="*/ 317539688 h 284"/>
              <a:gd name="T48" fmla="*/ 786288750 w 416"/>
              <a:gd name="T49" fmla="*/ 297378438 h 284"/>
              <a:gd name="T50" fmla="*/ 751006563 w 416"/>
              <a:gd name="T51" fmla="*/ 269657513 h 284"/>
              <a:gd name="T52" fmla="*/ 690522813 w 416"/>
              <a:gd name="T53" fmla="*/ 325100950 h 284"/>
              <a:gd name="T54" fmla="*/ 745966250 w 416"/>
              <a:gd name="T55" fmla="*/ 393144375 h 284"/>
              <a:gd name="T56" fmla="*/ 806450000 w 416"/>
              <a:gd name="T57" fmla="*/ 473789375 h 284"/>
              <a:gd name="T58" fmla="*/ 640119688 w 416"/>
              <a:gd name="T59" fmla="*/ 441028138 h 284"/>
              <a:gd name="T60" fmla="*/ 715724375 w 416"/>
              <a:gd name="T61" fmla="*/ 105846563 h 284"/>
              <a:gd name="T62" fmla="*/ 594756875 w 416"/>
              <a:gd name="T63" fmla="*/ 22682200 h 284"/>
              <a:gd name="T64" fmla="*/ 186491563 w 416"/>
              <a:gd name="T65" fmla="*/ 501511888 h 284"/>
              <a:gd name="T66" fmla="*/ 531753763 w 416"/>
              <a:gd name="T67" fmla="*/ 587197200 h 284"/>
              <a:gd name="T68" fmla="*/ 531753763 w 416"/>
              <a:gd name="T69" fmla="*/ 632560013 h 284"/>
              <a:gd name="T70" fmla="*/ 587197200 w 416"/>
              <a:gd name="T71" fmla="*/ 604837500 h 284"/>
              <a:gd name="T72" fmla="*/ 735885625 w 416"/>
              <a:gd name="T73" fmla="*/ 201612500 h 284"/>
              <a:gd name="T74" fmla="*/ 584676250 w 416"/>
              <a:gd name="T75" fmla="*/ 378023438 h 284"/>
              <a:gd name="T76" fmla="*/ 622479388 w 416"/>
              <a:gd name="T77" fmla="*/ 269657513 h 284"/>
              <a:gd name="T78" fmla="*/ 688003450 w 416"/>
              <a:gd name="T79" fmla="*/ 219254388 h 284"/>
              <a:gd name="T80" fmla="*/ 330141263 w 416"/>
              <a:gd name="T81" fmla="*/ 468749063 h 284"/>
              <a:gd name="T82" fmla="*/ 504031250 w 416"/>
              <a:gd name="T83" fmla="*/ 418345938 h 284"/>
              <a:gd name="T84" fmla="*/ 773688763 w 416"/>
              <a:gd name="T85" fmla="*/ 680442188 h 284"/>
              <a:gd name="T86" fmla="*/ 846772500 w 416"/>
              <a:gd name="T87" fmla="*/ 688003450 h 284"/>
              <a:gd name="T88" fmla="*/ 244455950 w 416"/>
              <a:gd name="T89" fmla="*/ 511592513 h 284"/>
              <a:gd name="T90" fmla="*/ 584676250 w 416"/>
              <a:gd name="T91" fmla="*/ 118448138 h 284"/>
              <a:gd name="T92" fmla="*/ 131048125 w 416"/>
              <a:gd name="T93" fmla="*/ 521673138 h 284"/>
              <a:gd name="T94" fmla="*/ 677922825 w 416"/>
              <a:gd name="T95" fmla="*/ 599797188 h 284"/>
              <a:gd name="T96" fmla="*/ 118448138 w 416"/>
              <a:gd name="T97" fmla="*/ 551915013 h 284"/>
              <a:gd name="T98" fmla="*/ 496471575 w 416"/>
              <a:gd name="T99" fmla="*/ 624998750 h 284"/>
              <a:gd name="T100" fmla="*/ 22682200 w 416"/>
              <a:gd name="T101" fmla="*/ 360383138 h 284"/>
              <a:gd name="T102" fmla="*/ 186491563 w 416"/>
              <a:gd name="T103" fmla="*/ 556955325 h 284"/>
              <a:gd name="T104" fmla="*/ 415826575 w 416"/>
              <a:gd name="T105" fmla="*/ 521673138 h 284"/>
              <a:gd name="T106" fmla="*/ 866933750 w 416"/>
              <a:gd name="T107" fmla="*/ 627519700 h 284"/>
              <a:gd name="T108" fmla="*/ 819051575 w 416"/>
              <a:gd name="T109" fmla="*/ 670361563 h 284"/>
              <a:gd name="T110" fmla="*/ 972780313 w 416"/>
              <a:gd name="T111" fmla="*/ 627519700 h 284"/>
              <a:gd name="T112" fmla="*/ 443547500 w 416"/>
              <a:gd name="T113" fmla="*/ 473789375 h 284"/>
              <a:gd name="T114" fmla="*/ 257055938 w 416"/>
              <a:gd name="T115" fmla="*/ 551915013 h 284"/>
              <a:gd name="T116" fmla="*/ 745966250 w 416"/>
              <a:gd name="T117" fmla="*/ 151209375 h 284"/>
              <a:gd name="T118" fmla="*/ 393144375 w 416"/>
              <a:gd name="T119" fmla="*/ 524192500 h 284"/>
              <a:gd name="T120" fmla="*/ 942538438 w 416"/>
              <a:gd name="T121" fmla="*/ 652721263 h 284"/>
              <a:gd name="T122" fmla="*/ 647680950 w 416"/>
              <a:gd name="T123" fmla="*/ 360383138 h 2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16" h="284">
                <a:moveTo>
                  <a:pt x="0" y="181"/>
                </a:moveTo>
                <a:lnTo>
                  <a:pt x="0" y="181"/>
                </a:lnTo>
                <a:lnTo>
                  <a:pt x="0" y="178"/>
                </a:lnTo>
                <a:lnTo>
                  <a:pt x="0" y="173"/>
                </a:lnTo>
                <a:lnTo>
                  <a:pt x="1" y="161"/>
                </a:lnTo>
                <a:lnTo>
                  <a:pt x="3" y="148"/>
                </a:lnTo>
                <a:lnTo>
                  <a:pt x="6" y="136"/>
                </a:lnTo>
                <a:lnTo>
                  <a:pt x="6" y="134"/>
                </a:lnTo>
                <a:lnTo>
                  <a:pt x="14" y="117"/>
                </a:lnTo>
                <a:lnTo>
                  <a:pt x="20" y="109"/>
                </a:lnTo>
                <a:lnTo>
                  <a:pt x="27" y="101"/>
                </a:lnTo>
                <a:lnTo>
                  <a:pt x="44" y="83"/>
                </a:lnTo>
                <a:lnTo>
                  <a:pt x="61" y="66"/>
                </a:lnTo>
                <a:lnTo>
                  <a:pt x="79" y="52"/>
                </a:lnTo>
                <a:lnTo>
                  <a:pt x="97" y="39"/>
                </a:lnTo>
                <a:lnTo>
                  <a:pt x="118" y="28"/>
                </a:lnTo>
                <a:lnTo>
                  <a:pt x="139" y="19"/>
                </a:lnTo>
                <a:lnTo>
                  <a:pt x="159" y="11"/>
                </a:lnTo>
                <a:lnTo>
                  <a:pt x="176" y="6"/>
                </a:lnTo>
                <a:lnTo>
                  <a:pt x="192" y="3"/>
                </a:lnTo>
                <a:lnTo>
                  <a:pt x="208" y="0"/>
                </a:lnTo>
                <a:lnTo>
                  <a:pt x="221" y="0"/>
                </a:lnTo>
                <a:lnTo>
                  <a:pt x="232" y="0"/>
                </a:lnTo>
                <a:lnTo>
                  <a:pt x="247" y="1"/>
                </a:lnTo>
                <a:lnTo>
                  <a:pt x="262" y="5"/>
                </a:lnTo>
                <a:lnTo>
                  <a:pt x="271" y="9"/>
                </a:lnTo>
                <a:lnTo>
                  <a:pt x="279" y="14"/>
                </a:lnTo>
                <a:lnTo>
                  <a:pt x="280" y="16"/>
                </a:lnTo>
                <a:lnTo>
                  <a:pt x="285" y="19"/>
                </a:lnTo>
                <a:lnTo>
                  <a:pt x="290" y="25"/>
                </a:lnTo>
                <a:lnTo>
                  <a:pt x="296" y="35"/>
                </a:lnTo>
                <a:lnTo>
                  <a:pt x="298" y="39"/>
                </a:lnTo>
                <a:lnTo>
                  <a:pt x="299" y="44"/>
                </a:lnTo>
                <a:lnTo>
                  <a:pt x="301" y="50"/>
                </a:lnTo>
                <a:lnTo>
                  <a:pt x="303" y="55"/>
                </a:lnTo>
                <a:lnTo>
                  <a:pt x="303" y="68"/>
                </a:lnTo>
                <a:lnTo>
                  <a:pt x="303" y="72"/>
                </a:lnTo>
                <a:lnTo>
                  <a:pt x="301" y="77"/>
                </a:lnTo>
                <a:lnTo>
                  <a:pt x="299" y="82"/>
                </a:lnTo>
                <a:lnTo>
                  <a:pt x="296" y="93"/>
                </a:lnTo>
                <a:lnTo>
                  <a:pt x="303" y="96"/>
                </a:lnTo>
                <a:lnTo>
                  <a:pt x="309" y="99"/>
                </a:lnTo>
                <a:lnTo>
                  <a:pt x="326" y="104"/>
                </a:lnTo>
                <a:lnTo>
                  <a:pt x="337" y="109"/>
                </a:lnTo>
                <a:lnTo>
                  <a:pt x="348" y="113"/>
                </a:lnTo>
                <a:lnTo>
                  <a:pt x="358" y="120"/>
                </a:lnTo>
                <a:lnTo>
                  <a:pt x="367" y="126"/>
                </a:lnTo>
                <a:lnTo>
                  <a:pt x="378" y="136"/>
                </a:lnTo>
                <a:lnTo>
                  <a:pt x="388" y="145"/>
                </a:lnTo>
                <a:lnTo>
                  <a:pt x="397" y="154"/>
                </a:lnTo>
                <a:lnTo>
                  <a:pt x="405" y="162"/>
                </a:lnTo>
                <a:lnTo>
                  <a:pt x="410" y="172"/>
                </a:lnTo>
                <a:lnTo>
                  <a:pt x="415" y="183"/>
                </a:lnTo>
                <a:lnTo>
                  <a:pt x="416" y="194"/>
                </a:lnTo>
                <a:lnTo>
                  <a:pt x="416" y="200"/>
                </a:lnTo>
                <a:lnTo>
                  <a:pt x="416" y="205"/>
                </a:lnTo>
                <a:lnTo>
                  <a:pt x="415" y="218"/>
                </a:lnTo>
                <a:lnTo>
                  <a:pt x="410" y="227"/>
                </a:lnTo>
                <a:lnTo>
                  <a:pt x="408" y="230"/>
                </a:lnTo>
                <a:lnTo>
                  <a:pt x="410" y="230"/>
                </a:lnTo>
                <a:lnTo>
                  <a:pt x="413" y="233"/>
                </a:lnTo>
                <a:lnTo>
                  <a:pt x="411" y="237"/>
                </a:lnTo>
                <a:lnTo>
                  <a:pt x="402" y="249"/>
                </a:lnTo>
                <a:lnTo>
                  <a:pt x="388" y="268"/>
                </a:lnTo>
                <a:lnTo>
                  <a:pt x="385" y="273"/>
                </a:lnTo>
                <a:lnTo>
                  <a:pt x="380" y="278"/>
                </a:lnTo>
                <a:lnTo>
                  <a:pt x="372" y="282"/>
                </a:lnTo>
                <a:lnTo>
                  <a:pt x="363" y="284"/>
                </a:lnTo>
                <a:lnTo>
                  <a:pt x="340" y="284"/>
                </a:lnTo>
                <a:lnTo>
                  <a:pt x="320" y="282"/>
                </a:lnTo>
                <a:lnTo>
                  <a:pt x="301" y="281"/>
                </a:lnTo>
                <a:lnTo>
                  <a:pt x="277" y="278"/>
                </a:lnTo>
                <a:lnTo>
                  <a:pt x="254" y="273"/>
                </a:lnTo>
                <a:lnTo>
                  <a:pt x="235" y="268"/>
                </a:lnTo>
                <a:lnTo>
                  <a:pt x="214" y="260"/>
                </a:lnTo>
                <a:lnTo>
                  <a:pt x="197" y="252"/>
                </a:lnTo>
                <a:lnTo>
                  <a:pt x="181" y="244"/>
                </a:lnTo>
                <a:lnTo>
                  <a:pt x="167" y="233"/>
                </a:lnTo>
                <a:lnTo>
                  <a:pt x="159" y="227"/>
                </a:lnTo>
                <a:lnTo>
                  <a:pt x="154" y="222"/>
                </a:lnTo>
                <a:lnTo>
                  <a:pt x="150" y="216"/>
                </a:lnTo>
                <a:lnTo>
                  <a:pt x="145" y="208"/>
                </a:lnTo>
                <a:lnTo>
                  <a:pt x="132" y="213"/>
                </a:lnTo>
                <a:lnTo>
                  <a:pt x="120" y="218"/>
                </a:lnTo>
                <a:lnTo>
                  <a:pt x="105" y="224"/>
                </a:lnTo>
                <a:lnTo>
                  <a:pt x="91" y="229"/>
                </a:lnTo>
                <a:lnTo>
                  <a:pt x="83" y="230"/>
                </a:lnTo>
                <a:lnTo>
                  <a:pt x="74" y="232"/>
                </a:lnTo>
                <a:lnTo>
                  <a:pt x="56" y="232"/>
                </a:lnTo>
                <a:lnTo>
                  <a:pt x="47" y="230"/>
                </a:lnTo>
                <a:lnTo>
                  <a:pt x="39" y="227"/>
                </a:lnTo>
                <a:lnTo>
                  <a:pt x="36" y="225"/>
                </a:lnTo>
                <a:lnTo>
                  <a:pt x="31" y="221"/>
                </a:lnTo>
                <a:lnTo>
                  <a:pt x="20" y="210"/>
                </a:lnTo>
                <a:lnTo>
                  <a:pt x="17" y="205"/>
                </a:lnTo>
                <a:lnTo>
                  <a:pt x="14" y="200"/>
                </a:lnTo>
                <a:lnTo>
                  <a:pt x="9" y="195"/>
                </a:lnTo>
                <a:lnTo>
                  <a:pt x="9" y="192"/>
                </a:lnTo>
                <a:lnTo>
                  <a:pt x="8" y="189"/>
                </a:lnTo>
                <a:lnTo>
                  <a:pt x="3" y="183"/>
                </a:lnTo>
                <a:lnTo>
                  <a:pt x="1" y="181"/>
                </a:lnTo>
                <a:lnTo>
                  <a:pt x="0" y="181"/>
                </a:lnTo>
                <a:close/>
                <a:moveTo>
                  <a:pt x="232" y="158"/>
                </a:moveTo>
                <a:lnTo>
                  <a:pt x="232" y="158"/>
                </a:lnTo>
                <a:lnTo>
                  <a:pt x="233" y="156"/>
                </a:lnTo>
                <a:lnTo>
                  <a:pt x="251" y="143"/>
                </a:lnTo>
                <a:lnTo>
                  <a:pt x="266" y="129"/>
                </a:lnTo>
                <a:lnTo>
                  <a:pt x="274" y="120"/>
                </a:lnTo>
                <a:lnTo>
                  <a:pt x="280" y="112"/>
                </a:lnTo>
                <a:lnTo>
                  <a:pt x="280" y="110"/>
                </a:lnTo>
                <a:lnTo>
                  <a:pt x="279" y="112"/>
                </a:lnTo>
                <a:lnTo>
                  <a:pt x="274" y="117"/>
                </a:lnTo>
                <a:lnTo>
                  <a:pt x="265" y="125"/>
                </a:lnTo>
                <a:lnTo>
                  <a:pt x="252" y="137"/>
                </a:lnTo>
                <a:lnTo>
                  <a:pt x="251" y="140"/>
                </a:lnTo>
                <a:lnTo>
                  <a:pt x="249" y="142"/>
                </a:lnTo>
                <a:lnTo>
                  <a:pt x="246" y="143"/>
                </a:lnTo>
                <a:lnTo>
                  <a:pt x="235" y="153"/>
                </a:lnTo>
                <a:lnTo>
                  <a:pt x="233" y="154"/>
                </a:lnTo>
                <a:lnTo>
                  <a:pt x="233" y="156"/>
                </a:lnTo>
                <a:lnTo>
                  <a:pt x="232" y="158"/>
                </a:lnTo>
                <a:lnTo>
                  <a:pt x="230" y="158"/>
                </a:lnTo>
                <a:lnTo>
                  <a:pt x="228" y="159"/>
                </a:lnTo>
                <a:lnTo>
                  <a:pt x="219" y="164"/>
                </a:lnTo>
                <a:lnTo>
                  <a:pt x="210" y="170"/>
                </a:lnTo>
                <a:lnTo>
                  <a:pt x="208" y="170"/>
                </a:lnTo>
                <a:lnTo>
                  <a:pt x="208" y="172"/>
                </a:lnTo>
                <a:lnTo>
                  <a:pt x="213" y="169"/>
                </a:lnTo>
                <a:lnTo>
                  <a:pt x="222" y="164"/>
                </a:lnTo>
                <a:lnTo>
                  <a:pt x="230" y="159"/>
                </a:lnTo>
                <a:lnTo>
                  <a:pt x="232" y="158"/>
                </a:lnTo>
                <a:close/>
                <a:moveTo>
                  <a:pt x="198" y="61"/>
                </a:moveTo>
                <a:lnTo>
                  <a:pt x="198" y="61"/>
                </a:lnTo>
                <a:lnTo>
                  <a:pt x="197" y="63"/>
                </a:lnTo>
                <a:lnTo>
                  <a:pt x="167" y="79"/>
                </a:lnTo>
                <a:lnTo>
                  <a:pt x="154" y="85"/>
                </a:lnTo>
                <a:lnTo>
                  <a:pt x="145" y="90"/>
                </a:lnTo>
                <a:lnTo>
                  <a:pt x="116" y="106"/>
                </a:lnTo>
                <a:lnTo>
                  <a:pt x="90" y="120"/>
                </a:lnTo>
                <a:lnTo>
                  <a:pt x="63" y="136"/>
                </a:lnTo>
                <a:lnTo>
                  <a:pt x="53" y="142"/>
                </a:lnTo>
                <a:lnTo>
                  <a:pt x="45" y="148"/>
                </a:lnTo>
                <a:lnTo>
                  <a:pt x="39" y="156"/>
                </a:lnTo>
                <a:lnTo>
                  <a:pt x="36" y="159"/>
                </a:lnTo>
                <a:lnTo>
                  <a:pt x="44" y="156"/>
                </a:lnTo>
                <a:lnTo>
                  <a:pt x="44" y="154"/>
                </a:lnTo>
                <a:lnTo>
                  <a:pt x="44" y="151"/>
                </a:lnTo>
                <a:lnTo>
                  <a:pt x="47" y="150"/>
                </a:lnTo>
                <a:lnTo>
                  <a:pt x="53" y="148"/>
                </a:lnTo>
                <a:lnTo>
                  <a:pt x="64" y="142"/>
                </a:lnTo>
                <a:lnTo>
                  <a:pt x="86" y="129"/>
                </a:lnTo>
                <a:lnTo>
                  <a:pt x="131" y="104"/>
                </a:lnTo>
                <a:lnTo>
                  <a:pt x="145" y="96"/>
                </a:lnTo>
                <a:lnTo>
                  <a:pt x="197" y="63"/>
                </a:lnTo>
                <a:lnTo>
                  <a:pt x="198" y="61"/>
                </a:lnTo>
                <a:lnTo>
                  <a:pt x="200" y="60"/>
                </a:lnTo>
                <a:lnTo>
                  <a:pt x="198" y="61"/>
                </a:lnTo>
                <a:close/>
                <a:moveTo>
                  <a:pt x="243" y="39"/>
                </a:moveTo>
                <a:lnTo>
                  <a:pt x="243" y="39"/>
                </a:lnTo>
                <a:lnTo>
                  <a:pt x="244" y="41"/>
                </a:lnTo>
                <a:lnTo>
                  <a:pt x="246" y="42"/>
                </a:lnTo>
                <a:lnTo>
                  <a:pt x="247" y="44"/>
                </a:lnTo>
                <a:lnTo>
                  <a:pt x="246" y="46"/>
                </a:lnTo>
                <a:lnTo>
                  <a:pt x="244" y="49"/>
                </a:lnTo>
                <a:lnTo>
                  <a:pt x="221" y="63"/>
                </a:lnTo>
                <a:lnTo>
                  <a:pt x="198" y="76"/>
                </a:lnTo>
                <a:lnTo>
                  <a:pt x="186" y="83"/>
                </a:lnTo>
                <a:lnTo>
                  <a:pt x="140" y="110"/>
                </a:lnTo>
                <a:lnTo>
                  <a:pt x="94" y="136"/>
                </a:lnTo>
                <a:lnTo>
                  <a:pt x="72" y="148"/>
                </a:lnTo>
                <a:lnTo>
                  <a:pt x="49" y="159"/>
                </a:lnTo>
                <a:lnTo>
                  <a:pt x="42" y="162"/>
                </a:lnTo>
                <a:lnTo>
                  <a:pt x="34" y="162"/>
                </a:lnTo>
                <a:lnTo>
                  <a:pt x="34" y="164"/>
                </a:lnTo>
                <a:lnTo>
                  <a:pt x="33" y="166"/>
                </a:lnTo>
                <a:lnTo>
                  <a:pt x="31" y="167"/>
                </a:lnTo>
                <a:lnTo>
                  <a:pt x="30" y="167"/>
                </a:lnTo>
                <a:lnTo>
                  <a:pt x="28" y="166"/>
                </a:lnTo>
                <a:lnTo>
                  <a:pt x="28" y="162"/>
                </a:lnTo>
                <a:lnTo>
                  <a:pt x="25" y="156"/>
                </a:lnTo>
                <a:lnTo>
                  <a:pt x="23" y="145"/>
                </a:lnTo>
                <a:lnTo>
                  <a:pt x="22" y="136"/>
                </a:lnTo>
                <a:lnTo>
                  <a:pt x="20" y="132"/>
                </a:lnTo>
                <a:lnTo>
                  <a:pt x="20" y="134"/>
                </a:lnTo>
                <a:lnTo>
                  <a:pt x="17" y="137"/>
                </a:lnTo>
                <a:lnTo>
                  <a:pt x="17" y="142"/>
                </a:lnTo>
                <a:lnTo>
                  <a:pt x="15" y="145"/>
                </a:lnTo>
                <a:lnTo>
                  <a:pt x="15" y="150"/>
                </a:lnTo>
                <a:lnTo>
                  <a:pt x="19" y="161"/>
                </a:lnTo>
                <a:lnTo>
                  <a:pt x="22" y="169"/>
                </a:lnTo>
                <a:lnTo>
                  <a:pt x="27" y="177"/>
                </a:lnTo>
                <a:lnTo>
                  <a:pt x="27" y="178"/>
                </a:lnTo>
                <a:lnTo>
                  <a:pt x="25" y="180"/>
                </a:lnTo>
                <a:lnTo>
                  <a:pt x="23" y="181"/>
                </a:lnTo>
                <a:lnTo>
                  <a:pt x="22" y="180"/>
                </a:lnTo>
                <a:lnTo>
                  <a:pt x="22" y="178"/>
                </a:lnTo>
                <a:lnTo>
                  <a:pt x="17" y="166"/>
                </a:lnTo>
                <a:lnTo>
                  <a:pt x="14" y="151"/>
                </a:lnTo>
                <a:lnTo>
                  <a:pt x="12" y="150"/>
                </a:lnTo>
                <a:lnTo>
                  <a:pt x="11" y="153"/>
                </a:lnTo>
                <a:lnTo>
                  <a:pt x="9" y="161"/>
                </a:lnTo>
                <a:lnTo>
                  <a:pt x="9" y="170"/>
                </a:lnTo>
                <a:lnTo>
                  <a:pt x="11" y="177"/>
                </a:lnTo>
                <a:lnTo>
                  <a:pt x="15" y="181"/>
                </a:lnTo>
                <a:lnTo>
                  <a:pt x="22" y="188"/>
                </a:lnTo>
                <a:lnTo>
                  <a:pt x="30" y="191"/>
                </a:lnTo>
                <a:lnTo>
                  <a:pt x="34" y="194"/>
                </a:lnTo>
                <a:lnTo>
                  <a:pt x="50" y="195"/>
                </a:lnTo>
                <a:lnTo>
                  <a:pt x="58" y="195"/>
                </a:lnTo>
                <a:lnTo>
                  <a:pt x="66" y="194"/>
                </a:lnTo>
                <a:lnTo>
                  <a:pt x="86" y="188"/>
                </a:lnTo>
                <a:lnTo>
                  <a:pt x="104" y="180"/>
                </a:lnTo>
                <a:lnTo>
                  <a:pt x="127" y="169"/>
                </a:lnTo>
                <a:lnTo>
                  <a:pt x="140" y="162"/>
                </a:lnTo>
                <a:lnTo>
                  <a:pt x="153" y="156"/>
                </a:lnTo>
                <a:lnTo>
                  <a:pt x="167" y="148"/>
                </a:lnTo>
                <a:lnTo>
                  <a:pt x="194" y="132"/>
                </a:lnTo>
                <a:lnTo>
                  <a:pt x="214" y="117"/>
                </a:lnTo>
                <a:lnTo>
                  <a:pt x="235" y="101"/>
                </a:lnTo>
                <a:lnTo>
                  <a:pt x="244" y="91"/>
                </a:lnTo>
                <a:lnTo>
                  <a:pt x="254" y="80"/>
                </a:lnTo>
                <a:lnTo>
                  <a:pt x="263" y="66"/>
                </a:lnTo>
                <a:lnTo>
                  <a:pt x="266" y="57"/>
                </a:lnTo>
                <a:lnTo>
                  <a:pt x="268" y="49"/>
                </a:lnTo>
                <a:lnTo>
                  <a:pt x="268" y="44"/>
                </a:lnTo>
                <a:lnTo>
                  <a:pt x="268" y="38"/>
                </a:lnTo>
                <a:lnTo>
                  <a:pt x="265" y="33"/>
                </a:lnTo>
                <a:lnTo>
                  <a:pt x="262" y="28"/>
                </a:lnTo>
                <a:lnTo>
                  <a:pt x="258" y="24"/>
                </a:lnTo>
                <a:lnTo>
                  <a:pt x="254" y="20"/>
                </a:lnTo>
                <a:lnTo>
                  <a:pt x="244" y="16"/>
                </a:lnTo>
                <a:lnTo>
                  <a:pt x="235" y="14"/>
                </a:lnTo>
                <a:lnTo>
                  <a:pt x="224" y="13"/>
                </a:lnTo>
                <a:lnTo>
                  <a:pt x="213" y="13"/>
                </a:lnTo>
                <a:lnTo>
                  <a:pt x="203" y="13"/>
                </a:lnTo>
                <a:lnTo>
                  <a:pt x="192" y="14"/>
                </a:lnTo>
                <a:lnTo>
                  <a:pt x="181" y="16"/>
                </a:lnTo>
                <a:lnTo>
                  <a:pt x="180" y="17"/>
                </a:lnTo>
                <a:lnTo>
                  <a:pt x="178" y="19"/>
                </a:lnTo>
                <a:lnTo>
                  <a:pt x="178" y="20"/>
                </a:lnTo>
                <a:lnTo>
                  <a:pt x="181" y="22"/>
                </a:lnTo>
                <a:lnTo>
                  <a:pt x="183" y="25"/>
                </a:lnTo>
                <a:lnTo>
                  <a:pt x="183" y="28"/>
                </a:lnTo>
                <a:lnTo>
                  <a:pt x="180" y="30"/>
                </a:lnTo>
                <a:lnTo>
                  <a:pt x="180" y="31"/>
                </a:lnTo>
                <a:lnTo>
                  <a:pt x="178" y="33"/>
                </a:lnTo>
                <a:lnTo>
                  <a:pt x="176" y="33"/>
                </a:lnTo>
                <a:lnTo>
                  <a:pt x="176" y="30"/>
                </a:lnTo>
                <a:lnTo>
                  <a:pt x="170" y="30"/>
                </a:lnTo>
                <a:lnTo>
                  <a:pt x="164" y="31"/>
                </a:lnTo>
                <a:lnTo>
                  <a:pt x="164" y="35"/>
                </a:lnTo>
                <a:lnTo>
                  <a:pt x="165" y="39"/>
                </a:lnTo>
                <a:lnTo>
                  <a:pt x="165" y="41"/>
                </a:lnTo>
                <a:lnTo>
                  <a:pt x="162" y="41"/>
                </a:lnTo>
                <a:lnTo>
                  <a:pt x="162" y="39"/>
                </a:lnTo>
                <a:lnTo>
                  <a:pt x="162" y="36"/>
                </a:lnTo>
                <a:lnTo>
                  <a:pt x="161" y="31"/>
                </a:lnTo>
                <a:lnTo>
                  <a:pt x="146" y="38"/>
                </a:lnTo>
                <a:lnTo>
                  <a:pt x="146" y="44"/>
                </a:lnTo>
                <a:lnTo>
                  <a:pt x="148" y="50"/>
                </a:lnTo>
                <a:lnTo>
                  <a:pt x="148" y="52"/>
                </a:lnTo>
                <a:lnTo>
                  <a:pt x="146" y="54"/>
                </a:lnTo>
                <a:lnTo>
                  <a:pt x="145" y="54"/>
                </a:lnTo>
                <a:lnTo>
                  <a:pt x="143" y="52"/>
                </a:lnTo>
                <a:lnTo>
                  <a:pt x="145" y="49"/>
                </a:lnTo>
                <a:lnTo>
                  <a:pt x="145" y="41"/>
                </a:lnTo>
                <a:lnTo>
                  <a:pt x="143" y="38"/>
                </a:lnTo>
                <a:lnTo>
                  <a:pt x="126" y="47"/>
                </a:lnTo>
                <a:lnTo>
                  <a:pt x="126" y="52"/>
                </a:lnTo>
                <a:lnTo>
                  <a:pt x="127" y="57"/>
                </a:lnTo>
                <a:lnTo>
                  <a:pt x="127" y="60"/>
                </a:lnTo>
                <a:lnTo>
                  <a:pt x="124" y="60"/>
                </a:lnTo>
                <a:lnTo>
                  <a:pt x="123" y="60"/>
                </a:lnTo>
                <a:lnTo>
                  <a:pt x="123" y="58"/>
                </a:lnTo>
                <a:lnTo>
                  <a:pt x="123" y="54"/>
                </a:lnTo>
                <a:lnTo>
                  <a:pt x="123" y="47"/>
                </a:lnTo>
                <a:lnTo>
                  <a:pt x="110" y="54"/>
                </a:lnTo>
                <a:lnTo>
                  <a:pt x="112" y="58"/>
                </a:lnTo>
                <a:lnTo>
                  <a:pt x="112" y="65"/>
                </a:lnTo>
                <a:lnTo>
                  <a:pt x="115" y="69"/>
                </a:lnTo>
                <a:lnTo>
                  <a:pt x="115" y="71"/>
                </a:lnTo>
                <a:lnTo>
                  <a:pt x="113" y="72"/>
                </a:lnTo>
                <a:lnTo>
                  <a:pt x="112" y="72"/>
                </a:lnTo>
                <a:lnTo>
                  <a:pt x="110" y="72"/>
                </a:lnTo>
                <a:lnTo>
                  <a:pt x="110" y="71"/>
                </a:lnTo>
                <a:lnTo>
                  <a:pt x="110" y="69"/>
                </a:lnTo>
                <a:lnTo>
                  <a:pt x="110" y="61"/>
                </a:lnTo>
                <a:lnTo>
                  <a:pt x="109" y="54"/>
                </a:lnTo>
                <a:lnTo>
                  <a:pt x="107" y="55"/>
                </a:lnTo>
                <a:lnTo>
                  <a:pt x="94" y="61"/>
                </a:lnTo>
                <a:lnTo>
                  <a:pt x="93" y="61"/>
                </a:lnTo>
                <a:lnTo>
                  <a:pt x="93" y="63"/>
                </a:lnTo>
                <a:lnTo>
                  <a:pt x="94" y="71"/>
                </a:lnTo>
                <a:lnTo>
                  <a:pt x="96" y="77"/>
                </a:lnTo>
                <a:lnTo>
                  <a:pt x="96" y="79"/>
                </a:lnTo>
                <a:lnTo>
                  <a:pt x="94" y="80"/>
                </a:lnTo>
                <a:lnTo>
                  <a:pt x="93" y="77"/>
                </a:lnTo>
                <a:lnTo>
                  <a:pt x="93" y="72"/>
                </a:lnTo>
                <a:lnTo>
                  <a:pt x="91" y="63"/>
                </a:lnTo>
                <a:lnTo>
                  <a:pt x="75" y="72"/>
                </a:lnTo>
                <a:lnTo>
                  <a:pt x="75" y="76"/>
                </a:lnTo>
                <a:lnTo>
                  <a:pt x="74" y="76"/>
                </a:lnTo>
                <a:lnTo>
                  <a:pt x="74" y="77"/>
                </a:lnTo>
                <a:lnTo>
                  <a:pt x="75" y="87"/>
                </a:lnTo>
                <a:lnTo>
                  <a:pt x="75" y="90"/>
                </a:lnTo>
                <a:lnTo>
                  <a:pt x="77" y="91"/>
                </a:lnTo>
                <a:lnTo>
                  <a:pt x="79" y="93"/>
                </a:lnTo>
                <a:lnTo>
                  <a:pt x="77" y="95"/>
                </a:lnTo>
                <a:lnTo>
                  <a:pt x="74" y="95"/>
                </a:lnTo>
                <a:lnTo>
                  <a:pt x="74" y="91"/>
                </a:lnTo>
                <a:lnTo>
                  <a:pt x="74" y="88"/>
                </a:lnTo>
                <a:lnTo>
                  <a:pt x="72" y="77"/>
                </a:lnTo>
                <a:lnTo>
                  <a:pt x="72" y="76"/>
                </a:lnTo>
                <a:lnTo>
                  <a:pt x="71" y="76"/>
                </a:lnTo>
                <a:lnTo>
                  <a:pt x="58" y="87"/>
                </a:lnTo>
                <a:lnTo>
                  <a:pt x="58" y="88"/>
                </a:lnTo>
                <a:lnTo>
                  <a:pt x="60" y="101"/>
                </a:lnTo>
                <a:lnTo>
                  <a:pt x="60" y="106"/>
                </a:lnTo>
                <a:lnTo>
                  <a:pt x="61" y="109"/>
                </a:lnTo>
                <a:lnTo>
                  <a:pt x="63" y="112"/>
                </a:lnTo>
                <a:lnTo>
                  <a:pt x="61" y="113"/>
                </a:lnTo>
                <a:lnTo>
                  <a:pt x="58" y="113"/>
                </a:lnTo>
                <a:lnTo>
                  <a:pt x="56" y="112"/>
                </a:lnTo>
                <a:lnTo>
                  <a:pt x="56" y="109"/>
                </a:lnTo>
                <a:lnTo>
                  <a:pt x="56" y="96"/>
                </a:lnTo>
                <a:lnTo>
                  <a:pt x="55" y="90"/>
                </a:lnTo>
                <a:lnTo>
                  <a:pt x="50" y="93"/>
                </a:lnTo>
                <a:lnTo>
                  <a:pt x="45" y="98"/>
                </a:lnTo>
                <a:lnTo>
                  <a:pt x="47" y="99"/>
                </a:lnTo>
                <a:lnTo>
                  <a:pt x="47" y="101"/>
                </a:lnTo>
                <a:lnTo>
                  <a:pt x="45" y="101"/>
                </a:lnTo>
                <a:lnTo>
                  <a:pt x="44" y="102"/>
                </a:lnTo>
                <a:lnTo>
                  <a:pt x="44" y="110"/>
                </a:lnTo>
                <a:lnTo>
                  <a:pt x="45" y="113"/>
                </a:lnTo>
                <a:lnTo>
                  <a:pt x="47" y="118"/>
                </a:lnTo>
                <a:lnTo>
                  <a:pt x="47" y="120"/>
                </a:lnTo>
                <a:lnTo>
                  <a:pt x="44" y="121"/>
                </a:lnTo>
                <a:lnTo>
                  <a:pt x="44" y="120"/>
                </a:lnTo>
                <a:lnTo>
                  <a:pt x="42" y="118"/>
                </a:lnTo>
                <a:lnTo>
                  <a:pt x="42" y="110"/>
                </a:lnTo>
                <a:lnTo>
                  <a:pt x="42" y="104"/>
                </a:lnTo>
                <a:lnTo>
                  <a:pt x="42" y="102"/>
                </a:lnTo>
                <a:lnTo>
                  <a:pt x="33" y="115"/>
                </a:lnTo>
                <a:lnTo>
                  <a:pt x="34" y="115"/>
                </a:lnTo>
                <a:lnTo>
                  <a:pt x="36" y="117"/>
                </a:lnTo>
                <a:lnTo>
                  <a:pt x="36" y="121"/>
                </a:lnTo>
                <a:lnTo>
                  <a:pt x="36" y="129"/>
                </a:lnTo>
                <a:lnTo>
                  <a:pt x="38" y="132"/>
                </a:lnTo>
                <a:lnTo>
                  <a:pt x="39" y="136"/>
                </a:lnTo>
                <a:lnTo>
                  <a:pt x="39" y="137"/>
                </a:lnTo>
                <a:lnTo>
                  <a:pt x="39" y="139"/>
                </a:lnTo>
                <a:lnTo>
                  <a:pt x="38" y="140"/>
                </a:lnTo>
                <a:lnTo>
                  <a:pt x="36" y="140"/>
                </a:lnTo>
                <a:lnTo>
                  <a:pt x="34" y="139"/>
                </a:lnTo>
                <a:lnTo>
                  <a:pt x="34" y="137"/>
                </a:lnTo>
                <a:lnTo>
                  <a:pt x="34" y="134"/>
                </a:lnTo>
                <a:lnTo>
                  <a:pt x="34" y="132"/>
                </a:lnTo>
                <a:lnTo>
                  <a:pt x="33" y="123"/>
                </a:lnTo>
                <a:lnTo>
                  <a:pt x="33" y="120"/>
                </a:lnTo>
                <a:lnTo>
                  <a:pt x="30" y="118"/>
                </a:lnTo>
                <a:lnTo>
                  <a:pt x="23" y="128"/>
                </a:lnTo>
                <a:lnTo>
                  <a:pt x="25" y="128"/>
                </a:lnTo>
                <a:lnTo>
                  <a:pt x="27" y="129"/>
                </a:lnTo>
                <a:lnTo>
                  <a:pt x="25" y="131"/>
                </a:lnTo>
                <a:lnTo>
                  <a:pt x="25" y="136"/>
                </a:lnTo>
                <a:lnTo>
                  <a:pt x="27" y="147"/>
                </a:lnTo>
                <a:lnTo>
                  <a:pt x="30" y="156"/>
                </a:lnTo>
                <a:lnTo>
                  <a:pt x="31" y="159"/>
                </a:lnTo>
                <a:lnTo>
                  <a:pt x="36" y="151"/>
                </a:lnTo>
                <a:lnTo>
                  <a:pt x="45" y="143"/>
                </a:lnTo>
                <a:lnTo>
                  <a:pt x="55" y="137"/>
                </a:lnTo>
                <a:lnTo>
                  <a:pt x="82" y="120"/>
                </a:lnTo>
                <a:lnTo>
                  <a:pt x="118" y="99"/>
                </a:lnTo>
                <a:lnTo>
                  <a:pt x="145" y="85"/>
                </a:lnTo>
                <a:lnTo>
                  <a:pt x="165" y="74"/>
                </a:lnTo>
                <a:lnTo>
                  <a:pt x="189" y="61"/>
                </a:lnTo>
                <a:lnTo>
                  <a:pt x="210" y="50"/>
                </a:lnTo>
                <a:lnTo>
                  <a:pt x="235" y="38"/>
                </a:lnTo>
                <a:lnTo>
                  <a:pt x="247" y="31"/>
                </a:lnTo>
                <a:lnTo>
                  <a:pt x="251" y="31"/>
                </a:lnTo>
                <a:lnTo>
                  <a:pt x="252" y="31"/>
                </a:lnTo>
                <a:lnTo>
                  <a:pt x="254" y="31"/>
                </a:lnTo>
                <a:lnTo>
                  <a:pt x="254" y="33"/>
                </a:lnTo>
                <a:lnTo>
                  <a:pt x="252" y="35"/>
                </a:lnTo>
                <a:lnTo>
                  <a:pt x="249" y="38"/>
                </a:lnTo>
                <a:lnTo>
                  <a:pt x="243" y="39"/>
                </a:lnTo>
                <a:close/>
                <a:moveTo>
                  <a:pt x="228" y="167"/>
                </a:moveTo>
                <a:lnTo>
                  <a:pt x="228" y="167"/>
                </a:lnTo>
                <a:lnTo>
                  <a:pt x="232" y="167"/>
                </a:lnTo>
                <a:lnTo>
                  <a:pt x="235" y="170"/>
                </a:lnTo>
                <a:lnTo>
                  <a:pt x="236" y="181"/>
                </a:lnTo>
                <a:lnTo>
                  <a:pt x="238" y="184"/>
                </a:lnTo>
                <a:lnTo>
                  <a:pt x="239" y="188"/>
                </a:lnTo>
                <a:lnTo>
                  <a:pt x="239" y="189"/>
                </a:lnTo>
                <a:lnTo>
                  <a:pt x="238" y="191"/>
                </a:lnTo>
                <a:lnTo>
                  <a:pt x="235" y="192"/>
                </a:lnTo>
                <a:lnTo>
                  <a:pt x="233" y="192"/>
                </a:lnTo>
                <a:lnTo>
                  <a:pt x="232" y="191"/>
                </a:lnTo>
                <a:lnTo>
                  <a:pt x="230" y="189"/>
                </a:lnTo>
                <a:lnTo>
                  <a:pt x="230" y="188"/>
                </a:lnTo>
                <a:lnTo>
                  <a:pt x="230" y="180"/>
                </a:lnTo>
                <a:lnTo>
                  <a:pt x="230" y="177"/>
                </a:lnTo>
                <a:lnTo>
                  <a:pt x="228" y="178"/>
                </a:lnTo>
                <a:lnTo>
                  <a:pt x="227" y="188"/>
                </a:lnTo>
                <a:lnTo>
                  <a:pt x="227" y="192"/>
                </a:lnTo>
                <a:lnTo>
                  <a:pt x="225" y="194"/>
                </a:lnTo>
                <a:lnTo>
                  <a:pt x="224" y="194"/>
                </a:lnTo>
                <a:lnTo>
                  <a:pt x="222" y="192"/>
                </a:lnTo>
                <a:lnTo>
                  <a:pt x="222" y="191"/>
                </a:lnTo>
                <a:lnTo>
                  <a:pt x="222" y="186"/>
                </a:lnTo>
                <a:lnTo>
                  <a:pt x="222" y="178"/>
                </a:lnTo>
                <a:lnTo>
                  <a:pt x="221" y="170"/>
                </a:lnTo>
                <a:lnTo>
                  <a:pt x="208" y="177"/>
                </a:lnTo>
                <a:lnTo>
                  <a:pt x="206" y="180"/>
                </a:lnTo>
                <a:lnTo>
                  <a:pt x="208" y="186"/>
                </a:lnTo>
                <a:lnTo>
                  <a:pt x="208" y="188"/>
                </a:lnTo>
                <a:lnTo>
                  <a:pt x="208" y="189"/>
                </a:lnTo>
                <a:lnTo>
                  <a:pt x="210" y="191"/>
                </a:lnTo>
                <a:lnTo>
                  <a:pt x="208" y="192"/>
                </a:lnTo>
                <a:lnTo>
                  <a:pt x="206" y="192"/>
                </a:lnTo>
                <a:lnTo>
                  <a:pt x="205" y="192"/>
                </a:lnTo>
                <a:lnTo>
                  <a:pt x="203" y="191"/>
                </a:lnTo>
                <a:lnTo>
                  <a:pt x="203" y="189"/>
                </a:lnTo>
                <a:lnTo>
                  <a:pt x="205" y="186"/>
                </a:lnTo>
                <a:lnTo>
                  <a:pt x="205" y="184"/>
                </a:lnTo>
                <a:lnTo>
                  <a:pt x="205" y="180"/>
                </a:lnTo>
                <a:lnTo>
                  <a:pt x="198" y="183"/>
                </a:lnTo>
                <a:lnTo>
                  <a:pt x="198" y="184"/>
                </a:lnTo>
                <a:lnTo>
                  <a:pt x="198" y="186"/>
                </a:lnTo>
                <a:lnTo>
                  <a:pt x="197" y="191"/>
                </a:lnTo>
                <a:lnTo>
                  <a:pt x="195" y="192"/>
                </a:lnTo>
                <a:lnTo>
                  <a:pt x="194" y="192"/>
                </a:lnTo>
                <a:lnTo>
                  <a:pt x="192" y="194"/>
                </a:lnTo>
                <a:lnTo>
                  <a:pt x="189" y="194"/>
                </a:lnTo>
                <a:lnTo>
                  <a:pt x="186" y="191"/>
                </a:lnTo>
                <a:lnTo>
                  <a:pt x="186" y="189"/>
                </a:lnTo>
                <a:lnTo>
                  <a:pt x="181" y="191"/>
                </a:lnTo>
                <a:lnTo>
                  <a:pt x="183" y="191"/>
                </a:lnTo>
                <a:lnTo>
                  <a:pt x="191" y="197"/>
                </a:lnTo>
                <a:lnTo>
                  <a:pt x="202" y="202"/>
                </a:lnTo>
                <a:lnTo>
                  <a:pt x="241" y="221"/>
                </a:lnTo>
                <a:lnTo>
                  <a:pt x="273" y="235"/>
                </a:lnTo>
                <a:lnTo>
                  <a:pt x="276" y="235"/>
                </a:lnTo>
                <a:lnTo>
                  <a:pt x="277" y="235"/>
                </a:lnTo>
                <a:lnTo>
                  <a:pt x="280" y="237"/>
                </a:lnTo>
                <a:lnTo>
                  <a:pt x="282" y="238"/>
                </a:lnTo>
                <a:lnTo>
                  <a:pt x="296" y="243"/>
                </a:lnTo>
                <a:lnTo>
                  <a:pt x="304" y="244"/>
                </a:lnTo>
                <a:lnTo>
                  <a:pt x="312" y="246"/>
                </a:lnTo>
                <a:lnTo>
                  <a:pt x="336" y="244"/>
                </a:lnTo>
                <a:lnTo>
                  <a:pt x="353" y="243"/>
                </a:lnTo>
                <a:lnTo>
                  <a:pt x="369" y="238"/>
                </a:lnTo>
                <a:lnTo>
                  <a:pt x="385" y="232"/>
                </a:lnTo>
                <a:lnTo>
                  <a:pt x="393" y="229"/>
                </a:lnTo>
                <a:lnTo>
                  <a:pt x="400" y="222"/>
                </a:lnTo>
                <a:lnTo>
                  <a:pt x="402" y="221"/>
                </a:lnTo>
                <a:lnTo>
                  <a:pt x="402" y="218"/>
                </a:lnTo>
                <a:lnTo>
                  <a:pt x="402" y="214"/>
                </a:lnTo>
                <a:lnTo>
                  <a:pt x="402" y="211"/>
                </a:lnTo>
                <a:lnTo>
                  <a:pt x="405" y="210"/>
                </a:lnTo>
                <a:lnTo>
                  <a:pt x="407" y="210"/>
                </a:lnTo>
                <a:lnTo>
                  <a:pt x="408" y="202"/>
                </a:lnTo>
                <a:lnTo>
                  <a:pt x="408" y="192"/>
                </a:lnTo>
                <a:lnTo>
                  <a:pt x="405" y="181"/>
                </a:lnTo>
                <a:lnTo>
                  <a:pt x="399" y="169"/>
                </a:lnTo>
                <a:lnTo>
                  <a:pt x="391" y="156"/>
                </a:lnTo>
                <a:lnTo>
                  <a:pt x="388" y="151"/>
                </a:lnTo>
                <a:lnTo>
                  <a:pt x="374" y="142"/>
                </a:lnTo>
                <a:lnTo>
                  <a:pt x="372" y="142"/>
                </a:lnTo>
                <a:lnTo>
                  <a:pt x="374" y="147"/>
                </a:lnTo>
                <a:lnTo>
                  <a:pt x="375" y="150"/>
                </a:lnTo>
                <a:lnTo>
                  <a:pt x="380" y="162"/>
                </a:lnTo>
                <a:lnTo>
                  <a:pt x="385" y="180"/>
                </a:lnTo>
                <a:lnTo>
                  <a:pt x="385" y="183"/>
                </a:lnTo>
                <a:lnTo>
                  <a:pt x="383" y="184"/>
                </a:lnTo>
                <a:lnTo>
                  <a:pt x="380" y="186"/>
                </a:lnTo>
                <a:lnTo>
                  <a:pt x="378" y="184"/>
                </a:lnTo>
                <a:lnTo>
                  <a:pt x="378" y="181"/>
                </a:lnTo>
                <a:lnTo>
                  <a:pt x="380" y="180"/>
                </a:lnTo>
                <a:lnTo>
                  <a:pt x="380" y="178"/>
                </a:lnTo>
                <a:lnTo>
                  <a:pt x="380" y="175"/>
                </a:lnTo>
                <a:lnTo>
                  <a:pt x="378" y="164"/>
                </a:lnTo>
                <a:lnTo>
                  <a:pt x="374" y="154"/>
                </a:lnTo>
                <a:lnTo>
                  <a:pt x="370" y="148"/>
                </a:lnTo>
                <a:lnTo>
                  <a:pt x="369" y="148"/>
                </a:lnTo>
                <a:lnTo>
                  <a:pt x="369" y="147"/>
                </a:lnTo>
                <a:lnTo>
                  <a:pt x="367" y="147"/>
                </a:lnTo>
                <a:lnTo>
                  <a:pt x="367" y="143"/>
                </a:lnTo>
                <a:lnTo>
                  <a:pt x="369" y="142"/>
                </a:lnTo>
                <a:lnTo>
                  <a:pt x="372" y="142"/>
                </a:lnTo>
                <a:lnTo>
                  <a:pt x="364" y="137"/>
                </a:lnTo>
                <a:lnTo>
                  <a:pt x="364" y="139"/>
                </a:lnTo>
                <a:lnTo>
                  <a:pt x="367" y="153"/>
                </a:lnTo>
                <a:lnTo>
                  <a:pt x="370" y="170"/>
                </a:lnTo>
                <a:lnTo>
                  <a:pt x="370" y="172"/>
                </a:lnTo>
                <a:lnTo>
                  <a:pt x="369" y="175"/>
                </a:lnTo>
                <a:lnTo>
                  <a:pt x="367" y="175"/>
                </a:lnTo>
                <a:lnTo>
                  <a:pt x="366" y="175"/>
                </a:lnTo>
                <a:lnTo>
                  <a:pt x="364" y="172"/>
                </a:lnTo>
                <a:lnTo>
                  <a:pt x="364" y="170"/>
                </a:lnTo>
                <a:lnTo>
                  <a:pt x="366" y="167"/>
                </a:lnTo>
                <a:lnTo>
                  <a:pt x="366" y="162"/>
                </a:lnTo>
                <a:lnTo>
                  <a:pt x="364" y="148"/>
                </a:lnTo>
                <a:lnTo>
                  <a:pt x="361" y="137"/>
                </a:lnTo>
                <a:lnTo>
                  <a:pt x="359" y="134"/>
                </a:lnTo>
                <a:lnTo>
                  <a:pt x="358" y="132"/>
                </a:lnTo>
                <a:lnTo>
                  <a:pt x="348" y="128"/>
                </a:lnTo>
                <a:lnTo>
                  <a:pt x="345" y="126"/>
                </a:lnTo>
                <a:lnTo>
                  <a:pt x="345" y="128"/>
                </a:lnTo>
                <a:lnTo>
                  <a:pt x="348" y="145"/>
                </a:lnTo>
                <a:lnTo>
                  <a:pt x="350" y="158"/>
                </a:lnTo>
                <a:lnTo>
                  <a:pt x="351" y="167"/>
                </a:lnTo>
                <a:lnTo>
                  <a:pt x="351" y="169"/>
                </a:lnTo>
                <a:lnTo>
                  <a:pt x="350" y="170"/>
                </a:lnTo>
                <a:lnTo>
                  <a:pt x="348" y="170"/>
                </a:lnTo>
                <a:lnTo>
                  <a:pt x="347" y="170"/>
                </a:lnTo>
                <a:lnTo>
                  <a:pt x="345" y="169"/>
                </a:lnTo>
                <a:lnTo>
                  <a:pt x="345" y="167"/>
                </a:lnTo>
                <a:lnTo>
                  <a:pt x="345" y="166"/>
                </a:lnTo>
                <a:lnTo>
                  <a:pt x="345" y="153"/>
                </a:lnTo>
                <a:lnTo>
                  <a:pt x="344" y="139"/>
                </a:lnTo>
                <a:lnTo>
                  <a:pt x="340" y="126"/>
                </a:lnTo>
                <a:lnTo>
                  <a:pt x="340" y="125"/>
                </a:lnTo>
                <a:lnTo>
                  <a:pt x="339" y="123"/>
                </a:lnTo>
                <a:lnTo>
                  <a:pt x="320" y="115"/>
                </a:lnTo>
                <a:lnTo>
                  <a:pt x="318" y="115"/>
                </a:lnTo>
                <a:lnTo>
                  <a:pt x="320" y="118"/>
                </a:lnTo>
                <a:lnTo>
                  <a:pt x="322" y="125"/>
                </a:lnTo>
                <a:lnTo>
                  <a:pt x="325" y="134"/>
                </a:lnTo>
                <a:lnTo>
                  <a:pt x="326" y="145"/>
                </a:lnTo>
                <a:lnTo>
                  <a:pt x="328" y="154"/>
                </a:lnTo>
                <a:lnTo>
                  <a:pt x="329" y="166"/>
                </a:lnTo>
                <a:lnTo>
                  <a:pt x="329" y="169"/>
                </a:lnTo>
                <a:lnTo>
                  <a:pt x="328" y="170"/>
                </a:lnTo>
                <a:lnTo>
                  <a:pt x="325" y="170"/>
                </a:lnTo>
                <a:lnTo>
                  <a:pt x="323" y="167"/>
                </a:lnTo>
                <a:lnTo>
                  <a:pt x="323" y="166"/>
                </a:lnTo>
                <a:lnTo>
                  <a:pt x="323" y="154"/>
                </a:lnTo>
                <a:lnTo>
                  <a:pt x="323" y="140"/>
                </a:lnTo>
                <a:lnTo>
                  <a:pt x="322" y="132"/>
                </a:lnTo>
                <a:lnTo>
                  <a:pt x="318" y="125"/>
                </a:lnTo>
                <a:lnTo>
                  <a:pt x="317" y="120"/>
                </a:lnTo>
                <a:lnTo>
                  <a:pt x="315" y="118"/>
                </a:lnTo>
                <a:lnTo>
                  <a:pt x="314" y="118"/>
                </a:lnTo>
                <a:lnTo>
                  <a:pt x="312" y="118"/>
                </a:lnTo>
                <a:lnTo>
                  <a:pt x="312" y="117"/>
                </a:lnTo>
                <a:lnTo>
                  <a:pt x="312" y="115"/>
                </a:lnTo>
                <a:lnTo>
                  <a:pt x="312" y="113"/>
                </a:lnTo>
                <a:lnTo>
                  <a:pt x="307" y="110"/>
                </a:lnTo>
                <a:lnTo>
                  <a:pt x="303" y="109"/>
                </a:lnTo>
                <a:lnTo>
                  <a:pt x="303" y="112"/>
                </a:lnTo>
                <a:lnTo>
                  <a:pt x="306" y="125"/>
                </a:lnTo>
                <a:lnTo>
                  <a:pt x="312" y="148"/>
                </a:lnTo>
                <a:lnTo>
                  <a:pt x="315" y="158"/>
                </a:lnTo>
                <a:lnTo>
                  <a:pt x="315" y="159"/>
                </a:lnTo>
                <a:lnTo>
                  <a:pt x="314" y="161"/>
                </a:lnTo>
                <a:lnTo>
                  <a:pt x="312" y="161"/>
                </a:lnTo>
                <a:lnTo>
                  <a:pt x="310" y="161"/>
                </a:lnTo>
                <a:lnTo>
                  <a:pt x="309" y="159"/>
                </a:lnTo>
                <a:lnTo>
                  <a:pt x="309" y="158"/>
                </a:lnTo>
                <a:lnTo>
                  <a:pt x="309" y="148"/>
                </a:lnTo>
                <a:lnTo>
                  <a:pt x="307" y="139"/>
                </a:lnTo>
                <a:lnTo>
                  <a:pt x="304" y="128"/>
                </a:lnTo>
                <a:lnTo>
                  <a:pt x="299" y="112"/>
                </a:lnTo>
                <a:lnTo>
                  <a:pt x="299" y="109"/>
                </a:lnTo>
                <a:lnTo>
                  <a:pt x="298" y="109"/>
                </a:lnTo>
                <a:lnTo>
                  <a:pt x="298" y="107"/>
                </a:lnTo>
                <a:lnTo>
                  <a:pt x="298" y="106"/>
                </a:lnTo>
                <a:lnTo>
                  <a:pt x="292" y="102"/>
                </a:lnTo>
                <a:lnTo>
                  <a:pt x="285" y="110"/>
                </a:lnTo>
                <a:lnTo>
                  <a:pt x="279" y="121"/>
                </a:lnTo>
                <a:lnTo>
                  <a:pt x="269" y="132"/>
                </a:lnTo>
                <a:lnTo>
                  <a:pt x="262" y="139"/>
                </a:lnTo>
                <a:lnTo>
                  <a:pt x="263" y="140"/>
                </a:lnTo>
                <a:lnTo>
                  <a:pt x="263" y="143"/>
                </a:lnTo>
                <a:lnTo>
                  <a:pt x="262" y="147"/>
                </a:lnTo>
                <a:lnTo>
                  <a:pt x="263" y="148"/>
                </a:lnTo>
                <a:lnTo>
                  <a:pt x="274" y="153"/>
                </a:lnTo>
                <a:lnTo>
                  <a:pt x="276" y="154"/>
                </a:lnTo>
                <a:lnTo>
                  <a:pt x="276" y="153"/>
                </a:lnTo>
                <a:lnTo>
                  <a:pt x="276" y="143"/>
                </a:lnTo>
                <a:lnTo>
                  <a:pt x="274" y="136"/>
                </a:lnTo>
                <a:lnTo>
                  <a:pt x="273" y="134"/>
                </a:lnTo>
                <a:lnTo>
                  <a:pt x="273" y="136"/>
                </a:lnTo>
                <a:lnTo>
                  <a:pt x="271" y="134"/>
                </a:lnTo>
                <a:lnTo>
                  <a:pt x="271" y="131"/>
                </a:lnTo>
                <a:lnTo>
                  <a:pt x="273" y="129"/>
                </a:lnTo>
                <a:lnTo>
                  <a:pt x="274" y="129"/>
                </a:lnTo>
                <a:lnTo>
                  <a:pt x="276" y="132"/>
                </a:lnTo>
                <a:lnTo>
                  <a:pt x="279" y="142"/>
                </a:lnTo>
                <a:lnTo>
                  <a:pt x="279" y="150"/>
                </a:lnTo>
                <a:lnTo>
                  <a:pt x="280" y="154"/>
                </a:lnTo>
                <a:lnTo>
                  <a:pt x="282" y="158"/>
                </a:lnTo>
                <a:lnTo>
                  <a:pt x="288" y="159"/>
                </a:lnTo>
                <a:lnTo>
                  <a:pt x="292" y="161"/>
                </a:lnTo>
                <a:lnTo>
                  <a:pt x="290" y="159"/>
                </a:lnTo>
                <a:lnTo>
                  <a:pt x="290" y="158"/>
                </a:lnTo>
                <a:lnTo>
                  <a:pt x="292" y="147"/>
                </a:lnTo>
                <a:lnTo>
                  <a:pt x="288" y="125"/>
                </a:lnTo>
                <a:lnTo>
                  <a:pt x="285" y="118"/>
                </a:lnTo>
                <a:lnTo>
                  <a:pt x="285" y="117"/>
                </a:lnTo>
                <a:lnTo>
                  <a:pt x="288" y="115"/>
                </a:lnTo>
                <a:lnTo>
                  <a:pt x="290" y="115"/>
                </a:lnTo>
                <a:lnTo>
                  <a:pt x="292" y="118"/>
                </a:lnTo>
                <a:lnTo>
                  <a:pt x="290" y="121"/>
                </a:lnTo>
                <a:lnTo>
                  <a:pt x="292" y="131"/>
                </a:lnTo>
                <a:lnTo>
                  <a:pt x="293" y="143"/>
                </a:lnTo>
                <a:lnTo>
                  <a:pt x="296" y="156"/>
                </a:lnTo>
                <a:lnTo>
                  <a:pt x="296" y="159"/>
                </a:lnTo>
                <a:lnTo>
                  <a:pt x="295" y="161"/>
                </a:lnTo>
                <a:lnTo>
                  <a:pt x="293" y="162"/>
                </a:lnTo>
                <a:lnTo>
                  <a:pt x="304" y="166"/>
                </a:lnTo>
                <a:lnTo>
                  <a:pt x="315" y="172"/>
                </a:lnTo>
                <a:lnTo>
                  <a:pt x="336" y="181"/>
                </a:lnTo>
                <a:lnTo>
                  <a:pt x="356" y="191"/>
                </a:lnTo>
                <a:lnTo>
                  <a:pt x="375" y="202"/>
                </a:lnTo>
                <a:lnTo>
                  <a:pt x="377" y="203"/>
                </a:lnTo>
                <a:lnTo>
                  <a:pt x="377" y="205"/>
                </a:lnTo>
                <a:lnTo>
                  <a:pt x="377" y="207"/>
                </a:lnTo>
                <a:lnTo>
                  <a:pt x="377" y="208"/>
                </a:lnTo>
                <a:lnTo>
                  <a:pt x="375" y="208"/>
                </a:lnTo>
                <a:lnTo>
                  <a:pt x="372" y="208"/>
                </a:lnTo>
                <a:lnTo>
                  <a:pt x="366" y="207"/>
                </a:lnTo>
                <a:lnTo>
                  <a:pt x="363" y="208"/>
                </a:lnTo>
                <a:lnTo>
                  <a:pt x="359" y="207"/>
                </a:lnTo>
                <a:lnTo>
                  <a:pt x="358" y="205"/>
                </a:lnTo>
                <a:lnTo>
                  <a:pt x="353" y="202"/>
                </a:lnTo>
                <a:lnTo>
                  <a:pt x="344" y="197"/>
                </a:lnTo>
                <a:lnTo>
                  <a:pt x="333" y="191"/>
                </a:lnTo>
                <a:lnTo>
                  <a:pt x="320" y="188"/>
                </a:lnTo>
                <a:lnTo>
                  <a:pt x="309" y="183"/>
                </a:lnTo>
                <a:lnTo>
                  <a:pt x="298" y="177"/>
                </a:lnTo>
                <a:lnTo>
                  <a:pt x="288" y="172"/>
                </a:lnTo>
                <a:lnTo>
                  <a:pt x="274" y="167"/>
                </a:lnTo>
                <a:lnTo>
                  <a:pt x="265" y="164"/>
                </a:lnTo>
                <a:lnTo>
                  <a:pt x="263" y="164"/>
                </a:lnTo>
                <a:lnTo>
                  <a:pt x="263" y="167"/>
                </a:lnTo>
                <a:lnTo>
                  <a:pt x="265" y="172"/>
                </a:lnTo>
                <a:lnTo>
                  <a:pt x="266" y="173"/>
                </a:lnTo>
                <a:lnTo>
                  <a:pt x="265" y="175"/>
                </a:lnTo>
                <a:lnTo>
                  <a:pt x="265" y="177"/>
                </a:lnTo>
                <a:lnTo>
                  <a:pt x="262" y="177"/>
                </a:lnTo>
                <a:lnTo>
                  <a:pt x="260" y="175"/>
                </a:lnTo>
                <a:lnTo>
                  <a:pt x="260" y="173"/>
                </a:lnTo>
                <a:lnTo>
                  <a:pt x="260" y="169"/>
                </a:lnTo>
                <a:lnTo>
                  <a:pt x="260" y="166"/>
                </a:lnTo>
                <a:lnTo>
                  <a:pt x="260" y="162"/>
                </a:lnTo>
                <a:lnTo>
                  <a:pt x="257" y="161"/>
                </a:lnTo>
                <a:lnTo>
                  <a:pt x="252" y="159"/>
                </a:lnTo>
                <a:lnTo>
                  <a:pt x="251" y="159"/>
                </a:lnTo>
                <a:lnTo>
                  <a:pt x="252" y="167"/>
                </a:lnTo>
                <a:lnTo>
                  <a:pt x="254" y="175"/>
                </a:lnTo>
                <a:lnTo>
                  <a:pt x="255" y="177"/>
                </a:lnTo>
                <a:lnTo>
                  <a:pt x="254" y="178"/>
                </a:lnTo>
                <a:lnTo>
                  <a:pt x="252" y="180"/>
                </a:lnTo>
                <a:lnTo>
                  <a:pt x="251" y="178"/>
                </a:lnTo>
                <a:lnTo>
                  <a:pt x="249" y="178"/>
                </a:lnTo>
                <a:lnTo>
                  <a:pt x="249" y="177"/>
                </a:lnTo>
                <a:lnTo>
                  <a:pt x="249" y="173"/>
                </a:lnTo>
                <a:lnTo>
                  <a:pt x="249" y="166"/>
                </a:lnTo>
                <a:lnTo>
                  <a:pt x="247" y="158"/>
                </a:lnTo>
                <a:lnTo>
                  <a:pt x="247" y="156"/>
                </a:lnTo>
                <a:lnTo>
                  <a:pt x="243" y="158"/>
                </a:lnTo>
                <a:lnTo>
                  <a:pt x="241" y="156"/>
                </a:lnTo>
                <a:lnTo>
                  <a:pt x="227" y="167"/>
                </a:lnTo>
                <a:lnTo>
                  <a:pt x="228" y="167"/>
                </a:lnTo>
                <a:close/>
                <a:moveTo>
                  <a:pt x="184" y="150"/>
                </a:moveTo>
                <a:lnTo>
                  <a:pt x="184" y="150"/>
                </a:lnTo>
                <a:lnTo>
                  <a:pt x="202" y="139"/>
                </a:lnTo>
                <a:lnTo>
                  <a:pt x="217" y="126"/>
                </a:lnTo>
                <a:lnTo>
                  <a:pt x="232" y="113"/>
                </a:lnTo>
                <a:lnTo>
                  <a:pt x="252" y="93"/>
                </a:lnTo>
                <a:lnTo>
                  <a:pt x="266" y="79"/>
                </a:lnTo>
                <a:lnTo>
                  <a:pt x="276" y="61"/>
                </a:lnTo>
                <a:lnTo>
                  <a:pt x="280" y="52"/>
                </a:lnTo>
                <a:lnTo>
                  <a:pt x="284" y="42"/>
                </a:lnTo>
                <a:lnTo>
                  <a:pt x="284" y="35"/>
                </a:lnTo>
                <a:lnTo>
                  <a:pt x="284" y="28"/>
                </a:lnTo>
                <a:lnTo>
                  <a:pt x="280" y="22"/>
                </a:lnTo>
                <a:lnTo>
                  <a:pt x="276" y="17"/>
                </a:lnTo>
                <a:lnTo>
                  <a:pt x="268" y="13"/>
                </a:lnTo>
                <a:lnTo>
                  <a:pt x="262" y="9"/>
                </a:lnTo>
                <a:lnTo>
                  <a:pt x="251" y="6"/>
                </a:lnTo>
                <a:lnTo>
                  <a:pt x="239" y="5"/>
                </a:lnTo>
                <a:lnTo>
                  <a:pt x="217" y="3"/>
                </a:lnTo>
                <a:lnTo>
                  <a:pt x="206" y="5"/>
                </a:lnTo>
                <a:lnTo>
                  <a:pt x="195" y="6"/>
                </a:lnTo>
                <a:lnTo>
                  <a:pt x="168" y="13"/>
                </a:lnTo>
                <a:lnTo>
                  <a:pt x="146" y="20"/>
                </a:lnTo>
                <a:lnTo>
                  <a:pt x="126" y="30"/>
                </a:lnTo>
                <a:lnTo>
                  <a:pt x="124" y="30"/>
                </a:lnTo>
                <a:lnTo>
                  <a:pt x="126" y="30"/>
                </a:lnTo>
                <a:lnTo>
                  <a:pt x="142" y="24"/>
                </a:lnTo>
                <a:lnTo>
                  <a:pt x="157" y="19"/>
                </a:lnTo>
                <a:lnTo>
                  <a:pt x="172" y="14"/>
                </a:lnTo>
                <a:lnTo>
                  <a:pt x="189" y="11"/>
                </a:lnTo>
                <a:lnTo>
                  <a:pt x="202" y="8"/>
                </a:lnTo>
                <a:lnTo>
                  <a:pt x="214" y="8"/>
                </a:lnTo>
                <a:lnTo>
                  <a:pt x="225" y="9"/>
                </a:lnTo>
                <a:lnTo>
                  <a:pt x="236" y="9"/>
                </a:lnTo>
                <a:lnTo>
                  <a:pt x="247" y="13"/>
                </a:lnTo>
                <a:lnTo>
                  <a:pt x="254" y="16"/>
                </a:lnTo>
                <a:lnTo>
                  <a:pt x="260" y="20"/>
                </a:lnTo>
                <a:lnTo>
                  <a:pt x="265" y="24"/>
                </a:lnTo>
                <a:lnTo>
                  <a:pt x="268" y="30"/>
                </a:lnTo>
                <a:lnTo>
                  <a:pt x="271" y="36"/>
                </a:lnTo>
                <a:lnTo>
                  <a:pt x="273" y="44"/>
                </a:lnTo>
                <a:lnTo>
                  <a:pt x="271" y="57"/>
                </a:lnTo>
                <a:lnTo>
                  <a:pt x="266" y="69"/>
                </a:lnTo>
                <a:lnTo>
                  <a:pt x="260" y="79"/>
                </a:lnTo>
                <a:lnTo>
                  <a:pt x="254" y="88"/>
                </a:lnTo>
                <a:lnTo>
                  <a:pt x="246" y="96"/>
                </a:lnTo>
                <a:lnTo>
                  <a:pt x="238" y="102"/>
                </a:lnTo>
                <a:lnTo>
                  <a:pt x="210" y="126"/>
                </a:lnTo>
                <a:lnTo>
                  <a:pt x="180" y="145"/>
                </a:lnTo>
                <a:lnTo>
                  <a:pt x="153" y="161"/>
                </a:lnTo>
                <a:lnTo>
                  <a:pt x="139" y="169"/>
                </a:lnTo>
                <a:lnTo>
                  <a:pt x="110" y="181"/>
                </a:lnTo>
                <a:lnTo>
                  <a:pt x="91" y="191"/>
                </a:lnTo>
                <a:lnTo>
                  <a:pt x="71" y="197"/>
                </a:lnTo>
                <a:lnTo>
                  <a:pt x="56" y="200"/>
                </a:lnTo>
                <a:lnTo>
                  <a:pt x="52" y="200"/>
                </a:lnTo>
                <a:lnTo>
                  <a:pt x="53" y="200"/>
                </a:lnTo>
                <a:lnTo>
                  <a:pt x="64" y="200"/>
                </a:lnTo>
                <a:lnTo>
                  <a:pt x="74" y="199"/>
                </a:lnTo>
                <a:lnTo>
                  <a:pt x="99" y="192"/>
                </a:lnTo>
                <a:lnTo>
                  <a:pt x="123" y="183"/>
                </a:lnTo>
                <a:lnTo>
                  <a:pt x="154" y="166"/>
                </a:lnTo>
                <a:lnTo>
                  <a:pt x="156" y="164"/>
                </a:lnTo>
                <a:lnTo>
                  <a:pt x="157" y="164"/>
                </a:lnTo>
                <a:lnTo>
                  <a:pt x="159" y="162"/>
                </a:lnTo>
                <a:lnTo>
                  <a:pt x="162" y="162"/>
                </a:lnTo>
                <a:lnTo>
                  <a:pt x="168" y="159"/>
                </a:lnTo>
                <a:lnTo>
                  <a:pt x="178" y="153"/>
                </a:lnTo>
                <a:lnTo>
                  <a:pt x="178" y="151"/>
                </a:lnTo>
                <a:lnTo>
                  <a:pt x="180" y="150"/>
                </a:lnTo>
                <a:lnTo>
                  <a:pt x="181" y="148"/>
                </a:lnTo>
                <a:lnTo>
                  <a:pt x="184" y="150"/>
                </a:lnTo>
                <a:close/>
                <a:moveTo>
                  <a:pt x="216" y="227"/>
                </a:moveTo>
                <a:lnTo>
                  <a:pt x="216" y="227"/>
                </a:lnTo>
                <a:lnTo>
                  <a:pt x="213" y="238"/>
                </a:lnTo>
                <a:lnTo>
                  <a:pt x="211" y="243"/>
                </a:lnTo>
                <a:lnTo>
                  <a:pt x="210" y="246"/>
                </a:lnTo>
                <a:lnTo>
                  <a:pt x="208" y="246"/>
                </a:lnTo>
                <a:lnTo>
                  <a:pt x="206" y="244"/>
                </a:lnTo>
                <a:lnTo>
                  <a:pt x="206" y="243"/>
                </a:lnTo>
                <a:lnTo>
                  <a:pt x="208" y="241"/>
                </a:lnTo>
                <a:lnTo>
                  <a:pt x="211" y="233"/>
                </a:lnTo>
                <a:lnTo>
                  <a:pt x="214" y="227"/>
                </a:lnTo>
                <a:lnTo>
                  <a:pt x="214" y="225"/>
                </a:lnTo>
                <a:lnTo>
                  <a:pt x="205" y="219"/>
                </a:lnTo>
                <a:lnTo>
                  <a:pt x="202" y="227"/>
                </a:lnTo>
                <a:lnTo>
                  <a:pt x="200" y="233"/>
                </a:lnTo>
                <a:lnTo>
                  <a:pt x="200" y="235"/>
                </a:lnTo>
                <a:lnTo>
                  <a:pt x="198" y="235"/>
                </a:lnTo>
                <a:lnTo>
                  <a:pt x="197" y="235"/>
                </a:lnTo>
                <a:lnTo>
                  <a:pt x="195" y="235"/>
                </a:lnTo>
                <a:lnTo>
                  <a:pt x="195" y="233"/>
                </a:lnTo>
                <a:lnTo>
                  <a:pt x="197" y="230"/>
                </a:lnTo>
                <a:lnTo>
                  <a:pt x="202" y="219"/>
                </a:lnTo>
                <a:lnTo>
                  <a:pt x="191" y="213"/>
                </a:lnTo>
                <a:lnTo>
                  <a:pt x="191" y="216"/>
                </a:lnTo>
                <a:lnTo>
                  <a:pt x="187" y="225"/>
                </a:lnTo>
                <a:lnTo>
                  <a:pt x="189" y="229"/>
                </a:lnTo>
                <a:lnTo>
                  <a:pt x="189" y="232"/>
                </a:lnTo>
                <a:lnTo>
                  <a:pt x="187" y="233"/>
                </a:lnTo>
                <a:lnTo>
                  <a:pt x="187" y="235"/>
                </a:lnTo>
                <a:lnTo>
                  <a:pt x="198" y="243"/>
                </a:lnTo>
                <a:lnTo>
                  <a:pt x="211" y="251"/>
                </a:lnTo>
                <a:lnTo>
                  <a:pt x="244" y="263"/>
                </a:lnTo>
                <a:lnTo>
                  <a:pt x="260" y="268"/>
                </a:lnTo>
                <a:lnTo>
                  <a:pt x="276" y="271"/>
                </a:lnTo>
                <a:lnTo>
                  <a:pt x="284" y="273"/>
                </a:lnTo>
                <a:lnTo>
                  <a:pt x="284" y="270"/>
                </a:lnTo>
                <a:lnTo>
                  <a:pt x="284" y="266"/>
                </a:lnTo>
                <a:lnTo>
                  <a:pt x="287" y="263"/>
                </a:lnTo>
                <a:lnTo>
                  <a:pt x="288" y="255"/>
                </a:lnTo>
                <a:lnTo>
                  <a:pt x="288" y="254"/>
                </a:lnTo>
                <a:lnTo>
                  <a:pt x="284" y="255"/>
                </a:lnTo>
                <a:lnTo>
                  <a:pt x="273" y="263"/>
                </a:lnTo>
                <a:lnTo>
                  <a:pt x="271" y="265"/>
                </a:lnTo>
                <a:lnTo>
                  <a:pt x="269" y="265"/>
                </a:lnTo>
                <a:lnTo>
                  <a:pt x="268" y="265"/>
                </a:lnTo>
                <a:lnTo>
                  <a:pt x="266" y="263"/>
                </a:lnTo>
                <a:lnTo>
                  <a:pt x="266" y="262"/>
                </a:lnTo>
                <a:lnTo>
                  <a:pt x="268" y="260"/>
                </a:lnTo>
                <a:lnTo>
                  <a:pt x="271" y="252"/>
                </a:lnTo>
                <a:lnTo>
                  <a:pt x="273" y="244"/>
                </a:lnTo>
                <a:lnTo>
                  <a:pt x="252" y="240"/>
                </a:lnTo>
                <a:lnTo>
                  <a:pt x="233" y="233"/>
                </a:lnTo>
                <a:lnTo>
                  <a:pt x="233" y="240"/>
                </a:lnTo>
                <a:lnTo>
                  <a:pt x="233" y="244"/>
                </a:lnTo>
                <a:lnTo>
                  <a:pt x="232" y="248"/>
                </a:lnTo>
                <a:lnTo>
                  <a:pt x="232" y="252"/>
                </a:lnTo>
                <a:lnTo>
                  <a:pt x="232" y="254"/>
                </a:lnTo>
                <a:lnTo>
                  <a:pt x="230" y="254"/>
                </a:lnTo>
                <a:lnTo>
                  <a:pt x="228" y="254"/>
                </a:lnTo>
                <a:lnTo>
                  <a:pt x="227" y="252"/>
                </a:lnTo>
                <a:lnTo>
                  <a:pt x="227" y="249"/>
                </a:lnTo>
                <a:lnTo>
                  <a:pt x="228" y="248"/>
                </a:lnTo>
                <a:lnTo>
                  <a:pt x="230" y="240"/>
                </a:lnTo>
                <a:lnTo>
                  <a:pt x="232" y="237"/>
                </a:lnTo>
                <a:lnTo>
                  <a:pt x="230" y="233"/>
                </a:lnTo>
                <a:lnTo>
                  <a:pt x="228" y="233"/>
                </a:lnTo>
                <a:lnTo>
                  <a:pt x="227" y="235"/>
                </a:lnTo>
                <a:lnTo>
                  <a:pt x="225" y="237"/>
                </a:lnTo>
                <a:lnTo>
                  <a:pt x="224" y="235"/>
                </a:lnTo>
                <a:lnTo>
                  <a:pt x="222" y="233"/>
                </a:lnTo>
                <a:lnTo>
                  <a:pt x="224" y="232"/>
                </a:lnTo>
                <a:lnTo>
                  <a:pt x="225" y="232"/>
                </a:lnTo>
                <a:lnTo>
                  <a:pt x="225" y="230"/>
                </a:lnTo>
                <a:lnTo>
                  <a:pt x="216" y="227"/>
                </a:lnTo>
                <a:close/>
                <a:moveTo>
                  <a:pt x="292" y="80"/>
                </a:moveTo>
                <a:lnTo>
                  <a:pt x="292" y="80"/>
                </a:lnTo>
                <a:lnTo>
                  <a:pt x="292" y="79"/>
                </a:lnTo>
                <a:lnTo>
                  <a:pt x="287" y="58"/>
                </a:lnTo>
                <a:lnTo>
                  <a:pt x="287" y="54"/>
                </a:lnTo>
                <a:lnTo>
                  <a:pt x="287" y="52"/>
                </a:lnTo>
                <a:lnTo>
                  <a:pt x="290" y="52"/>
                </a:lnTo>
                <a:lnTo>
                  <a:pt x="292" y="52"/>
                </a:lnTo>
                <a:lnTo>
                  <a:pt x="292" y="50"/>
                </a:lnTo>
                <a:lnTo>
                  <a:pt x="290" y="49"/>
                </a:lnTo>
                <a:lnTo>
                  <a:pt x="288" y="44"/>
                </a:lnTo>
                <a:lnTo>
                  <a:pt x="287" y="46"/>
                </a:lnTo>
                <a:lnTo>
                  <a:pt x="282" y="58"/>
                </a:lnTo>
                <a:lnTo>
                  <a:pt x="274" y="74"/>
                </a:lnTo>
                <a:lnTo>
                  <a:pt x="263" y="90"/>
                </a:lnTo>
                <a:lnTo>
                  <a:pt x="252" y="99"/>
                </a:lnTo>
                <a:lnTo>
                  <a:pt x="241" y="110"/>
                </a:lnTo>
                <a:lnTo>
                  <a:pt x="217" y="132"/>
                </a:lnTo>
                <a:lnTo>
                  <a:pt x="216" y="132"/>
                </a:lnTo>
                <a:lnTo>
                  <a:pt x="216" y="134"/>
                </a:lnTo>
                <a:lnTo>
                  <a:pt x="216" y="136"/>
                </a:lnTo>
                <a:lnTo>
                  <a:pt x="216" y="139"/>
                </a:lnTo>
                <a:lnTo>
                  <a:pt x="225" y="150"/>
                </a:lnTo>
                <a:lnTo>
                  <a:pt x="228" y="151"/>
                </a:lnTo>
                <a:lnTo>
                  <a:pt x="232" y="150"/>
                </a:lnTo>
                <a:lnTo>
                  <a:pt x="244" y="139"/>
                </a:lnTo>
                <a:lnTo>
                  <a:pt x="243" y="137"/>
                </a:lnTo>
                <a:lnTo>
                  <a:pt x="235" y="132"/>
                </a:lnTo>
                <a:lnTo>
                  <a:pt x="235" y="131"/>
                </a:lnTo>
                <a:lnTo>
                  <a:pt x="233" y="132"/>
                </a:lnTo>
                <a:lnTo>
                  <a:pt x="232" y="132"/>
                </a:lnTo>
                <a:lnTo>
                  <a:pt x="230" y="131"/>
                </a:lnTo>
                <a:lnTo>
                  <a:pt x="230" y="129"/>
                </a:lnTo>
                <a:lnTo>
                  <a:pt x="230" y="126"/>
                </a:lnTo>
                <a:lnTo>
                  <a:pt x="233" y="126"/>
                </a:lnTo>
                <a:lnTo>
                  <a:pt x="235" y="128"/>
                </a:lnTo>
                <a:lnTo>
                  <a:pt x="244" y="134"/>
                </a:lnTo>
                <a:lnTo>
                  <a:pt x="247" y="136"/>
                </a:lnTo>
                <a:lnTo>
                  <a:pt x="251" y="134"/>
                </a:lnTo>
                <a:lnTo>
                  <a:pt x="262" y="123"/>
                </a:lnTo>
                <a:lnTo>
                  <a:pt x="260" y="120"/>
                </a:lnTo>
                <a:lnTo>
                  <a:pt x="252" y="112"/>
                </a:lnTo>
                <a:lnTo>
                  <a:pt x="251" y="110"/>
                </a:lnTo>
                <a:lnTo>
                  <a:pt x="249" y="110"/>
                </a:lnTo>
                <a:lnTo>
                  <a:pt x="247" y="107"/>
                </a:lnTo>
                <a:lnTo>
                  <a:pt x="249" y="104"/>
                </a:lnTo>
                <a:lnTo>
                  <a:pt x="251" y="102"/>
                </a:lnTo>
                <a:lnTo>
                  <a:pt x="254" y="102"/>
                </a:lnTo>
                <a:lnTo>
                  <a:pt x="255" y="104"/>
                </a:lnTo>
                <a:lnTo>
                  <a:pt x="255" y="106"/>
                </a:lnTo>
                <a:lnTo>
                  <a:pt x="257" y="109"/>
                </a:lnTo>
                <a:lnTo>
                  <a:pt x="257" y="110"/>
                </a:lnTo>
                <a:lnTo>
                  <a:pt x="262" y="117"/>
                </a:lnTo>
                <a:lnTo>
                  <a:pt x="263" y="118"/>
                </a:lnTo>
                <a:lnTo>
                  <a:pt x="263" y="109"/>
                </a:lnTo>
                <a:lnTo>
                  <a:pt x="262" y="102"/>
                </a:lnTo>
                <a:lnTo>
                  <a:pt x="263" y="99"/>
                </a:lnTo>
                <a:lnTo>
                  <a:pt x="266" y="99"/>
                </a:lnTo>
                <a:lnTo>
                  <a:pt x="268" y="101"/>
                </a:lnTo>
                <a:lnTo>
                  <a:pt x="271" y="106"/>
                </a:lnTo>
                <a:lnTo>
                  <a:pt x="273" y="107"/>
                </a:lnTo>
                <a:lnTo>
                  <a:pt x="273" y="106"/>
                </a:lnTo>
                <a:lnTo>
                  <a:pt x="271" y="93"/>
                </a:lnTo>
                <a:lnTo>
                  <a:pt x="271" y="90"/>
                </a:lnTo>
                <a:lnTo>
                  <a:pt x="271" y="88"/>
                </a:lnTo>
                <a:lnTo>
                  <a:pt x="273" y="87"/>
                </a:lnTo>
                <a:lnTo>
                  <a:pt x="274" y="87"/>
                </a:lnTo>
                <a:lnTo>
                  <a:pt x="276" y="87"/>
                </a:lnTo>
                <a:lnTo>
                  <a:pt x="279" y="90"/>
                </a:lnTo>
                <a:lnTo>
                  <a:pt x="282" y="95"/>
                </a:lnTo>
                <a:lnTo>
                  <a:pt x="282" y="91"/>
                </a:lnTo>
                <a:lnTo>
                  <a:pt x="280" y="79"/>
                </a:lnTo>
                <a:lnTo>
                  <a:pt x="279" y="72"/>
                </a:lnTo>
                <a:lnTo>
                  <a:pt x="279" y="71"/>
                </a:lnTo>
                <a:lnTo>
                  <a:pt x="280" y="69"/>
                </a:lnTo>
                <a:lnTo>
                  <a:pt x="282" y="69"/>
                </a:lnTo>
                <a:lnTo>
                  <a:pt x="284" y="69"/>
                </a:lnTo>
                <a:lnTo>
                  <a:pt x="292" y="79"/>
                </a:lnTo>
                <a:lnTo>
                  <a:pt x="292" y="80"/>
                </a:lnTo>
                <a:close/>
                <a:moveTo>
                  <a:pt x="126" y="205"/>
                </a:moveTo>
                <a:lnTo>
                  <a:pt x="126" y="205"/>
                </a:lnTo>
                <a:lnTo>
                  <a:pt x="126" y="200"/>
                </a:lnTo>
                <a:lnTo>
                  <a:pt x="126" y="192"/>
                </a:lnTo>
                <a:lnTo>
                  <a:pt x="126" y="189"/>
                </a:lnTo>
                <a:lnTo>
                  <a:pt x="127" y="186"/>
                </a:lnTo>
                <a:lnTo>
                  <a:pt x="131" y="186"/>
                </a:lnTo>
                <a:lnTo>
                  <a:pt x="131" y="188"/>
                </a:lnTo>
                <a:lnTo>
                  <a:pt x="139" y="192"/>
                </a:lnTo>
                <a:lnTo>
                  <a:pt x="143" y="195"/>
                </a:lnTo>
                <a:lnTo>
                  <a:pt x="146" y="197"/>
                </a:lnTo>
                <a:lnTo>
                  <a:pt x="150" y="197"/>
                </a:lnTo>
                <a:lnTo>
                  <a:pt x="175" y="183"/>
                </a:lnTo>
                <a:lnTo>
                  <a:pt x="176" y="183"/>
                </a:lnTo>
                <a:lnTo>
                  <a:pt x="175" y="181"/>
                </a:lnTo>
                <a:lnTo>
                  <a:pt x="168" y="175"/>
                </a:lnTo>
                <a:lnTo>
                  <a:pt x="162" y="170"/>
                </a:lnTo>
                <a:lnTo>
                  <a:pt x="161" y="169"/>
                </a:lnTo>
                <a:lnTo>
                  <a:pt x="159" y="169"/>
                </a:lnTo>
                <a:lnTo>
                  <a:pt x="135" y="181"/>
                </a:lnTo>
                <a:lnTo>
                  <a:pt x="113" y="192"/>
                </a:lnTo>
                <a:lnTo>
                  <a:pt x="110" y="192"/>
                </a:lnTo>
                <a:lnTo>
                  <a:pt x="118" y="200"/>
                </a:lnTo>
                <a:lnTo>
                  <a:pt x="126" y="205"/>
                </a:lnTo>
                <a:close/>
                <a:moveTo>
                  <a:pt x="186" y="154"/>
                </a:moveTo>
                <a:lnTo>
                  <a:pt x="186" y="154"/>
                </a:lnTo>
                <a:lnTo>
                  <a:pt x="197" y="164"/>
                </a:lnTo>
                <a:lnTo>
                  <a:pt x="200" y="166"/>
                </a:lnTo>
                <a:lnTo>
                  <a:pt x="202" y="167"/>
                </a:lnTo>
                <a:lnTo>
                  <a:pt x="203" y="169"/>
                </a:lnTo>
                <a:lnTo>
                  <a:pt x="214" y="162"/>
                </a:lnTo>
                <a:lnTo>
                  <a:pt x="225" y="154"/>
                </a:lnTo>
                <a:lnTo>
                  <a:pt x="224" y="153"/>
                </a:lnTo>
                <a:lnTo>
                  <a:pt x="213" y="139"/>
                </a:lnTo>
                <a:lnTo>
                  <a:pt x="211" y="137"/>
                </a:lnTo>
                <a:lnTo>
                  <a:pt x="186" y="154"/>
                </a:lnTo>
                <a:close/>
                <a:moveTo>
                  <a:pt x="336" y="273"/>
                </a:moveTo>
                <a:lnTo>
                  <a:pt x="336" y="273"/>
                </a:lnTo>
                <a:lnTo>
                  <a:pt x="337" y="266"/>
                </a:lnTo>
                <a:lnTo>
                  <a:pt x="339" y="260"/>
                </a:lnTo>
                <a:lnTo>
                  <a:pt x="336" y="262"/>
                </a:lnTo>
                <a:lnTo>
                  <a:pt x="326" y="271"/>
                </a:lnTo>
                <a:lnTo>
                  <a:pt x="323" y="273"/>
                </a:lnTo>
                <a:lnTo>
                  <a:pt x="322" y="273"/>
                </a:lnTo>
                <a:lnTo>
                  <a:pt x="320" y="271"/>
                </a:lnTo>
                <a:lnTo>
                  <a:pt x="320" y="268"/>
                </a:lnTo>
                <a:lnTo>
                  <a:pt x="322" y="262"/>
                </a:lnTo>
                <a:lnTo>
                  <a:pt x="322" y="259"/>
                </a:lnTo>
                <a:lnTo>
                  <a:pt x="318" y="260"/>
                </a:lnTo>
                <a:lnTo>
                  <a:pt x="307" y="270"/>
                </a:lnTo>
                <a:lnTo>
                  <a:pt x="306" y="271"/>
                </a:lnTo>
                <a:lnTo>
                  <a:pt x="304" y="271"/>
                </a:lnTo>
                <a:lnTo>
                  <a:pt x="303" y="271"/>
                </a:lnTo>
                <a:lnTo>
                  <a:pt x="301" y="270"/>
                </a:lnTo>
                <a:lnTo>
                  <a:pt x="301" y="268"/>
                </a:lnTo>
                <a:lnTo>
                  <a:pt x="303" y="266"/>
                </a:lnTo>
                <a:lnTo>
                  <a:pt x="306" y="257"/>
                </a:lnTo>
                <a:lnTo>
                  <a:pt x="306" y="255"/>
                </a:lnTo>
                <a:lnTo>
                  <a:pt x="304" y="257"/>
                </a:lnTo>
                <a:lnTo>
                  <a:pt x="301" y="257"/>
                </a:lnTo>
                <a:lnTo>
                  <a:pt x="299" y="255"/>
                </a:lnTo>
                <a:lnTo>
                  <a:pt x="299" y="252"/>
                </a:lnTo>
                <a:lnTo>
                  <a:pt x="299" y="251"/>
                </a:lnTo>
                <a:lnTo>
                  <a:pt x="292" y="249"/>
                </a:lnTo>
                <a:lnTo>
                  <a:pt x="293" y="254"/>
                </a:lnTo>
                <a:lnTo>
                  <a:pt x="293" y="259"/>
                </a:lnTo>
                <a:lnTo>
                  <a:pt x="292" y="265"/>
                </a:lnTo>
                <a:lnTo>
                  <a:pt x="292" y="266"/>
                </a:lnTo>
                <a:lnTo>
                  <a:pt x="293" y="270"/>
                </a:lnTo>
                <a:lnTo>
                  <a:pt x="292" y="273"/>
                </a:lnTo>
                <a:lnTo>
                  <a:pt x="314" y="274"/>
                </a:lnTo>
                <a:lnTo>
                  <a:pt x="336" y="273"/>
                </a:lnTo>
                <a:close/>
                <a:moveTo>
                  <a:pt x="183" y="156"/>
                </a:moveTo>
                <a:lnTo>
                  <a:pt x="183" y="156"/>
                </a:lnTo>
                <a:lnTo>
                  <a:pt x="164" y="167"/>
                </a:lnTo>
                <a:lnTo>
                  <a:pt x="168" y="172"/>
                </a:lnTo>
                <a:lnTo>
                  <a:pt x="173" y="175"/>
                </a:lnTo>
                <a:lnTo>
                  <a:pt x="175" y="177"/>
                </a:lnTo>
                <a:lnTo>
                  <a:pt x="178" y="177"/>
                </a:lnTo>
                <a:lnTo>
                  <a:pt x="180" y="177"/>
                </a:lnTo>
                <a:lnTo>
                  <a:pt x="181" y="178"/>
                </a:lnTo>
                <a:lnTo>
                  <a:pt x="183" y="180"/>
                </a:lnTo>
                <a:lnTo>
                  <a:pt x="198" y="172"/>
                </a:lnTo>
                <a:lnTo>
                  <a:pt x="191" y="162"/>
                </a:lnTo>
                <a:lnTo>
                  <a:pt x="183" y="156"/>
                </a:lnTo>
                <a:close/>
                <a:moveTo>
                  <a:pt x="102" y="195"/>
                </a:moveTo>
                <a:lnTo>
                  <a:pt x="102" y="195"/>
                </a:lnTo>
                <a:lnTo>
                  <a:pt x="90" y="200"/>
                </a:lnTo>
                <a:lnTo>
                  <a:pt x="75" y="203"/>
                </a:lnTo>
                <a:lnTo>
                  <a:pt x="83" y="210"/>
                </a:lnTo>
                <a:lnTo>
                  <a:pt x="93" y="218"/>
                </a:lnTo>
                <a:lnTo>
                  <a:pt x="93" y="213"/>
                </a:lnTo>
                <a:lnTo>
                  <a:pt x="93" y="207"/>
                </a:lnTo>
                <a:lnTo>
                  <a:pt x="93" y="205"/>
                </a:lnTo>
                <a:lnTo>
                  <a:pt x="94" y="203"/>
                </a:lnTo>
                <a:lnTo>
                  <a:pt x="96" y="203"/>
                </a:lnTo>
                <a:lnTo>
                  <a:pt x="97" y="203"/>
                </a:lnTo>
                <a:lnTo>
                  <a:pt x="101" y="207"/>
                </a:lnTo>
                <a:lnTo>
                  <a:pt x="104" y="211"/>
                </a:lnTo>
                <a:lnTo>
                  <a:pt x="107" y="211"/>
                </a:lnTo>
                <a:lnTo>
                  <a:pt x="110" y="211"/>
                </a:lnTo>
                <a:lnTo>
                  <a:pt x="112" y="214"/>
                </a:lnTo>
                <a:lnTo>
                  <a:pt x="123" y="210"/>
                </a:lnTo>
                <a:lnTo>
                  <a:pt x="113" y="202"/>
                </a:lnTo>
                <a:lnTo>
                  <a:pt x="109" y="199"/>
                </a:lnTo>
                <a:lnTo>
                  <a:pt x="107" y="199"/>
                </a:lnTo>
                <a:lnTo>
                  <a:pt x="105" y="199"/>
                </a:lnTo>
                <a:lnTo>
                  <a:pt x="104" y="199"/>
                </a:lnTo>
                <a:lnTo>
                  <a:pt x="102" y="195"/>
                </a:lnTo>
                <a:close/>
                <a:moveTo>
                  <a:pt x="79" y="139"/>
                </a:moveTo>
                <a:lnTo>
                  <a:pt x="79" y="139"/>
                </a:lnTo>
                <a:lnTo>
                  <a:pt x="82" y="139"/>
                </a:lnTo>
                <a:lnTo>
                  <a:pt x="118" y="118"/>
                </a:lnTo>
                <a:lnTo>
                  <a:pt x="183" y="80"/>
                </a:lnTo>
                <a:lnTo>
                  <a:pt x="208" y="65"/>
                </a:lnTo>
                <a:lnTo>
                  <a:pt x="232" y="47"/>
                </a:lnTo>
                <a:lnTo>
                  <a:pt x="230" y="47"/>
                </a:lnTo>
                <a:lnTo>
                  <a:pt x="214" y="58"/>
                </a:lnTo>
                <a:lnTo>
                  <a:pt x="164" y="90"/>
                </a:lnTo>
                <a:lnTo>
                  <a:pt x="142" y="102"/>
                </a:lnTo>
                <a:lnTo>
                  <a:pt x="115" y="118"/>
                </a:lnTo>
                <a:lnTo>
                  <a:pt x="101" y="126"/>
                </a:lnTo>
                <a:lnTo>
                  <a:pt x="83" y="137"/>
                </a:lnTo>
                <a:lnTo>
                  <a:pt x="79" y="139"/>
                </a:lnTo>
                <a:close/>
                <a:moveTo>
                  <a:pt x="36" y="203"/>
                </a:moveTo>
                <a:lnTo>
                  <a:pt x="36" y="203"/>
                </a:lnTo>
                <a:lnTo>
                  <a:pt x="38" y="205"/>
                </a:lnTo>
                <a:lnTo>
                  <a:pt x="49" y="216"/>
                </a:lnTo>
                <a:lnTo>
                  <a:pt x="56" y="222"/>
                </a:lnTo>
                <a:lnTo>
                  <a:pt x="60" y="224"/>
                </a:lnTo>
                <a:lnTo>
                  <a:pt x="61" y="225"/>
                </a:lnTo>
                <a:lnTo>
                  <a:pt x="71" y="225"/>
                </a:lnTo>
                <a:lnTo>
                  <a:pt x="69" y="222"/>
                </a:lnTo>
                <a:lnTo>
                  <a:pt x="56" y="210"/>
                </a:lnTo>
                <a:lnTo>
                  <a:pt x="52" y="207"/>
                </a:lnTo>
                <a:lnTo>
                  <a:pt x="49" y="205"/>
                </a:lnTo>
                <a:lnTo>
                  <a:pt x="47" y="205"/>
                </a:lnTo>
                <a:lnTo>
                  <a:pt x="45" y="205"/>
                </a:lnTo>
                <a:lnTo>
                  <a:pt x="44" y="203"/>
                </a:lnTo>
                <a:lnTo>
                  <a:pt x="36" y="203"/>
                </a:lnTo>
                <a:close/>
                <a:moveTo>
                  <a:pt x="269" y="238"/>
                </a:moveTo>
                <a:lnTo>
                  <a:pt x="269" y="238"/>
                </a:lnTo>
                <a:lnTo>
                  <a:pt x="271" y="238"/>
                </a:lnTo>
                <a:lnTo>
                  <a:pt x="262" y="235"/>
                </a:lnTo>
                <a:lnTo>
                  <a:pt x="222" y="218"/>
                </a:lnTo>
                <a:lnTo>
                  <a:pt x="200" y="207"/>
                </a:lnTo>
                <a:lnTo>
                  <a:pt x="186" y="199"/>
                </a:lnTo>
                <a:lnTo>
                  <a:pt x="180" y="195"/>
                </a:lnTo>
                <a:lnTo>
                  <a:pt x="178" y="195"/>
                </a:lnTo>
                <a:lnTo>
                  <a:pt x="176" y="195"/>
                </a:lnTo>
                <a:lnTo>
                  <a:pt x="183" y="199"/>
                </a:lnTo>
                <a:lnTo>
                  <a:pt x="200" y="208"/>
                </a:lnTo>
                <a:lnTo>
                  <a:pt x="213" y="216"/>
                </a:lnTo>
                <a:lnTo>
                  <a:pt x="227" y="222"/>
                </a:lnTo>
                <a:lnTo>
                  <a:pt x="258" y="235"/>
                </a:lnTo>
                <a:lnTo>
                  <a:pt x="269" y="238"/>
                </a:lnTo>
                <a:close/>
                <a:moveTo>
                  <a:pt x="326" y="278"/>
                </a:moveTo>
                <a:lnTo>
                  <a:pt x="326" y="278"/>
                </a:lnTo>
                <a:lnTo>
                  <a:pt x="328" y="279"/>
                </a:lnTo>
                <a:lnTo>
                  <a:pt x="345" y="279"/>
                </a:lnTo>
                <a:lnTo>
                  <a:pt x="363" y="279"/>
                </a:lnTo>
                <a:lnTo>
                  <a:pt x="370" y="278"/>
                </a:lnTo>
                <a:lnTo>
                  <a:pt x="377" y="274"/>
                </a:lnTo>
                <a:lnTo>
                  <a:pt x="383" y="268"/>
                </a:lnTo>
                <a:lnTo>
                  <a:pt x="383" y="266"/>
                </a:lnTo>
                <a:lnTo>
                  <a:pt x="374" y="273"/>
                </a:lnTo>
                <a:lnTo>
                  <a:pt x="369" y="276"/>
                </a:lnTo>
                <a:lnTo>
                  <a:pt x="363" y="276"/>
                </a:lnTo>
                <a:lnTo>
                  <a:pt x="336" y="278"/>
                </a:lnTo>
                <a:lnTo>
                  <a:pt x="326" y="278"/>
                </a:lnTo>
                <a:close/>
                <a:moveTo>
                  <a:pt x="23" y="203"/>
                </a:moveTo>
                <a:lnTo>
                  <a:pt x="23" y="203"/>
                </a:lnTo>
                <a:lnTo>
                  <a:pt x="25" y="205"/>
                </a:lnTo>
                <a:lnTo>
                  <a:pt x="34" y="214"/>
                </a:lnTo>
                <a:lnTo>
                  <a:pt x="39" y="218"/>
                </a:lnTo>
                <a:lnTo>
                  <a:pt x="42" y="221"/>
                </a:lnTo>
                <a:lnTo>
                  <a:pt x="49" y="224"/>
                </a:lnTo>
                <a:lnTo>
                  <a:pt x="47" y="219"/>
                </a:lnTo>
                <a:lnTo>
                  <a:pt x="31" y="205"/>
                </a:lnTo>
                <a:lnTo>
                  <a:pt x="28" y="202"/>
                </a:lnTo>
                <a:lnTo>
                  <a:pt x="27" y="202"/>
                </a:lnTo>
                <a:lnTo>
                  <a:pt x="23" y="203"/>
                </a:lnTo>
                <a:close/>
                <a:moveTo>
                  <a:pt x="123" y="36"/>
                </a:moveTo>
                <a:lnTo>
                  <a:pt x="123" y="36"/>
                </a:lnTo>
                <a:lnTo>
                  <a:pt x="107" y="44"/>
                </a:lnTo>
                <a:lnTo>
                  <a:pt x="93" y="54"/>
                </a:lnTo>
                <a:lnTo>
                  <a:pt x="96" y="55"/>
                </a:lnTo>
                <a:lnTo>
                  <a:pt x="102" y="52"/>
                </a:lnTo>
                <a:lnTo>
                  <a:pt x="107" y="49"/>
                </a:lnTo>
                <a:lnTo>
                  <a:pt x="107" y="47"/>
                </a:lnTo>
                <a:lnTo>
                  <a:pt x="107" y="46"/>
                </a:lnTo>
                <a:lnTo>
                  <a:pt x="109" y="46"/>
                </a:lnTo>
                <a:lnTo>
                  <a:pt x="112" y="47"/>
                </a:lnTo>
                <a:lnTo>
                  <a:pt x="123" y="42"/>
                </a:lnTo>
                <a:lnTo>
                  <a:pt x="123" y="36"/>
                </a:lnTo>
                <a:close/>
                <a:moveTo>
                  <a:pt x="153" y="211"/>
                </a:moveTo>
                <a:lnTo>
                  <a:pt x="153" y="211"/>
                </a:lnTo>
                <a:lnTo>
                  <a:pt x="156" y="218"/>
                </a:lnTo>
                <a:lnTo>
                  <a:pt x="161" y="222"/>
                </a:lnTo>
                <a:lnTo>
                  <a:pt x="178" y="237"/>
                </a:lnTo>
                <a:lnTo>
                  <a:pt x="186" y="243"/>
                </a:lnTo>
                <a:lnTo>
                  <a:pt x="197" y="248"/>
                </a:lnTo>
                <a:lnTo>
                  <a:pt x="198" y="249"/>
                </a:lnTo>
                <a:lnTo>
                  <a:pt x="183" y="238"/>
                </a:lnTo>
                <a:lnTo>
                  <a:pt x="173" y="230"/>
                </a:lnTo>
                <a:lnTo>
                  <a:pt x="164" y="221"/>
                </a:lnTo>
                <a:lnTo>
                  <a:pt x="162" y="219"/>
                </a:lnTo>
                <a:lnTo>
                  <a:pt x="159" y="219"/>
                </a:lnTo>
                <a:lnTo>
                  <a:pt x="157" y="218"/>
                </a:lnTo>
                <a:lnTo>
                  <a:pt x="157" y="216"/>
                </a:lnTo>
                <a:lnTo>
                  <a:pt x="156" y="214"/>
                </a:lnTo>
                <a:lnTo>
                  <a:pt x="154" y="213"/>
                </a:lnTo>
                <a:lnTo>
                  <a:pt x="153" y="211"/>
                </a:lnTo>
                <a:close/>
                <a:moveTo>
                  <a:pt x="143" y="35"/>
                </a:moveTo>
                <a:lnTo>
                  <a:pt x="143" y="35"/>
                </a:lnTo>
                <a:lnTo>
                  <a:pt x="143" y="31"/>
                </a:lnTo>
                <a:lnTo>
                  <a:pt x="142" y="28"/>
                </a:lnTo>
                <a:lnTo>
                  <a:pt x="127" y="35"/>
                </a:lnTo>
                <a:lnTo>
                  <a:pt x="126" y="36"/>
                </a:lnTo>
                <a:lnTo>
                  <a:pt x="124" y="39"/>
                </a:lnTo>
                <a:lnTo>
                  <a:pt x="124" y="42"/>
                </a:lnTo>
                <a:lnTo>
                  <a:pt x="143" y="35"/>
                </a:lnTo>
                <a:close/>
                <a:moveTo>
                  <a:pt x="8" y="143"/>
                </a:moveTo>
                <a:lnTo>
                  <a:pt x="8" y="143"/>
                </a:lnTo>
                <a:lnTo>
                  <a:pt x="9" y="143"/>
                </a:lnTo>
                <a:lnTo>
                  <a:pt x="9" y="140"/>
                </a:lnTo>
                <a:lnTo>
                  <a:pt x="19" y="121"/>
                </a:lnTo>
                <a:lnTo>
                  <a:pt x="31" y="106"/>
                </a:lnTo>
                <a:lnTo>
                  <a:pt x="41" y="93"/>
                </a:lnTo>
                <a:lnTo>
                  <a:pt x="53" y="80"/>
                </a:lnTo>
                <a:lnTo>
                  <a:pt x="53" y="79"/>
                </a:lnTo>
                <a:lnTo>
                  <a:pt x="52" y="80"/>
                </a:lnTo>
                <a:lnTo>
                  <a:pt x="28" y="106"/>
                </a:lnTo>
                <a:lnTo>
                  <a:pt x="22" y="113"/>
                </a:lnTo>
                <a:lnTo>
                  <a:pt x="17" y="120"/>
                </a:lnTo>
                <a:lnTo>
                  <a:pt x="11" y="136"/>
                </a:lnTo>
                <a:lnTo>
                  <a:pt x="8" y="143"/>
                </a:lnTo>
                <a:close/>
                <a:moveTo>
                  <a:pt x="328" y="184"/>
                </a:moveTo>
                <a:lnTo>
                  <a:pt x="328" y="184"/>
                </a:lnTo>
                <a:lnTo>
                  <a:pt x="320" y="180"/>
                </a:lnTo>
                <a:lnTo>
                  <a:pt x="304" y="172"/>
                </a:lnTo>
                <a:lnTo>
                  <a:pt x="282" y="162"/>
                </a:lnTo>
                <a:lnTo>
                  <a:pt x="282" y="166"/>
                </a:lnTo>
                <a:lnTo>
                  <a:pt x="299" y="173"/>
                </a:lnTo>
                <a:lnTo>
                  <a:pt x="314" y="180"/>
                </a:lnTo>
                <a:lnTo>
                  <a:pt x="328" y="184"/>
                </a:lnTo>
                <a:close/>
                <a:moveTo>
                  <a:pt x="74" y="221"/>
                </a:moveTo>
                <a:lnTo>
                  <a:pt x="74" y="221"/>
                </a:lnTo>
                <a:lnTo>
                  <a:pt x="74" y="219"/>
                </a:lnTo>
                <a:lnTo>
                  <a:pt x="71" y="211"/>
                </a:lnTo>
                <a:lnTo>
                  <a:pt x="69" y="203"/>
                </a:lnTo>
                <a:lnTo>
                  <a:pt x="56" y="205"/>
                </a:lnTo>
                <a:lnTo>
                  <a:pt x="74" y="221"/>
                </a:lnTo>
                <a:close/>
                <a:moveTo>
                  <a:pt x="186" y="211"/>
                </a:moveTo>
                <a:lnTo>
                  <a:pt x="186" y="211"/>
                </a:lnTo>
                <a:lnTo>
                  <a:pt x="178" y="216"/>
                </a:lnTo>
                <a:lnTo>
                  <a:pt x="172" y="224"/>
                </a:lnTo>
                <a:lnTo>
                  <a:pt x="176" y="227"/>
                </a:lnTo>
                <a:lnTo>
                  <a:pt x="180" y="230"/>
                </a:lnTo>
                <a:lnTo>
                  <a:pt x="186" y="216"/>
                </a:lnTo>
                <a:lnTo>
                  <a:pt x="186" y="211"/>
                </a:lnTo>
                <a:close/>
                <a:moveTo>
                  <a:pt x="168" y="219"/>
                </a:moveTo>
                <a:lnTo>
                  <a:pt x="168" y="219"/>
                </a:lnTo>
                <a:lnTo>
                  <a:pt x="172" y="205"/>
                </a:lnTo>
                <a:lnTo>
                  <a:pt x="172" y="202"/>
                </a:lnTo>
                <a:lnTo>
                  <a:pt x="170" y="199"/>
                </a:lnTo>
                <a:lnTo>
                  <a:pt x="168" y="199"/>
                </a:lnTo>
                <a:lnTo>
                  <a:pt x="165" y="207"/>
                </a:lnTo>
                <a:lnTo>
                  <a:pt x="162" y="211"/>
                </a:lnTo>
                <a:lnTo>
                  <a:pt x="162" y="213"/>
                </a:lnTo>
                <a:lnTo>
                  <a:pt x="162" y="214"/>
                </a:lnTo>
                <a:lnTo>
                  <a:pt x="168" y="219"/>
                </a:lnTo>
                <a:close/>
                <a:moveTo>
                  <a:pt x="75" y="210"/>
                </a:moveTo>
                <a:lnTo>
                  <a:pt x="75" y="210"/>
                </a:lnTo>
                <a:lnTo>
                  <a:pt x="80" y="224"/>
                </a:lnTo>
                <a:lnTo>
                  <a:pt x="91" y="222"/>
                </a:lnTo>
                <a:lnTo>
                  <a:pt x="83" y="216"/>
                </a:lnTo>
                <a:lnTo>
                  <a:pt x="75" y="210"/>
                </a:lnTo>
                <a:close/>
                <a:moveTo>
                  <a:pt x="159" y="22"/>
                </a:moveTo>
                <a:lnTo>
                  <a:pt x="159" y="22"/>
                </a:lnTo>
                <a:lnTo>
                  <a:pt x="148" y="25"/>
                </a:lnTo>
                <a:lnTo>
                  <a:pt x="146" y="27"/>
                </a:lnTo>
                <a:lnTo>
                  <a:pt x="146" y="33"/>
                </a:lnTo>
                <a:lnTo>
                  <a:pt x="161" y="28"/>
                </a:lnTo>
                <a:lnTo>
                  <a:pt x="161" y="25"/>
                </a:lnTo>
                <a:lnTo>
                  <a:pt x="159" y="24"/>
                </a:lnTo>
                <a:lnTo>
                  <a:pt x="159" y="22"/>
                </a:lnTo>
                <a:close/>
                <a:moveTo>
                  <a:pt x="389" y="235"/>
                </a:moveTo>
                <a:lnTo>
                  <a:pt x="389" y="235"/>
                </a:lnTo>
                <a:lnTo>
                  <a:pt x="367" y="244"/>
                </a:lnTo>
                <a:lnTo>
                  <a:pt x="355" y="248"/>
                </a:lnTo>
                <a:lnTo>
                  <a:pt x="344" y="249"/>
                </a:lnTo>
                <a:lnTo>
                  <a:pt x="356" y="249"/>
                </a:lnTo>
                <a:lnTo>
                  <a:pt x="367" y="246"/>
                </a:lnTo>
                <a:lnTo>
                  <a:pt x="378" y="241"/>
                </a:lnTo>
                <a:lnTo>
                  <a:pt x="389" y="235"/>
                </a:lnTo>
                <a:close/>
                <a:moveTo>
                  <a:pt x="301" y="102"/>
                </a:moveTo>
                <a:lnTo>
                  <a:pt x="301" y="102"/>
                </a:lnTo>
                <a:lnTo>
                  <a:pt x="310" y="107"/>
                </a:lnTo>
                <a:lnTo>
                  <a:pt x="318" y="110"/>
                </a:lnTo>
                <a:lnTo>
                  <a:pt x="337" y="118"/>
                </a:lnTo>
                <a:lnTo>
                  <a:pt x="337" y="117"/>
                </a:lnTo>
                <a:lnTo>
                  <a:pt x="336" y="115"/>
                </a:lnTo>
                <a:lnTo>
                  <a:pt x="320" y="109"/>
                </a:lnTo>
                <a:lnTo>
                  <a:pt x="304" y="102"/>
                </a:lnTo>
                <a:lnTo>
                  <a:pt x="301" y="102"/>
                </a:lnTo>
                <a:close/>
                <a:moveTo>
                  <a:pt x="176" y="22"/>
                </a:moveTo>
                <a:lnTo>
                  <a:pt x="176" y="22"/>
                </a:lnTo>
                <a:lnTo>
                  <a:pt x="176" y="17"/>
                </a:lnTo>
                <a:lnTo>
                  <a:pt x="161" y="20"/>
                </a:lnTo>
                <a:lnTo>
                  <a:pt x="162" y="22"/>
                </a:lnTo>
                <a:lnTo>
                  <a:pt x="162" y="24"/>
                </a:lnTo>
                <a:lnTo>
                  <a:pt x="162" y="27"/>
                </a:lnTo>
                <a:lnTo>
                  <a:pt x="170" y="25"/>
                </a:lnTo>
                <a:lnTo>
                  <a:pt x="176" y="22"/>
                </a:lnTo>
                <a:close/>
                <a:moveTo>
                  <a:pt x="325" y="266"/>
                </a:moveTo>
                <a:lnTo>
                  <a:pt x="325" y="266"/>
                </a:lnTo>
                <a:lnTo>
                  <a:pt x="336" y="255"/>
                </a:lnTo>
                <a:lnTo>
                  <a:pt x="323" y="255"/>
                </a:lnTo>
                <a:lnTo>
                  <a:pt x="325" y="259"/>
                </a:lnTo>
                <a:lnTo>
                  <a:pt x="325" y="260"/>
                </a:lnTo>
                <a:lnTo>
                  <a:pt x="325" y="266"/>
                </a:lnTo>
                <a:close/>
                <a:moveTo>
                  <a:pt x="273" y="257"/>
                </a:moveTo>
                <a:lnTo>
                  <a:pt x="273" y="257"/>
                </a:lnTo>
                <a:lnTo>
                  <a:pt x="288" y="249"/>
                </a:lnTo>
                <a:lnTo>
                  <a:pt x="284" y="248"/>
                </a:lnTo>
                <a:lnTo>
                  <a:pt x="277" y="246"/>
                </a:lnTo>
                <a:lnTo>
                  <a:pt x="273" y="257"/>
                </a:lnTo>
                <a:close/>
                <a:moveTo>
                  <a:pt x="358" y="271"/>
                </a:moveTo>
                <a:lnTo>
                  <a:pt x="358" y="271"/>
                </a:lnTo>
                <a:lnTo>
                  <a:pt x="358" y="273"/>
                </a:lnTo>
                <a:lnTo>
                  <a:pt x="363" y="271"/>
                </a:lnTo>
                <a:lnTo>
                  <a:pt x="367" y="271"/>
                </a:lnTo>
                <a:lnTo>
                  <a:pt x="366" y="268"/>
                </a:lnTo>
                <a:lnTo>
                  <a:pt x="367" y="266"/>
                </a:lnTo>
                <a:lnTo>
                  <a:pt x="367" y="263"/>
                </a:lnTo>
                <a:lnTo>
                  <a:pt x="369" y="259"/>
                </a:lnTo>
                <a:lnTo>
                  <a:pt x="358" y="271"/>
                </a:lnTo>
                <a:close/>
                <a:moveTo>
                  <a:pt x="386" y="249"/>
                </a:moveTo>
                <a:lnTo>
                  <a:pt x="386" y="249"/>
                </a:lnTo>
                <a:lnTo>
                  <a:pt x="372" y="270"/>
                </a:lnTo>
                <a:lnTo>
                  <a:pt x="377" y="266"/>
                </a:lnTo>
                <a:lnTo>
                  <a:pt x="381" y="263"/>
                </a:lnTo>
                <a:lnTo>
                  <a:pt x="383" y="260"/>
                </a:lnTo>
                <a:lnTo>
                  <a:pt x="386" y="254"/>
                </a:lnTo>
                <a:lnTo>
                  <a:pt x="386" y="249"/>
                </a:lnTo>
                <a:close/>
                <a:moveTo>
                  <a:pt x="351" y="273"/>
                </a:moveTo>
                <a:lnTo>
                  <a:pt x="351" y="273"/>
                </a:lnTo>
                <a:lnTo>
                  <a:pt x="351" y="268"/>
                </a:lnTo>
                <a:lnTo>
                  <a:pt x="355" y="260"/>
                </a:lnTo>
                <a:lnTo>
                  <a:pt x="356" y="259"/>
                </a:lnTo>
                <a:lnTo>
                  <a:pt x="348" y="266"/>
                </a:lnTo>
                <a:lnTo>
                  <a:pt x="344" y="273"/>
                </a:lnTo>
                <a:lnTo>
                  <a:pt x="351" y="273"/>
                </a:lnTo>
                <a:close/>
                <a:moveTo>
                  <a:pt x="131" y="191"/>
                </a:moveTo>
                <a:lnTo>
                  <a:pt x="131" y="191"/>
                </a:lnTo>
                <a:lnTo>
                  <a:pt x="131" y="199"/>
                </a:lnTo>
                <a:lnTo>
                  <a:pt x="131" y="207"/>
                </a:lnTo>
                <a:lnTo>
                  <a:pt x="139" y="202"/>
                </a:lnTo>
                <a:lnTo>
                  <a:pt x="134" y="197"/>
                </a:lnTo>
                <a:lnTo>
                  <a:pt x="131" y="191"/>
                </a:lnTo>
                <a:close/>
                <a:moveTo>
                  <a:pt x="176" y="188"/>
                </a:moveTo>
                <a:lnTo>
                  <a:pt x="176" y="188"/>
                </a:lnTo>
                <a:lnTo>
                  <a:pt x="178" y="188"/>
                </a:lnTo>
                <a:lnTo>
                  <a:pt x="184" y="184"/>
                </a:lnTo>
                <a:lnTo>
                  <a:pt x="192" y="181"/>
                </a:lnTo>
                <a:lnTo>
                  <a:pt x="198" y="178"/>
                </a:lnTo>
                <a:lnTo>
                  <a:pt x="203" y="175"/>
                </a:lnTo>
                <a:lnTo>
                  <a:pt x="203" y="173"/>
                </a:lnTo>
                <a:lnTo>
                  <a:pt x="176" y="188"/>
                </a:lnTo>
                <a:close/>
                <a:moveTo>
                  <a:pt x="292" y="87"/>
                </a:moveTo>
                <a:lnTo>
                  <a:pt x="292" y="87"/>
                </a:lnTo>
                <a:lnTo>
                  <a:pt x="288" y="82"/>
                </a:lnTo>
                <a:lnTo>
                  <a:pt x="285" y="77"/>
                </a:lnTo>
                <a:lnTo>
                  <a:pt x="287" y="93"/>
                </a:lnTo>
                <a:lnTo>
                  <a:pt x="292" y="87"/>
                </a:lnTo>
                <a:close/>
                <a:moveTo>
                  <a:pt x="342" y="257"/>
                </a:moveTo>
                <a:lnTo>
                  <a:pt x="342" y="257"/>
                </a:lnTo>
                <a:lnTo>
                  <a:pt x="344" y="262"/>
                </a:lnTo>
                <a:lnTo>
                  <a:pt x="342" y="266"/>
                </a:lnTo>
                <a:lnTo>
                  <a:pt x="351" y="257"/>
                </a:lnTo>
                <a:lnTo>
                  <a:pt x="342" y="257"/>
                </a:lnTo>
                <a:close/>
                <a:moveTo>
                  <a:pt x="102" y="219"/>
                </a:moveTo>
                <a:lnTo>
                  <a:pt x="102" y="219"/>
                </a:lnTo>
                <a:lnTo>
                  <a:pt x="101" y="214"/>
                </a:lnTo>
                <a:lnTo>
                  <a:pt x="96" y="210"/>
                </a:lnTo>
                <a:lnTo>
                  <a:pt x="97" y="216"/>
                </a:lnTo>
                <a:lnTo>
                  <a:pt x="96" y="219"/>
                </a:lnTo>
                <a:lnTo>
                  <a:pt x="94" y="221"/>
                </a:lnTo>
                <a:lnTo>
                  <a:pt x="102" y="219"/>
                </a:lnTo>
                <a:close/>
                <a:moveTo>
                  <a:pt x="74" y="68"/>
                </a:moveTo>
                <a:lnTo>
                  <a:pt x="74" y="68"/>
                </a:lnTo>
                <a:lnTo>
                  <a:pt x="75" y="66"/>
                </a:lnTo>
                <a:lnTo>
                  <a:pt x="90" y="58"/>
                </a:lnTo>
                <a:lnTo>
                  <a:pt x="91" y="57"/>
                </a:lnTo>
                <a:lnTo>
                  <a:pt x="91" y="54"/>
                </a:lnTo>
                <a:lnTo>
                  <a:pt x="74" y="68"/>
                </a:lnTo>
                <a:close/>
                <a:moveTo>
                  <a:pt x="173" y="214"/>
                </a:moveTo>
                <a:lnTo>
                  <a:pt x="173" y="214"/>
                </a:lnTo>
                <a:lnTo>
                  <a:pt x="183" y="208"/>
                </a:lnTo>
                <a:lnTo>
                  <a:pt x="180" y="207"/>
                </a:lnTo>
                <a:lnTo>
                  <a:pt x="178" y="205"/>
                </a:lnTo>
                <a:lnTo>
                  <a:pt x="175" y="210"/>
                </a:lnTo>
                <a:lnTo>
                  <a:pt x="173" y="214"/>
                </a:lnTo>
                <a:close/>
                <a:moveTo>
                  <a:pt x="293" y="60"/>
                </a:moveTo>
                <a:lnTo>
                  <a:pt x="293" y="60"/>
                </a:lnTo>
                <a:lnTo>
                  <a:pt x="296" y="74"/>
                </a:lnTo>
                <a:lnTo>
                  <a:pt x="296" y="60"/>
                </a:lnTo>
                <a:lnTo>
                  <a:pt x="293" y="60"/>
                </a:lnTo>
                <a:close/>
                <a:moveTo>
                  <a:pt x="312" y="254"/>
                </a:moveTo>
                <a:lnTo>
                  <a:pt x="312" y="254"/>
                </a:lnTo>
                <a:lnTo>
                  <a:pt x="309" y="262"/>
                </a:lnTo>
                <a:lnTo>
                  <a:pt x="318" y="255"/>
                </a:lnTo>
                <a:lnTo>
                  <a:pt x="312" y="254"/>
                </a:lnTo>
                <a:close/>
                <a:moveTo>
                  <a:pt x="276" y="161"/>
                </a:moveTo>
                <a:lnTo>
                  <a:pt x="276" y="161"/>
                </a:lnTo>
                <a:lnTo>
                  <a:pt x="269" y="158"/>
                </a:lnTo>
                <a:lnTo>
                  <a:pt x="263" y="156"/>
                </a:lnTo>
                <a:lnTo>
                  <a:pt x="263" y="159"/>
                </a:lnTo>
                <a:lnTo>
                  <a:pt x="276" y="162"/>
                </a:lnTo>
                <a:lnTo>
                  <a:pt x="276" y="161"/>
                </a:lnTo>
                <a:close/>
                <a:moveTo>
                  <a:pt x="277" y="106"/>
                </a:moveTo>
                <a:lnTo>
                  <a:pt x="277" y="106"/>
                </a:lnTo>
                <a:lnTo>
                  <a:pt x="282" y="101"/>
                </a:lnTo>
                <a:lnTo>
                  <a:pt x="276" y="95"/>
                </a:lnTo>
                <a:lnTo>
                  <a:pt x="277" y="106"/>
                </a:lnTo>
                <a:close/>
                <a:moveTo>
                  <a:pt x="161" y="200"/>
                </a:moveTo>
                <a:lnTo>
                  <a:pt x="161" y="200"/>
                </a:lnTo>
                <a:lnTo>
                  <a:pt x="151" y="205"/>
                </a:lnTo>
                <a:lnTo>
                  <a:pt x="156" y="208"/>
                </a:lnTo>
                <a:lnTo>
                  <a:pt x="157" y="205"/>
                </a:lnTo>
                <a:lnTo>
                  <a:pt x="161" y="200"/>
                </a:lnTo>
                <a:close/>
                <a:moveTo>
                  <a:pt x="268" y="117"/>
                </a:moveTo>
                <a:lnTo>
                  <a:pt x="268" y="117"/>
                </a:lnTo>
                <a:lnTo>
                  <a:pt x="271" y="112"/>
                </a:lnTo>
                <a:lnTo>
                  <a:pt x="269" y="109"/>
                </a:lnTo>
                <a:lnTo>
                  <a:pt x="266" y="107"/>
                </a:lnTo>
                <a:lnTo>
                  <a:pt x="268" y="117"/>
                </a:lnTo>
                <a:close/>
                <a:moveTo>
                  <a:pt x="361" y="255"/>
                </a:moveTo>
                <a:lnTo>
                  <a:pt x="361" y="255"/>
                </a:lnTo>
                <a:lnTo>
                  <a:pt x="359" y="262"/>
                </a:lnTo>
                <a:lnTo>
                  <a:pt x="366" y="254"/>
                </a:lnTo>
                <a:lnTo>
                  <a:pt x="361" y="255"/>
                </a:lnTo>
                <a:close/>
                <a:moveTo>
                  <a:pt x="356" y="128"/>
                </a:moveTo>
                <a:lnTo>
                  <a:pt x="356" y="128"/>
                </a:lnTo>
                <a:lnTo>
                  <a:pt x="358" y="126"/>
                </a:lnTo>
                <a:lnTo>
                  <a:pt x="344" y="120"/>
                </a:lnTo>
                <a:lnTo>
                  <a:pt x="356" y="128"/>
                </a:lnTo>
                <a:close/>
                <a:moveTo>
                  <a:pt x="375" y="252"/>
                </a:moveTo>
                <a:lnTo>
                  <a:pt x="375" y="252"/>
                </a:lnTo>
                <a:lnTo>
                  <a:pt x="374" y="259"/>
                </a:lnTo>
                <a:lnTo>
                  <a:pt x="380" y="251"/>
                </a:lnTo>
                <a:lnTo>
                  <a:pt x="378" y="251"/>
                </a:lnTo>
                <a:lnTo>
                  <a:pt x="375" y="252"/>
                </a:lnTo>
                <a:close/>
                <a:moveTo>
                  <a:pt x="56" y="76"/>
                </a:moveTo>
                <a:lnTo>
                  <a:pt x="56" y="76"/>
                </a:lnTo>
                <a:lnTo>
                  <a:pt x="58" y="76"/>
                </a:lnTo>
                <a:lnTo>
                  <a:pt x="60" y="74"/>
                </a:lnTo>
                <a:lnTo>
                  <a:pt x="63" y="72"/>
                </a:lnTo>
                <a:lnTo>
                  <a:pt x="64" y="69"/>
                </a:lnTo>
                <a:lnTo>
                  <a:pt x="56" y="76"/>
                </a:lnTo>
                <a:close/>
                <a:moveTo>
                  <a:pt x="162" y="205"/>
                </a:moveTo>
                <a:lnTo>
                  <a:pt x="162" y="205"/>
                </a:lnTo>
                <a:lnTo>
                  <a:pt x="161" y="205"/>
                </a:lnTo>
                <a:lnTo>
                  <a:pt x="159" y="208"/>
                </a:lnTo>
                <a:lnTo>
                  <a:pt x="159" y="210"/>
                </a:lnTo>
                <a:lnTo>
                  <a:pt x="159" y="211"/>
                </a:lnTo>
                <a:lnTo>
                  <a:pt x="162" y="205"/>
                </a:lnTo>
                <a:close/>
                <a:moveTo>
                  <a:pt x="257" y="143"/>
                </a:moveTo>
                <a:lnTo>
                  <a:pt x="257" y="143"/>
                </a:lnTo>
                <a:lnTo>
                  <a:pt x="255" y="145"/>
                </a:lnTo>
                <a:lnTo>
                  <a:pt x="258" y="147"/>
                </a:lnTo>
                <a:lnTo>
                  <a:pt x="257" y="143"/>
                </a:lnTo>
                <a:close/>
                <a:moveTo>
                  <a:pt x="295" y="47"/>
                </a:moveTo>
                <a:lnTo>
                  <a:pt x="295" y="47"/>
                </a:lnTo>
                <a:lnTo>
                  <a:pt x="296" y="52"/>
                </a:lnTo>
                <a:lnTo>
                  <a:pt x="296" y="49"/>
                </a:lnTo>
                <a:lnTo>
                  <a:pt x="295" y="47"/>
                </a:lnTo>
                <a:close/>
                <a:moveTo>
                  <a:pt x="260" y="156"/>
                </a:moveTo>
                <a:lnTo>
                  <a:pt x="260" y="156"/>
                </a:lnTo>
                <a:lnTo>
                  <a:pt x="258" y="156"/>
                </a:lnTo>
                <a:lnTo>
                  <a:pt x="260" y="158"/>
                </a:lnTo>
                <a:lnTo>
                  <a:pt x="260" y="156"/>
                </a:lnTo>
                <a:close/>
                <a:moveTo>
                  <a:pt x="363" y="131"/>
                </a:moveTo>
                <a:lnTo>
                  <a:pt x="363" y="131"/>
                </a:lnTo>
                <a:lnTo>
                  <a:pt x="364" y="131"/>
                </a:lnTo>
                <a:lnTo>
                  <a:pt x="363" y="131"/>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pic>
        <p:nvPicPr>
          <p:cNvPr id="69" name="图片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097" y="174603"/>
            <a:ext cx="967734" cy="674482"/>
          </a:xfrm>
          <a:prstGeom prst="rect">
            <a:avLst/>
          </a:prstGeom>
          <a:effectLst>
            <a:softEdge rad="127000"/>
          </a:effectLst>
        </p:spPr>
      </p:pic>
    </p:spTree>
    <p:extLst>
      <p:ext uri="{BB962C8B-B14F-4D97-AF65-F5344CB8AC3E}">
        <p14:creationId xmlns:p14="http://schemas.microsoft.com/office/powerpoint/2010/main" val="4254616472"/>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wipe(left)">
                                      <p:cBhvr>
                                        <p:cTn id="7" dur="500"/>
                                        <p:tgtEl>
                                          <p:spTgt spid="3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7"/>
                                        </p:tgtEl>
                                        <p:attrNameLst>
                                          <p:attrName>style.visibility</p:attrName>
                                        </p:attrNameLst>
                                      </p:cBhvr>
                                      <p:to>
                                        <p:strVal val="visible"/>
                                      </p:to>
                                    </p:set>
                                    <p:animEffect transition="in" filter="wipe(left)">
                                      <p:cBhvr>
                                        <p:cTn id="11" dur="500"/>
                                        <p:tgtEl>
                                          <p:spTgt spid="34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9"/>
                                        </p:tgtEl>
                                        <p:attrNameLst>
                                          <p:attrName>style.visibility</p:attrName>
                                        </p:attrNameLst>
                                      </p:cBhvr>
                                      <p:to>
                                        <p:strVal val="visible"/>
                                      </p:to>
                                    </p:set>
                                    <p:animEffect transition="in" filter="wipe(left)">
                                      <p:cBhvr>
                                        <p:cTn id="15" dur="500"/>
                                        <p:tgtEl>
                                          <p:spTgt spid="349"/>
                                        </p:tgtEl>
                                      </p:cBhvr>
                                    </p:animEffect>
                                  </p:childTnLst>
                                </p:cTn>
                              </p:par>
                            </p:childTnLst>
                          </p:cTn>
                        </p:par>
                        <p:par>
                          <p:cTn id="16" fill="hold">
                            <p:stCondLst>
                              <p:cond delay="1500"/>
                            </p:stCondLst>
                            <p:childTnLst>
                              <p:par>
                                <p:cTn id="17" presetID="22" presetClass="entr" presetSubtype="8" fill="hold" grpId="0" nodeType="afterEffect" nodePh="1">
                                  <p:stCondLst>
                                    <p:cond delay="0"/>
                                  </p:stCondLst>
                                  <p:endCondLst>
                                    <p:cond evt="begin" delay="0">
                                      <p:tn val="17"/>
                                    </p:cond>
                                  </p:end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p:bldP spid="347" grpId="0"/>
      <p:bldP spid="349" grpId="0"/>
      <p:bldP spid="26" grpId="0"/>
      <p:bldP spid="30" grpId="0"/>
      <p:bldP spid="66"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等腰三角形 5"/>
          <p:cNvSpPr>
            <a:spLocks noChangeArrowheads="1"/>
          </p:cNvSpPr>
          <p:nvPr/>
        </p:nvSpPr>
        <p:spPr bwMode="auto">
          <a:xfrm rot="10800000">
            <a:off x="6727690" y="1285933"/>
            <a:ext cx="2135188" cy="167957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sp>
        <p:nvSpPr>
          <p:cNvPr id="4100" name="等腰三角形 10"/>
          <p:cNvSpPr>
            <a:spLocks noChangeArrowheads="1"/>
          </p:cNvSpPr>
          <p:nvPr/>
        </p:nvSpPr>
        <p:spPr bwMode="auto">
          <a:xfrm rot="10800000">
            <a:off x="2178505" y="3950494"/>
            <a:ext cx="1255713" cy="987425"/>
          </a:xfrm>
          <a:prstGeom prst="triangle">
            <a:avLst>
              <a:gd name="adj" fmla="val 50000"/>
            </a:avLst>
          </a:prstGeom>
          <a:blipFill>
            <a:blip r:embed="rId3" cstate="print"/>
            <a:tile tx="0" ty="0" sx="100000" sy="100000" flip="none" algn="tl"/>
          </a:blipFill>
          <a:ln>
            <a:noFill/>
          </a:ln>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lt1"/>
              </a:solidFill>
              <a:sym typeface="宋体" pitchFamily="2" charset="-122"/>
            </a:endParaRPr>
          </a:p>
        </p:txBody>
      </p:sp>
      <p:grpSp>
        <p:nvGrpSpPr>
          <p:cNvPr id="5" name="组合 37"/>
          <p:cNvGrpSpPr>
            <a:grpSpLocks/>
          </p:cNvGrpSpPr>
          <p:nvPr/>
        </p:nvGrpSpPr>
        <p:grpSpPr bwMode="auto">
          <a:xfrm>
            <a:off x="661721" y="1013795"/>
            <a:ext cx="7739185" cy="3595779"/>
            <a:chOff x="-461736" y="-1440622"/>
            <a:chExt cx="10560221" cy="5369984"/>
          </a:xfrm>
          <a:noFill/>
        </p:grpSpPr>
        <p:sp>
          <p:nvSpPr>
            <p:cNvPr id="6" name="等腰三角形 8"/>
            <p:cNvSpPr>
              <a:spLocks noChangeArrowheads="1"/>
            </p:cNvSpPr>
            <p:nvPr/>
          </p:nvSpPr>
          <p:spPr bwMode="auto">
            <a:xfrm rot="10800000">
              <a:off x="-461736" y="-1440622"/>
              <a:ext cx="410464" cy="35384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7" name="等腰三角形 9"/>
            <p:cNvSpPr>
              <a:spLocks noChangeArrowheads="1"/>
            </p:cNvSpPr>
            <p:nvPr/>
          </p:nvSpPr>
          <p:spPr bwMode="auto">
            <a:xfrm rot="9126810">
              <a:off x="2005016" y="1892374"/>
              <a:ext cx="129428" cy="11157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8" name="等腰三角形 11"/>
            <p:cNvSpPr>
              <a:spLocks noChangeArrowheads="1"/>
            </p:cNvSpPr>
            <p:nvPr/>
          </p:nvSpPr>
          <p:spPr bwMode="auto">
            <a:xfrm rot="10800000">
              <a:off x="2785030" y="2577418"/>
              <a:ext cx="117937" cy="101670"/>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9" name="等腰三角形 12"/>
            <p:cNvSpPr>
              <a:spLocks noChangeArrowheads="1"/>
            </p:cNvSpPr>
            <p:nvPr/>
          </p:nvSpPr>
          <p:spPr bwMode="auto">
            <a:xfrm rot="8944116">
              <a:off x="0" y="3164822"/>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0" name="等腰三角形 13"/>
            <p:cNvSpPr>
              <a:spLocks noChangeArrowheads="1"/>
            </p:cNvSpPr>
            <p:nvPr/>
          </p:nvSpPr>
          <p:spPr bwMode="auto">
            <a:xfrm rot="10800000">
              <a:off x="9595838" y="2357517"/>
              <a:ext cx="502647" cy="433317"/>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1" name="等腰三角形 14"/>
            <p:cNvSpPr>
              <a:spLocks noChangeArrowheads="1"/>
            </p:cNvSpPr>
            <p:nvPr/>
          </p:nvSpPr>
          <p:spPr bwMode="auto">
            <a:xfrm rot="8944116">
              <a:off x="4912804" y="3062374"/>
              <a:ext cx="114486" cy="98696"/>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2" name="等腰三角形 15"/>
            <p:cNvSpPr>
              <a:spLocks noChangeArrowheads="1"/>
            </p:cNvSpPr>
            <p:nvPr/>
          </p:nvSpPr>
          <p:spPr bwMode="auto">
            <a:xfrm rot="9006486">
              <a:off x="8607960" y="3682924"/>
              <a:ext cx="285868" cy="246438"/>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sp>
          <p:nvSpPr>
            <p:cNvPr id="13" name="等腰三角形 16"/>
            <p:cNvSpPr>
              <a:spLocks noChangeArrowheads="1"/>
            </p:cNvSpPr>
            <p:nvPr/>
          </p:nvSpPr>
          <p:spPr bwMode="auto">
            <a:xfrm rot="11828868">
              <a:off x="6193525" y="2618739"/>
              <a:ext cx="171366" cy="147729"/>
            </a:xfrm>
            <a:prstGeom prst="triangle">
              <a:avLst>
                <a:gd name="adj" fmla="val 50000"/>
              </a:avLst>
            </a:prstGeom>
            <a:grpFill/>
            <a:ln w="19050" cap="flat" cmpd="sng">
              <a:solidFill>
                <a:schemeClr val="bg1"/>
              </a:solidFill>
              <a:bevel/>
              <a:headEnd/>
              <a:tailEnd/>
            </a:ln>
          </p:spPr>
          <p:txBody>
            <a:bodyPr anchor="ctr"/>
            <a:lstStyle/>
            <a:p>
              <a:pPr algn="ctr">
                <a:defRPr/>
              </a:pPr>
              <a:endParaRPr lang="zh-CN" altLang="zh-CN">
                <a:solidFill>
                  <a:srgbClr val="FFFFFF"/>
                </a:solidFill>
                <a:latin typeface="宋体" pitchFamily="2" charset="-122"/>
                <a:ea typeface="+mn-ea"/>
                <a:sym typeface="宋体" pitchFamily="2" charset="-122"/>
              </a:endParaRPr>
            </a:p>
          </p:txBody>
        </p:sp>
      </p:grpSp>
      <p:sp>
        <p:nvSpPr>
          <p:cNvPr id="66" name="文本框 219"/>
          <p:cNvSpPr txBox="1"/>
          <p:nvPr/>
        </p:nvSpPr>
        <p:spPr>
          <a:xfrm>
            <a:off x="3607862" y="2955518"/>
            <a:ext cx="3131427" cy="300082"/>
          </a:xfrm>
          <a:prstGeom prst="rect">
            <a:avLst/>
          </a:prstGeom>
          <a:noFill/>
          <a:ln>
            <a:noFill/>
          </a:ln>
        </p:spPr>
        <p:txBody>
          <a:bodyPr wrap="square" lIns="68580" tIns="34290" rIns="68580" bIns="34290" rtlCol="0">
            <a:spAutoFit/>
          </a:bodyPr>
          <a:lstStyle/>
          <a:p>
            <a:pPr algn="ctr"/>
            <a:r>
              <a:rPr lang="zh-CN" altLang="en-US" sz="1500" dirty="0" smtClean="0">
                <a:blipFill dpi="0" rotWithShape="1">
                  <a:blip r:embed="rId4"/>
                  <a:srcRect/>
                  <a:stretch>
                    <a:fillRect/>
                  </a:stretch>
                </a:blipFill>
              </a:rPr>
              <a:t>主要负责人：王振宇</a:t>
            </a:r>
            <a:endParaRPr lang="zh-CN" altLang="en-US" sz="1500" dirty="0">
              <a:blipFill dpi="0" rotWithShape="1">
                <a:blip r:embed="rId4"/>
                <a:srcRect/>
                <a:stretch>
                  <a:fillRect/>
                </a:stretch>
              </a:blipFill>
            </a:endParaRPr>
          </a:p>
        </p:txBody>
      </p:sp>
      <p:grpSp>
        <p:nvGrpSpPr>
          <p:cNvPr id="67" name="组合 66"/>
          <p:cNvGrpSpPr/>
          <p:nvPr/>
        </p:nvGrpSpPr>
        <p:grpSpPr>
          <a:xfrm>
            <a:off x="4227993" y="2317653"/>
            <a:ext cx="2560928" cy="347663"/>
            <a:chOff x="4564815" y="3106246"/>
            <a:chExt cx="3414571" cy="463550"/>
          </a:xfrm>
        </p:grpSpPr>
        <p:grpSp>
          <p:nvGrpSpPr>
            <p:cNvPr id="68" name="组合 67"/>
            <p:cNvGrpSpPr/>
            <p:nvPr/>
          </p:nvGrpSpPr>
          <p:grpSpPr>
            <a:xfrm>
              <a:off x="4564815" y="3106246"/>
              <a:ext cx="1715030" cy="463550"/>
              <a:chOff x="4819121" y="3552825"/>
              <a:chExt cx="1715030" cy="463550"/>
            </a:xfrm>
          </p:grpSpPr>
          <p:grpSp>
            <p:nvGrpSpPr>
              <p:cNvPr id="82" name="组合 81"/>
              <p:cNvGrpSpPr/>
              <p:nvPr/>
            </p:nvGrpSpPr>
            <p:grpSpPr>
              <a:xfrm>
                <a:off x="5657850" y="3552825"/>
                <a:ext cx="876301" cy="463550"/>
                <a:chOff x="5656263" y="3198813"/>
                <a:chExt cx="876301" cy="463550"/>
              </a:xfrm>
            </p:grpSpPr>
            <p:sp>
              <p:nvSpPr>
                <p:cNvPr id="89"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3" name="组合 82"/>
              <p:cNvGrpSpPr/>
              <p:nvPr/>
            </p:nvGrpSpPr>
            <p:grpSpPr>
              <a:xfrm>
                <a:off x="4819121" y="3552825"/>
                <a:ext cx="876301" cy="463550"/>
                <a:chOff x="5656263" y="3198813"/>
                <a:chExt cx="876301" cy="463550"/>
              </a:xfrm>
            </p:grpSpPr>
            <p:sp>
              <p:nvSpPr>
                <p:cNvPr id="84"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9" name="组合 68"/>
            <p:cNvGrpSpPr/>
            <p:nvPr/>
          </p:nvGrpSpPr>
          <p:grpSpPr>
            <a:xfrm>
              <a:off x="6264356" y="3106246"/>
              <a:ext cx="1715030" cy="463550"/>
              <a:chOff x="4819121" y="3552825"/>
              <a:chExt cx="1715030" cy="463550"/>
            </a:xfrm>
          </p:grpSpPr>
          <p:grpSp>
            <p:nvGrpSpPr>
              <p:cNvPr id="70" name="组合 69"/>
              <p:cNvGrpSpPr/>
              <p:nvPr/>
            </p:nvGrpSpPr>
            <p:grpSpPr>
              <a:xfrm>
                <a:off x="5657850" y="3552825"/>
                <a:ext cx="876301" cy="463550"/>
                <a:chOff x="5656263" y="3198813"/>
                <a:chExt cx="876301" cy="463550"/>
              </a:xfrm>
            </p:grpSpPr>
            <p:sp>
              <p:nvSpPr>
                <p:cNvPr id="77"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a:off x="4819121" y="3552825"/>
                <a:ext cx="876301" cy="463550"/>
                <a:chOff x="5656263" y="3198813"/>
                <a:chExt cx="876301" cy="463550"/>
              </a:xfrm>
            </p:grpSpPr>
            <p:sp>
              <p:nvSpPr>
                <p:cNvPr id="72"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134" name="文本框 215"/>
          <p:cNvSpPr txBox="1"/>
          <p:nvPr/>
        </p:nvSpPr>
        <p:spPr>
          <a:xfrm>
            <a:off x="4190431" y="1714469"/>
            <a:ext cx="2780430" cy="669414"/>
          </a:xfrm>
          <a:prstGeom prst="rect">
            <a:avLst/>
          </a:prstGeom>
          <a:noFill/>
          <a:ln>
            <a:noFill/>
          </a:ln>
        </p:spPr>
        <p:txBody>
          <a:bodyPr wrap="square" lIns="68580" tIns="34290" rIns="68580" bIns="34290" rtlCol="0">
            <a:spAutoFit/>
          </a:bodyPr>
          <a:lstStyle/>
          <a:p>
            <a:r>
              <a:rPr lang="zh-CN" altLang="en-US" sz="3900" b="1" dirty="0" smtClean="0">
                <a:blipFill dpi="0" rotWithShape="1">
                  <a:blip r:embed="rId4"/>
                  <a:srcRect/>
                  <a:stretch>
                    <a:fillRect/>
                  </a:stretch>
                </a:blipFill>
              </a:rPr>
              <a:t>数据库展示</a:t>
            </a:r>
            <a:endParaRPr lang="zh-CN" altLang="en-US" sz="3900" b="1" dirty="0">
              <a:blipFill dpi="0" rotWithShape="1">
                <a:blip r:embed="rId4"/>
                <a:srcRect/>
                <a:stretch>
                  <a:fillRect/>
                </a:stretch>
              </a:blipFill>
            </a:endParaRPr>
          </a:p>
        </p:txBody>
      </p:sp>
      <p:grpSp>
        <p:nvGrpSpPr>
          <p:cNvPr id="135" name="组合 134"/>
          <p:cNvGrpSpPr/>
          <p:nvPr/>
        </p:nvGrpSpPr>
        <p:grpSpPr>
          <a:xfrm>
            <a:off x="2688453" y="1756142"/>
            <a:ext cx="1470353" cy="1095375"/>
            <a:chOff x="3592132" y="5624513"/>
            <a:chExt cx="1960470" cy="1460500"/>
          </a:xfrm>
        </p:grpSpPr>
        <p:sp>
          <p:nvSpPr>
            <p:cNvPr id="136" name="Freeform 286"/>
            <p:cNvSpPr>
              <a:spLocks/>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7"/>
            <p:cNvSpPr>
              <a:spLocks/>
            </p:cNvSpPr>
            <p:nvPr/>
          </p:nvSpPr>
          <p:spPr bwMode="auto">
            <a:xfrm>
              <a:off x="4914427" y="5815101"/>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88"/>
            <p:cNvSpPr>
              <a:spLocks/>
            </p:cNvSpPr>
            <p:nvPr/>
          </p:nvSpPr>
          <p:spPr bwMode="auto">
            <a:xfrm>
              <a:off x="3592132" y="6147204"/>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9"/>
            <p:cNvSpPr>
              <a:spLocks/>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0"/>
            <p:cNvSpPr>
              <a:spLocks/>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4" name="文本框 215"/>
          <p:cNvSpPr txBox="1"/>
          <p:nvPr/>
        </p:nvSpPr>
        <p:spPr>
          <a:xfrm>
            <a:off x="3037222" y="1616953"/>
            <a:ext cx="781660" cy="1177245"/>
          </a:xfrm>
          <a:prstGeom prst="rect">
            <a:avLst/>
          </a:prstGeom>
          <a:noFill/>
          <a:ln>
            <a:noFill/>
          </a:ln>
        </p:spPr>
        <p:txBody>
          <a:bodyPr wrap="square" lIns="68580" tIns="34290" rIns="68580" bIns="34290" rtlCol="0">
            <a:spAutoFit/>
          </a:bodyPr>
          <a:lstStyle/>
          <a:p>
            <a:r>
              <a:rPr lang="en-US" altLang="zh-CN" sz="7200" b="1" dirty="0" smtClean="0">
                <a:blipFill dpi="0" rotWithShape="1">
                  <a:blip r:embed="rId4"/>
                  <a:srcRect/>
                  <a:stretch>
                    <a:fillRect/>
                  </a:stretch>
                </a:blipFill>
              </a:rPr>
              <a:t>2</a:t>
            </a:r>
            <a:endParaRPr lang="zh-CN" altLang="en-US" sz="7200" b="1" dirty="0">
              <a:blipFill dpi="0" rotWithShape="1">
                <a:blip r:embed="rId4"/>
                <a:srcRect/>
                <a:stretch>
                  <a:fillRect/>
                </a:stretch>
              </a:blipFill>
            </a:endParaRPr>
          </a:p>
        </p:txBody>
      </p:sp>
      <p:pic>
        <p:nvPicPr>
          <p:cNvPr id="3074" name="Picture 2" descr="C:\Users\Administrator\Desktop\2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3844" y="959957"/>
            <a:ext cx="2701529" cy="27015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25(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2215" y="959956"/>
            <a:ext cx="2701529" cy="27015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dministrator\Desktop\image 3160.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45" y="1658115"/>
            <a:ext cx="1516785" cy="362976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5029797"/>
      </p:ext>
    </p:extLst>
  </p:cSld>
  <p:clrMapOvr>
    <a:masterClrMapping/>
  </p:clrMapOvr>
  <p:transition advClick="0" advTm="0">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6" presetClass="emph" presetSubtype="0" fill="hold" nodeType="afterEffect">
                                  <p:stCondLst>
                                    <p:cond delay="0"/>
                                  </p:stCondLst>
                                  <p:childTnLst>
                                    <p:animScale>
                                      <p:cBhvr>
                                        <p:cTn id="17" dur="500" fill="hold"/>
                                        <p:tgtEl>
                                          <p:spTgt spid="3076"/>
                                        </p:tgtEl>
                                      </p:cBhvr>
                                      <p:by x="95000" y="95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2000"/>
                                        <p:tgtEl>
                                          <p:spTgt spid="3075"/>
                                        </p:tgtEl>
                                      </p:cBhvr>
                                    </p:animEffect>
                                  </p:childTnLst>
                                </p:cTn>
                              </p:par>
                            </p:childTnLst>
                          </p:cTn>
                        </p:par>
                        <p:par>
                          <p:cTn id="22" fill="hold">
                            <p:stCondLst>
                              <p:cond delay="4000"/>
                            </p:stCondLst>
                            <p:childTnLst>
                              <p:par>
                                <p:cTn id="23" presetID="63" presetClass="path" presetSubtype="0" accel="50000" decel="50000" fill="hold" nodeType="afterEffect">
                                  <p:stCondLst>
                                    <p:cond delay="0"/>
                                  </p:stCondLst>
                                  <p:childTnLst>
                                    <p:animMotion origin="layout" path="M 3.125E-6 -8.67052E-7 L 1.02239 -8.67052E-7 " pathEditMode="relative" rAng="0" ptsTypes="AA">
                                      <p:cBhvr>
                                        <p:cTn id="24" dur="2000" fill="hold"/>
                                        <p:tgtEl>
                                          <p:spTgt spid="3076"/>
                                        </p:tgtEl>
                                        <p:attrNameLst>
                                          <p:attrName>ppt_x</p:attrName>
                                          <p:attrName>ppt_y</p:attrName>
                                        </p:attrNameLst>
                                      </p:cBhvr>
                                      <p:rCtr x="51120" y="0"/>
                                    </p:animMotion>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6000"/>
                            </p:stCondLst>
                            <p:childTnLst>
                              <p:par>
                                <p:cTn id="31" presetID="42" presetClass="entr" presetSubtype="0" fill="hold" grpId="0"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1000"/>
                                        <p:tgtEl>
                                          <p:spTgt spid="4098"/>
                                        </p:tgtEl>
                                      </p:cBhvr>
                                    </p:animEffect>
                                    <p:anim calcmode="lin" valueType="num">
                                      <p:cBhvr>
                                        <p:cTn id="34" dur="1000" fill="hold"/>
                                        <p:tgtEl>
                                          <p:spTgt spid="4098"/>
                                        </p:tgtEl>
                                        <p:attrNameLst>
                                          <p:attrName>ppt_x</p:attrName>
                                        </p:attrNameLst>
                                      </p:cBhvr>
                                      <p:tavLst>
                                        <p:tav tm="0">
                                          <p:val>
                                            <p:strVal val="#ppt_x"/>
                                          </p:val>
                                        </p:tav>
                                        <p:tav tm="100000">
                                          <p:val>
                                            <p:strVal val="#ppt_x"/>
                                          </p:val>
                                        </p:tav>
                                      </p:tavLst>
                                    </p:anim>
                                    <p:anim calcmode="lin" valueType="num">
                                      <p:cBhvr>
                                        <p:cTn id="35" dur="1000" fill="hold"/>
                                        <p:tgtEl>
                                          <p:spTgt spid="4098"/>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42" presetClass="entr" presetSubtype="0" fill="hold" grpId="0" nodeType="after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1000"/>
                                        <p:tgtEl>
                                          <p:spTgt spid="4100"/>
                                        </p:tgtEl>
                                      </p:cBhvr>
                                    </p:animEffect>
                                    <p:anim calcmode="lin" valueType="num">
                                      <p:cBhvr>
                                        <p:cTn id="40" dur="1000" fill="hold"/>
                                        <p:tgtEl>
                                          <p:spTgt spid="4100"/>
                                        </p:tgtEl>
                                        <p:attrNameLst>
                                          <p:attrName>ppt_x</p:attrName>
                                        </p:attrNameLst>
                                      </p:cBhvr>
                                      <p:tavLst>
                                        <p:tav tm="0">
                                          <p:val>
                                            <p:strVal val="#ppt_x"/>
                                          </p:val>
                                        </p:tav>
                                        <p:tav tm="100000">
                                          <p:val>
                                            <p:strVal val="#ppt_x"/>
                                          </p:val>
                                        </p:tav>
                                      </p:tavLst>
                                    </p:anim>
                                    <p:anim calcmode="lin" valueType="num">
                                      <p:cBhvr>
                                        <p:cTn id="41" dur="1000" fill="hold"/>
                                        <p:tgtEl>
                                          <p:spTgt spid="4100"/>
                                        </p:tgtEl>
                                        <p:attrNameLst>
                                          <p:attrName>ppt_y</p:attrName>
                                        </p:attrNameLst>
                                      </p:cBhvr>
                                      <p:tavLst>
                                        <p:tav tm="0">
                                          <p:val>
                                            <p:strVal val="#ppt_y+.1"/>
                                          </p:val>
                                        </p:tav>
                                        <p:tav tm="100000">
                                          <p:val>
                                            <p:strVal val="#ppt_y"/>
                                          </p:val>
                                        </p:tav>
                                      </p:tavLst>
                                    </p:anim>
                                  </p:childTnLst>
                                </p:cTn>
                              </p:par>
                            </p:childTnLst>
                          </p:cTn>
                        </p:par>
                        <p:par>
                          <p:cTn id="42" fill="hold">
                            <p:stCondLst>
                              <p:cond delay="8000"/>
                            </p:stCondLst>
                            <p:childTnLst>
                              <p:par>
                                <p:cTn id="43" presetID="42" presetClass="entr" presetSubtype="0" fill="hold" nodeType="after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anim calcmode="lin" valueType="num">
                                      <p:cBhvr>
                                        <p:cTn id="46" dur="1000" fill="hold"/>
                                        <p:tgtEl>
                                          <p:spTgt spid="135"/>
                                        </p:tgtEl>
                                        <p:attrNameLst>
                                          <p:attrName>ppt_x</p:attrName>
                                        </p:attrNameLst>
                                      </p:cBhvr>
                                      <p:tavLst>
                                        <p:tav tm="0">
                                          <p:val>
                                            <p:strVal val="#ppt_x"/>
                                          </p:val>
                                        </p:tav>
                                        <p:tav tm="100000">
                                          <p:val>
                                            <p:strVal val="#ppt_x"/>
                                          </p:val>
                                        </p:tav>
                                      </p:tavLst>
                                    </p:anim>
                                    <p:anim calcmode="lin" valueType="num">
                                      <p:cBhvr>
                                        <p:cTn id="47" dur="1000" fill="hold"/>
                                        <p:tgtEl>
                                          <p:spTgt spid="135"/>
                                        </p:tgtEl>
                                        <p:attrNameLst>
                                          <p:attrName>ppt_y</p:attrName>
                                        </p:attrNameLst>
                                      </p:cBhvr>
                                      <p:tavLst>
                                        <p:tav tm="0">
                                          <p:val>
                                            <p:strVal val="#ppt_y+.1"/>
                                          </p:val>
                                        </p:tav>
                                        <p:tav tm="100000">
                                          <p:val>
                                            <p:strVal val="#ppt_y"/>
                                          </p:val>
                                        </p:tav>
                                      </p:tavLst>
                                    </p:anim>
                                  </p:childTnLst>
                                </p:cTn>
                              </p:par>
                            </p:childTnLst>
                          </p:cTn>
                        </p:par>
                        <p:par>
                          <p:cTn id="48" fill="hold">
                            <p:stCondLst>
                              <p:cond delay="9000"/>
                            </p:stCondLst>
                            <p:childTnLst>
                              <p:par>
                                <p:cTn id="49" presetID="42" presetClass="entr" presetSubtype="0" fill="hold" grpId="0"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1000"/>
                                        <p:tgtEl>
                                          <p:spTgt spid="144"/>
                                        </p:tgtEl>
                                      </p:cBhvr>
                                    </p:animEffect>
                                    <p:anim calcmode="lin" valueType="num">
                                      <p:cBhvr>
                                        <p:cTn id="52" dur="1000" fill="hold"/>
                                        <p:tgtEl>
                                          <p:spTgt spid="144"/>
                                        </p:tgtEl>
                                        <p:attrNameLst>
                                          <p:attrName>ppt_x</p:attrName>
                                        </p:attrNameLst>
                                      </p:cBhvr>
                                      <p:tavLst>
                                        <p:tav tm="0">
                                          <p:val>
                                            <p:strVal val="#ppt_x"/>
                                          </p:val>
                                        </p:tav>
                                        <p:tav tm="100000">
                                          <p:val>
                                            <p:strVal val="#ppt_x"/>
                                          </p:val>
                                        </p:tav>
                                      </p:tavLst>
                                    </p:anim>
                                    <p:anim calcmode="lin" valueType="num">
                                      <p:cBhvr>
                                        <p:cTn id="53" dur="1000" fill="hold"/>
                                        <p:tgtEl>
                                          <p:spTgt spid="144"/>
                                        </p:tgtEl>
                                        <p:attrNameLst>
                                          <p:attrName>ppt_y</p:attrName>
                                        </p:attrNameLst>
                                      </p:cBhvr>
                                      <p:tavLst>
                                        <p:tav tm="0">
                                          <p:val>
                                            <p:strVal val="#ppt_y+.1"/>
                                          </p:val>
                                        </p:tav>
                                        <p:tav tm="100000">
                                          <p:val>
                                            <p:strVal val="#ppt_y"/>
                                          </p:val>
                                        </p:tav>
                                      </p:tavLst>
                                    </p:anim>
                                  </p:childTnLst>
                                </p:cTn>
                              </p:par>
                            </p:childTnLst>
                          </p:cTn>
                        </p:par>
                        <p:par>
                          <p:cTn id="54" fill="hold">
                            <p:stCondLst>
                              <p:cond delay="10000"/>
                            </p:stCondLst>
                            <p:childTnLst>
                              <p:par>
                                <p:cTn id="55" presetID="22" presetClass="entr" presetSubtype="8" fill="hold" grpId="0" nodeType="afterEffect">
                                  <p:stCondLst>
                                    <p:cond delay="0"/>
                                  </p:stCondLst>
                                  <p:childTnLst>
                                    <p:set>
                                      <p:cBhvr>
                                        <p:cTn id="56" dur="1" fill="hold">
                                          <p:stCondLst>
                                            <p:cond delay="0"/>
                                          </p:stCondLst>
                                        </p:cTn>
                                        <p:tgtEl>
                                          <p:spTgt spid="134"/>
                                        </p:tgtEl>
                                        <p:attrNameLst>
                                          <p:attrName>style.visibility</p:attrName>
                                        </p:attrNameLst>
                                      </p:cBhvr>
                                      <p:to>
                                        <p:strVal val="visible"/>
                                      </p:to>
                                    </p:set>
                                    <p:animEffect transition="in" filter="wipe(left)">
                                      <p:cBhvr>
                                        <p:cTn id="57" dur="500"/>
                                        <p:tgtEl>
                                          <p:spTgt spid="134"/>
                                        </p:tgtEl>
                                      </p:cBhvr>
                                    </p:animEffect>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11000"/>
                            </p:stCondLst>
                            <p:childTnLst>
                              <p:par>
                                <p:cTn id="63" presetID="22" presetClass="entr" presetSubtype="1"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wipe(up)">
                                      <p:cBhvr>
                                        <p:cTn id="65" dur="500"/>
                                        <p:tgtEl>
                                          <p:spTgt spid="66"/>
                                        </p:tgtEl>
                                      </p:cBhvr>
                                    </p:animEffect>
                                  </p:childTnLst>
                                </p:cTn>
                              </p:par>
                            </p:childTnLst>
                          </p:cTn>
                        </p:par>
                        <p:par>
                          <p:cTn id="66" fill="hold">
                            <p:stCondLst>
                              <p:cond delay="115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66" grpId="0"/>
      <p:bldP spid="134" grpId="0"/>
      <p:bldP spid="144" grpId="0"/>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d12d333dfdb4e6981915f5264aa1e2815f9647e"/>
  <p:tag name="ISPRING_PRESENTATION_TITLE" val="143"/>
  <p:tag name="ISPRING_ULTRA_SCORM_COURSE_ID" val="8520C459-A248-42D8-AA08-81FECEEBA071"/>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Bim50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YpudIMiTEljADAACWDAAAJwAAAHVuaXZlcnNhbC9mbGFzaF9wdWJsaXNoaW5nX3NldHRpbmdzLnhtbNVX3W7aMBS+5ymsTL0saTu6diihqgpo1VpAhW3tVWXiA7Hq2FnsQOnVnmYPtifZcQwU1K5Lf5A2IUR8fr7zf2KCo9tEkAlkmisZervVHY+AjBTjchx6Xwbt7UOPaEMlo0JJCD2pPHLUqARpPhRcx30wBkU1QRip66kJvdiYtO770+m0ynWaWa4SuUF8XY1U4qcZaJAGMj8VdIY/ZpaC9uYIJQDwmyg5V2tUKoQEDulcsVwA4Qw9l9wGRUVbUB17vhMb0uhmnKlcshMlVEay8TD03h0e289CxkE1eQLS5kQ3kGjJpk4Z49YLKvr8DkgMfByjuwc1j0w5M3Ho7dUsCkr7D1EKbBc6tSgnCnMgzRw+AUMZNdQdnT0Dt0YvCI7EZpImPBogh9j4Q685uP501WtdnJ12Pl8Put2zwWnPOVHo+Os4gb9uKECHVJ5FsLQTUGNoFKPfqDOiQkPgr5IWYiMl15yzZzJUAnNfaGEbJUNgHZrASjX6N1y2UXLXIyMMRMxCr5uCJH0qsQO4oYJHSwCdD7Xhpqh8ey59nHEqCOJhiwI573v3LrgMRTHNNKy6tuBom/eo8U3lgpGZyongN0CMIpiDPMGnGMhqgcgoU0lBxRYyRAuOFiccpsCOirzOAf9k6ApNJDlqYr+mAoyz8D3nd2QII5UhLtAJdjfSuXb41WcBp1Tre1C68HGrf3babF2fdpqtyy0bIGUTKqNngmPRIUnNRvDpjEhlFnqYjojmGoqiMM4KXpnYqi8vg+ZJLlyZ37oYK9AbLMlmrDynMH/1oLTZmE6KQbTDVUDjCHIsicNERoQrg8scygJGVBIlxYzQCFebtmM94SrXSHED7KD1yz10+oTL4jTG9YYWMwZZKcid3b33tf0PB4cf61X/14+f208qzZd+T1Brzm39kyfX/nL1P9yGgW839eOL22T5v7u3exetr2Vy22ldDkqVtdUvBdctI9X9XEbqwr1oeisvmVIu4GIau0HD1SR4wg2wt2yzF7TKq9/xrtc20yobjPu1I/LfhO1Oy2vj2j0x8B+9yFpOwiVPMBl2PS5vv4392g7ePB9lVSqItv5folH5DVBLAwQUAAIACAAYpud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Bim50ju8zUKHQMAACcMAAAmAAAAdW5pdmVyc2FsL2h0bWxfcHVibGlzaGluZ19zZXR0aW5ncy54bWzdVs1OGzEQvucpLFccyQKlhUa7QYgEgQpJRNIWTsi7drIWXnu7thPCqU/TB+uTdLxOQiJSuiCiSlUUJR7PfPPNj8cOj+4zgcas0FzJCO/WdzBiMlGUy1GEvwxOtw8x0oZISoSSLMJSYXTUrIW5jQXXaZ8ZA6oaAYzUjdxEODUmbwTBZDKpc50XblcJawBf1xOVBXnBNJOGFUEuyBR+zDRnGs8QKgDAN1NyZtas1RAKPdKlolYwxCkwl9wFRcSZyQQOvFZMkrtRoaykJ0qoAhWjOMLvDo/dZ67jkVo8Y9KlRDdB6MSmQSjljgQRff7AUMr4KAW2B/sYTTg1aYT39h0KaAdPUUpsHzlxKCcKUiDNDD5jhlBiiF96f4bdGz0XeBGdSpLxZAA7yIUf4dbg9uym1766OO98vh10uxeD854nUdoEqzhhsOooBELKFglb+AmJMSRJgTfYDInQLAyWRXO1oZIr5NwaxUpA6ksr6KIsZrRDMiDZO5UYDYG5mEa4mzOJ+kRCxbkhgicLC21jbbgpK3060z4uOBEIqgktydBlHz/69ClJUlJotsxlvqNdopPmN2UFRVNlkeB3DBmFIGibwb+UoeWKoGGhslIqiDZICw4ex5xNGD0qEzkD/JOjG3CRWbCE/swFM97Dd8sfUMyGqgBcRsbQzSDn2uPXXwScE60fQcmc41b/4rzVvj3vtNrXWy5AQsdEJi8EhyqzLDcbwSdTJJWZ20E6EmI1K4tCOS33qsRWf30ZNM+s8GV+62IsQW+wJJvx8pLC/JVBZbcpGZcH0R2uEhqOIIeSeEzYSGCacGlZVcCESKSkmCKSwCzT7liPubIaJP4Ae2j9eobeHnFZrkZwuYDHgrKiEuTO7t77/Q8fDw4/NerBrx8/t581mk35niDOnR/zJ8/O+cWsfzoNw8CN5vWT2hT2yaCO/92k7l21v1bJZqd9PahUyHa/Ely3ilb3cxWtK3+19JaulUoUYBSN/NGCYSR4xg2jb9lYr2iOtdc4f7Y7fD9tpjk2GOnaY/CfROpXi+ffynsvDNY+SGsgX33cN2u/AVBLAwQUAAIACAAYpudIaHFSkZoBAAAfBgAAHwAAAHVuaXZlcnNhbC9odG1sX3NraW5fc2V0dGluZ3MuanONlE1vwjAMhu/8CpRdJ8Q+YbuhwaRJHCaN27RDKKZUpEmVpB0d4r+vDl9N6o7FF/Ly5HXsKt52utViEes+d7fut9u/+3unAWpW53Dt66JFT1FnRiQLmCUpiEQCC5DiePQk784EZcykM52XH2hran5M4T9LLkwdzwgLTWiGOlwQ4DehbajDPyexU6trX1Ot0fPcWiV7kZIWpO1JpVPuGHb16la9xABWBegL6JJH4JkO3Gojz44PA4w6F6k047Kcqlj15jxax1rlctGWf1VmoKtPvt4D/afBy8SzE4mxbxbSMPFkiNFOZhqMgUPexwkGCQs+B1Hz7bv1B+oZNwsK6CIxiT3SoxuMOp3xGBpdGo4wfExWXo1uDjCanIWN3RN3txgeIXgJumE1vsfwQJXl2T8+YKZVjB1poM2en1Ch+CKR8SF1H4Pk8LJo29a9c6Hu+mPmPSEVPKEV9fzSttkRgoYArTeWjnlNkHdK2QlKlEQORWjUtCroOWLDOYL7zy7j1vJolVbjoRqOVRu4XoOeKSWq239dumeYq7P7BVBLAwQUAAIACAAYpud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YpudIcvzRgWcAAABrAAAAHAAAAHVuaXZlcnNhbC9sb2NhbF9zZXR0aW5ncy54bWwNzDsKw0AMRdHeqxDqnU/nwmN3KYMhzgKE/QgGjRRmREh2n+lucbjj/M1KH5R6uCW+ni5MsM33w16Jn+utH5hqiO2ibkhszjRP3ai+iT4Q0WClt8oPZUVuEbhLbnIpqLCQaGc+T90fUEsDBBQAAgAIAAMGwkipAcR2+wIAALAIAAAUAAAAdW5pdmVyc2FsL3BsYXllci54bWytVU1v2zAMPadA/4Ohe6WkH2sb2C26AsUO61Ag67ZboNqKrcW2PEmum/76UZK/53QrsEMCm+J7pMhH2r9+yVLvmUnFRR6gBZ4jj+WhiHgeB+jx693RBbq+Ojzwi5TumPR4FKAy5wZAU+RFTIWSFxrAD1QnAeoZMDAjr5BcSK53wH0G3G2k41N0eDADl1wFKNG6WBJSVRXmChB5rERaGhKFQ5GRQjLFcs0kcWkgr8Eu9d/R8MtETvSuYKqHLPT7A9ckLceL4gOS6gQLGZPj+XxBftx/XoUJy+gRz5WmeciQB5Wc2VI+0XB7L6IyZcrYZr5LcsW0NklY28zXS764yD0lwwA5h3XGlKIxUzjNY0QclkyA/U1KVVLzqAGt4VVbXvNav7V5XzdutnOkcy7Kp5SrBI76kM46CfTJMKqf2etaBT02CrozTMiT7FfJJYvs67dWjPMFcgFbxdk8sapCOICnOxpqIXe3AAMV1R3EbdOwaxq2oJYDt9FXHQVqbrthVJeSNaWa+c88YuILlZIaWVxpWTKfjIw1lgzBPnFXrpvUNcRPdJae/UNvjN+oNT/VW52xgP/RmE9A1NaE5xF7uePgo1kGNdUMim1sWBcpNjG7nFT5lPV0PTC5HOumwEU8TWXMYAwjqinp7GQflEmqwCUs5QjbO9gLTnicpPDTkwzj0700GZXbSYbewV5wKsLtBLQ1t2Uk4zqOxNQqyCcT68QPS6VFxl+tPAd7Ri+tDt8auebopuDtwfn8j1EcxGgGc4MmVpd56u2r5vDBzKlWnc+6cJaBWmEemC4L59XMQlmMfCK2oWWqb/s5NfuwBx3lPDUd01zfQe+iWvFX5lU8Ml+6xYmpScKMZgL04eKkxwD9hO0yCG9N+yJuRN7UAWNi39y/rWiz5evWua7v67APNXzmrHIYN1MfQR2xFGUejXqIi+4jolLYaTeSUS9lG7jR4hhEKooAncJDfefLs8vuyueLywZr83pwgV0u71jpdcKdgkit6/Yifr0b4PE3UEsDBBQAAgAIABim50iwhyP0bAEAAPcCAAApAAAAdW5pdmVyc2FsL3NraW5fY3VzdG9taXphdGlvbl9zZXR0aW5ncy54bWyNUttKJDEQffcrgj8wSSq3hnYgt5Z5UdEBn5vp7NKsppdOxGXJx5t2dxhHRzT1VHVOnaIqp02/xmifUp4ex799Hqd4F3Ie48+0PkOo3U0P03wzhxRyWh0q92McpudN/DEttVpNuY9DPw92QdMao+71ISW1cqpmzDCKJPPUK+Q8txVrwDVgK+Yose3qncQ/3TnsQsynVdvVEfqxYRNTmPMmDuHPGo7Zb6HjDS7nfhgrL60FW6LspxbHlkCMcMl9oRoABLLcEYeLlI3UBHnMOIZiFAUKiHBOGlGIpBxq1jWiqjDfCMQkY9QV6mntRlobR22R0BCi6zSvGlu6zkiMESEEmCtcQGcwqmyoGhrUckBwYEAUbTRRgDrbmY4V77ywHCnqBcaFGQMYH4572O7tuQ7Vb6+zP+cXgie/4CS6eGt1wlzt7mmeK3kbHn8/9Dmgcbg4v7n1d/5qq7eb66vz/7589fCetZi1bv2pt18AUEsDBBQAAgAIABmm50h7e25ZwhEAAOs9AAAXAAAAdW5pdmVyc2FsL3VuaXZlcnNhbC5wbmftm3lYktnbx13SMZdsc0lNbWqmSROzxS23NDOz0UwrS0DTrMlSMCI0BbTRrJikadMyNS3TctLMVEABl/SpMaVyodyISAlcUBEQEHhxpsXf9b6/P97/4bp44Dk355zvfe7P85xzcz3n4p5APwNdM101NTUD/53b96qpaZqoqWlc1NFWlrzc2lWn/FBH7PXzVivvsOAoTxYc2/brNjW1Srze7GEt5flC+M6DCDW1Rc1zb3UAVnpETc091X/7ttBE6NhARNmzmPfaE+xNAnWJ2phufPpWJnR7XPGVPaE7a5YY6xRZ997cu5OZtf2KuZHxgh06S4vGZ37QQAZVXU1iIMjgoFrR1k2i/k3AX8faXbF6lpboYdptIo1xG2kFbKEfQjlewwd5iI/wx+t48YMY6ViZZwVVTvLMUtfU39Cg9uXQv2XDU++h838bduK3srCDWAX6t7uHU9W1TSP/PaTt07bx+wNfBp9842f1mKRpa7b/9Ffb3CHStNQt2ArlIR3d1OjtGjO/5jX90HJCCO/GVdfiQO15dZxbvIYubcUqpIwMvXU31OeZAjfuIX7sWMd5HlccPr+GqXa63kLB/XRuy3Pcwm/qU+GrQnWM5vmy3SCMqGajuwtRSPxWV2K2GJSuxzw3T9cFdabGfZ01Br6M802j7flfLKPExTbpuvN6LdL+C6xmpFVMfA3+1gXaQMekKQPeqPZNhNfzVLj63gVXzxfBfA4Lj9K+WIRgHSNvrXkDHay5H5R66dxb8G+gb0IoSreY3oR5o2kd5UVQW6fh7/OmtnBDctWxL5ZkULpu4XwXStVtTbx8tx0HbTb5JiRCU6ls1Xet+hsWO1iDU5en3S/83Lcnh/x+05dhczfxztgz34Wu1Bt6d4vubja5rfe1i7sV6kpli0HzgnDBdDHI65LX2z3Tcb+8Ghxd8a+lIV+v0Lt0vguxDX9r7Qnec1uv/Zv/r+nKWIF1TObHSl/HxNrX+vgvEsflR2HCL5ZIWsaeVaHzXdgSOaRR+ssv7RnD3/z/fMKLMBfUebH6UTmSV368snk52ly3yin5i+UJ27t0sc18F8yenFIPXX592Bvxzf/pLdZKZU3zY7VEs0lr55KdZpcoBhnvc92/WN4hVLipcFPhpsJNhZsKNxVuKtxUuKlwU+Gmwk2Fmwo3FW4q3FS4qXBT4abCTYWbCjcVbircVLipcFPhpsJNhZsKNxVuKtxUuKlwU+Gmwk2Fmwo3FW4q3FS4qXD7/+AGZ3cGeQ7MsEznlTY0PJzrdxfhyP/ql9N1fUR4e+nX0g9T/9XdB8ypXO1Nm32+PqDd/d94yrt9agAa0vS1FEz5rxhvBmM6I88fffHlpyX/R+DS7jW1AFbY+iTxULZTkIf407Cfp+TNMDPTipKA5SZ0s8qAg3hR1/Jh4VW3r5InsNoP2OecJt3gjOhH/GYJvyxCFtvtEuXOJrUTZMXuvMlEGhpT7wpOmWj8IZeH5iU7gXaPmsPdB8/2QxenhHx/1HzTRMdWXv+7U0ljC7F5q3v4BzcG04nP+Izi6GDf2VU0NOfdK/uIlaB8rFyM0zVmNfSwoMlwsOKZiRVAm8w121mReCjvU9sJfeUoUNNsTsC4dftvBj5AQeSjVTRQ/uoeZBZZkZtSdzuGlKpsBrSlupsl/PG0zN47ixgN1e4gfzyOvLqpYov+BjhGc99Sd/kMq3ZqTfJL2q+LdEo8am4fP6XXyIUncJcRsmsjzlUJp2oZmGT+Yxj6BL+WKhv78GHqxWr8Se6ZTpoglzE7zMVYKj0u86S5i/obRbVChzp5Sa6nfBKPwqNWijhu0JTJljpE4mgl4KiYATxrOqIYgkVkvHh9zftSmuL5sqCT1cH4uvhN/V38XkdG8Ug3u5R9CC8Fe5RHt3RyP4mD1ncMNctur9TMPnxXWDnYxicgMOM//c6e7XdiUk7UBAAfXrdl4FZjN3rlvRjAKmS5FSlDtgfWlmVaTOiuQuaKkba7QxtKr9WTKuzRnIAyjbZVBX1IubQJsqmMBQFIWei8u/TJh9cmHGhLvGry4Ly6wUKRQwEAMheIbdW6WSuGd5g+AiCN9+Tk/CB3YRxiEEVecqUtZoBOvAMGLpV0v2xzdnHJdhCdkOvfoXuRnRQ/31lQMOKwXuxCZ5PXiZI/D14rZoVm65n4nce53irTDHs8Wcgs6mX67P+pp5+9yudMnoLyIWtfEcdBPJVNTTEaHebfyp+g+884i5VdobPHcptB5si3npAVtp7RvsWWomkP23T9bKNdf8e4V6Dp5oU1+X0uzS1IcuJTzOA1PYA+GXO3JO1s26u4vmMOCsqzI1ISBT/QRguB4Q+5LsoEg8AWK0CtjZBlC1r9R99GPkqD8veXFUsRYix1xcmtFy039Tu2HfJ9xDrAL70mgqSdAsMY6NE5DSwMEGe7YbcVb9qjhPZY40VY3sMRHmlwBsUsYi/8na6NOJaa5qPf39P+qnOZuJgFtw+SVPARdHwvxNU4QOk/fTnokb8ljPre6XrsA0DZ9wSYIs9tqmRGnf1LpHUhuqnFwxw4j0syXQLqCZ8UDOU4KK+7gngoWtAdLjtTmvCRsnlkxK2RSi8YqaZDt66L7K+CV95C7zb8RGkLdPkQAM8izr6+geOE7z+Dzo/NZdvxHfAv485gfeovMqMKLncwP87h2wP7TSB5MoJMRa/9fe4+1NFAxL5lrGOf5vSBiP5YSm4KtkS+YAfzo9l+UOvPDDS8jFwuovMknO0BnyGYdzhOZTLoAeBEZEe9bFV+bWVBehEJyxjG++xjYWRBzz7gyVjLAYLzKxJ9AXBRebFvgYdjR0dreHYBAPfnzDSEW02IMELHhL5Y2Xo/BO73xNRzSam8hv0xhbE8FtvsTDFybI0NloWPoVaow2avF98Oz0idvHZPCIExYvqGqUei5Y5EXXPWDzpdl4AZdXXBzAOpI7cyq8CmmnfWyQ7sJugKyZ27o41/HErxrZJHEJwZ9Na3Tgeytwr1px328MieQ/cFJZ4yzgNo5witpsA0zHeAkEJnr8gOUpRLe5F1CQUCUS9AOZI8JusWAA6l1JJaK9phtw4O4rYHndReznaVo89asIET8iS6R2a0SOnM2vM4M+7exe+EUr0HFwDeuhw5RFS3YGAIIL/AW1EPAXWB9SVlvtHNpyGOedtk0ukS0BgJ2n6EEcO/Zfe+dORAqqnjA08z1Gx6WcL7Lua0qHi0bjDRDUllz7qbSKGvh2G/35FT4Ql3EioMssw19e9EfbjsNBiGPuWBzbOyfd1Jn6bODtmjeLWDEldFIo8sKqeIsqS9Qllh4N2RswIHzySMTECvkMvYngoxF6Ceru/Jz6ELSoBIST3XpQtIlPJmFHF9GtycbsAeM4mroz2U13lwnUdJcRBogSIHcCf/ejDM1ZGvvM8sa27p1RyXQCe2mjn/BP7jxiUxA1h/AuUmzK+iW2ibhp2wnuwsbL0oCLAnn0Yulb3xs0Iz1ySl41yTyhWW9IrUDYYm/Bs4Ek0yI+NhsSJSt5zu9xhjhfAmn/4ji0g7TsjxqIAwo9IzOLG+7hVnAwUl8uRZhc6Bzn34JSTuTBf6DulUMI24fv1Kc6Z3TtjlI3Y2dNHlk/FehMimEQ3ljJCVFh14H/UY3OUfD3Fsev7bCFsRUWbAr0FvFvOlltuKNNoIJ5+JOxsqh5PWi8GICBbJCMRNx9YPoCxwyo7pu5oT442et+5qrbE6u7Hp1Ywb4Da8PeHYkPe7xY6mznXqzI+nAm1uUhpJ/etXEGTaS9cW85cNJOwFP5ZsPtlFpb+c0DHvhG9o8h2gz2yy7EvU60qse0NQRPdJfqIDFtc43PZE8853fpVjccFG3q38O5n3OTY7tW7G4f0IOeTKk/JBLqcF0N/8Z/3Nu8RZIbXhdsLR1ibfYeepz84bGxqQpjtnHcfjkkHc/vj0tGgR+NUBmx1hD5fxObtaexFAMYsklHMlnQUpzoNPQ8sWZ44Scyqi/qg91+1gQUs6Xv05B3Cj/hPKQePqomIMv93JKchTNt1t0jQdJAuH1Agj6ygwXYjBnaWg1rgx4oSgUzAC8I8qSAb1U3/b+o2F51B68MtGXB+WK8pvZHB2jCwBcZ9W6joMPAOLqkfigpHvE0+EDmDqi7nvard3y+xWsqIDu0qYRftDW/OvTCayzUkosl0siRdFUnx0bfKdU9LUos4sOueTcRGG4efmWimnyNwC2eixiBn+53v4eIpcUBEB8XsxUUQV4spZAkN0cL7TQb5R+2T7UboM6VajxM5auWzKTFtbkDJ1P7Vy2jiPkz9H275M14RBYWfRGfIwfs9GuYfQLpiuVIsInVkh3VWjVHGAYFpbZoSrPOcwYO2RRXvr4DmdPEmArnBuveluUvVkUrkYiqfIxmAwG6/Qp/0C9q1j+URSIKQ2HvGqEWXOWEwyDeOfc5RBTPrinfZvqBe8oQdlV1jRrgmSD39g4T0HJdJ1i9DuEa5vIFWFySR2lJl1q27Dac/mQjwMQy6OTnkl68CuGp1e6243RjTdFl2fEUuiRUlCCmseG//keJoebacZAMT0DTW1rAd32bSgKPw8cmOUmTOXhMyNXkTpmzn/pqWh12RoMpyUoRexGkLZ4RbUAytKC8EwWnrhwRWiaK2o0XU5cTSyhCG+yJ/x310nXGUhkR3jzFid9ewLFJYoHDFTnTVwBywFWRdH7YyWGJdxdinHIYJvAU0eq75Hi+MdJITxF4TQIedCqOl/DY4/g7VE9cUYuk00DNOpcsFwBVZW5mlyRh8jbouAkmXtBQPAXejzm5QzN0FBaAP7AdpbFpy4zHlur2JeWnYERny/1s+OHM+43pYN7r8OJK3Es8TsAk+OlAJ3OEgsvdxbDURZWsdyxg2xM83dBRKeeMhzlmnoxFDIRVo4PT3j1fq6xm3MWI4vijM1kujg9sm9KgDfOTQS6GphD+DSLLUtsbOT4VYbbq6PoIsqk2VJ3BKflVLl3KmfgfMnzLQ6URKq+x0NDKtfOUb8WYrNhZY41qcIyiKMQOm48DqNp9NFdafFSHIYyH1Rtsh5ycZjiKPWJz78bujhfFzRgkQbOg/x199yGaLYc2p49fwO/zJjpMVcy4nKJa+C8eh5ea1r+wH78Tqexz+L8zOzm2t6fRLGTegSiwCGBTjfnQl3WxmkLTEtFX0okCJnoYOKq0PJ4nflIwiqhFv2J++eMkt447E8KbxLrJxSeQw3EY71kLcEImn9OOWxNvhoXI/+SSf4yoohthxaOSLPPoqpsKQj0YOfRK+7mR9dzV4gLF74HGqPg+EeuRvzu3Fiih4MRxq9PNrUIm5uIWZ3jYzUeQBvnX7I3nr8yD9rcTiXR3UGXAYfipJewAoDZ3umQqzYxHjsKK/qnaD6mSsYHBvrvubPbvz1gZpCKYoqHRhIDVaQ43xQsp2HPO24G33OwxPk8GB7L4FHByIl5JF0d71f10Lg+FqLrAIW4GWoyQbhOpAaZB7G0MWvvku5zGclZZ2KRxII20MzLQnKmTjoAO9WhPTeb1RhdUUcNJGpxfyoIQLPimlYSrV0zd5CTmGm5dMfn0TbX7z20HJtyPDJDv2UN15GrtmSwJvil8JC9oXsRHnyzifOfi61ruA7VWlgVx0ATKnpnh1HUetm+oglzHuYANRAqx4e5vE1cW9pIO6/h3ehbxU6nqAtgTUjLIHYMeV0ICmFVw4vA/ciGWjRwK9j5JlGQ8wTlBbr++V/nNbJEhhc+Z7zxXkR3k2dydTVq1YUDS7ai6UxfhZcK5j9xH28GXkrkonbKPPlyHOiviRfAcq0fDTJXmBbUf80aS4rEEjtH2C5DO7TgJUkYEwL963hDxbK/NJ8S8aa//g/YHyWX6D4o/+Ny1W89Hrpiu/5H0Ff84bt+OxIhGIpaM2+/9j2+3Ju22+BMp/yR/3oD91xdfNaRNR3a0na30YoR4X0sEDjGcIbwUhx+Jp81vZ5DV2UEHRNBJM8rKJP93zxhvnthsXcPfV8hmAO4lrJlaJOekhHq/ahfs4YHF8eSxlu+5btPmn3+nefs0LdLmbjod8udELVlC9/38Dt5d6R5/4HUEsDBBQAAgAIABmm50jXo5xjSwAAAGoAAAAbAAAAdW5pdmVyc2FsL3VuaXZlcnNhbC5wbmcueG1ss7GvyM1RKEstKs7Mz7NVMtQzULK34+WyKShKLctMLVeoAIoBBSFASaESyDVCcMszU0oybJXMzcwRYhmpmekZJbZKpuamcEF9oJEAUEsBAgAAFAACAAgAGKbnSBUOrShkBAAABxEAAB0AAAAAAAAAAQAAAAAAAAAAAHVuaXZlcnNhbC9jb21tb25fbWVzc2FnZXMubG5nUEsBAgAAFAACAAgAGKbnSDIkxJYwAwAAlgwAACcAAAAAAAAAAQAAAAAAnwQAAHVuaXZlcnNhbC9mbGFzaF9wdWJsaXNoaW5nX3NldHRpbmdzLnhtbFBLAQIAABQAAgAIABim50i1/AlkugIAAFUKAAAhAAAAAAAAAAEAAAAAABQIAAB1bml2ZXJzYWwvZmxhc2hfc2tpbl9zZXR0aW5ncy54bWxQSwECAAAUAAIACAAYpudI7vM1Ch0DAAAnDAAAJgAAAAAAAAABAAAAAAANCwAAdW5pdmVyc2FsL2h0bWxfcHVibGlzaGluZ19zZXR0aW5ncy54bWxQSwECAAAUAAIACAAYpudIaHFSkZoBAAAfBgAAHwAAAAAAAAABAAAAAABuDgAAdW5pdmVyc2FsL2h0bWxfc2tpbl9zZXR0aW5ncy5qc1BLAQIAABQAAgAIABim50g9PC/RwQAAAOUBAAAaAAAAAAAAAAEAAAAAAEUQAAB1bml2ZXJzYWwvaTE4bl9wcmVzZXRzLnhtbFBLAQIAABQAAgAIABim50hy/NGBZwAAAGsAAAAcAAAAAAAAAAEAAAAAAD4RAAB1bml2ZXJzYWwvbG9jYWxfc2V0dGluZ3MueG1sUEsBAgAAFAACAAgAAwbCSKkBxHb7AgAAsAgAABQAAAAAAAAAAQAAAAAA3xEAAHVuaXZlcnNhbC9wbGF5ZXIueG1sUEsBAgAAFAACAAgAGKbnSLCHI/RsAQAA9wIAACkAAAAAAAAAAQAAAAAADBUAAHVuaXZlcnNhbC9za2luX2N1c3RvbWl6YXRpb25fc2V0dGluZ3MueG1sUEsBAgAAFAACAAgAGabnSHt7blnCEQAA6z0AABcAAAAAAAAAAAAAAAAAvxYAAHVuaXZlcnNhbC91bml2ZXJzYWwucG5nUEsBAgAAFAACAAgAGabnSNejnGNLAAAAagAAABsAAAAAAAAAAQAAAAAAtigAAHVuaXZlcnNhbC91bml2ZXJzYWwucG5nLnhtbFBLBQYAAAAACwALAEkDAAA6KQAAAAA="/>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Segoe UI"/>
        <a:ea typeface="微软雅黑"/>
        <a:cs typeface=""/>
      </a:majorFont>
      <a:minorFont>
        <a:latin typeface="Segoe UI"/>
        <a:ea typeface="微软雅黑"/>
        <a:cs typeface=""/>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1610</TotalTime>
  <Words>1955</Words>
  <Application>Microsoft Office PowerPoint</Application>
  <PresentationFormat>全屏显示(16:9)</PresentationFormat>
  <Paragraphs>213</Paragraphs>
  <Slides>30</Slides>
  <Notes>30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9" baseType="lpstr">
      <vt:lpstr>仿宋</vt:lpstr>
      <vt:lpstr>迷你简卡通</vt:lpstr>
      <vt:lpstr>宋体</vt:lpstr>
      <vt:lpstr>微软雅黑</vt:lpstr>
      <vt:lpstr>Arial</vt:lpstr>
      <vt:lpstr>Calibri</vt:lpstr>
      <vt:lpstr>Segoe UI</vt:lpstr>
      <vt:lpstr>第一PPT，www.1ppt.com</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asus</cp:lastModifiedBy>
  <cp:revision>154</cp:revision>
  <dcterms:created xsi:type="dcterms:W3CDTF">2015-10-14T14:36:20Z</dcterms:created>
  <dcterms:modified xsi:type="dcterms:W3CDTF">2018-07-26T03:21:04Z</dcterms:modified>
</cp:coreProperties>
</file>